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ink/ink57.xml" ContentType="application/inkml+xml"/>
  <Override PartName="/ppt/ink/ink58.xml" ContentType="application/inkml+xml"/>
  <Override PartName="/ppt/ink/ink56.xml" ContentType="application/inkml+xml"/>
  <Override PartName="/ppt/ink/ink55.xml" ContentType="application/inkml+xml"/>
  <Override PartName="/ppt/ink/ink62.xml" ContentType="application/inkml+xml"/>
  <Override PartName="/ppt/ink/ink61.xml" ContentType="application/inkml+xml"/>
  <Override PartName="/ppt/ink/ink60.xml" ContentType="application/inkml+xml"/>
  <Override PartName="/ppt/ink/ink59.xml" ContentType="application/inkml+xml"/>
  <Override PartName="/ppt/ink/ink54.xml" ContentType="application/inkml+xml"/>
  <Override PartName="/ppt/ink/ink49.xml" ContentType="application/inkml+xml"/>
  <Override PartName="/ppt/ink/ink48.xml" ContentType="application/inkml+xml"/>
  <Override PartName="/ppt/ink/ink47.xml" ContentType="application/inkml+xml"/>
  <Override PartName="/ppt/ink/ink50.xml" ContentType="application/inkml+xml"/>
  <Override PartName="/ppt/ink/ink51.xml" ContentType="application/inkml+xml"/>
  <Override PartName="/ppt/ink/ink53.xml" ContentType="application/inkml+xml"/>
  <Override PartName="/ppt/ink/ink52.xml" ContentType="application/inkml+xml"/>
  <Override PartName="/ppt/ink/ink75.xml" ContentType="application/inkml+xml"/>
  <Override PartName="/ppt/ink/ink74.xml" ContentType="application/inkml+xml"/>
  <Override PartName="/ppt/ink/ink73.xml" ContentType="application/inkml+xml"/>
  <Override PartName="/ppt/ink/ink76.xml" ContentType="application/inkml+xml"/>
  <Override PartName="/ppt/ink/ink78.xml" ContentType="application/inkml+xml"/>
  <Override PartName="/ppt/ink/ink77.xml" ContentType="application/inkml+xml"/>
  <Override PartName="/ppt/ink/ink72.xml" ContentType="application/inkml+xml"/>
  <Override PartName="/ppt/ink/ink71.xml" ContentType="application/inkml+xml"/>
  <Override PartName="/ppt/ink/ink66.xml" ContentType="application/inkml+xml"/>
  <Override PartName="/ppt/ink/ink65.xml" ContentType="application/inkml+xml"/>
  <Override PartName="/ppt/ink/ink64.xml" ContentType="application/inkml+xml"/>
  <Override PartName="/ppt/ink/ink67.xml" ContentType="application/inkml+xml"/>
  <Override PartName="/ppt/ink/ink68.xml" ContentType="application/inkml+xml"/>
  <Override PartName="/ppt/ink/ink70.xml" ContentType="application/inkml+xml"/>
  <Override PartName="/ppt/ink/ink69.xml" ContentType="application/inkml+xml"/>
  <Override PartName="/ppt/ink/ink63.xml" ContentType="application/inkml+xml"/>
  <Override PartName="/ppt/ink/ink44.xml" ContentType="application/inkml+xml"/>
  <Override PartName="/ppt/ink/ink16.xml" ContentType="application/inkml+xml"/>
  <Override PartName="/ppt/ink/ink15.xml" ContentType="application/inkml+xml"/>
  <Override PartName="/ppt/ink/ink14.xml" ContentType="application/inkml+xml"/>
  <Override PartName="/ppt/ink/ink13.xml" ContentType="application/inkml+xml"/>
  <Override PartName="/ppt/ink/ink17.xml" ContentType="application/inkml+xml"/>
  <Override PartName="/ppt/ink/ink18.xml" ContentType="application/inkml+xml"/>
  <Override PartName="/ppt/ink/ink22.xml" ContentType="application/inkml+xml"/>
  <Override PartName="/ppt/ink/ink46.xml" ContentType="application/inkml+xml"/>
  <Override PartName="/ppt/ink/ink21.xml" ContentType="application/inkml+xml"/>
  <Override PartName="/ppt/ink/ink20.xml" ContentType="application/inkml+xml"/>
  <Override PartName="/ppt/ink/ink19.xml" ContentType="application/inkml+xml"/>
  <Override PartName="/ppt/ink/ink12.xml" ContentType="application/inkml+xml"/>
  <Override PartName="/ppt/ink/ink11.xml" ContentType="application/inkml+xml"/>
  <Override PartName="/ppt/ink/ink5.xml" ContentType="application/inkml+xml"/>
  <Override PartName="/ppt/ink/ink4.xml" ContentType="application/inkml+xml"/>
  <Override PartName="/ppt/ink/ink3.xml" ContentType="application/inkml+xml"/>
  <Override PartName="/ppt/ink/ink2.xml" ContentType="application/inkml+xml"/>
  <Override PartName="/ppt/ink/ink1.xml" ContentType="application/inkml+xml"/>
  <Override PartName="/ppt/ink/ink6.xml" ContentType="application/inkml+xml"/>
  <Override PartName="/ppt/ink/ink10.xml" ContentType="application/inkml+xml"/>
  <Override PartName="/ppt/ink/ink9.xml" ContentType="application/inkml+xml"/>
  <Override PartName="/ppt/ink/ink8.xml" ContentType="application/inkml+xml"/>
  <Override PartName="/ppt/ink/ink7.xml" ContentType="application/inkml+xml"/>
  <Override PartName="/ppt/ink/ink37.xml" ContentType="application/inkml+xml"/>
  <Override PartName="/ppt/ink/ink38.xml" ContentType="application/inkml+xml"/>
  <Override PartName="/ppt/ink/ink36.xml" ContentType="application/inkml+xml"/>
  <Override PartName="/ppt/ink/ink35.xml" ContentType="application/inkml+xml"/>
  <Override PartName="/ppt/ink/ink34.xml" ContentType="application/inkml+xml"/>
  <Override PartName="/ppt/ink/ink39.xml" ContentType="application/inkml+xml"/>
  <Override PartName="/ppt/ink/ink40.xml" ContentType="application/inkml+xml"/>
  <Override PartName="/ppt/ink/ink45.xml" ContentType="application/inkml+xml"/>
  <Override PartName="/ppt/ink/ink43.xml" ContentType="application/inkml+xml"/>
  <Override PartName="/ppt/ink/ink42.xml" ContentType="application/inkml+xml"/>
  <Override PartName="/ppt/ink/ink41.xml" ContentType="application/inkml+xml"/>
  <Override PartName="/ppt/ink/ink23.xml" ContentType="application/inkml+xml"/>
  <Override PartName="/ppt/ink/ink25.xml" ContentType="application/inkml+xml"/>
  <Override PartName="/ppt/ink/ink29.xml" ContentType="application/inkml+xml"/>
  <Override PartName="/ppt/ink/ink28.xml" ContentType="application/inkml+xml"/>
  <Override PartName="/ppt/ink/ink27.xml" ContentType="application/inkml+xml"/>
  <Override PartName="/ppt/ink/ink26.xml" ContentType="application/inkml+xml"/>
  <Override PartName="/ppt/ink/ink24.xml" ContentType="application/inkml+xml"/>
  <Override PartName="/ppt/ink/ink33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76" autoAdjust="0"/>
    <p:restoredTop sz="94660"/>
  </p:normalViewPr>
  <p:slideViewPr>
    <p:cSldViewPr snapToGrid="0">
      <p:cViewPr varScale="1">
        <p:scale>
          <a:sx n="74" d="100"/>
          <a:sy n="74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6:35:07.05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D44D5BC-F145-4285-9EE1-B0CFF6123D91}" emma:medium="tactile" emma:mode="ink">
          <msink:context xmlns:msink="http://schemas.microsoft.com/ink/2010/main" type="inkDrawing" rotatedBoundingBox="2661,2162 16417,1560 16428,1814 2672,2416" semanticType="underline" shapeName="Other">
            <msink:sourceLink direction="with" ref="{3B8E5662-D7DA-49DE-80A4-0F846CA5D5F9}"/>
            <msink:sourceLink direction="with" ref="{A24D2D26-7CF2-4A57-BE7E-82D49802BCDB}"/>
            <msink:sourceLink direction="with" ref="{E05C6F0B-08C5-4E5A-933C-F16F3A3F4BED}"/>
            <msink:sourceLink direction="with" ref="{F9BC5F73-3BCB-4EEA-8934-B71C5E58D026}"/>
          </msink:context>
        </emma:interpretation>
      </emma:emma>
    </inkml:annotationXML>
    <inkml:trace contextRef="#ctx0" brushRef="#br0">15 801 117 0,'-8'-10'113'0,"8"10"-8"0,0 0-10 16,0 0-2-16,0 0-6 0,0 0-9 0,0 0-3 16,0 0 0-16,0 0-7 0,0 0 0 0,0 0-3 15,0 0-4-15,0 0-3 0,-4-11-3 0,4 11-3 16,0 0 0-16,0 0-4 0,-3-11-2 0,3 11-6 16,0 0 2-16,0 0-4 0,0 0-2 0,0 0-7 0,0 0-7 15,0 0 4-15,0 0-4 0,0 0-4 16,0 0 0-16,0 0-3 0,0 0-1 0,0 0-3 15,0 0 1-15,0 0-3 0,0 0 0 0,0 0-2 0,0 0 2 16,0 0-2-16,0 0-5 0,0 0 0 0,0 0 0 16,0 0-2-16,0 0 2 0,0 0 1 15,13-6-4-15,-13 6-3 0,0 0 8 0,0 0-4 16,17 0-2-16,-17 0 3 0,0 0 1 0,18 0 3 0,-18 0-3 16,14 0-1-16,-14 0 1 0,17 0 0 0,-17 0-5 15,19 0 0-15,-19 0 4 0,17-1-1 0,-17 1 0 16,18-3-2-16,-9 3 1 0,-9 0-2 15,19-3 4-15,-19 3 2 0,15 0-2 0,-15 0 3 0,18 0-4 16,-18 0 2-16,15-4-3 0,-15 4 1 0,16-1-2 16,-16 1-3-16,13-1 8 0,-13 1 0 0,15-1-9 15,-15 1 3-15,14 0 3 0,-14 0 0 0,18-3-2 16,-18 3 3-16,19-1-3 0,-10-1 0 0,3 0 0 16,-12 2 6-16,25-6-2 0,-11 5-1 0,-4-2-3 15,7-1 1-15,-1 2-1 0,2-2 7 0,-5 3-4 16,2-2-1-16,0 0 2 0,-4 3 0 0,0-2-1 15,4 0 1-15,-3 1 1 0,-1-1-4 0,1 0 0 16,-12 2-7-16,19-2 9 0,-7 2-1 0,-12 0-3 16,19-4 1-16,-19 4-2 0,20-2 10 0,-20 2-6 15,16-1-2-15,-8 2 7 0,-8-1-5 0,18-1-1 16,-18 1 7-16,17-2-10 0,-8 1 0 0,-9 1 10 16,21 1-12-16,-21-1 2 0,21-2 2 0,-4 3 6 15,-6-2-1-15,0 2 3 0,5-1-9 0,-2 0-1 16,1-1 2-16,-2 1 4 0,2 0 0 0,-3 1-17 15,3-1 15-15,-2 1 4 0,-1-1-1 0,-12 0-2 16,27-1 3-16,-15 2-2 0,-3-1-6 0,-9 0 3 16,22 0-1-16,-11 0 3 0,1 0-3 0,-12 0 2 15,24 0-6-15,-14-1 6 0,-10 1 2 0,19-1-1 16,-8 2 0-16,-11-1 1 0,21-1-3 0,-9-2 4 0,-12 3-2 16,21 0-3-16,-11-1 1 0,-10 1 1 15,22-2 2-15,-11 1-1 0,-11 1-1 0,24-2 3 16,-12 2-9-16,-12 0 9 0,20-2 6 0,-8 0-3 15,-1 1-7-15,-11 1 5 0,21-3-6 0,-11 0 5 0,-10 3 3 16,27-4 1-16,-15 1 0 0,1 1-6 0,-1 1-2 16,-1 0 3-16,5 1-1 0,-5-6 8 15,0 5-8-15,1-3 2 0,-12 4-13 0,21-2 15 16,-9-2 3-16,-12 4-4 0,21 0 4 0,-12-1-2 0,3-1-4 16,3 0-1-16,-15 2-2 0,22 0 4 0,-11 0-2 15,-11 0 2-15,24 0 3 0,-8 0-1 0,-3-2 1 16,-1 2-5-16,5-5 2 0,-7 5 3 0,-10 0-1 15,24-1-2-15,-12 2 5 0,-2-1-1 0,7-1 3 16,-7 0-3-16,-10 1 0 0,26-4 3 0,-13 4-3 16,-1 0-4-16,0 4 4 0,3-8-3 0,3 4 3 15,-8 0 1-15,8 0-4 0,-3-2 1 0,3 1 0 16,-2-2-2-16,-2 2 7 0,4-2-9 0,-4 2-1 16,0-1 2-16,2 1 5 0,-1-3-4 0,-3 2-3 15,0-2 2-15,1 3 3 0,-2-1 1 0,1-2-6 16,3-1 3-16,-3 4 3 0,3 0 0 0,1-5 0 15,-1 5-1-15,-2-3 1 0,-1 2-1 0,0-2 7 16,-12 4-10-16,21-2 4 0,-6-3-3 0,-5 5 0 16,1-4 1-16,1 2 4 0,-12 2-4 0,21-1 2 15,-11 1-3-15,-10 0 3 0,24-6-1 0,-14 1-1 16,2 3 6-16,-12 2-6 0,20-1 3 0,-10 1-1 16,-10 0 2-16,21-8-5 0,-10 6 3 0,3-2-1 15,-2 3 2-15,0-2 1 0,-1 0-4 0,5-1-1 16,-1 3-1-16,-3-3 1 0,1 2 1 0,2-2-1 0,0-1 1 15,0 1 3-15,-1 3 0 0,0-2 0 0,0 0-2 16,1 1 2-16,-3 0-7 0,0 1 4 16,1-2 2-16,-2 1-1 0,6 1 0 0,-3-1-3 15,1 2-1-15,-2-5 1 0,-1 5 2 0,5 0 1 0,-4-3-3 16,2 2-1-16,-2-2-1 0,2 2 5 0,-1-2-2 16,-2 3 2-16,5-3-1 0,-3 3-5 0,1-4 2 15,0 4 1-15,3-3-1 0,-3 2 1 16,1 1-2-16,-1-2 4 0,0 2 1 0,0 0-5 0,1 0 2 15,0-4 1-15,4 3-8 0,-1 1 8 0,1 0 2 16,5-3-3-16,-3 0 1 0,-2 3 0 16,-2-4-2-16,1-1 3 0,0 5-5 0,1-2 0 0,-4-1 2 15,5 0 0-15,-2 3 0 0,-1-4 2 0,0 3 0 16,0-2 4-16,0 3-3 0,0-4-1 0,-2 3 1 16,2-4-3-16,-3 5 1 0,0 0-1 0,3 0-1 15,0 0-7-15,-3 0 14 0,0-4-7 0,-2 4 0 16,5-1 2-16,-5 2 0 0,2-1-1 0,3 0-1 15,-6 0 4-15,2 0-4 0,2 0 3 0,0-1-4 16,-5 1-1-16,-11 0 5 0,25 0-3 0,-10 0 3 16,2 1-4-16,-3-1 2 0,-2 0-2 0,3 0 3 15,-1-1 0-15,-2 0 0 0,3-3 0 0,1 4-3 16,-6-1 0-16,4-1 3 0,-1 1-7 0,1-2 5 16,2 2 4-16,-1 1-2 0,-2 0 1 0,5-2-2 15,-3 2-2-15,3 0 1 0,-1-1 2 0,-1 1 1 16,-1 0-3-16,0 0-3 0,1 0 3 0,-1 0-1 15,2 1 1-15,0-1 1 0,1 0 0 0,-1 2 4 16,-1-2-5-16,1 0 1 0,2 1 1 0,-1-2 1 16,-3 1-3-16,3 4 3 0,-2-1-3 0,2-2 0 15,-2 2 1-15,2-1-4 0,2-1 7 0,-3 3-6 16,3-4 4-16,-2 0 1 0,1 4-2 0,-2-4 1 16,2 1 1-16,-3 1-3 0,4-2 0 0,-5 3 3 15,1-2-1-15,-1-1-3 0,3 2 2 0,-2-1-2 16,1 3 2-16,-7-2 0 0,2-1 1 0,1 2-2 15,2-2 5-15,2-2-3 0,-7 1-1 0,7 1-1 16,-4-2 3-16,2 2 0 0,-15-1-1 0,21 1-1 16,-11-2 5-16,-10 1-1 0,21 1 0 0,-7-1-9 15,-5 3 7-15,-9-3 2 0,26 0-5 0,-15 0 5 0,1 0 1 16,4 0 1-16,-5 0 0 0,-11 0-2 0,26-3 1 16,-14 6-5-16,-1-6 1 0,5 6 2 0,-1-3 3 15,-1 0-4-15,-2 2 2 0,-12-2-6 16,20-2 6-16,-6 2-3 0,-2 2-1 0,3-2 0 0,-2 0 0 15,0 0 2-15,-1 0-4 0,3 4 2 0,-1-4 3 16,1 0-2-16,-2 2-2 0,5-2-2 0,-3 4 1 16,-2-3 4-16,5-2-2 0,-1 1-3 0,-2 1 6 15,-1 3-1-15,4-4-2 0,-1 2 2 0,-1-1-2 16,1-1 0-16,2 2-1 0,-6-2-2 0,2 1 3 16,3-1-2-16,-3 0 1 0,3-1-2 0,1-1 5 15,-2 1-6-15,2 1 4 0,-2-2 3 0,2 0-3 16,-3 0 0-16,2 1 0 0,2-2-1 0,-1 3 3 15,-3 0-1-15,4-1-1 0,-4 1-1 0,4-1 1 16,-4 2 2-16,3-3-2 0,1 2-6 0,-1 1 9 16,-2-1-5-16,2 0 1 0,0-5-1 0,1 5 1 15,-1 0 4-15,-2 0-6 0,2 0 2 0,6 0 3 16,-4 0-1-16,-1 0-2 0,-1 0 1 0,-1-2 1 16,9-2-2-16,-5 3 1 0,5-2-1 0,-8 2 1 15,1 1-1-15,1-2 4 0,-1 2-4 0,0-4 4 16,5 3-4-16,-5 1-2 0,-1-2 1 0,-3 1 3 15,4-2-1-15,-4 2-2 0,4 1 0 0,-1-1 4 16,-3 1 0-16,4-1-3 0,-1-3 0 0,-5 4 5 16,8-4-2-16,-6 3-1 0,-1-1-2 0,3-1 4 0,-1 0-3 15,0 3 0-15,1 0 1 0,-3 0-1 16,2 0-3-16,-1-1 3 0,-3 2 0 0,2-1-1 16,2 0 3-16,-1-1-1 0,-2 1 0 0,2 0 1 15,-3-3 0-15,2 0 0 0,-4 3-2 0,-11 0 1 0,25 0-1 16,-14 0 2-16,2 0-2 0,2 0 1 0,-5-1-1 15,-10 1 1-15,26-3 0 0,-10 3-1 0,-16 0 1 16,20 0-2-16,-7-1 0 0,3 2 3 16,-1-1 1-16,0-1-3 0,0-3-1 0,-1 2 4 0,5 2 0 15,-6 0 0-15,-1-5 0 0,5 4 0 0,-1-4 2 16,-2 5 1-16,-1-2-2 0,2 1 0 0,-2-2-2 16,-1 2 4-16,3-1 0 0,-3 1-2 0,-12 1-2 15,25-3 1-15,-14 2 1 0,-11 1-2 0,19-3 3 16,-5 2-1-16,2-1-3 0,-4 2 4 0,-2-4 0 15,2 3-5-15,2 1 3 0,-1-1 0 0,-1-1-2 16,5-1 1-16,-4 1-1 0,3 0 0 16,1 1 0-16,-1 1-2 0,-1-5 2 0,1 4 0 0,1-1 2 15,-1 2-1-15,4-1 2 0,-4 1-3 0,0-3-2 16,-2 2 3-16,5 1-2 0,1-2 2 0,-1 1-2 16,0-2 1-16,1 2 1 0,-1 0-1 0,-2 1 3 15,-1-2-2-15,-1-1-2 0,4 3-2 0,1-2 5 16,-1-1-2-16,-2 0-2 0,-1 0 2 0,3 3-4 15,1 0 7-15,-4-2-2 0,4 2 0 0,-7 0-5 16,6 0 3-16,1 0 1 0,-4-2 0 0,4 2-3 16,-4 0 3-16,0 0-4 0,4 0 1 0,-4 2 3 15,3 0 0-15,-2-1-3 0,11-1 3 0,-14 0-3 16,2 0 2-16,0 2 2 0,4 0-3 0,2-4 1 16,-2 4 4-16,-1-2-6 0,0 1 3 0,1-1 1 15,-4 0 0-15,1 3-2 0,2-1 1 0,3-2 2 16,-5 2-3-16,2-2-2 0,-2 0-2 0,2-2 3 15,-3 4 1-15,4-2 1 0,-2 0-1 0,0-2 1 16,-4 0 0-16,3 6-1 0,-1-6 1 0,4 4-2 16,-7-2 2-16,3 0-1 0,1 0 6 0,1 1-6 15,-5 1 2-15,4-2-1 0,-1 2 2 0,-3 1-3 16,4-2 1-16,-2 2-2 0,1 3 3 0,-2-5-3 16,-1 2 2-16,6 0 0 0,-4 1-3 0,-1-4-1 15,-1 3 4-15,1 0 0 0,3 2-2 0,0-3 0 0,-1 2 3 16,-2-3-4-16,2 2 1 0,0-3 2 0,-1 1 0 15,3 1-3-15,-3-2 3 0,2 0-2 0,-1 4 0 16,0-4 5-16,1 0-3 0,-4 0 0 0,2 0-2 16,-1 0-1-16,2 0 2 0,0 1 0 0,1 1 2 15,-1-2 0-15,-1 0-4 0,2 0 0 0,2 4 5 16,-6-4-5-16,1-4 5 0,5 4-3 0,-4 0-2 16,0 0-2-16,0 0 3 0,1 0 4 15,4 4-2-15,-7-4-5 0,1-4 3 0,0 4 3 0,0 0-3 16,5-2-3-16,-8 2 6 0,7-4-2 0,0 7 1 15,-1-6-1-15,0 3 1 0,1-1-2 0,-3-1 3 16,-2 1-3-16,2-2 3 0,-15 3-6 0,27-4 2 16,-14 4 1-16,4-1-1 0,-4-1 3 0,-1 2-4 15,-12 0 2-15,24 0 0 0,-12 0 0 0,-12 0-1 16,19-4 0-16,-5 3 4 0,0 0 1 0,-14 1-5 16,20 0-1-16,-10 0 5 0,-10 0-6 0,23-5 0 15,-13 5 0-15,4 3 0 0,-14-3 1 0,22-3 1 16,-12 3 1-16,2 0 6 0,2-2-4 0,-2 4-4 15,-12-2 3-15,24-2-2 0,-13 2 0 0,3 0-1 16,-14 0-1-16,27 0 6 0,-12-2-3 0,-5 4-5 0,5-4 6 16,0 1-5-16,0 2 6 0,1-1-3 15,-2-3 1-15,1 3 4 0,-2-3-4 0,0 3 2 16,4-1-2-16,-1 2 3 0,-1-2-3 0,2-1-1 16,-1 2 0-16,0 0 5 0,-2-1-6 0,2 1 2 0,2 0-1 15,0-4 3-15,-3 2-2 0,3 1 0 16,-6-2 1-16,4 3-1 0,-1-1-1 0,1 0 1 15,-1 1-3-15,-3 0 3 0,5-2 0 0,2 1 2 16,-4 1-1-16,3-2-1 0,-3 2 0 0,3 0 2 0,-3-2-1 16,1-1-1-16,3 3 0 0,-2-1 0 0,-1-1-1 15,1 0 5-15,-4 1-5 0,5 1 2 16,1-2-2-16,-1-2 7 0,-1 4-6 0,2 0 0 16,-3-3-1-16,2 3 2 0,-1-1-2 0,-1 1 0 0,1-1-1 15,2-2-4-15,-1 3 7 0,0-1-3 0,0 1 1 16,1-3 4-16,-1 0-3 0,1 0 2 0,-1 2-6 15,-3 0 4-15,4 1 2 0,-4-2-1 0,0 1-1 16,-1-3 3-16,4 4-3 0,-3-2 1 0,1 1-4 16,-1-2 5-16,3 2-3 0,-5 0-1 15,7 0 1-15,-4 1 2 0,-3 0-4 0,2-6 5 0,2 6-4 16,-4-1 1-16,2-1-1 0,-2 1 4 0,2 1-4 16,0-1 1-16,-4-2-1 0,-11 3 3 0,25-3-2 15,-10-1 3-15,1 3-2 0,-2 1 0 0,-14 0-2 16,22-2 2-16,-10 2 0 0,-12 0 2 0,21 0 0 15,-11-1-2-15,5-2-1 0,-15 3-1 16,21-2 3-16,-7 2 0 0,-2 0-3 0,-12 0 1 0,26-3-1 16,-17 1-1-16,8 2 6 0,-7-3-2 0,-10 3 0 15,26-4 2-15,-14 0-3 0,1 4-1 0,0 0 0 16,5 0 3-16,-1 0-3 0,-4-2 3 0,5 1-2 16,-5-3 2-16,2 2-2 0,2 1 0 0,-2 1 3 15,0-3-4-15,4 2 2 0,-1 1 5 0,-3-3-6 16,3 2 1-16,-3 1-2 0,-1-2 2 0,6 2-2 15,-2-4 3-15,1 4-4 0,1 0 1 0,-3-1 4 16,0 0-1-16,2 0-3 0,1-3 1 0,-3 4-3 16,1 0 3-16,2-2 0 0,-1 2 0 0,-4-1 2 15,1-3 1-15,1 1-5 0,2 2 3 0,1 2-3 16,-2-2 2-16,-2 1 0 0,-1-2 1 0,3 1-2 16,-3-2 1-16,3 2-1 0,-3-1-1 0,1-2 3 0,0 3 0 15,1 0-2-15,-2-1 1 0,-2-1-1 16,2 3 0-16,1-2 0 0,-2-2 0 0,1 4-1 15,-2-1 2-15,-13 1 3 0,23 0-4 0,-7-4 1 16,-4 4 1-16,3-2-1 0,-15 2-2 0,25-4 3 0,-10 3-6 16,0-1 5-16,-5 2 1 0,5-4 0 0,-3 4 0 15,3-1-1-15,-1 1 0 0,0-1 0 16,0-1 1-16,4 1 4 0,-6 1-5 0,3-2 0 16,0-2 2-16,2 3-4 0,-2 0-1 0,-1 1 2 0,4-4 2 15,-5 3-4-15,2-1 3 0,3 0-2 0,-5 4 2 16,2-4-4-16,5 0 6 0,-2 1-3 0,-2-1 4 15,2 1-4-15,0 1 3 0,-2-1-1 16,2 1 0-16,-3-3 1 0,3 2-1 0,-2-2-4 0,1 1 4 16,-1 2-4-16,2-1 7 0,-3 1-4 15,4-3 2-15,-5 2 0 0,5 0-1 0,0-1-5 0,-4 1 6 16,5-3-3-16,-4 4 3 0,1-2-1 0,0 1-2 16,-2-3 3-16,0 3-2 0,3 1-1 0,-3-1 1 15,4-3 1-15,-1 2 0 0,-3 1-2 0,3 2 0 16,-4-2 0-16,1-1 2 0,-1 2-1 0,-2-1 2 15,-12 1-1-15,26-1 1 0,-14-2-1 0,3 2 1 16,-1 1-1-16,-14 0 1 0,26-6-1 0,-14 5-4 16,0 1 6-16,-2-2 2 0,-10 2-1 0,23-1 1 15,-10 1 0-15,0-3 2 0,-13 3-4 0,20-2 3 16,-10 2-2-16,-10 0 4 0,24-1-5 0,-15-1-1 16,3 0 4-16,-12 2 3 0,22 0-3 0,-8-3 0 15,-2 3-2-15,3 0 5 0,-1 0-3 0,-3-2 3 16,-11 2-2-16,27-1 1 0,-15 1-2 0,0-1 1 15,-12 1-5-15,21-4 3 0,-8 4-3 0,-1-2 2 16,-12 2-1-16,21-1 0 0,-9 1 0 0,-12 0 0 16,24 0-2-16,-13 0 0 0,0-3 1 0,4 3 3 15,-15 0-3-15,19 0 4 0,-19 0-4 0,20 0 0 16,-11 0 2-16,-9 0 1 0,19 0-3 0,-19 0 3 16,18 0-2-16,-9-1 5 0,-9 1-5 0,16 0 2 0,-16 0-1 15,14 1 0-15,-14-1-1 0,10 0 1 0,-10 0 0 16,0 0 2-16,16-1-2 0,-16 1 5 15,0 0 1-15,0 0 5 0,11 1 3 0,-11-1-4 0,0 0 3 16,0 0 2-16,0 0 0 0,0 0-5 0,0 0 5 16,0 0-2-16,0 0-2 0,0 0-1 0,0 0-6 15,0 0 1-15,0 0-10 0,0 0-15 16,0 0-32-16,0 0-37 0,0 0-58 0,0 0-63 0,0 0-287 16,0 0-534-16,0 0 237 0</inkml:trace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6:42:16.37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83AB977-2AB2-474F-89E5-D0DB72969020}" emma:medium="tactile" emma:mode="ink">
          <msink:context xmlns:msink="http://schemas.microsoft.com/ink/2010/main" type="inkDrawing" rotatedBoundingBox="3988,4627 8647,4238 8654,4311 3994,4700" semanticType="underline" shapeName="Other">
            <msink:sourceLink direction="with" ref="{8ABCF079-491C-40BE-BF53-C0FCF21EF831}"/>
            <msink:sourceLink direction="with" ref="{FBAEBB90-54D0-4D73-8656-9621566AA9BC}"/>
            <msink:sourceLink direction="with" ref="{892D4C77-8BB1-4066-B311-5D42E34A862E}"/>
            <msink:sourceLink direction="with" ref="{547A8E2E-C2FE-4FE2-8C43-02F6624B609F}"/>
          </msink:context>
        </emma:interpretation>
      </emma:emma>
    </inkml:annotationXML>
    <inkml:trace contextRef="#ctx0" brushRef="#br0">0 411 111 0,'0'0'175'0,"0"0"-10"0,0 0-8 0,0 0-11 15,0 0-8-15,0 0-7 0,0 0-10 0,0 0-5 16,0 0-7-16,0 0-5 0,0 0-3 0,0 0-7 16,0 0-7-16,0 0-5 0,0 0-5 0,0 0-4 15,0 0-9-15,0 0-4 0,0 0-7 0,0 0-6 0,0 0-3 16,0 0-2-16,12-11-5 0,-12 11-3 16,0 0-1-16,0 0-1 0,0 0-1 0,0 0-3 15,20 4-3-15,-20-4 1 0,0 0 0 0,13 0-2 16,-13 0 1-16,13 0-1 0,-13 0-2 0,15 0 0 0,-15 0 1 15,23-4 2-15,-11 3 3 0,-12 1-4 16,25-4 5-16,-10 3 1 0,1-3-3 0,-1 1 5 16,0 2-5-16,1-1-3 0,-1-2-3 0,0 0 1 0,-3 3-5 15,3-1 1-15,3-2-3 0,-5 3-2 0,-4-2 3 16,8 2-2-16,-4 0-4 0,-2 0 4 0,-11 1-2 16,18-4 0-16,-6 1-3 0,-12 3-2 15,20-2-1-15,-11 0 1 0,-9 2 3 0,23-3-9 0,-8 3 1 16,3-1 1-16,-8-1 1 0,3 1 3 0,-1-1-4 15,6-2 0-15,-4 0 0 0,1 3 0 16,-1 0-1-16,0-4 0 0,2 5-2 0,1-4 6 0,-4 3-5 16,1 0-1-16,-3 0 0 0,-11 1 1 0,24-4 6 15,-10 2-7-15,-5 2 0 0,-9 0-2 0,24 0 2 16,-14 0 1-16,-10 0-2 0,22-1 0 0,-11 1 1 16,1-2 0-16,-12 2-2 0,19 2 2 0,-7-2 3 15,-12 0-3-15,21-2 2 0,-12 4-2 0,3-2 0 16,3-2-2-16,-15 2 4 0,24 0-3 0,-12 2 2 15,-12-2-1-15,20 0 1 0,-9 0-1 0,-1 1-1 16,4-1 2-16,-14 0 1 0,21 2-4 0,-11 2 1 16,0-4 1-16,-10 0 2 0,20 0 0 0,-10 0-2 15,-10 0 2-15,21 0 1 0,-12 0-3 0,-9 0-2 16,20 0 4-16,-9-4-2 0,1 8 1 0,2-4 0 16,-14 0-1-16,22-4 1 0,-11 4-3 0,-11 0 3 15,26 0 0-15,-12 0 1 0,1 0-1 0,-3 0-1 16,0 0-1-16,-12 0 4 0,21-2-2 0,-11 2 1 0,2-1-3 15,-12 1 2-15,19 0-2 0,-8-2 1 0,-11 2 2 16,18 0 0-16,-18 0-2 0,18 0-2 16,-18 0 0-16,17-1 3 0,-17 1-1 0,15-1 1 15,-6-2 0-15,-9 3-2 0,18 4 0 0,-18-4 1 0,18-4 3 16,-18 4-2-16,16-3-2 0,-16 3 0 0,18 0 0 16,-9-1 1-16,-9 1-2 0,24 1 3 0,-24-1 2 15,17-2-2-15,-1 2-5 0,-16 0 5 0,19 0 2 16,-10-2-1-16,3 4-5 0,-12-2 5 0,20-5-4 15,-11 8 2-15,-9-3 3 0,20-3 8 0,-20 3-8 16,23-1 5-16,-13-2-1 0,-10 3 5 0,26-1-1 16,-16-1 0-16,4 2 2 0,-14 0-1 0,20 0 0 15,-11-4-1-15,-9 4 2 0,20 0-4 0,-20 0 4 16,18 0-4-16,-9-2-3 0,-9 2 2 0,17-1 3 16,-17 1-3-16,20-2-2 0,-20 2 0 0,16 2-2 0,-16-2 3 15,23-2-2-15,-23 2 2 0,15 0 0 16,-8-2-3-16,-7 2 1 0,18 0-2 0,-18 0 0 15,15-4 2-15,-15 4-1 0,15 0 0 0,-15 0-1 16,16-3-2-16,-16 3 11 0,15 0-9 0,-15 0-4 0,16-2 3 16,-16 2 1-16,15 0 0 0,-15 0-2 15,14 0 2-15,-14 0-1 0,15 2 1 0,-15-2-3 0,15 1 3 16,-15-1-4-16,18-1 3 0,-18 1-3 0,19 0 5 16,-19 0-4-16,16 0 4 0,-16 0-4 0,18-2 7 15,-10 1-6-15,-8 1 3 0,19-4-2 16,-10 4 3-16,-9 0-6 0,19-4 1 0,-19 4 2 0,20 0 0 15,-10-1-2-15,-10 1 2 0,21-2 1 0,-12 2-2 16,3-3-1-16,1-2 3 0,-13 5-2 0,20 0 1 16,-8-2-2-16,-3-1 3 0,-9 3-1 0,21 0 2 15,-10-1-1-15,1-1-1 0,2-2-2 0,-5 0 2 16,-9 4-2-16,22-3 3 0,-13 1 1 0,-9 2-3 16,21 1-3-16,-11-2 1 0,5-2 2 0,-15 3-1 15,21-2-1-15,-10-2 4 0,-1 4-3 16,-10 0 3-16,19-2-3 0,-7 2 1 0,0-2 2 0,-12 2 2 15,21-3-3-15,-9 1 2 0,-3-2 2 0,-9 4-2 16,21 0 2-16,-9 0-2 0,-12 0 3 0,18 0-2 0,-18 0-5 16,16-4 2-16,-5 4 3 0,-11 0-4 0,19-1-1 15,-19 1 2-15,16 0 1 0,-16 0 2 16,17 0-2-16,-17 0 0 0,16 0 3 0,-5-3-6 16,-11 3 3-16,16-3-1 0,-16 3-2 0,18-1 0 0,-9 1 2 15,-9 0-3-15,21-3 2 0,-9 3-1 0,-12 0 0 16,24-4 3-16,-14 3-4 0,0-1 1 15,4 2 4-15,1-1-1 0,-15 1 1 0,19 1-1 0,-5 1-4 16,-2-2 4-16,-12 0-5 0,25 1 4 0,-10-1-3 16,0 0 4-16,-2 1-2 0,-2-1 0 0,-11 0 1 15,22 0-4-15,-12-1 3 0,2 5-2 0,-12-4 1 16,20-3 5-16,-11 2-2 0,-9 1-4 0,16 0 1 16,-16 0 0-16,18-1 2 0,-9-1-1 0,-9 2 0 15,16 0 2-15,-16 0-1 0,15 0 0 0,-15 0 1 16,18 0 1-16,-9-3-2 0,-9 3 4 0,18-2 2 15,-9 0-2-15,-9 2-6 0,13 0 2 0,-13 0-4 16,21-2 6-16,-21 2-1 0,20 1 1 0,-13-2-4 16,-7 1 4-16,19-4-2 0,-10 3-2 0,-9 1-1 15,18-6 5-15,-7 6-4 0,-11 0-1 0,19-1 1 16,-11-2 1-16,1-1 4 0,-9 4-8 0,17-1 1 16,-5 1 3-16,-12 0-1 0,17-3 1 0,-17 3 1 15,19-3 1-15,-11 2-2 0,-8 1 2 0,19-2-4 0,-9 1 3 16,-10 1 0-16,21-1-3 0,-9 1 7 0,-1-2-2 15,5-5 0-15,-2 5 0 0,-1-2-2 0,-1 3 1 16,-12 1 3-16,18-4-3 0,-3 4 1 0,-15 0 3 16,22-3 1-16,-9 0 0 0,-4 0 1 0,3 2-3 15,3-3 2-15,-4 1 1 0,-11 3-5 16,21-3 6-16,-11-1-2 0,3 2-2 0,-4-3 1 0,-9 5 1 16,24-2 0-16,-15 1-4 0,-9 1-4 0,21-3 4 15,-9 2 2-15,0-2-4 0,-12 3 5 0,21-3-2 16,-12 2 3-16,-9 1-5 0,22-3 0 0,-11 2 1 15,1 1-3-15,-12 0 5 0,19-2 0 0,-7 2-3 16,-12 0 3-16,21-4 1 0,-12 4-5 0,4-4-3 16,-13 4 6-16,19 0-2 0,-5 0 4 0,-1 0-3 15,-1-3 3-15,3 3-3 0,-3-2-1 0,-12 2 6 16,25-4-5-16,-10 3 8 0,-3-3-6 0,0 4 3 16,2-3 1-16,-4-1 1 0,-10 4-5 0,22-2-2 15,-7 1 7-15,-3-2-3 0,0 3 2 0,-12 0 0 16,23-4-3-16,-14 3 3 0,3 1-5 0,-12 0 1 0,19 0-4 15,-10-2 4-15,-9 2-2 0,19-4-5 0,-8 4 6 16,-11 0-2-16,16-1 1 0,-16 1 0 16,18-2 3-16,-18 2-7 0,13 2 0 0,-13-2 3 15,15-6 3-15,-15 6-5 0,18 0 2 0,-18 0 2 0,15 0-2 16,-15 0-1-16,14 0 3 0,-14 0-5 0,19-2 3 16,-13 0-3-16,-6 2 4 0,15 2 1 0,-15-2-3 15,16 2 0-15,-16-2 5 0,20-4-5 0,-13 2 10 16,-7 2-4-16,16-1-9 0,-5-1 8 0,-11 2-2 15,16-2 4-15,-16 2-5 0,12 0 5 0,-12 0 3 16,17-2-4-16,-17 2 1 0,16-4-3 16,-16 4 1-16,13-3-1 0,-13 3 8 0,14 0-10 0,-14 0 4 15,16 2-5-15,-16-2-1 0,14-2 0 0,-14 2 12 16,15-1-4-16,-15 1 0 0,13 3 3 0,-13-3-3 16,9 1-3-16,-9-1 4 0,0 0-2 0,16 0 10 15,-16 0-11-15,0 0 6 0,0 0 1 0,11 0 7 16,-11 0-1-16,0 0 4 0,0 0 11 0,0 0-8 15,0 0 3-15,0 0 5 0,12 4-5 0,-12-4 8 16,0 0-6-16,0 0 0 0,0 0 0 0,0 0 1 16,0 0-2-16,0 0 4 0,0 0-8 0,0 0 5 15,0 0-5-15,0 0-2 0,0 0 0 0,0 0 2 0,0 0-3 16,0 0 0-16,0 0-2 0,0 0-8 0,0 0 1 16,0 0-2-16,0 0 0 0,0 0-2 15,0 0-2-15,0 0-3 0,0 0 0 16,0 0-24-16,0 0-17 0,0 0-21 0,0 0-35 0,0 0-31 0,0 0-34 15,-29 13-28-15,29-13-46 0,-19 6-59 0,9-5-78 16,-5-2-271-16,1-1-691 0,1 4 306 0</inkml:trace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6:42:26.88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0D59515-D2E5-4043-8579-DC2C426A06B1}" emma:medium="tactile" emma:mode="ink">
          <msink:context xmlns:msink="http://schemas.microsoft.com/ink/2010/main" type="inkDrawing" rotatedBoundingBox="8580,3162 8929,6134 8869,6141 8520,3169" semanticType="verticalRange" shapeName="Other">
            <msink:sourceLink direction="with" ref="{1811392C-34E8-4E66-9C65-97A7890D2E94}"/>
            <msink:sourceLink direction="with" ref="{C684DCA3-02AF-4C9D-A144-106D47B568C5}"/>
            <msink:sourceLink direction="with" ref="{993B3581-B153-422A-82E9-879F3A97063C}"/>
            <msink:sourceLink direction="with" ref="{824C2678-2165-496C-80FC-F2CE5F1B5252}"/>
          </msink:context>
        </emma:interpretation>
      </emma:emma>
    </inkml:annotationXML>
    <inkml:trace contextRef="#ctx0" brushRef="#br0">0 0 73 0,'0'0'140'16,"0"0"-2"-16,0 0-8 0,0 0-6 16,0 0-5-16,0 0-7 0,0 0-7 0,0 0-5 0,0 0-6 15,0 0-5-15,0 0-7 0,0 0-9 0,0 0-5 16,0 0-6-16,0 0-4 0,0 0-4 0,0 0-6 16,0 0-3-16,0 0-5 0,0 0-4 0,0 0 1 15,0 0-3-15,14 26-4 0,-14-26 3 0,0 0-3 16,3 10-4-16,-3-10 1 0,0 0 0 0,0 14 5 15,0-14-5-15,1 10 3 0,-1-10 0 0,0 16 0 16,0-16 0-16,0 13-2 0,0-13-2 0,0 17 3 16,5-10-1-16,-5-7-1 0,0 14-4 0,0-14 0 15,0 18 0-15,0-12 0 0,0-6-3 0,3 17 0 16,-3-17-1-16,3 18 1 0,-3-12 0 0,0-6 0 16,1 18-2-16,1-9 0 0,-2-9 0 0,3 18-2 15,-3-18 0-15,0 15-1 0,1-6 1 0,-1-9 7 16,6 15-13-16,-6-15 0 0,-4 16 2 0,8-7-1 15,-4-9-3-15,0 16-1 0,0-16 4 0,0 16-6 16,3-6 0-16,-3-3 3 0,0-7 0 0,3 19-1 16,-1-9-4-16,-2-10 3 0,1 16-4 0,2-9 5 15,-3-7-3-15,1 12-1 0,-1-12 2 0,6 15-4 0,-6-8 3 16,0-7 0-16,3 15-7 0,-3-15 1 0,0 13 2 16,0-13 2-16,0 15-1 0,3-7-1 0,-3-8 3 15,-3 17-1-15,3-17 2 0,3 14-1 16,-3-4 0-16,0-10-1 0,0 14 0 0,0-14 0 0,2 15 2 15,-2-15 1-15,0 15-3 0,0-15-1 16,0 16 1-16,0-16-1 0,1 14 2 0,-1-14-2 16,3 13 5-16,-3-13-5 0,0 14 3 0,0-14-2 15,2 15 1-15,-2-15 0 0,3 10-3 0,-3-10 1 16,0 16 2-16,0-16 0 0,3 13-2 0,-3-13 1 0,0 11 1 16,0-11-3-16,3 13 4 0,-3-13-2 0,3 11 0 15,-3-11 0-15,0 13 3 0,0-13 0 0,1 10 0 16,-1-10 4-16,2 14 1 0,-2-14-6 0,0 14 5 15,0-14-3-15,0 13 0 0,0-13-1 0,1 12 3 16,-1-12-5-16,3 12 1 0,-3-12-1 0,0 14 3 16,0-14-2-16,-3 15 2 0,3-15-1 0,3 12 0 15,-3-12 3-15,0 15 0 0,3-7-5 0,-3-8 1 16,0 14-1-16,0-14 0 0,0 14 1 0,0-14 3 16,0 14-7-16,0-14 3 0,0 12 3 0,0-12 1 15,3 12-3-15,-3-12 1 0,0 14-1 0,0-14 1 16,3 16-2-16,-3-8 11 0,0-8-9 0,0 18 2 15,0-18-1-15,0 11 2 0,0-11 6 0,0 14-6 16,0-3-1-16,0-11 1 0,0 13 1 0,0-13 1 16,0 14-4-16,0-14 5 0,0 16-3 0,2-7 3 0,-2-9-2 15,-2 13 2-15,2-13-6 0,2 16 2 16,-2-16 1-16,0 13 0 0,0-13-4 0,0 0 6 16,-2 14 0-16,2-14-1 0,0 17-2 0,0-17-1 0,0 13 3 15,0-13-2-15,0 15-2 0,0-15 1 0,0 14 3 16,0-14 0-16,0 17-5 0,0-17 3 0,2 14-3 15,1-5 0-15,-3-9 0 0,1 12 2 0,-1-12-2 16,0 14 2-16,0-14 1 0,0 11 0 0,0-11-4 16,5 13 0-16,-5-5 2 0,0-8 10 0,3 10-10 15,-3-10-2-15,3 17 0 0,0-9 2 0,-3-8-2 16,0 12 12-16,0-12-11 0,4 11 0 0,-4-11 3 16,2 11-3-16,-2-11 1 0,4 11-2 0,-4-11 2 15,3 9 1-15,-3-9 0 0,3 11-1 0,-3-11 1 16,4 11 1-16,-4-11-3 0,3 9 2 0,-3-9 1 15,2 15 4-15,-2-15-4 0,1 11-2 0,2-4-1 16,-3-7 5-16,3 14-4 0,3-7 0 0,-6-7 0 16,0 13 2-16,0-13-4 0,2 11 2 0,-2-11 1 15,4 15 3-15,-4-15 10 0,5 11-16 0,-5-11 14 16,3 11-3-16,-3-11-11 0,6 11 1 0,-5-6 8 16,-1-5-9-16,6 10-4 0,-6-10 5 0,3 10-1 15,-3-10 0-15,3 10 1 0,-3-10 0 0,3 11 1 16,-3-11 0-16,0 0 2 0,5 14 2 0,-5-14-6 0,1 15 4 15,4-9-4-15,-5-6 2 0,0 12 0 16,0-12-2-16,3 13 2 0,-3-13 0 0,3 11 2 16,-3-11 0-16,3 14 1 0,-3-14-1 0,0 13 2 15,0-13-5-15,3 11 2 0,-3-11-3 0,0 14 3 16,0-14-1-16,3 12 15 0,-3-12-17 0,0 12 3 0,0-12 9 16,1 15-12-16,-1-15-3 0,-1 11 0 15,1-11 5-15,1 13 0 0,-1-13 13 0,3 13-13 16,-3-13-6-16,3 7 1 0,-3-7 6 0,0 15 2 0,0-15-5 15,3 10 4-15,-3-10-3 0,0 15 2 0,0-15 7 16,3 11-6-16,-3-11-2 0,0 15 1 0,0-15 0 16,1 11 2-16,-1-11-5 0,3 14 0 15,-3-14 7-15,2 11-4 0,-2-11 0 0,1 13 5 0,-1-13 1 16,0 11-4-16,0-11-1 0,3 14 1 0,-3-14 5 16,3 14-1-16,-3-14-4 0,0 12 4 0,0-12 2 15,3 13-4-15,-3-13-4 0,0 13 6 0,0-13-1 16,3 11 3-16,-3-11-5 0,0 14 3 0,0-14-8 15,0 12 7-15,0-12-4 0,2 12 3 0,-2-12-1 16,3 11-3-16,-3-11 5 0,-3 13-3 0,3-13 1 16,3 15 2-16,-3-15 3 0,1 11-5 0,-1-11 3 15,0 11-4-15,0-11 5 0,0 0-4 0,-1 16-9 16,1-16 11-16,1 11 0 0,-1-11-2 0,2 14-1 16,-2-14-2-16,0 0 8 0,0 16 0 0,0-16 14 15,0 11-19-15,0-11 0 0,0 11 15 0,0-11-19 16,0 14 10-16,0-14-5 0,0 13-3 0,0-13 3 15,0 18-3-15,0-18 1 0,3 11-12 0,-3-11 19 16,0 11-4-16,0-11-2 0,-3 13 1 0,3-13-5 0,3 11 8 16,-3-11 15-16,3 10-16 0,-3-10-7 15,0 14 2-15,0-14-7 0,0 12 7 0,0-12 2 0,0 9 3 16,0-9 1-16,3 15 2 0,-3-15 7 16,3 9-11-16,-3-9-2 0,0 0 8 0,0 15-1 0,0-15-2 15,0 0 3-15,0 17-1 0,0-17 2 0,0 10 1 16,1 0-4-16,-1-10 0 0,5 15 4 0,-5-15-7 15,1 10 7-15,-1-10-2 0,6 14-1 16,-6-14 2-16,0 14-2 0,3-7 5 0,-3-7 2 0,5 12 5 16,-5-12-3-16,1 13-1 0,4-5 1 0,-5-8-2 15,0 0 0-15,3 14-1 0,-3-14 4 16,0 9-2-16,0-9-6 0,0 0 11 0,3 17-5 0,-3-17 2 16,3 7 6-16,-3-7-2 0,1 11 6 0,-1-11-1 15,0 11 1-15,0-11-3 0,0 14 1 0,1-4-2 16,-1-10 1-16,2 13-5 0,-2-13 1 0,0 0-2 15,-2 18-3-15,2-18-3 0,2 13-1 0,-2-13 3 16,0 12 0-16,0-12-1 0,0 10-6 0,0-10 5 16,0 13-6-16,0-13-3 0,1 11 5 0,-1-11-3 15,0 0 1-15,-1 18-2 0,1-18 5 0,0 11-6 16,0-11 7-16,1 13-7 0,-1-13 2 0,0 0 0 16,-1 18-1-16,1-18 1 0,0 13 4 0,0-13-2 15,0 16 6-15,0-16-2 0,0 13 3 0,0-13 2 16,1 20-3-16,-2-13-2 0,1-7 6 0,1 18-1 0,-1-8-2 15,0-10 4-15,-1 16 1 0,1-16-1 16,6 16 6-16,-6-6-3 0,0-10 1 0,0 17 1 16,0-7 2-16,0-10 2 0,0 15-3 0,0-15 5 0,3 14-5 15,-3-14 4-15,0 15-4 0,0-15-2 0,3 11 5 16,-3-11-4-16,0 9 1 0,0-9-9 0,0 0-6 16,0 14 4-16,0-14-3 0,0 0 0 15,0 0 1-15,0 0-4 0,0 0 1 0,0 0 1 0,0 0-3 16,0 0-3-16,3 10-1 0,-3-10-15 0,0 0-10 15,0 0-40-15,0 0-48 0,0 0-68 0,0 0-82 16,0 0-76-16,-3-42-92 0,3 25-138 0,3-8-328 16,-6-12-960-16,3-2 426 0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6:42:31.44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3FB712E-54D7-477D-B65E-69236D4E0B28}" emma:medium="tactile" emma:mode="ink">
          <msink:context xmlns:msink="http://schemas.microsoft.com/ink/2010/main" type="inkDrawing" rotatedBoundingBox="8561,4226 21406,3527 21413,3649 8568,4348" semanticType="underline" shapeName="Other"/>
        </emma:interpretation>
      </emma:emma>
    </inkml:annotationXML>
    <inkml:trace contextRef="#ctx0" brushRef="#br0">0 681 147 0,'0'0'144'0,"0"0"-11"16,0 0-4-16,0 0-7 0,0 0-8 0,0 0 0 16,0 0-9-16,0 0-9 0,0 0-7 0,0 0-7 15,0 0-17-15,0 0 7 0,0 0-2 0,0 0-8 16,0 0-4-16,0 0-7 0,0 0-1 0,0 0-5 16,0 0-4-16,0 0-3 0,0 0-1 0,0 0-4 15,0 0-2-15,0 0-1 0,0 0-1 0,0 0-3 16,0 0-1-16,0 0-7 0,0 0 4 0,0 0-8 15,0 0 5-15,0 0 1 0,0 0-3 0,0 0-2 16,0 0-5-16,0 0 3 0,0 0 0 0,0 0 1 16,0 0-6-16,0 0 1 0,0 0 1 0,0 0 2 15,0 0 2-15,0 0 3 0,0 0-1 0,0 0-1 16,0 0 1-16,0 0 3 0,0 0-3 0,0 0-2 16,0 0-3-16,0 0 1 0,0 0 1 0,0 0-3 0,20 24 4 15,-20-24-1-15,0 0 3 0,6 4 1 0,-6-4-1 16,0 0-3-16,0 0 4 0,0 0 3 0,16 4-2 15,-16-4 4-15,10 2-2 0,-10-2-1 16,0 0 0-16,23-2-2 0,-23 2-2 0,19 2 0 0,-8-4 1 16,-11 2 0-16,19-4 1 0,-10 4-3 0,-9 0-2 15,22-4-2-15,-11 2 1 0,1 2-1 0,4 0 3 16,-16 0-8-16,20-3 0 0,-7 2 2 0,-6 0 0 16,5-1 1-16,-12 2-5 0,20-4 2 0,-10 3-2 15,-10 1-2-15,17-2 0 0,-17 2 1 0,17 0-1 16,-17 0 3-16,14 2-3 0,-14-2 0 0,13 0 0 15,-13 0 1-15,12 0-1 0,-12 0 1 0,0 0 0 16,21-3-1-16,-21 3 0 0,15 0-1 0,-15 0 3 16,19 0-3-16,-8 0-2 0,-11 0 1 0,16 0 1 0,-5 1-2 15,1 1 5-15,-12-2-1 0,19 1-1 16,-9-1 2-16,-10 0-2 0,20 0 1 0,-11 4 0 16,-9-4 0-16,21 0-1 0,-21 0-2 0,19 0 1 15,-7 2 1-15,-12-2 0 0,16 0-2 0,-16 0-2 16,20 0 3-16,-20 0 0 0,12 0 5 0,-12 0-6 15,16 0 0-15,-16 0 0 0,14-2 2 0,-14 2-1 0,13 2 2 16,-13-2 2-16,13 1-6 0,-13-1 0 0,15-1 0 16,-15 1 3-16,14 0-1 0,-14 0 2 0,13 2-4 15,-13-2 3-15,0 0-2 0,23-1 3 0,-17 2-2 16,-6-1 0-16,19 2-2 0,-9-1 3 0,-10-1-1 16,23-1 0-16,-10 2 1 0,-13-1-1 0,17 0-1 15,-9 0-2-15,-8 0 1 0,24 0 4 16,-12 0-4-16,-12 0 0 0,17 2 2 0,-8-2-1 0,-9 0 2 15,18 0 1-15,-18 0-2 0,19 2 0 0,-10-2-1 16,-9 0 2-16,13 2 1 0,-13-2-1 0,18 0-4 16,-18 0 3-16,14 0 0 0,-14 0 0 0,16 0 0 15,-16 0 2-15,16 0-2 0,-7 0 0 0,-9 0 1 16,18 0-1-16,-18 0 1 0,18 0 1 0,-7 0 0 16,-11 0-2-16,19 0 1 0,-19 0 2 0,19-2-1 15,-5 0-2-15,-14 2 1 0,19-2-1 0,-8 1-2 0,1-1 1 16,-12 2 2-16,19 3-2 0,-19-3 2 0,19-1-1 15,-8 1-1-15,1 1 2 0,-12-1-2 16,21 2 1-16,-12-2 2 0,-9 0-3 0,22 2 1 16,-12-2-2-16,-10 0 4 0,20 0-1 0,-11 0-1 0,-9 0 3 15,19-2 0-15,-8 4-3 0,-11-2-1 0,16-4 2 16,-16 4 0-16,19-1 0 0,-19 1 1 0,17 1-3 16,-8-1 3-16,-9 0-4 0,22-1 4 0,-12-1-2 15,-10 2 0-15,20-1-2 0,-11 0 4 0,-9 1-1 16,19 0-2-16,-5 0 1 0,-14 0 2 0,19 1-1 15,-19-1-1-15,19-3 0 0,-5-1 0 0,-14 4-1 16,25 0 2-16,-14-1-1 0,1 1 0 0,1-2 1 16,-13 2-2-16,22-1 1 0,-11-2 2 0,1 3-3 15,-12 0 3-15,21 0-1 0,-9-1 1 0,-12 1-1 0,19-3 1 16,-12 2 1-16,-7 1-1 0,20 0 1 16,-20 0-1-16,19 0-3 0,-19 0 2 0,20 0 1 15,-12 0-2-15,-8 0 3 0,17 1-2 0,-17-1 0 0,22-1-3 16,-11 1 4-16,1-2-3 0,1 0-1 0,-13 2 3 15,27-2 1-15,-15 2-3 0,-2-1 1 0,7-1-1 16,-5 0 2-16,4 1-1 0,-16 1 1 16,24 1 1-16,-5-5-3 0,-7 2 2 0,5 4-2 0,-1-2 4 15,0-2-4-15,-2 4 1 0,4-2 0 0,-5-2 0 16,4 2 2-16,-4-2 1 0,3 1-3 0,-1 1 0 16,2 0 0-16,-1-2 0 0,0 1 2 0,1 0 1 15,2 1-5-15,1-3 5 0,-7 3-5 0,6-3 4 16,-2 2-2-16,2 1 0 0,-2-4-3 0,1 2 2 15,-2 1 2-15,3-2-1 0,1 3-3 0,-4-3 5 16,4 3-4-16,-4-4 2 0,0 4 1 0,4-1 1 16,-4 1-3-16,4-4 2 0,-4 3 1 0,0 0-2 15,1-3-1-15,2 4 0 0,-2 0 0 0,0 0-1 16,0-2-1-16,1 1 6 0,-3 1-2 0,1 0 0 16,3 0-1-16,-5 0 1 0,2-3-4 0,4 6 3 15,-4-6 0-15,0 2 1 0,2 1 1 0,-4-3-1 0,2 6-2 16,1-6-2-16,-4 3 3 0,3-3 1 0,1 2 2 15,-2-1-1-15,-2 2-2 0,1-2-1 16,4 0 2-16,-4 1-1 0,1 1 1 0,-4-3 0 16,5 3-2-16,-4-1 1 0,2-1-1 0,5-2 1 0,-6 4-2 15,2 0 4-15,2 0-4 0,-4 0 4 16,3-3-2-16,-2 0 1 0,-2 2-2 0,7-2 0 0,-5 3-1 16,5-4 2-16,-6 4 0 0,4 0-3 0,-1-3 1 15,-1 3 1-15,-1-3 0 0,2 3 2 0,0 0-1 16,-16 0 0-16,27-1 0 0,-15-2 2 0,2 2 0 15,4 0-2-15,-4 0 3 0,1-3-4 0,-1 4-2 16,-1-4 3-16,7 3 1 0,-6 0-2 0,4 0 2 16,0 1 1-16,-1 0-2 0,-1 0-2 0,1-4 0 15,-1 4 3-15,0 0-3 0,-1-3 3 0,3-1-1 16,0 4 1-16,-2-2-2 0,2 2-1 0,-3-1 5 16,2-2-2-16,-1 2-2 0,3 1 4 0,-2-4-4 15,1 2 0-15,0 2 0 0,-2 0 2 0,2-4-1 16,-3 3 2-16,3 2-5 0,0-2 4 0,-3-1-2 15,4 2 0-15,-6-4 2 0,7 4-2 0,-1-4 1 0,-2 4-2 16,0-1 2-16,1-1 0 0,-1 0 0 16,1 1 1-16,-2 0-1 0,3-2-1 0,-1-1-1 0,-1 2 2 15,1 1 0-15,-2-2 0 0,5 2 0 0,-6-2 3 16,4 0-4-16,-2 3 1 0,-1 0 1 0,-1-4 0 16,3 1 0-16,-3 3-4 0,-2-3 3 15,1 2 1-15,3-3-2 0,3 3 2 0,-4-1-1 0,-1 0-1 16,3 1 1-16,-4 0 3 0,5 1-3 0,-6-4 0 15,2 4-3-15,3-3 6 0,-3 1-2 0,1 0 1 16,-2-2 2-16,1 2-5 0,3 0 1 0,-2 1-2 16,2 1 1-16,-3-4 1 0,0 3 0 0,3-3 2 15,1 3-2-15,-1 0-1 0,-5-3 0 0,7 4 2 16,-4-2-1-16,2 1-1 0,-1-2 3 0,0 0-3 16,1 3-3-16,-1-1 3 0,-2-2 1 0,3 2-1 15,-2-1 3-15,0 0 2 0,2 0-2 0,-1 2 3 16,1-1 1-16,-2-3-9 0,0 3 1 0,1 0 2 15,-1-3 1-15,-1 4 1 0,4-3-4 0,-2 1 0 16,1 2 2-16,0-1 2 0,-2 0-4 0,3-3 8 16,-1 4-5-16,0-2 2 0,0 1-3 0,0-2 3 15,1 3-1-15,1-1 2 0,-4-1-1 0,2 1 0 16,0-3-3-16,1 4 2 0,-1-1-1 0,0 0 2 0,2-3 3 16,0 4-1-16,-2 0 0 0,-1 0-1 15,2-4 2-15,1 2-3 0,-1 2-3 0,6 0 4 16,-5-1-3-16,1-3 0 0,1 4-2 0,-4 0 4 15,3-2-3-15,-2 2 3 0,-4-1 0 0,7 1-2 16,-1-3-2-16,-1 2 3 0,-1-1-2 0,0 2 4 16,5-1-5-16,-4 0 0 0,-1 1 3 0,0 0-1 15,1 0 2-15,-4 0 0 0,4-3-1 0,-1 0-3 0,-1 6 1 16,0-3 3-16,0-3-2 0,1 3 3 0,-1 0-6 16,1-1 6-16,7 1-2 0,-10 0 0 0,4 0-3 15,0-2 2-15,-2 2 0 0,3 0 1 0,-3 0-1 16,1-1 2-16,2 1 1 0,-1 0-4 0,-1-1 1 15,0-3 3-15,-1 4 0 0,5-1-5 0,-1-3 2 16,-1 4-1-16,-2 0 1 0,1 0 5 0,-1-2-7 16,2 2 3-16,-3-2-2 0,-2 0 1 0,4 2-2 15,-2 0 5-15,1-1-7 0,0 1 3 0,-2 0-1 16,2-2 4-16,1 2-7 0,-1 0 6 0,-1-2 0 16,-2 2-2-16,4 0 0 0,-2-2 4 0,-2 2-3 15,3-1 1-15,-1-2-4 0,-3 2 3 0,3 1 1 16,-3 0-2-16,3 1 1 0,-2-2-3 0,1-1 5 15,2 2-2-15,-4-1 0 0,0 1-2 0,1 0 1 16,-1 1 1-16,2-2-1 0,-1 1 3 0,-1 0-2 16,-2 0 1-16,2-1 0 0,-1 1-2 0,-14 0 1 0,25 0-2 15,-13 0 0-15,1 0 3 0,-13 0-1 16,26-4 2-16,-14 2-3 0,3 2 0 0,-2 0 4 16,-1-3 0-16,-12 3-3 0,22 0 3 0,-10-2-6 15,3 2 1-15,-1 0 1 0,1-2 2 0,1 2 2 0,-3-3-4 16,2 0 1-16,0 3 0 0,2-3-2 0,-4 3 3 15,-13 0-4-15,25-2 1 0,-10 0-1 16,0 2 3-16,-1-1-3 0,2 1 4 0,-3-2 0 16,2 0 1-16,0 2-1 0,2-3-1 0,-1 2 0 0,0-1-2 15,1 2 1-15,2-1 0 0,-1-1 0 16,-1 0 5-16,2 2-2 0,-1-3-2 0,-2 3 1 0,4 0-2 16,-1-1 3-16,0-1 0 0,1-1-5 0,-1 3 3 15,1 0-2-15,-1 0 4 0,8 0-2 0,-2 0 2 16,-8 0-3-16,0-2 3 0,3 2-3 0,1 0 4 15,-2-2-5-15,1 1 1 0,-4 1-1 0,3-2-1 16,1 2 2-16,-1-2 0 0,-1 4 2 0,3-4-2 16,-5 1-3-16,2 1 6 0,2-1-5 0,0-2 5 15,-5 6 0-15,5-6-2 0,1 3 0 0,4 0-1 16,0-1 0-16,-5 2 0 0,-5-1 2 0,3-1 2 16,1 1-6-16,5-2 4 0,-5 4-2 0,-1-1 2 15,1-1-3-15,1 0 3 0,1-1 7 0,1 2-9 16,0-1 1-16,5 0-2 0,-4 0-1 0,2-1 3 15,-6 1-1-15,7-2 0 0,-7-2 2 0,8 4-3 0,-11 0 4 16,5 0-4-16,6-1-2 0,-7 1 6 16,5 0-4-16,0-3 2 0,1 2-3 0,-3 1 1 15,3-2 1-15,-7 1 3 0,7 2-3 0,-7-1 1 16,2-1-1-16,-2-1 1 0,1 2-5 0,0-2 6 0,0 2-1 16,-1 0-1-16,8-2-2 0,-8 2 0 15,1 0 1-15,-1 2 5 0,-1-2-4 0,2 0 0 16,5 0-1-16,-6 0 2 0,-1 0-1 0,2 2-2 15,-4-2 0-15,2 0 7 0,1 2-5 0,2-2-1 0,-4-2 0 16,0 2 2-16,4 0-1 0,-3 0 0 16,-1 0 0-16,2-2 2 0,-1 2 4 0,3 0-5 0,-3 0-2 15,-2 0-1-15,0 0 2 0,-1 0 2 16,5 0-4-16,-5-2 2 0,1 1-1 0,-2 1-2 0,0 0 7 16,1 1-5-16,2-1 0 0,-4 2 3 0,2-4-4 15,-3 4 3-15,4-4-1 0,1 2-2 0,-4 0-1 16,-2 2 4-16,5-2-1 0,-2 0 0 0,0-2-1 15,1 2 0-15,2 0 7 0,-1 0-5 0,-2-1-1 16,3 1-3-16,-2 0 5 0,3 0-2 0,-1-3-1 16,1 2 3-16,-1 0-5 0,3 0 3 0,-4 1-3 15,2-4 7-15,-1 4-5 0,2 0 1 0,0 0 0 16,1-3 0-16,-1 1 1 0,1 2-2 0,-1 0-1 16,-3-2 2-16,4 2-2 0,-1-3 0 0,0 3 4 15,1-1 0-15,-1-1-5 0,-1 2 10 0,0-1-5 16,0 2 0-16,1-1 0 0,2-1-3 0,-1-2-2 15,-2 3 4-15,1 0-2 0,2 0 1 0,-6-1 0 16,3 1 2-16,-2-2-2 0,3 2-1 0,-4 0 0 16,3-1 7-16,0-2-8 0,-3 2 4 0,0-1-4 15,1 0 3-15,-1 2-1 0,5 0 1 0,-5-2 1 16,2 4-3-16,-2-4 0 0,0 2-1 0,-3 0 0 16,5 0 4-16,-4 0-3 0,0 0 3 0,-13 0-3 15,24-4 0-15,-7 4 0 0,-2-1 5 0,-3 1-5 0,1-1 2 16,-13 1 0-16,27-1-3 0,-18 1 9 0,3-2-3 15,3 2-9-15,-2-2 7 0,-13 2-2 16,27 0-6-16,-11 0 7 0,-5 0-2 0,-11 0-1 16,24 0 4-16,-10-2-5 0,0 2 4 0,2 0-4 0,-5-1 5 15,7 1-3-15,-3 0 2 0,1 0-3 0,-1 0 5 16,-15 0-2-16,27-3 3 0,-12 3-4 0,-2 0 1 16,5-1-2-16,-5 1 4 0,2 0-3 0,2-2 1 15,-2 2-1-15,0 0-5 0,-2-2 10 0,3 2-4 16,1 0 0-16,-1 2-1 0,-2-4 1 0,1 4 1 15,-1-2-5-15,3 0 3 0,-7 0 0 0,-10 0 3 16,30-2-4-16,-19 0 2 0,5 2 1 0,-1 0 4 16,0 0-4-16,1 0 1 0,-1-1 4 0,-1-2-2 15,3 3 3-15,-6 0 5 0,5 0-9 0,-1 0 2 16,-1 0-3-16,3-1 5 0,-6 1-5 0,2 0 2 16,-13 0-2-16,24 0 1 0,-12 0-1 0,-12 0 0 15,24 0 1-15,-11-2-1 0,-1 2 2 0,5-1-4 16,-7-2 5-16,-10 3-4 0,26 3-2 0,-15-3 4 15,-11 0-1-15,27-3 2 0,-13 3-3 0,1 0 0 16,-5-1-1-16,5 0 5 0,-15 1-3 0,25-1 0 16,-10-1 1-16,-1 0-1 0,-1 2-4 0,2-2 5 15,1 1-4-15,-2-2 0 0,-14 3-2 0,27 0 2 16,-12-1 0-16,-3-1 3 0,2 0-4 0,-14 2 2 16,26-3-1-16,-13 3 0 0,2-3 4 0,-3 3-4 15,3-1-1-15,1-1-2 0,-16 2 2 0,21-1 5 16,-6-2-2-16,-15 3-1 0,21-1-4 0,-7 1 2 15,-3-1 4-15,-11 1-5 0,21-2 1 0,-9 1 4 0,-12 1-3 16,27 0-3-16,-16 0 3 0,-11 0 0 0,22-2-2 16,-10 2 0-16,-12 0 4 0,21-6 1 15,-12 5-4-15,3 1 1 0,-12 0 1 0,20-6 2 16,-8 6-4-16,-12 0 5 0,21-4-4 0,-9 4 0 0,-12 0-1 16,20-3 1-16,-11 3 0 0,2-4-2 0,1 3 2 15,-12 1 5-15,21-1-5 0,-9-1 3 0,0-1 0 16,-12 3-1-16,21-4 1 0,-12 3 2 0,-9 1-5 15,21-1 4-15,-11-1-1 0,-10 2 2 0,20 0 1 16,-20 0-1-16,16-3-2 0,-5 3 2 0,-11 0 1 16,19-4 8-16,-12 2 0 0,-7 2-2 0,18-1-2 15,-18 1 5-15,15 0-2 0,-15 0 0 0,14-3 4 16,-14 3 1-16,15-1 0 0,-15 1-1 0,13-3 0 16,-13 3 0-16,13-4 3 0,-2 2-1 0,-11 2 4 15,13-4 3-15,-13 4 0 0,20-2 4 0,-13 0 0 16,-7 2-1-16,15-7 10 0,-8 6-12 0,-7 1 8 15,14-6-9-15,-14 6 10 0,12-4-6 0,-12 4 0 16,12-3-2-16,-12 3-6 0,9-3 4 0,-9 3 1 16,0 0-1-16,12-4-4 0,-12 4-6 0,0 0 0 15,0 0-3-15,0 0-5 0,9-4-17 0,-9 4-15 16,0 0-25-16,0 0-29 0,0 0-37 0,0 0-47 16,0 0-59-16,0 0-75 0,-57 3-256 0,32-5-597 15,-17-1 264-15</inkml:trace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6:42:51.27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DC46CA8-3F69-4742-B14F-4DACF76289D9}" emma:medium="tactile" emma:mode="ink">
          <msink:context xmlns:msink="http://schemas.microsoft.com/ink/2010/main" type="inkDrawing" rotatedBoundingBox="20911,3599 26557,3332 26561,3408 20915,3675" shapeName="Other"/>
        </emma:interpretation>
      </emma:emma>
    </inkml:annotationXML>
    <inkml:trace contextRef="#ctx0" brushRef="#br0">0 304 64 0,'7'-6'174'0,"-7"6"-9"0,0 0-6 0,0 0-6 0,0 0-14 16,8-9-5-16,-8 9-11 0,0 0-8 16,7-5-12-16,-7 5-5 0,0 0-8 0,0 0-11 0,6-7-8 15,-6 7-5-15,0 0-7 0,0 0-4 0,8-7-6 16,-8 7-8-16,0 0-2 0,0 0-4 16,0 0-1-16,0 0-2 0,0 0 3 0,9-8-4 15,-9 8-4-15,0 0-2 0,0 0 0 0,0 0-4 0,0 0-4 16,0 0 1-16,0 0-2 0,0 0-1 0,0 0 1 15,0 0-3-15,10-3-1 0,-10 3 5 0,0 0 0 16,0 0-1-16,0 0 2 0,0 0 2 0,18 0-3 16,-18 0 4-16,0 0-2 0,0 0 0 0,16 3 3 15,-16-3 1-15,0 0-1 0,12 1 3 0,-12-1-5 16,0 0-3-16,0 0-2 0,18 4 6 0,-18-4-4 16,0 0 2-16,9 0-3 0,-9 0 2 0,0 0-3 15,17 3 0-15,-17-3 1 0,10 0-2 0,-10 0-2 16,0 0-3-16,18-3 3 0,-18 3-2 0,9 5-3 15,-9-5 2-15,0 0 2 0,13 1 1 0,-13-1 0 16,0 0 1-16,14 1 2 0,-14-1-1 0,10 4-1 16,-10-4 4-16,0 0 0 0,15 0-2 0,-15 0 1 15,0 0 1-15,16 2 2 0,-16-2 1 0,0 0-2 16,17 0 1-16,-17 0 0 0,12-2-4 0,-12 2 1 16,15-1 0-16,-15 1-6 0,12-3 4 0,-12 3-4 0,15-1 4 15,-15 1-5-15,11-1 0 0,-11 1-1 16,0 0-2-16,18 0 1 0,-18 0-1 0,0 0-1 15,14 0 2-15,-14 0-3 0,0 0 0 0,13-2 0 16,-13 2 3-16,0 0-1 0,14-3-2 0,-14 3 0 0,0 0 0 16,16 0 0-16,-16 0-2 0,13-4 0 0,-13 4 4 15,14-1-2-15,-14 1 1 0,0 0-1 16,18-1 0-16,-18 1 1 0,13-2 4 0,-13 2-4 0,12-1 1 16,-12 1 3-16,0 0-4 0,15-2 3 0,-15 2-2 15,12-2 0-15,-12 2 0 0,0 0-2 0,15-2 0 16,-15 2-1-16,0 0 3 0,13-2 1 0,-13 2-4 15,12-1 0-15,-12 1-1 0,14-3-1 0,-14 3 2 16,13-1-3-16,-13 1 14 0,15-3-8 0,-15 3-3 16,18-3 0-16,-18 3 1 0,15-1 0 0,-5-1-2 15,-10 2-1-15,17-1 2 0,-7-2-3 0,-10 3 5 16,15-1-6-16,-15 1 3 0,13 0 0 0,-13 0-2 16,18-1-1-16,-18 1 2 0,17-2 0 0,-17 2 4 15,18-1-4-15,-18 1 0 0,13 0 3 0,-13 0-2 16,18 0 3-16,-18 0-4 0,16-2 5 0,-16 2-1 15,18-2-1-15,-18 2-2 0,20-2 3 0,-10 2 1 16,-10 0 7-16,20 2-13 0,-20-2-1 0,17-2 3 16,-17 2 0-16,15-1 3 0,-15 1-6 0,17 0 5 15,-17 0-3-15,13 1-1 0,-13-1 0 0,15 0 0 16,-15 0 2-16,13 0-1 0,-13 0 0 0,0 0 2 16,15 2-3-16,-15-2 3 0,14 0-1 0,-14 0-2 15,12 0 0-15,-12 0 1 0,15 0 1 0,-15 0-2 16,16-2-1-16,-16 2 4 0,13 0-3 0,-13 0 3 0,17-1-3 15,-17 1 0-15,19 0 3 0,-19 0-3 0,18-3 1 16,-9 3 2-16,3 3-5 0,-12-3 6 16,15 1-4-16,-15-1 11 0,19 0-12 0,-19 0 2 15,17 0-3-15,-8 0 3 0,-9 0-2 0,15 2 1 16,-15-2 2-16,13 0-2 0,-13 0-2 0,16 0 3 16,-16 0-3-16,15 0 3 0,-15 0-2 0,15 0 4 15,-15 0-3-15,17 2-2 0,-17-2 1 0,19 2 1 16,-19-2 1-16,16 0 0 0,-8 1-3 0,4 1 0 0,-12-2 8 15,19 0-6-15,-7 0-1 0,-12 0 9 0,20-2-6 16,-10 4-2-16,2-2-2 0,-12 0 2 0,21 0 5 16,-11 0-3-16,1 1-1 0,-11-1-3 0,22 0 4 15,-13 0-4-15,-9 0 1 0,24 0 2 0,-15 0 2 16,-9 0-1-16,21-1-4 0,-9 2 4 0,-12-1-1 16,19-1 1-16,-19 1 0 0,21 0 2 0,-14-2-4 15,-7 2 0-15,18 0-2 0,-18 0 2 0,15 0 2 16,-15 0-3-16,17-1 1 0,-17 1 1 0,16 0 1 15,-6-2-1-15,-10 2-2 0,14-2 3 0,-14 2 0 16,15-2 1-16,-15 2-1 0,15 0-2 0,-15 0-2 16,16-1 3-16,-16 1-2 0,15-3 11 0,-15 3-9 15,13-1-1-15,-13 1 11 0,14-2-14 0,-14 2 1 16,0 0-1-16,19-2 2 0,-19 2 2 0,14-2-1 16,-14 2 3-16,15-3-4 0,-15 3 0 0,16 0 5 15,-16 0-3-15,15-4-1 0,-15 4 2 0,13-3-2 16,-4 2 1-16,2-2 1 0,-11 3 1 0,15-2-3 15,-15 2 2-15,13-2-2 0,-13 2 3 0,15-3-1 16,-6-1-1-16,-9 4 0 0,13-1-4 0,-13 1 3 0,11-5-2 16,-11 5 3-16,13 0 7 0,-13 0-7 15,14-5 2-15,-14 5-2 0,13-1 0 0,-13 1-1 16,13-1-1-16,-13 1 2 0,17-4 3 0,-17 4-5 16,15-2 1-16,-15 2 1 0,13-3-2 0,-13 3 3 0,15-2 0 15,-4-1 0-15,-11 3-5 0,14-3 4 0,-14 3 13 16,14-1-18-16,-14 1 6 0,18-2 0 0,-18 2-2 15,15-2 2-15,-15 2 2 0,16-3-2 0,-16 3 0 16,14-3-1-16,-6 2 0 0,-8 1 0 0,18-1 2 16,-9 0-4-16,-9 1 3 0,14-4 3 0,-14 4-3 15,15-2 9-15,-15 2-13 0,13-4 2 0,-13 4-2 16,16-1 1-16,-16 1 4 0,14-4-4 0,-14 4-1 16,15 0 5-16,-15 0 0 0,15 1 2 0,-15-1-1 15,0 0-5-15,18-1 4 0,-18 1 1 0,15-3 2 16,-15 3 1-16,13-2 0 0,-13 2-6 0,18-2 4 15,-18 2 2-15,15 0-3 0,-15 0 0 0,18 0-5 16,-9-2 4-16,-9 2 2 0,16 0-1 0,-6-1-1 16,-10 1 2-16,17 1-4 0,-17-1 1 0,16 0 4 15,-5 0-4-15,-11 0 1 0,15 0-2 0,-15 0 2 16,18-1-2-16,-18 1 1 0,14 1 1 0,-14-1-6 16,15 0 8-16,-15 0-2 0,14-1-7 0,-14 1 19 15,13 0-14-15,-13 0 2 0,12-3-1 0,-12 3-1 16,0 0 3-16,21 0-2 0,-21 0-1 0,12 0 2 15,-12 0-1-15,13-1 0 0,-13 1 0 0,15-1 13 0,-15 1-14 16,18-5 2-16,-7 5-10 0,-11 0 7 16,16 0 4-16,-16 0-6 0,18-4 2 0,-18 4 3 15,19-1-6-15,-19 1-1 0,11-1 15 0,-11 1-13 16,13 0 0-16,-13 0-1 0,14 0 3 0,-14 0 0 0,13 0 4 16,-13 0-5-16,15 0 1 0,-15 0 0 0,13 0 2 15,-13 0-3-15,15 0 0 0,-15 0 3 16,17-1-4-16,-17 1 4 0,18 0-3 0,-8 1 0 0,-10-1 1 15,18 0 1-15,-6 0 0 0,0 0-1 0,-12 0 0 16,19-1 0-16,-4 2 0 0,-5-1 11 16,-10 0-11-16,21 1-5 0,-9-1 6 0,-3 1-5 15,-9-1 7-15,20-1-3 0,-8 0 1 0,-12 1-2 0,16 0 2 16,-16 0-2-16,18 0 4 0,-18 0-11 0,13 0 8 16,-13 0 5-16,15 0-4 0,-15 0-1 0,18 0 2 15,-18 0-3-15,15-1 4 0,-15 1-4 0,15 0 0 16,-15 0 0-16,16 1-1 0,-16-1 2 0,17 1 8 15,-17-1-8-15,16-1-4 0,-16 1 5 0,20 1 11 16,-20-1-12-16,14 0-5 0,-5 0 4 0,-9 0-2 16,20 1-3-16,-10-1 4 0,-10 0-1 0,17-1 3 15,-17 1 0-15,13 0 2 0,-13 0-2 0,16 0 3 16,-16 0-5-16,14 1 1 0,-14-1-2 0,15-1 4 16,-15 1-1-16,13 0-3 0,-13 0 6 0,14 0-6 15,-14 0 2-15,13 0 1 0,-13 0 1 0,13 0-1 16,-13 0-4-16,14 0 3 0,-14 0 4 0,12 1-1 15,-12-1-9-15,18-1 5 0,-18 1 0 0,18 0 4 16,-8 1-1-16,-10-1-3 0,16-1-2 0,-16 1 7 16,20 1-3-16,-10-1 2 0,-10 0-2 0,21 4 4 15,-21-4-1-15,20-4 2 0,-11 4-9 0,-9 0 2 16,17 0 4-16,-5 0-5 0,-12 0 4 0,20 0-1 16,-20 0-8-16,19-1 11 0,-10 1-4 0,-9 0 5 15,18 0-4-15,-18 0 1 0,18-1-1 0,-6 1-1 0,-12 0 4 16,21-1-3-16,-9-3 11 0,-12 4-12 0,19 0 2 15,-9 0 13-15,-10 0-13 0,17 0-2 0,-17 0-4 16,21 0 4-16,-11 0-7 0,-10 0 8 16,21-2-3-16,-14 1 7 0,-7 1-4 0,18 0 4 0,-7 1-6 15,-11-1 2-15,19 0 3 0,-7 2-2 0,-12-2-5 16,18-2 6-16,-9 4 1 0,-9-2-6 16,21 0 0-16,-21 0 6 0,19 0-8 0,-8-2 6 0,-11 2 1 15,19 2 1-15,-19-2-2 0,19-2 0 0,-10 1 10 16,-9 1-13-16,18 0 2 0,-18 0-4 0,17 0 2 15,-17 0 1-15,18 0 2 0,-18 0-5 0,16-2 5 16,-16 2-3-16,16 0-1 0,-16 0 4 0,14-2 0 16,-14 2-6-16,13 0 5 0,-13 0 0 0,0 0 0 15,17 0-2-15,-17 0 3 0,10-2-1 0,-10 2-1 16,14 2 1-16,-14-2-3 0,13 0 4 0,-13 0-3 16,0 0 4-16,21-3-1 0,-21 3 4 0,15 0-11 15,-15 0 4-15,18 0 8 0,-18 0-9 0,13 0 2 16,-13 0 1-16,15-3 1 0,-15 3-3 0,13 0 12 15,-13 0-10-15,18-1-2 0,-18 1 4 0,15 1-2 16,-15-1-6-16,17-1 10 0,-17 1-6 0,15 0-8 16,-15 0 12-16,14 0 2 0,-14 0-7 0,14-1 4 15,-14 1 1-15,12 1 1 0,-12-1 2 0,13 0-1 16,-13 0-5-16,0 0-2 0,21-1 19 0,-21 1-18 0,14-3 1 16,-14 3-5-16,16-2 4 0,-16 2 3 0,15 0 1 15,-15 0 10-15,15 0-15 0,-15 0 1 16,13-4-2-16,-13 4 3 0,17-1 1 0,-17 1 0 0,13-1 1 15,-13 1-1-15,15 0-1 0,-15 0 0 16,15 1-3-16,-15-1 5 0,16-1 0 0,-16 1 1 0,14 0-2 16,-14 0 0-16,0 0 3 0,19 0-2 15,-19 0-1-15,0 0-1 0,16 1 1 0,-16-1 11 0,14 0-13 16,-14 0 2-16,12 0-1 0,-12 0-3 0,0 0 4 16,18 0 1-16,-18 0-1 0,15-1-3 0,-15 1 3 15,0 0 0-15,15 0-5 0,-15 0 5 0,13-1 0 16,-13 1-2-16,13-4 3 0,-13 4-1 0,12 0 0 15,-12 0 4-15,14-2-1 0,-14 2-1 0,0 0-1 16,19-2 6-16,-19 2-7 0,0 0 1 0,18-2-5 16,-18 2 5-16,13 0-1 0,-13 0 3 0,14 0-6 15,-14 0 11-15,13-3-11 0,-13 3 3 0,14-1 1 16,-14 1-2-16,15-3-1 0,-15 3 4 0,13 0-2 16,-13 0 0-16,18-1-2 0,-18 1 2 0,13 0-3 15,-13 0 0-15,17-4 5 0,-17 4 1 0,19 1-3 16,-19-1 0-16,18-1-1 0,-10-1 1 0,-8 2 4 15,17-1 1-15,-17 1-5 0,17 0 1 0,-5 0 0 16,-12 0 4-16,16 0 13 0,-5-3-18 0,-11 3 3 16,19 0-1-16,-7 0 3 0,-12 0-10 0,15-1 10 0,-15 1-5 15,15-1 6-15,-15 1-3 0,16 0-1 16,-16 0-8-16,15-2 11 0,-15 2-5 0,15 0 5 16,-15 0-9-16,16 0 10 0,-16 0-3 0,15-1 0 0,-15 1-3 15,15-2 0-15,-15 2 7 0,17-4-9 0,-17 4 3 16,12-1 5-16,-12 1-2 0,16 0 4 0,-16 0 1 15,15 0-6-15,-15 0 4 0,18 0-4 16,-18 0 5-16,16-1-3 0,-16 1 12 0,18-4-12 0,-18 4-8 16,18-1 6-16,-18 1-1 0,18 1 5 0,-9-4 1 15,-9 3 1-15,19-2 12 0,-19 2-11 16,17 0-3-16,-5-2 2 0,-12 2 0 0,14 2 9 16,-14-2-4-16,18-2-3 0,-18 2 11 0,17 2 0 0,-7-2-11 15,-10 0 19-15,17 0 1 0,-5 2-7 0,-12-2 3 16,22-2 7-16,-10 2-2 0,-12 0-1 0,19-2-6 15,-19 2 6-15,23 0-1 0,-14-3 1 0,-9 3-2 16,17-2 3-16,-8 2 4 0,-9 0-5 0,18 1-7 16,-18-1 4-16,15 0-2 0,-15 0 0 0,18 0 2 15,-10 1-1-15,-8-1 2 0,0 0 2 0,14 0-5 16,-14 0 1-16,0 0 2 0,12 0 3 0,-12 0-6 16,0 0 1-16,0 0-1 0,0 0-2 0,0 0 2 15,14 3-4-15,-14-3 2 0,0 0-8 0,0 0 3 16,0 0-4-16,0 0-2 0,0 0 1 0,0 0 1 0,0 0-3 15,0 0-4-15,0 0 0 0,0 0-6 0,0 0-20 16,0 0-31-16,0 0-42 0,0 0-43 16,0 0-41-16,0 0-59 0,0 0-83 0,0 0-408 0,-46-11-784 15,31 6 347-15</inkml:trace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6:41:51.32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134842E-56B5-426C-B8C8-C1946EB65850}" emma:medium="tactile" emma:mode="ink">
          <msink:context xmlns:msink="http://schemas.microsoft.com/ink/2010/main" type="writingRegion" rotatedBoundingBox="1770,1042 31771,-501 32701,17564 2700,19109"/>
        </emma:interpretation>
      </emma:emma>
    </inkml:annotationXML>
    <inkml:traceGroup>
      <inkml:annotationXML>
        <emma:emma xmlns:emma="http://www.w3.org/2003/04/emma" version="1.0">
          <emma:interpretation id="{602A641E-22F2-41B9-91A9-33B384B2B07C}" emma:medium="tactile" emma:mode="ink">
            <msink:context xmlns:msink="http://schemas.microsoft.com/ink/2010/main" type="paragraph" rotatedBoundingBox="1775,1036 9408,934 9419,1762 1786,18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93BAE5C-51B7-4A69-B783-1F5BF13744C8}" emma:medium="tactile" emma:mode="ink">
              <msink:context xmlns:msink="http://schemas.microsoft.com/ink/2010/main" type="line" rotatedBoundingBox="1775,1036 9408,934 9419,1762 1786,1864"/>
            </emma:interpretation>
          </emma:emma>
        </inkml:annotationXML>
        <inkml:traceGroup>
          <inkml:annotationXML>
            <emma:emma xmlns:emma="http://www.w3.org/2003/04/emma" version="1.0">
              <emma:interpretation id="{210CFDC9-2AA6-4FE2-A878-2DDC9B46BE28}" emma:medium="tactile" emma:mode="ink">
                <msink:context xmlns:msink="http://schemas.microsoft.com/ink/2010/main" type="inkWord" rotatedBoundingBox="1775,1036 5292,989 5303,1817 1786,1864">
                  <msink:destinationLink direction="with" ref="{EF8369D1-F273-4A93-BDD2-78B1F5D7F156}"/>
                </msink:context>
              </emma:interpretation>
            </emma:emma>
          </inkml:annotationXML>
          <inkml:trace contextRef="#ctx0" brushRef="#br0">-7470-1585 17 0,'0'0'213'0,"0"0"-4"0,0 0-15 0,0 0-11 16,0 0-9-16,0 0-10 0,0 0-6 0,0 0-10 15,0 0-5-15,0 0-3 0,0 0-7 0,0 0-5 16,0 0-7-16,0 0-3 0,0 0-5 0,0 0 8 16,0 0-17-16,0 0-5 0,0 0-3 0,0 0-3 0,0 0-9 15,0 0-1-15,-8-19-5 0,8 19-11 0,0 0-5 16,0 0-4-16,0 0-9 0,0 0-9 0,0 0 2 16,0 0 0-16,0 0-11 0,0 0 5 0,0 26-3 15,0-26-1-15,-1 18 3 0,1-8-4 0,0-10-7 16,0 21 7-16,-3-4-5 0,6-6 2 0,-3 0-8 15,1 0 5 1,-1-11-1-16,2 18-6 0,1-8 2 0,0 0-4 0,0 1-1 0,1-1 1 0,1 4-3 16,1-5 12-16,1 2-14 0,2 0-2 0,3-4 7 15,-5 3 6-15,2-7-6 0,0 4 2 0,5-2 4 16,-2-2-4-16,-2 0 7 0,7 2 3 0,-3-5-5 16,4-5 4-16,-1 2 3 0,5 0-9 0,-8-2 6 15,6-5-5-15,6 0-3 0,-4 3-2 0,1-6 1 16,0 2 13-16,-8 0-18 0,6-2-2 0,2 1 6 15,-7-4-8-15,0 6 0 0,-2-1-1 0,1-2 1 16,0 1-4-16,1 0 0 0,-6 3 9 0,2-2-7 16,-1 1 3-16,-2 0 6 0,0-1-14 0,-3 0 6 15,-2 2-3-15,4-2-1 0,-4 0 6 0,1-2-4 16,-2 5-3-16,0-2 8 0,-3 10-4 0,3-18 3 0,-3 8-7 16,0 10 11-16,0-18-9 0,-3 4 0 0,3 14 7 15,-3-17 8-15,3 8-6 0,0 9 6 16,-6-13-5-16,6 13 7 0,-11-15-4 0,8 10 1 15,3 5-1-15,-13-7-3 0,2 3-1 0,11 4 11 0,-22-6-19 16,7 9-3-16,15-3 2 0,-25 3 4 0,7 2-3 16,4 1 4-16,-2-1-6 0,-8 7 7 15,6-4 4-15,3 0 1 0,-6 3-2 0,3 1 6 0,4-2-4 16,-1 1 10-16,-5 3-6 0,7-3 5 0,-4 0-8 16,3 1 1-16,0 2-2 0,2-3 9 15,2-4-11-15,-2 4 8 0,1 0-13 0,2-1 1 0,2 0-4 16,0 0 3-16,-2 1-1 0,4-3-4 0,-1 0-3 15,0-1 6-15,2 4-1 0,-2-3 3 0,6-8-5 16,-8 13 2-16,7-3-3 0,1-10-5 0,-6 15-7 16,4-8-8-16,2-7-20 0,-6 17-7 0,2-12-7 15,4-5-21-15,0 13-14 0,0-13-15 0,0 0-12 16,-3 14-7-16,3-14-8 0,-6 11-13 0,6-11-17 16,0 0-16-16,0 11-15 0,0-11-19 0,0 0-30 15,0 0-24-15,0 0-252 0,0 0-557 0,0 0 248 0</inkml:trace>
          <inkml:trace contextRef="#ctx0" brushRef="#br0" timeOffset="324.9154">-7511-2024 171 0,'0'0'254'0,"0"0"-19"0,0 0-15 0,0 0 0 15,0 0-17-15,0 0-4 0,0 0-9 0,0 0-12 0,0 0-9 16,0 0-4-16,20 31-9 0,-14-24-8 0,0 3-8 16,-3-5-12-16,6 1-10 0,-6 4-9 15,4-4-13-15,-1 1-8 0,2 0-9 0,-4 1-8 16,2-3-5-16,1 2-3 0,-4 0 4 0,-3-7-18 0,11 10-4 15,-5-4-16-15,-6-6-17 0,6 11-16 0,-6-11-31 16,6 7-18-16,-6-7-22 0,0 0-22 0,7 7-30 16,-7-7-28-16,0 0-22 0,0 0-33 0,0 0-36 15,0 0-170-15,9-24-448 0,-7 17 198 0</inkml:trace>
          <inkml:trace contextRef="#ctx0" brushRef="#br0" timeOffset="489.897">-7349-2152 95 0,'0'0'228'0,"0"0"-9"0,6-8 2 0,-6 8-11 16,0 0-12-16,0 0-12 0,0 0-12 0,10 31-23 15,-7-21-17-15,1-2-13 0,4 6-9 0,-2-1-10 16,1 1-11-16,1 2-26 0,2 0-35 0,-2-1-50 16,1 5-56-16,0-6-74 0,-2 4-199 0,0-2-378 15,5 4 168-15</inkml:trace>
          <inkml:trace contextRef="#ctx0" brushRef="#br0" timeOffset="1284.1229">-6550-1623 75 0,'0'0'282'0,"0"0"-17"16,0 0-20-16,0 0-20 0,0 0-22 0,0 0-15 16,0 0-7-16,0 0-6 0,0 0-8 0,0 0-8 15,0 0-10-15,0 0-3 0,16 27-7 0,-11-19-13 16,-1 3-11-16,-1-1-5 0,3-3-2 0,-1 6-9 15,2-1-1-15,-4-2-14 0,2-3-2 0,4 4-7 16,-6 2-4-16,0-6-6 0,1 2-8 0,-1-1 7 16,-3-8-15-16,6 15-9 0,-6-15 3 15,6 8-1-15,-6-8-11 0,6 11-4 0,-6-11 3 0,4 6-1 16,-4-6-2-16,0 0-4 0,0 0 1 0,3 9-1 16,-3-9 6-16,0 0 2 0,0 0 11 0,0 0 20 15,5 9-3-15,-5-9-11 0,0 0 5 0,0 0-6 16,0 0 2-16,0 0-3 0,0 0-5 0,0 0-4 15,-2-33-3-15,2 33-5 0,-3-17-1 0,3 2-6 16,0 0 2-16,-1 0 6 0,1 1-7 0,0-1-6 16,1-9-4-16,-1 7 0 0,3-1-4 0,-1 4 3 0,-2-4-4 15,1 5 1-15,4-4-1 0,1 4 0 0,-5 2-4 16,5 3 9-16,-6-3-14 0,3 3 5 0,-3 8-4 16,5-13-6-16,-5 13 9 0,7-11-11 0,-7 11-2 15,9-10-20-15,-3 5-26 0,-6 5-12 0,12-5-42 16,-2 2-29-16,-10 3-37 0,0 0-32 0,17 3-46 15,-17-3-57-15,15 2-293 0,-15-2-653 16,12 2 289-16</inkml:trace>
          <inkml:trace contextRef="#ctx0" brushRef="#br0" timeOffset="2791.8971">-6121-1684 134 0,'5'5'239'0,"-5"-5"-4"0,9 9-5 0,-5-3-7 15,2 1-11-15,-1 0-13 0,1 3-6 0,1-3-13 16,2 3-5-16,-3 4-8 0,2-3-8 0,2-1-10 16,-1 4-10-16,1-5-11 0,-4 7 0 0,2-3 0 15,-1-6-17-15,-1 6-4 0,2-1-4 0,-1-1-13 16,-1-3-3-16,2 0-9 0,-4 2-13 0,2-4-3 15,1 1-4-15,-4 0-7 0,-3-7-6 0,9 11-3 16,-9-11-1-16,2 9-2 0,-2-9-10 0,6 6 1 0,-6-6 1 16,0 0-1-16,7 8 2 0,-7-8-3 0,0 0-10 15,0 0 35-15,0 0-15 0,0 0-8 16,0 0 3-16,0 0-3 0,0 0-4 0,0 0-4 16,0 0 9-16,0 0-19 0,0 0-4 0,2-35-5 15,-1 25-2-15,4-1-7 0,-5-5-23 0,1-7 8 16,2 10-12-16,-1-2 3 0,-1-2 2 0,1-4 0 0,2 4 4 15,1 4 3-15,-2 1 0 0,1 0-5 16,-2-3 3-16,-1 7 2 0,2-2 0 0,3 1 7 0,-6 9 3 16,3-14 3-16,-3 14-4 0,6-11 1 0,-6 11-1 15,6-8 1-15,-6 8 2 0,0 0-3 0,6-8 6 16,-6 8 0-16,0 0-5 0,0 0 6 16,0 0 4-16,0 0-4 0,0 0-2 0,0 0 7 0,15 16 1 15,-9-6-4-15,-3-2 9 0,1 0-5 0,4 4 5 16,-1 1-2-16,-1-2-3 0,0 6 12 0,2-5-5 15,-1 1 1-15,3 1-1 0,-2-2 6 0,1 0-7 16,3 1 3-16,-6-5-3 0,6 3 3 0,-3-2 4 16,1 0-9-16,1 5 2 0,0-4 2 15,0-7-4-15,-1 4 3 0,1-5-1 0,1-1 1 0,4-1-2 16,-2-1 4-16,3-2 2 0,0-4-6 0,2 2 0 16,5-2 2-16,3-2 11 0,-6-1-14 0,3-3-8 15,-2 0-4-15,-4 4 7 0,3-6 4 0,1 2-10 16,2-4 5-16,-5 1 3 0,2 0 7 0,0-2-3 15,-6 6-5-15,3-6 0 0,0 2-1 0,-5 1-4 16,-4 1 15-16,3 0-16 0,0 0-6 0,-1-2 1 16,-1 3-2-16,-2 0 1 0,-1 2 3 0,-3-6-1 15,2 3 2-15,-3 1-8 0,-1 5 20 0,-2 8-17 16,3-15 8-16,-3 15-3 0,0-15 3 0,0 15-8 0,-3-11 8 16,3 11-4-16,-9-8 3 0,9 8-7 0,-8-8 2 15,8 8 3-15,-13-2 4 0,13 2-4 16,-16 0 6-16,16 0-4 0,-17 3-2 0,7 1 2 0,10-4 1 15,-17 6 13-15,5 1-17 0,1 1-4 0,-3 2 7 16,5 1-1-16,2-5 0 0,-4 6 14 16,5 1-13-16,3 0-1 0,-3 0 2 0,5 3-2 15,-2-2 0-15,1 3 0 0,2 0 6 0,2-3 1 0,1 1 4 16,-2-1-6-16,2 3-3 0,8-1 2 0,-4-4 3 16,4-2-6-16,-4 4 10 0,4-3-2 0,-1 3 5 15,3-7 4-15,1 0-3 0,-1 3 3 16,5-3 3-16,-3-3-2 0,3 1 1 0,-2-2 6 0,2-1-6 15,-3-2-5-15,6 0 6 0,-3-3 0 0,-2 1-5 16,1-3-2-16,-1 3 1 0,1 0-1 0,-2-5 3 16,-2-1-4-16,0-1-1 0,2 3 0 0,-4-5-7 15,1 3-1-15,-3-3-13 0,3 0-4 0,-4-1-17 16,0 3 8-16,1-2-1 0,0-1-7 0,-2-2-2 16,1 2-4-16,1-3-6 0,-2 3-2 0,1-5-11 15,-1 0-1-15,-2 2-4 0,-2-1 0 0,2 1-1 16,1-8 1-16,-4 7 3 0,2 3 0 0,-2-7 7 15,-1 7 9-15,2-2 2 0,-1 1 5 0,-2-1 5 16,0-2 6-16,1 2 2 0,-7 2 10 0,5-1 5 16,-1 5 11-16,2 9 5 0,-6-19 4 0,0 5 10 0,6 14 8 15,-4-9 7-15,4 9-2 0,-3-15 2 16,3 15 5-16,-1-8 1 0,1 8-6 0,-5-10 0 16,5 10-4-16,0 0-1 0,0 0-7 0,0 0-2 15,0 0-3-15,0 0 2 0,0 0-5 0,0 0 1 16,0 0-3-16,0 0 3 0,0 0-5 0,0 0 9 15,6 42 1-15,-3-28 12 0,0 0 9 0,-2 4-9 0,5 5 1 16,0-4-1-16,2 3 6 0,-2 4 4 0,1-4 9 16,-1 3-12-16,0-2 1 0,5-2-8 0,-2 1-9 15,-2-9 5-15,5 11-4 0,-3-12 1 16,-3 3-7-16,1-4-2 0,-1 2 6 0,3-4-9 0,-4 1 3 16,2-3-1-16,-1 0 8 0,2-3 0 0,-8-4-6 15,12 3 3-15,-12-3-6 0,16 4-6 0,-16-4 8 16,18-7-2-16,-6 1-15 0,0-3 15 0,-2-1-9 15,4 0 6-15,-1-3-9 0,5-2 4 0,-5 2-6 16,5-5 0-16,-4 6-3 0,-1-1 6 0,-2 2-7 16,2-3 6-16,0 4-2 0,-2 0-5 0,-2 3-1 15,-3 3 6-15,0-6-1 0,-6 10 4 0,10-7 2 16,-10 7 3-16,5-6-8 0,-5 6 8 0,0 0-3 16,0 0 0-16,10-7-1 0,-10 7 4 0,0 0 9 15,0 0 8-15,7 23 1 0,-8-13 10 0,1 2 6 16,0-12 4-16,0 24 3 0,-4-7-5 0,4-3-5 15,-2 4 2-15,2-2-3 0,0-1 0 0,2-1-5 16,-1-2 0-16,8 3 4 0,-6-4 3 0,1 0 3 16,-1-4 14-16,8 3 8 0,-4-6 8 0,2 1 7 15,9 0 1-15,2-9 9 0,-1 4-18 0,6-2 0 0,2-5-9 16,0 2-6-16,0-2 0 0,0-4-9 16,-2 3-7-16,-1 0-1 0,0-3-6 0,-5 4-13 15,-4-3-19-15,3 4-18 0,-3-1-35 0,-6 5-39 16,1-2-36-16,-10 4-32 0,14-7-26 0,-14 7-29 0,0 0-31 15,0 0-41-15,0 0-46 0,0 0-57 16,0 0-298-16,-32 20-743 0,17-14 328 0</inkml:trace>
        </inkml:traceGroup>
        <inkml:traceGroup>
          <inkml:annotationXML>
            <emma:emma xmlns:emma="http://www.w3.org/2003/04/emma" version="1.0">
              <emma:interpretation id="{1CB5C4FD-7DBC-4DE9-81AE-0F77FCF46837}" emma:medium="tactile" emma:mode="ink">
                <msink:context xmlns:msink="http://schemas.microsoft.com/ink/2010/main" type="inkWord" rotatedBoundingBox="6524,983 9408,945 9418,1706 6534,1744"/>
              </emma:interpretation>
            </emma:emma>
          </inkml:annotationXML>
          <inkml:trace contextRef="#ctx0" brushRef="#br0" timeOffset="8012.7958">-2760-1918 96 0,'0'0'129'0,"0"0"-11"0,0 0-14 0,0 0-11 15,0 0 0-15,0 0-5 0,0 0-9 0,0 0-1 16,0 0-2-16,0 0-1 0,0 0-4 0,0 0 8 16,0 0-5-16,0 0-4 0,0 0-1 0,0 0-1 0,0 0-6 15,0 0-2-15,0 0-3 0,0 0-2 16,0 0-4-16,0 0-1 0,0 0-9 0,0 0 1 15,0 0-11-15,0 0 0 0,0 0 0 16,0 0-3-16,0 0 2 0,0 0-1 0,0 0 4 0,0 0 4 0,16 26 3 16,-16-26 2-16,1 11 6 0,-1-11 1 15,3 14-4-15,-3-14 0 0,5 13 0 0,-4-4 3 16,-1 1-4-16,5 0-1 0,-4 0 1 0,4 0-2 16,-4 1 2-16,1 0-3 0,1-2 0 0,0 6-2 0,-2-6-6 15,4 2 1-15,-4 1-3 0,4-2-3 16,-1-1 0-16,1 4-2 0,-1-3-4 0,1 0 9 0,-1-3-10 15,2 3 0-15,-1-2 1 0,0 2 0 16,-5-10-2-16,6 12-2 0,-3-6 12 0,2 1-16 0,-5-7 0 16,3 11 2-16,-3-11-1 0,6 9-6 0,-6-9 4 15,0 0-2-15,6 10 1 0,-6-10-3 0,4 7 1 16,-4-7-2-16,0 0 1 0,0 0-3 0,6 7 3 16,-6-7-2-16,0 0 3 0,0 0-3 0,0 0 1 15,0 0 4-15,0 0 3 0,0 0 4 0,0 0 5 16,0 0 2-16,0 0-7 0,0 0 6 0,0 0-7 15,0 0-1-15,0 0 0 0,0 0 1 0,0 0-7 16,0 0 1-16,-22-27-1 0,19 20-3 0,3 7 3 16,-6-17-5-16,1 6 0 0,0 1 1 0,5 10-3 15,-5-16 2-15,2 5 0 0,3 11-4 0,0-22-1 16,0 22 2-16,-1-16 0 0,1 5 0 16,0 11 1-16,4-18-4 0,-2 8 0 0,1 2-4 0,2-2 3 15,0 1 2-15,1-1 0 0,-3 0-1 0,7 0 0 16,-4 0-2-16,0 3-1 0,3-4-5 0,-3 4 9 15,2 0-4-15,4-3 2 0,-5 4 0 0,2-3 2 16,1 4-4-16,-2-3 2 0,1 5 0 0,1-2-2 16,-2-1 2-16,-1 1-3 0,-7 5-2 0,17-8 5 15,-10 3 1-15,2 2-6 0,-9 3 5 0,10-4 13 16,-10 4-17-16,11-1 2 0,-11 1 1 0,0 0 10 16,0 0-14-16,0 0 2 0,19 2 8 0,-19-2-6 15,11 7-2-15,-5-3 3 0,-6-4-3 0,10 11 3 16,-7-4-1-16,2-1-3 0,1 0 4 0,-1 2 6 15,1-2-4-15,-1 1 3 0,-2 3-1 0,3-2 4 16,0-1 1-16,-6-7-1 0,9 17 3 0,-5-7 4 0,4-2 1 16,-1 2 1-16,-4-4-4 0,5 5-1 0,-2-1 6 15,-3-2 13-15,0 2-8 0,4 3 0 16,-4-5 2-16,4 5 0 0,-4-2 3 0,0 0-2 16,3 3 13-16,-3-7-10 0,0 8 0 0,2-5 3 15,-2 0 4-15,3 1-6 0,-3-1 25 0,-3-10-6 0,1 17-2 16,1-6-14-16,-1-4 10 0,4 3-7 0,-5-10-1 15,3 12 6-15,-3-12-5 0,4 15 2 0,-4-15 0 16,3 11-4-16,-3-11-1 0,5 8 0 0,-5-8-5 16,4 9 7-16,-4-9-12 0,0 0-6 15,2 9 3-15,-2-9-3 0,0 0-3 0,0 0 1 16,0 0 1-16,0 0-2 0,4 11-5 0,-4-11-3 0,0 0-19 16,0 0-38-16,0 0-14 0,0 0-34 0,0 0-20 15,0 0-34-15,0 0-33 0,0 0-59 0,0 0-61 16,0 0-300-16,0 0-657 0,0 0 290 0</inkml:trace>
          <inkml:trace contextRef="#ctx0" brushRef="#br0" timeOffset="8528.267">-1952-1787 123 0,'0'0'243'0,"0"0"-13"15,0 0-17-15,0 0-17 0,4 10-21 0,-4-10-18 16,0 0-8-16,0 0-6 0,0 0-1 0,11 4-7 15,-11-4 0-15,16 3 6 0,-16-3-3 0,20 1-3 16,-6-1 2-16,1 0-4 0,2 0-1 0,1 0-2 16,1 0 7-16,3 0-18 0,2-1-5 0,2-2-1 0,1 0-1 15,-2 2-2-15,2-3-10 0,-2 1 3 16,0-2-2-16,2 4-7 0,-4-5-7 0,-4 3-3 16,6-2-4-16,-5 2-4 0,-4 2-4 0,4-5-7 15,-4 2 4-15,0 3-7 0,-2 0 5 0,-2 0-9 0,1-3 0 16,-4 0 1-16,-9 4-5 0,18-2-1 15,-9-2-5-15,-9 4 3 0,12-3-9 0,-12 3-5 0,0 0-1 16,12-1-6-16,-12 1 2 0,0 0-1 16,9-4-7-16,-9 4 0 0,0 0-2 0,0 0-2 15,0 0-4-15,13-3-1 0,-13 3-1 0,0 0-9 0,0 0-2 16,0 0-21-16,0 0-16 0,0 0-13 0,0 0-20 16,0 0-30-16,0 0-24 0,0 0-21 0,0 0-16 15,0 0-15-15,0 0-11 0,0 0-21 0,-40 14-15 16,31-11-22-16,-4 6-18 0,1-4-13 0,-2 2-34 15,1 0-183-15,-4 0-530 0,1-2 235 0</inkml:trace>
          <inkml:trace contextRef="#ctx0" brushRef="#br0" timeOffset="8964.1622">-1718-1591 57 0,'0'0'176'0,"0"0"-7"0,0 0-14 16,0 0-7-16,-4 7-7 0,4-7-16 0,0 0-4 16,0 0-10-16,0 0-8 0,0 0 0 0,0 0-7 15,0 0-11-15,0 0 10 0,0 0-2 0,0 0-1 16,8 17 1-16,-8-17 4 0,0 0 2 0,14 1 2 16,-14-1-2-16,13 1 5 0,-1 1-4 0,-12-2 6 15,20 3-7-15,-11-3 5 0,6 0-6 0,1-3-3 0,0 3 4 16,2-2 0-16,2 2-2 0,-4-2-5 15,3 2 6-15,1-4-4 0,-4 2-3 0,4 1-5 16,-1-2-2-16,-3 0-2 0,4 1-1 0,-1 0-4 16,-2-2 1-16,-1 3-1 0,-1-1-4 0,0 2-6 15,-3 0 6-15,-12 0-7 0,22-6-2 0,-13 6-7 16,-9 0-2-16,15-1-5 0,-15 1-3 0,13-4-1 16,-13 4-7-16,0 0-2 0,15-2-2 0,-15 2-8 15,0 0-2-15,0 0 0 0,0 0-5 0,0 0 1 0,0 0-2 16,0 0-4-16,0 0 1 0,0 0-3 15,0 0-6-15,0 0-1 0,11 2 2 0,-11-2 0 16,0 0-1-16,0 0-18 0,0 0-8 0,0 0-33 16,0 0-18-16,0 0-29 0,0 0-18 0,0 0-26 0,0 0-32 15,0 0-41-15,0 0-36 0,0 0-60 0,-21 22-315 16,21-22-679-16,0 0 300 0</inkml:trace>
          <inkml:trace contextRef="#ctx0" brushRef="#br0" timeOffset="147412.003">-783-2214 11 0,'0'0'155'0,"0"0"-14"15,0 0-4-15,0 0-3 0,0 0-10 0,0 0-10 0,0 0-2 16,0 0-10-16,0 0 1 0,0 0 2 15,0 0-1-15,0 0-6 0,0-12-1 0,0 12 0 16,0 0-5-16,0 0 1 0,0 0-12 0,0 0 6 16,0 0-2-16,0 0-3 0,0 0-5 0,0 0 1 15,0 0-4-15,0 0-1 0,0 0-8 0,0 0 2 16,0 0 0-16,0 0-6 0,0 0-2 0,0 0-5 0,0 0-1 16,0 0-1-16,0 0-5 0,0 0-5 15,6-11-2-15,-6 11-7 0,0 0-2 0,0 0 1 16,0 0-6-16,0 0 1 0,0 0-6 0,0 0-4 15,0 0-3-15,0 0-1 0,0 0-1 0,0 0 1 16,0 0-6-16,0 0-2 0,0 0 0 0,0 0 6 16,0 0-3-16,0 0-6 0,0 0 3 0,0 0 1 15,0 0-3-15,0 0 1 0,8 23-3 0,-8-23 4 16,0 0-2-16,0 0 1 0,6 9-1 0,-6-9 2 16,0 0-4-16,0 0 3 0,5 10-1 0,-5-10 1 0,3 7-3 15,-3-7 4-15,0 0-1 0,3 16 1 0,-3-16 1 16,2 7 0-16,-2-7 2 0,6 8 1 0,-6-8-4 15,0 0 1-15,3 14 0 0,-3-14 2 0,3 6-2 16,-3-6-1-16,3 10 1 0,-3-10-2 0,0 0 5 16,4 11-4-16,-4-11 1 0,6 8 1 0,-6-8 0 15,0 11 7-15,0-11-5 0,3 7-4 0,-3-7-1 16,0 0 3-16,3 11 0 0,-3-11-1 16,5 9-2-16,-5-9 6 0,0 0-6 0,1 11 1 0,-1-11 3 15,3 7-4-15,-3-7-2 0,0 0 2 0,5 14 5 16,-5-14-5-16,0 0 3 0,6 8-3 0,-6-8 2 15,0 9-2-15,0-9 6 0,0 0-5 0,6 11 0 16,-6-11 3-16,1 10-4 0,-1-10 3 0,0 0-5 16,6 9 8-16,-6-9-3 0,0 0-1 0,0 11 0 15,0-11-2-15,0 0 2 0,3 9-4 0,-3-9 5 16,0 0 6-16,0 0 3 0,3 10-13 0,-3-10 2 16,0 0 1-16,2 11 13 0,-2-11-18 0,0 0 3 15,0 0-1-15,4 11 4 0,-4-11 2 0,0 0-2 0,0 0-4 16,1 12 2-16,-1-12-9 0,6 5 6 15,-6-5 4-15,0 0-2 0,0 0 2 0,3 13-1 16,-3-13-1-16,0 0 1 0,3 9-3 0,-3-9 4 16,0 0-5-16,2 9 7 0,-2-9 5 0,0 0 5 0,1 14-12 15,-1-14 8-15,3 8-6 0,-3-8 0 0,0 0 2 16,5 9-1-16,-5-9 6 0,0 0-5 16,0 0 0-16,0 14-1 0,0-14 4 0,0 0-1 15,6 10-2-15,-6-10 2 0,0 0-7 0,0 11 4 0,0-11 12 16,0 0-10-16,0 13-4 0,0-13-7 0,3 8 7 15,-3-8 4-15,0 0-1 0,1 15-4 16,-1-15 0-16,2 8 5 0,-2-8 0 0,0 0-6 16,1 15 2-16,-1-15 7 0,3 8 3 0,-3-8-1 0,3 11-1 15,-3-11 3-15,0 0-3 0,-3 15 16 0,3-15-16 16,0 0 3-16,0 0-3 0,0 13-2 0,0-13-2 16,0 0 5-16,0 0-1 0,3 13-3 0,-3-13 6 15,0 0-2-15,0 0-6 0,-3 13 5 0,3-13-1 16,0 0 4-16,0 0 2 0,0 0-5 0,0 0 1 15,0 14-7-15,0-14 2 0,0 0 7 0,0 0-8 16,3 10 4-16,-3-10 5 0,0 0-16 0,0 0 3 16,0 12 3-16,0-12 2 0,0 0-7 0,0 0 2 15,0 0 6-15,0 13-6 0,0-13 1 0,0 0-1 16,0 0 1-16,0 0-4 0,0 15 5 0,0-15-8 16,0 0 9-16,0 9-2 0,0-9 2 0,0 0-1 15,3 11-4-15,-3-11 2 0,0 0 5 0,0 0-5 16,0 13 1-16,0-13 2 0,0 0-1 0,0 11-4 15,0-11 1-15,0 0 7 0,0 0-5 0,0 12-6 16,0-12 11-16,0 0-10 0,3 10 4 0,-3-10 3 16,0 0 2-16,0 0-11 0,0 0 7 0,0 13-3 15,0-13-5-15,0 0 8 0,0 0 1 0,0 0-4 16,0 0 7-16,2 11-7 0,-2-11 0 0,0 0 4 16,0 0-6-16,0 0-2 0,0 0 3 0,0 0-2 15,0 14 6-15,0-14-5 0,0 0 3 0,0 0 0 16,0 0 0-16,0 0-11 0,0 0 9 0,0 0 0 15,3 11-3-15,-3-11 2 0,0 0-1 0,0 0-1 16,0 0 5-16,0 0-4 0,3 7-4 0,-3-7-4 16,0 0 11-16,0 0-10 0,0 0 5 0,0 0 5 15,0 0-3-15,0 0 7 0,0 0-5 0,6 10-7 16,-6-10 7-16,0 0-3 0,0 0 3 0,0 0-6 0,0 0 4 16,0 0 5-16,0 0-7 0,0 0 1 0,3 8 1 15,-3-8-1-15,0 0-4 0,0 0 2 0,0 0 5 16,0 0 0-16,0 0-2 0,0 0-3 0,0 0 8 15,0 0-9-15,0 0 9 0,0 0-4 0,0 0-2 16,0 0-4-16,0 0 8 0,0 0-7 0,0 0 4 16,0 0 3-16,0 0-3 0,4 7-2 0,-4-7 2 15,0 0-1-15,0 0 3 0,0 0-6 0,0 0 6 16,0 0 3-16,0 0-1 0,0 0 0 0,0 0-4 16,0 0 9-16,0 0-9 0,0 0 0 0,0 0-2 15,0 0-1-15,0 0 5 0,0 0-7 0,0 0 5 16,0 0 2-16,0 0-1 0,0 0 3 0,0 0-1 15,0 0-1-15,0 0-2 0,0 0 6 0,0 0-2 16,0 0 5-16,0 0-3 0,0 0-1 0,0 0 3 16,0 0-1-16,12 4 4 0,-12-4 0 0,0 0 0 15,0 0 1-15,0 0 3 0,0 0-2 0,0 0 3 16,0 0-5-16,0 0 6 0,0 0-4 0,13-1 3 16,-13 1 1-16,0 0-2 0,0 0-2 0,0 0 2 15,0 0-3-15,0 0 0 0,18-4 2 0,-18 4-1 16,0 0-2-16,0 0 4 0,11-2-10 0,-11 2 10 15,0 0 0-15,16-2-1 0,-16 2-1 0,0 0-2 0,0 0-2 16,17-3 5-16,-17 3-1 0,9-2-3 16,-9 2 2-16,0 0-2 0,10-1 3 0,-10 1-6 15,0 0 0-15,12-4-3 0,-12 4-3 0,13-1 11 0,-13 1-5 16,0 0-1-16,14 0-1 0,-14 0 0 16,0 0 1-16,13-3 1 0,-13 3-3 0,0 0 0 0,14-2 2 15,-14 2-3-15,0 0 2 0,12-1-2 0,-12 1-4 16,0 0 5-16,0 0-2 0,16-3 0 0,-16 3 5 15,0 0-5-15,0 0 0 0,10-1 0 0,-10 1-1 16,0 0 0-16,0 0 4 0,18 0-4 16,-18 0 0-16,0 0-2 0,0 0 2 0,15-1-6 0,-15 1 7 15,0 0 1-15,12-2-3 0,-12 2 1 0,0 0 0 16,14-1-3-16,-14 1 3 0,0 0 1 0,13 1 0 16,-13-1-1-16,0 0 0 0,15 0 0 0,-15 0 0 15,0 0-1-15,0 0-1 0,13 0 2 0,-13 0 4 16,12 0-6-16,-12 0 1 0,0 0-2 0,0 0 2 15,14 2 0-15,-14-2 0 0,0 0 1 0,0 0-2 16,0 0 0-16,13 2 0 0,-13-2 5 0,0 0-4 16,9 0 0-16,-9 0 4 0,0 0 0 0,13 3 0 15,-13-3 3-15,0 0 2 0,14 1-4 0,-14-1 2 16,0 0 0-16,12 2 2 0,-12-2-1 0,0 0 0 16,0 0 0-16,18 0 2 0,-18 0-4 0,0 0 3 0,12 3 3 15,-12-3-3-15,0 0 4 0,13 0-1 16,-13 0-3-16,0 0 3 0,10 1-4 0,-10-1-2 15,0 0 6-15,15 3-2 0,-15-3 0 0,0 0 3 16,17 0-6-16,-17 0 5 0,13 1-2 0,-13-1 5 0,0 0 1 16,15 0 0-16,-15 0 1 0,14 1-3 0,-14-1 4 15,0 0-1-15,19-1-1 0,-19 1 1 16,13 1 2-16,-13-1 5 0,0 0-4 0,20-1-2 0,-20 1 1 16,13 0 1-16,-13 0-2 0,12-1 1 0,-12 1 1 15,14-3-2-15,-14 3 4 0,0 0-2 0,13-1-2 16,-13 1 4-16,0 0-5 0,16-3-1 15,-16 3 0-15,0 0 1 0,0 0 0 0,17-2-4 0,-17 2 0 16,0 0-2-16,13 0 5 0,-13 0-1 0,0 0 0 16,12-4-3-16,-12 4 0 0,0 0 0 0,0 0-2 15,11-1-1-15,-11 1 0 0,11-1 0 0,-11 1-1 16,0 0 1-16,0 0-3 0,0 0 0 0,0 0-3 16,14-2 1-16,-14 2 1 0,0 0-1 0,0 0 1 15,0 0-2-15,0 0 1 0,0 0 3 0,0 0-4 16,0 0 3-16,0 0-2 0,0 0-1 0,0 0-1 15,0 0 5-15,0 0 0 0,12-1 0 0,-12 1-1 16,0 0 1-16,0 0 1 0,0 0 6 0,0 0-2 16,0 0 0-16,0 0-1 0,0 0 2 0,0 0 4 15,0 0-3-15,0 0 6 0,0 0 6 0,0 0-1 16,0 0-1-16,0 0-4 0,0 0 8 0,0 0-4 16,0 0 2-16,0 0-2 0,0 0-6 0,0 0 4 15,0 0 4-15,0 0-12 0,0 0-10 0,0 0 3 16,0 0-23-16,0 0-45 0,0 0-67 0,0 0-83 0,0 0-95 15,0 0-92-15,0 0-137 0,0 0-414 16,0 0-1026-16,-58 3 453 0</inkml:trace>
        </inkml:traceGroup>
      </inkml:traceGroup>
    </inkml:traceGroup>
    <inkml:traceGroup>
      <inkml:annotationXML>
        <emma:emma xmlns:emma="http://www.w3.org/2003/04/emma" version="1.0">
          <emma:interpretation id="{7C16BA22-88D3-4F56-93C4-B7B2EF497F01}" emma:medium="tactile" emma:mode="ink">
            <msink:context xmlns:msink="http://schemas.microsoft.com/ink/2010/main" type="paragraph" rotatedBoundingBox="9265,2937 26276,2061 26316,2837 9305,3713" alignmentLevel="4"/>
          </emma:interpretation>
        </emma:emma>
      </inkml:annotationXML>
      <inkml:traceGroup>
        <inkml:annotationXML>
          <emma:emma xmlns:emma="http://www.w3.org/2003/04/emma" version="1.0">
            <emma:interpretation id="{2154CF1E-54CB-40EF-A3AA-6D16971DE5F4}" emma:medium="tactile" emma:mode="ink">
              <msink:context xmlns:msink="http://schemas.microsoft.com/ink/2010/main" type="inkBullet" rotatedBoundingBox="9278,3197 9408,3190 9431,3632 9301,3639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 timeOffset="44210.9858">0 184 12 0,'0'0'195'0,"0"0"-9"15,0 0-9-15,0 0-5 0,0 0-5 0,0 0-10 16,0 0-1-16,0 0-12 0,0 0-9 0,0 0-3 16,0 0-4-16,0 0-8 0,0 0-5 0,0 0-1 15,0 0-9-15,0 0-7 0,0 0-7 0,0 0-9 0,0 0-5 16,0 0-8-16,0 0-3 0,0 0-5 0,0 0-2 15,0 0-4-15,0 0-2 0,0 0-6 16,16-26 0-16,-16 26-7 0,0 0 2 0,8-11-3 0,-8 11-2 16,3-11-6-16,-3 11-2 0,6-10-1 0,-6 10-2 15,4-15-4-15,-1 8 3 0,-3 7-1 0,3-13-2 16,-3 13-6-16,3-13 5 0,0 5 1 0,-3 8-3 16,3-16 2-16,-3 16 0 0,-3-12-1 0,3 12-1 15,3-11 1-15,-3 11 0 0,0 0 0 0,3-10-1 16,-3 10 1-16,0 0 0 0,0 0 2 0,2-10 3 15,-2 10 0-15,0 0 1 0,0 0-5 0,0 0 3 16,0 0-9-16,0 0-1 0,3-11 9 0,-3 11-7 16,0 0-5-16,0 0 1 0,0 0-3 0,0 0-3 15,0 0-1-15,0 0-2 0,0 0 6 0,0 0-8 16,0 0 6-16,0 0-8 0,0 0 3 0,0 0-1 16,0 0 1-16,0 0 4 0,6 28 0 0,-6-28-3 15,0 14 8-15,0-14-13 0,0 14 8 0,0-7 0 0,0-7-1 16,0 21 6-16,0-12 2 0,0 6 4 0,0-1 3 15,0-4 9-15,0-10-3 0,4 21 3 16,-4-11 0-16,0 0-3 0,3 5 4 0,0-4-4 0,-3 0 1 16,0 3 1-16,3-3 5 0,-3-11 11 0,-3 19-11 15,6-8-7-15,-3 0 10 0,0-11-1 0,3 13-5 16,0-4 4-16,-3-9 8 0,0 16-2 0,3-10-1 16,-3-6-1-16,5 12 0 0,-5-12 3 0,3 11-5 15,-3-11 1-15,6 8 5 0,-6-8-5 0,7 10 7 16,-7-10-2-16,3 8-3 0,-3-8-2 0,6 7 2 15,-6-7-5-15,0 0 0 0,6 8 6 0,-6-8-6 16,0 0-1-16,3 10-7 0,-3-10 7 0,0 11-2 16,0-11-5-16,0 0-2 0,0 0 4 0,1 10-3 0,-1-10-8 15,0 0 9-15,6 8 16 0,-6-8-7 16,0 0-2-16,0 0-4 0,3 10-4 0,-3-10 2 16,0 0-2-16,0 0-1 0,0 0-1 0,0 0-4 0,0 0-1 15,0 0 1-15,0 0 2 0,0 0-6 0,0 0 3 16,0 0-5-16,6 6 2 0,-6-6-2 0,0 0 2 15,0 0-4-15,0 0 2 0,0 0-3 0,0 0 0 16,0 0-3-16,0 0 3 0,0 0-7 0,0 0-14 16,0 0-27-16,0 0-43 0,0 0-45 0,0 0-44 15,-22 1-54-15,22-1-57 0,0 0-75 16,0 0-440-16,0 0-861 0,-14-11 380 0</inkml:trace>
      </inkml:traceGroup>
      <inkml:traceGroup>
        <inkml:annotationXML>
          <emma:emma xmlns:emma="http://www.w3.org/2003/04/emma" version="1.0">
            <emma:interpretation id="{0CD534A5-EA27-46E0-B5E0-7FF169B70D20}" emma:medium="tactile" emma:mode="ink">
              <msink:context xmlns:msink="http://schemas.microsoft.com/ink/2010/main" type="line" rotatedBoundingBox="10735,2861 26276,2061 26316,2837 10775,3637"/>
            </emma:interpretation>
          </emma:emma>
        </inkml:annotationXML>
        <inkml:traceGroup>
          <inkml:annotationXML>
            <emma:emma xmlns:emma="http://www.w3.org/2003/04/emma" version="1.0">
              <emma:interpretation id="{0A14CFBC-0D96-4043-9AD9-C8CB7CB01076}" emma:medium="tactile" emma:mode="ink">
                <msink:context xmlns:msink="http://schemas.microsoft.com/ink/2010/main" type="inkWord" rotatedBoundingBox="10747,3097 11354,3066 11377,3513 10770,3544"/>
              </emma:interpretation>
            </emma:emma>
          </inkml:annotationXML>
          <inkml:trace contextRef="#ctx0" brushRef="#br0" timeOffset="46339.2119">1466 31 195 0,'0'0'231'0,"0"0"-13"16,0 0-16-16,0 0-13 0,0 0-12 0,0 0-10 15,0 0-11-15,0 0-11 0,0 0-12 0,0 0-12 16,0 0-8-16,0 0-8 0,0 0-7 0,0 0-6 16,0 0-10-16,0 0-3 0,12-35-11 0,-12 35-2 15,2-9-9-15,-2 9-1 0,6-11-8 0,-6 11-2 16,10-10-2-16,-7 2-5 0,3 1-4 0,-6 7-2 15,10-8-1-15,-1 2-2 0,-9 6-2 0,14-7-5 16,-8 1 0-16,-6 6-1 0,16-7-4 0,-10 3-1 16,-6 4 0-16,16-4-4 0,-16 4-4 0,14-4 2 0,-5 0-4 15,-9 4 2-15,10-2-3 0,-10 2 0 16,14-4 0-16,-14 4-1 0,12-1-2 0,-12 1 1 16,0 0-3-16,16 5 0 0,-16-5 1 0,13 6 2 0,-13-6-2 15,9 8 1-15,-4-4 5 0,1 4-6 0,-6-8 3 16,6 16 4-16,-3-9-1 0,-3-7 1 15,4 13 0-15,-4-5 2 0,3 2 0 0,-3-10 1 16,0 18 2-16,0-8 2 0,0-10 0 0,-3 22 0 0,3-12-1 16,-4 5 1-16,1-2 5 0,-3 0-2 0,0 3-4 15,-2-3 3-15,2 0 2 0,-4 1-3 0,1 1 3 16,3 0-3-16,-4 0 3 0,-1-1-4 0,5-1 1 16,-3 0 0-16,-1 1-3 0,1-3-3 0,1 1-1 15,2-3 5-15,-4 1-7 0,4-1 2 0,-1-1-3 16,1-2 7-16,-3 1-7 0,9-7 1 0,-14 11-7 15,11-8 3-15,3-3 0 0,-7 8 7 0,7-8-9 16,0 0-1-16,-9 9 2 0,9-9 1 0,0 0 0 16,0 0-2-16,0 0-1 0,0 0-1 0,-6 7 0 15,6-7 10-15,0 0-10 0,0 0 1 0,0 0-2 16,0 0 5-16,0 0 4 0,0 0-8 0,0 0 5 16,36-20-4-16,-27 15 1 0,1-1-4 0,5 1 1 15,-2-1 3-15,1 1-4 0,2 0 1 0,-4 1 0 0,8 1-3 16,-7 0 2-16,3-1-1 0,1 3 5 0,-4 0-4 15,4 1 0-15,1 0 0 0,-5 1-1 16,0 0 2-16,1 3-3 0,-2-4 3 0,1 5 3 0,1 0-2 16,3-2 0-16,-3 1 0 0,-1-1-2 0,1-2 4 15,1 4 0-15,-2-5 2 0,1 5 3 0,-6-5 6 16,6 4 1-16,-4-3 9 0,5 0 4 0,-15-1 4 16,20 1 7-16,-10 2 9 0,-10-3-9 0,16-4 6 15,-16 4 1-15,17-1-1 0,-17 1-7 0,13-5-3 16,-13 5 7-16,12-5-9 0,-12 5-5 0,11-5 3 15,-11 5-4-15,12-1-8 0,-12 1 8 0,0 0-1 16,7-9-3-16,-7 9-10 0,0 0 3 0,0 0-10 16,0 0-25-16,6-8-36 0,-6 8-25 0,0 0-30 15,0 0-27-15,0 0-52 0,0 0-53 0,0 0-66 0,0 0-261 16,-28 0-617-16,28 0 273 0</inkml:trace>
        </inkml:traceGroup>
        <inkml:traceGroup>
          <inkml:annotationXML>
            <emma:emma xmlns:emma="http://www.w3.org/2003/04/emma" version="1.0">
              <emma:interpretation id="{FDACDAF6-FF32-45D9-A71C-25436371D072}" emma:medium="tactile" emma:mode="ink">
                <msink:context xmlns:msink="http://schemas.microsoft.com/ink/2010/main" type="inkWord" rotatedBoundingBox="12534,2887 13016,2862 13043,3382 12560,3407"/>
              </emma:interpretation>
            </emma:emma>
          </inkml:annotationXML>
          <inkml:trace contextRef="#ctx0" brushRef="#br0" timeOffset="47493.0338">3383-231 53 0,'0'0'218'0,"6"-9"-9"0,-6 9-9 0,0 0 4 16,0 0-17-16,0 0-8 0,0 0-9 0,1-11-16 15,-1 11-9-15,0 0-10 0,0 0-13 0,0 0-4 16,2-14-11-16,-2 14-9 0,0 0-10 0,0 0-9 16,0 0-7-16,2-11-7 0,-2 11-9 0,12-7-7 0,-7 1-1 15,-5 6-6-15,16-5-5 0,-7 0-3 0,5 0 0 16,2 3-7-16,2-3-6 0,-2-1 4 15,1 5-7-15,-4-2-2 0,4 3 0 0,-4 0-4 0,6 3 1 16,-8-3-2-16,1 3-1 0,1-3 2 0,-1 4-2 16,-4 0 0-16,-8-4-4 0,15 8 3 15,-11-2-3-15,-4-6 6 0,12 13 2 0,-11-5 4 0,-1-8 1 16,-1 17 1-16,1-17 8 0,-5 19-9 0,4-9 3 16,-5-2-1-16,-1 1-1 0,1 2-4 0,0-2 0 15,1 0 3-15,-4 0-3 0,5-1 3 0,-4-1-4 16,1 0-1-16,1-1-3 0,6-6 1 0,-11 11-4 15,5-5 3-15,6-6-2 0,-6 7 0 0,6-7-3 16,-7 7 0-16,7-7 0 0,0 0-3 0,-6 7 1 16,6-7-5-16,0 0 0 0,0 0 4 0,0 0-3 15,0 0 0-15,0 0 1 0,0 0-1 0,0 0 4 16,0 0-5-16,0 0 0 0,0 0 5 0,0 0-5 16,19 6 12-16,-19-6-10 0,14 0-2 0,-14 0-1 15,15-2 0-15,-15 2 2 0,13 0 1 0,-13 0-4 16,17 0 2-16,-17 0 1 0,16 2-2 0,-16-2 1 15,15 4-3-15,-11 0 1 0,-4-4 2 0,20 7 10 16,-14-4-8-16,1 3-5 0,-1 3 3 0,2-6-1 16,-8-3 0-16,9 14 1 0,-3-4 0 0,-5-4 1 15,2 3 2-15,-3-9 0 0,6 17-1 0,-5-3 3 16,-1-5 0-16,0-9 4 0,0 19-2 0,0-19 3 16,-4 21 0-16,1-11 2 0,-4 4 6 0,1-3 3 15,0-4-2-15,-2 3 3 0,2-2 4 0,-7 2-2 16,2-3 2-16,-2 0-3 0,-2 0 1 0,-1 3 0 15,-1-4-8-15,-2 0 15 0,-1-2-20 0,-5 5-1 16,1-2 1-16,-1-3 3 0,-1-2 0 0,1 2 1 16,4 1-5-16,2-4-1 0,-1 0-2 0,4-1-1 0,-2 2-6 15,3-2-11-15,3 2-16 0,12-2-13 0,-21-2-12 16,21 2-14-16,-17-3-26 0,9 2-22 0,8 1-23 16,-12-7-37-16,12 7-36 0,-4-9-48 15,4 9-198-15,-3-11-495 0,3 11 220 0</inkml:trace>
        </inkml:traceGroup>
        <inkml:traceGroup>
          <inkml:annotationXML>
            <emma:emma xmlns:emma="http://www.w3.org/2003/04/emma" version="1.0">
              <emma:interpretation id="{0783E291-9B45-41B7-A6C5-491417521DDB}" emma:medium="tactile" emma:mode="ink">
                <msink:context xmlns:msink="http://schemas.microsoft.com/ink/2010/main" type="inkWord" rotatedBoundingBox="14400,2727 14748,2709 14779,3311 14431,3328"/>
              </emma:interpretation>
            </emma:emma>
          </inkml:annotationXML>
          <inkml:trace contextRef="#ctx0" brushRef="#br0" timeOffset="48307.9599">5113-461 92 0,'0'0'228'0,"0"0"-8"0,0 0-11 0,0 0-10 16,0 0-10-16,0 0-14 0,0 0-9 16,0 0-11-16,6-6-15 0,-6 6-10 0,0 0-17 15,0 0-8-15,0 0-8 0,0 0-9 0,0 0-10 0,0 0-8 16,0 0-3-16,0 0-1 0,7 17-3 0,-7-17-1 16,0 14 2-16,0-14-1 0,1 14-9 0,-1-14 10 15,2 17-6-15,-2-3-2 0,0-6-3 0,0 5-4 16,0-13 2-16,0 28-2 0,0-17 0 0,-2-2 1 15,7 6 13-15,-5-15-21 0,1 21-4 0,-1-10 10 16,0-1-7-16,0-10-3 0,2 18 5 0,2-11 0 16,2 0-4-16,-3 3 9 0,3-3-3 0,-6-7 9 15,12 11 8-15,-6-8 2 0,3 0 5 0,2 1-6 16,-2-1-1-16,2-2 2 0,3 3-4 0,1-4-10 16,1 0 4-16,-1-2-11 0,-15 2-5 0,27-3-4 15,-14 1 1-15,1 1-2 0,-1-2-11 0,-1 2-10 16,2-2-19-16,-14 3-41 0,16-7-21 0,-6 5-25 15,-1-3-29-15,-9 5-34 0,14-7-34 0,-8 4-36 16,-6 3-47-16,7-14-69 0,-7 14-182 0,-1-11-568 16,1 11 252-16</inkml:trace>
          <inkml:trace contextRef="#ctx0" brushRef="#br0" timeOffset="48559.7375">5445-387 263 0,'0'0'249'0,"0"0"-18"0,0 0-10 16,8 10-3-16,-8-10-7 0,1 16-5 0,-1-7-13 15,-1 6-5-15,1-3-9 0,-2 2-10 0,2 0-5 16,0 3-3-16,-4 1-5 0,4-1-12 16,-2 5-14-16,2-4-5 0,-1 0-13 0,-2 1-11 0,3-1-6 15,0 0-11-15,3 6-6 0,-3-7-6 0,3 4-15 16,0-3 0-16,-2 0-7 0,2 3-15 0,2-5-22 15,-1-1-28-15,-2 3-29 0,1-5-37 0,1 0-27 16,-3 2-37-16,4-1-41 0,-2-7-45 0,0 3-78 16,-3-10-166-16,7 9-512 0,-7-9 227 0</inkml:trace>
        </inkml:traceGroup>
        <inkml:traceGroup>
          <inkml:annotationXML>
            <emma:emma xmlns:emma="http://www.w3.org/2003/04/emma" version="1.0">
              <emma:interpretation id="{54345BA5-6BB7-47E4-B887-1C7440698946}" emma:medium="tactile" emma:mode="ink">
                <msink:context xmlns:msink="http://schemas.microsoft.com/ink/2010/main" type="inkWord" rotatedBoundingBox="16064,2643 16435,2624 16460,3105 16089,3124"/>
              </emma:interpretation>
            </emma:emma>
          </inkml:annotationXML>
          <inkml:trace contextRef="#ctx0" brushRef="#br0" timeOffset="49402.5056">6829-491 157 0,'0'0'231'0,"0"0"-8"0,0 0-14 0,0 0-5 16,0 0-9-16,31-15-4 0,-22 12-11 0,2-1-10 16,1 1-10-16,1-1-9 0,2 1-12 0,2-1-6 15,-1-2-14-15,0 1-7 0,1 3-9 0,1-3-12 16,-3 2-8-16,1-1-10 0,0 3-5 0,-2-4-10 16,-2 1-1-16,0 3-8 0,-12 1-3 0,21-2-8 15,-13 2-14-15,-8 0-18 0,17-4-27 16,-17 4-29-16,0 0-30 0,13 4-36 0,-13-4-35 0,0 0-49 15,0 0-242-15,0 0-480 0,0 0 213 0</inkml:trace>
          <inkml:trace contextRef="#ctx0" brushRef="#br0" timeOffset="49870.9659">6837-483 121 0,'0'0'240'0,"-14"11"-16"16,8-4-17-16,6-7-14 0,-10 9-16 0,7-2-12 0,3-7-18 15,-11 12-14-15,8-7-14 0,3-5-7 16,-4 14-15-16,4-14-6 0,-2 10-11 0,2-10-6 16,6 11-8-16,-6-11 1 0,0 0-5 0,6 13 1 15,-6-13-10-15,15 7-1 0,-6-2 3 0,2-4-10 0,1 0-5 16,1 3 3-16,0-4-7 0,4 5 0 15,-1-4-5-15,-1 0 1 0,2-1-4 0,-1 3 2 0,0-3-4 16,2 1 2-16,-6 1-3 0,2 2-1 0,1-3-3 16,-4 2-1-16,1 0-2 0,-1-2-5 0,-1 3 0 15,-10-4-1-15,15 8 2 0,-4-4-2 16,-7 0-5-16,-4-4 8 0,18 11-1 0,-14-5-2 0,1 1 2 16,4 3 3-16,-6-2-2 0,1 2 2 0,-1-3 5 15,2 3-6-15,-5-10-2 0,1 16 13 0,-1-16-9 16,-1 20 8-16,-1-13-3 0,-4 3 5 0,0-2 4 15,-4 4-3-15,1-1-1 0,-3 0-3 0,2-1 1 16,-7-1-4-16,2-1-2 0,-3-1-2 0,-1 1 1 16,-2 0-10-16,2-2 7 0,-1-2-3 0,4 2-6 15,-2-2-2-15,3 2-15 0,3-6-13 0,-3 5-17 16,2-4-14-16,2 1-22 0,11-2-22 0,-20 0-25 16,20 0-29-16,-15-2-23 0,15 2-33 0,-12-2-63 15,12 2-141-15,-8-7-446 0,8 7 197 0</inkml:trace>
        </inkml:traceGroup>
        <inkml:traceGroup>
          <inkml:annotationXML>
            <emma:emma xmlns:emma="http://www.w3.org/2003/04/emma" version="1.0">
              <emma:interpretation id="{96BB1D5A-22B0-461B-AB90-488B237B2CA7}" emma:medium="tactile" emma:mode="ink">
                <msink:context xmlns:msink="http://schemas.microsoft.com/ink/2010/main" type="inkWord" rotatedBoundingBox="17894,2493 18185,2478 18210,2972 17920,2987"/>
              </emma:interpretation>
            </emma:emma>
          </inkml:annotationXML>
          <inkml:trace contextRef="#ctx0" brushRef="#br0" timeOffset="50858.7709">8766-709 90 0,'0'0'208'0,"0"0"-11"0,0 0-5 16,0 0-5-16,0 0-8 0,-17 36-2 0,9-22-4 15,1 1-11-15,-4 3-7 0,5-2-9 0,-7 7-11 16,-2 0-8-16,1 3 1 0,4-4-17 0,1 3-14 16,3-9-2-16,-1 7-9 0,1-5-6 0,0-1-4 15,4 3-7-15,-2-3-7 0,7 0-2 0,-6-2-3 16,6-2-3-16,0 4-1 0,1-3 0 0,4-1 0 15,-1-1-2-15,5-1-3 0,-3-1-2 0,4-1-4 16,1-2-3-16,-1 1-1 0,5-1-1 0,-4-3 0 16,-4-1 0-16,5-1-7 0,-3 0 5 0,1-2-5 0,2 0 0 15,0 0-5-15,-3-2 0 0,-12 2-2 16,21-3-1-16,-14 1 1 0,4-1 0 0,-11 3 3 16,16-8-4-16,-7 5-1 0,-9 3 5 0,9-8-12 0,-9 8 14 15,8-13-5-15,-4 6-4 0,-4 7 4 0,0-14-1 16,0 14-10-16,-3-14 2 0,3 14-6 0,0-13 1 15,0 13 8-15,-4-15-15 0,4 15 2 0,-5-10 15 16,5 10-19-16,-9-10-9 0,9 10-3 16,-10-4-7-16,10 4-11 0,0 0-6 15,-12-3-5-15,12 3-7 0,0 0-7 0,-21 6-12 0,21-6-13 0,-12 7-23 16,3-2-29-16,3 0-32 0,6-5-33 0,-9 8-28 16,9-8-64-16,-10 11-163 0,10-11-487 0,-8 7 215 15</inkml:trace>
        </inkml:traceGroup>
        <inkml:traceGroup>
          <inkml:annotationXML>
            <emma:emma xmlns:emma="http://www.w3.org/2003/04/emma" version="1.0">
              <emma:interpretation id="{961EA4E7-0D28-47EB-9414-B69683DED783}" emma:medium="tactile" emma:mode="ink">
                <msink:context xmlns:msink="http://schemas.microsoft.com/ink/2010/main" type="inkWord" rotatedBoundingBox="19979,2458 20457,2433 20486,2995 20008,3020"/>
              </emma:interpretation>
            </emma:emma>
          </inkml:annotationXML>
          <inkml:trace contextRef="#ctx0" brushRef="#br0" timeOffset="52091.8514">10750-360 253 0,'0'0'281'0,"0"0"-25"0,0 0-19 16,0 0-17-16,0 0-15 0,0 0-10 0,0 0-16 0,0 0-12 15,0 0-12-15,0 0-17 0,55 4-11 0,-37-7-9 16,6 2-14-16,-8 0-11 0,5-1-8 0,5 2-8 16,-7 0-10-16,2-3-29 0,-2 3-33 0,1 0-32 15,-2 0-48-15,-2 0-46 0,3-4-53 0,-5 3-83 16,-4-1-134-16,4-2-425 0,-2 1 188 0</inkml:trace>
          <inkml:trace contextRef="#ctx0" brushRef="#br0" timeOffset="51865.054">10720-701 94 0,'0'0'212'0,"0"0"-11"0,-9-7-5 0,9 7-3 0,0 0-8 15,0 0-8-15,-10-5-11 0,10 5-3 0,0 0-15 16,0 0-9-16,0 0-9 0,0 0-9 0,0 0-9 16,0 0-10-16,-9-6-6 0,9 6-13 15,0 0-7-15,0 0-8 0,0 0 0 0,0 0-14 0,0 0-5 16,36-7-8-16,-23 3 0 0,6 2-5 0,8 1-8 16,0-5 5-16,4 5-8 0,1-3-3 0,-2 2 0 15,1 0-3-15,0 0-2 0,-1 2-5 0,0 0 9 16,-6 0-9-16,-5 0-2 0,1 0-2 0,-3 2 0 15,-2 3 2-15,-3-2-6 0,-3 1 3 0,2 0-2 16,-5 2 4-16,0 1 2 0,-6-7 9 0,4 11 0 16,-4-11 7-16,-3 15 3 0,3-15 3 0,-6 18 4 15,2-6 2-15,1-1 3 0,-3 3-6 0,0-1 2 16,-2-1 1-16,-2 1-1 0,2 1-3 0,-1 1-4 16,-1-2 9-16,3 5-3 0,-2-1-9 0,1-4 6 15,-2 5 0-15,1-5-2 0,1 2-4 0,-1 2 7 16,2-2-10-16,1 2 1 0,1-4-12 0,-4 3 5 15,6-1-2-15,-1 0 0 0,1 0 3 0,-1-3-9 16,4 0 12-16,-2 1-12 0,-1 2-2 0,2-2 0 16,-1-5 1-16,1 2-7 0,1-10-9 0,0 18-15 0,-3-9-14 15,3-9-17-15,-2 15-12 0,2-15-18 16,0 14-19-16,0-14-16 0,0 0-23 0,0 15-25 16,0-15-21-16,0 0-22 0,0 0-43 0,0 0-209 0,0 0-496 15,0 0 220-15</inkml:trace>
        </inkml:traceGroup>
        <inkml:traceGroup>
          <inkml:annotationXML>
            <emma:emma xmlns:emma="http://www.w3.org/2003/04/emma" version="1.0">
              <emma:interpretation id="{930ADC95-E710-4A88-B2D3-10635F0DD4F5}" emma:medium="tactile" emma:mode="ink">
                <msink:context xmlns:msink="http://schemas.microsoft.com/ink/2010/main" type="inkWord" rotatedBoundingBox="22012,2361 22469,2338 22493,2808 22037,2832"/>
              </emma:interpretation>
            </emma:emma>
          </inkml:annotationXML>
          <inkml:trace contextRef="#ctx0" brushRef="#br0" timeOffset="53207.1547">12989-840 87 0,'0'0'234'0,"-20"-5"-14"0,20 5-15 0,0 0-6 0,-27 4-11 16,14-3-6-16,-2 5-11 0,0-2-6 16,-3-2-12-16,3 3-12 0,-1 2-12 0,-1 0-20 15,1 0-9-15,3 3-9 0,-1-4-14 0,-1 2-4 0,6 0-10 16,-1-1-5-16,2 1-4 0,2-1-9 0,1 4-2 15,2-4-6-15,3-7-4 0,-3 17-2 16,3-17-2-16,6 19 0 0,1-9-2 0,5-1-2 16,0-1 5-16,3 2-2 0,-2-1 0 0,8 4 1 0,1-2-3 15,-5-1 1-15,7 2-1 0,-8-3 6 0,2-2-7 16,0 3-1-16,-2 1-1 0,-1-4-1 16,2 3-3-16,-5 0-2 0,-2-2-3 0,0 0 14 0,-1 0-17 15,-1 0-4-15,-1 2 2 0,-2-2 2 0,-1 1 1 16,-4-9-4-16,3 18 4 0,-3-13-1 0,0-5 2 15,-3 17-1-15,-1-10-5 0,4-7 5 0,-9 15 0 16,0-8-1-16,4 0-2 0,-4-1 0 0,0-3 0 16,-2 4-1-16,2-3 4 0,-3 0-8 0,12-4 7 15,-20 2-2-15,8 3 0 0,2-4-1 0,10-1-3 16,-16-1 4-16,16 1-3 0,-15-5-3 0,15 5-1 16,-12-7 0-16,12 7-7 0,-6-13 5 0,6 13 1 15,-2-18-3-15,4 4-2 0,4-1-3 0,0-1 1 16,4-2-4-16,1 0-7 0,5-3-4 0,0 0-6 15,2 1-3-15,-1 0-2 0,1-2-3 0,-1 5-4 16,0-1-5-16,1 2-9 0,-3 4-7 0,-2 0-10 16,3-1-12-16,-2 3-17 0,1 2-15 0,-2 0-22 15,1 3-25-15,-2-6-38 0,-2 8-203 0,-1-4-434 16,0 1 192-16</inkml:trace>
        </inkml:traceGroup>
        <inkml:traceGroup>
          <inkml:annotationXML>
            <emma:emma xmlns:emma="http://www.w3.org/2003/04/emma" version="1.0">
              <emma:interpretation id="{98AB9FC5-50D1-47E1-82E0-02C5D1283AF9}" emma:medium="tactile" emma:mode="ink">
                <msink:context xmlns:msink="http://schemas.microsoft.com/ink/2010/main" type="inkWord" rotatedBoundingBox="23859,2359 24249,2339 24280,2942 23890,2962"/>
              </emma:interpretation>
            </emma:emma>
          </inkml:annotationXML>
          <inkml:trace contextRef="#ctx0" brushRef="#br0" timeOffset="54650.8428">14953-854 191 0,'0'0'179'0,"0"0"-16"0,0 0-6 16,0 0-4-16,0 0 0 0,0 0-5 0,9 16-5 15,-9-16 2-15,0 0-7 0,-5 20-5 0,5-20-1 16,-7 22 1-16,2-12-12 0,-2 2-5 0,1 1-7 15,0 0-1-15,-5 2-10 0,-1-4-5 0,2 2-5 16,0-2-2-16,-8 7-7 0,3-6-3 0,-3-1-6 16,-1 2 0-16,5 0-7 0,-1-3-18 0,0 0 0 15,-1-3 2-15,2 0-10 0,-2 1-1 0,0-2 0 16,1-1-7-16,3-2 3 0,3 0-6 0,-5 0 12 16,4 1-15-16,10-4 1 0,-21 2-1 0,21-2-1 0,-13-1 1 15,13 1-3-15,-14-5-3 0,14 5-4 0,-9-6 0 16,9 6-2-16,-6-11 1 0,6 11-3 15,0-14-2-15,0 14 4 0,3-17-7 0,2 9-5 16,1-2-2-16,0-1 1 0,1 5 4 0,2-5-4 0,2-1 0 16,-1 3-5-16,2-5 7 0,3 7-3 0,-3-1 1 15,1-1-3-15,1 1 2 0,2 2 1 0,-3 2-1 16,2-2-1-16,-3 2 0 0,2-1 2 0,-5 3 0 16,-9 2-2-16,19-4-1 0,-19 4-2 0,18 0 4 15,-11 5-1-15,2-3-3 0,2 2 1 0,-4 2-1 16,1-1 4-16,-1 2 0 0,-1 1 2 0,0 2-1 15,-3-2 0-15,3 5 1 0,3 0 0 0,-6 1 6 16,3 1-3-16,-2 3 4 0,-1-3 2 0,-1 8 2 16,2-4 4-16,-4 4-3 0,6-8 1 0,-4 3 3 15,-1 0-2-15,2-2 0 0,0 3 2 0,-3-4-1 16,3 1-4-16,-6-1-1 0,3 3-1 0,-1-2 0 16,1-2 3-16,-2-1-3 0,-4 1 2 0,0-3-13 15,-3 0-11-15,3-2-23 0,-1 2-25 0,1-1-32 16,-4 1-32-16,1 0-53 0,4-1-44 0,5-10-75 0,-12 11-172 15,9-5-507-15,3-6 225 0</inkml:trace>
        </inkml:traceGroup>
        <inkml:traceGroup>
          <inkml:annotationXML>
            <emma:emma xmlns:emma="http://www.w3.org/2003/04/emma" version="1.0">
              <emma:interpretation id="{A3755BE2-5A0A-4178-8A81-71326ED4C340}" emma:medium="tactile" emma:mode="ink">
                <msink:context xmlns:msink="http://schemas.microsoft.com/ink/2010/main" type="inkWord" rotatedBoundingBox="25483,2457 26294,2415 26312,2751 25501,2793"/>
              </emma:interpretation>
            </emma:emma>
          </inkml:annotationXML>
          <inkml:trace contextRef="#ctx0" brushRef="#br0" timeOffset="55468.8019">16238-730 2 0,'0'0'288'16,"0"0"-10"-16,0 0-7 0,0 0-13 0,6-9-12 16,-6 9-10-16,0 0-13 0,0 0-24 15,0 0-18-15,0 0-19 0,0 0-14 0,0 0-11 0,0 0-8 16,0 0-2-16,5 22-5 0,-5-22-5 0,-9 18 0 16,6-7-3-16,-2 4 3 0,2-1 9 0,0-1-18 15,3 2 4-15,-1-1-17 0,-1 3-10 0,-4-4 0 16,6 3-10-16,0-3 0 0,0 1-8 0,-4-2-9 15,2-1-7-15,2-11 3 0,0 22-7 0,0-13-4 16,0-9-4-16,0 22 0 0,0-14-8 0,0-8-8 16,0 19-30-16,2-11-29 0,-2-8-29 0,0 12-29 15,0-12-27-15,4 13-35 0,-4-13-32 0,3 6-43 16,-3-6-53-16,0 0-301 0,15 0-632 0,-15 0 281 16</inkml:trace>
          <inkml:trace contextRef="#ctx0" brushRef="#br0" timeOffset="55891.4899">16717-675 55 0,'0'0'218'0,"4"8"-7"0,-4-8-11 0,6 14-11 0,-4-7-4 16,2 2-7-16,-2 2-9 0,-2-11-10 0,4 19-9 15,-2-12-11-15,-1 4-5 0,1 0-12 0,2-2-9 16,-2 2-1-16,1-1-9 0,-3-10-5 16,3 15-9-16,1-5-5 0,-4-10-2 0,6 13 0 0,-1-9-4 15,1 3 0-15,-6-7 3 0,12 8 2 0,-5-5-1 16,2 0-2-16,-9-3-7 0,16 2-8 0,-16-2-4 16,20 0-4-16,-7-2-13 0,2-1 1 0,-1-1-1 15,2-2-8-15,-6-2-3 0,4 1-1 0,-2 0-5 16,-2 4 1-16,1-7-5 0,2 2-3 0,-5 1 1 15,2-3 2-15,-3-1 0 0,-1 5-3 0,-1-5 2 16,-1 3-1-16,-1-2 1 0,-3 10-1 0,3-17-7 16,-3 17 4-16,-3-16-4 0,-3 9-4 0,-1 0 6 15,-2 1-5-15,-4 0 0 0,-2 2-3 0,-2-2-5 16,-2 6 5-16,-1 0-2 0,-5 0 2 0,0 5-3 16,-1-3-1-16,2 5-9 0,-1-1-20 0,0-1-32 15,2 5-25-15,1-3-37 0,-2 3-47 0,-1 0-67 16,4 1-82-16,2-5-227 0,-1-1-587 0,2 2 260 15</inkml:trace>
        </inkml:traceGroup>
      </inkml:traceGroup>
    </inkml:traceGroup>
    <inkml:traceGroup>
      <inkml:annotationXML>
        <emma:emma xmlns:emma="http://www.w3.org/2003/04/emma" version="1.0">
          <emma:interpretation id="{B054CD29-B859-422D-8158-EED2B2C2D6C6}" emma:medium="tactile" emma:mode="ink">
            <msink:context xmlns:msink="http://schemas.microsoft.com/ink/2010/main" type="paragraph" rotatedBoundingBox="9440,4598 26630,3830 26667,4662 9477,5430" alignmentLevel="4"/>
          </emma:interpretation>
        </emma:emma>
      </inkml:annotationXML>
      <inkml:traceGroup>
        <inkml:annotationXML>
          <emma:emma xmlns:emma="http://www.w3.org/2003/04/emma" version="1.0">
            <emma:interpretation id="{B9115A5A-9168-459E-80B3-536878CF9A07}" emma:medium="tactile" emma:mode="ink">
              <msink:context xmlns:msink="http://schemas.microsoft.com/ink/2010/main" type="line" rotatedBoundingBox="9440,4598 26630,3830 26667,4662 9477,5430"/>
            </emma:interpretation>
          </emma:emma>
        </inkml:annotationXML>
        <inkml:traceGroup>
          <inkml:annotationXML>
            <emma:emma xmlns:emma="http://www.w3.org/2003/04/emma" version="1.0">
              <emma:interpretation id="{0D90F7C0-BA50-417E-92B8-0A972F0C89B0}" emma:medium="tactile" emma:mode="ink">
                <msink:context xmlns:msink="http://schemas.microsoft.com/ink/2010/main" type="inkWord" rotatedBoundingBox="9444,4685 9595,4678 9621,5253 9469,5260"/>
              </emma:interpretation>
            </emma:emma>
          </inkml:annotationXML>
          <inkml:trace contextRef="#ctx0" brushRef="#br0" timeOffset="64222.8021">164 1664 19 0,'0'0'124'0,"0"0"-5"0,0 0-7 0,0 0-3 16,0 0-4-16,0 0-6 0,0 0-4 0,0 0-2 16,0 0 0-16,0 0-8 0,0 0 0 0,0 0-2 15,0 0 1-15,0 0 0 0,0 0-1 0,0 0 0 16,0 0-5-16,0 0-5 0,0 0 3 0,0 0 0 16,0 0-6-16,0 0-1 0,0 0 0 0,0 0 1 15,0 0 2-15,0 0-3 0,0 0-1 0,0 0-2 16,0 0 0-16,0 0-1 0,0 0 1 0,0 0 0 0,0 0-2 15,0 0-5-15,0 0 4 0,0 0-2 16,0 0 2-16,0 0-5 0,18-8-3 0,-18 8 1 16,0 0-2-16,8-9 1 0,-8 9-2 0,0 0-1 0,2-11-5 15,-2 11-3-15,9-11 0 0,-9 11 0 0,3-9 0 16,-3 9-1-16,8-13 1 0,-2 4-2 0,-6 9-5 16,4-13-1-16,-4 13-3 0,3-17-1 0,-3 17 2 15,6-14-7-15,-3 8-2 0,-3 6-3 0,6-12-1 16,-6 12-3-16,0-13-1 0,0 13 2 0,3-11-1 15,-3 11 0-15,0 0-3 0,0 0-6 0,5-10 3 16,-5 10 1-16,0 0-9 0,0 0 8 0,0 0-7 16,6-11-1-16,-6 11 1 0,0 0-4 0,0 0 5 15,0 0-1-15,0 0-6 0,0 0 2 0,0 0-1 16,0 0 2-16,0 0-4 0,0 0 0 0,0 0-1 16,0 0-2-16,0 0 7 0,0 0-5 0,0 0 3 15,0 0 0-15,0 0-4 0,0 0 1 0,0 0-2 16,0 0 3-16,0 0 3 0,3 32-2 0,-3-32 1 0,0 14-1 15,0-14 4-15,0 19-3 0,0-11 6 0,0 2-1 16,0-10-4-16,0 24 9 0,0-13-2 16,0 1 6-16,0 4-1 0,4-2 0 0,-4 0 7 0,0 1 1 15,3-4-2-15,0 2 10 0,0 0-4 0,3 1 0 16,-6-3 3-16,1 3 0 0,2-4 3 0,0 5 6 16,0-2-1-16,0 1 4 0,-3-4-6 15,3 4 4-15,0-7 2 0,-1 4-4 0,-1 0 0 0,4-1 5 16,-5 0-4-16,0 1 3 0,3-1 1 0,-3-10 2 15,3 20-1-15,-3-11 1 0,0-9 1 0,3 17 0 16,-3-7-1-16,3 1 1 0,-3-11 2 0,1 14-2 16,-1-14 0-16,0 17-2 0,0-17 0 0,2 11-4 15,2-4-3-15,-4-7 0 0,0 0-3 0,0 13 0 16,0-13 1-16,0 0-5 0,0 11 4 0,0-11-8 16,0 0-1-16,0 0-3 0,3 14-1 0,-3-14 2 15,0 0-2-15,0 0-1 0,0 0-2 0,6 8 1 16,-6-8 10-16,0 0-12 0,0 0 1 0,0 0 1 0,0 0-2 15,0 0-1-15,0 0 3 0,0 0 2 16,0 0-4-16,0 0 0 0,0 0 0 0,0 0-3 16,0 0 2-16,0 0-14 0,0 0-22 0,0 0-32 0,0 0-39 15,0 0-40-15,0 0-46 0,0 0-47 0,-3-36-51 16,3 36-62-16,3-12-95 0,-3 12-286 0,-6-16-778 16,6 16 345-16</inkml:trace>
        </inkml:traceGroup>
        <inkml:traceGroup>
          <inkml:annotationXML>
            <emma:emma xmlns:emma="http://www.w3.org/2003/04/emma" version="1.0">
              <emma:interpretation id="{BA939E8C-3BD4-421E-8A50-24A65CE6FA08}" emma:medium="tactile" emma:mode="ink">
                <msink:context xmlns:msink="http://schemas.microsoft.com/ink/2010/main" type="inkWord" rotatedBoundingBox="10857,4663 11240,4646 11263,5172 10880,5189"/>
              </emma:interpretation>
            </emma:emma>
          </inkml:annotationXML>
          <inkml:trace contextRef="#ctx0" brushRef="#br0" timeOffset="67059.6555">1571 1510 85 0,'0'0'161'0,"0"0"-4"16,0 0-3-16,0 0-9 0,0 0-4 0,0 0-2 16,0 0-13-16,0 0-4 0,0 0-4 0,0 0-8 15,5 4-8-15,-5-4-5 0,0 0-7 0,0 0-4 16,0 0-11-16,0 0-4 0,0 0-6 0,0 0-3 16,0 0-9-16,0 0 1 0,0 0-1 0,0 0 4 15,0 0 2-15,9 4 3 0,-9-4 5 0,0 0 1 16,20 0 9-16,-20 0-2 0,19-4 2 0,-19 4 1 15,20 0-2-15,-10-1 3 0,6-2-3 0,-2 1-6 0,4-2-3 16,-2-1-1-16,1 3 3 0,-1-4-9 16,0 3-7-16,1 2-1 0,-1-4-4 0,1 2 3 15,-2-3-5-15,-5 4-3 0,-10 2 2 0,19-5-9 0,-13 5 1 16,-6 0-4-16,14-4-3 0,-14 4-11 0,0 0 3 16,13-3 1-16,-13 3-9 0,0 0 3 15,9-4 2-15,-9 4-1 0,0 0-8 0,0 0 5 16,0 0-11-16,0 0 0 0,0 0-15 0,0 0-9 0,0 0-11 15,0 0-17-15,0 0-14 0,0 0-22 0,0 0-26 16,0 0-31-16,0 0-35 0,0 0-35 0,0 0-45 16,-22 22-234-16,22-22-530 0,-20 2 234 0</inkml:trace>
          <inkml:trace contextRef="#ctx0" brushRef="#br0" timeOffset="67640.8075">1596 1587 84 0,'0'0'236'0,"0"11"-10"0,0-11-12 16,0 0-15-16,-6 8-11 0,6-8-17 0,0 0-11 15,0 12-8-15,0-12-11 0,0 0-12 0,-5 11-10 16,5-11-10-16,0 0-10 0,0 0-9 0,0 14-6 15,0-14-8-15,0 0-8 0,0 0-6 0,0 11-2 0,0-11-7 16,0 0-3-16,11 5-3 0,-11-5-2 0,0 0 0 16,13 5-4-16,-13-5-5 0,9 1-2 15,-9-1-1-15,17-1-1 0,-17 1-7 0,19-3 0 0,-19 3-3 16,16-3-4-16,-2 1 3 0,-14 2-3 0,25-5-3 16,-16 3 1-16,2 2-2 0,-11 0 2 0,22-2-3 15,-12 0-2-15,-10 2-3 0,20 0 1 0,-11 2-2 16,-9-2 2-16,19 1 1 0,-11 2-5 0,-8-3 1 15,17 5-2-15,-9-2 0 0,1 2 2 0,-2-2 2 16,-7-3 0-16,17 9 0 0,-11-3 1 0,3-1-4 16,-9-5 1-16,10 11 6 0,-2-6 1 0,-2 2-1 15,0 1 4-15,2-4-7 0,-3 5 4 0,4 0-3 16,-5-1 5-16,-1-1-2 0,-3-7 0 0,9 18 0 16,-4-9 1-16,-4-1 2 0,1 3-2 0,-2-11 7 0,3 21-6 15,-6-11 9-15,3-10 0 0,-8 23 5 16,-1-11 4-16,2-2-1 0,-2 0 2 0,1 0 2 15,-6 2-2-15,3-3-1 0,-1 0-4 0,-4 0 1 16,2-4 5-16,-2 3-2 0,3-2 0 0,-4 4 2 0,2-6-6 16,-4-2-3-16,5 2 1 0,1-1-8 15,-3-1 0-15,4 4 2 0,-2-3-3 0,14-3-3 16,-13 2 5-16,13-2-8 0,0 0-4 0,-20-1-7 0,20 1-19 16,0 0-20-16,-16-4-20 0,16 4-22 0,0 0-25 15,-6-8-26-15,6 8-29 0,0 0-27 0,0 0-29 16,3-17-36-16,-3 17-260 0,0 0-555 0,0 0 245 15</inkml:trace>
        </inkml:traceGroup>
        <inkml:traceGroup>
          <inkml:annotationXML>
            <emma:emma xmlns:emma="http://www.w3.org/2003/04/emma" version="1.0">
              <emma:interpretation id="{181C6A05-C145-40F8-962C-C26A15ED8C95}" emma:medium="tactile" emma:mode="ink">
                <msink:context xmlns:msink="http://schemas.microsoft.com/ink/2010/main" type="inkWord" rotatedBoundingBox="12623,4654 12926,4641 12948,5120 12644,5133"/>
              </emma:interpretation>
            </emma:emma>
          </inkml:annotationXML>
          <inkml:trace contextRef="#ctx0" brushRef="#br0" timeOffset="70493.2552">3494 1501 150 0,'0'0'204'0,"6"-8"-6"0,-6 8-9 0,0 0-7 15,8-10-5-15,-8 10-10 0,0 0-4 0,9-6-10 16,-9 6-6-16,4-9-8 0,-4 9-7 0,0 0-5 16,6-7-12-16,-6 7-7 0,0 0-5 0,0 0-7 15,0 0-7-15,0 0-6 0,3-9-9 0,-3 9-5 16,0 0-8-16,0 0-8 0,0 0-2 0,0 0-7 16,0 0-1-16,0 0-7 0,0 0-7 0,-28 14 1 15,20-11-5-15,-2 5-2 0,1-3 0 16,0 0-2-16,-4 5-4 0,2-3-2 0,-4 2-4 0,2-3 1 15,5 1 2-15,-4-1-7 0,5 3 3 0,-5 0-4 16,6-4 1-16,0 1-1 0,6-6-3 0,-9 11 2 16,9-11-13-16,-7 13 0 0,7-13 4 0,-5 9-5 0,5-9 5 15,0 12-2-15,0-12 4 0,0 0-2 16,6 13 0-16,-6-13 0 0,8 14 4 0,-1-11-1 16,1 1 4-16,-8-4-2 0,18 8 5 0,-5-5 1 0,-4 2 0 15,3-2 1-15,3 3 0 0,-3 0-3 0,4-1 5 16,-7-2 3-16,4 0-7 0,4 2-1 0,-2 3 3 15,-8-5-3-15,7-1 0 0,-5 5 0 16,7-1 4-16,-9-2-5 0,-1 0 3 0,5 0-2 0,-2 2 1 16,0 1-1-16,-2-3 1 0,-1 3 2 0,2-1 0 15,-8-6-3-15,12 11 10 0,-9-6-10 0,1 3 3 16,-4-8 3-16,6 8-5 0,-6-8 3 0,0 17-1 16,0-17-2-16,-2 11 1 0,2-11 0 0,-5 17 8 15,2-10-11-15,-3-1-1 0,-2 4 2 0,4-2 3 16,-5-1-6-16,1 0 3 0,-2 2 0 0,-2-3 1 15,0 4-4-15,-3-4-1 0,2-1 4 0,1-1 1 16,1 2-1-16,2-6-7 0,-3 5 4 0,12-5 4 16,-18 6 0-16,10-6-6 0,8 0 5 0,-14 0 3 15,14 0-5-15,0 0 6 0,-16-6-11 0,16 6 2 16,-9-9-2-16,9 9 2 0,0 0-2 0,0-20-2 16,0 20 3-16,4-22 2 0,-2 12-5 0,4-2 0 15,1-3 0-15,2 3 4 0,-3-5-1 0,3 3 4 16,-2 0-4-16,1 0-3 0,1 0 3 0,0 1 4 15,1 0-2-15,-1 2-1 0,-1-1 1 0,-2 2 0 0,0 1-2 16,-3 2 2-16,1-1-1 0,-4 8 1 16,10-14-1-16,-5 7-3 0,-5 7-1 0,7-10-9 0,-7 10-7 15,6-8-6-15,-6 8-10 0,6-8-14 0,-6 8-12 16,0 0-11-16,5-8-23 0,-5 8-14 0,0 0-20 16,0 0-30-16,9-8-27 0,-9 8-65 0,0 0-161 15,6-10-448-15,-6 10 198 0</inkml:trace>
        </inkml:traceGroup>
        <inkml:traceGroup>
          <inkml:annotationXML>
            <emma:emma xmlns:emma="http://www.w3.org/2003/04/emma" version="1.0">
              <emma:interpretation id="{8D13EE91-A828-4ECE-89F3-D0E9AB4D94D2}" emma:medium="tactile" emma:mode="ink">
                <msink:context xmlns:msink="http://schemas.microsoft.com/ink/2010/main" type="inkWord" rotatedBoundingBox="14019,4511 14477,4490 14503,5078 14045,5099"/>
              </emma:interpretation>
            </emma:emma>
          </inkml:annotationXML>
          <inkml:trace contextRef="#ctx0" brushRef="#br0" timeOffset="71584.0478">5010 1305 186 0,'3'11'203'0,"-3"-11"-7"16,0 13-7-16,0-13-6 0,0 15-11 0,0-15-6 15,0 14-11-15,0-14-6 0,-6 18-9 0,0-5-8 0,0-6-2 16,-2 4-6-16,4-1-11 0,-4-2-3 15,-1 2-12-15,2 1-8 0,-2-2-8 0,0 2-4 16,0-4-10-16,-7 3-6 0,4-2-6 0,-3 0-7 0,1 1-3 16,5-4-3-16,-4 0-5 0,1-2-3 0,2 2-3 15,-1 1-3-15,4 1-4 0,-4-3 0 0,11-4-2 16,-15 3-1-16,15-3-3 0,-13 4-2 16,13-4-2-16,0 0-2 0,-19-4-3 0,19 4 2 0,0 0-7 15,-8-7 1-15,8 7 2 0,-6-7-1 0,6 7-5 16,0 0 0-16,2-19 0 0,-2 19-3 0,6-15-2 15,0 4-2-15,0 3-8 0,0-2 1 0,1 2 0 16,-1-1 3-16,3-3 1 0,-2 2 0 0,4 0 0 16,-2 0 1-16,1 4 3 0,1-5-1 0,2 2 1 15,-2 3-1-15,-4 1 2 0,6-3 0 0,-1 1 0 16,-1 2-4-16,-11 5 4 0,18-6-2 0,-8 4 1 16,-1-1 1-16,-9 3 1 0,13-6 3 0,-4 4-5 15,-9 2 0-15,17 0 2 0,-17 0 0 0,13 2 5 16,-13-2-1-16,14 9 6 0,-7-3-1 0,1-3 6 0,-2 7 4 15,1-1-1-15,0 1 4 0,2 2 3 16,-4 0-2-16,5 1 3 0,-7 2 9 0,6-2-1 16,-4 1-1-16,4 3 7 0,0-3 0 0,-3 4-2 0,1 0 5 15,5 3 0-15,-5-1 1 0,5 1 9 0,-4-3-2 16,-1-2 5-16,-1 2-2 0,0-3 1 0,0 2-5 16,0-1 7-16,-1 2-6 0,1-3-2 0,-2-1-8 15,2 0 10-15,-4-4-12 0,-1 1 2 0,2-2-9 16,-3-9 6-16,1 16 0 0,-1-6-9 0,0-10-5 15,0 14 4-15,0-14-6 0,-1 13-2 0,1-13-2 16,-4 15-10-16,4-15-23 0,-5 10-28 0,5-10-21 16,-7 7-23-16,7-7-21 0,-8 10-31 0,8-10-28 15,-3 9-30-15,3-9-37 0,0 0-37 0,0 0-264 16,0 0-581-16,0 0 257 0</inkml:trace>
        </inkml:traceGroup>
        <inkml:traceGroup>
          <inkml:annotationXML>
            <emma:emma xmlns:emma="http://www.w3.org/2003/04/emma" version="1.0">
              <emma:interpretation id="{9C64C6B3-AA4A-4428-94FB-A56DEECC60B0}" emma:medium="tactile" emma:mode="ink">
                <msink:context xmlns:msink="http://schemas.microsoft.com/ink/2010/main" type="inkWord" rotatedBoundingBox="15964,4307 16678,4275 16700,4785 15987,4817"/>
              </emma:interpretation>
            </emma:emma>
          </inkml:annotationXML>
          <inkml:trace contextRef="#ctx0" brushRef="#br0" timeOffset="72757.879">6677 1130 95 0,'0'0'251'0,"0"0"-15"0,0-17-6 0,0 17-8 16,0 0-15-16,0 0-9 0,0 0-16 0,0 0-10 15,0 0-12-15,0 0-14 0,0 0-10 0,0 0-12 16,0 0-14-16,0 0-10 0,0 0-9 0,0 0-12 16,0 0-6-16,0 0 0 0,0 0-2 0,0 0-1 0,9 28-1 15,-9-28 1-15,1 19 5 0,-1-10 4 16,3 2-6-16,-3 4-2 0,3 0 8 16,-1 1-12-16,1 1 12 0,-2-3 14 0,1 3-12 0,1 0 4 15,-2-2-6-15,4 1 3 0,-2 2 2 0,-2-4-4 16,4 4 3-16,-1-6-4 0,-2 4-1 0,1-2-4 0,0 2 15 15,0-5-5-15,1 4-11 0,-2-5 0 0,-1 1-6 16,2-4-8-16,0 2-5 0,2 1-6 0,-5-10-2 16,3 15-5-16,0-7-5 0,0-1-2 0,-3-7-3 15,3 13-2-15,-3-13-5 0,1 11-6 0,-1-11-16 16,4 13-18-16,-4-13-22 0,2 6-29 0,-2-6-25 16,0 0-32-16,0 0-14 0,0 0-21 0,1 11-23 15,-1-11-40-15,0 0-44 0,0 0-54 0,0 0-309 16,0 0-680-16,0 0 301 0</inkml:trace>
          <inkml:trace contextRef="#ctx0" brushRef="#br0" timeOffset="78460.5174">7144 1353 250 0,'0'0'270'0,"0"0"-13"0,0 0-15 0,0 0-18 0,0 0-17 15,0 0-21-15,0 0-17 0,0 0-15 0,0 0-11 16,0 0-11-16,0 0-9 0,-20 18 0 0,20-18-14 16,-6 11-4-16,3-4-7 0,-1 0-7 0,-2 3 4 15,3-2-15-15,-3 3-1 0,5-1-9 0,-4 4 3 16,1-4-2-16,2 4-11 0,1-3 2 0,-1 4-13 15,2-3-4-15,-3 2-4 0,3-14-3 0,5 18 0 16,-4-11-5-16,4 3 2 0,-5-10-1 0,6 14-5 16,-2-7 2-16,2-2 3 0,-6-5 2 0,12 9 1 15,-5-5 1-15,4 0-3 0,-11-4-3 0,16 0 1 16,-16 0-5-16,21-1-2 0,-9-2-3 0,2-2-3 16,3 2 0-16,-3-2-1 0,-1-5-2 0,2 4-1 15,-1-4-1-15,-1 0-4 0,3-1-3 0,-2-2 4 16,-1 1-2-16,-2-1-4 0,1 0 5 0,0 2-5 15,-3 0 10-15,1-4-14 0,-3 2 6 0,-1 0 2 16,-3-2-4-16,2 5 0 0,-4-1 0 0,-1 11-7 16,0-21 4-16,0 21-2 0,-3-17 0 0,-1 10 0 15,-2-3-1-15,0 2 8 0,6 8-4 0,-16-10-2 0,5 5 0 16,-2-3-4-16,-1 7 2 0,-2-2-3 0,2 2 1 16,-3 2 1-16,2-1-1 0,-5 0 3 0,2 1-3 15,3 1 5-15,-1 2-2 0,0-4 0 0,2 5 1 16,-4-2-1-16,9-1 4 0,-4-2-6 0,1 3 1 15,3 1 2-15,-1 2-2 0,2-1 1 0,8-5-1 16,-15 8 1-16,6-6-13 0,2 1-13 0,7-3-21 16,-11 11-19-16,7-4-24 0,4-7-19 0,-12 10-38 15,9-3-38-15,3-7-40 0,-7 11-54 0,7-11-263 16,-6 10-585-16,6-10 259 0</inkml:trace>
        </inkml:traceGroup>
        <inkml:traceGroup>
          <inkml:annotationXML>
            <emma:emma xmlns:emma="http://www.w3.org/2003/04/emma" version="1.0">
              <emma:interpretation id="{58970CC9-6DE7-45CB-9BDA-FA44F089D7B2}" emma:medium="tactile" emma:mode="ink">
                <msink:context xmlns:msink="http://schemas.microsoft.com/ink/2010/main" type="inkWord" rotatedBoundingBox="17668,4267 18478,4231 18501,4757 17691,4793"/>
              </emma:interpretation>
            </emma:emma>
          </inkml:annotationXML>
          <inkml:trace contextRef="#ctx0" brushRef="#br0" timeOffset="79372.2553">8398 1130 78 0,'0'0'235'0,"0"0"-1"0,0 0-8 0,0 0-4 16,0 0-7-16,0 0-2 0,0 0-7 0,0 0-9 15,0 0-4-15,0 0-11 0,0 0-12 0,0 0-8 0,0 0-15 16,0 0-4-16,0 0-23 0,0 0-14 16,0 0-10-16,0 0-9 0,0 0-8 0,0 0-6 0,0 0-5 15,0 0-4-15,0 0 0 0,-1 32 0 0,1-22 3 16,0-10-5-16,-2 25 2 0,2-12 5 16,0 2-4-16,-3-2 3 0,3-1 3 0,-1 2 2 0,1-1-2 15,0 0-3-15,0 2-4 0,0-4-4 0,0-11 0 16,1 24 1-16,2-17-3 0,-1 4-6 0,1 2 1 15,-3-6-5-15,0-7-3 0,4 18-5 0,-2-8-4 16,1-2-2-16,-3-8-3 0,3 13 0 0,-3-13-3 16,4 14-2-16,-4-14-3 0,6 14-1 0,-6-14-5 15,1 11 2-15,-1-11-8 0,2 11-10 0,-2-11-11 16,0 0-29-16,4 6-31 0,-4-6-28 0,0 0-24 16,0 0-27-16,6 10-31 0,-6-10-38 0,0 0-50 15,0 0-57-15,0 0-286 0,0 0-661 0,0 0 293 0</inkml:trace>
          <inkml:trace contextRef="#ctx0" brushRef="#br0" timeOffset="80022.6411">8558 1082 66 0,'0'0'324'15,"0"0"-14"-15,0 0-22 0,-23 7-15 0,23-7-20 16,0 0-20-16,0 0-21 0,0 0-14 0,0 0-16 15,0 0-13-15,0 0-14 0,0 0-12 0,0 0-8 16,0 0-5-16,0 0-10 0,0 0-14 0,0 0-11 16,0 0-4-16,0 0-12 0,0 0-6 0,0 0-9 15,36-7 1-15,-36 7-4 0,19 0-5 0,-7-2 2 0,8-2-10 16,-4 3 9-16,10-3-10 0,-1-2 9 16,-4 5-15-16,4-2 5 0,0 0-1 0,-5 2 2 15,1 1-5-15,1-3-3 0,-2 3 7 0,-3-1-1 0,3-1-2 16,-4 4 1-16,1-4 2 0,-2 4-8 0,-7-2-5 15,-8 0 3-15,20 0-5 0,-10 4-2 0,-10-4-3 16,15 1 1-16,-7 3-4 0,-8-4 2 16,10 9-1-16,-10-9 0 0,8 5 0 0,-2 1-1 0,-6-6-2 15,5 7 8-15,-5-7-2 0,0 17 5 0,3-10-2 16,-3-7 1-16,-1 18 0 0,1-8 1 0,0 4 3 16,-2-3-4-16,2 3-3 0,-4-3 3 0,4-11 5 15,-1 20-1-15,-5-5-4 0,1-3 2 0,2 0 4 16,0 5-1-16,0-4 3 0,-1 2 0 0,1 1 2 15,0-4-4-15,0 1-1 0,-3 3-1 0,1-5-3 16,2 2 1-16,-1 4-2 0,1-4-3 0,-2 1-4 16,1-4 1-16,1 1-4 0,-2 4-5 0,2-3-1 15,-1-1 2-15,4-11-4 0,-3 22-2 0,0-13 1 0,2-1-3 16,1-8-7-16,-2 15-15 0,2-15-22 0,-3 13-25 16,3-13-24-16,-1 11-41 0,1-11-27 0,0 0-22 15,0 0-22-15,0 15-29 0,0-15-30 0,0 0-27 16,-6 5-49-16,6-5-63 0,0 0-231 0,0 0-678 15,0 0 300-15</inkml:trace>
          <inkml:trace contextRef="#ctx0" brushRef="#br0" timeOffset="80288.6945">8760 1382 217 0,'0'0'326'0,"0"0"-16"0,-11-6-17 0,11 6-21 15,0 0-17-15,0 0-18 0,0 0-15 0,0 0-16 0,0 0-16 16,0 0-9-16,0 0-13 0,28-8-3 0,-12 5-11 16,-1-1-12-16,0 1-4 0,6 2-21 0,3-4-10 15,3 4-3-15,4-3-2 0,-4 1-24 0,1 0-10 16,4-4-9-16,0 4-42 0,-2-2-40 0,0 5-50 15,-6-4-61-15,-5 1-76 0,7 0-94 0,-16-1-260 16,0 3-611-16,-2-5 270 0</inkml:trace>
        </inkml:traceGroup>
        <inkml:traceGroup>
          <inkml:annotationXML>
            <emma:emma xmlns:emma="http://www.w3.org/2003/04/emma" version="1.0">
              <emma:interpretation id="{B85127B0-6A28-4914-B8F6-98D229CEC87A}" emma:medium="tactile" emma:mode="ink">
                <msink:context xmlns:msink="http://schemas.microsoft.com/ink/2010/main" type="inkWord" rotatedBoundingBox="19992,4247 21142,4195 21167,4745 20016,4797"/>
              </emma:interpretation>
            </emma:emma>
          </inkml:annotationXML>
          <inkml:trace contextRef="#ctx0" brushRef="#br0" timeOffset="94220.9828">10740 1122 144 0,'0'0'193'15,"0"0"-7"-15,-8-9-8 0,8 9-14 0,0 0-7 0,0 0-7 16,0 0-8-16,-6-9-9 0,6 9-8 0,0 0-2 15,0 0-8-15,0 0-3 0,-3-8-2 0,3 8-8 16,0 0-1-16,0 0-5 0,-6-10-2 16,6 10-7-16,0 0 2 0,0 0-6 0,-6-11-2 0,6 11-3 15,0 0-2-15,0 0-6 0,0 0 1 0,-6-13-4 16,6 13-1-16,0 0-4 0,0 0-1 0,0 0 1 16,0 0-5-16,0 0 7 0,-1-9-2 0,1 9-5 15,0 0-2-15,0 0 1 0,0 0 6 0,0 0-2 16,0 0-7-16,0 0-5 0,0 0-6 0,0 0-3 15,0 0-7-15,0 0-2 0,0 0-11 0,0 0-2 0,0 0-3 16,0 0-3-16,0 0 11 0,0 0-12 16,0 0-2-16,0 0 5 0,0 0-5 0,9 35 5 15,-5-24 0-15,-1 1-3 0,0 1 0 0,0 1 11 16,-1 1-3-16,2 0 5 0,-2 0 2 0,1-1 4 16,-2 3 4-16,1-5 3 0,-2 5-1 0,0-1 4 15,1-3-1-15,2 3 0 0,-6-2 3 0,3 0-2 0,3-1 4 16,-3-2 0-16,0-11 1 0,0 18 2 0,2-3-2 15,-1-5 1-15,-1-10-6 0,3 17 1 0,-3-17-3 16,1 15 8-16,-1-4-12 0,2-2-1 0,-2-9-2 16,1 17 1-16,-1-17-5 0,3 16-3 0,-1-7 4 15,-2-9-4-15,1 13-3 0,-1-13 0 0,5 14-3 16,-5-14 1-16,1 10-3 0,-1-10-3 0,5 8-3 16,-5-8 5-16,0 0-6 0,6 13 0 0,-6-13 8 15,1 9-6-15,-1-9-5 0,0 0 3 0,0 0-4 16,0 0 5-16,5 12-1 0,-5-12-4 0,0 0 8 15,0 0-9-15,1 11 1 0,-1-11 0 0,0 0 0 0,0 0-4 16,0 0-5-16,0 0-19 0,0 0-14 16,-7 16-14-16,7-16-25 0,0 0-13 0,0 0-24 0,0 0-27 15,0 0-23-15,-8 3-35 0,8-3-37 16,0 0-38-16,0 0-41 0,0 0-324 0,-9-26-692 16,9 26 306-16</inkml:trace>
          <inkml:trace contextRef="#ctx0" brushRef="#br0" timeOffset="94941.0803">11021 1118 23 0,'0'0'244'0,"0"0"-12"16,-14-7-12-16,14 7-10 0,0 0-8 0,0 0-13 15,0 0-10-15,-9-5-13 0,9 5-8 0,0 0-10 0,0 0-3 16,0 0-11-16,0 0-9 0,0 0-4 16,0 0-16-16,0 0-5 0,0 0-14 0,0 0-4 15,0 0-9-15,0 0-7 0,0 0-3 0,31-10-6 0,-21 7-4 16,7-2-1-16,-4-1-6 0,4 2-3 0,-1-1-2 16,8 1 3-16,1-4 0 0,2 5-3 0,0-1 0 15,-2 1-5-15,1-2-1 0,-1 3-1 0,-4 2-4 16,-2-2 1-16,1 1 3 0,-1-2-3 0,-3 1-4 15,-1 2-1-15,-3 0-6 0,-12 0 0 0,20 2-1 16,-20-2-1-16,17 0-4 0,-8 3 1 0,-9-3-2 16,12 3 3-16,-12-3-4 0,12 3 3 0,-12-3 7 15,8 6-7-15,-8-6 1 0,9 5 1 0,-9-5 3 16,7 11 3-16,-7-11-5 0,5 11 6 0,-4-3-2 16,-1-8 6-16,5 15 6 0,-4-7-1 0,-1 5 7 0,2-2 8 15,-2 2-1-15,-2 3-3 0,2-3 3 0,-1-4 2 16,1 6 3-16,-5 1-1 0,4-5 3 15,-1 4-8-15,-1-1 0 0,0-3 2 0,2 0 0 0,-2 5 2 16,1-5-7-16,1 4-4 0,1-5-1 0,0-10 0 16,-5 21-7-16,4-10 7 0,1-11-6 15,-2 19-5-15,-1-8-3 0,3-1 1 0,0-10 1 0,0 12-6 16,0-12 1-16,0 16-5 0,0-16-3 0,3 17-2 16,-3-17 0-16,0 14 4 0,0-14-2 0,2 15-4 15,-2-15 1-15,0 11 5 0,0-11-16 0,1 15-9 16,-1-15-21-16,2 12-24 0,-2-12-18 0,0 14-27 15,0-14-21-15,3 14-15 0,-3-14-17 0,0 9-21 16,0-9-19-16,0 0-17 0,-8 11-19 0,8-11-26 16,0 0-28-16,-9 7-52 0,9-7-179 0,0 0-555 15,0 0 246-15</inkml:trace>
          <inkml:trace contextRef="#ctx0" brushRef="#br0" timeOffset="95202.5368">11342 1413 233 0,'0'0'287'0,"-13"-3"-18"0,13 3-20 0,0 0-19 16,0 0-15-16,0 0-19 0,0 0-14 0,0 0-5 15,28-15-5-15,-10 13-9 0,1-6-3 0,7 5-6 16,-3-4-12-16,7-3-11 0,3 6-12 0,4-3-10 15,-7 5-12-15,3-3-12 0,-3 2-6 0,1 1-8 16,-2 0-12-16,0-2-19 0,-2 2-27 0,-6 1-35 16,-2-1-37-16,-2 1-43 0,1 1-47 0,-6 0-57 15,-12 0-63-15,16-1-203 0,-16 1-509 0,14-6 226 16</inkml:trace>
        </inkml:traceGroup>
        <inkml:traceGroup>
          <inkml:annotationXML>
            <emma:emma xmlns:emma="http://www.w3.org/2003/04/emma" version="1.0">
              <emma:interpretation id="{535458D0-1A41-4D84-A2F0-D42849C2A204}" emma:medium="tactile" emma:mode="ink">
                <msink:context xmlns:msink="http://schemas.microsoft.com/ink/2010/main" type="inkWord" rotatedBoundingBox="22019,4149 22871,4111 22891,4558 22039,4596"/>
              </emma:interpretation>
            </emma:emma>
          </inkml:annotationXML>
          <inkml:trace contextRef="#ctx0" brushRef="#br0" timeOffset="96537.0783">12737 1082 166 0,'0'0'233'0,"0"0"-10"0,0 0-4 15,0 0-8-15,0 0-8 0,11-2-8 16,-11 2-9-16,0 0-2 0,0 0-14 0,0 0-12 15,0 0 3-15,0 0-10 0,-1-15-7 0,1 15-11 0,0 0-15 16,0 0-6-16,0-14-8 0,0 14-12 16,0 0-6-16,9-10-10 0,-9 10-6 0,6-12-8 0,-2 6-3 15,-4 6-11-15,14-12 0 0,-7 5-8 0,2 2-5 16,5-2-1-16,-1 2-6 0,0-2 3 0,1 1-10 16,-1 1 2-16,1-1-2 0,-1 3-2 0,1-1 0 15,-3 1 0-15,1-1-2 0,-3 1-6 0,-9 3 0 16,23-1 6-16,-23 1-8 0,16 0-3 0,-8 4 0 15,-8-4 2-15,13 4-2 0,-13-4 0 0,12 10 1 16,-8-5-5-16,-1 1 2 0,2 4-1 0,-5-10 3 16,6 18 4-16,-6-8-12 0,0-10 5 0,-3 22 5 15,1-5-5-15,-1-4 5 0,-3 1-5 0,0 4 6 16,-1-3-5-16,1 5 9 0,-1-2-5 0,-4 2-3 0,-1-3 2 16,3-2 6-16,-3 5 3 0,3-3-4 0,-3-5 5 15,5 5 3-15,-3-5-4 0,-1 0-1 16,1 0 2-16,2 1-1 0,-1 0-1 0,0-6 4 0,0 2-1 15,2-1 0-15,1 2-9 0,6-10 6 0,-9 12-7 16,6-9 1-16,3-3-4 0,0 0 6 0,-9 11-6 16,9-11 16-16,0 0-16 0,0 0 2 15,-4 7 0-15,4-7 5 0,0 0 0 0,0 0-2 0,0 0-6 16,0 0 5-16,0 0-7 0,0 0 5 0,0 0-1 16,0 0 0-16,26-18 1 0,-15 15-8 0,-1-8-6 15,7 4 5-15,-2-3-5 0,3 5-3 0,7-6 1 16,-9 6 3-16,4-2-4 0,-5 0 7 0,4 0-5 15,0 2-1-15,-1 0 7 0,-3 1-5 0,0 0 3 16,1 2-2-16,-7-2 3 0,-9 4-1 0,18 0-6 16,-18 0 7-16,17 4-1 0,-8-1-4 0,-9-3-3 15,15 4 10-15,-8 2-1 0,-7-6-4 0,13 8 5 16,-5-2 3-16,-2-2-2 0,-2 3 0 0,5 1 3 0,-1-3 8 16,-2 1-7-16,4-1 6 0,-2 0 5 15,5 0-4-15,-4 1 11 0,4-4 6 0,4 4-5 16,-4-4 13-16,4 0-14 0,-1-2 2 0,0 0-2 15,4 0 0-15,-1-3-5 0,-1-1 1 0,-1 1-5 0,0 2-4 16,-2-2 2-16,0-1-3 0,2-2 10 16,-2 2-5-16,-3 1-1 0,-5-1-4 0,5-3 1 15,-3 3 3-15,-2-4-1 0,1 1-3 0,4-1 8 0,-5 2-6 16,-2-3-2-16,-5 9 1 0,7-17-5 0,-2 11 5 16,-5 6-1-16,3-15 2 0,0 7-2 0,-3 8 0 15,1-17-3-15,-1 17-2 0,-1-18-1 0,1 18-2 16,-6-16 1-16,3 5 1 0,-5 4-1 0,1-4-1 15,-1 1 2-15,1 3 0 0,-7-3-1 0,2 3 1 16,-1 0 2-16,-2 1 1 0,-1 1 1 0,1 2-4 16,-3 0 2-16,1 2-2 0,0-2-1 0,-3 3 4 15,1 1-3-15,-4 2-2 0,3 1 3 0,0-2-5 16,1 5 1-16,-1-3 3 0,2 3 0 0,1-1-2 0,-1 2-3 16,0 0 5-16,3-1 0 0,1 2-4 15,1-1 1-15,3 1-20 0,1 0-19 0,3-3-22 16,-2 3-26-16,2-1-21 0,-1 0-26 0,7-8-33 0,-6 13-35 15,4-3-37-15,2-10-58 0,2 15-294 16,-2-15-640-16,13 8 283 0</inkml:trace>
        </inkml:traceGroup>
        <inkml:traceGroup>
          <inkml:annotationXML>
            <emma:emma xmlns:emma="http://www.w3.org/2003/04/emma" version="1.0">
              <emma:interpretation id="{B9C1BF88-5A07-4BBE-B5FC-10BFECEB9CF4}" emma:medium="tactile" emma:mode="ink">
                <msink:context xmlns:msink="http://schemas.microsoft.com/ink/2010/main" type="inkWord" rotatedBoundingBox="23782,4050 24534,4016 24567,4756 23815,4789"/>
              </emma:interpretation>
            </emma:emma>
          </inkml:annotationXML>
          <inkml:trace contextRef="#ctx0" brushRef="#br0" timeOffset="97450.9845">14559 912 64 0,'0'0'275'0,"0"0"-15"16,0 0-18-16,0 0-14 0,0 0-11 0,0 0-13 15,0 0-13-15,0 0-12 0,0 0-11 0,0 0-12 16,0 0-11-16,0 0-11 0,0 0-10 0,0 0-14 15,0 0-8-15,0 0-12 0,0 0-12 0,0 0-5 16,25-22-9-16,-25 22-8 0,11-10-4 0,-2 6-4 16,-2-2-5-16,2 1-4 0,-9 5-3 0,20-6-7 15,-10 6-3-15,-3-5-2 0,4 3-1 16,-11 2-2-16,18-4 6 0,-18 4-10 0,13 0-6 0,-13 0 4 16,14 0-1-16,-14 0-1 0,12 0 1 0,-12 0-4 15,11 7-2-15,-11-7 2 0,8 9 2 0,-5-3-4 0,-3-6 0 16,3 20 5-16,-6-13 6 0,3-7-4 15,-3 28 3-15,-3-14 4 0,0 4-4 0,-1 3 4 0,-5 1 3 16,0 0 1-16,1-2 2 0,-2 0 1 16,-1 0 2-16,1 1 6 0,-2-2-2 0,2-3 4 0,4 1 1 15,-3 0-4-15,3-3 7 0,-2-1-3 0,2-1 4 16,-1-1-2-16,3-5-7 0,1 2 1 16,-2-1 1-16,8-7-6 0,-9 10-6 0,9-10 0 0,-6 7 3 15,6-7-10-15,-6 8 3 0,6-8-3 0,0 0 10 16,-7 6-8-16,7-6-6 0,0 0 11 0,0 0-7 15,0 0-8-15,0 0 5 0,0 0 1 0,0 0 4 16,0 0-11-16,0 0-1 0,0 0 4 0,0 0-4 16,0 0 0-16,0 0 15 0,0 0-23 0,33-11-2 15,-33 11 2-15,14-4 1 0,-2 1-1 0,-3-3-1 0,-9 6 0 16,20-4 0-16,-8 3 5 0,0-1-4 16,-12 2 2-16,20-4-2 0,-8 3-3 0,3 0 2 15,-3 1 0-15,-12 0 0 0,21 0 3 0,-21 0-4 16,20-1-3-16,-20 1 7 0,14 1-4 0,-14-1 4 15,11 0-3-15,-11 0 3 0,0 0-14 0,13-4-10 16,-13 4-26-16,0 0-17 0,0 0-21 0,14-1-28 0,-14 1-28 16,0 0-27-16,0 0-28 0,0 0-32 0,0 0-44 15,0 0-300-15,0 0-620 0,0-15 274 0</inkml:trace>
          <inkml:trace contextRef="#ctx0" brushRef="#br0" timeOffset="98008.7836">15017 906 240 0,'0'0'351'0,"0"0"-17"16,0 0-10-16,0 0-18 0,0 0-16 0,0 0-18 15,0 0-25-15,0 0-24 0,0 0-24 0,0 0-15 16,0 0-24-16,0 0-13 0,0 0-13 0,0 0-15 0,0 0-2 15,0 0-16-15,0 0 0 0,0 0 0 0,-12 36-5 16,9-25-1-16,-3-1-9 0,1 5 0 16,4-6-7-16,-3 2-2 0,2 0-3 0,1-1 0 0,1-10 0 15,0 22-6-15,0-12-4 0,-3 0 1 0,3-10-5 16,0 19-4-16,0-19-3 0,3 16-2 0,-2-9-4 16,-1-7-6-16,0 14-3 0,0-14-2 0,6 10 3 15,-6-10-5-15,7 7-3 0,-7-7-3 0,8 8-6 16,-2-5-8-16,-6-3-18 0,15 7-22 0,-15-7-27 15,19 0-29-15,-8 0-24 0,-11 0-21 0,20-8-12 16,-6 5-24-16,-2-3-15 0,1 1-12 0,1-5-17 16,-1 3-10-16,-1-2-7 0,-2 1-2 0,2 0 2 15,0-2 7-15,-4 3 10 0,-1-2 19 0,1 4 22 16,-2-1 26-16,-6 6 18 0,10-17 28 0,-5 12 19 16,-5 5 31-16,6-11 24 0,-6 11 30 0,4-9 22 15,-4 9 24-15,6-7 16 0,-6 7 18 0,0 0 10 16,0 0 7-16,0 0 4 0,6-8-5 0,-6 8-3 0,0 0-4 15,0 0 6-15,0 0-4 0,0 0 7 0,0 0 7 16,-12 32-3-16,6-24 6 0,2 5 4 16,-1 1 4-16,1 3-4 0,-2 1-4 0,3-1 0 15,-2 8-11-15,-2 2-9 0,2 2-5 0,-1-5-8 16,0 14-9-16,3-13-6 0,-1 10-8 0,2-6-4 0,-2-2-20 16,1 0-31-16,3 0-51 0,-2-1-43 0,2-1-51 15,-3-1-67-15,3-7-80 0,3 0-104 0,-1-2-227 16,1-8-668-16,1 3 296 0</inkml:trace>
        </inkml:traceGroup>
        <inkml:traceGroup>
          <inkml:annotationXML>
            <emma:emma xmlns:emma="http://www.w3.org/2003/04/emma" version="1.0">
              <emma:interpretation id="{99A21E70-D515-43C3-BC1B-72F51B48E75A}" emma:medium="tactile" emma:mode="ink">
                <msink:context xmlns:msink="http://schemas.microsoft.com/ink/2010/main" type="inkWord" rotatedBoundingBox="25555,3961 26634,3913 26657,4427 25578,4475"/>
              </emma:interpretation>
            </emma:emma>
          </inkml:annotationXML>
          <inkml:trace contextRef="#ctx0" brushRef="#br0" timeOffset="100797.2584">16311 859 130 0,'0'0'221'0,"0"0"-8"16,0 0-9-16,0 0-8 0,0 0-9 0,0 0-5 15,0 0-10-15,0 0-7 0,0 0-5 0,0 0 0 16,0 0-8-16,0 0-8 0,0 0-8 0,-9-16-7 16,9 16-6-16,0 0-10 0,0 0-5 0,0 0-10 15,-3-10-3-15,3 10-6 0,0 0-10 0,0 0-10 16,0 0-9-16,11-16-2 0,-11 16-7 0,12-9-7 16,-3 3-4-16,0 3-2 0,4-4 0 0,2 1-11 15,-2 1-1-15,4 1 0 0,-2 2 0 0,1-2-4 16,-1-1-5-16,0 3-4 0,-2-2-3 0,4 2 7 15,-17 2-9-15,19 0-5 0,-8 0-11 0,-11 0 3 16,16 2-6-16,-16-2 4 0,13 5 3 0,-7-2-1 0,-6-3 0 16,8 9 5-16,-8-9-1 0,3 14-2 15,-3-5-3-15,0-9 19 0,-3 17-10 0,3-17-3 16,-5 17 4-16,-1-8-7 0,1 2 8 0,0-1 1 16,-4-2-2-16,5 1-8 0,-2 0 9 0,0-2 0 0,-2 2 9 15,1-1-8-15,-2-1-1 0,1-1-2 16,-1-1 4-16,9-5 1 0,-13 11-4 0,7-8 1 0,6-3-1 15,-10 11 0-15,10-11 0 0,-8 6-4 0,8-6 1 16,0 0 1-16,0 0 10 0,0 0-12 0,-9 5-2 16,9-5-1-16,0 0 2 0,0 0-2 0,0 0 3 15,0 0 1-15,0 0-2 0,0 0 3 0,0 0 0 16,0 0-1-16,0 0-3 0,21 6 2 0,-21-6 1 16,0 0 2-16,18-1-6 0,-18 1 7 0,13 0-3 15,-13 0-2-15,15-3-2 0,-15 3 0 0,14 0 9 16,-14 0-5-16,13 0-1 0,-13 0 2 0,14 3-3 15,-14-3-3-15,13 3 4 0,-13-3-7 0,12 2-4 16,-12-2 9-16,9 6-2 0,-9-6 4 0,12 7 0 16,-12-7 5-16,7 8-6 0,-1-2 0 0,-6-6-4 15,8 13 5-15,-4-8 0 0,-1 3 3 0,2 2 0 16,-5-10 5-16,6 16-6 0,-5-9 5 0,-1-7 4 16,6 16-2-16,-6-7 7 0,2 1-2 0,-2-10 4 15,-2 18-2-15,2-18 2 0,-4 17 4 0,4-7 1 0,0-10 5 16,-5 20-3-16,1-8 11 0,-2-4-5 0,-2-1 3 15,2 1-2-15,-3 0 2 0,-1 0-4 16,-2 2-4-16,3-3 0 0,-3-1 7 0,-1 1-3 16,-1-2-1-16,1 2 2 0,-2-1-5 0,1-2 0 0,-3-3 2 15,3 3-1-15,-1-2 0 0,-3-2-7 0,5 0 0 16,-2 0 0-16,0 3-3 0,15-3-6 16,-22 2 3-16,13-2-3 0,9 0 8 0,-20-2-7 0,20 2-1 15,-13-5-2-15,13 5-3 0,-9-5-9 0,9 5-47 16,-6-10-6-16,6 10-24 0,0 0-14 0,0 0-32 15,9-21-27-15,-3 11-25 0,-6 10-32 0,13-12-31 16,-1-1-48-16,-3 6-262 0,5-4-596 0,-2 1 264 16</inkml:trace>
          <inkml:trace contextRef="#ctx0" brushRef="#br0" timeOffset="101393.0312">17045 938 87 0,'0'0'252'0,"0"0"-10"16,0 0-10-16,0 0-15 0,-10 22-4 0,10-22-26 15,-3 13-8-15,0-2-9 0,3-11-15 0,-6 18-7 16,3-9-10-16,3-9-11 0,-6 19-8 0,1-8-10 0,5-1-6 16,0-10-6-16,0 20-4 0,0-13-7 15,0-7-8-15,0 18 6 0,3-10-5 0,-3-8 0 16,8 14-2-16,-5-8 2 0,-3-6-2 0,10 10 0 0,-1-7-3 16,-1 1 2-16,2-1-12 0,2-2 1 0,-12-1-4 15,24-1-5-15,-8-1-7 0,1 2 2 0,-4-4-5 16,6 1-1-16,-7-1 1 0,8-3-9 0,-7 1-2 15,2 1-4-15,0-4 0 0,1 1-2 0,-4 1-4 16,2-2-6-16,-5 0 17 0,3 0-6 0,0 0-7 16,-3 0 3-16,-2-1 3 0,-3 5 6 0,2-5-1 15,0 3 0-15,-3-1 1 0,-3 8-3 0,5-12 8 16,-5 12-11-16,3-14 6 0,-3 14-4 0,3-15 0 16,-3 15 0-16,-6-17-6 0,6 17 7 0,-8-14-4 15,2 9-2-15,6 5 5 0,-13-12-6 0,9 8 3 16,4 4 0-16,-15-8-6 0,15 8 0 0,-18-7 1 15,12 6-3-15,6 1 6 0,-20-5-4 0,11 5 0 16,9 0 0-16,-25 0-7 0,25 0 5 0,-25 4-5 16,11-2-2-16,4-1-1 0,-7 3-1 0,4 1 0 15,0 0 0-15,2-2-3 0,-4 1-1 0,5 3-1 16,-4 0-1-16,4-1 0 0,0 1 2 0,-2-2-8 16,1 1-12-16,2 1-32 0,2-3-19 0,7-4-38 0,-17 9-38 15,13-4-33-15,-5 2-34 0,9-7-41 0,-14 12-53 16,9-7-69-16,5-5-267 0,-11 6-690 0,11-6 306 15</inkml:trace>
        </inkml:traceGroup>
      </inkml:traceGroup>
    </inkml:traceGroup>
    <inkml:traceGroup>
      <inkml:annotationXML>
        <emma:emma xmlns:emma="http://www.w3.org/2003/04/emma" version="1.0">
          <emma:interpretation id="{9CC4C4F9-C161-4B9F-AFF9-F8CF66A13C26}" emma:medium="tactile" emma:mode="ink">
            <msink:context xmlns:msink="http://schemas.microsoft.com/ink/2010/main" type="paragraph" rotatedBoundingBox="2143,8149 14374,7641 14423,8820 2192,93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9CE0200-0790-40EA-A724-CA03E3EA2EFC}" emma:medium="tactile" emma:mode="ink">
              <msink:context xmlns:msink="http://schemas.microsoft.com/ink/2010/main" type="line" rotatedBoundingBox="2143,8149 14374,7641 14423,8820 2192,9328">
                <msink:destinationLink direction="with" ref="{0AD3D924-3230-43B7-BE31-EA3DF8D78A1E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0B610CA7-B5B0-42EF-81BD-71FC27AE37D3}" emma:medium="tactile" emma:mode="ink">
                <msink:context xmlns:msink="http://schemas.microsoft.com/ink/2010/main" type="inkWord" rotatedBoundingBox="2144,8173 4853,8060 4894,9038 2185,9150"/>
              </emma:interpretation>
            </emma:emma>
          </inkml:annotationXML>
          <inkml:trace contextRef="#ctx0" brushRef="#br0" timeOffset="288818.2753">-6974 4997 80 0,'0'0'136'16,"0"0"-9"-16,0 0-7 0,0 0-7 0,0 0 2 0,0 0-17 15,0 0 1-15,0 0-7 0,0 0-9 0,0 0-3 16,0 0 0-16,0 0 0 0,0 0-5 0,0 0-5 16,0 0-4-16,0 0-3 0,0 0-3 0,-18-24 1 15,18 24-3-15,0 0 1 0,0 0-2 0,0 0 2 16,0 0-6-16,0 0 1 0,0 0-5 0,0 0-2 16,0 0-3-16,0 0-1 0,0 0-2 0,0 0-6 15,0 0-3-15,0 0-3 0,0 0-3 0,0 0-1 16,0 0-5-16,0 0 0 0,0 0 0 0,0 0-3 15,0 0 0-15,0 0-3 0,0 0 3 0,0 0-3 16,0 0-2-16,0 0 2 0,0 0-1 0,3 35 1 0,-3-35 2 16,2 10 0-16,-2-10-1 0,0 0-1 15,4 15-3-15,-4-15 2 0,2 10 4 0,-2-10 0 16,1 10 0-16,-1-10 5 0,0 11 1 0,0-11-1 16,5 11-2-16,-5-11-3 0,3 10-1 0,-3-10 0 15,3 14-1-15,-3-14 2 0,1 10 3 0,-1-10-6 0,5 17 3 16,-5-17-3-16,1 11 2 0,-1-11-4 0,2 13 0 15,-2-13-2-15,1 12 0 0,-1-12-3 0,3 12 2 16,0-7-3-16,-3-5 3 0,3 15-1 0,-3-15 0 16,0 16 1-16,0-16 0 0,3 11 0 0,-3-11 4 15,2 15-6-15,-2-15 4 0,3 14 0 0,-2-5-2 16,-1-9 0-16,0 11 0 0,0-11-1 0,2 15 1 16,-2-15-1-16,3 13 0 0,-3-13-1 0,1 7 2 15,-1-7-3-15,2 11-1 0,-2-11 0 0,0 0-1 16,4 13 7-16,-4-13-7 0,0 0-1 0,3 11 3 15,-3-11-3-15,3 7-1 0,-3-7 2 0,0 0 0 16,0 0-2-16,3 13 5 0,-3-13-3 0,5 7-2 0,-5-7 4 16,0 0 0-16,6 11-1 0,-6-11 0 15,2 7 1-15,-2-7 0 0,0 0 2 0,5 14 2 16,-5-14-3-16,1 10 0 0,-1-10 2 0,5 13-1 0,-5-13 1 16,1 11-5-16,-1-11 4 0,5 10-1 15,-5-10 3-15,3 12-1 0,-3-12 3 0,1 14 0 16,-1-14-1-16,5 14-1 0,-4-7 1 0,-1-7 7 15,3 13-6-15,-3-13 3 0,5 12 0 0,-2-6-2 0,-3-6 1 16,1 11-1-16,-1-11 2 0,6 15 0 0,-4-6 1 16,-2-9 2-16,4 13 0 0,-4-13 1 0,3 14 4 15,0-6-5-15,-1 2 2 0,-2-10-4 0,6 17 1 16,-3-12 2-16,0 7 2 0,-3-12 1 0,1 18 0 16,-1-9 0-16,5 0 1 0,-5-9 0 0,0 17 0 15,0-6-3-15,0-11 5 0,1 17-5 0,-1-9 3 16,2 2-7-16,-2-10 8 0,1 21-8 0,-1-21 12 15,3 14-11-15,-3-14-3 0,-3 17 7 0,3-17-4 16,0 13-2-16,0-13 2 0,3 12 4 0,-3-12-5 16,2 12 2-16,-2-12-9 0,1 9 0 0,-1-9-3 15,0 0 8-15,0 0-4 0,0 13 2 0,0-13-1 16,0 0 0-16,0 11-1 0,0-11 3 0,0 0-2 16,0 0-2-16,0 0 2 0,0 0-6 0,0 0 7 15,-1 13-3-15,1-13-5 0,0 0 0 0,0 0 5 0,0 0 1 16,0 0-1-16,0 0-3 0,0 0 0 15,0 0-4-15,0 0-2 0,0 0-16 0,0 0-13 0,0 0-13 16,0 0-30-16,0 0-27 0,0 0-32 0,0 0-37 16,0 0-44-16,0 0-57 0,0 0-307 0,0 0-623 15,-6-34 276-15</inkml:trace>
          <inkml:trace contextRef="#ctx0" brushRef="#br0" timeOffset="289876.1898">-7138 5106 160 0,'0'0'155'0,"0"0"-9"0,0 0-8 15,0 0-11-15,0 0-2 0,0 0-6 0,24-24 0 0,-12 17-2 16,3 1-6-16,3-5-2 0,-3 3-6 0,1-2-5 15,2 3-4-15,0 1-4 0,4-1-6 0,-2 2-5 16,-2 1-6-16,-2 1-3 0,3-1-6 16,-1 4-5-16,-1 1-3 0,1 2-1 0,0-3-2 15,-2 3 1-15,0 1-1 0,1-1-5 0,1 4 0 0,-3-3-14 16,-3 6-1-16,-1-2 1 0,0 4 0 0,-1-1 0 16,-1 1-6-16,-1 1 0 0,1-2 0 15,-5 2-2-15,5-1 3 0,-4 0-3 0,-2 0 0 0,3 1-2 16,-3 0 4-16,-2 0-4 0,2 0-1 0,-3 0-5 15,-3 2-1-15,3-15 0 0,-1 17-1 0,-5-2-1 16,4-5-1-16,-4 1-4 0,3 2 1 0,-1 1-1 0,-1-6 0 16,1 2 1-16,-1-1-1 0,-1 3-3 15,0-4-4-15,0 1 5 0,2-2-4 0,4-7 1 16,-11 17 1-16,7-10-1 0,4-7-4 0,-9 9 2 0,5-1 2 16,4-8-6-16,-5 8 6 0,5-8-4 0,0 0-4 15,-6 10 5-15,6-10 1 0,0 0-3 0,-3 11 1 16,3-11-2-16,0 0 0 0,0 0 3 0,-3 10 2 15,3-10-7-15,0 0 1 0,0 0 0 0,0 0-2 16,14 4-1-16,-14-4-1 0,0 0 1 16,14 4 4-16,-14-4-3 0,14 0 5 0,-7 3-3 0,-7-3 0 15,20 4 0-15,-8-4-2 0,-3 4 2 16,3-2 1-16,-1-1-1 0,3 3 3 0,1-3-4 0,-2 0-1 16,-1 3 4-16,3-4 0 0,-3 6-3 0,-2-5 6 15,1 3-6-15,1-1 4 0,-2 1-2 0,1-1-3 16,-11-3 3-16,18 6 1 0,-11 3 3 15,1-7-1-15,-1 4-5 0,0-1 3 0,-7-5 0 0,15 18-1 16,-10-12 0-16,1 3 2 0,-3 2-2 0,0 0 6 16,-2-2-5-16,2 3 6 0,-1 0-5 0,-2 3 3 15,0-6 3-15,0 4 0 0,-5 0-1 0,2-2 0 16,-1 1 4-16,-2 4-1 0,-2-2 3 0,1 0-5 16,-1-3 2-16,-2 3 2 0,0 3-4 0,-2-6 3 15,0 3-4-15,-2-2 2 0,1 0 6 0,-2-1-5 16,2 0-6-16,-5 0 10 0,3 0-4 0,-3-3-3 15,3 0 5-15,0-2-2 0,-1 4 0 0,1-5 2 16,0 1-6-16,-2 1-2 0,4-2 0 0,2-3 2 16,-5 2-2-16,6-2 3 0,-2-1 0 0,12-1-5 15,-24 0-3-15,15 0-6 0,9 0-6 0,-19-1-11 0,19 1-5 16,-15-5-12-16,6 2-13 0,9 3-15 16,-14-11-18-16,14 11-13 0,-9-11-14 0,9 11-30 15,-6-12-24-15,6 12-28 0,0-15-207 0,0 15-436 16,0-16 193-16</inkml:trace>
          <inkml:trace contextRef="#ctx0" brushRef="#br0" timeOffset="290610.7082">-6229 5647 73 0,'0'0'245'0,"0"0"-22"16,0 0-16-16,0 0-11 0,0 0-9 0,0 0-7 15,6 22-10-15,-6-22-13 0,4 13-6 0,-2-6-8 16,-2-7-5-16,1 13-8 0,3-6-12 0,-1 3 2 16,-3-10-13-16,3 15-8 0,0-5 5 0,0 1-14 15,0-2-4-15,-3-9-9 0,3 19-7 0,0-9-5 16,-1-3-1-16,-2-7-3 0,4 14 0 0,-4-14-12 16,5 14-1-16,-5-14-1 0,3 11-8 0,-3-11-5 15,4 10-4-15,-4-10-1 0,0 0-5 0,6 8 5 16,-6-8-6-16,0 0 0 0,0 0-1 0,5 9 0 15,-5-9 16-15,0 0-12 0,0 0 4 0,0 0 0 16,0 0-1-16,0 0 11 0,0 0-10 0,0 0 3 16,0 0-6-16,0 0-1 0,0 0-5 0,0 0-6 15,0 0 7-15,6-32 0 0,-6 32-9 0,3-20 13 0,-2 10-14 16,-1-1 3-16,2-2-8 0,-1-5 14 0,4 0-19 16,-4 1 8-16,4-1-6 0,-1-3-1 0,-1 5 0 15,3 1-1-15,0 0-3 0,-3-4 7 16,1 7-8-16,4-3 1 0,-2 0 3 0,0 4 0 0,3-1-2 15,0 0-4-15,-5 1-2 0,2 4 9 0,-1 0-7 16,-5 7 6-16,12-10-8 0,-9 6 7 0,-3 4-4 16,11-10 3-16,-11 10-12 0,9-5-4 0,-9 5-14 15,0 0-14-15,18-2-16 0,-18 2-20 0,18 0-22 16,-18 0-30-16,17 0-26 0,-7 2-37 0,-1 2-20 16,-9-4-47-16,18 1-227 0,-18-1-529 0,19-1 234 15</inkml:trace>
          <inkml:trace contextRef="#ctx0" brushRef="#br0" timeOffset="291291.2616">-5739 5484 242 0,'0'0'249'15,"0"0"-22"-15,0 0-16 0,0 0-16 0,5 8-9 0,-5-8-10 16,0 0-7-16,1 11-9 0,-1-11-6 15,2 12-7-15,-2-12-1 0,0 17-12 0,0-17-8 16,0 17-6-16,0-8-9 0,-2 6-4 0,2-4-6 0,-1 3-6 16,1-14-5-16,1 22 3 0,1-12-13 0,-2 2-5 15,0-12-11-15,4 16-3 0,-2-7-4 0,2 0-9 16,-4-9-2-16,6 16-5 0,-4-9-6 0,-2-7 17 16,9 10-21-16,-5 0-7 0,-4-10 5 0,7 11-2 15,-1-8-7-15,-6-3 1 0,11 4-3 0,-11-4-4 16,13 0 4-16,-13 0-4 0,14 1 3 0,-14-1 0 15,15-4-8-15,-15 4 3 0,15-3 0 16,-5-1-12-16,-4-3 8 0,-6 7-7 0,16-11-4 0,-8 9-1 16,-1-6-2-16,-1 1-7 0,3-3-5 0,-1-1 2 15,-2-6-4-15,-2 9-1 0,5-3 2 0,-7-1-2 16,-1 0 0-16,4-3 1 0,-3 7 3 0,1-7-3 16,-1 7 13-16,-1-1-9 0,-1 9 0 0,2-18 3 15,-2 8-1-15,0 10 5 0,3-17 2 0,-3 17 0 16,-3-18-6-16,3 18 5 0,-2-8 6 0,2 8-1 15,-1-12 8-15,1 12-2 0,0 0 5 0,0 0-2 16,0 0-5-16,0 0 4 0,-2-14-2 0,2 14-3 16,0 0-6-16,0 0 12 0,0 0-2 0,0 0-2 15,0 0-2-15,0 0 2 0,0 0 7 0,-5 37-3 0,2-23 4 16,3-1 1-16,0 2-5 0,3-1 8 16,-3 3 1-16,0 1 1 0,0-2 6 0,0 1-4 15,1 1-2-15,-1-2 2 0,1 1-4 0,2-3-1 16,0 4 1-16,-1-3 4 0,2-2-7 0,1-2-1 0,-2 2 1 15,1-7 9-15,-4-6-18 0,8 15 5 0,-4-8 1 16,1 0 0-16,-5-7-4 0,12 9 3 16,-5-8 2-16,-7-1 10 0,18 0-17 0,-18 0-2 15,22-4-6-15,-5 1-7 0,-2-4-20 0,-2 2-7 0,2-3-6 16,1-3-12-16,5-2-13 0,-1-2-15 0,-1 0-6 16,-2 2-11-16,2-5-9 0,0-1-14 15,1 0-8-15,-2 2 7 0,-3-1-5 0,-4 4 12 0,-2 2-8 16,2 0-4-16,-2-2-4 0,-3 3-4 0,0 1-6 15,-3 0 1-15,1 4-18 0,-4 6-145 0,2-18-332 16,-2 7 147-16</inkml:trace>
          <inkml:trace contextRef="#ctx0" brushRef="#br0" timeOffset="291808.4786">-5118 5113 118 0,'0'0'255'0,"0"0"-15"0,0-12-16 16,0 12-17-16,0 0-13 0,0 0-22 0,0 0-15 0,0 0-9 15,0 0-5-15,0 0-5 0,0 0-10 0,0 0-2 16,0 0-1-16,-3 45-6 0,3-30-2 16,-2 3-1-16,1 2 2 0,2 2-3 0,-2 2-5 0,-2 1 1 15,3-1-1-15,3 4 5 0,-3-3-2 0,0 3-5 16,-3 1-5-16,6-2-3 0,-2 1-3 15,1-2-4-15,1 4 1 0,-2-6-7 0,1 2-9 0,1-3-2 16,0 0 5-16,3-1-7 0,-2-1 2 0,-2-4-14 16,4-3 0-16,-4 4-4 0,1-2-8 0,2-2-6 15,1-3-1-15,-3 0-13 0,1-5 1 0,1 8 7 16,-1-6-5-16,2 2-13 0,-3-3 6 0,3 0 6 16,-6-7-10-16,8 14-10 0,-2-7 13 0,-2-1-6 15,1-1-6-15,-5-5 1 0,13 7-4 0,-7-1-8 16,-6-6-25-16,13 4-11 0,-13-4-34 0,14-2-26 15,-14 2-25-15,18-2-16 0,-18 2-24 0,18-9-35 16,-11 5-35-16,2 0-38 0,4-3-33 0,-5-2-59 16,-8 9-184-16,10-13-586 0,-1 6 259 0</inkml:trace>
          <inkml:trace contextRef="#ctx0" brushRef="#br0" timeOffset="292646.746">-5150 5664 155 0,'-7'3'200'16,"7"-3"-6"-16,-11 5-9 0,11-5-13 15,0 0-11-15,-4 10-5 0,4-10-10 0,0 0-11 0,0 0-5 16,-10 2-12-16,10-2-5 0,0 0-7 0,0 0-5 16,0 0-8-16,0 0-11 0,0 0-7 0,0 0-3 15,0 0-5-15,0 0-3 0,0 0 4 0,0 0-1 16,0 0-3-16,0 0-1 0,0 0-5 15,0 0-1-15,0 0-6 0,0 0-4 0,38-6-1 0,-38 6-6 16,17-3 0-16,-8 0-4 0,-9 3-5 0,21-5 2 16,-10 2-9-16,0 0-1 0,5-1 0 0,-1-2-3 15,0 2 0-15,2-1 6 0,-4-1-12 0,2 0-3 16,0-1 3-16,-2 4-1 0,5-2-5 0,-3 1 2 16,1-4-2-16,-1 1 8 0,-3 5-12 0,3-5-1 15,5 1 11-15,-5-2-12 0,2 0-2 0,0 0 6 16,1 0-3-16,-3 1 3 0,3 0-3 0,-4-1 6 15,3 2-9-15,-4-1 1 0,4 0-3 0,-4 3 4 16,1-6-4-16,-1 2 3 0,-1 2 0 0,-3-1 1 16,0 3-3-16,-2-3 4 0,1 1-3 0,-1 2 0 0,-7 4 9 15,11-10-7-15,-11 10-3 0,4-10-3 16,-4 10 4-16,9-11 5 0,-9 11-5 0,0 0 2 16,1-11-3-16,-1 11 5 0,0 0-3 0,0 0 1 15,0 0-5-15,-13-10 0 0,13 10 3 0,0 0-2 0,-18-3 1 16,18 3 0-16,-19 3-4 0,5 0 7 0,1-3-4 15,4 4 1-15,-6-3 1 0,5 4 0 0,-4 2 8 16,1 0-11-16,-1-3 3 0,2 4-3 0,-1 0 7 16,0-3-4-16,4 2 8 0,1-3-4 0,-2 3-3 15,1 3-1-15,-2-4 6 0,5 2-2 0,0 6-4 16,3-7 7-16,-3 0 1 0,2 4-4 0,3 2 6 16,-1 0 8-16,2-1-5 0,0-12-1 0,-1 18 0 15,5-7 3-15,-1 1-3 0,-2-3 0 0,7 4 3 16,-2-4 8-16,4-1 3 0,-5-1 1 0,8 0 2 15,-2-2 3-15,2 2 4 0,2-1-2 0,3-3 9 16,-3 5-4-16,3-2-10 0,-3-5 12 0,0 2 1 16,4-3 3-16,0-1-11 0,1 1-8 0,-1 0 3 15,0-2-2-15,1 2 1 0,-4-1-8 0,4-3 18 16,-4 1-20-16,-3 0 8 0,2 2-13 0,-15 1-2 16,20-6 5-16,-11 6-22 0,-9 0-13 0,16-6-17 15,-10 2-19-15,-6 4-25 0,0 0-32 0,0 0-34 16,15 0-43-16,-15 0-46 0,0 0-88 0,0 0-213 0,0 0-579 15,0 0 256-15</inkml:trace>
        </inkml:traceGroup>
        <inkml:traceGroup>
          <inkml:annotationXML>
            <emma:emma xmlns:emma="http://www.w3.org/2003/04/emma" version="1.0">
              <emma:interpretation id="{D94A88B7-0B0B-45AC-B8A6-99AAD9EDE421}" emma:medium="tactile" emma:mode="ink">
                <msink:context xmlns:msink="http://schemas.microsoft.com/ink/2010/main" type="inkWord" rotatedBoundingBox="5453,8241 8319,8122 8358,9072 5492,9191"/>
              </emma:interpretation>
            </emma:emma>
          </inkml:annotationXML>
          <inkml:trace contextRef="#ctx0" brushRef="#br0" timeOffset="293983.5496">-3828 5207 197 0,'0'0'205'0,"0"0"-10"15,0 0-10-15,0 0-9 0,0 0-14 0,0 0-10 16,0 0-14-16,0 0-9 0,0 0-13 0,0 0-6 16,0 0-15-16,0 0-7 0,0 0-4 0,0 0-2 15,0 0-3-15,0 0 0 0,0 0 0 0,0 0 0 16,0 0 1-16,34 3 1 0,-19-3-4 0,0-3-2 15,-2 1 1-15,7 1 2 0,-1 1-8 16,0-7 1-16,11 3-7 0,2-1 0 0,-3-2-5 0,3 0-5 16,-1 1 0-16,-1 1 0 0,0-1-6 0,0-1-2 15,1 0-2-15,-3 1-9 0,3 2-1 0,-2-2 1 16,-2-1-4-16,1-1 0 0,-4 2 2 0,3 0-8 0,-3-3 1 16,-2 3-1-16,-3-1 1 0,7 0-1 15,-8 3-3-15,-2-4-1 0,2 3 1 0,-2-2-2 16,-2 3 0-16,-1-3-5 0,-1 4-1 0,-1-2-4 0,-11 5-2 15,14-6 0-15,-14 6 1 0,14-4-1 0,-14 4 0 16,9-3 0-16,-9 3-2 0,0 0-1 16,0 0-3-16,13-4-5 0,-13 4-12 0,0 0-9 15,0 0-9-15,0 0-19 0,0 0-17 0,0 0-24 0,0 0-27 16,0 0-33-16,-34 22-37 0,26-19-32 0,-3 1-54 16,-3 2-193-16,-1-1-506 0,-3-3 224 15</inkml:trace>
          <inkml:trace contextRef="#ctx0" brushRef="#br0" timeOffset="294336.1563">-3445 5221 120 0,'0'0'237'0,"-4"14"-9"16,4-14-8-16,-2 11-6 0,2-11-11 0,0 23-4 15,-1-9-7-15,2 1-10 0,-2 2-9 0,2-3-9 16,-1 4-5-16,2 0-1 0,1 3-5 0,-1 4-5 16,-2-1-2-16,5 2 4 0,-2-1-15 0,1 4 12 15,1-5-9-15,-4 2-10 0,5-2-2 0,-3 1-6 16,3-1-7-16,-1 2-2 0,-2-5-4 0,1 0-6 0,-2 0 2 16,2-4-4-16,-1 1-13 0,0 0-5 15,0-1-4-15,2-2-11 0,-4 1-4 0,4-5-7 16,-4 4-4-16,1-5-6 0,1 0-4 0,-3-10 6 0,1 20-15 15,1-13-2-15,-1 3 1 0,-1-10-8 0,0 15-18 16,0-15-25-16,3 15-24 0,-3-15-23 0,0 12-32 16,0-12-24-16,0 11-23 0,0-11-25 0,-6 9-36 15,6-9-42-15,-6 7-41 0,6-7-57 0,0 0-228 16,0 0-620-16,-22-8 274 0</inkml:trace>
          <inkml:trace contextRef="#ctx0" brushRef="#br0" timeOffset="294834.411">-3418 5744 183 0,'0'0'231'0,"21"-6"-9"0,-5 2-11 0,-1 3-9 0,0-1-13 15,3 1-10-15,1-2-14 0,1 3-10 0,-1 0-6 16,-3 0-8-16,10 3-7 0,-7-2-6 15,1 5-12-15,-4-5-4 0,3 3-8 0,1-2-5 16,-5 3-4-16,1 1-7 0,0-4-8 0,2 2 1 0,-4-1-6 16,4-2-2-16,-5 2 0 0,2-3-2 15,-2 1-10-15,-13-1-1 0,27-1-1 0,-12 2-2 16,-3-5-7-16,-12 4-4 0,21-4-6 0,-5 0 1 0,-7-2-6 16,3 4-6-16,2-3-6 0,-1-1 3 0,-4 1-1 15,-1-1-5-15,2 3-1 0,2-8 1 0,-5 5-3 16,-7 6-2-16,12-11-2 0,-7 3 1 0,-1 2-6 15,-4 6 3-15,6-15-1 0,-6 15 2 0,-1-16-9 16,1 16 5-16,-5-15-2 0,5 15-1 0,-7-14-3 16,1 7 0-16,6 7-4 0,-14-11 5 0,5 8-5 15,-2-2 3-15,-3 0-5 0,1 3 9 0,-4 1 1 16,2 0-9-16,-4-3 5 0,4 4-2 0,-3 4-4 16,2-4 3-16,-2 0 3 0,-2 1-4 0,4 2-3 15,-2 2 4-15,0 0-1 0,3 1 1 0,2-6 7 16,1 7-2-16,-1-3-8 0,1 0 7 0,3 4-1 15,1 0-3-15,1-1 1 0,1 1 1 0,-2 4 1 16,2-6-4-16,6-6-1 0,-6 13-2 0,2-5-18 0,4-8-22 16,0 16-16-16,0-16-29 0,3 16-31 0,-2-7-41 15,2 0-48-15,-3-9-55 0,12 13-254 0,-6-13-561 16,-6 0 248-16</inkml:trace>
          <inkml:trace contextRef="#ctx0" brushRef="#br0" timeOffset="295283.0787">-2662 5572 136 0,'0'0'269'0,"0"0"-17"0,12-3-13 16,-12 3-14-16,0 0-13 0,0 0-12 0,15 3-15 0,-15-3-12 15,7 5-13-15,-7-5-11 0,11 7-9 0,-5-2-6 16,-2 2-8-16,5 0-3 0,-4 1-3 0,4 3-10 16,-4-3-10-16,0 2-4 0,4 0-8 0,-2-2-6 15,-1 1 0-15,-1 2-2 0,-1-1-8 0,2-3 1 16,0 0-11-16,-6-7-7 0,6 11 0 0,-3 0-8 16,-3-11-4-16,6 7 0 0,-6-7-10 0,6 7 4 15,-6-7 2-15,0 0-5 0,0 0 8 0,2 12-1 16,-2-12 4-16,0 0 14 0,0 0-8 0,0 0 11 15,0 0-7-15,0 0-9 0,0 0 3 0,0 0 0 0,0 0-4 16,0 0-7-16,0 0 1 0,-23-26-2 0,20 15 3 16,2-3 18-16,-1 3-29 0,4-6-2 0,-2 0 0 15,4-7 0-15,-2 2 0 0,4 5-7 16,-5-1 9-16,7 2-12 0,-4-2-2 0,4 2 2 0,-2 3-7 16,-2 0 3-16,3 1-8 0,1 2 0 0,-2 3-18 15,0-2-29-15,1 4-21 0,5-3-36 0,-4 3-29 16,-8 5-41-16,10-6-44 0,-10 6-50 15,14-5-49-15,-14 5-321 0,10-3-686 0,-10 3 304 0</inkml:trace>
          <inkml:trace contextRef="#ctx0" brushRef="#br0" timeOffset="295946.5628">-2001 5349 64 0,'0'0'259'0,"0"0"-13"15,0 0-11-15,0 0-8 0,0 0-11 0,0 0-19 0,-17 26-11 16,11-20-14-16,6-6-1 0,-7 21-13 0,-2-11-8 16,3 4-4-16,1-2-4 0,-4 3-8 15,4-2-8-15,-1 4-7 0,1-3-4 0,1 0-14 0,-1 2-5 16,4-1-11-16,-2 0-5 0,3 0-6 0,0 1-3 15,3 0-5-15,-3-5-8 0,1 1-9 0,1-1 3 16,4 1-11-16,0-4 3 0,0-2-8 0,1 1-5 16,3-1 0-16,1-1 6 0,5-5-9 0,-1 0 1 15,0-6-7-15,4 6-6 0,7-5 4 0,-1 1-2 16,-1-2 1-16,4-4-2 0,-1 2-6 0,2-5-7 16,-4 1-4-16,-1-2-7 0,4 4-7 0,8-14-5 15,-11 11-13-15,-4-5-1 0,2 0-8 0,-1 0-6 16,-3 0 1-16,-1-1-2 0,-1 1 2 0,-3-2 3 15,-3 5 5-15,-1 4 4 0,-2-3 3 0,1 3 1 16,-6-1 6-16,1 2 0 0,-4 10 8 0,2-15-1 16,-2 15 6-16,-2-15-4 0,2 15 6 0,-4-10 0 15,4 10 2-15,-9-7-1 0,9 7 3 0,0 0 1 0,-20-3-3 16,20 3 3-16,-19 3 1 0,10 1 1 0,-6 3 4 16,6-1-2-16,-4 0 2 0,-1 3 2 0,2 0 2 15,1 2 2-15,0 0 4 0,-1 3 3 0,0 0-6 16,5-2 0-16,-2 4 3 0,3-5 0 0,1 0 0 15,4-2 4-15,-4 8-1 0,5-8 6 0,0-9 10 16,5 17 5-16,2-10 11 0,-1-1 5 0,8-3 7 16,1 1 24-16,4 1 0 0,6-4 13 0,4 0-11 15,2-2 7-15,8 0-5 0,4-4-4 0,-1 0-5 16,-2 0 0-16,3-2-10 0,-11 3-3 0,6-4 0 16,6 1-6-16,-6 1-5 0,1-1-1 0,-6 1-8 15,-8-1-4-15,-2 2-1 0,4 0-5 0,-2-1-7 16,-12 5 0-16,1-3-5 0,-2 3 0 0,-12 1-2 15,16-2-5-15,-16 2 2 0,14-4-12 0,-14 4-12 16,0 0-25-16,0 0-27 0,0 0-32 0,0 0-41 16,0 0-44-16,0 0-47 0,0 0-62 0,-44 24-91 15,19-18-290-15,-14 5-719 0,0 0 318 0</inkml:trace>
        </inkml:traceGroup>
        <inkml:traceGroup>
          <inkml:annotationXML>
            <emma:emma xmlns:emma="http://www.w3.org/2003/04/emma" version="1.0">
              <emma:interpretation id="{23004CF9-EBB7-48A2-9743-1363A850BD4C}" emma:medium="tactile" emma:mode="ink">
                <msink:context xmlns:msink="http://schemas.microsoft.com/ink/2010/main" type="inkWord" rotatedBoundingBox="9019,7863 12286,7728 12330,8808 9064,8943"/>
              </emma:interpretation>
            </emma:emma>
          </inkml:annotationXML>
          <inkml:trace contextRef="#ctx0" brushRef="#br0" timeOffset="297404.6102">-236 4841 208 0,'0'0'215'16,"0"0"-11"-16,0 0-6 0,0 0-4 0,0 0-6 0,0 0-5 16,0 0-1-16,-25 0-6 0,25 0-7 15,0 0-10-15,0 0-8 0,0 0-16 0,0 0-6 16,0 0-18-16,0 0-12 0,0 0-13 0,0 0-7 0,0 0-9 16,0 0-5-16,0 0-3 0,0 0 3 15,0 0-7-15,34 14 8 0,-23-7-9 0,-2-1 3 16,4 1 0-16,4 3 5 0,-1-2 2 0,9 2-2 0,-4 1-5 15,5-2 8-15,-1 0 4 0,2 0-9 0,1-1 1 16,-1-2-8-16,1 2 2 0,-4-6-8 0,5 4 10 16,-1-1-12-16,-1-1 4 0,-2-1-12 0,-6 0 4 15,1 0 1-15,-4-1-16 0,4-2-1 0,-4 2 2 16,-3-2-4-16,-1 0-1 0,-1 3-6 0,-11-3 6 16,19 1-7-16,-10-1-4 0,-9 0-8 0,14 0-16 15,-14 0-17-15,0 0-27 0,16 0-20 0,-16 0-22 16,0 0-20-16,0 0-34 0,13-4-49 0,-13 4-41 15,0 0-43-15,0 0-281 0,-7-20-609 0,7 20 271 16</inkml:trace>
          <inkml:trace contextRef="#ctx0" brushRef="#br0" timeOffset="297822.4193">351 4644 194 0,'0'0'227'16,"0"15"-8"-16,3-5-6 0,-3 5-5 0,1-1-11 15,-1 4-9-15,3 1-7 0,-3 5-12 16,6 1-6-16,-6 1-8 0,0 1-6 0,0 1-11 0,6-1-8 16,-6 2-4-16,1 6-8 0,5 2-2 0,-6-10-9 15,0 11-5-15,0-5 0 0,0 6-10 0,-3-6-2 16,3-3-3-16,3-3-2 0,-9 9-4 0,5-7 17 15,-2 1-10-15,-3-3-9 0,3 2 0 0,-1-3-9 16,-2 0 2-16,-3 2-12 0,1 0 8 0,-8 4-7 16,4-8-3-16,1-1-4 0,-5-3-2 0,4 3 5 15,-4-1-2-15,-1-3-8 0,4-7 6 0,-1 3-8 16,0-2 5-16,-6-2-7 0,-1 2-3 0,3-6-4 16,5-1-3-16,-6-1-3 0,2-2 0 0,1 3-7 15,-1-1 0-15,5-4 3 0,-7-1-5 0,6-2-7 0,-4-2 1 16,1-3-8-16,-1 5-7 0,1-4-22 15,1-3-17-15,5 3-24 0,1-1-13 0,-2-4-27 16,4 4-18-16,1 0-18 0,3-3-20 0,-3-1-19 16,6 11-28-16,-5-20-34 0,10 10-33 0,-5 10-54 0,3-17-203 15,0 8-574-15,4-1 254 0</inkml:trace>
          <inkml:trace contextRef="#ctx0" brushRef="#br0" timeOffset="298642.7085">695 5375 190 0,'0'0'240'0,"-3"11"-9"0,3-11-11 0,0 13-14 15,0-13-11-15,3 14-13 0,-3-14-17 0,0 15-4 0,6-8-11 16,-6-7-7-16,6 11-8 0,1-4-5 0,-1-2-7 16,-6-5-7-16,11 8-5 0,-11-8-2 15,12 3-11-15,-12-3-2 0,13 4-7 0,1-5-7 0,-14 1-5 16,19-6-7-16,-7 2-11 0,1-3 2 0,-2 5-9 15,4-8-4-15,1 0-6 0,1 0-3 0,-4 0-4 16,0 3-8-16,-4-4 2 0,5-3-5 0,-5 4 1 16,1-4-2-16,2 3-5 0,-4-4-6 0,-2 3 2 15,-2 1-2-15,-1 1 0 0,0-1 0 0,-3 11-2 16,3-20 2-16,-3 20-6 0,-3-15 1 0,3 15-3 16,-8-14 1-16,3 8-2 0,-4-1-1 0,1 2-5 15,8 5 5-15,-25-5 0 0,5 5-1 0,7 0 1 16,-3 0 3-16,-1 4-3 0,-2-2 4 0,2 2 1 15,-2 1 0-15,0 1 0 0,2 1-1 0,-1 0 5 16,5-1 4-16,-4 5 0 0,1-4-3 0,6 4 2 16,-5-2 3-16,7 4-2 0,-1-5-3 0,-1 6 1 15,4-1 1-15,0 2 1 0,3-1-2 0,1-5-2 0,2 2 1 16,0-11 2-16,2 18-3 0,1-7-1 16,0-4-1-16,-3-7-2 0,9 15 6 0,-2-8-7 15,2-1 3-15,-1 1-1 0,7-1 7 0,-2-2-9 16,6-3 4-16,-5-1-3 0,2-1 2 0,4-2-6 0,-4 0 9 15,9-4-11-15,-5 1-5 0,-4-1-8 0,4-2-4 16,2-2-7-16,0-3 3 0,-5 6 0 0,2-5-2 16,-2-1 0-16,-1 2 5 0,-6-3-8 0,5 1-1 15,-4 1 3-15,1 2 5 0,-5-1 5 16,2 4-1-16,-1-1 2 0,-5 0 3 0,-1 2 2 0,-2 7 2 16,8-11 4-16,-8 11 2 0,6-10 4 0,-6 10-5 15,3-7 3-15,-3 7-5 0,0 0-3 0,0 0 4 16,10-4 1-16,-10 4 3 0,0 0 0 0,0 0 7 15,9 16 2-15,-9-16-4 0,3 16 6 0,0-7 0 16,-3-9 6-16,3 22-1 0,-1-8-5 0,1-1-3 16,-3 2 3-16,3-5 1 0,0 6-1 0,-3-2 1 15,3 1-4-15,0-6 1 0,0-1 1 0,1 2-3 16,-4-10-6-16,0 16 4 0,0-16-14 0,3 13-16 16,0-6-22-16,-3-7-13 0,0 0-13 0,0 0-15 15,0 10-25-15,0-10-28 0,0 0-33 0,0 0-21 16,0 0-33-16,0 0-52 0,0 0-196 0,6-33-511 15,-6 20 226-15</inkml:trace>
          <inkml:trace contextRef="#ctx0" brushRef="#br0" timeOffset="298950.0952">1226 4847 16 0,'0'0'321'0,"0"0"-9"0,0-11-24 0,0 11-20 15,0 0-23-15,0 0-26 0,0 0-24 0,0 0-17 16,0 0-16-16,0 0-13 0,0 0-11 0,0 0-4 16,0 0-5-16,7 32-6 0,-4-15-3 0,3 5 0 15,-3-1-6-15,0 3 2 0,2 0-3 0,4 2-9 16,-3 0-2-16,-2 0-8 0,2 1 1 0,-3-2-10 16,3 0-6-16,-1-2-14 0,1 2-5 0,3-5 2 15,-5 1-2-15,2-3-12 0,-3 0 1 0,7-4-7 16,-1 1-4-16,-1-2-2 0,-2 1-4 0,3-3-5 15,-5-1 4-15,2-1-11 0,0-2-11 0,0-1-22 0,-6-6-22 16,8 10-27-16,1-8-17 0,-9-2-28 16,13 4-32-16,-13-4-29 0,16-4-28 0,-16 4-38 15,20-12-31-15,-7 3-285 0,-7-4-597 0,5 2 264 0</inkml:trace>
          <inkml:trace contextRef="#ctx0" brushRef="#br0" timeOffset="299268.6341">1682 5115 177 0,'0'0'275'0,"8"-6"-17"16,-8 6-17-16,0 0-17 0,0 0-14 0,0 0-15 0,0 0-8 15,0 0-9-15,0 0-10 0,-24 30-6 0,15-19-5 16,3 1-10-16,-4 0-3 0,-2 2-4 0,4 1 2 16,-8 3 1-16,1 2-3 0,1 0-7 15,7-5-7-15,-5 2-1 0,5-2-9 0,-5 8-12 0,4-7-4 16,2-1-10-16,-3 1-2 0,2 2-6 0,4-7-5 15,-3 5-6-15,3-8-11 0,3-8 0 0,0 18-1 16,0-18-1-16,3 19 4 0,3-14 6 0,-3 2-2 0,4-1 3 16,2 0 0-16,-9-6 1 0,26 5-5 15,-10-5-7-15,-3 0-5 0,4 0-2 0,2 0-6 16,-2-1-3-16,2-2-5 0,0 0-3 0,4-2-7 0,-7 3-10 16,4-2-22-16,-4 2-32 0,0-2-35 15,-7 0-36-15,5 0-33 0,-2 0-43 0,-5 1-41 0,-7 3-53 16,12-7-57-16,-12 7-347 0,5-9-737 15,-5 9 327-15</inkml:trace>
          <inkml:trace contextRef="#ctx0" brushRef="#br0" timeOffset="300522.1168">2057 5426 250 0,'6'-6'259'0,"-6"6"-11"16,12-11-14-16,-5 6-14 0,-7 5-14 0,12-13-10 16,-5 3-18-16,-1 4-9 0,3-4-13 0,-4 0-11 15,7 1-5-15,-5-4-18 0,-1-1-7 0,2 2-12 16,-2-3-9-16,0-1-10 0,1-1-8 0,-1-4-6 16,1-2-3-16,-1-2-11 0,-3 0-6 0,0 1-5 15,0-4-3-15,2-7-8 0,-2 11-2 0,-3-12-4 0,0 12 0 16,0 0-1-16,-2-1-4 0,1 3-5 0,-4-3 3 15,2 2-8-15,0 7 1 0,0-2 1 16,-3 0-2-16,-1 1-4 0,1 0 1 0,-4 5-1 0,1-5-2 16,1 5 0-16,-4-1 1 0,5 0 3 0,-4-1-1 15,-1 4 2-15,2 3 2 0,-2-2-3 0,-1 2 0 16,1-1 1-16,-2 3-6 0,1-2-1 0,4 1 4 16,9 6-2-16,-19-5-1 0,8 3 0 0,11 2 3 15,-16 0-4-15,16 0-2 0,0 0 0 0,-20 3-2 16,11 3 1-16,2-1 1 0,1 2 4 0,1 0 0 15,5-7 1-15,-11 21 1 0,5-8-5 0,3-1 5 16,-2 3 4-16,2 1-1 0,3-1 0 0,-3 2 5 16,6 3-5-16,-3-2 8 0,3 6 4 0,3 0 4 15,-1 0-5-15,1 1 8 0,-1-1 3 0,6 1-10 16,-5-1 3-16,1-2 3 0,5 4 1 0,-4-2 2 16,5-2-3-16,-7-4-5 0,8 3 9 0,-3 0-13 15,3-1 8-15,-5-2-3 0,-2-4-9 0,2 0 2 16,2 0 3-16,-2 1-6 0,4 5-1 0,-3-7-3 0,-1 3 5 15,2-3-2-15,1 0-7 0,-5-1 8 16,5 0-8-16,2 0 1 0,-5-2 14 0,-2-1-5 0,3 0-4 16,-1 0-6-16,3-2 1 0,-4-1 1 0,4-1-2 15,1-1 1-15,-5-1 0 0,5-1-2 0,2-2-3 16,1-2 4-16,1 4-2 0,-4-2-4 0,5-4 3 16,-3 4-1-16,0-3-9 0,1-2 1 0,1 2-7 15,2-5 8-15,-2 1-5 0,-1 3-2 0,0-2 2 16,-4-3 2-16,-1 4-7 0,2 1 3 0,-1-3-2 15,-2 1 4-15,-10 6 5 0,17-7-5 0,-11 3 0 16,-6 4 4-16,16-4-1 0,-16 4-1 0,0 0 2 16,11-3-7-16,-11 3-1 0,0 0-1 0,0 0 2 15,15 3 5-15,-15-3 0 0,7 8 6 0,-7-8-1 16,9 9-3-16,-6-4-3 0,-3-5 5 0,13 7-2 16,-2-1 3-16,-2-1 1 0,0-3 6 0,-9-2 2 15,22 4 6-15,-14-4-10 0,8 2 3 16,0-4 3-16,-2 2 4 0,-5 0-9 0,4-4-2 0,5 4-1 15,-3-2 4-15,-3-1-3 0,1-4 5 0,5 1-6 16,-7 0 2-16,2-1-2 0,1 0 1 0,-3 0 4 0,0-3-5 16,-1 3-6-16,-4 0 11 0,6-6-11 0,-4 1-1 15,-2 1 4-15,1-1 2 0,-5 1-9 16,2-1 8-16,2 2-6 0,-6 0 3 0,0 10 0 16,6-19 3-16,-6 10-4 0,0 9 1 0,-3-21 2 0,0 11-2 15,-3 1-5-15,6 9 6 0,-7-15-6 0,1 7 6 16,0 1-1-16,-2 0 1 0,-4 4-3 0,12 3-2 15,-19-11 5-15,5 7-2 0,6 2 2 0,-6 1 1 16,1-2-1-16,13 3-4 0,-23 3 6 0,10 0-3 16,-1 1 2-16,0-2 0 0,0 7 4 0,-2-2-3 15,5 2-3-15,-4 0 3 0,2 4 1 0,0-4 7 16,1 3-7-16,1 0 5 0,1 1-2 0,-2 0-6 16,4 1 9-16,-4 1 0 0,-1-1 0 0,4 3 5 15,3-4-2-15,-1-1-9 0,1 1 5 0,1 0 9 16,2-2-15-16,0 0 10 0,0-4-7 0,3-7 12 15,0 19-17-15,0-19 10 0,0 16 0 0,0-16 1 16,6 10-1-16,-1-3 6 0,-5-7-4 0,12 9 2 16,-5-4 3-16,-7-5-2 0,18 0-4 0,-8 2 4 0,-10-2-13 15,26-5 9-15,-10 1-5 0,-2-3 8 0,2 3-10 16,0-3-6-16,-1 1-11 0,3-5-10 16,-3 4-3-16,-1-4-3 0,-1-2-12 0,2 2 4 0,4-6-6 15,-8 4-4-15,2-1 5 0,1 3 2 0,-6-1 3 16,4 0 6-16,-4 5 7 0,-1 0 1 0,-1-1-1 15,0 1 6-15,-6 7 9 0,11-11 8 0,-11 11 3 16,6-9 6-16,-6 9-4 0,0 0 1 0,9-7-4 16,-9 7 1-16,0 0 7 0,0 0 5 0,0 0 1 15,0 0 5-15,0 0-4 0,19 16 4 0,-16-8 1 16,-3-8 2-16,7 13-7 0,-2-3 9 0,1-2-10 16,0 0 4-16,-3 2-3 0,7 1 9 0,-4-4-16 15,-3 2-1-15,3 1-24 0,-1-3-36 0,-5-7-33 16,6 15-52-16,-3-8-58 0,-3-7-74 0,6 7-342 15,-6-7-664-15,0 0 295 0</inkml:trace>
        </inkml:traceGroup>
        <inkml:traceGroup>
          <inkml:annotationXML>
            <emma:emma xmlns:emma="http://www.w3.org/2003/04/emma" version="1.0">
              <emma:interpretation id="{672ECE53-CEA4-44C0-8058-EB5437FEB1E8}" emma:medium="tactile" emma:mode="ink">
                <msink:context xmlns:msink="http://schemas.microsoft.com/ink/2010/main" type="inkWord" rotatedBoundingBox="12590,8122 14391,8048 14411,8535 12610,8610"/>
              </emma:interpretation>
            </emma:emma>
          </inkml:annotationXML>
          <inkml:trace contextRef="#ctx0" brushRef="#br0" timeOffset="301518.6973">3469 4952 106 0,'0'0'261'0,"0"0"-10"16,0 0-5-16,0 0-10 0,10-5-10 0,-10 5-17 15,0 0-16-15,0 0-21 0,0 0-17 0,0 0-15 16,0 0-13-16,0 0-7 0,0 0-14 0,0 0-6 0,-38 7-5 16,30-2-6-16,-2 1-13 0,-2-2-5 0,1 3-4 15,0 3-9-15,-3-3-2 0,2 1-5 16,3-4-9-16,-1 2-1 0,2 1-7 0,2-2-2 0,6-5-1 16,-13 12-7-16,13-12-3 0,-6 11-1 0,6-11 4 15,-2 12-7-15,2-12-1 0,-1 11-3 0,1-11 1 16,0 0-3-16,3 12 2 0,-3-12-4 0,6 7 2 15,-6-7-5-15,16 7 2 0,-10-3-1 0,-6-4-4 16,20 1 5-16,-8-1-2 0,-12 0 1 0,21 0-3 16,-11 0 1-16,-10 0 0 0,22 0-2 0,-5-1 1 15,-8 2 0-15,-9-1-3 0,19-1-1 0,-6-3 2 16,-1 8 0-16,-12-4-1 0,20 1-1 0,-13 0 0 16,-7-1 0-16,12 7 2 0,-4-6-1 0,-8-1 2 15,9 6 0-15,-9-6 2 0,6 8-1 0,-6-8 2 16,1 8 9-16,-1-8-3 0,0 0 5 0,0 0-1 15,-10 23-1-15,2-16 1 0,-1 0 2 0,2 0 1 16,-8 3-2-16,7-1-2 0,-4 1 5 0,-1-2-13 0,4-3 7 16,0 3-1-16,-1-3-7 0,1 0-3 0,1-1 6 15,8-4-2-15,-13 7-2 0,13-7 0 0,-9 5-2 16,9-5-3-16,-11 5-6 0,11-5-11 16,0 0-8-16,-5 6 1 0,5-6-5 0,0 0-2 0,0 0 0 15,0 0 2-15,0 0-1 0,0 0 6 0,0 0 5 16,0 0-5-16,0 0 4 0,32 0 3 0,-32 0 0 15,17 1 0-15,-8-1 5 0,-9 0 11 0,16 4 6 16,-3-2 5-16,-4 3 4 0,-9-5 11 0,20 7 7 16,-11-3 4-16,1 3 7 0,-2-1-2 0,-1 1-6 15,5 3 8-15,-3 0-2 0,-3-4-5 0,0 3-2 16,-2-3 1-16,-4-6 5 0,6 11-13 0,-6-11 1 16,3 10-2-16,-3-10-1 0,0 0-8 0,-1 17-19 15,1-17-30-15,-11 7-39 0,4-2-40 0,7-5-38 0,-13 6-48 16,13-6-67-16,-12 5-291 0,12-5-602 15,-17-1 266-15</inkml:trace>
          <inkml:trace contextRef="#ctx0" brushRef="#br0" timeOffset="302393.8075">3732 5054 16 0,'3'-8'240'0,"-3"8"-10"16,0 0-10-16,0 0-11 0,7-10-10 0,-7 10-8 15,0 0-10-15,6-9-11 0,-6 9-11 0,0 0-9 0,7-9-7 16,-7 9-5-16,0 0-12 0,0 0-10 0,5-7-5 16,-5 7-9-16,0 0-8 0,0 0-7 15,0 0-6-15,0 0-3 0,0 0 4 0,0 0 6 0,0 0-3 16,18 14 12-16,-18-14 8 0,4 19 5 0,-1-9 3 15,-1 0 3-15,-4 3 7 0,4 0 0 0,-2 3 1 16,3-2-7-16,-3-1-1 0,0 0-5 0,4 3-9 16,1-3-8-16,-2-2-7 0,1-1-2 0,-4 1-9 15,6-3-5-15,0 2-10 0,-6-10-2 0,7 14-7 16,1-7-3-16,-5-1-3 0,6 3-12 0,-6-3-23 16,-3-6-33-16,6 13-39 0,-6-13-38 0,10 11-34 15,-5-9-30-15,-5-2-32 0,0 0-39 0,0 0-39 16,0 0-35-16,0 0-53 0,22-10-228 0,-22 10-636 0,5-14 281 15</inkml:trace>
          <inkml:trace contextRef="#ctx0" brushRef="#br0" timeOffset="303224.5213">4010 5067 216 0,'9'-3'254'0,"-9"3"-17"0,0 0-9 0,8-6-13 0,-8 6-17 16,0 0-9-16,0 0-8 0,16 0-13 0,-16 0-7 15,9 6-8-15,-9-6-7 0,8 11-7 0,-4-5-4 16,-4-6-4-16,8 14-5 0,-5-3-3 0,3-4-1 16,-2 3-9-16,-1-1 1 0,0 3-10 0,3-1-7 15,-5-1-5-15,4 0-9 0,-4 0-4 0,5-1-5 16,-6-9-7-16,6 16 0 0,-3-9-10 0,-3-7-7 16,2 13-2-16,-2-13-9 0,3 8-4 0,-3-8 3 15,0 0 1-15,0 0-8 0,0 13-8 0,0-13 6 16,0 0-6-16,0 0 6 0,0 0-8 0,6 10-7 15,-6-10 7-15,0 0-2 0,0 0-4 0,0 0-2 16,0 0-6-16,16-22-3 0,-16 22-12 0,11-14-4 16,-5 4-2-16,-2 0-9 0,5-5-7 0,-3 4 10 15,4 0-6-15,-4-2 3 0,6 1 2 0,-4-1 6 0,1-1-5 16,0 4 9-16,-2-1-3 0,1 0 2 0,-2 4-1 16,1-6 7-16,0 7-1 0,1-1 0 15,-8 7 6-15,12-11 2 0,-8 6 0 0,-4 5-2 0,9-7 4 16,-9 7-1-16,8-3 1 0,-8 3 1 0,0 0-6 15,0 0 11-15,19 4-1 0,-19-4 5 0,9 10-2 16,-5-2 8-16,2-1-6 0,-6-7 0 0,8 16 10 16,-4-8 3-16,-1 3 1 0,-1-1 7 0,2-1-1 15,-2 2 1-15,2 0-3 0,-2-2-6 0,-2-9 0 16,6 18 14-16,-5-10-18 0,-1 2 3 0,5 0 5 16,-5-10-6-16,1 11 1 0,-1-11 3 0,3 14-16 15,-3-14 3-15,0 9-6 0,0-9 3 0,0 0-3 16,0 0 6-16,3 12 3 0,-3-12-10 0,0 0 4 15,0 0-2-15,0 0 7 0,0 0-3 0,0 0-4 16,0 0 2-16,0 0-11 0,0 0-10 0,0 0-7 0,0 0-3 16,20-26 0-16,-14 17-13 0,-2-4-8 15,0 0-10-15,2 5-1 0,0-8-4 0,2 1-3 0,-1 0 5 16,2-1 1-16,-1-2 1 0,-4 3 10 0,7-1-2 16,-4 1 6-16,-1 2 3 0,0 1 7 0,-1 2 1 15,-3 0 6-15,4-1 0 0,2 1 5 0,-4 2 11 16,-4 8-3-16,9-13 7 0,-9 13 3 0,6-8-4 15,-6 8 1-15,5-6-1 0,-5 6 3 0,0 0 2 16,10-8-1-16,-10 8 1 0,0 0 10 0,0 0 3 16,14 1 2-16,-14-1 1 0,0 0 6 0,12 13 10 15,-11-3 7-15,5-5 9 0,-1 5 5 0,-1-2 6 16,3 7 1-16,-4-3 7 0,5 2 6 0,-4-2-2 16,2 1 7-16,2 0 6 0,-4 1 2 0,1 0 0 15,4 0-5-15,-3-3 0 0,-2-1-3 0,2 4-4 16,-1-5-4-16,2 3-7 0,-3-2-5 0,-2-1-8 15,-2-9-1-15,9 15-7 0,-5-10-4 0,-4-5-1 0,8 13-4 16,-4-6-6-16,-4-7-5 0,3 7-19 0,-3-7-27 16,6 8-25-16,-6-8-43 0,0 0-34 15,0 0-38-15,6 10-21 0,-6-10-31 0,0 0-43 0,0 0-41 16,0 0-43-16,0 0-59 0,0 0-248 0,8-25-701 16,-4 18 311-16</inkml:trace>
          <inkml:trace contextRef="#ctx0" brushRef="#br0" timeOffset="303474.4137">4940 4861 177 0,'0'0'324'0,"0"0"-28"0,0 0-17 16,0 0-10-16,0 0-10 0,19 6-5 0,-16 1-4 15,-3-7-8-15,10 18 2 0,-7-3-3 0,3-1-2 16,0 4-9-16,0-3 0 0,-3 2-11 0,9 6-10 15,-4 1-11-15,4-3-13 0,-6 0-17 0,2 3-13 16,1-2-13-16,-1-8-11 0,-2 3-15 0,-2 1-10 0,5-3-10 16,-4 3-6-16,1-3-16 0,-2 1-18 15,2-3-40-15,0 1-48 0,-3 1-59 0,3-6-55 16,-4 2-51-16,1 0-60 0,-3-11-80 0,3 16-403 0,-3-6-801 16,0-10 355-16</inkml:trace>
        </inkml:traceGroup>
      </inkml:traceGroup>
    </inkml:traceGroup>
    <inkml:traceGroup>
      <inkml:annotationXML>
        <emma:emma xmlns:emma="http://www.w3.org/2003/04/emma" version="1.0">
          <emma:interpretation id="{448468BD-345F-4D48-BC57-19EF555602FA}" emma:medium="tactile" emma:mode="ink">
            <msink:context xmlns:msink="http://schemas.microsoft.com/ink/2010/main" type="paragraph" rotatedBoundingBox="4548,9655 32169,7628 32275,9064 4654,1109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CFDFD45-B133-44C2-8B4C-18AB390B7831}" emma:medium="tactile" emma:mode="ink">
              <msink:context xmlns:msink="http://schemas.microsoft.com/ink/2010/main" type="line" rotatedBoundingBox="4548,9655 32169,7628 32275,9064 4654,11091"/>
            </emma:interpretation>
          </emma:emma>
        </inkml:annotationXML>
        <inkml:traceGroup>
          <inkml:annotationXML>
            <emma:emma xmlns:emma="http://www.w3.org/2003/04/emma" version="1.0">
              <emma:interpretation id="{527B0E4E-8389-46C2-8B6C-542340169644}" emma:medium="tactile" emma:mode="ink">
                <msink:context xmlns:msink="http://schemas.microsoft.com/ink/2010/main" type="inkWord" rotatedBoundingBox="4556,9765 10165,9353 10258,10628 4650,11040"/>
              </emma:interpretation>
            </emma:emma>
          </inkml:annotationXML>
          <inkml:trace contextRef="#ctx0" brushRef="#br0" timeOffset="373003.4006">-4704 6799 119 0,'0'0'152'0,"-1"-11"-4"0,1 11-6 0,1-13-11 16,-1 13-16-16,3-15-2 0,-3 15-6 0,2-14-6 0,-2 14-2 15,0-14-6-15,0 14-3 0,-2-14 0 0,2 14-1 16,0 0-1-16,2-18-6 0,-2 18 4 0,0-14-4 15,0 14-2-15,-5-10 2 0,5 10-9 0,0 0 0 16,0-18-5-16,0 18-2 0,0-13-4 0,0 13 1 16,-1-11 3-16,1 11-5 0,-5-10-4 0,5 10 5 15,0 0-5-15,0 0-1 0,0 0-5 0,-1-15-5 16,1 15-6-16,0 0-6 0,0 0-6 0,0 0 0 16,0 0-5-16,0 0-4 0,0 0 1 0,0 0 2 15,0 0-1-15,0 0 2 0,-2 46-1 0,1-28 0 0,1 6 2 16,0 5 5-16,0-4 3 0,1 2-1 15,1 1-4-15,-1-2 4 0,-1 3-1 0,3-4 4 16,3 3-1-16,-1 1-5 0,-1-2-2 0,1 1 2 16,-1-2 2-16,2 3-4 0,0-5 0 0,0 0 3 15,4 1-8-15,-5-1 1 0,5-2 2 0,-2 2 2 16,-1-4 5-16,1-4 2 0,2-3-4 0,-2 0-4 0,-1-1 1 16,4-2 1-16,-2 0-5 0,-2-3-1 0,3 1 4 15,-2-1-2-15,1-1 2 0,1-4 2 0,-1 1 2 16,-9-3-8-16,21 2 2 0,-9-2-1 0,3-3 0 15,-2-1-2-15,4-1-5 0,-2-1 3 0,3-1-3 16,-4-3 1-16,4 0-5 0,2-4-8 0,-2 0 6 16,0-4-2-16,-4 7 0 0,3-5 2 0,-1-2 1 15,-2-4-8-15,-1-1-3 0,1 4-1 0,-3-2 1 16,0-4-9-16,-2 3-2 0,0-3 2 0,0-1-2 16,-5 0-3-16,1-3-5 0,-1-8-2 0,-4 12-4 15,2 3 1-15,-1-6 0 0,-2 3-2 0,-1 1 1 16,2 2 1-16,-4-6 3 0,2 10 0 0,-2-4 3 15,1 2 1-15,-2 5 2 0,1-2 5 0,1 0-1 16,-2 2 1-16,2 2 0 0,-1 0 1 0,2 5 1 16,2 8 0-16,-6-17-2 0,2 9 11 0,4 8-4 0,-3-13-3 15,3 13 0-15,0 0-2 0,-2-10 4 0,2 10-3 16,0 0 1-16,0 0 0 0,0 0 1 0,0 0 1 16,0 0-4-16,-11 31 2 0,8-14 3 0,1-1-1 15,2 7 3-15,-1 4 6 0,2 3 3 0,-1-3 2 16,6 14 1-16,-4-4 1 0,4-1 8 0,-2-10 1 15,2 11 4-15,1-2-3 0,1-1 1 0,-1-10-3 16,1 2 2-16,-1 1-3 0,2-2 6 0,-1-1-7 16,1-2 3-16,-2-1 0 0,2-6 1 0,-2 1-6 15,-1 1-3-15,-1-2-2 0,4-1 7 0,-3-1-5 16,1 0-2-16,1 2-2 0,-5-8-2 0,6 6-23 16,-5-6-25-16,2 1-25 0,0-1-40 0,0 2-44 15,-2-2-51-15,-4-7-58 0,9 8-308 0,-9-8-613 16,8 3 272-16</inkml:trace>
          <inkml:trace contextRef="#ctx0" brushRef="#br0" timeOffset="373658.6923">-3891 7022 146 0,'0'0'221'0,"0"0"-14"0,0 0-7 15,0 0-17-15,-16 0-14 0,16 0-15 0,0 0-15 16,0 0-8-16,0 0-17 0,0 0-7 0,0 0-9 16,0 0 1-16,0 0-3 0,0 0-1 0,0 0 4 15,0 0 1-15,0 0 0 0,0 0-5 0,0 0-3 16,46-7-4-16,-33 3-6 0,5-1-4 0,5 0-1 16,-4 4-12-16,0-6-7 0,1 1-2 0,5 4-5 15,-6-3-6-15,7 0-2 0,1 0-4 0,-5 2-6 16,3-2 2-16,-7 3-8 0,0 1-2 0,-1-2 1 15,-1 3-2-15,-6 0-10 0,2-1 3 0,-12 1 0 0,17 0-3 16,-17 0-4-16,15 4-1 0,-6-1 2 16,-9-3-2-16,7 8 6 0,-7-8-7 0,8 10 2 0,-7-3-6 15,-1-7 6-15,-3 18-3 0,3-18-1 16,-7 23 2-16,2-9 3 0,1-3-9 0,-4-1 10 0,2 6-7 16,-1-4-2-16,-1 1 0 0,2-2-2 0,-3 4 4 15,2-4-4-15,-3 2-1 0,5-5 1 0,1 2 0 16,-5-3 0-16,7 3 0 0,-4-2 1 0,6-8 4 15,-1 17-5-15,-5-11-7 0,6-6 7 0,0 0 1 16,0 14-1-16,0-14 4 0,0 0-2 0,6 15-1 16,-6-15-2-16,6 6 4 0,-6-6 0 0,12 4 0 15,-12-4 1-15,13 3-2 0,-13-3 0 0,13 0 3 16,-4 1-3-16,-9-1 1 0,21-1 1 0,-4-3-2 16,-4 1 2-16,2-1-3 0,0 0-1 0,-2 2-11 15,5-3-12-15,-4 3-20 0,4-4-23 0,-4 2-26 16,1 0-23-16,3-3-16 0,-1 0-24 0,-4 0-17 15,5 0-19-15,-3-3-27 0,3-1-213 0,-6 1-465 16,1-1 206-16</inkml:trace>
          <inkml:trace contextRef="#ctx0" brushRef="#br0" timeOffset="373894.2426">-3099 6980 21 0,'0'0'206'0,"0"0"-10"16,0 0-9-16,0 0-13 0,0 0-4 0,0 0 1 15,0 0-1-15,0 0-7 0,0 0-3 0,0 0-5 0,19 18 2 16,-14-10-9-16,-2 2 6 0,0 3-10 0,1 0-10 16,1 4-13-16,1-3-10 0,0-1-7 15,0 3-11-15,-2-5-6 0,2 6-5 0,3 4-8 0,-1-10-7 16,-3 2-10-16,-2-3 0 0,3-2-9 0,-1 2-2 16,-5-10-4-16,7 13-19 0,-4-5-19 0,3 0-23 15,-6-8-28-15,8 9-30 0,-2-5-37 0,-6-4-38 16,12 2-41-16,-12-2-34 0,0 0-223 0,19-13-487 15,-13 3 216-15</inkml:trace>
          <inkml:trace contextRef="#ctx0" brushRef="#br0" timeOffset="374211.2697">-2743 6912 42 0,'0'0'225'0,"17"8"-14"15,-17-8-11-15,6 5-8 0,-6-5-9 0,4 13-8 0,-4-13-9 16,6 11-15-16,-3-4-4 0,-3-7-5 16,9 17 0-16,-7-8-14 0,-1 0-9 0,4 1-2 0,-5-10-8 15,6 21-8-15,-6-11 1 0,1 0-15 0,1 5 2 16,-2-1-6-16,-2-1-4 0,1 2-7 16,-2-5-3-16,0 2-10 0,-5 2 0 0,-1-2-8 0,0 2-4 15,-1-3-3-15,-4 2-3 0,4-1-8 0,-2-1 1 16,0-3-4-16,-1 3-1 0,1 0 1 15,-2-4-3-15,4 0-8 0,-1-1 1 0,3-1-2 0,0 1-2 16,8-6-3-16,-16 4-3 0,10-1-20 0,6-3-10 16,0 0-23-16,0 0-20 0,0 0-31 0,-18-11-34 15,18 11-26-15,0-13-33 0,0 13-34 0,7-21-245 16,-4 7-503-16,3 0 223 0</inkml:trace>
          <inkml:trace contextRef="#ctx0" brushRef="#br0" timeOffset="374651.4422">-2516 6991 54 0,'15'2'230'15,"-15"-2"-5"-15,0 0-3 0,10 7-11 0,-10-7-10 16,8 7-12-16,-4 2-4 0,-4-9-10 0,8 13-9 16,-5-6-7-16,1 3-10 0,2-3-9 0,-3 2-2 15,3 0-13-15,2 1-9 0,-4 0-8 0,2-2-6 0,2 1-5 16,-4-4-12-16,1 3-7 0,-5-8-8 0,8 14-6 15,-5-8-4-15,-3-6-5 0,6 10-5 16,-6-10-5-16,8 4-1 0,-8-4-10 0,7 4 1 16,-7-4-1-16,0 0-6 0,14 3-2 0,-14-3-2 0,0 0-4 15,19-8-2-15,-11 1-5 0,-2 1-10 0,0-4-6 16,5 0-11-16,-2-1-6 0,2 0-11 0,-2-4-8 16,1 1 0-16,-1-1-3 0,3 2-4 0,-3-1 1 15,2 1 3-15,-3-2 6 0,3 5 5 0,-5 0 2 16,1 3 3-16,-1-3 2 0,0 2 4 0,-6 8 6 15,9-6-1-15,-9 6 7 0,6-10-2 0,-6 10 3 16,0 0 9-16,9-5 9 0,-9 5 10 0,0 0 0 16,0 0 8-16,17 15 3 0,-14-9 5 15,1 1-2-15,2 0 6 0,-3 4-5 0,3-1-2 0,1 4 5 16,-1-2-5-16,2 0 2 0,2 0-3 0,-1 1-4 0,-1-4-4 16,4 3 4-16,-2-2-8 0,0 1-2 15,1-2 0-15,2-3-8 0,-5 1-30 0,1 1-34 16,1-3-45-16,-1 0-55 0,-1 1-70 0,2-6-88 15,-10 0-185-15,16 2-537 0,-16-2 238 0</inkml:trace>
          <inkml:trace contextRef="#ctx0" brushRef="#br0" timeOffset="375864.3728">-1634 7102 223 0,'0'0'248'15,"0"0"-10"-15,0 0-10 0,11-18-10 0,-11 18-11 16,8-10-12-16,-1 6-13 0,-2-7-10 0,2 5-10 16,1-5-11-16,1 0-7 0,-2-3-11 0,4-2-10 15,-2 2-13-15,2 0-6 0,4-7-7 0,-4 8-14 16,2-9-5-16,2-1-9 0,-1-1-7 0,2-2-4 15,-1 1-10-15,0 0 0 0,4-9-7 0,-4 2-2 16,2-1-5-16,-6 11-6 0,0-4 5 0,-4 1-8 16,2 1-5-16,0 1-3 0,-4 7-3 0,1-2-1 15,-3 3-5-15,-3-3 6 0,-2 1-9 0,2 2 0 16,-1 0-4-16,-5 3-3 0,3-2 3 0,-3 3-1 0,-2-2-3 16,1 6 0-16,-5 0 3 0,-1-3-3 0,4 5-1 15,-5-1-1-15,-1 3 3 0,2-2 0 16,-4 4 2-16,4 0-2 0,0-3-1 0,-1 4 2 0,14 0 5 15,-19 0-8-15,19 0 7 0,-17 5-10 0,8-4 3 16,9-1 3-16,-16 1-2 0,9 3-1 0,7-4 4 16,-12 7-1-16,12-7-3 0,-14 11 2 0,8-5-1 15,0 3 4-15,0-2-2 0,6-7 1 0,-7 15 0 16,1-8 0-16,3-2 2 0,3-5 2 0,-8 20 1 16,5-12 1-16,0 5 3 0,0-6-1 15,1 6 1-15,-1-2 2 0,3 0-2 0,0-11 2 0,0 26 3 16,3-10-2-16,-3-7 4 0,1 6 4 0,0-2-3 15,2-1-1-15,0 3 3 0,0 0-2 0,0-4-2 16,-1 3 3-16,2-3 3 0,1 4-4 0,-1 0 3 0,1 0-5 16,-1 0 10-16,5 2-12 0,-4-4 2 15,-2 1 4-15,6 3-3 0,-5-4-2 0,2 3 4 16,-1-2-5-16,-1 3 4 0,0-6-1 0,4 4 1 16,-4-3-9-16,4 1 9 0,-2 2-5 0,3-4 3 0,-3 0-10 15,1 2-3-15,-1-5 2 0,5 2 4 16,-2 0 1-16,-5-2 4 0,4 0-11 0,-1 1 1 15,0-2 6-15,4 2-1 0,-2 0-4 0,3-7 8 0,-5 5-11 16,5-1 21-16,-1-1-17 0,3 1 1 0,1-2-6 16,-3-1 3-16,5-2-3 15,-4 2 13-15,-1-2-15 0,2-1 5 0,-1-1-3 0,2-2 1 0,3-1 4 16,-3 1-2-16,1-1-1 0,0 0-4 0,-2-2-1 16,2 0 3-16,-1-1-7 0,-1 2-6 15,-1-5 0-15,-5 1-7 0,3-3 2 0,-5 2-6 0,2 2 1 16,1-4 0-16,-3 0 0 0,1-1 4 0,-4-2-8 15,3 2 5-15,-4 5 3 0,1-2 2 0,-3 10 2 16,6-16 1-16,0 11 1 0,-6 5 2 0,0-14 3 16,0 14 5-16,0 0-3 0,4-12-1 0,-4 12-1 15,0 0 0-15,0 0 1 0,0 0-4 0,0 0 1 16,0 0 1-16,2-11-2 0,-2 11 6 0,0 0-2 16,0 0 5-16,0 0-2 0,0 0 6 0,0 0 0 0,0 0 2 15,10 34-2-15,-7-27 4 0,-2 1 0 16,4-1 12-16,-4 4 0 0,5-3 2 0,-3 5-4 15,2-5 7-15,2 0-6 0,1-1 9 0,-2 0-6 0,4 0-1 16,-7-1 2-16,8 3-2 0,-2-7-7 0,-2 2 6 16,5-1 1-16,-5 1-6 0,4-1 6 0,-11-3-2 15,21 0-7-15,-5 0 1 0,-16 0-1 0,24-4 1 16,-12 1 0-16,1 0 1 0,-1-1-3 0,-1-1-3 16,-1-3-6-16,4 3 2 0,-7-2-8 15,3-6-10-15,1 2 0 0,-2 0-9 0,-2-2-7 0,2 2 0 16,-3 0 3-16,2-3-5 0,-2 1 4 0,-3-2 4 15,1 5-4-15,-2 0 1 0,2-5 7 0,-1 6 2 16,0-2-2-16,-3 11 5 0,3-14 2 0,-3 3 0 16,0 11 2-16,0-18 2 0,0 18 5 0,0-12-3 15,0 12 5-15,0 0 0 0,0 0 0 0,0-15 2 16,0 15 3-16,0 0-4 0,0 0 0 0,0 0 0 16,0 0 0-16,0 0 2 0,0 0 6 0,0 0 0 15,0 0 6-15,0 0 10 0,10 38-2 0,-7-30-1 16,2 5 8-16,1 2 8 0,-3-1-5 0,6-1 7 15,-5 1-2-15,5 1 0 0,-1-3-3 0,1 2-2 16,1-1 1-16,2 2-5 0,-3-6-6 0,1 6 5 0,1-3-13 16,1 2 9-16,1-6 1 0,-4 0-14 15,5 3-12-15,-7-6-18 0,5 1-22 0,-2-3-26 16,-1-2-27-16,-9-1-21 0,18 6-30 0,-6-7-24 0,-12 1-29 16,17-2-23-16,-4-5-25 0,-1 3-242 0,-5-2-531 15,2-5 236-15</inkml:trace>
          <inkml:trace contextRef="#ctx0" brushRef="#br0" timeOffset="376878.1367">-268 6571 267 0,'0'0'284'16,"13"-6"-10"-16,-13 6-21 0,9-8-14 0,1 5-18 16,2-1-17-16,3 1-12 0,-3-3-20 0,5 2-16 15,-1 1-13-15,0-1-16 0,4 2-10 0,-1 0-11 16,1-1-10-16,-1 3-11 0,0 0-5 16,1 0-18-16,-1 0-25 0,-2 3-35 0,-1 0-42 0,-4-2-50 15,4 5-64-15,1-8-85 0,-7 4-194 0,-10-2-468 16,23 1 208-16</inkml:trace>
          <inkml:trace contextRef="#ctx0" brushRef="#br0" timeOffset="376538.3982">-209 6826 149 0,'0'0'233'0,"0"0"-2"0,0 0-8 0,15 10-16 16,-15-10-9-16,0 0-11 0,5 8-12 0,-5-8-13 16,3 6-10-16,3 5-9 0,-6-11-9 0,3 10-3 15,-3-10-15-15,9 10-4 0,-2-5-4 0,-1-2-4 0,-6-3-1 16,13 10-3-16,-7-6-8 0,-6-4-7 0,17 2 0 15,-17-2-7-15,19-2-2 0,-2 4-9 16,-4-4-7-16,3 0-5 0,4-2-3 0,-7-1-7 16,4-1-3-16,1 1-5 0,-2-5-4 0,0 2-2 15,-2 1-2-15,2-5-6 0,-1 0 4 0,-2 1-5 16,1 2-4-16,-5 3 2 0,-2-6-2 0,2 1 2 16,-1-1-6-16,-2 5 3 0,0-6-2 0,-6 4-3 0,0 9 8 15,0 0-10-15,-6-20 0 0,0 15-3 0,6 5 2 16,-14-8-4-16,14 8 3 0,-19-4-3 15,5 3 2-15,14 1-7 0,-28 3 6 0,12-1-2 0,2 4 0 16,1-1 0-16,-2 0-2 0,2 2-3 0,-1 3-8 16,1-1-9-16,1-1-13 0,-2 3-13 0,1-3-6 15,1 2-9-15,-1 3-14 0,5-2-14 0,2 1-7 16,-3 0-9-16,5 2-7 0,2-7-2 0,2-7-1 16,0 21 1-16,0-13 1 0,0-8 1 0,6 19 7 15,0-12 15-15,2 1 6 0,1 0 8 0,1 0 7 16,-1-1 6-16,4-1 7 0,-1 1 12 0,2 0 16 15,-1-1 8-15,2 0 16 0,1 1 12 0,1 1 6 16,-1-4 18-16,-2 3 15 0,2-3 4 0,-2 2 9 16,3-1-3-16,0 1 9 0,-1-3 4 15,1 4-1-15,-1 3 4 0,0-4-8 0,-2 1 0 0,4 0 7 0,0 2 1 16,-3-1-2-16,1 2-1 0,-3 0 7 16,-1 1-2-16,2 0-2 0,-1 1-2 0,1-2-4 15,-2 4 3-15,1 1 10 0,-3-5-9 0,-1 4-7 0,5-1-7 16,-8 1 8-16,0 1 5 0,-2-2 2 0,-1-1 2 15,0 3-3-15,-6 0 6 0,3-1-17 16,-3 1 3-16,-1 1 8 0,-5-3-10 0,0 0-1 0,1 0-4 16,-5-2 1-16,4 2 4 0,-4-1-13 0,-1-1-5 15,2-2-3-15,-4 1-5 0,-1 1-1 0,4-3-5 16,-5-2-1-16,3 1-4 0,0-1-8 0,-1-2 2 16,2-3-1-16,-5 5 2 0,3-4-4 0,-4-2-9 15,1 2-11-15,2-4-25 0,0 1-23 0,-3-3-28 0,2 0-26 16,-1-2-24-16,-3-8-23 0,2 4-27 0,-2-5-35 15,-1 1-41-15,7-6-55 0,0-2-333 16,-13-8-694-16,10-2 307 0</inkml:trace>
          <inkml:trace contextRef="#ctx0" brushRef="#br0" timeOffset="377164.6461">464 6579 179 0,'0'0'288'16,"7"10"-9"-16,-1-7-5 0,-6-3-13 0,11 11-11 16,-5-1-16-16,3-3-12 0,-2 0-14 0,-1 0-8 15,0 4-4-15,2-3-16 0,-2 3-12 0,-1-2-8 16,3-3-18-16,-2 4-12 0,1 1-9 0,-1-6-11 16,0 1-7-16,-3 3-11 0,-3-9-12 15,5 12-6-15,-5-12-5 0,6 12-9 0,-6-12-21 0,3 13-32 16,-3-13-31-16,0 11-35 0,0-11-38 0,0 0-45 15,0 0-48-15,0 10-60 0,0-10-71 0,0 0-187 16,0 0-549-16,0 0 243 0</inkml:trace>
          <inkml:trace contextRef="#ctx0" brushRef="#br0" timeOffset="377465.1445">753 6513 216 0,'12'4'223'0,"-12"-4"-6"0,11 2-12 0,-11-2-12 0,10 4-9 16,-10-4-6-16,15 7-4 0,-8-1-7 0,2-1-11 15,-1 2-6-15,1-1-9 0,-2 1-6 0,2 0 0 16,2 4-6-16,1 0-13 0,-5-2-2 0,-1 1-9 16,3 2-8-16,-5-4-6 0,5 7 6 0,-6-7-13 15,0 2 3-15,-3 1-4 0,0-11 1 0,-6 20-9 16,0-9-6-16,-1 2 3 0,-2-1-15 0,-4 1-2 15,-1-2-4-15,-1-1-8 0,-1 1-3 0,-4-7-3 16,1 8-1-16,0-8-7 0,5 4 2 0,-2-1-15 16,-4-2-15-16,7 5-22 0,-3-8-25 0,1 4-30 15,-2-6-39-15,4 5-42 0,-4-6-60 0,17 1-72 16,-22-4-253-16,12 2-588 0,10 2 261 0</inkml:trace>
        </inkml:traceGroup>
        <inkml:traceGroup>
          <inkml:annotationXML>
            <emma:emma xmlns:emma="http://www.w3.org/2003/04/emma" version="1.0">
              <emma:interpretation id="{4DC15B77-360C-46A3-B545-9F04D6E99362}" emma:medium="tactile" emma:mode="ink">
                <msink:context xmlns:msink="http://schemas.microsoft.com/ink/2010/main" type="inkWord" rotatedBoundingBox="11310,9662 11881,9620 11904,9945 11334,9986"/>
              </emma:interpretation>
            </emma:emma>
          </inkml:annotationXML>
          <inkml:trace contextRef="#ctx0" brushRef="#br0" timeOffset="378362.1848">2030 6565 49 0,'0'0'255'0,"0"0"-7"0,0 0-18 0,0 0-12 0,0 0-17 15,0 0-2-15,0 0-12 0,0 0-5 0,0 0-12 16,0 0-7-16,0 0-6 0,30 14-9 0,-27-7-6 16,3-1-2-16,1 4-8 0,-1 2-5 0,0-4 2 15,0 3-12-15,1-3-8 0,-4 2-5 0,3-3-4 16,2 4-3-16,-2-4-10 0,-3 1-4 0,4 1-4 16,-4-2-6-16,6 0-6 0,-4 1-2 0,-5-8-7 0,9 7 0 15,-9-7-9-15,3 7-8 16,-3-7 4-16,6 10-7 0,-6-10-3 0,0 0-4 0,4 10 2 15,-4-10-8-15,0 0-2 0,0 0 3 0,0 0 6 0,3 4-10 16,-3-4 17-16,0 0-28 0,0 0 5 0,0 0-5 16,0 0 3-16,16-21 3 0,-13 10 0 15,3 1-9-15,-1 3-2 0,1-4-4 0,-3-2-12 0,9 2-4 16,-8-5-10-16,5 1-4 0,-1 4 4 0,-2 1 3 16,0-5-3-16,0 3 6 0,-2-3-5 0,5 1 5 15,-5 7-4-15,2-3-1 0,0 2 11 0,0 0-5 16,2-2 4-16,-5 4 2 0,-3 6-1 0,13-11 10 15,-10 2-8-15,-3 9-1 0,14-11 0 0,-8 6 2 16,-6 5 3-16,13-10-1 0,-7 5-3 0,3 0 6 16,-9 5-4-16,10-7 2 0,-10 7 3 0,14-4-1 15,-14 4 4-15,13-5-5 0,-13 5 8 0,12 0-2 16,-12 0 0-16,0 0 2 0,16 6 8 0,-5 0 0 16,-5 1 0-16,-3-2 15 0,-3-5 2 0,13 17 7 15,-10-7 14-15,6 2 0 0,-1 1 8 0,-2 1 10 16,0 3 9-16,1-4 8 0,-1-1 8 0,0 2-4 15,-3-4 2-15,4 4-2 0,4-2-2 0,-10 0 1 0,4 5-10 16,1-5-2-16,1-4-6 0,-4-1-6 0,3 1-7 16,0 1-4-16,-6-9-3 0,5 14-5 0,1-8-9 15,-6-6-5-15,3 10-18 0,-3-10-37 0,7 8-42 16,-7-8-51-16,6 7-46 0,-6-7-37 0,0 0-57 16,10 11-78-16,-10-11-121 0,0 0-257 0,0 0-774 15,0 0 342-15</inkml:trace>
        </inkml:traceGroup>
        <inkml:traceGroup>
          <inkml:annotationXML>
            <emma:emma xmlns:emma="http://www.w3.org/2003/04/emma" version="1.0">
              <emma:interpretation id="{CFA3A788-5C87-4DAA-8794-D063F915DDF1}" emma:medium="tactile" emma:mode="ink">
                <msink:context xmlns:msink="http://schemas.microsoft.com/ink/2010/main" type="inkWord" rotatedBoundingBox="13450,9088 16192,8887 16252,9704 13510,9905"/>
              </emma:interpretation>
            </emma:emma>
          </inkml:annotationXML>
          <inkml:trace contextRef="#ctx0" brushRef="#br0" timeOffset="380566.189">4216 6610 188 0,'0'0'254'0,"0"0"-6"0,0-12-4 16,0 12-9-16,0 0-7 0,0 0-14 0,0 0-6 15,0 0-21-15,0 0-15 0,0 0-21 0,0 0-11 16,0 0-14-16,0 0-16 0,0 0 0 0,0 0-6 15,0 0-8-15,0 0-7 0,0 0-3 0,0 0-11 16,2 33 1-16,-2-33-4 0,0 16-5 0,4-8 0 16,-4-8 2-16,8 18-10 0,-2-12 1 0,-2-1-9 15,2 4-2-15,5-7 2 0,-3 5-6 0,3-5 1 16,4-1 3-16,3-1-12 0,-2-1-3 0,-2-1 1 0,5-5-8 16,0 2 4-16,-1-1-6 0,-1 1-6 0,2-1 2 15,-1-4-8-15,-2 2 5 0,-1-2-2 16,2-1-1-16,-4 1-4 0,2-1-2 0,-5-3-2 0,-1 4 10 15,-3-5-3-15,-1 6-4 0,-5-2-8 0,3 1 13 16,-3 10-12-16,-3-21-1 0,-2 10 4 0,-4 0-4 16,-3 1 0-16,0 2-2 0,-2 2 0 15,-4 1 1-15,-2 1-1 0,1 0-8 0,1 3 9 0,-1 2-6 16,-7-1 3-16,1 2 0 0,6 2-1 0,2-2 2 16,-1 2-10-16,0-1 11 0,3 2-12 0,1-1-3 15,6 0-8-15,-4 5-13 0,5-5-3 0,-1 1-11 16,8-5-6-16,-10 13-6 0,10-13 0 0,-2 11-6 15,2-11 5-15,0 0-4 0,8 14 5 0,1-12 1 16,1 2 4-16,-1 1 4 0,9-4 5 0,-2 4 4 0,4-3 3 16,5-1 5-16,0-2 5 0,2-1 2 15,-1-3 5-15,2 5 1 0,-1-1 6 16,3-4 2-16,-3-2 7 0,-1-3 6 0,1 3 7 0,0 0 7 0,1-4 2 16,-2 1 3-16,2-1 1 0,-1 3 3 0,-2-5 4 15,2-1 1-15,0 0-4 0,-2 0-2 16,2-1 2-16,-3-1-1 0,-2-2 4 0,4 1-9 0,-5-3 7 15,0 3-9-15,5-12 3 0,-2 1-3 0,-9 7-2 16,0-4-3-16,-3-1 1 0,6-6-2 16,-11 7-5-16,-1-12 2 0,0 11 1 0,-3 1-3 0,-1-2-3 15,-4-1-2-15,-1 4-1 0,0 6 1 0,0 0 0 16,-3 0 1-16,-7 5 5 0,2-1-6 0,4 0-1 16,-6 1 2-16,-1 5-1 0,5 4-2 0,-1-3 2 15,-5 4-2-15,1-1 3 0,0 3 1 0,14 1-7 16,-26 5 3-16,13-2 5 0,-4 5-5 0,7 2 1 15,-2 1 0-15,-1 9 0 0,-1-2 6 0,2 4 3 16,3 2-5-16,2 0 2 0,1 3 6 0,0 10-4 0,0-3 3 16,1 1 5-16,5 0-4 0,3 2 3 15,2-2-5-15,4 1 4 0,-2-10-2 0,1 0 2 16,1-3-4-16,4 2 0 0,2-1 2 0,1-2-2 0,-2-1 5 16,7 0-6-16,-3-3 1 0,3 1 0 0,-1-4 1 15,-2-1-1-15,3 0 1 0,0-3-2 0,-3-1-2 16,0-3 0-16,0-2 1 0,1 1-1 0,-1-4 4 15,0-1-3-15,-3-2 1 0,4 1 4 0,-4 0-6 16,0-2 4-16,-2-2-1 0,4 2-1 0,-17 2-2 16,19-5-1-1,-10 5 0-15,3-5-1 0,-12 5 3 0,20-5-3 0,-13 2 4 0,2-1-8 0,-9 4 4 16,18-4 2-16,-11 1-3 0,5 1 1 0,-12 2 0 16,26-2-1-16,-13-1-3 0,-3-1 1 0,7 3 6 15,-1-1-4-15,-2-1-1 0,4 0 8 0,-1 1-7 16,-2 0 1-16,0-1 1 0,3 1-3 0,-1-4 8 15,2 3-7-15,-1-2 5 0,0 1 0 0,-2-2-3 16,2 1 2-16,-3-1 0 0,-2 1-3 0,1 0 3 16,-4 1-3-16,4-2 1 0,-7 2 2 0,-7 4 1 15,14-7-1-15,-8 1-2 0,-6 6 3 0,7-11-4 16,-7 11 4-16,3-12-2 0,-3 12 0 0,-2-13 4 0,2 13-2 16,0 0-7-16,-5-14-2 0,5 14 4 0,-11-11-2 15,5 5 3-15,6 6 0 0,-19-6 4 16,7 2-8-16,0 4 2 0,-2-3 1 0,-2 2-5 0,0 2 7 15,1-2-4-15,-3 1-2 0,3 0 0 0,0 1 1 16,-3 1 0-16,2-1 2 0,2 3-4 0,-2-2 3 16,2 2 1-16,3 0-2 0,-3-1 8 15,4 4-6-15,-2-3 1 0,1 2-4 0,2-1 3 0,0 1-1 16,0-3-2-16,2 5 4 0,7-8 2 0,-10 13 0 16,1-6-1-16,4 0 2 0,5-7-5 0,-9 17 9 15,8-9-5-15,1-8 0 0,-6 14 0 0,3-4 5 16,3-10-1-16,0 18 0 0,-3-10 2 0,3-8-1 15,4 18 4-15,-2-12-1 0,-2-6-4 0,7 14 4 16,-2-5 1-16,1-1-3 0,-3-2 5 0,-3-6 0 16,13 8-7-16,-4-2 2 0,0-5-2 0,0 3-1 15,-9-4 11-15,22 1-9 0,-11 0 10 0,-11-1-11 16,24-1 2-16,-10-1-4 0,4-1-2 0,-1-4 3 0,-1 3 1 16,-1-3-3-16,3 4 2 0,-3-5-20 0,3-1 2 15,-3-2-2-15,0 2 5 0,1-1-15 0,-3-2 2 16,1-2-4-16,1 3-3 0,-3-4 8 15,-2 2-3-15,2 0 5 0,-2 2 2 0,-1 0-1 0,2-1 8 16,-7 4-5-16,2 1 1 0,0-1 6 0,0 1 1 16,-6 7-1-16,8-9 3 0,-8 9 2 0,7-10-2 15,-7 10 4-15,0 0-6 0,6-6-1 0,-6 6 6 16,0 0-1-16,0 0 4 0,0 0-3 0,0 0 4 16,15 11 7-16,-15-11-1 0,6 11 7 0,-6-11 4 15,4 15 5-15,1-10 2 0,-2 6-3 0,3-2-1 16,-2 0 0-16,1-2 4 0,1 4-3 0,-2-2 2 15,2 1-1-15,0-5-1 0,-1 5 5 0,1-3-5 16,-6-7-5-16,10 10 1 0,-4-3 1 0,-6-7-5 0,9 5 8 16,-2-2-4-16,-7-3 6 0,12 4-7 15,-12-4-8-15,15 0 7 0,-3 0-4 0,-12 0 5 16,20-7-8-16,-11 5 2 0,1-7-6 0,-1 4 11 16,4-1-10-16,-1-1 3 0,0-3-7 0,0 1 10 0,-4 2-11 15,5-4 1-15,-1 3 8 0,-3 3-8 0,0-5 1 16,0 6-2-16,0-6-3 0,-3 7-1 15,-6 3-2-15,13-10 6 0,-13 10-10 0,12-7 5 0,-12 7 3 16,6-4-3-16,-6 4 0 0,0 0 4 0,0 0-4 16,15 11-1-16,-15-11 3 0,6 11 5 0,-6-11-1 15,7 12 0-15,-4-8 6 0,3 3 2 0,0 1 0 16,-1-2-1-16,-5-6-1 0,7 14-5 0,-2-7 7 16,-1-2 1-16,-4-5 3 0,11 13-8 0,-11-13 1 15,7 9 0-15,-7-9-4 0,8 5 5 0,-8-5 3 16,10 3-5-16,-10-3 1 0,13 1-6 0,-13-1 3 15,0 0 5-15,21-6-3 0,-15 3 2 0,-6 3-4 16,17-11 0-16,-10 3 2 0,5 0-1 0,0-2 0 16,0-1-4-16,3-2-6 0,-3 1 4 0,1 0-2 15,1-3-5-15,5 0 1 0,-6 2 2 0,2 2 3 16,-1 0-3-16,1 3-1 0,-2-3 2 0,4 7-1 0,-3-4 0 16,0 5-2-16,1-2-1 0,-3 3 3 0,4 0 11 15,1 2-3-15,-3 4 3 0,3-2 2 0,-1 2 2 16,2-1-3-16,2 5 3 0,2 1-7 0,-4-3 5 15,4 5 2-15,-2-4-3 0,3 4 4 0,3 1-21 16,1-3-31-16,-4 1-42 0,0 1-50 0,-7-4-50 16,1 3-72-16,-2-3-117 0,-6-4-261 0,1 2-685 15,-1-4 302-15</inkml:trace>
        </inkml:traceGroup>
        <inkml:traceGroup>
          <inkml:annotationXML>
            <emma:emma xmlns:emma="http://www.w3.org/2003/04/emma" version="1.0">
              <emma:interpretation id="{CBF15530-F68A-48F7-A6D7-D81AF199DADE}" emma:medium="tactile" emma:mode="ink">
                <msink:context xmlns:msink="http://schemas.microsoft.com/ink/2010/main" type="inkWord" rotatedBoundingBox="16843,9089 18358,8977 18394,9458 16878,9570"/>
              </emma:interpretation>
            </emma:emma>
          </inkml:annotationXML>
          <inkml:trace contextRef="#ctx0" brushRef="#br0" timeOffset="381436.3997">7555 5895 197 0,'0'0'301'0,"0"0"-33"16,0 0-26-16,0 0-20 0,0 0-11 0,0 0-2 16,0 0-19-16,0 0-9 0,18 28-10 0,-16-14-7 15,5 3-9-15,-2 0-17 0,4 3-4 0,-3-2-1 16,4 3-6-16,-1 5-14 0,3-2-1 16,-5-1-13-16,2 0-4 0,0 0-12 0,2-6-8 15,-4 0-7-15,2-2-7 0,-4 1-4 0,1-4-6 0,-2 2-2 16,-1-4-2-16,3-2-13 0,-1-2 2 0,-1 2-3 15,-4-8-9-15,4 12 2 0,-4-12 1 0,6 5-3 16,-6-5-5-16,8 5 0 0,-8-5 1 0,10 2-6 16,-10-2 2-16,0 0-8 0,0 0-4 0,23-9-6 15,-16 4-11-15,4-3 3 0,1-2-12 0,-2-1-3 16,3 1-2-16,-2-1-4 0,2 0 2 0,-1 2 1 16,-1-2 4-16,1 1 3 0,-1 0 2 0,1 1-3 0,-1 1 2 15,-1 3 6-15,-2-1 2 0,-1 2 0 0,-7 4-3 16,15-8 6-16,-6 6-3 0,-9 2 2 0,14-5 0 15,-14 5 2-15,0 0 4 0,19 1 1 0,-19-1-6 16,10 7 8-16,-10-7-2 0,14 8 9 0,-8-2-2 16,-2 1 1-16,-4-7 6 0,12 13 3 0,-7-6 1 15,-1 1 2-15,-4-8 0 0,6 17 3 16,-6-7 0-16,0-10 4 0,-4 19 13 0,1-9-9 0,-2 3 10 16,-2-5-4-16,-1 0 3 0,-5 1 1 0,1 1-2 15,-2-3-4-15,1 2-1 0,0 0-3 16,1-3-1-16,-3-1-3 0,4 1-3 0,2-2 2 0,0-1 2 15,-1 1-2-15,10-4-10 0,-13 4 0 0,13-4-6 16,-9 3 2-16,9-3-15 0,0 0-26 0,0 0-7 16,-14-11-16-16,14 11-16 0,0 0-15 0,3-18-11 0,-3 18-7 15,12-15-11-15,-4 3-11 0,3 2-2 16,1-3-1-16,2 4 10 0,-1-6 10 0,1 6 10 16,2-2 6-16,3-2 13 0,5 1 4 0,-7 3 14 15,4-2 11-15,-4 5 19 0,-2-5 21 0,3 1 16 0,-3 2 18 16,5 2 16-16,-5 1 12 0,1-1 10 15,-1 3 4-15,-5-1 3 0,5-2 0 0,-6 6 0 0,3-1 5 16,-12 1-6-16,19 0 5 0,-10 1-5 0,-9-1 2 16,20 7-1-16,-10-3 5 0,-2 2-3 0,-2-3-2 15,6 7-3-15,-8-2 2 0,5-2 4 16,-5 4 0-16,5 2 6 0,-4-4-4 0,1 2-1 0,0-2-7 16,0 4-6-16,0-2-6 0,0-3-1 15,-3 2-9-15,1 0 8 0,1-2-15 0,-5-7-4 0,4 10-1 16,2-4-6-16,-6-6 6 0,5 10-8 0,-5-10-12 15,1 8-26-15,-1-8-27 0,0 0-24 0,0 0-19 16,6 8-34-16,-6-8-30 0,0 0-49 0,0 0-63 16,0 0-74-16,0 0-267 0,0 0-653 0,0 0 289 15</inkml:trace>
          <inkml:trace contextRef="#ctx0" brushRef="#br0" timeOffset="381838.2556">8464 6020 141 0,'12'4'225'0,"-12"-4"-6"16,9 7-6-16,-3-1-10 0,1 2-4 0,0-2-3 0,4 4-10 0,1 1-9 15,-3-1-8-15,-3-1-8 0,3 2-6 0,0-2-3 16,0 2-16-16,0 1-6 0,1-1-11 15,-4-3-6-15,0 2-9 0,1-3-7 0,-1 0-8 0,3 0 2 16,-4-1-13-16,-5-6-7 0,10 11-8 0,-10-11 0 16,6 6-7-16,-6-6 0 0,0 0-10 15,6 7 7-15,-6-7-6 0,6 5 9 0,-6-5-9 0,0 0 4 16,0 0-10-16,0 0-1 0,0 0-6 0,0 0-2 16,0 0-5-16,0 0 1 0,9-23-8 0,-4 15 0 15,-4-3 1-15,5-2-6 0,0-2-4 0,0-1 4 16,0 0-2-16,7-4-6 0,-1 2 2 0,-3 1 4 15,2 3-12-15,-1-3 12 0,2 6-11 0,0-3 1 16,1 0-1-16,-1 2 0 0,3 0-5 0,0 4 1 16,3-2-11-16,4-3-11 0,-5 6-19 0,1 0-22 15,0 2-34-15,7-2-39 0,2 1-56 0,-2 1-64 16,-1 0-324-16,1-2-631 0,5 0 279 0</inkml:trace>
        </inkml:traceGroup>
        <inkml:traceGroup>
          <inkml:annotationXML>
            <emma:emma xmlns:emma="http://www.w3.org/2003/04/emma" version="1.0">
              <emma:interpretation id="{0253D4E8-34A0-44B8-959B-6C2D20175B96}" emma:medium="tactile" emma:mode="ink">
                <msink:context xmlns:msink="http://schemas.microsoft.com/ink/2010/main" type="inkWord" rotatedBoundingBox="19479,8756 23848,8436 23926,9502 19557,9822"/>
              </emma:interpretation>
            </emma:emma>
          </inkml:annotationXML>
          <inkml:trace contextRef="#ctx0" brushRef="#br0" timeOffset="382722.3033">10335 5761 259 0,'0'0'253'0,"0"-12"-8"0,0 12-11 0,0 0-9 16,0 0-17-16,0 0-17 0,0 0-17 0,0 0-18 16,0 0-7-16,0 0-12 0,0 0 0 0,0 0-8 15,-28 26 0-15,21-15-12 0,-4 7-8 0,2 2-2 16,-3 1-1-16,0 0-5 0,5 4-7 0,1-5-4 16,-2 3-8-16,5-1-10 0,0-5 1 0,1 1-4 0,2 0-7 15,0-1-4-15,0 1-10 0,5-4-3 0,3 0-2 16,-5 1-3-16,4 0-4 0,4-6-1 15,-2 2-4-15,1 0-6 0,-1-5 1 0,8-3-4 0,-8 1 3 16,5-1-3-16,3-2-11 0,-7-1 10 0,7 0-4 16,-4-1-1-16,3-6-2 0,1 4-5 0,-2-7-2 15,0 2-4-15,1-2-5 0,-2-1 0 0,0-5-5 16,1 4 3-16,-3 1 3 0,2 1 1 0,-1 0-4 16,-1-1-6-16,0 3 7 0,-3 1 0 0,-2 5-3 15,4-5 8-15,-4 3-8 0,-7 4 0 16,14-4 5-16,-14 4-1 0,15 1 0 0,-15-1-8 0,13 7 10 15,-5 0-4-15,-2-4-3 0,1 7 6 0,-1-2-2 16,0 2 0-16,1-3 4 0,-1 2-1 0,0 0-2 16,0-1-7-16,0 1-14 0,0-2-13 0,-3 0-16 15,5 1-35-15,-8-8-27 0,4 9-32 0,-4-9-27 16,0 0-33-16,6 9-63 0,-6-9-242 0,0 0-552 16,0 0 244-16</inkml:trace>
          <inkml:trace contextRef="#ctx0" brushRef="#br0" timeOffset="382957.3746">10917 5842 21 0,'0'0'273'16,"0"0"-18"-16,0 0-3 0,0 0-10 0,16 0-4 16,-16 0-11-16,0 0-7 0,17 12-8 0,-11-5-16 0,1 1-4 15,-1 0-9-15,0-1-5 0,3 0-15 0,0 2-3 16,0 3-15-16,-2-2-5 0,1 2-11 15,-2-4-19-15,3 4-9 0,-2-1-6 0,-1-2-12 0,-1-1-2 16,1-1-13-16,-6-7-10 0,6 15-15 0,-6-15-26 16,4 16-33-16,-1-10-35 0,-3-6-42 0,0 0-46 15,2 11-57-15,-2-11-72 0,0 0-286 0,0 0-599 16,0 0 266-16</inkml:trace>
          <inkml:trace contextRef="#ctx0" brushRef="#br0" timeOffset="383263.5816">11273 5772 193 0,'5'4'239'0,"-5"-4"-11"0,9 10-13 16,-9-10-7-16,7 10-11 0,-1-3-10 0,-1 0-9 15,1-2-13-15,-3 8-4 0,1-6-8 0,2 1-8 0,0 2-4 16,-1 0-12-16,1 1-8 0,-5 0-2 15,1 2-9-15,2-6-6 0,-4-7-3 0,-1 24-4 16,-2-13-4-16,3-11-4 0,-6 18 1 0,3-8-6 16,-5 2-2-16,-2-1-2 0,1 1-13 0,-3-1 4 0,-2-1-13 15,-1-3-2-15,-2 6-8 0,-1-6 0 0,1 0-14 16,-1 1-2-16,2-2 3 0,-2 1-14 0,3-2-23 16,3-2-19-16,0 0-22 0,12-3-23 0,-19 1-26 15,8-1-42-15,11 0-41 0,-17-5-37 0,12-4-64 16,-2 3-251-16,-1-5-570 0,4 2 252 15</inkml:trace>
          <inkml:trace contextRef="#ctx0" brushRef="#br0" timeOffset="383832.3227">11566 5462 56 0,'13'7'277'0,"-13"-7"-14"0,3 15-13 0,-1-7-6 0,2 1-17 16,2 4-1-16,-1 1-15 0,2 4-9 0,1 6-17 16,0 0-6-16,3 0-19 0,-2 1-2 0,3 1-17 15,-5 0-7-15,8 6-12 0,-3-4-8 0,-4-7-11 16,3 7-2-16,-2-2-11 0,2-2-12 0,-2-1-6 16,-3-1-8-16,1-2-1 0,-1-3-10 0,-1-3-4 15,1 3-3-15,0-6-2 16,-3-1-8-16,1-2-1 0,-1-1-6 0,-3-7-3 0,4 12 2 0,-4-12-6 15,5 7 3-15,-5-7-1 0,0 0-2 0,9 7 0 16,-9-7-7-16,0 0 1 0,0 0-5 0,25-15 4 16,-16 7-7-16,2-3-6 0,-2 0-13 0,4-2-2 15,-1-2-12-15,3-4-5 0,4 1-6 0,-4-1 2 16,2 0 1-16,-1 1 5 0,0-2 2 0,-5 9 1 16,2-2 1-16,-1 1 1 0,0 4 2 0,0-1 3 15,-2-2 4-15,2 4-1 0,-4 0 3 0,-1 4 1 16,-7 3 4-16,14-5-3 0,-14 5 3 0,16-2 7 15,-16 2-1-15,14 6 6 0,-14-6 5 0,12 7 2 0,-5 0 7 16,-1-1-4-16,-2 1 11 0,5 1-3 16,-4 2 5-16,4-1 4 0,-3 4-5 0,-3-4 6 15,1-1 4-15,-2 3-2 0,2 1 0 0,-1-1 5 16,-3-2 10-16,0-9 8 0,-6 23 5 0,-1-11 0 0,-2 1 5 16,-3-2-4-16,-2-2-6 0,1 2 0 15,-5-4-3-15,-1 1-10 0,2 1-5 0,-4-1-4 16,-1 6-3-16,3-11 2 0,4 3-3 0,-2-1-4 0,1-2-1 15,1-2-5-15,3 2 0 0,0-3-9 0,12 0-16 16,-16 1-23-16,16-1-19 0,-14-4-28 0,14 4-25 16,0 0-26-16,-10-9-33 0,10 9-30 0,3-13-38 15,-3 13-40-15,9-18-53 0,-2 7-274 16,4-1-641-16,-1-2 284 0</inkml:trace>
          <inkml:trace contextRef="#ctx0" brushRef="#br0" timeOffset="384892.5714">12395 5737 19 0,'0'0'273'16,"0"0"-16"-16,0 0-12 0,13 12-9 0,-13-12-9 16,3 6-12-16,-1 3-12 0,-2-9 0 0,3 17-13 0,-2-8-6 15,-1-9-11-15,0 20-5 0,0-11-9 16,0 6-6-16,2-6-6 0,2 5-9 0,1-2-8 15,-2 0 2-15,1-1-18 0,2-3-9 0,-3 0-9 0,3 0-1 16,0-1-9-16,-6-7-10 0,12 13 2 0,-7-8-8 16,1 1-3-16,-6-6-8 0,13 6-5 0,-3-5-7 15,-1 1-7-15,-9-2 5 0,21-2-11 0,-21 2 2 16,20-4-11-16,-10 1-5 0,-1-2-7 0,-2-1-12 16,7-4-5-16,-5 6-9 0,4-7-11 0,-5 0-6 15,1-1 1-15,-2 1-2 0,2-2-5 0,-2-2 7 16,-1 3-2-16,2-4 4 0,-1 6 0 0,-2 2 2 15,-2-2 3-15,3 3 2 0,-6 7 7 0,7-14 4 16,-2 7 1-16,-5 7 7 0,3-10-3 0,-3 10-2 0,0 0-1 16,0 0 12-16,0 0-10 0,0 0 4 15,0 0 5-15,0 0 2 0,0 0 8 0,13 24-2 16,-13-24 1-16,3 13 13 0,-1-2-11 0,1-3 2 16,0 2-1-16,3 1-2 0,-3-4 7 0,2 3 3 0,1-3-6 15,3 3-1-15,3 1-3 0,-1-1 3 0,-2-3-10 16,3-1 9-16,0 2-7 0,2-4 9 15,1 2-9-15,0-2-6 0,3-3-11 0,-3 1-5 0,3-2-13 16,0 0-13-16,1-3-9 0,-4-1-1 16,2 2-1-16,1-4-6 0,-4-3-3 0,4 2 2 15,-4-2-5-15,1-2 1 0,1 1-2 0,0-8 2 0,-4 7 4 16,2 4 4-16,-1-6 4 0,-1 2 10 0,0 0 3 16,-3 1 2-16,-1 0 6 0,-1 5-1 0,-1-5 5 15,-6 10 8-15,12-9-3 0,-6 4 6 16,-6 5 0-16,0 0 3 0,15-2 6 0,-15 2 1 0,0 0 8 15,15 6 3-15,-15-6 8 0,15 3 0 0,-15-3 6 16,14 7 0-16,-5-3 3 0,2 2 1 0,2 1-1 16,2-2 4-16,-3-2 1 0,3 0-2 0,3 1-2 15,1-2 2-15,1 2-3 0,7-3 8 0,-4-2-12 16,3 1-2-16,-1-4 1 0,1-2-3 0,-3 6-2 16,6-5 1-16,-2 3-6 0,-1-8 0 0,-2 3 4 0,3 0-5 15,-8 0 1-15,7-3-4 0,-11 3 0 0,3-4 6 16,-5 0-4-16,-1 5-7 0,-3-4-1 15,-2-1-4-15,-2 4-1 0,-1-1 3 0,-4 8-7 0,0-16-1 16,0 16 5-16,-9-11-1 0,9 11-3 0,-16-7-1 16,4 4 1-16,-9 8 4 0,-6-5 3 0,1 3-4 15,-1 2 2-15,0 2-5 0,-3-3 4 0,2 4 1 16,1 1-3-16,3 2 4 0,-3-4-1 0,5 3 1 16,4-2-4-16,3 1 4 0,0-1 0 0,-1 2 2 15,5 0-5-15,-1 1 3 0,0-1-1 0,5 0-2 16,-1 1 2-16,4-1-1 0,2 0 4 0,1-1 0 15,1-9-5-15,0 22 1 0,1-7 3 0,1-3 0 16,2 3-3-16,-1 0 4 0,3 1-1 0,0-3-2 16,5 4 3-16,-2-3 2 0,3 3-1 0,1 1-2 15,0 2 4-15,-1-5 8 0,3 5-6 0,2-3-1 16,1 2 1-16,1 1 9 0,2-2 0 0,-3 3-1 16,1-3 1-16,2 1 7 0,-5-1 2 0,4 0-3 0,-2-1 11 15,-6-3-5-15,3-4 2 0,-2 4-2 0,-1-3 4 16,-5 1 2-16,1-3-2 0,-2-2 4 0,-2 1-10 15,-1-1 6-15,-3-7 7 0,2 12 4 16,-2-12 2-16,-5 15-5 0,5-15 12 0,-13 10-8 16,4-2-8-16,-5-5 9 0,0 1-10 0,0-1 0 0,-1 1-6 15,-1-2 8-15,-1-2-11 0,1 1-1 0,0-1 3 16,1-1-8-16,-3-2-1 0,0 0-12 16,4 3-18-16,0-3-28 0,-1-2-35 0,-5-1-25 15,1 0-29-15,-1-1-29 0,3-1-36 0,-4-7-46 0,4-1-57 16,-2 0-288-16,1-6-633 0,3 2 280 0</inkml:trace>
          <inkml:trace contextRef="#ctx0" brushRef="#br0" timeOffset="385204.4617">13166 5466 89 0,'0'0'313'0,"0"0"-12"15,12-8-14-15,-5 4-12 0,1-1-23 0,5-2-19 16,1 2-19-16,-1-2-20 0,5 3-21 0,-2-2-14 0,4-2-14 15,-1 2-17-15,7 2-13 0,-1-2-7 0,2 1-11 16,-3 0-11-16,1 3-12 0,0-1-17 0,-5 0-29 16,5 2-36-16,-6 1-42 0,-1 1-47 0,2 1-50 15,-1-1-75-15,-1 3-246 0,-2-3-506 0,2 1 224 16</inkml:trace>
          <inkml:trace contextRef="#ctx0" brushRef="#br0" timeOffset="385815.4058">14103 5521 74 0,'7'5'264'0,"-7"-5"-15"0,0 0-14 0,0 0-18 0,0 0-19 16,0 0-15-16,6 6-9 0,-6-6-9 0,0 0-10 16,0 0-8-16,6 7-4 0,-6-7-11 0,4 10-5 15,-4-10-2-15,0 14-5 0,0-14-1 16,3 18-11-16,-3-10-5 0,0 4 1 0,2-1 0 15,2 2-11-15,-2-2-3 0,1-2-4 0,0 0-7 0,0 6-2 16,-2-6 8-16,2 5-5 0,2-4-4 0,-4-3-2 16,4 3-4-16,-5-10-11 0,7 15 13 0,-5-10-16 15,-2-5 0-15,10 11-6 0,-7-6-4 0,-3-5 5 16,8 7-4-16,-8-7 4 0,16 3-14 0,-10 1-2 16,-6-4 1-16,15-1-6 0,-15 1 0 0,18-6 2 15,-9 2-7-15,4 1 14 0,-2-3-27 0,2-1 4 16,-3 2-8-16,2-5-5 0,2 1-11 0,-2-6-17 15,0 1 3-15,3 1-12 0,-6 1-1 0,7-10-9 0,-7 7 1 16,1 2 2-16,-1 0 7 0,-1-1 0 16,2-1 12-16,-7 6-6 0,5-2 5 0,-2 1 0 15,0 0 2-15,-2 1 0 0,-1 1 5 0,-3 8 2 16,6-11 4-16,-6 11 2 0,6-8 5 0,-6 8-3 0,0 0-8 16,0 0 6-16,7-6-3 0,-7 6 1 0,0 0 7 15,0 0 0-15,0 0 0 0,8 18 0 16,-8-18 8-16,6 15-2 0,-2 1 1 0,4-8 3 0,-4 2-4 15,4 3 3-15,-2 0 5 0,-2-2 3 0,5 2-9 16,-1-2-1-16,0 0-11 0,-2-4-43 0,0 4-51 16,0-1-74-16,-3-2-98 0,-3-8-350 0,11 11-674 15,-11-11 299-15</inkml:trace>
        </inkml:traceGroup>
        <inkml:traceGroup>
          <inkml:annotationXML>
            <emma:emma xmlns:emma="http://www.w3.org/2003/04/emma" version="1.0">
              <emma:interpretation id="{F451B73D-BD5F-4E74-9F01-7E32A8C209D4}" emma:medium="tactile" emma:mode="ink">
                <msink:context xmlns:msink="http://schemas.microsoft.com/ink/2010/main" type="inkWord" rotatedBoundingBox="24735,8174 26733,8027 26794,8847 24795,8993"/>
              </emma:interpretation>
            </emma:emma>
          </inkml:annotationXML>
          <inkml:trace contextRef="#ctx0" brushRef="#br0" timeOffset="396566.5803">15460 5008 68 0,'0'0'105'0,"0"0"-2"0,0 0-9 0,0 0 6 16,-6-17-7-16,6 17-9 0,0 0 1 0,0 0 1 16,0 0-1-16,0 0-3 0,0 0 3 0,0 0-5 0,0 0 7 15,0 0 2-15,0 0-6 0,0 0 0 0,0 0 1 16,-5-11 1-16,5 11-4 0,0 0 4 15,0 0-2-15,0 0-4 0,0 0 1 0,0 0-6 16,0 0-1-16,0 0-9 0,0 0 7 0,0 0-20 16,0 0-7-16,0 0-1 0,0 0-4 0,0 0 0 0,0 0 2 15,0 0 2-15,6 33 0 0,-6-33-1 16,2 26 4-16,-2-12-1 0,0 3 0 0,0 2 2 0,3 1 1 16,-2 3-4-16,1 2 0 0,-1-3 1 0,-1 2 1 15,5-2 5-15,-5 3-10 0,1-8 6 0,2 1-4 16,-1 1-6-16,-1-4-1 0,2 6 6 0,-1-6-5 15,-1 1-1-15,4 4 0 0,-4-5-3 0,4 1 2 16,-4-3-2-16,1 1 6 0,-1-1-6 0,4 2 1 16,-4-2-6-16,2-2 3 0,0-2-5 15,3-2-2-15,-6-7-1 0,6 18 1 0,-3-11-5 0,0 3 0 16,-3-10-5-16,3 14 0 0,0-7 0 0,-3-7 2 16,6 14-7-16,-5-7 4 0,-1-7-4 0,3 7 1 15,-3-7 0-15,0 0 3 0,5 14-5 0,-5-14 1 0,1 8-3 16,-1-8-13-16,0 0-15 0,8 10-13 15,-8-10-15-15,4 7-12 0,-4-7-21 0,0 0-15 16,0 0-19-16,0 0-13 0,0 0-18 0,0 0-28 16,15 0-15-16,-15 0-38 0,17-17-230 0,-10 12-497 15,2-10 221-15</inkml:trace>
          <inkml:trace contextRef="#ctx0" brushRef="#br0" timeOffset="397570.744">15825 5385 96 0,'0'0'211'0,"0"0"-13"0,0 0-14 16,0 0-5-16,0 0-11 0,0 0-13 0,0 0-11 15,0-12-12-15,0 12-11 0,0 0-10 0,0 0-4 16,0 0-4-16,0 0-1 0,-39 15-2 0,27-7-4 16,-1-2-2-16,0 3-6 0,-2 0-1 0,-2 1-3 15,2 1-1-15,2-1-4 0,-3 1-4 0,-1 2-3 16,4-3-8-16,-1 2-1 0,2-1-4 0,-1 2-5 15,4-2-4-15,-1-1-1 0,1 0-8 0,1 4-2 16,2 1-5-16,0-2 0 0,3-4-7 0,0 0-3 16,3-9 0-16,-1 18-3 0,1-18 0 0,1 17-1 15,4-7-2-15,-5-10-2 0,6 15 1 0,1-9-4 16,1 0-2-16,1 2 2 0,1-4-3 0,5 0 1 0,-2-1-1 16,5-3 4-16,0 0-2 0,-1 0-1 15,2 0-3-15,6-1-1 0,1-2 1 0,-3-1-5 16,0 2 2-16,-5-2 2 0,9-1-3 0,-8-2 3 15,0 6-2-15,7-8 0 0,-8 4-7 0,1 4 6 0,-3-6 0 16,-1 6-2-16,2-5 1 0,-8 5 0 0,3-2-3 16,-12 3 0-16,15 0 0 0,-15 0 0 0,16-5-1 15,-7 3-1-15,-9 2 7 0,18-1-4 0,-18 1 0 16,21 0 0-16,-9 0 0 0,-12 0-1 0,26-2 0 16,-11 4 5-16,0-4-5 0,5 2 0 15,-2-4-2-15,7 0 4 0,2 2-1 0,-5-2 4 16,3 0-2-16,-5 1-5 0,-1-1 4 0,5-3 0 0,-4 4-2 15,-1 1 2-15,0-5 1 0,-2 2-1 0,-2 2-2 16,-2-2 3-16,-1 1 1 0,-5-2-1 0,2 3-1 16,-3-3 5-16,2-2-3 0,-8 8 3 0,10-8-7 15,-7 1 7-15,-3 7-5 0,3-11 2 0,-3 11-3 16,2-9 5-16,-2 9-6 0,0 0-3 0,-8-18 4 16,8 18 0-16,-12-12-1 0,5 7-2 0,-4 1 0 15,11 4 1-15,-23-7-1 0,9 4-1 0,-4 0 5 16,0 0-6-16,2 2 5 0,-5-2-3 0,3 3-1 15,-7-1 2-15,5 1-1 0,1 0 2 0,0 1-3 0,2 3 3 16,2-2-2-16,-4-1 1 0,1 3-1 0,3-2 2 16,-1 2 0-16,5-1 0 0,1 1-2 0,-2 2 4 15,4-1-3-15,1-2-2 0,0 7 2 16,-1-3-1-16,1-2-1 0,1 3 1 0,1 1 4 0,2 1-3 16,3-10 1-16,-4 16-1 0,4-8 2 15,0-8-2-15,0 18 0 0,0-18 7 0,4 19-5 16,-1-10 2-16,3-2 0 0,0-3-1 0,3 3 0 0,0 3 2 15,1-8 1-15,4 2-4 0,2 0 3 0,1-4 3 16,1 0-7-16,-2 1 3 0,9-5-4 0,-7 3 5 16,2-2-1-16,-1-2-1 0,0-3-1 0,-1 3-2 15,2-1 3-15,-2-1 1 0,4-6-3 0,-4 5-1 16,-3 0 6-16,3-2-5 0,-3 3 5 0,1-2-5 16,-6-1 2-16,4 1 1 0,-2 3 0 0,0-5-2 15,-3 0-2-15,-2 4 1 0,2 4 1 0,-2-4 2 16,-7 7-6-16,9-8 3 0,-9 8 0 0,8-6-5 15,-8 6 3-15,0 0-3 0,12-2 3 0,-12 2 4 16,0 0-6-16,0 0 0 0,19 7 1 0,-19-7 6 16,9 6 3-16,-3 0-7 0,-1 2 6 0,1-1-4 15,1-1 4-15,-1 3-1 0,0-1 0 0,0-1 0 16,1 4-1-16,1 0 3 0,-1-4-3 0,-1 1 2 16,2 1 0-16,-4-2 1 0,2 0-5 0,-6-7-7 0,8 11-13 15,-8-11-9-15,6 8-11 0,-6-8-14 16,4 7-11-16,-4-7-9 0,0 0-6 0,3 9-6 15,-3-9-5-15,0 0-11 0,0 0-23 0,0 0-20 0,0 0-14 16,0 0-7-16,22-13-19 0,-16 5-40 0,5-4-149 16,-2 3-402-16,3-4 178 0</inkml:trace>
          <inkml:trace contextRef="#ctx0" brushRef="#br0" timeOffset="397953.6898">17050 5311 135 0,'0'0'242'16,"0"0"-8"-16,0 0-9 0,0 0-14 0,0-13-11 16,0 13-11-16,0 0-13 0,0 0-12 0,0 0-7 15,0 0-10-15,-27 18-3 0,18-9-12 0,0 2-7 16,-3 3-6-16,0 1-7 0,5 0 0 0,-4 1-11 16,4-5-7-16,-1 5-11 0,1 2-6 0,1-5-9 15,0 1-5-15,0 2-3 0,4-3-8 0,1 4-4 16,1-5-5-16,0-12-3 0,1 21-4 0,1-10 1 15,2 0-4-15,4-3-4 0,-4 2 5 0,4-6-6 16,4 1-3-16,-3-2-3 0,4 2 1 0,5-5-3 16,-3 4-2-16,3-4-7 0,0 0 8 0,1-4-9 15,6 1 4-15,-5-4-4 0,4 1-1 0,-1-1-4 0,1-2 1 16,-7 3 2-16,1-2 0 0,-5 2-2 0,2 0-3 16,-3 1 3-16,-5 2-3 0,5-1-1 15,-12 4-1-15,18-2 0 0,-18 2-3 0,9-4 5 16,-9 4 3-16,0 0-7 0,21 4 10 0,-15-1-7 15,-6-3 4-15,13 10-3 0,-7-3-4 0,2-2 1 0,-1 3 2 16,2-1 3-16,0 5-5 0,0-2-7 0,3-1-24 16,-2 0-32-16,1-1-46 0,2 1-55 0,-1 0-60 15,2-2-88-15,-4-5-205 0,5 2-561 0,0-2 248 16</inkml:trace>
        </inkml:traceGroup>
        <inkml:traceGroup>
          <inkml:annotationXML>
            <emma:emma xmlns:emma="http://www.w3.org/2003/04/emma" version="1.0">
              <emma:interpretation id="{5726EB80-6A62-417A-A568-DCF666B3A816}" emma:medium="tactile" emma:mode="ink">
                <msink:context xmlns:msink="http://schemas.microsoft.com/ink/2010/main" type="inkWord" rotatedBoundingBox="27506,8053 32175,7711 32275,9064 27606,9407"/>
              </emma:interpretation>
            </emma:emma>
          </inkml:annotationXML>
          <inkml:trace contextRef="#ctx0" brushRef="#br0" timeOffset="399356.7187">18396 4859 177 0,'-3'-12'231'16,"3"12"-17"-16,0 0-4 0,0 0-3 15,0 0-10-15,0 0-10 0,9 38-8 0,-6-20-11 0,2 3-13 16,1 4-4-16,-3 0-9 0,0 3-9 0,4 5-5 15,4 2-9-15,-2 3-2 0,1-3-10 0,-1 1-4 16,-2-1-10-16,-1-10-9 0,6 3-3 0,-7-2-7 16,4-1-6-16,0 0-10 0,1-2-2 0,-5-8-1 15,-2 3-7-15,2 0 2 0,1-4-7 0,0 1-6 16,2-3 1-16,-5-2 2 0,3-1-6 16,-2-2-5-16,-4-7-1 0,9 12-3 0,-9-12 0 0,3 12-3 15,-3-12-1-15,3 7 6 0,-3-7-2 0,0 0-2 16,0 0 2-16,11 1-8 0,-11-1 2 0,0 0 1 15,0 0-3-15,0 0-6 0,0 0-2 0,-5-31-14 0,5 31-2 16,-7-16-8-16,2 9 6 0,-2 0-8 16,-5 0-3-16,1-3 6 0,-5 5 3 0,1 2-4 15,2 0 4-15,-4 2 3 0,-2-2 1 0,2 2-3 16,-2 1-1-16,0 0 2 0,4 4 3 0,0 0-2 16,-2-1 0-16,3 2 2 0,0-1 3 0,-1 3-3 0,3-1 4 15,3 1-1-15,-1-1-1 0,4 1-1 0,0 1 0 16,6-8 5-16,-9 13-3 0,8-5 0 0,-4 2 0 15,5-10 4-15,0 18 6 0,0-18-6 0,5 13 2 16,-2-6 7-16,4-1-2 0,2 1-1 0,4-2 1 16,4-3-2-16,-1 2 3 0,7-4-5 0,-1 0 5 15,5-3-6-15,3 3 9 0,1-4-6 0,-3 0-3 16,4-2 5-16,8-1-5 0,-3-3-1 0,-6 0-3 16,8-1 0-16,-3-2-2 0,-6 2-6 0,6-2-1 15,-11 1-1-15,2-1-4 0,-2 3 6 0,1-1-7 16,-3 0 4-16,0-3-2 0,-8 5 14 0,1 0-9 15,0-2-2-15,-2 2 6 0,-5-1-4 0,-3 0 3 16,1 2-2-16,-1 1 2 0,-4-4 0 0,4 4 13 16,-6 7-12-16,-3-17-2 0,3 17 2 0,-5-12-1 15,-4 7 0-15,-1 0 3 0,10 5-2 0,-23-7 2 16,7 7-2-16,0 0-1 0,-2 1-1 0,-2 5 0 16,1-1 1-16,-2 5-1 0,6-3-1 0,0 4 5 0,0-2-1 15,5 6 1-15,-2-5-1 0,5 6 3 0,-2-2-1 16,3 1-2-16,1-4 2 0,2 2 1 0,0-2-1 15,3 2 0-15,6-1 0 0,-1-1 3 16,4 0 1-16,1-2 3 0,2 1-4 0,4-2 3 0,-2-1-4 16,4-3 1-16,0 2 4 0,7-4-3 0,0 2 0 15,2-3 3-15,1-1-2 0,5-1-2 0,-6 0-3 16,1-4 3-16,1-1-5 0,-2 1 1 0,-2-1-7 16,-1-1 5-16,1 0 0 0,1 0-1 15,-10-1-2-15,0-1 4 0,1 4-4 0,-1-2 1 0,-1 1 2 16,-4 1 0-16,2 0 1 0,-3 0 0 0,-10 5 1 15,18-5 3-15,-10 4-1 0,-8 1 1 0,19-1 0 16,-19 1 5-16,17 0-4 0,-17 0 5 0,11 0 1 16,-11 0 0-16,20 1 1 0,-13 0 1 0,5 2 1 15,-12-3 5-15,20 2 0 0,-7 0 2 0,3 0-1 16,4-1-2-16,-4-1 3 0,4 0-5 0,6-1-1 0,3-1-4 16,-4-2 2-16,2 3 1 0,1-1-3 0,-1-3 3 15,2 2 0-15,-6-4-2 0,6 3-2 16,-4 1 2-16,-1-4-3 0,-5-1 0 0,1 3 0 0,-4-1-1 15,2-3 0-15,-5 4-4 0,-2-4-8 0,-5 5-5 16,0-6 0-16,-2 3-1 0,-4 7-1 0,3-12-3 16,-3 12-2-16,0 0 0 0,-22-12 0 0,8 8-5 15,-5 4 0-15,-6 0 5 0,-2 0 1 0,2 7 0 16,-5-6 0-16,4 2 7 0,0 3-1 16,-3 2 0-16,4 1 0 0,4-2 1 0,2-1 1 0,-1 1 1 15,4 2 1-15,1 0 0 0,4 2-2 0,1 0 1 16,4 0 4-16,0-1-2 0,3 0 3 0,-1 3-2 15,4 0 4-15,4 1 0 0,2-1 1 0,3 4 4 16,4 3-3-16,1 2 3 0,5-4 7 0,4 3-1 0,-1-1 6 16,-1-1 0-16,7 5-3 0,5-2 7 0,-2 1 5 15,-1-2 2-15,3 0-5 0,-11 0 0 16,4-4 9-16,-2 1-4 0,7 4-3 0,-9-2 1 0,5 0 4 16,-5-4-2-16,1 3 3 0,-4-1-6 0,1-1 0 15,-7-2 7-15,0-2-8 0,-4 1 5 0,2-4 0 16,-8 0 2-16,3-3 4 0,-6 1 9 0,0-8 4 15,-6 17-1-15,3-7 1 0,-5-1-5 0,-4 1-8 16,-1-2 4-16,0-1-3 0,-2 1-4 0,-2-3-6 16,-2 1 2-16,-2-1-2 0,6-2-12 15,-9 1-20-15,5-2-20 0,-4-2-22 0,-2 0-20 0,6-2-23 16,-8-3-34-16,7 3-37 0,4-3-47 0,1-2-60 16,-1-4-307-16,-4-4-626 0,1-1 276 0</inkml:trace>
          <inkml:trace contextRef="#ctx0" brushRef="#br0" timeOffset="399606.1375">19570 5036 3101 0,'-7'-8'109'0,"4"0"10"0,-3-1-37 0,6 9-8 0,-8-15-5 15,5 6-8-15,3 9 3 0,0-14-18 0,0 14-4 16,3-14-2-16,-3 14-4 0,11-10-7 0,-1 6-2 16,5 4 1-16,3 0-2 0,0 0-2 0,9 4-6 15,1 1-1-15,-1 3-11 0,12 1-26 0,-11 1-28 16,5 2-46-16,5 0-45 0,-2 5-48 0,-10-6-55 16,0-4-306-16,0 3-594 0,1-2 262 0</inkml:trace>
          <inkml:trace contextRef="#ctx0" brushRef="#br0" timeOffset="399852.2082">20357 5137 216 0,'6'9'290'0,"-1"-4"-10"0,-5-5-5 0,9 11-13 16,-3-5-10-16,-3 5-6 0,4-4-18 0,-1 1-14 15,2 5-8-15,-2-3-12 0,0 0-5 0,4 2-17 16,-1 0-9-16,-2-1-6 0,-1 1-15 0,5 1-11 0,-5-6-11 15,3 4-11-15,-6-1-7 0,1-2-11 16,2-2-6-16,-6-6-12 0,6 17 1 16,-1-13-15-16,-5-4-5 0,6 12-12 0,-6-12-22 0,6 9-35 0,-6-9-28 15,6 6-32-15,-6-6-29 0,0 0-36 0,0 0-50 16,0 0-65-16,0 0-78 0,0 0-216 16,0 0-594-16,0 0 262 0</inkml:trace>
          <inkml:trace contextRef="#ctx0" brushRef="#br0" timeOffset="400023.9486">20477 4971 160 0,'0'-12'322'16,"0"12"-31"-16,0 0-25 0,0-12-27 0,0 12-25 16,0 0-21-16,0 0-24 0,0 0-12 0,0 0-24 15,13-2-30-15,-13 2-42 0,0 0-41 16,20 11-45-16,-14-5-46 0,4-2-50 0,2 0-87 0,-5-3-110 15,10 1-343-15,-1 1 152 0</inkml:trace>
          <inkml:trace contextRef="#ctx0" brushRef="#br0" timeOffset="400725.7634">20987 5043 259 0,'0'0'264'0,"0"0"-22"0,0 0-18 0,0 0-15 16,0 0-12-16,0 0-17 0,0 0-10 0,-30 14-18 0,23-11-12 16,-2 1-12-16,-5 2-12 0,2-1-7 0,2 2-10 15,-4 1-12-15,-1 1-6 0,8-6-12 16,-6 4-5-16,1 0-5 0,6 1-8 0,-2-1-2 0,8-7-8 16,-13 10 0-16,7-3-9 0,6-7-3 0,-6 10-1 15,6-10-3-15,-3 10 2 0,3-10-4 16,0 0-2-16,0 0-3 0,6 17 0 0,-6-17 1 15,13 4-4-15,-7-3 1 0,8 3-3 0,-14-4 0 0,19 3-3 16,-5-1-3-16,0 2 4 0,0-3 4 0,-1-1-1 16,7 1-1-16,-4 1 6 0,0 1 2 15,-1-3 4-15,-1 0-2 0,-1 4 2 0,1-1-3 16,1-1 1-16,-5-1-1 0,-1 4-2 0,1-3 1 0,-10-2-4 16,14 8-1-16,-8-5 0 0,-6-3 0 0,9 7 3 15,-9-7 2-15,4 6 2 0,-4-6 3 0,0 0-1 16,-10 18 3-16,1-13-3 0,-2 2-2 0,2-1-3 15,-4 0 2-15,0 1-6 0,-1 1 5 0,2-1-7 16,-1 0-1-16,4-5-2 0,-2 5-1 0,4-3 0 16,-2 1 0-16,9-5-3 0,-13 10-4 15,13-10 1-15,-9 5-6 0,9-5-3 0,-11 5-13 0,11-5-7 16,0 0-2-16,-6 6-7 0,6-6 6 0,0 0-5 16,0 0-7-16,0 0 1 0,0 0-2 0,0 0-4 0,0 0 1 15,0 0 1-15,0 0 3 0,0 0 3 16,0 0 2-16,42-11 4 0,-32 6 0 0,-1 2 6 15,5-4 0-15,5 2 1 0,-2-1 4 0,-1-1 2 16,-1 0 2-16,1 3 3 0,-2 0-1 0,-1-2 6 0,4 3 5 16,-8-1 4-16,1 2 9 0,2-2 8 0,-12 4 4 15,21 0 6-15,-12-1 3 0,-9 1 4 0,19 1 1 16,-19-1 6-16,17 4 2 0,-9-2 5 0,3 4 4 16,-1-1 9-16,-1 1 3 0,0-1 5 0,-1 2 11 15,4 1 11-15,-5 1-11 0,6 1 11 0,-1 0 0 16,-4 1-2-16,4-2 0 0,-2 2-6 0,2 0 3 15,-1-2-11-15,-4-1-11 0,2 0-6 0,-3-2-4 16,1-1-4-16,-1 0-5 0,2 3-6 0,-2-1-6 16,-6-7-5-16,12 7-18 0,-12-7-30 0,7 4-28 15,-7-4-44-15,6 6-27 0,-6-6-36 0,0 0-38 16,11 2-41-16,-11-2-41 0,0 0-55 0,0 0-278 16,12-16-655-16,-8 8 290 0</inkml:trace>
          <inkml:trace contextRef="#ctx0" brushRef="#br0" timeOffset="401095.0668">21631 5165 94 0,'0'0'292'0,"0"0"-3"0,0 0-15 15,0 0-12-15,0 0-11 0,20 3-9 0,-20-3-12 0,5 6-12 16,-5-6-10-16,8 7 0 0,-8-7-11 0,6 12-7 16,1-8 4-16,-7-4-3 0,9 17-1 0,-3-10-10 15,-1 3-5-15,1-2-9 0,-3 2-7 0,0-3-16 16,4 4-3-16,-4-2-13 0,3 0-9 0,-3-1-11 16,-3-8-11-16,6 15-5 0,-1-8-13 0,-5-7-5 15,5 14-4-15,-5-8-8 16,0-6-5-16,3 12-3 0,-3-12-7 0,5 13-4 0,-5-13-7 0,4 7-11 15,-4-7-23-15,0 0-25 0,2 13-37 0,-2-13-28 16,0 0-30-16,0 0-27 0,0 0-29 0,6 5-45 16,-6-5-46-16,0 0-54 0,0 0-83 0,0 0-222 15,0 0-677-15,0-36 301 0</inkml:trace>
          <inkml:trace contextRef="#ctx0" brushRef="#br0" timeOffset="401263.2908">21718 4909 56 0,'0'0'374'0,"0"-19"-22"0,1 8-20 0,-1-1-25 15,6 3-23-15,-3-2-31 0,3-1-24 0,-1 5-22 0,3-2-19 16,-2 2-26-16,2 1-13 0,-8 6-18 0,22-12-31 16,-13 11-30-16,2-3-38 0,-1 1-43 0,-10 3-46 15,19-2-54-15,-19 2-50 0,20 0-71 0,-20 0-211 16,19 0-479-16,-4-2 212 0</inkml:trace>
          <inkml:trace contextRef="#ctx0" brushRef="#br0" timeOffset="401533.4417">22125 4820 79 0,'0'0'306'0,"6"16"-11"0,-6-4-17 0,3 5-6 16,0-4-15-16,0 2-17 0,1 6-5 0,2 0-9 15,0 0-22-15,-6 4-14 0,9-2-7 0,-4 1-6 16,0-1-17-16,-2 1-5 0,2-4-13 0,1-2-7 0,-3 0-12 16,0-1-16-16,4-2-8 0,-1 1-5 15,-3-1-18-15,0-2-10 0,0 0 4 0,2-1-9 16,-4-1-8-16,1-3-2 0,-2-8-5 0,6 16-6 0,-3-10-12 16,-3-6-19-16,9 10-25 0,-5-5-21 0,-4-5-24 15,13 4-21-15,-13-4-26 0,20 0-25 0,-20 0-24 16,18-4-15-16,-5 1-23 0,-2-2-10 0,4-2-24 15,2-3-35-15,3-3-203 0,-5 2-505 0,4-7 223 16</inkml:trace>
          <inkml:trace contextRef="#ctx0" brushRef="#br0" timeOffset="401814.5023">22523 5137 85 0,'9'-4'109'0,"-2"1"41"0,-7 3 21 0,12-10 9 0,-4 6 4 16,-8 4 4-16,0 0 3 0,13-4-3 0,-13 4-4 16,0 0-8-16,5-6-12 0,-5 6-8 0,0 0-8 15,0 0-13-15,0 0-6 0,0 0-2 16,-23 20-12-16,11-14-8 0,2 3 0 0,-2 1 8 0,-4 2-13 15,2-1-4-15,4 0-1 0,-4 0-6 0,2 3-5 16,0-4-3-16,1 2-5 0,2-1-10 0,0-2-3 16,6 2-2-16,-5-1-5 0,5-3 7 0,3-7-4 15,0 18 10-15,0-18 2 0,3 14 7 0,5-7 9 16,1-2 1-16,7 2 4 0,3-3-2 0,4 1 0 16,7 1-10-16,-5-5-4 0,6 1-5 0,7-1-11 15,-6 2-7-15,10-6-2 0,-3 0-5 0,-8 2-7 0,-1 1-3 16,3-3-2-16,-2 2-3 0,-4-1-7 0,-8 2-16 15,1 0-27-15,-1 0-38 0,-4-4-38 0,-6 3-35 16,-9 1-38-16,0 0-37 0,0 0-46 16,0 0-49-16,0 0-79 0,0 0-266 0,0 0-696 15,-54 0 309-15</inkml:trace>
        </inkml:traceGroup>
      </inkml:traceGroup>
    </inkml:traceGroup>
    <inkml:traceGroup>
      <inkml:annotationXML>
        <emma:emma xmlns:emma="http://www.w3.org/2003/04/emma" version="1.0">
          <emma:interpretation id="{7DFE9E3F-36D3-42CD-AF87-D6B77AAC6942}" emma:medium="tactile" emma:mode="ink">
            <msink:context xmlns:msink="http://schemas.microsoft.com/ink/2010/main" type="paragraph" rotatedBoundingBox="2495,10955 20715,9569 20810,10814 2590,122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EA76757-1650-42A8-ACB6-71308AD71330}" emma:medium="tactile" emma:mode="ink">
              <msink:context xmlns:msink="http://schemas.microsoft.com/ink/2010/main" type="line" rotatedBoundingBox="2495,10955 20715,9569 20810,10814 2590,12200"/>
            </emma:interpretation>
          </emma:emma>
        </inkml:annotationXML>
        <inkml:traceGroup>
          <inkml:annotationXML>
            <emma:emma xmlns:emma="http://www.w3.org/2003/04/emma" version="1.0">
              <emma:interpretation id="{E3C76830-A733-44E8-89E6-3E8C3F4B57DB}" emma:medium="tactile" emma:mode="ink">
                <msink:context xmlns:msink="http://schemas.microsoft.com/ink/2010/main" type="inkWord" rotatedBoundingBox="2515,11215 6085,10944 6144,11718 2574,11990"/>
              </emma:interpretation>
            </emma:emma>
          </inkml:annotationXML>
          <inkml:trace contextRef="#ctx0" brushRef="#br0" timeOffset="404252.321">-6593 8188 104 0,'0'0'180'0,"0"0"-9"0,3-9-13 16,-3 9-8-16,0 0-7 0,3-13-11 0,-3 13-8 15,3-10-9-15,-3 10-10 0,0 0-1 0,1-14-8 16,-1 14-3-16,5-10-6 0,-5 10-10 0,0 0 4 16,1-11-8-16,-1 11-5 0,0 0-6 0,2-11-5 15,-2 11-5-15,0 0-4 0,0 0-2 0,0 0 0 16,0 0-5-16,-2-14 1 0,2 14-6 0,0 0 1 15,0 0-7-15,0 0-2 0,0 0-1 0,0 0-4 0,0 0-2 16,0 0-1-16,0 0-5 0,-16-3 1 16,16 3-2-16,0 0 3 0,0 0 0 0,0 0 2 15,-24 10 1-15,16-7 3 0,8-3-5 0,-16 6 1 0,16-6-1 16,-12 5 3-16,12-5-1 0,-15 6-4 0,9-2 0 16,-1 1-1-16,7-5-4 0,-14 9 1 0,7-5-3 15,7-4-2-15,-12 9 1 0,6-4-1 0,6-5 2 16,-9 9-2-16,9-9-2 0,-10 8 1 0,10-8-4 15,-3 9-1-15,3-9 2 0,-6 10-3 0,6-10 1 16,0 0 2-16,0 13-3 0,0-13 1 0,0 0 0 16,4 14-2-16,-4-14 1 0,8 5 8 15,-8-5-8-15,10 9 1 0,0-9-1 0,-10 0 0 16,20 5 2-16,-8-5 1 0,-2 1-1 0,4-1-2 0,2 1 1 16,-1 3 1-16,-3-4 0 0,1 0-1 0,2 2 1 15,-3-1 8-15,0 2-12 0,-2 1 0 0,2-3 2 16,-3 5 2-16,0-3-5 0,0 1 4 0,2-1-1 15,-11-3 4-15,13 10-3 0,-10-3 2 0,3 0 2 16,-6-7 4-16,8 16-2 0,-7-8 3 0,2 0 6 16,-3-8 1-16,-3 21-2 0,0-12 5 0,-1 6-3 15,-2 0 0-15,1-2-12 0,-5 2 1 0,-2-4-1 16,1 4-2-16,-2 0 4 0,-1-4-5 0,1 3 1 16,0 1 2-16,-4-2-4 0,1 0 4 0,2-1-2 0,1-4-1 15,-3 1 1-15,4-2 2 0,3 1-1 0,0-3-2 16,0 0 7-16,9-5-5 0,-15 5-4 15,15-5 4-15,-14 3-1 0,14-3-2 0,-7 4 1 0,7-4-4 16,0 0-5-16,0 0 4 0,0 0-3 0,0 0 2 16,0 0 0-16,0 0 2 0,0 0-4 15,0 0 3-15,15-34-2 0,-8 31 3 0,2-2-4 16,-9 5 4-16,15-10 4 0,-6 8-8 0,-1-3 0 0,-8 5 1 16,16-3 4-16,-16 3-4 0,19-3-1 15,-19 3 2-15,15 3 3 0,-3 0 1 0,-4 1 4 0,4-1 3 16,-5 5 1-16,2-1 9 0,1 3-2 15,-2 2 7-15,4 1 0 0,-3-2 6 0,-2 2 1 0,1-1 2 16,1 0-6-16,-2 2 11 0,-4 0-12 0,3-4 1 16,-1-2-4-16,-4 2 0 0,4 1-2 0,-4 0-1 15,-1-11-2-15,6 16 1 0,-5-6-3 0,-1-10 0 16,6 14-8-16,-3-9-17 0,-3-5-21 0,5 11-26 16,-5-11-31-16,7 5-37 0,-7-5-37 0,0 0-46 15,20-5-53-15,-20 5-191 0,15-11-489 0,-5 0 216 16</inkml:trace>
          <inkml:trace contextRef="#ctx0" brushRef="#br0" timeOffset="405347.7997">-6204 8512 50 0,'0'0'238'0,"0"0"-15"0,0 0-19 15,7-11-18-15,-7 11-9 0,8-7-17 0,-8 7-13 16,12-10-8-16,-12 10-11 0,12-11-10 0,-3 1-10 0,-2 3-10 15,5-4-6-15,-4-1-12 0,0 3-5 16,0-4-4-16,1 1-12 0,3-1-2 0,-6-1-9 16,1 2-2-16,2 0-2 0,-4 1-7 0,1-4-4 15,-5 7-2-15,1-3-1 0,-2 11-3 0,4-18-2 0,-4 11-1 16,0 7 2-16,-4-14-12 0,4 14-3 0,-9-6-1 16,9 6 1-16,0 0-2 0,-26 6 1 0,26-6-6 15,-21 10 3-15,9 1 3 0,-2 2-3 16,0-2 1-16,1 2-1 0,-2 5 4 0,1 4 6 0,2-2 0 15,5-3 2-15,-3 5 1 0,2-4 5 0,4-1 5 16,2 0-11-16,1 0 0 0,1 1 3 0,1-1-3 16,5 1 2-16,-1-1 1 0,2-3 2 0,2-3 1 15,1 3 1-15,1-2 1 0,5-3-2 0,-1-2 3 16,0 2-2-16,4-4 1 0,-1-2-1 0,2 0-2 16,5-6-3-16,-7 1-1 0,1 1 1 0,1-4-6 15,5-4 3-15,-5 3-5 0,-3 0 2 0,0 0-4 16,2-7-1-16,-1 6 0 0,-3-6 1 0,0 1-3 15,-2 1-3-15,-2-4-7 0,1 3-1 0,-3-2-12 16,0-8-3-16,0 7-9 0,-5-3-7 0,2-5-4 0,-2 0-10 16,-2 2-1-16,-2-1-2 0,0-2-5 15,-2 0-1-15,1 0 1 0,-2 0 5 0,2 1 4 16,-5-1 7-16,4 2-1 0,-2 2 5 0,-4-4 3 16,5 2-2-16,-6 6 11 0,5-6-1 0,-7-1 12 0,5 8 5 15,3 2 6-15,0-2 5 0,0 1 4 0,-1 8 7 16,4 6 4-16,-3-18 7 0,3 18-2 0,-5-13 1 15,5 13-1-15,0 0-6 0,-4-11-2 16,4 11 1-16,0 0-3 0,0 0-2 0,0 0-2 0,0 0 10 16,0 0-4-16,0 0 2 0,-2 42 2 0,4-25 3 15,2 4 7-15,-2 0 5 0,2 3-2 0,-2 2 8 16,4 0 1-16,-2 3-6 0,1 5 3 16,1 2 4-16,-3-9-4 0,4 12-2 0,-5-6 0 0,-1-4 0 15,4-4-5-15,2-1-2 0,-2-3-1 16,1-2 0-16,-2-3 0 0,1-1-5 0,0 2 3 0,1-7 1 15,0 5-6-15,2-9-2 0,-1 1 3 16,-1 0-4-16,2-1-4 0,1-1 2 0,1-4 4 0,4 1 8 16,-14-2-19-16,22 0 3 0,-6-4 4 0,-1 0-3 15,0-3-1-15,5 0-5 0,-4 1 4 0,-1-5-1 16,1 0-4-16,-1-2-4 0,2 3-1 0,-5-4-4 16,1 0 0-16,-1 3-5 0,-3-2 0 0,-2 0 0 15,-1 6 1-15,0-4-2 0,-6 11 4 0,8-12 4 16,-2 6-4-16,-6 6 3 0,4-10-3 0,-4 10 2 15,5-7-1-15,-5 7 1 0,0 0-2 0,0 0 1 16,0 0 7-16,0 0-3 0,0 0 4 0,0 0 0 16,9 24 3-16,-8-14 2 0,-1-10 2 0,2 19 8 15,1-8 0-15,-1 1-4 0,3 2 2 0,-2-3 14 16,1 3-17-16,2-3 3 0,2 1-7 0,-2-4 9 16,0 2-4-16,1-3-8 0,2 3 6 0,2-3 5 15,-2-3-7-15,1 0-2 0,0-3-1 0,2 1 18 16,3-2-11-16,2 0-9 0,-4-2 1 0,1 0 1 15,0-4 18-15,0 1-18 0,-1-2 1 0,1 1-7 16,-2-5 1-16,1 4-3 0,-5-6 7 0,2 6 8 16,-6-3-18-16,5-2 2 0,-1-1 1 0,-2 0-2 0,-3 2 0 15,-2 0 13-15,4 0-14 0,-4 1 2 0,-1 10 1 16,5-17-4-16,-4 10 2 0,-1 7 11 0,5-13-18 16,-5 13 2-16,0 0 13 0,3-12-11 0,-3 12-4 15,0 0 3-15,0 0-6 0,0 0 4 0,0 0-3 16,0 0 6-16,0 0-1 0,27 17 5 0,-22-9 5 15,3-1-6-15,-2 0 2 0,1 4 13 0,4-2-10 16,-2 1-2-16,-3-3-1 0,1 2 16 0,-1-2-16 16,2 0 1-16,-2-1-11 0,0 1-15 0,1-1-29 15,-7-6-25-15,9 11-25 0,-9-11-31 0,4 5-37 16,-4-5-63-16,0 0-66 0,0 0-229 0,0 0-575 16,0 0 255-16</inkml:trace>
          <inkml:trace contextRef="#ctx0" brushRef="#br0" timeOffset="405519.6996">-5078 8068 115 0,'0'0'227'0,"1"-19"-20"16,-1 19-26-16,2-12-18 0,-2 12-13 0,6-10-18 15,-6 10-27-15,10-9-32 0,-4 4-40 0,-6 5-34 16,14-7-39-16,-5-1-40 0,-5 3-132 0,-4 5-227 15,11-11 100-15</inkml:trace>
          <inkml:trace contextRef="#ctx0" brushRef="#br0" timeOffset="405751.1671">-4917 7946 101 0,'1'8'250'0,"4"2"-8"0,1 3-3 15,0 3-7-15,0-1-11 0,3 10-11 0,0-1-8 16,1 1-7-16,4 3-17 0,1 4-8 0,4 3-10 0,-3-2-8 15,-5-7-12-15,7 9-11 0,-5-11-16 16,-1 1-1-16,3-5-16 0,-2 4-7 0,-4-4-8 0,3-4-8 16,-1-1-3-16,-7-1-11 0,7 1-1 15,-5-3-10-15,-3-3 3 0,1 1-10 0,2-4-13 16,-6-6-15-16,6 17-27 0,-6-17-21 0,3 7-22 0,-3-7-20 16,0 0-25-16,3 7-44 0,-3-7-32 0,0 0-34 15,0 0-53-15,0 0-180 0,0 0-482 16,4-35 214-16</inkml:trace>
          <inkml:trace contextRef="#ctx0" brushRef="#br0" timeOffset="406469.2788">-4399 7846 37 0,'0'0'240'0,"5"-5"-13"0,-5 5-5 0,0 0-4 16,0 0-8-16,14 17-19 0,-8-10-8 0,0 8-7 15,3-5-11-15,3 7-8 0,0 5-7 0,1-1 9 16,2 3-25-16,-2 0-7 0,5 9-12 0,-4-9-6 16,5 7-7-16,-4-5-8 0,3 4-8 0,-3-6-7 15,0 0-5-15,-2 1-5 0,1-4-9 0,-2 0-1 16,-4-6-3-16,3 2-10 0,-2-3-1 0,0-2-3 16,-5-1-6-16,2-3-1 0,-1-2-6 0,-2 2-1 15,3-1 4-15,-6-7-12 0,6 9 3 0,-6-9-1 16,0 0 4-16,4 8 2 0,-4-8-7 0,0 0-2 0,0 0-3 15,0 0 14-15,0 0-16 0,0 0-1 16,0 0 0-16,0 0-6 0,0 0 2 0,0 0-5 16,-19-32 6-16,11 30-4 0,-2-3-5 0,10 5 0 0,-23-6-3 15,10 5 2-15,0 1-1 0,13 0-8 0,-30 1 11 16,21 1-3-16,-3 2-7 16,3 0 5-16,-1-1 2 0,1 5 3 0,-2-3 1 0,5 4-8 15,-1-2 4-15,-1 1-1 0,5 1-1 0,-3 4 3 0,3-4 3 16,3-9-7-16,-4 16 1 0,4-16 4 15,3 17-1-15,3-8-1 0,-6-9 5 0,12 13-2 16,-3-10 7-16,3 4-2 0,1-5 21 0,5-2-20 0,0 0 4 16,1-2-5-16,7-6-1 0,2 2 2 0,2-1 2 15,-2-4-9-15,3 1 8 0,4-6-9 0,2 3 8 16,-3-5-5-16,1 2-3 0,-9 1 11 0,1 0-8 16,-1-1-6-16,6-4 0 0,-9 1-7 0,2 3-1 15,-4-2-9-15,3-1 2 0,-3-1-4 0,-6 2 8 16,-3 3-6-16,0 1-4 0,-6-1 0 0,-4 5 5 15,0 0 0-15,-2 10 1 0,-3-17 4 0,3 17-6 16,-10-12 7-16,2 9 0 0,8 3 1 0,-22-3 1 16,8 6 4-16,-4 1-3 0,2 2 0 0,-2 2 2 15,3 1 4-15,-1 0 8 0,2 2-16 0,1 2 7 16,1-1-1-16,3 3 0 0,2-4 5 0,2 0 1 16,2 0 8-16,-1 3 2 0,5-3 10 0,-1-11 9 0,9 19 12 15,-4-11 4-15,11 2 11 0,-1-3 24 16,4 0-8-16,7 3 5 0,2-6 4 0,-1-1-1 15,6-3-13-15,5 0 4 0,4-3-10 0,-2 0 6 16,1-1-12-16,0 1-4 0,0-4 0 0,-4 1-4 16,-6 1-8-16,-2 0-8 0,-1 0-4 0,-4 1-31 15,1 0-36-15,-7 1-50 0,-3-1-44 0,-3 4-47 16,-5-4-67-16,-7 4-94 0,9-7-314 0,-9 7-709 0,0 0 313 16</inkml:trace>
        </inkml:traceGroup>
        <inkml:traceGroup>
          <inkml:annotationXML>
            <emma:emma xmlns:emma="http://www.w3.org/2003/04/emma" version="1.0">
              <emma:interpretation id="{29A6EF2C-492F-44D2-97AB-D54B575C5A83}" emma:medium="tactile" emma:mode="ink">
                <msink:context xmlns:msink="http://schemas.microsoft.com/ink/2010/main" type="inkWord" rotatedBoundingBox="7476,11106 9957,10917 10011,11636 7531,11825"/>
              </emma:interpretation>
            </emma:emma>
          </inkml:annotationXML>
          <inkml:trace contextRef="#ctx0" brushRef="#br0" timeOffset="407390.1712">-1709 8033 10 0,'3'-13'185'0,"-3"13"-10"0,6-12-1 16,-6 12 1-16,6-13 0 0,-6 5 0 0,0 8-2 0,1-13 1 15,-1 13-1-15,5-12-1 0,-5 12 1 16,1-11 1-16,-1 11-16 0,5-8-11 0,-5 8-15 16,0 0-15-16,0 0-16 0,0 0-4 0,0 0-7 15,0 0 2-15,19 28 3 0,-11-11-4 0,-1 3 8 0,2 3-8 16,3 4-1-16,0 11 4 0,3-6 0 0,-3 6-9 15,1-3 8-15,2 0-9 0,3 0-1 16,-2-2-10-16,-2-8 1 0,2-1-9 0,5 5-2 0,-6-4-10 16,-3-4 1-16,1 1-6 0,1-2-7 0,-4-3-1 15,-1-3-1-15,0 3-9 0,2-3 0 16,-2-3 1-16,-4 0-8 0,3-1-10 0,-2-3-20 0,-2 1-25 16,2-3-28-16,0 2-21 0,-6-7-23 0,3 8-15 15,-3-8-26-15,0 0-36 0,0 0-36 0,0 0-51 16,0 0-71-16,0 0-189 0,0 0-571 0,0 0 252 15</inkml:trace>
          <inkml:trace contextRef="#ctx0" brushRef="#br0" timeOffset="407785.5365">-1760 8097 121 0,'-7'-9'247'0,"1"-3"-8"0,0 5-13 0,6 7-12 16,-8-14-11-16,4 7-13 0,4 7-11 0,-8-17-13 16,6 9-17-16,2 8-14 0,-3-16-11 0,3 16-15 0,0 0-8 15,5-19-12-15,0 13-4 0,-5 6-9 0,13-15-9 16,-1 8-2-16,-1-6-9 16,5 6-1-16,8-2-5 0,1 0-2 0,-1 1-3 0,0 2-3 0,1-1-3 15,2 2-3-15,-1 3-7 0,2 2 3 0,-3 0-2 16,2 0 0-16,-7 2-2 0,0 3-2 15,0-1-3-15,7 6 2 0,0 2 0 0,-11-1-3 16,0-3 0-16,-5 6 2 0,1-2-5 0,-3 4 6 0,1 4 0 16,-5-4 4-16,-1 4-3 0,1-3 6 0,-5-2-3 15,-5 8 8-15,-1-5-7 0,0-3 6 0,-6 6-10 16,-1-4-6-16,4-2 3 0,-3-1 2 0,0-2-4 16,-1-1 0-16,-1 1-4 0,5-3-3 0,-3 2 4 15,0-1-11-15,2-3-19 0,-1 0-18 0,4-1-20 16,7-6-28-16,-13 5-41 0,13-5-48 0,-9 2-44 15,9-2-45-15,0 0-250 0,0 0-546 0,0 0 242 16</inkml:trace>
          <inkml:trace contextRef="#ctx0" brushRef="#br0" timeOffset="408500.1619">-1004 8130 84 0,'0'0'236'0,"15"2"-13"0,-15-2-3 0,14 2-13 15,-14-2-12-15,18 3-12 0,-9-2-13 16,0 2-13-16,-9-3-11 0,23 0-11 0,-6 0-12 0,-2-3-9 16,4 2-10-16,-1-2-13 0,3-1-4 0,-2 1-10 15,4-3-8-15,-4-1-4 0,-1 3-6 0,1-3-6 16,-2 1-7-16,1-1-2 0,-2-1-3 0,-3 2-4 16,1-1-6-16,-2 0 1 0,-2 2-1 0,-5-1-3 15,4-1-4-15,-9 7-3 0,9-10 3 0,-9 10-4 16,4-11-6-16,-4 11-2 0,0 0 0 0,-4-16 0 15,4 16-2-15,-14-11 2 0,5 7-5 0,9 4-2 16,-22-10 3-16,8 5-3 0,0 2 2 0,-4 3-3 16,1-2-1-16,-2 6 0 0,-7 2 3 15,7-3-1-15,3 0 1 0,-10 2 0 0,7 0 1 0,0 0 3 16,2 5 0-16,1-3-2 0,1 3-2 0,0 0 0 16,3 0 0-16,5 1 3 0,-2 3-1 0,4-3-4 15,1 2 3-15,4-2 5 0,0-11-7 0,6 18 6 16,3-5-6-16,-2-6 0 0,8 4 0 0,-2-2 3 0,4-4 0 15,2 1-2-15,1-1-1 0,-1-4 3 0,8 1 0 16,-2-4-4-16,0 1 2 0,5-3-2 16,-4 0 0-16,0-3 1 0,3-1-1 0,-8 1-1 0,4-2-1 15,0 2 1-15,-5-3-3 0,-1-4 2 0,-2 7 3 16,-1-3-2-16,-3 1 2 0,-1 0 0 0,2-2 2 16,-7 4 1-16,5-4 1 0,-4 5 1 15,-4-4 3-15,7 2 2 0,-11 8-1 0,8-8-3 0,-8 8-2 16,11-10 4-16,-11 10-6 0,9-6-2 0,-9 6 4 15,13-4-4-15,-13 4 1 0,14-2 2 0,-14 2-2 16,13 10 4-16,-7-8-2 0,2 3 0 0,0 2 2 16,0 0 1-16,1 0 1 0,-3 1 2 0,7 0 1 15,-7 0 6-15,5 2-6 0,-5-3 7 0,0-1-10 16,1 1 2-16,-1-2 3 0,-6-5-6 0,9 11 7 16,-5-5-5-16,-4-6 9 0,0 0 3 0,6 7 12 15,-6-7 14-15,0 0 11 0,0 0 15 0,9 5 7 16,-9-5 1-16,0 0 1 0,0 0-2 0,0 0-4 15,0 0-7-15,0 0-6 0,0 0-4 0,0 0-1 16,0-32-9-16,2 23-3 0,-2 9-3 0,3-20-9 16,3 7-3-16,0 2-4 0,1-3-4 0,-1-1-8 15,0 3-10-15,2 3-13 0,2-2-27 0,-1 2-21 0,4-4-29 16,-1 4-20-16,5 2-23 0,-4 0-22 0,4 1-27 16,-4 3-23-16,2 1-25 0,-2 1-19 0,4-4-23 15,5-1-24-15,-8 3-258 0,2-1-591 0,3 1 261 16</inkml:trace>
          <inkml:trace contextRef="#ctx0" brushRef="#br0" timeOffset="408916.3833">243 7803 168 0,'0'0'243'0,"0"0"-8"0,0 0-8 0,0 0-17 16,0 0-12-16,0 0-18 0,0 0-10 0,0 0-2 15,0 0-11-15,0 0-10 0,0 0-5 0,-6 35-7 16,6-21-1-16,-6-1-9 0,0 3 0 0,3 1-12 15,-1-1-3-15,4 2-9 0,0-3-3 0,-3 5-10 16,6-5-11-16,-6 1-5 0,6-1-2 0,-3-4-13 16,4 5-1-16,2-1-5 0,-3-1-3 0,3-1-6 15,0 1-5-15,2-4-4 0,-1-4 0 0,5-1-8 16,-6 2-12-16,7-3-16 0,-5-2-16 0,7 2-20 0,-5-4-19 16,2 1-15-16,-12-1-17 0,24-3-12 15,-12-1-14-15,-2 0-8 0,4 1-3 0,-2-1-3 0,-2-3 6 16,1 0 6-16,-2 0 11 0,3-3 13 0,-5 5 10 15,2-3 8-15,-2 3 24 0,-1-2 20 0,-6 7 21 16,14-10 19-16,-14 10 15 0,9-7 10 0,-9 7 2 16,10-4 9-16,-10 4 3 0,9-3 4 0,-9 3 2 15,0 0 6-15,0 0-2 0,19 3-3 0,-19-3 1 16,14 9-6-16,-7-7-3 0,-1 4-4 16,3 1-3-16,-1-2-2 0,1 1-7 0,-3-1-1 0,4 1-4 15,-1 1-1-15,4-1-2 0,-5-1-1 0,1 2-15 16,1-1-13-16,-4-1-22 0,-6-5-23 0,14 6-28 15,-8 0-25-15,-6-6-24 0,10 8-32 0,-10-8-32 16,9 1-214-16,-9-1-442 0,0 0 196 0</inkml:trace>
        </inkml:traceGroup>
        <inkml:traceGroup>
          <inkml:annotationXML>
            <emma:emma xmlns:emma="http://www.w3.org/2003/04/emma" version="1.0">
              <emma:interpretation id="{18D836CE-1A22-4D57-B1BF-777BB6628766}" emma:medium="tactile" emma:mode="ink">
                <msink:context xmlns:msink="http://schemas.microsoft.com/ink/2010/main" type="inkWord" rotatedBoundingBox="10212,10489 13643,10227 13700,10979 10269,11240"/>
              </emma:interpretation>
            </emma:emma>
          </inkml:annotationXML>
          <inkml:trace contextRef="#ctx0" brushRef="#br0" timeOffset="410848.7824">974 7945 149 0,'6'5'254'0,"-6"-5"-11"15,9 14-12-15,-8-7-13 0,5-1-16 0,-6-6-14 0,9 14-12 16,-6-10-13-16,-3-4-5 0,11 11-11 0,-5-9-9 16,-6-2-5-16,10 8-2 0,-10-8-13 0,17 3-7 15,-17-3-6-15,11 4-11 0,0-3-7 0,-11-1-12 16,16 2-6-16,-16-2-7 0,20-7-4 0,-8 4-7 16,-2-2-2-16,3 0-5 0,-1-3-4 0,2-2-5 15,-1 4 0-15,1-4-7 0,-2 2 1 0,10-6-4 0,-12 4-4 16,-1-3-5-16,5 0-5 0,-7-1-3 0,2 3-2 15,-3-1 8-15,-1 0-11 0,1 4 0 16,-6-3-1-16,0 11-4 0,0-18 4 0,0 18-2 16,-6-13 1-16,6 13-4 0,-11-11-3 0,11 11 6 0,-16-3 1 15,4 3-3-15,12 0-3 0,-27 2 5 16,8 5-2-16,-1 4 1 0,-2 0 3 0,2-5-5 16,-2 6 7-16,3 1 1 0,2-3 0 0,4 5-3 15,-1-2 6-15,3 0-6 0,0-2 2 0,5 6 2 0,-1-5-2 16,1 1 2-16,3-3 2 0,0 0-2 0,3-10-1 15,0 15-1-15,6-6-1 0,-6-9 4 0,6 12-3 16,1-8 0-16,-7-4-1 0,20 7 2 0,-9-3-5 16,0-5 5-16,2-2 2 0,4 6-6 0,2-7-5 15,-4-2-8-15,1-1-5 0,4 3 0 0,-7-4-5 16,4 0 0-16,-1 1 1 0,3-1-4 0,-5-3-1 16,4-1 4-16,3-3-1 0,-6-1 1 0,-2 4-1 15,0-2 1-15,1 3 5 0,-5 6-1 0,0-1 4 16,-2 0 14-16,-7 6-8 0,9-11 2 0,-9 11 2 0,11-3 0 15,-11 3-1-15,9-5 4 0,-9 5 3 16,0 0 3-16,0 0 4 0,16 7 1 0,-16-7 6 16,7 8 0-16,-7-8 7 0,12 15-3 0,-4-9 6 15,1 0 1-15,4 1-3 0,1 0 1 0,2-2-5 16,2 1 5-16,1-4 4 0,1 2-4 0,3 0-2 16,6-4-4-16,-2 0 1 0,-2 1-3 0,2-6 5 15,4 3-8-15,-4-5-2 0,1-1 0 0,11-5 1 0,-9 6-7 16,-2 0 5-16,2-7-2 0,-5 0-4 15,8-3 3-15,-6 3 1 0,-4 1-5 0,-1-6-1 16,-3 2-5-16,4-3-5 0,-10-1-1 0,6 2-6 0,-5-5-7 16,-2 2-6-16,1-4-8 0,-7 1-1 0,2 1-3 15,-5-7-6-15,0-2-4 0,-6 9 4 0,0-4 2 16,-2 3 5-16,-1 0 5 0,-4 5 3 0,-2-3 2 16,-5 0 3-16,4 1 3 0,-2 3 4 0,-4 1 10 15,2 0-3-15,-7 5 6 0,5-1 3 0,3 3 2 16,-7 0 0-16,-2 5 2 0,6 0 0 0,2 2 0 15,-2 3 1-15,-1 2 3 0,1 3 0 0,3 2 2 16,-4 1 0-16,4 4 6 0,-4 3-1 0,4 3 3 16,3 2 2-16,-2 2 2 0,1 3 1 0,4 3 2 15,-5 5-3-15,10-5 5 0,-4 8-7 0,9 2 2 0,-4-3-2 16,4 3-1-16,4 2-3 0,2-11 6 0,2 6-4 16,1 0-3-16,4 1 3 0,1-9-3 15,-2-2 0-15,7 1-3 0,0-5 1 0,4 2-3 0,1-8 3 16,-2 3 1-16,3 0 0 0,5-9-5 0,-2 0-3 15,-1 0 2-15,6-7-1 0,-5-1 6 16,-2 0-6-16,1 0-2 0,-2-1 6 0,-6-3-7 0,7-2 8 16,-5-4-5-16,-2 2-5 0,0 2 2 0,-2-1 1 15,1 0-2-15,-2 0-2 0,2-1 1 0,-3 2 1 16,-5 3 4-16,5-3-5 0,-7 1 5 0,4-1-9 16,-5 1 5-16,5 3-1 0,-4-2-2 0,3 1-2 15,-11 3 4-15,21 0 2 0,-12 0-6 0,-9 0 4 16,23 0-3-16,-13 2 2 0,2-1-3 0,3-1 6 15,0 3-1-15,4-3 1 0,-2 0 1 0,2 1 0 16,0-2-1-16,8-3 3 0,-7 2-3 0,2-3 0 16,3-1 2-16,-4 1-1 0,3 0 1 0,-4 0-3 15,-3 2-1-15,1-4 1 0,2 1 2 16,-2-2 2-16,-3 1 0 0,-2 2-2 0,0-3-3 0,-4 1 4 16,2 3 0-16,-5-4-2 0,1 0 3 0,-1 1 0 15,-6 7-2-15,6-13 1 0,-3 6-1 0,-3 7-1 16,0-17 0-16,0 17 6 0,-3-11-7 0,3 11-4 15,-6-13 3-15,6 13 8 0,-13-11-11 0,7 8 5 0,6 3-4 16,-20-10 0-16,10 9-4 0,-4-2 6 0,0-1-3 16,-3 3 3-16,-2 1-2 0,-1 1 2 15,-6 0-2-15,-3 3 1 0,4-1 0 16,-5 3 0-16,8 0-3 0,2-1 2 0,1 1-3 0,-1 2 3 0,4-1 8 16,0 3-6-16,2-3-5 0,-2 4 5 15,5 2-4-15,2-5 2 0,-1 2 4 0,1 3-2 0,3-1 3 16,-1 2 3-16,4-3 2 0,0 3 1 0,3-3 0 15,0-11 1-15,7 24-1 0,-1-11 10 0,0-2-6 16,-1-2 0-16,4 2 5 0,-1-5 2 0,6 3-7 16,2 0 4-16,1-5-3 0,2 3-3 0,0-6 2 15,-2 0-1-15,2 1-2 0,7-2 7 0,-7-2-7 16,8 0-2-16,-9-2 2 0,3 2-1 16,-6-5-1-16,4 2-5 0,-1-1 1 0,1-1-1 15,-2 1-2-15,6-6 1 0,-8 1-2 0,0 0 1 0,-1 2-3 16,-2-3 3-16,1 0-4 0,-2 1 1 0,2-2 1 15,-4 0-3-15,-2 5 5 0,-1-3-5 0,6 1 1 16,-7 2 3-16,4 1 0 0,-9 7 3 0,7-7-2 16,-7 7-3-16,6-6-1 0,-6 6 4 0,12-5 4 15,-12 5 3-15,0 0-5 0,13 0 3 0,-13 0 0 16,0 0 3-16,14 8-2 0,-14-8 7 0,9 10 2 0,-3-6-7 16,-2 5 8-16,4-2-2 0,-2 1-9 0,0 1 7 15,1-2-2-15,-1-2 2 0,0 3 2 0,1-1-2 16,-1-1-6-16,5-1 4 0,-4 1-2 0,4-3 2 15,-2 4-5-15,1-4 5 0,-2 2 1 0,-8-5-4 16,19-4 5-16,-19 4-11 0,22-2 2 0,-11-3-3 16,1-1 2-16,1 2 5 0,2-3-3 15,-1 0-2-15,-1 0 2 0,-1-1-4 0,-2 1 0 0,1 2 1 16,1 0-3-16,-5-1 3 0,2 2-8 0,-9 4 8 16,14-5-8-16,-4 3 7 0,-1-2-1 0,-9 4-3 15,13 0-2-15,-13 0-3 0,0 0 7 0,18 7 3 16,-18-7-4-16,11 7 5 0,-7-3 2 0,-4-4 5 15,9 15-2-15,-4-7-9 0,-1 0-6 0,-1 0 4 16,-3-8 5-16,4 15-3 0,2-5 6 0,-3-4-8 16,-3-6 2-16,8 10 2 0,-8-10 2 0,3 10 3 15,-3-10 13-15,0 0 9 0,7 6 11 0,-7-6 2 16,0 0 1-16,0 0 3 0,0 0 0 0,0 0 8 16,0 0-7-16,0 0 1 0,0 0-4 0,0 0 2 0,2-30 4 15,-1 19 2-15,2 0-2 0,-1 1-4 16,2-4-2-16,1 1-7 0,1-3 1 0,0 0-7 15,4 1-4-15,-4-5-2 0,0 6-3 0,3-3-5 16,-2 6-9-16,2-3-15 0,-1 2-19 0,2 1-12 0,-4 3-26 16,3 1-16-16,0-1-21 0,-1 2-25 0,-1 2-20 15,-7 4-26-15,12-5-22 0,-12 5-28 0,10-2-25 16,-10 2-38-16,0 0-49 0,0 0-236 16,14 9-620-16,-14-9 275 0</inkml:trace>
          <inkml:trace contextRef="#ctx0" brushRef="#br0" timeOffset="411399.475">3864 7689 257 0,'11'2'243'0,"-1"2"-10"0,1-1-9 15,-1 1-13-15,-1 2-8 0,1-5-12 0,-10-1-10 16,14 6-15-16,-7 1-12 0,-7-7-12 0,14 6-8 16,-8-1-11-16,-6-5-2 0,7 5-10 0,-7-5 2 15,14 5-10-15,-14-5-14 0,11 3 6 16,-11-3-11-16,0 0-9 0,15 0-8 0,-15 0 0 0,14-2-5 15,-14 2-9-15,13-4-8 0,-13 4 4 0,17-5-12 16,-13-2-2-16,7 2-3 0,-11 5-3 0,13-12 0 16,-4 7-3-16,-3-4-4 0,1 1-2 0,2-4-6 15,-6 2-4-15,2 3-6 0,-2-4-4 0,-3 11-3 16,4-20-3-16,-4 10-2 0,0 10 2 0,-4-15 1 16,1 5-3-16,3 10-1 0,-14-9 11 0,2 4-8 15,-1 2 3-15,0 0-4 0,-7 5 5 0,-5-4 4 16,4 5-5-16,-4 1-2 0,5 3 4 0,1-2 2 0,2 2 1 15,0 2 7-15,2 1 2 0,-3 0 4 16,4 1-1-16,1-1 4 0,1 4 0 0,1-5 2 16,0 2-1-16,2 0 2 0,0-4 3 0,3 2-6 15,6 2 6-15,0-11-3 0,-3 15-1 0,3-15 5 0,0 16-6 16,0-16-5-16,3 12 6 0,-3-12 3 16,6 10-9-16,0-5-4 0,-6-5 4 0,18 4-5 15,-10-3 0-15,9 0 2 0,-17-1-5 0,22-2-2 0,-8 0 1 16,1-5-6-16,1 2-6 0,0 0 3 0,2-2-4 15,0-1 3-15,-1-2-2 0,-1 3-1 0,0-4 4 16,1 1-6-16,-2 0 5 0,0 3-2 0,4 0 1 16,-6-3 5-16,-1 5 2 0,2-3 2 0,-1 3 10 15,-4 0-4-15,3 3 6 0,-12 2 0 0,19-4 1 16,-8 4 1-16,-11 0-5 0,25 1 4 0,-14 2 1 16,2-1 3-16,2 3-4 0,-2 0 3 0,4 1-9 15,-2 0-4-15,-2 1-7 0,-1 0-31 0,3 0-28 16,-3 3-45-16,0-2-52 0,-3-1-64 0,3-2-74 15,-3 2-287-15,1-2-629 0,5 1 280 0</inkml:trace>
        </inkml:traceGroup>
        <inkml:traceGroup>
          <inkml:annotationXML>
            <emma:emma xmlns:emma="http://www.w3.org/2003/04/emma" version="1.0">
              <emma:interpretation id="{FDB4ECBB-7630-40A3-84B7-42B8B99DFC0A}" emma:medium="tactile" emma:mode="ink">
                <msink:context xmlns:msink="http://schemas.microsoft.com/ink/2010/main" type="inkWord" rotatedBoundingBox="14539,10382 18546,10077 18598,10754 14590,11059"/>
              </emma:interpretation>
            </emma:emma>
          </inkml:annotationXML>
          <inkml:trace contextRef="#ctx0" brushRef="#br0" timeOffset="412419.232">5257 7265 76 0,'0'0'157'0,"0"0"-4"0,5-9-11 0,-5 9-3 15,0 0-10-15,0 0 0 0,9-11-7 0,-9 11 0 16,0 0-3-16,0 0 0 0,0-11-1 0,0 11 1 16,0 0 0-16,0 0 0 0,1-11-4 0,-1 11 0 15,0 0-3-15,0 0-4 0,0 0-2 0,2-13 2 16,-2 13-8-16,0 0-1 0,0 0-8 0,0 0 0 16,0 0-20-16,0 0-4 0,0 0-6 0,0 0 0 15,0 0 4-15,0 0 8 0,21 24-4 0,-16-7 3 16,1-2 9-16,0 2 4 0,2 4 5 0,-1 2-1 0,-1-1 5 15,2 3 1-15,2-4 1 0,-2 4 0 16,1-2-3-16,0-1-4 0,-1 1 2 0,-2-6-5 16,2-1-7-16,1 6 2 0,0-7-11 15,0 1-7-15,-2 0-4 0,1-2-7 0,-2-2-5 0,1 1-1 16,2-6-7-16,-6 4-2 0,4-2-4 0,-2 1 6 0,1-5-11 16,-6-5-4-16,7 14-5 0,-2-8-15 0,-5-6-21 15,4 6-22-15,-4-6-28 0,9 9-22 16,-9-9-15-16,0 0-13 0,8 3-18 0,-8-3-28 15,0 0-28-15,0 0-31 0,16-13-32 0,-4 2-38 16,-4 0-59-16,-3 3-188 0,6-5-583 0,2-4 258 0</inkml:trace>
          <inkml:trace contextRef="#ctx0" brushRef="#br0" timeOffset="413024.4996">5824 7409 28 0,'0'0'267'0,"0"0"-17"0,0 0-18 15,0 0-17-15,0 0-16 0,0 0-16 0,0 0-11 16,0 0-10-16,0 0-12 0,0 0-7 0,-33 14-7 16,24-7-7-16,-3 2-6 0,0 2-8 0,-1 2-2 15,-1-1-7-15,-5 7-4 0,3 1-5 0,-2-3-6 16,4-2-4-16,1 1-3 0,-2 3-3 0,3-2-2 16,5-4-5-16,-4 0-12 0,4 3 0 0,4-2-2 15,0 3-10-15,1-3 8 0,2 3-13 0,-1-4 4 16,2 0-7-16,1 2 1 0,2 1-4 0,-1-1-2 15,3-7-6-15,2 2 10 0,1-1-10 0,1 1 4 16,2 0-5-16,1-7 9 0,7 5 0 0,-2-8-2 0,6 0-3 16,-5 0-1-16,8-4-7 0,0 3 5 15,1-5 2-15,-1 0-12 0,1-5 4 0,-1 0-9 0,0 0 3 16,0-1-9-16,1 0 2 0,-3-2 3 0,5 3-1 16,-6-3-3-16,1-3 5 0,1 4-13 0,-5-2 8 15,4 5-1-15,0-7-6 0,-2 5 4 0,-4 0 5 16,2 0-9-16,-5 1 3 0,-5 3-7 0,1-1 2 15,-6 2-6-15,0 0 5 0,0 0 1 0,-6 7-2 16,4-14-2-16,-4 14-2 16,3-12 5-16,-3 12-2 0,0 0-3 0,-13-16-2 0,5 13 6 0,8 3-7 15,-24-7 5-15,12 7 1 0,12 0-1 0,-28 0 0 16,10 2-3-16,0 2 4 0,-1-1-7 0,-5 2 2 16,5-1-1-16,4 2 2 0,1-2 6 0,-1 3-1 15,2-2-6-15,1 4-1 0,2-1 2 0,4 1 2 16,1-2-4-16,-1 2 2 0,3 0-5 0,3-9 12 15,3 21 0-15,-1-12 4 0,5 3 2 0,1-1 11 0,4 0 4 16,1-3 5-16,5 3 9 0,-2-4 17 16,8 0-11-16,2 1 0 0,0-5-3 0,4-1 14 15,0-1-13-15,-2-1-1 0,4 0-6 0,-3-3-4 16,3-2-6-16,-1 3 3 0,-7-3 6 0,1 3-9 16,-4-2-7-16,-3 2-1 0,-1-2-13 0,-3 3-24 0,-3-2-23 15,1 0-32-15,-3-1-31 16,-9 4-37-16,16-7-37 0,-16 7-49 0,9-7-69 0,-9 7-82 0,6-11-234 15,-4 4-666-15,-2 7 296 0</inkml:trace>
          <inkml:trace contextRef="#ctx0" brushRef="#br0" timeOffset="413451.9498">6878 7323 135 0,'0'0'261'0,"0"0"-17"0,0 0-13 16,0 0-18-16,-31-5-8 0,31 5-15 0,-18 5-12 15,6 0-19-15,2 0-7 0,-7 4-15 0,1-4-10 16,1 5-8-16,2-1-12 0,-2-1-7 0,3-1-9 16,0 3-11-16,3-2-8 0,1-1-6 0,2-1-8 15,-1-1-4-15,7-5-9 0,-9 13-3 0,9-13-6 16,-1 10-2-16,1-10-3 0,0 0 0 0,7 15-1 0,-1-9-5 15,-6-6 1-15,13 4 3 0,-2-1-1 16,4 2-3-16,-2-3 2 0,2 2 3 0,-1-2-4 0,2 2 7 16,-1-3-3-16,0 5-1 0,3-4 17 15,-5 0-13-15,1 5-2 0,-1-3-4 0,-4 1 3 16,1-1 4-16,-1-1-4 0,0 2 1 0,-4 5 6 0,-5-10 1 16,9 9 7-16,-8 0 4 0,-1-9 11 0,-1 15-10 15,1-15 5-15,-9 18-7 0,4-10-5 0,-5 0-3 16,1 3-2-16,-3-1 8 0,-2-3-14 15,1 3-5-15,0-2-6 0,-1 1-2 0,1 0-24 0,-4-1-24 16,8-4-25-16,0 0-25 0,1 0-25 0,8-4-24 16,-14 6-26-16,14-6-33 0,-7 6-33 0,7-6-37 15,0 0-55-15,0 0-175 0,0 0-526 0,0 0 233 16</inkml:trace>
          <inkml:trace contextRef="#ctx0" brushRef="#br0" timeOffset="413823.5485">7096 7516 64 0,'8'-4'254'0,"3"-1"-11"0,-3 1-10 0,5 0-15 16,1-2-14-16,1-1-15 0,-2 0-12 0,4 1-17 15,-3 1-12-15,4-2-12 0,-3 0-14 0,0 0-9 0,2-1-12 16,-3 2-11-16,-2 0-6 0,-3 2-9 16,3-6-3-16,-6 5-6 0,2-1-8 0,-8 6-7 15,9-11-3-15,-5 5-6 0,-4 6-2 0,0 0-6 0,-4-15-6 16,4 15-2-16,-12-10-2 0,12 10-4 0,-15-6-1 15,0 3-4-15,1 3-1 0,0 0-1 16,-6 3-4-16,1 1 0 0,1-2-2 0,-1 5 1 0,2 0-1 16,-1 1-4-16,3-2 0 0,-1 1 1 0,1 4 0 15,2-4-1-15,4 4 6 0,-2 2-1 0,5-6 6 16,3 4 1-16,3-1 12 0,0 4 2 0,3 0 8 16,3-4 1-16,2 1 10 0,4 2 1 0,5-4 5 15,0 1 3-15,8 2-11 0,-2-3 1 0,5-3-2 16,-1-2-2-16,1 2-10 0,0-2 1 15,22-3-5-15,-24-1-3 0,15-1-5 0,-11 1-18 0,-1 0-19 16,1-6-29-16,-3 1-27 0,0 2-29 0,-2-1-31 16,-5 1-27-16,-1-2-41 0,-1-4-29 0,-3-2-57 15,-3 4-166-15,-6-3-490 0,3-2 218 0</inkml:trace>
          <inkml:trace contextRef="#ctx0" brushRef="#br0" timeOffset="414532.1658">7700 7105 67 0,'0'0'262'16,"0"0"-32"-16,0 0-18 0,0 0-4 0,0 0-5 0,0 0-6 15,0 0-15-15,0 0-10 0,0 0-2 0,18 38-15 16,-15-20-4-16,3 0-9 0,0 4-12 0,-3 0-3 16,6 0 0-16,-2 2-14 0,1-3-6 0,-5 2-9 15,6-4-9-15,-5 2-7 0,2-4-6 16,0 1-5-16,0-4-3 0,-1 3-9 0,1-4-8 0,-4 2-1 15,3-7-4-15,-2 2-5 0,1-1-2 0,-2-1-7 16,-2-8 4-16,6 12-7 0,-2-7-1 16,-4-5-3-16,5 11-5 0,-5-11-4 0,9 4 4 0,-9-4-2 15,0 0-1-15,15-2 2 0,-15 2-6 0,15-7 0 16,-8 1-8-16,3 1 5 0,2-3-12 0,-1 0 7 16,2-2-8-16,1-1-3 0,2-2 0 0,-1 2-2 15,3 2 4-15,-2-2-1 0,1 0 1 0,-2 4-4 16,-2-3 3-16,2 3-1 0,1 3 5 0,-2-3-2 15,-4 4-1-15,1-2-1 0,1 3-1 0,-12 2 1 16,16-4 2-16,-16 4-1 0,18 1 3 0,-11 3 0 16,-7-4 1-16,14 6 6 0,-14-6 8 0,9 10-5 15,-3-6 2-15,-6-4 6 0,6 15 5 0,-6-15 8 16,-2 13 0-16,2-13 12 0,-6 20-8 0,2-13 6 16,-5 4-1-16,0 0 3 0,-3-3 4 0,-1 4-14 15,-4-5 0-15,4 3-1 0,-2-3-4 0,1 1-2 0,-1 1-4 16,2-4-2-16,3 2-2 0,1-4 0 15,1 2-2-15,8-5 1 0,-13 5-2 0,13-5-5 0,-11 5-3 16,11-5-10-16,0 0-18 0,0 0-18 0,0 0-2 16,0 0-14-16,0 0-3 0,0 0-9 0,0 0-5 15,27-32-8-15,-13 23-4 0,-1-2-2 0,3 2 6 16,1-2 4-16,4-2 11 0,-2-1 3 0,3-1 6 16,-4 2 9-16,6 0 6 0,-1 2 0 0,-1 0 13 15,-6 1 10-15,8 2 16 0,-7 0 11 0,1 1 12 16,-4 2 11-16,4-2 8 0,2 1 4 0,-7 1 6 15,4 4 5-15,-1-3-5 0,-7 4 2 0,-9 0 4 16,24 2 1-16,-14 0 7 0,1 0-6 0,1 2 10 16,-3 2 32-16,-1 1-17 0,4 0 1 0,0 0 2 15,0 3-1-15,-3 1-4 0,2-4-2 0,-2 4-2 16,4-4-7-16,-1 2-7 0,-3 2-1 0,-2-5-7 16,4 2-7-16,-4 0-5 0,-1-1-1 0,0 1 1 0,2-3-7 15,-8-5-13-15,7 11-19 0,-7-11-36 0,8 9-38 16,-8-9-46-16,6 6-28 0,-6-6-40 0,0 0-50 15,0 0-72-15,0 0-386 0,0 0-750 0,0 0 332 16</inkml:trace>
          <inkml:trace contextRef="#ctx0" brushRef="#br0" timeOffset="414736.9686">8511 7089 217 0,'0'0'379'16,"-3"-11"-27"-16,3 11-28 0,-6-11-31 0,6 11-21 16,0 0-33-16,-4-12-22 0,4 12-24 0,0 0-22 15,0 0-27-15,0 0-36 0,3-13-36 0,-3 13-38 16,0 0-40-16,0 0-42 0,10-7-44 0,-10 7-57 16,0 0-69-16,11-7-199 0,-11 7-452 0,9-10 200 15</inkml:trace>
          <inkml:trace contextRef="#ctx0" brushRef="#br0" timeOffset="414996.3106">8771 6921 36 0,'0'0'281'0,"0"0"-4"16,9 12-13-16,-6-6-7 0,1 4-10 0,-1-3-10 0,3 7-3 15,-1 1-6-15,1 0-7 0,4 7-6 0,1 2-7 16,-2-3 6-16,1 1-5 0,-1 2-11 0,3 0 4 15,-3 0-25-15,3 0-9 0,-2-1-11 0,-1 0-15 16,0-2-10-16,0-2-10 0,-2 3-15 0,1-8-11 16,-2 2-5-16,0 0-11 0,0-2-11 0,-2-1-5 0,2-2-5 15,-3 0-10-15,0-4-22 0,2 0-33 0,-2 3-49 16,-3-10-32-16,4 12-27 0,-4-12-30 0,5 9-26 16,-5-9-31-16,1 10-29 0,-1-10-32 0,0 0-31 15,0 0-292-15,0 0-633 0,0 0 280 0</inkml:trace>
          <inkml:trace contextRef="#ctx0" brushRef="#br0" timeOffset="415213.4688">9120 7294 284 0,'0'0'300'15,"0"0"-6"-15,9-7-8 0,-9 7-14 0,0 0-22 16,0 0-25-16,10-4-8 0,-10 4-13 0,0 0-10 16,0 0-5-16,14 14-5 0,-7-9-8 0,-7-5 0 15,12 13-13-15,-6-5-11 0,2 1-5 0,-1 2-10 16,0-1-5-16,1 3-19 0,-2-5-4 0,1 0-8 15,1 3 0-15,1 2-21 0,-3-6-5 0,-2 3-6 0,2-2-10 16,2-2-6-16,-2 4-9 0,-2-2-2 16,-4-8-26-16,7 10-36 0,-1-3-37 0,-6-7-36 15,6 6-37-15,-6-6-42 0,0 0-50 0,0 0-70 0,0 0-351 16,0 0-698-16,0 0 309 0</inkml:trace>
          <inkml:trace contextRef="#ctx0" brushRef="#br0" timeOffset="415412.0383">9275 7095 41 0,'0'0'434'0,"-3"-16"-24"0,3 16-23 0,-4-16-32 16,4 16-22-16,-3-10-32 0,3 10-31 0,-3-11-22 16,3 11-32-16,0 0-26 0,0 0-23 0,-3-13-37 15,3 13-36-15,0 0-30 0,0 0-41 0,0 0-34 16,0 0-52-16,0 0-54 0,-20 28-57 0,16-22-74 15,-2 4-261-15,1-4-550 0,1 3 243 0</inkml:trace>
        </inkml:traceGroup>
        <inkml:traceGroup>
          <inkml:annotationXML>
            <emma:emma xmlns:emma="http://www.w3.org/2003/04/emma" version="1.0">
              <emma:interpretation id="{DC5944FB-3A1B-4918-A58C-0078CB2450D5}" emma:medium="tactile" emma:mode="ink">
                <msink:context xmlns:msink="http://schemas.microsoft.com/ink/2010/main" type="inkWord" rotatedBoundingBox="18772,9717 20715,9569 20795,10618 18851,10766"/>
              </emma:interpretation>
            </emma:emma>
          </inkml:annotationXML>
          <inkml:trace contextRef="#ctx0" brushRef="#br0" timeOffset="416274.1305">9546 7336 224 0,'0'0'250'0,"0"0"-4"0,0 0-5 15,0 0-6-15,0 0-10 0,0 0-5 0,0 0-14 16,0 0-13-16,0 0-14 0,0 0-8 0,0 0-20 15,0 0-15-15,0 0-6 0,0 0-12 0,0 0-3 16,0 0-12-16,0 0-2 16,0 0-6-16,32 18-5 0,-26-12 0 0,0 3-5 0,0-3 0 0,1 4-7 15,1 0 8-15,-2-3-1 0,0 3-6 0,-1-2-2 16,3 2-8-16,-2-3-1 0,1 3-8 0,-1-3-7 16,2 0-4-16,-2 0 1 0,-2 0-8 15,2-1-3-15,-6-6-2 0,6 8-6 0,-6-8-2 0,8 10-4 16,-8-10 0-16,4 6-2 0,-4-6-3 0,0 0 4 15,0 0 1-15,0 0 4 0,9 5 20 0,-9-5 9 0,0 0 7 16,0 0-6-16,0 0-1 0,0 0-1 16,0 0 0-16,0 0-7 0,0 0 0 0,9-24-1 15,-8 16 0-15,-1 8 2 0,-1-16 1 0,1 16-5 0,3-25 4 16,1 12-1-16,-2-2-4 0,-1 1-3 0,2 0-4 16,-1 3-3-16,1-1-4 0,3 0-1 0,-2-1-5 15,-1 3-3-15,2 2-7 0,1-2-11 0,-2 2-25 16,-1 0-18-16,5 2-31 0,-8 6-34 0,13-10-28 15,-2 7-29-15,-4-1-18 0,-7 4-15 16,19-1-13-16,-11-2-14 0,-8 3-2 0,21-3-4 0,-21 3 3 16,18-1 4-16,-9 1 20 0,-9 0 12 0,19 0 16 15,-19 0 24-15,18-2 16 0,-8 1 20 0,-10 1 28 16,23-3 29-16,-14 3 29 0,-9 0 26 0,17-1 25 16,-17 1 19-16,14-2 14 0,-14 2 14 0,13 0 11 15,-13 0 2-15,0 0 2 0,17 0 2 0,-17 0 8 16,12 3 9-16,-12-3 12 0,12 4 12 0,-6 3 12 15,-6-7 5-15,14 10 3 0,-8-3-2 0,2 0-2 16,2 2-4-16,-2 0-7 0,2 1-3 0,-4-2-10 0,5 2-9 16,-4-1-7-16,1 0-10 0,-1-1-7 0,-1 2-6 15,0-4-10-15,0 3-7 0,0 0 2 16,0-2-14-16,-3 1-4 0,-3-8-7 0,10 12-4 0,-7-6-3 16,-3-6-20-16,8 11-23 0,-8-11-31 0,3 7-44 15,-3-7-38-15,0 0-33 0,0 0-27 16,3 7-34-16,-3-7-53 0,0 0-72 0,0 0-99 15,0 0-234-15,0 0-726 0,0 0 321 0</inkml:trace>
          <inkml:trace contextRef="#ctx0" brushRef="#br0" timeOffset="416482.0318">10182 7005 278 0,'-6'-7'427'15,"3"-1"-24"-15,3 8-24 0,-11-15-26 0,8 9-25 16,3 6-31-16,-6-9-26 0,6 9-23 0,0 0-37 16,-4-11-25-16,4 11-25 0,0 0-23 0,0 0-29 0,0 0-43 15,0 0-37-15,0 0-36 0,0 0-31 16,0 0-36-16,0 0-45 0,0 0-47 0,0 0-59 16,12 33-75-16,-12-33-193 0,3 8-534 0,3-1 237 15</inkml:trace>
          <inkml:trace contextRef="#ctx0" brushRef="#br0" timeOffset="417303.3473">10461 7137 181 0,'0'0'370'0,"0"0"-9"0,0 0-12 0,0 0-6 16,0 0-15-16,0 0-11 0,0 0-9 0,0 0-16 15,0 0-9-15,0 0-18 0,0 0-18 0,0 0-14 16,0 0-21-16,0 0-19 0,0 0-18 0,0 0-16 16,0 0-17-16,0 0-15 0,0 0-13 0,0 0-11 15,0 0-10-15,31-11-11 0,-31 11-4 0,19-5-8 16,-10 4-10-16,3-4-7 0,3 3 0 0,-3 1-11 15,3-3-4-15,3 0-1 0,-3 2-4 0,4-3-3 16,-1 2-1-16,-1 0-4 0,2-2-3 0,-1 3-1 16,-2 2-2-16,2-5-5 0,-3 4 2 0,3-3-4 15,0 3 3-15,-3-1-5 0,-3 1 2 0,3-3-3 0,-15 4-4 16,19-3 4-16,-12 2-1 0,-7 1-4 0,15 0 2 16,-15 0-1-16,12-2-5 0,-12 2 2 0,0 0-2 15,15 2 0-15,-15-2-2 0,0 0 1 16,0 0 1-16,11 5 1 0,-11-5-2 0,0 0-2 0,1 12 3 15,-1-12 0-15,-1 12-1 0,1-12-3 16,-6 17 4-16,0-10 0 0,0 3 0 0,0 1 0 16,-5 3 1-16,1 1 2 0,1-2-4 0,-3 2 3 0,-1 6-2 15,-2-4 4-15,3-3-2 0,-6 4-4 0,4 2 6 16,-1-2-10-16,1 1 7 0,2-3-2 0,-2-3 2 16,2 4 0-16,-1-5-1 0,1 3-1 0,3-6 1 15,-3 6 1-15,3-2 3 0,0-4 0 16,2-1-2-16,4 0-2 0,-3-1 4 0,6-7-2 0,-11 11-2 15,11-11 0-15,-4 8 0 0,4-8 1 0,-9 7 1 16,9-7-2-16,0 0 0 0,0 0 0 0,-5 6 0 16,5-6 3-16,0 0 1 0,0 0-2 0,0 0 1 15,0 0 1-15,0 0 0 0,0 0-4 0,0 0-2 16,0 0-2-16,0 0 1 0,0 0-14 0,32-21-9 0,-23 13-10 16,1 0-5-16,1-2 1 0,0 2 0 15,3 1 2-15,-4-1-1 0,1 1 5 0,-2-1 5 16,4 5 3-16,-2-3 3 0,-2 1 2 0,-2-1 1 15,3 2 0-15,-10 4 0 0,15-7 0 0,-9 4 1 16,-6 3 5-16,14-1 4 0,-14 1-2 0,0 0 2 0,18 0 3 16,-18 0 9-16,13 4 0 0,-13-4 7 0,11 4 12 15,-11-4 6-15,13 3 12 0,-13-3 6 16,18 4 6-16,-9-2 5 0,1 0 3 0,-10-2-2 0,23 0-3 16,-11 0 1-16,-12 0-4 0,25-2-6 0,-12 0-3 15,2 1-2-15,2 1-6 0,-2-3-1 0,-1 3-7 16,-14 0-1-16,18-1-10 0,-18 1-18 0,15-2-34 15,-15 2-40-15,12-4-54 0,-12 4-53 0,9-3-47 16,-9 3-45-16,0 0-52 0,0 0-56 0,0 0-386 16,12-4-834-16,-12 4 369 0</inkml:trace>
          <inkml:trace contextRef="#ctx0" brushRef="#br0" timeOffset="417607.6659">11251 7333 173 0,'0'0'266'16,"8"6"-14"-16,-8-6-11 0,0 0-11 0,8 8-10 15,-8-8-11-15,9 6-15 0,-9-6-7 0,8 5-6 0,-8-5-10 16,10 6-4-16,-10-6-6 0,0 0-1 0,11 3 0 16,-11-3-2-16,10 3-3 0,-10-3 2 0,0 0 0 15,14 0-9-15,-14 0 1 0,0 0-1 16,0 0-10-16,0 0 2 0,15-6-4 0,-15 6 1 0,6-6-2 15,-6 6-4-15,0 0 5 0,5-11-3 0,-5 11 2 16,5-8 0-16,-5 8-3 0,0 0-6 0,0 0-7 16,0-16-15-16,0 16-7 0,0 0-10 0,0 0-11 15,0 0-11-15,-5-16-6 0,5 16-23 0,0 0-39 16,0 0-56-16,-17-3-69 0,17 3-85 0,0 0-88 16,-27 8-130-16,12-2-430 0,-3-6-933 0,-6 4 412 15</inkml:trace>
          <inkml:trace contextRef="#ctx0" brushRef="#br0" timeOffset="445163.5521">11238 6481 38 0,'0'0'152'15,"0"0"-1"-15,0 0-4 0,0 0-5 0,0 0-9 0,0 0-15 16,0 0 1-16,0 0-7 0,0 0-5 0,0 0-12 15,0 0-7-15,0 0-7 0,0 0-16 0,0 0 1 16,0 0-5-16,0 0-7 0,0 0-9 16,0 0-8-16,0 0-10 0,0 0-11 0,-15-21-18 0,15 21-12 15,0 0-8-15,-8-7-9 0,8 7-18 0,0 0-5 16,-10-5-3-16,10 5 0 0,0 0 6 0,-8-8 6 16,8 8 6-16,0 0 3 0,0 0 1 0,0 0 1 15,0 0 17-15,-9-5 8 0,9 5 2 0,0 0 8 16,0 0 7-16,0 0 13 0,0 0 2 0,0 0 14 15,0 0 2-15,0 0 12 0,0 0 8 0,0 0 9 16,0 0 4-16,0 0 4 0,0 0 1 0,0 0 4 16,0 0 2-16,0 0 1 0,0 0-2 0,0 0 9 15,-13 13-2-15,13-13 1 0,0 0 0 0,0 0-9 16,0 0 4-16,0 0-6 0,0 0 0 0,0 0-7 16,0 0-8-16,0 0-8 0,0 0-3 0,0 0-7 0,0 0-3 15,0 0-4-15,27-16-2 0,-18 12-8 16,1 0 2-16,4-2-5 0,2 1-4 0,-5 0-3 0,3 1-1 15,0-1-1-15,-1 4 1 0,5-4-2 0,-9 3-4 16,3-2-3-16,-12 4 6 0,19-5-7 16,-10 3 2-16,-9 2-1 0,17-1-1 0,-17 1-1 0,13 0-9 15,-13 0 7-15,0 0-1 0,0 0 3 0,17 0 2 16,-17 0-4-16,6 7-1 0,-6-7 0 0,0 0 2 16,6 13 1-16,-5-6-2 0,-1-7 3 0,0 0 0 15,-1 19-2-15,1-19 3 0,1 14-1 0,-1-14 2 16,0 14-2-16,0-14 0 0,0 17 3 0,0-17 0 15,-1 14 2-15,-1-6-1 0,2-8 0 0,-4 21 4 0,2-11-4 16,-2-3 7-16,1 7-6 0,-2-4 4 16,-1 3 2-16,3-5 0 0,-6 6 2 0,2-4-6 15,1 5 8-15,-2-8 3 0,2 9-12 0,-1-6 9 16,4 5-1-16,-4-6-2 0,-2 4 4 0,1 0-6 0,2-1 2 16,3 1-4-16,-3-3-8 0,2 0 5 0,1-1 0 15,-2-1 6-15,-1 1 0 0,3 0 1 0,0 4-2 16,3-13 7-16,-4 18-11 0,-1-7 7 0,1-4-5 15,1 3 6-15,-3-2-6 0,2 2 1 0,4-10-2 16,-2 16 5-16,-2-8 0 0,4-8-3 0,-3 11 2 16,3-11-2-16,1 14 1 0,-1-14 6 0,0 11 0 15,0-11 17-15,5 11-2 0,-5-11 1 0,11 9 2 16,-6-5 5-16,-5-4-4 0,12 6-1 0,-12-6-5 16,15 1-6-16,-6 3 5 0,-9-4-2 0,15 0-3 0,-15 0-9 15,19-4 5-15,-10 3 9 0,-9 1-19 0,18-3-15 16,-18 3-26-16,19-3-52 0,-11 1-29 0,-8 2-44 15,13 0-65-15,-13 0-85 0,0 0-398 16,0 0-753-16,0 0 334 0</inkml:trace>
        </inkml:traceGroup>
      </inkml:traceGroup>
    </inkml:traceGroup>
    <inkml:traceGroup>
      <inkml:annotationXML>
        <emma:emma xmlns:emma="http://www.w3.org/2003/04/emma" version="1.0">
          <emma:interpretation id="{FC189A39-1924-462E-9968-5610698765A4}" emma:medium="tactile" emma:mode="ink">
            <msink:context xmlns:msink="http://schemas.microsoft.com/ink/2010/main" type="paragraph" rotatedBoundingBox="5396,12135 29293,10592 29373,11836 5476,1337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48ACCF1-AA37-46A3-990B-8FB320E034F0}" emma:medium="tactile" emma:mode="ink">
              <msink:context xmlns:msink="http://schemas.microsoft.com/ink/2010/main" type="line" rotatedBoundingBox="5396,12135 29293,10592 29373,11836 5476,13378"/>
            </emma:interpretation>
          </emma:emma>
        </inkml:annotationXML>
        <inkml:traceGroup>
          <inkml:annotationXML>
            <emma:emma xmlns:emma="http://www.w3.org/2003/04/emma" version="1.0">
              <emma:interpretation id="{0EB21EBB-F577-46D2-AE76-6B449CF1A80B}" emma:medium="tactile" emma:mode="ink">
                <msink:context xmlns:msink="http://schemas.microsoft.com/ink/2010/main" type="inkWord" rotatedBoundingBox="5426,12594 6223,12543 6256,13065 5459,13116"/>
              </emma:interpretation>
            </emma:emma>
          </inkml:annotationXML>
          <inkml:trace contextRef="#ctx0" brushRef="#br0" timeOffset="637739.8472">-3852 9490 186 0,'0'0'176'16,"0"-13"-1"-16,0 13-11 0,0 0-7 0,0 0-1 15,0-13-8-15,0 13-6 0,0 0 3 0,0 0-3 0,0-12-7 16,0 12-6-16,0 0 1 0,0 0-5 16,0-12 0-16,0 12-4 0,0 0-2 0,0 0-6 15,-3-14-3-15,3 14-4 0,0 0-5 0,0 0-4 16,-6-11 1-16,6 11-13 0,0 0 0 0,0 0-7 0,0 0-5 16,0 0-10-16,0 0 2 0,0 0-10 15,0 0-7-15,0 0-6 0,0 0-6 0,0 0-2 16,0 0-9-16,0 0 2 0,0 0-6 0,0 0 2 0,0 0 0 15,0 0 2-15,0 0-7 0,27 21 4 0,-23-16-5 16,4 4 8-16,-2-2-5 0,0-2 1 0,0 3 0 16,1 0-2-16,-1-1 3 0,1 1 1 15,-1 0 0-15,2 0 1 0,-1-3-2 0,4 6 3 0,-4-2 3 16,-1-3-3-16,-3 1-2 0,3 1 2 0,0-1 0 16,-6-7 7-16,9 14-6 0,-4-4 4 0,0-3 3 15,-5-7 8-15,9 14-11 0,-4-7 8 0,1 1-5 16,-3-1 1-16,-3-7-5 0,10 15 8 0,-7-10-9 15,3 4 9-15,0-1-1 0,-6-8-5 0,8 12 2 16,-4-6-2-16,-4-6 7 0,9 11-5 0,-6-4 5 16,-3-7-9-16,9 13 2 0,-4-9-5 0,-5-4 0 15,4 12 2-15,-4-12-3 0,6 8 1 0,-6-8-3 16,6 12 2-16,-6-12-4 0,7 7 0 0,-1-3 2 0,-6-4-6 16,6 10 0-16,-6-10 1 0,11 6-1 0,-11-6-1 15,4 4-1-15,-4-4-1 0,6 10 0 16,-6-10-1-16,5 7-3 0,-5-7 1 0,0 0 8 15,7 6-8-15,-7-6-3 0,0 0 1 0,5 7 2 0,-5-7-1 16,0 0 0-16,0 0-2 0,0 0 1 0,0 0-2 16,4 9 1-16,-4-9-2 0,0 0 5 15,0 0-4-15,0 0 2 0,0 0 3 0,0 0 7 0,0 0-3 16,0 0 4-16,0 0 3 0,0 0 4 0,0 0 8 16,0 0 2-16,0 0 7 0,0 0 2 0,0 0-7 15,0 0 2-15,0 0-10 0,0 0-3 0,0 0-1 16,0 0-1-16,-15-25-7 0,15 25 0 0,-3-14-2 15,3 14 0-15,-6-14-4 0,6 14 1 0,-4-14-3 16,1 7 0-16,0-3-1 0,3 10 0 0,-6-20-1 16,4 9-2-16,2 11-2 0,-3-18 2 0,3 7-1 15,0 11-3-15,-4-21 0 0,2 14 4 0,2 7-7 16,-3-22 3-16,3 12-1 0,0 10-3 0,3-21 1 16,-1 12 0-16,-2 9-2 0,4-18 4 0,-2 8-2 0,-1 2-2 15,-1 8 4-15,5-17-2 0,-5 17 2 16,0-17-1-16,0 17-6 0,3-14 6 0,-3 14 3 15,6-10-5-15,-5 3-1 0,-1 7 0 0,6-9-1 0,-6 9 1 16,0 0-1-16,6-15 1 0,-6 15-1 0,6-10 0 16,-6 10-3-16,9-11 4 0,-9 11 0 15,10-8 0-15,-4 3-1 0,-6 5 1 0,14-8 0 0,-7 3 1 16,-7 5-3-16,12-7 4 0,-4 3 0 0,-8 4-4 16,12-9 1-16,-12 9 9 0,13-4-8 0,-13 4 1 15,9-7-1-15,-9 7 1 0,15-4-4 0,-15 4 1 16,12-2 0-16,-12 2 4 0,13-5-2 0,-13 5 0 15,11 0 0-15,-11 0-1 0,10-3-3 0,-10 3 4 16,0 0 0-16,18 1 0 0,-18-1-2 0,0 0 2 16,15 2-3-16,-15-2 3 0,12 0 2 0,-12 0 3 15,10 5-6-15,-10-5 1 0,11 6-2 0,-11-6 0 16,12 4 3-16,-12-4 1 0,12 9 0 0,-12-9 1 16,9 7 1-16,-2-3-4 0,-7-4 2 0,12 11-2 0,-6-8 8 15,0 3-5-15,-6-6 0 0,12 9 1 16,-8-2 2-16,5-1 3 0,-9-6-4 0,11 7 2 15,-2-2 1-15,-9-5 0 0,9 12 4 0,-5-8-1 0,1 3 2 16,-5-7-1-16,10 13 4 0,-7-8-2 0,3 1 1 16,-6-6 1-16,7 12 1 0,-2-5-1 15,-5-7-1-15,9 11 6 0,-5-5-5 0,-4-6 3 0,6 13 3 16,-1-6-1-16,-5-7 1 0,4 16 3 0,1-10 4 16,-1 1-1-16,-4-7 3 0,5 18 3 0,-1-10-1 15,1-1 0-15,-5-7-1 0,3 19 4 0,1-11 1 16,-2 4 1-16,2-3-3 0,-1 0 1 0,-3-9-1 15,1 18 1-15,4-8-2 0,-1 0 5 0,-1-1 1 16,3-1-3-16,-4 1-4 0,-2-9 3 0,4 14 1 16,-2-4-7-16,-2-10 5 0,6 13 1 0,-2-9-3 15,-4-4-5-15,3 14-1 0,-3-14-2 0,8 9 2 16,-8-9 0-16,4 11-3 0,-4-11 1 0,0 0-3 16,2 12 4-16,-2-12-8 0,0 0 1 0,6 6 2 0,-6-6-2 15,0 0 0-15,0 0-1 0,4 7 0 16,-4-7-4-16,0 0 0 0,0 0 1 0,0 0-3 15,0 0-3-15,0 0 6 0,0 0-2 0,3 10 1 16,-3-10-6-16,0 0 4 0,0 0-4 0,0 0 5 16,0 0-4-16,0 0 0 0,0 0-2 0,0 0 1 15,0 0-11-15,0 0-16 0,0 0-26 0,0 0-35 16,0 0-41-16,0 0-47 0,0 0-55 0,0 0-68 0,-7 14-57 16,7-14-61-16,0 0-86 0,0 0-427 0,0 0-1001 15,0 0 442-15</inkml:trace>
        </inkml:traceGroup>
        <inkml:traceGroup>
          <inkml:annotationXML>
            <emma:emma xmlns:emma="http://www.w3.org/2003/04/emma" version="1.0">
              <emma:interpretation id="{9C8DEA91-50C5-4A06-A9D1-9D83A6BFE17C}" emma:medium="tactile" emma:mode="ink">
                <msink:context xmlns:msink="http://schemas.microsoft.com/ink/2010/main" type="inkWord" rotatedBoundingBox="6917,12251 10701,12006 10749,12760 6965,13004"/>
              </emma:interpretation>
            </emma:emma>
          </inkml:annotationXML>
          <inkml:trace contextRef="#ctx0" brushRef="#br0" timeOffset="450331.8948">-2371 9057 149 0,'0'0'238'15,"0"0"-20"-15,0 0 1 0,0 0-9 0,0 0-9 0,0 0-10 16,13 31-9-16,-10-14-15 0,8 3-12 0,-5-2-8 15,1 7-9-15,2 1-10 0,0 1-5 16,0 10-5-16,-2-12-13 0,4 3-8 0,1-3 3 16,-3 10-13-16,1-8-7 0,1 1-7 0,-4-3-3 0,0 1-10 15,4-2-11-15,-4 2 1 0,1-8-3 0,-1-1-6 16,-2-3-2-16,1 0-4 0,-3 1-5 0,0-6-6 16,0-1 0-16,-3-8 2 0,6 14-7 0,-2-7 0 15,-4-7 2-15,2 11-7 0,-2-11 8 16,6 8-11-16,-6-8 2 0,0 0-1 0,3 7 3 0,-3-7-2 0,0 0-8 15,0 0 4-15,0 0-2 0,26-20 1 16,-17 13-2-16,2-3-4 0,1-2 8 0,1-1-4 16,2 3-4-16,-2-1-2 0,5-5 5 0,-4 4-5 15,4 1 2-15,-3 2 1 0,-2-2-4 0,5 1 6 0,-3 1-7 16,-2 0-2-16,2 3 4 0,2 3-4 0,-8-1 0 16,2 3 4-16,3 1-1 0,-14 0-1 15,21 0 0-15,-12 1 0 0,1 3-2 0,-2 2-1 16,-8-6 8-16,18 12 0 0,-13-6-1 0,-2 3-1 0,3 0 1 15,-1 0 3-15,-4 5 3 0,1-3 0 0,-4 4 1 16,-2-2 0-16,2 0 10 0,1 2 0 16,-7-1 5-16,0-1-2 0,-1 0 5 0,-2-1-5 0,-2 2 8 15,-1-2-2-15,2 0-3 0,-4-2 5 0,3 0-1 16,-5 0 5-16,4-1-3 0,1 1 2 0,-4-7 3 16,1 5-1-16,1-6-3 0,0 3 1 0,-1-5-1 15,2 0 1-15,-1 0-3 0,15 0 2 0,-20-4-10 16,9 2 4-16,2-3-12 0,9 5 1 0,-12-10 0 15,6 2-9-15,6 8-18 0,-3-18-5 0,3 5-21 16,0 0-19-16,3-2-20 0,2 4-11 0,1 1-24 16,0 0-25-16,1-1-23 0,1 4-30 0,2-6-37 15,3 4-22-15,1 0-50 0,-1-1-191 16,2-1-532-16,0 4 236 0</inkml:trace>
          <inkml:trace contextRef="#ctx0" brushRef="#br0" timeOffset="450638.4854">-1490 9377 92 0,'0'0'237'16,"11"-4"-5"-16,-11 4-8 0,0 0 1 0,0 0-15 16,22 6-2-16,-13-1-6 0,-2-1-5 0,2 2-6 15,-1 2-1-15,1 2-1 0,3 3-2 0,-2-2 2 16,4 3-14-16,-3-5-5 0,0 6-4 0,-1-3 2 15,1 5-5-15,1-4-3 0,-2 3-13 0,2-3-5 16,-4 1-9-16,4-2-10 0,-7 0-13 0,6-1-5 16,-5-4-3-16,3 3-16 0,-5-3-9 0,1 0-2 15,-1 0-10-15,-4-7-6 0,8 14-4 0,-5-7-5 16,-3-7-5-16,9 9-10 0,-9-9-17 0,4 8-25 0,-4-8-35 16,3 8-36-16,-3-8-16 0,0 0-25 15,0 0-33-15,0 0-38 0,0 0-42 0,0 0-49 16,0 0-65-16,0 0-265 0,-27-16-661 0,18 3 293 15</inkml:trace>
          <inkml:trace contextRef="#ctx0" brushRef="#br0" timeOffset="450812.2894">-1321 9210 180 0,'0'0'235'0,"0"0"-24"0,0 0-24 0,0 0-16 0,0 0-18 15,0 0-13-15,0 0-24 0,0 0-26 0,27 13-39 16,-27-13-31-16,12 13-34 0,-1-4-36 0,-2-2-40 16,-1 1-48-16,2 2-73 0,-1 2-228 0,2-1 102 15</inkml:trace>
          <inkml:trace contextRef="#ctx0" brushRef="#br0" timeOffset="451109.4914">-1023 9452 34 0,'7'7'225'0,"5"-2"-6"16,-4 5 2-16,4-5-2 0,-6-1-2 0,4 3 2 0,-4-1-10 15,3 1-15-15,-4-1-11 0,4 2-6 0,1 0-8 16,-4-3-13-16,1 4-11 0,2-3-8 0,-4 1-4 16,1 0-9-16,3-3-4 0,-5 3-18 0,2-1-8 15,-6-6-5-15,11 10-2 0,-8-3-10 0,-3-7-6 16,6 7-8-16,-6-7-4 0,6 7 2 0,-6-7 4 0,0 0 2 16,0 0 3-16,5 6 13 0,-5-6 15 0,0 0 9 15,0 0-6-15,0 0-1 0,0 0-11 16,0 0-1-16,0 0-8 0,0 0-2 0,0 0-9 15,2-32-8-15,-4 16-5 0,5 2-6 0,-3-9-5 0,5 5-1 16,1-6-9-16,-3 2-8 0,7 2 3 0,-4-4-3 16,3 1-4-16,2 10-11 0,-4-5-17 0,2 5-22 15,5-4-33-15,5 3-27 0,-7-2-30 0,6 7-21 16,-2-1-30-16,8-2-36 0,-9 6-35 0,3 0-32 16,0 1-45-16,0-2-298 0,-2 1-663 0,0 4 294 15</inkml:trace>
          <inkml:trace contextRef="#ctx0" brushRef="#br0" timeOffset="451355.2889">-268 9274 191 0,'0'0'316'0,"10"11"-10"0,-7-6-4 16,-3-5-5-16,9 15-9 0,-5-6-1 0,2 5 2 16,0 0-10-16,0 0-3 0,-1 3-9 0,7 4-16 0,-5-3-20 15,1 2-3-15,1 2-20 0,0 1-12 0,-3-8-10 16,1 1-17-16,0 1-10 0,2-3-17 15,0 2-10-15,-1-5-13 0,-2 4-13 0,0-7-9 0,1 3-8 16,-4-4-10-16,3 4-6 0,-3-4-10 0,5 3-8 16,-5-2-22-16,-3-8-24 0,0 11-33 15,0-11-38-15,0 0-26 0,6 12-27 0,-6-12-32 16,0 0-40-16,0 0-41 0,0 0-44 0,0 0-41 0,0 0-58 16,0 0-282-16,-26-31-708 0,16 16 314 0</inkml:trace>
          <inkml:trace contextRef="#ctx0" brushRef="#br0" timeOffset="451515.8631">-261 9073 264 0,'0'0'310'0,"0"0"-25"16,-1-16-29-16,1 16-27 0,0 0-20 0,0-11-28 16,0 11-15-16,0 0-17 0,0 0-24 0,0 0-37 15,0 0-47-15,0 0-50 0,0 0-55 0,26 14-54 0,-26-14-234 16,8 13-382-16,1-4 169 0</inkml:trace>
          <inkml:trace contextRef="#ctx0" brushRef="#br0" timeOffset="452150.3231">60 9367 101 0,'9'6'310'16,"1"-1"-16"-16,-4 1-6 0,8 1-20 0,-4 3-13 0,2-2-16 15,-2 3-9-15,5-1-14 0,-4 0-16 0,1 2-16 16,-2 0-13-16,3-1-6 0,-2 3-10 0,4-2-5 16,-8-3-6-16,2 4-15 0,0-2-9 0,-1 0-5 15,-1-4-13-15,-1 3-2 0,0-6-11 0,1 2-6 16,-7-6-10-16,9 11-8 0,-9-11-11 0,6 10 1 16,-6-10-2-16,5 7-3 0,-5-7 0 0,0 0-7 15,0 0-5-15,9 2-4 0,-9-2-3 0,0 0-3 16,0 0-5-16,9-16-4 0,-2 6-7 0,-4 0-13 15,3-4-12-15,-1-4-20 0,4-2-13 0,0-2-9 16,4-3-6-16,-3-1 5 0,2 4 2 0,2-2 4 16,-1 2 7-16,-1 2 6 0,5 2-1 0,-7 5 4 15,-1 0 0-15,4-2 9 0,-2 6-1 0,1-1 12 16,1 2 7-16,-2 1 4 0,3 2 6 0,-3 1 7 16,-11 4 3-16,19-2 9 0,-19 2 3 0,23 9 10 15,-7-4 2-15,-2 2 14 0,-6 3 2 0,6 0 4 0,-1 1 5 16,-4 2 5-16,2-3-4 0,1 5-2 0,-5-5-3 15,2 5-3-15,1 0 1 0,-4-4-5 16,0-3-9-16,2 3-3 0,-2-1-2 0,-3-3-3 0,1 0-1 16,-4-7-7-16,9 13-3 0,-6-8 2 0,-3-5-8 15,3 10 5-15,-3-10-2 0,8 5 1 0,-8-5-8 16,0 0 5-16,0 0-8 0,9 4-6 0,-9-4-7 16,0 0-4-16,0 0-10 0,13-23-7 0,-7 11-11 15,-2-2 1-15,2 2-6 0,6-11-10 0,-4 3-4 16,4-6 3-16,-2 4 16 0,1 4-9 0,1-2 12 0,1 3-4 15,-4 2 4-15,1 0 6 0,4 2 3 16,-5 2 13-16,4 1 13 0,1 3 5 0,-2 1 9 16,4 1 14-16,-3 2 10 0,4 3 9 0,2 0 3 0,-2 3 1 15,2 2 7-15,3 3 5 0,1 3-5 0,2 1 2 16,-4 4-1-16,1-4-4 0,1 3-2 0,-4 5 0 16,3-2-12-16,1 0-2 0,13 6-4 0,-14-1-6 15,-3-7-24-15,2 6-34 0,-6-1-55 0,5-2-63 16,-4 2-62-16,-3-1-69 0,-7-4-97 0,2-4-381 15,1 3-816-15,-2-1 361 0</inkml:trace>
        </inkml:traceGroup>
        <inkml:traceGroup>
          <inkml:annotationXML>
            <emma:emma xmlns:emma="http://www.w3.org/2003/04/emma" version="1.0">
              <emma:interpretation id="{B7DD3665-C45E-4194-A706-DB8375F81EE3}" emma:medium="tactile" emma:mode="ink">
                <msink:context xmlns:msink="http://schemas.microsoft.com/ink/2010/main" type="inkWord" rotatedBoundingBox="12174,11789 17474,11447 17548,12599 12248,12941"/>
              </emma:interpretation>
            </emma:emma>
          </inkml:annotationXML>
          <inkml:trace contextRef="#ctx0" brushRef="#br0" timeOffset="453179.4815">2963 9154 154 0,'0'-11'216'0,"0"11"-10"15,-3-19-3-15,2 8-3 0,1 11-3 0,-3-18-12 16,3 18-5-16,0-14-5 0,0 14-6 0,-3-14-6 16,3 14-6-16,-3-14-11 0,3 14-7 0,0 0-12 15,0 0-13-15,-3-9-17 0,3 9-4 0,0 0-5 16,0 0-3-16,0 0-2 0,-9 26 4 0,5-13-3 16,1 5 0-16,3 0 2 0,-3 6-2 0,3-3-4 0,-3 4-1 15,6-2 0-15,-3 3-11 0,3-4 12 16,-3 1-22-16,9-1-2 0,-5-5-2 0,2 7-13 15,2-10 2-15,-3 3-6 0,3-3-6 0,-1 0 2 0,4 0-4 16,-7-7 2-16,8 3-9 0,-1-2 6 0,-2-1-4 16,1-6 0-16,5 1-1 0,0-4 9 0,0 1-15 15,1-6 3-15,1 0-21 0,-1-2 8 16,0-4-1-16,4-1-11 0,-2-3-10 0,-2-1 2 0,1-1-19 16,-4-3-2-16,3 2 4 0,-4 0 0 0,0-2-5 15,-3 0 9-15,0-1-1 0,-4 7 2 16,1-1 14-16,-3 2-7 0,0 6 1 0,-3-5 3 0,0 3 0 15,0 11 8-15,0-17 1 0,0 17 4 0,4-14 2 16,-4 14 2-16,1-11-3 0,-1 11-1 0,0 0-4 16,0 0 8-16,0 0-1 0,0 0 2 0,0 0-1 15,0 0-2-15,14 21 10 0,-8-10 13 0,0 3-9 16,-2 1-2-16,1-2-4 0,1 5 7 0,0-2 4 16,1-1-3-16,-1 2-6 0,0-2-2 0,3 3 2 15,-1-2-1-15,0 1 4 0,0-6-7 0,-2 3-2 16,0-4-7-16,-3 1-11 0,1-4-19 0,2 0-17 15,-3 3-21-15,-3-10-30 0,6 9-33 0,-6-9-35 0,5 9-47 16,-5-9-44-16,0 0-79 0,0 0-174 16,0 0-554-16,0 0 245 0</inkml:trace>
          <inkml:trace contextRef="#ctx0" brushRef="#br0" timeOffset="453577.6337">3630 9060 170 0,'5'-11'268'0,"-5"11"-16"0,0-13-17 16,0 13-19-16,9-8-14 0,-3 4-17 0,-6 4-13 15,13-13-17-15,-4 6-12 0,1-2-10 0,4 1-11 16,-1-1-4-16,4 2-7 0,-1 5-2 0,2-4-6 16,-3-2-7-16,3 5-6 0,-2-1-6 0,0 1-4 15,1 3-6-15,-4 2-1 0,1 4 0 0,-2-1-4 16,1 6 7-16,1-5-5 0,-3 6-6 15,-2 1-1-15,-3 1-5 0,2 1 10 0,-4 2 0 0,1 0-2 16,-5 8 2-16,0-4 6 0,-3 3 3 0,0-7-3 16,-3 4-1-16,-5 2 7 0,2 0-1 0,2 0-4 0,-5-1-12 15,3-1 6-15,-1-6-6 0,4 1-2 16,3-1-3-16,-2-4-4 0,2 2-8 0,-3 0-2 16,3-6-9-16,3-7 1 0,-4 17-4 0,4-17-1 0,1 12-3 15,-1-12 3-15,2 13-6 0,-2-13 1 16,10 6 0-16,-2-2-5 0,-8-4 0 0,24-4-2 15,-8 2-2-15,0-4 0 0,4 2-5 0,4-3-5 0,-5 0-11 16,3-4-15-16,2 0-43 0,0 1-18 0,-1-4-48 16,0 4-39-16,-3-4-38 0,-4 5-46 15,4-6-46-15,-1 1-79 0,-4 1-253 0,-2-1-681 0,-1-1 301 16</inkml:trace>
          <inkml:trace contextRef="#ctx0" brushRef="#br0" timeOffset="453826.2595">4377 9021 318 0,'0'0'294'0,"0"0"-14"16,0 0-18-16,14 0-13 0,-14 0-12 0,12 8-17 16,-12-8-13-16,13 13-11 0,-5-4-13 0,-1 0-14 15,-1 1-12-15,1 2-13 0,4 0-14 0,-5-1-15 0,1-1-1 16,1 5-19-16,-1-2-12 0,-1-2-4 15,-3-2-7-15,2 2-7 0,-1 0-5 0,-1-4-17 16,2 3-26-16,-5-10-22 0,1 11-27 0,-1-11-29 16,5 10-29-16,-5-10-26 0,0 0-35 0,0 0-48 15,0 0-47-15,0 0-236 0,0 0-522 0,0 0 231 0</inkml:trace>
          <inkml:trace contextRef="#ctx0" brushRef="#br0" timeOffset="454123.3124">4688 8899 191 0,'0'0'217'0,"0"0"-6"0,19 8-8 15,-19-8-12-15,10 7-7 0,-4 1-5 0,2 1-11 16,-4-2-9-16,4 2-7 0,-1 2-13 0,-1 2-2 16,2-5-7-16,-2 2-9 0,1 3-6 0,-1-1-2 15,0-1-9-15,-5-3-2 0,4 3-3 0,-4-2-8 16,1 4-2-16,-2-13 1 0,-8 22 1 0,5-8 0 15,-4-2-1-15,-5 3-5 0,0-1-8 0,-4 0 1 16,-1-3-5-16,-2 2-3 0,3-2-7 0,-5 2-3 16,-2-2-1-16,2 1-18 0,5-4 3 0,0-1-1 0,1 1-9 15,0-4 4-15,1 1-10 0,5-2-6 0,9-3-10 16,-15 6-16-16,15-6-22 0,-13 1-35 16,13-1-27-16,0 0-48 0,0 0-37 0,-15-7-49 15,15 7-55-15,0 0-273 0,2-18-596 0,-2 18 265 0</inkml:trace>
          <inkml:trace contextRef="#ctx0" brushRef="#br0" timeOffset="454595.4829">4949 9039 96 0,'11'-3'296'0,"-11"3"-18"0,14 0-16 0,-14 0-12 16,13 5-11-16,-13-5-16 0,15 5-12 0,-4-5-13 15,-2 6-12-15,1 1-11 0,-3 1-14 0,2 0-6 16,2 1-13-16,-2 2-6 0,-2 0-12 0,4-2-9 16,-4 2-12-16,2 0-7 0,-3-1-1 0,-1-2-14 15,1-2-3-15,-6-6-5 0,8 17-10 0,-2-10-10 16,-1 0 4-16,-5-7-9 0,7 7 1 0,-1-1-12 0,-6-6 5 16,0 0-11-16,11 7 3 0,-11-7-8 0,0 0 0 15,13-2-7-15,-13 2 2 0,17-8-12 16,-17 8-9-16,13-10-4 0,-7 3-12 0,1 0-9 0,2-4-8 15,-1-1 1-15,2 0-8 0,2-1-5 0,-1-8 0 16,-1 6 1-16,4 2 4 0,-3-2 1 16,0-5 8-16,-1 3 3 0,1 6 5 0,-1-3-2 0,-2 3 2 15,2 1 9-15,1 0 3 0,-5 1 8 0,1 3 9 16,0 1 0-16,4 0 6 0,-11 5 8 0,16-4 4 16,-16 4 7-16,17 1 2 0,-17-1 12 0,21 6-1 15,-10 1 9-15,3-1 2 0,-2 3 4 0,-2 0-1 16,4-2 8-16,-2 4-10 0,0 0-5 0,1-1 0 15,-1 4-2-15,-2-3-11 0,4-1 4 0,-2 1-8 16,0-1-5-16,0-3 9 0,-2 4-10 0,-3-4-7 16,2-1-16-16,-1 0-36 0,-2 4-35 0,-6-10-28 15,7 8-25-15,-7-8-32 0,8 11-35 0,-8-11-31 16,4 11-39-16,-4-11-28 0,0 0-270 0,0 0-598 0,0 0 265 16</inkml:trace>
          <inkml:trace contextRef="#ctx0" brushRef="#br0" timeOffset="455495.9926">5818 9098 22 0,'0'0'242'16,"13"-10"-10"-16,-7 5-16 0,2-1-13 0,-1-1-9 0,2 0-4 15,-1 0-11-15,1 2-11 0,1-7-9 0,1 1-9 16,2 3-11-16,-1-5-12 0,4 1-14 0,1-4-7 16,1-1-12-16,-2-1-10 0,6-3-2 0,-4 4-10 15,0-4-9-15,3 3-6 0,4-10-7 0,-5 6-5 16,5-7-3-16,-5 7-5 0,-4 1-2 0,3 0-6 15,8-6 0-15,-12 3-2 0,4 3-7 0,-1 2-3 16,-3-3 0-16,-4 6 0 0,-4 1-1 16,1-1 0-16,-1-1-2 0,-1 2-3 0,-1 1 0 0,-4 2 0 15,-1-3 0-15,-1 0 8 0,1 15-7 0,-6-19 0 16,0 12-1-16,-5-4 1 0,4 5-1 0,-8-3-3 16,0 3 7-16,1-2-2 0,-2 1-2 0,1 3 6 15,0-2-2-15,-1 3-4 0,5 0 1 0,-5 2 1 16,16 1 1-16,-22 0 0 0,10 0-3 0,-2 1 3 15,1 2 0-15,1 0 1 0,-2 4-5 0,5-3 3 0,-1 3 1 16,0 1 8-16,-2 1-4 0,1 2 3 16,4-1 1-16,-1 0-1 0,1 1-1 0,1-4 4 15,0 6 2-15,0-2-3 0,3 2 4 0,-3 2-4 0,2-1-1 16,2-3 7-16,2 3 6 0,-4-1-10 0,1 1 7 16,1 2-2-16,2-1 5 0,0 1-5 0,2 2 14 15,-1-5-4-15,1 5 0 0,1-5 1 0,-2 8 0 16,1-7-1-16,4 2 4 0,-5 8 5 0,3-6-1 15,1-3-3-15,1 5-7 0,-3-5 3 0,3 3 7 16,-2-4-5-16,1-1-7 0,1 5 1 0,1-1-3 16,-1-6-1-16,2 4 1 0,-2 1-6 0,1-6-2 15,2 5-3-15,0-4 0 0,1 2 0 0,-1-3-1 16,3-2 0-16,-3 2 0 0,2-4-3 0,-1 2-3 16,-1-1-1-16,0-4 2 0,-2 4 0 0,7-2-5 0,-4-3 1 15,-10-2 0-15,24 4-2 0,-7-4-1 16,-2 0-1-16,2-4-1 0,-2 3 0 15,-1-7-3-15,1 1 1 0,1 2 0 0,0-2 3 0,1 0-7 16,-2-1-1-16,0-5-1 0,1 3-6 0,-5-4 0 16,5 4 8-16,-6-6-9 0,2 3 6 0,-1 6 0 15,-2-4-1-15,-2 2-1 0,1 4 1 0,-2-1-2 0,-6 6-2 16,12-11 3-16,-12 11-3 0,7-7-2 16,-7 7 6-16,6-6-3 0,-6 6 2 0,0 0-5 0,0 0 2 15,0 0 1-15,0 0-3 0,19 11 10 0,-19-11 12 16,8 8-20-16,-4 1 2 0,1-2 3 0,1 0 3 15,0 3-1-15,1-1-2 0,-1 0 1 0,6 0 3 16,-4-2-1-16,2 1 4 0,0 4-2 0,2-4-1 16,-4-1 2-16,5 0 2 0,-5-2 0 15,-8-5 1-15,22 5-3 0,-13-5 1 0,0 1-1 0,-9-1-1 16,22-1 0-16,-22 1 1 0,20-8-1 0,-11 4 8 16,0 0-8-16,1-1 12 0,-1-2-13 0,0-6 1 15,-2 6 8-15,-1-3-13 0,2-2 4 0,-2-1 0 16,-2-1-1-16,2 1-2 0,-1-2 5 0,-1 1-6 0,-1 2-1 15,-1-2 5-15,1 3-5 0,-3 11 2 16,3-16-9-16,-3 6-13 0,0 10-17 0,4-13-15 16,-4 13-25-16,2-14-25 0,-2 14-31 0,1-9-30 15,-1 9-31-15,0 0-27 0,0 0-38 0,13-8-40 0,-13 8-68 16,9-7-199-16,-9 7-614 0,15-1 271 0</inkml:trace>
          <inkml:trace contextRef="#ctx0" brushRef="#br0" timeOffset="456390.2756">7111 8501 91 0,'6'-6'307'0,"-6"6"-3"0,13-8-21 0,-5 4-10 16,-1-2-16-16,4 4-18 0,-11 2-13 0,19-9-18 15,-5 8-11-15,0-4-20 0,1 2-11 0,-1 2-15 16,-1-2-15-16,7 2-12 0,-4 1-8 0,0 0-21 16,2 1-5-16,-1 2-9 0,-1 0-21 15,-1 1-31-15,4-1-41 0,-7 6-43 0,3-1-58 0,-3-1-58 16,0 2-93-16,-7-3-236 0,8-3-541 0,3 4 240 15</inkml:trace>
          <inkml:trace contextRef="#ctx0" brushRef="#br0" timeOffset="456095.6073">7268 8803 101 0,'10'5'283'15,"-10"-5"-8"-15,9 7-11 0,-9-7-13 0,9 4-12 16,-9-4-15-16,7 13-17 0,-7-13-16 0,8 9-11 16,-4-6-11-16,-4-3-11 0,9 10-6 0,-4-5-6 15,-5-5-6-15,9 6-8 0,-9-6-9 0,13 6-1 16,-13-6-5-16,14 3-13 0,-6-1-8 0,-8-2-5 15,17 0-2-15,-17 0-9 0,18-4-11 0,-6 0-7 0,3 1-9 16,-3-2-1-16,-3-1-1 0,4-1-4 16,-1-1-5-16,0 2-5 0,3-2-10 0,-3-2 1 15,-2 0 2-15,2 2 0 0,-2-3-7 0,-2 4 0 16,-2-1-1-16,-2-2 0 0,-4 10-7 0,9-13-7 0,-7 6 8 16,-2 7-4-16,0-13 2 0,0 13-7 0,0 0 0 15,-14-13-4-15,14 13 0 0,-23-1 0 0,6 2-2 16,-4 1 3-16,2 2-4 0,-8 0 8 0,-3 6-8 15,6-3 7-15,2 4-9 0,3-3 9 0,4 2-12 16,0 0-1-16,-2 0 3 0,4 0-4 16,2-3 3-16,1 0 2 0,1 4 2 0,2-3-2 0,-4 2 6 15,5 0-7-15,0 1-2 0,3 0 4 0,2-2-7 16,-2 2 3-16,1 2 3 0,2-13-3 0,2 24 1 16,2-13 4-16,-1-3-1 0,6 4-4 0,-4 2 0 15,4-3 2-15,0 0 2 0,2 2 0 0,-2-1-5 16,3 2 1-16,0-2 7 0,2 3-2 0,-1-3 0 15,1-2 2-15,5 7 3 0,-6-7 3 0,8 7-7 0,-7-5 8 16,7 1 4-16,-4 5 2 0,4-4-2 16,-6-1 2-16,5 1 2 0,-7-2 6 0,0 0-8 0,-1-1-3 15,-4 1-4-15,-1 1 1 0,-2 1 5 0,-2-4 2 16,-3 4 4-16,-2-3 0 0,1 3 11 0,1-4-2 16,-6 5 2-16,1-6 1 0,1 2 5 0,-2-1-2 15,0 0 7-15,-4-2 1 0,1 1 2 0,0-2-1 16,-2 1-4-16,2-4 0 0,0 2 0 0,0-2-5 15,-3-2 0-15,12-2-7 0,-16 5-4 0,4-5 3 16,0 2-4-16,12-2-3 0,-21-2-6 0,21 2-3 16,-21-5-32-16,11 0-27 0,1-1-41 0,-3-2-27 15,3-4-24-15,-3 0-29 0,2 1-39 0,-1-3-44 16,-5-4-54-16,7-6-79 0,-4-2-247 0,4 1-684 16,-3-1 303-16</inkml:trace>
          <inkml:trace contextRef="#ctx0" brushRef="#br0" timeOffset="456648.5323">7787 8599 295 0,'6'3'330'0,"-6"-3"-18"0,9 8-22 15,-9-8-7-15,13 6-15 0,-7 1-9 0,4 1-11 0,-2 2-14 16,1-2-14-16,1 3-14 0,-4-3-12 16,2 0-8-16,-2-1-14 0,-2 1-18 0,2 1-15 0,-2-2-3 15,2 3-24-15,-6-10-11 0,6 14-4 0,-3-6-11 16,0 1-10-16,-3-9-4 0,2 13-11 0,-2-13 12 16,1 15-29-16,-1-15-22 0,0 11-34 0,0-11-31 15,2 10-37-15,-2-10-24 0,0 0-22 0,0 0-29 16,0 0-39-16,-3 13-45 0,3-13-60 15,0 0-271-15,0 0-617 0,0 0 273 0</inkml:trace>
          <inkml:trace contextRef="#ctx0" brushRef="#br0" timeOffset="457005.6282">8054 8591 188 0,'0'0'237'0,"10"-4"-15"16,-10 4-6-16,0 0-12 0,0 0-10 0,13 8-10 0,-13-8-13 15,9 7-14-15,-9-7-5 0,8 7-8 16,-8-7-8-16,13 9-6 0,-7-2-5 0,2-1-9 16,-2 0-10-16,1-1-4 0,-1 2-10 0,0 1-1 0,1 0-3 15,4 0-5-15,-2 1-4 0,-2 0-2 0,2 0 0 16,-1 1 0-16,-2-3-8 0,-2-2 2 16,-4-5-8-16,6 15 2 0,-1-7 0 0,-5-8 2 0,0 14 0 15,0-14 2-15,-6 13 2 0,-3-6-6 0,-2 2-8 16,2 0 0-16,-3-3-2 0,0 1-7 15,-2-2-4-15,2 3 2 0,-3-2-11 0,4-2-3 0,-4 2-13 16,6-2-30-16,-7-3-35 0,3 5-40 0,2-6-43 16,-4 4-53-16,0-1-68 0,15-3-91 0,-27-5-237 15,14 0-627-15,4 1 278 0</inkml:trace>
        </inkml:traceGroup>
        <inkml:traceGroup>
          <inkml:annotationXML>
            <emma:emma xmlns:emma="http://www.w3.org/2003/04/emma" version="1.0">
              <emma:interpretation id="{04C822C1-A4AF-45C6-B572-68F1F946B287}" emma:medium="tactile" emma:mode="ink">
                <msink:context xmlns:msink="http://schemas.microsoft.com/ink/2010/main" type="inkWord" rotatedBoundingBox="18974,11258 22374,11039 22430,11915 19030,12134"/>
              </emma:interpretation>
            </emma:emma>
          </inkml:annotationXML>
          <inkml:trace contextRef="#ctx0" brushRef="#br0" timeOffset="458144.4662">9836 8153 64 0,'0'0'172'0,"0"0"-11"0,0 0 0 0,3-11-13 15,-3 11-1-15,0 0-3 0,0 0-5 0,4-8-3 16,-4 8-3-16,0 0-3 0,0 0-1 0,0 0 0 16,0 0-3-16,0 0-1 0,5-12-1 0,-5 12-6 0,0 0-3 15,0 0-6-15,0 0-7 0,0 0-11 16,0 0-8-16,0 0 2 0,0 0-4 0,0 0-5 0,0 0 0 16,-36 23-2-16,27-12 2 0,2 1 2 0,-4 3-3 15,4 7 5-15,-5 0 5 0,1 1 3 16,1 5 1-16,2-4 0 0,-1 3-8 0,-1 6 8 0,8-5-1 15,1 0 0-15,1-1 1 0,0-2-15 0,0 3-2 16,1-1 8-16,5-2-21 0,0 1-8 0,3-2 4 16,3 1-3-16,3-3-6 0,0-1-2 0,-3 0-4 15,3-3-5-15,3 0-5 0,-5-4 1 0,7 3-3 16,-2-1-2-16,-2 0-1 0,0-3-9 0,1-4-19 16,-4-1-19-16,-1 3-31 0,3-4-21 0,-2 0-27 15,-1-3-29-15,2 1-30 0,-4-5-38 0,5-2-47 16,-15 2-43-16,26-6-68 0,-13-1-213 0,2 2-614 15,0-8 272-15</inkml:trace>
          <inkml:trace contextRef="#ctx0" brushRef="#br0" timeOffset="458760.2375">10343 8466 242 0,'0'0'240'0,"10"-7"-11"0,-10 7-8 0,6-6-10 16,-6 6-10-16,0 0-11 0,0 0-10 0,14 0-8 15,-14 0-11-15,0 0-4 0,19 12-1 0,-13-4-8 16,1 0-4-16,1 6-6 0,1-2-3 0,-2 2-3 16,-1 1-11-16,2-4-2 0,1 3-6 0,-2-1 2 15,1 0-9-15,-1 0-8 0,1 0-7 0,-2-1 2 16,-1 1-11-16,0-4-5 0,-2 0-7 0,1 2 2 15,2-5-3-15,-6-6-12 0,6 10-6 0,-6-10-5 16,5 10-2-16,-5-10-6 0,4 7-1 0,-4-7-1 0,5 7-5 16,-5-7-3-16,0 0 4 0,3 10-1 0,-3-10-4 15,0 0-3-15,0 0 0 0,0 0-1 16,0 0-7-16,0 0 4 0,6-28-23 0,-6 28-8 0,4-20-9 16,1 7-13-16,-1 1-8 0,1-1-6 0,-2-5-4 15,1 0 8-15,4-8-9 0,-4 10 7 0,3 0-3 16,1-6 2-16,-2 6 8 0,1 0 1 0,1-1 9 15,-2 3-1-15,0-3 1 0,1 3 2 0,1 3 5 16,-2-2 1-16,1-2 3 0,-1 5 3 0,3 0 0 16,-3 1 5-16,0 2-2 0,-6 7 5 0,10-9 2 15,-5 2 5-15,-5 7 2 0,12-8-3 0,-12 8-1 16,10-6 3-16,-10 6-5 0,0 0 8 0,0 0 1 16,21 7 6-16,-15-1 4 0,0 2 5 0,-2 0 17 15,2 0-3-15,3 4 10 0,-1 2 2 16,-2 0 2-16,1 1 12 0,-1 3 6 0,2-3 4 0,-1 1 1 15,-1 0 6-15,0 1 0 0,2-1 3 0,-3-1-5 16,-2 0-3-16,3-1-3 0,0-1-8 0,0 0-1 16,-4-2-5-16,2-3 2 0,-4-8-11 0,6 23-4 15,-3-15-3-15,-1 2-5 0,2-2-1 0,-4-8-4 16,5 16-3-16,-2-9-5 0,-3-7-2 0,1 12-17 0,-1-12-42 16,5 10-39-16,-5-10-39 0,1 10-42 0,-1-10-41 15,0 0-53-15,-1 15-55 0,1-15-77 16,0 0-300-16,0 0-742 0,0 0 329 0</inkml:trace>
          <inkml:trace contextRef="#ctx0" brushRef="#br0" timeOffset="463399.4928">11329 8600 50 0,'0'0'181'0,"0"0"-13"0,0 0-7 15,0 0-11-15,0 0-12 0,0 0-10 0,0 0-9 16,0 0-7-16,0 0-7 0,0 0-7 0,0 0-8 15,0 0-8-15,0 0-4 0,0 0-8 0,0 0 1 16,0 0-6-16,0 0-2 0,0-32 1 0,0 32-5 16,0 0 3-16,0 0-5 0,0 0 0 0,0 0 3 15,-11-5 0-15,11 5 7 0,0 0-2 0,0 0 1 16,0 0 1-16,0 0 0 0,-7-7 1 0,7 7-3 0,0 0 2 16,0 0-5-16,0 0 1 0,0 0 1 0,0 0-2 15,0 0-5-15,0 0 1 0,-11-3-1 0,11 3-2 16,0 0 1-16,0 0-2 0,0 0-3 15,0 0 0-15,0 0-3 0,0 0-2 0,0 0-1 16,0 0-2-16,0 0-2 0,0 0-6 0,0 0 1 0,0 0-4 16,0 0-10-16,0 0 4 0,0 0-3 0,0 0 5 15,0 0-4-15,0 0-5 0,0 0 6 0,0 0 1 16,0 0-13-16,0 0 14 0,0 0 5 0,24-6-4 16,-24 6 3-16,17-4-10 0,-17 4 12 0,14 0-8 15,-14 0 6-15,20 2-11 0,-11-4 0 0,-9 2-4 16,18 0 2-16,-6 2-5 0,-12-2 4 0,21 0 3 15,-10 4-6-15,-2-4-15 0,5 0 16 0,-14 0 1 16,19 0 8-16,-7 1-11 0,-12-1 11 0,24-1-2 0,-14 2-3 16,5-2 2-16,-15 1 1 0,27-2-7 0,-10 0 9 15,-2 0-8-15,-1-2 8 0,3 2-6 16,-2-3 0-16,-2 3-1 0,2 1 4 0,-1-3-11 0,-4 0 11 16,0 1-6-16,5 0-2 0,-15 3-4 0,17-7 3 15,-5 5 8-15,0 1-11 0,-5-5-2 16,-7 6 9-16,15-4-16 0,-15 4 2 0,13-4-1 0,-13 4 6 15,12-1-7-15,-12 1 3 0,9-3-5 0,-9 3 6 16,0 0-5-16,0 0 6 0,14-3 3 0,-14 3-2 16,0 0 2-16,0 0-5 0,0 0 0 0,13-1 0 15,-13 1-4-15,0 0 3 0,0 0 0 0,0 0 1 16,0 0-1-16,11-3 1 0,-11 3-2 0,0 0 3 16,0 0-7-16,0 0 1 0,0 0-9 0,0 0 6 15,0 0-24-15,0 0-29 0,0 0-22 0,14-3-27 16,-14 3-25-16,0 0-49 0,0 0-59 0,0 0-71 15,12-4-329-15,-12 4-692 0,6-9 306 0</inkml:trace>
          <inkml:trace contextRef="#ctx0" brushRef="#br0" timeOffset="463965.1683">12262 8337 213 0,'5'-8'261'0,"-5"8"-16"0,6-9-10 0,-6 9-11 0,6-11-9 16,-6 11-12-16,6-7-10 0,-6 7-11 0,6-10-11 15,-6 10-15-15,4-14-7 0,-1 8-12 0,-3 6-8 16,6-15-13-16,-2 7-10 0,-1 0-5 0,2-1-9 15,-4-1-4-15,-1 10-6 0,5-21-12 16,-4 8 0-16,1 5-4 0,-2 8 0 0,4-16-7 0,-2 8-1 16,-2 8 1-16,4-14-10 0,-4 14 5 0,3-8-4 0,-3 8 4 15,5-10-9-15,-5 10-2 0,0 0-15 16,0 0 2-16,0 0-4 0,3-10-4 0,-3 10-5 16,0 0 1-16,0 0 2 0,0 0-2 0,0 0 10 15,13 23 3-15,-10-12 1 0,0-3 17 0,0 5-5 16,0 1 12-16,2 1 4 0,-2 2 4 0,3 4 5 0,0 1 2 15,1 0 3-15,5 1 0 0,-6-6 3 16,3 7 2-16,-2-4-8 0,2 2-1 0,2-1-2 0,-5-4 0 16,1-2-2-16,-2 2-3 0,1-3-4 0,1 0 0 15,-6 1-5-15,5-2 6 0,-1 0-5 0,-2-2-8 16,3 0-1-16,0 2-3 0,-2-5-4 0,-2 0 1 16,4 0-2-16,-6-8-4 0,6 12 0 0,-3-6-2 15,-3-6-3-15,4 11-3 0,-4-11-3 0,3 10-4 16,-3-10 0-16,6 10-1 0,-6-10-2 0,5 5-1 15,-5-5-1-15,0 0-2 0,0 0-1 0,3 9-8 16,-3-9-12-16,0 0-25 0,0 0-22 16,0 0-33-16,0 0-27 0,0 0-32 0,0 0-31 0,0 0-40 0,0 0-36 15,0 0-43-15,0 0-48 0,0 0-73 16,0 0-267-16,0 0-742 0,0 0 329 0</inkml:trace>
          <inkml:trace contextRef="#ctx0" brushRef="#br0" timeOffset="464846.4778">12693 7888 7 0,'0'0'210'0,"-10"-8"-9"0,10 8-9 0,0 0-11 0,0 0-7 16,0 0-8-16,0 0-11 0,0 0-8 15,0 0-11-15,0 0-7 0,0 0-8 0,0 0-6 16,0 0-6-16,0 0-9 0,0 0-6 0,0 0-8 15,0 0-8-15,0 0-3 0,0 0 0 0,0 0 3 0,0 0-2 16,19-10-3-16,-19 10-1 0,15 2-1 16,-15-2-2-16,24 5-7 0,-12-1 0 0,3-2 1 15,-2 3 1-15,5 1-8 0,-4-2-3 0,2 3 0 0,-1 0-1 16,1-4 1-16,1 7-1 0,1-3-5 0,-3 3 3 16,4 2-2-16,-3 1 0 0,-2-4-6 0,-1 6 6 15,1-6-4-15,-1 4-2 0,-3-2 4 0,2 3-3 16,-1-3-1-16,-2 1-3 0,-2 3-2 0,4-3 1 15,-5 4 5-15,1-3 4 0,-4 4 0 0,3 1 2 16,0-4 0-16,-2 3 0 0,1-2-3 0,-2-1 14 16,0 4-12-16,0-1-3 0,0 1 1 0,-2-3-3 15,2 3 0-15,-1-1 3 0,-1 1-1 0,2 0 2 16,-1-1-3-16,-2-1 3 0,0 0 0 0,-2 2 3 0,2-3 4 16,-3 1 3-16,2-1 4 0,1 1-2 0,-2-1 0 15,-2-2-1-15,2 1 4 0,-2-4 1 16,2 5 1-16,-2-2-1 0,-1 1 1 0,1-3-1 15,2-1 0-15,-2-2 0 0,4-8 5 0,-7 18-6 16,1-8 4-16,3-3-3 0,-3 2-3 0,6-9-3 0,-9 15 2 16,6-9-2-16,3-6-3 0,-8 12 0 15,4-6 0-15,4-6-2 0,-8 12 0 0,8-12-1 0,-6 8-8 16,6-8 4-16,-3 8-5 0,3-8-4 0,0 0-3 16,0 0 2-16,-6 8-6 0,6-8-3 0,0 0 1 15,0 0-4-15,0 0-1 0,0 0 2 0,0 0-3 16,0 0-5-16,0 0 2 0,0 0-4 0,0 0-2 15,0 0 1-15,-6 8-2 0,6-8 4 0,0 0-5 16,0 0 1-16,0 0-23 0,0 0-23 0,0 0-34 16,0 0-38-16,0 0-38 0,0 0-56 0,0 0-45 15,-4-26-42-15,4 26-35 0,0 0-46 0,-7-15-54 16,7 15-79-16,-9-10-275 0,3 6-839 0,6 4 371 0</inkml:trace>
        </inkml:traceGroup>
        <inkml:traceGroup>
          <inkml:annotationXML>
            <emma:emma xmlns:emma="http://www.w3.org/2003/04/emma" version="1.0">
              <emma:interpretation id="{3AB4D065-D79F-4C0C-8A9B-2E22470A61E4}" emma:medium="tactile" emma:mode="ink">
                <msink:context xmlns:msink="http://schemas.microsoft.com/ink/2010/main" type="inkWord" rotatedBoundingBox="23344,11122 26669,10907 26719,11687 23395,11902"/>
              </emma:interpretation>
            </emma:emma>
          </inkml:annotationXML>
          <inkml:trace contextRef="#ctx0" brushRef="#br0" timeOffset="467110.0308">14074 8194 74 0,'0'0'285'0,"0"0"-11"0,0 0-15 16,0 0-23-16,0 0-21 0,0 0-22 0,6-9-11 0,-6 9-2 15,0 0-7-15,0 0-6 0,11 20 1 0,-7-10-10 16,-2 0-1-16,4 5-13 0,0-1 8 0,0 4-16 15,1-2-4-15,-1 5-13 0,0-3 11 16,1-1-24-16,-2 1-2 0,-2-1-5 0,4 1-6 0,-1-4-16 16,0 3 1-16,-1-1-8 0,-1-3-1 0,1-4-6 15,-1 2-6-15,-1 0-4 0,2-4-5 0,-4 3-3 16,-1-10 0-16,6 9-10 0,-6-9 0 0,5 11-1 16,-5-11-1-16,0 0-10 0,3 11 7 0,-3-11-3 15,0 0-1-15,0 0 2 0,0 0-6 0,0 0 1 16,0 0-1-16,0 0-2 0,0 0-1 0,0 0-7 15,0 0-4-15,4-29 3 0,-3 16-2 0,-1-1-3 16,5-9 5-16,-2 5-9 0,1 0-2 0,4-4-2 0,-2-2 2 16,3 2-5-16,1-2 5 0,-1 1-11 15,-1 2 10-15,2 7 7 0,-2 0-9 0,-3 0-3 0,4 3-3 16,-1-2 1-16,1 6 0 0,-2 2-1 0,-1-1 1 16,-6 6 7-16,14-9-12 0,-7 7 4 15,-7 2-2-15,15-2-4 0,-15 2 10 0,13 11-6 0,-2-5 10 16,-2 4 2-16,0 2 7 0,1 2 4 0,-2-1-3 15,-1 5 7-15,4-5-1 0,-4 4 6 0,2 3-3 16,-2-2 4-16,4 0-4 0,-4 0 1 0,1-2 3 16,-1-1-3-16,-1-1 3 0,5-1-4 0,-4-1-4 15,1 1 1-15,-2-2-1 0,3 0-1 0,1-1-1 16,-3 4-1-16,1-11 1 0,2 3-4 0,-2-1 8 16,1-2-5-16,1 1-3 0,-10-4-4 0,21 4-6 15,-12-4-13-15,4-1-7 0,1-6 3 0,-1 4-11 0,1-4-3 16,-2 1 4-16,1-1-4 0,2-4-7 0,-2 0-2 15,-1 0 9-15,0 2 1 0,2-2-3 16,-2 0 12-16,-5 4 2 0,-1-2-2 0,3 1 5 0,-3 4 2 16,-6 4-4-16,7-10 7 0,-7 10 0 0,8-11-2 15,-8 11 2-15,12-2 2 0,-12 2 13 16,0 0-10-16,0 0 6 0,0 0 7 0,18 16 8 0,-9-9-7 16,-3-3 3-16,5 7-2 0,-2-4 3 0,3 3 10 15,0 0-8-15,2-2-2 0,-1 1 4 0,-1 0 2 16,2-3-3-16,0 0 3 0,1-2 2 0,2 0 9 15,-2 0-11-15,0-2-5 0,-4-2 6 0,4 0-1 16,3 0 0-16,-3-6-5 0,3 1 2 16,-3-1-5-16,-2 2 2 0,1-3-3 0,-4-1 4 0,-1 2 2 15,2-4 0-15,-2 0-5 0,0-3-2 0,-3 1-4 16,-3-2 7-16,0 1-7 0,-2-2 4 0,2 1-5 16,-6 2 0-16,2-4-3 0,-5 6 4 0,0-4-4 0,-2 3 3 15,-1-1 0-15,-1 2 8 0,-1 2-13 16,-2 1 5-16,-4 3-1 0,1-1 0 0,-2 3-2 0,3 2-4 15,-4 0 0-15,1 3 4 0,-1 1-1 0,-1 0-1 16,4 3 0-16,-2 0 1 0,3 1 0 0,0 3-6 16,-1-3-14-16,1 2-11 0,3 3-19 15,9-5-23-15,-6 2-18 0,4-2-15 0,-4 2-20 16,2-3-17-16,4 4-22 0,3-11-24 0,-3 14-21 0,3-14-16 16,9 9-38-16,-9-9-282 0,13 3-594 0,-13-3 263 15</inkml:trace>
          <inkml:trace contextRef="#ctx0" brushRef="#br0" timeOffset="467401.1524">15324 8018 291 0,'0'0'272'15,"8"-7"-23"-15,-8 7-22 0,0 0-7 0,0 0-10 0,0 0-10 16,14 16-10-16,-11-5-7 0,3 1-8 0,0 4-7 15,2 4 2-15,-1 4-6 0,-1-7-5 16,0 4-7-16,2 7-7 0,2-5-11 0,-5 0 14 16,4 2-24-16,-2-4-10 0,-1-4-3 0,-3 2-14 15,3-1-8-15,1 0-7 0,-1-3-6 0,0 1-10 0,-3-3-3 16,2 0-3-16,-4-3-10 0,4-2-7 0,-5-8-4 16,6 16-19-16,-5-8-29 0,-1-8-30 0,6 7-11 15,-6-7-27-15,6 6-29 0,-6-6-30 16,0 0-30-16,0 0-29 0,0 0-25 0,30-18-26 0,-18 6-39 15,-5 1-209-15,2 0-535 0,2-5 236 0</inkml:trace>
          <inkml:trace contextRef="#ctx0" brushRef="#br0" timeOffset="467677.4144">15725 8222 132 0,'0'0'238'16,"9"-7"5"-16,-9 7 2 0,8-8-3 0,-8 8 2 16,6-6 0-16,-6 6-21 0,0 0-10 0,0 0-17 15,0 0-17-15,0 0-12 0,0 0-8 0,0 0-11 16,0 0-6-16,0 0-6 0,-20 35 4 0,11-24-10 15,-3 0 9-15,0 4-8 0,2 0-9 0,-2 0-8 16,-3 2-6-16,5 0-10 0,-2-3-2 0,3 0-6 16,1 0-11-16,1 0-7 0,1-4-2 0,0 5-10 0,1-7 6 15,5 1-15-15,0-9-4 0,0 18-1 0,0-18 0 16,6 17-3-16,2-10 1 0,2-1-5 16,-1-1-2-16,3-5-5 0,6 3 9 0,-1 0-14 0,2-3 1 15,2 1 14-15,4-5-22 0,-5 4-4 0,0-1-7 16,0-2-18-16,-1 0-20 0,7-1-27 0,-7 0-35 15,-3-2-36-15,-2 2-31 0,1 1-34 0,-3-1-50 16,-2-3-56-16,0-1-79 0,1-3-233 0,-5 0-659 16,1 3 292-16</inkml:trace>
          <inkml:trace contextRef="#ctx0" brushRef="#br0" timeOffset="468661.5018">16238 8457 118 0,'0'0'312'0,"0"0"-30"0,0 0-23 0,-13 0-23 16,13 0-19-16,0 0-20 0,0 0-16 0,0 0-19 0,0 0-15 15,0 0-17-15,40-4-12 0,-25 3-8 0,1-1-15 16,1 1-8-16,1 1-9 0,1 0-6 16,4-3-10-16,-1 1-3 0,2-3-8 0,1 5-5 15,0-5-5-15,2 4-2 0,0-3-6 0,1 3 1 0,2-5-6 16,11 2 3-16,-12 0-7 0,3-3-2 0,6 3-7 16,-6 0 0-16,-2-5 1 0,1 1-3 15,-1 3-1-15,1-1 2 0,-3-3-1 0,4 2-2 0,-8-2-2 16,-1 1-3-16,4-1 0 0,-4 0 2 0,-1 2-2 15,-4-2 0-15,-3 1-1 0,1 0 1 0,-4 0 2 16,2 0-1-16,-5 3 0 0,0-5-2 0,-4 2-1 16,-2 0 1-16,-3 8-2 0,6-16 6 0,-3 7-6 15,-3 9 5-15,0 0-5 0,-9-18 3 0,9 18-2 16,-8-14-3-16,0 9-1 0,-4-1 6 0,3 2-2 16,-6 1 3-16,-1 1 3 0,-4 1 4 0,1 1 3 15,0 0 3-15,-1 1-1 0,-1 1 3 0,1 5 5 16,0-1 1-16,-2 2 4 0,4 0-1 0,0 2 0 15,2 0 0-15,-2 0-1 0,4 1-4 0,2 0-1 16,3 3-3-16,0-1 2 0,-1 2-4 0,4-1 3 16,-1-1-9-16,5 1 6 0,1-4-3 0,1 5 0 15,1-5-2-15,1 1-1 0,4-3 0 0,-3 3 5 0,4-3-5 16,2 0 3-16,-2 2-8 0,2-7 3 0,3 2-4 16,3-3 0-16,2 0-5 0,-1-1-6 15,2-2-2-15,0-1-9 0,-2 0-6 0,2-1 1 0,-1-2-7 16,-1-1 3-16,0-1-1 0,4 1 1 0,-7-4 3 15,4-2 3-15,-3 1-2 0,7-3 4 0,-7 4 0 16,1-1 3-16,0 0 1 0,-6 2 5 0,2-1 4 16,-3 4 12-16,-1 0 12 0,1 2 4 0,-1-1-3 15,-7 5-1-15,12-5 4 0,-12 5-1 0,14-4 4 16,-14 4 1-16,15 6 6 0,-6-2-3 0,-2 1-7 16,0 1 3-16,2 1 1 0,2 4-8 0,1-1 8 15,-2 4-11-15,4-3 0 0,-1 1 1 0,-1 3 5 16,1-4-14-16,1 2-25 0,2-2-41 0,-5 1-43 15,1-1-54-15,-3 1-72 0,4-5-100 0,-10-2-268 0,3 1-640 16,-6-6 283-16</inkml:trace>
          <inkml:trace contextRef="#ctx0" brushRef="#br0" timeOffset="468004.1509">16202 7816 109 0,'0'0'333'0,"0"-13"-21"0,0 13-28 0,0 0-24 15,2-13-27-15,-2 13-21 0,0 0-20 0,0 0-18 0,0 0-11 16,0 0-8-16,21 18-7 0,-15-5-5 0,1 5 2 16,4 2 2-16,-4 4-3 0,2 4 4 0,-1-3-7 15,-1 3 2-15,3 8-6 0,4-2-8 16,-5 0-8-16,4 1-4 0,-2-8-8 0,-2 2-10 0,3 2-6 15,0 2-2-15,-4-7-10 0,6 8-7 16,-4-8-8-16,-1-1-4 0,2-2-10 0,-2-1-2 16,-3-4-10-16,0 0 3 0,3-2-5 0,-3 2-1 0,-1-3-4 15,3-2-8-15,-1 0 1 0,-1-2-8 0,-1 0-8 16,-2-5-25-16,1 2-19 0,-4-8-35 0,6 12-26 16,-3-7-30-16,-3-5-27 0,5 10-27 0,-5-10-37 15,0 0-45-15,0 0-73 0,0 0-276 16,0 0-661-16,0 0 294 0</inkml:trace>
        </inkml:traceGroup>
        <inkml:traceGroup>
          <inkml:annotationXML>
            <emma:emma xmlns:emma="http://www.w3.org/2003/04/emma" version="1.0">
              <emma:interpretation id="{64F70B8E-C4DA-4085-B8E8-7DB8D191D6B4}" emma:medium="tactile" emma:mode="ink">
                <msink:context xmlns:msink="http://schemas.microsoft.com/ink/2010/main" type="inkWord" rotatedBoundingBox="26998,10988 29309,10839 29358,11591 27046,11740"/>
              </emma:interpretation>
            </emma:emma>
          </inkml:annotationXML>
          <inkml:trace contextRef="#ctx0" brushRef="#br0" timeOffset="470203.7045">17731 7816 182 0,'0'0'243'0,"2"-10"-18"0,-2 10-18 16,0 0-17-16,6-13-15 0,-6 13-9 0,0 0-4 15,0 0-11-15,0 0 1 0,0 0-9 0,19 22-8 16,-13-10-3-16,0 0-5 0,1 6-2 0,-1-2-8 16,5 7-4-16,-2 1-8 0,1 1-2 0,1-1-4 15,1 2-5-15,4 5 0 0,-6-6-9 0,2 3-2 16,-1-3-2-16,2 1-11 0,-1 0-8 0,0-3-1 16,0 1-1-16,-3-4-7 0,3 4-1 0,-5-7-3 0,-1-3-9 15,3 3-2-15,-1-3-4 0,-4-3-2 0,1-4-4 16,-1 3 4-16,2-3-5 0,-6-7 0 0,5 11-3 15,-5-11-4-15,6 9-2 0,-6-9 9 0,3 8-2 16,-3-8 3-16,0 0-5 0,0 0-1 0,0 0-2 16,0 0-6-16,0 0 0 15,0 0 3-15,0 0-8 0,0 0 5 0,0 0-6 0,-20-26 1 0,11 20-2 16,2 0 3-16,-5 1-10 0,-2 2 5 0,1-3-6 16,1 2 0-16,-3 2 0 0,0 1 4 0,-1-3 1 15,-1 4-5-15,1 0-2 0,6 4 5 0,-4-3 2 16,2 0 5-16,12-1-4 0,-19 8 0 0,10-2-3 15,1 2-1-15,-1-5 1 0,3 8 0 0,-1-5-1 16,7-6 6-16,-7 15-3 0,7-15 3 0,-2 18-9 16,2-9-2-16,0-9 9 0,6 15 4 0,0-8-1 15,-2 1-7-15,5-2 1 0,-1 0 10 0,4-1-7 16,-2 2 6-16,8-3-7 0,-1-2 16 0,8 2-19 16,-7-3 3-16,3-2-2 0,6-3-3 0,-7 1 5 0,6-1-4 15,-1-2-2-15,0 1-3 0,-2-3 1 16,-4 3 9-16,5-4 0 0,1 0-2 0,-8 2-6 15,-1-1-2-15,4-1 3 0,-7 0 6 0,5 1-6 0,-3-1-3 16,1 2 14-16,-1 0-5 0,-7 5-8 0,5-4 2 16,-1 2 7-16,0 3 2 0,-12 1 0 15,21-4 1-15,-12 2-3 0,1-2 0 0,-10 4 13 16,26 0 5-16,-16 0-7 0,3 3 5 0,5-2-7 0,-4 1 8 16,-2-1 0-16,3-1-6 0,4-1 1 0,-4 1-2 15,1 1 3-15,4 3 0 0,-1-5-6 16,-3 1 5-16,4-3-6 0,-1 3 1 0,-2-1 3 0,2-1-5 15,-3 1 18-15,1-3-18 0,-5 2 0 0,1-4-1 16,1 1-3-16,-2 2 4 0,-5-1 3 0,2-2-2 0,1 1-3 16,-4-2-3-16,2 1 4 0,-2 0 1 15,0-2 7-15,-6 8-11 0,3-15 2 0,-2 6-5 16,-1 9-13-16,-3-17 15 0,3 17-6 0,-4-15 2 16,1 8 4-16,3 7-3 0,-12-16-5 0,4 10-7 0,-2 0 4 15,1-1 5-15,-3 2 1 0,-3-2 1 0,3 1-6 16,-4 6 1-16,-1-3-4 0,-2 1 6 15,0 1-4-15,-1 1 4 0,1 1-1 0,-1 4 2 0,1-5-2 16,0 5 1-16,2 1-4 0,-2-1 4 0,0 1 3 16,5 4-4-16,-1-3-1 0,0 1 2 0,9 2 2 15,-7-3 0-15,1 4-2 0,3 2 3 0,2-6-2 16,-2 4 1-16,1 2 1 0,2-2-2 0,-3 2 5 16,5-2-4-16,1 2 0 0,3-2 0 0,-3 0 2 15,3-11 4-15,3 20-4 0,0-12 2 0,1 3 0 16,-1-3 3-16,6 1 1 0,-1 0 2 0,1-4-7 15,4 2 6-15,-1-3-2 0,-3-1-1 0,7 0-2 16,-1 1-2-16,0-3-4 0,4-1-8 0,-5 0-2 0,5-3-10 16,7-2-5-16,-1-1 3 0,-4 2 2 15,-6-3 2-15,4 3 0 0,5-4 5 0,-8-2-3 16,4 3 5-16,-5-4-3 0,1 0 5 0,-2 2 1 0,-1-5 3 16,-1 6-6-16,-2-1 4 0,1-2 8 0,1 1 7 15,-2 2 6-15,-4 2 8 0,0 0 2 0,-6 6 6 16,14-8-2-16,-9 4 2 0,-5 4-1 0,11-7-2 15,-11 7-7-15,9-4 7 0,-9 4-6 0,0 0-3 16,15-2-1-16,-15 2 4 0,12 7-4 0,-12-7 4 16,9 11-4-16,-2-4 7 0,-1-1-7 0,0 1 1 15,2 0-2-15,-3 3 1 0,3-3-1 0,4-1 0 16,-6 1 2-16,4 0-6 0,-1-2 5 0,2 1 0 16,-1-1-4-16,-1-2-2 0,1 0 5 0,-1-1-1 15,-9-2-2-15,23 2 1 0,-10-2-4 0,-13 0 3 16,23-4-2-16,-10-2 0 0,-3 1-1 0,5-1 0 15,-1-2-2-15,-1-2-3 0,-1 0 10 0,-1 2-13 0,2 1 6 16,-1 0-5-16,1-3 4 0,-2 8-2 16,-2-5-2-16,-3 2-3 0,-6 5-1 0,18-6 3 15,-12 2-6-15,-6 4 0 0,10-3 2 0,-10 3 1 0,12-4 3 16,-12 4 1-16,0 0 1 0,19 10 2 0,-19-10 0 16,6 11-4-16,2-4 6 0,-5-4 2 0,3 7 0 15,-2-3 1-15,2 1 0 0,-6-8-2 16,9 16 1-16,-4-9-1 0,1 0-1 0,-3 1 1 0,-3-8 1 15,7 9-1-15,-1-4 0 0,-6-5-1 0,9 7 5 16,-9-7 0-16,10 6 1 0,-10-6-1 0,12 0-2 16,-12 0 0-16,0 0 1 0,23-9-2 0,-13 2-2 15,4-1 2-15,-3 1-4 0,6-4 3 0,-4-2-6 16,13 2 0-16,-8-7 1 0,2 5 1 0,10-4-3 0,-7 3 0 16,-1 1 3-16,5 1 1 0,-5 4-7 0,4-3 1 15,0 4-1-15,0 2 4 0,1 4-6 16,-2-2 0-16,-3 4 2 0,-2-1-1 0,-1 0-3 0,0 6 5 15,-2-1-1-15,-1 2 6 0,4 3-3 0,-7 0-4 16,6 4 3-16,-2-2-13 0,-1 1-26 16,-1 4-41-16,5 0-44 0,-7-1-47 0,3 3-43 15,-5-4-77-15,4 4-98 0,-11-7-336 0,8 1-786 0,-7 2 348 16</inkml:trace>
        </inkml:traceGroup>
      </inkml:traceGroup>
    </inkml:traceGroup>
    <inkml:traceGroup>
      <inkml:annotationXML>
        <emma:emma xmlns:emma="http://www.w3.org/2003/04/emma" version="1.0">
          <emma:interpretation id="{7BD6BF6E-075A-48EE-B754-2C31D02BDEFB}" emma:medium="tactile" emma:mode="ink">
            <msink:context xmlns:msink="http://schemas.microsoft.com/ink/2010/main" type="paragraph" rotatedBoundingBox="2810,13618 20909,13492 20925,15790 2826,159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87D052E-6756-4883-A399-56F0F33B4AA8}" emma:medium="tactile" emma:mode="ink">
              <msink:context xmlns:msink="http://schemas.microsoft.com/ink/2010/main" type="line" rotatedBoundingBox="2810,13618 19408,13502 19416,14709 2818,14825"/>
            </emma:interpretation>
          </emma:emma>
        </inkml:annotationXML>
        <inkml:traceGroup>
          <inkml:annotationXML>
            <emma:emma xmlns:emma="http://www.w3.org/2003/04/emma" version="1.0">
              <emma:interpretation id="{7F84DEE0-804D-4744-940F-E0837DD0F9A7}" emma:medium="tactile" emma:mode="ink">
                <msink:context xmlns:msink="http://schemas.microsoft.com/ink/2010/main" type="inkWord" rotatedBoundingBox="2810,13618 8036,13581 8043,14571 2817,14608"/>
              </emma:interpretation>
            </emma:emma>
          </inkml:annotationXML>
          <inkml:trace contextRef="#ctx0" brushRef="#br0" timeOffset="472194.1733">-6431 10526 146 0,'-7'-8'214'0,"7"8"-5"0,-8-7-9 0,8 7-8 16,-9-6-13-16,9 6-6 0,0 0-8 0,-9-8-10 15,9 8-7-15,-7-5-11 0,7 5-6 0,0 0-7 16,0 0-11-16,0 0-12 0,-6-8-13 0,6 8-7 16,0 0-11-16,0 0-6 0,0 0-5 0,0 0-4 15,0 0-6-15,3 42 5 0,0-26 1 0,4 7 3 16,-4 0-8-16,2 3 0 0,5 0 1 0,-5 2-3 15,4-1 2-15,0 7 0 0,3 2 1 0,-3-7 0 16,-2-1-2-16,2-1-1 0,1 5 4 0,1-8-7 16,-2 1 0-16,-2 3 8 0,1-2 1 0,2-3 0 15,-1 1 4-15,-3 4-9 0,2-4 7 0,-4-3-3 16,3 4 2-16,-2-5-5 0,-2-4-5 0,1 2 1 16,-2 0-8-16,-1-3 2 0,2-1-1 0,-1 0-3 15,-2-4-7-15,1 0-5 0,-1-10-3 0,3 18 2 16,-3-11 0-16,0-7-3 0,0 15-4 0,0-15-12 15,2 13-21-15,-2-13-19 0,0 0-14 0,6 8-16 0,-6-8-27 16,0 0-27-16,0 0-35 0,0 0-30 0,0 0-23 16,19-23-35-16,-11 14-24 0,-5-2-251 0,3-3-561 15,1 0 248-15</inkml:trace>
          <inkml:trace contextRef="#ctx0" brushRef="#br0" timeOffset="472802.2705">-6092 10960 8 0,'0'0'222'0,"0"0"-16"0,0 0-16 16,0 0-8-16,0 0-10 0,0 0-4 0,0 0-8 15,0 0-1-15,0 0-5 0,-27 20-5 16,19-7-8-16,-2-2-8 0,4 3-6 0,-7 8-5 0,2-3-5 16,1 1-7-16,2 4-6 0,-4-1-4 0,3 0-6 15,2-4-3-15,-3 5-9 0,2-6-4 0,4-1-1 16,-1 1-13-16,2 0-7 0,0-3-1 0,-1 1-9 15,2 0-7-15,2-2-2 0,0-3 0 0,2-2-7 16,-1 0-8-16,-1-9 4 0,5 22-4 0,2-14 1 16,-1 0-1-16,3-4-4 0,0 3 11 0,6-1-19 15,-2-2 4-15,2-4 5 0,3 0-3 0,-3 0-5 16,4-3 0-16,-1-2 2 0,8-1-7 0,-4-1-2 16,0-1 8-16,4-3-5 0,-1 1 0 0,-2 0-3 15,2-4 2-15,0 1-4 0,-1-1 2 0,0-2-2 16,0 1 10-16,-2 3-10 0,2-4 1 0,-2-2 10 15,-2 4-8-15,-1-4-6 0,-1-1 17 0,-4 7-21 16,-6-2 3-16,4 3 1 0,-4-1-4 0,-1 0-3 16,-1 0-3-16,-1 3 3 0,-5-2-7 0,0 11-1 15,1-18 2-15,-1 18 2 0,-4-13-1 0,4 13-5 0,-9-14 4 16,3 10 1-16,6 4 1 0,-18-10 8 16,8 9-9-16,10 1 1 0,-24 0-1 0,9 0 4 15,1 5-2-15,-4-2 1 0,3 1 5 0,1 2 3 0,-6 1 0 16,7 2 0-16,1-1 0 0,-2 3 5 0,4 3-3 15,1-1 3-15,3 5 2 0,-1-3 0 16,1 1 0-16,4 0 0 0,2-1 2 0,2-3 6 0,4 2 8 16,0 0 4-16,0 0 10 0,7-4 8 0,2 0 1 15,0-2 10-15,9 3-1 0,1-5 13 0,-1 1-5 16,3-1 0-16,3-4-6 0,-1 1-1 16,1 1 2-16,9-2-6 0,-11-2-13 0,4 0-3 0,-6-2-2 15,3 1 7-15,-7-2-5 0,-2 3-10 0,-4-1-3 16,-1 1-10-16,-3 0-23 0,-12 0-32 0,16 0-27 15,-16 0-23-15,12-2-20 0,-12 2-34 0,0 0-47 16,0 0-70-16,0 0-61 0,0 0-244 0,0 0-616 16,0 0 273-16</inkml:trace>
          <inkml:trace contextRef="#ctx0" brushRef="#br0" timeOffset="473294.1196">-6019 10958 204 0,'0'0'198'15,"0"0"-3"-15,0 0-10 0,0 0-2 16,-6-11-9-16,6 11-4 0,0 0-16 0,0 0-4 16,0 0-11-16,-8-7-7 0,8 7-10 0,0 0-11 15,-11-4-11-15,11 4-9 0,0 0-9 0,0 0-6 0,0 0-10 16,-15 9-2-16,15-9-5 0,-11 17-2 0,8-10 10 16,-4 4-19-16,-2 5-1 0,1-1-7 0,1 3-4 15,-1-1-3-15,1 7 0 0,-1-3-6 0,-2 2 0 16,1 0-3-16,2 1-4 0,-2 0-9 0,4 0-25 15,-4-6-30-15,5 3-41 0,-2-4-42 0,1-2-69 16,-2 1-248-16,2-1-480 0,2-1 213 0</inkml:trace>
          <inkml:trace contextRef="#ctx0" brushRef="#br0" timeOffset="474446.1079">-5075 10881 11 0,'0'0'250'15,"0"0"-16"-15,0 0-14 0,0 0-12 0,0 0-11 16,0 0-11-16,0 0-12 0,0 0-13 0,0 0-4 0,0 0-10 15,0 0-12-15,-37 14-4 0,26-6-11 16,4-1-7-16,-4-2-7 0,2 2-9 0,2 0-5 16,-4 5-10-16,4-6-6 0,0 4-4 0,-1-3-8 0,2 1-8 15,6-8-2-15,-9 14-9 0,5-7-7 0,-1 0-2 16,5-7-4-16,0 0 1 0,-1 18-6 0,1-18-2 16,0 0-3-16,7 17 0 0,-2-12 0 0,1 1-3 15,1 0-1-15,-7-6-1 0,18 4 6 16,-5 1-4-16,-2 0-3 0,1-5 6 0,3 6 0 15,1-5 5-15,-2 5-3 0,2-5 1 0,0 2 7 16,1-3 3-16,1 3-12 0,-3 1-6 0,1 0-1 16,-6-3-1-16,4 1 3 0,-1 4-2 0,-1 1-3 0,2 0 0 15,-7 1-2-15,3-4 5 0,-4 1 1 0,-1 6-3 16,1-4 2-16,-3 1 6 0,-2 7 2 0,-1-2 7 16,-4 0-1-16,1-4 2 0,-2 3 10 0,2 3 3 15,-7-4-3-15,3 3 8 0,-1-4-6 0,-2 1 4 16,-1-1-8-16,1-3 1 0,2 0-7 0,-1-1 4 15,-1 2-6-15,10-8 1 0,-13 10-4 16,4-6 0-16,9-4-4 0,-12 3 9 0,12-3-11 0,-11 4-5 16,11-4-5-16,0 0 5 0,0 0-3 0,0 0-4 15,0 0-5-15,0 0-4 0,-3-21-3 0,3 21 1 0,0 0-2 16,14-15-7-16,-7 9 1 0,2-5-5 0,6 0 0 16,0 2 0-16,0-2 2 0,0 0 5 15,4-3 5-15,3 2-10 0,2-2 3 0,0-1 1 16,2 1-1-16,0 0-1 0,1 2 1 0,-3-4 4 0,12-1 8 15,-14 1-13-15,2 0 4 0,0 5 0 16,0-4 6-16,-6 7-5 0,-3 0 5 0,1-6-1 16,-3 7 1-16,-2-2-2 0,-2 1-13 0,0 1 2 0,-5 0-3 15,-4 7 4-15,11-11-13 0,-8 5-5 0,-3 6 0 16,0 0 2-16,-2-16-9 0,2 16 4 0,-7-11-9 16,7 11 4-16,-12-7-6 0,12 7 4 0,-17-2 2 15,17 2 3-15,-19-4 6 0,3 5-1 0,2 2 2 16,4-2-2-16,10-1 7 0,-23 11 2 0,14-6 4 15,0 0 0-15,-2 1 3 0,5 2-4 0,-2 2 3 16,4 0 1-16,1 1 6 0,-3 6-3 0,6-3 4 16,1 0 6-16,4 0 0 0,-2-1 3 0,3 2 2 15,4-1 2-15,-1-3 2 0,3 3 5 0,1-2 0 16,1-1 0-16,1-2-1 0,4 1 1 0,2 0 0 0,-2-3-1 16,-1 0-1-16,2-4-1 0,1-2-4 0,-2 3 4 15,2-4 2-15,1 2-6 0,1-2 0 16,-6-3-14-16,3-2-10 0,4-6-11 15,-8 6-20-15,3 0-18 0,4-8-20 0,-7 5-16 0,2-2-10 16,-3 0-14-16,6-4-16 0,-5-3-10 0,-2 3-20 16,1-7-10-16,0 0-8 0,-2-2-22 0,0-2-25 15,-1 1-136-15,-1 1-402 0,-2-5 178 0</inkml:trace>
          <inkml:trace contextRef="#ctx0" brushRef="#br0" timeOffset="475172.1552">-4059 10783 422 0,'4'-23'111'0,"-4"1"17"0,2 5 18 0,-4-1 7 15,2 4 10-15,-1 0 5 0,-2 1 6 0,1 2 6 16,2 11-10-16,-7-17-6 0,7 17-7 0,-2-14-12 15,2 14-13-15,-4-11-19 0,4 11-11 0,0 0-10 16,0 0-7-16,0 0-8 0,0 0-6 0,0 0 2 16,0 0-6-16,12 37-2 0,-9-22-2 0,3 1-1 15,1 6-1-15,2 0 4 0,0 2 0 0,1 1-9 16,-1-1-2-16,3 1 2 0,-1-1 0 0,4 1-8 16,-2-1-5-16,0-1-7 0,-2-2 2 0,2 0 0 15,-2-6-7-15,1 0-1 0,1-2-1 0,-3 1-6 16,-2-4 0-16,1-3-1 0,0 4-17 15,-5 0 15-15,4-8 6 0,-8-3-11 0,7 10-1 0,-7-10 2 16,8 5-4-16,-8-5 5 0,0 0-3 0,0 0-4 16,0 0 10-16,19-10-8 0,-19 10-7 0,9-13 3 15,-5 5-1-15,1-3-5 0,2-1 6 0,-4-1-11 16,6-2-1-16,0 1 2 0,-1 1-9 0,-1 0 6 16,-1 0 2-16,5 0-8 0,-4 3 11 0,1-3-3 0,0 4 0 15,3-1 0-15,-2 7 3 0,3-7 0 16,-2 5-3-16,4-4 2 0,-5 5-3 0,3 3-6 15,-2 0 7-15,-10 1-3 0,25-3 2 0,-13 3 0 16,-12 0 1-16,27 3 3 0,-13-1-1 0,0 1 4 0,3 0 14 16,-8 1-20-16,6-1 3 0,0 2 4 15,-6 1-7-15,3 1 5 0,-5 0-1 0,0-1 6 16,-2 3-2-16,-2 1 15 0,-3-10 0 0,-2 20 7 0,2-20-5 16,-7 19 3-16,-4-7 5 0,3 3 0 0,-4-5-2 15,0 1 4-15,-8 4-10 0,-2-1 6 0,1-1-5 16,3-2-8-16,2-3 7 0,-1 2-8 0,1-2 7 15,3-3-12-15,-1 1 5 0,4-1 8 0,1-3-6 16,9-2 1-16,-14 5-8 0,14-5-11 16,0 0-20-16,-13-8-19 0,13 8-16 0,0 0-19 0,0-21-9 15,0 21-19-15,7-17-7 0,2 6-7 0,-3-3-2 16,5 4-6-16,2-5 4 0,3-2 7 0,-2 4 12 16,-1 2 14-16,7-5 7 0,-5 4 7 0,1 1 10 15,5-2 9-15,-2-2 15 0,-4 4 19 0,5-2 20 16,-2 6 11-16,-2-3 15 0,2 2 10 0,1 2 7 0,-2-1 24 15,-1 1-9-15,0 2 11 0,2 1 4 16,0 5 7-16,0-4 20 0,1 4-7 0,1 2-7 16,-1-3 21-16,-1 5-6 0,3 1 10 0,1-1 2 15,2 2-4-15,-1 2 1 0,-1 1-6 0,-6-4-5 0,4 2-2 16,-2 0-4-16,-3 1-7 0,3 0-9 16,-5 0-6-16,3-1-5 0,-4 0-6 0,0 0-5 15,-4-2-4-15,-1-2-5 0,-1-1-1 0,2 2-6 0,-8-6-5 16,6 11-17-16,-6-11-29 0,4 11-39 15,-4-11-35-15,0 0-54 0,0 0-37 0,0 0-49 16,-18 14-59-16,18-14-84 0,-24-3-305 0,11 2-730 0,-4-2 323 16</inkml:trace>
          <inkml:trace contextRef="#ctx0" brushRef="#br0" timeOffset="475353.6664">-3172 10558 222 0,'0'0'321'16,"-2"-11"-28"-16,2 11-30 0,-1-13-24 0,1 13-26 16,0 0-23-16,0 0-15 0,1-13-21 0,-1 13-13 15,0 0-22-15,9-5-32 0,-9 5-38 0,12-1-49 16,-12 1-48-16,0 0-48 0,20 1-72 0,-20-1-191 16,0 0-390-16,19 2 173 0</inkml:trace>
          <inkml:trace contextRef="#ctx0" brushRef="#br0" timeOffset="475723.8701">-2842 10406 91 0,'0'0'260'0,"0"0"-10"0,0 0-12 0,0 0-15 0,8-7-10 16,-8 7-10-16,0 0-8 0,0 0-10 0,0 0-13 15,27 14-1-15,-21-4-1 0,6 1 1 16,0 3-5-16,-1 3 3 0,5 2 3 0,-7-2-2 0,4 7 7 16,2-2-2-16,0 2-4 0,0 0 6 0,-6 0-8 15,9-3-1-15,-3 15-9 0,-2-13-4 0,-2 1-8 16,-1-2-10-16,-1-7-10 0,0 2-9 0,-3-3-12 16,1 2-7-16,1 0-11 0,-1-2-7 0,-1-1-5 15,0 0-10-15,0 3-4 0,-1-8-6 16,-1 0-3-16,1 2-14 0,-4-2-23 0,-1-8-34 0,5 16-39 15,-4-9-47-15,-1-7-39 0,6 9-38 0,-6-9-24 16,0 0-24-16,5 7-27 0,-5-7-46 0,0 0-49 16,0 0-316-16,0 0-720 0,0 0 319 15</inkml:trace>
          <inkml:trace contextRef="#ctx0" brushRef="#br0" timeOffset="475925.9488">-2450 10805 16 0,'4'-6'317'0,"-4"6"-17"0,0 0-16 0,8-8-17 15,-8 8-15-15,9-3-5 0,-9 3-8 0,0 0 1 16,0 0-20-16,26 9 1 0,-15-5-3 0,-1 1-1 16,-1 1-1-16,8 1 0 0,-2 4-12 0,1-3-6 15,-1 4-16-15,1-2-7 0,-1-2-12 0,0 2-16 0,0-1-7 16,1-1-9-16,-2 2-12 0,1-2-12 0,-3-1-8 16,1 3-11-16,1 0-7 0,-7-5-7 0,1 5-5 15,-3-5-10-15,3 2-5 0,-8-7-15 0,12 8-23 16,-12-8-28-16,7 9-39 0,-7-9-33 0,0 0-38 15,5 7-29-15,-5-7-39 0,0 0-40 0,0 0-49 16,0 0-50-16,0 0-70 0,0 0-229 0,0 0-681 16,0 0 301-16</inkml:trace>
          <inkml:trace contextRef="#ctx0" brushRef="#br0" timeOffset="476171.2937">-2289 10657 261 0,'-11'-10'377'0,"11"10"-4"16,-6-10-19-16,6 10-10 0,-6-10-21 0,6 10-24 16,0 0-31-16,-4-8-33 0,4 8-23 0,0 0-18 15,0 0-22-15,0 0-15 0,0 0-20 0,0 0-26 16,0 0-22-16,0 0-54 0,0 0-32 0,0 0-31 16,0 0-26-16,25 19-35 0,-20-12-35 0,-1-1-32 15,4 1-31-15,-4 3-23 0,4-7-40 0,-8-3-225 16,12 13-514-16,-5-9 228 0</inkml:trace>
          <inkml:trace contextRef="#ctx0" brushRef="#br0" timeOffset="476472.6235">-2097 10734 187 0,'0'0'221'0,"14"7"1"15,-14-7-1-15,16 3-3 0,-9-2-10 0,-7-1-11 16,15 7-9-16,-7-4-10 0,-1 2-13 0,4-1-8 0,-2 2-8 16,9 0-10-16,-9 1-6 0,2-2-8 0,4 2-11 15,-4 3-5-15,1-3-2 0,1 3-3 0,1-2 3 16,-5 0-14-16,2 3-8 0,-2-4-4 0,2 0-6 15,-4 1-5-15,-1 0 2 0,-6-8-8 0,11 6-9 16,-8 0-2-16,-3-6 0 0,6 8 9 0,-6-8 1 16,0 0 8-16,3 10 4 0,-3-10 8 0,0 0 2 15,0 0 2-15,0 0 4 0,0 0 1 0,0 0 16 16,0 0 4-16,0 0 3 0,0 0 4 0,0 0 5 16,0 0 0-16,-30-14-1 0,30 14-6 0,-8-17 0 15,4 0-1-15,-1 1-17 0,4 1-8 0,1-3-9 16,0 1-11-16,1-1-6 0,2 4-10 0,0-4-3 15,2 1-10-15,2 2-7 0,-1 2-15 0,5 1-21 16,-5 0-26-16,4 1-25 0,2 3-31 0,3-2-33 16,-2 3-40-16,2 4-32 0,-1-4-24 0,2 4-16 0,1 2-25 15,-6-2-19-15,3 6-20 0,1-3-20 16,-2 0-18-16,-13 0-49 0,27 0-213 0,-15 0-639 16,1-3 283-16</inkml:trace>
          <inkml:trace contextRef="#ctx0" brushRef="#br0" timeOffset="476719.2221">-1497 10640 158 0,'0'0'207'15,"10"5"-11"-15,-10-5-7 0,8 6-12 0,-8-6 0 16,12 4-1-16,-12-4-5 0,6 7-1 0,-6-7 1 0,10 9-7 16,-6-4 3-16,2 1-2 0,3 1-1 0,0 4 2 15,-1-3 3-15,-2 5 8 0,3 0 12 0,-2 1-11 16,4-3-4-16,-2 0 2 0,-1 6-8 0,3-5 1 16,-4 3-12-16,-1 0-6 0,5-5-9 0,-2 5-5 15,-3-2-13-15,1-2-6 0,2-1-10 0,-4 0-9 16,1 1-9-16,0-5-8 0,-6-6-9 0,7 14-6 15,-3-9-5-15,-4-5-11 0,8 10 0 16,-8-10-9-16,6 8-2 0,-6-8-13 0,6 5-20 0,-6-5-16 16,0 0-31-16,4 8-30 0,-4-8-43 0,0 0-32 15,0 0-42-15,0 0-36 0,0 0-44 0,0 0-48 16,0 0-84-16,0 0-248 0,-9-35-700 0,5 25 310 16</inkml:trace>
          <inkml:trace contextRef="#ctx0" brushRef="#br0" timeOffset="476903.7277">-1373 10541 45 0,'-6'-9'398'0,"1"-4"-10"0,1 4 5 15,-1 0-11-15,2-2-15 0,-4 4-25 0,7 7-29 0,-6-17-32 16,6 17-25-16,-6-11-29 0,6 11-21 0,0 0-28 16,-5-7-20-16,5 7-23 0,0 0-40 0,0 0-44 15,0 0-38-15,0 0-44 0,0 0-31 16,0 0-34-16,0 0-46 0,18 25-39 0,-12-15-60 0,-6-10-72 15,6 12-214-15,-3 0-572 0,3-7 254 0</inkml:trace>
        </inkml:traceGroup>
        <inkml:traceGroup>
          <inkml:annotationXML>
            <emma:emma xmlns:emma="http://www.w3.org/2003/04/emma" version="1.0">
              <emma:interpretation id="{83F1542D-F2C6-4F07-BD3F-4A9C9C57F5C6}" emma:medium="tactile" emma:mode="ink">
                <msink:context xmlns:msink="http://schemas.microsoft.com/ink/2010/main" type="inkWord" rotatedBoundingBox="8339,13728 9618,13719 9625,14777 8346,14786"/>
              </emma:interpretation>
            </emma:emma>
          </inkml:annotationXML>
          <inkml:trace contextRef="#ctx0" brushRef="#br0" timeOffset="477626.0739">-948 10589 185 0,'0'0'304'0,"0"0"-5"0,0 0-2 0,0 0-6 15,6 7-9-15,-6-7-12 0,0 0-11 0,0 0-15 16,0 0-12-16,0 0-12 0,0 0-16 0,13 3-14 16,-13-3-7-16,0 0-14 0,0 0-9 0,0 0-15 15,13-1-8-15,-13 1-10 0,0 0-16 0,17-3-7 16,-17 3-6-16,16-6-6 0,-4 5-12 0,-1-4-10 15,2 0-4-15,2 0-8 0,-2-1-7 0,7 0-10 16,-5 3 4-16,0-2-8 0,4 1-3 0,-1 2-3 0,1 2-4 16,-2-5 1-16,1 2-4 0,-1 0-5 15,0 1-1-15,-1 0-1 0,-2 2-2 0,2 0-3 16,-3 0 0-16,-13 0-2 0,21 2 2 0,-10 0-5 16,-2-2-3-16,-9 0 2 0,13 6 5 0,-7-1-5 0,-6-5 0 15,8 11-3-15,-8-2 4 0,0-9-3 0,-3 22 3 16,-2-8-3-16,2 2 1 0,-3-1-3 15,-1 2 1-15,-2-3-1 0,-2 3 3 0,-1 1-1 0,3-1 8 16,-1-3-5-16,1 3 7 0,-1-5-1 0,1 4 1 16,-2-2 2-16,1 1-1 0,1-2-1 0,0-1 3 15,1-3-2-15,2 1 0 0,1 1-2 0,0-3 1 16,2-2-3-16,3-6 3 0,-10 18-3 0,7-12 1 16,3-6-2-16,-6 12 5 0,6-12-8 0,0 0 8 15,0 0-8-15,-8 8 3 0,8-8-6 0,0 0 5 16,-6 7-2-16,6-7 1 0,0 0-2 0,0 0-1 15,0 0 0-15,0 0 1 0,0 0 1 0,0 0-2 16,0 0 0-16,0 0 1 0,0 0-4 0,0 0 0 16,0 0-1-16,0 0-3 0,0 0-1 0,21-22-1 15,-21 22 10-15,15-8-10 0,-9 4 1 0,-6 4 0 16,13-10-3-16,-4 8 1 0,-9 2 2 0,17-10 3 16,-7 9-1-16,-10 1-1 0,17-5-4 0,-7 3 1 0,2 1 2 15,-12 1 6-15,19-3 2 0,-5 2 6 0,-14 1 6 16,25 1 10-16,-11-2-3 0,2 2 16 15,-1 2 11-15,0-3 2 0,3 1 3 0,0-1-6 16,-3 2 3-16,1-2-1 0,0 0-2 0,-7 0-4 0,-9 0-7 16,23 4 1-16,-16-3-9 0,-7-1-2 15,14 3-2-15,-14-3-3 0,13 3-8 0,-13-3-20 16,12 5-30-16,-12-5-33 0,0 0-39 0,9 1-33 0,-9-1-66 16,0 0-34-16,0 0-33 0,10 4-37 0,-10-4-49 15,0 0-70-15,0 0-290 0,11-10-777 0,-11 10 344 16</inkml:trace>
          <inkml:trace contextRef="#ctx0" brushRef="#br0" timeOffset="477913.0284">-128 10797 130 0,'0'0'244'0,"9"4"1"0,-9-4-5 15,0 0-7-15,10 5-2 0,-10-5-6 0,0 0-11 16,9 2-5-16,-9-2-4 0,11 4-8 0,-11-4-3 15,9 3-4-15,-9-3 6 0,10 3 4 0,-10-3-6 16,0 0 4-16,16 0 1 0,-16 0-4 0,0 0-2 16,20-4-2-16,-20 4-1 0,12-6 3 0,-12 6-3 15,7-3-2-15,-7 3-7 0,9-8-4 0,-9 8-11 0,6-7-9 16,-6 7-14-16,0 0-16 0,5-10-13 0,-5 10-13 16,0 0-8-16,0 0-14 0,0-12-20 15,0 12-27-15,0 0-45 0,0 0-46 0,0 0-61 0,0 0-68 16,0 0-73-16,0 0-74 0,-33 7-108 0,19-2-406 15,2-1-920-15,-1 3 407 0</inkml:trace>
          <inkml:trace contextRef="#ctx0" brushRef="#br0" timeOffset="651659.6033">14 11436 11 0,'0'0'71'15,"0"0"-6"-15,0 0-10 0,0 0-5 0,0 0-3 16,0 0-3-16,0 0-3 0,0 0-3 0,0 0-5 15,0 0-1-15,0 0-4 0,0 0 5 0,0 0-9 16,0 0 1-16,0 0 3 0,0 0-2 0,0 0-2 16,0 0-4-16,0 0 14 0,0 0-9 0,0 0 1 15,0 0 4-15,0 0-4 0,0 0 1 0,0 0 5 16,0 0-3-16,0 0-1 0,0 0 4 0,0 0-3 16,0 0 4-16,0 0-4 0,0 0 0 0,0 0 3 15,0 0 0-15,0 0 9 0,0 0-12 0,0 0 5 16,0 0-1-16,0 0 1 0,0 0-8 0,0 0 9 15,0 0-8-15,0 0 7 0,0 0-5 0,0 0 5 16,0 0-6-16,0 0 4 0,0 0-7 0,0 0 1 16,0 0 4-16,0 0-3 0,0 0 3 0,0 0-4 0,0 0 5 15,0 0-6-15,0 0 1 0,0 0 2 16,0 0-4-16,0 0-2 0,0 0-4 0,0 0 2 16,0 0-4-16,0 0 1 0,0 0-2 0,0 0-2 0,0 0 0 15,0 0-3-15,0 0 0 0,0 0-1 0,0 0-5 16,0 0-2-16,0 0-4 0,0 0-6 15,0 0-4-15,0 0 0 0,0 0-9 0,0 0-1 0,0 0-9 16,0 0-1-16,0 0-3 0,0 0 8 0,0 0-12 16,0 0 7-16,0 0 2 0,0 0 0 0,0 0 1 15,0 0 3-15,0 0 3 0,0 0 5 0,0 0 0 16,0 0 3-16,0 0 2 0,0 0 4 0,0 0-6 16,0 0 4-16,0 0 1 0,0 0 2 0,0 0 2 15,0 0 8-15,0 0-7 0,0 0 5 0,0 0 3 16,0 0-1-16,0 0 7 0,0 0 14 0,0 0-17 15,0 0 7-15,0 0-8 0,0 0 7 0,0 0-1 16,0 0 7-16,0 0-2 0,0 0 1 0,0 0-2 16,0 0 1-16,0 0 2 0,0 0-2 0,0 0 3 15,0 0-4-15,0 0 0 0,0 0 1 0,0 0-6 16,0 0 1-16,0 0 0 0,0 0-1 0,0 0 0 16,0 0-2-16,0 0-2 0,0 0 1 0,0 0 1 0,0 0-4 15,0 0 0-15,0 0-3 0,0 0-2 0,0 0-1 16,0 0-7-16,0 0-7 0,0 0-9 0,0 0-8 15,0 0-10-15,0 0-1 0,0 0-7 16,0 0 0-16,0 0-7 0,0 0 0 0,0 0 1 0,0 0-5 16,0 0 1-16,0 0 10 0,0 0 3 0,0 0 3 15,0 0 2-15,0 0 9 0,0 0 2 0,0 0 6 16,0 0 3-16,0 0 4 0,0 0 4 0,0 0 7 16,0 0 1-16,0 0 6 0,0 0 5 0,0 0 2 15,0 0 7-15,0 0 4 0,0 0 3 0,0 0 2 16,0 0 6-16,0 0 2 0,0 0 4 0,0 0 3 15,0 0 2-15,0 0 3 0,0 0-5 0,0 0 11 16,0 0-3-16,10-10 0 0,-10 10 3 0,0 0 3 16,0 0-1-16,0 0 3 0,0 0-1 0,0 0 1 15,0 0 2-15,0 0 0 0,0 0-2 0,0 0-2 16,0 0-3-16,0 0 2 0,0 0-6 0,0 0-6 16,0 0-4-16,0 0 5 0,0 0 3 0,0 0 3 15,0 0 1-15,0 0 3 0,0 0 4 0,12 20-6 16,-12-20 1-16,1 11-4 0,-1-11 2 0,6 14-1 0,-6-14-2 15,3 15 1-15,3-9-3 0,-6 4-3 0,0-10-2 16,8 15-1-16,-2-9-1 0,-6-6-1 0,4 13 0 16,2-8-7-16,-6-5 1 0,6 11-2 0,0-5-2 15,-6-6 1-15,8 6-5 0,-8-6-1 0,3 6 1 16,-3-6-3-16,10 5 1 0,-10-5-3 0,9 7 0 16,-9-7 1-16,10 3-1 0,-10-3-2 0,0 0 3 15,18 0 2-15,-18 0-3 0,11 0 2 0,-11 0-3 16,13-3-2-16,-13 3 0 0,14-10-2 0,-14 10 0 15,14-8-1-15,-8 3-2 0,2 0 4 0,1-1-6 16,-2-1 2-16,2 2 1 0,-3-3-3 0,2 3-3 16,-2-2 4-16,4 0-2 0,-1-3 2 0,-2 3-1 15,-1 1-2-15,0-1 2 0,-6 7 0 0,11-12-2 16,-8 6-1-16,-3 6 0 0,9-11-1 0,-9 11 2 16,7-10 3-16,-7 10-2 0,6-11-1 0,-6 4-1 15,0 7 4-15,3-10-4 0,-3 10 1 0,0 0 0 16,2-14-1-16,-2 14 2 0,0 0 3 0,0-15-4 15,0 15-2-15,0 0 2 0,0 0 0 0,0-16 0 16,0 16-1-16,0 0 2 0,0-11-3 0,0 11 2 16,0 0 1-16,0 0-1 0,-5-12 1 0,5 12 0 0,0 0 4 15,0 0 0-15,-6-9 4 0,6 9-4 0,0 0 7 16,-3-10-6-16,3 10 3 0,0 0-3 16,-7-11-1-16,7 11 6 0,0 0-5 0,0 0-3 0,-6-8 3 15,6 8-1-15,0 0-2 0,0 0-1 0,0 0 1 16,-14-4-1-16,14 4 3 0,0 0-1 0,-12-2-1 15,12 2-4-15,0 0 2 0,-16 0 1 0,16 0 0 16,0 0-3-16,0 0 4 0,-22 0 0 0,22 0-2 16,0 0 9-16,-11-4-4 0,11 4-2 0,0 0 0 15,0 0-2-15,-16 0 2 0,16 0 1 0,0 0 2 16,-14 4-2-16,14-4-2 0,0 0 1 0,0 0 5 16,0 0-2-16,-14 0 5 0,14 0-7 0,0 0 1 15,0 0-3-15,0 0-2 0,-11 2 3 0,11-2-1 16,0 0-2-16,0 0 4 0,-13 5-5 0,13-5 0 15,0 0 2-15,-6 7-4 0,6-7 0 0,-6 7 2 16,6-7 3-16,-8 5-7 0,8-5 4 0,-9 9-3 16,9-9 4-16,-13 6-2 0,13-6 4 0,-9 7-5 0,9-7 3 15,-8 9-4-15,3-4 2 0,5-5 3 0,-12 8-5 16,12-8 1-16,-11 7 2 0,11-7-4 16,-10 7 5-16,10-7-3 0,-3 10-1 0,3-10-6 15,-11 8-6-15,11-8-9 0,-6 12-11 0,6-12-12 0,-3 12-19 16,3-12-19-16,-3 17-24 0,3-6-26 0,0-11-21 15,-3 17-25-15,3-9-38 0,0-8-256 0,-4 19-511 16,4-12 227-16</inkml:trace>
        </inkml:traceGroup>
        <inkml:traceGroup>
          <inkml:annotationXML>
            <emma:emma xmlns:emma="http://www.w3.org/2003/04/emma" version="1.0">
              <emma:interpretation id="{14F4FA08-153B-42DF-ABAC-E8AB5B441BFE}" emma:medium="tactile" emma:mode="ink">
                <msink:context xmlns:msink="http://schemas.microsoft.com/ink/2010/main" type="inkWord" rotatedBoundingBox="10714,14302 10821,14301 10823,14650 10717,14651"/>
              </emma:interpretation>
            </emma:emma>
          </inkml:annotationXML>
          <inkml:trace contextRef="#ctx0" brushRef="#br0" timeOffset="652483.8778">1427 11122 165 0,'0'0'180'0,"0"0"-7"0,0 0-3 16,0 0-4-16,0 0-2 0,0 0-8 0,17-14-10 16,-17 14-5-16,0 0-6 0,0 0-7 0,0 0-2 15,0 0 3-15,0 0-8 0,0 0-2 0,0 0-7 16,0 0-12-16,0 0-2 0,0 0-6 0,0 0-10 15,0 0-5-15,0 0-7 0,0 0-6 0,0 0-6 16,0 0-9-16,0 0-4 0,0 0-4 0,0 0-6 16,0 0-1-16,0 0-5 0,0 0 1 0,0 0-1 15,0 0-1-15,0 0 2 0,9 9 0 0,-9-9 1 0,6 16 1 16,-2-8 2-16,-1 1 1 0,0 1 5 0,0-2-1 16,0 2 2-16,2 3 0 0,-5-3 0 15,6-1-5-15,-4 1 5 0,6 2-6 0,-5-4 2 0,-3 0-1 16,6 2 4-16,-6-10-9 0,6 18 1 0,-6-8 0 15,4-1-1-15,-4-9-5 0,3 16 2 0,3-6 0 16,-6-10-5-16,6 14-5 0,-6-7 0 0,0-7-4 16,5 15 0-16,-5-15-5 0,0 16 8 0,0-16-2 15,-5 17-4-15,5-17-33 0,0 12-22 0,-3-2-24 16,3-10-36-16,-6 14-36 0,3-4-47 0,3-10-44 16,0 12-66-16,0-12-231 0,-7 9-571 0,7-9 252 15</inkml:trace>
        </inkml:traceGroup>
        <inkml:traceGroup>
          <inkml:annotationXML>
            <emma:emma xmlns:emma="http://www.w3.org/2003/04/emma" version="1.0">
              <emma:interpretation id="{39279BCE-FB17-464B-B50F-78C980CD5307}" emma:medium="tactile" emma:mode="ink">
                <msink:context xmlns:msink="http://schemas.microsoft.com/ink/2010/main" type="inkWord" rotatedBoundingBox="12286,14185 12365,14184 12368,14598 12289,14598"/>
              </emma:interpretation>
            </emma:emma>
          </inkml:annotationXML>
          <inkml:trace contextRef="#ctx0" brushRef="#br0" timeOffset="653296.1274">2999 10998 199 0,'0'0'262'16,"0"0"-14"-16,0 0-11 0,0 0-16 0,0 0-14 15,6-7-20-15,-6 7-17 0,0 0-13 16,0 0-18-16,0 0-15 0,0 0-13 0,0 0-4 0,0 0-13 15,0 0-4-15,0 0 0 0,0 0-3 0,8 19-2 16,-8-19 0-16,3 14-5 0,-3-3-4 0,3-1-1 16,-3-10-6-16,0 21 0 0,3-7-5 0,-3-3-3 15,3 0-1-15,-3 2-6 0,0 0 0 0,0 2-3 16,4-1 1-16,-2-6-10 0,2 8-5 0,-4-6-5 16,3 5 0-16,-3-1-6 0,3-1 0 0,0-1-4 15,-1 1 7-15,0-6-4 0,0 4-8 0,-2 2 0 16,0-13-12-16,3 17-19 0,-2-2-20 0,-2-5-27 15,2 1-20-15,2 3-28 0,-3-3-37 0,6-1-41 16,-3-4-53-16,2 5-278 0,-5-11-560 0,9 10 248 16</inkml:trace>
        </inkml:traceGroup>
        <inkml:traceGroup>
          <inkml:annotationXML>
            <emma:emma xmlns:emma="http://www.w3.org/2003/04/emma" version="1.0">
              <emma:interpretation id="{F8EAB1C1-5C0A-41BE-84DE-FB87172DB9AA}" emma:medium="tactile" emma:mode="ink">
                <msink:context xmlns:msink="http://schemas.microsoft.com/ink/2010/main" type="inkWord" rotatedBoundingBox="13957,14230 14268,14228 14270,14467 13959,14469"/>
              </emma:interpretation>
            </emma:emma>
          </inkml:annotationXML>
          <inkml:trace contextRef="#ctx0" brushRef="#br0" timeOffset="654177.4937">4711 11180 3 0,'0'0'257'16,"0"0"-20"-16,0 0-19 0,0 0-19 0,0 0-4 15,0 0-6-15,0 0-14 0,0 0-5 0,0 0-16 16,0 0-10-16,0 0-10 0,0 0-10 0,0 37-10 0,3-32-8 16,-3-5-6-16,6 16-8 0,-4-9-1 0,-2-7-7 15,9 13-4-15,-9-13-4 0,9 5-7 16,-9-5-1-16,13 5-5 0,-5-2 1 0,-8-3-1 0,20 1-6 15,-11 2-5-15,8-6-4 0,-17 3-2 16,27-4-7-16,-12-2 1 0,-2-4-9 0,2 5-6 0,-2-2-2 16,1-1-3-16,-4-3 4 0,4 3-6 0,-2-3 1 15,-3-1-1-15,-2 2 0 0,-1 1 2 0,1-1-6 16,-2 5-3-16,-5 5 2 0,6-20 0 0,-5 10-5 16,-1-2 3-16,0 12 2 0,-1-17 3 0,1 17-12 15,-8-14-1-15,2 7 0 0,0 1 1 0,6 6-1 16,-14-11-1-16,5 4 1 0,0 3 2 0,9 4-2 15,-20-8 2-15,11 3-5 0,9 5 4 16,-22 0-4-16,13 0 8 0,9 0-8 0,-24 0 0 0,15 3 3 16,9-3 0-16,-19 3-6 0,10 1 12 0,9-4-7 15,-18 7-1-15,9-3 1 0,-1 0-5 0,1 2 2 16,1 1 2-16,-1 0 1 0,0 4 0 0,2-1-2 16,-1 1-17-16,2-2-12 0,0 2-21 0,-1 0-21 0,1 2-30 15,1-2-27-15,0 3-34 0,2 1-43 0,1-9-43 16,2-6-239-16,-6 18-527 0,3-11 232 15</inkml:trace>
        </inkml:traceGroup>
        <inkml:traceGroup>
          <inkml:annotationXML>
            <emma:emma xmlns:emma="http://www.w3.org/2003/04/emma" version="1.0">
              <emma:interpretation id="{D94481B6-FBFC-48EF-8EB4-2A8F10653221}" emma:medium="tactile" emma:mode="ink">
                <msink:context xmlns:msink="http://schemas.microsoft.com/ink/2010/main" type="inkWord" rotatedBoundingBox="15194,14150 15575,14148 15577,14325 15195,14328"/>
              </emma:interpretation>
            </emma:emma>
          </inkml:annotationXML>
          <inkml:trace contextRef="#ctx0" brushRef="#br0" timeOffset="654904.0793">5907 10998 35 0,'0'0'257'0,"0"0"-20"16,0 0-14-16,0 0-7 0,0 0-16 0,11 16-11 15,-11-16-12-15,0 0-6 0,0 14-14 0,0-14-7 16,0 17-11-16,3-9-7 0,-3-8-6 0,4 13-7 15,-1-6-5-15,0 3-8 0,2-2-10 16,-5-8-4-16,9 12-8 0,-3-5-4 0,0 0 1 16,0-2-6-16,3 1-1 0,1-2-4 0,2-2-4 0,-12-2-7 15,22-1-3-15,-10-3 1 0,5 3-9 0,2-2-5 16,-1-1-1-16,1-3-5 0,-2 1 0 16,1 2-11-16,-3-3 4 0,-2 0-2 0,5 0-4 0,-3-3-4 15,3 3 7-15,-6 0-15 0,-2-3 5 0,2 2-4 16,-5 2 2-16,2 0 2 0,-1-1-1 0,-2-1 1 15,-6 8-3-15,3-15 2 0,1 9-4 0,-4 6-1 16,2-14 2-16,-2 14-3 0,0 0-2 0,-9-11 2 16,9 11-5-16,-14-6-2 0,4 2 4 0,10 4-3 15,-25-1 4-15,5 1-4 0,4-2-2 0,-4 2 1 16,-3 0 3-16,-1 3-6 0,-2 1 8 0,8-1-12 0,-1 0-6 16,3-2-8-16,2 5-13 0,1-5-12 15,2 3-13-15,1 0-12 0,-1 1-20 0,3-1-15 16,-3 1-19-16,4 1-24 0,7-6-20 0,-12 7-29 0,12-7-45 15,-6 7-254-15,6-7-535 0,-9 10 237 16</inkml:trace>
        </inkml:traceGroup>
        <inkml:traceGroup>
          <inkml:annotationXML>
            <emma:emma xmlns:emma="http://www.w3.org/2003/04/emma" version="1.0">
              <emma:interpretation id="{3F76A39D-7FEB-4A25-B1F4-B9D0AD8E3AE6}" emma:medium="tactile" emma:mode="ink">
                <msink:context xmlns:msink="http://schemas.microsoft.com/ink/2010/main" type="inkWord" rotatedBoundingBox="16927,13969 17037,13968 17040,14284 16929,14284"/>
              </emma:interpretation>
            </emma:emma>
          </inkml:annotationXML>
          <inkml:trace contextRef="#ctx0" brushRef="#br0" timeOffset="655808.1258">7646 10812 18 0,'0'0'184'0,"0"0"-5"0,0 0-5 0,0 0-6 0,-4-11-5 16,4 11-2-16,0 0-1 0,0 0-6 0,-2-13-5 15,2 13-7-15,0 0-1 0,0 0 0 0,0 0-3 16,0 0-2-16,0 0-4 0,-1-13-4 15,1 13-11-15,0 0-4 0,0 0-10 0,0 0-10 0,0 0-13 16,0 0-6-16,0 0-5 0,0 0-8 0,0 0-4 16,0 0 5-16,0 0-7 0,0 0 5 15,0 0-1-15,4 37 4 0,-4-26 0 0,0 4 8 0,3-3-8 16,-1 5 0-16,-1-4-7 0,5 1-1 0,-1 2-6 16,-4-3-5-16,5 4 4 0,-1-6-10 0,-1 3 0 15,2-6-4-15,-1 3 0 0,1 3-4 0,1-2-5 16,-1 0-1-16,0-4-3 0,0 0-12 0,-2 0-23 15,1 1-28-15,-5-9-24 0,9 11-30 0,-5-5-32 16,-4-6-37-16,6 8-39 0,-6-8-47 0,6 10-60 16,-6-10-193-16,0 0-546 0,0 0 242 0</inkml:trace>
        </inkml:traceGroup>
        <inkml:traceGroup>
          <inkml:annotationXML>
            <emma:emma xmlns:emma="http://www.w3.org/2003/04/emma" version="1.0">
              <emma:interpretation id="{0F15EF7D-2E56-4F07-B892-1C4FCEFF83EB}" emma:medium="tactile" emma:mode="ink">
                <msink:context xmlns:msink="http://schemas.microsoft.com/ink/2010/main" type="inkWord" rotatedBoundingBox="18122,14007 18388,14005 18389,14168 18123,14170"/>
              </emma:interpretation>
            </emma:emma>
          </inkml:annotationXML>
          <inkml:trace contextRef="#ctx0" brushRef="#br0" timeOffset="657015.9043">8893 10888 99 0,'0'0'246'0,"0"0"-23"16,0 0-22-16,0 0-11 0,0 0-14 0,0 0-10 0,0 0-6 15,0 0-8-15,0 0-11 0,0 0-9 0,0 0-8 16,6 37-7-16,-6-37-8 0,5 12-4 0,-5-12-11 16,6 8-1-16,0-2-9 0,-6-6-1 0,6 9-11 15,-6-9-1-15,10 7-4 0,-10-7-5 0,10 5 0 16,-10-5 0-16,12 3-3 0,-12-3 3 0,14 0-7 15,-14 0-2-15,15 0-4 0,-15 0 3 0,16-3-4 16,-16 3-6-16,17-5 4 0,-10 2-1 0,2-3-2 16,-9 6-6-16,16-9-3 0,-10 2-3 0,2 5 3 15,-1-5-3-15,-7 7-5 0,11-13 2 0,-5 8-4 16,-6 5 2-16,7-10-3 0,-7 10-2 0,3-14-1 16,-3 14-4-16,5-17-5 0,-5 17 5 0,0-11-3 15,0 11 0-15,0-13 0 0,0 13-7 0,0 0 1 16,-8-18 2-16,8 18-1 0,-10-6-4 0,10 6 2 15,-11-7 1-15,11 7 1 0,-13-5-3 0,13 5-2 16,-20 0-3-16,20 0 9 0,-18-2-4 0,18 2-7 0,-20 2 6 16,6-1-1-16,4 2 0 0,-1 1 0 15,-2 0-6-15,-1 2 8 0,3 5-4 0,0-6-5 16,1 0 5-16,-1 2 1 0,2-4-4 0,-1 5-4 0,2-1-11 16,2-1-14-16,6-6-16 0,-10 11-23 0,4-1-20 15,2-2-29-15,4-8-36 0,-8 13-38 0,8-13-44 16,0 0-75-16,2 14-168 0,-2-14-518 15,0 0 230-15</inkml:trace>
        </inkml:traceGroup>
        <inkml:traceGroup>
          <inkml:annotationXML>
            <emma:emma xmlns:emma="http://www.w3.org/2003/04/emma" version="1.0">
              <emma:interpretation id="{EE2E780F-D461-41CA-887B-53F2F9A2C3CA}" emma:medium="tactile" emma:mode="ink">
                <msink:context xmlns:msink="http://schemas.microsoft.com/ink/2010/main" type="inkWord" rotatedBoundingBox="19324,13611 19408,13610 19412,14055 19327,14055"/>
              </emma:interpretation>
            </emma:emma>
          </inkml:annotationXML>
          <inkml:trace contextRef="#ctx0" brushRef="#br0" timeOffset="658491.9204">10037 10541 121 0,'0'0'191'16,"0"0"-11"-16,0 0-11 0,0 0-2 0,0 0-12 0,0 0-5 16,0 0-8-16,5-10-4 0,-5 10-10 0,0 0 0 15,0 0-7-15,0 0 3 0,3-12-8 0,-3 12-4 16,4-8-9-16,-4 8-4 0,0 0-5 0,2-10-4 15,-2 10-4-15,0 0 0 0,0 0-5 0,0-14-2 16,0 14-7-16,0 0-2 0,0 0-4 0,4-11-3 16,-4 11-2-16,0 0-4 0,3-11 1 0,-3 11-1 15,0 0-2-15,0 0 0 0,3-12-1 0,-3 12 1 16,0 0-3-16,0 0-4 0,3-11-2 0,-3 11 3 16,0 0 10-16,0 0-13 0,0 0 7 0,3-14 2 15,-3 14-3-15,0 0-4 0,0 0-2 0,0 0 6 16,0-11-7-16,0 11 2 0,0 0-7 0,0 0-10 0,0 0 11 15,0 0-11-15,0 0-4 0,0 0 0 16,0 0 4-16,0 0-13 0,0 0 0 0,0 0 6 16,0 0-5-16,0 0-8 0,0 0-1 0,0 0-5 15,0 0-5-15,0 0 3 0,0 0 3 0,0 0 1 0,0 0 2 16,0 0-9-16,0 0 11 0,0 0-4 16,0 0 3-16,0 0 7 0,-3 37-10 0,3-37-2 0,0 16 6 15,0-16 1-15,0 15 3 0,0-15-3 0,0 16 3 16,0-16 0-16,0 14 7 0,0-14-1 0,0 16 6 15,0-16-5-15,-2 16 3 0,2-16 0 0,2 13 1 16,-2-5 1-16,0-8 2 0,0 15-1 0,0-15-5 16,3 13-1-16,-3-13 2 0,0 13 0 0,0-13-1 15,0 13 3-15,0-13 0 0,0 15-4 0,0-15 1 16,1 14 3-16,-1-14-2 0,0 11 3 0,0-11 4 16,2 14-4-16,-2-14-3 0,4 12 4 0,-2-5-3 15,-2-7 11-15,4 11-10 0,-4-11 6 0,2 12-8 16,-2-12-1-16,1 10-5 0,-1-10 3 0,0 0 2 15,3 14-2-15,-3-14-1 0,2 10 0 0,-2-10 0 16,1 8 0-16,-1-8-1 0,0 0 4 0,5 15 0 16,-5-15-2-16,0 0 0 0,0 12-3 0,0-12 2 15,0 0 1-15,1 12-3 0,-1-12 0 0,2 9 2 0,-2-9-2 16,0 0-1-16,6 11 2 0,-6-11 1 0,4 7-1 16,-4-7 1-16,0 0 2 0,3 10-2 15,-3-10-2-15,0 0-2 0,0 0-1 0,0 0 5 0,5 12 0 16,-5-12-5-16,0 0 4 0,0 0-2 15,3 6 1-15,-3-6 5 0,0 0-3 0,0 0-4 16,0 0 5-16,0 0-4 0,0 0-1 0,0 0 0 0,0 0 1 16,0 0 1-16,0 0 0 0,0 0 2 0,6 7-2 15,-6-7-2-15,0 0 2 0,0 0-4 0,0 0 1 16,0 0-4-16,0 0-21 0,0 0-35 0,0 0-65 16,0 0-89-16,0 0-91 0,0 0-110 0,0 0-502 15,0 0-976-15,0 0 432 0</inkml:trace>
        </inkml:traceGroup>
      </inkml:traceGroup>
      <inkml:traceGroup>
        <inkml:annotationXML>
          <emma:emma xmlns:emma="http://www.w3.org/2003/04/emma" version="1.0">
            <emma:interpretation id="{998F9D25-E8A4-4F21-925C-5FD8CE35F1CC}" emma:medium="tactile" emma:mode="ink">
              <msink:context xmlns:msink="http://schemas.microsoft.com/ink/2010/main" type="line" rotatedBoundingBox="9520,15089 20864,14311 20921,15141 9577,15919"/>
            </emma:interpretation>
          </emma:emma>
        </inkml:annotationXML>
        <inkml:traceGroup>
          <inkml:annotationXML>
            <emma:emma xmlns:emma="http://www.w3.org/2003/04/emma" version="1.0">
              <emma:interpretation id="{19FE16DC-8D9B-4714-A9CE-93C7F73BAD3E}" emma:medium="tactile" emma:mode="ink">
                <msink:context xmlns:msink="http://schemas.microsoft.com/ink/2010/main" type="inkWord" rotatedBoundingBox="9536,15318 9698,15307 9736,15868 9574,15879">
                  <msink:destinationLink direction="with" ref="{04B34A80-26DD-4A1E-9341-10B9E093D9F8}"/>
                </msink:context>
              </emma:interpretation>
            </emma:emma>
          </inkml:annotationXML>
          <inkml:trace contextRef="#ctx0" brushRef="#br0" timeOffset="487017.9571">251 12161 17 0,'0'0'146'0,"0"0"-11"0,0 0-4 0,0-11-6 0,0 11-6 15,0 0-10-15,0 0-6 0,0 0-8 0,0 0-3 16,0 0-2-16,0-15-5 0,0 15-4 0,0 0 3 16,0 0-4-16,0 0-4 0,0 0-3 0,0 0-1 15,0-11-3-15,0 11-2 0,0 0-2 0,0 0-8 16,0 0-4-16,0 0-2 0,0 0-3 0,0 0-6 15,0 0-5-15,0 0-2 0,0 0-7 0,0 0-2 16,0 0-3-16,0 0 2 0,0 0-3 0,0 0-4 16,0 0 3-16,0 0 0 0,0 0-7 0,0 0 1 15,0 0 2-15,0 0 4 0,0 0-1 0,3 35 5 16,-3-35-2-16,4 18 1 0,2-10 4 0,-3 1-3 0,3 9 2 16,-2-7 6-16,2 2-4 0,0 5-1 0,0-2-1 15,2-1 0-15,-2 2 1 0,-3-2-3 16,3 1 4-16,1 1-3 0,-1-3-7 0,2-1 0 0,-2 5 4 15,0-2-3-15,1-4 1 0,-1 0-4 16,-3 5 1-16,1-6 2 0,2 3-3 0,0-2-3 16,0 0 6-16,-6-2-5 0,5-2-2 0,-2 2-4 15,3-3 1-15,-3 2-1 0,-3-9 0 0,10 16-2 0,-7-10 2 16,0 4-4-16,2-3 1 0,-5-7 1 0,6 12 7 16,-6-12-12-16,9 11 0 0,-9-3-13 0,3 0-18 15,-3-8-23-15,0 16-38 0,0-16-37 0,0 15-36 16,0-15-54-16,-6 16-208 0,3-11-461 0,3-5 205 15</inkml:trace>
        </inkml:traceGroup>
        <inkml:traceGroup>
          <inkml:annotationXML>
            <emma:emma xmlns:emma="http://www.w3.org/2003/04/emma" version="1.0">
              <emma:interpretation id="{3B38C169-774B-41BF-8F65-215B4767E536}" emma:medium="tactile" emma:mode="ink">
                <msink:context xmlns:msink="http://schemas.microsoft.com/ink/2010/main" type="inkWord" rotatedBoundingBox="10989,15137 11120,15128 11158,15675 11027,15684">
                  <msink:destinationLink direction="with" ref="{04B34A80-26DD-4A1E-9341-10B9E093D9F8}"/>
                </msink:context>
              </emma:interpretation>
            </emma:emma>
          </inkml:annotationXML>
          <inkml:trace contextRef="#ctx0" brushRef="#br0" timeOffset="488006.2802">1703 11959 124 0,'0'0'168'0,"0"0"-16"15,0 0-9-15,0 0-5 0,0 0-5 0,0 0-12 16,0 0-9-16,0 0-4 0,0 0 1 0,0 0-10 15,0 0-3-15,0 0 0 0,0 0-6 0,0 0 0 16,-1-16-7-16,1 16 0 0,0 0-7 0,0 0-8 16,0 0-7-16,0 0-3 0,0 0-7 0,0 0-4 15,0 0-5-15,0 0-1 0,0 0-6 0,0 0-1 16,0 0 6-16,0 0 0 0,0 0 1 0,0 0-2 16,0 0 3-16,7 28 1 0,-7-28 1 0,6 16-4 15,-6-8 2-15,3 2 4 0,2 2-2 0,-2-3 0 16,0 8-2-16,0-5-2 0,3 4 0 0,-2-1 3 15,2-2-2-15,0 7-3 0,1-9-6 0,-1 7-2 16,5-5-1-16,-5 2-2 0,3-1-8 0,-5 3 2 16,5-3 1-16,-3 4-1 0,2-2-7 0,1-1 4 0,-4 1-3 15,0-4 1-15,4 7-3 0,-5-7 3 16,-1 7-4-16,3-3-2 0,-6-3-11 0,3 2-1 0,-3-4-32 16,0 5-30-16,0-3-26 0,0-2-31 15,-3 0-39-15,3-11-37 0,-3 16-66 0,3-16-169 0,-3 13-468 16,3-13 207-16</inkml:trace>
        </inkml:traceGroup>
        <inkml:traceGroup>
          <inkml:annotationXML>
            <emma:emma xmlns:emma="http://www.w3.org/2003/04/emma" version="1.0">
              <emma:interpretation id="{DFEC20E0-ECAF-4B14-A86D-439FCAC7AEEC}" emma:medium="tactile" emma:mode="ink">
                <msink:context xmlns:msink="http://schemas.microsoft.com/ink/2010/main" type="inkWord" rotatedBoundingBox="12467,15093 12626,15082 12657,15531 12498,15542">
                  <msink:destinationLink direction="with" ref="{04B34A80-26DD-4A1E-9341-10B9E093D9F8}"/>
                </msink:context>
              </emma:interpretation>
            </emma:emma>
          </inkml:annotationXML>
          <inkml:trace contextRef="#ctx0" brushRef="#br0" timeOffset="488892.1654">3181 11925 58 0,'0'0'195'16,"6"-8"-17"-16,-6 8-2 0,0 0-8 0,0 0-6 15,8-8-7-15,-8 8-6 0,0 0-9 0,0 0-7 16,7-5-9-16,-7 5-5 0,0 0-11 0,0 0-8 16,0 0-7-16,0 0-7 0,0 0-10 0,8-7-6 0,-8 7-4 15,0 0 2-15,0 0-3 0,0 0 2 0,7 16-2 16,-7-16 3-16,6 12-1 0,-3-2-3 0,0-2-1 15,3 0 2-15,-6 4-2 0,3 0-5 0,0-1 1 16,-2 5 0-16,5-3-6 0,0 1 1 0,-3 3 3 16,2-5-10-16,2 5-10 0,-1-6 1 0,0 2-3 15,0 1-3-15,-1 3-5 0,4-4 2 0,-6 3-3 16,7-3-2-16,-4 0-9 0,1 5 4 16,2-3-2-16,-3-2-9 0,0-1-18 0,0 0-23 0,-4-4-20 15,1 6-28-15,1-5-29 0,-4 1-27 0,2 3-39 16,-2-13-50-16,4 17-255 0,-4-17-519 0,-1 12 230 15</inkml:trace>
        </inkml:traceGroup>
        <inkml:traceGroup>
          <inkml:annotationXML>
            <emma:emma xmlns:emma="http://www.w3.org/2003/04/emma" version="1.0">
              <emma:interpretation id="{6CE0ED5D-4495-4895-B753-83A09CEA8F14}" emma:medium="tactile" emma:mode="ink">
                <msink:context xmlns:msink="http://schemas.microsoft.com/ink/2010/main" type="inkWord" rotatedBoundingBox="14077,15000 14189,14992 14223,15494 14111,15502">
                  <msink:destinationLink direction="with" ref="{04B34A80-26DD-4A1E-9341-10B9E093D9F8}"/>
                </msink:context>
              </emma:interpretation>
            </emma:emma>
          </inkml:annotationXML>
          <inkml:trace contextRef="#ctx0" brushRef="#br0" timeOffset="489809.6927">4790 11814 11 0,'0'0'217'0,"0"0"-15"0,0 0-10 0,0 0-9 16,0 0-9-16,0 0-3 0,0 0-11 0,5-8-6 16,-5 8-13-16,0 0-2 0,0 0-11 0,0 0-11 15,0 0-9-15,0 0-6 0,0 0-11 0,0 0-8 16,0 0-9-16,0 0-3 0,0 0-9 0,0 0-10 15,0 0-3-15,0 0 4 0,0 0-3 0,0 0 7 16,0 0-9-16,9 21 5 0,-9-21 1 0,4 14-2 16,-2-4 2-16,2 1-2 0,-1-1-1 0,2 5 7 15,-1 5-8-15,-2-9 0 0,1 3-3 0,3 3-5 16,-3-3 2-16,1 1-7 0,2 0 0 0,0 0-4 16,0 1-4-16,-2 0 2 0,2-2-9 0,2 0 0 15,-1 3 3-15,1-3-4 0,-2 3-4 0,0-3-2 16,0 2 5-16,0-4-18 0,-3-1-14 0,1-3-12 15,-2 2-22-15,-1 4-17 0,-1-1-25 0,0 2-23 16,0-8-28-16,3 7-26 0,-3 1-34 0,0-15-11 16,-4 20-52-16,-1-14-153 0,5-6-449 0,-4 11 198 0</inkml:trace>
        </inkml:traceGroup>
        <inkml:traceGroup>
          <inkml:annotationXML>
            <emma:emma xmlns:emma="http://www.w3.org/2003/04/emma" version="1.0">
              <emma:interpretation id="{B6E78999-1561-4F44-A807-55DEA475C272}" emma:medium="tactile" emma:mode="ink">
                <msink:context xmlns:msink="http://schemas.microsoft.com/ink/2010/main" type="inkWord" rotatedBoundingBox="15540,14957 15683,14947 15717,15447 15574,15457">
                  <msink:destinationLink direction="with" ref="{04B34A80-26DD-4A1E-9341-10B9E093D9F8}"/>
                </msink:context>
              </emma:interpretation>
            </emma:emma>
          </inkml:annotationXML>
          <inkml:trace contextRef="#ctx0" brushRef="#br0" timeOffset="490704.2236">6253 11774 129 0,'0'0'141'16,"0"0"2"-16,0 0-4 0,0 0-4 0,0 0-12 15,0 0-6-15,0 0-8 0,0 0-5 0,0 0-1 16,2-11-5-16,-2 11-2 0,0 0 2 0,0 0-4 0,0 0-3 15,0 0-2-15,0 0-1 0,0 0-11 16,0 0 1-16,0 0-13 0,0 0 0 0,0 0-6 16,0 0-3-16,0 0 3 0,0 0 8 0,0 0-1 0,12 18 2 15,-12-18-2-15,3 12 4 0,1-2 1 16,-2 0-1-16,2 0 7 0,-1 3 1 0,6 1-3 16,-4-2-2-16,1 4-3 0,1-1 3 0,-1 1 0 15,3 0-1-15,-1 2-12 0,-1-2-3 0,0-1-1 0,1 1-6 16,2 0-6-16,-5 0 9 0,5 2-22 0,-5-3-1 15,2 3 9-15,1-5-12 0,-2 4-3 0,0-1-3 16,-3-5-15-16,1 5-18 0,-4-3-18 16,2 0-36-16,-1 4-29 0,3-3-36 0,-4-4-30 0,0 1-30 15,0 0-48-15,0-11-261 0,-5 19-542 0,5-19 241 16</inkml:trace>
        </inkml:traceGroup>
        <inkml:traceGroup>
          <inkml:annotationXML>
            <emma:emma xmlns:emma="http://www.w3.org/2003/04/emma" version="1.0">
              <emma:interpretation id="{50E7C3B4-3875-49DE-A854-7B9A6A59F347}" emma:medium="tactile" emma:mode="ink">
                <msink:context xmlns:msink="http://schemas.microsoft.com/ink/2010/main" type="inkWord" rotatedBoundingBox="17063,14893 17215,14882 17249,15383 17097,15393">
                  <msink:destinationLink direction="with" ref="{04B34A80-26DD-4A1E-9341-10B9E093D9F8}"/>
                </msink:context>
              </emma:interpretation>
            </emma:emma>
          </inkml:annotationXML>
          <inkml:trace contextRef="#ctx0" brushRef="#br0" timeOffset="491632.0532">7776 11708 123 0,'0'0'198'16,"0"0"-4"-16,0 0-9 0,0 0-7 0,0 0-8 15,0 0-5-15,0 0-7 0,0 0-8 0,0 0-3 16,5-9-8-16,-5 9-7 0,0 0-7 0,0 0-5 16,0 0-5-16,0 0-14 0,0 0-1 15,0 0-12-15,0 0-11 0,0 0-8 0,0 0-2 16,0 0-8-16,0 0-6 0,0 0-5 0,0 0 0 0,0 0 5 16,6 21 0-16,-6-21-2 0,4 15-5 0,-4-6 3 15,0-9-3-15,5 23-1 0,-5-13 3 0,4 5-5 16,1-2 2-16,-3-1 0 0,4 5-3 0,0-1 1 15,2 0-1-15,-4-1 2 0,5 1-6 0,-3-1-6 16,3-2 3-16,2 4-7 0,-4-4-5 0,1 3 1 16,2-2-1-16,-3 2-4 0,1-4-1 0,-2 1 3 15,3 4-6-15,-3-5 0 0,1 1-1 0,1-2-9 16,-4 3-9-16,1-4-22 0,-4-3-20 0,2 6-11 16,-3-13-19-16,3 18-23 0,-3-9-21 0,0-9-34 0,0 19-21 15,0-11-39-15,0-8-22 0,0 0-233 16,-4 13-506-16,4-13 224 0</inkml:trace>
        </inkml:traceGroup>
        <inkml:traceGroup>
          <inkml:annotationXML>
            <emma:emma xmlns:emma="http://www.w3.org/2003/04/emma" version="1.0">
              <emma:interpretation id="{99C51CFB-1FB4-4E76-90E6-3A205D88776F}" emma:medium="tactile" emma:mode="ink">
                <msink:context xmlns:msink="http://schemas.microsoft.com/ink/2010/main" type="inkWord" rotatedBoundingBox="18316,14695 18456,14685 18493,15224 18352,15234">
                  <msink:destinationLink direction="with" ref="{04B34A80-26DD-4A1E-9341-10B9E093D9F8}"/>
                </msink:context>
              </emma:interpretation>
            </emma:emma>
          </inkml:annotationXML>
          <inkml:trace contextRef="#ctx0" brushRef="#br0" timeOffset="492638.0755">9033 11574 138 0,'2'-10'126'16,"-2"10"-12"-16,0 0-8 0,4-10-5 0,-4 10-17 16,0 0-2-16,0 0-13 0,6-7-3 0,-6 7-6 15,0 0-5-15,0 0-3 0,0 0-2 0,3-9-3 16,-3 9 4-16,0 0 1 0,0 0 0 0,0 0-3 15,6-8 7-15,-6 8 1 0,0 0-2 0,0 0 3 16,0 0 4-16,5-9 2 0,-5 9-2 0,0 0-5 0,0 0-1 16,6-9 3-16,-6 9-9 0,0 0-2 15,0 0 2-15,3-9-4 0,-3 9 0 0,0 0 2 16,0 0 0-16,6-5-3 0,-6 5 1 0,0 0 0 16,0 0-4-16,0 0-7 0,0 0 2 0,0 0 2 0,0 0 6 15,0 0 3-15,0 0 8 0,0 0 2 0,15 22 3 16,-12-14-3-16,0 4 3 0,-2 2 1 0,4 2 0 15,-1 4 3-15,-1-3 0 16,3 4 2-16,0 0-1 0,-2-2-3 0,1-3-6 0,1 9-8 0,0-3-1 16,-2-3-4-16,4 2-4 0,-5-7-4 0,3 4-2 15,0-1-3-15,-5 2 0 0,5-3-11 0,0-1 7 16,-1 1-14-16,-2 2-20 0,1-4-15 0,-3 0-18 16,4 0-19-16,-5-4-29 0,1 5-28 0,-1-6-24 15,0-9-22-15,2 21-28 0,-2-14-25 0,3 4-54 16,-3-11-153-16,0 12-455 0,0-12 202 0</inkml:trace>
        </inkml:traceGroup>
        <inkml:traceGroup>
          <inkml:annotationXML>
            <emma:emma xmlns:emma="http://www.w3.org/2003/04/emma" version="1.0">
              <emma:interpretation id="{39312ED3-E6EB-4047-8C7E-65822179DB8F}" emma:medium="tactile" emma:mode="ink">
                <msink:context xmlns:msink="http://schemas.microsoft.com/ink/2010/main" type="inkWord" rotatedBoundingBox="19594,14553 19735,14543 19781,15219 19640,15229">
                  <msink:destinationLink direction="with" ref="{04B34A80-26DD-4A1E-9341-10B9E093D9F8}"/>
                </msink:context>
              </emma:interpretation>
            </emma:emma>
          </inkml:annotationXML>
          <inkml:trace contextRef="#ctx0" brushRef="#br0" timeOffset="493620.0357">10326 11437 123 0,'0'0'138'0,"0"0"-20"0,0 0-4 16,0 0-1-16,2-12-1 0,-2 12 0 0,0 0-7 0,0 0-2 15,4-11-1-15,-4 11-6 0,0 0 2 0,0 0-3 16,0 0-7-16,0 0-6 0,-6-15 5 0,6 15-2 15,0 0 0-15,0 0-3 0,-4-9-4 0,4 9-2 16,0 0 1-16,0 0-4 0,-3-13-4 0,3 13 1 16,0 0-5-16,0 0-2 0,-9-5 3 0,9 5-10 15,0 0-4-15,0 0-1 0,0 0-1 0,0 0-2 16,0 0-3-16,0 0-3 0,-3-13 1 0,3 13-5 16,0 0-5-16,0 0-2 0,0 0 1 0,0 0-5 15,0 0-7-15,0 0-1 0,0 0-1 0,0 0-5 16,0 0 6-16,0 0 7 0,2 39 2 0,2-23 0 15,-2 0 5-15,2 2 6 0,-1 6 0 0,3 3 1 16,-2 1 6-16,4-1-2 0,1 8 3 0,1-8-7 16,-1-1-3-16,8 9 1 0,-7-3-9 0,0-6-2 15,1 1-6-15,-1-3 0 0,2 4 1 0,-1-3 11 0,-2-2-29 16,-2 1-20-16,1-1-24 0,-1-1-29 0,-2-4-39 16,-4-1-47-16,2 4-47 0,0-6-59 15,-3 0-240-15,-3-6-542 0,3-9 239 0</inkml:trace>
        </inkml:traceGroup>
        <inkml:traceGroup>
          <inkml:annotationXML>
            <emma:emma xmlns:emma="http://www.w3.org/2003/04/emma" version="1.0">
              <emma:interpretation id="{2B2EC3BA-B04F-4F6D-BE1B-9B268689DAAE}" emma:medium="tactile" emma:mode="ink">
                <msink:context xmlns:msink="http://schemas.microsoft.com/ink/2010/main" type="inkWord" rotatedBoundingBox="20685,14323 20864,14311 20921,15138 20742,15150"/>
              </emma:interpretation>
            </emma:emma>
          </inkml:annotationXML>
          <inkml:trace contextRef="#ctx0" brushRef="#br0" timeOffset="485380.6101">11403 11146 96 0,'0'0'171'15,"3"-9"-11"-15,-3 9-2 0,0 0-10 0,0 0-2 16,0 0-3-16,0 0-11 0,0 0 2 0,0 0-9 0,0 0 2 15,0 0-9-15,3-8 0 0,-3 8-7 16,0 0-5-16,0 0-10 0,0 0-7 0,0 0-6 16,0 0-5-16,0 0-13 0,0 0-3 0,0 0-2 0,0 0-2 15,0 0 4-15,0 0-9 0,0 0 2 0,0 0-2 16,-3 38 1-16,5-29-4 0,-2-9 1 16,-2 16-3-16,4-5 6 0,-2-11-7 0,-2 24-3 15,4-13 0-15,-4 3 0 0,4 3 4 0,-1-3-6 0,4 3-1 16,-4-3 0-16,1 0 1 0,4 4-5 0,0-2 3 15,-2-3 9-15,1 6-9 0,-1-4 4 0,2 2-6 16,3-3 0-16,0 3 0 0,-5 0-2 16,2 1 1-16,2 2 4 0,1 1 5 0,-2-3-6 15,2-4-1-15,-3 4 5 0,2-1-2 0,-3 0-3 0,1 2 2 16,2-6 4-16,-1 8 1 0,-1-3 1 0,-1-2 1 16,1 0 11-16,-3-1-13 0,1 1-4 0,-1 0-1 15,0-1 3-15,0 1-13 0,2-5 8 0,-4 4 1 16,1-5 1-16,4 1-1 0,-3 0-4 0,-2 0-6 15,2-2-6-15,-3-9 3 0,6 17 1 0,-3-10-1 16,-3-7-1-16,3 12 0 0,-3-12-10 0,4 9 0 16,-4-9 4-16,6 8-3 0,-6-8-2 0,0 0-2 15,3 7-1-15,-3-7 0 0,0 0-1 0,0 0-7 16,0 0 5-16,5 8-26 0,-5-8-20 0,0 0-32 16,0 0-37-16,0 0-31 0,0 0-41 0,0 0-44 15,0 0-58-15,0 0-76 0,-33-23-271 0,26 16-680 16,-5-3 301-16</inkml:trace>
        </inkml:traceGroup>
      </inkml:traceGroup>
    </inkml:traceGroup>
    <inkml:traceGroup>
      <inkml:annotationXML>
        <emma:emma xmlns:emma="http://www.w3.org/2003/04/emma" version="1.0">
          <emma:interpretation id="{6E00E2C9-75B4-486F-8BE3-C6B76DD1CE08}" emma:medium="tactile" emma:mode="ink">
            <msink:context xmlns:msink="http://schemas.microsoft.com/ink/2010/main" type="paragraph" rotatedBoundingBox="3395,16541 32105,15231 32218,17702 3508,190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17A94D5-F502-4836-8F07-7C9169FD8796}" emma:medium="tactile" emma:mode="ink">
              <msink:context xmlns:msink="http://schemas.microsoft.com/ink/2010/main" type="line" rotatedBoundingBox="3395,16541 32105,15231 32171,16671 3461,17981"/>
            </emma:interpretation>
          </emma:emma>
        </inkml:annotationXML>
        <inkml:traceGroup>
          <inkml:annotationXML>
            <emma:emma xmlns:emma="http://www.w3.org/2003/04/emma" version="1.0">
              <emma:interpretation id="{0215454F-F699-4529-BFDA-6FF2CCD82B87}" emma:medium="tactile" emma:mode="ink">
                <msink:context xmlns:msink="http://schemas.microsoft.com/ink/2010/main" type="inkWord" rotatedBoundingBox="3408,16805 5148,16725 5180,17415 3439,17494"/>
              </emma:interpretation>
            </emma:emma>
          </inkml:annotationXML>
          <inkml:trace contextRef="#ctx0" brushRef="#br0" timeOffset="517181.5872">-5874 13649 90 0,'0'0'100'0,"0"0"-10"0,0 0-2 16,3-16-13-16,-3 16 0 0,0 0-12 0,0 0 9 0,0 0-1 16,0 0 0-16,0 0 0 0,0 0-9 0,0 0 3 15,0 0 3-15,-8-8-12 0,8 8 6 0,0 0-1 16,0 0-1-16,0 0-5 0,0 0 0 0,0 0-1 16,0 0-4-16,0 0-5 0,0 0 3 0,0 0-6 15,-1-14 6-15,1 14-1 0,0 0-1 0,0 0-1 16,0 0-3-16,0 0 1 0,0 0-5 0,0 0 3 15,0 0-2-15,0 0-1 0,0 0 4 0,0 0-4 16,0 0-1-16,0 0-3 0,0 0-1 0,0 0-4 16,0 0-4-16,0 0 0 0,0 0-2 0,0 0-4 15,0 0-4-15,0 0 0 0,0 0-1 0,0 0-3 16,0 0 0-16,0 0 1 0,0 0-3 0,0 0-2 16,0 0 4-16,0 0 6 0,0 0-3 0,0 0 1 15,0 0 7-15,0 0-4 0,0 0 5 0,0 0 5 16,0 0-2-16,19 24 2 0,-19-24 1 0,3 7 5 15,0 3-5-15,-3-10-4 0,4 10 3 0,-4-10 4 16,5 15-1-16,-1-6 18 0,-1 2-5 0,-3-2-4 16,5 0 2-16,-5-9 0 0,3 18-2 0,0-8-3 15,-2-3-1-15,-1-7-1 0,5 17-3 0,-2-8-2 16,-3-9 0-16,4 19-5 0,-1-9-2 0,0-3 2 16,-3-7-1-16,2 20-3 0,-1-12-1 0,1 3-1 0,-2-11 1 15,4 14-2-15,-2-4-2 0,-2-10-1 16,4 18 7-16,-2-10-8 0,-1 2 0 0,2-3-1 15,-1 6 0-15,-2-13 9 0,5 22-7 0,-3-16 0 16,-2-6 0-16,6 20-1 0,-5-10-3 0,2-2 4 16,-3-8-5-16,3 18 3 0,2-12 0 0,-5-6-2 15,3 15 3-15,0-5 4 0,0-5-1 0,-3-5 4 16,4 17-8-16,-4-17 0 0,3 14 5 0,0-8-1 16,-3-6-2-16,6 17-3 0,-6-10 5 0,0-7 0 15,3 15 13-15,-3-15-12 0,5 13-9 0,-4-6 14 0,-1-7-10 16,5 12 3-16,-2-4-2 0,-3-8-1 15,4 15 2-15,-4-15 5 0,3 14-6 0,0-9 3 16,-3-5 3-16,3 12-3 0,-3-12 1 0,2 8-3 16,-2-8 6-16,3 11-5 0,-3-11 1 0,0 0 1 15,1 13-4-15,-1-13 0 0,0 0 7 0,0 11-1 0,0-11-4 16,0 0 11-16,0 0-11 0,0 11-4 16,0-11 2-16,0 0 0 0,0 0 6 0,0 0-8 15,-4 13-4-15,4-13 2 0,0 0 5 0,0 0-1 16,0 0-4-16,0 0-1 0,0 0 2 0,0 0-36 15,-3 10-29-15,3-10-26 0,0 0-25 0,0 0-25 0,0 0-30 16,-11 5-37-16,11-5-40 0,0 0-50 16,0 0-269-16,-15-21-603 0,15 21 267 0</inkml:trace>
          <inkml:trace contextRef="#ctx0" brushRef="#br0" timeOffset="517905.1189">-5506 13598 55 0,'0'0'185'0,"0"0"-11"16,0 0-5-16,0 0-18 0,0 0-11 0,0 0-12 16,0 0-7-16,0 0-11 0,0 0-4 0,0 0-4 15,0 0 6-15,0 0-5 0,0 0-4 0,0 0 2 0,0 0-4 16,18 30-2-16,-14-23 0 0,-2 0-2 16,-2-7-8-16,6 18-3 0,-3-8-6 0,1 4 3 15,-1-4-4-15,2 2-1 0,-1 3-4 0,-1-1-1 16,3-3-6-16,-1 6-1 0,-4-5-1 0,4 1-1 15,-3 1-9-15,3 0 0 0,-2 2-1 0,1 0 2 0,-1-5 3 16,3 5-7-16,-1-1-5 0,-2 0 3 0,3-3-3 16,-2 3-3-16,-2-2 5 0,4 2-3 15,0-2-2-15,-3 0-4 0,1 0-2 0,1-1 6 16,1 2 1-16,-3 0-5 0,1-3 9 0,-1 0-15 0,2-4 3 16,-3 2-8-16,3-1 11 0,-1 1-9 0,-1 0-1 15,2 1 1-15,-2-2 4 0,-3-8-5 0,6 13 1 16,-6-13-17-16,4 11 12 0,-4-11-2 0,3 10 1 15,-3-10 0-15,6 10 3 0,-6-10-9 16,5 11 3-16,-5-11 10 0,3 6-10 0,-3-6-3 0,4 7 2 16,-4-7-1-16,0 0-5 0,2 11-3 0,-2-11 5 15,0 0-10-15,0 0 8 0,4 9-2 0,-4-9 6 16,0 0-9-16,0 0 6 0,6 8-9 0,-6-8 2 16,0 0 4-16,0 0-6 0,0 14-20 0,0-14-23 15,0 0-17-15,2 11-29 0,-2-11-21 0,0 0-28 16,0 0-32-16,-8 17-33 0,8-17-47 0,-6 4-51 15,6-4-238-15,-12 3-580 0,12-3 257 16</inkml:trace>
          <inkml:trace contextRef="#ctx0" brushRef="#br0" timeOffset="518674.15">-5627 14106 14 0,'0'0'187'15,"0"0"-9"-15,0 0-15 0,0 0-3 0,0 0-10 16,-3-18-6-16,3 18-11 0,0 0-9 0,0 0-4 16,0 0-10-16,0 0-5 0,0 0-6 0,0 0-4 15,0 0-5-15,-4-11-9 0,4 11-7 0,0 0-8 16,0 0-7-16,0 0-7 0,0 0-4 0,0 0 0 0,0 0 1 15,0 0-5-15,15-10-5 0,-15 10 5 0,13-3-3 16,-13 3-2-16,13-3-2 0,-2-2-1 16,-1 2-4-16,-10 3-1 0,23-2 1 0,-8-3-5 15,-2 2 2-15,2-1-3 0,-3 4-3 0,3-6-2 16,-2 3 1-16,4-1-4 0,-3 0-3 0,0 3 0 0,1-3 0 16,1 2-2-16,-2-3-3 0,-5 3 4 15,-9 2-3-15,19-4-3 0,-9 1-1 0,1 1-1 16,-11 2 0-16,16 0-7 0,-16 0-11 0,14-1-15 15,-14 1-19-15,13 1-15 0,-13-1-30 16,0 0-26-16,14 5-26 0,-14-5-44 0,8 2-201 0,-8-2-420 16,0 0 186-16</inkml:trace>
          <inkml:trace contextRef="#ctx0" brushRef="#br0" timeOffset="519771.2983">-4938 14041 11 0,'0'0'188'0,"0"0"-10"0,14 0-8 0,-14 0-10 16,0 0-8-16,0 0-7 0,19-8-5 0,-19 8-15 15,12-4-9-15,-2 0-6 0,-10 4-13 0,14-10-5 16,-8 6-10-16,4-1-7 0,-10 5-9 0,14-15-5 15,-7 10-5-15,-1-2-5 0,-6 7-6 0,15-12-3 16,-9 5 3-16,1 2-10 0,-2-5-2 0,-5 10-4 16,9-13 0-16,-5 6-3 0,-4 7 2 0,6-14 0 15,-3 9-2-15,-3 5-2 0,6-12-2 0,-6 12-2 16,0 0 4-16,-1-15-5 0,1 15-2 0,0-14 0 16,0 14-3-16,0 0 3 0,-6-14-3 0,6 14-4 0,-6-8-3 15,6 8 3-15,0 0-3 0,-12-6 2 16,12 6-4-16,-11-4 2 0,11 4 0 0,-16 0 2 15,16 0-3-15,-15 0 3 0,15 0 1 0,-19 4 0 16,10-3 0-16,9-1-1 0,-23 5 4 0,14 0 0 0,9-5 1 16,-19 4 3-16,12 2 4 0,-4 0 0 15,4 0 0-15,-2 3 2 0,1-5 1 0,-1 2 1 16,0-1 2-16,3 2 1 0,-1-1-3 0,1 4 0 16,6-10-2-16,-9 14-2 0,5-7 1 0,-1 2 1 15,5-9-3-15,-4 13 1 0,-1-4-1 0,5-9 0 0,0 17-3 16,0-6-3-16,0-11 5 0,2 18-4 0,-2-12-1 15,3 5 4-15,0 3 0 0,1-8 2 16,2 5-3-16,0 0 1 0,-2-2 2 0,2 2-4 16,0 0 1-16,0-3-1 0,3 2 1 0,2 1-3 15,-4-5 3-15,-1 1-2 0,0 0-2 0,3-2 1 0,-2 3-3 16,4 1-2-16,-4-6 1 0,5 1 2 0,-4-1-4 16,4 0 1-16,-12-3 2 0,19 4 0 15,-10-4 1-15,3 0-3 0,-12 0 0 0,27-4 1 16,-14-2 0-16,-1 2-2 0,5 1-3 0,-4-2 3 15,3-1-2-15,-7-1-4 0,5 0 1 0,-1-3-2 0,1 3 4 16,-2-4-4-16,-3 1 7 0,-2 3-4 0,2-1-4 16,-5-2 4-16,2 4-2 0,0-4 2 0,0 1-2 15,0 3 4-15,-1-1-1 0,-5 7-3 16,7-14 2-16,-4 8 1 0,-3 6-3 0,0 0 6 16,3-11 3-16,-3 11 0 0,0 0-3 0,5-9-2 0,-5 9 0 15,0 0-5-15,0 0-1 0,0 0 7 0,0 0-3 16,0 0 0-16,0 0-1 0,19 15 1 15,-13-10 4-15,-2 5-4 0,2 0 6 0,0-3-2 16,2 8 6-16,-2-4-9 0,3 4-3 0,-2-1 2 16,5-2 0-16,-4-2 1 0,-1 3 1 0,1-6 4 0,-3 0-7 15,0 3 2-15,-5-10 7 0,9 12-9 16,-3-6 3-16,-6-6-4 0,7 8 0 0,-7-8 5 16,6 4 1-16,-6-4 1 0,0 0 9 0,6 8 12 15,-6-8 5-15,0 0-2 0,0 0-1 0,0 0-2 16,0 0-2-16,0 0-6 0,0 0 4 0,14-20-1 0,-13 13-5 15,-1 7-5-15,3-24-3 0,-1 14-6 0,-1-4 6 16,2-1 2-16,-3 1 2 0,2-3-8 0,1 4 18 16,0-1-10-16,-2 1-14 0,4-2-1 15,-2 1 5-15,-2 3-14 0,5-3 7 0,0 4 0 16,1-1 1-16,1-3-3 0,2 3 6 0,-2 5-5 16,-1 0 0-16,5-3 1 0,0 0-7 0,1 4-4 0,2-1-28 15,-1 4-19-15,4-3-28 0,-2 0-32 0,2 0-42 16,3 4-47-16,6-6-61 0,-8 4-304 0,-1-5-619 15,1 6 274-15</inkml:trace>
        </inkml:traceGroup>
        <inkml:traceGroup>
          <inkml:annotationXML>
            <emma:emma xmlns:emma="http://www.w3.org/2003/04/emma" version="1.0">
              <emma:interpretation id="{A66D6523-5094-4F13-9F32-D6388CF92B50}" emma:medium="tactile" emma:mode="ink">
                <msink:context xmlns:msink="http://schemas.microsoft.com/ink/2010/main" type="inkWord" rotatedBoundingBox="5714,16832 10386,16619 10416,17287 5745,17500"/>
              </emma:interpretation>
            </emma:emma>
          </inkml:annotationXML>
          <inkml:trace contextRef="#ctx0" brushRef="#br0" timeOffset="521962.6544">-3557 13997 144 0,'0'0'210'15,"0"0"-7"-15,0 0-9 0,0 0-11 0,0-18-9 16,0 18-11-16,0 0-11 0,0 0-13 0,0 0-15 0,6-6-9 15,-6 6-19-15,0 0-3 0,0 0 0 0,0 0-6 16,0 0-3-16,0 0-1 0,0 0-2 0,24 21 0 16,-20-14-4-16,2 2-4 0,0 2-5 0,5 1-4 15,-10-2 1-15,11 4-7 0,-4 0-3 16,1-2-6-16,-2 3 13 0,2-1-2 0,-1 1-1 0,-3-5-8 16,0 1-3-16,4-1-1 0,-5 3-6 15,2 1-5-15,-1-3 1 0,-1-6-4 0,1 5-4 0,-2-3-8 16,-3-7-1-16,7 13 2 0,-7-13-4 0,6 9-5 15,-6-9 6-15,3 7-3 0,-3-7-3 0,0 0 0 16,0 0 6-16,0 0 1 0,0 0 3 0,6 9 2 16,-6-9-5-16,0 0-1 0,0 0-6 0,0 0 8 15,0 0-7-15,0 0 0 0,2-32 0 0,-2 32-4 16,3-17 0-16,-2-1-3 0,4 5 4 0,-4 2-1 16,-1-7-6-16,2 1 1 0,2 4-4 0,-4-1 5 15,3-1-6-15,1 1 3 0,-1 2-1 0,0 2-1 16,-3 10-1-16,3-13 2 0,0 3 0 0,-3 10-2 15,6-14 6-15,-1 7-6 0,-5 7-3 0,6-10-1 16,-6 10 0-16,6-8 0 0,-6 8 1 16,10-4-2-16,-10 4-1 0,0 0 5 0,0 0 2 0,18 8-4 15,-9-1 5-15,-3 0-1 0,1 2 5 0,2 3 1 16,-1 0 3-16,-1 0 6 0,2 6 7 0,-1-4-1 16,-1 4 1-16,1-4 0 0,2-1-1 0,-5 5-2 15,5-5 2-15,-3 2 18 0,-1-2-23 0,3-1-1 16,-1 1 4-16,1 0-9 0,-2-2-1 0,1 0 13 15,-1-2-16-15,1-4 5 0,-1 1-5 0,4-2 1 16,-4 3-2-16,3-5-2 0,-10-2 9 0,21 2-4 16,-12-2-1-16,-9 0-7 0,24-4 7 0,-10-2-11 15,-1 1-8-15,-3-1-5 0,4-2-10 0,-2-2 5 16,0 0-1-16,-3-1-3 0,3 0-5 0,-5-2 3 16,3-1 9-16,-1 4 3 0,-1-1-8 0,-4 4 4 15,2-3 2-15,-3 2 3 0,-3 8 0 0,6-13 6 16,-6 13 2-16,8-8-1 0,-8 8 2 0,0 0 2 15,4-9-2-15,-4 9-3 0,0 0 5 0,0 0-3 16,0 0 1-16,0 0 2 0,0 0 0 16,0 0 6-16,21 17 2 0,-16-10-3 0,0-1 9 15,1 1-2-15,2 0 0 0,-1 0 8 0,1 1-4 0,4 1-2 16,-3-2 2-16,-2-3-5 0,5-3 8 0,2 6 9 16,-4-4-10-16,-1 0 6 0,-9-3-4 0,22-3 0 15,-10 3 4-15,2-3-9 0,-1-4-1 0,-3 3 3 16,5-3-4-16,-4 4 4 0,-1-8-2 0,4 4 11 0,-2-4-8 15,-5 0-5-15,1 2-1 0,0-5-2 16,-3 4 2-16,-1-1-5 0,-4-2 1 0,2 1 0 16,-2 12 3-16,-2-21 3 0,2 11-4 0,0 10-4 15,-7-19 2-15,0 8-10 0,1 3 7 0,-2 0-2 16,-1 2 1-16,0 1-12 0,0-1 15 0,-3 2 0 0,12 4-7 16,-24-2 0-16,10 3 5 0,-1 4-2 15,-3-3-4-15,3 2 2 0,1 1 5 0,-3 1-8 16,3 3 11-16,1 0-8 0,-2 0-1 0,1-1-4 15,4-1 5-15,1 4-2 0,1-4-4 0,0-1-5 0,3 5-17 16,-1-4-10-16,0 1-14 0,5 3-16 0,-4-1-12 16,5-10-11-16,-6 13-22 0,5-5-26 15,1-8-18-15,-2 12-31 0,2-12-35 0,0 0-51 16,0 0-203-16,11 9-519 0,-11-9 230 0</inkml:trace>
          <inkml:trace contextRef="#ctx0" brushRef="#br0" timeOffset="522273.6169">-2505 13728 109 0,'0'0'237'15,"0"0"-14"-15,0 0-16 0,0 0-7 0,0 0-10 0,0 0-9 16,0 0-9-16,0 0-3 0,0 0-6 0,0 0-8 15,16 39-2-15,-12-27-5 0,2 1-6 0,2 4-6 16,-2-3-6-16,1 4-9 0,2 4-7 0,-3-5-4 16,5-2-11-16,-2 1-6 0,-2 0-6 0,-1 1-8 15,1-1-7-15,4 1-7 0,-4 0-8 16,5-3-1-16,-3-1-7 0,0-1-5 0,-3 1-3 0,0-3-2 16,0-2-13-16,0 2-21 0,0-3-20 15,-3 0-25-15,3-1-24 0,-6-6-23 0,10 9-34 16,-10-9-29-16,0 0-28 0,14 0-34 0,-14 0-37 15,0 0-211-15,18-15-497 0,-15 4 219 0</inkml:trace>
          <inkml:trace contextRef="#ctx0" brushRef="#br0" timeOffset="522559.8477">-2139 13872 199 0,'0'0'271'0,"0"0"-7"15,0 0-16-15,0 0-14 0,0 0-22 0,0 0-17 0,0 0-19 16,0 0-16-16,0 0-7 0,0 0-9 0,0 0-8 15,0 0-6-15,-14 34-3 0,8-22 2 0,-2 6-7 16,-1-6-1-16,2 3-5 0,1 1-3 0,-2 3-13 16,2-2 2-16,0 0-12 0,-3-1 2 0,8-1-1 15,-5 1-15-15,4-3-9 0,2 0-16 16,0-2 9-16,-3 0-5 0,3-11-6 0,6 16-3 16,-1-8 0-16,1-4 2 0,-6-4-5 0,21 10-3 0,-9-10-5 15,3 0-2-15,4 2 1 0,2-4-14 0,1-5 3 16,4 1 5-16,-3 1-5 0,4-2-6 0,-1 1-34 15,1-1-29-15,-4-3-27 0,1-1-27 0,-1 3-33 16,-4 2-28-16,-3-3-38 0,1 3-39 0,-2-4-48 16,-2 0-259-16,-1 1-589 0,-4 2 260 0</inkml:trace>
          <inkml:trace contextRef="#ctx0" brushRef="#br0" timeOffset="522900.1795">-1860 13568 118 0,'2'-8'219'0,"-2"8"-16"0,0 0-6 0,0 0 5 16,0 0 1-16,0 0-5 0,0 0-6 0,16 29-5 15,-11-22-8-15,1 8-2 0,1-1-3 0,-1 3-3 16,5 1-8-16,-3 5-7 0,3-3-4 0,-2 5-5 15,3-3-4-15,3 6-5 0,-8-5-17 0,8 3 3 16,-6-2-9-16,4 0-13 0,1 4-4 0,-2-4-24 16,4 8 2-16,-2-7-4 0,-1-5-4 0,-5 2-4 15,3 0-9-15,-5-6-20 0,5 1 12 0,-4-3-5 16,-1 1-2-16,0-2-7 0,-1 0-7 0,1-2 4 16,-5-3-4-16,4 2-17 0,-2-3-21 0,-3-7-30 15,4 14-27-15,-4-14-27 0,3 11-26 0,-3-11-29 16,2 10-39-16,-2-10-50 0,0 0-65 0,0 0-254 15,0 0-604-15,0 0 267 0</inkml:trace>
          <inkml:trace contextRef="#ctx0" brushRef="#br0" timeOffset="523575.6393">-1739 14092 202 0,'-6'6'203'0,"6"-6"-11"0,0 0-12 0,0 0-9 16,0 0-14-16,0 0-9 0,0 0-11 0,34-5-7 16,-34 5-5-16,21-5-8 0,-6 5-6 0,2-3-11 15,-1-3-2-15,3 2-7 0,4-3-3 0,-2 2-6 16,4-5-4-16,3 3-7 0,-2 2-2 0,1-4-6 16,-1-1-4-16,0 3-7 0,-1-2-1 0,-2 1-2 0,2 0-7 15,2 2-5-15,-2-5-2 0,0 4-5 16,2-4 0-16,-6 1-4 0,2 1-1 0,0 0-5 15,1-2 2-15,-7 6-3 0,2-3-2 0,-4 1-1 16,-2 0 0-16,4-2-5 0,-7 0 3 0,2 3-2 16,-4 2-1-16,-2-3 0 0,1 2 0 0,-1-3-1 0,-6 8-3 15,6-14-1-15,-2 6-4 0,-4 8-6 16,0-12 0-16,0 12-4 0,0 0 2 0,-7-17-3 16,1 12-2-16,6 5 0 0,-16-10 3 0,7 9 1 15,-2-3 3-15,11 4-4 0,-24-2 4 0,12 1-3 0,-1 2 1 16,-5 2 2-16,2 2 3 0,-1 0 2 15,2 1 4-15,0-1 7 0,-4 5 6 0,0 4 3 16,5-7 5-16,-4 7-2 0,6-2 3 0,4 2-3 16,-6-2 2-16,5-1-3 0,0 3-1 0,6-3 1 15,-4 2-1-15,4 0-2 0,0-3-3 0,3 1-1 0,0-11 1 16,-3 19-1-16,3-19-2 0,4 14-1 0,1-4 1 16,-2-3-3-16,4 0-1 0,-7-7 6 0,15 7-3 15,-7-3-6-15,1 0 4 0,-9-4-6 16,26 0-8-16,-12-1-12 0,1-3-6 0,-2 0-12 15,4-2-7-15,-3-1-11 0,0-2-4 0,5 0-3 16,-5 3 1-16,-1-5 3 0,2-2 5 0,1 1-2 0,1 0 7 16,-7 0 5-16,-1-1 4 0,5-2 3 0,-2 4 5 15,-2-2 4-15,-6 6 9 0,8-4 11 16,-6 6 12-16,0-3 10 0,-6 8 11 0,14-7 2 16,-7 5 8-16,-7 2 4 0,15-3-1 0,-15 3 2 15,17 3 2-15,-17-3-1 0,19 6 1 0,-9-3-2 0,-2 5-1 16,4-3-3-16,1 10-7 0,-1-8-3 15,2 3 2-15,-7 0-6 0,5 0 0 0,-3 0-4 0,1-1-4 16,4 3-7-16,-8-4-22 0,1-5-22 0,2 5-30 16,-4 2-37-16,1-7-33 0,-6-3-45 0,8 10-55 15,-8-10-254-15,0 0-527 0,0 0 233 0</inkml:trace>
          <inkml:trace contextRef="#ctx0" brushRef="#br0" timeOffset="525232.6138">-637 13534 70 0,'0'0'244'0,"18"7"-13"0,-10 1-6 15,-8-8-11-15,12 15-5 0,-2-8-10 0,-1 5-12 0,-2 3-14 16,5 0-8-16,-1 0-6 0,-2-1-10 0,4 6-12 15,-2-7-8-15,5 7-5 0,-3 2-11 0,-1-7-11 16,-3-1-5-16,3 0-12 0,-4 1 1 0,4-2-9 16,0 0-11-16,-4-2 0 0,6 0-9 0,-7 3-6 15,5-3-3-15,-4-5-4 0,1 1-3 0,-6 1-5 16,3-5-5-16,-6-3 0 0,13 11-6 0,-13-11 0 16,5 7 3-16,-5-7 1 0,0 0-4 0,6 4-2 15,-6-4-3-15,0 0-2 0,0 0-4 0,0 0 2 16,0 0-7-16,0 0-7 0,0 0-3 0,0 0-8 15,0 0-6-15,-36-15 2 0,25 12-3 0,-2-1 5 16,13 4 0-16,-24-3-4 0,8 3 4 0,1-4-1 16,0 4 7-16,1 4 0 0,14-4 0 0,-22 2 0 15,9 2 2-15,4 0 3 0,-2-1 0 0,11-3 1 16,-15 12-1-16,8-6 6 0,-1-1-3 0,2 1 3 16,6-6-3-16,-9 14 6 0,6-3 3 0,3-11-4 15,-3 17 5-15,3-7-3 0,0-10 2 16,3 16-3-16,3-6 1 0,0-2 4 0,-3-1-2 0,8 0-4 15,-4 1 4-15,5-6-7 0,-3 2 6 0,8 0 1 16,-4-1-6-16,0-2 0 0,2 2-1 0,3-6-2 16,-3 2-1-16,3-2 3 0,-3-1 2 0,4 0-4 15,-2-2 3-15,2-3-3 0,-3 2 1 0,1-1 4 16,-2 1-6-16,1-4-5 0,1 4 2 0,-1-4 0 16,0 3 2-16,-5-2-1 0,2 4-3 0,-4 0-2 15,2-1 2-15,-2 3 0 0,-2 1-1 0,-7 3 2 16,15-6 0-16,-15 6 2 0,13-4-1 0,-13 4-3 15,17-5 0-15,-17 5 4 0,13-1-2 0,-13 1-1 16,15 0 3-16,-15 0 1 0,17 0 3 0,-17 0 0 16,16 0 1-16,-16 0 6 0,25-1 2 0,-14 0-2 15,5-2-1-15,-5 3-2 0,1-1-1 0,4-3 8 16,-3 2-3-16,2-2-7 0,3 0-1 0,-6 0 1 16,5-2-2-16,-1 4 1 0,-7-2-2 0,7-3 6 15,-5 4-8-15,1-5 6 0,1 5 0 0,-4-3-4 16,-2 3 3-16,4-3 4 0,-11 6-9 0,15-11 8 15,-11 6-6-15,-4 5-6 0,9-9-1 0,-3 1 4 16,-6 8-5-16,5-11-3 0,-5 11 4 0,0 0 0 16,-5-16 0-16,5 16-4 0,0 0-1 0,-12-13 0 15,12 13-1-15,-7-4 2 0,7 4-2 0,-17-6 1 16,17 6 0-16,-16-4 5 0,7 3-1 0,9 1-1 0,-19-3 4 16,5 0-1-16,2 2-1 0,12 1-1 15,-21 0 0-15,21 0 4 0,-25 1-2 0,13 2-4 16,2-2 7-16,10-1-1 0,-17 3-1 0,7-2 6 15,1 6-1-15,9-7-4 0,-16 6 18 0,2 0-12 16,8-3 0-16,-3 2-2 0,2 2 1 0,1 0 6 16,6-7 1-16,-11 14-1 0,2-4-1 0,3-2 2 15,-1 5 0-15,4-4 1 0,3-9 0 0,-7 17 0 16,5-8 4-16,2-9 5 0,-1 18-4 0,-2-9 1 16,3-9 2-16,3 26-1 0,-3-20-5 0,1 5 19 0,-1-11-18 15,2 17 5-15,-1-6 1 0,5-4-14 0,0 3 2 16,-5-4 0-16,5 2 4 0,-6-8-6 0,9 14 5 15,-1-9 0-15,-8-5 2 0,15 5-3 16,-8-1-1-16,-7-4 2 0,23 0-1 0,-13 0-10 16,-10 0-4-16,19-9-5 0,-4 4-18 0,2 1-2 0,-1-6-6 15,-2 2-5-15,5-2-4 0,-6 1-9 0,7-4 2 16,-5 3 1-16,-2-2 1 0,0 1 3 16,-2 0 5-16,4-6 4 0,-5 6-1 0,2-1 6 0,-4 0 2 15,1-2 2-15,-2 4 9 0,-1-5-1 16,0 10 4-16,-5-1 2 0,-1 6 13 0,9-11 0 0,-9 11 0 15,9-9 6-15,-9 9 5 0,0 0 1 0,2-6-2 16,-2 6 2-16,0 0-3 0,0 0 2 0,0 0 0 16,0 0 4-16,15-1 4 0,-15 1 3 0,0 0 2 15,6 13 6-15,-6-13 3 0,7 12-2 0,-4-5 4 16,-3-7-3-16,11 13-1 0,-5-5-4 16,0-2 1-16,1 1 6 0,-1 1-10 0,-3-2-3 15,4 3 0-15,2-3 1 0,-3 0 5 0,-6-6-6 16,14 7-5-16,-8-6 0 0,-6-1 3 0,13 6-7 0,-13-6 2 15,17 0-5-15,-17 0 9 0,16-4-4 0,-16 4-8 16,16-9 4-16,-7 4-11 0,2-3 5 0,-2-1 3 16,-2 4-4-16,2-6 1 0,-1 3-1 0,1-1-6 15,-2-2 8-15,2 2-3 0,0-4-2 16,-2 3 3-16,2 2-1 0,-6 1 2 0,5 0-3 0,-8 7 4 16,12-12 2-16,-8 5-3 0,-4 7-2 0,9-8 2 15,-9 8-3-15,11-4 5 0,-11 4 5 0,0 0 0 16,11-3 1-16,-11 3 4 0,0 0-7 0,17 11 16 15,-10-7-1-15,-1 4 5 0,0-3-1 0,-6-5 0 16,11 17-1-16,-8-10 0 0,-3-7-7 0,9 11 0 16,-5-4-4-16,2 0-3 0,-3 1 1 0,-3-8 1 15,5 12-4-15,0-4 7 0,-5-8-7 0,3 7 4 16,-3-7 5-16,0 0-9 0,6 9 1 16,-6-9 0-16,0 0-5 0,0 0-4 0,0 0 12 0,0 0 2 15,0 0-9-15,20-10 1 0,-20 10-2 0,10-14 2 16,-4 5-5-16,2 4 5 0,1-10-7 0,-3 1 5 15,4 2-9-15,-1-2 2 0,-2 0-2 0,7 4 4 16,-2-2-2-16,-2 1 0 0,5 3 1 0,-4-1-4 16,-1 3 3-16,2-1 3 0,-2 4-3 0,7-1 6 15,-2 2 4-15,-2 5 7 0,1 0 5 0,-1-1 1 16,-1 5 3-16,1-2 1 0,1 5 2 0,-2-2-12 16,1 4-1-16,1 2 6 0,-3 2 0 0,0 3 3 0,2-1-3 15,-7 0-10-15,3 6-29 0,-4-7-44 16,1 1-44-16,0 4-43 0,-6 3-53 0,0-3-53 15,0-4-62-15,-6-3-358 0,0 2-729 0,1 0 323 16</inkml:trace>
        </inkml:traceGroup>
        <inkml:traceGroup>
          <inkml:annotationXML>
            <emma:emma xmlns:emma="http://www.w3.org/2003/04/emma" version="1.0">
              <emma:interpretation id="{38CFC462-521A-4F44-AEA4-8442470BD933}" emma:medium="tactile" emma:mode="ink">
                <msink:context xmlns:msink="http://schemas.microsoft.com/ink/2010/main" type="inkWord" rotatedBoundingBox="11251,16521 16343,16289 16390,17306 11297,17538"/>
              </emma:interpretation>
            </emma:emma>
          </inkml:annotationXML>
          <inkml:trace contextRef="#ctx0" brushRef="#br0" timeOffset="527881.9591">1963 13328 183 0,'0'0'194'0,"0"0"-11"0,0 0-8 0,0 0-10 0,0 0-12 15,0 0-9-15,0 0-15 0,0 0-10 0,0 0-4 16,0 0-9-16,0 0-1 0,0 0-3 0,0 0 4 16,19 10 1-16,-19-10-1 0,6 12-5 0,0-3-7 15,0 4 5-15,-3 2-4 0,1 0-3 0,2 4-3 16,-3-4-2-16,5 6-2 0,-5-2-1 0,3-3-5 16,-2 1-2-16,2 7 1 0,0-8-2 0,-3 2 0 15,5-2 0-15,-5 1 5 0,3 0-17 0,-3-1-1 16,3-4-4-16,-2 5-3 0,2-4 1 0,-3 2-15 15,1-2 3-15,-1 1 3 0,0-2-7 0,3-4 0 16,-6 3-3-16,0-11-4 0,6 16-7 0,-3-6-9 16,-3-10 10-16,5 13-8 0,-5-8 1 0,0-5-2 15,0 14-2-15,0-14-8 0,0 13-16 0,0-13-17 16,0 13-16-16,0-13-14 0,-3 12-17 0,3-12-4 16,-3 14-22-16,3-14-23 0,-8 11-22 0,8-11-25 15,-6 6-23-15,6-6-30 0,0 0-38 0,0 0-217 16,0 0-512-16,0 0 227 0</inkml:trace>
          <inkml:trace contextRef="#ctx0" brushRef="#br0" timeOffset="528590.609">2336 13583 128 0,'0'0'195'16,"0"0"-12"-16,0 0-11 0,-2 19-6 0,2-19-9 16,-12 12-8-16,12-12-2 0,-10 17-10 0,4-8-4 15,-5-1-2-15,5 4-3 0,-3 0-5 0,2 0-4 16,-3 1-3-16,-2-2-5 0,1 2-3 0,5 1-8 16,-4-3-2-16,4 2-12 0,-3 3-7 0,1-6-4 15,5 3-8-15,-3-2-5 0,3-1 0 0,0 1-8 16,-1-3-7-16,4-8 2 0,-3 16-9 0,3-5 1 15,0-11-4-15,3 15-1 0,-3-15-6 0,6 15 6 16,-2-9-7-16,-4-6-4 0,3 13 0 16,3-9-3-16,-6-4 4 0,14 10 2 0,-8-6-4 0,-6-4 2 15,13 5-1-15,-4-4-5 0,-9-1 2 0,20-1-2 16,-10 1-3-16,-10 0 2 0,27-5-2 0,-12 1-5 16,-2-3 0-16,4 2 3 0,-1 0-6 0,2-3 1 0,3-5-1 15,1 2 3-15,0-3-4 0,1 3 8 0,-2-2-12 16,4 1 4-16,-6-1 0 0,7-1-4 15,-5 0 2-15,0 1-1 0,-1-2-2 0,-3 3 1 16,-8 0 0-16,4 4-2 0,2-5 6 0,-7 2-2 16,4 1 1-16,-2-1-6 0,-3 3 5 0,-1 0 1 0,-6 8 2 15,6-14-5-15,-3 5-3 0,-3 9 3 16,0-13 0-16,0 13-3 0,0 0 4 0,-9-14 1 0,9 14-4 16,-7-8 7-16,7 8-12 0,-13-3 1 0,1-1 0 15,-2 2 2-15,14 2-3 0,-25 2 3 0,8 2-4 16,1-1 2-16,1-1-1 0,-3 5 0 0,-1 0 1 15,2 1 1-15,-1-1 4 0,1-2-4 0,2 5 2 16,1 1 1-16,5-2-2 0,-4 2 2 0,4 0 0 16,4-4 3-16,0 4-3 0,0 0-1 0,4-2 2 15,1-9 6-15,3 22-2 0,0-11 9 0,2-3 3 16,4 1 3-16,2 1 12 0,2 0 1 0,4-5 0 16,2 1 6-16,6-1 0 0,2-3 13 0,6 4-17 15,-5-6 8-15,5-2-5 0,9-2 1 0,-3 2-11 16,0-2 9-16,-7-1-2 0,0 5 4 0,-5-3-9 15,1-1-11-15,-1 0 3 0,-2 1 5 0,-6 0-12 16,-2 0 0-16,-4 3-4 0,-1-2-10 0,-12 2-23 16,18-2-19-16,-18 2-21 0,9-1-23 0,-9 1-26 15,0 0-36-15,0 0-46 0,0 0-54 0,0 0-62 16,0 0-286-16,0 0-641 0,0 0 284 0</inkml:trace>
          <inkml:trace contextRef="#ctx0" brushRef="#br0" timeOffset="540334.1946">3308 13460 135 0,'0'0'184'0,"-16"7"-9"16,8-2-8-16,1-1-11 0,-1 1-4 0,-2-1-9 15,10-4-8-15,-17 7-8 0,11 0-12 0,6-7-1 16,-13 7-8-16,6-6-8 0,7-1-9 0,-12 9-7 16,12-9-8-16,-14 4-6 0,14-4-9 0,-7 7-4 15,7-7-9-15,-9 6-4 0,9-6-5 0,-6 5-2 16,6-5-5-16,-5 10-2 0,5-10-3 0,0 0-2 15,-1 14-4-15,1-14-2 0,0 0 0 0,3 16-3 16,-3-16-2-16,3 8-4 0,-3-8 2 0,3 8-1 16,-3-8-2-16,10 12 1 0,-10-12 0 0,9 7 1 15,-9-7-4-15,9 7-2 0,-9-7 2 0,8 5-2 0,-8-5-2 16,14 8 4-16,-9-4-2 0,-5-4 0 0,15 5-1 16,-15-5 1-16,13 6-1 0,-5-1-3 15,1-2 1-15,-9-3 5 0,16 6 0 0,-8-2-4 16,-8-4 1-16,14 4-1 0,-6-2-1 0,-2 1 1 0,-6-3 1 15,13 8-2-15,-5-4-2 0,-2 3 2 16,0 0 2-16,-6-7-1 0,9 12 0 0,-5-4 16 16,-1 0 0-16,0 0 6 0,-3 3-3 0,0-11 1 15,6 22 0-15,-9-13 2 0,3-9 3 0,-3 20 0 16,0-13 0-16,3-7 3 0,-10 17 2 0,4-7-2 16,-2 1 1-16,-4-4 1 0,5 1-1 0,-5-2 1 0,4 0-5 15,-3-1 4-15,-6 1-1 0,7-3-1 0,-4 2-3 16,-1-1 0-16,2-3-1 0,5 4 0 0,8-5-5 15,-22 0-1-15,22 0-1 0,-18-4-3 16,8 3-3-16,10 1 1 0,-17-2-10 0,17 2-16 0,-9-8-18 16,9 8-19-16,-10-9-24 0,10 9-28 0,-3-7-21 15,3 7-36-15,0 0-42 0,0 0-243 0,0-20-480 16,0 20 212-16</inkml:trace>
          <inkml:trace contextRef="#ctx0" brushRef="#br0" timeOffset="541497.5807">3588 13648 113 0,'0'0'278'16,"0"0"-17"-16,0 0-15 0,0 0-23 0,0 0-18 16,0 0-22-16,0 0-18 0,0 0-21 0,0 0-11 0,0 0-14 15,0 0-7-15,0 0-5 0,0 0-8 0,0 0 0 16,11 4-9-16,-11-4-7 0,3 20-4 0,3-8-8 16,-2 2-1-16,-2 1-5 0,1 0-3 15,1 0-5-15,-4-1-4 0,0 3-6 0,6-1-1 0,-3-1-5 16,2-3-3-16,-2 3-4 0,0-6-6 0,-3 2 0 15,3 0-3-15,0-3 0 0,-3-8-3 0,3 15-2 16,-1-6-5-16,-2-9 1 0,2 10 0 0,-2-10-1 16,0 0 1-16,0 11 0 0,0-11-1 0,0 0 0 15,0 0-3-15,0 0 0 0,0 0-2 0,0 0 3 16,0 0-2-16,0 0-2 0,13-23-4 0,-13 23 0 16,6-22-6-16,2 9-7 0,-2-4-5 0,0 3-10 15,1-4 2-15,-4 1-1 0,3-4 1 16,3 6-1-16,-7-1 5 0,4 1-1 0,0-2 1 0,1 4 0 15,2 1 4-15,-6 2 3 0,4 1-1 0,-4 0 2 16,2-1 1-16,-5 10 5 0,4-8-3 0,-4 8 0 16,9-6-4-16,-9 6 4 0,0 0 1 0,11-3 1 15,-11 3 4-15,0 0 0 0,0 0 2 16,16 16 2-16,-10-7 3 0,0 0 0 0,1 1-1 0,-1 2 1 16,-3-1 1-16,3 2-1 0,2 1 0 0,-4 0 3 15,5 0 1-15,-6-4-2 0,5 5 3 0,-5 0-4 16,3-6-1-16,-2-1-1 0,2 1 2 0,-3-2 0 15,-3-7-4-15,6 15 5 0,-6-9-2 16,0-6 0-16,8 14-2 0,-5-8 0 0,-3-6 3 0,2 8-5 16,-2-8 0-16,2 11-1 0,-2-11 3 0,0 0-1 15,4 10 2-15,-4-10 2 0,0 0-4 0,0 0 2 16,0 0 4-16,5 8-4 0,-5-8 0 16,0 0 3-16,0 0-6 0,0 0 2 0,0 0-1 0,0 0-3 15,0 0 0-15,0 0-1 0,1-40-2 0,1 30 1 16,-1 0 0-16,-1-2-6 0,3 0-2 0,0 0 1 15,-1-3 3-15,1 3-2 0,-3-2 0 16,3 0 8-16,0 7-10 0,-2-8 2 0,1 6-2 0,2-1-2 16,-4 10 3-16,6-15 2 0,-3 8 1 0,-3 7-2 15,9-12-1-15,-7 7 3 0,-2 5 2 0,6-8-3 16,-6 8 1-16,0 0 2 0,13-7 0 0,-13 7-3 16,10 0 6-16,-10 0-3 0,0 0 9 0,20 9 0 15,-14-2-2-15,1-1 6 0,2 3 6 0,-3 2 4 16,3 0 6-16,-1 2-6 0,-2-1 3 0,0 1 6 15,1 0-1-15,-1-1 1 0,1 2-6 0,-1-1 5 16,0-1-1-16,-3 1-5 0,2-3 2 0,1 5 2 16,0-4-7-16,-3 0-2 0,-2-1 2 0,5-1-4 15,-3-2-2-15,-3-7 3 0,8 17-4 0,-5-9-13 16,1-2-16-16,-4-6-29 0,8 10-24 0,-3-5-31 16,-5-5-36-16,8 2-38 0,-8-2-37 0,0 0-55 15,0 0-225-15,25-9-532 0,-19 2 236 0</inkml:trace>
          <inkml:trace contextRef="#ctx0" brushRef="#br0" timeOffset="541986.2474">4336 13832 102 0,'0'0'241'16,"0"0"-17"-16,0 0-17 0,0 0-15 0,0 0-19 0,14-3-8 16,-14 3-12-16,12-6-8 0,-12 6-9 15,15-7-12-15,-6 3-10 0,2-1-12 0,-2 0-7 16,4-5-7-16,3 3-8 0,-2 1-8 0,1-2-7 15,-2 0-7-15,-1-2-7 0,2 3-3 0,-1-3-2 16,-1 2-5-16,-5 1-5 0,2 0-3 0,-1-1-3 0,-2 0-4 16,0 1-1-16,-6 7 0 0,7-18-3 0,-4 12-2 15,-3 6-6-15,-3-15 4 0,3 15-10 0,-3-15-4 16,3 15-1-16,-10-13 1 0,4 7-4 16,6 6 2-16,-17-8 7 0,7 7-7 0,0-1-3 15,10 2-1-15,-23 0 2 0,8 3 1 0,-1 0-1 16,5-2 6-16,-2 5-1 0,0-2 1 0,4 0 1 15,-3 1 2-15,1 0-1 0,4-1 2 0,-1 3-5 16,2 3 3-16,2 2 5 0,1-4 0 0,-2 0 1 16,5 7-1-16,0-2 5 0,0 0 5 0,3 3 1 0,0-4 3 15,3 0 1-15,-1 1 1 0,2 1 3 0,1 0 2 16,1-2 3-16,3 0 2 0,0-1-4 0,1-1 1 16,0 1-2-16,1-1-1 0,-1 0-2 0,1-1-1 15,-1-2 2-15,-1 3-6 0,0-7-1 16,-5 0-2-16,7 1-3 0,-1 0-1 0,-1-2 1 0,-3-1-4 15,-9-1 1-15,21 3-7 0,-11-3-3 0,-10 0-8 16,15-4-8-16,-15 4-13 0,20-3-16 16,-13-3-17-16,-7 6-13 0,15-7-9 0,-9 1-14 0,2-3-11 15,-3 2-18-15,0-2-12 0,1-7-6 0,-3 6-8 16,3-1-9-16,-5-3-3 0,4 1-11 0,-4-2-7 16,-1-1-12-16,3 2-142 0,-6 0-357 0,2 0 158 15</inkml:trace>
          <inkml:trace contextRef="#ctx0" brushRef="#br0" timeOffset="542525.9722">4707 13624 27 0,'-3'-14'54'0,"3"14"42"16,0 0 11-16,0-14 8 0,0 14 1 0,0 0 1 16,0 0-1-16,0 0 3 0,0-16-1 0,0 16 3 15,0 0-6-15,0 0-6 0,0 0-1 0,0 0-13 16,0 0-7-16,0 0 2 0,7-5 3 0,-7 5 2 16,0 0 8-16,0 0 7 0,0 0-4 0,18 19 1 15,-12-13 2-15,2 3 3 0,-2-1-5 0,0 0-2 16,3 4-1-16,-2 3-3 0,2 0 1 0,-2 1-5 15,2 2 1-15,2-2-6 0,-5 0-7 0,3 7-5 16,-3-8-3-16,0 2-4 0,1 1-2 0,-1-3-9 16,-4 1-7-16,4 1-2 0,-2-2-5 0,-1-1-7 15,-2-2-6-15,2-1 1 0,-1-3-2 0,-2-8-5 16,6 17-5-16,-3-11 0 0,-3-6-1 0,6 8-9 16,0-4-4-16,-6-4-12 0,12 7-15 0,-12-7-15 15,0 0-12-15,22-8-11 0,-13 2-13 0,5 1-7 16,-6-1-12-16,6-7-1 0,-1 6 0 0,1-4 10 15,-1-3 0-15,-1 3 10 0,2 0 6 0,-3 1 9 16,0-4 1-16,1 6 8 0,-6-1 10 0,0 5 16 16,1-3 15-16,-7 7 17 0,8-5 14 0,-8 5-1 15,0 0 0-15,7-8 3 0,-7 8-2 0,0 0 0 16,0 0-6-16,0 0 3 0,0 0-2 0,0 0 1 16,0 0 2-16,0 0 0 0,0 0 3 0,-28 22 5 15,20-14 1-15,1 1 4 0,-4 4-2 0,5-5-3 16,-1 2 6-16,0 1-3 0,1-2-7 0,3 2 1 15,-2 0-4-15,5-11 7 0,-6 16 1 0,6-7-18 16,0-9 0-16,-1 13 5 0,1-13-5 0,0 17 9 16,0-17 0-16,7 11 7 0,-1-9 8 0,3 3-3 15,-9-5 4-15,19 2 7 0,-1-2-6 0,-1-2-9 16,1 2-1-16,0-5-9 0,-2 3 3 0,3-2-5 16,-1-2 2-16,2 2 13 0,-4-1-21 0,3 0-12 15,-1-1-28-15,-3 1-27 0,0-1-31 0,2 2-32 16,-9 3-35-16,-8 1-39 0,17-4-48 0,-17 4-53 15,9-6-280-15,-9 6-615 0,9-4 273 0</inkml:trace>
          <inkml:trace contextRef="#ctx0" brushRef="#br0" timeOffset="542973.7737">5679 13757 52 0,'0'0'256'0,"0"0"-17"0,0 0-6 16,0 0-8-16,12 3-8 0,-12-3-8 15,0 0-8-15,15-1-9 0,-15 1-6 0,18-2-9 0,-6-2-2 16,0 1-5-16,3 1-7 0,0-1-3 0,3-2 2 15,-2 1 2-15,3 0-6 0,11-3-3 0,-6-1-9 16,1-1 1-16,5 3-5 0,-3-1-6 0,1-2-15 16,-1 3-5-16,0-1-11 0,-2 5-4 0,-5-2-14 15,2-1-6-15,-2 2-7 0,-2 0-21 0,-4 0 9 16,1 3-10-16,-3-1-5 0,-12 1-6 0,18-4-2 0,-18 4 5 16,14 0-22-16,-14 0 6 0,0 0 2 0,16 0-6 15,-16 0-3-15,0 0-1 0,0 0-1 16,3 11-3-16,-3-11-16 0,0 0-17 0,0 0-29 15,-13 18-25-15,13-18-34 0,-9 10-26 0,4-3-29 0,-4 0-35 16,0-4-38-16,0 6-37 0,-1-5-48 0,1 1-303 16,-4-1-672-16,1 2 298 0</inkml:trace>
          <inkml:trace contextRef="#ctx0" brushRef="#br0" timeOffset="543217.9465">5866 13921 194 0,'0'0'253'0,"0"0"1"15,0 0-7-15,0 0-4 0,24 0-15 0,-24 0-6 0,19-5-11 16,-4 3-5-16,-2-1-7 0,4-2-6 0,-2-1 0 16,1 0-3-16,3 1-10 0,-1-1-1 15,5-1-14-15,1 1-10 0,-5 1-15 0,-3 3-9 16,1-2-18-16,-4-1-6 0,1 5-17 0,-2-2-11 0,-12 2-3 15,17 0 0-15,-5-1-14 0,-12 1-11 0,17 0 4 16,-17 0-15-16,10 1-21 0,-10-1-23 0,14 6-36 16,-14-6-27-16,0 0-32 0,10 6-26 0,-10-6-34 15,0 0-26-15,8 6-27 0,-8-6-41 16,0 0-68-16,0 0-194 0,20-7-557 0,-20 7 246 16</inkml:trace>
          <inkml:trace contextRef="#ctx0" brushRef="#br0" timeOffset="543680.8927">6601 13733 200 0,'0'0'289'0,"0"0"-18"0,0 0-24 16,10-8-18-16,-10 8-26 0,6-10-17 16,-6 10-20-16,9-11-13 0,-9 11-17 0,11-7-10 15,-10 0-12-15,-1 7-7 0,8-15-7 0,-4 10-10 0,-4 5-7 16,8-14-2-16,-7 6-4 0,4 0-4 0,-5 8-11 15,0-18 0-15,1 7-4 0,-1-2-9 0,0-2 1 16,0 3-6-16,-1-1-2 0,1 13-9 0,-3-21-2 16,1 11-6-16,1-5 2 0,1 15-4 15,-6-20-6-15,4 9 3 0,-1 4 1 0,3 7-5 16,-1-17 0-16,1 17-2 0,-5-11-5 0,5 11 6 0,0 0 0 16,0-13-1-16,0 13-2 0,0 0-1 15,0 0-5-15,0 0 3 0,0 0 2 0,0 0-8 16,0 0 5-16,0 0 7 0,0 0 5 0,0 0-4 0,0 0 15 15,6 37 7-15,-1-27 11 0,-5 2 9 0,3 5 0 16,0 1 3-16,-2-5 13 0,4 7 11 0,-2-5 0 16,-2 3 11-16,4-1 2 0,-1 1 1 0,-2-2-1 15,0 0 0-15,1-1-5 0,0 1-7 16,0-1-5-16,0 1-9 0,2 2 1 0,-4-2-4 0,4-1-5 16,-4-1-11-16,-1 0 1 0,5-1-8 0,-4-2-3 15,1 0-2-15,2 4-6 0,-2-3-3 0,-2-2-5 16,0-10-23-16,1 15-27 0,2-6-30 0,-3-9-43 15,0 16-39-15,0-16-37 0,2 7-29 0,-2-7-27 16,0 0-33-16,6 10-53 0,-6-10-69 16,0 0-241-16,0 0-675 0,0 0 299 0</inkml:trace>
          <inkml:trace contextRef="#ctx0" brushRef="#br0" timeOffset="543869.3869">7044 13768 9 0,'9'3'278'0,"-9"-3"-4"0,12 5-8 0,-12-5-12 16,7 11-6-16,-1-6-20 0,-1 5-12 0,-4-2-10 16,4 9-24-16,-5-4-12 0,-3 5-14 0,3-1-14 15,0-2-11-15,-2 6-10 0,-1-1-18 0,-3-4-7 16,-4 5-7-16,2 0-17 0,-1 0-30 0,-1-1-31 16,-2-4-46-16,2 0-56 0,-2-3-64 0,1 0-77 15,-5-2-232-15,4-1-502 0,3 0 222 0</inkml:trace>
        </inkml:traceGroup>
        <inkml:traceGroup>
          <inkml:annotationXML>
            <emma:emma xmlns:emma="http://www.w3.org/2003/04/emma" version="1.0">
              <emma:interpretation id="{DF88B4F1-9153-405B-AB9F-C8CA86FC68AF}" emma:medium="tactile" emma:mode="ink">
                <msink:context xmlns:msink="http://schemas.microsoft.com/ink/2010/main" type="inkWord" rotatedBoundingBox="17135,16501 23643,16204 23672,16835 17164,17132"/>
              </emma:interpretation>
            </emma:emma>
          </inkml:annotationXML>
          <inkml:trace contextRef="#ctx0" brushRef="#br0" timeOffset="544714.4959">7848 13319 65 0,'4'-12'237'15,"-4"12"-13"-15,0 0-16 0,0 0-24 0,0 0-13 16,0 0-2-16,0 0-1 0,0 0-6 0,0 0-4 16,14 21-3-16,-11-8-4 0,1 2-4 0,1 0-5 15,-1 5-4-15,5 2-3 0,-6-1-7 0,3 5-7 16,0-5 2-16,-2 3-5 0,1 0-1 0,1-2-3 16,0-1-6-16,-2 1 1 0,-1-3-6 0,3-1-8 15,-1-1-11-15,-2-1-7 0,1-1-1 0,2 0-1 16,-3-3-15-16,2 3-10 0,-1-1 7 0,1-3 4 15,-1 0-21-15,0-1 0 0,-2-2-7 0,-2-8 5 16,3 17-7-16,1-10-12 0,1 1-22 0,-5-8-38 16,4 10-17-16,-4-10-23 0,9 10-6 0,-9-10-37 15,8 3-46-15,-8-3-41 0,0 0-42 0,15-13-59 16,-15 13-214-16,7-15-568 0,-1 5 251 0</inkml:trace>
          <inkml:trace contextRef="#ctx0" brushRef="#br0" timeOffset="545442.6831">8191 13631 9 0,'7'-7'252'0,"-7"7"-9"0,0 0-15 15,0 0-18-15,0 0-17 0,0 0-16 0,0 0-10 16,0 0-10-16,0 0-7 0,0 0-6 0,-27 18-5 0,20-11-7 16,-4 0-5-16,-2 3-9 0,0-3 0 0,2 3-10 15,-2 2-6-15,-2 2-6 0,1 2-7 0,4-4-6 16,0 1-6-16,2 0-11 0,-1-1-5 15,3 0-4-15,0 0-3 0,0-2-7 0,5 0-3 0,-2 1-4 16,1-1 0-16,2-10-4 0,2 19-8 0,-2-19 15 16,3 17-16-16,0-8-1 0,3-1 3 15,0-1-3-15,1-1 5 0,4-1-3 0,2 0 7 16,0-3-9-16,-2 1 3 0,5 0 1 0,4-2-5 0,-1-1-3 16,9 0-2-16,-8-4 0 0,7-3 0 15,-2 0-6-15,3-4-3 0,1 1 8 0,-3 4-7 16,12-10-1-16,-2 3 7 0,1-4-7 0,-10 4 0 0,-2-2 4 15,2 1-10-15,-2-2 1 0,-1 3 2 0,1-4-2 16,-5 4 5-16,-5 1 4 0,1 0-8 0,4 0 1 16,-10-1-3-16,2 2-7 0,-5 2 8 0,-1-3-2 15,2 2 1-15,-5 3-2 0,1-4-1 0,-4 11-3 16,0-15 0-16,0 15-3 0,-7-15 2 0,7 15-4 16,-11-11-4-16,2 8 6 0,9 3-2 0,-20-5-2 15,11 5 3-15,-9 0 6 0,3 3-8 16,-5-1-2-16,2 1 7 0,2 5-4 0,-2-1 2 0,0 1-1 15,2-3 3-15,2 6 1 0,0-2-2 0,-1 1 1 16,1 1-1-16,5 1-1 0,0-3 1 0,3 5-1 16,0 0 6-16,5-6-1 0,-2 8 4 0,6-5 1 15,-2-1 4-15,2 1 2 0,3 2 10 0,5-4 8 16,-1 2 6-16,2-2 7 0,2-2-1 0,2-4 7 16,-1 4 2-16,1-6-3 0,2 1 3 0,3 0-4 15,-2-4 4-15,11 0-17 0,-7-3 7 0,4 3-1 16,-8 1-5-16,2-2-5 0,-2 2-2 0,1 1-5 15,-6-4-2-15,3 2 1 0,-8 1-7 0,3-2-46 16,-12 3-24-16,15-3-29 0,-15 3-32 0,13-2-37 16,-13 2-34-16,0 0-37 0,0 0-45 0,12 0-61 15,-12 0-252-15,0 0-629 0,0 0 280 0</inkml:trace>
          <inkml:trace contextRef="#ctx0" brushRef="#br0" timeOffset="545904.012">9221 13487 140 0,'-10'-2'250'15,"10"2"-10"-15,-14-4-9 0,14 4-7 0,0 0-10 16,-28 6-9-16,28-6-12 0,-21 5-11 0,11-5-12 15,-1 4-18-15,2 2-7 0,9-6-15 0,-17 4-12 16,8 1-7-16,9-5-11 0,-11 7-14 0,11-7-9 16,-7 5-10-16,7-5-5 0,-8 10-6 0,8-10-2 15,-1 8-6-15,1-8-3 0,0 0-6 0,0 0-4 16,4 21-2-16,2-18-5 0,-6-3 0 0,14 6-1 0,-4 2-3 16,-1-4 6-16,3 2-1 0,-3-1-6 0,1 1 0 15,4 1 3-15,1-1 2 0,-2 1-2 16,0 1 2-16,-1-1-1 0,0 0-3 0,2 0 0 15,-2 3-4-15,-2-3-1 0,-4-2 0 0,2 1-1 16,2 4-2-16,-3-2 9 0,-4-1 2 0,-3-7 10 0,9 11-4 16,-7-3-6-16,-2-8-9 0,-2 14 19 0,2-14 7 15,-9 15-4-15,5-8-3 0,-2 0 0 0,-4 0 6 16,2 0-9-16,1-4-5 0,-2 4-2 16,0 0-5-16,-5 0-2 0,5-2-4 0,-3-2 1 15,3 3 2-15,-1-1-11 0,1-3-28 0,-3 4-26 16,12-6-19-16,-18 0-33 0,18 0-30 0,-16-2-34 15,16 2-40-15,-12-4-43 0,12 4-65 0,-9-11-227 16,9 11-580-16,-6-10 258 0</inkml:trace>
          <inkml:trace contextRef="#ctx0" brushRef="#br0" timeOffset="546967.943">9451 13571 241 0,'0'0'277'0,"0"0"-13"0,7-4-17 0,-7 4-24 16,0 0-19-16,0 0-22 0,0 0-9 16,0 0-12-16,0 0-9 0,0 0-3 0,0 0-5 0,0 0-11 15,23 12 0-15,-17-8-7 0,-2 4 3 0,2 1-9 16,0 0-2-16,0-1-8 0,2 0-1 15,-1 5-5-15,1-2 1 0,-3 2-13 0,3-2 1 0,-2 0-8 16,0 3-1-16,-3-4-4 0,1 1-10 0,1-2-5 16,-2 0 1-16,-2 2-14 0,-1-11-1 0,5 19-4 15,-4-11 0-15,2-2-6 0,-3-6-5 0,2 17-2 16,-2-17-1-16,0 12-11 0,0-12 6 0,0 0 0 16,0 13 0-16,0-13-4 0,0 0 3 0,0 0-6 15,0 0 2-15,0 0-9 0,0 0-2 0,0 0 0 16,0 0-14-16,0 0-2 0,0 0-9 0,0 0-3 15,0 0-21-15,-8-42-1 0,10 31-8 0,-1-3-2 16,2-2 0-16,0 1 7 0,2-1 0 0,1 5 6 16,-3-1 0-16,3-2 2 0,-2 2 6 0,4 5 4 15,0-4 4-15,0 4 0 0,1 0 3 0,-5-1 2 16,5 1 4-16,-9 7 2 0,11-7 3 0,-4 1 0 16,-7 6 1-16,12-4 9 0,-12 4 1 0,17-2 3 15,-17 2-3-15,0 0 1 0,20 6 7 0,-12 1-2 16,-1-1 3-16,-1-1 2 0,2 2 1 0,-2 3 8 15,0-3 0-15,0 3-3 0,0 0 4 0,-3 0-5 16,3 2 7-16,-5-1 4 0,2-2-3 0,-3 4-9 16,2-2 1-16,-2-11-1 0,0 22-3 0,0-13-2 15,0-9-1-15,-2 16 0 0,-1-10 10 0,3-6-13 16,0 0 0-16,-1 18 4 0,1-18-3 0,0 0-1 16,-5 8 5-16,5-8-3 0,0 0 0 0,0 0 0 15,0 0-3-15,0 0 1 0,0 0-7 0,0 0-2 16,0 0-8-16,0 0 0 0,0 0-9 0,0 0-5 15,-10-26-7-15,10 26-4 0,0-18-8 0,0 1-5 16,0 4 0-16,1-1-1 0,1-2-9 0,2 0 5 0,-1 2 8 16,2-3-1-16,-1 5 3 0,-1-3 6 15,-1 6 5-15,2 0 1 0,-4 9 2 0,9-18 4 16,-5 11 0-16,2 1 6 0,-6 6 7 16,9-11-1-16,-3 7 1 0,-6 4-2 0,11-5 9 0,-11 5 1 15,10-2 12-15,-10 2 6 0,0 0-3 0,20 7 1 0,-11-4 3 16,-2 4 12-16,0 0 16 0,-1 2 8 15,0 0 0-15,8 1 4 0,-10 0 0 0,5 1 2 16,2-1 8-16,-2 4-3 0,-2-2-3 0,1 1-4 0,-3 1-3 16,3-4-2-16,-5 0-5 0,3 4-4 0,1-2-5 15,-2-2 0-15,-4 3-9 0,5-2-2 0,-3-4 3 16,0 4-2-16,2-2-9 0,-5-9-10 16,3 15-15-16,-3-15-16 0,0 7-16 0,0-7-20 0,0 0-1 15,4 10-6-15,-4-10-13 0,0 0-4 0,14 0-8 16,-14 0-6-16,0 0 1 0,22-12-4 0,-10 7 3 15,1-4 9-15,2 1 8 0,-1-3 7 0,4-3 3 16,-5 3 10-16,0 4 7 0,-2-3 3 16,2 0 6-16,2 0 1 0,-1 1 9 0,-2-2 6 0,1 2 4 15,-3 2 6-15,5-4 6 0,-4 3 4 0,1-1 2 16,-3 0 7-16,3 0 11 0,1 0-4 0,-6-1 0 16,5 2-1-16,-1 1-2 0,-1-3 1 0,2 1-3 15,-4 1 3-15,-2 0 2 0,-2 0-6 0,-4 8 0 16,8-16-1-16,-6 6 6 0,-2 10-10 0,0-12 3 15,0 12-1-15,0 0-3 0,-7-17 1 0,7 17-4 16,-13-5 0-16,4 3 3 0,9 2 2 0,-20-2-6 16,2 4 3-16,5 0 0 0,0 3-7 0,-2-1 15 15,1 2-13-15,1 2 3 0,-1-1 2 0,2 3 0 16,0-3 1-16,4 3 4 0,-4 1 0 0,6 3 0 16,-3-5 8-16,3 3 2 0,0-2-3 0,4-1 0 15,-2 2 8-15,4 2 3 0,0-13 4 0,4 19 3 16,2-7 10-16,3-1 12 0,-1-4 4 0,2-1 5 15,4 1-5-15,0 0-12 0,4-1 10 0,2-2-3 16,4-1-6-16,2-3 5 0,4 0-13 0,-1 0-5 16,2-6-4-16,-1 6-5 0,1-3-36 0,0-2-46 0,-2 1-44 15,2 1-43-15,-12 2-50 0,5-3-62 16,-4 1-76-16,-4 0-275 0,-1 1-661 0,-2-4 294 16</inkml:trace>
          <inkml:trace contextRef="#ctx0" brushRef="#br0" timeOffset="548938.0916">10731 13516 36 0,'0'0'155'0,"-5"-11"-11"16,5 11-17-16,0 0-7 0,0 0-13 0,0 0-2 15,0 0-10-15,-6-7-7 0,6 7-7 0,0 0-1 16,0 0 1-16,0 0 0 0,-7-7 1 0,7 7-1 16,0 0 1-16,0 0 6 0,0 0 5 0,0 0 2 15,0 0-5-15,0 0 3 0,-6-11 0 0,6 11 0 16,0 0 1-16,0 0-5 0,0 0-3 0,0 0-10 15,0 0-7-15,0 0-7 0,0 0-6 0,0 0 0 0,0 0 3 16,0 0-1-16,0 0 0 0,0 0 2 0,0 0 1 16,27 23-2-16,-23-17 3 0,-1 3-2 15,2 0-4-15,-1-2-6 0,0 7 1 0,1-4 3 16,1-1 0-16,0-1-12 0,-3 3 4 0,3-1-3 16,-2 1-3-16,-1-4-6 0,3 3-2 0,-1-3-2 0,-5-7 3 15,7 13 7-15,-5-5-15 0,4-4-4 0,-6-4 0 16,4 11-3-16,-4-11 1 0,2 8-1 15,-2-8 3-15,4 9-9 0,-4-9 2 0,0 0-3 16,3 10-1-16,-3-10-6 0,0 0 4 0,0 0 0 0,0 0 2 16,0 0 1-16,0 0-3 0,5 8 3 0,-5-8 1 15,0 0 2-15,0 0 3 0,0 0-3 0,0 0-6 16,0 0 3-16,0 0-7 0,0 0 1 16,0 0-5-16,0 0 9 0,0 0-1 0,0-32-3 0,0 32-6 15,1-18 6-15,1 8-4 0,-2 10-3 0,2-20 4 16,0 9-1-16,-1 0 2 0,2 0-2 0,0 0-3 15,2 1 3-15,-2 0 0 0,3-1-5 0,-2-3-2 16,-1 4 3-16,2 3 8 0,1 0-4 0,0 0-7 16,-6 7 9-16,10-14-7 0,-4 11 8 0,2-6 8 15,-8 9-20-15,16-9-1 0,-16 9 3 0,10-3 3 16,-10 3-2-16,12-3 2 0,-12 3 9 0,0 0-11 16,20 4-2-16,-20-4 5 0,12 10-1 0,-6-5 12 15,-6-5-11-15,9 12 3 0,-5-5 3 0,2 1 3 16,-1 1 7-16,3-2 1 0,-2 3-4 0,-1-3 9 15,1 2-6-15,0 0 3 0,0 0 6 0,0-1-1 16,0 6 3-16,-3-9 5 0,1 3 1 0,-1 1-6 16,-3-9-1-16,6 14-3 0,0-6 0 0,-6-8-7 15,6 11 5-15,-4-3-6 0,-2-8-1 0,0 0 4 16,6 14-6-16,-6-14 2 0,2 6-2 0,-2-6 1 16,0 0-1-16,5 7-2 0,-5-7 3 0,0 0 6 15,0 0-3-15,0 0 0 0,0 0 10 0,0 0 0 16,0 0-5-16,0 0-9 0,0 0 2 0,0 0-3 15,0 0 3-15,0 0 2 0,0 0-1 0,12-26-11 16,-11 17 8-16,-1 9-3 0,5-13-1 0,-4 2 1 16,-1 11-10-16,3-18 3 0,-1 10-2 0,1-3-7 0,1-3 5 15,-4 14-3-15,2-18-6 0,-2 18 2 16,0-21-2-16,0 21 4 0,4-18 4 0,-4 18-1 16,6-20 1-16,-6 20 0 0,3-12-4 0,0 6-5 15,-3 6 8-15,0 0 6 0,9-17-8 0,-9 17 2 16,0 0 2-16,6-12-3 0,-6 12-1 0,9-6-7 15,-9 6 5-15,0 0 1 0,16-5 0 0,-16 5 9 16,0 0 8-16,21 5-14 0,-21-5 3 0,18 6 0 16,-16 2 0-16,10-4 5 0,-5 2 4 0,1 1 5 0,3 1 8 15,3 1-1-15,-7 2 4 0,2 0 9 0,2 2 3 16,-4-2-1-16,2-3 2 0,-1 4 5 0,1 0 0 16,0-2-14-16,-2 4 8 0,-1-9-3 0,0 3 0 15,1 3-3-15,-2-4 0 0,-2 4-7 0,3-2-6 16,-2-1 8-16,-1 0-9 0,2 0-14 0,-5-8-19 15,7 15-51-15,-5-8-27 0,4-2-30 0,-6-5-27 16,6 12-30-16,-6-12-29 0,6 5-32 0,-6-5-31 16,0 0-45-16,14-2-264 0,-14 2-634 0,0 0 281 15</inkml:trace>
          <inkml:trace contextRef="#ctx0" brushRef="#br0" timeOffset="549910.1861">11590 13591 170 0,'6'-2'229'0,"1"-5"-9"0,5 3-6 0,0-5-8 0,3 2-11 16,1-1-10-16,-1 1-11 0,6-6-10 0,-3 2-14 16,-2 4-9-16,2-4-10 0,-3-2-13 0,3 6-16 15,-2-3-4-15,1-2-9 0,-4 3-6 0,1 0-13 16,-7 3-5-16,5-5 0 0,-6 6-11 0,2-4 1 16,-3-1-5-16,0 3-2 0,-5 7-7 0,3-13-8 15,-3 13 0-15,0 0-4 0,-6-18-3 0,6 18-4 16,-13-7 0-16,5 3-3 0,8 4-3 0,-18-7-2 15,5 3 0-15,1 1-3 0,12 3 2 0,-29 4-1 16,15 0 1-16,-4 2 3 0,3-5 2 0,-2 9 3 16,2-4-2-16,1 3 4 0,-3 2 2 0,7-2-1 15,-4 2 0-15,4-1-5 0,1 1 2 0,1 0 7 16,2 2-9-16,3-3 1 0,2 3 4 16,0-2 0-16,1 1 5 0,0-12-2 0,8 24 9 0,-2-14 4 15,0 0-3-15,6 1-2 0,3-4 1 0,5 7 7 16,-1-7-8-16,-3 1-2 0,10-2-2 0,-1 1-3 15,-6-4 3-15,8-2-7 0,0-2-3 0,0 5 1 16,0-4 7-16,-8-1-11 0,7-1 2 0,-1 1-6 16,-6-2 5-16,-2-4 2 0,1 7-12 0,-3-7 4 15,4 0-5-15,-6 0-2 0,1-3 0 0,-2 3-4 16,1-4-6-16,-1-3-10 0,-4 4-5 0,1-5-11 16,1 2-7-16,-1-8-16 0,0-1-10 0,0-1-8 0,-3 2-7 15,1-1-1-15,1-2-3 0,-5-1 7 16,0 8-5-16,-2-8 5 0,-1 4 9 0,2 5 6 15,-2-10 5-15,0 12 7 0,0-1 6 0,-3-1 0 16,3 5 12-16,0-4 10 0,-3 6 8 0,3 9 10 16,-3-17 11-16,3 17 6 0,-2-14 8 0,2 14-4 15,-3-11-2-15,3 11-4 0,0 0 4 0,0 0-11 16,0 0 7-16,0 0-3 0,0 0 5 0,0 0 3 16,0 0 3-16,0 0 3 0,5 42 5 0,-7-22 6 15,4 2 4-15,-1-6 2 0,1 3 6 0,2-1-4 0,-4 6 8 16,5-3 2-16,-4 2-12 0,5 3-1 15,0-5-9-15,-3 0 7 0,1-6-9 0,-2 1 4 16,2-2-4-16,4-1 0 0,-2-1-4 0,1 1-6 16,-4-5 3-16,6-1 4 0,-1-1-5 0,-1-5 3 0,-7-1 0 15,23 7-3-15,-12-4-9 0,3-6-1 0,-14 3-3 16,33-7 1-16,-15 0 5 0,1 2-6 0,5-3 1 16,1-1 13-16,-1-4-16 0,-3 2 4 15,1-2-4-15,-4 5-1 0,0-8-1 0,-3 6 1 16,-2-1 4-16,-1 1-7 0,-3 5 3 0,-3 0 2 0,-6 5 10 15,12-11-13-15,-6 6 3 0,-6 5-1 16,0 0 5-16,9-10-5 0,-9 10-3 0,0 0 11 16,0 0-6-16,0 0 3 0,0 0 1 0,0 0 2 0,-31 37 5 15,23-26 2-15,1 3 3 0,-1-3 0 0,2 6-1 16,-2-3 0-16,-3 1-7 0,8-2 9 16,3 0 0-16,-3-2-1 0,3 3 2 0,3-3 10 0,-3-11 1 15,8 14 15-15,-1-7-6 0,5 3 9 16,1-4-1-16,2-1-5 0,0-1-2 0,5-1-5 0,-3-1 0 15,3-2-6-15,4 0-8 0,1-3 3 0,-6-1-8 16,7-2-12-16,-1 5-42 0,-5-4-13 0,-4 1-44 16,2-2-45-16,-3 2-34 0,-2 3-41 0,-5-3-49 15,-8 4-65-15,13-11-365 0,-10 5-743 0,-3 6 328 16</inkml:trace>
          <inkml:trace contextRef="#ctx0" brushRef="#br0" timeOffset="550222.3779">13091 13356 111 0,'11'3'307'16,"-11"-3"-7"-16,12 3-15 0,-12-3-9 0,0 0-12 0,19-3-10 15,-19 3-10-15,18-3-11 0,-10 2-2 0,-8 1-19 16,20-3-7-16,-11 1-11 0,-9 2-5 0,27-2-7 16,-15-1-8-16,5 3-5 0,-7 0-9 0,8-1-8 15,-3-3-5-15,3 4-7 0,-2-5-13 0,-2 5-8 16,3-5-9-16,3-1-9 0,-7 6-10 0,5-5-8 16,-1 3-9-16,0-2-14 0,-5 0 2 0,3 1-5 15,-1-4-6-15,-1 6-6 0,-4-1-2 0,-9 2-7 16,19-7 0-16,-11 7-12 0,-8 0 2 15,13-3 0-15,-13 3-3 0,12-4-4 0,-12 4-10 0,0 0-8 16,0 0-12-16,12-4-13 0,-12 4-18 0,0 0-17 16,0 0-20-16,0 0-8 0,0 0-43 0,0 0-23 15,0 0-21-15,0 0-23 0,0 0-27 0,0 0-31 16,0 0-31-16,0 0-50 0,-39 11-264 0,39-11-649 16,-25 7 288-16</inkml:trace>
          <inkml:trace contextRef="#ctx0" brushRef="#br0" timeOffset="550514.5815">13253 13488 190 0,'8'15'214'0,"-8"-15"-6"0,0 0-14 0,12 3-4 16,-12-3-4-16,12 5-6 0,-12-5-1 0,15 1-7 15,-4-1-4-15,-11 0 3 0,19 4-10 16,-10-4-2-16,9 0-2 0,-5-4-5 0,2 8 1 0,0-8-6 15,2 1 10-15,-1 1-14 0,0 0-8 0,1-1-11 16,-17 3-3-16,31-10-15 0,-16 9-3 0,-2-3-6 16,2 2-13-16,-15 2-8 0,30-4-10 15,-30 4-5-15,27-1-18 0,-27 1 14 0,15-4-10 0,-15 4-5 16,13-1-6-16,-13 1-14 0,0 0-26 0,14-1-28 16,-14 1-23-16,0 0-26 0,0 0-25 0,0 0-27 15,0 0-35-15,0 0-35 0,0 0-33 16,0 0-47-16,0 0-251 0,0 0-578 0,0 0 256 15</inkml:trace>
          <inkml:trace contextRef="#ctx0" brushRef="#br0" timeOffset="550976.0224">13883 13348 236 0,'0'0'307'0,"0"0"-27"0,0 0-22 0,14 7-23 16,-14-7-14-16,7 1-14 0,-7-1-11 0,0 0-9 15,8 15-5-15,-8-15-8 0,10 5-9 0,-4 2-9 16,-6-7-5-16,11 14-3 0,-5-9-7 0,-1 0-9 16,3 2-8-16,1 0-2 0,-2-2 6 0,1 2-10 15,1-4-8-15,3 6-8 0,-2-4-2 0,4 1-5 16,-5-1-2-16,4-1-10 0,2-2-7 0,1 1-5 16,-1-1-6-16,-3-4-2 0,4 2-8 0,2-5-3 15,0 4-10-15,-1-3-1 0,-2-3-2 0,3 0-3 16,-1 4-19-16,0-4 17 0,1-1-12 0,-3 2 6 15,4-3-2-15,-7-2-6 0,1 3 0 0,-4-2 3 16,2 2-8-16,-4-2-7 0,-1 5 9 0,-3-4-6 16,-3 9 2-16,9-17-1 0,-7 10 0 0,1-2 1 15,-3 9-5-15,-2-17 6 0,2 17-8 0,-7-15-10 16,2 6 12-16,5 9-1 0,-10-14 0 0,4 7-8 16,-5 1 9-16,-2-1 4 0,4-1 4 0,-2 5-3 15,-2 0 2-15,-3-1 5 0,-1 1-3 0,1 3 3 16,4-1-3-16,-7 2 5 0,4 2-6 0,0-2-2 15,-2 5-1-15,7-5-2 0,-7 6 1 0,3-2-2 16,0 3-1-16,2 0 0 0,0 1 2 0,2-2-6 16,-1 3-4-16,-1 1 6 0,4 0-6 0,-1-4-10 0,0 5-30 15,0 0-31-15,3-3-49 0,-2-3-58 16,-2 4-51-16,1 4-74 0,1-10-104 0,-4 6-304 16,12-10-768-16,-17 10 340 0</inkml:trace>
        </inkml:traceGroup>
        <inkml:traceGroup>
          <inkml:annotationXML>
            <emma:emma xmlns:emma="http://www.w3.org/2003/04/emma" version="1.0">
              <emma:interpretation id="{73AF5386-1371-4B1A-A3F4-A5E6AC122E09}" emma:medium="tactile" emma:mode="ink">
                <msink:context xmlns:msink="http://schemas.microsoft.com/ink/2010/main" type="inkWord" rotatedBoundingBox="24728,15660 27490,15534 27529,16398 24767,16524"/>
              </emma:interpretation>
            </emma:emma>
          </inkml:annotationXML>
          <inkml:trace contextRef="#ctx0" brushRef="#br0" timeOffset="567467.9082">15528 13226 105 0,'0'0'284'0,"0"0"-12"15,-9 8-16-15,9-8-16 0,-4 7-14 0,4-7-17 16,-5 13-19-16,5-13-11 0,-2 10-12 0,2-10-4 16,-2 14-16-16,2-14-8 0,0 0-5 0,4 18-7 15,1-7-4-15,1-5 16 0,-6-6-19 0,9 6-8 16,1-1-1-16,-1-5-7 0,-9 0 3 0,20 0-5 16,-8 0-21-16,2 0-11 0,3 0 0 0,-2-5-7 0,4 0-9 15,-2 0-3-15,1 2-17 0,-1-4 12 0,1 1-6 16,2-1-5-16,-2-1-5 0,-4 1 1 0,3-2-3 15,-2 4-12-15,-2-1 3 0,-1-4 4 16,-3 5-5-16,-1-1 4 0,2-2-3 0,-3 2 4 0,-7 6-11 16,8-11 2-16,-7 4-9 0,-1 7 7 0,0-14-6 15,0 14 2-15,0 0 4 0,-13-16-7 16,13 16-5-16,-16-7 3 0,5 2-2 0,-4 2 4 0,2-1-12 16,-5 1 8-16,-1 0 5 0,2 1-6 0,2 2-3 15,-4 0 6-15,-1 0-9 0,3 2 6 0,0 0-3 16,-1-1 7-16,-1 3-4 0,4-2 2 0,-3 2-3 15,5 1 3-15,-1 2-7 0,1-1-3 0,4-2-12 16,0 1-18-16,1-1-9 0,8-4-13 0,-13 11-15 16,7-7-17-16,0 3-17 0,6-7-21 0,-7 11-21 15,4-4-27-15,3-7-21 0,-6 9-21 0,6-9-20 16,0 0-42-16,-5 10-178 0,5-10-497 0,0 0 219 16</inkml:trace>
          <inkml:trace contextRef="#ctx0" brushRef="#br0" timeOffset="567884.0571">15898 12487 23 0,'2'-15'280'0,"-2"15"-14"16,4-13-12-16,-4 13-12 0,0 0-10 15,2-14-23-15,-2 14-24 0,0 0-16 0,0 0-13 16,0 0-5-16,0 0 2 0,0 0-4 0,0 0-4 16,18 34 0-16,-17-19-1 0,2 9 1 0,3 0-3 0,-1 1 0 15,-4 4-6-15,6 8 6 0,1-2-2 16,1 0 1-16,-5 3 0 0,5-5-16 0,-6-6 6 15,3-1-1-15,-1 3-7 0,4-2-9 0,-3-1-8 0,0-2-8 16,1 0 0-16,1-3-12 0,-1 4-8 0,-3-10-5 16,2 2-9-16,2 0-6 0,-2-3-9 0,0-1-1 15,1 0-5-15,-5-2-1 0,5 0-4 0,-2 0-8 16,-4-6-14-16,5 4-26 0,-6-9-21 0,2 14-42 16,-2-14-43-16,6 8-33 0,-6-8-25 0,0 0-30 15,3 13-35-15,-3-13-53 0,0 0-44 0,0 0-324 16,0 0-715-16,0 0 316 0</inkml:trace>
          <inkml:trace contextRef="#ctx0" brushRef="#br0" timeOffset="568401.1287">16625 12899 140 0,'0'0'243'15,"0"0"-9"-15,0 0-12 0,0 0-8 0,0 0-9 16,0 0-5-16,-36 0-5 0,36 0-19 0,-26 6-12 16,13 0-4-16,0-1-10 0,-1-1-12 0,-1 3-8 0,2 1-4 15,-4-1-13-15,8-3-7 0,-2 1-8 16,3 1-1-16,-4 3-18 0,3-4-6 0,3 0-14 15,6-5-2-15,-12 10-4 0,9-7-8 0,3-3-5 16,-10 11-3-16,10-11 1 0,-2 10-8 16,2-10 2-16,0 0-6 0,2 14 5 0,-2-14-12 0,7 10-1 15,-7-10 2-15,11 11 13 0,-4-8-18 0,-7-3-5 16,14 6 6-16,-7-5-4 0,-7-1 0 0,19 4-7 16,-10-1 1-16,3-3 2 0,-1 4 0 0,-11-4 6 0,21 2-10 15,-12 2 1-15,1-3-3 0,1 2-2 0,-11-3 2 16,19 4-3-16,-9-3 4 0,-1 2-9 15,-9-3 6-15,17 10 3 0,-10-7-2 0,-7-3-1 16,12 10-1-16,-12-10 0 0,8 7 4 0,-8-7 2 0,1 8-1 16,-1-8 2-16,0 0-3 0,0 0 2 0,-13 17-5 15,2-10 6-15,4-1 1 0,7-6-1 0,-21 8 0 16,9-3 2-16,1 0-6 0,0-3-1 0,3 2 2 16,-2 1-2-16,-1-2 5 0,-5-2-3 0,16-1-16 15,-15 3-19-15,15-3-17 0,-14-1-31 16,14 1-39-16,0 0-42 0,-17-4-42 0,17 4-34 0,0-13-280 15,0 13-560-15,3-18 249 0</inkml:trace>
          <inkml:trace contextRef="#ctx0" brushRef="#br0" timeOffset="568645.5143">16795 12961 260 0,'0'0'286'15,"13"1"-16"-15,-13-1-11 0,0 0-12 0,12 6-18 16,-12-6-8-16,7 9-14 0,-1-2-16 0,-3-2-1 16,3 3-9-16,0 1-2 0,-1 0-22 0,-1-4-6 15,1 5-9-15,2 1-17 0,-4-3-10 0,2 2 2 16,-1-3-19-16,-4-7-15 0,8 17-10 0,-4-9-7 16,-4-8 0-16,7 16-10 0,-5-9-38 0,-2-7-28 15,1 11-38-15,-1-11-26 0,0 0-38 0,0 0-37 16,-4 13-49-16,4-13-45 0,0 0-283 0,0 0-570 15,0 0 253-15</inkml:trace>
          <inkml:trace contextRef="#ctx0" brushRef="#br0" timeOffset="569066.2812">17060 12895 56 0,'0'0'244'0,"0"0"-9"15,15 3-13-15,-15-3-13 0,13 0-9 0,-13 0-15 16,12 5-10-16,-12-5-9 0,12 9-6 0,-6-5-8 16,0 2-12-16,2 2-6 0,-2 2 0 0,-2-5-8 15,5 3-7-15,-5 0-5 0,2 0-7 0,-1 0-6 0,-2 3-10 16,1-4-3-16,-4-7 1 0,2 20-2 16,-2-20 12-16,-3 19-27 0,-2-8 2 0,-1-6-7 0,-4 6-3 15,1 0-7-15,-1-2-4 0,-2 1 1 16,-2 0-3-16,1-1-9 0,-2-4-5 0,2 5-9 0,-4-3 5 15,8-1-8-15,-9 2 14 0,6-2-12 16,-4-1-19-16,2-1 0 0,-2 0-24 0,7-2-16 0,-3 1-24 16,12-3-23-16,-19 2-29 0,19-2-34 0,-17 0-38 15,17 0-32-15,-10-7-43 0,10 7-261 0,-7-12-558 16,7 12 247-16</inkml:trace>
          <inkml:trace contextRef="#ctx0" brushRef="#br0" timeOffset="569521.6793">17327 13003 126 0,'10'0'265'0,"1"0"-6"0,-11 0-11 0,18 3-12 16,-8-2-16-16,-10-1-12 0,14 8-14 0,-5-5-16 16,-2 3-10-16,0 0-12 0,1 1-7 0,-2-2-11 15,0 2-16-15,-6-7-5 0,10 13-8 0,-10-5-8 16,0-8-12-16,3 14-2 0,-3-4-11 0,0-10-5 15,3 16-5-15,-3-16-11 0,-3 11-3 0,3-11-3 16,3 11-8-16,-3-11-1 0,0 0 9 0,-4 13-16 16,4-13-8-16,0 0 4 0,0 0 10 0,-8 7-16 15,8-7-5-15,0 0-2 0,0 0-2 0,0 0-6 16,0 0-5-16,0 0-10 0,0 0-7 0,0 0-10 16,9-31-4-16,-4 22-5 0,-2-2-6 0,-3 11-6 15,13-22-13-15,-4 9-3 0,0-1 1 0,2 1 4 16,-3-2 5-16,3 4 8 0,-1-5 2 0,1 6 6 15,4-1 1-15,-6 3 3 0,1 1 14 0,4 2 10 16,-6 0 12-16,4 0 7 0,-3 3 13 0,8-2 3 16,-5 1 10-16,1 1 1 0,-13 2 10 0,18 0 4 15,-5 5 0-15,-2-3 11 0,-2 2 26 0,1 3-2 0,-1-2 7 16,5 5 11-16,-8-2 1 0,7 3 15 16,-3-3 5-16,-1 3-6 0,-1 0-1 0,1-2-1 15,-2 4-7-15,-2-4-4 0,5 0-11 0,-5 0-7 16,-2 1-7-16,3-3-9 0,0 2-5 0,-5-2-9 0,4 2-4 15,-5-9-3-15,2 14-9 0,3-8-6 0,-5-6-24 16,3 15-31-16,-3-15-38 0,0 10-45 0,0-10-42 16,0 0-31-16,0 12-24 0,0-12-33 0,0 0-35 15,0 0-33-15,0 0-53 0,0 0-270 0,0 0-673 16,0 0 298-16</inkml:trace>
          <inkml:trace contextRef="#ctx0" brushRef="#br0" timeOffset="569730.1228">18164 13096 94 0,'0'0'269'16,"9"5"-8"-16,-9-5-6 0,0 0-11 0,10 6-13 15,-10-6-17-15,6 5-5 0,-6-5-27 0,4 9-14 16,-4-9-15-16,0 0-8 0,9 7-7 0,-9-7-15 16,0 0-3-16,6 8-7 0,-6-8-4 0,0 0-4 15,8 5 11-15,-8-5-11 0,0 0 6 0,0 0-6 16,0 0-3-16,0 0 2 0,0 0-6 0,0 0-3 15,0 0-4-15,19-13-4 0,-19 13-5 0,0 0-2 16,0 0-6-16,0-14-8 0,0 14-2 0,0 0-4 16,2-10-6-16,-2 10-15 0,0 0-2 0,0 0-2 15,0 0-9-15,0 0-21 0,-12-13-31 0,12 13-41 16,0 0-44-16,-23 5-56 0,23-5-78 0,-20 5-113 16,2-3-275-16,1 5-685 0,-7 2 303 0</inkml:trace>
        </inkml:traceGroup>
        <inkml:traceGroup>
          <inkml:annotationXML>
            <emma:emma xmlns:emma="http://www.w3.org/2003/04/emma" version="1.0">
              <emma:interpretation id="{2F8E3576-99CB-4DA5-B292-3F93E46D199A}" emma:medium="tactile" emma:mode="ink">
                <msink:context xmlns:msink="http://schemas.microsoft.com/ink/2010/main" type="inkWord" rotatedBoundingBox="27815,15427 32105,15231 32171,16671 27881,16867"/>
              </emma:interpretation>
            </emma:emma>
          </inkml:annotationXML>
          <inkml:trace contextRef="#ctx0" brushRef="#br0" timeOffset="593235.39">18562 12686 161 0,'0'0'174'0,"0"0"-10"0,0 0-13 16,0 0-8-16,0 0-10 0,0 0-3 0,0 0-10 15,-14-7-11-15,14 7-4 0,0 0-9 0,0 0-3 16,0 0-8-16,0 0-4 0,0 0-8 0,0 0-5 16,0 0-6-16,0 0-3 0,0 0-3 0,0 0-1 15,0 0-8-15,0 0 1 0,0 0-5 0,0 0-5 16,0 0-1-16,0 0-1 0,0 0 2 0,0 0 9 15,0 0 4-15,0 0 2 0,0 0 2 0,39-6 7 0,-21 2 0 16,-3 3-1-16,7-3 2 0,2 0 0 16,2 1-12-16,0-3-5 0,3-1 1 0,-2 2-1 15,4-1-4-15,-3-1-2 0,2 3-2 0,3-2 2 0,-5-2-4 16,-1 5-2-16,1-4 0 0,-1 1-4 16,2 1-3-16,-6 2-3 0,-2-3-2 0,3 2 12 15,2-1-16-15,-10 2 1 0,3 2-3 0,-5-1-2 16,-1-1 1-16,-1 3-2 0,-1-4 1 0,-11 4 8 0,15-2-14 15,-15 2-3-15,13-1 12 0,-13 1-11 0,0 0-1 16,16 1-7-16,-16-1 6 0,0 0 0 0,0 0-6 16,11 2 8-16,-11-2-1 0,0 0-5 15,0 0-3-15,9 5-17 0,-9-5-10 0,0 0-20 0,0 0-19 16,0 10-30-16,0-10-28 0,0 0-29 0,0 0-44 16,0 0-44-16,0 0-207 0,0 0-488 0,-17 13 217 15</inkml:trace>
          <inkml:trace contextRef="#ctx0" brushRef="#br0" timeOffset="593567.7105">19100 12640 154 0,'0'0'237'16,"0"0"1"-16,-3 22-5 0,2-13-10 0,1 6-8 16,-2 0-10-16,1 1-15 0,-2 2-7 0,3 1-12 15,-3 3-8-15,0-4-2 0,3 3-11 0,-5 2-9 0,2-4-10 16,3-2-7-16,-1-2-12 0,1 5-15 16,0-7-1-16,0 5-6 0,0-7-9 0,0 7-10 15,0-5-9-15,0 0-4 0,0-2-4 16,0-11-6-16,4 22-7 0,1-13-3 0,-5 0-13 0,6-1-23 0,-6-8-23 15,4 14-20-15,-4-14-18 0,6 11-19 16,-3-6-23-16,-3-5-20 0,9 8-26 0,-9-8-18 16,14 2-10-16,-14-2-28 0,19-3-14 0,-19 3-194 15,16-10-446-15,-7 6 197 0</inkml:trace>
          <inkml:trace contextRef="#ctx0" brushRef="#br0" timeOffset="593934.9921">19308 12997 51 0,'0'0'191'0,"13"6"-3"0,-13-6-3 15,9 7-6-15,-9-7-5 0,10 9-2 0,-7-4-3 16,3 2-3-16,0 1-10 0,2-1-12 0,-2 1-5 16,0 0-8-16,1 2-15 0,2-1-8 15,-1-2-5-15,-3 1-9 0,1 0-7 0,5-2-6 0,-5-1-7 16,4 1-6-16,-1-2 1 0,2-3-9 0,-11-1-4 16,19 2-7-16,-8-2-6 0,3 0-3 0,-14 0-5 15,23-3-1-15,-7-1-5 0,-5 2-1 0,-2-3-2 16,-2 1 0-16,2-2-3 0,-2-1-4 15,2 2-1-15,0-3 5 0,-1 3-10 0,-2-4-2 16,-3 0 4-16,-3 9-2 0,7-20-3 0,-7 7-2 0,3 3-3 16,-3 10 6-16,0-19-5 0,0 8 1 0,0 11-3 15,-7-19 3-15,4 11-5 0,-6 0 3 0,1 1-3 16,-1 1 5-16,-1-1-7 0,10 7 2 0,-25-7 20 16,11 3-18-16,-2 4 2 0,1-2 1 0,-2 4 1 15,1 2 2-15,0 0-6 0,-1-1-1 0,1 4 4 16,-1-3-3-16,0-1 2 0,3 6-1 0,1-1-3 15,-1 3 9-15,5-4-25 0,0-2-16 0,2 3-38 16,-5 0-45-16,5 2-53 0,7-3-46 16,0-7-86-16,-8 15-149 0,8-15-484 0,0 0 214 0</inkml:trace>
          <inkml:trace contextRef="#ctx0" brushRef="#br0" timeOffset="594313.4872">19816 12973 22 0,'0'0'332'0,"0"0"-19"0,3-11-21 16,-3 11-14-16,0 0-30 0,0 0-21 0,0 0-15 16,0 0-20-16,0 0-17 0,0 0-15 0,0 0-13 15,22 14 0-15,-14-6-9 0,-2 1-9 0,0 4 8 16,1 0-3-16,-1 5-4 0,-6-1 4 0,14 6-6 15,-8 1 1-15,0 0-1 0,1 3-7 0,-4 1-16 0,6 7-3 16,-5-9-4-16,-1 11-6 0,3-8-6 0,-9-1-7 16,6-1-5-16,0 2-8 0,-6-5-4 15,3 0-3-15,0 0-11 0,-3-7-3 0,0 2-7 0,3-2-1 16,0 1-4-16,-3-4 1 0,1 0-13 0,0-5-21 16,2-9-23-16,0 18-29 0,0-18-26 0,0 13-15 15,0-13-20-15,0 0-15 0,0 11-21 0,0-11-28 16,0 0-34-16,0 0-32 0,0 0-30 0,0 0-42 15,0 0-232-15,0 0-591 0,2-55 262 0</inkml:trace>
          <inkml:trace contextRef="#ctx0" brushRef="#br0" timeOffset="594627.8761">19900 13045 17 0,'0'-11'244'0,"-6"1"-12"0,6 10-11 15,-9-17-15-15,4 9-9 0,5 8-8 0,-6-17-17 16,6 8-9-16,0 9-14 0,0-15-16 0,0 15-14 16,0-14-14-16,6 5 2 0,-6 9-11 0,5-13-3 15,-5 13-11-15,9-13-6 0,-3 8-5 0,-2-1-7 16,5-1 2-16,-1 1-2 0,-8 6-2 0,19-7-3 16,-10 3-4-16,7 0 4 0,-7 3-5 15,5 0-4-15,-14 1-3 0,19 0-5 0,-6 2-1 0,1 0 1 16,-2 4-5-16,-5-3 1 0,5 1-2 0,-4 6-2 15,1-2 0-15,-3 0 2 0,-2 3 4 0,2 2 6 0,-6-1 1 16,0 3-6-16,-6 0 0 0,-1 0-2 16,1-1 1-16,-3-1-6 0,-5 2 0 0,4-1-1 15,-5-3-3-15,-2 2 0 0,4-2 8 0,-3 2-19 16,-1-1-6-16,4 1-12 0,-2-6-20 0,4 3-29 0,1-3-28 16,-2 0-35-16,5-3-37 0,-2 1-54 15,9-5-37-15,-11 9-67 0,11-9-190 0,0 0-535 16,0 0 237-16</inkml:trace>
          <inkml:trace contextRef="#ctx0" brushRef="#br0" timeOffset="596326.1461">20322 13066 79 0,'10'-4'280'15,"2"1"-9"-15,-2-4-18 16,4 1-12-16,1-3-22 0,-2 3-12 0,4-2-21 0,-1-2-13 15,6-3-17-15,1 2-11 0,-1-1-14 0,-2 1-9 16,-1-8-15-16,2 9-10 0,1-8-5 0,-2-1-11 0,2 2-3 16,-3-4-17-16,4-9 1 0,-7 9-6 0,1-2-8 15,-4-11-3-15,2 10-6 0,-2-13-8 0,-5 9-8 16,4-8-6-16,-2-1-8 0,-1 1-1 0,-9 9-7 16,6-1-7-16,-6-1 0 0,2-9-3 0,-2 10 0 15,-2 1-2-15,-4-1 1 0,0 4 3 0,0-1-4 16,5 0 2-16,-8 8 4 0,-2-4-1 0,-1 5-2 15,6 0 2-15,-7 2-2 0,2 3 5 0,0 1-4 16,-3 0 2-16,1 2 3 0,1 4-2 0,-2-3 5 16,4 5-4-16,-2 0-5 0,12 2 11 0,-24 0-8 15,12 2 1-15,-4 3 0 0,-1 3 0 0,4 0 3 16,0 6 3-16,-5 7 5 0,1 1 2 0,-2 13-2 16,5-3 8-16,-5 4 3 0,3 1 3 15,5 4 0-15,2 1-3 0,-1 5 0 0,1-1-1 0,3 3-2 16,1-4 3-16,2 1-4 0,3-1 2 0,0-3-3 15,8 0 1-15,4-5-4 0,-2 0 7 0,2-11-7 16,-4-3-4-16,8 1-1 0,0-4 0 0,-1-2 5 16,2 0 4-16,-4-7 2 0,7-3 0 0,-4 1 1 15,0-3 1-15,7-1 1 0,-4-3-2 0,7-2-3 16,0 0-6-16,-6-2 7 0,5-3-4 0,-3-2-2 0,5-1 3 16,-1 1-3-16,4-2 1 0,-8-2-2 0,0 0 2 15,1-1-8-15,-1 0 4 0,-9 1-2 16,4 2 2-16,-1 0-5 0,1 0 3 0,-1-1 4 15,-7 6-1-15,1 1 2 0,-1-1-3 0,5 3 1 0,-14 1-4 16,13-1 2-16,-13 1 3 0,15-3-2 0,-15 3 2 16,0 0 7-16,20 9-4 0,-13-9 6 0,-1 5-1 15,-6-5 0-15,13 11 9 0,-2-6-6 0,-5 0 1 16,0 0-2-16,4 0 9 0,2 1-4 0,2 0 0 16,-1 1 4-16,-1-3 4 0,1-3-6 0,4 3 0 15,-1-2 4-15,-2-2-6 0,2 0-6 16,-1 0 3-16,1-4-4 0,4 2 1 0,-4-1 1 15,0-2-2-15,1 1-6 0,-2-2 2 0,0 0-4 0,-3 1 1 16,1-2-2-16,0-4-3 0,-7 4-2 0,5-3-9 16,-5 4 4-16,0-4-9 0,-3 2 2 0,-3 8-6 15,3-18 3-15,-2 11-4 0,-1 7-2 0,-4-18 0 16,-2 7 4-16,1 5-4 0,-4-5 1 0,0 5 5 16,2-2-1-16,-6-3 2 0,-2 3-1 0,-2 3 3 15,-5-5-2-15,2 5 4 0,7 0-1 0,-6 1 2 16,2-1-4-16,7 4 4 0,-8 0-1 0,2-3 3 15,-4 2-2-15,7 2 2 0,-7 2 0 0,13 2 2 16,-5-2 1-16,2 3 0 0,-2 0 5 0,4 0 0 16,-7 5 1-16,8-4-4 0,-2 4 6 0,4-4-1 0,-4 4-2 15,6 0 0-15,-7 1 3 0,7 4 6 16,0-8-8-16,3 6 14 0,0 0-14 0,0 1 0 16,0-14 6-16,0 22-4 0,6-12-3 15,-3 1 4-15,1-2-2 0,2 0 7 0,0-2-10 0,2-1 12 16,1 1 0-16,1-2-3 0,-4 1 0 0,8-5-2 15,-2 0 3-15,10-1-3 0,-9 1-3 0,7-2-1 16,-4 0 2-16,3-2 0 0,-2-2 0 0,-1-1-1 16,4 0-1-16,5-4 1 0,-6-1-5 0,1 2 7 0,-1-5-11 15,-5 5 6-15,2-6 5 0,0 5-8 16,1-10 3-16,-4 8-3 0,-1-2 5 0,8-2 1 16,-10 7-2-16,-1-3-2 0,1 5-1 0,-1-2-2 15,-1 4 2-15,1 0 3 0,-9 5 0 0,10-11 5 0,-10 11 2 16,6-5-4-16,-6 5 2 0,11-5-6 0,-11 5 10 15,0 0-2-15,0 0 6 0,12 11 1 16,-12-11 11-16,6 13-1 0,-2-6 1 0,-1 2 1 0,-3 2 4 16,6-2 2-16,-2 4 4 0,-2-2-2 0,-1-1-2 15,5 4 0-15,-3-2-4 0,0-2-1 0,0-3-4 16,2 6-5-16,-5-13 3 0,6 16-5 0,-3-10-3 16,-3-6 1-16,6 15 2 0,-2-10-2 0,-4-5-4 15,6 11 3-15,2-6-18 0,-8-5-17 0,12 5-15 16,-12-5-7-16,13 0-5 0,-13 0-7 0,16-5-3 15,-7 0 2-15,2 0-2 0,1-1-4 0,1-3 4 16,1-2 5-16,-1 0 2 0,-1 1 13 0,1-4-7 16,1 1 6-16,-2-1 1 0,1-1 2 0,0 4 4 15,-4-2 7-15,3 2 1 0,-1 3 10 0,-2 2 4 16,-5 0 4-16,-4 6 18 0,12-12-5 0,-7 8 3 16,-5 4-4-16,9-7 4 0,-9 7-1 0,0 0 14 15,0 0 0-15,0 0-2 0,16 9 9 0,-16-9 18 16,7 9-17-16,-7-9 4 0,3 11 1 0,0-5 4 15,-3-6 3-15,6 14-12 0,-1-7-11 0,-1 2 11 16,1-3-6-16,-5-6 4 0,7 13-8 0,-4-9 0 0,-3-4-4 16,9 10-2-16,-6-4 1 0,-3-6 0 0,8 9-3 15,-8-9 6-15,9 3-10 0,-9-3 9 16,11 2-3-16,-11-2 5 0,0 0-13 0,20-5 0 0,-20 5 1 16,19-6 1-16,-14 2-7 0,8-3 3 0,1-4 1 15,-2 3-7-15,1-2 5 0,0-1-2 0,-4 1-3 16,6 3 6-16,-4-2-4 0,-4 4-3 15,-1-2 4-15,2 0-4 0,-8 7-4 0,11-8 4 0,-11 8-7 16,8-9 1-16,-8 9-4 0,0 0 0 0,12 0 5 16,-12 0-3-16,0 0 4 0,0 0 3 15,7 14 0-15,-7-14 3 0,5 10 0 0,-5-10-3 0,1 11-2 16,-1-11 5-16,0 13 7 0,0-13-7 0,0 14-3 16,6-9 1-16,-6-5 1 0,3 10 0 0,-3-10-1 15,3 10 4-15,-3-10-2 0,0 0 2 0,8 7-1 16,-8-7 4-16,15 3-2 0,-15-3-2 0,17-4 2 15,-8-2 0-15,5 1-2 0,4 0-5 0,1-5 1 16,2-1 5-16,4 0-4 0,-2-3 1 0,1 3-4 16,1 0 2-16,0 1-5 0,-1 0 7 0,-4 5 2 0,5-1-6 15,-6 3 0-15,4 2 11 0,-4-1 2 16,2 4 5-16,-3-1 5 0,1 7 6 0,4-2 3 16,-3 5 1-16,3 3-4 0,-4 1 4 0,4 2-8 15,-7-1 5-15,0 4-6 0,1 0-2 0,-1-3-11 16,-5 4-31-16,-2-5-50 0,-3 0-54 0,1 0-60 0,-4 3-66 15,-9-1-92-15,-3 2-392 0,-1-6-797 16,-4 5 353-16</inkml:trace>
        </inkml:traceGroup>
      </inkml:traceGroup>
      <inkml:traceGroup>
        <inkml:annotationXML>
          <emma:emma xmlns:emma="http://www.w3.org/2003/04/emma" version="1.0">
            <emma:interpretation id="{BA99198D-FBE8-49FA-B435-1E10127481B6}" emma:medium="tactile" emma:mode="ink">
              <msink:context xmlns:msink="http://schemas.microsoft.com/ink/2010/main" type="line" rotatedBoundingBox="3754,17703 18132,17352 18159,18454 3781,18806"/>
            </emma:interpretation>
          </emma:emma>
        </inkml:annotationXML>
        <inkml:traceGroup>
          <inkml:annotationXML>
            <emma:emma xmlns:emma="http://www.w3.org/2003/04/emma" version="1.0">
              <emma:interpretation id="{240EACFA-328E-4D44-B8F2-3844ADA21A17}" emma:medium="tactile" emma:mode="ink">
                <msink:context xmlns:msink="http://schemas.microsoft.com/ink/2010/main" type="inkWord" rotatedBoundingBox="3761,17994 6665,17923 6679,18520 3776,18591"/>
              </emma:interpretation>
            </emma:emma>
          </inkml:annotationXML>
          <inkml:trace contextRef="#ctx0" brushRef="#br0" timeOffset="598236.103">-5521 14800 142 0,'0'0'161'0,"0"0"-6"15,0 0 0-15,0 0-20 0,0 0-5 0,0 0-6 0,0 0-9 16,0 0-11-16,0 0-2 0,0 0-7 0,0 0-9 15,0 0-8-15,0 0 1 0,0 0-1 0,0 0 1 16,0 0 0-16,0 0 3 0,-4 32 0 0,4-22 0 16,3 6 2-16,-2-2 1 0,-1 1-5 0,1 5-2 15,2 2 1-15,-3-5-4 0,2 2 1 16,1 4 3-16,1 0-7 0,-2-7 5 0,2 9-6 0,-2-8-3 16,2 0-6-16,-2 2 1 0,-1-1-5 0,4-5-3 15,-1 5 4-15,1-3-3 0,-1 1-9 0,1-2 2 16,-1-1-9-16,-1-2-1 0,0 1-2 0,3-5-1 15,-1 1-3-15,-5-8-6 0,7 15-1 0,-5-9-7 16,2 1 0-16,-4-7 0 0,7 10-1 0,-7-10-4 16,8 9 6-16,-8-9-9 0,10 7 3 0,-10-7-19 15,5 4-11-15,-5-4-28 0,9 5-21 0,-9-5-26 16,0 0-29-16,7 5-26 0,-7-5-34 0,0 0-46 16,0 0-53-16,0 0-174 0,0 0-491 0,11-16 217 15</inkml:trace>
          <inkml:trace contextRef="#ctx0" brushRef="#br0" timeOffset="599052.9364">-5071 14939 56 0,'0'0'194'0,"0"0"-17"15,0 0-5-15,0 0-9 0,0 0-5 0,0 0-11 16,9 12-9-16,-9-12-3 0,0 0-7 0,-9 20-6 16,3-9-5-16,-1 3-6 0,-5 1-5 15,5-2-3-15,-1 1-7 0,-2 2-4 0,1-1-1 0,-2 0-7 16,2 5-2-16,0-3-1 0,-3-2-7 0,2 1 0 16,-3 5-7-16,4-7 2 0,1 3-3 15,-2-3 3-15,1 1-12 0,1-2-3 0,2-1-6 0,-4 1-1 16,7-2-6-16,-3-2 1 0,0 2-6 0,0 0-2 15,3-4-5-15,3-7 0 0,-6 14-6 16,6-14-3-16,-4 15 2 0,4-15-2 0,-2 13-10 0,2-13 8 16,-1 10-4-16,1-10-2 0,0 0 0 0,0 0-4 15,7 12 5-15,-7-12-4 0,8 6-3 16,-8-6 4-16,0 0 4 0,14 1-5 0,-14-1 3 16,18-3-1-16,-6-1-1 0,-12 4 0 0,23-5 1 0,-10-1 0 15,5 3 1-15,-2-1-1 0,2 3-5 0,2-5 8 16,-4 1-2-16,1 3-2 0,2-2 2 0,-3-2 0 15,1 3-4-15,-1-2 0 0,2-2 1 0,-2 2 2 16,2-2-2-16,0 0-2 0,5-2 2 0,0 5 2 16,-5-3-4-16,2 1-1 0,-2-5 0 0,0 4 2 15,-2-4 1-15,-3 2-6 0,5 0 5 0,-1-3 1 16,-1 4-5-16,-3-2 6 0,2-1-6 0,-3 2 0 16,0 1-2-16,2-2-1 0,-7 3 2 0,1-1 5 15,-2 1 0-15,-3-2 1 0,-3 9-8 0,6-15 3 16,-2 4 5-16,-4 11-5 0,1-13 0 0,-1 13 2 15,0-16 10-15,0 16-12 0,-5-13-3 0,5 13 12 16,-6-11-13-16,6 11 1 0,-11-7 10 0,11 7-9 16,-13-2-4-16,13 2-4 0,-20 0 5 0,20 0-3 15,-25 7 12-15,12-3-12 0,1 5-1 0,-2-3 5 16,-2 1-1-16,-2 2-2 0,4-2-3 0,1 1 14 16,1 1-11-16,3 0-3 0,-1-2 0 0,2-1 2 15,4 4-2-15,-1-2 4 0,2 1-5 0,3-9 6 16,-1 21-1-16,1-11 1 0,0-10 0 0,7 21 0 15,-2-13-2-15,4 3 4 0,-2-3 6 0,2-1-3 16,0 1 1-16,3 0 1 0,3 0 8 0,-2-3 3 16,7 1 3-16,-2 1 2 0,-2-6-5 0,9 3 6 15,-7-3 8-15,0 1-8 0,0-2 3 0,1-2-3 16,1 0 6-16,-1-2 4 0,-2 2-3 0,-1-1-4 16,0-1-1-16,1 0-6 0,-2 1 7 0,-6-1-8 15,3 4-1-15,-12 0-5 0,18-6 1 0,-10 5 13 16,-8 1-36-16,14-4 0 0,-14 4-30 0,13-2-30 15,-13 2-24-15,0 0-26 0,14-5-39 0,-14 5-35 16,0 0-50-16,13-3-60 0,-13 3-235 0,0 0-583 16,6-6 259-16</inkml:trace>
          <inkml:trace contextRef="#ctx0" brushRef="#br0" timeOffset="599977.2352">-4116 14897 175 0,'0'0'210'16,"0"0"-6"-16,0 0-9 0,0 0-8 0,0 0-10 0,-24 26-3 16,14-16-13-16,1-3-7 0,-2 4-14 15,-2 0-7-15,2 2-11 0,-2-2-8 0,-2 2-5 0,2-1-13 16,-1 0-4-16,2-1-10 0,0-2-8 0,5 2-7 15,-1-6-8-15,1 4-5 0,-1-1-7 0,4-1-2 16,4-7-5-16,-7 13-6 0,2-6-4 0,5-7-3 16,0 0-3-16,-3 12-1 0,3-12-3 0,0 0-1 15,8 13 0-15,-8-13-4 0,8 4-1 0,-8-4-3 16,17 4-1-16,-10-2 3 0,-7-2-5 0,20 4 4 16,-11-4-4-16,3 0 6 0,1 3 2 0,0-3-3 15,1 1 1-15,1-1-2 0,-2-1 5 0,4 1 1 16,-2-3-2-16,-15 3 0 0,25 0-1 0,-13 0 3 15,-2 3 2-15,2-2-6 0,-12-1 0 0,21 4 0 16,-13-2 0-16,2 2 3 0,-10-4-3 0,13 6-3 16,-5-1 2-16,-1 1 0 0,-7-6-1 0,11 11-1 15,-8-7 2-15,-3-4 3 0,4 15-4 16,-2-7 0-16,-2-8 4 0,-2 16 0 0,2-16 0 16,-7 13 0-16,2-4-2 0,-1 0-5 0,0-2 8 0,-1 1-4 15,-1 1-1-15,-4 1 1 0,4-5 0 0,2 2 1 16,-8 2-6-16,7-4 1 0,-5 1-2 15,3-2-1-15,-2-1 13 0,11-3-3 0,-13 8-8 0,5-6-4 16,8-2 3-16,-11 3 3 0,11-3-8 16,0 0-17-16,0 0-16 0,0 0-9 0,-17-13-14 0,17 13-19 15,-4-8-18-15,4 8-9 0,0 0-12 0,0 0-6 16,12-24-6-16,-9 14-11 0,3 3 3 0,1-4 3 16,0 5 4-16,2-2 14 0,2-5 19 0,1 4 0 15,0 0 13-15,1-2 2 0,1 1 10 0,-1 3 6 16,2-6 22-16,3 5 12 0,-3-2 19 15,-2 0 13-15,1 3 18 0,-1-1 13 0,0-2 7 16,-1 4 14-16,3 1 10 0,-1-2 5 0,-4 3 7 0,-1 1 0 16,-9 3 13-16,18-3-10 0,-6 3 14 0,-12 0-9 15,15 0 2-15,-15 0 12 0,21 1-5 0,-14 1-6 16,4 1 5-16,-2 1-3 0,-2 3 7 0,2-2 3 16,0 1-1-16,-2 1 0 0,4 4-1 0,-4-1-8 15,1-3 6-15,4 3-11 0,-5-2 2 16,1 0-9-16,-3 2-3 0,3-4-4 0,1 4-11 0,-5-2-2 15,1-1-4-15,-5-7-8 0,7 15-6 0,-4-7-3 16,-3-8 0-16,6 9-7 0,-6-9 2 0,8 10-7 16,-8-10-7-16,4 10-25 0,-4-10-29 0,2 10-28 15,-2-10-25-15,0 0-31 0,-2 14-24 0,2-14-34 16,0 0-41-16,-12 8-48 0,12-8-49 0,0 0-260 16,-19-3-620-16,19 3 274 0</inkml:trace>
          <inkml:trace contextRef="#ctx0" brushRef="#br0" timeOffset="600327.3007">-3845 15023 153 0,'-4'-11'299'0,"4"11"-13"0,-6-11-19 0,6 11-19 15,-3-12-24-15,3 12-23 0,0 0-18 0,0-14-20 16,0 14-18-16,0 0-15 0,0 0-16 0,0 0-9 15,0 0-43-15,0 0-26 0,0 0-54 0,13-5-48 16,-13 5-56-16,0 0-59 0,0 0-191 0,0 0-402 16,0 0 177-16</inkml:trace>
          <inkml:trace contextRef="#ctx0" brushRef="#br0" timeOffset="600867.6609">-3572 15058 15 0,'0'0'265'0,"12"8"-5"0,-12-8-14 16,11 6-13-16,-4-4-14 0,2 3-19 0,-9-5-11 15,13 13-14-15,-4-6-9 0,-3-1-9 0,9 3-5 16,-7-2-11-16,1 0-12 0,4 1-10 0,-4 2-4 16,-2-6-13-16,1 6-7 0,-2-3-6 0,0-1-5 15,1 1-8-15,-2 0-12 0,-5-7 4 0,7 12-15 16,-2-7 1-16,-5-5-4 0,9 8-7 0,-9-8-6 15,4 7-6-15,-4-7 2 0,0 0-4 0,3 10-2 16,-3-10 3-16,0 0-15 0,0 0 11 0,0 0-7 16,0 0 4-16,0 0-1 0,0 0-11 0,0 0 4 15,0 0-1-15,0 0-7 0,0 0-6 0,11-26-4 16,-10 16-10-16,1 1-12 0,2-6-7 0,-2 2-1 16,2-4-7-16,2 3 11 0,-2-1-7 0,2 2 5 15,0-1 0-15,2 0 6 0,-2 2 1 0,1 3 2 16,2-2 0-16,-4 1 3 0,4 2 10 0,-5 2-5 15,-4 6 7-15,17-3 2 0,-10-5 5 0,-7 8 4 16,15 0 7-16,-15 0 4 0,16 4 2 0,-11 2 2 16,-5-6 7-16,15 12 4 0,-11-4 4 0,2 2 4 15,0-2 10-15,2 1-13 0,-3 4 12 0,0-6-13 16,1 6-3-16,-2-5 0 0,1 2-1 0,-1 1-1 16,-2-2-3-16,1 0-4 0,-3-9-3 0,4 15-2 15,-4-15 1-15,6 9-4 0,-6-9-1 0,5 11 4 16,-5-11-7-16,3 7 3 0,-3-7-1 0,0 0-2 15,0 0 4-15,7 7-5 0,-7-7-3 0,0 0 2 16,0 0-5-16,0 0-3 0,21-14-6 0,-15 7-9 16,1-3-1-16,2 0-14 0,0-1-8 0,2-2 0 15,-2-2-7-15,-2 1 5 0,4-1-1 0,-2 2 9 16,1-1 0-16,-1 0 1 0,0 3 7 0,1 1 0 16,-1-5 2-16,-1 6 0 0,1 2 8 0,-5-1 5 15,-4 8 8-15,15-9-3 0,-7 8 7 0,-8 1 9 16,13-6 9-16,-13 6 6 0,19-2 9 0,-19 2 19 15,21 8 5-15,-7-1 5 0,-1-5 8 0,2 9 28 16,-2-4 3-16,5 4-11 0,-1-4 4 0,2 7-5 16,-2-3-5-16,-4 1-9 0,2 0-1 0,0-1-9 15,-2 0-9-15,1 2-10 0,-2-2 3 0,1 4 0 16,-1-2-15-16,-3 0-32 0,3-2-53 0,-2 1-66 16,-2 0-64-16,-5-2-69 0,0 1-86 0,-3 0-365 15,0 0-757-15,0-11 335 0</inkml:trace>
        </inkml:traceGroup>
        <inkml:traceGroup>
          <inkml:annotationXML>
            <emma:emma xmlns:emma="http://www.w3.org/2003/04/emma" version="1.0">
              <emma:interpretation id="{F50E5ED7-BCB0-4936-B745-1258FE9FB7DE}" emma:medium="tactile" emma:mode="ink">
                <msink:context xmlns:msink="http://schemas.microsoft.com/ink/2010/main" type="inkWord" rotatedBoundingBox="7469,17998 10774,17917 10790,18587 7486,18668"/>
              </emma:interpretation>
            </emma:emma>
          </inkml:annotationXML>
          <inkml:trace contextRef="#ctx0" brushRef="#br0" timeOffset="601557.8759">-1626 14800 165 0,'-10'7'288'16,"0"-4"-29"-16,-2 7-13 0,-3-5-16 0,1 2-18 15,-4 0-18-15,4 4-12 0,0-3-10 0,-1-1-15 16,3 0-18-16,0-2-11 0,2 3-10 0,4-1-15 15,-2-1-7-15,3 1-12 0,5-7-11 0,-11 11-2 16,10-4-13-16,1-7 0 0,-2 13-6 0,2-13-6 16,0 0-4-16,8 15-8 0,-5-9-1 0,7-1-1 15,-4 1 1-15,3-4-7 0,1 3-6 0,-10-5 5 16,21 6-6-16,-6-1 1 0,4-3-4 0,-4 2 1 16,6-1-2-16,-4-2 5 0,2 2-1 0,-3-1-5 15,2 3 0-15,2-1 3 0,-4-3 2 0,8 1-3 16,-5 2 0-16,-2 2-3 0,2-2 2 0,-1 1-3 15,0 1 0-15,-5 0-7 0,2-2 3 0,-6 3 0 16,2-3-2-16,-4 5 2 0,2-3 1 0,-6 3 12 16,-3-9-11-16,6 13 0 0,-6-13 2 0,-4 14-3 15,-1-3 2-15,-4-4 5 0,0-3-6 0,0 3 7 16,-1 3-2-16,-4-3 10 0,-2 0-6 0,0 2 3 16,-1-4 3-16,1-1-11 0,2 2 3 0,-2-2 3 15,0-2-5-15,4-1 1 0,-2 3-4 0,1-3 0 16,13-1 0-16,-20 3 0 0,11-3-3 0,9 0-18 15,0 0-11-15,-16-3-20 0,16 3-30 0,0 0-25 16,0 0-28-16,-13-5-29 0,13 5-36 0,0 0-62 16,0 0-268-16,0 0-562 0,0 0 249 0</inkml:trace>
          <inkml:trace contextRef="#ctx0" brushRef="#br0" timeOffset="603176.7349">-1183 15048 39 0,'18'0'246'0,"-18"0"-13"16,20-4-14-16,-11 3-8 0,-9 1-2 0,25-1-18 0,-12 0-8 16,2-2-9-16,3 2-11 0,-3-2-11 0,3 0 5 15,-2 2-22-15,2-3-9 0,0 1-13 0,6-1-10 16,-4-2-4-16,-1 4-13 0,8-7-13 15,-3 0-4-15,-1 2-4 0,-3-1-8 0,4-1-6 0,-5 0-5 16,0 4-3-16,-2-3-3 0,2 5-6 0,1-7-4 16,-1 5-1-16,-6-2-4 0,2 0-5 0,2 1 1 15,-4 4-1-15,-4-3 1 0,-1 0-6 0,-8 5 3 16,13-6-4-16,-13 6 4 0,6-7-5 0,-6 7 4 16,6-8-8-16,-6 8-2 0,0 0 8 0,0 0-12 15,0 0 3-15,0 0 0 0,-22-10-1 0,22 10 1 16,-17-1-1-16,17 1 0 0,-22 1-2 0,8 0 6 15,-3 4-3-15,-1 0-5 0,1 0-3 0,-1 4-1 16,-1-4 1-16,0 1 8 0,2 0-5 0,-1 1 12 16,3 0 5-16,-4-2 6 0,6 4 2 0,-4-5 4 15,1 3 2-15,7-3 0 0,-2 3-4 0,5-1 0 16,-3-1 4-16,2 1-10 0,7-6-3 0,-10 11-3 16,4-5 0-16,6-6 5 0,-6 10-5 0,6-10 5 15,-3 15-5-15,3-15-5 0,-5 14 4 0,5-14-2 16,3 13 4-16,-3-13 7 0,5 14-5 0,1-7-5 15,-3 1 0-15,-3-8 0 0,7 11 1 0,-4-3 1 16,6-3-4-16,-2 1-2 0,2-2 2 0,2-1-6 16,-2 2 3-16,4-2 2 0,-2 0-7 0,-2 1 6 15,2-3 3-15,-11-1 4 0,24 0-12 0,-7-1 1 16,-1-3-8-16,1-3-4 0,-4 3-5 0,2-1-3 16,1-1-5-16,-4-1 4 0,0-2-8 0,3 0-7 0,-5 0 6 15,2-1-1-15,-1 3 0 0,-2 0-3 16,1-4 4-16,-4 1 7 0,5 1 4 0,-5-3 2 15,-2 5-6-15,-1-4 2 0,0 1 3 0,3 3 7 16,-6 7-4-16,3-17 2 0,0 9-1 0,-3 8 6 16,1-12-2-16,-1 12 10 0,3-11-9 0,-3 11 2 0,0 0 11 15,3-9-8-15,-3 9-2 0,0 0-6 16,0 0 3-16,6-9-7 0,-6 9 14 0,0 0 0 16,0 0 4-16,0 0 9 0,0 0-3 0,20 15 4 15,-14-8 4-15,-6-7-3 0,10 13 2 0,-7-6-2 16,3 3 1-16,2 2 5 0,-2-5-6 0,1 1 0 0,-1 1-1 15,3-3-3-15,-5 2 0 0,5-2-9 0,-3 5-2 16,2-8 2-16,-8-3 5 0,13 11-6 16,-4-8 5-16,-1 1-8 0,1 0 2 0,-9-4-3 15,19 1-23-15,-19-1-11 0,19-2-8 0,-13-2-6 16,3-1-5-16,-9 5-1 0,17-9-1 0,-10 3 4 16,4-5 3-16,-3 4-1 0,-5 0 10 0,2-3 2 15,1-2 8-15,0 4 1 0,-3-3 2 0,1 4 3 16,1-6 2-16,-1 5 15 0,-4 8-3 0,6-11 22 15,-6 11-8-15,6-8 5 0,-6 8 5 0,8-8 0 16,-8 8-3-16,0 0 0 0,0 0 5 0,0 0 13 0,0 0-8 16,0 0 2-16,0 0 1 0,0 0 5 15,16 13 6-15,-16-13-7 0,9 11 3 0,-3-4 1 16,1-1-8-16,1 0 3 0,1 1-2 0,7 0 0 16,-7-2-4-16,5 2-7 0,-1-1 3 0,0 0 3 15,-1-5-3-15,2 3-6 0,-2-4 5 0,-2 0-4 0,-10 0 2 16,20-4-4-16,-4 1 2 0,0-2-10 15,-4 3-4-15,-1-6-6 0,-2 3 8 0,1 0 0 16,-2-5-12-16,1 4-1 0,-3-5 17 0,-3 4-15 16,1-2-5-16,-1-2 3 0,-3 11 1 0,6-19 0 15,-3 8 5-15,0 1 0 0,-3 10-3 0,4-21-3 16,-4 21 8-16,6-17-1 0,-6 17-2 0,6-15-3 16,-3 9 4-16,-3 6-4 0,0 0 4 0,14-14-5 15,-14 14 2-15,10-4 4 0,-10 4 1 0,14 0 0 16,-14 0-2-16,17 6-1 0,-6-1 0 0,5 1 6 15,-4 1-4-15,5-1 2 0,-1 5 3 0,-3 0 0 0,13 1 4 16,-7 8-3-16,1-2-11 0,-1 3 12 16,0-1 0-16,8 9-1 0,-10-5-1 0,2 7 12 15,-3-10-15-15,4 2 5 0,2 6-5 0,-10-5 5 0,5-4 0 16,-4-1-3-16,0 2 1 0,4-3-3 16,-8 4 2-16,1-9-1 0,-1 4 5 0,-3-3-2 0,2 0-1 15,-2 1-2-15,-6 0 5 0,4-4-4 0,-4 0 2 16,0-11-5-16,-4 25 12 0,-2-15-9 0,0-3 4 15,-2 2 2-15,-4-1-2 0,5 0-4 0,-2 0-2 16,-5 0 8-16,-2-3-1 0,3 1-3 16,1-2 1-16,-5 0 1 0,1 0 1 0,-1-2 7 0,1-2-5 15,4 1 3-15,-4-1-15 0,2-4 6 16,1 1-1-16,-2-2 5 0,1-2 1 0,7 0-1 16,-2-4 0-16,-1 3-9 0,-2-4 8 0,7-1-6 0,2-1 6 15,3-4-7-15,-6 0 6 0,3 2-11 0,3-9 1 16,3 4 0-16,0-4-1 0,0 8-4 0,5-4-1 15,-2 4-4-15,1-1 2 0,5-3 11 0,-2-1-11 16,2 6-7-16,5-2 10 0,-8-3-3 16,4 3 15-16,7-2 1 0,-4 3-9 0,-6 3 0 15,2 1 0-15,8-5 2 0,-1 3-4 0,-5 2 7 16,5-1-1-16,-3 3-1 0,1 1 1 0,-1-1 3 0,-5 3-4 16,4-3 2-16,-10 3 0 0,6 0 2 0,-4 1 5 15,2 4 2-15,-9 3 2 0,9-9 3 16,-4 3 2-16,-5 6 6 0,0 0 4 0,15-6-9 15,-15 6 12-15,4-4-4 0,-4 4-3 0,0 0 1 0,0 0-4 16,9-6 9-16,-9 6-9 0,0 0 12 0,0 0 3 16,0 0 14-16,16 13 9 0,-10-6 4 15,2 4 6-15,-5-4 5 0,3 4 8 0,1 6 8 0,-1-3-5 16,0 1-1-16,-1 0-6 0,1-3 3 0,3 3-7 16,-5-2-7-16,2 3-5 0,-3-5-8 0,3 4-5 15,-3-6-2-15,1 2-5 0,-1-4 0 16,0 3-3-16,-3-10-9 0,6 18-25 0,-4-11-39 0,-2-7-38 15,6 9-48-15,-6-9-32 0,0 0-42 0,3 9-45 16,-3-9-59-16,0 0-65 0,0 0-308 0,0 0-732 16,0 0 324-16</inkml:trace>
          <inkml:trace contextRef="#ctx0" brushRef="#br0" timeOffset="603794.926">1052 14766 26 0,'5'-5'294'0,"-5"5"-9"0,0 0-15 0,0 0-16 15,0 0-26-15,0 0-17 0,0 0-18 0,0 0-13 16,0 0-8-16,0 0-5 0,0 0-2 0,-29 18-6 16,29-18 2-16,-15 15-16 0,7-9-10 0,-1-2-10 15,2 2-7-15,-2 5-11 0,3-5-11 0,-1 2-3 16,7-8 4-16,-6 15-18 0,0-9-8 0,6-6 6 15,-2 11-15-15,2-11-12 0,-6 13-1 0,6-13-9 16,0 0-2-16,8 14 1 0,-8-14 1 0,6 13-5 16,-3-8-2-16,-3-5 3 0,7 8-5 0,-1-2 3 15,-6-6-8-15,13 5 3 0,-4 0-8 0,0-2 4 16,-9-3-6-16,17 7 7 0,-10-6-7 0,5 3-3 16,-4 0 0-16,-8-4 2 0,22 7 5 15,-12-1-2-15,2-5-4 0,-1 1-2 0,1 2 4 0,-2-1-2 16,1 1 9-16,-3 0-9 0,3 2 0 0,1-2 11 15,-5 0-12-15,-1 2 1 0,3 0 0 0,-4-1 2 16,-5-5 1-16,6 14 11 0,-3-4 3 0,-3-10 2 16,-3 14 4-16,3-14 12 0,-6 18-3 15,-2-10-2-15,5 1-3 0,-3-2 0 0,-4 3 1 0,-4-2-5 16,2 2 3-16,5-5-2 0,-2 1-4 0,2 0-6 16,-2-1 2-16,-2-2-5 0,11-3-2 0,-15 7-1 15,5-3 1-15,10-4-5 0,-12 2-2 0,12-2-9 16,0 0-14-16,-10 4-28 0,10-4-23 0,0 0-29 15,-14-10-26-15,14 10-29 0,0 0-23 0,-6-12-28 16,6 12-29-16,0 0-36 0,0-22-39 0,9 9-37 16,-6 2-307-16,-3 11-691 0,2-20 305 0</inkml:trace>
          <inkml:trace contextRef="#ctx0" brushRef="#br0" timeOffset="603949.509">1359 14785 117 0,'0'0'271'0,"13"0"1"15,-13 0-6-15,0 0-14 0,14 9-9 0,-14-9-3 16,6 9 0-16,0-3-4 0,-1 3 0 0,0 4 14 16,4-1-4-16,-5 5-3 0,2-3-3 0,-3 1-15 15,3 0-12-15,2 1-11 0,-5 0-13 0,3-1-15 16,-3 2-13-16,1-4-17 0,-1 2-10 0,0 1-17 15,0-2-11-15,-3 1-11 0,3-6-7 0,-3 3-14 16,8-1-21-16,-8-11-45 0,3 15-52 0,0-7-51 16,-3-8-56-16,2 11-48 0,-2-11-60 0,0 0-79 15,8 14-371-15,-8-14-766 0,0 0 339 0</inkml:trace>
        </inkml:traceGroup>
        <inkml:traceGroup>
          <inkml:annotationXML>
            <emma:emma xmlns:emma="http://www.w3.org/2003/04/emma" version="1.0">
              <emma:interpretation id="{89B5A83D-EFAC-4F8E-A254-638788D82F36}" emma:medium="tactile" emma:mode="ink">
                <msink:context xmlns:msink="http://schemas.microsoft.com/ink/2010/main" type="inkWord" rotatedBoundingBox="11688,17509 14869,17432 14896,18534 11715,18611"/>
              </emma:interpretation>
            </emma:emma>
          </inkml:annotationXML>
          <inkml:trace contextRef="#ctx0" brushRef="#br0" timeOffset="605113.6282">2419 15068 72 0,'0'0'187'0,"0"0"-9"15,0 0-5-15,0 0-17 0,0 0-13 0,0 0-10 0,0 0-11 16,0 0-9-16,0 0-8 0,0 0-1 16,0 0 3-16,0 0 2 0,0 0-4 0,0 0 0 15,0 0 3-15,20-6-8 0,-20 6-3 0,13-4-2 16,-4 4-4-16,4-3-5 0,-13 3-2 0,26-3-9 0,-7-1-1 15,-3 0-6-15,1 1-1 0,5-1-6 16,4-1-6-16,-9 0-3 16,3 1-8-16,-2-2 1 0,6 0-5 0,-5 1 4 0,-3 1-7 0,2 2-5 0,2 1-3 15,-7-2-3-15,4 0-2 0,-1-1 0 16,-3 3-2-16,2 1-1 0,-4-2-1 0,5 2-3 0,-4-4 0 16,-12 4 0-16,24 0 1 0,-15 0-4 0,-9 0 9 15,19 0-6-15,-8-1-4 0,-11 1-23 0,22 0 1 16,-14-3 4-16,-8 3-1 0,13-1 0 0,-13 1 1 15,15 0-1-15,-15 0 5 0,0 0-3 0,16 0 6 16,-16 0-5-16,0 0 0 0,11-2 3 0,-11 2-2 16,0 0-4-16,0 0 6 0,0 0-3 0,0 0 0 15,0 0-3-15,0 0-4 0,0 0-16 0,0 0-16 16,0 0-23-16,0 0-18 0,0 0-25 16,0 0-38-16,-20 25-36 0,20-25-45 0,-10 6-207 0,10-6-471 15,-23 5 209-15</inkml:trace>
          <inkml:trace contextRef="#ctx0" brushRef="#br0" timeOffset="605458.1332">2694 15209 160 0,'0'0'209'0,"16"0"0"16,-16 0-9-16,24-5-2 0,-8 5-6 0,-1-1-7 15,2 0-5-15,-1-2-10 0,3-2-9 0,1 4-4 16,-1 1-10-16,2-2-8 0,4-1-11 0,-2 3-10 16,-4-1-11-16,-3-1-9 0,2 4-6 0,-3-1-5 15,3 2-4-15,0-3-7 0,-9 0-5 0,10 0-8 16,-7 0-2-16,3-3-4 0,-3 7-5 0,-12-4-3 15,20 0-4-15,-10 1-10 0,-10-1 0 0,19 0-4 16,-19 0-4-16,14 5-5 0,-14-5-12 16,15-4-19-16,-15 4-29 0,0 0-32 0,16 0-38 15,-16 0-36-15,0 0-60 0,14 4-78 0,-14-4-185 0,0 0-505 16,0 0 224-16</inkml:trace>
          <inkml:trace contextRef="#ctx0" brushRef="#br0" timeOffset="610556.2398">3712 14882 170 0,'0'0'159'0,"0"0"-5"16,0 0-7-16,0 0-6 0,0 0-10 0,0 0-4 15,0 0-10-15,0 0 0 0,0 0-10 0,0 0-2 16,0 0-7-16,0 0-4 0,0 0-3 0,0 0-6 15,0 0-9-15,0 0-2 0,0 0-4 0,0 0-6 16,0 0-4-16,0 0 7 0,0 0-15 0,-9-6-10 16,9 6 0-16,0 0-2 0,0 0-5 0,0 0-4 15,0 0-5-15,-1-14-2 0,1 14-5 0,0 0 3 0,10-13-2 16,-10 13-6-16,6-14 2 0,-1 7-1 16,1-1-2-16,-6 8-1 0,11-16-3 0,-5 8 5 15,3-3 0-15,-3-1 3 0,3 4-3 0,-1-2 0 16,-1 3 2-16,1 0-3 0,-1 0 3 0,-1 0-3 15,-6 7-1-15,14-11 1 0,-9 5 3 0,1-2-2 0,-6 8 0 16,11-12-3-16,-5 10 2 0,-6 2-1 16,10-9-1-16,-10 9 0 0,11-8-1 0,-7 3-2 15,-4 5 1-15,0 0-2 0,14-8 1 0,-8 3-4 16,-6 5 3-16,0 0-6 0,12-5 2 0,-12 5 1 16,10-2-2-16,-10 2 3 0,0 0-1 0,16 0-1 0,-16 0 2 15,0 0-5-15,15-3 2 0,-15 3-2 16,0 0 2-16,15 3 2 0,-15-3 2 0,0 0-3 15,0 0 5-15,14 2-4 0,-14-2 3 0,4 7 5 16,-4-7-4-16,0 0 6 0,9 9-1 0,-9-9 0 16,3 9 1-16,-3-9 0 0,6 6 1 0,-6-6-3 15,3 13 0-15,-3-13 2 0,1 12 5 0,-1-12-4 16,3 12 3-16,-3-12-7 0,2 14 7 0,-2-14-3 16,1 16 2-16,2-10-3 0,-3-6 2 0,0 14 3 0,0-14-5 15,3 13-2-15,-3-13 2 0,-3 15 0 0,3-15-2 16,0 14 2-16,0-14-2 0,0 13-2 15,0-13 6-15,0 17-5 0,0-17 1 0,0 18 0 16,0-11 0-16,-3 4 0 0,3-11 7 0,-3 17-3 0,3-10-4 16,0-7 2-16,-3 18-1 0,0-8-1 0,3-10 0 15,-7 18-1-15,4-9 0 0,2-2 0 0,1-7-1 16,-3 18 0-16,3-8 7 0,0-10-12 0,-5 13 1 16,1-3-3-16,4-10 7 0,-2 12-3 15,2-12 1-15,-3 18-4 0,0-11 3 0,3-7-2 0,-1 14 0 16,-4-7-2-16,5-7 0 0,-3 15 0 0,-1-5 3 15,4-10-4-15,-2 14 1 0,-2-7 1 0,4-7 2 16,-3 15 0-16,3-15 4 0,-6 15-2 16,3-10-1-16,3-5-2 0,-8 12-1 0,5-5 3 0,3-7-4 15,-6 11-2-15,6-11 7 0,-7 12-3 0,3-2-3 16,4-10-1-16,-8 10 2 0,8-10 2 0,-4 11 3 16,4-11-5-16,-8 10 4 0,8-10-3 0,-7 7 1 15,7-7-1-15,-9 10-3 0,9-10 0 0,-12 7 4 16,12-7 0-16,-6 9-2 0,0-4-2 0,6-5-1 15,-12 7 2-15,12-7-1 0,-11 8-2 0,6-3 4 16,5-5-1-16,-11 9 1 0,7-2-3 0,4-7 6 16,-15 10-3-16,10-5-1 0,5-5-5 0,-15 9 6 15,11-2 3-15,4-7-6 0,-15 10 1 0,15-10 3 16,-11 6-2-16,11-6 2 0,-8 7-1 0,8-7-4 16,-11 4-3-16,11-4 4 0,-9 4 1 0,9-4 3 15,-9 4 1-15,9-4-4 0,0 0-1 0,0 0 0 16,0 0 3-16,-10 7-3 0,10-7 0 0,0 0 6 15,-11 4-4-15,11-4 2 0,0 0 2 0,0 0-6 16,0 0 7-16,-10 1-7 0,10-1 1 0,0 0 4 16,0 0-7-16,0 0 2 0,0 0 2 0,0 0 2 15,0 0-2-15,0 0 2 0,-18 3-2 0,18-3-2 16,0 0 2-16,0 0-2 0,0 0 3 0,0 0 4 16,0 0-5-16,0 0-6 0,0 0 2 0,0 0 0 15,0 0-1-15,0 0 2 0,0 0-2 0,0-22 0 16,0 22 0-16,0 0 2 0,0 0-1 0,0 0 2 15,0 0-2-15,15-12-7 0,-15 12 7 0,4-6-3 0,-4 6 8 16,12-7-2-16,-12 7-6 0,8-4 5 16,-8 4-2-16,13-9-2 0,-13 9 3 0,12-8 5 15,-3 5-3-15,-9 3 2 0,15-7-4 0,-9 4 4 16,6-2 1-16,-5 2-2 0,-7 3-1 0,18-4 0 16,-9 1 2-16,-9 3-2 0,18 0-4 0,-18 0 6 0,19-3-2 15,-11 2-2-15,-8 1 4 0,16-4-4 16,-16 4 5-16,17-2-2 0,-17 2 0 0,13 0 12 15,-13 0-9-15,14 0-1 0,-14 0 5 0,14-4-3 16,-14 4 0-16,15 0 6 0,-15 0 0 0,14 0-4 16,-14 0 8-16,16 0-1 0,-16 0-4 0,14-2 4 0,-14 2 0 15,15-1-2-15,-15 1 8 0,14 1-10 16,-14-1 0-16,17 6-2 0,-17-6 1 0,12 0 1 16,-12 0-2-16,15 2 11 0,-15-2-21 0,13 2 14 15,-13-2-3-15,11 2 4 0,-11-2-5 0,15 0 4 0,-15 0-2 16,10 3 2-16,-10-3-7 0,10 4 7 0,-10-4-5 15,14 0 9-15,-14 0 0 0,0 0 3 0,16 0 8 16,-16 0-8-16,0 0 5 0,18-3-5 16,-18 3 2-16,14 3 0 0,-14-3 3 0,11 0 1 0,-11 0-5 15,0 0-3-15,17-3 2 0,-17 3-5 0,13-1 4 16,-13 1 1-16,11 1-5 0,-11-1 1 0,0 0 0 16,18-3 1-16,-18 3 0 0,0 0-14 0,15-1 20 15,-15 1-11-15,0 0-5 0,13 1 2 0,-13-1 4 16,0 0-18-16,0 0 17 0,13-3-9 0,-13 3 8 15,0 0-3-15,12-4 0 0,-12 4-2 0,0 0 3 16,14-4 5-16,-14 4-8 0,7-5 2 0,-7 5 8 16,9-5-23-16,-9 5 15 0,0 0 0 0,11-3-2 15,-11 3 5-15,0 0 13 0,0 0-16 0,0 0 2 16,0 0 2-16,0 0-4 0,0 0-1 0,0 0 0 16,0 0 1-16,0 0 2 0,0 0-3 0,0 0-4 15,0 0 5-15,0 0-2 0,0 0 0 0,0 0 5 16,0 0-18-16,0 0 3 0,0 0-27 0,0 0-27 15,0 0-35-15,0 0-26 0,0 0-45 0,0 0-29 16,0 0-28-16,-21 26-38 0,21-26-42 0,-11 5-315 16,11-5-666-16,-13 3 295 0</inkml:trace>
          <inkml:trace contextRef="#ctx0" brushRef="#br0" timeOffset="617203.9492">4277 14456 43 0,'0'0'186'16,"0"0"-18"-16,0-12-7 0,0 12-4 0,0 0-13 15,0 0-5-15,0 0-6 0,0 0-6 0,0 0-5 16,0 0-1-16,0 0-3 0,-1-14-5 0,1 14-4 15,0 0-2-15,0 0 3 0,0 0-6 0,0 0-3 16,0 0-5-16,0 0-1 0,0 0-2 0,-3-10-8 16,3 10 0-16,0 0-10 0,0 0-2 0,0 0-7 15,0 0-5-15,0 0-8 0,0 0-3 0,0 0-9 16,0 0-2-16,0 0-7 0,0 0 0 0,0 0-4 16,0 0-4-16,0 0-4 0,0 0 2 0,0 0 3 15,0 0-1-15,0 0-8 0,0 0 9 0,0 0 1 16,13 28 1-16,-8-20 2 0,-5-8 7 0,7 16-4 15,-2-7 3-15,-5-9 1 0,6 17-9 0,-3-8 10 16,1-2-1-16,-2 4-7 0,2-1-1 0,-1-2 0 16,2 1-3-16,-5-9-3 0,6 14-2 0,-6-14 3 15,4 12 0-15,-1-5-4 0,-3-7-10 0,4 12 9 16,-4-12-3-16,3 11-2 0,-3-11 0 0,5 8 0 16,-5-8-1-16,0 0-1 0,4 10-3 0,-4-10 18 15,0 0-24-15,6 7 8 0,-6-7 2 0,0 0-5 0,0 0-1 16,0 0-4-16,0 0 7 0,6 7 1 0,-6-7-9 15,0 0 5-15,0 0 17 0,0 0-18 0,0 0-5 16,0 0 6-16,0 0-2 0,0 0 3 16,0 0 10-16,0 0-19 0,0 0 4 0,0 0 1 15,0 0-1-15,0 0-2 0,0 0 8 0,0 0-5 0,0 0 2 16,0 0-2-16,0 0 0 0,0 0-3 16,0 0 18-16,0 0-18 0,0 0 4 0,0 0 0 15,0 0-10-15,0 0 11 0,0 0-5 0,0 0 3 16,0 0-13-16,0 0 14 0,2-29 0 0,-2 29 3 0,3-14-4 15,-2 4 1-15,-1 10-9 0,2-17 1 0,2 9 4 16,-4 8 5-16,6-13-9 0,-4 3 7 0,-1 0 0 16,4 1 1-16,-5 9-5 0,3-17 3 15,0 8-5-15,0 1 6 0,-3 8-9 0,6-14 3 0,-2 7 7 16,-4 7-7-16,3-10 13 0,-3 10-16 0,0 0 0 16,5-8 7-16,-5 8-9 0,0 0 4 0,6-10-1 15,-6 10 6-15,0 0-1 0,7-7-6 0,-7 7 5 16,0 0 2-16,0 0-2 0,7-5 2 0,-7 5 2 15,0 0-5-15,0 0 3 0,12-5-2 0,-12 5 0 16,0 0-4-16,12-3 5 0,-12 3 1 0,9-4-2 16,-9 4 8-16,0 0-2 0,11-4-1 0,-11 4 1 15,0 0-1-15,13-4-1 0,-13 4-9 0,0 0 13 16,0 0-2-16,14 1-6 0,-14-1 6 0,0 0-5 16,10 3 8-16,-10-3-6 0,0 0 0 0,10 7 2 15,-10-7 7-15,12 7 5 0,-12-7-1 0,8 7 3 16,-8-7-3-16,7 9 7 0,-4-4 1 0,-3-5 0 15,9 11-3-15,-6-5 1 0,-3-6 6 0,11 11 5 16,-8-6-5-16,-3-5 0 0,6 10-1 0,-6-10 2 16,7 11 14-16,-3-6-6 0,-4-5-1 0,6 9 4 15,-6-9-4-15,8 11 3 0,-8-11 0 0,3 9 2 16,-3-9-5-16,3 11 0 0,-3-11-2 0,1 12 5 16,-1-12-6-16,6 8-1 0,-6-8 0 0,3 11 8 15,-3-11-2-15,0 0-4 0,6 12 2 0,-6-12 2 16,3 8 0-16,-3-8-2 0,0 0-2 0,2 15 5 0,-2-15-1 15,3 8-2-15,-3-8 0 0,0 0 29 16,0 16-4-16,0-16-4 0,4 10-8 0,-4-10 1 16,2 10-3-16,-2-10 0 0,3 11-7 0,-3-11 1 15,3 9 0-15,-3-9-2 0,0 0-7 0,4 12 0 0,-4-12-3 16,0 0 1-16,0 10-4 0,0-10 0 0,0 0-4 16,0 0 2-16,0 0-3 0,0 0-1 0,3 11-3 15,-3-11-5-15,0 0 6 0,0 0-2 16,0 0-2-16,0 0-2 0,0 0 0 0,0 0 4 0,0 0-1 15,0 0-5-15,0 0-1 0,0 0-16 0,0 0-16 16,0 0-38-16,0 0-45 0,0 0-41 16,0 0-39-16,0 0-38 0,0 0-39 0,0 0-41 0,0 0-43 15,0 0-46-15,0 0-353 0,0 0-809 16,0 0 358-16</inkml:trace>
          <inkml:trace contextRef="#ctx0" brushRef="#br0" timeOffset="617819.5493">4926 14528 159 0,'0'0'257'0,"0"0"-9"0,0 0-9 16,0 0-8-16,0 0-11 0,2-10-14 0,-2 10-9 0,0 0-18 16,0 0-8-16,0 0-12 0,0 0-12 0,0 0-8 15,0 0-8-15,0 0-9 0,0 0 0 0,0 0-2 16,0 0 0-16,12-4 4 0,-12 4-3 0,0 0 3 15,14-1-3-15,-14 1 1 0,18 0-1 0,-18 0-2 16,20-2-8-16,-11-1-3 0,6-4-5 0,-5 0-2 16,0 3-4-16,1 3-3 0,-11 1-9 0,21-3-3 15,-11-1-4-15,-1 1 1 0,-9 3-14 16,20-2-4-16,-20 2-9 0,13-5 1 0,-6 5-4 0,-7 0-3 16,15-3-2-16,-15 3-7 0,14-3-2 0,-14 3-1 15,10-3-2-15,-10 3-5 0,0 0 0 0,0 0 1 16,20 2-3-16,-20-2 1 0,0 0-6 0,12 1-4 15,-12-1-1-15,0 0 4 0,0 0-6 0,0 0 0 16,13 0 0-16,-13 0-3 0,0 0 7 0,0 0-8 16,0 0 2-16,0 0-7 0,0 0 4 0,0 0 3 15,0 0-4-15,0 0 0 0,0 0 2 0,0 0-8 16,0 0-11-16,0 0-21 0,0 0-24 0,0 0-22 16,0 0-37-16,0 0-45 0,0 0-32 0,0 0-39 15,0 0-42-15,0 0-40 0,0 0-49 0,0 0-305 16,0 0-720-16,0 0 320 0</inkml:trace>
          <inkml:trace contextRef="#ctx0" brushRef="#br0" timeOffset="618431.2662">5403 14368 102 0,'0'0'271'0,"0"0"-15"0,11 0-12 16,-11 0-13-16,0 0-12 0,10-10-13 0,-10 10-15 15,6-7-15-15,-6 7-13 0,6-8-10 0,-6 8-8 16,9-10-8-16,-9 10-7 0,6-7-8 0,-6 7-6 15,8-11-14-15,-2 5-4 0,-6 6-11 0,5-12-4 16,-5 12-1-16,6-8 3 0,-6 8-16 0,8-12-2 16,-8 12-7-16,3-10 8 0,-3 10-11 0,6-8-1 15,-6 8-6-15,0 0-4 0,6-10 1 0,-6 10 3 16,0 0 1-16,0 0 2 0,0 0-4 0,6-9 11 16,-6 9-17-16,0 0 17 0,0 0-9 0,0 0-2 0,0 0 6 15,0 0-6-15,0 0 10 0,0 0-26 16,0 0-9-16,0 0 12 0,0 0-12 0,0 0 6 15,0 0-12-15,0 0 6 0,0 0 0 0,0 0 13 16,0 0-10-16,0 0 5 0,13 18 7 0,-13-18 5 16,2 11 5-16,-2-11 2 0,3 18 10 0,-3-18 2 0,3 14 8 15,-2-6-1-15,2 3 5 0,0-2 5 0,0 1 8 16,-3-10 0-16,3 19-1 0,2-9 1 16,-4 3-5-16,4-2 0 0,2 0 0 0,-7-1-1 15,1 1-5-15,-1 0 0 0,2 1-3 0,-2-12 2 0,4 18-6 16,-2-9 5-16,1 0-16 0,-3-9-2 0,1 18-2 15,-1-11-1-15,0-7 0 0,3 15-6 16,2-10-6-16,-5-5 3 0,1 10 0 0,-1-10-8 16,3 12-1-16,-3-12-2 0,0 0-6 0,5 10-2 0,-5-10-3 15,0 0 1-15,0 0-2 0,3 7-1 0,-3-7-7 16,0 0-9-16,0 0 15 0,0 0-6 0,0 0 2 16,0 0-4-16,0 0 2 0,0 0 1 15,0 0 2-15,0 0-3 0,0 0-3 0,0 0-8 16,0 0-14-16,0 0-12 0,0 0-24 0,0 0-27 0,0 0-36 15,0 0-48-15,0 0-47 0,0 0-55 0,0 0-55 16,0 0-59-16,0 0-64 0,0 0-97 0,0 0-283 16,-24 0-886-16,24 0 392 0</inkml:trace>
        </inkml:traceGroup>
        <inkml:traceGroup>
          <inkml:annotationXML>
            <emma:emma xmlns:emma="http://www.w3.org/2003/04/emma" version="1.0">
              <emma:interpretation id="{DF0DC4DF-E0BE-4830-B5C6-3886B2BBEBA2}" emma:medium="tactile" emma:mode="ink">
                <msink:context xmlns:msink="http://schemas.microsoft.com/ink/2010/main" type="inkWord" rotatedBoundingBox="15837,17645 18138,17588 18155,18281 15854,18337"/>
              </emma:interpretation>
            </emma:emma>
          </inkml:annotationXML>
          <inkml:trace contextRef="#ctx0" brushRef="#br0" timeOffset="619811.8805">6595 15001 200 0,'-3'9'251'0,"3"-9"-13"0,-6 7-13 16,6-7-16-16,-4 15-11 0,4-15-12 0,-3 16-16 16,3-7-15-16,0-9-9 0,1 16-10 0,-1-16-4 15,6 15-4-15,-1-7-2 0,-2-1-5 0,2 0-6 16,3-2 0-16,-1 3-6 0,1-3-6 0,2-2 7 16,2-2-20-16,2 3 0 0,1-4 0 15,2 0-11-15,0-4-1 0,1 2-11 0,-2-3-3 16,2-2-4-16,1 1-5 0,-4-1-3 0,2 1-7 0,-4-1-2 15,1-2-4-15,-4 0-4 0,2 3 1 0,0-4-7 32,-5 4-2-32,-1-3-4 0,0 4 3 0,2-7-3 0,-2 5 0 0,-5-2-5 15,-1 9 4-15,2-18-1 0,-2 7-5 0,0 11 2 0,0 0 0 0,-2-23 0 16,-1 15-1-16,-1-2-6 0,4 10-5 0,-9-14 6 16,3 8 1-16,0-1-5 0,6 7-3 0,-18-11 1 15,11 5-3-15,-2 2 2 0,-3 1 2 0,12 3-2 16,-21-5 0-16,9 3-1 0,-2 2-1 0,1 2-2 15,13-2 1-15,-25 3-1 0,13 1 1 0,-3 1 0 16,3 1-2-16,-3 0 6 0,4-1-4 0,-2 4 1 16,3 0-6-16,-4 0 21 0,2 1-21 0,5 0 0 15,1-1 4-15,-2-3 0 0,1 5-6 0,1-1 3 16,0 0 6-16,0 1 1 0,0-2-10 0,3-1 0 16,3-8-13-16,-9 16-15 0,8-9-7 0,1-7-33 15,-2 16-13-15,2-16-18 0,0 13-17 16,0-13-20-16,0 13-18 0,0-13-20 0,3 8-24 0,-3-8-29 15,11 3-26-15,-11-3-220 0,0 0-516 0,0 0 228 16</inkml:trace>
          <inkml:trace contextRef="#ctx0" brushRef="#br0" timeOffset="620235.9055">7056 14461 143 0,'-3'-10'230'0,"3"10"-9"0,0 0-10 16,0 0-10-16,0 0-16 0,0 0-15 0,0 0-15 0,-2-12-16 15,2 12-11-15,0 0-4 0,0 0-2 0,0 0 1 16,0 0-6-16,11 33-7 0,-8-26-3 0,4 4 0 15,-2 2 0-15,1 4 0 0,-3-1 2 0,7 0 2 16,-4 1 1-16,0 0-8 0,1 1 0 16,2 2 6-16,2 2 0 0,-4 0-6 0,7 0 5 0,-7 1-1 15,2-2 6-15,0 3-1 0,-4-3-5 0,5 3-1 16,-3-2 2-16,-1 2-5 0,0-8-7 16,2 3-8-16,-1 4-2 0,-2-8-5 0,-2-3-4 15,1 4-3-15,-1-2-7 0,3-1-4 0,-1 2-3 16,-2-6-8-16,0 1 2 0,0-2-13 0,1 3 3 0,1-3-11 15,-5-8 2-15,7 16 1 0,-4-8-7 0,1-2-5 16,-4-6 0-16,6 11-3 0,-6-11-5 0,8 13-11 16,-5-6-16-16,-3-7-23 0,6 8-27 0,-6-8-38 15,6 11-21-15,-6-11-23 0,0 0-19 16,0 0-21-16,4 7-27 0,-4-7-29 0,0 0-33 0,0 0-31 16,0 0-37-16,0 0-246 0,0 0-633 0,9-22 280 15</inkml:trace>
          <inkml:trace contextRef="#ctx0" brushRef="#br0" timeOffset="621342.4455">7493 14882 197 0,'0'0'253'0,"0"0"-5"0,9-5-20 0,-9 5-16 0,0 0-16 15,0 0-16-15,0 0-12 0,0 0-9 16,0 0-6-16,0 0-5 0,0 0-9 0,0 0-1 0,0 0 0 15,0 0-9-15,-9 38 0 0,9-27 0 0,3-3-7 16,-3-8-8-16,-2 21-3 0,2-7-3 0,-1-1-2 16,-4 1 7-16,5-4-12 0,5 1 3 15,-2-2-3-15,-3-9-5 0,1 18-5 0,5-10-4 16,-1-1-7-16,1 0 2 0,0 0-1 0,1-1-5 0,-7-6-1 16,14 7-2-16,-7-5-8 0,-7-2-5 0,18 4-2 15,-8-4-8-15,-10 0-6 0,20 0-1 0,-10-4-5 16,4-1-4-16,0 1-5 0,1-3 4 15,2 1-6-15,-8-2-1 0,1 0-9 0,4-1 3 0,-1-1-3 16,-6-2-2-16,2 3-4 0,2-5-10 16,-2 4 1-16,-3-5 6 0,0 4-10 0,-5 2 9 0,4-4-10 15,-2 4-1-15,1 0-3 0,-4 9 2 16,2-16 1-16,-2 16 2 0,-2-19-3 0,2 19-1 16,-4-13 2-16,4 13-1 0,0-14 4 0,0 14 1 0,-6-15-2 15,6 15-7-15,-8-8 8 0,8 8 4 0,-7-10-2 16,7 10-1-16,-8-7 0 0,8 7-4 0,0 0 2 15,-6-9 4-15,6 9-1 0,0 0-1 0,0 0-1 16,-7-5 0-16,7 5-1 0,0 0-2 16,0 0 1-16,0 0 1 0,0 0-2 0,0 0-1 0,0 0 4 15,-8 24-1-15,8-24 4 0,2 21-1 0,-2-12 9 16,4 5 2-16,-4-4 7 0,3 2-2 0,2 2 1 16,-2-2 1-16,1 2-1 0,1-4 2 0,-4 1 0 15,2-1-4-15,3 2 6 0,-1-3-4 0,-2 0-1 16,3-2 3-16,0 3-8 0,0-3 1 0,0 0-2 15,0-1 2-15,-6-6-2 0,13 11 0 0,-10-6-5 16,-3-5-11-16,16 4-20 0,-8-2-26 16,-8-2-20-16,18-2-13 0,-18 2-34 0,15-4-9 0,-6 0-17 15,3-2-5-15,-4 2-4 0,4-4-9 0,-1-1 4 16,-2 3 2-16,1-4 3 0,-1 1 9 0,0-1 13 16,0-2 14-16,-1 4 11 0,-1-3 12 0,-3 4 10 15,-1-3 9-15,-3 10 15 0,11-14 16 0,-7 6 21 16,2 3 18-16,-6 5 16 0,8-13 12 0,-8 13 12 15,9-9 10-15,-9 9 15 0,7-8 7 0,-7 8 1 16,8-5 9-16,-8 5 1 0,7-7 1 0,-7 7 4 16,0 0 5-16,18-2 3 0,-18 2 8 0,15 0-5 15,-15 0 5-15,18 4-1 0,-8 3 2 0,-1-4-6 16,2 4 8-16,-1 0-9 0,1-1-6 16,-3 2-9-16,3 0-1 0,-2-1-9 0,1 2-7 0,2 0-4 15,-6-1-1-15,2-1-7 0,1-2-6 0,0 2-3 16,-2-2-3-16,-7-5-5 0,13 11-4 0,-7-6 0 15,-6-5-3-15,11 9-3 0,-5-5 1 16,-6-4-1-16,12 2-2 0,-12-2-1 0,12 5 0 0,-12-5-5 16,15 0 1-16,-15 0-3 0,23-5-3 0,-15 4 0 15,-8 1 4-15,19-7-8 0,-13 6 0 0,-6 1 1 16,14-6 0-16,-14 6 0 0,9-5-3 0,-9 5 2 16,9-6 1-16,-9 6 0 0,0 0 1 0,6-6-3 15,-6 6 1-15,0 0-2 0,4-9-1 0,-4 9 2 16,0 0 2-16,0 0-6 0,6-9 4 0,-6 9 6 15,0 0-3-15,0 0-3 0,0 0 6 0,-2-15-1 16,2 15 2-16,0 0 0 0,0 0 0 0,-5-17 1 16,5 17 0-16,-9-12-3 0,9 12 4 0,-8-15 0 15,5 8 2-15,3 7 0 0,-10-15 1 0,4 5 3 0,3 1-4 16,3 9 5-16,-8-17 2 0,4 8-3 16,1-7 1-16,0 7-1 0,0-6-1 0,3 3 0 15,1-2-2-15,1 2-2 0,1-1-1 0,0-1-5 16,4 0 2-16,-1 3-3 0,0-3 0 0,-1 6-1 15,4-1 0-15,-3-2-2 0,3 1-2 0,1 0 0 16,2 1-4-16,-5 2-11 0,7 1-20 0,-5 3-20 16,1-1-27-16,-10 4-24 0,24-4-44 0,-12 2-32 15,0 2-30-15,-12 0-37 0,0 0-46 0,19 10-65 16,-13-9-76-16,-6-1-232 0,0 0-720 0,11 10 318 0</inkml:trace>
          <inkml:trace contextRef="#ctx0" brushRef="#br0" timeOffset="621737.9988">8704 14922 122 0,'0'0'307'0,"0"0"-17"0,0 0-17 16,0 0-18-16,0 0-15 0,4 7-21 0,-4-7-16 15,0 0-10-15,0 0-16 0,0 0-15 0,0 0-7 16,0 0-16-16,0 0-2 0,8 7-8 0,-8-7-8 16,0 0 2-16,0 0-24 0,0 0 14 0,4 8-13 0,-4-8 3 15,0 0-4-15,0 0 1 0,0 0-9 16,0 0 3-16,0 0-3 0,20-5-6 0,-20 5-3 15,0 0-6-15,13-5-5 0,-13 5-3 0,9-5-2 16,-9 5 5-16,0 0-13 0,7-7 6 0,-7 7-10 16,0 0-2-16,6-9-5 0,-6 9-7 0,0 0 1 0,0 0-9 15,0 0-12-15,0 0-25 0,0 0-40 16,0 0-43-16,0 0-43 0,-20-11-25 0,20 11-54 16,-21 3-52-16,21-3-57 0,-20 4-322 0,4 2-695 15,-1-1 307-15</inkml:trace>
          <inkml:trace contextRef="#ctx0" brushRef="#br0" timeOffset="622481.0942">8277 14951 148 0,'0'0'275'0,"0"0"-8"0,0 0-11 0,0 0-9 15,0 0-17-15,0 0-9 0,0 0-16 0,0 0-17 16,0 0-10-16,0 0-17 0,0 0-12 0,0 0-6 16,0 0-14-16,0 0-18 0,0 0 2 0,0 0-15 15,0 0 12-15,0 0-8 0,0 0 12 0,0 0 0 16,0 0 8-16,23 27 6 0,-17-24 6 0,-6-3 3 16,19 12-2-16,-12-6-4 0,1-3-6 0,1 5-7 15,-2-5-1-15,1 3-8 0,-2-1-6 0,-6-5-10 16,13 10-10-16,-7-6 0 0,0 1-10 0,-6-5-6 15,9 7-6-15,-9-7-8 0,8 7-3 0,-8-7-3 16,7 5-3-16,-7-5-2 0,0 0 0 0,6 7-3 16,-6-7-1-16,0 0-4 0,0 0 4 0,0 0 0 15,7 5 2-15,-7-5 1 0,0 0 7 0,0 0 0 16,0 0 5-16,0 0-3 0,0 0-5 0,0 0-5 16,0 0-4-16,0 0-1 0,0 0 1 0,0 0-6 15,0 0-3-15,-23-24-2 0,17 17 0 0,6 7-5 16,-8-13-4-16,2 3-1 0,2 1-1 0,4 9 0 0,-6-19-4 15,3 4-2-15,0 3 1 0,1-2 1 16,2 14 2-16,2-22-7 0,-4 8 3 0,2 4-4 16,0 10-1-16,2-23 1 0,4 11-4 0,-6 2 3 15,3 0-4-15,0-1 0 0,-3 11 0 0,7-21 2 16,-2 12-1-16,1 0 1 0,0-1 0 0,-1 3-1 0,0-3 2 16,4 2-1-16,-2-2-2 0,1 3 1 15,-1 3-1-15,-7 4 2 0,14-14 0 0,-8 5-3 16,1 4 1-16,-1-1 1 0,0-2-2 0,2 3 5 15,-8 5-1-15,11-12-1 0,-5 6-3 0,-6 6 2 0,9-9-2 16,-9 9 1-16,6-6 4 0,-6 6-13 0,0 0-13 16,9-9-13-16,-9 9-25 0,0 0-30 0,0 0-31 15,0 0-35-15,0 0-35 0,5-7-25 0,-5 7-20 16,0 0-29-16,0 0-42 0,0 0-58 16,0 0-58-16,0 0-255 0,-29 30-734 0,29-30 325 0</inkml:trace>
          <inkml:trace contextRef="#ctx0" brushRef="#br0" timeOffset="623419.0242">8774 14904 131 0,'0'0'251'16,"0"0"-10"-16,6-10-2 0,-6 10-3 0,0 0-4 16,0 0-11-16,0 0-4 0,0 0-8 0,0 0-8 15,0 0-15-15,0 0-8 0,0 0-9 0,0 0-25 16,0 0-3-16,0 0-15 0,0 0-12 0,0 0 6 15,0 0-22-15,0 0-10 0,0 0-4 0,0 0-5 16,0 0-3-16,-22 25-1 0,22-25-9 16,-2 8 7-16,2-8 4 0,0 0-14 0,-6 17-4 15,6-17-2-15,0 0-9 0,-1 9-4 0,1-9 5 16,0 0-10-16,0 0 10 0,0 0-7 0,0 0 8 0,0 0-3 16,0 0-1-16,0 0-1 0,0 0 0 0,0 0-6 15,0 0-11-15,0 0-2 0,-2 12 6 0,2-12 2 16,0 0-15-16,0 0-37 0,0 0-30 0,0 0-52 15,0 0-52-15,0 0-55 0,0 0-66 0,0 0-73 16,0 0-286-16,-30-12-684 0,30 12 303 0</inkml:trace>
          <inkml:trace contextRef="#ctx0" brushRef="#br0" timeOffset="624607.7608">8259 14852 36 0,'0'0'225'0,"0"0"-6"0,0 0-15 0,0 0-7 0,0 0-5 16,0 0-11-16,0 0-11 0,0 0-5 0,14-1-6 15,-14 1-8-15,0 0-6 0,0 0-7 0,0 0 0 16,0 0-8-16,0 0-4 0,0 0-5 0,0 0-5 15,0 0-1-15,0 0-14 0,0 0 1 16,0 0-4-16,0 0-8 0,0 0-2 0,0 0-7 0,0 0-7 16,0 0 0-16,0 0-6 0,0 0 2 0,0 0-9 15,-24-11-1-15,24 11 2 0,0 0 4 0,0 0-3 16,0 0-10-16,-18 0 12 0,18 0-14 16,0 0 13-16,0 0-6 0,0 0-6 0,0 0 1 0,-15 2-8 15,15-2 0-15,0 0-9 0,0 0-1 0,0 0-2 16,0 0-4-16,0 0-6 0,0 0 0 0,0 0-6 15,0 0 4-15,0 0-1 0,-3 14-5 0,3-14 3 16,0 0 14-16,0 0 6 0,11 20 13 0,-5-15-1 16,0 1 3-16,-6-6 8 0,10 17-11 15,-4-9 7-15,0-1-2 0,1 0-1 0,1 0-5 0,-2 0 5 16,0 0 1-16,1 1-2 0,1-1-1 0,-2 1-1 16,0-3 2-16,4 2-2 0,-6-1-3 0,2 1-4 15,2-2-1-15,-8-5-3 0,12 12-1 16,-6-7-3-16,-6-5 1 0,10 7-6 0,-5-4-2 0,-5-3-3 15,10 10 0-15,-10-10-9 0,6 6 3 0,-6-6 0 16,8 5-3-16,-8-5 1 0,0 0-2 0,6 9-3 16,-6-9 3-16,0 0-6 0,0 0-2 0,0 0 3 15,3 8-1-15,-3-8 0 0,0 0 2 16,0 0-3-16,0 0 7 0,0 0-5 0,0 0 1 0,0 0 7 16,0 0 1-16,0 0 9 0,0 0 5 0,0 0 0 15,0 0 0-15,0 0-5 0,0 0 1 0,0 0-6 16,0 0-5-16,0 0 1 0,0 0 4 0,0 0-8 15,-9-38-2-15,4 31 0 0,5 7-7 0,-3-14 2 16,3 14-1-16,-3-20 1 0,3 9-5 0,0 11-1 16,5-18 1-16,-4 8-2 0,2 1 0 0,-3 9 2 15,3-18-2-15,2 5-2 0,-2 0-4 0,1 6 7 16,-4 7-1-16,6-15 2 0,-3 6-4 0,1 2 3 16,-4 7-3-16,6-17 1 0,-4 10-2 0,-2 7 1 15,6-14 0-15,-6 14-2 0,4-14-4 0,-1 10 6 16,-3 4-2-16,5-14 0 0,-5 14 0 0,3-10 0 15,-3 10 0-15,6-11 4 0,-6 11-6 0,4-10-1 16,-4 10 2-16,6-8 0 0,-6 8 2 0,8-8 0 16,-2 3-5-16,-6 5 0 0,10-10 3 0,-5 3 0 15,2 3 2-15,-7 4 5 0,12-11-3 0,-5 4 1 16,-7 7 7-16,9-7-12 0,-4-2 2 0,-5 9-3 16,10-6 3-16,-10 6 1 0,9-9-1 0,-3 4 0 15,-6 5 2-15,0 0 2 0,8-8 2 0,-8 8-4 16,0 0-1-16,0 0 0 0,0 0 0 0,7-5-1 15,-7 5 2-15,0 0-1 0,0 0 0 0,0 0 2 16,0 0 1-16,0 0 1 0,0 0 1 0,0 0 4 16,0 0-5-16,10-6 3 0,-10 6 1 0,0 0-2 15,11-4 5-15,-11 4 6 0,0 0-8 0,9-3 1 16,-9 3 1-16,0 0 1 0,15-7 0 0,-8 3-1 16,-7 4 3-16,12-3-3 0,-12 3 3 0,0 0-2 15,0 0-2-15,15-3-1 0,-15 3 2 0,0 0-4 16,9-4-1-16,-9 4 3 0,0 0-5 0,0 0 3 15,0 0 0-15,0 0-1 0,0 0 0 0,0 0 2 0,0 0-1 16,0 0-5-16,0 0 3 0,0 0 0 16,0 0-5-16,0 0-7 0,0 0-19 0,0 0-20 15,0 0-31-15,-28 17-35 0,16-11-43 0,12-6-43 16,-18 13-37-16,7-8-38 0,-1 6-36 0,2-2-49 0,0 0-70 16,-11 4-384-16,7-6-878 0,2 2 388 0</inkml:trace>
          <inkml:trace contextRef="#ctx0" brushRef="#br0" timeOffset="625350.5143">8862 14874 36 0,'0'0'264'16,"0"0"-4"-16,0 0-8 0,0 0-8 0,0 0-7 0,0 0-13 15,0 0-11-15,0 0-9 0,0 0-15 16,0 0-7-16,0 0-10 0,-22 17-18 0,22-17 7 0,-9 13-10 16,9-13-8-16,-5 11-9 0,5-11-12 0,-9 12-8 15,9-12-7-15,-3 9-17 0,3-9-1 0,0 0-7 16,0 0-4-16,0 14-4 0,0-14-15 0,0 0 8 16,0 0-1-16,0 0-2 0,0 0 6 0,0 0-3 0,0 0-7 15,0 0-5-15,8 12-3 0,-8-12-7 16,0 0-5-16,0 0-7 0,0 0-18 0,0 0-34 15,0 0-57-15,0 0-75 0,0 0-95 0,0 0-145 16,0 0-240-16,0 0-685 0,0 0 303 0</inkml:trace>
        </inkml:traceGroup>
      </inkml:traceGroup>
    </inkml:traceGroup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6:42:09.29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24C2678-2165-496C-80FC-F2CE5F1B5252}" emma:medium="tactile" emma:mode="ink">
          <msink:context xmlns:msink="http://schemas.microsoft.com/ink/2010/main" type="writingRegion" rotatedBoundingBox="4017,3636 8371,3168 8666,5918 4312,6385">
            <msink:destinationLink direction="with" ref="{40D59515-D2E5-4043-8579-DC2C426A06B1}"/>
          </msink:context>
        </emma:interpretation>
      </emma:emma>
    </inkml:annotationXML>
    <inkml:traceGroup>
      <inkml:annotationXML>
        <emma:emma xmlns:emma="http://www.w3.org/2003/04/emma" version="1.0">
          <emma:interpretation id="{60F1FDB3-BB82-4FDD-BDAE-F2E978E7CB81}" emma:medium="tactile" emma:mode="ink">
            <msink:context xmlns:msink="http://schemas.microsoft.com/ink/2010/main" type="paragraph" rotatedBoundingBox="4017,3636 8371,3168 8454,3948 4100,44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47A8E2E-C2FE-4FE2-8C43-02F6624B609F}" emma:medium="tactile" emma:mode="ink">
              <msink:context xmlns:msink="http://schemas.microsoft.com/ink/2010/main" type="line" rotatedBoundingBox="4017,3636 8371,3168 8454,3948 4100,4415">
                <msink:destinationLink direction="with" ref="{083AB977-2AB2-474F-89E5-D0DB72969020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EA3C454B-D6CA-4710-88E0-E8C90BEB21B7}" emma:medium="tactile" emma:mode="ink">
                <msink:context xmlns:msink="http://schemas.microsoft.com/ink/2010/main" type="inkWord" rotatedBoundingBox="4017,3636 8371,3168 8454,3948 4100,4415"/>
              </emma:interpretation>
            </emma:emma>
          </inkml:annotationXML>
          <inkml:trace contextRef="#ctx0" brushRef="#br0">-5230 768 56 0,'0'0'143'0,"6"-8"-8"16,-6 8-2-16,0 0-15 0,0 0-7 0,0 0-2 0,0 0-8 16,0 0-4-16,0 0-5 0,0 0-5 0,0-11-2 15,0 11-4-15,0 0-5 0,0 0 2 0,1-13 1 16,-1 13 0-16,0 0-5 0,0 0 4 0,0 0-2 16,0 0-7-16,0 0 0 0,0-10 0 0,0 10 1 15,0 0 0-15,0 0-8 0,0 0 2 0,0 0-3 16,0 0-3-16,0 0-2 0,-6-14-7 0,6 14-2 15,0 0-5-15,0 0-4 0,0 0-4 0,0 0-1 16,0 0-3-16,0 0-5 0,0 0-2 0,0 0-5 16,0 0 0-16,0 0-3 0,0 0 2 0,0 0 0 15,0 0 0-15,0 0 1 0,0 0-2 0,0 0 0 16,0 0 8-16,0 0-1 0,0 0 1 0,2 39 1 16,-2-39 0-16,3 15 1 0,-3-15 2 0,0 16-3 15,0-6 2-15,0-10-1 0,-3 18 0 0,6-8 7 16,-3-10-11-16,1 19-4 0,-2-9 7 0,1-10-1 15,0 21-4-15,3-11 2 0,-3 0-4 0,0-10 2 16,0 17 1-16,3-9-2 0,-3-8-4 0,4 17 2 16,-4-10 2-16,0-7-1 0,6 18-1 0,-3-12 0 15,0 1 7-15,-3-7-13 0,6 14 3 0,-6-14-2 0,6 14 2 16,-6-14-2-16,6 7-9 0,-3 0 4 0,-3-7 2 16,6 10 3-16,-6-10-6 0,6 9 4 15,-6-9-7-15,6 7 7 0,-6-7-3 0,6 8-2 16,-6-8 3-16,0 0 0 0,12 11-2 0,-12-11-2 0,4 1 4 15,-4-1 0-15,0 0-5 0,12 4 1 16,-12-4 3-16,0 0-2 0,17-1 15 0,-17 1-15 16,0 0-3-16,16-3 2 0,-16 3 2 0,18-5-2 0,-11 1 4 15,1-1-5-15,-1-1 2 0,-7 6 3 0,18-9-6 16,-10 3 18-16,-2-1-13 0,1 2-5 0,1-2 3 16,-8 7-4-16,11-16 3 0,-5 9-1 0,0 0 10 15,0-4-14-15,-3 4 2 0,-3 7 0 0,11-18 1 16,-8 8-2-16,1 3-3 0,-2-3 3 0,-2 10-2 15,6-17 2-15,-5 6 14 0,-1 11-15 0,5-18-4 16,-5 12 21-16,0 6-17 0,3-20-2 0,-3 12 0 16,0 8 3-16,0-14-7 0,0 14 7 0,0-17 0 15,0 17 5-15,3-14-13 0,-3 14 6 0,0 0 12 16,0-15-12-16,0 15 3 0,0 0-5 0,-5-13 8 16,5 13-4-16,0 0 0 0,0 0-3 0,0 0 2 15,-1-9-1-15,1 9 1 0,0 0-1 0,0 0-1 16,0 0 3-16,0 0-7 0,0 0 3 0,0 0-1 15,0 0 2-15,0 0-3 0,0 0 3 0,0 0 3 16,-3 37-3-16,7-27 3 0,-4-10 4 0,-1 21-5 0,2-7 3 16,4-1 2-16,-5-2 3 0,3 3 8 0,-2 2-8 15,2-4 6-15,0 3 5 0,2-1-7 16,-1-2 13-16,-2 0-4 0,3 1 8 0,-2 2-2 16,5-2 5-16,-4-2-2 0,4 2 1 0,-4-2 5 0,2-4 0 15,-1 2-5-15,1-2 3 0,0 1-3 0,-2-1-8 16,2 1 4-16,-6-8-4 0,8 10 0 0,-2-3-1 15,-6-7-1-15,10 11-12 0,-4-7 7 16,-6-4 3-16,10 9-11 0,-4-5-14 0,-6-4-31 0,6 7-21 16,-6-7-23-16,0 0-25 0,0 0-20 0,9 6-28 15,-9-6-37-15,0 0-53 0,0 0-64 0,0 0-231 16,0 0-584-16,9-24 259 0</inkml:trace>
          <inkml:trace contextRef="#ctx0" brushRef="#br0" timeOffset="889.7426">-4611 813 50 0,'0'0'237'0,"-8"5"-10"0,8-5-14 16,0 0-12-16,0 0-9 0,0 0-9 0,0 0-18 15,0 0-9-15,0 0-14 0,0 0-11 0,0 0-7 16,0 0-13-16,0 0-4 0,0 0-16 0,0 0 0 16,0 0-2-16,0 0-6 0,0 0-3 0,0 0-5 15,0 0 1-15,26 6 0 0,-26-6-3 0,21-2-3 16,-10 0-5-16,-11 2-2 0,27-3 1 0,-10-1-1 16,5 1-7-16,-3 0-5 0,5-2 3 0,0-1-6 0,3 1-2 15,0 0-3-15,-2-3-4 0,-1 6-4 0,-2-3-6 16,1 0 1-16,-4-1 2 0,1 4-2 0,-3-2-7 15,-2 1-2-15,0 2 4 0,0-3-4 0,-4 3-3 16,1 0 4-16,-12 1-10 0,15-4 4 0,-15 4-1 16,13-4-1-16,-13 4-7 0,9-1 3 0,-9 1-3 15,0 0 2-15,0 0 0 0,0 0 5 0,16 0-14 16,-16 0 7-16,0 0-1 0,0 0 1 0,6 9-2 16,-6-9 4-16,0 0-5 0,0 0-1 0,-4 14 3 15,4-14 0-15,-8 17-2 0,4-11 1 0,4-6 0 16,-9 15-4-16,3-9 3 0,0 4 0 0,0-4 2 15,-1 4-6-15,-1 0 3 0,-1 0-3 0,0 1 6 16,2-6-1-16,-2 7-1 0,-2-2 3 0,4-2-1 16,-1-1-9-16,-1 3 6 0,4-3-3 0,-4 1 2 15,1-2-5-15,8-6 8 0,-9 11-3 0,3-5-5 16,6-6 5-16,-9 11-1 0,9-11-3 0,-6 7 4 16,6-7-2-16,-7 7 7 0,7-7 1 0,-9 7-12 15,9-7 4-15,-5 11 3 0,5-11-1 0,-4 7 0 16,4-7 2-16,-6 8-4 0,6-8 3 0,0 0-2 15,-6 9-2-15,6-9-2 0,0 0 3 0,0 0-4 16,0 0 5-16,-6 13 13 0,6-13-16 0,0 0 5 16,0 0-8-16,0 0 1 0,0 12 5 0,0-12-3 15,0 0 6-15,0 0-9 0,18 3-1 0,-18-3 6 0,15-2 2 16,-15 2-3-16,21-4 2 0,-3 2 4 0,-3-1-3 16,2 1-7-16,3 0 8 0,2-5 3 0,-2 3-1 15,5-3 2-15,2 1 21 0,-2 0-19 16,-2 1 5-16,2 2-2 0,-6-4-1 0,1 4-6 0,-1 0 5 15,-4-1 4-15,0 0-6 0,-2 3 1 0,-2 0-4 16,-2-4-3-16,-9 5-5 0,16 0 10 0,-16 0-7 16,11-3-7-16,-11 3-13 0,0 0-22 15,0 0-17-15,0 0-19 0,11 3-25 0,-11-3-30 0,0 0-26 16,0 0-31-16,5 10-36 0,-5-10-34 0,0 0-249 16,0 0-550-16,0 0 244 0</inkml:trace>
          <inkml:trace contextRef="#ctx0" brushRef="#br0" timeOffset="1208.7412">-3751 723 184 0,'0'0'226'16,"0"0"-7"-16,0 0-3 0,0 0-8 0,14 13-3 0,-11-4-8 15,-3-9-11-15,4 15-7 0,1-7-3 0,-2 2-16 16,0 1-2-16,0 2-7 0,1-2-3 0,2 6-10 16,-5-6-1-16,5 3-1 0,0-3-13 0,-3 2-7 15,3-6-6-15,2 4 10 0,-4 0-26 0,-1-1-11 16,2-1 12-16,-1 0-23 0,-1-2-14 0,-3-7-2 16,5 14-4-16,-2-8-1 0,-3-6-6 0,6 10-16 15,-6-10-13-15,0 0-28 0,1 11-18 0,-1-11-23 16,0 0-9-16,0 0-23 0,0 0-26 0,0 0-30 0,0 0-28 15,0 0-29-15,0 0-14 0,0 0-23 16,0 0-34-16,0 0-160 0,0 0-463 0,0-39 206 16</inkml:trace>
          <inkml:trace contextRef="#ctx0" brushRef="#br0" timeOffset="1595.4645">-3546 727 91 0,'0'0'166'0,"10"-5"-12"0,-10 5-2 0,0 0-9 16,13 0-4-16,-13 0-5 0,0 0 0 0,0 0-6 16,14 4-4-16,-14-4-2 0,0 0-2 0,9 8 1 15,-9-8-5-15,9 10 0 0,-3-5 1 0,0-1-11 16,1 3-9-16,-7-7-1 0,12 15-3 0,-6-12-3 16,3 7-8-16,-3-5-3 0,3 4-7 0,-3-1-1 15,1 0-6-15,-1 2 2 0,-1-1-7 0,1-2-1 16,0 1-3-16,-5 2-4 0,5-2 2 0,-4 2-3 15,-2-10-1-15,1 16 1 0,-1-6-3 0,0-10-2 16,-3 15-1-16,-3-8-3 0,2 3 0 0,4-10-17 16,-14 15 7-16,5-8-1 0,-1 1 0 0,1-2-11 15,-6 4 4-15,2-6-1 0,1 2-3 0,0-1-4 16,-3 1 14-16,-2-2-17 0,3-1-2 0,2 1-5 16,-2-2 4-16,4-1-3 0,-2 3-12 0,12-4-4 15,-21-4-11-15,21 4-4 0,-18 0-13 0,18 0-6 16,-13-3-10-16,13 3-15 0,-9-5-14 0,9 5-11 15,-11-6-25-15,11 6-23 0,0 0-25 16,-9-7-35-16,9 7-43 0,0 0-197 0,-3-14-478 0,3 14 211 16</inkml:trace>
          <inkml:trace contextRef="#ctx0" brushRef="#br0" timeOffset="2261.8133">-3239 727 66 0,'12'-1'229'0,"-12"1"-12"0,0 0-7 16,0 0-12-16,0 0-5 0,19 1-9 0,-19-1-8 0,9 6-7 15,-9-6-7-15,11 7-8 0,-9-1-10 0,4 2-5 16,-1-2-2-16,-1 2-5 0,1 1-7 0,1 0 0 15,0-2-1-15,-3 6-4 0,3-6-7 0,-2 2-1 16,2 2-5-16,-4-1-3 0,5 1-7 16,-1-1 1-16,-1-2-11 0,-1 1 3 0,-1 0-4 0,-3-9 5 15,9 16-16-15,-8-10-2 0,4 3-4 0,-5-9-1 16,6 6-6-16,-6-6-6 0,4 11-4 16,-4-11-3-16,3 7-5 0,-3-7-1 0,0 0-7 0,0 0 0 15,6 11-2-15,-6-11 2 0,0 0-9 0,0 0 6 16,0 0-6-16,0 0-4 0,0 0-4 0,0 0 5 15,0 0 5-15,0 0-13 0,0 0-7 0,0 0 3 16,0 0-11-16,0 0-2 0,0 0-13 0,0 0-11 16,20-24-9-16,-19 13-6 0,-1 11-5 0,12-14-17 15,-4 2-2-15,-1 0 4 0,4-2 0 0,-4 0 0 16,0 2 6-16,1 0 1 0,-1-1 7 0,4 3 0 16,-2 1 7-16,-5-1 4 0,2 2 1 0,2 2 5 0,-2-4 3 15,-6 10 6-15,9-12 2 0,-3 8 2 16,-6 4 8-16,7-14 1 0,-1 8-2 0,-6 6 12 15,6-6 0-15,-6 6 5 0,0 0 1 0,7-8 4 0,-7 8 2 16,0 0-7-16,0 0-1 0,0 0 5 0,6-7-3 16,-6 7 2-16,0 0 2 0,0 0-7 15,0 0 6-15,12-1 0 0,-12 1-1 0,0 0 6 16,0 0 0-16,17 11-2 0,-17-11 1 0,10 5 9 0,-4 1 4 16,2-1 7-16,-8-5 2 0,8 15 5 0,3-6 1 15,-4-1 6-15,-1 2 2 0,0-2 3 0,-1 0 5 16,1 6-9-16,-2-7 3 0,4 2-5 0,-2 2-4 15,-2-3-2-15,-1 0-5 0,3 2-7 0,-1-3-4 16,-1 3 1-16,-1-1 2 0,0 0-6 0,-3-9-9 16,4 13-26-16,-4-13-34 0,2 14-42 0,-2-14-32 15,1 11-30-15,-1-11-37 0,3 11-33 0,-3-11-39 16,0 0-51-16,2 10-48 0,-2-10-207 16,0 0-610-16,0 0 269 0</inkml:trace>
          <inkml:trace contextRef="#ctx0" brushRef="#br0" timeOffset="3446.5305">-2558 938 106 0,'0'0'231'0,"0"0"-9"0,0 0-5 0,14 0-8 16,-14 0-13-16,0 0-1 0,0 0-17 0,10-6-6 16,-10 6-9-16,11-5-5 0,-11 5-12 0,0 0-4 15,18-9 0-15,-11 5-21 0,0-3-2 0,1 1 1 16,-1-1-15-16,4 3-4 0,2-7-8 0,-2-3-5 0,2 4-8 15,1-2-9-15,3-3-5 0,-2-3-7 16,-1 7-7-16,2-10-1 0,1 3-8 0,-1-2 13 16,-1-1-21-16,0 0-4 0,1-4 1 0,-5-1-8 0,2 2-5 15,1-2-1-15,-3 1 1 0,0-3-4 0,-2 3-9 16,-3 3 0-16,0-5-1 0,0 4 0 0,-3 5-2 16,0-4 2-16,-2 2-3 0,-1 0-1 15,0 3-1-15,-1 1 4 0,-4 2 1 0,1-2 0 0,1 2 9 16,-3 2-14-16,0-1 2 0,0 0-5 0,0 2 1 15,0 5-1-15,-3-8 6 0,0 3-2 0,-1 0 2 16,1 5 1-16,0-2 1 0,3 1 1 0,-5 0-3 16,4 2 0-16,-4 1 3 0,2-1-1 0,-1-1-2 15,10 6-5-15,-15-9 8 0,9 6-1 0,6 3-3 16,-15-6-2-16,15 6 1 0,-10-1 4 16,10 1-5-16,-15 0 0 0,15 0 0 0,0 0-3 0,-23 3 2 15,23-3 4-15,-11 1-5 0,11-1 4 0,-12 7-2 16,12-7 0-16,-12 10-3 0,4-6 1 0,8-4 2 15,-13 9 15-15,5-2-13 0,2 2 1 0,0-2-3 16,6-7 1-16,-9 15-4 0,5-7 2 0,1 1 6 16,3-9-1-16,-6 18 3 0,5-5-6 0,-2-6 18 15,1 6-14-15,1 1 5 0,-2-2-1 0,3-2 21 16,0-10-13-16,0 26-1 0,3-15 2 0,-2 2 2 16,-1 0 2-16,2-2 0 0,1 4 1 0,-3-3 0 0,0 2-7 15,3-2 13-15,-3 2-7 0,1-1 5 16,4-2 0-16,-1 2 1 0,-3-2 14 0,1 3-18 15,-2-2 1-15,4 2 8 0,-2-3-11 0,-1 0 6 0,5 3-1 16,-4-2 6-16,2 0-10 0,-2-1 10 16,5 2-3-16,-4 2 0 0,0-4-3 0,-3 3-1 15,5-3-1-15,-4-2-1 0,5 1-2 0,-1 1-2 16,1-1-4-16,-6 1 0 0,3 0 2 0,3 0-2 0,-5-5-1 16,4 3 3-16,-2 2 1 0,-3-11-7 15,11 15 2-15,-6-9 1 0,1 4-4 0,1-4 1 16,-1 3-2-16,2-4 0 0,-5 3 2 0,-3-8-6 0,16 8 3 15,-10-3 2-15,2 0-1 0,-8-5 0 0,13 7-9 16,-6-3 13-16,-7-4-6 0,12 0 8 0,-3 3-10 16,-9-3-2-16,18 0 3 0,-18 0 8 0,17-3-7 15,-5 3-2-15,0 0 1 0,-12 0 0 0,25-7 1 16,-16 3-6-16,6 0 2 0,-5 1 4 0,-1-1-4 16,3-2 1-16,-3 1-2 0,3-1 2 0,0-2-5 15,-5 3 0-15,1 0-3 0,-8 5 4 16,13-13 0-16,-7 6 1 0,0 2-2 0,-6 5-8 0,12-13 7 15,-6 3 2-15,-3 5 1 0,-3 5-1 0,6-20-3 16,-2 17 3-16,-1-5-3 0,-3 8 7 0,6-15-5 16,-6 15 0-16,5-14-6 0,-5 14 7 0,1-12 0 0,-1 12 0 15,5-10-6-15,-5 10 6 0,0 0-1 0,3-10-2 16,-3 10-5-16,0 0 4 0,0 0-2 16,0 0 1-16,0 0-8 0,6-7 5 0,-6 7-2 0,0 0 1 15,0 0-3-15,0 0 4 0,0 0 5 16,0 30-3-16,0-30 0 0,1 16 3 0,2-8-1 15,-1 0 3-15,-1 3-2 0,1 0 6 0,-2-11 3 16,6 20-4-16,-2-9-1 0,-2-1 1 0,4-3 7 0,0 0 3 16,0 3-6-16,-6-10 7 0,10 13-2 0,-6-8 6 15,4-2-4-15,-8-3 5 0,12 10 4 16,-5-9 4-16,-7-1-3 0,17 2 0 0,-17-2-4 0,16 0-2 16,-16 0 1-16,20-5-1 0,-9 1-2 0,3-2-1 15,-1 1 3-15,-2 0-4 0,-1-3-2 0,2 0-1 16,2-2 0-16,-7-1-2 0,5 0 0 0,-3 1-4 15,1-4 0-15,-1 4-1 0,-1-5-7 0,-2 6 0 16,0-6-4-16,1 4-2 0,-4-2-1 0,-1 2 1 16,1 4 0-16,-3 7 3 0,4-15-5 0,-4 15-6 15,3-12 2-15,-3 12-2 0,4-10-4 0,-4 10-4 0,0 0-13 16,0 0-7-16,0-11-5 0,0 11-24 16,0 0-19-16,0 0-11 0,0 0-9 0,0 0-17 15,0 0-7-15,0 0-21 0,0 0-13 0,0 0-16 16,0 0-5-16,0 0-16 0,0 0-27 0,0 0-8 15,21 18-15-15,-21-18-36 0,12 3-164 0,-12-3-496 16,12 3 220-16</inkml:trace>
          <inkml:trace contextRef="#ctx0" brushRef="#br0" timeOffset="3891.7069">-1520 189 219 0,'0'0'232'0,"0"0"-5"16,0 0-8-16,11 15-7 0,-11-15-12 0,3 13-8 16,0-2-9-16,-2 0-6 0,1 2-13 0,1 0-4 15,-2 1-12-15,2 3 2 0,3 1-6 16,-3 3-12-16,2 5 6 0,-1-10-2 0,1 4 0 0,-1-1 3 16,5 3-11-16,-3 1 1 0,1-3-9 0,2-2-8 15,-3-1-2-15,3 1 8 0,0-4-21 0,-1 3 0 16,-1-3-6-16,-1 1-5 0,0-1-11 0,2-2-9 15,-5-2-6-15,1 1-1 0,0-5-4 0,1 3-10 16,1-2-1-16,-6-7-7 0,6 14 2 0,-5-10-8 16,-1-4-8-16,6 11-33 0,-6-11-27 0,5 6-25 15,-5-6-31-15,0 0-20 0,0 0-17 0,7 9-29 16,-7-9-38-16,0 0-36 0,0 0-42 0,15-20-34 16,-10 11-243-16,-1-2-598 0,4-7 264 0</inkml:trace>
          <inkml:trace contextRef="#ctx0" brushRef="#br0" timeOffset="4219.8094">-1129 423 213 0,'0'0'253'0,"0"0"-18"0,0 0-14 16,0 0-12-16,0 0-12 0,0 0-8 0,0 0-7 16,0 0-9-16,0 17-10 0,0-17 2 0,-7 17-17 15,-1-6-1-15,2 2 1 0,-1 1-2 0,-1 2-10 16,1-1 0-16,-7 7-2 0,4-4 0 0,3 0-15 0,-1-2-2 15,2-1-5-15,0 1-2 0,2-1-17 0,-1-1 0 16,1-1-3-16,-1-2-3 0,5-3-8 0,0-8-1 16,0 17-3-16,0-17 6 0,3 17 10 15,0-10 12-15,-3-7 7 0,14 11 3 0,-7-9 4 0,7 1-3 16,-3-2-10-16,9-1-6 0,-1-1-8 0,1-3-1 16,2-1-15-16,3 0-6 0,2-1-6 0,-3 0-6 15,-5 2-5-15,4-4-4 0,2 1-4 0,-2 1-15 16,-1-3-19-16,-6 4-22 0,2-2-21 0,-3 2-27 15,-7 0-29-15,1 1-41 0,-9 4-31 0,10-9-37 16,-10 9-41-16,0 0-32 0,0 0-39 0,0 0-69 16,0 0-294-16,-46 2-728 0,23 7 323 0</inkml:trace>
        </inkml:traceGroup>
      </inkml:traceGroup>
    </inkml:traceGroup>
    <inkml:traceGroup>
      <inkml:annotationXML>
        <emma:emma xmlns:emma="http://www.w3.org/2003/04/emma" version="1.0">
          <emma:interpretation id="{9E118C0D-CB80-469C-BFAD-9E87B23CA525}" emma:medium="tactile" emma:mode="ink">
            <msink:context xmlns:msink="http://schemas.microsoft.com/ink/2010/main" type="paragraph" rotatedBoundingBox="4333,4800 6885,4886 6838,6274 4286,61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E027DB5-A264-45C6-9B6C-5867016F9D74}" emma:medium="tactile" emma:mode="ink">
              <msink:context xmlns:msink="http://schemas.microsoft.com/ink/2010/main" type="line" rotatedBoundingBox="4333,4800 6885,4886 6838,6274 4286,6188"/>
            </emma:interpretation>
          </emma:emma>
        </inkml:annotationXML>
        <inkml:traceGroup>
          <inkml:annotationXML>
            <emma:emma xmlns:emma="http://www.w3.org/2003/04/emma" version="1.0">
              <emma:interpretation id="{4DFB28A5-61E9-41E0-9FD2-D2B351595348}" emma:medium="tactile" emma:mode="ink">
                <msink:context xmlns:msink="http://schemas.microsoft.com/ink/2010/main" type="inkWord" rotatedBoundingBox="4333,4800 6885,4886 6838,6274 4286,6188"/>
              </emma:interpretation>
            </emma:emma>
          </inkml:annotationXML>
          <inkml:trace contextRef="#ctx0" brushRef="#br0" timeOffset="13915.2327">-4094 2316 98 0,'6'5'266'0,"2"2"-11"16,-1 0-4-16,-1 2-14 0,2-4-9 0,0 2-12 15,0 3-19-15,-1-3-12 0,1-2-14 0,-1 1-3 0,1-1-13 16,1 3-15-16,0-4-9 0,-2 1-9 16,1-2-8-16,-8-3-11 0,17 6-9 0,-8-5-9 15,-9-1-6-15,17 6-7 0,-17-6-7 0,15 0-6 0,-15 0-6 16,18-4-7-16,-9-3-1 0,1 0-13 0,-1 3 8 15,-2-5-6-15,4 5-6 0,-2-7 3 0,-2 5-5 16,-2-1-3-16,2-1-6 0,1-2-1 0,-2 3-1 16,1-6 0-16,-1 1-2 0,-1 2 0 0,-1 3-5 15,0-4 1-15,2 2 1 0,-1 1-6 0,-5 8 2 16,4-16-3-16,-4 16 1 0,9-11-2 0,-6 7 3 16,-3 4-2-16,0 0-4 0,12-13-3 0,-12 13 1 15,12 0 0-15,-12 0 3 0,0 0-2 0,21 10 4 16,-13-5-2-16,-1 3-3 0,3 0 3 0,1 5 0 15,1-2-4-15,-2 3 6 0,1 6-7 0,1 1 10 0,1 0-3 16,2-1 1-16,-2 3-6 0,1 1 6 16,2-3-5-16,-1 6 3 0,0 7-2 0,-3-8 2 15,0-1 3-15,4 9-3 0,-4-7 1 0,-1-1 3 0,-1-5-4 16,1 7 8-16,-4-4-3 0,5 0 2 0,-3-3-4 16,1 3 3-16,-1-2 3 0,-1 2 0 15,-1-12-6-15,-1 4 5 0,0-2-2 0,-1 0 0 16,-4-1 3-16,-1 0 3 0,0-13 3 0,-1 18-1 0,-4-7 4 15,-2 0-5-15,2 0 0 0,-2 0 5 16,-2-1-2-16,-3-2-1 0,-2-2-1 0,0 3-6 16,0 0 0-16,-5-2-5 0,-1-4 9 0,-4 4 1 0,1-2 1 15,-3-3-6-15,1-2-3 0,4 0-3 0,-3 0 0 16,-3-5 3-16,3 3 3 0,7-5-2 0,-3 0-1 16,-1-1-3-16,6-5 0 0,-4-1 2 0,7 0-5 15,0 1 7-15,0-9-5 0,5 6 2 0,4-10-10 16,-2 5 3-16,5-7-5 0,0 3 0 0,5-2-6 15,1-1-5-15,4-7-6 0,1 10-8 0,-2-1 6 16,4-1-3-16,3 4 7 0,-2-2-10 0,1 0 8 16,6-6-3-16,-7 10 3 0,3 0-1 0,2 0 4 15,1 0 1-15,-2 0 4 0,-1 1-1 0,1 3 3 16,-4 3 4-16,-1 1-3 0,1 2 2 0,-1-1 4 0,0 2-4 16,1-1 7-16,-2 2-3 0,-3 4 7 15,0-7-6-15,1 6 2 0,-4 1 0 0,2 1 0 16,-8 4 3-16,13-10-2 0,-6 9 4 0,-7 1 2 0,14-3 3 15,-14 3-6-15,0 0 2 0,19 4 1 0,-19-4 1 16,15 3 2-16,-6 1-1 0,0 3 3 16,-1-3 0-16,2-2-2 0,-1 2 3 0,1 1 2 15,-1-1-2-15,-9-4 3 0,21 4 2 0,-10-4 3 0,-4 4 2 16,5-3-4-16,-12-1 5 0,18 0-3 0,-18 0 0 16,22-1-2-16,-13 1 0 0,-9 0-3 0,21-6 7 15,-9 0-5-15,1-1-2 0,-5 2 1 0,2-2-1 16,1-3-2-16,-2 3-4 0,-2 1 0 0,-1 1 12 15,-6 5-11-15,9-14 9 0,-3 7-7 0,-6 7 0 16,3-14-6-16,-3 14 8 0,3-17-9 0,-3 17 2 16,-3-14-2-16,3 14-1 0,-4-11-3 0,4 11 1 15,-14-10 2-15,5 3-3 0,9 7-3 0,-21-3 12 16,6 5-6-16,15-2-6 0,-28 9 3 0,12-3-2 0,-4-3 0 16,-1-1 2-16,5 5 8 0,-3 1-8 0,-4 0-1 15,7 0 5-15,-2-1-3 0,-1 6 2 16,5-2-3-16,1 0 5 0,4 0-3 0,-3 0 5 15,4-2-7-15,4 0 2 0,-4 2-1 0,5 0 2 0,-1 3 3 16,0-4-3-16,4 0 3 0,0-10-3 16,4 19 3-16,0-12 0 0,-1 2 7 0,3-2-4 0,3 3-2 15,2-3 9-15,-2-3-7 0,7 3-3 0,-7-5 4 16,9-1 3-16,-2 0-6 0,2-2 3 0,0 0 1 16,-1-3 1-16,2-1-4 0,-1-1 2 0,-2 1 1 15,2-1-5-15,0-2-1 0,-3-2 4 0,0-1-3 16,3 2 7-16,-6-3-4 0,1 0 0 0,-2-3-9 15,1 3-1-15,-1-3-4 0,-2 3 1 0,-1-3 6 16,1 2-4-16,-5 0-3 0,2 5 1 0,0-5 4 16,-1 3 0-16,1 2 2 0,-6 8 1 0,3-12 6 15,-3 12-4-15,4-12 2 0,-4 12-4 0,6-7 5 16,-6 7-3-16,0 0-5 0,0 0 4 0,0 0-7 16,0 0 6-16,0 0 0 0,0 0 4 0,0 0-1 0,11 21-1 15,-11-21 9-15,-2 14 2 0,2-14 3 16,0 24 1-16,0-10-1 0,0 0 7 0,0-7-3 15,2 7-4-15,1 1-2 0,-2-2 4 0,-1 0 0 0,0 2 2 16,2-8 3-16,0 7-9 0,0-3-2 0,-2-11 0 16,1 17-3-16,4-8 6 0,-5-9-10 0,6 9 15 15,-2-2-14-15,2-1-12 0,-6-6-8 0,12 7-20 16,-12-7-18-16,15 3-13 0,-6-2-27 0,-9-1-23 16,18-2-21-16,-8-3-23 0,4-1-25 0,-1 1-22 15,2-5-42-15,-1-1-46 0,-2 1-213 0,0-5-549 16,2-7 244-16</inkml:trace>
          <inkml:trace contextRef="#ctx0" brushRef="#br0" timeOffset="14529.6077">-2698 2208 56 0,'0'0'350'0,"0"0"-15"15,0 0-29-15,0 0-20 0,0 0-26 0,0 0-17 0,0 0-15 16,0 0-6-16,0 0-19 0,0 0-12 16,32-20-19-16,-19 13-12 0,3 4-14 0,-1-4-16 0,-1 3-16 15,-1-3-7-15,3 4-5 0,-1-3-20 0,2 2-5 16,1 0-22-16,-3-2-26 0,1 2-37 0,-1-1-46 16,-2-1-45-16,-1 2-61 0,-3 1-82 15,2-3-307-15,4-1-594 0,-8 0 262 0</inkml:trace>
          <inkml:trace contextRef="#ctx0" brushRef="#br0" timeOffset="12379.8502">-4975 2558 86 0,'0'0'264'0,"0"0"-13"0,-8-6-16 0,8 6-13 15,0 0-19-15,0 0-20 0,0 0-19 0,-3-11-7 16,3 11-20-16,0 0-9 0,0 0-13 0,0 0-8 0,11-21-11 16,-2 17-9-16,0-2-4 0,4 0-6 15,5-5-6-15,6 0-4 0,1-1-2 0,5 0-6 16,6-4-1-16,4 5-4 0,-1-5-4 0,-3 5 1 16,3-4-2-16,-10 10-2 0,9-4-2 0,-9 4 4 15,-2 2-9-15,-1-1 5 0,-2 3-1 0,2-5-1 0,-8 2 0 16,2 1 1-16,-2 1-5 0,-2 0 1 0,-4 6-7 15,0-4-3-15,-12 0 0 0,19 6 4 0,-14-3-6 16,-5-3 6-16,16 8-3 0,-16-8 3 0,13 7 7 16,-7-4 2-16,-6-3 5 0,11 11 1 0,-7-4 0 15,1 0 5-15,-1 0-2 0,2 1 16 0,0-2-5 16,-1 4 3-16,-2-2 1 0,1 2-1 0,-1-2 0 16,-3-8 2-16,9 16 1 0,-6-8-7 0,2 2 4 15,-4-2-7-15,4 2-5 0,-5-10-3 0,5 11-4 16,-3-2-7-16,-2-9-1 0,6 13-5 0,-6-13-1 15,1 11-8-15,-1-11 2 0,2 9-2 0,-2-9 4 16,3 9-11-16,-3-9-1 0,0 0-14 0,0 13-23 16,0-13-19-16,0 0-29 0,0 0-38 0,0 13-30 15,0-13-25-15,0 0-32 0,-12 7-45 0,12-7-48 16,0 0-64-16,-16 2-276 0,16-2-678 0,0 0 300 16</inkml:trace>
          <inkml:trace contextRef="#ctx0" brushRef="#br0" timeOffset="14321.7401">-2680 1706 152 0,'0'0'303'0,"0"0"-15"0,0-13-14 16,0 13-19-16,0 0-24 0,6-10-20 0,-6 10-25 16,0 0-20-16,0 0-16 0,0 0-10 0,0 0-12 15,0 0-3-15,0 0-6 0,0 0-4 0,10 30-1 16,-8-16 1-16,-1 1 3 0,-1 2 0 0,5 1 0 16,-5-2 20-16,1 10-5 0,1-1-2 0,1 1 0 0,0-1-2 15,0 3 16-15,0-2-23 0,1 0-3 0,-1 1-4 16,2 3 3-16,-1-2-16 0,4 7-5 0,-5-9-1 15,3 1-7-15,4 7-10 0,-2-7-5 16,-1 0-9-16,-1-4-1 0,3 3-9 0,-2-4-1 0,2-2-4 16,-1-4-5-16,-1 0-4 0,5 0-5 0,-4 0 1 15,-1-2-5-15,1-3-2 0,2 2-3 0,-3-6-1 16,-1 0-3-16,2 3-1 0,-5-3-5 0,4 1-3 16,-7-8-12-16,11 7-12 0,-11-7-21 0,7 7-21 15,-7-7-23-15,0 0-16 0,0 0-28 0,0 0-32 16,11 0-30-16,-11 0-24 0,0 0-34 0,0 0-45 15,3-20-46-15,-2 9-59 0,-1 11-233 0,-4-31-672 16,1 16 297-16</inkml:trace>
          <inkml:trace contextRef="#ctx0" brushRef="#br0" timeOffset="11811.6729">-4938 2091 46 0,'0'0'207'0,"0"0"-5"0,0 0-12 0,22-7-10 0,-22 7-8 15,12-5-9-15,-12 5-10 0,12-10-7 0,-9 5-12 16,-3 5-4-16,17-8-6 0,-10 4-9 0,1-4-5 16,-1 2-11-16,1 0-5 0,5-1-3 0,-1 2-9 15,-2-2-5-15,-2-3-4 0,1 3-1 0,3-3 0 16,-5 3-2-16,-1-1-6 0,3 2-8 0,0-1 1 16,-3-2-7-16,3-3-5 0,-3 4-2 0,0 2-5 15,-3-5-2-15,3 1-1 0,-2 0 0 0,-2 0-5 16,2-1 1-16,-2 0-4 0,-2 11-2 0,1-20-4 15,-1 20-1-15,-1-25-2 0,-1 19-2 0,2 6 1 0,-4-12-5 16,4 12 3-16,-6-13-3 0,6 13-4 16,-8-11 3-16,8 11-7 0,-9-6 6 0,9 6-8 15,-13-1 0-15,13 1 0 0,-15 0-1 0,15 0 1 16,-13 5 1-16,13-5-5 0,-18 8 2 0,7-5 1 0,2 1-1 16,0 3 2-16,-4 1-4 0,4-1 0 0,0 0 3 15,-1 0 0-15,1 3-3 0,0-2 0 16,4 2 0-16,1 0 0 0,-1 4 3 0,4-6-2 0,1 5 3 15,-2 1-1-15,1-4-3 0,2 5 7 0,1-1-7 16,-1 3 4-16,5-3-6 0,0 3 3 0,-1-1 1 16,2-1-3-16,1 1 3 0,2 4 1 0,1-4 1 15,-1 0 9-15,0 6-5 0,5-3 2 0,2 2 5 16,-5-8-1-16,1 11 2 0,1-5 6 0,-1 5 2 16,0 0 5-16,-1-6 0 0,2 6 7 0,-5 4 5 15,4-10 1-15,-1 7 1 0,0-2 13 0,-3-9-6 16,1 11 3-16,1-4 8 0,-1 3 9 0,-1-1 4 15,-1-3-10-15,-2-3 7 0,0 0-2 0,0 1 0 0,-1 4 1 16,1-6-3-16,0-1-8 0,-4 1-2 16,2 0-2-16,-1-1-4 0,2 0-4 0,-4-4-3 15,4-1-2-15,-4 1-3 0,2-3-4 0,-3-8-8 16,6 16 1-16,-3-6-4 0,-3-10 2 0,2 18-2 0,-1-11-9 16,-1-7 2-16,0 17-22 0,0-17-23 0,2 11-27 15,-2-11-30-15,3 9-28 0,-3-9-23 16,0 0-29-16,-3 12-41 0,3-12-45 0,0 0-58 0,-9 6-322 15,9-6-684-15,-14 2 304 0</inkml:trace>
          <inkml:trace contextRef="#ctx0" brushRef="#br0" timeOffset="12610.5662">-4347 2150 330 0,'0'0'327'0,"0"0"-24"0,-5-11-19 16,5 11-25-16,0 0-30 0,0 0-21 0,-1-11-23 15,1 11-21-15,0 0-18 0,0 0-11 0,0 0-19 16,0 0-26-16,0 0-29 0,0 0-32 0,0 0-35 16,0 0-36-16,25 15-45 0,-25-15-39 0,9 8-50 15,-3-2-230-15,-6-6-438 0,7 9 194 0</inkml:trace>
        </inkml:traceGroup>
      </inkml:traceGroup>
    </inkml:traceGroup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6:47:47.96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AD3D924-3230-43B7-BE31-EA3DF8D78A1E}" emma:medium="tactile" emma:mode="ink">
          <msink:context xmlns:msink="http://schemas.microsoft.com/ink/2010/main" type="inkDrawing" rotatedBoundingBox="2434,9458 14764,8634 14774,8787 2445,9610" semanticType="underline" shapeName="Other">
            <msink:sourceLink direction="with" ref="{B9CE0200-0790-40EA-A724-CA03E3EA2EFC}"/>
          </msink:context>
        </emma:interpretation>
      </emma:emma>
    </inkml:annotationXML>
    <inkml:trace contextRef="#ctx0" brushRef="#br0">36 850 22 0,'0'0'134'0,"0"0"-8"16,0 0-11-16,-28 0-3 0,28 0-10 0,0 0 3 0,0 0-7 15,0 0-5-15,0 0-7 0,0 0-5 0,0 0-1 16,0 0-4-16,0 0-5 0,-9-4-1 0,9 4-7 15,0 0-5-15,0 0 3 0,0 0-4 0,0 0-6 16,0 0-3-16,0 0 0 0,0 0-6 0,0 0-8 16,0 0 0-16,0 0-1 0,0 0 1 0,0 0-8 15,0 0-2-15,0 0-2 0,0 0-4 0,0 0-4 16,0 0-3-16,0 0 0 0,0 0 3 0,0 0-5 16,0 0-2-16,0 0 0 0,0 0 2 0,0 0-1 0,0 0 0 15,0 0-2-15,0 0 4 0,0 0-2 0,0 0 4 16,0 0-2-16,40 1 7 0,-40-1-9 0,0 0 3 15,17-1 2-15,-17 1 0 0,13 0 1 16,-13 0 2-16,17-3-1 0,-17 3 2 0,15-4-1 0,-8 1 1 16,-7 3 0-16,13-4 3 0,-13 4-6 15,17-2-1-15,-17 2-1 0,16-5-2 0,-8 1-1 16,-8 4 1-16,18-3 0 0,-12-1-5 0,-6 4 6 0,15-2-1 16,-15 2-6-16,14-4 3 0,-14 4-2 0,14-3 0 15,-14 3-1-15,12-2-1 0,-12 2 3 0,13-4-6 16,-13 4 2-16,14 0-1 0,-14 0-5 0,13-3 7 15,-13 3-2-15,12-2 3 0,-12 2 0 16,12-5-2-16,-12 5-3 0,0 0 0 0,16-3 4 0,-16 3-1 16,11-2 1-16,-11 2-2 0,13-1 4 0,-13 1-5 15,12-4 3-15,-12 4-4 0,11 0 2 0,-11 0 2 16,11-3-2-16,-11 3-1 0,12-2 0 0,-12 2 0 16,0 0-1-16,14-1 2 0,-14 1 0 0,0 0 0 15,13 0-2-15,-13 0 3 0,0 0-1 0,14 1-1 16,-14-1 2-16,0 0-1 0,0 0-1 0,19 0 1 15,-19 0 3-15,0 0-4 0,13-1 1 0,-13 1-3 16,12 1 0-16,-12-1 3 0,0 0-1 0,21-1-1 16,-21 1 2-16,14 0 1 0,-14 0-2 0,16-1-2 15,-16 1 2-15,18 0 2 0,-18 0 0 0,18 0-1 16,-9-4 1-16,-9 4-2 0,19 0-1 0,-19 0 1 16,18-2 1-16,-7 1 1 0,-11 1-2 0,16-3-2 15,-16 3 4-15,15 0-1 0,-15 0-1 0,15-3 2 16,-15 3-2-16,0 0 3 0,18-1-4 0,-18 1-2 0,13 0 1 15,-13 0 2-15,0 0-1 0,15 0 1 16,-15 0 3-16,13 0 1 0,-13 0-5 0,14 0-2 0,-14 0 7 16,0 0-6-16,21 0 3 0,-21 0-1 15,15-1 3-15,-15 1 0 0,15-2-5 0,-15 2 3 0,16 0 2 16,-16 0-2-16,18-1-1 0,-9-1 2 0,-9 2-2 16,18 0 3-16,-18 0-2 0,19-2-2 15,-19 2 1-15,18 0 2 0,-18 0-2 16,16-2-2-16,-16 2 5 0,17-4-6 0,-8 3 1 0,-9 1 3 0,18-1-2 15,-18 1 3-15,13 0-4 0,-13 0-1 0,15 0 5 16,-15 0-2-16,15 0 1 0,-15 0-5 0,13-1 8 16,-13 1-6-16,17 0 4 0,-17 0 0 0,13-4 1 15,-13 4-2-15,17 0-1 0,-17 0-1 0,16 0 2 16,-16 0 0-16,16 0-2 0,-16 0 0 0,18 0 4 16,-18 0-3-16,20 0 1 0,-20 0 0 0,16 0 0 15,-16 0 1-15,17-3-3 0,-7 3 2 0,-10 0 0 16,19 3-3-16,-8-3 2 0,-11 0-2 0,21 0 1 15,-21 0-5-15,18 0 9 0,-18 0-2 0,16 0 0 16,-16 0-4-16,18 0 6 0,-11 0-1 0,-7 0-4 16,15 0 0-16,-15 0 2 0,18 0 1 0,-18 0-2 15,15 0 3-15,-15 0-1 0,15-3 1 0,-15 3-1 16,16 0 1-16,-7 3-2 0,-9-3-3 0,18-3 3 16,-18 3 1-16,20 0 1 0,-11 3-2 0,-9-3-1 15,19-5 1-15,-7 5-5 0,0-1 5 0,-12 1 2 16,21 1-1-16,-21-1 0 0,21 0-1 0,-10 2-1 15,0-2 1-15,1 3 0 0,1-3 0 16,-13 0 0-16,21 0-3 0,-9 0 6 0,-12 0-3 0,25 4-2 0,-16-4 2 16,3 0 5-16,3 0-4 0,2 0 1 0,-5 0-3 15,-12 0 4-15,20-4-5 0,-5 4 3 16,-3 0 1-16,-1-3-4 0,5 1 3 0,-16 2-1 16,27-2 1-16,-15-1 1 0,1 3-2 0,-13 0 0 0,23-1 0 15,-8-1 0-15,-3 2 0 0,-12 0 3 0,20-1-2 16,-9-2-2-16,1 6 1 0,-12-3 1 0,21 0-2 15,-12 0 3-15,3 1-3 0,-12-1 3 16,20 0-1-16,-9 0 0 0,-11 0 0 0,18 0 1 0,-6 0-1 16,-12 0 0-16,21-1-3 0,-11 2 2 0,2-1-1 15,-12 0 4-15,22-1-3 0,-8 1 1 0,-1-3 1 16,2 2-1-16,0-1-5 0,0-2 0 0,-3 4 7 16,1-1-4-16,2 0 2 0,0-4 2 0,1 5-1 15,-5-4-2-15,2 2 3 0,-1 1-2 0,3-2-2 16,-1 2 2-16,-2-1-4 0,1 1 4 0,0 1-1 15,-13 0 1-15,21-3 1 0,-10 2-4 0,-11 1-3 16,22 0 2-16,-11 0 5 0,-11 0 0 0,20 0-1 16,-8 0 0-16,-12 0-3 0,20 1 3 0,-11-1 1 15,-9 0-3-15,21 0 0 0,-11 0-2 0,-10 0 3 16,15 3 4-16,-15-3-2 0,18 0-2 0,-9 1-2 16,-9-1 2-16,18 2 2 0,-18-2 1 0,16 1-6 15,-16-1 0-15,18 3 2 0,-9-3 2 0,-9 0-3 16,18 0 4-16,-6 0 2 0,-12 0-5 0,19 0 1 15,-8-3 1-15,-11 3-1 0,19 0 2 0,-7 3-5 16,-12-3 6-16,21-3-5 0,-9 2 1 0,-12 1 1 0,22 0 0 16,-12 0 1-16,-10 0-1 0,23-2-2 15,-11 2 5-15,-12 0-2 0,19 0-1 0,-7 0-1 0,-12 0-1 16,21 0-1-16,-12 0 6 0,-9 0-3 0,19 0 1 16,-19 0 1-16,20 2 1 0,-10-2-2 0,-1 1-3 15,-9-1 5-15,21 3 0 0,-21-3-3 16,18 0-3-16,-9 0 4 0,-9 0 1 0,19 1-5 0,-8-1 1 15,-11 0 1-15,19-1 1 0,-19 1 1 0,18-3-2 16,-8 3 3-16,-10 0-1 0,21-3-3 0,-9 2 2 16,-3-2-1-16,5 0 4 0,-14 3-3 0,22 0-3 15,-12-1 3-15,-10 1 3 0,20-4 0 0,-8 1-2 16,0 2 0-16,-2-1 0 0,-10 2-1 0,22-4 0 16,-13 3-1-16,0-1-2 0,3-2 4 0,5 0 3 15,-17 4-4-15,21-3 1 0,-11 0-4 0,-10 3 1 16,22-3 1-16,-13 2 2 0,2-2-1 0,-11 3-3 15,18-3 2-15,-8 3 1 0,-10 0 1 0,21-6 0 16,-11 6-2-16,-10 0 0 0,21-2 2 0,-12 2 2 16,-9 0-4-16,20-3 2 0,-20 3-5 0,19 0 2 15,-7-2-1-15,-12 2 5 0,19 0-1 0,-4-4 0 16,-6 4-1-16,-9 0 0 0,23-4 0 0,-15 3 2 16,4-1-8-16,0 0 7 0,2 0 1 0,-4 1 1 15,7-1-3-15,-7-2-1 0,2 3 2 0,1 0-1 16,2 1-2-16,-3-2 4 0,0-1-1 0,3-1-2 15,-4 2 3-15,3 0-1 0,0 0 2 0,-2 2-1 16,3-3-2-16,0 1 1 0,-2 2-1 0,-1 0-1 16,-12 0 0-16,24-5-1 0,-9 4 0 0,-3 0 2 0,3 1 0 15,-2-3-2-15,-1 6 2 0,-12-3-1 0,25 0 3 16,-14-3-3-16,7 3 0 0,-6 0 1 0,1 0 2 16,-13 0-2-16,21-1-2 0,-6 1 0 15,-3-3 1-15,-12 3-1 0,22-2 0 0,-5 2 4 0,-3-1-4 16,-2-2-3-16,-12 3 7 0,26-2-1 0,-16 2 0 15,4-2 2-15,3 2-3 0,-5 0 1 0,-1-1 0 16,5 1-1-16,-2-4 0 0,-1 4 2 0,-13 0-4 16,27-2 0-16,-15 2 4 0,-2-4-1 0,7 3-2 15,-17 1 4-15,22 0-8 0,-10-1 8 0,-12 1-2 16,22 0-5-16,-8 0 6 0,-2-1 0 0,3 1-2 16,-15 0 1-16,24-4-3 0,-13 4 1 0,6 0 1 15,-1 4 2-15,-2-4-2 0,2 0 1 0,-4-4-1 16,3 8 0-16,1-4 3 0,1 1-4 0,-4 0-2 15,5-1 3-15,-3 0-1 0,-2 0 0 0,5-1 4 16,-3 1-6-16,2-1 2 0,-2 1 2 0,1 0 0 16,0 0 0-16,-1 0-1 0,0 0 4 0,0-4-6 15,0 4 2-15,0 0 1 0,3 0 1 0,-5 0-3 16,2 0 3-16,0 0-4 0,-2 0 4 0,-13 0-4 16,27-3 2-16,-9 3 0 0,-4 0 2 0,1 0-3 15,-2-2 0-15,3 2 1 0,-4-1 0 0,-12 1-1 16,21 1 0-16,-10-1 3 0,1 0-2 0,1 0-3 15,-1 2 3-15,-12-2 0 0,21 3 3 0,-9-3-5 16,1 4 2-16,-4-3 0 0,-9-1 2 0,25 6-5 0,-14-6 3 16,-1 4-1-16,2-2-1 0,2 1 2 15,2-1-2-15,-5 2 2 0,2-2-2 0,3 1 3 16,-4 1 0-16,0-2-2 0,6 0 4 0,-3 1-3 0,-2-3 0 16,7 2 0-16,-4 1 1 0,-1-1-1 0,2 0 1 15,0-2-4-15,1-2 4 0,-3 4 0 0,0-4 1 16,6 0-3-16,-3 1 3 0,1 1-1 15,1-2 2-15,-1 0-2 0,-2 2-1 0,2-3 0 0,-1 1 0 16,0 1 0-16,-2 0 0 0,-2-2-1 16,3 2 2-16,-6 1-1 0,7-3 0 0,-6 3 0 0,0-2 0 15,1 4 0-15,3-2 2 0,-16 0-3 16,21-2 0-16,-10 1 2 0,-11 1-2 0,24 0-2 0,-14-3 7 16,2 2-7-16,4 0 5 0,-16 1-3 0,23-2 2 15,-13 2-1-15,1-1 1 0,-11 1 2 0,28-2-2 16,-18 2-2-16,-10 0 3 0,23-4 0 0,-14 4 0 15,-9 0-2-15,22-5 0 0,-8 4-2 0,-1-4 0 16,-1 5 0-16,-2-3 1 0,2 1-2 0,0 1 2 16,0 0 0-16,2-3 0 0,-3 1 1 0,-11 3 0 15,20-4 0-15,-7 1 3 0,-1 0-3 0,0 2-1 16,0-1-1-16,2 0 3 0,-3 0-2 0,3 2 1 16,-4-4 3-16,4 2-2 0,-2 1-2 0,3-2 0 15,-2 2-3-15,3 1 6 0,-5-2-2 0,5 1-2 16,-1-2-2-16,-1 2 4 0,2-1 1 0,-3 0 0 15,2 0 0-15,-1 2 2 0,2 0-3 0,-2-4 1 16,-1 4-1-16,-13 0 2 0,28 0-3 0,-11-3 1 16,-4 3-2-16,2 0 2 0,1-4-3 0,-2 4 6 15,-1-2-3-15,4 1 0 0,-1 1-1 0,-2 0 2 0,0 0 1 16,3 0-2-16,-7-3 0 0,8 3 1 0,-4-1-3 16,2 1 0-16,0 0 0 0,-2 0 3 15,1-2 1-15,0 0-1 0,-15 2-2 0,25-2 3 0,-9 2-1 16,-1-1-4-16,-15 1 5 0,27-3-1 0,-13 3 1 15,-2-1-1-15,-2-1-1 0,6 1-2 16,-16 1-1-16,23-3 5 0,-14 3-5 0,-9 0 1 0,22-1 2 16,-11-1 1-16,-11 2-2 0,22 0 0 0,-12 0 0 15,5 0 2-15,-15 0-1 0,27-4 1 0,-13 3-1 16,-3 0 2-16,-11 1-3 0,21 0 0 0,-9-2 1 16,5-1 1-16,-17 3 0 0,22 0 1 0,-11 0-3 15,0 0 1-15,-11 0-1 0,23 0 1 0,-10-5-1 16,1 4 2-16,-1 1-1 0,-13 0 0 0,25-5 0 15,-11 5 0-15,-5-3 0 0,4 0 0 0,-13 3 0 16,26-1-1-16,-13-1-1 0,-3 2 1 0,2-1 2 16,-12 1-1-16,23-3-3 0,-10 3 0 0,-13 0 6 15,20-2 1-15,-7 2-5 0,-13 0 1 0,19-2 2 16,-10 2-2-16,5-3-1 0,-14 3 3 0,19 0-5 16,-11-4 3-16,-8 4 0 0,22-2 2 0,-10 0-1 15,-2 2-3-15,-10 0 2 0,23-2 0 0,-10 1 1 16,-13 1 0-16,22-2-1 0,-5 0 0 0,-7 2-3 15,5 0 4-15,-1-2 1 0,-1 1-3 0,-13 1-1 16,25-2 2-16,-11 1-2 0,-5 0 4 0,7 1-2 16,1 0-2-16,-4-3 1 0,0 0 2 0,2 2-2 15,-15 1 1-15,27-2 1 0,-12 1 0 0,-4 1-3 16,-1-3 2-16,5 2 0 0,-15 1-2 0,24-1 2 16,-9-1 0-16,1 1 0 0,1-3 1 0,-7 4-2 0,2-2 2 15,4 2 1-15,-2 0-3 0,-1-5 2 0,4 5 1 16,-3-2-2-16,3 2-2 0,-7-2 1 15,-10 2 4-15,29-4-4 0,-16 3 2 0,0-1-1 16,7 1 1-16,-11 1-2 0,10-1-1 0,-5-2-4 0,-1 3 6 16,3-1-3-16,-1-1 7 0,-15 2-1 0,27 0-1 15,-13 0-3-15,5 0 1 0,-4 0-5 0,1 0 8 16,-2-1-3-16,2 1 2 0,1 0-3 16,-1-3 0-16,0 2-2 0,2 1 3 0,-1-2 1 0,-1 2 1 15,-2 0-3-15,2 0 4 0,3-1-3 0,-2-2 2 16,2 3-2-16,0-1 1 0,-2 1-1 0,-1-2 2 15,4 2-4-15,-1-4 5 0,-1 4-3 0,0 0-3 16,0-3 3-16,0 1 2 0,0 2 0 0,-2-1-3 16,0 1 0-16,1-1 0 0,2-3 3 0,-2 4-2 15,-1-2 1-15,0-2 0 0,4 3-3 0,-5 1 0 16,-2 0 1-16,6-4 1 0,1 4 0 0,-4-2 1 16,1 2-2-16,-1-1 1 0,3 1 2 0,-2-3-4 15,-4 0 2-15,4 3 3 0,1 0-3 0,-2-4 1 16,0 4-1-16,1-2 2 0,-1-3-1 0,4 5 2 15,-7-2-1-15,6-1-5 0,-4 1 0 0,2-1 3 16,-1 3-3-16,4-1 3 0,-7-1-1 0,-3 1 0 16,7-2 1-16,-2 2 1 0,-2-1 0 0,4-2 2 15,-1 3-3-15,-1 1 3 0,1-3-3 0,-2 0 0 0,-1-1 1 16,4 3 0-16,-1-1-1 0,-7 2 1 16,7-7-2-16,1 7 3 0,-2-3 1 0,3 2-2 15,-1 1-4-15,0-3 3 0,-1 0-3 0,-2 2 4 16,-1-2 1-16,2 2-3 0,-2-1-1 0,4 2 4 0,-7 0-4 15,-10 0 3-15,32-5-2 0,-19 4 0 0,0-3-1 16,1 1 3-16,1 1-3 0,-2 0 3 16,-1 1-2-16,2-1 3 0,-4 1 0 0,-10 1-2 15,25-4-1-15,-14 1 2 0,5 3-1 0,1-1-1 0,-3-1 2 16,-3 1-1-16,-11 1-2 0,28-4 1 0,-14 4-1 16,-1-3 2-16,1 3-1 0,3-1-1 0,-3 1 5 15,-1-2-3-15,1 0 0 0,-14 2 0 16,22-2-3-16,-7 4 3 0,1-4 2 0,-1 1-3 0,0 2 0 15,-4-2 3-15,4-1-2 0,1-1-3 0,-3 0 6 16,1 3-5-16,-14 0 0 0,28 0 3 0,-14 2-1 16,2-2-1-16,-6 0-2 0,5 0 5 0,-4 0-2 15,4-4 2-15,-2 1 0 0,1 1-1 0,2 0-3 16,-1-2 2-16,-3 1-2 0,3 3 2 0,-2 0-2 16,2 0 3-16,-2-3 0 0,4 2 1 0,-4 2-2 15,-13-1 0-15,23-1 0 0,-13-2-2 0,6 3 1 16,-2-1 0-16,-2-1 2 0,1 0-2 0,2 1 0 15,-15 1 3-15,24-4-1 0,-11 4-2 0,2 0 1 16,-1 0 1-16,-1-3 0 0,2 1 0 0,-4 0-1 16,2 2 2-16,5-3-5 0,-3 3 3 0,0-1 4 15,-2-1 1-15,4-2-9 0,-1 3 6 0,3 1-4 16,-1-3 0-16,-1 3 3 0,2-3 2 0,-4 3-9 16,4-4 7-16,-2 4-2 0,-1-1 1 0,4 1 0 15,-3 0 2-15,0-2-2 0,1 2 1 0,1-4 1 0,-4 3-1 16,1 0 2-16,1 1-2 0,1 0-2 15,-3-1 0-15,0-3 1 0,1 4 0 0,-3 0 0 16,7-5-1-16,-5 5 0 0,0-2 1 0,1 2-3 0,-1-3 4 16,-2 3-2-16,5-1 4 0,-3-1-1 0,0 2 1 15,1-1-4-15,-2 1 3 0,2-3 0 0,1 3-8 16,-1 0 7-16,-1-3 0 0,0 3 2 0,1-4 1 16,-1 3 1-16,3 0-1 0,0 2 1 0,-3-2 2 15,0 1-6-15,3-5 7 0,-3 5-2 0,3 0 0 16,-2 0-9-16,0-4 7 0,4 3 2 0,-5 0-4 15,3 0 0-15,-5 1 3 0,2 0-2 0,-2-3-2 16,5 6 2-16,-3-3-2 0,0 0 0 0,3 0 2 16,-5-3-4-16,2 3 5 0,-15 0-4 0,24 0 3 15,-13 0-3-15,-11 0 6 0,23 3-4 0,-11-6 2 16,-12 3-3-16,21-1 3 0,-6 2-4 0,-15-1 0 16,21-1-2-16,-9-1 3 0,-12 2 1 0,27 0 1 15,-17-1-4-15,1 2 3 0,-11-1-2 0,25-4-1 16,-13 4 1-16,3 0 5 0,0 3-4 0,-15-3-3 15,24-3 4-15,-9 3 0 0,1-1-3 0,-1-1 4 16,3 1 0-16,-8-2-1 0,7-2-3 0,-7 5 3 16,7 0 0-16,-4-6 4 0,-13 6-7 0,21 0 3 15,-9-1 1-15,-2 0-4 0,-10 1 1 0,26-4 3 0,-12 1-3 16,-3 1 0-16,-11 2 2 0,21-2-1 0,-9 1-1 16,-3-2-1-16,-9 3 2 0,21-1 2 15,-10-1-1-15,-11 2 4 0,21 0-1 0,-21 0 2 16,17-1 0-16,-8-2 3 0,-9 3-4 0,16 0-1 0,-16 0 5 15,11-1-4-15,-11 1 8 0,0 0 0 0,13-2-3 16,-13 2 2-16,0 0 8 0,0 0-9 16,0 0 4-16,16 0 1 0,-16 0-3 0,0 0 0 15,0 0-1-15,0 0 3 0,0 0-3 0,11-1-1 0,-11 1-1 16,0 0 6-16,0 0-5 0,0 0 1 0,0 0-2 16,16 0 3-16,-16 0-3 0,0 0 0 15,0 0 1-15,14 0 0 0,-14 0 4 0,0 0 2 16,10 1 0-16,-10-1 0 0,0 0-4 0,0 0 5 0,12 2-1 15,-12-2-1-15,0 0 5 0,0 0-2 0,0 0-4 16,0 0 2-16,0 0-1 0,12 4-1 0,-12-4 1 16,0 0 0-16,0 0 0 0,0 0-3 0,0 0-2 15,0 0-1-15,0 0-1 0,0 0 2 0,0 0-4 16,0 0 1-16,0 0-3 0,0 0 4 0,0 0-3 16,0 0 0-16,0 0-5 0,0 0-3 0,0 0-24 15,0 0-23-15,-21 18-39 0,21-18-56 0,-18 7-57 16,9-1-311-16,-3-6-552 0,2 4 244 0</inkml:trace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6:49:56.08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4B34A80-26DD-4A1E-9341-10B9E093D9F8}" emma:medium="tactile" emma:mode="ink">
          <msink:context xmlns:msink="http://schemas.microsoft.com/ink/2010/main" type="inkDrawing" rotatedBoundingBox="8374,15518 20683,14641 20701,14894 8392,15771" semanticType="strikethrough" shapeName="Other">
            <msink:sourceLink direction="with" ref="{19FE16DC-8D9B-4714-A9CE-93C7F73BAD3E}"/>
            <msink:sourceLink direction="with" ref="{3B38C169-774B-41BF-8F65-215B4767E536}"/>
            <msink:sourceLink direction="with" ref="{DFEC20E0-ECAF-4B14-A86D-439FCAC7AEEC}"/>
            <msink:sourceLink direction="with" ref="{6CE0ED5D-4495-4895-B753-83A09CEA8F14}"/>
            <msink:sourceLink direction="with" ref="{B6E78999-1561-4F44-A807-55DEA475C272}"/>
            <msink:sourceLink direction="with" ref="{50E7C3B4-3875-49DE-A854-7B9A6A59F347}"/>
            <msink:sourceLink direction="with" ref="{99C51CFB-1FB4-4E76-90E6-3A205D88776F}"/>
            <msink:sourceLink direction="with" ref="{39312ED3-E6EB-4047-8C7E-65822179DB8F}"/>
          </msink:context>
        </emma:interpretation>
      </emma:emma>
    </inkml:annotationXML>
    <inkml:trace contextRef="#ctx0" brushRef="#br0">0 1085 82 0,'0'0'132'0,"0"0"-3"15,0 0-10-15,0 0-15 0,0 0 11 0,0 0-7 16,0 0-9-16,0 0-3 0,0 0-8 0,0 0-3 0,0 0-6 16,0 0-7-16,0 0-6 0,31-14-2 0,-31 14-7 15,0 0-7-15,14-5-9 0,-14 5 1 0,8-2 0 16,-8 2-9-16,0 0 2 0,20 0-2 0,-20 0-8 16,13 0 3-16,-13 0-4 0,17-6 2 0,-7 6-5 15,-10 0-2-15,20-3 1 0,-9 2-3 0,0-2-5 16,1 2 7-16,3-2-5 0,3 0 0 0,-5 3-6 15,0-5 4-15,1 5 0 0,-2-2-1 0,-2-2 0 16,7 2 0-16,-2 0-2 0,-2 0 1 0,3 1 2 16,-5-1 2-16,4 2-6 0,-15 0-1 0,25-2 2 15,-14 0 0-15,2-3-3 0,-3 5 2 0,-10 0 0 16,29-2-1-16,-14 2-3 0,0-4 2 16,0 4-1-16,1 0-3 0,-3-1 4 0,2-2-4 0,2 0 0 15,1-1 1-15,-2 3 1 0,2-3-2 0,-2 3 0 16,-2-4-1-16,2 3 1 0,-1 2-1 0,-2-4 5 15,4 1-5-15,-4 2 2 0,1-2-2 0,2 0 2 16,-1 1 0-16,-2 0-1 0,1 2 4 0,-2-1 0 16,-12 1-2-16,27-4-2 0,-18 0-2 0,-2 2 4 15,-7 2 0-15,25-5-3 0,-14 5 3 0,-2-1-1 16,4 0-1-16,-13 1-1 0,20-4 2 0,-11 2 3 0,7 1-2 16,-6-1 0-16,-10 2 2 0,20 0-1 0,-20 0-4 15,16 0 1-15,-4 0 3 0,-12 0-3 16,19 0 2-16,-2 0-14 0,-4-1 13 0,1 1 1 15,1 0-1-15,1 0-3 0,-6-4 3 0,7 8 0 16,-2-4-11-16,-2 0 10 0,1-4 1 0,5 4 0 16,-9-3-2-16,7 2 7 0,-2 1-7 0,1-2 0 15,-2 2 4-15,2-4-1 0,0 3-1 0,1-3-4 16,1 2 6-16,-2-2-1 0,1-2 4 0,-1 5-6 0,0-2 5 16,1-1 1-16,-1 2 2 0,-1 1 1 0,3-3 2 15,0 0-2-15,-2 4 0 0,1-1 1 16,2-4 1-16,0 1 0 0,1 1-1 0,-4-1 0 0,1 1 0 15,2 1 0-15,-3 1 1 0,1-3 1 0,-1 0 0 16,1-2 3-16,-2 1-2 0,4 3-1 0,-6-2 0 16,7 0 1-16,-4 2 3 0,1-2-1 0,-1 0 0 15,-4 3-2-15,7-4-1 0,1 1-1 16,-7 2 0-16,7-3-3 0,-7 5 2 0,3-4-2 0,-4-2 2 16,2 5-7-16,2 1 1 0,-2-4 2 0,-3 4-3 15,-11 0 2-15,27-2-2 0,-15-1 1 0,-1 3-2 16,2-1 0-16,6 1 1 0,-5-3-3 0,1 3 5 15,4 3-4-15,-5-6 0 0,2 3 3 0,0-1-1 16,1 0-3-16,2 1 4 0,-2 0-3 0,2-2 1 16,0 2-3-16,-2-3 2 0,2 3 1 0,-1 0-3 15,1-5 1-15,-1 2-2 0,2 1 1 0,-1 1 3 16,1 1-6-16,-1-4 3 0,3 3 3 0,-5 0-3 16,2 0 1-16,3-2 4 0,-2 2-7 0,-1-2 2 15,1 0-1-15,-1-1 6 0,-3 1-4 0,7 2 1 0,-7 1-3 16,4-1 0-16,-1-1 1 0,0 1 1 15,1 1-1-15,-1-2 0 0,-2 2-4 0,2 0 2 16,-3-2 3-16,4 2-1 0,-1-2-6 0,1 0 8 16,-1 0-1-16,-3 0 2 0,4-3-1 0,-1 5 0 0,-3 0 3 15,1-2-2-15,2-3 0 0,-2 1-2 16,-1 2 0-16,0 1 2 0,-1-3-3 0,-1 4 1 16,2-3 2-16,-2 2-2 0,2-1 1 0,-4 2-6 15,-12 0 6-15,19 0-2 0,-5 0-3 0,-2-2 5 0,-12 2-4 16,21 0 3-16,-8 0-2 0,2 0 0 15,-15 0 2-15,27 2 0 0,-15-4 2 0,4 2-6 0,-5-3 1 16,8 3 2-16,-4-2 3 0,3 2-6 16,-3-2 3-16,1 0 1 0,3-1-2 0,-2 3 0 0,-1-4-3 15,4 4 3-15,-4 0 6 0,3 0-3 0,1-2-4 16,-1 1 4-16,-2-2-5 0,-1 3 3 0,2-1-3 16,0 1 4-16,0 0-4 0,-3 0 6 0,3 0-2 15,-5 0-1-15,3 0 4 0,1 0-5 0,-7 0-1 16,5 1-1-16,2-2 2 0,-4 1-1 0,2 1 0 15,1-1 2-15,-2 3-3 0,-14-3-2 0,28-3 8 16,-15 2-4-16,1 1 0 0,-1 0 3 0,4 0-4 16,-1 0 2-16,-4 0-7 0,4 0 7 0,1 0-1 15,-2 0 0-15,0 0 1 0,-3 0 0 0,4 0-1 16,0 0 1-16,-1-3-3 0,5 3 9 0,-4 0-6 16,1-1-5-16,-4-2 3 0,3 3 5 0,1 0-7 15,-1-3 3-15,1 2 0 0,-4-1 2 0,5 2-4 16,-8 0 3-16,4-2-2 0,2 2 2 0,1-2-2 15,-5 2 1-15,-12 0-3 0,25-2 4 0,-15 1 0 16,5 1-1-16,-15 0 0 0,24 0 0 0,-12-4 2 16,-2 4-3-16,-10 0-3 0,23 0 3 0,-13 0 1 0,4-2 3 15,-14 2-2-15,22 0 1 0,-10 0 0 16,0-2-2-16,-12 2 0 0,22-2-1 0,-7 1 0 16,2-3 3-16,-1 4-5 0,-3-2 1 0,4 1 1 0,-1 1 0 15,1 0 1-15,-8 0-2 0,8-3 1 0,0 3 3 16,1-1-5-16,-2 1 2 0,-4-2 1 15,5 2 1-15,-3 0 1 0,3 0-1 0,-1 0 0 16,-5 0 0-16,5 0 5 0,1 0-5 0,-4-1-1 0,3 2-1 16,4-3 0-16,-5 2 4 0,3-2-5 0,-4 0 1 15,-14 2 0-15,27 0 5 0,-12-2-3 16,-1 2 0-16,2-3-2 0,-1 3 3 0,0-2-2 0,1 0-1 16,-1 0 3-16,2 2-1 0,-1-1-2 0,-1-2 1 15,1 0-1-15,1 3 3 0,1-1-4 0,-2-2-1 16,-4 2 4-16,6-1 0 0,-3 1-2 0,0 1 2 15,-15 0-1-15,25-1-1 0,-10 1 0 16,3-2 2-16,-3 2-1 0,3-1-1 0,-5 1 3 0,3 0-2 16,2 1-1-16,0-1 2 0,-3 0-1 0,2-4 1 15,-2 3-3-15,1 2 3 0,2-1-3 0,-2 0 4 16,5 0-2-16,-5-1-4 0,2 2 8 0,-1-1-3 16,1 3-3-16,1-7 10 0,0 4-10 0,-2 0 2 15,1 0-2-15,0 0 1 0,-2 0 0 0,2 1 1 16,1-1-1-16,-2 0 0 0,1 0 1 0,0 0 1 0,-1 3-2 15,1-6 0-15,2 3-1 0,-1 0 1 16,-1 0-1-16,-2-1 2 0,5 2 0 0,6-1 1 16,-10 0-2-16,2 3 2 0,2-3-2 0,-5 0 1 15,10 3-1-15,-7-5 7 0,-1 4-7 0,6-2 2 16,-2 1 0-16,-3-1-1 0,2 0 2 0,6 0 1 16,-7 1 0-16,-1 2 1 0,8-4-5 0,-8 2 5 15,2 2-3-15,4-2-1 0,-2-2 3 0,2 2-2 16,-4 1 0-16,-2-1 0 0,1-1 0 0,7-1 1 0,-2 1-1 15,-4 0 2-15,4 0-1 0,-1 0-5 0,1 0 4 16,1 1 2-16,-1-1-2 0,-5 0-1 16,6 3-2-16,-8-3 4 0,5-3-1 0,-4 6 1 15,5-3-3-15,1 0 0 0,-4 1 3 0,-1-2 0 0,5 1-1 16,-4 1 7-16,4-1-8 0,-5 0 0 0,2 2 0 16,3 0 0-16,-5-4-2 0,1 2 2 0,4 0 2 15,-6 0-2-15,2 0-2 0,5 0 2 0,0 0 0 16,-6 0 1-16,7 0-3 0,1-2 3 0,-3 2-1 15,1 0-1-15,0-1 1 0,1-2 2 16,-7 3-4-16,7-1 3 0,-2-1 1 0,-7 2 1 0,12-1-3 16,-5 1-3-16,-1-3 3 0,1 0 0 0,1 2 3 15,-1-2-4-15,-1-1 0 0,6 4 1 0,-8-1 0 16,5 1-1-16,0-2 0 0,-1-2 3 0,3 2-5 16,-2 2 11-16,-3-5-8 0,2 5 3 0,0 0-5 15,1-2 1-15,-4 0 1 0,10 1 3 0,-10-3-4 16,3 3 1-16,0 1-1 0,-5-3 3 0,4 3-2 15,0-1 0-15,2-3 0 0,-1 2-2 0,-3 0-2 16,4 0 4-16,-1-3-2 0,-2 3 2 0,-1-2-1 0,4-1-1 16,-1 5-1-16,-7-2 3 0,9-2 0 0,1 1 0 15,-3 1-2-15,1 1 1 0,-3-2 1 16,3-1 1-16,1 3-1 0,-1-3 2 0,0 1 1 16,0-3-3-16,0 2 0 0,0 4 1 0,1-5 1 15,-3 3-3-15,4-2-1 0,-3 1 3 0,0-1-2 16,1 1 4-16,0-1-3 0,-1 1-1 0,4 2 0 15,-6-5 2-15,6 5-6 0,-3-1 11 0,0-2-7 16,1 4 1-16,-1-6 1 0,0 3-2 0,-2-2 0 0,5 2 4 16,-3 0-3-16,-1-2 0 0,3 1 1 0,-1-2 2 15,2 4-6-15,-2-2-1 0,-1 0 3 0,0 0 3 16,3 1-2-16,-2-2 1 0,-2 0-2 16,0 5 8-16,1-6-8 0,0 5 1 0,1-1 0 0,2 0 0 15,-3-5-1-15,0 4 3 0,0-1-4 16,1 0 4-16,3 2-3 0,-2-2 3 0,2 2-4 15,-3-3 0-15,1 0 1 0,1 1 3 0,-2 3-2 0,3-4 0 16,-4 2-2-16,3-1 2 0,0-2 3 0,-3 2-2 16,2-3 0-16,1 5-3 0,0-3 1 15,1-1-1-15,-2 5 0 0,2-5-1 0,0-2 5 0,-1 4-4 16,0-2-2-16,0 1 5 0,-3 3-2 0,4-7 1 16,-4 7-1-16,1-5 3 0,2 5-2 0,-5-3 2 15,-1 1-3-15,3-2 1 0,-2 2-1 0,1 1 3 16,-5 3 1-16,4-6 0 0,2 5 3 0,-8-1 3 15,7-3-1-15,-3 1-1 0,-5 0-2 0,8 2 1 16,-1-3 2-16,-7 4 2 0,7 0-1 0,1-3 2 16,-7 2 1-16,6-2 7 0,-1 3-11 0,2-6 1 15,-7 6-3-15,5-2 1 0,-5 0-1 0,8-2-3 16,-3 0 6-16,-5 5-1 0,1-4-2 0,7 3 0 0,-8-5-4 16,6 4 2-16,-4 0 1 0,3 0-2 0,-3 1 2 15,-2-2 1-15,8-1 0 0,0 1 1 16,-2 0-5-16,2 1 3 0,0-2-5 0,-6 2 3 15,4-1 3-15,2-1 3 0,-7 3-10 0,3-1 4 0,4-1 0 16,-1 2-3-16,-6-3 4 0,0 4-3 16,-1-3 1-16,2 3 2 0,-1-4-2 0,0 1-2 15,0 2 3-15,-2 1 1 0,3-2-5 0,-2-1 4 16,-1 1 1-16,1-1-3 0,-4 3 5 0,0-3-3 0,3 3 3 16,-3 0-2-16,0 0-2 0,1-3-2 0,-1 3 7 15,0 0-5-15,1-4 2 0,-1 4 0 16,0-2 1-16,-4 1 2 0,-11 1 0 0,22-3-5 15,-6 2 1-15,-5-3 3 0,5 4-1 0,-1-2 2 0,0 1-4 16,3-2 2-16,-6 3 3 0,-12 0-5 0,21-3 1 16,-12 2 0-16,3 1-1 0,-12 0 0 0,27-3-1 15,-17 3 0-15,5-1 4 0,-6-3-2 0,-9 4 1 16,25-2 1-16,-14 2-1 0,4-4-1 0,-6 2-3 16,-9 2 5-16,22-5 2 0,-13 5 1 15,3-2-2-15,-12 2 2 0,21-5-1 0,-14 2-1 0,4 0 2 16,-11 3 0-16,13-1-1 0,-13 1 2 0,10-4 0 15,-10 4 7-15,0 0 3 0,12-2 0 0,-12 2 3 16,0 0 4-16,0 0 15 0,0 0-11 0,14 0 0 16,-14 0-3-16,0 0-6 0,0 0 16 0,0 0-19 15,0 0-4-15,0 0 0 0,0 0 0 0,0 0-7 16,0 0-14-16,0 0-13 0,0 0-13 0,0 0-24 16,0 0-22-16,0 0-26 0,0 0-37 0,0 0-38 15,0 0-49-15,0 0-69 0,0 0-172 0,-33-11-508 16,33 11 225-16</inkml:trace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6:49:52.92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D23F78B-B98D-4D15-A6B5-CABA4A2EEE70}" emma:medium="tactile" emma:mode="ink">
          <msink:context xmlns:msink="http://schemas.microsoft.com/ink/2010/main" type="writingRegion" rotatedBoundingBox="8262,15245 8462,15245 8462,15927 8262,15927"/>
        </emma:interpretation>
      </emma:emma>
    </inkml:annotationXML>
    <inkml:traceGroup>
      <inkml:annotationXML>
        <emma:emma xmlns:emma="http://www.w3.org/2003/04/emma" version="1.0">
          <emma:interpretation id="{2B13B647-A06A-4E58-B700-0AABE231B40B}" emma:medium="tactile" emma:mode="ink">
            <msink:context xmlns:msink="http://schemas.microsoft.com/ink/2010/main" type="paragraph" rotatedBoundingBox="8262,15245 8462,15245 8462,15927 8262,159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A85A3D5-8E5A-48B1-B4C6-9FD865D7CACC}" emma:medium="tactile" emma:mode="ink">
              <msink:context xmlns:msink="http://schemas.microsoft.com/ink/2010/main" type="line" rotatedBoundingBox="8262,15245 8462,15245 8462,15927 8262,15927"/>
            </emma:interpretation>
          </emma:emma>
        </inkml:annotationXML>
        <inkml:traceGroup>
          <inkml:annotationXML>
            <emma:emma xmlns:emma="http://www.w3.org/2003/04/emma" version="1.0">
              <emma:interpretation id="{CC8AA3C0-69C1-4CBF-9432-85922A16862E}" emma:medium="tactile" emma:mode="ink">
                <msink:context xmlns:msink="http://schemas.microsoft.com/ink/2010/main" type="inkWord" rotatedBoundingBox="8262,15245 8462,15245 8462,15927 8262,15927"/>
              </emma:interpretation>
            </emma:emma>
          </inkml:annotationXML>
          <inkml:trace contextRef="#ctx0" brushRef="#br0">-1020 12099 56 0,'0'0'141'0,"0"0"-9"16,0 0-9-16,0 0-7 0,0 0 0 0,0 0-11 0,0 0-7 0,0 0-4 15,0 0-6-15,4-7-6 0,-4 7-5 0,0 0 1 16,0 0-2-16,0 0-3 0,0 0 1 0,0 0-1 16,0 0 0-16,0 0-6 0,0 0 2 0,0 0-5 15,0 0 2-15,-7-17 0 0,7 17-1 0,0 0 0 16,0 0-4-16,0 0-2 0,0 0-2 16,3-13-1-16,-3 13-2 0,0 0-5 0,0 0 0 0,0 0-2 15,0 0-3-15,-6-11 1 0,6 11-6 0,0 0 0 16,0 0 1-16,0 0-1 0,0 0-2 0,0 0-1 15,0 0-5-15,0 0 1 0,0 0 1 0,0 0-2 0,0 0-8 16,0 0 4-16,0 0-7 0,0 0-2 0,0 0 0 16,0 0-2-16,0 0 1 0,0 0-7 15,0 0 0-15,0 0-1 0,0 0 0 0,0 0 2 0,0 0 5 16,0 0 0-16,0 0 5 0,0 0-3 0,0 0 0 16,0 0-2-16,13 28 5 0,-13-28 1 0,3 10 4 15,-3-10 1-15,-1 17-4 0,2-10 7 0,-1-7-5 16,6 17 0-16,-6-6-1 0,0-1-2 0,6-2 5 15,-6 5-1-15,2-2 8 0,2 3-7 0,-2 2 3 16,-2-8 1-16,6 6 2 0,-6 1-7 16,0 1 3-16,3-1 2 0,-2-1-1 0,2-1 1 0,-1 5-2 15,1-5 17-15,1-2-14 0,-1-2-6 0,-3 3 6 16,3 2 5-16,-3-4-11 0,0 3 8 0,5 0-2 16,-4-3 2-16,4 1 3 0,-5-11-6 0,3 17 3 15,0-4-5-15,0-8 10 0,-3-5-16 0,0 20 4 16,4-12-1-16,-1-1 4 0,3 4-4 15,-6-11-4-15,6 16-2 0,-2-6-3 0,-1-3-2 0,3 2 4 16,-3-3-5-16,2 1 0 0,-5-7 1 0,6 11-2 0,0-5-4 16,-2 1 2-16,-4-7-2 0,8 13 0 15,-1-6 5-15,-7-7-6 0,6 7-1 0,-6-7 8 16,6 10-6-16,-1-5 8 0,-5-5-4 0,7 9-21 0,-7-9-6 16,3 11 1-16,-3-11 13 0,4 6-1 0,-4-6 5 15,0 0 0-15,5 10 1 0,-5-10 1 16,0 0-2-16,0 0 5 0,6 8-7 0,-6-8-1 0,0 0 5 15,0 0-3-15,0 0-1 0,0 0 2 0,0 0-3 16,0 0 4-16,0 0 2 0,3 8 3 0,-3-8-7 16,0 0 0-16,0 0-4 0,0 0-23 0,0 0-30 15,0 0-33-15,-6 19-35 0,6-19-39 0,-11 8-49 16,11-8-67-16,-6 10-97 0,6-10-217 0,0 0-639 16,-16-3 284-16</inkml:trace>
        </inkml:traceGroup>
      </inkml:traceGroup>
    </inkml:traceGroup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6:54:10.30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1710B82-C4AB-46E6-A369-7195EDFE07C1}" emma:medium="tactile" emma:mode="ink">
          <msink:context xmlns:msink="http://schemas.microsoft.com/ink/2010/main" type="writingRegion" rotatedBoundingBox="1796,1457 33372,-200 34160,14805 2585,16464"/>
        </emma:interpretation>
      </emma:emma>
    </inkml:annotationXML>
    <inkml:traceGroup>
      <inkml:annotationXML>
        <emma:emma xmlns:emma="http://www.w3.org/2003/04/emma" version="1.0">
          <emma:interpretation id="{8BB03C83-4607-45AF-BFB0-499D815ABF3F}" emma:medium="tactile" emma:mode="ink">
            <msink:context xmlns:msink="http://schemas.microsoft.com/ink/2010/main" type="paragraph" rotatedBoundingBox="1799,1291 20721,981 20749,2687 1827,29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66944E3-A41A-4D6B-B71D-118CF09C35E8}" emma:medium="tactile" emma:mode="ink">
              <msink:context xmlns:msink="http://schemas.microsoft.com/ink/2010/main" type="line" rotatedBoundingBox="1799,1291 20721,981 20749,2687 1827,2997">
                <msink:destinationLink direction="with" ref="{2D90BB11-9120-432B-8DD5-3EBCC75B7154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D1C0E588-6136-450A-8D2E-6F5F586938C8}" emma:medium="tactile" emma:mode="ink">
                <msink:context xmlns:msink="http://schemas.microsoft.com/ink/2010/main" type="inkWord" rotatedBoundingBox="1801,1442 2972,1423 2984,2185 1814,2205"/>
              </emma:interpretation>
            </emma:emma>
          </inkml:annotationXML>
          <inkml:trace contextRef="#ctx0" brushRef="#br0">-7 86 174 0,'0'0'175'0,"0"0"-4"0,-8-6-15 0,8 6-5 16,0 0-13-16,0 0-8 0,0 0-10 0,0 0-13 16,0 0-6-16,0 0-11 0,0 0-7 0,0 0-8 15,0 0-9-15,0 0-1 0,0 0-1 0,0 0 4 16,0 0 0-16,0 0-2 0,26-10-1 16,-17 9-5-16,7-1-1 0,0 1-4 0,7-3-1 0,-1 1-3 15,7-2 2-15,11 0-7 0,2-5-1 16,1 7-3-16,-3-2-2 0,3 2-1 0,-2-4-3 0,-1-1 1 15,5 7-4-15,-4-4-1 0,4 3-1 0,-3-2-3 16,-2 3 0-16,-9 2 1 0,8-2-7 0,-9 2 1 16,0 3-1-16,7 3-2 0,-11-1-2 0,-1-3-1 15,-3 1-1-15,1 2 0 0,-7 1-1 0,2-1-4 16,-3 3 3-16,3-3-6 0,-3 1 2 0,0 0 2 16,-4 0-3-16,-2-1-1 0,8 2 2 0,-5 3 8 15,-2-1-11-15,2-3 0 0,-3 0 0 0,3 3-2 16,-2-2-4-16,-1 3 6 0,3 1 0 0,-4-3 0 15,1 2-2-15,-3-1-2 0,0 0 1 0,-2-3 1 16,-1 4 3-16,2-2-5 0,-1 1 4 0,-1 2-2 16,-3 1 2-16,0-13 0 0,-1 18-1 0,-4-5 2 15,-2 3 0-15,-2-4-1 0,-3 0-1 0,0 1-4 16,-9 1 5-16,0 1-3 0,-4 4 2 0,-2-4-2 16,-7 2 9-16,-4 2-8 0,-3 1-3 0,0-6 2 15,1 3 0-15,-3-3 0 0,2 3-2 0,1-4-1 16,0-1 1-16,1 5-2 0,9-12 4 0,-7 8-2 15,6-5 2-15,4 1-5 0,7-2 6 0,-2 0-6 0,4-3 5 16,-1 0-6-16,4 2 9 0,6-1-6 16,9-5-4-16,-22 3-8 0,22-3-14 0,-14 6-6 15,14-6-11-15,-10 7-19 0,10-7-13 0,0 0-16 0,-5 15-21 16,5-15-20-16,0 0-22 0,0 0-30 0,0 0-62 16,26 9-132-16,-26-9-409 0,20-3 182 0</inkml:trace>
          <inkml:trace contextRef="#ctx0" brushRef="#br0" timeOffset="-738.8317">401-63 70 0,'0'0'138'0,"0"0"-11"16,0 0-9-16,0 0-3 0,0 0-10 0,0 0 1 15,0 0-13-15,0 0-5 0,-10-13-4 0,10 13-3 0,0 0-15 16,0 0 0-16,0 0 3 0,0 0-5 0,0 0-1 16,0 0-7-16,0 0-1 0,0 0 0 0,0 0-10 15,0 0 4-15,0 0-8 0,0 0 2 0,0 0 4 16,0 0-1-16,0 0 1 0,0 0 1 0,0 0-3 16,0 0 3-16,0 0-2 0,0 0-2 0,0 0-2 15,0 0 0-15,0 0-4 16,0 0-4-16,0 0-2 0,0 0-4 0,0 0-2 0,0 0-3 15,0 0 3-15,0 0 3 0,0 0 4 0,0 0-1 0,3 26 5 16,-3-26-3-16,1 19 1 0,-2-9 1 0,1 4 5 16,0 0 1-16,0 3-2 0,0 1-1 15,0-4 4-15,1 7-2 0,-1 2 2 0,2-1-2 0,-2 2 5 16,0-2-6-16,3 2 1 0,-2-1-1 0,1-1-2 16,-4 0-5-16,2-3 2 0,0-3-2 15,0 1-5-15,0 6 0 0,0-1 3 0,0-5-4 0,-1-1 0 16,2 2-3-16,-1-2-1 0,0-1-2 0,0 1-2 15,2-2-2-15,-1 0-2 0,2 0 2 0,-6 0-4 16,6-5-2-16,-3-9 1 0,0 18 1 0,2-8-4 16,-2-10 0-16,4 14-1 0,-4-14 4 0,2 12-4 15,-2-12-2-15,1 11 0 0,-1-11-11 0,2 8-18 16,-2-8-25-16,3 9-26 0,-3-9-27 0,0 0-35 16,6 11-29-16,-6-11-38 0,0 0-33 0,0 0-218 15,-14 9-493-15,14-9 218 0</inkml:trace>
        </inkml:traceGroup>
        <inkml:traceGroup>
          <inkml:annotationXML>
            <emma:emma xmlns:emma="http://www.w3.org/2003/04/emma" version="1.0">
              <emma:interpretation id="{E1675605-11EA-412A-9C4D-B977E0C5E35C}" emma:medium="tactile" emma:mode="ink">
                <msink:context xmlns:msink="http://schemas.microsoft.com/ink/2010/main" type="inkWord" rotatedBoundingBox="3075,1661 3193,1659 3202,2220 3084,2222"/>
              </emma:interpretation>
            </emma:emma>
          </inkml:annotationXML>
          <inkml:trace contextRef="#ctx0" brushRef="#br0" timeOffset="389.2084">1260 376 90 0,'0'0'225'0,"0"0"-8"0,11-2-12 0,-11 2-12 0,0 0-11 16,0 0-16-16,0 0-8 0,0 0-7 0,0 0-6 16,9 13-8-16,-9-13-6 0,4 10-3 0,-4-10-4 15,6 16-9-15,-4-9-3 0,-2-7-4 0,6 24-6 16,-2-11-7-16,1 0-5 0,1-2-2 0,-2 3-7 15,2 1-3-15,-3-2-6 0,6 1-5 0,-6-1-5 16,-3-13-3-16,7 23-12 0,-1-12 7 0,-6-11-6 16,2 23-5-16,1-14-1 0,-3-9-3 15,6 16-10-15,-6-16 1 0,7 18-1 0,-4-8-3 0,-3-10-2 16,5 13-15-16,-5-13-23 0,6 11-17 0,-6-11-28 16,0 0-36-16,0 0-44 0,-11 20-39 0,11-20-55 15,-10 5-276-15,10-5-552 0,0 0 245 0</inkml:trace>
          <inkml:trace contextRef="#ctx0" brushRef="#br0" timeOffset="592.3958">1325 157 161 0,'0'0'258'15,"0"0"-27"-15,0 0-25 0,0 0-21 0,0 0-19 16,0 0-19-16,0 0-13 16,6-9-21-16,-6 9-36 0,0 0-36 0,0 0-47 0,0 0-49 0,13 25-64 15,-13-25-138-15,6 16-278 0,-6-16 123 0</inkml:trace>
        </inkml:traceGroup>
        <inkml:traceGroup>
          <inkml:annotationXML>
            <emma:emma xmlns:emma="http://www.w3.org/2003/04/emma" version="1.0">
              <emma:interpretation id="{FA51202D-2C11-4C9F-A9B2-8DCAA60FB3C6}" emma:medium="tactile" emma:mode="ink">
                <msink:context xmlns:msink="http://schemas.microsoft.com/ink/2010/main" type="inkWord" rotatedBoundingBox="3470,1389 6634,1337 6648,2174 3483,2226"/>
              </emma:interpretation>
            </emma:emma>
          </inkml:annotationXML>
          <inkml:trace contextRef="#ctx0" brushRef="#br0" timeOffset="1808.1377">1660 416 70 0,'0'0'232'0,"8"10"-9"0,-2-5-11 0,-6-5-15 16,9 9-5-16,-4-2-10 0,1 1-12 0,0 1-12 15,-3-2-15-15,5 0-11 0,-2 1-11 0,0 2-11 16,0-4-6-16,-2 3-2 0,4-1-18 0,-5 0-8 15,3 2-8-15,-6-10-4 0,7 11-4 0,-2-4-10 0,-5-7-4 16,0 0-1-16,0 0-6 0,7 18 3 0,-7-18-8 16,0 0-6-16,6 10-5 0,-6-10 3 15,0 0-4-15,0 0 1 0,0 0-3 0,0 0 1 0,1 14-1 16,-1-14-1-16,0 0-1 0,0 0-3 0,0 0-2 16,0 0-2-16,0 0 0 0,0 0 2 0,0 0-5 15,0 0 3-15,0 0-5 0,0 0 1 16,0 0-1-16,0 0-2 0,0 0-5 0,-11-39-8 15,11 39-3-15,3-17-5 0,-2 2 1 0,4 1-6 16,2-2 2-16,-1 1-1 0,1 3 0 0,1-3 4 0,4 1 0 16,-5 3 2-16,2-3-1 0,3 3 2 15,-1-1 4-15,-4 4-2 0,3 0 1 0,-1-1 1 16,0 5 0-16,-9 4 4 0,12-8 0 0,-4 4 4 0,-8 4 1 16,13-6 4-16,-13 6 0 0,12 0 8 0,-12 0 2 15,14 11 5-15,-9-7-1 0,0 3 5 0,4 2 3 16,-2-1 3-16,1 4 1 0,1-1 3 15,-3 1 0-15,4 2 0 0,-2 0-1 0,1 3 2 0,2 4-7 16,-3-5 8-16,2 0-10 0,-1 4 0 0,2 1-2 16,-1 0 0-16,1-6-11 0,-2-2 2 0,1 1 3 15,-2 1-2-15,-1-4-2 0,5-2 10 0,-3 5-9 16,3-6 0-16,0 1-3 0,-3-3 7 0,-9-6-11 16,18 10-4-16,-18-10-5 0,19 2-9 0,-19-2-6 15,16-2 6-15,-16 2-12 0,21-5-4 0,-10-2-6 16,-11 7-2-16,19-17-4 0,-11 6 2 0,0-2 1 15,1 2 0-15,0 0 0 0,0-3 1 0,0 1 5 16,0 1 2-16,-1-3 3 0,-1 3 4 0,-2 4 2 16,1 1 2-16,0-3 2 0,-1 4 5 0,-5 6 2 15,8-12 4-15,-8 12-3 0,6-7 2 0,-6 7 0 16,0 0 2-16,7-6 2 16,-7 6 0-16,0 0 5 0,0 0 5 0,0 0-5 0,0 0 3 0,0 0-1 15,21 18 7-15,-21-18 2 0,12 11-2 0,-12-11-1 16,9 9 3-16,-9-9-4 0,15 10 2 0,-15-10 5 15,18 8-6-15,-18-8 0 0,19 6 3 0,-5-5-3 0,-14-1 1 16,25 3-1-16,-10-3-2 0,-15 0-3 16,27-4 2-16,-9-2-3 0,-2 1 5 0,1 2-7 15,-1-4 3-15,2 1 1 0,0-4-2 16,-3 3-3-16,-2-4 4 0,1 4-1 0,-1-3-2 0,2 0 1 16,-5-1 1-16,-2 0-2 0,-1 1 4 0,-7 10-2 0,8-16-2 15,-8 16 8-15,4-19-6 0,-7 9-2 16,3 10-2-16,0 0-1 0,-9-22-1 0,9 22-3 15,-21-11 4-15,8 8 0 0,-5 0 1 0,18 3-3 0,-28-4 5 16,10 4-2-16,1 0 0 0,-5 0 0 0,-2 4-2 16,0 0 4-16,-1 3 1 0,9-1 2 15,-2-1 1-15,-2 3 0 0,5-1-3 0,2 1 2 16,-5 5 2-16,5-3-4 0,-1-1 4 0,4 5-5 16,-1-4 0-16,-1 4-1 0,5 0 0 0,1-1-1 0,0 1 3 15,1 1-2-15,5-15 2 0,-5 25-1 16,5-12 1-16,0-13-2 0,1 22 0 0,3-9-1 0,-4-13 2 15,5 17-1-15,-5-17 2 0,12 12 6 0,-5-5-7 16,-7-7-2-16,24 6 3 0,-15 0-1 0,8-6 0 16,-17 0-1-16,29 0-3 0,-12-2 1 0,-1-2 1 15,2-2-1-15,-4 2-4 0,2-6 1 0,2 2-2 16,-5 0 2-16,1-2 8 0,-1-1-9 0,2-2 4 16,-2 1-4-16,4 0 1 0,-8-2-2 0,3 1 2 15,0-3-3-15,-3 3 2 0,1-4 0 0,-3 3 1 16,2 0-2-16,-1 0 2 0,1 5 2 0,-9 9 0 15,10-16 0-15,-10 16 7 0,11-14-9 0,-11 14 2 16,6-11 0-16,-6 11-5 0,3-5-1 0,-3 5 3 16,0 0 1-16,0 0 0 0,0 0-3 0,0 0 3 15,0 0 3-15,0 0 1 0,27 20-2 0,-22-9 1 16,-5-11 0-16,11 17 5 0,-4-3-2 0,-4-4 1 16,8 1-2-16,-5 2 3 0,1-1-2 0,1 0-2 15,-1 2 5-15,-1-3-2 0,0 0-3 0,2 2-12 16,-8-13-18-16,5 18-22 0,1-8-38 0,-6-10-35 15,0 0-31-15,0 0-43 0,9 18-72 0,-9-18-144 16,0 0-448-16,0 0 199 0</inkml:trace>
          <inkml:trace contextRef="#ctx0" brushRef="#br0" timeOffset="2781.9292">3160 307 249 0,'0'0'234'16,"12"-4"-21"-16,-12 4-22 0,0 0-12 0,0 0-6 15,0 0-7-15,8 16-4 0,-8-16-9 0,6 13-9 0,-5-3-11 16,5 3-4-16,-4-3-7 0,-1 6-5 16,4-5-5-16,-2 2-9 0,1 1-3 0,1 0-13 15,-2-1-10-15,-3-13-1 0,7 23-6 0,-4-10-1 16,0-2-9-16,-3-11-1 0,5 23-6 0,-5-23-7 0,6 19-3 15,-6-19 6-15,3 13-15 0,-3-13 1 0,2 13-9 16,-2-13 1-16,0 0-4 0,3 12 2 16,-3-12-3-16,0 0-2 0,0 0-2 0,0 0 5 15,0 0-7-15,8 11 3 0,-8-11-5 16,0 0 3-16,0 0-7 0,0 0 5 0,0 0-6 0,0 0-1 0,24-30-7 16,-17 18-6-16,-1 2-7 0,2-3-4 0,-1 0-7 15,1-1-3-15,-1-3-1 0,2 3 6 16,0-1-6-16,-2 0 9 0,4-1 2 0,-2 3 1 15,-3-2 0-15,1 5 2 0,-2 0 0 0,2 1 3 0,-4 2-1 16,-3 7 4-16,11-11-1 0,-11 11 6 0,3-6-1 16,-3 6 1-16,0 0-6 0,0 0-1 0,8-9 3 15,-8 9 1-15,0 0 3 0,0 0 0 16,0 0 0-16,14 17 0 0,-14-17 2 0,3 10 7 16,-3-10-4-16,4 15 0 0,-2-2-3 0,-1-4 3 0,2 2 1 15,0 1-1-15,0 2 4 0,-3-14-2 0,3 25 1 16,2-12 1-16,-2-2 8 0,-3-11-13 15,6 21 2-15,-2-11-2 0,-4-10-1 0,8 17 4 0,-8-17-4 16,6 12 2-16,-6-12 2 0,7 13-6 0,-7-13 12 16,6 9-7-16,-6-9-1 0,0 0 0 0,0 0-2 15,7 12 6-15,-7-12-3 0,0 0 3 0,0 0-7 16,0 0 7-16,0 0-6 0,0 0-3 0,26-19 0 16,-26 19-2-16,10-18-7 0,-4 10-6 0,5-4 5 15,-2 1 1-15,-2-1-2 0,2 0 1 0,1-3 3 16,-2 0-3-16,4 1 3 0,-2 1 2 0,-4 0-1 15,2 3 0-15,-2 2 2 0,-3 1 9 0,3-1 0 16,-6 8 5-16,7-9 1 0,-7 9 2 0,5-10-8 16,-5 10 1-16,0 0-2 0,6-6-2 0,-6 6 0 15,0 0 0-15,0 0 10 0,0 0-4 16,8 17-3-16,-8-17 4 0,0 0 1 0,8 23 3 0,-5-12-3 16,-2 2 2-16,-1-13-3 0,8 23 2 0,-4-13-1 15,1-1-2-15,-5-9 2 0,10 22 8 0,-2-11-5 16,-2-3-10-16,1 2 6 0,4 0 0 0,-4-2 1 15,-7-8-1-15,15 11 1 0,-15-11-1 0,13 7 0 16,-13-7-3-16,18 5 3 0,-18-5-4 0,15 1 5 16,-15-1-2-16,0 0 5 0,26-5 3 0,-26 5-8 15,16-11-1-15,-16 11-2 0,13-12 3 0,-4 4-12 16,-1-3 1-16,-1-1 1 0,1 0-2 16,-2-1 0-16,-3 0 1 0,6-5-2 0,-6 7 0 0,3-2 2 15,-6 13 3-15,5-20-3 0,-5 20 1 0,5-13-1 16,-5 13 2-16,1-14 3 0,-1 14-7 0,0 0 0 15,9-10 0-15,-9 10-1 0,0 0 6 0,0 0-3 16,0 0 1-16,0 0-2 0,0 0 2 0,0 0-1 16,11 32 3-16,-11-32-1 0,1 18 1 0,-1-18-2 15,5 21 6-15,-2-8-5 0,-3 2 4 0,4-2-4 0,-1 0 4 16,-3-13-1-16,8 24 3 0,-4-13-3 16,-4-11-1-16,6 18-11 0,-4-7-13 0,-2-11-25 0,7 14-22 15,-7-14-31-15,0 0-28 0,6 18-44 0,-6-18-31 16,0 0-258-16,0 0-502 0,0 0 222 0</inkml:trace>
          <inkml:trace contextRef="#ctx0" brushRef="#br0" timeOffset="3922.0826">3863 205 207 0,'3'-10'316'0,"-3"10"-11"0,4-10-7 0,-4 10-12 16,0 0-6-16,-4-15-1 0,4 15-12 0,0 0 7 16,1-13-27-16,-1 13-19 0,0 0-11 0,0 0-13 15,0 0-13-15,-1-15-20 0,1 15-13 0,0 0-19 0,0 0-9 16,0 0-10-16,0 0-22 0,0 0-10 16,0 0-15-16,0 0-3 0,0 0-23 0,0 0-18 15,0 0-39-15,0 0-24 0,0 0-24 0,0 0-31 16,0 0-30-16,0 0-42 0,0 0-47 0,0 0-64 0,0 0-84 15,0 0-214-15,0 0-616 0,0 0 272 0</inkml:trace>
          <inkml:trace contextRef="#ctx0" brushRef="#br0" timeOffset="3146.0211">4115-112 140 0,'0'0'342'0,"0"-14"-30"0,-3 4-28 0,3 10-20 16,0 0-20-16,3-14-17 0,-3 14-22 0,0 0-20 15,0 0-20-15,-5-13-18 0,5 13-20 0,0 0-8 16,0 0-13-16,0 0-8 0,0 0-14 0,0 0-5 16,0 0-6-16,15 26-11 0,-10-14-6 0,1 6-5 15,-5-2-2-15,4 9-6 0,-2-1-3 0,3-1-5 16,-2 3-2-16,2-1-5 0,-3-1-8 0,5 0 6 15,-2-2-5-15,1 0-1 0,4 1-3 0,-4-7 10 16,0 0-12-16,1 0 0 0,2-1-7 0,-1-1 0 16,2 3-2-16,-2-4 2 0,1 3-1 0,-2-8 3 15,1 3-4-15,-2-3-1 0,-1-2-9 16,1 5-8-16,-1-6-11 0,0 3-15 0,-1-1-16 0,-5-7-11 16,7 9-25-16,-4-2-26 0,-3-7-28 0,5 10-28 15,-5-10-31-15,0 0-48 0,0 0-191 0,1 7-477 16,-1-7 212-16</inkml:trace>
          <inkml:trace contextRef="#ctx0" brushRef="#br0" timeOffset="3567.1538">4643 135 206 0,'0'0'260'0,"0"0"-17"0,0 0-18 0,0 0-11 16,0 0-20-16,0 0-15 0,9 5-8 0,-9-5-13 15,0 0-7-15,0 0-10 0,0 0-4 0,-14 24-3 16,8-13-9-16,-2 3-3 0,3-6-9 0,-7 7-8 16,2-4-2-16,1 3-9 0,-5 1-7 0,1 3-8 15,1-5-1-15,3 4-5 0,-1-3-2 0,1 3-6 16,-2-5-9-16,4 5-8 0,1-3-9 0,-2-1 0 15,1 0 0-15,1-4-6 0,3-2-3 0,-2 8-2 0,4-6 4 16,1-9-13-16,-5 17 3 0,5-17 1 0,0 13 0 16,0-13 4-16,8 12-7 0,-1-6 16 0,4-2 7 15,-2-1-8-15,7-2 15 0,1 3-9 0,0-3-1 16,3-1 8-16,-1-1-8 0,1-3 0 0,-2 3-2 16,1-1 2-16,3 1-15 0,-4-2 4 0,2 2-4 15,-3-5-11-15,3 2 7 0,-5 1 3 0,1-2-11 16,-5 4-12-16,5 0-18 0,-7-3-25 0,-9 4-23 15,13-3-38-15,-13 3-39 0,6-6-44 0,-6 6-51 16,0 0-55-16,0 0-296 0,0 0-636 0,-34-16 281 16</inkml:trace>
          <inkml:trace contextRef="#ctx0" brushRef="#br0" timeOffset="5935.1858">3866 184 71 0,'0'0'161'0,"0"0"-8"0,0 0-9 16,-2-14-7-16,2 14-3 0,0 0-1 0,0 0-8 15,-4-11-3-15,4 11-5 0,0 0-2 0,0 0-2 16,-3-11-5-16,3 11 0 0,0 0 1 0,0 0-1 16,0 0-5-16,0 0-2 0,0 0-2 0,-7-8-4 15,7 8-6-15,0 0-3 0,0 0-9 0,0 0-9 16,0 0-6-16,0 0-19 0,0 0-5 0,0 0-3 15,0 0-4-15,0 0-2 0,0 0-3 0,0 0-5 0,0 0 3 16,0 0-7-16,0 0 2 0,-17 18-2 16,17-18-2-16,0 0 1 0,0 0-5 0,0 0 3 15,0 0-3-15,0 0 2 0,0 0 3 16,0 0 1-16,0 0 2 0,0 0 4 0,0 0 0 0,0 0 2 0,0 0 1 16,0 0 3-16,0 0-7 0,0 0 4 0,0 0-3 15,0 0 0-15,0 0-8 0,0 0 3 16,0 0-9-16,0 0-5 0,0 0-37 0,0 0-31 15,-3 10-42-15,3-10-47 0,0 0-34 0,0 0-68 0,-6 6-185 16,6-6-477-16,0 0 212 0</inkml:trace>
        </inkml:traceGroup>
        <inkml:traceGroup>
          <inkml:annotationXML>
            <emma:emma xmlns:emma="http://www.w3.org/2003/04/emma" version="1.0">
              <emma:interpretation id="{3CD69DEF-8DB8-4FBF-A694-AEFED9CF88DB}" emma:medium="tactile" emma:mode="ink">
                <msink:context xmlns:msink="http://schemas.microsoft.com/ink/2010/main" type="inkWord" rotatedBoundingBox="7437,1290 11785,1219 11812,2834 7464,2905"/>
              </emma:interpretation>
            </emma:emma>
          </inkml:annotationXML>
          <inkml:trace contextRef="#ctx0" brushRef="#br0" timeOffset="6942.1625">5727 109 192 0,'-13'-18'255'0,"2"1"-17"0,2-1-16 0,-3 0-18 16,3 3-3-16,1-1-14 0,-1 2-12 0,1 0-18 16,2 0-15-16,-1 0-15 0,1 0-9 0,3 4-14 15,0 2-11-15,3 8-12 0,-2-18-1 0,2 9-11 16,5-2-11-16,-1 0-5 0,8 2-4 0,0-2-9 16,3 1-2-16,6-2-4 0,9 3-3 0,-3-1-6 15,2-1 0-15,15 3-4 0,-4 2-2 0,2-1-4 16,-4 4-1-16,4 2-1 0,-3 2 0 0,6 5 2 15,-15-2-3-15,-1 2-4 0,10 5-1 0,-9-3-3 0,-2 4 4 16,-2 0-5-16,9 8 3 0,-11-5 3 0,-3 0-3 16,3 5-2-16,-11 0 1 0,2 0 5 15,-1 0-9-15,-8-2 2 0,-2-1 0 0,-1 3 2 16,-3 1 0-16,-6 0 1 0,-7 4 2 0,2-5-3 0,-2 2 1 16,-6 1-1-16,-1-2-1 0,1-2 4 0,-7-3-3 15,-3 8 0-15,5-7 4 0,-3 1-4 16,5-4 1-16,-4 3-4 0,7-5 1 0,1-1-18 15,-1 1-19-15,4-3-28 0,0 2-37 0,3 0-33 0,0-3-32 16,4-4-53-16,1 2-211 0,7-6-461 0,-6 7 204 16</inkml:trace>
          <inkml:trace contextRef="#ctx0" brushRef="#br0" timeOffset="6557.7311">6109-156 101 0,'0'0'311'16,"0"-12"-14"-16,0 12-18 0,0 0-12 0,-3-12-21 16,3 12-21-16,0 0-20 0,0 0-23 0,0 0-25 0,0 0-21 15,0 0-7-15,0 0-13 0,0 0-13 16,0 0-5-16,-10 37-13 0,7-12-3 0,-2-1-7 15,4 4-1-15,-4 9-7 0,5-1-2 0,0 1-2 0,0-1-5 16,0 6 1-16,5-3-5 0,-5-1-10 16,6 0-1-16,0-3-2 0,-1 4-3 0,0-11-2 0,1 9-2 15,1-1-9-15,2-10 4 0,-6-2-4 0,3 0 0 16,2 1-2-16,-5-6 0 0,1 1 2 0,1 3-3 16,2-6 0-16,-2 1-6 0,-2-1-9 0,1-6-16 15,1 0-8-15,-2-2-19 0,-3 2-9 0,0-11-23 16,2 17-11-16,-2-17-21 0,0 0-24 0,-5 12-29 15,5-12-38-15,0 0-23 0,-17-3-73 0,17 3-162 16,-16-13-485-16,5 3 215 0</inkml:trace>
          <inkml:trace contextRef="#ctx0" brushRef="#br0" timeOffset="7550.5621">6461 520 132 0,'10'7'210'0,"-10"-7"-6"0,9 10-7 15,-1 5-17-15,-4-5-8 0,2-3-17 0,0 3-6 16,0-3-8-16,0 6-15 0,2-4-7 0,-5 1-12 16,3-3-14-16,-2 0-5 0,2 0-7 0,-6-7-5 15,7 13-7-15,-7-13-6 0,6 9-6 0,-6-9-4 16,6 6-3-16,-6-6 2 0,3 7 1 0,-3-7 9 15,0 0 13-15,0 0-12 0,0 0-5 0,0 0 5 16,0 0-17-16,0 0-5 0,0 0-6 0,0 0 0 16,0 0-7-16,0 0 0 0,-6-36-8 0,6 36 2 15,0-20-2-15,0 10-5 0,3 1-1 0,2-7-1 16,1 1-2-16,0-1-2 0,0 1 0 0,1 4-2 16,2-4-3-16,0 4-1 0,1 0-1 0,-4 4 2 15,8 0-2-15,-4 2-1 0,-2-1-2 0,4 4 4 16,1 1-4-16,-13 1 1 0,23 1 1 0,-13 1-1 15,2 2-3-15,-3-2 0 0,4 5 4 0,4 2-1 16,-5 0-1-16,1-3-1 0,0 3 3 0,1 0-1 0,-2 2 1 16,1-4-2-16,1 4 8 0,-2-1-6 15,1 0-2-15,0-4 3 0,-1 1 0 0,3-5 1 16,0 1-1-16,-1 1 1 0,-1-4-1 0,3 0 0 16,1 2 2-16,2-5-1 0,-1 0 0 0,1-2 0 15,1 3 2-15,-1-4-2 0,1-2 0 0,-4 1 0 16,3 1-1-16,-2-2 2 0,-1 1-1 0,-2 1 2 15,-8-1-3-15,4 0 4 0,-4 2-6 0,-6 5 7 16,10-12-4-16,-10 12 1 0,3-11 1 0,-3 11-2 0,0 0 0 16,-13-14-5-16,3 9 2 0,-5 3 2 0,-6-2-4 15,-3 4 6-15,-3 0-5 0,-3 4 3 0,-8-4-4 16,6 1 1-16,-10 1 0 0,2 5 2 16,15 1-3-16,-5-1 2 0,5 0-2 0,2 4 2 0,4-6-8 15,-2 5-5-15,9-1-15 0,-1-1-20 0,-2 1-22 16,4 1-17-16,5-3-28 0,3 3-28 0,3-10-45 15,-4 11-54-15,4-11-169 0,0 0-444 16,0 0 196-16</inkml:trace>
          <inkml:trace contextRef="#ctx0" brushRef="#br0" timeOffset="8405.7043">7639 583 176 0,'12'3'204'0,"-12"-3"-8"15,10 3-6-15,-10-3-11 0,11 3-10 0,-11-3-9 16,12 7-7-16,-5-2-12 0,2-1-9 0,-3 4-11 0,2-1-4 15,4 0-11-15,-8 1-5 0,8 3-10 0,-2 2-5 16,-1 2-3-16,2 0-8 0,2 8-5 0,2-2-6 16,-4 3-4-16,1-2-5 0,-2 4-7 0,0-1-3 15,2 1-6-15,2 10-1 0,-5-12-6 0,-2 2 1 16,-1-2-7-16,0 1-1 0,2-4 1 0,-2 5-1 16,-3-3 0-16,0-5 4 0,-2-1-4 0,-1 4 3 15,-4-3 0-15,1-1 10 0,-3 0 3 0,-5 1-2 16,-4-2 1-16,-1 1 0 0,-7 1-1 0,3-2-4 15,-6 1-5-15,-1-6 3 0,-10 6-3 0,-6-3 3 16,1-1-3-16,0-2-2 0,-2-4-5 0,0 0 1 16,9-1-5-16,2-5 9 0,1 2 2 0,0-2 5 15,2-2 0-15,4-3 7 0,0 2 1 0,5 1 8 16,1-4-14-16,2 0-3 0,6-1 2 0,-1-2-13 16,0-3-4-16,4 0-12 0,3-2-28 0,3-5-26 15,3-5-38-15,1-1-46 0,7 1-57 0,4-15-74 16,-2 3-307-16,9 1-615 0,1-5 273 0</inkml:trace>
          <inkml:trace contextRef="#ctx0" brushRef="#br0" timeOffset="8035.6078">7421 501 225 0,'0'12'225'0,"0"-12"-17"0,-3 11-13 0,3-11-12 15,-3 13-14-15,3-13-12 0,-3 11-11 0,3-11-16 16,3 14-8-16,-3-14-13 0,0 12-7 0,0-12-10 16,0 15-1-16,0-15-15 0,6 8 0 0,-6-8-5 15,6 8 2-15,-6-8-3 0,8 7-1 0,-8-7-5 16,13 0-5-16,-13 0-4 0,21-4-5 0,-10 1-6 16,2-2-3-16,-1 1-4 0,4-3-5 0,1-1 0 15,-1 0 3-15,-2 1-4 0,-1-1 2 0,-1-3-2 16,-2-1 4-16,2 3-4 0,-4-1 10 0,-2 0-12 15,-2-3 14-15,2 5-15 0,-3-2 2 0,-3 10-8 16,3-18 4-16,-3 18-4 0,-6-17-3 0,-1 10-5 16,1 2-1-16,-8-3-2 0,-1 4 7 0,-3 1-10 15,4-1 0-15,-9 4-1 0,5 3 0 0,-1-2-5 0,-3 2 3 16,-1 3 2-16,4 0-5 0,-4-1-2 16,7 2-16-16,0 0-15 0,-1 4-14 0,4-1-22 15,1-3-20-15,3 3-27 0,1 0-21 0,2-3-23 16,3 2-29-16,3-9-35 0,-4 13-195 0,4-13-451 0,0 0 199 15</inkml:trace>
          <inkml:trace contextRef="#ctx0" brushRef="#br0" timeOffset="9376.1703">7872 517 89 0,'0'0'192'16,"0"0"-13"-16,0 0-12 0,0 0-1 0,0 0-5 15,0 0-5-15,19 7-2 0,-19-7-11 0,3 8-4 16,-3-8-5-16,5 12-5 0,-2-2-10 0,0-2-4 0,3 4-7 16,-3-3-4-16,0 2-4 0,4-1-3 0,-4 0-10 15,3 1-2-15,1 2-6 0,-1-4-1 0,0 4-10 16,2-3 1-16,-2-3-7 0,0-3-2 15,1 6-9-15,-1-3 0 0,0-2 1 0,-6-5-14 0,11 8 0 16,-11-8-5-16,7 5-2 0,-7-5 1 0,3 7 7 16,-3-7 5-16,0 0-7 0,0 0 3 0,0 0-8 15,0 0-6-15,0 0 2 0,0 0-3 16,12-25-5-16,-9 18-5 0,1-7-1 0,-4 4-1 0,6-7-10 16,0 3-5-16,2 1 2 0,-2-2-11 0,0 3-6 15,1-3 5-15,2 3-6 0,2 1 1 16,-3-3 0-16,-3 7-3 0,4 0 12 0,-3 0-8 0,-6 7 2 15,16-10-1-15,-5 9-1 0,-11 1 5 0,16-6-1 16,-7 6 0-16,-9 0 11 0,16-4-11 0,-16 4 2 16,17 8 3-16,-5-6-1 0,-2 2 1 0,1-3 0 15,-2 2 4-15,4 1 8 0,0-4-10 0,5 6-1 16,-4-5 2-16,2 3 0 0,1-4 3 0,2 2 2 16,-6-2-4-16,7 0 3 0,-4 0 5 0,4 0-4 15,-1-5 0-15,0 4-2 0,-4-4 1 0,6 5-2 16,-3-6 0-16,-2 2 3 0,1-2 3 0,2-2-7 15,-2 5 2-15,-1-4 2 0,-3 0-1 0,1 0 0 16,-2 4-2-16,-2-4 1 0,2-4 3 0,-4 5 1 16,-2 1-4-16,0-2-3 0,-6 7 0 0,4-11-3 15,-4 11-2-15,0-12 1 0,0 12-5 0,0 0-2 0,-10-19-3 16,1 14 0-16,9 5 4 0,-20-7-2 0,7 3 4 16,-4 0 0-16,1 4 2 0,-3-1-1 15,2 1 6-15,1 1-4 0,-1 2 3 0,1-1-2 16,-2 0 3-16,2 3-1 0,-1 0 0 0,1 1 3 0,0 2-2 15,-1-1-5-15,4 1 14 0,1 2-10 16,1 1-1-16,2-1 0 0,2-2 4 0,-2 1-2 16,3 5 4-16,2-4-1 0,1 1 1 0,3 0 0 15,-3-1 3-15,3 5 1 0,0-15-5 0,0 19 9 0,3-7-6 16,0-1 0-16,1 1 1 0,2-7 1 16,0 2-2-16,-6-7 1 0,13 12 0 0,-4-9-2 15,2-1 3-15,-11-2 2 0,22 11-3 0,-14-11 2 0,4 2 0 16,1-8-5-16,0 5 2 0,2-2 1 0,-4 0-1 15,5 1 2-15,-4-3 4 0,1-3-7 0,-5 3 3 16,4-4 1-16,1-3-4 0,-2 2 1 0,-2 2 2 16,4-3 0-16,-1-1 5 0,-2 0-6 0,-1 0-1 15,2-1-1-15,-5 3 7 0,4 0-6 0,-7 1 2 16,8 0-4-16,-8 3 2 16,-3 6-1-16,9-11 4 0,-9 11-5 0,7-7 0 0,-7 7-2 0,9-5 5 15,-9 5-2-15,0 0 2 0,0 0 6 0,19 5-3 16,-19-5 2-16,11 7 2 0,-5 3 1 0,3-3 0 15,-2 0 0-15,-1 0 9 0,-3 6-12 0,2-6 1 16,4 4 0-16,1 2 4 0,-4-2-2 16,-3 0-3-16,3-2-2 0,1 6 4 0,-4-8-1 15,0 4-13-15,-3-11-10 0,3 14-28 0,-3-14-28 0,0 0-29 16,0 21-32-16,0-21-37 0,0 0-29 0,-6 17-60 16,6-17-144-16,0 0-434 0,0 0 192 0</inkml:trace>
          <inkml:trace contextRef="#ctx0" brushRef="#br0" timeOffset="10055.9249">8968 422 137 0,'0'0'242'0,"0"0"-27"16,0 0-26-16,0 0-11 0,0 0-10 0,0 0-5 15,0 0-6-15,0 0-13 0,16 11-9 0,-16-11-4 16,3 13-5-16,0-4-6 0,-3-9-6 0,6 15-2 15,-3-7-10-15,-3-8-9 0,8 21-4 0,-5-14-7 16,0 7-4-16,3-4-9 0,-6-3-2 0,4 3-6 0,-1 0-3 16,3-1-2-16,-6-9-6 0,8 13-5 15,-5-6-6-15,-3-7 1 0,5 11-5 0,-5-11 8 16,6 10-15-16,-6-10 1 0,5 7-2 0,-5-7-2 0,0 0-1 16,0 0-3-16,0 0-2 0,0 0 1 15,0 0-2-15,0 0-3 0,22-10-1 0,-16 5 1 16,-6 5-4-16,11-16 0 0,-2 5-1 0,0-3-1 15,1 3-4-15,0-1 0 0,-1 0 0 0,2-1-3 0,1-2 1 16,-5 5-4-16,5-4-1 0,-4 5 3 0,1-2-3 16,-2-1 2-16,2 6-1 0,-3 1 2 0,-6 5-2 15,13-12-5-15,-13 12 2 0,8-4-3 16,-8 4 2-16,12-3 1 0,-12 3-1 0,0 0 3 0,16 6 1 16,-16-6-7-16,14 11 16 0,-8-4-9 0,0-1 0 15,1 2 4-15,2 3-1 0,-2 0 5 0,-1-3 0 16,5 3 1-16,-2-4-2 0,-6 4 4 0,7-1 1 15,-7-3-3-15,3 1 2 0,2 2-3 0,-2-4 3 16,-1-1-3-16,-5-5 1 0,11 10 0 0,-11-10-3 16,9 7-1-16,-9-7 5 0,4 4 0 0,-4-4 1 15,0 0 9-15,0 0-10 0,9 6-1 0,-9-6 9 16,0 0-9-16,0 0-2 0,0 0-6 0,0 0 2 16,14-18 3-16,-14 18 2 0,6-14-9 0,1 4-5 15,-1-4-1-15,0 1-9 0,2-4 5 0,-3 2-1 16,4 1 0-16,-1 0-1 0,1 2 5 0,-2 0 0 15,2-1-1-15,-3 5-3 0,2-3 2 0,4 1 11 16,-8 3-7-16,5 0 2 0,-9 7-1 0,16-7 13 16,-5 7-3-16,-11 0 0 0,22 0 2 0,-8 3 21 15,-2 1-9-15,1 2 4 0,6 0 9 0,-5 1 1 16,1 1 7-16,1 2 6 0,7 3 12 0,-6-2-4 16,4 2-8-16,-1 0-3 0,1 0-3 0,-2 2 8 15,0-4-9-15,4 5-4 0,-7-5-5 16,-1 1 1-16,0-4-22 0,-3 4-32 0,1 2-34 0,-4-4-50 15,-3 1-52-15,-1 4-61 0,5-4-93 0,-7 3-263 16,-3-14-625-16,6 17 278 0</inkml:trace>
        </inkml:traceGroup>
        <inkml:traceGroup>
          <inkml:annotationXML>
            <emma:emma xmlns:emma="http://www.w3.org/2003/04/emma" version="1.0">
              <emma:interpretation id="{103DCD92-A89B-4077-966C-CECF5CC201ED}" emma:medium="tactile" emma:mode="ink">
                <msink:context xmlns:msink="http://schemas.microsoft.com/ink/2010/main" type="inkWord" rotatedBoundingBox="12065,1154 15237,1102 15255,2146 12082,2198"/>
              </emma:interpretation>
            </emma:emma>
          </inkml:annotationXML>
          <inkml:trace contextRef="#ctx0" brushRef="#br0" timeOffset="13004.0419">10339 607 97 0,'0'0'209'0,"0"0"-10"0,0 0-13 0,0 0-11 16,0 0-14-16,0 0-15 0,0 0-10 0,22-26-7 16,-18 19-3-16,-4 7 0 0,6-12-6 0,-3 5-9 15,-3 7-5-15,6-13-10 0,0 3-3 0,-6 10 2 16,8-15-9-16,-5 8-3 0,0-4-10 0,3 1-2 16,-2-4-3-16,2 1-9 0,0-5-14 0,-1 3 2 15,0-2-9-15,-5-1-4 0,6 0-3 0,0-6 2 16,-3 3-5-16,2-2-2 0,1-2-4 0,-6 0-4 15,3-3-4-15,-2 2 1 0,4 0 0 0,-5 1-4 16,0 1 0-16,1 0-1 0,-1-1 0 0,0 1 0 16,-1 0-4-16,-1-1 2 0,-1 1-1 0,2 6 1 0,-1 1-7 15,1-7 2-15,-5 8 2 0,6 0-6 0,-8-8 0 16,4 7 4-16,-1 2-2 16,2-1-2-16,-1 1 2 0,-5 0 2 0,3 2-1 0,3-1-2 15,0 2-1-15,-4-1 2 0,4-3-1 0,-3 5 0 0,3 1-1 16,-5 0 1-16,8 10 1 0,-6-15 0 0,3 10 0 15,3 5-1-15,-10-12-2 0,10 12 2 0,-6-8-2 16,6 8 1-16,-6-10-1 0,6 10 0 0,0 0-2 16,-13 0 9-16,13 0-8 0,0 0 2 0,-14 11-2 15,8-4 0-15,6-7-2 0,-10 20 3 0,4-8 0 16,1 6-3-16,2 6 1 0,-3 1 0 16,0 1-1-16,0 12 6 0,2 1-2 0,-2 1 0 0,3 4-2 15,-3-2 6-15,5 6 0 0,1-3 0 0,0-1-1 16,1 0-2-16,3 1 1 0,4-3 2 0,-1 0 0 15,2 0 0-15,2-5 2 0,1-1-1 0,1-2 1 16,-2-9 2-16,1 0-5 0,1-2 8 0,-1 2-9 16,1 0 6-16,4-4-4 0,-4-1 2 0,4-7-2 15,-4 0 0-15,-1 0 1 0,4-2 3 0,1-4-4 16,-2-2 0-16,2-3 7 0,-2 2-6 0,-1-2-1 16,2-1 0-16,1-1 0 0,-1 0-1 15,0-3-1-15,-4-2 2 0,2 2 2 0,-4-4-2 0,2 0-3 0,2 0 0 16,-2 1-1-16,1-1 0 0,-1-4-1 15,-5 4 0-15,2-6-6 0,3 4-1 0,-4 2 1 16,-1-1 2-16,4 3-1 0,-5-2 0 0,-6 7-2 16,14-8 0-16,-14 8 0 0,12-4-1 0,-12 4 2 15,12-3 2-15,-12 3 0 0,17 0 1 0,-8-2 0 0,-9 2 2 16,18 3-1-16,-7-1 2 0,-11-2-2 16,23 4 2-16,-7-3-2 0,-5-1 5 0,5-1-4 15,1-2 4-15,2 6-3 0,0-7 1 0,1 1 1 0,-1-3-1 16,2 5-2-16,6-4 4 0,-11 0-4 0,10-1 5 15,-1-2-4-15,-6 1-1 0,-1 1-5 0,3-5 3 16,-6 1 0-16,3 2 1 0,-3-3-3 0,-3 3 2 16,0-3 1-16,-5 4-2 0,1-1 2 0,-2 0-1 15,-1-1-1-15,-5-2-1 0,6 3 4 16,-6 8-1-16,0-18 0 0,0 18 0 0,-8-16-1 16,0 12 4-16,-1-2-2 0,-4 0 1 0,1-2-1 0,-3 6-1 15,-3 0 0-15,-1-1 2 0,-2 3-3 0,1 0 4 16,-2 3-3-16,0-1 6 0,-1 3-1 15,1 0 4-15,5 0-2 0,-2 3 2 0,0-4 0 0,2 6 2 16,-2 2-4-16,-1 3 3 0,4-6-3 16,4 4 3-16,-1-1-1 0,2 4 0 0,2-6-4 0,3 4 6 15,-1 0-6-15,2 0 0 0,2-1 1 0,-1 0 4 16,4-1-3-16,1 5 3 0,2-6 4 0,0-4-4 16,5 4 1-16,-2-2-3 0,1-3 1 0,4 1 0 15,-2-3-2-15,7 1 1 0,-1-3 4 0,0 0-3 16,4-4-1-16,1 2-2 0,-1 0 0 0,0-5 2 15,1 1 1-15,-1-2-2 0,-1-1-3 0,6 0 0 16,-2-6 1-16,-5 5 0 0,2-8-2 0,1 1-1 16,-1 0-1-16,-3 4-1 0,2-5 3 15,-7 2-3-15,2-1-2 0,-1 1 0 0,-2-3 1 0,1 6 2 16,-2-3-2-16,-2 3 6 0,-1 1 0 0,2 3 16 16,-5 1-6-16,-3 6-1 0,10-8 1 0,-10 8 2 15,8-10-5-15,-8 10-3 0,0 0-1 0,7-5 1 16,-7 5-2-16,0 0 0 0,0 0 8 0,13 16 3 15,-7-9 1-15,-1 1 1 0,-4 0 0 0,2 3 2 16,2 4 3-16,-4 0-6 0,4-6 0 0,1 5 0 0,0 0-2 16,-3-1 1-16,4-1 0 0,-1 4-1 0,2-5-5 15,-4 4 2-15,1-2-1 0,-1-3-16 0,-1-2-22 16,-3-8-28-16,6 11-32 0,-5-3-31 16,-1-8-37-16,6 7-51 0,-6-7-262 0,0 0-508 15,0 0 225-15</inkml:trace>
          <inkml:trace contextRef="#ctx0" brushRef="#br0" timeOffset="14256.1235">11681 350 170 0,'0'0'232'15,"0"0"-18"-15,0 0-11 0,0 0-9 0,0 0-10 0,13 12-6 16,-13-12-11-16,6 11-9 0,-4-3-8 15,2 0-10-15,-4-8-10 0,6 16-6 0,-6-8-9 0,6-1-8 16,-6-7-6-16,3 16 0 0,2-6-16 16,0-2-9-16,-2-1-3 0,-3-7-6 0,8 14-3 0,-2-11-4 15,-6-3-5-15,10 11 1 0,-7-5-8 0,3-1-8 16,-6-5 11-16,14 6-16 0,-7-6-4 0,-7 0-1 16,12 0 1-16,-12 0-5 0,19-4 0 0,-19 4-4 15,15-3-4-15,-7-3 0 0,2 2-6 0,-2 0 2 16,1-4 2-16,-3 1-1 0,4-1-1 0,-4 0-8 15,3-2 0-15,-3-1 3 0,1 0-2 0,1 1-1 16,-1-2 0-16,2 1-4 0,-3 2 2 0,-1 2-1 16,1-3 2-16,-6 10 3 0,6-12-2 0,-6 12-2 15,6-9 1-15,-6 9-2 0,4-7 2 0,-4 7-10 16,0 0 11-16,0 0-7 0,0 0-2 0,0 0 1 16,0 0-1-16,0 0 3 0,21 17 2 0,-20-9-2 15,-1-8 4-15,8 16-3 0,-4-7 7 0,5 2 4 16,-3 0-6-16,2 1 0 0,2 0 0 0,-2-4 3 15,1 7 4-15,1-5-6 0,2 3 0 0,-2-4-1 16,-2-2 2-16,4-1-6 0,-2-3 5 0,-1 1 2 16,3 1-4-16,-3-4 0 0,-9-1 1 15,27 1 0-15,-17-1-1 0,-1-2 1 0,-9 2 0 0,21-5-4 0,-10-1 4 16,2 1 0-16,-4-2 3 0,1-4-7 16,-2 4 4-16,-1-1-4 0,5-4-1 0,-3 0 4 15,-3 2-4-15,5-2 2 0,-4 1-1 0,-1 0 0 0,0 2 2 16,-3 1-7-16,3 1 8 0,-6 7-5 0,7-14-3 15,-7 14 3-15,11-6-3 0,-11 6-4 0,3-7 4 16,-3 7-1-16,0 0-3 0,0 0 5 0,0 0-3 16,0 0 2-16,18 15 2 0,-18-15-2 0,3 12 0 15,1-2 2-15,2-5-1 0,-3 4 13 0,2 1-12 16,2-2-2-16,-1-1 1 0,2 0 9 16,2 0-5-16,-3-2 0 0,2 1-2 0,2 0 1 15,-2-2-3-15,1-1 2 0,-10-3 1 0,21 4 0 0,-12-3 0 16,3-1 3-16,-12 0-4 0,22-1 3 0,-10-2-1 15,0 0 1-15,-3-1 2 0,3-3-1 0,1 1-3 16,1-3 0-16,-1-1-1 0,-2 3-2 0,-1-3 0 16,2-1 4-16,-1 2 1 0,-1 1-2 0,-3 0-5 15,2 4 1-15,-1-3 6 0,-1 2-11 0,1-2 7 16,-8 7-4-16,13-5-1 0,-13 5 0 0,14-4 4 16,-14 4 0-16,18 4-2 0,-18-4 1 0,14 4 0 15,-6 3 4-15,-8-7 1 0,18 6-4 0,-9-3-2 16,3 2 4-16,-2-1-2 0,4 3 6 0,-1-4 0 15,2 1 1-15,0-1-2 0,1-2 13 16,1 1-12-16,0 0 13 0,0-2-10 0,1 0 0 0,1 0-4 16,1-2 13-16,-1-3-12 0,0 4-2 0,-2-4-2 15,2 2 3-15,-1-4-4 0,-3 1 1 0,0 1 9 16,-2-5-4-16,1 4 0 0,-4-1 11 0,-1-4-14 16,2 1 2-16,-5 2 1 0,-4 1-2 0,3-4 1 0,1 3-2 15,-5-3-2-15,-1 11-2 0,-1-20 3 16,1 20-5-16,-11-19 2 0,9 9-5 0,-9 5 3 15,4-3 2-15,-7 3-3 0,1-1 1 0,-5 3 1 16,3 2-2-16,-4 0 3 0,-1 1 0 0,1 2-5 0,-1 0 1 16,0 1 4-16,3 5 0 0,-1-1-4 15,-1 0-3-15,-2 6 8 0,3-2 0 0,3 0 0 0,2-1 9 16,-1 4-13-16,1-1 2 0,2 1 14 0,1-3-14 16,3 3 0-16,-2 0-1 0,1-4 6 0,5 1-3 15,-1 0-2-15,2-3 1 0,2-8 5 0,-3 15-8 16,3-4 4-16,0-11 1 0,6 12 4 0,-1-4 0 15,2-3-3-15,-7-5 1 0,18 7 6 0,-9-3-9 16,3-4 5-16,3 0 2 0,3-5-4 16,-2 4 1-16,2-4 5 0,1 3-9 0,4-6 6 0,1 1-2 15,-5-1-3-15,2-4 3 0,1 0-7 0,1 1 3 16,-3-2-3-16,0-4-4 0,1 6 0 0,-2-5-7 16,-4 3 10-16,-2 0 2 0,4 2-7 0,-4 2 6 15,-2-2 2-15,1 4 1 0,-5 2 2 0,-1-1 8 16,-6 6-4-16,9-7-3 0,-9 7 1 0,9-6-2 15,-9 6-3-15,0 0 6 0,0 0 6 0,21 13 0 16,-15-8 1-16,0 1 0 0,-2 3 5 0,2 2 4 16,2 2-5-16,1-2-1 0,-2 1 1 0,1 0 5 15,1 0-8-15,-1 1 4 0,1 2-1 0,-1-5-6 16,-1 2-22-16,2 0-24 0,-4-1-55 0,-1 3-64 16,1 0-56-16,-1-7-88 0,2 0-257 0,-6-7-604 15,0 0 268-15</inkml:trace>
        </inkml:traceGroup>
        <inkml:traceGroup>
          <inkml:annotationXML>
            <emma:emma xmlns:emma="http://www.w3.org/2003/04/emma" version="1.0">
              <emma:interpretation id="{2D648797-CE35-40D4-9C50-9A4D98770EE0}" emma:medium="tactile" emma:mode="ink">
                <msink:context xmlns:msink="http://schemas.microsoft.com/ink/2010/main" type="inkWord" rotatedBoundingBox="15512,1066 20721,981 20739,2080 15530,2166"/>
              </emma:interpretation>
            </emma:emma>
          </inkml:annotationXML>
          <inkml:trace contextRef="#ctx0" brushRef="#br0" timeOffset="18371.7978">17379-97 174 0,'-12'-10'227'0,"12"10"-17"0,-10-1-13 16,10 1-12-16,-19 0-10 0,19 0-10 0,-21 2-12 0,9-1-9 16,0 3-12-16,3 2-13 0,-3-3-10 0,2 2-9 15,1 1-8-15,0 0-10 0,0 1-5 0,0 1-8 16,-2 0-3-16,4 0-8 0,1-1-4 16,1 2-5-16,5-9-5 0,-10 14-5 0,7-7-3 0,0 1-6 15,3-8 0-15,-2 17-4 0,2-17-2 16,5 17-5-16,-5-17 1 0,3 14 0 0,1-8-2 0,2 1-2 15,2 1 0-15,-2 2-1 0,-3-5-2 0,4 1-3 16,2 0 3-16,0 1-3 0,-1 0-3 0,2-2-2 16,-1 1-1-16,-2-1 2 0,-1 1 0 0,2 0-2 15,-8-6 0-15,12 9 0 0,-12-9-3 0,4 10 9 16,-4-10 8-16,2 8 5 0,-2-8 3 0,0 0 7 16,-12 15 3-16,4-7 1 0,1-2-3 0,-6 2-2 15,-1-1 3-15,-2-1-4 0,2 1 7 0,1 0-12 16,2 0-2-16,1-3-4 0,1 1-4 0,-1-3-2 15,10-2 4-15,-15 10-5 0,9-7 1 0,6-3-5 16,-9 8-2-16,9-8-1 0,0 0-2 0,-9 7 1 16,9-7-2-16,0 0-8 0,0 0-2 0,0 0-9 15,0 0-1-15,19 9 0 0,-19-9-6 0,14 1 0 16,-14-1 5-16,17 3-2 0,-8-2 3 0,-9-1 0 16,17 3 4-16,-17-3-1 0,15 3 1 0,-8-2 0 15,-7-1 1-15,11 6 3 0,-11-6 4 0,7 11 2 16,-4-5 6-16,-3-6 5 0,6 12 3 0,-6-12 3 15,3 11 4-15,-1-2 0 0,-2-9 5 0,0 13-2 0,0-13-7 16,-2 16 12-16,2-16-10 0,-4 15-1 16,2-6 1-16,2-9-1 0,-4 11 1 0,4-11-9 15,-3 10 6-15,3-10-12 0,0 0-15 0,0 0-29 0,-3 12-30 16,3-12-40-16,0 0-42 0,0 0-77 0,0 0-264 16,0 0-536-16,29-16 237 0</inkml:trace>
          <inkml:trace contextRef="#ctx0" brushRef="#br0" timeOffset="18657.9503">17543-77 39 0,'0'0'340'0,"0"0"-33"0,0 0-30 0,0 0-30 16,0 0-24-16,0 0-25 0,0 0-11 0,0 0-11 15,0 0-8-15,0 0-8 0,0 0-7 0,8 38-11 16,-7-20-7-16,4 0-1 0,-2-2-8 0,3 7-3 16,0-5-10-16,-5-2-7 0,4 7-3 0,-1-5-13 15,1-2-8-15,-1 0-12 0,-4 2-1 0,2-4-8 16,1 3-1-16,0-4-6 0,-3 2-9 0,4-1-1 16,-4-7-17-16,0-7-27 0,2 17-33 0,-2-17-28 15,1 12-36-15,-1-12-27 0,0 0-40 0,3 9-57 0,-3-9-75 16,0 0-215-16,0 0-553 0,0 0 245 15</inkml:trace>
          <inkml:trace contextRef="#ctx0" brushRef="#br0" timeOffset="19409.8269">17861 7 275 0,'0'0'248'0,"0"0"-15"0,0 0-21 0,0 0-6 15,9 21-15-15,-9-13-12 0,0-8-12 0,4 19 0 0,-2-5-17 16,-1-3-10-16,2 3-12 0,0 3-9 16,3-4-9-16,-1 2-3 0,-4-3-11 0,2 1-8 15,6 1-10-15,-6-2-8 0,2-2-4 0,-4 2-9 0,4-7-5 16,-2 5-5-16,-3-10-3 0,4 14-5 16,-1-8-1-16,-3-6-7 0,5 8-2 0,-5-8 4 0,0 0-6 15,4 10-2-15,-4-10-4 0,0 0 0 16,0 0 7-16,0 0-13 0,0 0-2 0,0 0-7 0,0 0-4 15,0 0-5-15,21-21-4 0,-15 14-4 0,-2-3-8 16,5-1-2-16,2-1 1 0,-2-2 0 0,0-2 0 16,0 3 4-16,3-1-2 0,0-1 7 0,-1-6-4 15,0 8 6-15,-1 1 4 0,-1 0-3 0,-1 4 0 16,-2-2 5-16,0 3 2 0,1 2 0 0,-7 5-5 16,9-8 6-16,-9 8 0 0,9-4 3 0,-9 4 0 15,0 0 6-15,0 0 1 0,15 11 9 0,-11-1 0 16,-1-4 0-16,3 5 11 0,-3-1 7 0,0 1-10 15,-1-2 8-15,4 6 2 0,0-3-1 0,-2 4 10 16,-1-1 4-16,3-2 0 0,0 5 0 0,0-4 5 16,0-1-8-16,-3-2-4 0,3 3 1 0,-2-3-3 15,-2-4-2-15,2 3-4 0,-4-10-6 0,6 14-1 16,-4-8 2-16,-2-6-4 0,0 0-8 0,4 12 10 16,-4-12-11-16,3 7 3 0,-3-7 11 0,0 0-16 15,0 0 6-15,0 0-4 0,0 0-2 0,0 0-9 16,0 0 2-16,0 0-6 0,0 0-9 0,0 0-2 15,21-23-8-15,-15 15-5 0,-1 0-4 0,2-9-3 16,1 4-7-16,-1 1 5 0,3-3 4 0,-1-2-1 0,-1 1 4 16,-1 1 5-16,4-1 1 0,-2 1 5 15,1 1-6-15,-2 0 2 0,-1 3 9 0,-2 1-4 16,2-4 3-16,-4 10 0 0,3-3 9 0,-6 7-5 16,7-10 3-16,-7 10 3 0,9-7-3 0,-9 7-6 0,0 0 13 15,0 0 1-15,0 0 1 0,0 0-1 0,0 0 8 16,21 12 1-16,-18-6 4 0,2 3 7 0,-1 0 12 15,1 4 20-15,1 0-10 0,1 0 11 16,-1-1 0-16,2 2 7 0,0 2-5 0,-2-1 3 0,-1 0-4 16,4 0 1-16,-5-2-3 0,7 1-5 0,-4-1 4 15,-2-3-11-15,-1-3-7 0,2 2-3 0,-1-2 2 16,1 1-8-16,-6-8-12 0,7 12-20 0,-3-6-34 16,-4-6-21-16,5 6-30 0,-5-6-27 0,10 5-30 15,-10-5-41-15,0 0-31 0,0 0-37 0,0 0-32 16,26-13-30-16,-19 6-250 0,-1-2-612 0,3-4 271 15</inkml:trace>
          <inkml:trace contextRef="#ctx0" brushRef="#br0" timeOffset="19634.3529">18830-65 190 0,'0'0'330'0,"0"0"-34"15,8-3-31-15,-8 3-26 0,0 0-19 0,0 0-15 16,0 0-10-16,0 0-7 0,9 24-5 0,-6-15-8 15,0 5-1-15,1 4 0 0,-1-3-1 0,0 2-10 16,-1-1 0-16,2 8-25 0,-1-2 4 0,0-2-15 16,-1 4-15-16,1-6-4 0,1 0-9 0,1 0-17 15,-1-2-1-15,-1 2-13 0,3 0 1 0,-4-1-15 16,-1 1-27-16,4-5-49 0,-3 1-47 0,1 2-47 16,-3-7-71-16,0-9-75 0,0 15-114 0,2-7-192 15,-2-8-616-15,0 0 273 0</inkml:trace>
          <inkml:trace contextRef="#ctx0" brushRef="#br0" timeOffset="15732.0943">14507-192 486 0,'0'-11'34'0,"1"-2"36"16,-1 13 15-16,3-25 1 0,-1 19 3 0,-2 6 18 15,0-15-13-15,0 15 10 0,0-16 1 0,0 16-3 16,4-9-8-16,-4 9-4 0,5-7-10 0,-5 7-7 16,0 0-8-16,0 0-3 0,0 0-10 0,0 0 11 15,0 0 6-15,0 0 7 0,10 21-3 0,-8-8 0 16,-1 2-1-16,4 1 2 0,-1 2-2 0,-2-1-2 15,-1 3-8-15,4 4 2 0,-2 3-3 0,1 1-5 16,1 8 0-16,-4-1-3 0,1-8-6 0,-1 9 1 16,-2-8-3-16,1 10-2 0,1 0-2 15,-2-10-1-15,-2 0-6 0,3 1 3 0,-3-2 0 0,3 1 0 16,-6-2-1-16,1 0 0 0,-4 1 1 0,-1-4-1 16,-4 0 4-16,-2 0 2 0,0-3-1 0,-7 4 6 15,-1-6-3-15,-5 5 4 0,-7-4-3 0,-2-2-7 16,-2-3 2-16,-2-1-10 0,-2-3 1 0,-1 2-1 15,2 3-2-15,-8-6-2 0,5-2-7 0,-1 0 15 16,7 0-16-16,0-3-1 0,0-2-8 0,8-4-7 0,9-2-22 16,0-3-15-16,5 6-22 0,2-6-25 15,2 1-26-15,2 2-35 0,8-3-44 0,4 7-49 16,-4-15-296-16,4 15-575 0,8-23 255 0</inkml:trace>
          <inkml:trace contextRef="#ctx0" brushRef="#br0" timeOffset="15414.1489">14027-298 190 0,'0'0'209'0,"0"0"-18"16,0 0-13-16,0 0-6 0,0 0-6 0,0 0-8 15,0 0-6-15,0 0-7 0,27 23-11 0,-14-10-6 16,-3-3-8-16,4 5-7 0,1-1-3 0,1 4-13 15,-2-5 2-15,3 1-6 0,4 7 0 0,-1-3-13 16,-1-2-6-16,2 1-10 0,-2-3-1 0,1 2-8 16,-1-3-5-16,2 1-2 0,-6-4-6 0,3 0-7 15,-3-2 1-15,0-4-3 0,1 2 3 0,-1 1-14 0,-6-5-5 16,3 0-14-16,-2-1-16 0,-10-1-17 0,20 0-22 16,-20 0-18-16,13-3-27 0,-13 3-6 15,14-9-13-15,-11 2-22 0,1-1-12 0,-4 8-7 16,6-16-15-16,-3 3-2 0,-3 0-15 0,3-2-103 0,-3 1-314 15,0-1 139-15</inkml:trace>
          <inkml:trace contextRef="#ctx0" brushRef="#br0" timeOffset="16378.4039">14672 373 1 0,'0'0'187'0,"12"-3"-18"0,-12 3-7 0,14 0-11 0,-14 0-15 16,15 0-16-16,-15 0-1 0,19 0-9 0,-19 0 2 15,20 0-5-15,-7-3-7 0,0 3 1 0,-1-2-7 16,3 0 1-16,-3 1-7 0,0-5-3 16,1 2-8-16,2 2 1 0,-1-5-6 0,-2 4-2 0,-3 1-4 15,4-5-1-15,1 0-9 0,-4 2 3 0,-1 0 0 16,1-1-3-16,-2 1-1 0,-1-1 0 0,-7 6-8 16,9-14-3-16,-9 14 3 0,8-11-9 0,-5 4-2 15,-3 7-6-15,3-13-4 0,-3 13-3 0,-2-13-1 16,2 13-6-16,-12-11 0 0,5 6 2 0,-8 2-8 15,3-1 3-15,-3 3-2 0,-3 1-3 0,-9 2-1 16,5 2 0-16,-5 2 1 0,-3 4-4 0,3-1 1 16,1-1 2-16,-1 3-2 0,0 1 1 0,6 0-2 15,3-1 4-15,-1 3-3 0,4-3 3 0,3 2-4 16,3-1 3-16,-2 0-4 0,6 0 1 0,0 1-1 16,2-3-1-16,3 5 3 0,0-15 1 0,5 19-6 0,0-11 6 15,3-1 1-15,1-2-3 0,4 2 4 0,4-3 1 16,-1-2-1-16,2 2-1 0,3-4-2 15,-2-4 2-15,1 4-3 0,5-2 3 0,-4-2-3 0,-2 0-1 16,-2-3 0-16,2 0 2 0,0 0-4 0,-4-4 9 16,0 1-9-16,0 0 1 0,0-1 2 0,-1-3-1 15,5-1-1-15,-7 2-2 0,1-1 3 0,-4-1 1 16,2 3-2-16,-2 1-1 0,-3-1-3 0,6 3 3 16,-7 3-2-16,3-2 1 0,-8 8-5 0,6-10-1 15,-6 10-2-15,7-6 1 0,-7 6 2 0,0 0-3 16,0 0 4-16,20 6 3 0,-20-6-3 0,7 9 5 15,-2-1 2-15,-2 0 2 0,3 0 0 0,-6-8 0 16,7 18-1-16,-1-7 0 0,0-1 1 0,0 4 2 16,-3-7 5-16,3 3-4 0,0-3-5 0,-6-7 5 15,7 18-6-15,-4-13 2 0,-3-5-12 0,8 11-17 16,-8-11-18-16,6 8-25 0,-6-8-42 0,0 0-53 16,0 0-50-16,0 0-243 0,0 0-494 0,15-19 219 15</inkml:trace>
          <inkml:trace contextRef="#ctx0" brushRef="#br0" timeOffset="17781.2049">15254-106 173 0,'-3'-12'274'0,"3"12"-28"15,0 0-23-15,0 0-18 0,0 0-11 0,0 0-6 16,0 0-12-16,6 35-6 0,-3-22-16 0,-1 5-6 0,1-1-9 15,1 4-10-15,1 0-6 0,-3 4-5 16,4-2-6-16,0-1-2 0,2 1 5 0,-2 1-16 0,0-1-12 16,0 0-4-16,-3-5-6 0,4 4-5 0,-1-5-5 15,0 0-13-15,0 0 2 0,0-1-8 0,0-3-7 16,1 0-2-16,1 0 0 0,-4-2-5 0,2-3-6 16,-1-1-9-16,-5-7-9 0,9 13-17 15,-9-13-8-15,9 8-27 0,-9-8-22 0,6 4-22 0,-6-4-15 16,0 0-17-16,0 0-13 0,0 0-8 0,27-12-3 15,-21 6 2-15,2-3 0 0,3 1 5 0,-4-4 19 16,5 1 8-16,-3-1 7 0,3 1 9 16,0 1 11-16,-1-1 12 0,-1-2 22 0,-1 5 17 0,-2-1 15 15,1 2 20-15,-2 0 17 0,-6 7 15 0,10-9 9 16,-10 9 12-16,8-8-1 0,-8 8 2 0,7-7-8 16,-7 7-1-16,0 0-4 0,0 0 10 0,0 0 1 15,0 0 6-15,0 0 2 0,0 0 4 0,0 0 1 16,-7 31-1-16,7-31-4 0,-14 20 1 0,8-7-1 15,-1 3-7-15,-1-4 2 0,2 0-4 0,0 1-4 16,1 0-1-16,3 0-4 0,-2-2-3 0,2 0-6 16,-2 0-1-16,4-11 1 0,0 14 7 0,4-5 1 15,-4-9 2-15,6 16 10 0,1-9 4 0,2-4-1 16,5 1-5-16,2 1 2 0,4-5-2 0,2-2 0 0,5 2-5 16,0-1-6-16,4-5-8 0,0-1-5 15,7-1 1-15,-9-3-4 0,1 2 0 0,9-4-9 16,-2-3-3-16,-10 1 24 0,9-3-25 0,-2-4-5 15,5 4 3-15,-3-6-1 0,-8 2 2 0,5-2-4 0,-5-2-2 16,-1-5-5-16,0 0-8 0,-3 1-1 0,-3-1-6 16,-3 0-7-16,-3-4-2 0,-6 9-6 15,1-1 2-15,-4-1-3 0,0-8 0 0,-2 3-5 0,-1 5 2 16,-3 1-1-16,-3-2-3 0,0 3 3 0,-1-1 0 16,-2 3 6-16,-3 0-2 0,3-1 1 0,-6 2 6 15,2 9 4-15,-1-1-5 0,-4-5 14 0,3 7-11 16,-1 3 4-16,1-3-1 0,2 6 0 0,-5 1 4 15,6 4-2-15,-6-1 3 0,15 3-8 0,-26 8 4 16,12-1 4-16,0 3 0 0,-2 7 1 0,-1 2 0 16,-1 3 12-16,5 2-12 0,-5 9-1 0,2 3 2 15,-1 1 5-15,2 2-3 0,2 3 3 0,1 2 4 16,-1 3-2-16,2 1-2 0,2-2-4 16,5 0 7-16,-2-5-3 0,1 1 6 0,5-6-2 15,6-2 3-15,0-6-5 0,0-4 13 0,5 1-9 0,4-4 0 0,-2-2 3 16,0-3-1-16,4-1-3 0,-1-4 1 15,7 1-2-15,-6-2 1 0,3-3 1 0,-2-5-2 16,0 0 4-16,7-2 0 0,-6-2 2 0,1 1-6 16,-4-4 5-16,2 2-3 0,-2-4 1 0,1 1-3 0,-1-3 3 15,-2 0-6-15,2 1 3 0,-5-1-1 0,5 0 4 16,-4 0 2-16,-3 3-3 0,-3-1 8 16,1 3-9-16,-7 4-4 0,12-7 0 0,-12 7-5 0,9-6 3 15,-9 6 0-15,0 0-3 0,12-5 4 0,-12 5-1 16,0 0-2-16,15 6 3 0,-15-6-2 0,12 5 3 15,-5-2 4-15,-7-3-2 0,15 8 0 0,-6-5 2 16,-1 1 0-16,4-2 3 0,-12-2-1 0,22 4 3 16,-7-4 15-16,3 1-21 0,-5-1 2 0,5-5 3 15,-1 5 0-15,0-3-3 0,-2 0 3 0,5-1-2 16,-2 0 1-16,-3-2-2 0,2-1 12 0,-2 0-12 16,-1-4 0-16,-1 1-3 0,1-1 4 0,-2 1-7 15,-3-2 4-15,-2-3 1 0,0 0-2 0,-2 1-1 16,-1 0 8-16,-2-3-13 0,-1-1-2 0,-1 4-1 15,-3-1 2-15,-3 2 3 0,-1-1 0 0,-5 3-7 16,-1 5 5-16,-2-4 3 0,-3 3 10 0,-2 4 0 16,1-1-13-16,-2 7-4 0,2-2 1 0,-7 2 1 15,7 4 0-15,-3 3 0 0,-2-3 2 0,7 4 1 16,-4 2 2-16,2 1-1 0,-3 1-4 0,8-2 13 16,-1 7-4-16,6-9 4 0,-2 6 2 0,3-3 2 15,1 1 7-15,2-2-11 0,-1-1-2 0,3 5 6 16,0-4-10-16,2-1 9 0,1-1 0 0,0-11 3 0,6 20-4 15,0-14-1-15,-3 5-1 0,4-5 1 0,2-1 3 16,1-2 0-16,2 3-2 0,3-5 5 16,3 2-2-16,-3-6-7 0,2 3 2 0,-1-3 2 15,0-2-4-15,1-2 5 0,1 1-4 0,-2-5-4 0,2 2-1 16,3-2-4-16,0-3 2 0,1-3 3 0,-1-1-1 16,1 0-5-16,-4-1-4 0,3 0 5 15,-3 0 1-15,-5 6 0 0,1 0-5 0,-1 2 8 0,-1 0 5 16,-4 4 6-16,-2 0-1 0,1 1-1 0,-7 6-8 15,11-6 7-15,-11 6-4 0,11-1 0 0,-11 1 1 16,12 7 5-16,-12-7 12 0,9 13-9 0,-3-6 11 16,0 4-8-16,2 2-4 0,-4-1 0 0,2 4 6 15,2-4-5-15,-2 3 1 0,0-2-1 0,1 1 1 16,-1 0 2-16,0 1-6 0,-3-3 4 0,3-4-5 16,-2 3-20-16,-2-3-23 0,-2-8-25 0,6 15-24 15,-6-15-42-15,1 9-32 0,-1-9-45 0,8 5-65 16,-8-5-276-16,0 0-588 0,0 0 260 0</inkml:trace>
        </inkml:traceGroup>
      </inkml:traceGroup>
    </inkml:traceGroup>
    <inkml:traceGroup>
      <inkml:annotationXML>
        <emma:emma xmlns:emma="http://www.w3.org/2003/04/emma" version="1.0">
          <emma:interpretation id="{5BD242E6-27BA-4FAE-9B41-83FF8BEF921C}" emma:medium="tactile" emma:mode="ink">
            <msink:context xmlns:msink="http://schemas.microsoft.com/ink/2010/main" type="paragraph" rotatedBoundingBox="2096,3728 33494,2112 33716,6413 2318,80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3FF4D4E-9EE5-408F-BC42-0439001B1DEC}" emma:medium="tactile" emma:mode="ink">
              <msink:context xmlns:msink="http://schemas.microsoft.com/ink/2010/main" type="line" rotatedBoundingBox="2164,3680 33506,2234 33574,3711 2232,5157"/>
            </emma:interpretation>
          </emma:emma>
        </inkml:annotationXML>
        <inkml:traceGroup>
          <inkml:annotationXML>
            <emma:emma xmlns:emma="http://www.w3.org/2003/04/emma" version="1.0">
              <emma:interpretation id="{0009BA04-10B9-4946-B02D-26C8BB04E321}" emma:medium="tactile" emma:mode="ink">
                <msink:context xmlns:msink="http://schemas.microsoft.com/ink/2010/main" type="inkWord" rotatedBoundingBox="2176,3947 2751,3920 2786,4674 2211,4700"/>
              </emma:interpretation>
            </emma:emma>
          </inkml:annotationXML>
          <inkml:trace contextRef="#ctx0" brushRef="#br0" timeOffset="80839.8779">475 2526 11 0,'0'0'116'0,"0"0"-1"0,0 0-11 0,-2-11-4 16,2 11-4-16,0 0-9 0,0 0-2 0,0 0-4 15,0 0 1-15,-3-13 0 0,3 13-7 16,0 0-1-16,0 0-5 0,0 0-5 0,0 0-5 0,0 0 1 16,-3-12-5-16,3 12 0 0,0 0-1 0,0 0 3 15,0 0-5-15,0 0 0 0,0 0-5 0,0 0 0 16,0 0-5-16,-6-12 0 0,6 12-5 0,0 0 3 16,0 0-4-16,0 0-1 0,-1-12 1 0,1 12 0 15,0 0-2-15,0 0 2 0,0 0-2 0,0 0 0 16,1-18 1-16,-1 18 0 0,0 0 2 0,0 0 0 15,-1-9 4-15,1 9 3 0,0 0-3 0,0 0 3 16,0 0 2-16,0 0-1 0,0 0 0 0,0 0 3 16,0 0-9-16,-6-8-7 0,6 8-1 0,0 0-4 0,0 0 2 15,0 0 0-15,0 0 2 0,0 0 2 0,0 0 0 16,-12 28 1-16,10-19 2 0,2-9-1 16,-6 21 1-16,2-6-2 0,-2-3 0 0,3 3 2 0,-2 2-1 15,4 0-1-15,-4 6 3 0,-1-1 1 0,5-5 0 16,-2 6 4-16,-2-3-6 0,-1 3 3 15,5-1-5-15,-5 2 3 0,5-1-2 0,-2-7-2 0,1 1 1 16,2 1 0-16,0-1-6 0,2-1-3 0,-2-3-7 16,0 4-2-16,3-3 0 0,-3 4 9 0,1-3-11 15,1 1 3-15,3-3-2 0,0 2-2 0,-2-2-4 16,3-2 10-16,-2 2-10 0,2-4 2 0,-3 1-2 16,5-4 2-16,-2 4-8 0,0-3 5 0,1 4-2 15,-1-4-1-15,0-4 1 0,2 6 3 16,-8-9-1-16,14 9-4 0,-3-6 0 0,1-2-1 15,-2 1 7-15,-10-2-3 0,23 1 5 0,-13-1-12 0,-10 0 0 16,27-3 8-16,-15 0-2 0,1-1 3 0,2-1-6 16,-1-1-5-16,2 0 2 0,-7 1 0 0,9 0 1 15,-5-5 0-15,1 0 4 0,-2 1 0 0,-3-1-1 16,3-2 0-16,1 2-1 0,-1-3-3 0,-3 1-1 16,1-3 0-16,1 0-2 0,-4-1-2 0,4 1 3 15,-2-1-6-15,1-8-1 0,-4 7-4 0,1-4 4 0,-1 4-4 16,-3-1 1-16,3 0 3 0,-4 1 4 0,2 0-4 15,-2 2 6-15,-2-2-6 0,0 0-1 0,0 3 5 16,0-3-6-16,0 3 8 0,-3 0-3 0,3 0-2 16,0 14 5-16,-5-21-4 0,2 9 3 0,0 2 2 15,3 10-2-15,-3-15-1 0,3 15 3 0,-3-16-4 16,0 10 5-16,3 6-5 16,-4-11 3-16,4 11 1 0,0 0 1 0,-6-11-3 0,6 11-1 0,0 0 1 15,0 0 1-15,0 0-3 0,0 0 0 0,0 0 3 16,0 0 0-16,0 0-2 0,0 0 5 0,-13 25-3 15,11-11 5-15,1 0-5 0,-4 3 0 0,7 8 1 16,-4-1 3-16,1-2 1 0,2 5-2 16,1-2 3-16,1 2 2 0,-3-2 2 0,6 3 0 0,-2-1 11 15,1 1-2-15,0 1-4 0,3-6-1 0,-2 3 6 0,1-2-8 16,1-3 5-16,-1-4 3 0,2-1 4 16,-1 3-5-16,-2-6 0 0,1 5-1 0,2-7 4 15,-3 3-9-15,1-1 4 0,-1-5-7 0,0 1 4 0,-1 0 1 16,-5-9-2-16,9 13-4 0,-3-5 0 0,-6-8 5 15,9 10-2-15,-9-10-4 0,9 7-13 16,-9-7-22-16,3 7-22 0,-3-7-25 0,0 0-27 0,0 0-30 16,0 0-34-16,0 0-44 0,0 0-55 0,0 0-261 15,0 0-572-15,0 0 253 0</inkml:trace>
        </inkml:traceGroup>
        <inkml:traceGroup>
          <inkml:annotationXML>
            <emma:emma xmlns:emma="http://www.w3.org/2003/04/emma" version="1.0">
              <emma:interpretation id="{DB6CC14F-69C6-448F-859B-42C56A58962C}" emma:medium="tactile" emma:mode="ink">
                <msink:context xmlns:msink="http://schemas.microsoft.com/ink/2010/main" type="inkWord" rotatedBoundingBox="3029,3802 7584,3592 7643,4874 3089,5084"/>
              </emma:interpretation>
            </emma:emma>
          </inkml:annotationXML>
          <inkml:trace contextRef="#ctx0" brushRef="#br0" timeOffset="81645.7827">1244 2785 69 0,'0'0'241'16,"0"0"-12"-16,-10 7-14 0,10-7-11 0,0 0-13 0,0 0-14 16,0 0-14-16,0 0-13 0,0 0-13 15,0 0-15-15,0 0-13 0,0 0-11 0,0 0-7 16,0 0-4-16,0 0 0 0,0 0-4 0,0 0-1 0,0 0 1 16,0 0-1-16,38-3-3 0,-38 3-4 0,20-4-4 15,-2 0-9-15,-3 0 3 0,4-2-8 0,-1-1-6 16,4 0 1-16,2 1-4 0,-6-2-9 0,1 4-3 15,1-2-4-15,-1 2-5 0,1-2 1 0,-6 1-2 16,6 3-4-16,-4 1-4 0,1-1-2 0,-4 0-1 16,-1-1-2-16,-12 3 2 0,19 0-2 0,-10 0-6 15,-9 0 0-15,18 0 3 0,-18 0-2 0,15 0-4 16,-15 0 0-16,12 4 2 0,-12-4 0 0,6 6-3 16,-6-6 5-16,3 11-3 0,-3-11-1 0,0 17 2 0,5-9-3 15,-5-8-2-15,-5 23 6 0,2-11-3 0,-1 5-3 16,-4-4 4-16,-1 3 0 0,3-1-1 15,-6 0 2-15,3-1 2 0,-3 3-2 0,-1 2 2 16,1-4 2-16,0 0-1 0,-1-4 1 0,4 5-3 0,-2-3 2 16,2 0-2-16,0 2 3 0,-1-2-3 0,3-4 3 15,-4 3 3-15,8-4-9 0,-3 1 3 16,0-6-2-16,6-3 0 0,-7 10 1 0,7-10 1 0,-5 11-4 16,5-11-2-16,0 0 2 0,-3 11-2 0,3-11 3 15,0 0-3-15,0 0 0 0,0 0 3 0,9 13 0 16,-9-13-1-16,12 5-2 0,-12-5 1 0,15-4-1 15,-15 4 8-15,22-4-3 0,-13 2-4 0,3-3 1 16,5 2 3-16,-4-1-3 0,5-2-4 0,0-1 2 16,-3 1 1-16,3 1 1 0,-3-1-5 0,1 1-7 15,2-1-12-15,-3-2-23 0,1 2-17 0,-2 2-16 16,1 1-19-16,0-3-17 0,-5 2-15 0,5-3-15 16,-3 3-11-16,0 3-11 0,3-9-13 0,-3 2-15 15,1 0-18-15,-6 4-14 0,5-5-120 0,-4 4-372 0,-8 5 164 16</inkml:trace>
          <inkml:trace contextRef="#ctx0" brushRef="#br0" timeOffset="81912.0462">2055 2764 70 0,'0'0'220'0,"0"0"-4"0,6-7-8 0,-6 7-9 16,0 0-7-16,0 0-9 0,8-4-10 0,-8 4-14 0,0 0-14 15,0 0-4-15,0 0-1 0,0 0-3 0,0 0-6 16,21 9-5-16,-15-1-7 0,-3 0-3 15,3 2-1-15,-2 2-11 0,5 1 0 0,-5 0-8 16,2 3-3-16,-1 1-14 0,2 0-9 0,1-1-5 0,-1-1-7 16,-1-2-2-16,-1 2-7 0,1-1-5 0,1-2 0 15,-4-3-7-15,6 3-4 0,-6-3-5 0,2-2-4 16,-2 0-12-16,2 1-20 0,-5-8-10 0,6 14-17 16,-6-14-15-16,2 9-13 0,-2-9-18 0,0 0-22 15,0 0-23-15,0 0-20 0,0 0-16 0,0 0-16 16,0 0-14-16,22-24-43 0,-19 10-164 0,2 1-431 15,-2-2 192-15</inkml:trace>
          <inkml:trace contextRef="#ctx0" brushRef="#br0" timeOffset="82235.9684">2404 2680 149 0,'0'0'194'0,"9"-7"-17"0,-9 7-12 0,0 0-6 15,0 0-9-15,11-7-8 0,-11 7-3 0,0 0 0 0,0 0-8 16,10 14-1-16,-10-14-7 0,6 11-6 0,0-4-5 15,-1 0-7-15,-2 1-6 0,0 3-5 0,1-2-4 16,2 2-6-16,-2 3-6 0,1-2-1 16,-4-4-6-16,2 6-6 0,2-2-3 0,-4 1 1 15,2-3-1-15,-1 5-4 0,-2-6-2 0,0 8 1 16,-2-4-7-16,-4 2 3 0,2-1-3 0,-4 1-4 16,1-1-1-16,-5 1-1 0,-1 0-1 0,1-2-7 0,-3 6 3 15,-3-2-4-15,-1-2-9 0,-2-1-2 0,1 3 3 16,5-5 1-16,0-3-10 0,-2-2 1 0,-1 3-1 15,3-3-6-15,0 1 4 0,4-3-2 0,-2 3-6 16,4-5 3-16,9-3 2 0,-13 6-19 0,5-4-12 16,8-2-14-16,-13 0-22 0,13 0-27 0,0 0-25 15,0 0-30-15,-12-10-33 0,12 10-23 0,0 0-27 16,9-23-51-16,-9 23-154 0,6-19-458 0,0 6 202 16</inkml:trace>
          <inkml:trace contextRef="#ctx0" brushRef="#br0" timeOffset="83517.5735">2564 2785 47 0,'0'0'199'0,"0"0"-13"0,0 0-8 0,15-3-6 16,-15 3-10-16,12 6-9 0,-12-6-2 0,9 5-4 15,-9-5-2-15,13 7-4 0,-4-1-1 0,-1 1 0 16,1 3-7-16,-2-3-4 0,5 4-6 0,-5-5-11 15,4 6 0-15,-2-3-8 0,-2 0-5 0,4 3-3 16,-2-2-10-16,-2-1-3 0,-1 2-4 0,1-3-6 16,4 4-8-16,-5-5 2 0,0-1-11 0,1 1-2 15,-7-7-9-15,8 10 2 0,-1-5-7 0,-7-5-2 16,5 11-3-16,-5-11 2 0,4 8-11 0,-4-8-1 16,0 0-3-16,9 5 3 0,-9-5-5 0,0 0-3 15,0 0 2-15,0 0-1 0,0 0-2 0,0 0-8 16,22-11 0-16,-16 6-7 0,-6 5-12 0,14-13-3 15,-2 0-17-15,-3-1-7 0,4 3-14 0,-5 0-3 0,5-5 1 16,0 2-4-16,2 1 3 0,0-5 1 16,-3 6 6-16,-1 0 6 0,1 0-1 0,0 1 10 15,-1-1-1-15,-3 5 3 0,-1 0 9 0,-1 3 2 0,-6 4 9 16,11-11 0-16,-11 11 5 0,12-7 9 0,-12 7 2 16,6-2 4-16,-6 2 3 15,0 0 9-15,0 0 1 0,0 0 8 0,21 8 5 0,-17 0 0 16,-4-8 1-16,9 17 3 0,-5-6 1 0,4 2 4 0,-4-1-2 15,1 3-4-15,1-2 4 0,3 4-9 0,-2-4 1 16,1-2-2-16,-1 4-1 0,1-3-4 0,-1 2-4 16,3-3 2-16,-1-1-2 0,-1 0 0 0,-2-2-3 15,4-3-1-15,-2 3 3 0,5-3-4 0,-4 0 6 16,-1-3 2-16,4 1-3 0,-12-3 2 0,19 0-3 16,-6-3-1-16,2 1 1 0,2-5-2 0,-4 2-9 15,2-1 0-15,3-5 2 0,-2 4 0 0,4-10-4 16,1-1-1-16,1 5 2 0,-1-9-1 0,-2 4-2 15,7 1-5-15,-6-4-8 0,1-3-5 0,5-4-3 16,-7 7-2-16,5-7-2 0,-2-1-2 0,-4 5-3 16,8-7-7-16,-9 10 5 0,3-11 0 0,-7 6-4 15,4 1 2-15,-1 3 2 0,0-4 4 0,-4 0 7 16,-3 1-3-16,2 4-1 0,-2-2-1 0,-3 5 8 16,1-4 2-16,-2 5-4 0,-4-1 2 0,-1 2 2 15,3 0 3-15,-6 0 0 0,2 2 2 0,-4 3 1 16,1-3 0-16,-2 1 2 0,1 4-1 0,-1 1-2 15,-1-1 2-15,-1 2-1 0,8 7 2 0,-15-11 2 0,5 6 0 16,-3-1 1-16,1 2-4 0,12 4-2 16,-27 0 4-16,12 2 0 0,1 0 3 0,1 1-5 0,-5 3 6 15,3 0-6-15,0 1 7 0,-1 0-2 0,1 4 0 16,0 0 2-16,2 0 1 0,-4 4 2 0,1 3 1 16,-1-2-1-16,7-1 5 0,-3 4-3 0,-1 0-2 15,2 1 4-15,5-3-1 0,2 3-3 0,-4 2 10 16,3-2-7-16,2 1 7 0,1 0 0 0,0 3-1 15,1-1 0-15,2 0 6 0,-1 0-2 0,-2 0-4 16,6-5-2-16,0 3 2 0,0 3-2 16,0 0 4-16,4 0-2 0,-4-2-9 0,5 0-1 0,-1 4 8 15,-1-12 1-15,3 3-7 0,-3-3 0 0,2 1-3 16,2-5-2-16,-1 5 5 0,-2-4-5 0,4 0 2 0,-2-3-1 16,3 0 10-16,-2-4-13 0,4 3 9 15,-5-3-5-15,0-2 4 0,7-2-3 0,-1 0 4 16,-2-1-8-16,7-1-1 0,-5-2 3 0,-2-2 0 0,0-2-3 15,5 0 2-15,3-5 3 0,0 2-7 0,-2-3-5 16,1-3 2-16,1 3-5 0,1 0 4 0,-4-3-1 16,4 6-2-16,-5-6-1 0,-1 6 3 15,-2-2 1-15,-1 2-3 0,-3 0 7 0,2 5 0 0,-1-1-6 16,-11 7 1-16,15-7 10 0,-9 2-13 0,-6 5 7 16,9-6-9-16,-9 6 6 0,0 0-9 0,13-1 10 15,-13 1 8-15,0 0-2 0,8 12 3 0,-8-12 8 16,8 14 0-16,-6-6-5 0,1 7 10 0,1-3-2 15,2 5 9-15,-3 0 2 0,2-5-2 0,2 4 3 16,-2-1-3-16,2-2 1 0,1 0-3 0,-1-2 1 0,-1-4 3 16,5 4 1-16,-3-1 2 0,0-3-4 15,2 0-3-15,-2-2 12 0,1 1-6 0,1-5 2 16,-10-1 1-16,21 3-9 0,-9-3 2 0,3-4-4 0,-2-2 3 16,2 1 0-16,-1-8-1 0,-1 4-12 15,1-4 3-15,-1 3 4 0,-1-2-5 0,1 0-5 16,-1-5 5-16,0-1-3 0,-3 1 0 0,5-3-1 0,-2-2 3 15,-4 8-6-15,3-7 0 0,-5 7-1 0,1-3 1 16,-4 1-2-16,3 3-1 0,-1-4 5 16,-5 3-10-16,0 3 2 0,1 2-6 0,-1 9-2 0,5-17-6 15,-5 8-19-15,0 9-7 0,0 0-20 0,1-16-17 16,-1 16-17-16,0 0-19 0,0 0-24 0,0-11-18 16,0 11-15-16,0 0-25 0,0 0-28 15,0 0-22-15,0 0-51 0,0 0-246 0,0 0-587 0,0 0 260 16</inkml:trace>
          <inkml:trace contextRef="#ctx0" brushRef="#br0" timeOffset="84851.8983">4407 2427 188 0,'0'0'191'0,"0"0"-13"0,0 0-4 15,0 0-7-15,0 0-5 0,0 0-11 0,0 0-7 16,0 0-9-16,0 0-4 0,0 0-9 0,0 0-8 0,36-5-2 16,-36 5-7-16,16 0-3 0,-16 0-7 15,15-5-4-15,-3 5-6 0,-12 0-6 0,24-1-10 16,-10 0-4-16,2-3-6 0,0 2-5 0,2 1-6 0,0-2-8 15,-1-1-1-15,2 0-3 0,0-2-2 0,7 4-1 16,-10-3-9-16,4-1-8 0,-1 1-14 0,-1 1-21 16,1-2-25-16,1 1-31 0,-4-1-25 15,2 3-33-15,-2-4-33 0,2-1-45 0,-9 5-173 0,5-1-414 16,0-5 184-16</inkml:trace>
          <inkml:trace contextRef="#ctx0" brushRef="#br0" timeOffset="84343.0561">4695 2708 7 0,'0'0'241'0,"8"5"-6"0,-8-5-13 0,9 3-7 0,-9-3-10 16,13 7-13-16,-13-7-9 0,10 3-11 0,-10-3-8 15,12 5-11-15,-12-5-8 0,12 4-5 16,-12-4-7-16,15 0 3 0,-4 1-8 0,-11-1-8 0,0 0-9 16,22-7 1-16,-10 4-21 0,-3 0 3 0,4-5-15 15,-1 4-4-15,2-2-2 0,-2 1-8 0,-1-2-5 16,3-2-7-16,-1 1 0 0,1-2-1 15,-1 4-8-15,-2-3 1 0,-1 3-4 0,2-1 2 0,-5 1 0 16,-7 6 3-16,11-11 12 0,-5 9 4 0,-6 2-6 16,6-12-2-16,-6 12 5 0,1-11 0 0,-1 11-8 15,0 0-3-15,0-13-10 0,0 13 2 0,0 0-8 16,-7-11-2-16,7 11-6 0,-15-7 1 0,6 4 0 16,9 3-8-16,-25 0-1 0,8 0 2 0,1 1-9 15,-4 1 4-15,0 5 0 0,-1-7-7 0,1 5 7 16,2 1-5-16,1-4-6 0,0 3 1 0,2 2-2 15,0-1 6-15,2-2-10 0,2 3 3 0,-2 0-4 16,3 0 5-16,2 0-1 0,-1 0 3 0,0 2 1 0,5 2-11 16,-2-3 6-16,1 3 2 0,5-11-2 15,-3 17-2-15,3-7-6 0,0-10 9 0,3 20-9 16,3-9-2-16,0-6 2 0,0 9-9 0,3-2 1 0,2 0-4 16,2-2-4-16,-6-7 2 0,8 8 7 0,-4-11-5 15,4 10 8-15,0 0 3 0,-2-6-4 0,0 7-1 16,-1-8 2-16,2 3 4 0,-4-1 5 0,5-1-7 15,-1 2 8-15,-1-3-3 0,5 1 8 0,-3 1-5 16,-6-3 1-16,3 2-1 0,-3 2 2 0,7-2 2 16,-1 2-1-16,0-2 6 0,-2 1 5 0,2 2-3 15,2-1 2-15,-2 1 12 0,2 4-8 0,1-1 0 16,-3-3 5-16,0 0-5 0,3 3 6 0,0 1-8 16,3-1 4-16,-3 0 1 0,-3-1 4 0,0 2 1 15,-1-1-10-15,3-1 6 0,-2 2-2 0,-2-1 2 16,-1 1-1-16,0-1 0 0,-1 1-4 0,-1 1 2 15,-1 0 0-15,1-1 1 0,-5-1-4 0,5 2 8 16,-7-3 1-16,0 2-1 0,-1 1-3 0,-1 0 11 0,-1-12 3 16,-3 24 3-16,-3-11 1 0,0-1 7 15,-1 0 9-15,-7 3-10 0,-2-1-4 0,-2-1-3 16,-1-1 4-16,-5 3-4 0,3-2-1 0,-6-2 0 0,0-1-2 16,0 1-1-16,-4-5-4 0,1 1 6 0,2-1-2 15,1-2 10-15,3 0-12 0,5-3 0 0,-2 1 6 16,2-2-9-16,-4 0-2 0,5-3-4 0,-1-1 1 15,1 4-6-15,0-10-17 0,3 0-20 0,0-1-27 16,2-2-29-16,1-3-46 0,0-4-29 0,3-4-38 16,-1 0-41-16,2-1-54 0,1-5-61 0,2-7-77 15,1 12-220-15,-1-16-699 0,4 14 309 0</inkml:trace>
          <inkml:trace contextRef="#ctx0" brushRef="#br0" timeOffset="85502.0083">5344 2426 172 0,'0'0'230'0,"0"0"-7"0,0 0-5 16,19 7-1-16,-19-7-4 0,8 9-3 0,-7 2-4 16,5-1-12-16,-1 0-13 0,-4 1-7 0,4 4-3 15,-2-2-15-15,1 1-9 0,2 1-4 0,-3-4-11 16,3 4-11-16,-2-3-11 0,2 3-5 0,-4-6-13 15,1 2-3-15,1-1-10 0,1 1-4 0,-2-1-8 16,-3-10-2-16,4 13-6 0,-1-5-16 0,-3-8-4 16,3 10 4-16,-3-10-17 0,3 10-23 0,-3-10-24 15,0 0-18-15,0 0-22 0,0 0-25 0,0 0-37 16,0 0-32-16,0 0-30 0,0 0-17 0,0 0-35 16,0 0-49-16,0 0-149 0,12-34-471 0,-10 24 208 15</inkml:trace>
          <inkml:trace contextRef="#ctx0" brushRef="#br0" timeOffset="85813.753">5608 2347 138 0,'0'0'175'0,"9"-4"-10"0,-9 4-5 0,0 0-6 16,0 0-6-16,19 2-2 0,-19-2-8 0,0 0-3 15,14 7-7-15,-8-4-5 0,-6-3-3 0,13 11 1 16,-6-6-4-16,-1 2-2 0,0 0-2 0,0 1-3 15,2 1-1-15,1 0-2 0,-3 2 0 0,4-1-6 16,-1 4-4-16,-4-7-3 0,4 6-3 0,-1 2-8 16,-3-4-3-16,2 1-6 0,-2 0 2 0,1-2-5 15,-5 0 6-15,4 0-8 0,-5 5-2 0,0-15 1 16,-5 22-1-16,2-12-3 0,-1 4 3 0,-7-2-9 16,2 0-4-16,-7-1-7 0,-6 2 4 0,-4-2-11 15,4-1-1-15,-2 1 1 0,-4-5-9 0,2 1 0 16,0 1-10-16,3-8-26 0,-7 4-24 0,13-3-24 15,-1 1-31-15,-6-1-34 0,6-1-41 0,1-3-57 16,4 1-57-16,1-1-286 0,3-4-605 0,9 7 268 16</inkml:trace>
        </inkml:traceGroup>
        <inkml:traceGroup>
          <inkml:annotationXML>
            <emma:emma xmlns:emma="http://www.w3.org/2003/04/emma" version="1.0">
              <emma:interpretation id="{0B00C99D-C3C6-4E4A-AAFE-091185182B03}" emma:medium="tactile" emma:mode="ink">
                <msink:context xmlns:msink="http://schemas.microsoft.com/ink/2010/main" type="inkWord" rotatedBoundingBox="8698,3388 8945,3376 8984,4220 8737,4231"/>
              </emma:interpretation>
            </emma:emma>
          </inkml:annotationXML>
          <inkml:trace contextRef="#ctx0" brushRef="#br0" timeOffset="88414.0796">6923 1939 231 0,'0'0'250'0,"-24"15"-8"0,24-15-13 15,0 11-17-15,0-11-16 0,0 0-10 0,-3 15-11 16,3-15-11-16,0 0-11 0,0 14-12 0,0-14-8 16,0 0-5-16,0 0-5 0,6 15-6 0,-6-15-4 15,0 0-2-15,2 8 3 0,-2-8 5 0,0 0 0 16,0 0 10-16,0 0 6 0,0 0 14 0,0 0-14 15,0 0 5-15,0 0-6 0,0 0 4 0,0 0-15 16,0 0-7-16,0 0-7 0,0 0-6 0,15-21-6 16,-15 21-10-16,0 0-9 0,3-14-10 0,-3 14-3 15,0 0-5-15,0-17-7 0,0 17-7 0,0 0-4 0,0-11-6 16,0 11-4-16,0 0-17 0,0 0-22 0,0 0-27 16,0 0-39-16,0 0-26 0,0 0-10 15,0 0-8-15,0 0-16 0,0 0-33 0,0 0-30 0,0 0-33 16,0 0-32-16,21 28-47 0,-15-20-295 0,-3 2-653 15,6-4 290-15</inkml:trace>
          <inkml:trace contextRef="#ctx0" brushRef="#br0" timeOffset="87981.9098">6998 2324 92 0,'0'0'183'0,"0"0"-13"0,3-12-9 16,-3 12-10-16,0 0-7 0,0 0-8 0,1-15-6 0,-1 15-7 15,5-10-4-15,-5 10-5 0,3-9-7 0,-3 9-6 16,0-12-5-16,0 12-3 0,0 0-1 15,0-15-2-15,0 15 0 0,0 0 1 0,0 0-3 16,0-14-2-16,0 14-6 0,0 0-2 0,0 0 0 0,0 0-3 16,0-12 0-16,0 12-4 0,0 0-2 15,0 0-2-15,0 0-4 0,0 0-5 0,0 0-6 16,0 0-4-16,4-8 3 0,-4 8-12 0,0 0-3 0,0 0-7 16,0 0 1-16,0 0-1 0,0 0-2 0,0 0 9 15,-12 31 4-15,8-23 1 0,-1 8 2 0,-1-1 5 16,2 1-1-16,-2 1 4 0,0-1 5 15,3 6 3-15,-1-4 2 0,2-1-1 0,-2 1 1 0,1 2 4 16,3 2-1-16,0-4 5 0,3 1 6 0,-3-1 5 16,0-1 0-16,0-1 1 0,4-2 5 0,-2 3-12 15,-1-1-3-15,5-7 0 0,0 4-3 0,-6 1 1 16,6-3 1-16,-2-1-1 0,2-4-4 0,-1 3 1 16,-1 0-3-16,1-2-5 0,2-1 0 0,-1-1-1 15,-6-5-7-15,12 7 2 0,-12-7-10 0,11 6-3 0,-11-6 1 16,13 4-5-16,-13-4-1 0,12 4-4 15,-5-1-2-15,-7-3-4 0,15 1 0 0,-15-1 1 16,0 0-8-16,20-4-13 0,-20 4-15 16,13-3-24-16,-13 3-33 0,14-7-36 0,-6 2-40 0,-8 5-42 15,11-9-36-15,-8 1-49 0,-3 8-49 0,3-16-53 16,-3 16-341-16,0-18-774 0,-6 4 342 0</inkml:trace>
          <inkml:trace contextRef="#ctx0" brushRef="#br0" timeOffset="143910.3635">6922 1945 19 0,'0'0'88'15,"7"-5"-5"-15,-7 5 0 0,0 0-8 0,0 0 2 16,0 0-10-16,0 0-1 0,0 0 2 0,0 0-6 0,0 0-4 15,0 0-4-15,0 0-4 0,0 0-2 0,0 0 4 16,0 0-3-16,0 0-11 0,0 0 0 0,0 0 9 16,0 0-9-16,0 0-3 0,0 0-1 0,0 0 1 15,0 0 0-15,0 0 2 0,0 0 3 0,0 0 0 16,0 0-2-16,0 0 6 0,0 0 1 0,0 0-1 16,0 0 1-16,0 0 2 0,0 0 0 0,0 0-3 15,0 0-2-15,0 0-2 0,0 0 2 0,0 0-4 16,0 0-2-16,0 0 3 0,0 0-7 0,0 0 4 15,0 0-5-15,0 0 0 0,0 0-2 0,0 0-2 16,0 0 1-16,0 0 2 0,0 0-2 0,0 0-1 0,0 0 1 16,0 0 0-16,0 0 2 0,0 0-2 15,0 0 1-15,0 0-1 0,0 0 2 0,0 0-4 16,0 0 2-16,0 0 1 0,0 0 2 0,0 0-4 16,0 0 2-16,0 0-4 0,0 0 1 0,0 0 1 0,0 0-3 15,0 0-2-15,0 0 1 0,0 0-1 16,0 0-2-16,0 0-2 0,0 0 1 0,0 0-3 15,0 0 2-15,0 0-6 0,0 0 1 0,0 0-2 0,0 0-3 16,0 0-1-16,0 0-1 0,0 0 1 0,0 0 0 16,0 0-1-16,0 0 1 0,0 0-6 0,0 0 3 15,0 0 1-15,0 0-4 0,0 0 2 0,0 0 2 16,9 14-3-16,-9-14-1 0,0 0-1 0,0 0 0 16,5 11 4-16,-5-11-1 0,0 0-2 0,0 0 3 15,0 0-2-15,9 6 4 0,-9-6 0 0,0 0 2 16,0 0 3-16,0 0 2 0,0 0 1 0,0 0-1 15,0 0-1-15,0 0 2 0,0 0 0 0,0 0 11 16,0 0-10-16,0 0-1 0,19-10 6 0,-19 10-4 16,0 0 0-16,0 0 0 0,0 0-3 0,6-7 4 15,-6 7 0-15,0 0-6 0,0 0 0 0,0 0 2 16,0-14 0-16,0 14 0 0,0 0-2 0,0 0 3 16,0-13-1-16,0 13-3 0,0 0 3 0,0 0-3 15,0 0 2-15,0 0 0 0,-6-18 0 0,6 18-1 16,0 0 3-16,0 0 6 0,0 0-2 0,0 0-2 15,0-11 2-15,0 11 3 0,0 0-7 0,0 0-2 16,0 0 1-16,0 0-1 0,0 0-1 0,0 0-2 16,0 0-1-16,0 0-2 0,0 0 1 0,0 0-2 0,0 0 0 15,0 0-1-15,0 0 0 0,0 0 1 16,-22 19-4-16,22-19 2 0,-8 6 2 0,8-6-5 16,-6 11 2-16,6-11 2 0,0 0 1 0,-6 10-3 0,6-10-2 15,0 0 1-15,0 0-1 0,0 0-2 0,-4 10 3 16,4-10 0-16,0 0 1 0,0 0-1 0,0 0 3 15,0 0 1-15,0 0-3 0,0 0 3 0,0 0 0 16,0 0 3-16,0 0 2 0,0 0 5 0,0 0-7 16,18 4 2-16,-18-4 0 0,0 0 0 0,0 0 2 15,0 0 0-15,22-11 3 0,-22 11-8 0,6-6 14 16,-6 6-11-16,6-7-2 0,-6 7-2 0,0 0 7 16,10-7-4-16,-10 7 0 0,0 0 0 0,0 0 8 15,9-8-1-15,-9 8-4 0,0 0 0 0,0 0 3 16,0 0-4-16,0 0-1 0,0 0 1 0,0 0-3 15,0-13 0-15,0 13-1 0,0 0-2 0,0 0 1 16,0 0 11-16,0 0-14 0,0 0-1 0,0 0-1 16,0 0 1-16,0 0 4 0,-19-4-4 0,19 4-1 15,0 0 1-15,0 0-2 0,0 0-1 0,0 0 2 16,-25 11 1-16,25-11-7 0,-8 6 8 0,8-6-3 16,-6 9-1-16,6-9 1 0,-6 6-3 0,6-6 7 15,-4 7-7-15,4-7-1 0,0 0 2 0,-9 8 6 0,9-8-7 16,0 0 3-16,0 10-2 0,0-10-5 0,0 0 13 15,0 0-5-15,0 0-5 0,0 0 4 16,0 0 1-16,0 0 0 0,0 0-2 0,0 0 5 0,4 13 2 16,-4-13 5-16,0 0 1 0,0 0-4 0,0 0 4 15,0 0-2-15,0 0 7 0,0 0 3 0,29-14-5 16,-29 14 5-16,9-9 1 0,-9 9 0 0,4-5 3 16,-4 5 7-16,9-8-7 0,-9 8 3 0,4-7 1 15,-4 7 0-15,0 0-1 0,6-12 1 0,-6 12-2 16,3-11 1-16,-3 11-1 0,0 0 1 0,0 0 1 15,0-11-2-15,0 11-1 0,0 0-4 0,0 0-8 16,0 0 8-16,-9-16-5 0,9 16 0 0,0 0-7 16,0 0 0-16,-10-7-7 0,10 7 4 0,0 0-1 15,0 0-5-15,0 0 4 0,-19 10-3 0,19-10 0 0,-11 8 2 16,11-8-5-16,-13 8 9 0,7-3-9 16,6-5 3-16,-9 10-5 0,4-4 4 0,5-6 1 15,-3 9-2-15,3-9 1 0,-6 11 1 0,6-11-4 16,-6 10-1-16,6-10-2 0,0 0 7 0,-3 11 6 0,3-11-13 15,0 0 6-15,-3 11 1 0,3-11 1 0,0 0-1 16,0 0 2-16,0 0-11 0,0 0 2 0,5 15 5 16,-5-15 0-16,0 0 8 0,0 0-11 0,7 4 9 15,-7-4-6-15,0 0 12 0,0 0-14 0,0 0 14 16,0 0-15-16,20-1 18 0,-20 1-18 0,0 0 5 16,0 0-1-16,13-6 0 0,-13 6 0 0,0 0 0 15,9-5 13-15,-9 5-8 0,0 0-1 0,11-7 2 16,-11 7-6-16,0 0 6 0,3-11-3 0,-3 11 6 15,0 0-8-15,0 0 1 0,3-9 1 0,-3 9 0 16,0 0 3-16,0 0 0 0,0 0 0 0,0 0-3 16,0 0-3-16,0 0-2 0,-6-21 0 15,6 21 3-15,0 0 0 0,0 0-3 0,0 0-2 0,-11-7-3 16,11 7 3-16,0 0 1 0,0 0 3 0,0 0 0 0,0 0-8 16,-22 6 4-16,22-6-1 0,0 0 0 15,0 0-6-15,-11 12 12 0,11-12-2 0,-3 10 2 16,3-10-4-16,-6 8 3 0,6-8 2 0,0 0-7 0,-6 11 0 15,6-11-2-15,0 0 0 0,0 0 1 0,0 0 2 16,0 0 7-16,6 16-4 0,-6-16-1 16,0 0 1-16,9 3 1 0,-9-3 8 0,0 0-2 0,20-4 0 15,-20 4-5-15,0 0 0 0,18-5-1 0,-18 5 1 16,15-8 3-16,-15 8-5 0,13-4 2 0,-13 4 2 16,7-8 0-16,-1 6-3 0,-6 2-17 0,9-7-30 15,-9 7-31-15,8-10-41 0,-8 10-60 0,3-7-82 16,-3 7-137-16,9-11-234 0,-5 2-683 0,8-2 302 15</inkml:trace>
        </inkml:traceGroup>
        <inkml:traceGroup>
          <inkml:annotationXML>
            <emma:emma xmlns:emma="http://www.w3.org/2003/04/emma" version="1.0">
              <emma:interpretation id="{21B5D8FB-98C3-4E02-BAEB-B69623AA46DA}" emma:medium="tactile" emma:mode="ink">
                <msink:context xmlns:msink="http://schemas.microsoft.com/ink/2010/main" type="inkWord" rotatedBoundingBox="9761,3453 12869,3309 12902,4031 9794,4175"/>
              </emma:interpretation>
            </emma:emma>
          </inkml:annotationXML>
          <inkml:trace contextRef="#ctx0" brushRef="#br0" timeOffset="89115.9387">7943 1952 163 0,'0'0'274'0,"0"0"-16"16,0 0-19-16,0 0-15 0,0 0-20 15,3-11-20-15,-3 11-20 0,0 0-16 0,0 0-17 16,0 0-5-16,0 0-6 0,0 0-4 0,6 34-1 16,-6-19-1-16,5 6-3 0,-2 3-7 0,-3 4-6 0,6-1-1 15,-3 12-4-15,1 2-3 0,5-1-11 16,-1 0-6-16,1-4-5 0,-6 2 2 0,4-3-9 16,2-8-10-16,-3-2-3 0,1-1 3 0,-1-1-3 0,-3-7-9 15,8 9 2-15,-5-11-11 0,-3-2 0 0,3 0 4 16,-2-2-6-16,2-2-5 0,-3 2-2 0,-3-10 0 15,5 12-1-15,-5-12-2 0,6 8-3 0,-6-8-1 16,0 0 5-16,5 5 2 0,-5-5-8 0,0 0-3 16,0 0-1-16,23-7 2 0,-16 0 2 0,5-4-9 15,-1-2-13-15,-2 2 0 0,4 0-10 0,6-7-4 16,-5 0-4-16,5 2-2 0,-2 1 2 0,2-2 6 16,3 3-1-16,1-2-1 0,-10 5 3 0,4 0 6 15,-1 3 3-15,3 0-1 0,-4-1-4 0,2 2 5 16,-1 0-1-16,-2 1 2 0,-1 2 1 0,2 2 5 15,-5-2-4-15,-1 4 3 0,-9 0 2 0,21 4-3 16,-9 0 6-16,-1 1 0 0,-3 1 9 0,0-2-6 16,1 1 1-16,-2 6 3 0,2 0 0 0,-3 0 3 15,-1-3 4-15,-2 0 5 0,0 3-3 0,0-2 8 0,-3-9 1 16,0 21 12-16,-6-8-4 0,1 1 10 16,-1-3-2-16,-3 2 2 0,-10 2-2 0,6-1-8 15,-7 0 0-15,4 0 1 0,-7-1-2 0,1-3 1 0,-2 2-11 16,2-4 5-16,-1 4 3 0,4-5-5 0,0 4-8 15,-1-7 6-15,7-1-4 0,-4 1 4 16,1-4-6-16,4 0-6 0,12 0 6 0,-19-4-8 16,19 4-1-16,-14 0-12 0,14 0-26 0,-13 0-21 0,13 0-19 15,-3-10-17-15,3 10-31 0,0 0-28 0,3-17-32 16,-3 17-46-16,13-22-44 0,-4 9-303 0,2 2-616 16,2-3 273-16</inkml:trace>
          <inkml:trace contextRef="#ctx0" brushRef="#br0" timeOffset="89626.4812">8841 2032 105 0,'-6'-8'311'15,"6"8"-30"-15,0 0-27 0,0 0-28 0,0-13-22 16,0 13-23-16,0 0-17 0,0 0-20 0,0 0-13 16,0 0-12-16,0 0-10 0,0 0-22 0,0 0-28 15,0 0-30-15,26 24-34 0,-23-16-32 0,3 2-28 16,-2 1-25-16,5 0-33 0,-3 1-29 0,1-2-170 16,2 4-350-16,-4-4 155 0</inkml:trace>
          <inkml:trace contextRef="#ctx0" brushRef="#br0" timeOffset="89413.6568">8855 2221 195 0,'0'0'304'0,"0"0"-22"16,0 0-25-16,15 0-19 0,-15 0-27 0,0 0-12 15,4 9-14-15,-4-9-8 0,6 10-7 0,0-2-2 16,-3 2-1-16,-2 3-10 0,5-2-3 0,-3 5-5 15,3-4-12-15,-3 5-5 0,2-5-1 0,1 4-5 16,-3-2-7-16,4 1-10 0,-4-6-10 0,0 6-6 16,3-5-6-16,-3 0-3 0,2-2-7 0,-2 2-7 15,0-3-11-15,-3-7-11 0,5 15 3 0,-5-9-3 0,0-6-4 16,8 14-5-16,-8-14-5 0,0 7-1 0,0-7-6 16,0 0-13-16,3 11-27 0,-3-11-28 0,0 0-21 15,0 0-19-15,0 0-24 0,0 0-34 16,0 0-40-16,0 0-53 0,0 0-56 0,0 0-301 0,0 0-639 15,0 0 283-15</inkml:trace>
          <inkml:trace contextRef="#ctx0" brushRef="#br0" timeOffset="89939.8692">9040 2255 113 0,'8'6'188'0,"-2"0"-6"16,5 1 1-16,-2 0 1 0,4-1 1 0,-2 4-4 0,-2-4-7 16,4 3-5-16,-4-1-4 0,1-1-5 0,2-2-10 15,-1 5-12-15,-1 0-8 0,2-2-7 16,2 3-9-16,-5-4-9 0,1 4-2 0,3 0-11 0,-4-3-9 16,2 0-7-16,-2 2-5 0,-2-4-6 0,2 2-6 15,0-2-6-15,-9-6 0 0,11 7-6 0,-5-1-4 16,-6-6 0-16,10 7 4 0,-10-7-7 15,6 7 2-15,-6-7 7 0,0 0 7 0,0 0 14 0,4 8 9 16,-4-8 2-16,0 0 2 0,0 0-2 0,0 0 2 16,0 0-3-16,0 0-4 0,0 0 0 0,0 0-1 15,-29-23-6-15,23 15 2 0,1 0 3 0,-1-3-3 16,0-4 0-16,3 3-6 0,3-3-11 0,-1-1 0 16,-2-2-9-16,6 1-5 0,-2 0-7 0,2 3-2 15,3-1-6-15,0 1-8 0,5 1-25 0,0-1-24 0,-3 3-22 16,5-3-40-16,2 4-34 0,3 2-30 15,-3 2-33-15,10-3-40 0,-8 4-37 0,1-2-41 16,1 1-60-16,-1-1-186 0,-2 2-601 0,1 1 266 16</inkml:trace>
          <inkml:trace contextRef="#ctx0" brushRef="#br0" timeOffset="90203.569">9703 2140 129 0,'12'4'265'0,"-12"-4"-12"0,8 6 2 16,-8-6-3-16,7 9 1 0,-7-9-4 0,6 9 4 15,-3-2-11-15,3 0 7 0,0 3 0 0,-2 0 2 16,5 1-7-16,2 2-8 0,-5-2-7 0,4 3-1 16,-1 0-22-16,2-1-15 0,2 1-8 0,-7-1-14 15,7 0-12-15,-4 0-12 0,3-2-5 0,-4 1-19 16,2 1-14-16,-4-4-10 0,0 1-9 0,3-2-9 16,1 3-3-16,-7-1-10 0,5-3-6 0,-8-7-5 15,9 10 0-15,-5-3-10 0,-1 1-5 0,-3-8-6 16,3 11-18-16,-3-11-17 0,0 8-24 0,0-8-29 15,0 0-28-15,0 0-39 0,-7 12-44 0,7-12-31 16,-12 3-36-16,12-3-44 0,-16-3-53 0,16 3-79 16,-23-14-272-16,13 3-737 0,-4 0 327 0</inkml:trace>
          <inkml:trace contextRef="#ctx0" brushRef="#br0" timeOffset="90375.2064">9761 1928 182 0,'0'0'305'0,"0"0"-30"16,0 0-31-16,0 0-24 0,0 0-26 0,0-14-17 15,0 14-15-15,0 0-24 0,0 0-33 0,0 0-44 0,0 0-45 16,0 0-51-16,14 33-46 0,-11-26-72 16,0 4-149-16,0-1-327 0,1 0 144 0</inkml:trace>
          <inkml:trace contextRef="#ctx0" brushRef="#br0" timeOffset="91028.3542">10034 2296 166 0,'6'7'284'0,"2"0"-11"0,-2 3-13 0,3-3-15 16,1 2-14-16,-1 2-13 0,0 1-14 0,1-2-13 15,-2 1-17-15,-2-1-11 0,3 1-13 0,1-1-15 16,-4 1-5-16,2-5-14 0,-2 1-12 0,-3 0-3 15,6 1-11-15,-5 0-10 0,2-2-4 0,-6-6-9 16,7 10-6-16,-7-10-4 0,6 10-2 0,-6-10-6 0,6 5-4 16,-6-5-5-16,0 0 2 0,5 6 5 15,-5-6-16-15,0 0-2 0,0 0 1 0,0 0-6 16,0 0-1-16,0 0 0 0,12-21-6 0,-8 11-12 16,2-1-7-16,0-2-12 0,2-1-8 0,4-10 5 15,-4 2-8-15,3 2-2 0,2-1 6 0,2 2 1 16,-1-1 3-16,-4 6 0 0,4 0 2 0,-5 3 3 15,4-2-1-15,-3 1 8 0,-1 6 1 0,-3 0 6 0,5-1-1 16,-2 3 6-16,-9 4 8 0,16-3-9 0,-16 3 5 16,16 0 8-16,-16 0-3 0,20 7 5 0,-13 0 3 15,2-1 3-15,2 5 3 0,-2-2 3 0,-3 6 1 16,4-4 3-16,0 3 14 0,-1-1-6 0,2 0-1 16,-4 2 3-16,1-1 0 0,2 1 0 0,-1-1-6 15,0-2 1-15,-1 3-3 0,-1-1 0 0,-1-3-8 16,0-4-1-16,-3 2-6 0,3-1 1 0,-2 1 2 15,-4-9 4-15,6 11-12 0,-6-11 1 0,8 11-6 16,-8-11 2-16,3 3 0 0,-3-3 6 0,0 0-10 16,0 0 1-16,6 8 0 0,-6-8 0 0,0 0-3 15,0 0-11-15,0 0 0 0,0 0-9 0,10-29-12 16,-7 19-14-16,0-4-8 0,5-3-10 0,-4-1 1 16,7-2 4-16,-5 3 0 0,-1-1 8 0,3 1 2 0,1-3 6 15,-5 5 4-15,8-1-1 0,-4 1 7 0,-1 3 1 16,1-2 6-16,-1 0 12 0,-1 9 4 15,2-3 12-15,-8 8 1 0,13-12 3 0,-7 9 3 16,-6 3 5-16,19 0 3 0,-19 0 3 0,20 1 10 0,-7 6 5 16,1 0 3-16,0 3-1 0,-2-1 2 0,2 3 2 15,-1 0-6-15,7 4-1 0,-7-2-7 16,6 0-1-16,-5-1-2 0,-1 2-3 0,2-1-6 0,-3-1 5 16,0 1-27-16,0 1-43 0,-2-6-53 0,1 6-52 15,-4-1-61-15,-2-3-81 0,-2-2-118 16,1 2-235-16,-4-11-694 0,6 13 307 0</inkml:trace>
        </inkml:traceGroup>
        <inkml:traceGroup>
          <inkml:annotationXML>
            <emma:emma xmlns:emma="http://www.w3.org/2003/04/emma" version="1.0">
              <emma:interpretation id="{E6B9A614-4D0B-4F15-B697-AC60259F7E87}" emma:medium="tactile" emma:mode="ink">
                <msink:context xmlns:msink="http://schemas.microsoft.com/ink/2010/main" type="inkWord" rotatedBoundingBox="13815,3143 16215,3032 16256,3911 13856,4022"/>
              </emma:interpretation>
            </emma:emma>
          </inkml:annotationXML>
          <inkml:trace contextRef="#ctx0" brushRef="#br0" timeOffset="93003.7714">12072 2343 112 0,'0'0'223'0,"0"0"-11"15,0 0-11-15,0 0-11 0,0 0-9 0,0 0-14 16,0 0-9-16,0 0-4 0,-14 6-1 0,14-6-3 16,-4 11-3-16,4-11 1 0,-6 16-7 0,4-8-6 15,-1-1-3-15,3-7-2 0,-3 20-4 0,2-9-11 16,-1-1-11-16,-1 0-5 0,3-10-2 0,3 17-3 16,-3-17-8-16,6 15-7 0,-3-7-1 0,2-1-6 15,1-1 10-15,1-1-4 0,-7-5 0 0,13 8-3 16,-1-8-4-16,-12 0-11 0,27-2-4 0,-12-2 0 15,5 1-3-15,-1-2-7 0,-3-1-1 0,4-1-11 16,-1-3 1-16,-4 2-6 0,1-2-6 0,7-4 7 0,-7 2-10 16,-2 0-1-16,-5-1 1 0,3-3-2 0,-5 3-1 15,-1-1-5-15,0-2 0 0,-5 1-9 16,-1 0-5-16,-1 2 2 0,-5 5 1 0,6 8-9 0,-11-20 4 16,3 15-2-16,-6-1 0 0,-4 0 8 0,-1 5-16 15,-1-2 2-15,3 2 3 0,-3 1 3 0,4 1-6 16,-1 3-7-16,1-3-3 0,3 8-5 0,2-7-1 15,4 3 2-15,-4-1-14 0,11-4 10 0,-12 10-8 16,12-10 2-16,-6 11 13 0,6-11-3 0,5 13 3 16,-5-13 1-16,6 13 3 0,1-8 5 0,4 1-3 15,2-1 4-15,2 3-2 0,0-1 3 0,-2-1 4 16,8-3 2-16,-1 1-2 0,0-2 4 0,6 2-2 16,-5-6 7-16,4 0 8 0,2 0 1 0,-6-2 4 15,-2 0 1-15,8-1 5 0,0-4 6 0,1 0 2 16,-4 0-2-16,0 0 1 0,1-2-4 0,-2 0-2 15,0-4 1-15,-2 1 3 0,0 1-7 0,-1-5 2 16,-4-1 2-16,3 1-4 0,1-2-6 0,-2-2-2 0,-2-3-2 16,4-6-6-16,-1-3-8 0,-3-1-14 15,-2 3-4-15,-1-3-3 0,1-2-14 0,-5 3 2 0,1-1 0 16,-3-2 6-16,-4 8-6 0,2 4 4 16,-7 1 0-16,2-2 8 0,0 8-3 0,-4 0 7 0,-1 1 6 15,2 5-3-15,-1-1 1 0,-3 5 4 0,-2-2-3 16,-2 0 3-16,2 4 3 0,-1 1-2 0,10 5-1 15,-20-6 5-15,10 6-1 0,10 0 0 0,-25 6 0 16,13-2 4-16,-3 0 1 0,1 6 0 0,1 3 2 16,-1-2-5-16,-2 15 4 0,3-6 1 0,-1 2 1 15,5 5 4-15,-4 1-4 0,5-1 6 0,-2 12 0 16,2-4 0-16,5 1-3 0,3 2 3 0,-2 1 2 16,4-2-2-16,-2 1 3 0,3-2 0 0,5-1-1 15,2 1-4-15,-2-8 4 0,-1-1-3 0,5-1 0 0,0-3 2 16,2-2 4-16,-1-1-7 0,0 4 1 15,-2-8 4-15,1-1-3 0,-2-1-1 0,4-5 1 16,-1 0 2-16,-4-2-4 0,3-3 5 0,3 0 0 16,-3-2 1-16,0-2-4 0,3 0 0 0,-2-2 1 15,2-2-2-15,-2 0 4 0,5-3-1 0,-3 3-3 16,2-6 2-16,-2 3 3 0,-1-3-7 0,3 2 2 16,-2 2-3-16,-2-4 5 0,-1 5-5 0,3 0-3 0,-2 3 5 15,-4-2-1-15,3 2 0 0,0 1 1 0,-12 1 1 16,23 0 2-16,-10 3 5 0,-1 1 2 0,-2-3-6 15,1 2 0-15,2 2 6 0,4 1-2 16,-4-1 1-16,1 0 8 0,-1 1-3 0,-4-2 0 0,7 1 6 16,-5-1 2-16,2-1 6 0,1 1 1 0,2-2 3 15,-6 2-4-15,4-3-1 0,-1-2-2 0,5 1 1 16,-3-4-3-16,-3 2 3 0,3-2-5 0,-2-1-5 16,2 2-4-16,-1-4 5 0,-5 2-4 0,4-2 4 15,-1-1-6-15,1-2-5 0,-1 1 1 0,-4-4 1 0,-2 6-2 16,-2-7-2-16,2 0 5 0,-1 0-9 15,-4 3-7-15,1 0 2 0,-2 11-4 16,-2-19 6-16,2 19-11 0,-6-18 12 0,5 11-12 0,-5 0 3 16,6 7 1-16,-9-14-2 0,1 7 0 0,8 7 16 15,-16-7-11-15,8 1 14 0,0 3-21 0,8 3 10 0,-23-5-5 16,13 2-1-16,10 3 0 0,-26-1 4 16,11 2-5-16,4 2 3 0,-4-2 0 0,-2 1-1 15,2 2 5-15,2 1 0 0,-2-1-1 0,-1 0 5 0,2 4-5 16,2 0 1-16,-3-1 3 0,2 1-3 0,1 0 12 15,3 2-10-15,-3-1 5 0,5-4-7 0,-2 9 2 16,0-4 0-16,0-2 12 0,1 5-6 0,2-5-1 16,0 3 0-16,2-3 4 0,-1 1 3 0,1 2-1 15,4-11 0-15,-6 18-3 0,4-9 3 0,2-9-3 16,-1 15 4-16,1-15-7 0,0 16 3 0,-3-7-3 16,3-9 6-16,4 12-4 0,-4-12-1 0,3 12-5 15,-3-12 10-15,6 8 1 0,-6-8-1 0,12 9 1 16,-12-9 0-16,15 1-10 0,-4-1 2 0,-11 0-1 15,22-1-2-15,-10-3-2 0,6 0-7 0,-5 1-8 16,4-3 7-16,1 1-19 0,-2-2-4 0,3-1-1 16,5-5-10-16,-3-3 5 0,0 3-3 0,0-3 3 15,-3-2-1-15,1 3 1 0,-5 2 2 0,1 0 9 16,1-4 0-16,-3 2 1 0,-2 1 3 0,1 1 9 16,-2 2 1-16,-1 1 4 0,-3 3 10 0,-3-1 6 0,3 1 6 15,-6 7 1-15,11-8 4 0,-11 8-9 0,5-5 7 16,-5 5-6-16,0 0-2 0,0 0 0 0,0 0 0 15,0 0-3-15,0 0 1 0,0 0 5 0,17 14 2 16,-14-6 2-16,-3-8 5 0,4 16 4 0,2-5-5 16,-3 4 1-16,2-4 6 0,1 1-8 0,0-1 5 15,-2-1-4-15,5 1 9 0,-4-2-12 0,4 2 5 16,-2-2-3-16,-1-1 5 0,0-1-9 0,0-3-2 16,1 1 5-16,1 0-2 0,-8-5-1 0,13 4 1 15,-13-4 0-15,14 0-2 0,-14 0 4 0,16-2-9 16,-16 2 4-16,13-8 4 0,-7 3-9 0,3-2-2 15,-3-2 9-15,2 2-6 0,-1-6 0 0,4 4-3 16,-4-3 0-16,1 0-2 0,-2-2 1 0,-2 4-3 16,5-3 3-16,-5-2-3 0,-1 7 2 0,5 4-4 0,-8 4 5 15,7-15 2-15,-2 10-9 0,-5 5 1 0,6-8-6 16,-6 8 8-16,0 0-4 0,0 0 5 16,0 0 7-16,0 0-11 0,27 9 6 0,-21-1-1 15,-6-8-3-15,7 15 4 0,-2-10 3 0,-1 4-3 16,2 0 2-16,-2 0-2 0,2-1 9 0,0 1-6 0,0-2-3 15,-6-7 3-15,9 11 9 0,-3-1-10 16,0-7 1-16,-6-3-3 0,8 11 3 0,-8-11 1 0,6 5 6 16,-6-5 2-16,0 0-3 0,0 0 4 0,15-3-10 15,-15 3 5-15,0 0-4 0,9-11 5 0,-4 3-3 16,-5 8-4-16,11-14 1 0,-5 1-1 0,0-2-6 16,-2 5 5-16,5-7-4 0,0 6 1 0,-1-2 2 15,2 0 6-15,-1 1-10 0,-1 1 2 0,-1 3-1 16,-1-1-6-16,1 4 1 0,2-1 4 0,-9 6 1 15,20-5-1-15,-11 5 2 0,-9 0 13 0,22 3-8 16,-9 1 6-16,4 0-1 0,-2 1 6 0,3 6-2 16,-3-1 9-16,0-1-6 0,7 6-3 0,-4-1 6 0,1-1-6 15,1 3-2-15,-1 0-1 0,-4-5-22 16,4 6-32-16,-7-4-47 0,2-1-46 0,-1 2-53 16,-3 0-82-16,-1-3-98 0,-3-5-272 0,0 6-693 0,-3-3 307 15</inkml:trace>
        </inkml:traceGroup>
        <inkml:traceGroup>
          <inkml:annotationXML>
            <emma:emma xmlns:emma="http://www.w3.org/2003/04/emma" version="1.0">
              <emma:interpretation id="{CDF6445A-2758-411F-A511-798D2B56FAF5}" emma:medium="tactile" emma:mode="ink">
                <msink:context xmlns:msink="http://schemas.microsoft.com/ink/2010/main" type="inkWord" rotatedBoundingBox="16854,3184 18654,3101 18689,3874 16890,3957"/>
              </emma:interpretation>
            </emma:emma>
          </inkml:annotationXML>
          <inkml:trace contextRef="#ctx0" brushRef="#br0" timeOffset="94437.0456">15053 1672 59 0,'0'0'209'0,"0"0"-18"0,0 0-15 0,0 0-20 16,0 0-4-16,0 0-6 0,0 0-4 0,0 0-1 15,-5 31 0-15,5-14-4 0,0 5-12 0,-3 3 0 16,2-1-6-16,1 6-7 0,0-3-3 0,1 0-5 15,4 8-8-15,-2 2-3 0,3-9-7 0,-3 8-2 16,3-9-9-16,1-1 1 0,-4 4-7 0,3-3-5 16,0 0-4-16,-1-1-4 0,-2-1-5 0,4 0-7 15,-1-5 4-15,-2-3-11 0,2 0-4 0,0-2-2 16,-1-1 5-16,4-1-12 0,-6-4-1 0,-2 0 1 16,-1-9-4-16,9 14-3 0,-6-7 1 0,-3-7 1 0,6 8-5 15,-6-8 1-15,9 4-2 0,-9-4 0 16,15 2 4-16,-15-2-2 0,0 0-7 0,21-13 2 15,-12 7 0-15,1-3 1 0,-2 0-4 0,2 0 0 16,2-6-2-16,2 1-7 0,-3 2 2 0,3 0 3 0,-1-1-3 16,1-1 4-16,-2 3-4 0,3-1 7 0,-2 4-10 15,0-6 5-15,-1 6-1 0,-3 0-1 16,2 1 1-16,-2 2-1 0,1-1-4 0,-1 1 1 0,-9 5 6 16,18-3-4-16,-11 2 0 0,-7 1-4 0,0 0 2 15,23 1 3-15,-13 1-1 0,-2 3 2 16,-1 2-2-16,1-2 3 0,1 4-2 0,-2-3 5 0,0 2 0 15,-1 2-3-15,0-1 1 0,-1 0 2 0,-1-2 4 16,1 3 1-16,-2-1 3 0,0 2-3 0,-3-11 0 16,0 19 4-16,-5-7 1 0,4 2 0 0,-10-2 3 15,2 0-1-15,-3-1 5 0,-1 0-8 0,0-3-3 16,-2 2 4-16,-3-2-6 0,0 1 4 0,0-1 1 16,0-1-3-16,-1 0-4 0,1-5 1 0,1 3 5 15,1-1-5-15,1-2 2 0,3 2-2 0,2-3-3 0,10-1-1 16,-20 2 5-16,20-2-8 0,0 0-12 15,-16-7-9-15,16 7-12 0,-3-10-6 0,3 10-15 16,0 0-11-16,15-21-7 0,-5 9-9 0,4 0 2 0,5-2 6 16,2-2 3-16,1 2 5 0,4-3 6 15,8-2 8-15,0 4 0 0,2-2 12 0,0 0 0 16,-2-1 4-16,-4 11 5 0,-3-7 8 0,1 2 11 0,10-4 13 16,-12 6 13-16,-2 2 13 0,2 0 10 0,-3-3 12 15,-3 7 3-15,-4-3 6 0,1 4 3 16,-2-3 1-16,-6 3-3 0,2-1 2 0,0 2-9 0,-11 2-3 15,16-3-7-15,-16 3-3 0,14 5 5 0,-7-1-5 16,-7-4 3-16,11 12 0 0,-5-5-2 0,0 1-3 16,-6-8 7-16,9 16-6 0,-5-6 8 0,0 5-3 15,1-5 10-15,2 5-13 0,-2-4-1 0,-2 0 2 16,1 5-2-16,2-8-9 0,-3 3-2 0,2-2-6 16,-1 0 7-16,-1-2-5 0,2 1-4 0,-5-8-1 15,6 13-1-15,-6-13 3 0,3 10-4 0,-3-10-9 16,6 8-17-16,-6-8-28 0,0 0-17 0,6 5-26 15,-6-5-24-15,0 0-46 0,0 0-52 0,0 0-62 16,0 0-79-16,0 0-228 0,-26-16-615 0,20 6 273 0</inkml:trace>
          <inkml:trace contextRef="#ctx0" brushRef="#br0" timeOffset="94835.9468">16010 1923 60 0,'0'0'264'0,"15"-4"-20"0,-15 4-15 0,20 2-10 15,-6 0-14-15,0 2-14 0,4-1-12 0,-2 3-12 16,1 2-10-16,-1 2-6 0,8 1-9 0,-3 2-4 16,-2 0-11-16,-4-1-6 0,1-1-4 0,1 7-6 15,-5-7-6-15,-3-1-2 0,3 1-3 0,0 0-8 16,0 0-12-16,-5-6 1 0,0 2-5 0,1 3-8 15,-2-5-3-15,-6-5-4 0,12 13-6 0,-6-10 1 16,-6-3-6-16,7 8-7 0,-7-8 0 0,0 0-4 16,6 6 2-16,-6-6 4 0,0 0-3 0,0 0 2 0,0 0-3 15,0 0-9-15,0 0 7 0,0 0-8 0,0 0-1 16,0 0-1-16,0 0-10 0,0 0 2 16,-19-30 0-16,16 22 3 0,3-7-9 0,-2 1 0 15,4 0-5-15,2-4-2 0,2 1-2 0,2-7 12 0,4 3-17 16,-2 0 5-16,6 1-3 0,1 2 0 0,8 1-4 15,1 3-1-15,-1-1-14 0,3 1-14 0,7-3-11 16,3 6-20-16,1 1-23 0,-8 6-37 0,1-2-34 16,-1 2-50-16,0 1-58 0,-2-1-321 0,-1 4-633 15,0 0 279-15</inkml:trace>
        </inkml:traceGroup>
        <inkml:traceGroup>
          <inkml:annotationXML>
            <emma:emma xmlns:emma="http://www.w3.org/2003/04/emma" version="1.0">
              <emma:interpretation id="{B419C45E-C7F4-45AB-97D6-30CA2415AF45}" emma:medium="tactile" emma:mode="ink">
                <msink:context xmlns:msink="http://schemas.microsoft.com/ink/2010/main" type="inkWord" rotatedBoundingBox="19297,3172 21724,3060 21752,3686 19326,3798"/>
              </emma:interpretation>
            </emma:emma>
          </inkml:annotationXML>
          <inkml:trace contextRef="#ctx0" brushRef="#br0" timeOffset="95833.2352">17678 1866 101 0,'0'0'196'0,"0"0"-1"15,0 0-5-15,-2-16-8 0,2 16 1 0,0 0-6 16,0 0-4-16,0 0-3 0,0 0-9 0,-4-15-7 16,4 15-6-16,0 0-8 0,0 0-13 0,0 0-10 15,-12-6-7-15,12 6-12 0,0 0-5 0,0 0-8 16,-21 6-6-16,21-6-4 0,-11 5-5 0,11-5-6 16,-16 6-7-16,9-2-4 0,1 2 1 0,-3 2-1 15,-2 0 2-15,2 6 0 0,-1-3-6 0,1 1 8 0,1 2-3 16,2-1 6-16,-4-2-7 0,3 3 0 0,4 1-4 15,-2-1 15-15,2-1-14 0,-1 4-2 16,-1-4-3-16,4-1 2 0,-1 2 0 0,5 0 3 0,2-1-9 16,-4-4 6-16,5 5-3 0,2-3 5 0,-3-2-3 15,7-1 5-15,2 1-12 0,-1-4-3 0,1 1 0 16,4-3 0-16,-3-1-4 0,4-2-3 0,-3 1-1 16,10-2-3-16,-1-1-2 0,0-1-6 0,-4-2-4 15,-1 3 0-15,5-4-1 0,-9 2-6 0,4 0-6 16,-1-3 0-16,-4 0-6 0,-2 3 2 0,-1-3-4 15,0 2 6-15,-4-3-2 0,-1 4-1 0,-1-3 3 16,-6 7 0-16,12-7 0 0,-12 7 2 0,9-9-4 16,-9 9 1-16,0 0-3 0,11-5 3 0,-11 5-2 0,0 0 2 15,0 0-9-15,0 0 12 0,0 0-8 0,0 0 2 16,14 14 7-16,-9-8-1 0,-5-6 2 16,4 18 3-16,1-13 0 0,-1 6 4 0,-1 1-1 15,2 0 2-15,1 1-3 0,0-2 3 0,1 3-4 0,-1-4-1 16,-1 0 2-16,1 4-5 0,-2-6-2 0,2-2 6 15,-3 4-24-15,-3-10-27 0,10 11-26 16,-10-11-24-16,8 7-29 0,-8-7-41 0,7 3-40 0,-7-3-48 16,0 0-48-16,0 0-281 0,18-13-629 0,-12 6 280 15</inkml:trace>
          <inkml:trace contextRef="#ctx0" brushRef="#br0" timeOffset="96069.9054">18276 1853 162 0,'6'-5'307'0,"-6"5"-28"16,0 0-31-16,0 0-22 0,0 0-11 0,0 0-9 15,0 0-6-15,0 0-11 0,18 18-9 0,-15-9-7 16,-1 2-15-16,1 1-2 0,2 0-15 0,-2 1-10 16,3 3-16-16,0-1-6 0,-2-1-7 0,-1 0-11 15,2 0-8-15,2-1-4 0,-2-2-14 16,-2-4-2-16,1 9-11 0,-1-10 2 0,0 3-16 0,-3-9-25 0,6 11-28 15,-4-4-30-15,-2-7-27 0,0 0-33 16,0 0-44-16,0 0-56 0,0 0-68 0,0 0-223 0,0 0-536 16,0 0 237-16</inkml:trace>
          <inkml:trace contextRef="#ctx0" brushRef="#br0" timeOffset="96363.7499">18587 1797 31 0,'0'0'211'0,"12"4"-9"0,-12-4-7 16,8 14 0-16,-4-5-9 0,2 2-9 0,0 0-6 15,2 2-8-15,-1 3-2 0,1-4-9 0,-1 3-4 16,-3 0-10-16,-1 2-5 0,2-4-5 16,-4 1-11-16,5 1-8 0,-1-1-10 0,-4-1-2 15,-2 1-5-15,-2 1 0 0,-3-2-4 0,-2 0-3 0,-1-2-2 16,-2 2-1-16,-3-1-12 0,-4-1-2 0,-3 1-9 15,6-3-4-15,-10-2-1 0,0 3-7 0,1-2-7 0,0 1-4 16,-1-2-1-16,1 0-3 0,7-6-3 0,1 3-11 16,0-1-11-16,1-3-15 0,6 0-26 15,9 0-32-15,-18-5-33 0,18 5-35 0,-9-9-43 16,9 9-41-16,0-16-63 0,0 16-197 0,9-23-519 0,0 7 230 16</inkml:trace>
          <inkml:trace contextRef="#ctx0" brushRef="#br0" timeOffset="96931.4057">18892 1601 95 0,'0'0'276'0,"7"-6"-25"0,-7 6-24 0,0 0-21 16,0 0-8-16,0 0-10 0,16 11-6 0,-13-1-7 15,2-3-7-15,-2 7-11 0,3 5-9 0,0 3-9 16,1 0-10-16,4-1 4 0,-4 3-9 0,1 4-6 15,1-3-6-15,1 1-5 0,-1-2-7 0,1 3-6 16,2-3-3-16,-3 0-7 0,0-2-3 0,3-2-7 0,-4 1-8 16,2-4-7-16,-2 0-1 0,0-2-5 15,3-1-7-15,-8-4 6 0,7 2-14 0,-4-3 2 16,-3-2-9-16,2 0 4 0,-5-7-6 0,6 10 0 16,-6-10-6-16,6 5 4 0,-6-5-1 0,0 0-2 0,0 0 0 15,0 0-6-15,0 0 2 0,0 0-4 16,0 0-10-16,0 0 1 0,0 0-17 0,0 0 6 15,3-29-17-15,1 15-2 0,2 3-3 0,-4-4-7 0,5 0 2 16,-1-1 1-16,1 1-1 0,5-7 5 0,-3 9 4 16,3-1 2-16,-1-1-2 0,-2 2 0 15,0 5 4-15,3-2 2 0,-5 3 5 0,3 2-4 0,-1-3 3 16,2 4 3-16,-2 0 0 0,-9 4-4 0,18-7 3 16,-9 6 0-16,-9 1 0 0,16-4 5 0,-16 4 3 15,16 4-6-15,-16-4 3 0,15 7 5 16,-6-2 1-16,-1 1 1 0,-2 0 1 0,1 4 3 0,-1-2 2 15,0 1 1-15,-1 4 7 0,1-4 1 0,-2 2 0 16,-2-4 3-16,-1 4 3 0,-1-11 8 0,-3 21 1 16,2-11 15-16,-5 5 2 0,-2-4-1 0,-2 0 1 15,1-1-1-15,-5 0 2 0,-2 0-6 0,0-2-6 16,-2 1 1-16,0 0-2 0,1 0-5 0,-1-1-5 16,4-3 0-16,-1 2-8 0,1-3 3 0,1 0-4 0,1-1-3 15,12-3-10-15,-17 2-25 0,17-2-17 0,-13 1-32 16,13-1-29-16,0 0-26 0,0 0-32 15,-9-10-37-15,9 10-47 0,0 0-40 0,13-28-302 0,-5 16-631 16,-1-3 279-16</inkml:trace>
          <inkml:trace contextRef="#ctx0" brushRef="#br0" timeOffset="97179.0177">19607 1818 256 0,'0'0'267'0,"5"11"-7"15,-5-11-9-15,3 17-10 0,-2-7-10 0,2 4-14 16,-3-3-11-16,2 3-12 0,-2 0-5 0,4 0-6 16,-2-1-12-16,-2 2-18 0,1-1-7 0,-1-3-10 15,2-2-12-15,2 2-9 0,-2-1-15 0,1 0-2 16,-3-10-15-16,3 17-6 0,0-7-8 0,-3-10-7 16,1 13-5-16,-1-13-6 0,0 8-15 0,0-8-25 15,0 0-20-15,0 0-21 0,2 11-28 0,-2-11-35 16,0 0-33-16,0 0-28 0,0 0-24 0,0 0-18 15,0 0-25-15,0 0-38 0,18-31-185 0,-15 24-480 16,1-6 213-16</inkml:trace>
          <inkml:trace contextRef="#ctx0" brushRef="#br0" timeOffset="97470.3653">19833 1832 154 0,'0'0'186'0,"0"0"-11"0,12-3-6 15,-12 3-10-15,0 0-8 0,0 0-5 0,16 10-6 16,-10-5-4-16,0 1-1 0,1-1-6 0,-1 4-7 15,0-2-6-15,0-1-4 0,-3 5 1 0,2-4 1 16,1 3-2-16,-3-1-1 0,1 0-9 0,-2 2 0 16,-2-11-8-16,0 17-1 0,3-9-4 0,-3-8 1 15,-5 17-1-15,-1-8 1 0,-1 0 2 0,-1-2-3 16,-4 1-11-16,0 0 1 0,-4-1-6 0,0 2-5 16,-1 1-7-16,-1-4-7 0,5 1-9 0,-4-1 0 15,4 1-2-15,-2-1-13 0,5-1 4 0,-1 1-12 0,4-3-6 16,7-3-20-16,-14 5-18 0,14-5-19 15,-13 4-19-15,13-4-20 0,-9 3-25 0,9-3-36 16,0 0-29-16,0 0-47 0,0 0-45 0,0 0-231 16,0 0-534-16,0 0 237 0</inkml:trace>
        </inkml:traceGroup>
        <inkml:traceGroup>
          <inkml:annotationXML>
            <emma:emma xmlns:emma="http://www.w3.org/2003/04/emma" version="1.0">
              <emma:interpretation id="{03C8906D-BD59-453C-825E-1E7FA693BAD8}" emma:medium="tactile" emma:mode="ink">
                <msink:context xmlns:msink="http://schemas.microsoft.com/ink/2010/main" type="inkWord" rotatedBoundingBox="22043,2882 24627,2762 24666,3624 22083,3743"/>
              </emma:interpretation>
            </emma:emma>
          </inkml:annotationXML>
          <inkml:trace contextRef="#ctx0" brushRef="#br0" timeOffset="97834.1734">20229 1462 118 0,'0'0'276'0,"0"0"-19"0,0-13-22 15,0 13-17-15,0 0-22 0,0 0-15 0,0 0-24 16,0 0-5-16,0 0-13 0,0 0-1 0,0 0 2 15,6 33-5-15,-6-18 0 0,0-1-10 0,2 3 0 16,-4 5-4-16,4 3-4 0,-2 1 1 16,3-2-3-16,0 5-3 0,0-1-3 0,1 7-3 0,-2-10 2 15,4 2-10-15,-2-3 0 0,4 4-7 0,-2-5-1 16,1 0-7-16,1-2-1 0,-1 1-3 0,-3-4 0 16,5 5-12-16,-3-6-4 0,0-2-3 0,0-2-8 15,0 4-2-15,0-3-8 0,-1-3-5 0,-1 2 1 16,2-2-3-16,-3-4-8 0,-3-7-11 0,6 13-11 15,-3-6-32-15,-3-7-25 0,5 6-24 0,-5-6-26 0,0 0-23 16,6 11-30-16,-6-11-35 0,0 0-45 16,0 0-49-16,13-1-73 0,-13 1-180 0,0 0-582 15,12-15 257-15</inkml:trace>
          <inkml:trace contextRef="#ctx0" brushRef="#br0" timeOffset="98517.8733">20598 1736 204 0,'0'0'284'0,"0"0"-23"16,0 0-22-16,0 0-17 0,0 0-17 0,0 0-15 15,0 0-9-15,-24 19-11 0,13-12-14 0,0 0-10 16,-4 4-11-16,0-1-5 0,-2 1-8 0,2-1-2 16,-4 7-11-16,4-5-7 0,-3 1-12 0,5-2 0 15,-1 2-8-15,1-2-4 0,4 0-10 0,-4 0-2 16,1 0-10-16,3 2-1 0,0-3-7 0,4-2-7 16,-4 0-2-16,3 2-5 0,3-4-4 0,3-6-3 15,-4 15-3-15,4-15-2 0,-3 12 0 0,3-12-2 16,-3 14-1-16,3-14 3 0,3 16-4 0,3-11-6 15,-6-5 0-15,7 11-1 0,-7-11 6 0,9 9-1 16,-3-5 1-16,-6-4-6 0,15 7-2 0,-6-5 6 16,-9-2-10-16,21 4 0 0,-12-3 0 0,1 2 5 15,-10-3-7-15,21 3 1 0,-6-3-1 0,2 0-15 16,-7-2-15-16,6 1-15 0,-1-2-24 0,2 3-25 16,-1-1-25-16,-1-3-39 0,0 2-31 0,3-1-42 15,0-1-63-15,-3 0-187 0,3-1-519 0,-4 0 230 16</inkml:trace>
          <inkml:trace contextRef="#ctx0" brushRef="#br0" timeOffset="100841.1944">20856 2035 5 0,'0'0'217'0,"0"0"-17"0,0 0-15 15,0 0-8-15,0 0-9 0,0 0-11 0,0 0-7 16,0 0-13-16,0 0-6 0,43-8-6 0,-30 6-11 0,2-1-5 16,5 1-10-16,-1-4-5 0,1 3-6 15,8-2-8-15,3 1-4 0,-1 2-10 0,1-4-2 0,-2 2-3 16,2-1-4-16,-3 5-1 0,-1-3-7 0,3 3 2 16,-2-2-5-16,-2 2 1 0,-5-2-4 0,-2 6 0 15,2-3 1-15,-2-1-2 0,1 3-1 0,-3 0 3 16,0-3-5-16,1 1 1 0,-2 0-1 0,1 4 4 15,-2-5-1-15,-2 0-3 0,5 4 0 0,-5-3-1 16,1-2-1-16,-14 1-5 0,24 0-1 0,-8-4 3 16,-1 4-9-16,-2 0-2 0,1-2-2 0,1-2 0 15,0 3-7-15,-5-3 2 0,3 1 5 0,-1-1-6 16,0-2 1-16,-4 2-2 0,1-3-1 0,1 4-1 16,-2-4-3-16,-8 7 0 0,11-11 0 0,-8 5 5 15,-3 6-9-15,6-17 3 0,-6 6-5 0,0 11 6 16,0-14-4-16,0 14 0 0,-3-17-5 0,-1 8 2 15,4 9 1-15,-7-18 0 0,1 10-5 0,-2 0 0 16,-2 1 1-16,-1 0 1 0,-1 3-3 0,0-1-2 16,-3 0 4-16,1 5-2 0,-1-3 2 0,0 0-3 15,-2 3 1-15,4 1 2 0,-4 4 0 0,3-1-2 16,-4-2 0-16,1 2-1 0,1 0 2 0,-1 2 0 0,0 2-1 16,3-5 2-16,-4 7 0 0,5-4 2 15,-2 6-4-15,3-3 3 0,2 1-3 0,-2 0 4 16,4 0-3-16,-4 1 0 0,3-1-1 0,0 1 5 15,5-1-2-15,-2-2 1 0,1 0-2 0,2 2 2 0,-1-2-1 16,4-8 2-16,0 18 0 0,0-18 1 0,-2 17-1 16,2-17 2-16,8 14 0 0,-2-9 3 0,0 1-3 15,3 0 7-15,0-2-7 0,3 1 1 0,3-5 0 16,1 2 3-16,-1-1-3 0,6-1 1 0,3-1-2 16,-3-1 3-16,4-2-2 0,3-1 1 0,-1 1-4 15,-8-1-5-15,7-3 5 0,-1 3-4 0,-5-3 2 16,-3 1 1-16,1 1-5 0,2-4 0 0,-5 2 0 15,1-4 2-15,0 1-5 0,-2 2 5 0,-1-2 1 16,-2 0-1-16,-1 3 0 0,-1 0 2 0,-4 0-3 16,5 1 0-16,-4 1 2 0,-6 6 2 0,12-10 3 15,-8 5 1-15,-4 5 0 0,6-7 2 0,-6 7-1 16,0 0-5-16,8-6 2 0,-8 6-2 0,0 0 0 16,0 0 0-16,0 0 8 0,0 0-6 0,19 11 1 15,-13-5 0-15,-6-6 2 0,8 13 9 0,-2-5-6 0,0-1 10 16,0 1-6-16,-1-2 2 0,3 0-4 15,-2 1 2-15,1 1 0 0,-1-1-5 0,0-4 5 16,2 3-1-16,-8-6-3 0,13 11 2 0,-7-6 2 0,-6-5-4 16,14 4 2-16,-14-4-4 0,14 3 3 0,-14-3-1 15,15 0 8-15,-15 0-5 0,18-3-2 16,-10-2-8-16,2 1 7 0,-10 4-3 0,15-10 1 0,-6 3-2 16,0 0-1-16,-3 0 0 0,1 1-3 0,2-7 10 15,2 1-10-15,-4 2 5 0,1 3-8 0,-2-3 2 16,-3 3 2-16,-3 7-2 0,12-15 6 0,-6 8-4 15,-6 7 3-15,7-7-4 0,-7 7-3 0,0 0-3 16,10-6-1-16,-10 6 6 0,0 0-4 0,14 1 2 16,-14-1 4-16,0 0-4 0,7 14 5 0,-7-14-4 15,3 15 2-15,2-10 1 0,-5-5 1 0,6 19 7 16,-5-11-8-16,4 0 5 0,-5-8 1 0,7 17-1 16,-4-8-3-16,2-4 0 0,-5-5 4 0,6 13 1 15,-6-13-6-15,6 14 4 0,-6-14-3 0,6 7 4 16,-6-7-1-16,0 0 7 0,4 5-11 0,-4-5 7 15,0 0 1-15,13 2-1 0,-13-2 6 0,0 0-5 16,23-11-1-16,-14 5-5 0,1 1-5 16,1-3 8-16,2-3-4 0,-1 0 0 0,3 0-8 0,-2 1 2 0,10-5-3 15,-2-2 0-15,-7 7 1 0,0-2-1 0,1 2 1 16,9 0-3-16,-9-1 4 0,-2 5 0 16,0-1-4-16,-1 5 0 0,-1-3 1 0,-1 5-3 0,-10 0 1 15,21 0 2-15,-10 5 2 0,-2-3 0 0,2 5 5 16,1 3-8-16,0-3 5 0,-1 3 0 0,1 4 2 15,1-3-4-15,-1 0 1 0,1 5 7 16,1-3 1-16,4 5-5 0,-5-5-21 0,2 5-26 16,2-2-42-16,-7-2-53 0,-1-1-67 0,1-1-104 0,-4 1-266 15,0-2-627-15,-3-1 279 0</inkml:trace>
          <inkml:trace contextRef="#ctx0" brushRef="#br0" timeOffset="99611.9384">20966 1378 66 0,'0'0'198'0,"0"0"-9"16,-4-14 1-16,4 14-6 0,0 0-2 0,0 0-6 0,0-12-9 0,0 12-2 0,0 0-12 0,0 0 0 0,0 0-8 0,0 0-9 16,0 0-1-16,0-16-6 0,0 16-8 0,0 0-3 15,0 0-13-15,0 0-7 0,0 0-8 0,0 0-4 16,0 0-9-16,0 0-11 0,0 0-5 0,0 0-7 16,0 0-8-16,0 0 0 0,0 0-10 0,0 0-3 15,0 0-5-15,0 0 1 0,0 0-6 0,0 0-1 16,0 49 0-16,-2-34-1 0,2 2 4 0,-4 1 2 15,4 2 3-15,-2 2-1 0,4-1 1 0,-2 3 1 16,-2 3 6-16,2-1 2 0,0 0-5 16,2 0 2-16,-2-2 1 0,3 0 9 0,0 1 4 0,1 0 1 15,-1-1 1-15,2 0-8 0,-1-4 3 0,-2 4-2 16,1-6 6-16,0 2-7 0,-2-3 2 16,0 1-10-16,2-2-2 0,0 1 1 0,2 4-5 0,-4-6-2 0,5 2-2 15,-4 1 1-15,2-3 1 0,-1 1-9 0,2-3 0 16,-2 5-2-16,3-5 1 0,-2 0-6 0,2 0 1 15,-3-3-1-15,6 2-1 0,-7-3-1 16,4-2 0-16,-5 3 14 0,5-3-17 0,-3 2-4 0,-3-9-17 16,6 11-20-16,-2-4-27 0,-4-7-32 0,3 9-23 15,-3-9-27-15,0 0-38 0,5 8-28 0,-5-8-47 16,0 0-52-16,0 0-257 0,0 0-610 0,0 0 270 16</inkml:trace>
        </inkml:traceGroup>
        <inkml:traceGroup>
          <inkml:annotationXML>
            <emma:emma xmlns:emma="http://www.w3.org/2003/04/emma" version="1.0">
              <emma:interpretation id="{8C337B38-0953-4807-A370-2846B1AB899B}" emma:medium="tactile" emma:mode="ink">
                <msink:context xmlns:msink="http://schemas.microsoft.com/ink/2010/main" type="inkWord" rotatedBoundingBox="25399,2636 27692,2530 27730,3353 25437,3458"/>
              </emma:interpretation>
            </emma:emma>
          </inkml:annotationXML>
          <inkml:trace contextRef="#ctx0" brushRef="#br0" timeOffset="102524.4019">23621 1809 250 0,'0'0'249'0,"0"0"-14"16,0 0-13-16,0 0-18 0,0 0-13 0,0 0-11 16,0 0-13-16,0 0-14 0,0 0-11 0,0 0-6 0,0 0-9 15,0 0-6-15,0 0-9 0,0 0-4 0,0 0-7 16,24-16-9-16,-24 16-5 0,16-3-7 0,-1-3-3 15,1 2-6-15,-2-7-9 0,1 8-7 0,3-3 1 16,-2-1-9-16,2-1-4 0,0 1-2 0,4-2-4 16,-7 4-6-16,1-2-2 0,4 0-2 0,-5 0-3 15,-2-3 1-15,1 2-4 0,1 3-3 16,-5 0-2-16,-1-1 1 0,-2-2-3 0,-7 8 3 0,14-13-4 16,-10 3 4-16,2 4 1 0,-6 6-1 0,3-13-3 15,-3 13-5-15,-1-13 5 0,1 13-9 0,-8-15 3 16,8 15-3-16,-15-10-6 0,6 4 9 0,0 1-3 15,-2 2-4-15,-4-1-1 0,3 0 0 0,-3 2-3 16,0 2 1-16,-5 2 1 0,1 2-3 0,0-3 0 16,1 2 3-16,-2 0 1 0,4 1-2 0,0 3 2 15,2-3-3-15,1 3 1 0,-1 0-1 0,1 0 2 16,2 3-2-16,3-3 0 0,0 6 1 0,-1-1 2 16,2 1-4-16,-4 1 2 0,5 0 0 0,3 2 3 0,-1-3 0 15,1 0-1-15,0 4 3 16,6-3-3-16,-2-3-1 0,5 3 3 0,-3 3-3 0,3-3 3 0,2 0-2 15,-2 0 6-15,0-5-3 0,4 3 3 0,-2 0-3 16,2-1 3-16,2-2 4 0,0 1-1 0,1-2-3 16,2-2 9-16,-3 1 0 0,3-1-3 0,1-3 8 15,1-3-4-15,2-5 1 0,-1 5 2 0,3 0 0 16,-2 0-3-16,8-5-5 0,0 3 7 0,0-4-5 16,1 2-4-16,2-8 3 0,0 5 1 0,7-4-5 15,-8 1 4-15,0-1-4 0,0 1 0 0,9-5-2 16,-3-4-2-16,-1 1 1 0,-9 7 0 0,2-2 6 15,-1-5-5-15,-1 4 0 0,-3-5-2 0,2 1 0 16,-1 0 0-16,-3-1 0 0,-2-1 3 0,-1-1-4 16,-4 0 0-16,1 0 0 0,1 0-4 0,-11-3 4 15,6 4-4-15,-5 2 4 0,-4-3-5 0,1 0-5 16,-2 0 8-16,0 3-4 0,0 1 1 0,-2-2-4 16,-4 3 1-16,2-2-1 0,-2-2 7 0,2 5-3 15,-2-2 1-15,-3 0 0 0,0 3-4 0,1 0 7 0,1 2-5 16,-1-1-1-16,2 4 5 0,-1 4-4 0,-5-6 1 15,4 4 1-15,0 0-1 0,8 7-3 16,-11-10 2-16,11 10 2 0,-16-2-3 0,16 2 3 16,-14-1-5-16,14 1-1 0,-15 7 2 0,8-3-2 0,1 5 4 15,-3 2 0-15,0 0-3 0,2 5 3 0,1 0-4 16,3 1 6-16,-2 5 1 0,2 4 0 0,0-3 2 16,3 0-1-16,3 4 9 0,-1 0-1 0,2-1 11 15,-1 3-4-15,5-4 8 0,-1-1 0 0,9 0 13 16,-7 2 4-16,3-3 7 0,-3-6 2 0,9 5-6 0,-9-2 8 15,7 1-4-15,-1-2-1 0,0 0-1 16,-1-7-8-16,2 4-3 0,-5 1 0 0,1-6-4 16,-2 0-3-16,-1-4-4 0,1 1 1 0,2 3-3 0,-6-3 1 15,5 3-6-15,-5-5-12 0,0 4-16 16,0-4-28-16,-2-1-17 0,-4-5-24 0,9 11-22 16,-6-3-22-16,-3-8-23 0,4 7-21 0,-4-7-23 15,0 0-25-15,0 0-33 0,8 10-51 0,-8-10-231 16,0 0-573-16,0 0 254 0</inkml:trace>
          <inkml:trace contextRef="#ctx0" brushRef="#br0" timeOffset="103378.6257">25039 1078 244 0,'-4'-13'236'16,"4"13"-21"-16,0 0-18 0,0 0-16 0,0 0-13 16,10-8-12-16,-10 8-10 0,0 0-8 0,0 0-8 15,19 23-4-15,-11-10-4 0,1 1-5 0,-3 3-4 16,6 3-17-16,-5 4-6 0,5 0-6 0,-4 5-5 16,-1-2-7-16,-1 6 1 0,1-4-6 0,2 3-9 15,-4-3 7-15,4-4-14 0,-5 1-4 0,1-2 1 16,1 1-3-16,-2-3-5 0,2-1-2 0,-3 2-3 15,2-7 0-15,-2 1-2 0,0 0-4 0,3-5-2 0,-2 1-4 16,-2-3 5-16,2 0-8 0,-4-10-1 0,3 16-5 16,1-10 6-16,-4-6-5 0,3 15 1 15,-3-15 2-15,0 0-5 0,5 10-2 0,-5-10 4 0,0 0-3 16,0 0 4-16,1 10-1 0,-1-10-2 16,0 0 1-16,0 0-1 0,0 0-1 0,0 0-1 15,0 0 0-15,0 0-4 0,0 0-2 0,0 0 0 16,-13-28-2-16,13 28-6 0,-15-12 3 0,5 6-3 0,-1 0 1 15,-2 2-1-15,-4 0 0 0,2 0 1 0,-2 2 8 16,2-2-12-16,0 4-4 0,-2 3 6 0,2-3 2 16,-1 0 0-16,0 3 2 0,1-1-2 15,0 1-2-15,1 0 11 0,4 1-10 0,1-1 4 16,-3 4-5-16,5-1 0 0,7-6 3 0,-12 11-1 0,7-3 1 16,5-8 2-16,-4 11-1 0,4-11-1 0,0 17 7 15,0-17 0-15,4 18 1 0,2-12 5 0,0 1 3 16,5 0 9-16,-1-3-2 0,6-1-5 0,2 1 18 15,6-4-16-15,-3 0-3 0,4-4 2 0,7 4-2 16,-1-3 0-16,6-4-5 0,2-3 2 0,1 3 1 0,-1-1-3 16,0 1-5-16,-2-2 3 0,-5 0-3 15,5-4-2-15,-9 2-2 0,8-1 6 0,-8 0-4 16,-1 0-1-16,-2-1 8 16,-2-4-2-16,-2 3-6 0,-3 0-2 0,-5 0 3 0,-3 5-4 0,2-2 4 0,-4-1 4 15,-2-1-2-15,0 6-5 0,-5-4-3 16,-1 11 14-16,3-18-12 0,-3 18-6 0,-4-16 1 15,-2 8 5-15,6 8-6 0,-14-11 4 0,2 5-2 16,2 2 3-16,-3 3-2 0,-4-3 0 0,1 4 2 0,-2 0-5 16,0 2 1-16,2 0-1 0,-2 3-3 15,1-1 9-15,1 1-3 0,2 1 1 0,1 5 0 16,0-2-2-16,1 5-1 0,3-1 0 0,1-2 3 0,-2 4-1 16,5-1-3-16,1 3 5 0,1-3 2 0,3-1 0 15,3 4 3-15,-2-2 6 0,4-2 4 0,7 1 8 16,-2-3 8-16,14 0 0 0,-2 2 15 0,-5-6 6 15,7 2 6-15,1-6-4 0,3 1 5 0,2-2-7 16,0 0-3-16,1 0-3 0,-4-2-5 0,6 3 8 16,-8-3-18-16,1 0 0 0,-7-3-2 0,-2 1-12 15,-3 2-19-15,3-5-25 0,-2 2-31 0,-3 0-15 16,-12 3-40-16,13-4-37 0,-13 4-49 0,9-5-63 16,-9 5-70-16,0 0-247 0,0 0-628 0,0 0 278 15</inkml:trace>
        </inkml:traceGroup>
        <inkml:traceGroup>
          <inkml:annotationXML>
            <emma:emma xmlns:emma="http://www.w3.org/2003/04/emma" version="1.0">
              <emma:interpretation id="{F95812CC-5AAB-4A81-A646-4C29776D3BF7}" emma:medium="tactile" emma:mode="ink">
                <msink:context xmlns:msink="http://schemas.microsoft.com/ink/2010/main" type="inkWord" rotatedBoundingBox="28480,2472 33506,2240 33574,3711 28548,3943"/>
              </emma:interpretation>
            </emma:emma>
          </inkml:annotationXML>
          <inkml:trace contextRef="#ctx0" brushRef="#br0" timeOffset="103994.8639">26750 1487 290 0,'0'0'299'16,"-32"11"-25"-16,32-11-24 0,0 0-26 0,0 0-27 15,0 0-20-15,0 0-14 0,0 0-12 0,0 0-6 16,0 0-6-16,0 0-2 0,0 0-3 0,23 10-4 16,-23-10-9-16,16-4 0 0,-16 4-12 0,17-3-10 15,-17 3-10-15,22-4-6 0,-9 0-11 0,2-1-8 16,-1 1 1-16,2 0-5 0,-2-4-8 0,-3 2-5 16,3 1-8-16,-4 1 0 0,-1-4-3 0,2 4-5 15,-5-3 1-15,3 0-4 0,-5-2-1 0,-4 9-4 16,9-15 0-16,-9 8-7 0,0 7-6 0,0-17 2 15,0 17-5-15,-9-15-2 0,2 8-2 0,-2 3-2 0,-2-1-2 16,-5 0-2-16,1 0 3 0,-1 4-5 16,-1 1 0-16,-2 4 3 0,-1-2-3 0,7 4-1 0,-6-1-2 15,5 4 1-15,-2-1 3 0,4 1-2 0,-2 2 4 16,1 0-1-16,7 0-1 0,-3 2 0 0,5-1 1 16,-2 2 2-16,6 2 0 0,0 0 6 0,6-1 6 15,-2 3 3-15,5-2 6 0,4 3 12 0,1 0-1 16,1-6 2-16,4 0 9 0,2-2-3 0,1 2 0 15,1 0-2-15,2-2-8 0,0-2 1 0,-1 4-5 16,-4-9 0-16,-1 1 7 0,6 2-7 0,-5-5-7 16,-4 2-5-16,1-3-24 0,-1 1-24 0,-6-2-26 15,5-3-26-15,-4-1-26 0,-11 4-25 0,16-7-36 16,-10 3-31-16,0-5-35 0,2-2-43 0,-2 1-236 16,-6-5-560-16,3 0 248 0</inkml:trace>
          <inkml:trace contextRef="#ctx0" brushRef="#br0" timeOffset="104757.8029">27421 943 61 0,'0'0'319'0,"0"-11"-32"0,0 11-30 0,0 0-23 0,3-7-30 16,-3 7-21-16,0 0-10 0,0 0-11 0,0 0-15 15,0 35-12-15,0-19-8 0,0 2-9 0,0 10-5 16,0 6-12-16,0-5-2 0,0 5-9 0,0-5-3 15,7 7-8-15,-4-9-3 0,3 8-8 16,2-7 5-16,-2 0-10 0,0 0-3 0,1 0-3 0,2-2-5 16,1 0-6-16,-1-3 1 0,-1-1-4 15,4-4-4-15,-5 0-3 0,2-1 0 0,2-4-4 0,-5 1 1 16,0-5-4-16,4 0 4 0,-7-1-5 0,0 1-8 16,-3-9 7-16,10 11-3 0,-10-11-3 0,3 6-2 15,-3-6 2-15,0 0 0 0,6 8 3 0,-6-8-5 16,0 0 2-16,0 0-4 0,0 0-6 0,0 0 9 15,0 0-10-15,0 0 2 0,0 0-10 0,0 0-4 16,-35-19 3-16,23 13-6 0,-5 4 1 0,1-3 5 0,-1 1-9 16,1 1 2-16,-3-1 6 0,2 4-6 15,-2-2-1-15,2 2 8 0,1 0-5 0,1 2-1 16,-1-1-2-16,2 3 5 0,1 0-1 0,1-1 1 16,-4 1-2-16,10 3 4 0,-2-1-3 0,8-6-2 0,-12 7 8 15,11 0-9-15,1-7 3 0,-12 10 0 0,12-10 6 16,-3 12-3-16,3-12-1 0,-3 15 7 15,3-15 3-15,3 11-3 0,-3-11 5 0,12 13 5 0,-8-8 2 16,8-2-3-16,-4 2 8 0,9-2-2 0,0-3-1 16,2 2-1-16,2-2-4 0,7 0 4 15,-2-3-8-15,4-4 6 0,-5 4-4 0,5 0 3 16,0-2-3-16,-2-1-10 0,2-3 2 0,-5 1-1 0,8 0 1 16,-5-2 1-16,-1-1 3 0,9-3-5 0,-14 2 3 15,4 0 1-15,-4-5-5 0,-1 6 0 0,-3-5-6 16,-5 5 2-16,1-2-6 0,-2 0-2 0,-5-3 2 15,-1 6-4-15,-3-5 3 0,-3 5-2 0,3-1-2 16,-3 11 6-16,-6-18-2 0,6 18 2 0,-12-14-2 16,5 8 3-16,-5 0-2 0,1 2 2 0,11 4-3 15,-19-7-2-15,5 7 6 0,14 0-1 0,-31 3-1 16,18 1 2-16,2 0-3 0,2-2 1 0,-4 5 3 16,-1 3 0-16,6 1 3 0,-3-2-5 0,2 2 4 15,2 3 4-15,1-3 6 0,0 2 0 0,6 0 2 0,-6 0 14 16,6 0-8-16,3 2 2 0,0-5 1 0,3 6 6 15,0-4 3-15,1 0-4 0,-1 1 5 16,2 0-5-16,3-1 5 0,0 0 7 0,2-1-8 16,5-4-2-16,-4 0-5 0,2-1 2 0,0-1-4 15,4 2 2-15,-1-3-12 0,-2 0-13 0,2-2-27 0,0-2-33 16,-2-2-28-16,-1 2-34 0,4-4-35 0,-5 2-38 16,1-3-44-16,0-2-42 0,1-1-293 0,-4-2-626 15,4-1 277-15</inkml:trace>
          <inkml:trace contextRef="#ctx0" brushRef="#br0" timeOffset="105835.7666">28459 1269 243 0,'0'0'272'0,"0"0"-13"0,0 0-12 15,-17-12-14-15,17 12-11 0,0 0-15 0,-23 12-19 16,14-7-10-16,-5 6-14 0,2-5-11 0,-1 6-9 15,-1 1 0-15,2-2-5 0,-1 2-5 0,3-1-5 16,-2 1-12-16,1 0-3 0,2 4-2 0,2-5-9 16,-5 1-5-16,4 2-4 0,2-5-15 0,1 2 0 15,0 2-9-15,2-1-3 0,0-2-4 0,3-11-4 16,-3 19-2-16,3-11 4 0,0-8-5 0,3 21 0 16,0-14 0-16,5 0-4 0,-3 3 3 0,6-7 1 15,-2 2-7-15,4 1-3 0,4-4-5 0,-5 2-1 0,4-3-3 16,0-1-6-16,4 3-2 0,5-6-2 0,2 2-2 15,1-3 9-15,-4 2-15 0,5-3 0 0,-3-1-6 16,0 3 2-16,-4-5 0 0,8 1-3 0,-5-1-10 16,1-4-2-16,-2 1-9 0,1-2 2 0,-3 2-8 15,2-2-4-15,-6 0-1 0,4-1 4 0,-7 3-10 16,-3 0 5-16,2 0 3 0,-5 1 3 0,1-2 1 16,-4 3 0-16,-3 0 4 0,1 0-6 0,-4 9 8 15,3-18 0-15,-3 18-7 0,-3-16 4 0,3 16 0 16,-13-14 1-16,7 10 0 0,-4 0 5 0,1 1 2 15,9 3-8-15,-24-5 3 0,10 6-4 0,14-1-2 16,-31 4 14-16,18 2-14 0,-4 1 4 0,5 0 2 16,-1 4 0-16,-3 0 2 0,2-2 0 0,2 2-2 15,5 4 3-15,-5-1 3 0,4-1-2 0,-1 0-2 16,5 0 8-16,-2 2 1 0,3-3 4 0,0 3-7 0,3-2 4 16,3 0-5-16,0-2 3 0,6 1 5 0,-5-4-4 15,5 4 2-15,2-1-2 0,1-3 0 16,1-1 3-16,6 1-2 0,-2-4 1 0,2 2 12 15,1-6-11-15,6 4 0 0,0-4-3 0,-1 1 0 16,-2-6 1-16,0 5-3 0,6-6-1 0,-5 2 2 0,-2-2-2 16,3-2-3-16,-1 5 6 0,-4-4-3 0,-1-1-3 15,-3 5 1-15,-4-1-4 0,5-2 5 16,-4 5 7-16,1 0-12 0,-2 0-1 0,-12 1 0 16,19-4 17-16,-19 4-18 0,16 0-3 0,-4 4 8 0,-12-4 3 15,20 2-7-15,-13-1 3 0,5 3 0 16,-5 2 5-16,7-3-1 0,-1 2 11 0,-1-1 1 0,2 3 22 15,1-5-20-15,2 4 11 0,0-2-7 0,2 0 1 16,-4-1-1-16,8-2-1 0,-10-1-6 0,6 0 4 16,1 0-1-16,-7 0-2 0,4-3-2 0,-1 2 4 15,-3 1 3-15,-1-6-7 0,0 2-3 0,0 0 5 0,-3 1-3 16,2-3 4-16,-5 1-7 0,3-2 6 16,-4 0-7-16,0-3-2 0,1 3-9 0,-6 7-2 0,0-17-6 15,0 17-9-15,0-14-8 0,0 14-5 0,-11-14 5 16,6 9-3-16,5 5 3 0,-23-9 5 15,16 9-4-15,7 0 2 0,-26 0 2 0,11 4 2 0,-1 2 2 16,0-1 2-16,-2 0 5 0,3 0 4 0,-2 5-11 16,1-3 5-16,3 4 4 0,1 0 2 0,-2-2-1 15,7 4 2-15,-2-2-1 0,0 2 5 0,6 2-5 16,-5-1 7-16,5 4-4 0,3-5 0 0,0 2 3 16,0 2-1-16,6-2-1 0,0 2 2 0,2 7-1 15,4-6 3-15,-5-1 2 0,7 4-1 0,1 2 0 16,2-1 0-16,-2-3-1 0,2 5 10 0,-1-4 2 15,1 2-7-15,-1 0 7 0,3-2 0 0,1 1-4 16,-1 0 2-16,1 2-6 0,2-4 12 0,-6 1-5 16,4 1-4-16,-1-1 3 0,-3 2 2 0,-2-5-3 15,4 0 3-15,-3 2-7 0,-3-5 1 0,-2-2 10 16,1 0-10-16,-4-3 2 0,-6 2 5 0,2-4-5 16,-3-7 7-16,-3 17 2 0,3-17 0 0,-20 13-4 15,5-6 5-15,-5-3-8 0,1-2 13 0,-5 4-10 0,-4-2-2 16,-1-1-1-16,-14-1 0 0,1-1-1 0,14-1-9 15,-11-1-13-15,6-3-16 0,-5-1-16 0,5-1-20 16,6 4-21-16,-1-5-23 0,4 0-36 0,-2-3-34 16,10 4-41-16,1-6-48 0,2-1-307 0,-7-5-626 15,14 4 277-15</inkml:trace>
          <inkml:trace contextRef="#ctx0" brushRef="#br0" timeOffset="106279.9203">29266 1166 64 0,'0'0'267'0,"0"0"-15"16,0 0-14-16,0 0-13 0,0 0-13 0,0 0-18 15,0 0-13-15,0 0-10 0,0 0-12 0,0 0-7 0,0 0-13 16,0 0 3-16,0 0-17 0,0 0-10 0,0 0 11 16,0 0-9-16,0 0-11 0,0 0 3 0,0 0-4 15,0 0 6-15,22 20-27 0,-22-20-11 16,19 0-1-16,-2 5-8 0,-1-4-4 0,-1 1-8 0,5-2-4 16,-1 3-22-16,5-1-31 0,-2 0-33 0,-2-2-37 15,-1 3-35-15,8 0-46 0,-8-3-33 0,7-1-54 16,2 1-253-16,-10 0-537 0,-3 0 238 0</inkml:trace>
          <inkml:trace contextRef="#ctx0" brushRef="#br0" timeOffset="106667.799">29904 1433 168 0,'0'0'290'0,"0"8"-19"0,0-8-8 0,0 0-14 16,0 0-12-16,6 15-9 0,-6-15-18 0,1 10-5 15,-1-10-12-15,5 16-7 0,-4-10-7 0,-1-6 10 16,0 16-13-16,0-5-11 0,0-11-5 0,2 20-8 15,2-6-9-15,-4-6-8 0,0-8-7 0,0 19-12 16,0-8-3-16,3-3-14 0,-3-8-4 0,3 21-8 0,-1-12-11 16,-1-1 1-16,-1-8-4 0,3 16-14 15,-3-16-4-15,2 14-3 0,-2-14-7 0,1 12-1 0,-1-12-3 16,0 0-3-16,0 12-8 0,0-12-14 16,0 0-23-16,2 13-32 0,-2-13-17 0,0 0-23 15,0 0-13-15,0 0-23 0,0 0-29 0,0 0-35 0,0 0-40 16,0 0-41-16,0 0-59 0,0 0-270 0,0 0-639 15,-2-44 283-15</inkml:trace>
          <inkml:trace contextRef="#ctx0" brushRef="#br0" timeOffset="107881.6246">30155 1456 101 0,'3'8'233'0,"1"0"-8"16,-3 2-6-16,5-1-13 0,-1 2-12 0,-1 1-8 15,1 0-12-15,2-3-15 0,-4 1-4 0,2 2-11 16,-1-1-8-16,-1-2-11 0,0 1-4 0,0-2-14 0,-3-8-9 15,9 17-8-15,-9-17-8 0,2 11-3 16,-2-11-11-16,3 7-9 0,-3-7-1 0,0 0-9 16,4 8-5-16,-4-8 0 0,0 0-2 0,0 0-2 0,0 0-2 15,0 0-4-15,0 0-7 0,0 0 1 0,0 0 2 16,0 0-12-16,0 0 0 0,0 0 3 0,0 0-3 16,0 0-3-16,0 0-6 0,9-32 5 0,-6 21-5 15,3-3 1-15,-3 1-1 0,3-2-1 0,4 1-2 16,-1 0-2-16,-1-3-2 0,4 6 3 0,0-3-4 15,-5 3 0-15,-2 3 3 0,5-1-4 0,-4-1 4 16,1 3-1-16,-1 0 5 0,-6 7 5 16,12-9 0-16,-12 9-8 0,8-7 6 0,-8 7 0 0,0 0-6 15,12 0 6-15,-12 0-3 0,0 0 6 0,0 0-6 16,10 11-2-16,-10-11 4 0,6 9-2 0,-1-2 0 16,-5-7 4-16,3 17 3 0,0-10 4 0,0 4-2 15,0-1 1-15,-3-10 0 0,0 17 4 0,3-6 1 16,-2-1 1-16,2 0-3 0,-2 1 2 0,-1-11-4 15,2 22 5-15,-2-14 6 0,0-8-15 0,3 12-4 16,-3-12 1-16,3 13 3 0,-3-13-1 0,0 0-5 16,0 11 2-16,0-11-7 0,0 0 9 0,0 10-2 15,0-10 1-15,0 0 0 0,0 0 0 0,0 0 3 16,0 0-4-16,0 0-4 0,0 0 2 0,0 0-2 0,0 0-8 16,0 0 1-16,0 0-5 0,0 0-5 0,13-27-4 15,-10 17 16-15,5 1-23 0,-1 0-5 16,-2-5 2-16,4 0-5 0,0 3 3 0,-2-2 5 15,2-1-2-15,0 1 6 0,-2 2 0 0,1 0 4 0,-2 2 1 16,0 0 2-16,-2 2-3 0,5 1 4 16,-9 6 5-16,8-13 7 0,-2 8 0 0,-6 5 2 15,7-4 4-15,-7 4-6 0,9-7-1 0,-9 7 12 16,0 0-11-16,0 0-3 0,0 0 3 0,0 0 1 0,0 0 4 16,0 0-3-16,16 8-1 0,-16-8 7 0,8 10 8 15,-4-3 0-15,-4-7-3 0,6 15 10 0,-4-5 6 16,1 0 1-16,3-3 4 0,-3 4 8 0,3 2 5 15,-5-6 3-15,5 8 7 0,-3-5-3 0,2 0-2 16,-1 1-9-16,-2-2 4 0,4 2-1 0,-3-4-10 16,1 3 0-16,-2-2-2 0,-2-8-9 0,7 14 6 15,-4-4-9-15,-3-10-2 0,3 11 2 0,-3-11 0 16,1 8-12-16,-1-8-10 0,0 0-14 0,6 11-15 16,-6-11-8-16,0 0-9 0,0 0 1 0,9 7-12 15,-9-7-5-15,0 0-7 0,0 0-1 0,0 0 0 16,18-13 9-16,-18 13-13 0,12-10 6 0,-6 4-4 15,3-4 14-15,-4 0 2 0,2 1 1 0,1-4 11 16,2-2 1-16,-3 2 6 0,2 1 4 0,2-1 1 16,-4 2 7-16,-1 3 11 0,2-1 12 0,-1 3 22 0,1-1-4 15,-8 7 6-15,10-8 7 0,-4 2-1 16,-6 6-2-16,0 0 12 0,9-8-24 0,-9 8 1 16,0 0 4-16,0 0-8 0,0 0 6 0,0 0-3 15,16 15 0-15,-16-15 13 0,3 14-9 0,2-8 10 0,-4 5-6 16,-1-11 13-16,6 17-7 0,-4-10 2 0,1 3-6 15,-3-10 9-15,4 19-19 0,1-11 9 16,-4 4 4-16,4-2-4 0,-5-10-6 0,3 18 2 16,-2-12 3-16,-1-6-2 0,6 10-8 0,-6-10 0 0,5 11-5 15,-5-11-17-15,4 10-32 0,-4-10-13 0,0 0-19 16,3 8-22-16,-3-8-19 0,0 0-39 16,0 0-42-16,0 0-39 0,0 0-41 0,0 0-299 0,0 0-617 15,0 0 273-15</inkml:trace>
          <inkml:trace contextRef="#ctx0" brushRef="#br0" timeOffset="108095.858">30970 1257 226 0,'0'0'370'0,"-3"-12"-15"0,3 12-3 0,-4-15-14 15,4 15-13-15,0-12-24 0,0 12-23 0,0 0-31 16,-5-12-24-16,5 12-23 0,0 0-21 0,0 0-28 15,0 0-13-15,0 0-15 0,8-9-34 0,-8 9-26 0,0 0-40 16,0 0-37-16,0 0-31 0,0 0-29 16,24 17-37-16,-20-10-34 0,-4-7-47 0,9 9-43 15,-6-4-80-15,-3-5-160 0,12 11-516 0,-6-7 229 16</inkml:trace>
          <inkml:trace contextRef="#ctx0" brushRef="#br0" timeOffset="108623.8773">31196 1365 77 0,'7'6'274'15,"-7"-6"-5"-15,0 0-10 0,0 0-9 0,13 1-6 0,-13-1-19 16,9 3-11-16,-9-3-13 0,12 1-10 0,-12-1-8 16,18-1-25-16,-18 1-11 0,17-4-12 0,-5 1-15 15,2 2-5-15,0-2-11 0,1-1-5 0,1 1-16 16,-1-2-4-16,3 4-12 0,0-3-3 0,-3-1-5 15,0 0-5-15,3 1-3 0,-3 0-4 0,-1 1-1 16,0-2-2-16,-4 3 8 0,-10 2-19 0,20-3 5 16,-13-2 14-16,-7 5-19 0,14-6 3 0,-14 6-8 15,0 0-8-15,13 4-5 0,-13-4-1 0,0 0 4 16,0 0-6-16,0 0 3 0,6 7-6 0,-6-7 0 16,0 0-1-16,-5 17 7 0,5-17-7 15,0 0 3-15,-7 19-3 0,4-13 1 0,-3 3 2 0,-1 2-1 16,-2 0 2-16,0 2-2 0,1-2 17 0,-2 0-15 15,2 2 2-15,-4-2 6 0,3 2 0 0,1-2-7 16,-3 1 18-16,-1 1-12 0,5-2 4 0,-2 0-6 16,1 2 13-16,-2-2-17 0,1-1-1 0,0 4-1 15,2-6 9-15,1-2-17 0,1 7 4 0,-1-6 7 16,0 4-3-16,6-11 1 0,-6 13-4 0,2-8 2 16,4-5-3-16,0 0-11 0,-8 8 8 0,8-8 2 15,0 0 2-15,0 0-1 0,0 0 7 0,0 0-3 0,0 0 10 16,12 13-12-16,-12-13-2 0,20 2 3 0,-6-4 0 15,3 2 0-15,-1-2-9 0,4 1 9 16,-2-4-2-16,1 5-2 0,2 0-3 0,-2-3 1 0,2 1 3 16,4 1 0-16,-7 1-3 0,8-1 2 0,-7 1-3 15,-1 0-3-15,-2 0-21 0,2 0-23 16,-3 1-47-16,-1 0-37 0,-4 1-55 0,-10-2-73 0,0 0-94 16,15-2-283-16,-15 2-686 0,7-6 303 0</inkml:trace>
        </inkml:traceGroup>
      </inkml:traceGroup>
      <inkml:traceGroup>
        <inkml:annotationXML>
          <emma:emma xmlns:emma="http://www.w3.org/2003/04/emma" version="1.0">
            <emma:interpretation id="{4FAAAAB1-836E-461B-8DDC-48AA0A592567}" emma:medium="tactile" emma:mode="ink">
              <msink:context xmlns:msink="http://schemas.microsoft.com/ink/2010/main" type="line" rotatedBoundingBox="2174,5248 30695,3780 30761,5071 2241,6539"/>
            </emma:interpretation>
          </emma:emma>
        </inkml:annotationXML>
        <inkml:traceGroup>
          <inkml:annotationXML>
            <emma:emma xmlns:emma="http://www.w3.org/2003/04/emma" version="1.0">
              <emma:interpretation id="{D862C17F-86F4-4DF0-88F6-B6934AF490FC}" emma:medium="tactile" emma:mode="ink">
                <msink:context xmlns:msink="http://schemas.microsoft.com/ink/2010/main" type="inkWord" rotatedBoundingBox="2183,5418 5282,5259 5315,5890 2216,6050"/>
              </emma:interpretation>
            </emma:emma>
          </inkml:annotationXML>
          <inkml:trace contextRef="#ctx0" brushRef="#br0" timeOffset="111715.1305">370 4006 7 0,'0'0'208'16,"0"0"-1"-16,0 0-10 0,0 0-4 0,0 0-4 15,0 0-11-15,0 0-2 0,-1-16-7 0,1 16-6 16,0 0-9-16,0 0-7 0,0 0-13 0,0 0-9 16,0 0-7-16,0 0-14 0,0 0-14 0,0 0-8 15,0 0-6-15,0 0-6 0,0 0-6 0,0 0 2 16,0 0-9-16,0 0 4 0,18 35 0 0,-17-22-1 0,5 4 0 15,-3-5-2-15,3 4 1 0,0 5 0 16,0-3 9-16,1 4 0 0,-1-3-2 0,2 2-4 0,-2 1 3 16,0-5-5-16,1-1-4 0,-1 1-5 0,2-1 3 15,-4 3-1-15,3-4-5 0,-1 1-1 0,-3-1-1 16,3 1-6-16,0-5 1 0,-1-1-1 16,-1 3 4-16,1-3-14 0,-4-2-4 0,-1-8 6 0,6 16-4 15,-4-11-2-15,-2-5-1 0,4 13-5 0,-4-13 2 16,0 0-9-16,2 9 5 0,-2-9 0 0,0 0 11 15,0 0 6-15,0 0 6 0,0 0-2 16,0 0-5-16,0 0-4 0,0 0 1 0,0 0 11 16,0 0-25-16,0 0 0 0,-6-38 3 0,6 38-8 0,-2-30 1 15,1 14 0-15,2-3 0 0,1 3-6 0,1-10-1 16,-2 3 0-16,4 1-2 0,-2 3 0 0,3 3-3 16,-2-5 3-16,-1 6-2 0,3-1 2 0,0 2 0 15,-3 2-7-15,3 0 2 0,-2 4-3 0,-4 8 1 16,9-12 0-16,-4 7-1 0,-5 5-1 0,9-8-1 0,-9 8 3 15,0 0-4-15,0 0 2 0,22 11 10 0,-17-7-9 16,4 10 2-16,-2-3 1 0,-1 2-6 16,1 0 4-16,1 7-3 0,1-9 2 0,0 8 1 15,-2-6-3-15,1 6 1 0,-1-2 5 0,1-2 1 0,2 7-4 16,-2-7 0-16,-2 0 7 0,1-2-2 0,-1 2 3 16,1-1-5-16,-2-2 0 0,-2-4 6 0,3 2-1 15,-2-3-2-15,-1 0 2 0,-3-7-2 16,6 14 0-16,-6-14 1 0,5 7 1 0,-5-7 0 0,3 7 7 15,-3-7-1-15,0 0-5 0,0 0 3 0,0 0-2 16,0 0 10-16,0 0-13 0,0 0 1 0,15-14-2 16,-15 14-2-16,6-22-1 0,-2 9-2 0,-2 0 0 15,4-5-13-15,-5 1 7 0,3 0-6 0,1-8-4 0,-2 9 6 16,3-7-6-16,-2 5 5 0,-1-2-3 16,2 2 1-16,-2-2-3 0,1 5 7 0,-1-1 3 15,2 5 2-15,-1-4 9 0,-2 4-5 0,-1 2-4 0,-1 9 0 16,5-11-3-16,-5 11 0 0,0 0-1 0,1-14-2 15,-1 14-2-15,6-4 2 0,-6 4 4 0,0 0 0 16,0 0-4-16,0 0 13 0,20 11-7 16,-15-4 3-16,3 4 3 0,1-1 6 0,1 5-1 15,-1-2 5-15,-1 0-2 0,4 5 7 0,1 0 1 0,-2-2-2 16,-1 5 1-16,3-2 8 0,-2-5-8 16,4 6 2-16,-5-6 2 0,1 2-10 0,-1-1 4 0,2 0 1 15,-3 2-3-15,0-2 5 0,0-2-9 0,0-2-6 16,-2 2-15-16,1-2-16 0,-2-4-28 0,1-4-16 15,-2 5-20-15,2-3-23 0,-7-5-20 0,12 9-16 16,-12-9-26-16,13 3-14 0,-13-3-14 0,0 0-16 16,20-8-6-16,-11 1-6 0,-2-1-23 0,-1 0-17 15,5-2-141-15,-4-3-451 0,-1 2 199 0</inkml:trace>
          <inkml:trace contextRef="#ctx0" brushRef="#br0" timeOffset="112348.6806">1310 4324 675 0,'7'-7'85'0,"-1"-3"28"0,-6 10 16 15,9-9-1-15,-1 3 0 0,-8 6-6 0,8-7-10 16,-8 7-8-16,8-5-3 0,-8 5 0 0,0 0 5 0,0 0-2 15,15 2-4-15,-15-2-2 0,9 7-1 16,-9-7 0-16,12 11-8 0,-5-5-1 0,-1-1-4 16,2 1-7-16,1 1-2 0,-1-2-2 0,4 3-3 0,-1-3 0 15,4-2-7-15,-6 1-4 0,3 0-1 0,3-2-7 16,2-1 0-16,0 1-3 0,1-5-6 16,-2 1-4-16,1-2-2 0,2 0-4 0,-3 1-4 0,2-5-3 15,0 5 0-15,-4-4-6 0,2-3-1 16,-3 3 0-16,-1 0 0 0,-3-4-3 0,2 2 0 0,-4 1 1 15,-1 1-2-15,-3-4-4 0,0 1 1 0,-3 10-2 16,0-21-2-16,0 21 4 0,-6-20-3 0,-1 11-4 16,1-1 1-16,-2 2 1 0,-2 3-2 0,-2 0-2 15,-2 2 4-15,-2 0-4 0,-3 3-3 0,-7 1 1 16,-1 4 1-16,1 0 0 0,-1 1-2 0,0 4 0 16,0 0 0-16,-1 1 1 0,2 4 3 0,0-2-3 15,8 5 5-15,-3-4-2 0,6 3 0 16,1-6 0-16,4 3-3 0,3 0-1 0,-1-1 0 0,4 2-3 0,1-4 6 15,3 1-1-15,0 0 2 0,4 1 0 16,2-3-1-16,5 1 0 0,0 0 1 0,4-4 0 0,-1-4 4 16,5 1-5-16,-2-2 7 0,2 0-3 0,0-6-4 15,8 2 3-15,-1-3-4 0,-1-1 2 0,2-3-3 16,-2 0 5-16,-3 0-4 0,2-3-1 0,-3-2 5 16,0 3-2-16,-6 0 0 0,-2-3 8 15,1 1-6-15,-2-1-6 0,0-1 5 0,-5 2 5 0,1-1-4 16,-4 4-6-16,2-7 2 0,-3-1 0 15,-1 4 4-15,1-4-4 0,-2 6 0 0,1-4-3 0,-2 7 3 16,0 9 1-16,4-16 4 0,-4 16-2 0,4-10 1 16,-4 10-3-16,0 0-4 0,5-6-2 0,-5 6 9 15,0 0-4-15,0 0 4 0,0 0-4 0,18 13 3 16,-18-13-3-16,7 15 5 0,-1-8 0 0,2 5 9 16,-2 4 0-16,1-6 2 0,1 5-7 0,1-3 3 15,-5 3 0-15,5 0-6 0,-2-2 4 0,-1 0 0 16,2 0-2-16,-1-1 0 0,-1-4-4 0,0 1 5 15,-3-3-2-15,-3-6-2 0,11 12-3 0,-11-12-5 16,6 10-19-16,-6-10-15 0,3 7-17 0,-3-7-23 0,0 0-34 16,0 0-38-16,0 0-31 0,0 0-26 15,0 0-32-15,7-24-58 0,-7 24-166 0,0-20-498 16,-1 5 220-16</inkml:trace>
          <inkml:trace contextRef="#ctx0" brushRef="#br0" timeOffset="112614.9556">1941 3856 147 0,'0'-14'291'0,"0"14"-26"16,1-12-23-16,-1 12-25 0,0 0-22 0,0 0-8 15,7-5-9-15,-7 5-7 0,0 0-12 0,14 21-4 16,-8-10-4-16,4 2-5 0,1 8-5 0,-1-2-4 16,4 1 0-16,-1 4-1 0,2 0-10 0,-2 1-5 15,1-1-13-15,2 1 7 0,-2-4-22 0,-1 6-9 16,-4-5-4-16,4 0-12 0,-1 0-3 0,0 0-2 15,-1-2-7-15,-1-3-3 0,-4-3-3 0,3 1-7 16,-3-4-3-16,0-1-9 0,-3-3-14 0,1 2-20 16,-4-9-25-16,8 11-22 0,-8-11-19 0,3 8-25 15,-3-8-32-15,0 0-37 0,0 0-29 0,0 0-35 16,0 0-24-16,0 0-44 0,0 0-167 0,16-21-500 16,-14 12 221-16</inkml:trace>
          <inkml:trace contextRef="#ctx0" brushRef="#br0" timeOffset="112867.7297">2357 4086 39 0,'0'0'281'0,"0"0"-6"0,4-7-11 16,-4 7-12-16,0 0-18 0,0 0-14 0,0 0-14 0,0 0-17 15,0 0-12-15,0 0-8 0,-19 25-7 0,10-15-11 16,1 0-5-16,-2 1-8 0,1 4-6 0,0-1-8 16,-1 3-3-16,2-1-13 0,1 0-11 0,1-1-4 15,0 1-10-15,-2 0-7 0,7 0-7 0,-2 0-7 16,3-1-10-16,-2 2-4 0,4-8 6 0,2 3-3 15,2 1-9-15,0-5 4 0,3 1-12 0,2 0 6 16,2-7-7-16,3 3-2 0,2-2-1 0,3-3-2 16,-1-3-6-16,6-2 2 0,1 3-15 0,0-3-12 15,0-3-36-15,1-3-32 0,-5 3-31 0,-1-1-49 16,3 0-51-16,-8 4-58 0,8-10-70 0,-11 7-213 16,2-2-588-16,-3-1 262 0</inkml:trace>
          <inkml:trace contextRef="#ctx0" brushRef="#br0" timeOffset="113279.7626">2759 4025 154 0,'0'0'273'0,"6"-8"-17"0,-6 8-18 0,0 0-19 0,0 0-16 15,0 0-19-15,0 0-14 0,0 0-10 0,0 0-13 16,0 0-11-16,-21 21-6 0,21-21-10 0,-13 17-8 15,6-12-12-15,-1 2-8 0,2 2-11 0,2 1-8 16,4-10-5-16,-3 16-9 0,-2-9-3 0,-1 3-6 16,6-10-6-16,-1 16-6 0,1-16-1 0,4 11-5 15,-4-11-1-15,8 15-5 0,-2-10-1 0,1 4-3 16,5-2-2-16,-3-2 2 0,4 0 0 0,2 0-3 16,2 1 2-16,-1-1 2 0,2 0 0 0,-2 0 3 15,4 0 9-15,5 0-7 0,-5 1 3 0,-6-3 0 16,4 3-2-16,-3 0 0 0,-1 1 4 0,-2-3 3 15,-3 1-8-15,1-2 9 0,-10-3 2 0,9 8 13 16,-9-8 12-16,3 11 5 0,-3-11 5 0,-11 15 1 16,4-7-5-16,-6 0-6 0,-1 1-5 0,-4 1-6 0,-3 1 1 15,1 1-12-15,-6-1-3 0,4-3-2 16,2-1-8-16,-3 4-5 0,6-4-17 0,-1-3-24 16,9-1-22-16,-1-1-27 0,10-2-23 0,-14 5-41 0,14-5-39 15,0 0-39-15,0 0-35 0,0 0-48 0,0 0-281 16,3-25-618-16,8 12 273 0</inkml:trace>
          <inkml:trace contextRef="#ctx0" brushRef="#br0" timeOffset="113540.3046">3195 4087 146 0,'9'-4'310'0,"-9"4"-22"0,0 0-15 0,16-1-15 15,-16 1-6-15,0 0-12 0,14 6-5 0,-14-6-12 16,9 10-4-16,-2 0-13 0,-1-4 0 0,1 2 3 15,4 3 0-15,-2 1-3 0,3-1-4 0,-2-1-13 16,-1 1-8-16,3 0-11 0,-2 0-11 16,2 2-12-16,0-6-11 0,2 3-12 0,-5 1-13 0,3-2-13 15,0-2-5-15,-3 2-10 0,-2-3-9 0,3 2-8 0,-2-2-4 16,-1-4-2-16,1 7-13 0,-8-9-17 16,13 6-28-16,-7-2-29 0,-6-4-40 0,8 4-23 15,-8-4-31-15,10 3-14 0,-10-3-34 0,0 0-48 16,0 0-48-16,0 0-53 0,0 0-67 0,0 0-235 15,0 0-672-15,-42-21 297 0</inkml:trace>
          <inkml:trace contextRef="#ctx0" brushRef="#br0" timeOffset="113704.196">3296 3850 55 0,'0'0'309'0,"3"-17"-31"0,-3 17-22 16,2-14-29-16,-2 14-28 0,1-11-22 0,-1 11-16 15,0 0-19-15,0 0-34 0,0 0-38 0,0 0-45 16,0 0-55-16,0 0-61 0,0 0-91 0,0 0-102 16,0 0-308-16,17 27 136 0</inkml:trace>
        </inkml:traceGroup>
        <inkml:traceGroup>
          <inkml:annotationXML>
            <emma:emma xmlns:emma="http://www.w3.org/2003/04/emma" version="1.0">
              <emma:interpretation id="{DD76FFB6-E4EA-4092-9678-B4BDF38A1E98}" emma:medium="tactile" emma:mode="ink">
                <msink:context xmlns:msink="http://schemas.microsoft.com/ink/2010/main" type="inkWord" rotatedBoundingBox="5518,5407 8347,5262 8368,5666 5539,5812"/>
              </emma:interpretation>
            </emma:emma>
          </inkml:annotationXML>
          <inkml:trace contextRef="#ctx0" brushRef="#br0" timeOffset="114419.8064">3708 4056 255 0,'12'4'285'0,"-5"2"-11"16,-1 1-16-16,5-1-14 0,-1 3-20 0,0 1-14 15,-2-4-14-15,4 5-17 0,-6-1-12 0,4 0-10 0,1 0-10 16,1 1-7-16,-2 3-10 0,1-2-17 16,-3 0-4-16,0-3-7 0,-1 5-10 0,4-5-7 15,-4 1-9-15,1-2-6 0,-1-3-13 0,-1 2 1 16,2 2-8-16,-2-6-4 0,-6-3 0 0,7 8-7 0,-7-8-5 15,6 6 3-15,-6-6-1 0,0 0-5 0,0 0 3 16,9 7-9-16,-9-7 2 0,0 0-6 0,0 0 2 16,0 0-8-16,10-21-4 0,-4 13-8 0,-6 8-6 15,8-21-13-15,-2 7-3 0,1 1-15 0,-1-4-6 16,0 3-1-16,5-10-4 0,-1 2 7 0,-2 5 0 16,2-3 9-16,-3 4-2 0,1 3 2 0,2 0 5 15,-2 2 7-15,-1-3 2 0,-1 8 2 0,0-3 5 16,2 3 4-16,-8 6 5 0,9-8 0 0,-9 8 1 15,10-6 3-15,-10 6-1 0,13-1 2 0,-13 1 8 0,0 0 1 16,21 7 1-16,-13 0 5 0,-1-2 6 16,4 2 8-16,-1 3 2 0,2 0 0 0,-2 4 1 15,1-7 5-15,1 4-4 0,0 2 5 0,0-6 0 0,3 4-1 16,-3 0-2-16,-3-1-2 0,2 0 6 0,1-3-12 16,-4 1-1-16,-1-2-9 0,2-2 6 15,-3 0-4-15,-6-4 0 0,11 11 0 0,-11-11 0 0,9 9-10 16,-9-9-1-16,4 4-2 0,-4-4-13 0,0 0 4 15,0 0-14-15,0 0-23 0,0 0-14 0,0 0-10 16,0 0-4-16,0 0-4 0,16-17-7 0,-13 10 2 16,-3 7-2-16,6-14 2 0,-4 4 5 0,-2 10 8 15,6-22 5-15,-3 8 4 0,1 1 1 0,-1-5 11 16,3 5 5-16,0 2 1 0,-1-7 4 0,1 8 12 16,1-2 7-16,1-2 12 0,-1 2 9 0,-1 5 11 15,0-2 2-15,0 3 7 0,1-1 1 0,-7 7 3 16,12-7 0-16,-4 3 0 0,-8 4-1 0,13 0 2 15,-13 0 2-15,20 0-2 0,-20 0 6 0,19 5 5 16,-6 1 12-16,-2 1-7 0,1 4 6 0,0-1 8 16,0-3 2-16,-2 4 1 0,4-1-1 0,-3 4-6 15,4-7 1-15,-1 10-8 0,2-9 1 0,-4 2-3 16,2 0-8-16,-4 0-1 0,3-3-3 16,-1 4-8-16,3-2 0 0,-6-4-6 0,-1-1-9 0,-1 3-19 0,-7-7-24 15,12 6-37-15,-12-6-33 0,9 4-28 0,-9-4-34 16,0 0-50-16,0 0-58 0,0 0-66 0,0 0-301 15,0 0-682-15,0 0 302 0</inkml:trace>
          <inkml:trace contextRef="#ctx0" brushRef="#br0" timeOffset="114633.9982">4879 3861 275 0,'0'0'308'0,"0"0"-21"16,0 0-20-16,16 2-19 0,-16-2-14 0,12 7-19 15,-6-1-11-15,0 2-12 0,0 0-15 0,1 3-16 16,1-4-11-16,-1 5-14 0,1 2-17 0,2 0-8 16,-2-3-13-16,-1 0 0 0,3 4-16 0,-2-4-6 15,1 1-6-15,-5-1-11 0,-1-5-20 0,3 1-24 16,0 4-32-16,-6-11-30 0,0 12-32 0,0-12-33 16,5 9-38-16,-5-9-40 0,0 0-74 0,0 0-197 15,0 0-498-15,0 0 220 0</inkml:trace>
          <inkml:trace contextRef="#ctx0" brushRef="#br0" timeOffset="114896.0148">5265 3861 52 0,'0'0'232'0,"0"0"-16"0,18 2-13 16,-18-2-11-16,10 7-6 0,-10-7-6 0,12 9-9 15,-6-4-13-15,-1 2-8 0,-5-7-1 0,4 12-9 16,2-3-2-16,-3-2-11 0,-3-7-6 0,1 15-2 15,-1-15-7-15,0 16-4 0,0-16-2 0,-4 17-4 16,1-6-8-16,-4-5-8 0,-5 8-3 0,0-3-4 16,0 1-9-16,-3 5-7 0,-6-3-3 0,-3 1-8 15,0 0-3-15,-1-4-4 0,-2 5-3 0,-3-4-13 16,6-1-4-16,2-3-16 0,4-2-21 0,0 1-19 16,5 0-25-16,-1-1-29 0,2-2-33 0,3-3-44 15,9-1-48-15,0 0-52 0,0 0-207 0,-19-7-508 16,19 7 225-16</inkml:trace>
          <inkml:trace contextRef="#ctx0" brushRef="#br0" timeOffset="115567.8435">5457 3919 234 0,'12'2'258'0,"-12"-2"-17"15,14 2-10-15,-14-2-14 0,19 7-8 0,-9-3-14 16,2 2-13-16,2 2-9 0,-1-3-5 0,1 0-14 16,-1 2-6-16,3 3-7 0,-2-3-8 0,-1 1-7 15,-2 0-5-15,2 0-14 0,-1-1-2 0,-4 0-13 16,3-2-8-16,-5-3-10 0,-6-2-7 0,14 7-5 16,-14-7-6-16,9 4-4 0,-9-4-5 0,6 7-3 15,-6-7-7-15,0 0-2 0,9 6 3 0,-9-6-7 16,0 0-3-16,0 0 2 0,0 0 0 0,0 0-10 15,0 0 2-15,0 0-6 0,9-17-9 0,-9 17 0 16,7-10-2-16,-2 0-6 0,-5 10-1 0,9-14-7 16,-1 3-3-16,-2-2 4 0,5 1-6 0,-4 0 2 15,2 1 0-15,0-1 4 0,-1 1-5 0,1 2 2 16,-2-6 0-16,4 9 2 0,-4-1 3 0,3 2-2 16,-1 1 2-16,-9 4 1 0,14-2 5 0,-14 2 0 15,15 0-2-15,-15 0 4 0,18 6 3 0,-12-3 5 16,1 2 3-16,0 2 6 0,1-3 7 0,-1 2-2 0,4 3-5 15,-2-1 3-15,0 0-1 0,-2 3-2 0,1-3 3 16,-2 0-2-16,3-1 3 0,-5 1-6 16,2-1 4-16,-6-7-10 0,9 10-1 0,-9-10 0 0,4 10 0 15,-1-5 2-15,-3-5-4 0,9 6 2 0,-9-6 2 16,0 0-3-16,0 0 6 0,5 7-6 0,-5-7-1 16,0 0-2-16,0 0-3 0,0 0-12 0,0 0-3 15,0 0 2-15,12-19-8 0,-12 19-5 0,4-16-9 16,-1 6-4-16,-1 0-5 0,8 0-4 0,-7-4-2 15,3-1 2-15,0-1 5 0,2 1 3 0,2-1 4 16,-1 0 1-16,-3 1 3 0,6 3 4 0,-3-2 4 16,0 3 9-16,-5 4 7 0,8 0 8 0,0 0 7 15,-4 1 4-15,3 2 3 0,-2 0 1 0,3 1 4 16,-12 3 2-16,32 3-1 0,-19 1 0 0,-4 2 8 16,6 1-3-16,3 0-1 0,-3 0 4 0,9 4 4 15,-9-1-6-15,4 2-3 0,-4 1-4 0,-2-2 0 16,4 2-3-16,-2-2-1 0,2 3-4 0,-8 1-18 0,5-3-30 15,-5 2-34-15,0 0-40 0,1 0-44 16,-4 1-54-16,5-4-73 0,-8 6-280 0,4-4-603 16,2-2 267-16</inkml:trace>
        </inkml:traceGroup>
        <inkml:traceGroup>
          <inkml:annotationXML>
            <emma:emma xmlns:emma="http://www.w3.org/2003/04/emma" version="1.0">
              <emma:interpretation id="{BE1931BB-B92A-4821-8C53-2169394AD6C8}" emma:medium="tactile" emma:mode="ink">
                <msink:context xmlns:msink="http://schemas.microsoft.com/ink/2010/main" type="inkWord" rotatedBoundingBox="9337,5047 13419,4837 13448,5409 9367,5619"/>
              </emma:interpretation>
            </emma:emma>
          </inkml:annotationXML>
          <inkml:trace contextRef="#ctx0" brushRef="#br0" timeOffset="116539.7456">7532 3557 87 0,'0'0'222'0,"0"0"-6"0,-3-12-9 15,3 12-2-15,0 0-6 0,0 0-8 0,-8-10-4 16,8 10-15-16,0 0-12 0,0 0-20 16,0 0-12-16,0 0-17 0,0 0-5 0,0 0-2 15,0 0-7-15,0 0 1 0,0 32 0 0,0-20-2 0,3 8-4 16,2-3 0-16,-5 4-6 0,6 3 4 0,-2-1-4 15,2 2-6-15,0 0-1 0,0-2-3 0,10 10 0 16,-10-9-2-16,-1-3-7 0,4 4-2 0,-5-4-2 16,5 3-5-16,-3-3-6 0,5 1-6 0,-8-6-2 15,3-1 1-15,-5 2-9 0,5-4 3 0,3-1-7 16,-9-2 0-16,5 3-3 0,1-5-3 0,-4 0-5 0,1-1 5 16,-3-7-13-16,3 13-22 0,-3-13-20 15,6 8-27-15,-6-8-22 0,8 9-34 0,-8-9-35 16,9 3-43-16,-9-3-44 0,0 0-54 0,21-10-247 0,-12 0-579 15,4-1 257-15</inkml:trace>
          <inkml:trace contextRef="#ctx0" brushRef="#br0" timeOffset="117405.4169">8092 3744 27 0,'0'0'258'0,"0"0"-14"16,0 0-16-16,0 0-14 0,0 0-9 0,0 0-10 15,0 0-4-15,-29 0-10 0,29 0-9 0,-17 7-12 16,5 1-11-16,-1 2-5 0,-1 1-9 16,-8 2-7-16,0 2 2 0,2-1-11 0,-2 5-6 0,3 0-3 15,-1 2-3-15,1-1-11 0,2-2-4 0,4-4-9 16,3-2-6-16,1 1-6 0,0 4-9 0,1-5-3 16,5 1-5-16,0-3 0 0,3 1-9 0,0 2-6 15,3-2-4-15,3 1 0 0,2-3-1 0,4-2-5 16,1 2 0-16,3-4-3 0,4-4 2 0,2 1-2 15,8-6-9-15,-5 4 2 0,2-4-1 0,5 1-5 0,6-7 4 16,-8 3-6-16,-2 1 3 0,2-1-6 16,0-4 3-16,-2 0 1 0,-2 1-4 0,-2 0-2 15,-2 1-1-15,-6 5 8 0,1-5-6 0,-2 6 0 0,-8-1 2 16,5 1 2-16,-1-5-7 0,-5 5 0 16,-6 3-4-16,13-6 3 0,-13 6-1 0,13-4 0 0,-13 4-1 15,12-2-6-15,-12 2 0 0,14-5 6 0,-14 5-4 16,16 1 4-16,-16-1 2 0,20-3 2 0,-4-1-11 15,0 3 6-15,1-2-5 0,2 0 6 0,1-1-2 16,8-1 7-16,-4-1 4 0,-5 3-6 0,6-3-7 16,-5 1 5-16,-1-2-3 0,1 1 3 0,-1 4-3 15,3-7 1-15,-2 4 2 0,-4 1 0 0,1-4 4 16,-7 4-1-16,-1-4-2 0,1 4 2 0,-7-2 4 16,-3 6-3-16,12-12-1 0,-10 4-2 0,-2 8 4 15,0 0-3-15,0-18 12 0,0 18-22 0,-8-13 7 16,8 13-3-16,-13-11 2 0,4 4 3 0,-4 3-4 15,-4-3-3-15,2 4 3 0,-1 0 0 0,-4 2-1 0,-3-3 0 16,-3 4-2-16,1 0 2 0,-2 8-1 16,-1-5-3-16,-2 3-2 0,5-1 9 0,-5 5-5 15,1-2 4-15,3 1-4 0,0 2-4 0,4-1 4 0,-2 2 0 16,9 0-1-16,-1-4 2 0,5 6-6 16,-1-2 1-16,5 3 1 0,1-3 8 0,0 0-5 0,4-5-6 15,4 8 6-15,4-5 0 0,-3-2 1 0,6 6-1 16,-2-3 6-16,7-4 0 0,1 1 2 0,-2-3-3 15,6 1-3-15,1-2 7 0,7-4-2 0,-2 1 1 16,0-2-1-16,2 2 2 0,-2-5 4 0,1 0-7 16,-2-4-2-16,4 0 0 0,-4 3 5 0,-5-1-5 15,4-5-1-15,2-1 2 0,-12 3-2 0,7-1-3 16,-7-1 4-16,-1 3-1 0,2-4-7 0,-5 1 5 16,1-3-6-16,-1 5 4 0,-2-6-6 0,-1 6 11 15,-3 0-2-15,2-1-3 0,-2 0 10 0,-3 10-10 16,3-16-1-16,-3 16 1 0,6-10-2 0,-6 10-1 15,3-9 1-15,-3 9-1 0,0 0-3 0,0 0 2 16,0 0 4-16,0 0 2 0,0 0-6 0,19 15 12 16,-14-6-6-16,1-2 5 0,0 0-4 0,-1 6-1 15,3-3 6-15,-2-2 3 0,1 6-3 0,2 0-5 16,2-4 4-16,-2 2 2 0,1 3-2 0,-1-4 9 0,2 3-7 16,-3-5-19-16,0-3-25 0,-2 1-27 0,0-1-36 15,-6-6-45-15,7 12-41 16,-1-8-55-16,-6-4-72 0,0 0-216 0,0 0-575 0,14-2 255 0</inkml:trace>
          <inkml:trace contextRef="#ctx0" brushRef="#br0" timeOffset="118892.082">9172 3605 256 0,'0'0'290'0,"0"0"-21"15,0 0-20-15,0 0-21 0,6-14-19 0,-6 14-20 16,6-4-16-16,-6 4-19 0,8-8-10 0,-8 8-13 16,16-5-7-16,-7 1-9 0,1 1-12 0,2-1-2 15,2 4-9-15,-1-4-5 0,5 2-8 0,-4 2-6 16,5 0-8-16,-6 2-1 0,1 2-10 0,2 0-2 0,1-2-7 15,-3 3 0-15,-3 2 1 0,1 3 5 16,-2 4-4-16,-2-3 4 0,-2 2 6 0,0 1-6 0,0 3 3 16,-9 1 0-16,0-1 2 0,-3 5 1 0,0 2-5 15,-2-8-2-15,-2 0 0 0,-2 8-3 16,-1-6-5-16,2 6-3 0,-1-13-3 0,3 11-6 0,-1-6-3 16,2-9-2-16,-1 7-2 0,3-7-3 0,3 0 2 15,-1 4-8-15,4-11 2 0,0 13 1 0,0-13 6 16,0 0-8-16,7 11 1 0,-7-11 1 0,20 0-8 15,-11-2-4-15,7 0-2 0,4-2-8 0,-1-1-10 16,6-6-7-16,-1 2-3 0,1-2-4 0,-1 0-4 16,2-2-2-16,-4 0 3 0,0 3 0 0,5-4 1 15,-4 6 3-15,-10 2 3 0,3-3 9 0,-4 1-7 16,-1 4 2-16,1 0 9 0,-2-2-4 0,-1 2 2 16,-9 4-1-16,14-4 3 0,-14 4 0 0,9-3 0 15,-9 3 1-15,0 0 2 0,16 0-2 0,-16 0 3 16,0 0 2-16,0 0 3 0,16 7-1 0,-16-7 9 15,14 4 3-15,-2-4 1 0,-12 0 5 0,19 2 9 16,-4-1-14-16,4-2 7 0,-1-1-9 0,2 2 1 0,-4-4 1 16,0 0-3-16,8 1 7 0,2-3-9 15,-7 2 2-15,0 1 5 0,4-8-2 0,-4 7-2 16,-2-3 0-16,-1 2 2 0,-1-1-8 0,0 1 7 16,-6 1-3-16,0-3 0 0,1 2 6 0,-2-1-4 0,-8 6-7 15,9-15 5-15,-6 10-6 0,-3 5 1 0,6-16 3 16,-6 16-3-16,0 0 0 0,0 0-1 15,-12-17 1-15,7 10 1 0,5 7-5 0,-12-11 5 0,5 5-1 16,-2 6-5-16,9 0 2 0,-26-7 7 0,10 4-3 16,-3 2-2-16,2-2-4 0,1 3-2 0,-11-2 4 15,8 4 0-15,-10 2 6 0,4-4-5 0,6 6 3 16,-1-2-3-16,1 2-5 0,1 1 6 0,-2-5-4 16,6 7 7-16,-3-5 0 0,1 3-1 0,2-1-4 15,5 0 0-15,-1 3-6 0,1-3 7 0,3 5-4 0,-1-5 1 16,4 3 4-16,3-9-1 0,-3 16-4 15,1-8 6-15,2-8 0 0,0 18-1 0,0-18 1 16,8 14 1-16,-5-6-2 0,6 1 2 16,-5-3-1-16,5-2 4 0,-2 0-5 0,2 2 6 0,2-4-2 15,2 3 0-15,-1-1-3 0,5-4-2 0,-4 2 9 16,5-2-6-16,-2-2 0 0,1 2-4 0,-4-4-3 0,6 1-4 16,-2 0-1-16,2-4 3 0,8 0-2 0,-2 0 0 15,-8-2-3-15,-1 1 1 0,4 1 9 0,-5-4-6 16,-5 4-1-16,3-2 3 0,1 1-3 15,-5-4 10-15,3 0-6 0,-5 0 0 0,1 1-2 0,1-2 3 16,-3 2 1-16,-2 4 2 0,1-3-1 0,-5 10 2 16,4-14-1-16,2 10 7 0,-6 4 1 0,6-10-1 15,-6 10-3-15,0 0 0 0,4-11-2 0,-4 11-3 16,0 0 5-16,0 0-8 0,0 0 0 0,0 0 6 16,0 0-1-16,0 0 1 0,20 20 5 0,-17-15 4 15,-3-5-1-15,12 13 1 0,-11-5 2 0,5 2 3 16,2-5-3-16,-2 1 7 0,0 1-2 0,2 3-5 15,-3-2 3-15,4-2-2 0,0 8 2 0,-2-11-2 16,2 4 1-16,-1-2-5 0,1-3 4 0,-2 3-1 16,4-2 6-16,-11-3-3 0,25 3-2 0,-19-3-2 15,-6 0-5-15,24-3 8 0,-15 1-6 0,-9 2 2 0,19-6 0 16,-7 4-1-16,-5-5-4 0,5 0 3 0,-4 2-6 16,7-5 7-16,-8 4-5 0,4-2 5 0,-2-3-5 15,4 4-7-15,-6 1 2 0,1-1 5 0,-1 0-8 16,2 1 4-16,-9 6 4 0,14-8-5 0,-14 8 1 15,13-3 6-15,-7-1-6 0,-6 4 4 0,0 0 4 16,21 4-10-16,-21-4 1 0,12 9 4 0,-6-5-1 16,-6-4-7-16,10 14 5 0,-4-9-1 0,-1 6 10 15,1-2-6-15,0 1 2 0,1-3 4 0,-1 7 3 16,-3-7-10-16,5 1 0 0,-4-1 1 0,1 3 1 16,-5-10 2-16,10 11-2 0,-6-5-4 0,-4-6 2 15,8 8 8-15,-8-8-7 0,7 9 3 0,-7-9 1 0,0 0-5 16,6 8-1-16,-6-8-3 0,0 0-6 15,0 0-5-15,20-11 0 0,-20 11-11 0,15-9-4 16,-8 4-7-16,4-5 2 0,-2 3-5 0,2-4 0 16,1 0 2-16,-3 1 3 0,5-4-2 0,1 3 6 0,-2-2 4 15,1 0 0-15,-3 2 8 0,0-1-4 16,2-1 4-16,-2 3 1 0,1 2 5 0,-2 0 12 16,-1 3 3-16,1-1 10 0,-1 1 7 0,3 5 1 0,-12 0 3 15,20-5 8-15,-13 5-7 0,-7 0 3 0,26 5 11 16,-13-1 4-16,-3 3-1 0,1-4 21 0,-2 4-14 15,4 3 4-15,-1-4 11 0,-3 4-9 0,5-2 7 16,2 3-7-16,-3-4 0 0,1 4-9 0,-2-4 1 16,-2 4-9-16,2-3-2 0,-1 4 2 0,3-4-7 15,-5-1-5-15,3-3 2 0,-1 1-17 0,-2-1-23 16,-2 0-29-16,-7-4-32 0,12 7-25 0,-12-7-24 16,0 0-26-16,14 0-39 0,-14 0-47 0,0 0-34 15,0 0-42-15,14-7-268 0,-14 7-626 0,8-10 277 16</inkml:trace>
          <inkml:trace contextRef="#ctx0" brushRef="#br0" timeOffset="119191.8239">11506 3462 168 0,'0'0'294'0,"0"0"-11"0,0 0-21 15,0 0-19-15,0 0-24 0,0 0-18 0,0 0-16 0,0 0-11 16,0 0-10-16,0 0-4 0,-31 6-19 0,23 1-2 15,1 1-3-15,0-1-14 0,-2 6 6 16,1-5-4-16,5 6-4 0,-6-2-2 0,2 0 6 0,4 2-11 16,-6-3-3-16,6 5-6 0,1-5 2 0,-2 4-12 15,1-8-4-15,3 7-6 0,0-14-5 0,0 17-4 16,1-6-3-16,2 2-2 0,2-7-3 0,-2 4-3 16,3-1-2-16,3-3-11 0,-5 9-2 0,2-12-6 15,5 4-2-15,-4-4 1 0,5 2 1 0,-3-1-11 16,1 1-13-16,1-5-22 0,5 4-40 0,-16-4-35 15,23-4-41-15,-8-1-36 0,-5 4-46 0,2 0-51 16,4-8-63-16,-2 1-327 0,-2 1-695 16,0-4 308-16</inkml:trace>
        </inkml:traceGroup>
        <inkml:traceGroup>
          <inkml:annotationXML>
            <emma:emma xmlns:emma="http://www.w3.org/2003/04/emma" version="1.0">
              <emma:interpretation id="{4EF886B1-0F4D-4A1E-A256-16F6557FE60D}" emma:medium="tactile" emma:mode="ink">
                <msink:context xmlns:msink="http://schemas.microsoft.com/ink/2010/main" type="inkWord" rotatedBoundingBox="13653,5016 14693,4962 14709,5268 13668,5321"/>
              </emma:interpretation>
            </emma:emma>
          </inkml:annotationXML>
          <inkml:trace contextRef="#ctx0" brushRef="#br0" timeOffset="119792.2807">11834 3504 93 0,'0'0'301'15,"0"0"-6"-15,8 11-8 0,-8-11-10 16,6 11-18-16,-2-4-15 0,-4-7-6 0,8 15-12 0,-4-6-14 16,1 2-3-16,-1-5-13 0,2 7-18 0,0-2-20 15,3-4-14-15,-3 7-12 0,1-3-12 0,-1-1-11 16,0-3-8-16,0 0-2 0,-3 3-19 0,2-1-1 16,-5-9-10-16,10 11-20 0,-8-3-26 0,-2-8-30 15,7 7-29-15,-7-7-19 0,6 5-23 0,-6-5-32 16,0 0-28-16,0 0-24 0,0 0-16 0,0 0-12 15,0 0-15-15,21-10-2 0,-16 1 2 16,-5 9 6-16,8-10 6 0,-2 3 18 0,0-1 17 16,0 0 21-16,3-2 36 0,-4-2 46 0,4 1 23 0,-2-3 26 15,-1 8 22-15,2-2 21 0,-2-2 20 0,0 3 16 16,0 2 12-16,-6 5 7 0,7-10 2 0,0 4 1 0,-7 6-2 16,11-4-3-16,-11 4 0 0,0 0 0 15,10-1 1-15,-10 1-3 0,0 0-5 0,20 11 1 16,-14-6-2-16,0 0 0 0,-6-5-5 0,10 12-3 15,-5-3-1-15,0 0 1 0,1-3-3 0,0 0 0 0,0 2-10 16,-6-8 0-16,9 11-9 0,-4-4-8 0,-5-7 0 16,7 10-3-16,-7-10-4 0,6 6-4 15,-6-6-1-15,6 7-1 0,-6-7-5 0,0 0-5 16,0 0 10-16,6 5 0 0,-6-5-16 0,0 0 5 0,0 0-1 16,0 0-2-16,0 0-5 0,20-13 0 15,-17 8-2-15,4-5 1 0,-1 3-2 0,1-4 0 16,4-3-2-16,-5 7-3 0,4-10 0 0,1 6-2 0,-2 0 3 15,3 1-3-15,0 0 3 0,-5 4 1 0,6-2 1 16,1 0 1-16,-2 1 2 0,3 0 2 0,0 5 6 16,1 2 15-16,3 0 8 0,1 0 4 0,4 3 12 15,1 3 0-15,-6-1 8 0,4 2-1 0,2 4-2 16,-1 2 0-16,-5-2-2 0,4 2-5 0,-2 1-7 16,2 2-4-16,3 0-5 0,-4-2 2 0,1 3-5 15,0-4-11-15,-3 5-37 0,-5-11-50 0,1 7-60 16,-2-4-57-16,-4 6-84 0,3-6-117 0,-5-1-287 15,1-4-722-15,-5 2 320 0</inkml:trace>
        </inkml:traceGroup>
        <inkml:traceGroup>
          <inkml:annotationXML>
            <emma:emma xmlns:emma="http://www.w3.org/2003/04/emma" version="1.0">
              <emma:interpretation id="{5E6FFA53-E60F-4E08-8CA1-E4347B7751BB}" emma:medium="tactile" emma:mode="ink">
                <msink:context xmlns:msink="http://schemas.microsoft.com/ink/2010/main" type="inkWord" rotatedBoundingBox="16120,4620 16850,4583 16892,5402 16162,5440"/>
              </emma:interpretation>
            </emma:emma>
          </inkml:annotationXML>
          <inkml:trace contextRef="#ctx0" brushRef="#br0" timeOffset="121369.3033">14312 3309 140 0,'0'0'273'0,"0"0"-9"0,0 0-12 16,3-9-10-16,-3 9-22 0,0 0-15 0,0 0-22 0,10-2-9 16,-10 2-13-16,0 0-17 0,0 0-4 0,16 11-5 15,-16-11-8-15,11 13-4 0,-8-6-11 16,1 2-7-16,-1 0-4 0,6 4 2 0,-4-1-3 0,-1 1-5 16,2 2 5-16,-3-2-9 0,6-2 1 0,-4 3-4 15,1-1-10-15,-2-2-3 0,-1-4-2 0,1 4-5 16,1 0-2-16,-2-1-7 0,1 0 0 0,2 1 2 15,-3-1-8-15,3-3-3 0,-1 2-1 0,1-1-10 16,-3 0 5-16,3-2-6 0,-6-6 5 0,7 11-8 16,-7-11-4-16,8 10 2 0,-4-3-4 0,-4-7 2 15,0 0 1-15,8 7-12 0,-8-7 3 0,4 11 0 16,-4-11-5-16,0 0 5 0,0 0-5 0,6 5 3 16,-6-5-5-16,0 0 1 0,0 0 0 0,0 0 5 15,0 0 2-15,0 0 7 0,0 0 4 0,0 0 4 0,0 0-6 16,0 0-4-16,0 0 0 0,0 0-4 0,0 0-2 15,15-16-3-15,-15 16-2 0,6-14-3 0,-6 14 1 16,1-17 5-16,-1 10-10 0,0 7-1 0,2-25 1 16,1 10-2-16,-2-1 1 0,1 1-3 0,-2-1 2 15,4 0-5-15,-2-4 1 0,-2 6 0 0,1-3 1 16,4-1 0-16,-5 1-4 0,4 1-3 0,-1 1 4 16,2 1 0-16,1-1-4 0,-3 1-2 0,1 4 2 15,-2-3 1-15,2 2-2 0,-1 0-1 0,7 1-3 16,-5 0 2-16,5-1 3 0,-2 6-1 0,-1-6 1 15,5 0-3-15,0 3 4 0,-1 0-5 0,1 2 2 16,1-4 2-16,3 3 0 0,-1 0 1 0,0 0-2 16,3 0-2-16,-2 0 4 0,4 1-3 0,1 1 6 15,-5-1-3-15,1 1-5 0,-1-1 1 0,-1-1 5 16,0 3 0-16,-3 0 2 0,-2 1-2 0,-2 0-1 16,7-1 2-16,-15 4 3 0,13-4 1 0,-13 4 1 15,12-1 1-15,-12 1 1 0,0 0 0 0,0 0-1 0,12-1 0 16,-12 1-2-16,0 0-6 0,0 0 11 0,0 0-9 15,0 0 1-15,0 0 0 0,0 0-8 0,0 0 7 16,0 0-4-16,0 0 2 0,0 0 2 16,0 0 1-16,0 0-3 0,10 3-8 0,-10-3-11 0,0 0-27 15,0 0-28-15,0 0-32 0,0 0-36 0,-7 21-31 16,7-21-50-16,-8 13-54 0,8-13-71 0,-6 11-338 16,0-4-744-16,6-7 330 0</inkml:trace>
          <inkml:trace contextRef="#ctx0" brushRef="#br0" timeOffset="122209.8387">14971 3642 36 0,'0'0'260'15,"0"0"-10"-15,0 0-11 0,0 0-2 0,0 0-13 16,0 0-8-16,0 0-10 0,0 0-10 0,0 0-6 15,0 0-11-15,0 0-5 0,0 0-7 0,0 0-7 16,0 0-4-16,0 0-5 0,0 0 1 0,0 0-14 0,0 0-9 16,0 0-16-16,0 0-4 0,0 0-10 0,0 0-13 15,0 0-11-15,0 0-2 0,0 0-9 16,0 0-9-16,0 0 3 0,0 0-9 0,-9 5 9 0,9-5-6 16,0 0 7-16,-5 13-2 0,5-13 16 0,-6 13-6 15,6-13 4-15,-1 12 1 0,1-1 4 0,0-11 0 16,-5 13 6-16,5-13 2 0,-3 11 5 0,3-11-5 15,0 18-1-15,0-18 2 0,-3 18 0 0,6-8-5 16,0-4-6-16,-3-6 2 0,3 14-3 0,-3-14-4 16,-6 11-1-16,6-11-5 0,0 0 5 0,2 18-9 15,-2-18-2-15,1 7-2 0,-1-7-5 0,3 11-1 16,-3-11-4-16,0 0-3 0,0 0-2 0,5 9-2 16,-5-9-2-16,0 0-6 0,0 0-3 0,0 0-1 0,0 0-1 15,0 0-2-15,0 0-1 0,0 0-4 16,0 0-2-16,6 7-2 0,-6-7 1 0,0 0-5 15,0 0-8-15,0 0-14 0,0 0-21 0,0 0-27 0,0 0-41 16,0 0-48-16,0 0-61 0,12-21-45 0,-5 12-52 16,-2 4-55-16,2-9-65 0,-2 4-381 0,-1-3-876 15,7-2 388-15</inkml:trace>
          <inkml:trace contextRef="#ctx0" brushRef="#br0" timeOffset="122703.8348">15004 3404 53 0,'-14'-1'230'16,"14"1"-17"-16,0 0-7 0,0 0-11 0,0 0-12 0,0 0-6 15,-12 4-8-15,12-4-11 0,0 0-11 0,0 0-6 16,-3 10-12-16,3-10-7 0,-6 7-8 0,6-7 0 15,0 0-6-15,0 0-8 0,-4 13-6 0,4-13 1 16,0 0-11-16,0 0 0 0,0 0-5 0,0 0 0 16,1 12 0-16,-1-12 2 0,0 0-9 0,0 0 7 15,6 10 4-15,-6-10-1 0,0 0 3 16,0 0 8-16,0 0 5 0,0 0 6 0,0 0 4 0,0 0 7 16,0 0 5-16,0 0-3 0,0 0-1 0,0 0-7 15,0 0-8-15,0 0-10 0,0 0-8 0,0 0-8 16,0 0-8-16,0 0-7 0,0 0-8 0,0 0-10 0,0 0-10 15,0 0-47-15,0 0-41 0,0 0-54 16,0 0-26-16,0 0-27 0,0 0-45 0,0 0-59 16,0 0-59-16,0 0-331 0,-13 6-710 0,13-6 314 15</inkml:trace>
          <inkml:trace contextRef="#ctx0" brushRef="#br0" timeOffset="124307.7305">15024 3451 145 0,'0'0'221'0,"0"0"-3"0,0 0-6 0,0 0-4 16,-11-3-10-16,11 3-4 0,0 0-14 0,0 0-8 15,0 0-6-15,0 0-8 0,0 0-6 0,0 0-10 16,0 0-3-16,0 0-12 0,-9-6-4 0,9 6-7 15,0 0-12-15,0 0-4 0,0 0-10 0,0 0-1 16,0 0-8-16,0 0 2 0,0 0-5 0,0 0-6 16,0 0 6-16,0 0-4 0,0 0-2 0,0 0-7 15,0 0 3-15,0 0-5 0,0 0 0 0,0 0-8 16,0 0 1-16,0 0 2 0,0 0-1 0,0 0-5 16,-14-4-6-16,14 4 4 0,0 0-7 0,0 0 0 15,-18 6-1-15,18-6-2 0,0 0-4 0,-7 5 0 0,7-5-2 16,0 0-9-16,-9 6-3 0,9-6-1 0,0 0-4 15,0 0 3-15,-11 9-7 0,11-9 5 16,0 0-5-16,-6 5 3 0,6-5-9 0,0 0 7 0,0 0-1 16,0 0-6-16,0 0 13 0,-1 11-12 0,1-11 6 15,0 0-5-15,0 0 1 0,0 0 6 0,0 0 0 16,0 0 3-16,0 0 4 0,18 10-2 0,-18-10 3 16,0 0-7-16,16-4 8 0,-16 4-10 0,14 0 3 15,-14 0 0-15,0 0 0 0,18-6 4 0,-18 6-10 16,13-4 2-16,-13 4 1 0,7-3 4 0,-7 3-1 15,0 0 7-15,14-5 2 0,-14 5 3 0,6-4 3 16,-6 4 2-16,0 0 2 0,0 0-2 0,0 0-3 16,7-9-2-16,-7 9 1 0,0 0-4 0,0 0-1 0,0 0-5 15,-3-17 4-15,3 17-4 0,0 0-3 0,0 0-3 16,-10-8-2-16,10 8-2 0,0 0-2 16,-15-3 0-16,15 3-4 0,0 0 0 0,-15-3-1 0,15 3-12 15,0 0-11-15,-18 7-25 0,18-7-29 0,-13 6-26 16,13-6-33-16,-8 4-27 0,8-4-27 0,-7 8-34 15,7-8-37-15,-9 12-37 0,9-12-65 16,-5 4-303-16,5-4-717 0,0 0 317 0</inkml:trace>
          <inkml:trace contextRef="#ctx0" brushRef="#br0" timeOffset="123507.9303">15002 3790 209 0,'0'0'216'0,"0"0"-11"0,-10-4-15 16,10 4-11-16,0 0-12 0,0 0-10 0,0 0-10 16,0 0-7-16,0 0-13 0,0 0-6 0,0 0-6 15,0 0-1-15,-12-6-7 0,12 6-7 0,0 0 1 16,0 0-5-16,0 0-5 0,0 0-4 15,-5-7-3-15,5 7-1 0,0 0 2 0,0 0-10 0,0 0 1 16,0 0 0-16,0 0-9 0,-9-7 1 16,9 7-4-16,0 0 1 0,0 0-3 0,-3-10 3 0,3 10-1 15,0 0 0-15,0 0 3 0,0 0 4 0,0 0-6 0,0 0 4 16,0 0-3-16,-7-10 3 0,7 10 2 0,0 0 2 16,0 0-2-16,0 0 4 0,0 0-11 15,0 0-3-15,0 0 5 0,0 0-12 0,0 0-6 0,0 0 5 16,0 0-12-16,0 0-6 0,0 0 6 15,0 0 0-15,0 0-1 0,0 0 4 0,0 0 4 16,0 0 0-16,21 23 6 0,-21-23 5 0,7 11 3 0,-2-5 2 16,-5-6 1-16,6 11-2 0,-6-11-1 0,4 11-2 15,-4-11-2-15,5 10-2 0,-5-10-3 0,4 7 1 16,1-2-4-16,-5-5-1 0,4 9-5 0,-4-9-1 16,6 9-2-16,-6-9-1 0,0 0-3 0,6 9-3 15,-6-9-2-15,6 7-2 0,-6-7-4 0,0 0 1 16,3 10-5-16,-3-10 1 0,0 0-3 0,0 0-1 0,4 7-3 15,-4-7 0-15,0 0 0 0,0 0-2 16,0 0-3-16,0 0 0 0,0 0 0 0,0 0-1 16,0 0 1-16,2 11-4 0,-2-11 3 0,0 0-10 0,0 0-9 15,0 0-20-15,0 0-17 0,0 0-27 16,0 0-30-16,0 0-39 0,0 0-45 0,0 0-42 16,0 0-39-16,0 0-52 0,0 0-59 0,0 0-396 0,-23-28-837 15,23 17 371-15</inkml:trace>
        </inkml:traceGroup>
        <inkml:traceGroup>
          <inkml:annotationXML>
            <emma:emma xmlns:emma="http://www.w3.org/2003/04/emma" version="1.0">
              <emma:interpretation id="{D4300233-DEA4-49A8-81A1-D6C0180E420A}" emma:medium="tactile" emma:mode="ink">
                <msink:context xmlns:msink="http://schemas.microsoft.com/ink/2010/main" type="inkWord" rotatedBoundingBox="17616,4506 19698,4399 19733,5088 17652,5195"/>
              </emma:interpretation>
            </emma:emma>
          </inkml:annotationXML>
          <inkml:trace contextRef="#ctx0" brushRef="#br0" timeOffset="125111.1517">15891 3486 225 0,'0'0'268'0,"0"0"-14"0,0 0-16 0,0 0-21 16,0 0-19-16,0 0-19 0,0 0-10 0,0 0-9 15,0 0-7-15,0 0-7 0,1 24-9 0,-1-24-4 16,0 0-6-16,6 17-11 0,-3-11-1 0,-3-6-14 16,9 13-7-16,-6-6 1 0,3-1 1 0,0 3-6 15,2-3-6-15,-1-1 2 0,4 0-11 0,-2-1-5 16,2-1 1-16,4 0-4 0,0-2-9 0,3-1-5 16,2-1-3-16,5-3-9 0,0 1 2 0,-7 0-11 0,8-4 5 15,-3 4-8-15,-3-3 3 0,-2 1-7 0,6-5-4 16,-5 3-2-16,-4 0 1 0,-2 0-4 15,-1-3 5-15,0 2 0 0,-4-2-6 0,-2 3 1 16,1 0 3-16,-4-4-6 0,1 1 0 0,-2 2-7 0,-2 8 13 16,0-23-13-16,0 15 2 0,0 8-3 0,-9-24-1 15,2 13 3-15,-1 4-5 0,-1-1-1 0,-1 0 2 16,-7 0-2-16,4 4 2 0,-4 1 1 0,-3 0-2 16,0 3 3-16,1 0-9 0,-8 4 10 0,2-1-6 15,-1 0 1-15,-1 0-6 0,1 3 7 0,-1 1-5 16,1 1-2-16,7-1 7 0,-2 2-3 0,3-2 5 15,3 1-11-15,0 0 9 0,2 2-8 0,1-3 6 16,0 4 1-16,3 0-5 0,2 2-6 0,2-6-16 16,-1 2-16-16,0-1-20 0,6-8-13 0,-3 19-25 15,3-19-28-15,2 16-28 0,-1-8-36 0,-1-8-45 16,11 11-75-16,-11-11-202 0,9 6-555 0,-9-6 246 16</inkml:trace>
          <inkml:trace contextRef="#ctx0" brushRef="#br0" timeOffset="125457.2634">16556 3058 93 0,'8'-8'235'0,"-8"8"-11"16,0 0-3-16,0 0-1 0,0 0-7 0,0 0-12 16,11 21-3-16,-8-11-7 0,2 4-8 0,-4 0-3 15,4 7-6-15,1-1-7 0,0-1-2 0,0 4-12 16,1 0-1-16,1 4-15 0,-2 0 0 0,0 2-17 16,3 0-11-16,-2-3 0 0,3-1-7 0,-2 0-18 15,-1-1 7-15,-1-2-17 0,0-3-3 0,2-3-10 16,-2 1-7-16,1-3 2 0,1 3-14 0,-2-4 4 15,0-5-7-15,0 2-21 0,0-3-25 0,-2-3-29 16,2 2-24-16,-6-6-35 0,7 8-40 0,-7-8-52 16,0 0-54-16,15 3-66 0,-15-3-235 0,0 0-588 15,11-11 261-15</inkml:trace>
          <inkml:trace contextRef="#ctx0" brushRef="#br0" timeOffset="126360.5554">17099 2928 253 0,'0'0'238'0,"0"0"-11"16,0 0-5-16,0 0-6 0,16 17-8 0,-11-10-13 16,1 8-7-16,1-1-16 0,1 3-8 0,-2-3-13 15,1 9-9-15,1 2-10 0,-2 4-10 16,1 10-4-16,3-12-9 0,-1 8-15 0,5 0-7 15,-8-8-3-15,1 1-9 0,2-3-7 0,-1 0-8 0,1-1-1 16,-2-1-11-16,1-5 0 0,-3-6 0 0,3 5-5 16,2-4 1-16,-2-1 1 0,-1 0-8 0,-2-4 6 15,-2-1-3-15,1 1-2 0,-4-8-1 16,6 7 2-16,-6-7-6 0,6 10-3 0,-6-10-2 0,8 6 6 16,-8-6-10-16,0 0 8 0,0 0-5 0,0 0-6 15,0 0 0-15,0 0-1 0,0 0 3 0,0 0-7 16,0 0-7-16,6-27 8 0,-6 27-6 0,-6-15-2 15,6 15-4-15,-11-14 4 0,2 5-2 0,0 4-2 16,-4-2 3-16,-4-4-6 0,1 1-1 0,0 5 1 16,-1 3 1-16,-1-1-6 0,0-1 7 0,1 4 0 15,-3 0-9-15,2 4 8 0,0-1-4 0,2-2 6 0,-2 3 2 16,5 2-2-16,-1 3 3 0,1 0-2 0,1-2-3 16,3 4 2-16,-2-1 7 0,3 0-3 0,2 0-4 15,3 1-1-15,0 0 3 0,0-2 2 0,3 3 2 16,0-12-5-16,1 23 2 0,4-12 1 0,-2-3-1 15,3 2 2-15,2-5 5 0,4 3-7 0,0 0 1 16,0-2 3-16,2-2-1 0,2 1-3 16,3-4-1-16,7 4 2 0,-8-5-3 0,9-5 1 0,-8 3 3 15,-1-2-6-15,7-1-7 0,1 0 8 0,-7-2-4 16,6-1 9-16,-5 2-7 0,-4-4 6 0,5-1-8 16,-3 3 31-16,-3-4-31 0,4-6 3 0,-5 4-3 15,-4-1 1-15,0-5 1 0,1 5-2 0,-2 1 2 16,-2-1 2-16,4-1-3 0,-7 5-1 0,1-4 6 15,-1 7-10-15,1-2 8 0,-5 10 0 0,4-15 10 0,1 9-5 16,-5 6 0-16,6-10 4 0,-6 10-3 0,0 0 3 16,3-8-14-16,-3 8-2 0,0 0 0 15,0 0-3-15,0 0 11 0,0 0-2 0,10 24-1 0,-10-24 5 16,0 15-3-16,0-4 1 0,0-11 1 16,6 22 3-16,-5-8-3 0,4-1 7 0,-4-1-3 15,4 2 0-15,-2 0 1 0,1-3 2 0,2 0-4 0,-3 0 4 16,2-3-2-16,1-1 0 0,-2 0 1 0,2 1 1 15,2-5 2-15,1 4 1 0,0-3-3 0,1-1 2 16,0 0 1-16,-10-3-4 0,27 0 1 16,-10-3 1-16,-2 0-6 0,2-1 5 0,-2 1-3 0,3-4-3 15,-3-1 3-15,2 2 1 0,-1-2-5 0,-1-2 4 16,0-3-5-16,-3 1-1 0,1-1 2 0,-2-4-3 16,2-1 4-16,-4-3 2 0,1-1-5 0,-5 5-1 15,-1-7 0-15,2 3-2 0,-4 2 1 0,-2-4 0 16,0 2 0-16,0-3-6 0,-2 8 9 0,-2 0-3 15,1 0 0-15,-2 1-5 0,2 1 3 0,-1 6 1 16,4 8-2-16,-7-19-6 0,2 14-15 0,5 5-22 16,-9-10-25-16,9 10-17 0,-10-3-21 0,10 3-23 15,-15 1-24-15,15-1-30 0,-14 6-31 0,7 0-41 16,7-6-59-16,-6 11-285 0,0-3-648 0,6-8 287 0</inkml:trace>
        </inkml:traceGroup>
        <inkml:traceGroup>
          <inkml:annotationXML>
            <emma:emma xmlns:emma="http://www.w3.org/2003/04/emma" version="1.0">
              <emma:interpretation id="{966176AF-FE6C-40ED-9DD6-16F33F8FB8CD}" emma:medium="tactile" emma:mode="ink">
                <msink:context xmlns:msink="http://schemas.microsoft.com/ink/2010/main" type="inkWord" rotatedBoundingBox="19968,4500 22742,4357 22800,5481 20026,5623"/>
              </emma:interpretation>
            </emma:emma>
          </inkml:annotationXML>
          <inkml:trace contextRef="#ctx0" brushRef="#br0" timeOffset="127621.5137">18153 3050 30 0,'0'0'299'0,"0"0"-11"0,0 0-15 16,0 0-11-16,0 0-18 0,27-16-15 0,-18 11-13 0,3-2-11 15,3 1-7-15,1 2-19 0,4-3-6 0,1 3-20 16,1-1-11-16,3 2-11 0,2-5-17 16,2 5-9-16,0 1-10 0,-3-4-10 0,4 5-9 15,-1 2-17-15,0-1-23 0,-2 0-34 0,4 0-40 0,-7 6-40 16,6-4-52-16,-8 0-51 0,5 1-66 0,-8 1-240 16,2-2-527-16,6-1 232 0</inkml:trace>
          <inkml:trace contextRef="#ctx0" brushRef="#br0" timeOffset="127161.7352">18334 3322 128 0,'6'8'287'15,"-6"-8"-15"-15,3 6-18 0,-3-6-16 0,3 13-9 16,0-4-11-16,1-2-11 0,-4-7-16 0,2 17-16 16,-1 0-8-16,2-10-11 0,0 4-12 0,2 2-8 15,-1-6-7-15,-4-7-8 0,5 14-3 0,-1-6-8 16,2-1 1-16,-3 0-7 0,-3-7-1 0,13 10-4 15,-4-7-7-15,2-3-15 0,5 0 0 0,-1 0-14 0,-1-3-1 16,0-1-5-16,3 0-2 0,-2-3-6 0,-2 3-4 16,7-5-9-16,-8 2-2 0,1-3 3 0,2 2 0 15,-2-3-9-15,-1-2 0 0,0 2-1 0,-3-4-8 16,-3 0-1-16,0 1-4 0,-4 1 1 16,-4 4 2-16,2-8-4 0,-3 4-3 0,-1 1-2 0,-5 1 3 15,4 2-11-15,-7-1 9 0,2 2-9 16,-5 1 3-16,-3 3-3 0,2 0-2 0,-4 4 0 0,2 3-12 15,-1-2-7-15,2 3 0 0,1 0-8 0,0 4-14 16,-2 1-9-16,3-3-2 0,1 2-11 0,1 6-7 16,1-4-12-16,3 1-15 0,-1 4-17 0,2-4-8 15,4 5-2-15,1-5-5 0,1 2-4 0,2 4-6 16,2-5 7-16,1 1 8 0,6 0 12 0,0-2 9 16,1 0 11-16,1-1 9 0,2-2 12 0,0 3 3 0,1-2 10 15,2-1 22-15,1 1 14 0,1-2 21 0,-5 2 21 16,2-3 16-16,3 0 13 0,-2-2 14 15,2 6 11-15,0-5 6 0,-3 2 7 0,3-1 5 0,-3 1 0 16,-2 0 1-16,5 3 8 0,-3-5-7 16,0 1 1-16,1 5 1 0,-2-5-5 0,2 3-1 15,0 0-2-15,1 2 3 0,1-2-7 0,-3 3-3 16,6 0-2-16,-2 6-1 0,-6-7-7 0,2 1-1 0,2 1-3 16,-4 0 0-16,4 4-2 0,-4-2-2 0,3 5-4 15,-2-8-4-15,-5 2-8 0,1-4 4 16,-4 3-5-16,-1 2 3 0,-1-1-3 0,1 0 3 0,-5 1 0 15,-3-3 7-15,-3 3-3 0,-2-2 5 0,-2 2-1 16,-7-2 0-16,1 3 2 0,-8-7-5 0,-1 5-6 16,-10 0-2-16,-5 0-5 0,-5-3-6 0,4-5 2 15,-4 5-3-15,3-4-5 0,0 0-6 0,11-3 1 16,0-2 0-16,1 2-8 0,0-4-9 0,2 1-17 16,1-2-28-16,2 1-27 0,4 0-20 0,1-6-28 0,5 2-30 15,-3-1-26-15,2-4-32 0,0 2-34 16,1-3-37-16,3-2-54 0,3-5-332 0,-5-1-714 15,4-7 316-15</inkml:trace>
          <inkml:trace contextRef="#ctx0" brushRef="#br0" timeOffset="128199.838">19330 3102 201 0,'16'-3'192'16,"-16"3"-16"-16,0 0-3 0,14 9-8 0,-11 0-5 15,-3-9-9-15,12 13-11 0,-6-6-4 0,1 0-7 16,1 8-2-16,-2-5-2 0,1 2 1 0,4 0-8 16,-7-1-5-16,2 2-8 0,1 2-4 0,4-2-6 15,-5-1-8-15,1 0-5 0,-1 4-4 0,0-3-5 16,-3 0-2-16,0-2-6 0,-1-3 1 0,-2-8 4 16,-2 19-4-16,-2-8-2 0,-4-2 0 0,-2 2-6 15,1 0 0-15,-6-3-4 0,-1-1-4 0,-1 0-11 0,-7 2-2 16,2 2-5-16,-5-6 0 0,0 1-12 15,-3 3-8-15,2-1-21 0,0-5-22 0,8-1-28 16,1 0-39-16,-2 2-41 0,3-4-55 16,3-3-70-16,-1 2-223 0,7-2-526 0,9 3 233 0</inkml:trace>
          <inkml:trace contextRef="#ctx0" brushRef="#br0" timeOffset="127906.9441">19109 3138 143 0,'3'10'304'16,"2"1"-11"-16,-1-1-11 0,2 4-11 0,-3-1-13 15,3 2-7-15,-1 1-14 0,2 0-14 0,-4-1-16 16,3 1-10-16,-1 1-14 0,1-3-4 0,-2 0-13 0,2 0-16 16,-2 0-13-16,-1 0-8 0,2-3-16 15,-1-1-5-15,-2-1-14 0,2 0 2 0,-1 0-23 16,-3-9-1-16,5 15-7 0,-5-15-13 0,3 10-27 16,-3-10-31-16,3 10-26 0,-3-10-25 0,0 0-29 0,0 0-38 15,0 0-42-15,0 0-49 0,0 0-46 16,-12 7-64-16,12-7-181 0,0 0-549 0,0 0 243 0</inkml:trace>
          <inkml:trace contextRef="#ctx0" brushRef="#br0" timeOffset="128854.1255">19721 3193 141 0,'0'0'300'15,"7"-3"-23"-15,-7 3-20 0,0 0-17 0,17 0-19 16,-17 0-19-16,0 0-11 0,13 7-10 0,-7 0-9 15,-1 1-7-15,1 1-9 0,-2-2-6 0,2 7-9 16,1-2-5-16,-4 2-3 0,3-1-9 0,6 0 2 16,-7 0-11-16,-2 2-1 0,1-4-16 0,-1 3-5 15,0-1-2-15,-1-4-7 0,2 2-10 0,-1-2-13 0,-3-9 5 16,5 17-10-16,-2-10 4 0,-3-7-14 0,0 17-2 16,0-17-9-16,4 8 1 0,-4-8-5 15,3 10 5-15,-3-10-4 0,0 0-5 0,0 0-2 16,3 11-1-16,-3-11 1 0,0 0 3 0,0 0-19 0,0 0-9 15,0 0-4-15,0 0-12 0,0 0-5 16,0 0-10-16,0 0-10 0,3-35-14 0,0 24-10 16,-2 2-4-16,5-4-4 0,0-3-2 0,2 1-1 0,4-7 1 15,-8 6-1-15,5-6 5 0,-1 7 8 16,-1-1 7-16,2 1 2 0,-1-1 8 0,0 3 4 0,1-1 5 16,-1 0 12-16,-1 7 8 0,-1-3 18 0,0 0 10 15,0 5 9-15,0-1 7 0,-6 6 10 0,8-11 8 16,-8 11 1-16,4-9 1 0,-4 9-6 0,0 0 0 15,8-8-6-15,-8 8-2 0,0 0-5 0,0 0 10 16,0 0-5-16,0 0 3 0,22 10 8 0,-22-10 11 16,7 12 3-16,-1-4-1 0,2 0 7 0,-2 4 4 15,1 0 8-15,-1 2 1 0,0 0 1 0,2-3-2 16,1 3-1-16,-5-2 10 0,7 3-16 0,-6-1 7 16,3-2-9-16,-1 1-11 0,4 0-5 0,-7-2-4 15,2 4-3-15,0-6-3 0,2 3-3 0,-2-4-7 16,-2 0 0-16,-1-1-1 0,3 1-3 0,-6-8-8 15,6 10-16-15,-6-10-16 0,6 11-32 0,-6-11-25 0,4 9-28 16,-4-9-23-16,0 0-23 0,9 5-22 0,-9-5-23 16,0 0-25-16,0 0-25 0,15-1-24 15,-15 1-24-15,14-13-42 0,-8 8-225 0,0-3-599 0,0-3 266 16</inkml:trace>
          <inkml:trace contextRef="#ctx0" brushRef="#br0" timeOffset="129271.4411">20408 3190 126 0,'0'0'284'0,"6"-11"2"0,-6 11 5 0,5-9-8 16,-5 9-2-16,0 0-21 0,6-8-21 0,-6 8-25 16,0 0-18-16,0 0-23 0,0 0-17 0,0 0-13 15,0 0-12-15,0 0-9 0,10 19-10 0,-10-19 5 16,0 19-9-16,0-8 2 0,0-11-1 0,-3 21-7 16,3-7-7-16,0-2-2 0,0 4-9 0,0-5 0 15,5 2-10-15,-4-2-5 0,2-1-8 0,-3-10-7 16,3 19-1-16,2-10-5 0,-2-2 0 0,1 1-4 15,-4-8-3-15,6 11-1 0,0-6-2 0,-6-5-7 16,9 10 2-16,-9-10-4 0,12 3 5 0,-12-3-11 0,15 1 0 16,-15-1-5-16,15-1 0 0,-15 1 1 15,19-9-1-15,-8 7-7 0,-3-3 3 0,3-3-7 16,-1 1-3-16,2-4-4 0,0 0 6 0,2 0-6 0,-5-1-6 16,3-3-3-16,-1 2-2 0,-2-4 3 0,3-1-2 15,-1 3 1-15,-1-1 4 0,1 2-7 16,-4 2 3-16,2 0 0 0,-3-1 9 0,0 7-6 0,0 1 1 15,-6 5 2-15,7-11-10 0,-7 11 5 0,11-4 3 16,-11 4 6-16,0 0-3 16,16 7 1-16,-10 1 1 0,0-1-1 0,2 6 5 0,-2 0-2 15,1-1 4-15,1 1-2 0,-1 2 2 0,3-1-2 0,-1 3 5 16,0 0-7-16,5 2 5 0,-4-3 1 0,1-1-18 16,4 2-37-16,-5-3-48 0,-1-2-46 0,-2 0-61 15,1 2-83-15,-1-9-126 0,4 0-221 0,-5-1-684 16,-6-4 303-16</inkml:trace>
        </inkml:traceGroup>
        <inkml:traceGroup>
          <inkml:annotationXML>
            <emma:emma xmlns:emma="http://www.w3.org/2003/04/emma" version="1.0">
              <emma:interpretation id="{B7A734BE-6836-48DE-9925-9E2F4E2F64CB}" emma:medium="tactile" emma:mode="ink">
                <msink:context xmlns:msink="http://schemas.microsoft.com/ink/2010/main" type="inkWord" rotatedBoundingBox="23971,4179 25831,4083 25872,4865 24011,4960"/>
              </emma:interpretation>
            </emma:emma>
          </inkml:annotationXML>
          <inkml:trace contextRef="#ctx0" brushRef="#br0" timeOffset="131490.8626">22292 2701 143 0,'3'-10'230'15,"-3"10"-8"-15,0 0-19 0,4-10-7 0,-4 10-12 0,0 0-11 16,0 0-13-16,3-11-9 0,-3 11-11 0,0 0-14 15,0 0-8-15,0 0-9 0,0 0-13 0,0 0-8 16,0 0-9-16,0 0-9 0,11-4-1 16,-11 4 0-16,0 0-1 0,0 0 0 0,0 0-4 0,1 25-2 15,-1-25 2-15,0 20-2 0,2-11 1 0,1 6-1 16,-2-7-3-16,1 7-1 0,-2 2-2 0,3-3 3 16,0 3 1-16,-2 0 0 0,2 1 1 0,0-1-4 15,3 1-3-15,0-4-2 0,2 4 0 0,-2-1 1 16,-2-3-2-16,3 3-2 0,-1-1-4 0,2-1 0 15,-2 1-1-15,1 3-7 0,-1-7-4 0,2 4 10 0,-1-1-1 16,-1-2-9-16,2 4 2 0,-2-5-3 0,0 3 3 16,-3 0-1-16,3-1-3 0,1-1-12 15,-1 2-2-15,-3-4 4 0,1-1 5 0,-1-2 7 0,3 5-14 16,-4-7-5-16,-2-6 3 0,3 18 13 0,0-9-25 16,-2 2 2-16,-1-11 7 0,0 11-5 0,0-11-13 15,5 12 16-15,-5-12 3 0,3 11-7 0,-3-11 9 16,3 10-12-16,-3-10 0 0,0 0 7 0,4 10-1 15,-4-10-5-15,0 0 10 0,3 8-12 0,-3-8 1 16,0 0-2-16,0 0 6 0,0 0-9 0,0 0 5 16,0 0-5-16,0 0 2 0,0 0-4 0,0 0 5 15,0 0 1-15,2 9 1 0,-2-9-5 0,0 0 2 16,0 0 2-16,0 0 2 0,0 0-4 0,0 0-4 0,0 0 4 16,0 0 4-16,0 0 7 0,0 0-7 15,0 0 0-15,0 0 7 0,0 0-4 0,0 0-5 0,0 0 1 16,0 0 3-16,0 0-6 0,0 0 5 0,0 0-2 15,0 0 0-15,0 0-2 0,0 0 2 16,0 0-11-16,0 0 13 0,-8-32-2 0,8 32-1 0,-4-10 1 16,4 10 1-16,-3-13-2 0,3 13-2 0,-6-12 0 15,6 12 4-15,-11-12-3 0,8 7 3 0,3 5-9 16,-10-14 3-16,2 8-3 0,8 6 3 0,-13-9 12 16,7 3-16-16,6 6-1 0,-15-6 1 0,5-1-1 15,2 3 3-15,8 4 1 0,-22-3-7 0,10 2 5 16,12 1 1-16,-22 1-4 0,8-1 0 0,-2 4 3 0,7-2 3 15,-3 2-3-15,12-4-1 0,-19 5 0 16,11 0-4-16,1 1 5 0,-4-2-8 0,7 3 6 16,-5 1 3-16,1-4-3 0,1 4 2 0,7-8 5 15,-12 15-7-15,6-7 3 0,1 2-1 0,1-3 3 16,4-7-1-16,-6 15 3 0,5-6-11 0,1-9 7 16,-5 13 4-16,5-13 3 0,0 12-2 0,0-12 0 0,-1 15-9 15,1-15 11-15,1 14 2 0,-1-14 1 0,6 10 4 16,-2-3-2-16,-4-7 4 0,3 10-5 0,-3-10 11 15,12 7-2-15,-12-7 3 0,14 5 4 0,-4-3-6 16,-1-2-1-16,3 4 2 0,-12-4-8 0,23 0 4 16,-6 2 3-16,0-4-2 0,-4 2-2 15,5-4-1-15,0 4-7 0,-3-2 5 0,3-2-13 0,-2 3 14 16,4-3-9-16,-2 2 3 0,-2-3 4 0,2 1-10 16,-3 2 2-16,3-5 4 0,-3 3-3 0,-1-2 2 15,4 1-3-15,-4 0 11 0,1 0-18 0,3-5 7 0,-5 3-12 16,2-3 6-16,1 2 3 15,-1 1-3-15,-1-3-2 0,1 1-1 0,1 0-5 0,-3-2 2 16,1 0-4-16,-2 0 4 0,1 0-6 0,1 0 2 16,-4 2 2-16,1-2-1 0,-3-1 1 0,0 4 0 15,2-3 2-15,-4 2-5 0,0 2 21 0,-1 1-11 16,-5 6-3-16,9-16 5 0,-6 11-4 0,-3 5 3 0,6-14-4 16,-6 14 4-16,4-7-3 0,-4 7 6 0,3-11 2 15,-3 11-3-15,0 0 3 0,3-14 0 0,-3 14-1 16,0 0-4-16,0 0 9 0,-3-14-4 0,3 14 1 15,0 0-2-15,0 0-2 0,0 0 2 0,0 0 5 16,0 0-4-16,0 0-2 0,0 0 0 0,0 0-6 16,0 0 2-16,0 0 13 0,0 0-15 0,0 0 10 15,0 0-10-15,0 0-3 0,0 0 2 0,0 0 3 16,0 0-3-16,-3 41 9 0,3-41-2 0,2 18 3 16,-1-11 1-16,2 4 6 0,0-1 14 0,-1-2-12 15,-2-8 11-15,10 19-3 0,-7-15 2 0,3 4 5 0,0 2 6 16,1-3 3-16,1-1 28 0,1-1 2 15,0 0 1-15,3 1 5 0,-3-4-7 16,7 2-2-16,-1-1-7 0,-2-1 1 0,2 0-9 0,2-4-1 0,-4 2-7 16,-13 0-3-16,28-2-4 0,-13-4-2 0,-3 3-5 15,3-1-1-15,-1-1-1 0,-4-1-3 0,-1 3 0 16,4-5-1-16,-1-1-2 0,0 1-3 0,0 0-2 16,-4-1-1-16,-1-1-4 0,1-1-5 0,1-3-4 15,-1 0-4-15,0-1 0 0,-5 2-4 0,6-2-5 16,-6 0 3-16,1-1 0 0,-2 2-4 0,2 1 5 15,-1 2 2-15,-3 0 1 0,0 11-4 0,2-20 5 16,1 11 2-16,-3 9-2 0,0-19-2 0,0 19 0 0,1-7-1 16,-1 7 8-16,0 0-9 0,2-11 2 15,-2 11-3-15,0 0 1 0,0 0 0 0,0 0-4 16,0 0 0-16,0 0 4 0,0 0 1 0,0 0 1 16,0 0 2-16,0 0-8 0,0 0 6 0,4 36-1 15,-2-29 6-15,-2 3 0 0,0-10 2 0,1 20 0 16,4-11-1-16,-1 0-1 0,-1 2 1 15,-1-1-3-15,2-1 6 0,2 1-1 0,0-1 0 0,-3-2 2 0,1 3 0 16,1-4-4-16,-5-6 2 0,7 15-11 0,-4-8-28 16,-3-7-15-16,5 9-22 0,2-4-29 0,-7-5-35 15,6 7-24-15,-6-7-24 0,8 8-29 0,-8-8-34 16,0 0-40-16,0 0-48 0,0 0-329 0,0 0-721 16,0 0 319-16</inkml:trace>
          <inkml:trace contextRef="#ctx0" brushRef="#br0" timeOffset="131919.6579">22763 2739 168 0,'0'0'231'0,"0"0"-13"0,2 15-16 16,-2-15-15-16,0 0-15 0,0 0-15 0,1 16-11 0,-1-16-13 16,0 0-7-16,5 8-5 0,-5-8-3 15,0 0-3-15,0 0 2 0,6 7 0 0,-6-7-10 0,0 0-6 16,0 0 1-16,15-3-8 0,-15 3-4 0,0 0-4 15,0 0 1-15,14-12-11 0,-14 12-3 0,11-12 0 16,-10 7-5-16,4-5-1 0,-5 10-4 0,6-17 4 16,-5 4-7-16,1 4 10 0,-2 9-11 0,1-22 0 15,2 14 0-15,-3 8 0 0,2-16 4 0,-2 16-3 16,0-13-11-16,0 13-1 0,-2-13-10 0,2 13-4 16,0 0-4-16,0 0-9 0,0 0 3 0,0 0-14 15,0 0-16-15,0 0-26 0,0 0-25 0,0 0-31 16,0 0-34-16,-12 31-46 0,11-18-53 0,1-13-70 15,-3 21-249-15,6-10-585 0,-2 5 258 0</inkml:trace>
          <inkml:trace contextRef="#ctx0" brushRef="#br0" timeOffset="132872.8653">23970 2823 192 0,'0'0'248'16,"0"0"-5"-16,0 0-17 0,0 0-16 0,0 0-16 0,0 0-15 16,0 0-13-16,0 0-6 0,0 0-16 15,0 0-10-15,-30-7-8 0,30 7-7 0,-19 8-9 16,8-6-6-16,-5 6-10 0,-1-5-7 0,1 2-2 16,1 0-9-16,0-1-9 15,-3 3-5-15,3-3-7 0,2 2-5 0,-4 2-5 0,8-5-5 0,-1 1-4 0,3 2-3 16,-1 1-4-16,8-7-3 0,-9 12-1 15,3-5 0-15,0-1-8 0,6-6-3 0,-6 10-1 0,6-10-1 16,0 15 1-16,0-15-4 0,0 0 2 0,11 13-2 16,-7-10 0-16,-4-3-2 0,14 8 3 0,-5-4 0 15,1 3-4-15,2-8-2 0,0 3 5 0,3 1-5 16,0 0 2-16,-2 0 1 0,4-1-3 16,-4-1-2-16,3-1 1 0,1 0 1 0,-2 2 3 0,-3-2 0 15,0 0 3-15,-12 0 0 0,20 0 1 0,-11 0-4 16,-9 0 0-16,17 2-4 0,-17-2 2 0,10 3 0 15,-10-3 1-15,0 0 2 0,11 3-4 0,-11-3 7 16,0 0-2-16,0 0 5 0,0 0 2 0,0 0 3 16,-18 20-3-16,9-15 0 0,-5 1 1 0,4-2 0 15,-5 3 2-15,2 1-3 0,-5-2-1 0,-3 1 5 16,-5 3-7-16,4-1 1 0,-5-3 2 0,0 4-5 16,8-5-2-16,1 0 1 0,-7-4-3 0,10 3 1 0,0-1 0 15,-1 1-2-15,5 0 1 0,11-4-3 0,-16 3-1 16,16-3-3-16,-8 6 3 0,8-6 4 15,0 0-6-15,0 0-2 0,0 0 0 0,0 0 0 16,0 0 0-16,0 0-6 0,39 1-2 0,-24-5 1 16,1 3-2-16,1 1 0 0,1 0 3 0,-2 0 0 15,3-2 0-15,-1 4 0 0,2-2 2 0,-4 1-5 16,2-1 6-16,-3 3-2 0,1-1-3 0,-5 2 3 0,-1 1 1 16,4-3-1-16,-2 3 4 0,-3-1-4 0,-2 2 2 15,5 2 5-15,-5 0 5 0,1 3 0 0,-2-2 5 16,1 1 8-16,-1 0-3 0,0-3 6 0,-1 3-3 15,1 1 3-15,-3-2 2 0,3 1 0 0,-2-1-2 16,1-1 2-16,0 1-6 0,-5-9 2 0,6 13-4 16,0-4 4-16,-6-9-9 0,6 13-4 0,-6-13-10 15,8 9-17-15,-8-9-30 0,4 8-33 0,-4-8-37 16,3 7-51-16,-3-7-60 0,0 0-71 0,0 0-229 16,0 0-575-16,0 0 254 0</inkml:trace>
        </inkml:traceGroup>
        <inkml:traceGroup>
          <inkml:annotationXML>
            <emma:emma xmlns:emma="http://www.w3.org/2003/04/emma" version="1.0">
              <emma:interpretation id="{851367A8-A31A-480D-A627-D9C25816E25B}" emma:medium="tactile" emma:mode="ink">
                <msink:context xmlns:msink="http://schemas.microsoft.com/ink/2010/main" type="inkWord" rotatedBoundingBox="26121,4016 30214,3805 30257,4653 26165,4863"/>
              </emma:interpretation>
            </emma:emma>
          </inkml:annotationXML>
          <inkml:trace contextRef="#ctx0" brushRef="#br0" timeOffset="133505.8434">24721 2904 122 0,'0'0'218'15,"12"6"-11"-15,-4 2-7 0,-8-8-14 0,9 7-10 16,-3-1-10-16,0 2-6 0,1 2-7 0,-2-3-3 16,4 4-5-16,1-1-4 0,-3 0-6 15,2 1-4-15,-1 3-6 0,2-2-4 0,-2-1-9 0,-2 4-5 16,0-5-7-16,1 1-9 0,-7-1-5 0,6 0-1 16,-6 1-3-16,0-11-2 0,3 18 0 0,-4-7-5 15,1-11 0-15,-3 19-2 0,-2-10 7 0,-1-2 2 16,0 2 4-16,-6 2-4 0,-3-2-7 0,3 0-11 15,-4 1 1-15,-2-3-10 0,3-3 0 16,-3-1-3-16,3 6-6 0,-4-4-6 0,0-1-6 0,-1 2-5 16,4-4 1-16,-10 0 2 0,7 0-9 0,0-1 6 15,-1-1-6-15,4 0-15 0,-3-1-9 0,-1 0-26 16,1-4-32-16,1 2-30 0,-2-1-37 0,1-2-37 16,-3-1-53-16,2 1-54 0,5-3-334 0,-5-7-654 15,3 7 289-15</inkml:trace>
          <inkml:trace contextRef="#ctx0" brushRef="#br0" timeOffset="133162.5134">24335 2920 41 0,'0'0'327'0,"0"0"-31"0,8-5-25 0,-8 5-21 16,0 0-15-16,0 0-14 0,0 0-10 0,16 13-10 15,-12-3-13-15,1-2-9 0,-2 2-8 0,4 3 3 16,-1 0-10-16,2 1-2 0,-2 2-7 0,0-2-9 16,-2 0 0-16,2 3-16 0,-1-3-11 0,-1 1-7 15,2-4-13-15,-3 4-2 0,3-3-15 0,-1 1-5 16,-4-6-6-16,1 4-7 0,2-1-7 0,0-2-4 16,-4-8-16-16,3 17-32 0,-3-17-30 0,6 7-25 15,-6-7-28-15,0 11-31 0,0-11-29 0,0 0-39 16,0 0-52-16,0 0-62 0,0 0-283 0,0 0-623 15,0 0 276-15</inkml:trace>
          <inkml:trace contextRef="#ctx0" brushRef="#br0" timeOffset="133726.7994">24444 2618 335 0,'4'-9'343'0,"-4"9"-25"15,11-9-28-15,-5 3-28 0,-6 6-27 0,10-6-26 0,-10 6-19 16,9-5-16-16,-9 5-11 0,17 0-27 0,-17 0-23 16,13 5-25-16,-13-5-33 0,9 9-45 0,-3-3-51 15,1 1-58-15,-2 2-69 0,1 0-268 0,3 2-472 16,-2 1 209-16</inkml:trace>
          <inkml:trace contextRef="#ctx0" brushRef="#br0" timeOffset="135159.1621">25055 3054 216 0,'9'6'272'15,"-4"0"-10"-15,4 4-12 0,-2-1-16 0,-1-3-13 16,2 5-9-16,-1-4-14 0,-2 3-14 0,2-1-7 15,-4 1-7-15,2 0-10 0,2-5-5 0,-4 4-3 16,1-2-13-16,-4-7-10 0,8 14-8 0,-4-7-2 16,-4-7-12-16,6 10 0 0,-6-10-7 0,3 7-16 0,-3-7-2 15,0 0-9-15,8 8-3 0,-8-8-9 0,0 0-3 16,0 0 1-16,0 0-11 0,0 0 2 16,3 10-1-16,-3-10 2 0,0 0-5 0,0 0-1 15,0 0-12-15,0 0 7 0,0 0-13 0,0 0 1 0,0 0-2 16,7-28-1-16,-7 28-5 0,5-12-9 0,-1 0-11 15,-1 1-16-15,3-1-5 0,-1-4-11 0,1 2-9 16,4-4-3-16,-1 7-5 0,-2-4 5 0,2-1 1 16,0 2 1-16,-1 1 5 0,-1 2 3 0,4-3 3 15,-2 2 4-15,-2 3 0 0,1 3 8 0,-2-3-3 16,2 0 5-16,-8 9 0 0,11-9 0 0,-7 5 5 16,-4 4 4-16,6-8-8 0,-6 8 2 0,0 0 2 15,9-3 4-15,-9 3-1 0,0 0 3 0,0 0 4 16,14 11 1-16,-14-11 0 0,6 6 11 0,0 5-4 15,-5-4 3-15,5 3 9 0,-4-1 1 0,4 1 0 16,0 3 8-16,1-2-1 0,0 2 12 0,4 1 0 16,-5-4 2-16,4 3-1 0,-1-2 11 0,2 0 4 15,-2-1 5-15,6 1 1 0,-1-1 5 0,0-2-1 16,-1-2-1-16,4 1-2 0,-1 1-3 0,2-3-5 16,-2-3-4-16,4 2-10 0,-2-2 1 0,1-2-4 15,0 0 2-15,1-2-11 0,1 1 1 0,-2-2-5 0,8 2-1 16,-5-3 1-16,2-2-7 0,5 1 1 0,-15-1-5 15,13-1 0-15,-7 0-5 0,-1-6-6 16,3 2-3-16,-4-4-12 0,-3 2-12 0,2 2 0 16,-10 1 1-16,5-2-5 0,-3-4-1 0,4 3-3 0,-7 1-2 15,2-1-2-15,-2 2 10 0,-3 0-5 0,-2-4 9 16,-1 15-5-16,-1-19 5 0,1 19-4 0,-3-12 5 16,3 12 6-16,-9-13 12 0,9 13-15 0,-14-6 2 15,7 2 1-15,7 4-1 0,-18 0-2 0,18 0 10 16,-22 0-2-16,11 4 6 0,-1 0-6 0,-1 3 1 15,5-1-4-15,0 3 5 0,-3 2 2 16,1-2-1-16,1 3-1 0,3 3-1 0,-3-4 4 0,1 2 4 16,8 1-4-16,-6 0 1 0,2 2 8 0,2-4-2 15,4 2-1-15,-2-14 2 0,4 24-1 0,-2-13 4 16,8 0 0-16,-7-4 6 0,8 6-4 0,-2-7 6 0,4 2-2 16,-5 0 6-16,3-5-2 0,6 1 11 15,-1 0-8-15,4-2 11 0,7-2-19 0,1 1 7 16,-3-2-7-16,1-1 5 0,0-2-4 0,1 2 3 0,2-1-3 15,-1-5-7-15,2 3 8 0,-5-6-5 16,5 4 0-16,0-6 2 0,-2 3-1 0,8-8-5 0,0 0 5 16,-11 5-1-16,11-10-8 0,-3 1 7 0,2-3-6 15,-5 4 6-15,3-1-17 0,-2-3-8 0,2 1-2 16,-3-6-3-16,1 5-2 0,-4-3 1 0,-7 8-11 16,2 2 1-16,-6-4 2 0,-1-3 0 0,-1 5 3 15,2-2 9-15,-7 2-8 0,-1 3 8 0,-3-7-3 16,-2 8 8-16,0 0 3 0,-3 0-3 0,2 0 4 15,-7-1-3-15,2 3 0 0,-2-4 1 0,-3 5 0 16,-1-2 7-16,0 2-3 0,-1 0-1 0,-1 2 1 16,-1-1 4-16,-1 4-4 0,-1-2 1 0,6 4 6 15,-3 0-5-15,2 2 1 0,-4-3 2 0,-1 4-2 16,-2 2 0-16,0 1-2 0,1 0 5 0,-2 1-5 16,1 1 8-16,-1 5 0 0,-2-2 2 0,3 1 1 15,-1 5 7-15,-1-1 3 0,2 0 0 0,2 5-4 16,-5 1 11-16,3 3-5 0,-1 1-4 0,4-2 8 0,-1 6-4 15,5-1 8-15,-2 3-3 0,0-4-10 16,2 5 6-16,2 2-2 0,-1-2 5 0,2 9-6 16,3-5 3-16,0-4 3 0,3 1-11 0,0-3 9 15,3 3-2-15,0-3 1 0,-1-2-5 0,7 2 4 0,0-4-1 16,-2-5 7-16,7 3-11 0,-3-7 5 0,3 0 2 16,-2-1 3-16,1-1-2 0,4-2-9 0,-1-2 5 15,3-1-7-15,1-4 2 0,2 3 0 0,1-3 3 16,3-1 0-16,0 0-4 0,-2 3 4 0,1-7-1 15,-3 1-4-15,1 0 3 0,-1-1 8 0,2-3-15 16,1 0 5-16,-5-4-3 0,-1 4-3 0,-3 1 11 16,4-4-8-16,-7 2 0 0,4-2 5 0,-2 3 1 15,-2 0 8-15,-3 1 6 0,-1 2 6 0,-1 0 0 16,4-1-3-16,-12 5-4 0,10-5 1 16,-10 5-1-16,12-5-2 0,-12 5-4 0,14 0 0 0,-14 0-1 15,10 7-3-15,-10-7 2 0,12 8 0 0,-8-3 5 16,5 4-2-16,-1 3 4 0,1 0 3 0,-3 0 3 15,4 0 0-15,-4 3 4 0,5-3-3 0,-5 0 0 0,7 1 4 16,-7-2-8-16,1 4 0 0,5-8-3 0,-4 7-5 16,1-8 6-16,-3 5 2 0,1-4-10 15,-1-3 1-15,-6-4-2 0,14 13-1 0,-11-9-8 0,-3-4-8 16,9 7-13-16,-9-7-14 0,0 0-22 0,13 2-29 16,-13-2-31-16,0 0-21 0,0 0-22 0,16-7-24 15,-16 7-26-15,6-13-24 0,-6 13-27 0,3-11-29 16,-3 0-46-16,0 11-238 0,0-26-617 0,0 14 273 15</inkml:trace>
          <inkml:trace contextRef="#ctx0" brushRef="#br0" timeOffset="135325.0609">27310 2669 234 0,'3'-13'310'0,"-1"2"-15"0,1 4-25 0,-3 7-25 15,6-14-21-15,-6 14-31 0,6-10-19 0,-6 10-19 16,0 0-17-16,0 0-6 0,0 0-20 0,0 0-27 15,0 0-31-15,19 17-32 0,-19-17-36 0,5 18-41 16,-2-5-36-16,-3 1-40 0,6 3-42 0,-6 1-191 0,3-1-393 16,0-5 174-16</inkml:trace>
          <inkml:trace contextRef="#ctx0" brushRef="#br0" timeOffset="136042.1246">27483 2991 179 0,'9'7'257'0,"-9"-7"-4"0,8 10-9 15,-8-10-9-15,9 8-10 0,-9-8-13 0,6 10-11 0,-2-7-15 16,2 7-12-16,-6-10-13 0,9 15-7 0,-1-9-16 16,-5 5-12-16,0-4-10 0,3 1-7 0,-3 1-10 15,1-2-7-15,-4-7-6 0,6 17-5 0,-3-12-1 16,-3-5-11-16,4 15-7 0,-4-15-6 0,6 11-2 16,-6-11-7-16,3 9-4 0,-3-9-6 0,3 6 3 15,-3-6-7-15,0 0 3 0,0 0-1 0,0 0-1 16,0 0-5-16,6 7 0 0,-6-7-4 0,0 0-1 15,0 0-5-15,0 0 2 0,20-13-4 0,-16 2 3 16,2 2-5-16,5 0-1 0,-2-2-5 0,1-6 2 16,-1 4-2-16,4 0 4 0,-1-3-9 0,2-4 0 15,2 3 1-15,-5 2-2 0,8-5 1 0,-10 5-2 16,1 3 1-16,-1 0 6 0,-1 4 6 0,1-1 4 16,0 4 4-16,-5-1 7 0,-4 6-4 0,17-6-2 0,-17 6-7 15,5-7-1-15,-5 7 2 0,0 0-6 0,0 0 5 16,20 10 1-16,-20-10-2 0,9 9 0 15,-5-1-2-15,-1 2 14 0,-3-10-8 0,6 16 4 16,0-7-6-16,-1 3 5 0,-2 0 2 0,0 2 9 0,0-6-6 16,0 3 3-16,1 1 0 0,-1-1-5 0,0-3 3 15,3 1-2-15,-3 1-3 0,-3-10-3 0,4 15-1 16,2-10 2-16,-3 4-5 0,-3-9 3 0,3 11-3 16,-3-11-1-16,8 5-4 0,-8-5 5 0,0 0-5 15,6 9 4-15,-6-9-4 0,0 0 2 0,0 0 5 16,10 2-7-16,-10-2 1 0,0 0-1 0,0 0 1 15,18-13-6-15,-13 10-5 0,-5 3 1 0,12-15-2 16,-5 5-5-16,2-1 0 0,1 1-10 0,-1-6 0 16,2 0-6-16,-2 3 8 0,1-9-4 0,2 9-4 15,-1-4 5-15,2-1 2 0,-1-3 0 0,1 6-2 16,-5-1 0-16,4 2 3 0,-2 3 3 0,-1-3 0 16,-1 0 8-16,1 7 4 0,-4 0 2 0,3 1 6 0,-2-1 4 15,-6 7 3-15,13-8-2 0,-13 8 1 0,12-4 1 16,-12 4 11-16,14 1-8 0,-14-1 6 15,13 6 5-15,-7-1 6 0,0 5 4 0,1 2 9 16,-1 0-2-16,5 2 8 0,-5 0 0 0,4 0 3 0,-4 1 6 16,3 0-6-16,-1 0-1 0,1-1-3 15,-2 1-3-15,2-1-6 0,-2 2 1 0,-1-2-5 16,3 1-3-16,-4-3-5 0,4 0-5 0,-2 2 0 0,2-4-5 16,-3-2-7-16,-3 0-22 0,2 1-34 0,-5-9-38 15,3 11-40-15,3-4-38 0,-6-7-35 0,4 9-33 16,-4-9-42-16,0 0-53 0,6 6-65 0,-6-6-351 15,0 0-795-15,16 2 352 0</inkml:trace>
          <inkml:trace contextRef="#ctx0" brushRef="#br0" timeOffset="156239.535">24372 2544 5 0,'0'0'167'0,"0"0"-10"16,0 0-3-16,0 0-13 0,0 0-5 0,0 0-8 15,0 0-11-15,0 0-3 0,-9-3-6 0,9 3-4 16,0 0-7-16,0 0 1 0,0 0-5 16,0 0 0-16,0 0-5 0,0 0-2 0,0 0-2 0,0 0-2 15,0 0-3-15,0 0-4 0,-1-15-2 0,1 15-3 16,0 0-2-16,0 0-2 0,0 0 1 0,0 0-4 15,0 0 1-15,0 0-2 0,0 0-5 0,0 0 4 16,0 0-6-16,0 0-3 0,0 0-1 0,0 0-5 16,0 0-5-16,0 0-4 0,0 0-1 0,0 0-4 15,0 0-5-15,0 0-4 0,0 0 1 0,0 0-7 0,0 0-1 16,0 0-2-16,0 0 4 0,0 0-5 16,0 0 0-16,0 0-2 0,0 0 2 0,0 0-2 15,0 0 5-15,0 0-4 0,0 0 3 0,0 0 4 16,0 0 1-16,0 0 2 0,1 35-6 0,-1-35 3 0,0 0 2 15,0 0 0-15,5 11 4 0,-5-11-3 16,0 0 1-16,0 11-3 0,0-11 0 0,0 0 1 0,0 0 0 16,0 0-1-16,-3 14 0 0,3-14 0 0,0 0-1 15,0 0 4-15,0 12-9 0,0-12 7 0,0 0-7 16,0 0 3-16,0 0-3 0,3 11 5 0,-3-11-9 16,0 0 4-16,0 0 2 0,0 0-4 0,0 0 0 15,0 0 4-15,0 0-5 0,4 11-3 0,-4-11-1 16,0 0-3-16,0 0 3 0,0 0 0 0,0 0-1 15,0 0 0-15,0 0-1 0,0 0-5 0,0 0 3 16,0 0 2-16,0 0-6 0,5 7-8 0,-5-7-11 16,0 0-14-16,0 0-19 0,0 0-16 0,0 0-26 15,0 0-24-15,0 0-25 0,0 0-24 0,-8 12-24 16,8-12-20-16,0 0-45 0,0 0-197 0,0 0-490 16,0 0 217-16</inkml:trace>
          <inkml:trace contextRef="#ctx0" brushRef="#br0" timeOffset="157617.6914">24404 2546 117 0,'0'0'195'0,"0"0"-9"16,0 0-6-16,0 0-6 0,0-15-12 0,0 15-8 15,0 0-6-15,0 0-9 0,0 0-6 0,0 0-8 16,0 0-3-16,0 0-3 0,0 0-3 0,0 0-3 15,0 0-7-15,0 0-4 0,0-12 1 0,0 12-5 16,0 0-5-16,0 0-2 0,0 0-1 0,0 0-8 16,0 0-9-16,0 0 0 0,0 0-6 0,0 0-9 15,0 0-3-15,0 0-6 0,0 0-7 0,0 0-8 16,0 0-3-16,0 0-2 0,0 0-4 0,0 0-1 0,0 0 6 16,0 0-4-16,0 0 2 0,0 0 1 15,0 0 2-15,4 35 2 0,-4-35 5 0,2 18 1 0,-2-18 3 16,1 13 4-16,2-4-3 0,-3-9-6 0,5 15-3 15,-5-6 0-15,0-9-3 0,4 13-5 0,-4-13 2 16,6 14 2-16,-4-8-4 0,-2-6-4 16,1 12-5-16,-1-12 4 0,5 13-2 0,-5-13-14 0,1 8-19 15,-1-8-33-15,0 0-33 0,5 13-44 0,-5-13-47 16,0 0-51-16,0 11-77 0,0-11-246 0,0 0-589 16,0 0 260-16</inkml:trace>
          <inkml:trace contextRef="#ctx0" brushRef="#br0" timeOffset="156861.7814">24502 2541 130 0,'0'0'205'0,"0"0"-6"0,0 0-9 0,0 0-11 15,0 0-10-15,0 0-5 0,0 0-12 0,0 0-9 16,0 0-6-16,12-4-4 0,-12 4-5 0,0 0-8 16,0 0-2-16,0 0-10 0,0 0-4 0,0 0-4 15,5-7-5-15,-5 7-11 0,0 0 0 0,0 0-5 16,0 0-5-16,4-9-3 0,-4 9-3 0,0 0-2 16,0 0-4-16,0 0-1 0,0 0-4 0,0 0-3 15,0 0 0-15,5-8-2 0,-5 8-3 0,0 0-8 16,0 0 3-16,0 0 0 0,0 0-8 0,0 0-2 15,0 0-9-15,0 0 3 0,0 0-5 0,0 0-3 16,0 0 0-16,0 0-6 0,0 0 6 0,0 0-6 16,0 0-3-16,0 0 3 0,0 0-3 0,0 0-3 15,0 0 6-15,8 21 0 0,-8-21 1 0,0 12 4 16,0-12-2-16,2 9 10 0,-2-9 0 0,0 0-2 16,0 17 3-16,0-17 4 0,0 13 1 0,0-13-6 15,3 12 6-15,-3-12 0 0,1 11-4 0,-1-11 1 0,5 11 3 16,-5-11 0-16,1 8-1 0,-1-8-6 0,2 11-1 15,-2-11-1-15,0 0 3 0,6 7-16 0,-6-7 6 16,4 7 1-16,-4-7 5 0,0 0-4 0,5 10-7 16,-5-10-21-16,0 0-20 0,10 7-36 0,-10-7-25 15,0 0-34-15,6 5-45 0,-6-5-40 0,0 0-63 16,0 0-75-16,0 0-201 0,0 0-593 0,0 0 263 16</inkml:trace>
          <inkml:trace contextRef="#ctx0" brushRef="#br0" timeOffset="158305.7316">24607 2495 154 0,'0'0'160'0,"0"0"-1"16,-20 4-10-16,20-4-5 0,0 0-8 0,0 0-8 16,0 0-6-16,0 0-6 0,0 0-4 0,0 0-3 15,0 0-7-15,0 0 2 0,0 0-3 0,-6-9-2 16,6 9-1-16,0 0 0 0,0 0 0 0,0 0-3 15,0 0 3-15,0 0-8 0,0 0 3 0,0 0-6 16,0 0 0-16,0 0-8 0,0 0-6 0,0 0-2 16,0 0-9-16,0 0-9 0,0 0-7 0,0 0 0 15,0 0-6-15,0 0-1 0,0 0 1 16,0 0 1-16,0 0 0 0,0 0 0 0,3 30 5 0,-3-30-1 16,3 17-6-16,-3-17 5 0,0 18-5 0,0-6 0 15,2-2-6-15,1 1-1 0,-2-2-1 0,1 2-3 16,-1 0-5-16,1-2-3 0,1 2-24 0,-3 1-41 0,1-1-48 15,1 0-63-15,-2-11-80 0,0 18-314 0,4-11-595 16,-4-7 264-16</inkml:trace>
        </inkml:traceGroup>
        <inkml:traceGroup>
          <inkml:annotationXML>
            <emma:emma xmlns:emma="http://www.w3.org/2003/04/emma" version="1.0">
              <emma:interpretation id="{6A6A9D69-5B9E-48FB-B697-7803038D1A18}" emma:medium="tactile" emma:mode="ink">
                <msink:context xmlns:msink="http://schemas.microsoft.com/ink/2010/main" type="inkWord" rotatedBoundingBox="30649,4514 30732,4510 30737,4605 30653,4609"/>
              </emma:interpretation>
            </emma:emma>
          </inkml:annotationXML>
          <inkml:trace contextRef="#ctx0" brushRef="#br0" timeOffset="136340.6483">28830 3003 218 0,'5'5'308'15,"-5"-5"-13"-15,0 0-13 0,9 10-19 0,-9-10-13 16,6 9-17-16,-2-2-13 0,-4-7-13 0,6 11-14 16,-6-11-10-16,3 12-5 0,4-5-8 0,-7-7-6 0,6 12-10 15,-6-12-3-15,3 6-6 0,-3-6-9 16,8 6-5-16,-8-6 6 0,0 0-2 0,0 0 5 16,3 7 4-16,-3-7 13 0,0 0 6 0,0 0-4 0,0 0-6 15,0 0-7-15,0 0-9 0,0 0-4 0,0 0-7 16,0 0-8-16,19-19-11 0,-19 19-8 0,0-12-9 15,0 12-14-15,6-9-5 0,-6 9-9 0,0-15-23 16,0 15-32-16,0 0-46 0,0-14-54 0,0 14-69 16,0 0-75-16,0 0-78 0,-6-13-96 0,6 13-427 15,-13-8-906-15,13 8 401 0</inkml:trace>
        </inkml:traceGroup>
      </inkml:traceGroup>
      <inkml:traceGroup>
        <inkml:annotationXML>
          <emma:emma xmlns:emma="http://www.w3.org/2003/04/emma" version="1.0">
            <emma:interpretation id="{680DB6EE-0FAF-4261-9E06-F3007C602A71}" emma:medium="tactile" emma:mode="ink">
              <msink:context xmlns:msink="http://schemas.microsoft.com/ink/2010/main" type="line" rotatedBoundingBox="2282,6747 16165,6018 16233,7305 2350,8034"/>
            </emma:interpretation>
          </emma:emma>
        </inkml:annotationXML>
        <inkml:traceGroup>
          <inkml:annotationXML>
            <emma:emma xmlns:emma="http://www.w3.org/2003/04/emma" version="1.0">
              <emma:interpretation id="{081975DB-5EC3-4C6B-A54F-0C4CEAA901DE}" emma:medium="tactile" emma:mode="ink">
                <msink:context xmlns:msink="http://schemas.microsoft.com/ink/2010/main" type="inkWord" rotatedBoundingBox="2286,6824 5281,6667 5329,7596 2335,7753"/>
              </emma:interpretation>
            </emma:emma>
          </inkml:annotationXML>
          <inkml:trace contextRef="#ctx0" brushRef="#br0" timeOffset="173995.1169">576 5399 120 0,'0'0'133'0,"0"0"-6"0,0 0-12 16,0 0-4-16,0 0-9 0,0 0-5 0,0-14-9 15,0 14-3-15,0 0-8 0,0 0-2 0,0 0-8 16,0 0 0-16,0 0 3 0,0 0-2 0,-2-14-5 0,2 14-3 16,0 0 0-16,0 0 0 0,0 0-3 15,0 0 0-15,-1-11 0 0,1 11-2 0,0 0-3 16,0 0 1-16,0 0 2 0,0 0 0 0,-3-11 1 16,3 11 1-16,0 0-1 0,0 0-4 0,0 0 4 0,0 0-4 15,0 0-3-15,0 0-2 0,0 0-1 16,0 0-1-16,0 0-6 0,0 0-4 0,0 0-3 15,0 0 0-15,0 0-2 0,0 0-5 0,0 0-5 0,0 0 0 16,0 0-2-16,0 0-3 0,0 0 1 0,0 0-3 16,0 0 3-16,0 0 2 0,0 0 0 15,0 0 1-15,0 0 6 0,0 0-3 0,24 16 1 16,-24-16 2-16,3 12 6 0,1-4 0 0,-4-8 1 0,6 17-2 16,-4-7 6-16,2 5-2 0,-1-4-12 0,0 5 2 15,0-4 2-15,2 5 7 0,-4-1-6 0,1-1 2 16,2 2 7-16,-4 1-5 0,5-2-1 0,-4 0-2 15,1 1 10-15,-1 0-7 0,2 1-3 0,-1-1 8 16,-2 2-1-16,1-4 0 0,-1 1-1 0,0-3-5 16,3 7 3-16,-2-7 4 0,-1 3 0 0,2-3-2 15,-2 2-2-15,1-1-1 0,2-3-1 0,-3 4 17 16,2-6-32-16,2 5 6 0,-2-4 3 0,-2 3 2 16,1-4-10-16,-1-9 12 0,5 16 0 0,-4-9-8 15,4 3 3-15,-5-10-1 0,3 13 1 0,-3-13-12 0,1 12 5 16,-1-12 5-16,3 13-4 0,-3-13-4 15,3 9-4-15,-3-9 5 0,3 9-1 0,-3-9 5 16,2 11-9-16,-2-11 0 0,0 0 0 0,1 13 6 16,-1-13-7-16,0 11-5 0,0-11-17 0,0 0-18 0,-3 13-23 15,3-13-26-15,0 0-25 0,-9 9-29 16,9-9-33-16,-7 4-40 0,7-4-46 0,0 0-63 0,0 0-208 16,-21-9-569-16,15-1 252 0</inkml:trace>
          <inkml:trace contextRef="#ctx0" brushRef="#br0" timeOffset="174847.3984">480 5486 162 0,'0'0'164'0,"0"0"-4"16,-4-11-12-16,4 11-9 0,0 0-13 0,0-16-10 15,0 16-5-15,0 0-11 0,10-18 2 0,-5 12-12 16,1-1-2-16,3-2-7 0,0-4-1 0,4 3 3 16,-1 0-3-16,3 1-6 0,4-6 1 0,4 2-2 15,-1 2-4-15,-1 2-3 0,-2-1-8 0,4-1 1 16,-4 7-4-16,1 0-1 0,-1 2 2 0,2 4-8 15,-2 2-5-15,-1-4 0 0,-3 7-2 0,0 0-1 16,1 4-3-16,-5-2-1 0,1 2 1 0,0 4-2 0,0 5 2 16,-8-5 0-16,5 6-3 0,-6-3-1 15,1 3-4-15,-4 3 1 0,0 0-3 0,-4-8 1 16,1 7-7-16,-1 0 4 0,-4-7-5 0,-2 4 1 0,2 2-3 16,-1-4-2-16,2-2 0 0,-4 0-1 0,-4 2-1 15,4-5-4-15,2 3 3 0,-3-6-4 0,0 2 0 16,3-3 0-16,4 0-2 0,-2-4 0 15,7-5 1-15,-12 11-2 0,9-5-4 16,3-6 4-16,-9 6-6 0,9-6 3 0,0 0 0 0,0 0-3 16,-8 8 1-16,8-8 2 0,0 0-4 0,0 0 4 0,0 0-4 15,0 0 3-15,0 0 0 0,0 0-5 0,26-18 3 16,-26 18 4-16,18-9-7 0,-11 5 3 0,2-1-4 16,8-4 4-16,-4 4 2 0,-3-1 1 0,4 0-4 15,2-2 2-15,-2 2-2 0,1 2 0 0,-1-3-1 16,0 2 1-16,-1 3-1 0,-1-2 0 0,-1 2 0 15,-11 2-4-15,22-4 5 0,-10 3 1 0,-12 1-1 16,19 0 0-16,-11 4-2 0,-8-4 4 0,18 7-2 16,-9-5 0-16,-2 3-3 0,1 1 4 0,-1-1-2 15,-1 2 4-15,3 0-1 0,-9-7-1 0,9 17-1 16,-5-8 4-16,1-1-5 0,-1 0 6 0,-4-8 3 16,6 17 1-16,-4-4-1 0,-2-4-1 0,1 2 1 15,-1 1 5-15,0-12-7 0,-1 22 2 0,-2-9 4 16,-3 2 1-16,-2-2 0 0,-1 1 1 0,1-2-2 15,-4 4-2-15,3-2 4 0,-5-1 0 0,-4 5-1 16,-1-1-5-16,4-4 5 0,0-1 1 0,-3-2-3 16,-3 6 2-16,2-1-3 0,1-8-1 0,3 3 2 0,0 1-1 15,-1-4 5-15,-1 0-4 0,1-3-2 16,1-1 7-16,2 2 0 0,1-5 1 0,1 3-1 16,11-3-2-16,-18-4-2 0,18 4-1 0,-18-6 0 15,11 2-2-15,7 4-1 0,-13-10 0 0,7 4-1 0,6 6 0 16,-8-16 0-16,5 6-8 0,-1 0-4 15,4 10-1-15,-5-20-10 0,5 20-11 0,0-17-5 16,0 6-8-16,0 11-9 0,5-16-12 0,-1 9-11 0,-4 7-20 16,8-17-7-16,-2 10-24 0,-2-2-22 0,5 4-23 15,0-3-37-15,-2 2-228 0,4-1-470 0,2 0 208 16</inkml:trace>
          <inkml:trace contextRef="#ctx0" brushRef="#br0" timeOffset="175651.5287">1463 5688 35 0,'0'0'268'0,"0"0"-14"15,0 0-15-15,0 0-16 0,0 0-15 0,0 0-16 16,0 0-14-16,0 0-16 0,0 0-17 0,0 0-10 16,0 0-16-16,0 0-2 0,0 0-11 0,0 0-7 0,0 0-6 15,-13 25-4-15,8-14-6 0,5-11-2 16,-6 22-4-16,6-7-4 0,-1-6-2 0,-2 7 1 15,0-7-3-15,3-9-2 0,3 22-3 0,-3-12 5 16,0-10-8-16,1 22-3 0,1-12-2 0,-1-1-1 0,-1-9-5 16,3 19-4-16,3-11 1 0,-4 2-6 0,4-4 0 15,0 2-2-15,-3 2-5 0,4-3 11 0,2-1-8 16,-4-1-8-16,4 2 7 0,-9-7-13 0,10 11 3 16,-4-8 1-16,1 2-5 0,-7-5-2 0,12 5 1 15,-12-5-6-15,14 6 2 0,-14-6 2 0,12 3-4 16,-12-3 3-16,9 5-2 0,-9-5-1 15,0 0-1-15,18-3 1 0,-18 3-11 0,0 0 9 0,17-4-1 16,-17 4-7-16,11-7 1 0,-4 3-1 0,-1-2 2 16,-6 6 1-16,14-12 12 0,-8 5-17 0,0 0-6 15,1-3 3-15,-1 4 10 0,2-4-4 0,-1-5-2 16,-1 4 4-16,0-2 2 0,0 2-15 0,1-2 4 16,-2 2 6-16,1-1-8 0,-3 1 2 0,0 2 6 15,0-1-5-15,1 0 1 0,-4 10-6 0,3-18 4 16,-3 18 1-16,0-17 3 0,0 17 0 0,0-17 0 0,0 17 10 15,0-11-14-15,0 11-2 0,0-14 3 16,0 14-3-16,0 0 2 0,-3-14 2 0,3 14 1 16,0 0-5-16,0 0 4 0,-3-11-2 0,3 11-2 15,0 0 1-15,0 0 8 0,0 0-11 0,0 0 7 0,0 0-5 16,0 0-3-16,-1-12 4 0,1 12-8 0,0 0-3 16,0 0 4-16,0 0 1 0,0 0 3 15,0 0-2-15,0 0 0 0,-2 37-5 0,4-26 28 16,-2-11-17-16,1 25-5 0,-1-10 12 0,3 0 0 0,-1 1-1 15,-1 1 8-15,4-2 5 0,-4 1 2 0,4 2 9 16,1-2-9-16,-3 2 6 0,3-2 2 0,-2-2 1 16,1 1 3-16,1-2-3 0,-1 1-4 0,1-3 0 15,2 3 1-15,-2-4-4 0,0-3-4 0,-2 0-3 16,4 3 4-16,-1-1-1 0,-1 0-5 0,0-2 9 16,2 0-30-16,-1-3-40 0,1 2-40 0,-8-6-44 15,13 9-45-15,-6-6-62 0,-7-3-80 0,14-1-324 16,-14 1-694-16,16-7 307 0</inkml:trace>
          <inkml:trace contextRef="#ctx0" brushRef="#br0" timeOffset="176636.5293">2042 5812 222 0,'0'0'237'15,"0"0"-15"-15,0 0-9 0,7-5-24 0,-7 5-13 16,0 0-16-16,0 0-8 0,0 0-5 0,0 0 0 16,0 0-8-16,24 14-3 0,-18-11-4 0,-6-3-3 15,9 14-5-15,-3-6-4 0,0 2-6 0,2 2-3 0,-4-3-5 16,4 2-9-16,-3 1 5 0,1 4-13 16,-1-6-6-16,-1 4-4 0,1-1 2 15,-2-4-10-15,1 1-6 0,-1-4-3 0,0 4 0 0,-3-10-7 16,3 16-6-16,2-9-2 0,-5-7 5 0,1 15-15 0,-1-15 3 15,5 8-7-15,-5-8 2 0,0 0-3 0,1 12-4 16,-1-12-2-16,0 0 2 0,0 0 1 16,2 9 7-16,-2-9 11 0,0 0-10 0,0 0-4 0,0 0 1 15,0 0-8-15,0 0 9 0,0 0-11 0,0 0-7 16,-8-37 0-16,8 37-4 0,2-22 2 0,-2 8-4 16,3 0-4-16,-2-1 4 0,-1-2-1 0,5 3 5 15,-2-3-16-15,-2 2 0 0,4 1 0 0,1 2-3 16,-3-2-2-16,1 2 5 0,1-2-1 0,-1 5 1 15,0 1-3-15,-4 8 7 0,6-15-4 0,0 9-6 16,-6 6 3-16,6-11 1 0,-6 11-4 0,6-6 1 16,-6 6 4-16,0 0-4 0,9-7-2 0,-9 7 8 15,0 0 1-15,15 0-10 0,-15 0 8 0,0 0-1 16,20 10 1-16,-14-3-2 0,1 0 4 0,0 2 7 0,4 3 0 16,-4 0 10-16,2 1 4 0,0 0 12 15,0 3 5-15,-1-1 7 0,2 7 9 0,-2-9 2 16,-1 1 3-16,-1 2-2 0,1-1-3 0,1 0-3 15,-4-2 3-15,2 1-4 0,-3-3-6 0,2 0 0 0,2 3-5 16,-2-2-2-16,-2-2-6 0,3 0-1 0,-2-1 0 16,-1 0-6-16,-1 0-3 0,2 1-19 0,-4-10-26 15,5 15-36-15,-2-10-37 0,-3-5-29 0,6 11-20 16,-6-11-29-16,7 5-25 0,-7-5-34 0,0 0-35 16,0 0-33-16,24-16-52 0,-18 8-235 0,3-3-636 15,3-2 282-15</inkml:trace>
          <inkml:trace contextRef="#ctx0" brushRef="#br0" timeOffset="177313.1119">2732 5887 188 0,'0'0'246'0,"17"0"-13"16,-17 0-3-16,0 0-1 0,9 8-9 0,-9-8-14 16,1 12-16-16,-1-12-4 0,6 12-19 0,-1-5-13 15,-5-7-2-15,9 15-11 0,-6-7-14 0,-3-8-7 16,9 11-9-16,-3-6-8 0,-2 2-7 0,-4-7-8 15,9 8-1-15,-9-8-8 0,7 5-3 0,-7-5 0 16,12 3 0-16,-12-3-4 0,12 1-2 0,-12-1-6 16,15-5-2-16,-15 5 0 0,21-6-16 0,-10 1 0 15,2-1 0-15,0 0-10 0,-2 1 10 0,2-4-17 16,-1-2 9-16,0 5-16 0,2-5 2 0,-5 0 0 0,2 2-5 16,1-3 4-16,-3-1-6 0,-1 3 7 15,-4 2-8-15,2-2 1 0,0 1-6 0,-3-1 3 16,-3 10-4-16,3-15 2 0,-1 7-1 0,-2 8-2 15,-2-16-1-15,2 16-4 0,-4-13 2 0,4 13 2 0,-8-7-5 16,8 7 2-16,-13-10 2 0,2 7-3 16,11 3-1-16,-21 0 3 0,7 0 1 0,14 0 5 0,-29 6 6 15,11-3 1-15,3 1 3 0,2 0 9 0,-3-1-3 16,2 3-5-16,1 1 0 0,-1 0-1 0,2 4-3 16,-1-3 3-16,4-1 5 0,2 4-6 0,-4-1 3 15,1 1 1-15,1 2-1 0,1 1-1 0,2-4 3 16,2 0-6-16,-2 2-1 0,0 1-1 0,4 2-1 15,2-6-3-15,0-9 3 0,-3 22-5 0,3-13 0 16,0-9-1-16,3 18 0 0,-1-10 2 0,1 0 8 0,1 2-13 16,-4-10-1-16,9 11 2 0,-6-4 5 15,-3-7-3-15,11 6 0 0,-5-3 1 0,-6-3-3 16,18 0 3-16,-18 0 2 0,25-5-6 0,-10-1-2 16,3 0 3-16,-3-1 1 0,0-2-2 0,8 0-5 0,-2-4 1 15,0-1-3-15,-1-1-6 0,0-2-1 0,1-1-3 16,3 2 2-16,-3-2-17 0,0-4 4 15,3 5-3-15,-3-3 2 0,-2 3 1 16,-2 1 6-16,-1 3-3 0,-3 1 3 0,-4 3-3 0,2 5 7 0,-5-3-2 16,1 1 1-16,-7 6 3 0,9-6-2 0,-9 6 2 15,11-5-7-15,-11 5 9 0,0 0 4 0,0 0 2 16,16 14 3-16,-12-7 20 0,4 1-4 16,-2 1-5-16,3 2 3 0,1 2 8 0,2-4-11 0,-3 6 2 15,5-2-2-15,-1 3-1 0,6-1 3 16,-7-2-6-16,5-1 0 0,-4-3-11 0,5 5-26 0,-3-5-46 15,1 2-45-15,-5-3-59 0,2 2-58 0,-2-5-81 16,-2-3-389-16,1 3-764 0,-10-5 338 0</inkml:trace>
        </inkml:traceGroup>
        <inkml:traceGroup>
          <inkml:annotationXML>
            <emma:emma xmlns:emma="http://www.w3.org/2003/04/emma" version="1.0">
              <emma:interpretation id="{0ACAECD8-6EB9-4E7E-8AEB-4D35CC3A2193}" emma:medium="tactile" emma:mode="ink">
                <msink:context xmlns:msink="http://schemas.microsoft.com/ink/2010/main" type="inkWord" rotatedBoundingBox="6497,6605 10199,6410 10263,7618 6560,7813"/>
              </emma:interpretation>
            </emma:emma>
          </inkml:annotationXML>
          <inkml:trace contextRef="#ctx0" brushRef="#br0" timeOffset="180111.7415">4694 5239 184 0,'0'0'206'0,"0"-14"-7"0,0 14-13 0,-5-10-3 16,5 10-1-16,-3-11-9 0,3 11-7 0,0 0-1 15,-3-16-4-15,3 16-5 0,0 0-6 0,0-15-9 16,0 15-6-16,0 0-2 0,-1-11-15 0,1 11-11 15,0 0-11-15,0 0-8 0,0 0-18 0,0 0 1 16,0 0-10-16,0 0-11 0,0 0-1 0,0 0-3 16,0 0-6-16,7 42-1 0,-2-18 11 15,1 4-3-15,-3 10-5 0,6-1-1 0,-2 3 0 0,0 1-1 16,2-2 2-16,-1 2-4 0,2 1 1 0,2-3-2 16,-3-4 1-16,2 7-5 0,-2-15 4 15,-2 2-4-15,3-4-3 0,-2-1 2 0,1 0 2 0,3-3 0 16,-6-6 2-16,3 2-11 0,-3-4-2 0,0 1 3 15,0-3-3-15,0-1-5 0,-3-3 0 0,1 4 4 16,-4-11-2-16,7 10-7 0,-5-2 2 0,-2-8-2 16,0 0 5-16,6 9-1 0,-6-9 3 0,0 0 5 15,0 0 11-15,0 0-4 0,0 0 3 0,0 0-7 16,0 0-3-16,0 0-3 0,0 0-2 0,0 0 1 0,0 0-7 16,3-30 7-16,-2 16-11 0,1 3-3 0,-1 0 2 15,5-5 7-15,-1 0-8 0,2 3-2 16,1-4-3-16,-1 6-4 0,4-5 5 0,-2 4-7 0,3-2 1 15,-1 1 0-15,3 1-1 0,1 1-5 0,0 2 6 16,3-2-5-16,-3 1 5 0,2 4 0 16,1-2 6-16,-1 2-9 0,2 1 15 0,-1 2-11 15,-3 0 7-15,-2 3-14 0,4 0 3 0,-2 0-2 0,-5 3 6 16,6 0-9-16,-1 2 11 0,-3 2-9 0,0-1 4 16,-3-1 2-16,0 1 3 0,-3 0-7 0,3 2 4 15,-1-1-4-15,-4 3 8 0,2-3 2 0,-2 3-6 16,-4-10 13-16,2 16 0 0,-2-7-11 0,0-9 3 15,-8 18 10-15,3-9-2 0,-3 2-10 0,-1 0 10 16,-4-3 0-16,-1 2 4 0,-4 2-10 0,3-4 2 0,-2 2-1 16,-7 1 1-16,1 0 6 0,4-5-8 15,0 1 2-15,-4 0-1 0,4 0-5 0,1-3 6 16,4-2-6-16,3-1 1 0,2-1 5 0,9 0-10 16,-20 0-3-16,20 0-11 0,0 0-19 0,-15-3-11 0,15 3-23 15,0 0-15-15,-6-10-16 0,6 10-21 16,0 0-19-16,0 0-18 0,21-25-15 0,-10 18-10 15,2-3-15-15,2 2-1 0,4 1-8 0,4-4 13 0,2-1 9 16,2 1 10-16,1 0 18 0,2 4 16 0,9-9 17 16,-11 7 14-16,11-3 13 0,-11 4 23 0,1 0 23 15,-1-1 26-15,-1-2 11 0,1 5 19 0,-1-2 13 16,0 0 18-16,-8 1 9 0,1 1 18 0,-1 2 3 16,-3 2 10-16,2-4 4 0,-4 5 1 0,-1 0 3 15,-13 1-1-15,21 0 1 0,-10 0-4 0,-11 0 2 16,19-3 3-16,-19 3-1 0,16 0 3 0,-16 0-2 15,18 0-4-15,-18 0-1 0,18 0 6 0,-18 0-11 16,16 0 0-16,-8-1 2 0,-8 1-6 0,21-3 1 16,-11-1-2-16,4 1-9 0,-2-2 1 0,1 2-12 15,0-5-3-15,1-1-2 0,-1 3 0 0,-1-2-6 16,0 1-2-16,-1 1-6 0,-2-1 0 0,1-1 1 16,-4 2 3-16,0 1-3 0,-6 5-1 0,10-15 0 15,-5 10-4-15,-5 5-7 0,1-13 6 0,-1 13-7 16,-3-15 5-16,3 15-6 0,-9-10-2 0,9 10 7 15,-15-7-20-15,7 3 2 0,8 4 3 0,-23-4-4 0,7 2 2 16,-2 4 13-16,4-1-18 0,-5 2 7 0,0 2-6 16,2-2-5-16,-1 3 10 0,2 1-2 15,-2 0-8-15,0 3 7 0,3 1 1 16,2 0-10-16,-1-2 12 0,2 0-10 0,4 4 8 0,-6 1-11 0,8 1 10 16,-1-4-6-16,2 1 6 0,4-1-4 0,-2-2 3 15,0 1-2-15,3-10-4 0,4 19 0 16,-4-11 10-16,0-8 1 0,8 16-7 0,-1-9 5 0,1 0-5 15,7-1 9-15,-7-1 0 0,9 0 2 0,-2-4-2 16,4 0-7-16,-2-2 10 0,3-3-15 0,0 2 6 16,10-4 2-16,-8-1-5 0,6 0 2 0,-1-8 1 15,-3 5 6-15,0-4-4 0,0 1-1 0,-2-5-8 16,-1 6 4-16,1-3 1 0,-2 2-1 0,-5 0 0 16,1 0-4-16,-5 2 2 0,1 0 2 0,-5 4 2 0,2 0 2 15,-5 0 4-15,5 1-3 0,-9 6-4 0,8-9 2 16,-8 9 7-16,12-7 4 0,-12 7 1 15,0 0-3-15,4-6-1 0,-4 6-9 0,0 0 1 0,0 0 3 16,0 0-1-16,0 0 3 0,0 25-4 0,0-25 4 16,-1 15-6-16,2-3 1 0,-1-1 7 0,0-11-1 15,-1 23-5-15,1-15-4 0,1 3 8 16,1 2-4-16,-1-2-3 0,2 0 4 0,3-3 0 0,-6-8-2 16,8 17 10-16,-2-11-7 0,3 1 3 0,-5-2-2 15,5 2-2-15,0-5 4 0,4 2-5 0,-1-4 0 16,8-4 0-16,0 3-7 0,-2-4-4 0,2-2-4 15,1 2-1-15,1-4-2 0,0-4-4 0,-5 4 1 16,2-5-3-16,1-2 0 0,0 1 3 0,-2 3 1 16,-4 0 3-16,-2 1-4 0,1 0 5 0,4 1-1 15,-7 0 2-15,-1 6-4 0,-3-3 3 0,-6 7-1 16,12-8 4-16,-6 5-2 0,-6 3 3 0,0 0-3 16,13 0 4-16,-13 0 2 0,9 8 0 0,-9-8-2 15,9 10 3-15,-4-3 2 0,-5-7 2 0,12 18-4 16,-7-11-2-16,1 1 4 0,2 1 1 0,-1-5 1 15,2 1-2-15,3 0 4 0,0-2 7 0,3 1-9 16,-1 0 5-16,5-4-2 0,-3 0 1 0,1-1 1 0,2-3-5 16,6-5 5-16,-2 4 1 0,1-1-7 0,-2-5 8 15,-4 5-7-15,3-6 15 0,-3 1-13 0,-3 3 2 16,0-3-2-16,-2 0 8 0,-3 1-4 0,-1-1 5 16,2-2-5-16,-5 6 2 0,0-2-9 0,-6 9 2 15,3-16-1-15,-3 16-2 0,-2-15-4 0,2 15 0 16,-7-8-1-16,7 8 3 0,-23-4-1 0,10 6-1 15,-3 2 1-15,-4-3 0 0,-5 9-5 0,-1-3-1 16,6 6-6-16,-6-2 3 0,-1 0 4 0,5 2-3 16,0 0-4-16,-1 2 4 0,10-1-2 0,-2-3-2 15,-1 2-2-15,1-2-6 0,3 3 2 0,3-3-7 16,1 3 3-16,2-3 2 0,2 4 2 0,2-6 3 16,2 6-3-16,2-2 5 0,2 4-2 0,2-7 2 15,2 5 5-15,1-2 0 0,4 0 3 0,5 2-1 0,3 1 0 16,1-1 1-16,1-1 3 0,3-3 1 15,3 3 0-15,-5-3 3 0,4 2 8 16,-3-4 1-16,2 3 1 0,2-4 15 0,-6 3-6 0,0 1 0 0,2-4 4 16,-1 3 5-16,-6 1 1 0,6 0 6 0,-9-4-6 15,-2 3 4-15,3 0 4 0,-5 0 3 0,1-2-3 16,-5 0 13-16,2-2-8 0,-1 2 5 0,-2-1 11 16,0-1-7-16,-3 4 1 0,-3-11 13 0,3 13-1 15,-3-13 5-15,0 14 0 0,3-6 0 16,-3-8-2-16,-6 14-5 0,-3-7-1 0,3 0-6 0,6-7-4 15,-20 11-3-15,7-1-8 0,-1-3-4 0,-2-1-5 16,0 1-3-16,-4-3-4 0,1-1-12 0,-6 3-25 16,-1 1-33-16,-1-3-33 0,1-3-26 0,-3-4-31 15,2-1-28-15,2-1-25 0,0 3-52 0,-2-5-44 16,6-4-62-16,-3 0-265 0,2-7-665 0,2 3 294 16</inkml:trace>
          <inkml:trace contextRef="#ctx0" brushRef="#br0" timeOffset="180461.67">6524 5322 22 0,'-6'-10'261'0,"6"10"-18"16,0 0-14-16,-6-11-13 0,6 11-12 0,-5-8-10 15,5 8-16-15,0 0-12 0,0 0-7 0,0 0-11 16,0-16-10-16,0 16-7 0,0 0-7 0,9-14-10 16,-9 14-7-16,8-11-8 0,-2 8-8 0,1-5-9 15,5-3-1-15,-2 2-10 0,7 3-4 0,-2 1-10 16,6-8-3-16,7 5-7 0,-3-3-4 0,13-1-2 15,-10 8-6-15,14-7-3 0,-4 4-6 0,-5 4-4 16,-3-3-19-16,-2 4-29 0,5 6-34 0,-7 0-37 16,-3-1-43-16,3 4-46 0,-2-1-66 0,-9 2-202 15,1 0-493-15,0 2 218 0</inkml:trace>
          <inkml:trace contextRef="#ctx0" brushRef="#br0" timeOffset="181463.7823">7499 5601 106 0,'0'0'254'15,"6"7"-9"-15,-6-7-7 0,0 0-13 0,0 0-15 16,0 0-15-16,0 0-10 0,27-12-10 0,-27 12-10 16,13-8-14-16,-4 1-5 0,-1 3-15 0,1-3-6 15,1 0-11-15,2-4-9 0,-5-2-3 0,5 2-15 16,-1-1-3-16,-1-1-8 0,2 2-7 0,-3-2-5 16,-2-4-10-16,5 3 2 0,-4-3-6 15,4-2-6-15,-2 2-7 0,-2 2 0 0,4-8-7 0,-8 1-6 16,5-1 1-16,-6 9-2 0,3-8-3 0,-2-3-4 15,-1 10 1-15,0-7 0 0,-3 4 3 0,0 0-8 16,0 1-4-16,-3-1-2 0,3 2 2 0,0-2 0 0,-6 4-2 16,5 1-2-16,-5-3 0 0,0 1 3 15,6 0 0-15,-7 4-3 0,1-2-1 0,-2 1 1 16,2 5-1-16,-3-3 0 0,3 3-3 0,-1-2-1 0,7 9 3 16,-17-11 3-16,11 7-5 0,-4 1 2 0,-2-1-2 15,12 4-2-15,-24-4 5 0,9 4-4 0,15 0 2 16,-21 0 1-16,7 4-2 0,0-2 3 0,2 0-3 15,2 1-3-15,-4 1 4 0,4 0-2 16,1 2-1-16,-1 1 2 0,4 0 0 0,-6-1-2 16,4 2 2-16,-1 2-1 0,2 2 2 0,-2-1 0 0,1 2 2 15,5-2 0-15,0-2-1 0,-3 6 2 16,3-1-1-16,-1-1 2 0,4 4 0 0,-6-5 3 0,6 3 0 16,3 1-2-16,-3-1-2 0,3 1 2 0,-2-2 4 15,2 4-2-15,3 3 2 0,-3-8-2 0,-3 5 4 16,6-2-4-16,2-2 8 0,-2 2 1 0,0 0-2 15,-2-1 0-15,5-2 2 0,-4 4-7 0,4-6 4 16,-3 2-1-16,4 2 2 0,-1-1-4 0,-2 3-2 0,2-5 4 16,-3 2-3-16,8-2 0 0,-4-1 5 15,4 2-6-15,-5-2 3 0,4 0-2 0,-1-3 6 16,1 0-5-16,1 3-1 0,1-3 2 0,-5-1 3 0,4 1-3 16,0-2 0-16,4-2-6 0,-3 1-1 0,2 0 1 15,-1-2 6-15,-3 1-2 0,7-1-1 0,-8-2-4 16,4-1 9-16,-5 0-7 0,5 0-2 0,-3 0 3 15,-1 0-3-15,2 0 1 0,-14 0 1 0,28-1-6 16,-17-3 5-16,-2 1 3 0,7-3-4 0,-9 5-5 16,8-3 6-16,-1-2-1 0,2 0 2 0,-2-2-6 15,-1 1 1-15,2 0 1 0,1-2 0 0,-2 1 0 16,-2 0 7-16,1-2-11 0,0 2 2 0,1-1 3 16,-2 2-7-16,-5-4-4 0,5 5 11 0,-4-5 0 15,-2 4-5-15,0-3 2 0,1 2-2 16,-1-2 6-16,0-1-7 0,-4 5 7 0,-2 6-10 0,5-14 6 15,-5 14 2-15,6-9-5 0,-6 9 5 0,0 0-1 16,0-15 2-16,0 15-3 0,0 0-1 0,6-8-5 16,-6 8 5-16,0 0-3 0,0 0 3 0,0 0-8 15,0 0 3-15,0 0-1 0,0 0 0 0,0 0 3 16,0 0 3-16,0 0 0 0,2 27 6 0,1-16 4 16,-3-11 8-16,3 24 17 0,0-8 0 0,0-1 2 0,0 1 8 15,1 1 5-15,2-3 6 0,0 3-3 0,0-1 1 16,-1-1-8-16,4-3 2 0,-2 3-7 15,2-3-1-15,-2-1-6 0,2 3 1 0,0-4-5 0,2 0-4 16,-2 1-24-16,-2-6-41 0,5 2-49 0,-1-1-48 16,-1-4-52-16,-1 2-63 0,7-7-80 0,-16 3-347 15,29-1-733-15,-10-1 324 0</inkml:trace>
        </inkml:traceGroup>
        <inkml:traceGroup>
          <inkml:annotationXML>
            <emma:emma xmlns:emma="http://www.w3.org/2003/04/emma" version="1.0">
              <emma:interpretation id="{1BC8BED2-BCCB-49A1-9307-664C6FD8BF56}" emma:medium="tactile" emma:mode="ink">
                <msink:context xmlns:msink="http://schemas.microsoft.com/ink/2010/main" type="inkWord" rotatedBoundingBox="11243,6276 16165,6018 16211,6896 11289,7154"/>
              </emma:interpretation>
            </emma:emma>
          </inkml:annotationXML>
          <inkml:trace contextRef="#ctx0" brushRef="#br0" timeOffset="182024.2565">9563 5437 16 0,'0'0'321'0,"-12"6"-24"16,12-6-19-16,-6 7-19 0,6-7-14 0,0 0-21 15,-7 16-19-15,7-16-16 0,-3 14-12 0,3-14-12 0,0 16-13 16,0-16-13-16,3 18-10 0,-3-11-8 0,0-7-9 15,7 17-4-15,-4-10-5 0,0 2-7 0,-3-9 2 16,12 11-13-16,-8-7-1 0,5 0 2 0,-9-4-6 16,14 4-3-16,-2-4-11 0,-12 0 0 0,21 0-6 15,-6-4-1-15,-5 1-8 0,6-2-7 0,-2-3 1 16,-2 3-8-16,1-2-2 0,1 0 4 0,-1-3-9 16,-1-1-2-16,-5 5 0 0,5-5-10 0,-3 1 2 15,-1-5-2-15,-2 6-3 0,-2-2 2 0,-2 0-3 16,-2 11-1-16,4-17-2 0,-4 7 2 0,0 10-3 15,-6-18 2-15,-1 10 2 0,1-2-11 0,-5 6 2 16,2-2 7-16,-1 1-14 0,-3 3 6 0,-4 2-3 16,-1 0 1-16,5 0-5 0,-7 2 3 0,1 5-3 15,-3 1 9-15,2-3-5 0,2 2-14 0,0 2-9 0,2-4-17 16,0 4-12-16,2 1-18 0,2-5-14 16,2 5-24-16,1-1-22 0,1 0-26 0,2 0-30 15,1-2-31-15,0 3-39 0,5-10-69 0,-3 12-175 16,3-12-538-16,9 11 238 0</inkml:trace>
          <inkml:trace contextRef="#ctx0" brushRef="#br0" timeOffset="183583.5274">10128 5538 247 0,'0'0'299'15,"0"0"-14"-15,0 0-21 0,0 0-13 0,20-8-19 16,-20 8-16-16,6-7-19 0,-6 7-9 0,16-9-12 16,-10 5-14-16,4-3-14 0,-1 0-8 0,2-3-9 15,2-1-10-15,-4 2-11 0,8-2-7 0,-3-1-8 16,0-1-7-16,5-1-5 0,1 0-9 0,-2-3-10 16,1-2 2-16,-1 2-7 0,3-3-13 15,-3-1 5-15,4-10-11 0,-4 10-3 0,-2-10-2 0,4-1-3 16,-1 0-9-16,-3 6-4 0,2-8-5 0,-1-1-3 15,-4-2-9-15,-4 13-7 0,-4-5-2 0,1 5-1 0,-3-3-6 16,0 1 2-16,-6 2-2 0,0 8 2 16,0-7 1-16,0 6-3 0,-5-3 3 0,-1 3 3 15,2 10-1-15,-2-6-1 0,-3 4 5 0,1-5-3 0,1 4-2 16,1 3 2-16,-1 1 1 0,-4 1 4 0,-1 5-2 16,-1 0-1-16,16 0-3 0,-27 4 4 15,12-2 0-15,2 3-2 0,-1 0-1 0,2 3 6 0,-1-1-4 16,0 4 4-16,1-1-8 0,1 1 10 0,-2 3-2 15,5 2-3-15,-4-1 1 0,6 1 4 0,-1 7 5 16,1-7 1-16,0 8-1 0,4 1 2 0,-2-1-2 16,4 5 2-16,4-5 3 0,-4 4-3 0,5 6 2 15,4-5 3-15,-2 4-2 0,-1-5-2 0,8 8 0 16,-2-4 0-16,-5-6-1 0,10 9 2 0,-4-9 0 16,-1-2 1-16,4 0-5 0,7 6 6 0,-7-7-9 15,3-3 5-15,-2 0 1 0,2-3-3 0,1-2 1 16,-1-3 2-16,-3-4-4 0,11 3 3 0,-9-6-2 15,3-4-1-15,4 5 0 0,-8-2 1 0,2-4-2 0,1 1 0 16,-1-2 5-16,0-2-1 0,1 0-3 16,-1-1-3-16,1 1 1 0,-4-1 3 0,3-3-4 15,-1 1 1-15,-3-1 1 0,-1 3-5 0,0 1 7 0,-2-5-7 16,2 5 2-16,-4 0 1 0,-10 3 0 0,20-4-1 16,-20 4 0-16,16 1 0 0,-16-1 1 0,19 0-2 15,-10 2-3-15,-9-2 0 0,18 4 3 0,-6-2 1 16,0 3-3-16,2-1 1 0,-4-1 4 0,6 1-4 15,-1-1 4-15,0 0 2 0,2-2-3 0,-2 1 3 16,4-5-1-16,-3 3 0 0,7 1-1 0,-1-2-1 16,3-2 1-16,-5 2-1 0,7-1 5 0,-8-3-5 15,0 0-4-15,1-1 8 0,-4 1-6 0,4 2 3 16,-2-4-4-16,-4-1 10 0,1 5-9 0,-4-4 10 16,-2 1-5-16,-2 1 5 0,2 1-4 0,-1-3 1 15,-8 7-3-15,7-12-1 0,-5 4 1 0,-2 8 2 16,1-13-5-16,-1 13 7 0,-7-13-4 0,7 13-8 15,-9-13 9-15,1 7 0 0,8 6-8 0,-13-12 4 16,4 8 5-16,0-5-8 0,-5 3 1 0,7 1-1 16,-5 0 2-16,-1 0 1 0,-1 1-3 0,-4 0 4 15,3 2-2-15,-4 2-4 0,3 0 6 0,-4 0 1 0,-2 0-6 16,5 0 4-16,-3 2 2 0,0-1-4 0,7 2 1 16,-4 1 3-16,1 0 1 0,-3-1 4 0,7 4-1 15,-2-5-8-15,-2 3 2 0,4 1 3 0,0 1-3 16,0 1 2-16,3-1 0 0,2 1 15 0,-1 0-15 15,-1 0-1-15,6-1-3 0,-1 1 4 0,-4 4-6 16,1-3 7-16,7 1-4 0,-5 1 2 0,4-1-2 16,1-10 1-16,0 18 1 0,1-9 0 0,1 2 2 15,1 0-5-15,0 0 8 0,1-3-3 0,1 0 3 16,2 2 1-16,-1-3-2 0,2-2-4 0,1 1 6 16,1-2 2-16,3-3-4 0,-1 1-4 0,2-2 3 15,-14 0 1-15,30-5-4 0,-15 3 7 0,2-1-5 16,1-1 1-16,-4-3 1 0,2-1 2 0,2 1-5 15,0-2 2-15,-2-2-3 0,1 4 2 0,-2-6 4 0,-2 2 1 16,2 1-10-16,-2-4 7 0,1 3-3 16,-4-3 0-16,-1-1 1 0,3 3-2 0,-3 2-2 15,2-1 6-15,-5 2-7 0,0 5 6 0,-6 4 0 0,5-12-5 16,-5 12 9-16,8-8 3 0,-8 8-9 0,4-7 7 16,-4 7-9-16,0 0 3 0,8-6-5 0,-8 6 2 15,0 0 3-15,0 0 0 0,0 0-1 16,18 13 7-16,-18-13-5 0,7 12 5 0,-1-4 1 0,2-3-1 15,-4 5-3-15,5 1 6 0,-3 3-2 0,1-4 2 16,2 5-3-16,-1-7 4 0,4 0-8 0,-3 3 15 16,1-3-11-16,1-1-1 0,-2-2 4 0,1 1-4 15,-4-1 0-15,7 0-1 0,-7-2 0 0,8 0 4 16,-14-3 4-16,19 0-13 0,-19 0 8 0,21-3-2 16,-12 0-6-16,3-1 4 0,-2 1 2 0,-1-1 1 15,5-6-7-15,-2 3 3 0,0-4-7 0,-2 3 7 16,1-2-1-16,3 0 0 0,-2-4-3 0,-3 4 1 15,3-1-4-15,0 0-1 0,-3 0 3 0,2 2-2 0,-4 5 17 16,2-3-16-16,-2 0-2 0,-7 7 4 16,17-6-1-16,-17 6-3 0,13-4 1 0,-13 4-3 15,14 0-6-15,-14 0 5 0,15 2 5 0,-5 2 5 0,-6 0-3 16,5 3-2-16,-1 0 4 0,-1 0 8 0,1 0 8 16,-1 3-6-16,2-2 4 0,2 2 0 15,-5-1 5-15,6-1 10 0,-5 0 0 0,5 0-3 0,-5 1 7 16,1-5-1-16,-1 3-5 0,1-4 5 0,-8-3-6 15,13 10-3-15,-5-6 3 0,-8-4 0 0,10 4 3 16,-10-4 8-16,0 0 9 0,0 0 11 0,12 3 5 16,-12-3-6-16,0 0-6 0,0 0-3 0,0 0-2 15,3-17 0-15,-3 17-2 0,0 0-6 0,-1-22 2 16,2 15-2-16,-1-10-4 0,3 3-2 16,-2-1-1-16,1-3-6 0,4 2 0 0,0-7-5 0,0 7-3 15,1 0-4-15,-1-2 1 0,5-3-3 0,-1 8-4 16,2-1-4-16,-3 3-8 0,1-4-8 0,-1 10-25 15,5-3-19-15,-1-1-26 0,1 0-20 0,-1 2-37 16,2 1-35-16,-3 3-30 0,0-1-32 0,-12 4-38 16,21 3-43-16,-9-3-51 0,-12 0-307 0,16 6-730 15,-7-2 323-15</inkml:trace>
          <inkml:trace contextRef="#ctx0" brushRef="#br0" timeOffset="184230.6865">12489 5262 2 0,'8'10'273'0,"-4"-5"-20"16,-4-5-10-16,7 10-11 0,-4-4-10 0,-3-6-10 16,9 11-14-16,-9-11-12 0,5 9-12 0,-5-9-9 15,10 9-16-15,-10-9-6 0,8 9-3 0,-4-5-10 16,-4-4 4-16,11 7-6 0,-11-7-9 0,16 4-3 16,-16-4-6-16,11 4-8 0,-11-4-6 0,17 3-5 15,-17-3-13-15,20-4-4 0,-7-2-7 0,-4 5 1 16,5-2-17-16,-4-1-3 0,5 0-1 0,-3-2-2 15,3-1-9-15,1 0 2 0,-2-3-12 0,-10 3 4 16,13 0-5-16,-3-4 1 0,-2 2-4 0,2-2 3 16,-2 4-5-16,-3-4 8 0,1-2-16 0,-5 5 3 15,1-1-5-15,-6 9 12 0,6-15-13 0,-6 7 8 16,0 8-3-16,-2-15 0 0,2 15-6 0,-7-9-3 0,7 9-2 16,-20-9 4-16,1 8-2 0,1-2-2 15,-1 7-3-15,2-1 5 0,-8 5-2 0,1-3 4 0,9 2 0 16,-4 1 0-16,4-1 1 0,0 2 11 0,-3 2-9 15,4-2 5-15,3 0-6 0,0 4-1 0,-1-3 2 16,2 2-1-16,2 1 5 0,2-6-6 0,0 3 1 16,3-2-4-16,3-8 0 0,0 17 9 15,0-6-6-15,0-11-3 0,8 13 9 0,-2-9-2 16,-6-4-3-16,12 9-1 0,-3-4-5 0,-2-3 2 0,-7-2-2 16,18 2 7-16,-6-2-8 0,-12 0-2 0,18-2-3 15,-8 0-3-15,4-3 2 0,-5 3-10 0,4-5 7 16,0-4-4-16,1 1-4 0,-2 3 3 0,1-4 5 15,1 2-7-15,4-9 5 0,-1 0-5 0,0 2 3 16,-7 1 2-16,4-2-5 0,-5 7 9 0,1 0-8 16,-2 5 4-16,1-1 0 0,-2 1 5 0,-7 5-10 15,13-5 9-15,-13 5-7 0,0 0 9 0,20 5-8 16,-20-5 11-16,13 11-2 0,-5-6-1 0,-2 4 0 0,1 0 9 16,2 4 6-16,-2 0 4 0,1-1-10 0,1 1 6 15,0 1-4-15,0 1-2 0,0-3 4 0,0 2-1 16,-2-1-1-16,1-2 4 0,1 0-1 0,-3-4-3 15,-1 0 12-15,3 3-15 0,-1-3 2 0,-1-3 3 16,-6-4-9-16,12 8-9 0,-12-8-22 0,9 6-24 16,-9-6-32-16,0 0-35 0,14 0-35 15,-14 0-42-15,0 0-45 0,9-14-45 0,-9 14-55 0,3-13-185 16,0 2-571-16,-2-4 253 0</inkml:trace>
          <inkml:trace contextRef="#ctx0" brushRef="#br0" timeOffset="184766.872">13193 4837 50 0,'0'0'314'0,"0"-7"-18"15,0 7-23-15,0 0-21 0,0 0-22 0,2-11-26 16,-2 11-20-16,0 0-15 0,0 0-10 0,0 0-6 16,0 0-10-16,0 0 0 0,3 42-2 0,-2-29 0 0,-1 3-10 15,3 1 10-15,0 1-12 0,0 6 0 16,1-2-4-16,1 4-5 0,-1-1-10 0,-1-4-6 15,0 3-7-15,3 0-7 0,-4-3-18 0,2-1 3 0,1-1-8 16,-1-5-6-16,1 6-9 0,1-8-2 0,-3 5-7 16,1-4-1-16,2-1-6 0,0-2-7 15,-3-3-20-15,1-1-9 0,-4-6-31 0,14 7-14 0,-7-6-24 16,-7-1-15-16,18 0-25 0,-18 0-21 0,21-3-21 16,-7-2-20-16,-5-1-17 0,7 0-15 0,-1-3-19 15,0-2-21-15,4-4-12 0,-5 4 3 0,-1 1 23 16,0 1 35-16,1-4 58 0,-2 4 77 0,-2 4 50 15,-2-2 35-15,-1 0 34 0,1 0 16 0,-2 2 22 16,-6 5 16-16,11-8 6 0,-11 8 9 0,8-8 3 16,-8 8-13-16,6-4-4 0,-6 4-6 0,0 0-11 15,0 0-3-15,0 0 0 0,0 0-5 0,0 0 6 16,0 0 2-16,-18 25 1 0,11-16 9 0,-1-3-2 16,1 7-5-16,-2-3-6 0,0 3 0 0,1-2-1 0,1 2 0 15,-1 0-7-15,2 0-9 0,2-2-5 16,-2-4 0-16,3 4-4 0,3-11-2 0,-3 16-5 15,1-6-3-15,2-10 6 0,5 11 2 0,-5-11 4 16,7 15 14-16,1-10 5 0,1 0 3 0,4 1 1 0,5-6-2 16,2 4-5-16,-3-1-5 0,4-2-5 0,5-2-8 15,-2-2-2-15,5 2-7 16,-2-2-10-16,0-1-2 0,1 2-5 0,-8-2-6 0,7 3-23 0,-12 0-49 16,1-3-66-16,-7 3-82 0,-9 1-113 0,10-3-133 15,-10 3-415-15,0 0-914 0,0 0 404 0</inkml:trace>
          <inkml:trace contextRef="#ctx0" brushRef="#br0" timeOffset="189233.3974">14295 5196 149 0,'0'0'211'0,"0"0"-14"0,0 0-6 16,0 0-7-16,5-8-8 0,-5 8-4 0,0 0-11 0,0 0-3 15,1-11-6-15,-1 11-1 0,0 0-9 0,0 0-4 16,0 0-6-16,2-11-2 0,-2 11-9 16,0 0 0-16,0 0-6 0,0 0-8 0,0 0 0 15,0 0-5-15,0 0-4 0,0 0-8 0,0 0-3 16,0 0-8-16,0 0-7 0,0 0-13 0,0 0 0 15,0 0-4-15,0 0-3 0,0 0-11 0,0 0-5 16,0 0-4-16,0 0-2 0,0 0-3 0,0 0 1 0,-23 27 0 16,23-27 3-16,-6 14-6 0,6-6-2 0,0-8-7 15,-4 13 5-15,4-13 0 0,0 11-1 0,0-11-3 16,0 0-3-16,3 13 0 0,-3-13 0 0,3 11-1 16,-3-11 0-16,0 0-3 0,6 10 5 0,-6-10-4 15,4 8 4-15,-4-8 4 0,0 0 4 0,0 0-1 16,12 6 3-16,-12-6 0 0,0 0 1 0,0 0 7 15,0 0-6-15,21-11-7 0,-21 11 10 0,0 0-3 16,7-9 11-16,-7 9 10 0,6-8-11 0,-6 8-4 16,2-9 11-16,-2 9-12 0,0 0 0 0,1-14-8 0,-1 14 7 15,0 0-1-15,0 0-1 0,0 0-3 0,-7-17 1 16,7 17-8-16,0 0 5 16,-7-5-4-16,7 5 1 0,0 0-5 0,0 0 3 0,-18 1-5 0,18-1 0 15,0 0 0-15,-21 10-2 0,15-4-7 0,0 2 9 16,-2-1-6-16,8-7-2 0,-9 12 3 0,5-3-2 15,4-9-3-15,-8 9-1 0,5-3 2 0,3-6-2 16,-2 16 0-16,2-16 4 0,0 0-3 0,0 14 5 16,0-14-4-16,0 0 13 0,5 10-10 0,-5-10 3 15,11 3-11-15,-11-3 11 0,16 0 0 0,-16 0-1 16,20-2 0-16,-5 1-1 0,-3-3-3 0,-2-2 3 16,-1 5-5-16,0-6 8 0,1 3 3 0,-10 4 9 15,14-7 7-15,-8 1 4 0,-6 6 2 0,9-11 1 0,-9 11-6 16,4-9 0-16,-4 9 2 0,0 0-5 15,0-15-4-15,0 15-2 0,0 0-1 0,0 0-6 16,0 0-2-16,-7-21 4 0,7 21-15 0,-6-3-11 0,6 3-30 16,0 0-30-16,0 0-49 0,0 0-28 0,-20 3-37 15,20-3-32-15,0 0-35 16,-13 10-51-16,13-10-60 0,-11 5-327 0,11-5-745 0,0 0 329 16</inkml:trace>
          <inkml:trace contextRef="#ctx0" brushRef="#br0" timeOffset="190105.6436">14201 4963 36 0,'0'0'288'0,"0"0"-9"0,0 0-14 16,-1-11-10-16,1 11-16 0,0 0-9 15,0 0-21-15,0 0-11 0,0 0-21 0,0 0-12 0,0 0-14 16,0 0-14-16,0 0-5 0,0 0-20 15,0 0-12-15,0 0-4 0,0 0-13 0,0 0-5 0,0 0-8 16,9-11-7-16,-9 11-2 0,0 0-1 0,0 0-4 16,13-3 1-16,-13 3-9 0,6-6 10 0,-6 6-13 15,0 0 0-15,12-5-2 0,-12 5 1 0,7-4-4 16,-7 4-7-16,9-6 23 0,-9 6-12 0,9-8-11 0,-9 8 9 16,5-6 3-16,-5 6-6 0,9-9 11 15,-9 9-2-15,0 0 2 0,4-5 2 0,-4 5 2 16,0 0 0-16,0 0 6 0,5-11-6 0,-5 11 2 0,0 0-8 15,0 0 6-15,0 0-17 0,0 0-3 0,0 0-6 16,0 0 5-16,0 0 1 0,0 0-9 16,0 0-8-16,0 0 1 0,0 0-8 0,0 0 2 0,0 0 3 15,0 0-7-15,0 0-2 0,0 0 0 0,0 0-2 16,0 0 0-16,-20 21 1 0,20-21 3 0,-6 15-5 16,6-15 3-16,-3 10-4 0,3-10 4 0,0 0-3 15,0 14-7-15,0-14 5 0,0 0 4 0,0 13 0 16,0-13 1-16,2 9-2 0,-2-9 1 15,0 0-1-15,0 0 1 0,6 9 0 0,-6-9 4 0,0 0 1 16,0 0 4-16,13 4 0 0,-13-4-4 0,0 0 4 16,0 0 4-16,18-10 0 0,-18 10 3 0,8-7-1 15,-8 7 4-15,9-5-1 0,-9 5 2 0,6-11 0 0,-6 11 1 16,4-13-3-16,-4 13 0 0,3-13 4 0,-3 13-1 16,0-11-1-16,0 11-3 0,0 0 22 15,-2-18-3-15,2 18-2 0,-1-13-3 0,1 13-4 0,0 0-4 16,-3-11 0-16,3 11-6 0,0 0-4 0,-6-10-7 15,6 10 3-15,0 0-3 0,0 0-6 0,0 0-5 16,-16 0-13-16,16 0-21 0,0 0-32 16,-17 12-29-16,17-12-40 0,-4 11-28 0,4-11-29 0,-11 16-36 15,8-8-48-15,0 3-59 0,2 0-99 0,-1 1-221 16,2 3-709-16,-3 0 314 0</inkml:trace>
        </inkml:traceGroup>
      </inkml:traceGroup>
    </inkml:traceGroup>
    <inkml:traceGroup>
      <inkml:annotationXML>
        <emma:emma xmlns:emma="http://www.w3.org/2003/04/emma" version="1.0">
          <emma:interpretation id="{8A357BF1-0DAC-4D82-8B93-62D8BF392FB1}" emma:medium="tactile" emma:mode="ink">
            <msink:context xmlns:msink="http://schemas.microsoft.com/ink/2010/main" type="paragraph" rotatedBoundingBox="4734,8206 32913,6488 33075,9134 4896,1085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C15CE4C-4360-4ECA-9E8B-6A23198C7DBD}" emma:medium="tactile" emma:mode="ink">
              <msink:context xmlns:msink="http://schemas.microsoft.com/ink/2010/main" type="inkBullet" rotatedBoundingBox="4789,9113 5568,9065 5572,9131 4794,9178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201319.8114">2971 7601 48 0,'0'0'171'0,"0"0"-9"16,0 0-11-16,0 0-6 0,0 0-7 0,0 0-9 16,0 0-5-16,0 0-4 0,0 0-10 0,0 0-7 15,0 0-1-15,0 0-4 0,0 0-7 0,0 0-1 16,0 0-7-16,0 0-3 0,0 0-2 0,0 0-4 15,0 0-4-15,0 0-4 0,0 0-3 0,0 0-2 16,0 0-3-16,0 0-7 0,0 0 1 0,0 0-7 16,0 0-4-16,0 0-4 0,0 0-1 0,0 0-6 0,0 0-1 15,0 0-3-15,0 0-3 0,0 0-2 0,0 0-2 16,0 0-3-16,0 0-2 0,0 0-1 16,0 0-1-16,0 0-4 0,0 0 1 0,0 0 0 0,0 0 6 15,0 0-3-15,0 0 3 0,22 4 0 0,-22-4 0 16,0 0 0-16,0 0 7 0,14 0-6 15,-14 0 1-15,0 0 1 0,0 0 2 0,15 2-4 0,-15-2 5 16,0 0 2-16,13-2-2 0,-13 2-1 0,0 0 4 16,15 0-3-16,-15 0 2 0,12-4 0 0,-12 4-4 15,12-3-2-15,-12 3 0 0,13 0-1 0,-13 0-2 16,0 0-1-16,14 0 0 0,-14 0 1 0,0 0-2 16,16-4 1-16,-16 4-3 0,0 0 3 0,18 0 0 15,-18 0-2-15,0 0 1 0,14 0 2 0,-14 0-5 16,11-1-4-16,-11 1 1 0,0 0-3 0,14 1 3 15,-14-1-1-15,13 0 3 0,-13 0 0 0,0 0 1 16,15 0-2-16,-15 0 3 0,14 4 0 0,-14-4-3 16,12 0 7-16,-12 0-5 0,0 0-2 0,15 0 2 0,-15 0-3 15,11 0-4-15,-11 0 6 0,9 2-5 16,-9-2 1-16,0 0 2 0,14 0 1 0,-14 0 3 0,12 1-2 16,-12-1 2-16,0 0 0 0,13 3-2 15,-13-3 1-15,0 0-1 0,17 0-2 0,-17 0-1 16,0 0 2-16,14 1-3 0,-14-1 1 0,14-1 1 0,-14 1 6 15,0 0-2-15,15 0 1 0,-15 0 0 16,12-3 0-16,-12 3-1 0,0 0 0 0,15 0 1 0,-15 0-1 16,13 3 3-16,-13-3 3 0,0 0-2 0,16-3 0 15,-16 3-5-15,0 0 3 0,15 3-1 16,-15-3 0-16,0 0 0 0,0 0 0 0,18-3-8 0,-18 3 2 16,0 0 2-16,14 0 0 0,-14 0 2 0,0 0 1 15,13-1-2-15,-13 1 0 0,0 0 3 0,14-2-5 16,-14 2 2-16,0 0 3 0,14 0-3 0,-14 0 1 15,0 0-4-15,12-4 3 0,-12 4 1 0,0 0 4 16,15-4-3-16,-15 4 1 0,12-3-1 0,-12 3 1 16,0 0-1-16,20 0 4 0,-20 0-10 0,9 0 6 0,-9 0-7 15,0 0 11-15,15-6-9 0,-15 6 1 16,10-1 1-16,-10 1 3 0,0 0-5 0,13-3-2 16,-13 3 3-16,0 0 3 0,0 0-5 0,15-1 7 15,-15 1-5-15,0 0-1 0,11-2 1 0,-11 2-2 0,0 0 2 16,13-1 4-16,-13 1 0 0,0 0 2 0,0 0-5 15,0 0 5-15,11-3-6 0,-11 3 9 16,0 0-10-16,0 0 5 0,12-1-1 0,-12 1 0 0,0 0 1 16,0 0 4-16,11-2-5 0,-11 2 1 0,0 0-9 15,0 0 5-15,0 0 2 0,15 3-5 0,-15-3 4 16,0 0-1-16,0 0 0 0,14-1 1 0,-14 1-2 16,0 0 4-16,0 0 6 0,0 0-7 0,12 1 5 15,-12-1-10-15,0 0 5 0,0 0 6 0,0 0-3 16,15 0-4-16,-15 0 5 0,0 0-2 0,0 0-3 15,0 0 4-15,0 0 3 0,0 0-1 0,0 0-6 16,10 3 3-16,-10-3 3 0,0 0-1 0,0 0 7 16,0 0 0-16,0 0 4 0,0 0 2 0,0 0 3 15,0 0 5-15,0 0 0 0,0 0 3 0,0 0-3 16,0 0 4-16,0 0 1 0,0 0-2 0,0 0 3 16,0 0 1-16,0 0-3 0,0 0 5 0,0 0-9 15,0 0-6-15,0 0 1 0,0 0-6 0,0 0 6 0,0 0-9 16,0 0-4-16,0 0-2 0,0 0-12 0,0 0-22 15,0 0-33-15,0 0-40 0,0 0-52 16,0 0-48-16,0 0-64 0,-25 27-83 0,11-19-377 0,7 0-777 16,-7-1 343-16</inkml:trace>
      </inkml:traceGroup>
      <inkml:traceGroup>
        <inkml:annotationXML>
          <emma:emma xmlns:emma="http://www.w3.org/2003/04/emma" version="1.0">
            <emma:interpretation id="{8FFD0C78-7498-4CAB-86D5-C30C8DD0D061}" emma:medium="tactile" emma:mode="ink">
              <msink:context xmlns:msink="http://schemas.microsoft.com/ink/2010/main" type="line" rotatedBoundingBox="6065,8124 32913,6488 33012,8102 6164,9739"/>
            </emma:interpretation>
          </emma:emma>
        </inkml:annotationXML>
        <inkml:traceGroup>
          <inkml:annotationXML>
            <emma:emma xmlns:emma="http://www.w3.org/2003/04/emma" version="1.0">
              <emma:interpretation id="{CD99BB7E-E42A-4FDB-8A28-2ED852218D67}" emma:medium="tactile" emma:mode="ink">
                <msink:context xmlns:msink="http://schemas.microsoft.com/ink/2010/main" type="inkWord" rotatedBoundingBox="6075,8288 7616,8194 7670,9071 6129,9165"/>
              </emma:interpretation>
            </emma:emma>
          </inkml:annotationXML>
          <inkml:trace contextRef="#ctx0" brushRef="#br0" timeOffset="210490.0973">4301 7245 8 0,'0'0'146'0,"3"-11"-17"0,-3 11-1 0,0 0-9 0,0 0-5 16,0 0-1-16,0 0-7 0,0 0 1 0,0 0-7 15,0 0-2-15,0 0-2 0,3-10-6 0,-3 10-1 16,0 0 1-16,0 0-1 0,0 0-1 0,0 0-2 16,0 0-4-16,0 0 3 0,0 0-6 0,0 0-3 15,0 0-5-15,0 0-2 0,0 0-7 0,2-10-2 16,-2 10-9-16,0 0-4 0,0 0-3 0,0 0 5 15,0 0 2-15,0 0 9 0,0 0 1 0,7 33 3 16,-5-20 0-16,1 3 1 0,0-3-1 0,1 3 2 16,-2 1-4-16,-1 0 6 0,4-2-3 0,1 2 1 15,-3 0 2-15,0-4-3 0,3 5-7 0,-2 0 5 16,2-4-3-16,0 3 1 0,0-4-9 0,0 0 9 0,0 3 1 16,1-7-3-16,-1 6 6 0,0-8-3 0,0 2 2 15,-3 0-7-15,2-2-1 0,1 0 4 0,-6-7-6 16,7 10 0-16,-1-1 3 0,-6-9-11 0,6 9 1 15,-6-9-5-15,8 6-2 0,-8-6-6 0,5 7-3 16,-5-7 1-16,0 0 0 0,5 8-9 0,-5-8 3 16,0 0-6-16,9 2 8 0,-9-2-31 0,0 0-27 15,0 0-37-15,7 5-26 0,-7-5-26 0,0 0-47 16,0 0-68-16,0 0-72 0,0 0-336 0,0 0-695 16,0 0 308-16</inkml:trace>
          <inkml:trace contextRef="#ctx0" brushRef="#br0" timeOffset="210738.848">4263 6881 129 0,'1'-6'256'0,"-1"6"-16"0,3-12-17 0,-3 12-15 16,2-13-24-16,-2 13-18 0,3-10-18 0,-3 10-16 16,0 0-11-16,9-8-14 0,-9 8-18 15,0 0-22-15,0 0-23 0,10-2-37 0,-10 2-30 0,0 0-42 16,0 0-44-16,18 10-212 0,-18-10-348 16,7 5 154-16</inkml:trace>
          <inkml:trace contextRef="#ctx0" brushRef="#br0" timeOffset="211181.0903">4547 6759 79 0,'0'0'242'0,"0"0"-16"15,0 0-16-15,0 0-11 0,0 0-12 0,20 5-10 16,-14 1-5-16,-6-6-4 0,10 18-7 0,-1-8-2 16,-1 5-5-16,-1 2-11 0,2 3-6 0,-1 2-9 0,3 2-5 15,-3 0-4-15,1-1 0 0,0 3-6 0,0-1-4 16,0-1-1-16,0 2-5 0,1-2-1 16,-1 1-1-16,-1-3-7 0,2 3 11 0,-3-3-2 15,2 2-3-15,-1 0-1 0,2 0 1 0,-2 0-11 0,-1-2-3 16,-1-6 2-16,2 0-6 0,-1 7-8 0,-1-9-2 15,1 1-8-15,4 2-4 0,-4-3 0 16,1-1-4-16,-2-5 3 0,1 6-14 0,-1-5-4 0,-1-2 0 16,-1 1-6-16,2 0-3 0,-6-8-4 0,11 13-1 15,-8-6 1-15,-3-7-4 0,6 11-3 0,-6-11-1 16,7 6 1-16,-7-6-7 0,4 7-3 0,-4-7-2 16,0 0-18-16,6 10-23 0,-6-10-19 0,0 0-17 15,6 8-17-15,-6-8-10 0,0 0-16 0,0 0-19 16,0 0-12-16,0 0-34 0,0 0-24 0,0 0-22 15,0 0-22-15,0 0-22 0,0 0-43 0,-31-23-223 16,25 15-575-16,0-7 255 0</inkml:trace>
          <inkml:trace contextRef="#ctx0" brushRef="#br0" timeOffset="211562.0677">4888 6965 182 0,'0'0'222'16,"0"0"-13"-16,0-13-11 0,0 13-11 0,0 0-16 15,0 0-12-15,0 0-18 0,0 0-14 0,0 0-4 0,0 0 4 16,0 0-1-16,0 0 0 0,0 0-1 0,16 30-2 16,-13-12-4-16,1-3-7 0,2 5-2 0,2 2 1 15,-1 0-7-15,1 3 1 0,4 1-7 0,-3-5 4 16,-2 6-4-16,3-2 6 0,2 1-6 0,2 8-4 15,-5-8 0-15,4-4 5 0,-2 0-3 0,-2-1-2 16,-2 0-10-16,1-5-1 0,2 1-3 0,3 5-7 16,-4-6 1-16,2-1-5 0,-1-2-3 0,1 1-12 15,-4-3 0-15,1 0-5 0,-2-2-5 0,1-1-5 16,-1 1 0-16,1-2-5 0,-2 0-3 0,1-1-6 16,-6-6-12-16,10 11-15 0,-5-8-22 0,-5-3-28 15,12 4-12-15,-12-4-31 0,0 0-19 0,0 0-20 16,22-8-22-16,-14-2-22 0,-3 2-21 0,3-2-21 15,2-4-11-15,-1 0-11 0,2-3-4 0,-2-1-17 0,1 5-184 16,-1-3-482-16,-1 2 213 0</inkml:trace>
          <inkml:trace contextRef="#ctx0" brushRef="#br0" timeOffset="211867.522">5345 7378 1169 0,'6'-8'-21'15,"0"2"44"-15,0-1 19 0,-3-3 17 0,-3 10 8 16,9-12 15-16,-9 12 8 0,5-7 11 0,-5 7 4 0,4-8 5 16,-4 8 0-16,0 0 0 0,0 0-1 0,8-9-8 15,-8 9-7-15,0 0-8 0,0 0-6 0,0 0-2 16,0 0-4-16,0 0 3 0,0 0 2 0,0 0-4 15,0 0 0-15,0 0-6 0,-15 35-4 0,10-24-2 16,-1-4-1-16,3 6 4 0,-7-1 0 0,2 5-3 16,1-7 6-16,-1 5 0 0,2-2-6 0,1 1 2 15,-3 2-3-15,2-2-7 0,3-5 7 0,-1 4-11 16,2-6-6-16,2-7-2 0,-3 19-2 0,3-10-4 16,0-9-1-16,3 16 7 0,-1-8 4 0,-2-8 10 15,10 11 3-15,-1-8 15 0,6 1 9 0,3-1 1 16,1-6 2-16,8 3-6 0,3-5-7 0,1 3-4 15,9-4-8-15,-8 1-8 0,7 2-5 0,-1-7 1 16,-8 5-6-16,-1 0-4 0,0 0-6 0,-2 0-5 16,-4 3-2-16,-4-4-10 0,0 3-26 0,-4 2-38 15,2-2-36-15,-8 2-29 0,-9 1-40 0,19 0-28 16,-19 0-42-16,7 4-45 0,-7-4-59 0,0 0-324 16,0 0-704-16,0 0 311 0</inkml:trace>
        </inkml:traceGroup>
        <inkml:traceGroup>
          <inkml:annotationXML>
            <emma:emma xmlns:emma="http://www.w3.org/2003/04/emma" version="1.0">
              <emma:interpretation id="{F5880E5D-80AA-4DA0-AC61-36620F423789}" emma:medium="tactile" emma:mode="ink">
                <msink:context xmlns:msink="http://schemas.microsoft.com/ink/2010/main" type="inkWord" rotatedBoundingBox="8201,8617 10504,8477 10532,8941 8229,9082"/>
              </emma:interpretation>
            </emma:emma>
          </inkml:annotationXML>
          <inkml:trace contextRef="#ctx0" brushRef="#br0" timeOffset="212891.3186">6397 7148 241 0,'0'0'233'0,"0"0"-15"16,0 0-11-16,0 0-17 0,0 0-14 0,-11 14-14 16,11-14-12-16,0 0-10 0,2 16-8 0,-2-16-10 15,0 0-12-15,6 14-3 0,-6-14-14 0,6 7-6 0,-6-7-10 16,0 0-2-16,7 11-6 0,-7-11 0 16,6 6-1-16,-6-6 3 0,0 0 1 0,0 0 3 15,6 5-3-15,-6-5 0 0,0 0-4 0,0 0-2 16,0 0 1-16,0 0-2 0,0 0-1 0,14-23-4 0,-14 23-7 15,0-9 0-15,0 9-2 0,0 0-4 0,-3-22 1 16,3 22-3-16,0-13-9 0,0 13 1 0,-6-17 0 16,6 17-11-16,-3-14 2 0,3 14-3 0,-5-10-2 15,5 10 2-15,0 0-11 0,-3-9-8 16,3 9-1-16,0 0-16 0,0 0-13 0,0 0-28 0,0 0-24 16,0 0-34-16,0 0-40 0,0 0-43 0,0 0-52 15,36 13-285-15,-32-10-573 0,4 2 253 0</inkml:trace>
          <inkml:trace contextRef="#ctx0" brushRef="#br0" timeOffset="212547.5148">6583 7426 152 0,'-10'4'256'16,"10"-4"-16"-16,0 0-10 0,-11 7-15 0,11-7-8 15,-6 7-15-15,6-7-14 0,-6 13-13 0,2-7-8 16,4-6-15-16,-3 15-7 0,3-15-6 0,3 14-9 16,-3-14-6-16,0 13-6 0,0-13-5 0,3 15-7 15,0-10 5-15,4 4-2 0,-7-9-3 0,8 11-4 0,-2-6 3 16,3-3-5-16,-9-2 4 0,21 4-14 16,-9-4 1-16,2 0-4 0,0 0-4 0,2-4-10 15,-2 2-5-15,5-2-3 0,-5 1-7 0,2-2 11 0,-1-2-17 16,0 1-8-16,3 0 0 0,-2 1-5 0,-3-3 3 15,-2-2-8-15,4 3 1 0,-2 0 1 16,-5 4-4-16,1-4-5 0,0 0 6 0,-9 7 2 0,13-11 3 16,-10 3-7-16,-3 8 4 0,7-9-1 0,-7 9-1 15,6-11 4-15,-6 11 2 0,3-7-3 0,-3 7 0 16,0 0 1-16,0-13-2 0,0 13-3 0,0 0-3 16,-9-17 0-16,9 17 2 0,-10-8-4 0,1 4-5 15,-1-2-4-15,10 6 1 0,-20-5 3 0,7 3-3 16,-1 2 1-16,14 0-4 0,-25-4 2 0,9 4 1 0,1 0-4 15,1 4 4-15,-2-4 0 0,5 0-7 16,11 0 2-16,-22 2 3 0,12-2-2 0,10 0-3 16,-23 4 2-16,17-4 2 0,6 0-3 0,-16 1-1 15,16-1 1-15,-14 4-2 0,14-4 1 0,-11 6-4 16,11-6-7-16,-9 4-10 0,9-4-27 0,0 0-16 0,-14 5-18 16,14-5-16-16,0 0-18 0,-7 10-22 0,7-10-17 15,0 0-35-15,-11 6-23 0,11-6-38 0,0 0-36 16,-9 3-284-16,9-3-615 0,0 0 273 0</inkml:trace>
          <inkml:trace contextRef="#ctx0" brushRef="#br0" timeOffset="213552.2023">6968 7210 168 0,'0'0'231'0,"10"10"-14"0,-10-10-10 0,12 7-8 16,-6-3-10-16,0 3-6 0,2-4-7 0,-2 3-13 16,0 2-9-16,1 0-10 0,-2 0-5 0,4-1-9 0,-3 8-3 15,-2-8-7-15,-1-2-4 0,3 2-6 0,0 3-9 16,0-4-5-16,1 2-3 0,-4 0-3 0,-3-8-8 16,11 15-3-16,-2-10-6 0,-9-5-4 0,6 11-8 15,-6-11-7-15,7 9-4 0,-7-9-3 0,3 6 1 16,-3-6-5-16,0 0-8 0,8 10 1 0,-8-10-3 15,0 0 0-15,6 6-4 0,-6-6-1 0,0 0-8 16,0 0 10-16,0 0-2 0,0 0-5 0,0 0-13 16,0 0 5-16,0 0-2 0,0 0-2 0,0 0 2 15,0 0-2-15,13-17-1 0,-13 17-3 16,6-14-8-16,-3 5 3 0,0-3-4 0,0 5 2 0,1-1-4 16,-1-2 0-16,-3 10-1 0,9-17 2 0,-6 10 2 15,-1-1 0-15,4 1-3 0,-6 7 2 0,9-14-2 16,-6 8 6-16,-3 6-6 0,6-11 4 0,-6 11-3 15,7-11 8-15,-7 11-8 0,0 0 3 0,6-9 1 16,-6 9-1-16,0 0-3 0,10-1 7 0,-10 1-2 16,0 0 8-16,0 0-14 0,0 0 7 0,12-4-6 0,-12 4 5 15,0 0 1-15,0 0 1 0,14 11 0 0,-8-5 5 16,1 1 4-16,-7-7 3 0,8 13 4 0,-2-6 17 16,3 1-5-16,-5 0 19 0,2 2-3 15,6-2 2-15,-8 2 10 0,5 3-4 0,-1-5 2 0,-2 2-3 16,0-4-5-16,1 1-1 0,-1 2-5 0,0-2-5 15,0 0-4-15,2 2-5 0,-8-9-3 0,12 11 5 16,-8-5-9-16,-4-6 0 0,12 9 5 0,-8-3-33 16,-4-6-29-16,3 9-32 0,-3-9-30 0,0 0-16 15,12 7-26-15,-12-7-20 0,0 0-21 0,0 0-28 16,0 0-39-16,0 0-34 0,0 0-51 0,0 0-197 16,0 0-572-16,14-15 253 0</inkml:trace>
          <inkml:trace contextRef="#ctx0" brushRef="#br0" timeOffset="214105.1664">7672 7197 176 0,'6'-4'268'0,"-6"4"-13"0,0 0-5 0,0 0-16 0,6-8-12 16,-6 8-14-16,0 0-20 0,0 0-14 0,0 0-17 16,0 0-17-16,0 0-11 0,0 0-5 0,0 0-12 15,0 0-8-15,0 0-1 0,0 0-7 0,0 0-7 16,0 0-4-16,-14 35-3 0,8-28-7 0,3 4-1 15,-4-1-6-15,6 0-2 0,1-10-3 0,-5 20-3 16,2-9-8-16,3 0-4 0,0-11-2 0,0 18-5 16,0-7-2-16,0-11 4 0,0 20-6 0,3-11 2 15,2-1-5-15,1 0 0 0,2-1-3 0,-3-3 5 16,7 1 3-16,-2 0-5 0,5-2 7 0,2-1-9 16,2-2 4-16,0 0-10 0,-2-5-6 0,5 0 3 15,-1 4 4-15,1-7-10 0,7-2 1 0,-2 3-1 16,-2-6-2-16,5 8-2 0,-2-9 1 0,-3 2-3 15,2-3-3-15,2 3 5 0,-5-3-6 0,-2 2 0 0,3-1-2 16,-11 3-2-16,8-1-1 0,-12 1 0 16,4 2-1-16,-2-2-1 0,-5 3 0 0,-1-2 0 15,3 3 3-15,-6 1-6 0,-3 6 3 0,5-15-3 16,-5 15 1-16,0-11 2 0,0 11 7 0,0 0-1 0,-11-15-6 16,11 15-6-16,-9-5 8 0,9 5-11 0,-16-1 3 15,2 1 0-15,14 0 6 0,-22 5-4 0,12-4 5 16,-5 4-5-16,-2 1 1 0,4-1-2 0,2 1 3 15,0 1-7-15,0 0 7 0,-2-1 2 0,4 2-3 16,-2 0-5-16,5-1 5 0,-3 1 3 0,6 3-3 16,-1-4 2-16,1 4-2 0,0 0-3 0,3-11 9 15,3 17 7-15,0-6 1 0,1-1 14 0,5-1 12 16,0 3 8-16,8-4 18 0,4 4 8 0,-2-7 7 16,9 1-3-16,2-1 7 0,1-3-3 0,8 3 3 15,1-5-1-15,-1 3 7 16,-4-2-6-16,3-5-2 0,3-1-1 0,-3 2-6 0,-9 0-2 0,1-1-8 15,1-1-3-15,-4-3-6 0,-8 3-5 0,0 2-7 16,1 0-2-16,-4-1-1 0,1 3-7 0,-8-1-10 16,-9 2-20-16,16-4-34 0,-16 4-46 0,10-1-57 15,-10 1-60-15,0 0-59 0,0 0-81 0,0 0-116 16,-32 18-313-16,15-10-827 0,1-3 367 0</inkml:trace>
        </inkml:traceGroup>
        <inkml:traceGroup>
          <inkml:annotationXML>
            <emma:emma xmlns:emma="http://www.w3.org/2003/04/emma" version="1.0">
              <emma:interpretation id="{E6917170-8F6C-4A07-A58A-9C79336E9F67}" emma:medium="tactile" emma:mode="ink">
                <msink:context xmlns:msink="http://schemas.microsoft.com/ink/2010/main" type="inkWord" rotatedBoundingBox="11447,8240 15760,7977 15815,8874 11502,9136"/>
              </emma:interpretation>
            </emma:emma>
          </inkml:annotationXML>
          <inkml:trace contextRef="#ctx0" brushRef="#br0" timeOffset="218321.643">9830 6806 180 0,'0'0'185'16,"0"0"-13"-16,0 0-4 0,0 0-3 0,0 0-9 16,0 0-8-16,0 0-10 0,0 0-8 0,0 0-7 15,0 0-10-15,0 0-4 0,0 0-4 0,0 0-5 16,0 0-6-16,0 0-3 0,0 0-3 0,0 0-6 15,-13-12-2-15,13 12-6 0,0 0-8 0,0 0-1 16,0 0-8-16,0 0-6 0,0 0 0 0,-12-6-6 16,12 6-1-16,0 0-5 0,0 0 0 0,0 0-2 15,0 0-5-15,-21 3 3 0,21-3-5 0,0 0 2 16,-14 7-4-16,5-3 0 0,9-4 0 0,-10 6-3 16,1-1 2-16,9-5 0 0,-12 12-3 0,5-5 1 15,1 0 1-15,-5-1-1 0,5 3 0 0,2-2 1 16,-2 0-3-16,0 0-1 0,-2-1-3 0,2 2 2 0,0 0-2 15,6-8-1-15,-6 16-2 0,3-8 3 0,-1 2-1 16,4-10 4-16,-6 14-6 0,6-7 2 16,0-7 4-16,0 17-9 0,0-17 4 0,0 14-6 15,0-4 5-15,0-10-3 0,3 14 4 0,0-4-3 0,-3-10 0 16,4 15-2-16,-2-8-1 0,-2-7 0 0,4 16 3 16,-1-5-4-16,3-4 5 0,0-1-4 0,-6-6 1 15,8 15 1-15,-2-7-1 0,1 0 0 0,-1-3 0 16,0 0 3-16,0 3-4 0,-6-8 3 0,14 7 2 15,-8-1-3-15,1 0 3 0,0-3 2 0,-7-3 3 16,15 4-5-16,-4-1 1 0,-2-3 3 0,4 0-3 16,-13 0 2-16,27 0 9 0,-15-2-7 0,1 1-7 15,4-3 2-15,-1 1-3 0,-1-1-5 0,1 1 2 16,1-1 4-16,-7 1 6 0,-10 3-14 0,26-5-2 16,-13 1-3-16,-1 3-12 0,-2-3-15 0,-10 4-13 15,17-2-20-15,-17 2-13 0,16-4-16 0,-16 4-9 16,0 0-7-16,12-1-8 0,-12 1-18 0,0 0-9 15,0 0-15-15,0 0-11 0,0 0-5 0,0 0-10 0,0 0-9 16,-28 18-17-16,28-18-26 0,-14 5-126 16,14-5-387-16,-13 2 170 0</inkml:trace>
          <inkml:trace contextRef="#ctx0" brushRef="#br0" timeOffset="218841.2816">9963 7044 205 0,'0'0'257'0,"0"0"-14"16,-5-13-16-16,5 13-19 0,0 0-14 0,0 0-17 16,0 0-21-16,0 0-16 0,0 0-13 0,0 0 0 15,0 0-3-15,0 0 0 0,0 0 2 0,15 28-8 16,-13-19 6-16,1 2-12 0,-3-1-4 0,0-10 2 15,4 23-4-15,-4-15-1 0,6 9 3 0,-3 0-9 16,2-3-5-16,-3 3-7 0,1-4-3 0,0 3-8 0,0-1-4 16,0 1-8-16,0-7-8 0,-1 6-10 0,-1-6 3 15,4 3-6-15,-5-1-3 0,3-1-1 16,0-1-7-16,-3-9 2 0,7 19-27 0,-4-11-16 16,0-2-32-16,-3-6-27 0,11 13-30 0,-5-9-32 15,0 1-40-15,-6-5-33 0,13 3-38 0,-13-3-47 0,16-4-212 16,-16 4-542-16,18-8 239 0</inkml:trace>
          <inkml:trace contextRef="#ctx0" brushRef="#br0" timeOffset="219054.6538">10242 7048 113 0,'0'0'273'0,"0"0"-13"16,-2-11-14-16,2 11-22 0,0 0-19 0,0 0-20 15,0 0-24-15,0 0-10 0,0 0-10 0,0 0-8 16,0 0 0-16,0 0-9 0,0 0-3 0,0 0-5 16,14 33-1-16,-9-19-9 0,-3-3-8 0,4 2-3 15,-3-1-5-15,3 3-10 0,-2-2-5 0,2 0-8 0,2-2-4 16,-2 3-7-16,0-3-7 0,1 1-3 0,-1-5-7 16,0 6 1-16,2-2-2 0,-2-4-7 15,-3-2-3-15,-3-5-17 0,7 11-13 0,-1-8-25 0,-6-3-25 16,10 7-24-16,-10-7-32 0,8 3-29 0,-8-3-38 15,0 0-28-15,15-13-48 0,-15 13-196 0,6-15-485 16,0 6 214-16</inkml:trace>
          <inkml:trace contextRef="#ctx0" brushRef="#br0" timeOffset="219378.57">10513 6982 202 0,'13'-2'203'0,"-13"2"-6"15,0 0-13-15,0 0-8 0,0 0-7 0,14 9-2 0,-8-4-12 16,-6-5-7-16,7 13-7 0,-1-3-3 16,-3-2-8-16,0 2-6 0,5 3-13 0,-4-1-1 15,-2-2-10-15,1 1-3 0,-3-1-8 0,0-10-3 16,0 22-7-16,0-5-5 0,-3-4 2 0,-2-1-9 0,2-1-2 16,-6 1-7-16,0 0 0 0,-1-4-5 15,-1 3-3-15,-2 1-4 0,1 1-6 0,-4-2-1 16,-1 2-3-16,5-6-3 0,-3 1-7 0,-3 0-3 15,5-4-1-15,0 4 1 0,-1-4-3 0,2-1 0 0,3-1-6 16,9-2-14-16,-16 2-20 0,16-2-26 16,-16-2-32-16,16 2-38 0,-17-2-41 0,17 2-47 0,-7-14-66 15,-2 4-190-15,4-1-498 0,2-6 221 0</inkml:trace>
          <inkml:trace contextRef="#ctx0" brushRef="#br0" timeOffset="219925.9213">10698 6669 215 0,'9'-6'264'16,"-9"6"-27"-16,0 0-20 0,0 0-16 0,0 0-6 16,10 20-11-16,-7-8-13 0,2 2-11 0,-2 2-4 15,0-1-11-15,4 2-8 0,1 7-5 0,-4-3-11 16,5 0-6-16,-3 6-4 0,2-6-10 0,-1 4-7 15,-1-8-2-15,0 4-9 0,1-4-5 0,-2 1-3 16,-1-1-11-16,4-3-3 0,-5-1-2 0,3 2-4 16,0-4-3-16,-3 3-9 0,4-4 1 0,-4 0-7 15,0-2-2-15,-3-8-7 0,9 10 7 0,-7-2-11 16,-2-8-2-16,5 6-1 0,-5-6 0 0,8 5 0 0,-8-5-2 16,0 0 1-16,15 2 0 0,-15-2-7 0,0 0-2 15,19-10 0-15,-13 2-7 0,2 0 0 0,2-1-11 16,-1-2-6-16,3-2-5 0,0-1 0 0,0 4-4 15,3-4 3-15,-5 3 0 0,7-3 1 0,2 0 7 16,-6 3-3-16,1 2 4 0,-5 2-1 0,3 2 3 16,-5-1-3-16,5-1 0 0,-4 1 2 0,-8 6 1 15,13-5-3-15,-6 2 3 0,-7 3 2 0,18-3-3 16,-18 3 4-16,14 0 0 0,-14 0 4 0,9 6 0 16,-9-6 4-16,10 11 1 0,-7-8 2 0,-3-3 7 15,11 15 4-15,-8-9-3 0,0 1 6 0,1 1 0 16,-4-8 7-16,4 12 1 0,1-4 8 0,-5-8 3 15,0 16 8-15,0-16 4 0,-9 16 9 0,5-7-6 16,-5-3 9-16,-2 6-1 0,1-2-12 0,-4 1 2 16,-1-2-2-16,2 1-7 0,0 0-3 0,-4-1 0 15,2-5-7-15,-1 4 3 0,2 0-11 0,-2-3-1 16,3-2 3-16,1 4-3 0,3-3 2 0,9-4-2 0,-20 3-5 16,10-2-2-16,10-1-5 0,-11 6-17 15,11-6-19-15,-12 0-27 0,12 0-20 0,0 0-24 16,0 0-20-16,-10-13-26 0,10 13-29 0,0 0-34 0,5-19-44 15,-5 19-45-15,11-16-278 0,-5 6-618 0,3-3 273 16</inkml:trace>
          <inkml:trace contextRef="#ctx0" brushRef="#br0" timeOffset="220430.3388">11411 6881 233 0,'0'0'275'16,"0"0"-18"-16,10-2-24 0,-10 2-21 0,0 0-15 16,0 0-6-16,0 0-12 0,8 13-7 0,-8-13-7 15,0 11-10-15,0-11 0 0,1 17-11 0,-1-17-1 16,-1 21-7-16,1-7-3 0,0-6-5 0,1 5-13 16,2-2-5-16,-3-11-8 0,2 20-7 0,-1-5-2 15,2-6-8-15,0-1-9 0,-3-8-1 0,6 14-5 16,-1-7-8-16,-1-1-4 0,-4-6 5 0,10 11-6 0,-2-9-3 15,-8-2 2-15,15 5-16 0,-6-5-4 16,-9 0 5-16,22 0-11 0,-7 0 1 0,2-5-5 0,-4 3 1 16,2-5 3-16,-3 4-10 0,3-4-3 0,0 4-13 15,-2-6-7-15,-1 0-9 0,6 1-7 16,-8-1-4-16,1-6 0 0,1 5-1 0,-5-4 0 0,2 1-5 16,-1-1-3-16,-5 2 7 0,4 0 8 0,-4 3 0 15,0 0 0-15,-3 9 2 0,3-15 5 16,-3 15-1-16,3-13 7 0,-3 13-3 0,3-10 15 0,-3 10-8 15,0 0 11-15,0 0-8 0,4-9 0 0,-4 9-5 16,0 0 7-16,0 0-6 0,0 0 4 0,0 0-3 16,0 0 6-16,0 0-6 0,0 0 7 0,8 25-3 0,-8-25 5 15,4 15 3-15,-1-5 4 0,-1-2-7 16,2 0 4-16,1 2-4 0,-2-2 10 0,3 3-6 16,0-3-6-16,0 2 1 0,0-3-2 0,-2 3 3 15,3-2-6-15,2-2-12 0,-3 1-19 0,2 0-24 0,1-1-28 16,-2-2-28-16,-7-4-32 0,18 2-28 15,-10 0-33-15,-8-2-29 0,20-3-33 0,-6-1-266 16,-5 0-572-16,1-2 254 0</inkml:trace>
          <inkml:trace contextRef="#ctx0" brushRef="#br0" timeOffset="221205.8282">11940 6766 2713 0,'0'0'191'16,"-1"-17"-51"-16,1 17-11 0,0-16-19 0,0 16-15 16,1-18-7-16,4 10-7 0,-1-6-14 0,5 5-10 15,0 0-2-15,5-3-3 0,3-3-5 0,4 4-4 16,3 1-6-16,-1 0-2 0,3 3-7 0,0-1 3 15,2 2 0-15,2 1-12 0,-2 3-39 0,4-2-33 16,-3 4-41-16,-2 4-44 0,-1-3-52 0,-6 1-54 16,0 2-67-16,-2-1-190 0,-3-3-541 0,4 4 241 15</inkml:trace>
          <inkml:trace contextRef="#ctx0" brushRef="#br0" timeOffset="220973.2772">12145 6899 14 0,'0'0'228'0,"0"0"-7"15,0 0-8-15,14 3-4 0,-14-3-10 0,0 0-8 16,12 7-11-16,-7-2-6 0,-5-5-12 0,13 9-8 15,-5-5-1-15,-1 1-10 0,2-3-8 0,2 2-7 16,-2 1 2-16,3-3-16 0,-1 2-7 0,0-4-3 16,5 0-8-16,1 0-6 0,2 0-8 0,-1-4-3 15,1 3-6-15,1-2-9 0,-4-4-6 0,2 4-6 16,0-5-9-16,4 2-3 0,-4-4 1 0,-1 5-3 16,-1-3-10-16,-3 1 3 0,1-1-7 0,-5 4 1 15,-2-3-5-15,-1 0-9 0,0-2-9 0,-6 9-7 16,2-12-4-16,-2 12-10 0,0 0-5 0,-9-15-1 0,-2 9-2 15,11 6-4-15,-27-4 0 0,8 8-1 16,1-2-2-16,-7 3-1 0,-1 1 2 0,4 1 3 16,-3-1 1-16,-1 5 8 0,4 1-1 0,4-4 0 15,-6 5 3-15,8-5 3 0,-1 2 0 0,3 1 1 0,0-1 5 16,2 0-1-16,5 3 1 0,-1-5-1 0,2 2 2 16,3 1-3-16,0-1 6 0,2 1-4 0,1-11 3 15,6 23 2-15,1-10-1 0,4-2 3 0,-2 1 10 16,4 1 1-16,6 2 3 0,1 1 2 0,7-3 7 15,-5 1 3-15,2-1 2 0,3 2 4 0,6 4 1 16,-7-7 1-16,1 1 1 0,2-2 1 0,-4 3 1 16,2-1 7-16,-2 1 1 0,2 0 1 0,-5-2-4 15,1 3 2-15,-7-6-4 0,1 1-3 0,-1-1 4 16,-4 0-4-16,0 1 4 0,-5-4-6 0,2 2 2 16,-3-5 0-16,0 4 4 0,-6-7 7 0,6 11 3 15,-6-11 19-15,0 12-18 0,0-12-5 0,-10 12-1 16,1-5-7-16,1-3 2 0,-5 3-1 0,-1-1-13 15,-3 0 1-15,-3 1 0 0,-2-3-2 0,-8-1-6 16,2-2-17-16,-5 3-22 0,-6-4-19 0,-1 0-21 16,0 0-18-16,-1 0-30 0,1-1-34 0,0-3-40 0,8-2-43 15,3-2-60-15,-3 0-288 0,-5-7-622 0,10 1 275 16</inkml:trace>
          <inkml:trace contextRef="#ctx0" brushRef="#br0" timeOffset="221405.7223">12690 6690 166 0,'5'7'284'0,"2"1"-7"0,-1-2-15 16,-1 4-13-16,2-3-7 0,-1 1-13 0,-1 2-13 16,5 1-13-16,-2-1-12 0,1 0-19 0,-3 1-10 15,-1-2-18-15,1 0-9 0,0-1-17 0,0 1-10 0,-3 0-4 16,3-1-16-16,-3 2-6 0,2-3-6 0,-5-7-5 16,6 15-21-16,-3-8-21 0,-3-7-33 0,0 0-36 15,0 17-44-15,0-17-51 0,0 0-57 0,0 0-69 16,-9 7-230-16,9-7-531 0,0 0 235 0</inkml:trace>
          <inkml:trace contextRef="#ctx0" brushRef="#br0" timeOffset="221686.8709">12941 6702 48 0,'0'0'239'0,"18"2"-10"16,-18-2-12-16,10 3-10 0,-10-3-7 0,14 8-11 15,-5-5-5-15,-5 5-11 0,7-2-7 0,-5 1-13 16,1 0-5-16,-7-7-12 0,13 13-5 0,-7-6-7 16,0 0-6-16,0 2-8 0,-3-1-6 0,-3-8-1 15,2 16-7-15,-2-16 8 0,-2 15-1 0,2-15-9 16,-9 19-4-16,-1-9-3 0,1 1-9 0,-3-1-6 0,-3-2-4 16,2 5-9-16,-4-4-4 0,1 2-9 0,0-3-2 15,2 0-4-15,-1 2-7 0,0-3-15 0,3-1-11 16,3-1-23-16,-3-3-19 0,12-2-20 0,-13 5-30 15,13-5-34-15,-13 0-42 0,13 0-44 0,0 0-57 16,-12-8-261-16,12 8-566 0,0-17 250 0</inkml:trace>
          <inkml:trace contextRef="#ctx0" brushRef="#br0" timeOffset="222057.3944">13233 6700 153 0,'8'4'248'0,"-8"-4"-11"16,10 7-10-16,-10-7-6 0,9 11-15 0,-4-4-11 16,1 4-10-16,-3-5-17 0,3 5-9 0,-1-4-12 15,1 0-10-15,0 3-5 0,0-3-11 0,-6-7-11 16,8 13-12-16,-5-8-6 0,3 2-11 0,-6-7-8 16,6 8-3-16,-6-8-9 0,6 7-6 0,-6-7-5 0,0 0-2 15,9 8-6-15,-9-8-1 0,0 0-4 16,12 0-5-16,-12 0-2 0,0 0 2 0,0 0-10 15,17-15 1-15,-9 8-2 0,-2-1-2 0,0-1-2 0,3 0-3 16,-2-6-3-16,4 5 1 0,-1-7-7 16,4 6 3-16,-2-3-2 0,1 3 1 0,-1 1-3 0,1 0 2 15,-4 3-6-15,5 0-1 0,-2 4 1 0,-2 1 5 16,-10 2-3-16,22 0-3 0,-22 0 7 0,26 5 0 16,-8 3 6-16,-3-1 7 0,1 2 2 0,8 1 6 15,-3 5-5-15,3-4 1 0,2 4-4 16,-3-3-1-16,4 2 1 0,-3 4-2 0,2-4-7 0,0 2-29 15,-2-2-46-15,-1-1-67 0,-6-2-99 0,-1-3-343 16,1-1-621-16,-1 0 275 0</inkml:trace>
        </inkml:traceGroup>
        <inkml:traceGroup>
          <inkml:annotationXML>
            <emma:emma xmlns:emma="http://www.w3.org/2003/04/emma" version="1.0">
              <emma:interpretation id="{3E326D99-F40B-41A7-9172-183E42B30712}" emma:medium="tactile" emma:mode="ink">
                <msink:context xmlns:msink="http://schemas.microsoft.com/ink/2010/main" type="inkWord" rotatedBoundingBox="16752,7739 18236,7648 18270,8201 16785,8292"/>
              </emma:interpretation>
            </emma:emma>
          </inkml:annotationXML>
          <inkml:trace contextRef="#ctx0" brushRef="#br0" timeOffset="223455.0015">15217 6341 11 0,'0'0'211'0,"0"0"-8"0,0 0-11 15,0 0-6-15,0 0-8 0,0 0-7 0,0 0-10 0,-26 15-8 0,26-15-9 16,-14 6-9-16,5 0-6 0,-2-1-10 0,-4 1-4 16,3-2-10-16,-3 1-5 0,-1 0-10 0,3 2-9 15,-1-1-3-15,-1-1-7 0,2 2-10 0,-2-3-6 16,4 3-3-16,1-1-6 0,0 0-5 0,4-2-5 16,-3 3-7-16,1-3 2 0,8-4-3 0,-10 8-7 15,2-4 1-15,8-4-6 0,-1 11 2 0,1-11-2 16,0 0-1-16,-6 12-3 0,6-12-4 0,0 11 3 15,0-11 0-15,7 13-6 0,-7-13 4 0,9 8-2 16,-3-1 1-16,2-3 2 0,4-1-4 0,-5 3-1 16,7-2 1-16,-1-3 0 0,5 1-2 0,-3 2 3 15,-2-4-3-15,5 2 0 0,-3-2-2 0,4 1 3 16,-1-1-3-16,-1 0 3 0,2 0-2 0,0 0 1 0,-1 3 1 16,-1-3-2-16,1 0-1 0,-3 1 1 15,1 3-3-15,-1-2 3 0,-3-1-3 0,0 2-1 16,-3-2 1-16,0 2 2 0,-9-3 0 0,16 5-4 0,-9-3 4 15,-7-2 0-15,12 8-1 0,-12-8 5 0,9 9 4 16,-7-3 3-16,-2-6 5 0,3 12 3 16,-3-12 0-16,0 10 0 0,0-10 6 0,-8 11 5 0,8-11-7 15,-12 14 3-15,1-6 3 0,-1 1-3 0,-3-2 0 16,-3 1-2-16,1 1-2 0,-2-2 1 0,1 2-2 16,-4 0-1-16,2-2-1 0,-4 1-5 0,5-1 2 15,3-1-3-15,-4-1-2 0,1-3-2 0,1 4 3 16,3-1 0-16,3-3-5 0,2 2 1 0,10-4-1 15,-20 2-8-15,10-2-3 0,10 0-18 0,-11 5-24 16,11-5-31-16,0 0-40 0,0 0-37 0,0 0-39 16,0 0-72-16,0 0-238 0,18-36-543 0,-6 24 240 15</inkml:trace>
          <inkml:trace contextRef="#ctx0" brushRef="#br0" timeOffset="223839.5161">15725 6554 226 0,'0'0'243'0,"8"3"-12"0,-8-3-15 15,7 8-10-15,-1-2-14 0,-6-6-12 0,12 9-13 0,-6-4-4 16,2 0-11-16,-1 1-9 0,1-3-7 0,0 1-6 16,3 2-8-16,1-5-8 0,-2 0-1 15,4 4-9-15,2-4-5 0,-5-2-3 0,5 1-9 0,-1-2-11 16,4-1-3-16,1-3-8 0,-7 3-4 0,5-3-6 15,-5 1-5-15,2-1-2 0,-6 1-4 16,3 0-6-16,2-2 5 0,-7 4-7 0,1-5 6 0,-8 8-13 16,10-10-1-16,-7 3 1 0,-3 7-8 0,4-15 5 15,-4 15-5-15,0 0-2 0,-9-17-1 0,9 17-2 16,-11-10-1-16,0 6-4 0,2 1-3 0,-3-1 1 16,12 4-3-16,-30-1 1 0,13 1-3 0,2 1 1 15,-5 0 2-15,2 2-6 0,3 1 1 0,0 0-1 16,-1-1 2-16,3 3-3 0,-2-1 5 0,1 5-6 15,2-4-1-15,3 1 3 0,-1 0-5 0,3-1-17 16,-1-1-19-16,8-5-19 0,-13 13-25 0,8-6-20 16,5-7-34-16,-9 11-34 0,9-11-30 0,-3 6-55 15,3-6-237-15,0 0-534 0,0 0 237 0</inkml:trace>
          <inkml:trace contextRef="#ctx0" brushRef="#br0" timeOffset="224142.3152">16149 6164 22 0,'7'-8'244'16,"-7"8"-17"-16,0 0-14 0,9-4-11 0,-9 4-9 15,0 0-7-15,0 0-3 0,18 18-7 0,-9-7-1 16,2 3-6-16,-2 3-13 0,1-4-1 0,0 7 2 15,-2 3-8-15,2 1-1 0,2 0 0 16,-3-2-8-16,3 2-11 0,2-4-14 0,-2 4-5 0,-2-2-3 16,2 2-10-16,0-5-5 0,0 2-9 0,-2 0-1 15,-2-5-10-15,4 3-10 0,-2-2-3 0,-3-4-8 16,1-6-5-16,-1 7-6 0,1 1-26 0,-1-2-27 16,-1-6-39-16,-1 3-40 0,-4-2-44 0,-1-8-62 15,6 10-67-15,-6-10-310 0,0 0-622 0,0 0 275 16</inkml:trace>
        </inkml:traceGroup>
        <inkml:traceGroup>
          <inkml:annotationXML>
            <emma:emma xmlns:emma="http://www.w3.org/2003/04/emma" version="1.0">
              <emma:interpretation id="{DB019947-E5A8-4811-A673-4BF40856A603}" emma:medium="tactile" emma:mode="ink">
                <msink:context xmlns:msink="http://schemas.microsoft.com/ink/2010/main" type="inkWord" rotatedBoundingBox="18920,7341 22294,7135 22351,8056 18977,8262"/>
              </emma:interpretation>
            </emma:emma>
          </inkml:annotationXML>
          <inkml:trace contextRef="#ctx0" brushRef="#br0" timeOffset="224677.3001">17179 5967 243 0,'0'0'266'0,"0"0"-17"0,0 0-24 0,0 0-21 0,0 0-18 16,0 0-8-16,0 0-15 0,0 0-1 0,0 0-8 15,0 0-5-15,14 42-6 0,-8-27-5 0,0 1 3 16,1 10-5-16,1-1-1 0,2-1 0 0,1 2 3 15,-1-2-9-15,-2 2-9 0,-2 1 5 0,1-2-4 16,-1 1-2-16,3 0-10 0,1-1-4 0,-1-4-6 16,-1 4-6-16,-2-3-5 0,6 0-9 0,-6 0-4 15,0-8-5-15,1 4-7 0,0 1-7 0,1-3-1 16,-1 0-13-16,4-1 14 0,-4 2-19 0,2-4 3 16,0-1-5-16,-1 1-3 0,-5-6-15 0,3 4-20 15,0-4-8-15,0 3-37 0,-4-3-31 0,3 0-22 16,-5-7-27-16,7 11-29 0,-5-4-37 0,-2-7-35 15,0 0-41-15,0 0-76 0,0 0-212 0,0 0-604 0,0 0 268 16</inkml:trace>
          <inkml:trace contextRef="#ctx0" brushRef="#br0" timeOffset="226511.6841">17160 6572 26 0,'-13'-4'241'0,"13"4"-22"0,0 0-16 0,0 0-13 0,0 0-9 16,0 0-14-16,0 0-8 0,32-12-11 0,-17 10-10 16,2-2-8-16,-1 3-9 0,1-1-10 0,-1-2-8 15,3 2-6-15,1 1-9 0,-1-2-10 0,10 2-9 16,0-2-2-16,1 3-8 0,0 0-10 0,1-3 4 16,-1 2-9-16,-2-3-3 0,2 2-4 0,0-2-1 15,-3 2-5-15,0-3-2 0,0 3-2 0,-2-3-1 0,3-5-2 16,1 6-1-16,-2-1-6 0,-4 0 5 15,3-1-7-15,-2-1-1 0,-5 2 0 0,-3 1 1 16,2-3-5-16,-1 0 5 0,1 1-8 0,-5 2 2 0,-1-7-2 16,-3 5 0-16,1-1 0 0,-4 0 6 0,-1 1-8 15,1-2 4-15,-6 8-4 0,4-14 2 0,-4 14-3 16,-4-14 0-16,4 14-2 0,-9-14 1 0,1 7 0 16,-2 4-2-16,-2-2-3 0,-4 3 0 0,1-2 2 15,-3 1-2-15,-2 3 2 0,0 1 3 0,-6 0-2 16,-1 4 5-16,8-3 2 0,-6 2 0 0,5 0 4 15,4 3 1-15,-2-3 1 0,3 2 0 16,0 2-1-16,2 2 2 0,-2 0 0 0,4-1 1 0,4 0 0 16,-2-2 3-16,4 6-3 0,1-2-3 0,2-2-2 15,2-9 9-15,-3 19-4 0,3-19 8 0,3 18-4 16,0-8 2-16,2-3-3 0,2 1 8 0,-1 1-6 16,3-1 1-16,-1-5-2 0,4 1 0 0,4 2-3 15,-1-1 1-15,0-5-7 0,3-1 3 0,-2 2-3 16,2-2 0-16,0-2 0 0,-2-1 3 0,4 0-3 15,-1-2-5-15,-4 1 3 0,1 0 0 0,-1-2-1 16,0-4 9-16,-1 3-12 0,2-3 1 0,-5-1-3 0,2 0 3 16,-1-1-13-16,-2 2 10 0,1-3 6 15,-2 4-8-15,-2-1 4 0,1 1-4 0,-2 2-2 16,0 1 7-16,-6 7 2 0,7-11 2 0,-7 11-3 0,8-8 1 16,-8 8-5-16,7-8 7 0,-7 8-6 0,0 0-2 15,0 0 1-15,0 0 4 0,19 10 1 0,-19-10-2 16,12 11-3-16,-6-7 4 0,-3 5 3 0,3-2 1 15,2-1 8-15,-1 4-11 0,2-4 4 0,0 3-3 16,0-1-2-16,1 3 3 0,-1-1-3 0,-1-3 3 16,2-1-2-16,-2 0-3 0,5-1-4 0,-5-1 9 15,2 1-1-15,-10-5 2 0,16 4 3 0,-7-2-11 16,-9-2-2-16,0 0-3 0,24-6-1 0,-13 5-2 16,-4-5 3-16,-7 6-9 0,18-9 7 0,-9 2 0 15,-2-1 0-15,4 3 1 0,-2-5 3 0,-2 3-4 0,1 2-1 16,-1-2-4-16,2 1 5 0,-9 6-7 0,17-11 8 15,-10 6-2-15,-7 5-2 0,16-2 1 16,-16 2 1-16,14 0 0 0,-14 0 3 0,13 2-2 0,-13-2 0 16,14 10 5-16,-8-4 5 0,1 0-8 15,1 1 0-15,1 0 4 0,1 4-3 0,-1-1 0 16,0-2 2-16,-2 0 4 0,2 1 1 0,2 2 1 0,-7-5-4 16,5 1 3-16,-4-2-2 0,-5-5-4 0,12 9 1 15,-12-9 9-15,5 5 0 0,-5-5 0 16,0 0 7-16,6 6 5 0,-6-6-3 0,0 0 0 0,0 0 2 15,0 0-8-15,0 0 5 0,0 0-5 0,0 0-6 16,5-21 0-16,-5 21 2 0,1-15-14 0,-1 15 14 16,6-19-7-16,0 7-5 0,2-5-13 0,-1 4-4 15,2-2-14-15,3 1-5 0,3 1-8 0,-2-1 1 16,4 4 0-16,-1-2 6 0,2 2 3 0,0 3 2 16,-5 4 1-16,2-5 4 0,3 2 4 0,-3 5 3 0,0-2-1 15,2 4 6-15,-4 1-1 0,-3-1 2 16,7 3 4-16,-2 0-2 0,0-1 4 0,1 2-1 15,-3 0 3-15,2-2 1 0,0 4 3 0,3-3-3 0,-4 2 7 16,2-1 1-16,0-3 1 0,1 2-2 16,1 0 4-16,0-1 2 0,1 1 2 0,-3-4-1 15,4 0-3-15,1-4 1 0,-2 4-6 0,0-1 4 0,2-3 1 16,-1 2 3-16,-1-3 0 0,1 0-2 0,-3 1-3 16,1 0 5-16,0-3-6 0,-3 1 0 15,-1-4 5-15,-3 2-2 0,1 1 4 0,-3-4-4 0,-3 5 1 16,0-1-4-16,-1-4 1 0,-5 11 1 0,1-17-2 15,-1 17-5-15,-1-17 5 0,-5 9-6 0,6 8 2 16,-18-13 5-16,6 9-2 0,-3-3-2 0,-1 3 2 16,-4 6-3-16,-7 0 2 0,-2 1 1 0,2 1-4 15,0 2 5-15,0 2-3 0,5-2 1 0,4 5 2 16,0-4 1-16,1 3-1 0,1-1 3 0,3 1 2 16,-1 0-2-16,7-3 1 0,1 4-1 0,3-2 5 0,-3 1 1 15,6-10-1-15,-5 18-1 0,5-10 4 16,0-8-2-16,6 17 7 0,-1-10-5 0,2 0 0 0,1-2 4 15,1 0-7-15,3 0 11 0,4-3-7 0,-3-2 2 16,2 4-6-16,0-4-8 0,5 0 7 0,-2 0 6 16,-2-4-7-16,2-1-1 0,0 0 2 0,-2 1-1 15,-1-2-2-15,3-1 1 0,0-2-3 0,-5 0 2 16,1-1 0-16,1 2 1 0,-2-4-8 0,0 1 6 16,-1 0 4-16,-4 7-6 0,2-3 2 0,-2-2 11 15,-2 4-4-15,-6 5-1 0,9-7-1 0,-9 7-4 16,9-4 5-16,-9 4-4 0,0 0 1 0,0 0-5 15,0 0-1-15,25 9 5 0,-19-3-4 0,0 1 6 16,0-2 2-16,3 4-5 0,-2 1-1 0,5-2 6 16,-4 2-4-16,4 0 1 0,1 4 0 0,-1-5-3 15,0 0-11-15,1 0-19 0,2-1-18 0,0 0-18 16,-1-2-20-16,3-3-24 0,-2 0-25 0,2 0-10 16,-2-3-17-16,4-2-10 0,-4 1-4 0,0-3 5 0,7 2 17 15,-5-4 12-15,2-4-1 0,-1 2 27 16,1 1 12-16,8-8 16 0,-4 2 15 0,2-5 20 15,-3 0 10-15,4-2 16 0,3-6 15 0,-2 0 4 0,0-3 5 16,-3-3 6-16,1 2 9 0,1-2 2 0,-1 2 11 16,-3 1 5-16,4-2-3 0,-7-1 14 15,1 0 8-15,-1 1 6 0,-4 7 9 0,0-1 6 0,-3 1 9 16,0 0 8-16,-3 2 7 0,-3-2 3 0,-2-1-1 16,-2 8-3-16,-2 3-6 0,-2-3-11 0,-2 4-4 15,1 1-4-15,-8 0-6 0,2 1-9 0,-7 3-6 16,2-2-5-16,-1 8-3 0,-2 0-4 0,-3 1-1 15,-1 2-11-15,5 2-4 0,-4 2 0 16,3 4-3-16,0-3 1 0,1 5-4 0,1 1 2 0,1 1 2 16,1-2-6-16,3 9 5 0,1-2 4 0,-2 3-4 15,4 3 0-15,4-1 10 0,-2 1-1 0,5-1-1 16,-1-1-2-16,4 2 3 0,1 6-3 0,1-5 4 16,-1 3 1-16,5-5-6 0,0 14 0 0,-1-13 1 0,-2 5 6 15,4-3-11-15,-1 10 5 0,-3-11 7 16,3 1 1-16,-2 0-2 0,2-1-3 0,0-1 6 15,-3 0-9-15,3-4-2 0,-4-2 6 0,1 0-10 0,-1-1-1 16,-3 0-1-16,4 1-1 0,1-2-2 0,-2 0 4 16,-2-1-8-16,0-2 5 0,0 1-3 0,-2-3 0 15,4 1-3-15,-4-3-10 0,2 0-21 0,-3-9-21 16,3 13-24-16,-3-13-21 0,2 11-29 0,-2-11-28 16,0 0-40-16,0 0-49 0,0 0-54 0,0 0-264 15,0 0-597-15,0 0 265 0</inkml:trace>
          <inkml:trace contextRef="#ctx0" brushRef="#br0" timeOffset="226894.5216">19888 6327 213 0,'-8'-3'376'0,"8"3"-29"0,-6-8-24 0,6 8-24 15,0 0-28-15,0 0-24 0,0 0-23 0,0 0-23 16,26-13-16-16,-16 10-14 0,-10 3-20 0,23 0-15 15,-8 0-17-15,1 2-6 0,0-1-18 0,4-1-7 16,-1 0-9-16,0-1-3 0,-1-1-18 0,3 4-21 0,-4-4-22 16,2 2-16-16,-1 0-25 0,0 0-16 0,-2 2-10 15,4-4-7-15,-1 1-10 0,-1-2-7 0,-2 1-1 16,-1-3 4-16,2 1 4 0,-2 1 5 0,-2-1 9 16,0-2 3-16,-1 3 6 0,0-3 7 0,-3 0 13 15,3 1 16-15,-3 0 22 0,2 1 16 0,-3 1 17 16,-8 3 14-16,14-8 13 0,-14 8 5 15,13-3 2-15,-13 3-3 0,11-3-10 0,-11 3-1 16,0 0-3-16,15 1-8 0,-15-1-4 0,12 9-1 0,-6-2-1 16,-6-7-2-16,10 11 0 0,-1 2 1 0,-5-6-13 15,1 3 9-15,1 5-14 0,1-4 2 0,-1 0-2 16,0 1-2-16,0-4-11 0,-3 3-30 0,-1-1-31 16,-2-10-37-16,3 17-49 0,-3-17-42 0,0 14-58 15,0-14-62-15,0 0-243 0,0 11-578 0,0-11 255 16</inkml:trace>
        </inkml:traceGroup>
        <inkml:traceGroup>
          <inkml:annotationXML>
            <emma:emma xmlns:emma="http://www.w3.org/2003/04/emma" version="1.0">
              <emma:interpretation id="{A36B89E9-BCF4-4CE8-8DAE-CA8A163B3CB6}" emma:medium="tactile" emma:mode="ink">
                <msink:context xmlns:msink="http://schemas.microsoft.com/ink/2010/main" type="inkWord" rotatedBoundingBox="22497,7394 25492,7211 25526,7759 22531,7941"/>
              </emma:interpretation>
            </emma:emma>
          </inkml:annotationXML>
          <inkml:trace contextRef="#ctx0" brushRef="#br0" timeOffset="227349.6443">20701 6243 193 0,'0'0'288'0,"6"-5"-27"0,-6 5-21 0,0 0-16 15,10-1-17-15,-10 1-6 0,0 0-24 0,13 11-11 0,-8-5-9 16,-5-6-13-16,7 14-15 0,-2-8-5 0,1 2-14 15,-3-1-6-15,3 0-10 0,-6-7-3 0,9 17-7 16,-3-10-11-16,0-2-8 0,-2 1-5 0,-4-6-9 16,8 9-3-16,-8-9-5 0,7 8-2 0,-7-8-1 15,5 7-7-15,-5-7-1 0,10 2-1 0,-10-2 0 16,0 0-9-16,0 0-3 0,18-5-1 0,-18 5 2 16,10-7-8-16,-10 7 1 0,9-14-2 0,-3 7 0 15,0-3-2-15,2-1-1 0,-2 2 1 0,1-6-2 16,2 3-2-16,0-2 2 0,0 4-1 0,-2-3-3 15,4 2 4-15,-7 4 8 0,2-2 5 0,-6 9 3 16,12-8-9-16,-4 4 3 0,-8 4 0 0,13-1 5 16,-13 1-2-16,16 1 5 0,-16-1 0 15,17 7 6-15,-5 0-5 0,1 2 9 0,1 2-6 0,-2 1 3 0,2-2-4 16,4 0 5-16,2 5-7 0,-2 2-4 0,-2-7-1 16,5 5-2-16,-6-4-4 0,1 2-6 15,-2-3-25-15,-5-1-29 0,4 0-39 0,-5-2-43 0,-3-1-48 16,3-3-57-16,-8-3-89 0,12 1-222 0,-12-1-587 15,0 0 261-15</inkml:trace>
          <inkml:trace contextRef="#ctx0" brushRef="#br0" timeOffset="228612.2422">21522 5835 63 0,'11'-5'259'0,"-11"5"-18"0,0 0-15 16,0 0-9-16,24 8-14 0,-18-3-10 0,1 4-10 16,2 2-14-16,2 0-6 0,-3 5-11 0,4 5-10 15,2-2-10-15,-2 0-6 0,1 4-9 0,1 0-12 16,-2-4-5-16,-2 5-9 0,0 0-6 0,-1-2-13 16,3-2-5-16,-4 4-3 0,-1-10-5 0,-1 3-9 15,0-4 0-15,2 2-9 0,-4-6-4 0,2 0-1 16,-4 0-6-16,1 2 0 0,-3-11-4 0,5 11 1 15,-5-11-5-15,5 9 0 0,-5-9-2 0,0 0 0 0,-2 12 0 16,2-12-9-16,0 0 3 0,-16 7-5 16,16-7-10-16,-21-4-4 0,3 1-6 0,-6 0-10 15,-5 1-11-15,-4 2 6 0,-8-5 3 0,4 3-1 16,7 0 5-16,8 2 6 0,3 0 4 0,1 0 10 16,4 0 6-16,1 2 2 0,1 0 6 0,12-2 1 0,-16 5-4 15,8-3 5-15,8-2 0 0,-13 10 2 0,8-3-3 16,5-7 6-16,-4 12-3 0,4-12 1 0,0 12 1 15,0-12 5-15,9 14 6 0,-5-7-5 0,7 1 3 16,-2-5 1-16,4 4-2 0,3-1 0 0,-1 2-4 16,5-5-4-16,5 3-1 0,-6-1-2 15,8-5 5-15,-3 4-5 0,1-2-3 0,1-4 2 0,1 0 0 16,-2 0-6-16,0-3 4 0,-1 3-5 0,-4-4 2 16,-1 1-5-16,-1-1 1 0,-2-1 0 0,2 1-1 15,-3 1 1-15,2-6-3 0,-3 4 1 0,-2-1-4 16,2-2 0-16,-1 4 3 0,-4 0-5 0,2 1-2 15,-2 1 0-15,1-2 2 0,-10 6-4 0,16-7 3 16,-8 5-2-16,-8 2 2 0,13-1-1 0,-13 1-1 16,14-2 4-16,-14 2-1 0,18 2-1 0,-18-2 6 15,19 0-10-15,-19 0-2 0,19-2 5 0,-4 4 1 16,0-1 1-16,-1-1 1 0,4-1 2 0,1-1 0 16,-1 2 1-16,-2-2 0 0,4 2-4 0,-3-5 0 0,3-1 1 15,-1 3 3-15,4-1-6 0,-5-2 3 16,-2-1-1-16,3 1 0 0,-4-2 2 0,-1 0 1 15,-1-1-3-15,-2 0 0 0,-4 0-3 0,3-2-5 0,-7 0-5 16,-3 11 0-16,5-18-1 0,-8 9 3 0,3 9-4 16,-9-21 3-16,3 15 3 0,-6-4-3 0,3 5 3 15,-4-5-3-15,-2 8 4 0,1-3-5 0,-1 1 2 16,2 4 0-16,-2-3 5 0,15 3 3 0,-27 3-1 16,12-1-1-16,2 3-1 0,-3-2 9 15,2 4 3-15,4 2 1 0,-4 0 0 0,2-3 4 16,0 5-1-16,3 1 0 0,2-3 1 0,-2 6 2 0,3-6 2 15,2 6 2-15,-1-6-2 0,1 6-5 0,4-6-3 16,-2 1 4-16,1 2 0 0,1-12 2 0,1 22-5 16,4-14 2-16,-2-2-2 0,-3-6 1 0,7 15-2 15,2-12 7-15,-2 3-4 0,5-5-3 0,-12-1 2 16,24 4-14-16,-6-4-4 0,-4-1-7 0,5-3-4 16,-4 2 1-16,3-3 4 0,1-2 0 0,1-3 0 15,-4 4 3-15,5-6-1 0,-5-2 4 0,5 4-3 16,-6-1 0-16,4-6 7 0,-1 3-1 0,-4 3 0 15,-1-2 2-15,-1 6 0 0,-1-3 0 0,-1 3 6 16,-3 2 3-16,1-1 7 0,-1 3-8 0,-7 3 4 16,14-8-1-16,-14 8-4 0,12-3 5 0,-12 3 5 0,13 0-4 15,-13 0-2-15,0 0 7 0,18 11-4 16,-15-8 1-16,-3-3-4 0,13 11 7 0,-5-4-3 16,1-2 0-16,-2 0-2 0,1 2-1 0,-2 3 3 0,1-6-4 15,1 2 1-15,-8-6 0 0,12 11 2 0,-5-5-2 16,0-2 7-16,1 0-10 0,-8-4 5 0,0 0-1 15,19 4 2-15,-11-4-5 0,-8 0 0 16,13-7 3-16,-13 7-5 0,17-7 2 0,-10 3 2 0,-7 4-7 16,15-13 7-16,-5 8-1 0,-1-6-6 0,3-2 6 15,0 2-6-15,-1 4 8 0,2-2-10 0,-1-2 1 16,-2 1 3-16,1 3 0 0,-1-1 0 0,-2 2 4 16,1 1 5-16,-9 5-4 0,13-8-5 0,-13 8-7 15,12-2 6-15,-12 2 4 0,0 0 1 0,0 0 9 16,18 9-13-16,-12-7 8 0,-6-2 1 0,4 14-2 15,-1-8-1-15,-3-6-1 0,3 18 3 0,0-10 4 16,-3-8-7-16,3 15 5 0,2-4-3 0,-5-11 4 16,6 15-6-16,-2-5 6 0,-4-10-3 0,9 11 5 15,-6-7-6-15,-3-4-1 0,11 7 10 0,-11-7-4 0,13 0-3 16,-13 0 2-16,19-2-8 0,-8-3 3 0,5 1 4 16,-2-2 0-16,2-1-16 0,1-2 9 15,3 0-2-15,3-6 3 0,-1 5-5 0,1-2 7 0,-1 0-5 16,2-1-1-16,-5 5-4 0,6 1 5 0,-5 3 3 15,-2-1-13-15,7 0 12 0,-5 3-7 0,5 0 2 16,-6 4 4-16,1 3-2 0,3 0 0 0,-3 0-2 16,5 6 2-16,1 3-1 0,0-3 7 0,7 10-1 15,0 0-44-15,-6-4-49 0,-2-3-74 0,-2 4-100 16,-2 0-163-16,-8-5-225 0,0 0-702 0,-1 2 311 16</inkml:trace>
        </inkml:traceGroup>
        <inkml:traceGroup>
          <inkml:annotationXML>
            <emma:emma xmlns:emma="http://www.w3.org/2003/04/emma" version="1.0">
              <emma:interpretation id="{901281D5-5E56-4645-8231-AE2AE27BB7F5}" emma:medium="tactile" emma:mode="ink">
                <msink:context xmlns:msink="http://schemas.microsoft.com/ink/2010/main" type="inkWord" rotatedBoundingBox="26451,7157 28217,7049 28258,7722 26492,7829"/>
              </emma:interpretation>
            </emma:emma>
          </inkml:annotationXML>
          <inkml:trace contextRef="#ctx0" brushRef="#br0" timeOffset="238345.0171">24668 5643 113 0,'0'0'213'0,"0"0"-18"15,0 0-19-15,0 0-21 0,0 0-9 0,0 0-9 0,0 0-8 16,0 0 13-16,0 0-5 0,0 0-1 0,12 29-2 16,-9-17-5-16,1 4-5 0,-1-3-8 0,2 5-6 15,-5 0-1-15,3-2-6 0,1 7-4 0,-1-4-6 16,-1 6-2-16,-1-1-8 0,-1-3-4 0,1 2-3 15,-1 2 0-15,-1-1-6 0,2-1-1 0,-2 1-7 16,-2 0-4-16,0-2-2 0,-1-6-4 0,2 8-6 16,-1-2-1-16,0 2-4 0,-1-6-3 0,4 0-5 15,-5-5-2-15,4 1-9 0,-4 0 2 0,5-3-2 16,0-11 6-16,-1 14-8 0,-2-4-5 0,3-10 1 16,-2 12 1-16,2-12-1 0,0 0-8 0,0 0 5 15,2 15-3-15,-2-15 4 0,0 0-5 0,0 0 5 16,15-3-7-16,-15 3 4 0,0 0 0 0,25-19-3 0,-13 11 8 15,1-3-9-15,1-3-8 0,5 0 2 0,1-3-5 16,0 1 3-16,0-1-5 0,-1 2-4 0,4-3 2 16,-4 5-6-16,0-2 9 0,-7 4 1 0,3 1 6 15,-1 0-4-15,4 2-6 0,-8 0 5 0,0-1 1 16,1 4-2-16,-2 1 2 0,-2-2-2 0,-7 6 6 16,18-7-7-16,-9 7-1 0,-9 0 2 0,11-5-5 15,-11 5 7-15,0 0-9 0,16 2 4 0,-16-2 5 16,10 5-1-16,-4 0 3 0,-6-5-4 0,14 10 5 15,-7-5-1-15,1 2-3 0,-2 3 3 0,1-3-5 16,2 4 10-16,-5-1-9 0,2 1 6 0,0-1 0 16,0 3 0-16,-3-5 5 0,2 3 6 0,1 2-18 15,-6-3 12-15,0-10-1 0,0 18 4 0,0-18 1 16,-3 20 9-16,-2-12-4 0,1 2 4 0,-1 0-11 16,-5-1 6-16,-2 0-2 0,-1 0-7 0,-1 0 4 15,-1 4 2-15,-1-9 2 0,2 4-5 0,-2-2 0 0,0 1-4 16,1-5 1-16,0 0 3 0,0 1 0 0,15-3-3 15,-25-4 2-15,11 4-3 0,14 0 4 0,-16-6-6 16,7 1 1-16,9 5 0 0,-17-6 0 0,13 0-2 16,4 6 1-16,-6-15-4 0,7 5-8 0,-1 10-3 15,12-21-3-15,-4 7-16 0,4 3 10 0,1-3-6 16,8-3 6-16,0 3-7 0,3 0 5 0,-2 4 1 16,5-7 5-16,7 2-4 0,4-1 5 0,-4 0-3 15,-6 6 2-15,2 3 3 0,-2-7 5 0,4 4-2 16,-4 1 1-16,0 2 2 0,1 2 2 0,-5-2 5 0,-5 4-6 15,0-4 12-15,-1 5 2 0,-3 0 0 16,-3 2 1-16,-12 0-1 0,16-1 0 0,-16 1 4 16,20 3 0-16,-14-1 1 0,-6-2 9 0,7 10-4 0,-1 0 7 15,-3-5 3-15,-3-5 7 0,3 20 3 0,-1-10-6 16,1-1 2-16,-2 0 6 0,-1-9-1 0,2 22 2 16,-1-9 3-16,4-2-8 0,-2-1-3 15,-3 1-5-15,0-11 4 0,1 17-2 0,-1-17-8 0,2 17 2 16,-1-10 6-16,-1-7-11 0,3 14 1 0,-3-14-9 15,3 12 12-15,-3-12-5 0,3 12-2 0,0-6-7 16,-3-6-19-16,0 0-29 0,6 13-20 0,-6-13-29 16,0 0-32-16,3 9-34 0,-3-9-40 0,0 0-60 15,0 0-69-15,0 0-233 0,0 0-604 0,0 0 267 16</inkml:trace>
          <inkml:trace contextRef="#ctx0" brushRef="#br0" timeOffset="239075.7819">25577 5797 76 0,'0'0'321'0,"0"0"-17"15,0 0-20-15,0 0-22 0,0 0-26 0,0 0-21 16,0 0-15-16,0 0-26 0,0 0-18 15,0 0-16-15,0 0-10 0,0 0-2 0,0 0-6 0,0 0-1 16,0 0-2-16,0 0-6 0,0 0 2 0,0 0-3 16,0 0 9-16,0 0-2 0,0 0 5 0,0 0-4 15,0 0 12-15,0 0-13 0,0 0 3 0,0 0-8 16,20-9-4-16,-20 9-4 0,0 0-6 0,0-13-8 16,0 13-6-16,0 0-5 0,0 0-13 0,-5-14-5 15,5 14-7-15,0 0-10 0,-1-12-3 16,1 12-7-16,0 0-7 0,0 0-20 0,0 0-30 0,-8-8-29 15,8 8-32-15,0 0-24 0,0 0-28 16,0 0-33-16,0 0-34 0,-11 24-43 0,9-16-43 0,2-8-55 16,-3 20-257-16,3-12-648 0,0 6 287 0</inkml:trace>
          <inkml:trace contextRef="#ctx0" brushRef="#br0" timeOffset="239465.122">25882 6044 250 0,'0'0'278'0,"3"7"-19"0,-3-7-13 16,0 0-15-16,4 11-15 0,-4-11-14 0,2 13-16 0,-2-13-13 16,4 12-10-16,-4-12-10 0,6 10-10 0,-3 1-9 15,-3-11-9-15,8 13-6 0,-5-5 2 0,0-2-14 16,-3-6-9-16,8 14 0 0,-5-6-11 0,2-1-3 15,-5-7-12-15,3 8 6 0,-3-8-17 0,6 9-3 16,-6-9 2-16,4 10-13 0,-4-10 0 0,0 0-1 16,6 5-6-16,-6-5 4 0,0 0 7 0,0 0 25 15,0 0-4-15,0 0-1 0,0 0-3 0,0 0-6 16,0 0-11-16,0 0 0 0,0 0-10 0,0 0 3 16,-10-36-9-16,7 24-1 0,0-2-6 0,0-2 0 15,0 2-3-15,3 0-5 0,3-4-3 0,0 2-4 16,0 0-2-16,1 0 2 0,8 1 0 0,-1 2-6 15,4-5-4-15,4 2-1 0,2 4-12 0,7-2-13 16,11 3-17-16,-3-3-28 0,-8 8-24 0,8-4-34 0,4 7-38 16,-8 1-52-16,-3-1-61 0,10-1-107 0,-8 6-193 15,-1 0-626-15,0 1 277 0</inkml:trace>
        </inkml:traceGroup>
        <inkml:traceGroup>
          <inkml:annotationXML>
            <emma:emma xmlns:emma="http://www.w3.org/2003/04/emma" version="1.0">
              <emma:interpretation id="{25714F8C-4053-4A3A-A34B-07356347747B}" emma:medium="tactile" emma:mode="ink">
                <msink:context xmlns:msink="http://schemas.microsoft.com/ink/2010/main" type="inkWord" rotatedBoundingBox="28990,7475 32959,7233 33012,8102 29043,8344"/>
              </emma:interpretation>
            </emma:emma>
          </inkml:annotationXML>
          <inkml:trace contextRef="#ctx0" brushRef="#br0" timeOffset="239917.6467">27185 6179 228 0,'0'-15'259'0,"0"15"-6"16,6-15-6-16,-6 15-11 0,0 0-4 0,0-10-15 15,0 10-13-15,0 0-19 0,3-10-19 0,-3 10-20 16,0 0-12-16,0 0-12 0,0 0-9 0,0 0-4 15,0 0-6-15,17 30 5 0,-11-15-7 0,-2 7 2 16,5 1-5-16,-3 1 8 0,1 2-7 0,2 8 1 16,2 1-3-16,1 0-17 0,-2 3 3 0,1-3-12 15,3 5-12-15,-9-3 7 0,14 1-14 0,-7-3-1 16,2 0-7-16,-4-10-3 0,2 2 1 0,-2-1-5 16,-1-6-10-16,-1-3-5 0,4 0-27 0,-9-3-22 0,7-3-26 15,-7-1-22-15,3-2-26 0,-6-8-22 0,5 13-29 16,-5-13-37-16,0 0-50 0,0 0-56 0,0 0-236 15,0 0-575-15,0 0 256 0</inkml:trace>
          <inkml:trace contextRef="#ctx0" brushRef="#br0" timeOffset="240250.7012">27230 6152 253 0,'-6'-18'310'0,"0"5"-20"0,5-4-18 15,-2 5-15-15,3-1-17 0,0 13-10 0,3-24-22 0,-2 15-25 16,-1 9-13-16,12-17-19 0,-6 10-15 0,1-2-7 16,7 2-16-16,1 0-15 0,1 0-12 0,0 3-8 15,4 1-10-15,-1-2-4 0,-2 3-7 0,5 4-5 16,2 0-7-16,-6 0-2 0,1 1-6 0,5 2-9 0,-9 1 3 16,6-1-8-16,-5 1 2 0,-1 1 0 15,-1 3-5-15,-1-2 0 0,-1 4-1 0,-2-2-3 16,-4 0 2-16,-3 0 5 0,-1-2 0 0,1 0 1 0,-3-8 5 15,-8 25 4-15,5-10-2 0,-10-1 3 0,1-3 0 16,-1 2 11-16,-4-4-15 0,1 0-2 0,4-1-4 16,-8-1-10-16,7 4 8 0,-3-4 0 0,2-2-10 15,2 1-4-15,2-1-19 0,1 1-17 0,-2-2-28 16,11-4-31-16,-13 6-35 0,13-6-40 0,0 0-52 16,0 0-68-16,0 0-264 0,0 0-590 0,0 0 262 15</inkml:trace>
          <inkml:trace contextRef="#ctx0" brushRef="#br0" timeOffset="241144.3567">27888 6076 255 0,'0'0'291'0,"0"0"-24"0,3 8-23 16,-3-8-17-16,0 0-13 0,4 9-20 0,-4-9-16 15,6 10-14-15,-6-10-14 0,6 5-9 16,-6-5-6-16,10 7-6 0,-10-7-1 0,14 7-12 0,-5-7-8 15,1 1-8-15,2 0-12 0,-12-1-2 0,27-1-10 16,-12-4-3-16,1 2-11 0,4-1-5 0,-7 3-4 16,7-5-15-16,-4 2 5 0,0-4-2 0,1 2-7 15,-5-3-2-15,4 0-6 0,-5 1-6 0,0-1-7 16,-3-4-9-16,-2 5-4 0,1 0-12 0,-7-3 3 16,0 11-1-16,0-19-2 0,0 19-1 0,-7-14 5 15,1 7-8-15,-2 1 9 0,-6 1 0 0,0-1-5 16,-5 5 1-16,-4-2 4 0,0 2 2 0,-9 2 1 15,2 3 8-15,2 2 6 0,-2 1-4 0,5 0 7 16,1 4-12-16,2-1 7 0,2-2-2 0,4 0 0 31,4 5 1-31,-2-6 1 0,7 4 2 0,1 3-4 0,0-4 2 0,3-1-3 0,3-9 2 16,3 16 1-16,3-10-6 0,2 5 4 0,-3-8 9 0,9 8-4 0,1-5-5 16,4 0 5-16,1-1-6 0,3-5 0 0,3 2-3 15,-1-2-3-15,2 1-2 0,-2-4-2 0,-1 3-4 16,2-7 1-16,-1-2 2 0,-9 3-2 0,11-1 3 15,-12-1 2-15,4-1-3 0,-2 0 5 0,-4 1-1 16,7-8-1-16,-10 7-3 0,2-2 4 0,1 2 1 16,-4 0-1-16,-1 1 10 0,-8 8 10 0,9-10 6 15,-2 5 10-15,-7 5 8 0,6-10 8 0,-6 10 5 16,0 0-6-16,9-7-2 0,-9 7-7 0,0 0-7 0,0 0-3 16,0 0 0-16,0 0-3 0,0 0 3 15,0 0-5-15,17 17 8 0,-13-12-5 0,-4-5-1 16,6 16-2-16,-3-7-2 0,4 2 1 0,-1 2 17 0,3-4-24 15,-3 1 1-15,2 2-2 0,1 1-1 16,1 0-7-16,-1-1 2 0,-4-2-26 0,7-3-22 16,-5 0-26-16,2-4-21 0,-9-3-19 0,13 4-26 0,-13-4-23 15,14 3-19-15,-14-3-17 0,0 0-11 0,16-7-6 16,-7 0 6-16,-9 7-5 0,14-9-1 0,-8 0 11 16,4 0 8-16,-1 2 13 0,-3-8 15 0,1 8 15 15,-1 0 32-15,2-6 35 0,1 2 61 0,-2-2 26 16,2 6 25-16,0-2 26 0,-1 1 22 0,-5 1 22 15,5 2 10-15,-8 5 6 0,8-10 0 0,-8 10-5 16,0 0-8-16,9-7-9 0,-9 7-7 0,0 0-1 16,0 0-6-16,0 0-7 0,16 10 5 0,-16-10-9 15,8 12-7-15,-8-12 5 0,9 13-4 0,-6-7-9 16,4 4 3-16,-1 1-6 0,0-4-3 0,2 4-6 0,-2-1 2 16,-4-3-9-16,6-1 6 0,-5 2-5 15,-3-8-3-15,9 14-2 0,-3-11-2 0,-6-3-4 0,4 7 11 16,-4-7 8-16,0 0 9 0,0 0 8 0,6 8 6 15,-6-8-3-15,0 0 1 0,0 0-2 16,0 0 3-16,0 0-2 0,3-24-4 0,-3 24 0 0,0-16-7 16,0 16-7-16,8-16 3 0,-2 0-15 0,0 4 2 15,1-6-5-15,5 4-6 0,-2 0-1 0,5-1-21 16,0-1-25-16,5-1-30 0,-1-1-39 0,6 7-20 16,-2 2-38-16,2-6-41 0,-1 8-44 0,-2-2-60 15,7 1-85-15,-10 5-204 0,8-2-624 0,-5 0 277 16</inkml:trace>
          <inkml:trace contextRef="#ctx0" brushRef="#br0" timeOffset="241589.2504">29424 5826 191 0,'0'0'302'15,"0"0"-16"-15,0 0-17 0,0 0-15 0,0 0-18 0,-26 19-7 16,16-8-15-16,1 2 2 0,-1 1-3 16,-2 1-2-16,1-2 6 0,-1 6-12 0,-1 1-11 15,2 1-12-15,2-5-12 0,2 0-12 0,-2 1-14 0,5-2-15 16,-1 3-10-16,1-3-11 0,1 1-8 0,3 2-13 16,0-2-6-16,3-2-7 0,-3-1-8 0,4-2 2 15,2-2-12-15,0 3-4 0,6-1-3 0,-5-3-6 16,4-3-2-16,1-1-2 0,1-1-11 0,4 1-2 15,-2-4-12-15,1 0-1 0,-3 0-5 0,1-6-3 16,2 1 1-16,1-5-6 0,-2 6-1 0,2-7 2 16,-5 1-1-16,0 4 1 0,5-2-1 0,-4 1 0 15,-5 1 3-15,3 2-3 0,-3 1 0 0,-8 3 2 16,13-8 2-16,-13 8-4 0,9-2 0 0,-9 2 3 16,0 0-1-16,0 0 4 0,20 2-3 0,-20-2 4 15,7 15 0-15,-2-8 0 0,-4 3 0 0,5-2 1 16,3 4-2-16,-4-4 5 0,0 2-2 0,1-3-1 15,2 6 0-15,-2-2 2 0,6 0-2 0,-2-2-19 16,1-2-29-16,4 1-36 0,-3-1-45 0,-4-5-36 0,6 1-41 16,-2-3-41-16,0 0-51 0,3-1-54 15,-15 1-281-15,21-4-677 0,-11 0 301 0</inkml:trace>
          <inkml:trace contextRef="#ctx0" brushRef="#br0" timeOffset="242091.5452">30028 6055 168 0,'4'-4'280'16,"-4"4"-24"-16,0 0-25 0,0 0-19 0,0 0-14 16,0 0-17-16,12-3-10 0,-12 3-13 0,0 0-12 15,12 8-8-15,-12-8-11 0,14 10 1 0,-9-8-16 16,7 2-7-16,-4 0-5 0,8-3-5 0,-2 1-13 16,4 1-5-16,1-3-2 0,0 0-11 0,1 2-6 15,7-4-6-15,-2 2-8 0,-7-2 0 16,4 1-7-16,-2-2 4 0,2-4-7 0,0 4-9 0,-5-2 0 15,-1-1 0-15,1-1-2 0,-4-1 1 0,0 2-4 16,-4-1-1-16,-3-2 1 0,2 0-1 0,-4 2-7 16,-4 7 1-16,0-18-2 0,0 18-1 0,-6-19 0 15,-3 8-4-15,-1 4 1 0,-4-4-1 0,-3 5 1 16,-7-1 1-16,-2 2 0 0,0 3 6 0,0 2-1 16,1-4 1-16,5 8 3 0,0-2 3 0,-3 3-3 15,4-2 2-15,1 7-3 0,3-4-1 0,0 2 2 16,-1 2-2-16,5-2 3 0,-1 2-5 0,6-3 2 0,-1 3-3 15,1-3-1-15,4 2-2 0,2-9 4 0,0 16-1 16,0-16-3-16,5 13 11 0,4-5-9 0,-2-1-3 16,7-2-1-16,1-3 0 0,3 2 0 0,1-1 2 15,8-3 2-15,-6 0-9 0,11-1 1 16,-2-1-1-16,0-3-3 0,10-1 2 16,-11 2-1-16,1-5-1 0,5-2-1 0,4 4 3 0,-8-1-4 0,-2 1 5 15,-1 2 7-15,2 0 16 0,-3 1 9 0,-6-2 8 16,-2 6 11-16,0 0 0 0,1 3 6 0,-4 0-11 15,11 1 4-15,-8 0-15 0,7 2 2 0,1 5-3 16,-1-1-1-16,12 6-4 0,-10-2 0 0,0 1-21 16,11 2-49-16,-1 8-60 0,-7-3-78 0,2-4-110 15,-8-9-393-15,2 4-736 0,3-1 326 0</inkml:trace>
        </inkml:traceGroup>
      </inkml:traceGroup>
      <inkml:traceGroup>
        <inkml:annotationXML>
          <emma:emma xmlns:emma="http://www.w3.org/2003/04/emma" version="1.0">
            <emma:interpretation id="{89F6A9DE-2EF8-4B7F-869E-6CDAD1E466BE}" emma:medium="tactile" emma:mode="ink">
              <msink:context xmlns:msink="http://schemas.microsoft.com/ink/2010/main" type="line" rotatedBoundingBox="6267,9590 23624,8329 23716,9587 6359,10849"/>
            </emma:interpretation>
          </emma:emma>
        </inkml:annotationXML>
        <inkml:traceGroup>
          <inkml:annotationXML>
            <emma:emma xmlns:emma="http://www.w3.org/2003/04/emma" version="1.0">
              <emma:interpretation id="{C2175B79-6DF3-45BC-8627-412E8F7BECA1}" emma:medium="tactile" emma:mode="ink">
                <msink:context xmlns:msink="http://schemas.microsoft.com/ink/2010/main" type="inkWord" rotatedBoundingBox="6273,9670 9095,9465 9168,10464 6346,10669"/>
              </emma:interpretation>
            </emma:emma>
          </inkml:annotationXML>
          <inkml:trace contextRef="#ctx0" brushRef="#br0" timeOffset="243529.5424">4476 8280 59 0,'-6'-7'161'0,"6"7"-4"0,0 0-10 0,-8-13-10 16,8 13-5-16,-1-11-11 0,1 11-6 0,0-13-2 15,0 13-7-15,0 0-5 0,0-13-7 0,0 13 0 16,-2-12-4-16,2 12 3 0,0 0-1 0,2-16-3 15,-2 16 0-15,0-11 1 0,0 11 1 0,1-11-1 16,-1 11 5-16,0 0-3 0,0 0-1 0,0 0-2 16,0-15-10-16,0 15-7 0,0 0-11 0,0 0-8 15,0 0-7-15,0 0 4 0,0 0-2 0,0 0-2 16,0 0 4-16,8 37 6 0,-5-21 0 0,-2 3 1 16,1 5 8-16,4 2-6 0,0 0 9 0,0 2 5 0,7 6 0 15,1 1 1-15,-2-10 3 0,1 3-2 0,0-4 2 16,7 8-1-16,-7-8 0 0,1-3-3 0,-1 1-8 15,3-2 6-15,-2-1-11 0,-1 1-2 0,4-2-6 16,-8-2-4-16,4-2-6 0,-2-1-3 0,-3-1 1 16,0 1-9-16,2-2 4 0,-5-4-6 15,1 0-2-15,-2 0 3 0,2 0-2 0,-6-7-10 0,6 10-16 16,-6-10-22-16,8 10-19 0,-8-10-18 0,0 0-11 16,6 4-14-16,-6-4-12 0,0 0-23 0,0 0-32 15,0 0-27-15,0 0-25 0,0 0-35 0,0 0-47 16,0 0-271-16,-3-45-600 0,6 31 266 0</inkml:trace>
          <inkml:trace contextRef="#ctx0" brushRef="#br0" timeOffset="244097.3972">4995 8457 243 0,'0'0'238'0,"6"-5"-13"15,-6 5-18-15,0 0-8 0,0 0-16 0,0 0-4 16,0 0-8-16,0 0-12 0,-20 28-4 0,13-20-6 15,0 1-7-15,-5 6-10 0,1 5-8 0,-5-2-8 16,5-5-8-16,-2 5-6 0,-1 4-6 0,4-5-10 0,-2-3-6 16,3 8-4-16,2-9-8 0,-1 5-6 0,2-5-3 15,0 4-9-15,2-5-5 0,2 0-3 0,1-1-7 16,-2-2-1-16,3-9 3 0,4 20-7 0,-2-10 1 16,4-2-8-16,1 1 1 0,4-4 0 15,4 0-2-15,-2 0-6 0,6-2 4 0,1-3-3 16,-1 0-3-16,10 0 2 0,2-3-1 0,-3-1-3 15,4-3 0-15,-3 0-3 0,4-3-1 0,-3 5-2 0,7-12 4 16,1 5-5-16,-10 6 5 0,2-5-3 0,-3 2-1 16,1-4-3-16,-1 1-3 0,0 0 7 0,-4-3-2 15,0 1 6-15,1 0-3 0,-5 0-4 0,-5 0-3 16,-1 3 1-16,-4-2 0 0,1 2 0 0,-5-2-9 16,-1 5-1-16,-2-3 0 0,-2 0 0 0,0 11-1 15,-3-17 2-15,0 7-2 0,3 10 4 0,-14-10 1 16,8 4-4-16,6 6 1 0,-22-5-1 0,9 0 3 0,1 5 1 15,12 0 0-15,-27 7 0 0,7-2-2 16,6-1 2-16,-1 2-2 0,3-2 1 0,0 6 1 0,3-4-5 16,1 6 5-16,-1-2 9 0,5 4-8 15,-2-1 2-15,1 2 2 0,4-1 7 0,2 1 5 16,5-1 15-16,2-2-1 0,4 3 7 0,1-5 7 16,2 1 10-16,6 0 5 0,4-2 0 0,1 2-4 0,1-5 5 15,1-1-7-15,-1 1 5 16,3-3-7-16,2-2-1 0,-5-1-8 0,2 0-2 0,-1-3-3 0,2 2-1 15,-2-1-5-15,-3-2 0 0,1-2-32 0,-5 1-32 16,-5-1-25-16,2 1-41 0,-3-1-39 0,-2 3-41 16,-1-1-47-16,-4 1-42 0,-1-6-79 0,4 1-199 15,-10 0-593-15,7-6 262 0</inkml:trace>
          <inkml:trace contextRef="#ctx0" brushRef="#br0" timeOffset="244607.4486">6155 8366 227 0,'0'0'248'0,"0"0"-13"15,0 0-11-15,0 0-11 0,0 0-14 0,-27 2-11 0,27-2-11 16,-19 12-9-16,6-3-14 0,-1-1-17 16,1-2-12-16,1 6-11 0,-3-1-10 0,1 2-3 15,1-4-13-15,0 2-10 0,1 0-7 0,1 0-6 0,1 2-10 16,4-4-5-16,-2 3-2 0,2-2-3 15,3 1-9-15,3-11-5 0,2 14-3 0,-2-14-1 16,4 18-5-16,1-12 1 0,1-1-2 0,4 1-4 16,4 0-1-16,1-3 0 0,1-1 4 0,0 2-4 0,7-1 1 15,-4-1 4-15,6 3 2 0,2-5 0 0,-1 5 3 16,-1-5 3-16,-6 3 1 0,8-1-1 16,-4 1-2-16,-4 1 3 0,2 0-1 0,-2-1-1 0,1 1-2 15,-5 2 0-15,1 1 0 0,-10-2 2 0,4 1 3 16,-5 0 4-16,1-1 5 0,-6-5 10 0,0 13-1 15,0-13 6-15,-14 18-3 0,7-11-7 0,-5 4-1 16,-1-2 4-16,-5 1-17 0,3 1-3 0,-3-3 2 16,2 0-5-16,-2 3-3 0,1-3 8 0,2-1-13 15,0-4-8-15,6 3 4 0,0-2-10 0,9-4-19 16,-16 3-13-16,16-3-22 0,0 0-23 0,0 0-15 16,0 0-14-16,0 0-22 0,0 0-20 0,11-29-25 15,-3 18-13-15,6-3-17 0,5-3-8 0,-2-4-11 0,5 2-18 16,8-5-19-16,3 1-138 0,0-2-425 0,-8 11 189 15</inkml:trace>
          <inkml:trace contextRef="#ctx0" brushRef="#br0" timeOffset="244723.1378">6443 8578 1352 0,'28'-10'-15'16,"-7"-4"40"-16,0 3 20 0,-3 4 19 0,0-3 16 16,-3-1 17-16,0 4 9 0,-2 0 7 0,-2 3 7 0,-2 3-1 15,-9 1-1-15,14-2 3 0,-14 2 3 0,17-3-4 16,-17 3-1-16,10 6 0 0,-10-6-1 0,11 10-3 16,-5-3-2-16,0-2 1 0,0 3-1 0,-2 2 0 15,7 0 6-15,-5-3-9 0,2 7-6 0,0-6-3 16,4 1-14-16,-5 0 4 0,2 0-19 0,0 1-6 15,-1-5-6-15,-2 2-11 0,1-1-6 0,-1 0 2 16,-6-6-3-16,9 10-23 0,-2-6-27 0,-7-4-32 16,9 6-28-16,-9-6-27 0,0 0-32 0,3 10-45 15,-3-10-62-15,0 0-63 0,0 0-283 0,0 0-629 16,0 0 278-16</inkml:trace>
          <inkml:trace contextRef="#ctx0" brushRef="#br0" timeOffset="245062.6364">6789 8272 130 0,'13'6'118'0,"-4"-4"-3"0,2 3-26 16,-2-1-6-16,4 3-22 0,-2-1-3 0,2 1-14 15,2 0 4-15,-2 3-11 0,-1-2 8 0,-1 2 7 16,5-3 11-16,-2 7 7 0,-2-2 11 0,1-2 12 15,0 3 16-15,4 4 11 0,-4-6 9 0,4 7 8 16,-2 1 13-16,1-4 0 0,0 1-5 0,-2 2 0 16,-2-5-3-16,-2 3-5 0,2-2-5 0,4 3 0 15,-2 3-8-15,-2-1-11 0,3 1-3 0,-3-1-12 16,1 2-2-16,-1-1-13 0,1 1-1 0,-2 0-12 16,-2-3-9-16,-2-3-4 0,5 7-5 0,2-4-6 15,-8-3-2-15,-2 1-2 0,2-1-10 16,-3-1-1-16,3 1-23 0,-6-7-27 0,4 3-27 0,-2 1-25 15,-2-12-35-15,1 17-34 0,-1-17-35 0,-3 16-39 16,3-16-51-16,-4 8-223 0,4-8-529 0,0 0 233 0</inkml:trace>
          <inkml:trace contextRef="#ctx0" brushRef="#br0" timeOffset="245369.3334">7084 8424 230 0,'-10'-10'295'0,"4"-1"-18"0,-5-1-19 15,8 1-26-15,1 3-25 0,-1-6-18 0,3 14-19 16,0-18-18-16,4 8-17 0,0 3-14 0,10-5-10 16,-4 7-15-16,2-2-8 0,2 0-5 15,2 0-10-15,0 3-6 0,1 1-8 0,-2 3 2 0,1 0-9 16,1 2 2-16,-1 2-3 0,0 1 0 0,-2 4-2 15,2-1 5-15,-5 5-7 0,1-3 3 0,-5 1-5 16,-1 4 2-16,-3-4-4 0,0 5 3 16,-3-1-6-16,-6-2 5 0,0 1-8 0,-1 1-9 0,-7 2-1 15,1 3 0-15,1-6-15 0,-2-1-36 0,-5 5-40 16,3-2-46-16,-4-1-56 0,5-6-72 0,-1-1-281 16,3 1-560-16,-4-4 248 0</inkml:trace>
          <inkml:trace contextRef="#ctx0" brushRef="#br0" timeOffset="245673.5195">6640 8264 87 0,'0'0'422'15,"0"0"-8"-15,-3-17 1 0,3 17-11 0,0-11-14 16,0 11-27-16,0-13-31 0,0 13-23 0,3-12-33 0,-3 12-27 16,0 0-27-16,0-12-23 0,0 12-20 0,0 0-23 15,4-9-19-15,-4 9-34 0,0 0-52 0,0 0-50 16,0 0-38-16,0 0-53 0,0 0-52 0,0 0-67 0,0 0-85 15,0 0-363-15,-19 22-710 0,19-22 314 16</inkml:trace>
        </inkml:traceGroup>
        <inkml:traceGroup>
          <inkml:annotationXML>
            <emma:emma xmlns:emma="http://www.w3.org/2003/04/emma" version="1.0">
              <emma:interpretation id="{1B74435B-76B9-46D8-95EB-A1838405392C}" emma:medium="tactile" emma:mode="ink">
                <msink:context xmlns:msink="http://schemas.microsoft.com/ink/2010/main" type="inkWord" rotatedBoundingBox="10573,9556 12989,9380 13038,10063 10623,10239"/>
              </emma:interpretation>
            </emma:emma>
          </inkml:annotationXML>
          <inkml:trace contextRef="#ctx0" brushRef="#br0" timeOffset="246614.6748">9062 8231 105 0,'-14'-2'249'0,"14"2"-10"16,-16-3-13-16,16 3-9 0,-19-1-13 0,19 1-11 0,-20 1-19 16,10 2-9-16,10-3-16 0,-23 1-11 0,12 1-10 15,0 2-15-15,1-4-7 0,10 0-9 0,-15 11-11 16,7-9-9-16,8-2-8 0,-12 5-5 0,12-5-8 16,-7 11-5-16,7-11-10 0,-6 7-2 0,6-7-5 15,0 0 2-15,0 15-5 0,0-15-3 0,0 0-3 16,9 17-1-16,-5-12-6 0,-4-5 3 0,12 10-6 15,-7-6-2-15,4 3 2 0,0-3-4 0,1 0 1 16,1 3 0-16,0-1-4 0,-3-2 0 0,4 1-1 16,1 3 3-16,1 1-2 0,-2 0 1 0,1-3 1 0,-2 5-1 15,-3-3-2-15,3-1 0 0,-2 3 5 0,-2 1-3 16,-1-2 2-16,3-1-1 0,-4-1 5 16,-5-7 4-16,3 13 4 0,-3-13 0 0,-3 15 7 0,3-15-4 15,-14 16 2-15,4-5 1 0,-2-3-1 0,-2 3-2 16,-2-5-3-16,0 1 3 0,-4 3-6 0,4-3 0 15,-9 0 0-15,5-2-7 0,4 1 4 0,-4-2-4 16,1-1-2-16,3 0 0 0,2-2-2 0,-1 2 1 16,8-2-16-16,7-1-11 0,-20 0-31 0,20 0-35 15,0 0-34-15,-13-4-34 0,13 4-30 0,0 0-40 16,0 0-68-16,19-20-167 0,-5 12-493 0,-1-3 218 16</inkml:trace>
          <inkml:trace contextRef="#ctx0" brushRef="#br0" timeOffset="247157.7344">9272 8456 20 0,'0'0'197'0,"20"1"-8"0,-11-1-12 0,-9 0-9 15,23 2-5-15,-11-1-10 0,5-1-9 16,-1 0-18-16,1 3-7 0,2-3-7 0,-3 0-10 0,4-4-8 16,2 2-8-16,5-3-5 0,-5 1-8 0,-2 1-9 15,5-7-6-15,0 6-5 0,-8-1-4 0,-1 0-8 16,1-1 1-16,-4-2-6 0,-1 3 4 0,-2 2 4 15,-1-4 0-15,-1 2 1 0,-8 5-6 0,9-10 2 16,-5 4 2-16,-4 6-6 0,0 0-2 0,0-16-4 16,0 16-4-16,0 0-3 0,-13-11 2 0,4 5-6 15,9 6 2-15,-24-5-7 0,12 5 1 0,-4 0 5 32,-4 1 1-32,1-1 3 0,-8 0 2 0,5 1-1 0,-4 8 0 0,-1-7 1 0,2 3 0 0,6 2-2 15,-1 0-2-15,1 3-2 0,6-3-1 0,-1 3-7 0,2-2 1 16,5-1-3-16,1 4-2 0,0-1 4 15,1 3-4-15,2-2 0 0,3-11 1 0,6 18-1 16,-1-7 2-16,1-2-3 0,7-2 3 0,-4 3-3 0,5-3-1 16,-1 0 0-16,3-1-1 0,2-4-1 0,0 1 2 15,2-6-1-15,-6 6-1 0,7-3 1 0,-1-6-2 16,-2 1 2-16,-2-1 1 0,3-2-6 0,-2 2 3 16,-1-1-3-16,1 0 3 0,-4-4-1 0,-4-1 0 15,4 1 1-15,-1-1 1 0,-4 2 1 0,-2-3 0 16,1 5-1-16,-1-5-1 0,0 3 2 0,-3 3-2 15,-3 7 10-15,5-14-5 0,1 8 1 0,-6 6-2 16,6-9-4-16,-6 9-1 0,0 0-3 0,0 0 2 16,0 0-3-16,0 0 6 0,0 0-2 0,0 0-2 15,19 21-3-15,-16-13 2 0,1 3 0 0,2-2 0 16,-3 6 1-16,8-2-1 0,-8 0 2 0,9 2 1 16,-5-1 1-16,4 0-2 0,-2-2-10 0,-1-1-21 15,0-3-27-15,1-1-26 0,-3-2-42 0,1 0-32 0,-7-5-47 16,14 5-273-16,-14-5-515 0,0 0 228 0</inkml:trace>
          <inkml:trace contextRef="#ctx0" brushRef="#br0" timeOffset="247855.9452">9973 8368 228 0,'0'0'259'15,"0"0"-12"-15,0 0-9 0,0 0-13 0,0 0-15 16,34-13-13-16,-14 9-16 0,-1 0-15 0,4-3-16 15,0 1-17-15,0 2-11 0,4-3-12 0,-2-1-10 16,0 2-11-16,-5 3-11 0,-1-1-7 0,6-2-5 16,-5 2-17-16,-2 1-25 0,0-1-31 0,-5 0-31 15,1 1-37-15,-4-1-41 0,2 1-41 0,-5-3-85 0,-1 1-143 16,-6 5-417-16,15-11 185 0</inkml:trace>
          <inkml:trace contextRef="#ctx0" brushRef="#br0" timeOffset="247432.6842">10095 8015 73 0,'0'0'237'15,"0"0"-8"-15,0 0-3 0,0 0-7 16,0 0-14-16,0 0-8 0,14 34-10 0,-13-19-8 16,4 2-11-16,1 6-8 0,-3 1-5 0,1 0-12 0,2 4-3 15,2 7-12-15,-2-9-9 0,0 11-8 16,1-2-11-16,-1 3-8 0,0-12-7 0,3 4-9 0,-2-4-1 16,-4-2-12-16,6 0-7 0,-1-2-3 0,-2 1-5 15,0-6-3-15,-2 0-8 0,2-3-6 0,2-1-9 16,-5-5-26-16,3 0-25 0,-3-1-30 0,-3-7-36 15,8 11-46-15,-8-11-54 0,8 0-74 0,-8 0-210 16,0 0-516-16,19-14 228 0</inkml:trace>
          <inkml:trace contextRef="#ctx0" brushRef="#br0" timeOffset="248495.3812">10585 8399 202 0,'0'0'273'0,"0"0"-16"16,3-13-23-16,-3 13-20 0,13-11-17 0,-4 4-16 15,4-1-17-15,4 1-17 0,2 0-13 0,-2-1-14 16,8-1-13-16,0-4-12 0,2 6-5 0,-3 1-8 16,-5-1-11-16,5 0-7 0,3 2-7 15,-8-1-6-15,-2 0-5 0,2 1-1 0,-2 2-10 0,-1-4-3 16,-1 0-1-16,0 4-2 0,-3-1 1 0,1 3 8 16,-1-2 3-16,2 3 6 0,-14 0 9 0,16 2 9 15,-4-1 10-15,-12-1 2 0,18 5 4 0,-12-2 0 16,4 4 6-16,-1 0 8 0,-1 0 6 0,-1 0-11 15,1 2 0-15,3 3-4 0,0-2-9 0,-2 0-1 16,-2 0-7-16,-4-4-9 0,5 4-8 0,1-2-3 16,-5 1-6-16,2 1 3 0,5 0-9 0,-8 0-31 0,6-2-30 15,-9-8-43-15,4 11-33 0,-4-11-40 16,3 10-37-16,-3-10-40 0,0 0-42 0,3 7-83 16,-3-7-207-16,0 0-593 0,0 0 264 0</inkml:trace>
          <inkml:trace contextRef="#ctx0" brushRef="#br0" timeOffset="248173.2456">10573 7912 44 0,'0'0'249'0,"0"0"-1"0,9 15-5 0,-9-15-13 15,3 23-6-15,-3-9-10 0,6 3-7 16,-3 4-11-16,1 3-4 0,2-6-10 0,0 6-1 0,-2 1-1 15,5-1-3-15,0 1-5 0,-1 1-7 0,2-2-4 16,-1-1-11-16,3-2-5 0,-4 0-8 0,5 0-11 16,-1 0-13-16,-2 2-6 0,2 0-9 0,5-3-8 15,-10-1-7-15,4-3-6 0,-2-1-6 0,1-2-7 16,-4-2-6-16,6 2-8 0,-6-2-2 0,-2-4-6 0,4 3-5 16,-4-3-13-16,1 1-23 0,-5-8-29 0,12 11-32 15,-9-9-23-15,-3-2-22 0,7 10-29 16,-7-10-29-16,0 0-38 0,5 7-46 0,-5-7-53 15,0 0-278-15,0 0-626 0,0 0 277 0</inkml:trace>
        </inkml:traceGroup>
        <inkml:traceGroup>
          <inkml:annotationXML>
            <emma:emma xmlns:emma="http://www.w3.org/2003/04/emma" version="1.0">
              <emma:interpretation id="{A59DE857-6008-40DC-A03A-8FB6BB5AB8B1}" emma:medium="tactile" emma:mode="ink">
                <msink:context xmlns:msink="http://schemas.microsoft.com/ink/2010/main" type="inkWord" rotatedBoundingBox="13190,9425 16404,9192 16471,10114 13257,10347"/>
              </emma:interpretation>
            </emma:emma>
          </inkml:annotationXML>
          <inkml:trace contextRef="#ctx0" brushRef="#br0" timeOffset="249212.8306">11377 7985 281 0,'4'-8'323'16,"3"-3"-27"-16,1 3-32 0,-1-4-22 15,4 4-24-15,2-1-22 0,2 2-21 0,3-1-16 0,1 5-16 16,1-3-16-16,4 4-29 0,1 0-39 0,-1 4-51 16,0-2-55-16,-3 2-66 0,4 1-103 15,-6 1-154-15,2-2-399 0,-1 4 177 0</inkml:trace>
          <inkml:trace contextRef="#ctx0" brushRef="#br0" timeOffset="249085.1758">11482 8218 118 0,'11'8'238'16,"-5"-3"-8"-16,-6-5-11 0,7 11-11 0,-1-4-9 16,-1-2-17-16,4 1-10 0,0-1-10 0,0 1-7 15,1-4-13-15,5 3-14 0,3-3-4 0,-2-1-11 16,2 2-10-16,0-6-10 0,1 2-7 0,-2-1-11 15,1-2-7-15,1 2-6 0,-3-2-5 0,2 1-10 16,-3-2-1-16,-1-1-5 0,2 1-7 0,-7-1 5 16,0 2-7-16,-2-4-3 0,2 2-8 0,-9 6-3 15,6-14-4-15,-6 14-7 0,0-13-9 0,0 13-7 16,0 0-4-16,-16-14-4 0,6 10 4 0,-2 1-2 0,-3 2 0 16,-3 1 2-16,-2 0 4 0,1 4-3 15,0 0 0-15,2 0 1 0,-2 2 2 0,-1 1-1 16,0 4 2-16,-3 2 0 0,7-2 3 0,1 0-3 0,-3-1 2 15,8 4 1-15,-1-4-1 0,5 1 1 0,0 1 2 16,0 3-2-16,5 0 5 0,2-2 0 0,1 2 8 16,4 0 3-16,6-1-1 0,0-1 4 0,4 7 1 15,6-2 8-15,2 0 0 0,3-2 6 0,9 3 3 16,-3 0 3-16,-5-8 5 0,11 3 5 0,-3 1 4 16,2 2 11-16,1-3 0 0,-11-4 0 0,4 0 1 15,-4 3 3-15,-1 0 0 0,-3-2-1 0,3-1 9 16,-6 0-16-16,-4 1-2 0,-3-4 0 0,-1 0 3 15,-5-1 1-15,-2 1 4 0,-3 0 1 0,-3-7 10 16,0 17 8-16,0-17-4 0,-12 13-2 0,1-5-6 16,-5 0-1-16,1 0-15 0,-10 2-2 0,1-2-7 15,-5-1-4-15,0-1-12 0,-13-1-14 0,3 1-44 16,-1-4-34-16,-2 0-39 0,5-2-32 0,-4-2-34 0,-3-1-44 16,12 0-47-16,4-5-64 0,-11-2-286 15,11-3-662-15,3 0 293 0</inkml:trace>
          <inkml:trace contextRef="#ctx0" brushRef="#br0" timeOffset="249415.2918">12073 8095 73 0,'6'8'358'0,"0"-1"-14"0,1 0-21 0,-1-2-12 15,6 8-19-15,-1-6-12 0,-1 3-13 0,2-1-25 16,-1 3-22-16,-1-2-21 0,3-3-27 0,-1 3-10 16,-4 0-19-16,-1-2-7 0,1-1-14 0,-2 0-16 15,1 2-33-15,-1-3-43 0,-1 1-43 0,-5-7-44 16,3 17-54-16,-3-17-67 0,0 0-71 0,-6 13-293 15,6-13-585-15,0 0 260 0</inkml:trace>
          <inkml:trace contextRef="#ctx0" brushRef="#br0" timeOffset="250067.9048">12368 8110 139 0,'0'0'286'0,"9"4"-16"0,-9-4-17 15,12 7-9-15,-4-1-20 0,-1-2-10 0,1 3-19 0,-1 0-10 16,2 0-18-16,1 2-12 0,-2 0-10 16,4 4-10-16,-2-6-19 0,-2 2-9 0,-2-3-11 0,1 4-13 15,-4-3-3-15,3 0-8 0,-1 0-9 0,-5-7-4 16,7 11-5-16,-7-11-5 0,7 7-4 0,-7-7-4 16,0 0-7-16,5 7 0 0,-5-7-9 0,0 0-4 15,0 0-5-15,0 0-8 0,0 0 1 0,21-11-4 16,-21 11-6-16,12-11-7 0,-9 3-3 0,7-1 1 15,-4-3-2-15,2 1-1 0,1-1-1 0,-4 1-2 16,3-2 2-16,2 2 3 0,-2-3 0 0,1 3 2 16,1-2 4-16,-1 5 5 0,2-2 4 0,-2 4 11 15,-2 2 1-15,-7 4 7 0,13-11-3 0,-7 6 12 16,-6 5-3-16,12-2 4 0,-12 2 12 0,15 0 5 0,-15 0-7 16,17 5 13-16,-8 1 0 0,-2-3 4 15,6 3 7-15,-1 2 3 0,-3-1 0 0,3 1-6 16,0 0 3-16,0 1-1 0,2 0-7 0,-1-1-5 0,0-1 2 15,1 0-13-15,-1 0 2 0,1 0-8 0,-5-4-1 16,3 4 1-16,-3-5-5 0,-1 1-5 16,-8-3 1-16,15 7-9 0,-7-4-3 0,-8-3-14 0,10 1-14 15,-10-1-16-15,0 0-11 0,15-5-15 0,-15 5-8 16,6-9-1-16,-6 9-6 0,8-12-2 0,-8 12-10 16,7-12 1-16,-2 3 2 0,-2 0 8 0,1 1 0 15,-1-3 9-15,3-2 9 0,0-2 1 0,1 1 4 16,-1 2 7-16,5-1 3 0,-7 5 9 0,1-2 15 15,2 1 9-15,-7 9 16 0,11-14-1 0,-8 11 3 16,-3 3 3-16,10-10 4 0,-10 10 1 0,9-1 8 16,-9 1-1-16,0 0 5 0,15 6 0 0,-15-6 4 15,12 12 7-15,-6-5 0 0,1 3 5 0,-2-3-8 16,4 4 2-16,-2 2-2 0,4-1 1 0,-2-2 1 16,1 3-15-16,-3-2 4 0,2-1-2 0,2 1-1 15,-4 0-7-15,2 1-4 0,0-4-3 0,-1-4-31 16,-2 3-20-16,-2 0-36 0,-4-7-33 0,6 8-39 0,-6-8-48 15,0 0-62-15,9 3-71 0,-9-3-247 0,0 0-618 16,0 0 273-16</inkml:trace>
          <inkml:trace contextRef="#ctx0" brushRef="#br0" timeOffset="250260.3893">13420 7982 43 0,'0'0'337'0,"0"0"-36"0,0 0-23 0,0 0-16 0,0 0-16 15,0 0-15-15,19 13-15 0,-19-13-13 0,6 13-20 16,-1-5-7-16,2 0-14 0,-1 2-14 0,1 0-10 16,1 3-15-16,1-2-11 0,1 1-11 0,5-2-11 15,-4 3-10-15,-1-4 4 0,2 1-25 0,-5-1-27 16,-1-2-28-16,2 0-35 0,-2 0-45 0,-6-7-44 16,7 9-44-16,-7-9-59 0,0 0-277 0,11 2-541 15,-11-2 240-15</inkml:trace>
          <inkml:trace contextRef="#ctx0" brushRef="#br0" timeOffset="250598.9317">13757 7831 171 0,'13'-7'246'0,"5"4"-10"0,-3-3-11 0,3 2-10 0,0 4-12 16,1-3-9-16,1 5-14 0,0-1-9 15,4 3-4-15,-1 2-7 0,-4 1-8 0,5 3-7 16,-3 0-1-16,-3 0-8 0,-2-2-3 0,-2 4-4 0,-1-1-3 16,-1 1-8-16,0 5 9 0,-5-5-3 0,2 4-3 15,0-2-1-15,-4 3 10 0,-2-1 0 0,-2 0 7 16,1 1-12-16,-2-4-6 0,3 3-3 0,-3-3-5 16,1 0-11-16,-1 1-8 0,0-5-5 0,2 1-4 15,-2-10-8-15,1 17-6 0,4-7-7 16,-5-10-5-16,4 11-5 0,-4-11-4 0,7 13-2 0,-4-9-1 15,-3-4 1-15,18 7-12 0,-10-3 0 0,2-1-9 16,-10-3-21-16,23 0-24 0,-14 0-29 0,-9 0-35 16,22-7-32-16,-12 1-38 0,-1 4-42 0,-9 2-48 15,14-9-49-15,-10 2-67 0,-4 7-316 0,3-18-732 16,-3 6 324-16</inkml:trace>
          <inkml:trace contextRef="#ctx0" brushRef="#br0" timeOffset="250782.1063">13931 8024 128 0,'0'0'311'0,"0"0"-27"0,0 0-24 0,0 0-24 16,23-24-25-16,-14 20-22 0,3 0-16 0,-1 0-14 16,4 0-23-16,0-2-13 0,0 4-25 15,2-2-35-15,-2-1-45 0,-1 2-57 0,4 0-67 0,-3-2-80 16,-1 0-157-16,2 0-373 0,-3 2 165 0</inkml:trace>
          <inkml:trace contextRef="#ctx0" brushRef="#br0" timeOffset="250968.6074">14425 7865 154 0,'0'0'343'0,"13"12"-13"0,-2-1-18 0,-2-5-17 16,0 4-10-16,4 0-18 0,-1 5-24 0,0-1-14 15,1 4-29-15,4-1-14 0,1 1-21 0,-6-5-14 16,3 8-11-16,-4-3-18 0,-2-5-36 0,-1 1-52 16,-4 1-59-16,-1 2-74 0,0-2-87 0,-3 0-135 15,2-7-165-15,-2-8-525 0,-2 20 232 0</inkml:trace>
        </inkml:traceGroup>
        <inkml:traceGroup>
          <inkml:annotationXML>
            <emma:emma xmlns:emma="http://www.w3.org/2003/04/emma" version="1.0">
              <emma:interpretation id="{137615D1-549D-4F41-B430-D54DF774584B}" emma:medium="tactile" emma:mode="ink">
                <msink:context xmlns:msink="http://schemas.microsoft.com/ink/2010/main" type="inkWord" rotatedBoundingBox="17626,8994 19843,8833 19895,9547 17678,9708"/>
              </emma:interpretation>
            </emma:emma>
          </inkml:annotationXML>
          <inkml:trace contextRef="#ctx0" brushRef="#br0" timeOffset="252331.5539">15866 7548 226 0,'0'0'252'0,"0"0"-6"0,0 0-16 16,1-12-16-16,-1 12-20 0,0 0-17 0,0 0-15 0,0 0-9 15,0 0-8-15,0 0-12 0,0 0-2 0,21 20-1 16,-15-9-8-16,1 3-2 0,2 3 0 0,0 3-7 16,3 4-2-16,-1 0-13 0,-1 1 1 0,9 10-9 15,-2-6 5-15,-4 6-4 0,-1-9-17 0,5-1 8 16,-4-1 9-16,0-1-19 0,1-3 3 0,-1 1-10 15,2-1 0-15,-7-5 5 0,4 3-13 0,0-4-1 16,-5 3-3-16,2-7-6 0,-5-2-6 0,4 5-5 0,-4-6 0 16,1 0 12-16,1 3-22 0,-6-10-2 0,7 7 2 15,-7-7-3-15,6 11-1 0,-6-11 1 0,6 6-1 16,-6-6-5-16,0 0 6 0,5 7-4 0,-5-7-12 16,0 0 17-16,0 0-4 0,0 0-4 0,0 0 1 15,0 0-4-15,0 0 0 0,0 0 0 0,0 0 1 16,-27-20-1-16,16 14-3 0,11 6-9 0,-20-11 5 15,8 4-9-15,-3 0 7 0,1-1 2 0,-1-1-3 16,-1 4-6-16,0-2 0 0,-1 1 3 0,2 0-1 16,-3 5 0-16,2-5 2 0,2 4-5 0,0 0 2 15,-3 1-4-15,5-1 3 0,12 2 1 0,-18 0 10 16,6 2-11-16,12-2-3 0,-15 5-1 0,7-2-3 0,8-3 7 16,-11 10-1-16,11-10-7 0,-10 10 4 0,7-3-1 15,3-7 6-15,-3 10-3 0,3-10 12 16,3 17-11-16,-3-17 5 0,3 13-1 0,-3-13 5 0,7 16 4 15,-1-9 0-15,2 0-1 0,2-1 9 0,3 0 0 16,1-1 4-16,1 0-1 0,3 1 3 0,1-4-10 16,5 2 3-16,-5-7-1 0,7 6 0 0,-1-6 7 15,2 0-8-15,1-3-8 0,2 3 2 0,-3-2-4 16,-3-2 2-16,1 3 3 0,-1-6-4 0,-8 5 1 16,1-1 1-16,-2-1-1 0,0-3-3 0,-2 0 5 0,0-1-6 15,-1 1 2-15,-1 0-4 0,-1-1-4 16,-2 1 5-16,1-1-8 0,-5-3 6 0,1 7-3 15,1-6 1-15,-2 5-5 0,-4 8 4 0,1-18 13 0,2 11-11 16,-3 7-7-16,3-11 6 0,-3 11-4 16,2-11 6-16,-2 11-7 0,0 0 3 0,0 0-4 15,4-9-4-15,-4 9-3 0,0 0 6 0,0 0 1 0,0 0-3 16,0 0 7-16,0 0-4 0,0 0 2 0,9 31 4 16,-4-21-16-16,-2 0 20 0,1-2 0 0,2 0 2 15,-1 2-17-15,1 0 21 0,3 1-1 0,-6-5 0 16,7 4 0-16,-1-5 6 0,-2 2 2 0,4-1 5 15,-4-1-9-15,2-2 6 0,3 1-3 0,2-2 5 16,-2 2-4-16,-12-4-9 0,22-5 5 0,-3 4 0 16,-4-3-1-16,3 0 2 0,0 0 0 0,1-3-2 15,-4 3-2-15,0-4-2 0,2-1 2 0,-2 3 0 0,0-5 0 16,-2 2-2-16,-1-2-1 0,1 4 7 0,-4-2-8 16,0-1 2-16,-4 5 0 0,1 0 6 15,-6 5-7-15,10-11 7 0,-10 11-2 0,9-3-5 0,-9 3 3 16,0 0-5-16,6-8-10 0,-6 8-25 0,0 0-26 15,0 0-24-15,0 0-17 0,0 0-29 0,0 0-21 16,-28-3-33-16,28 3-37 0,-24 1-47 0,13-4-56 16,-5 1-282-16,0-4-656 0,-4 4 290 0</inkml:trace>
          <inkml:trace contextRef="#ctx0" brushRef="#br0" timeOffset="252642.7748">16449 7590 191 0,'0'0'286'0,"0"0"-26"15,0 0-19-15,0 0-14 0,0 0-16 0,0 0-11 16,0 0-17-16,0 0-11 0,0 0-19 0,0 0-10 16,21 29-13-16,-21-29-7 0,6 6-1 0,-6-6-13 15,9 6-2-15,-9-6-6 0,0 0 11 0,11 4-20 16,-11-4-5-16,0 0-6 0,0 0-3 0,15-6-4 15,-15 6-2-15,9-7-4 0,-9 7-1 0,5-15-11 16,-2 8-2-16,-3 7-3 0,3-18-1 0,0 10-7 0,-3 8-3 16,-3-18-3-16,3 18-4 0,-3-18-3 15,3 18 0-15,-3-17-6 0,3 17-5 0,-3-9-7 16,3 9-17-16,0 0-29 0,-2-15-14 0,2 15-18 0,0 0-27 16,0 0-29-16,0 0-33 0,0 0-48 0,0 0-47 15,0 0-283-15,0 0-576 0,0 0 255 16</inkml:trace>
          <inkml:trace contextRef="#ctx0" brushRef="#br0" timeOffset="253387.5082">17153 7660 253 0,'0'0'265'15,"0"0"-8"-15,0 0-22 0,0 0-10 0,0 0-13 16,0 0-9-16,0 0-9 0,0 0-17 0,-41 4-11 16,29-2-13-16,4 2-15 0,-6-3-6 0,-2 2-14 15,2 1-9-15,5-1-8 0,-1 2-13 0,1 0-4 16,-2-1-10-16,3-1-5 0,-1 5-13 0,0-3-6 15,9-5 1-15,-9 8-9 0,3 0-4 0,6-8-3 16,-8 8-4-16,8-8-5 0,-4 9-2 0,4-9-4 16,0 14-1-16,0-14 0 0,0 0-1 0,6 15-1 0,-6-15-2 15,10 9 1-15,-2-5-3 0,-1 2 3 0,2-2 3 16,1-1-10-16,-10-3-3 0,26 5 5 0,-16-3-1 16,7 0-4-16,-8-2 6 0,4 3-3 15,0 1 0-15,4-2 2 0,-8 2-1 0,4-4 2 0,-1 3 2 16,-3 0-6-16,-9-3 0 0,20 4 1 0,-13-3-4 15,-7-1 1-15,16 6 0 0,-16-6 2 16,14 4-5-16,-14-4 4 0,4 6 3 0,-4-6-2 0,5 9 12 16,-5-9 1-16,0 0-2 0,-6 16-1 0,6-16 6 15,-14 14-2-15,5-7 1 0,-3 0 1 0,-1 3-3 16,0-2-6-16,-5 0 4 0,3 0 0 0,-3 2-2 16,3-2-8-16,-3 0 4 0,3 0 3 0,2-1-9 15,-1-1-3-15,5-3 6 0,-1 4-4 0,1-4-3 16,9-3-2-16,-13 5-2 0,13-5 0 0,-8 7-10 15,8-7 1-15,0 0 1 0,-6 6 0 0,6-6-5 16,0 0-3-16,0 0-2 0,0 0 1 0,0 0 6 16,0 0-3-16,43-10-2 0,-31 7 3 0,0-1 3 15,3 1-2-15,-1-1 3 0,-2 0 1 0,2 1-1 0,-2 2-1 16,0-2 1-16,-12 3 2 0,20-2 1 16,-10 0 2-16,1 0 8 0,-11 2 0 0,16 2 6 15,-16-2 3-15,18 4 8 0,-11-1-4 0,1 0 2 16,-8-3-2-16,13 9 1 0,-4-6 2 0,-1 3 6 0,-1 0 3 15,-1-1-8-15,0 2-1 0,-6-7-2 16,10 13 7-16,-4-8-5 0,0 1 0 0,-6-6 4 16,11 11-9-16,-8-5 1 0,-3-6-5 0,7 9 8 0,-7-9-3 15,8 10-21-15,-8-10-26 0,9 6-22 0,-9-6-21 16,7 4-24-16,-7-4-30 0,0 0-33 0,0 0-26 16,20-4-30-16,-20 4-14 0,8-7-35 0,-8 7-230 15,14-14-539-15,-7 6 238 0</inkml:trace>
          <inkml:trace contextRef="#ctx0" brushRef="#br0" timeOffset="253700.3817">17551 7775 106 0,'0'0'293'16,"6"-13"-24"-16,-6 13-28 0,0 0-20 0,0 0-25 16,6-4-13-16,-6 4-12 0,0 0-10 0,0 0-8 0,0 0-11 15,10 21-6-15,-10-21-4 0,5 13-4 16,-4-5-5-16,4 3-4 0,1-1-2 0,-3-3-1 15,6 4 0-15,-2-3 2 0,2 4 3 0,1-5-3 16,4 3 13-16,-1-6 0 0,2 3-2 0,3-5 5 16,-3-1 1-16,1 3-4 0,2-8 0 0,2 4-5 15,-1-2-3-15,2-3 4 0,-2-1-10 0,4-2 0 16,-4-2-7-16,6-1-1 0,-1-2-2 0,-4 1 3 16,1-1-3-16,-5 2-4 0,-3-2 2 0,1 2-6 0,-2-3-15 15,0 3-8-15,-3-1-5 0,1 0-9 16,-4-3-8-16,-3 2-8 0,3 0-21 0,-6 1-30 0,0 1-40 15,0 11-44-15,-9-16-52 0,0 2-50 0,-1 5-43 16,-7 4-41-16,1-1-58 0,-8-5-77 0,-6 4-350 16,0 3-823-16,0-3 364 0</inkml:trace>
          <inkml:trace contextRef="#ctx0" brushRef="#br0" timeOffset="253908.8466">17645 7388 214 0,'0'-11'376'16,"0"11"-30"-16,0 0-16 0,4-13-24 0,-4 13-24 15,6-10-28-15,-6 10-17 0,8-3-34 0,-8 3-20 16,0 0-17-16,13-4-17 0,-13 4-17 0,15 2-15 16,-15-2-8-16,18 4-22 0,-18-4-27 0,16 5-30 15,-4 1-43-15,-1-3-44 0,-1 7-57 0,4-2-54 0,3-2-73 16,-5 5-257-16,3-4-540 0,0 0 239 15</inkml:trace>
        </inkml:traceGroup>
        <inkml:traceGroup>
          <inkml:annotationXML>
            <emma:emma xmlns:emma="http://www.w3.org/2003/04/emma" version="1.0">
              <emma:interpretation id="{74610335-48C5-4776-A9BC-687BA76C49C7}" emma:medium="tactile" emma:mode="ink">
                <msink:context xmlns:msink="http://schemas.microsoft.com/ink/2010/main" type="inkWord" rotatedBoundingBox="20042,8589 23624,8329 23689,9227 20107,9487"/>
              </emma:interpretation>
            </emma:emma>
          </inkml:annotationXML>
          <inkml:trace contextRef="#ctx0" brushRef="#br0" timeOffset="255066.1287">18268 7691 147 0,'6'7'292'0,"-6"-7"-14"0,12 11-11 0,-6-4-11 15,0 0-15-15,-1 0-17 0,0 1-13 0,3-2-13 16,-4 3-13-16,2-1-10 0,-3 0-20 0,3 0-10 16,0-1-13-16,0-1-8 0,-6-6-7 0,8 10-12 15,-8-10-4-15,4 10-16 0,-4-10-6 0,8 6-6 16,-8-6-3-16,4 7-11 0,-4-7-5 0,0 0-6 16,5 8 2-16,-5-8-10 0,0 0-1 0,0 0-2 15,12 1-6-15,-12-1 4 0,0 0-14 0,0 0 5 16,19-11-13-16,-13 5-4 0,0-1-10 0,0-2-7 15,0 0-6-15,1-2 3 0,-1-2-5 0,5 1 1 16,-4 0 1-16,4-2 3 0,-4 2 0 0,3 0 3 16,-1-1 4-16,-1 3-4 0,-2 2-5 0,1 1 9 15,-7 7-1-15,11-13-4 0,-4 7 0 0,-7 6 8 16,9-7-7-16,-9 7 3 0,14-2 0 0,-14 2-1 0,0 0 3 16,16 8 1-16,-16-8 6 0,10 9-1 15,-4 0-2-15,5-2 10 0,-4 2 0 0,2 2-2 0,2 0 4 16,-1-1 0-16,6 4 0 0,-2-5 5 0,1 4 4 15,0-6-6-15,3 4 1 0,-1-5 6 16,6 1-4-16,-5-2-5 0,-3 1 10 0,3-4-6 0,-2-1 1 16,2 2-3-16,-2-2-2 0,2-1 0 0,0-1-6 15,1-2 6-15,-2 2-2 0,1-1 5 0,-2-6-13 16,2 3 7-16,1-3-7 0,-4 1 1 0,3-1-1 16,-3-3 5-16,2 1-4 0,-3-1-7 0,1-2-8 15,-1 0-6-15,-4-2-6 0,-1 1-6 0,-1 0-2 16,-1-3-2-16,-1 4-7 0,-1-3 0 0,-2 3-3 15,-5 0 3-15,2 13 1 0,-1-19 3 0,-1 9 0 16,2 10 2-16,-10-13 3 0,2 9 3 0,8 4 0 16,-19-1 4-16,4 1 3 0,15 0-2 0,-30 5 5 15,17 2 3-15,-2-1-4 0,1 3 9 0,1 0-3 16,-1 1-3-16,3 0 2 0,2 1 4 0,-2 2 2 0,5-2 2 16,2 2 2-16,-1-2 1 0,4 0 3 15,-2 0 2-15,3 2 5 0,4-1-1 0,1-2 4 16,4 0 0-16,0 1 3 0,4-3-1 0,3-1 1 0,1-1-3 15,2-3-2-15,7 0 5 0,2 1-8 16,0-4 3-16,-1 0 1 0,13-4 1 0,-10 1 1 0,2-4-7 16,6 0 2-16,-8 0-2 0,1-4 3 15,-2 1-3-15,11-3 2 0,-3-5-3 0,-2 2 4 0,-1-3-4 16,-9 5 2-16,8-10 2 0,-2 1-2 0,2 0-3 16,-4-5-13-16,-3 0-8 0,1-3-13 0,3-1-17 15,-9-2-2-15,1-1-8 0,-1 0-4 0,5 1 0 16,-6-2-3-16,-3 11 5 0,-7-2 8 0,4 3 4 15,-4-1 5-15,-7 1 5 0,3 2 4 0,-1-2 10 16,-5 8 10-16,0-1 11 0,0-1 6 0,-5 5 9 16,4-3 4-16,-1 5 3 0,-2 0-5 0,-4-2 5 15,-1 8-4-15,-1 0 4 0,-4 0 1 0,-1 2-1 16,2 0-2-16,13 3 0 0,-31 6 8 0,17 2 3 16,-4 1 2-16,0 3 4 0,-1 5-3 0,1 1 5 15,-1 1 8-15,-1 3 1 0,4 10 1 0,0-9-1 16,-1 13-2-16,5-1 10 0,-1 0-3 0,2 3-5 15,4-5-4-15,5 1-1 0,2-4-4 0,5-1-5 16,-1-3 6-16,5 0-4 0,2 1 0 0,5-5-5 16,-1 2-3-16,5-5 3 0,2 3-2 0,-3-6-5 15,5 0-1-15,1-4 3 0,-1-3 11 0,0 1-11 16,2-2-2-16,-9-4-5 0,9 0-5 0,-1-2-2 16,-7-2 4-16,1-4-2 0,-1 2-2 0,2-2-1 15,-1 1 3-15,-1-4-2 0,-2 1-6 0,1-3 10 0,-1 0-11 16,1-2 3-16,-4 4-5 0,3-4 2 0,1 3 0 15,-8-1-1-15,4 2 0 0,-1 1-2 0,-3 3-2 16,-9 3 3-16,17-8-1 0,-9 7 2 0,-8 1-6 16,18 1 8-16,-18-1-6 0,20 7 9 0,-13-3-4 15,1 2 1-15,1 0 0 0,1 2 5 0,-2 0-3 16,0 5 1-16,4-6-1 0,-4 4 10 0,2-2-4 16,-1 2 1-16,-1 0-7 0,1-4-1 0,-5 3 7 15,5-2-4-15,-6-2 5 0,-3-6-9 16,10 11-6-16,-7-5-16 0,-3-6-27 0,0 0-25 0,6 8-18 15,-6-8-28-15,0 0-40 0,0 0-51 0,0 0-67 16,0 0-86-16,0 0-186 0,0 0-591 16,0 0 262-16</inkml:trace>
          <inkml:trace contextRef="#ctx0" brushRef="#br0" timeOffset="255260.6059">20326 7183 223 0,'0'-16'354'16,"0"16"-27"-16,-1-12-27 0,1 12-29 0,0 0-29 0,0 0-31 16,0-14-16-16,0 14-20 0,0 0-18 0,0 0-16 15,0 0-16-15,0 0-27 0,0 0-28 0,13 38-31 16,-7-28-37-16,-1 0-44 0,-2 7-51 0,3-2-44 16,4 1-65-16,-2 0-208 0,-1-3-443 0,2-3 196 15</inkml:trace>
          <inkml:trace contextRef="#ctx0" brushRef="#br0" timeOffset="255831.4691">20634 7534 96 0,'4'5'284'15,"2"1"-3"-15,-6-6-8 0,10 14-16 0,-4-10-13 16,-3 3-9-16,3 0-15 0,0-1-13 0,-6-6-21 16,9 15-8-16,-4-9-21 0,1 1-12 0,-6-7-11 15,9 11-10-15,-9-11-16 0,10 7-6 0,-7-4-12 16,-3-3-7-16,9 10-9 0,-9-10-3 0,7 5-11 15,-7-5 2-15,0 0-7 0,9 3-3 0,-9-3-12 16,0 0 0-16,0 0-4 0,20-4-3 0,-20 4-2 16,9-11-6-16,0 5-2 0,-3-1-3 0,1-3-5 15,4 2-5-15,-1-4 0 0,-1 0-6 0,3-1-2 0,-2-2 3 16,1 4-3-16,-1-3-3 0,1 3 5 0,-1 0 0 16,-1-1-4-16,3 4 1 0,-5 1 5 0,-1-1-8 15,0 1 4-15,-6 7 1 0,12-6 0 0,-12 6 3 16,11-3 0-16,-11 3-4 0,13 1 3 0,-13-1 5 15,15 8 2-15,-10-3 6 0,0 2 11 0,1 3 4 16,-1-3 3-16,-2 0-5 0,1 4 14 16,-1-1-4-16,2 1 1 0,1 1-5 0,-3-3-1 0,1 2 1 15,-2-1-2-15,1-1-1 0,-3-9 3 0,1 19-10 16,1-12-1-16,-2-7-4 0,7 14 0 0,-7-14-1 16,3 9-1-16,-3-9-4 0,0 0 2 0,3 11 1 15,-3-11 2-15,6 5 0 0,-6-5 1 0,0 0-7 16,0 0 2-16,0 0-4 0,0 0-3 0,25-12 0 15,-16 6 3-15,0 0-3 0,2-3 1 0,1 0-11 16,0-3-2-16,-2-1-1 0,4-1-3 0,0-1 1 16,1-1 7-16,2-2-10 0,-4 6-1 0,2-1-2 15,-4 2 6-15,2 0-2 0,0 2 5 0,-1-1 2 16,0 3 7-16,-3 3-2 0,-1 1 3 0,-8 3-2 16,18-5 6-16,-18 5-1 0,14 5 8 0,-14-5-1 15,17 6 6-15,-10 1 2 0,1 0 6 0,1 4-1 0,1 0 3 16,-1 2-2-16,2 0-1 0,-4 1-1 15,2 3-5-15,1-2-1 0,-1 7-2 0,2-2-9 16,-4-2-33-16,-1-4-63 0,-3 4-56 0,2 3-54 16,-5-1-80-16,0-6-104 0,0 4-332 0,-5-4-766 0,4 0 339 15</inkml:trace>
          <inkml:trace contextRef="#ctx0" brushRef="#br0" timeOffset="275601.6519">21830 7677 174 0,'0'0'234'0,"0"0"-8"16,0 0-16-16,0 0-5 0,0 0-4 0,0 0-7 15,0 0-13-15,0 0-3 0,0 0-5 0,0 0-7 16,0 0-8-16,0 0-7 0,0 0-17 0,0 0 5 16,0 0-6-16,0 0-5 0,0 0-7 15,0 0-9-15,0 0-2 0,0 0-14 0,0 0-6 0,0 0-9 16,0 0 5-16,0 0-16 0,0 0 3 0,0 0-22 16,0 0-1-16,0 0-8 0,0 0-3 0,0 0-8 15,0 0-2-15,0 0-3 0,0 0-2 0,0 0-4 16,0 0-3-16,0 0 3 0,0 0-1 0,0 0 1 15,0 0-3-15,0 0-9 0,0 11 8 0,0-11-1 16,0 0-10-16,0 0 7 0,0 0 3 0,0 0-14 16,0 0 11-16,0 0 4 0,0 0-9 0,0 0 4 15,0 0 0-15,0 0-3 0,0 0 10 0,0 0-7 16,26-2 11-16,-26 2-3 0,0 0 11 0,0 0 8 0,0 0-2 16,11-15 1-16,-11 15 4 0,0 0 3 0,0-11 4 15,0 11 0-15,0 0-5 0,0 0 1 0,0 0-4 16,-6-18 1-16,6 18-3 0,0 0-10 0,0 0 1 15,-6-11-2-15,6 11-4 0,0 0-4 0,0 0-1 16,0 0-4-16,-16 0-1 0,16 0-7 0,0 0-38 16,0 0-36-16,0 0-35 0,-14 18-30 15,14-18-41-15,-9 11-59 0,2-4-68 0,1 0-383 0,6-7-739 16,-14 10 328-16</inkml:trace>
        </inkml:traceGroup>
      </inkml:traceGroup>
    </inkml:traceGroup>
    <inkml:traceGroup>
      <inkml:annotationXML>
        <emma:emma xmlns:emma="http://www.w3.org/2003/04/emma" version="1.0">
          <emma:interpretation id="{0923A2FD-EE58-4E61-A56B-7A2FE420B3EE}" emma:medium="tactile" emma:mode="ink">
            <msink:context xmlns:msink="http://schemas.microsoft.com/ink/2010/main" type="paragraph" rotatedBoundingBox="4770,10991 32414,9262 32516,10894 4872,1262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AB96DED-5743-4839-B40D-000FF1EFA146}" emma:medium="tactile" emma:mode="ink">
              <msink:context xmlns:msink="http://schemas.microsoft.com/ink/2010/main" type="inkBullet" rotatedBoundingBox="4816,11717 5481,11675 5488,11788 4823,11829"/>
            </emma:interpretation>
            <emma:one-of disjunction-type="recognition" id="oneOf1">
              <emma:interpretation id="interp1" emma:lang="tr-TR" emma:confidence="0">
                <emma:literal>-</emma:literal>
              </emma:interpretation>
            </emma:one-of>
          </emma:emma>
        </inkml:annotationXML>
        <inkml:trace contextRef="#ctx0" brushRef="#br0" timeOffset="282433.8951">3160 10200 74 0,'0'0'148'0,"0"0"-7"0,0 0-5 0,0 0-12 16,0 0-12-16,0 0-4 0,0 0-11 0,0 0-5 15,0 0-2-15,0 0-8 0,0 0-3 0,0 0-2 16,0 0-3-16,0 0-1 0,0 0-1 0,0 0-1 16,0 0-1-16,0 0-2 0,0 0-1 0,0 0 1 15,0 0-1-15,0 0 0 0,0 0-3 0,0 0 0 16,0 0 0-16,0 0-5 0,0 0 0 0,0 0-5 15,0 0-3-15,0 0-4 0,0 0-1 0,0 0-4 16,0 0-3-16,0 0-5 0,0 0-2 0,0 0-2 16,0 0-2-16,0 0-2 0,0 0-4 0,0 0-1 15,0 0-5-15,0 0-2 0,0 0 2 0,0 0-4 16,0 0 7-16,0 0-1 0,0 0 3 0,0 0 3 0,0 0-2 16,0 0 1-16,0 0 5 0,0 0-3 15,0 0 3-15,33 1 1 0,-33-1-1 0,11 2 8 0,-11-2-2 16,13 1-3-16,-13-1 7 0,17 0 0 0,-17 0-2 15,16 3 3-15,-6-3 0 0,-10 0 2 0,20 0-7 16,-20 0-3-16,19-3 5 0,-10 2-4 0,-9 1-2 16,20-2 0-16,-12 1-1 0,-8 1-2 0,23-4-2 15,-14 2 8-15,3 2-6 0,-12 0 0 0,16-5-4 16,-5 4 15-16,-11 1-17 0,19-5-2 0,-12 5 1 16,-7 0-1-16,18-3-1 0,-18 3-2 0,15-3-8 15,-15 3 6-15,15-1 2 0,-15 1-6 0,14 0 2 16,-14 0 1-16,16-3 4 0,-16 3-9 0,15-1 4 0,-15 1-4 15,0 0 1-15,16 0-2 0,-16 0 3 16,12 1-5-16,-12-1 6 0,0 0-5 0,12 0 3 16,-12 0-1-16,0 0-5 0,0 0 4 0,15 3-3 15,-15-3 4-15,0 0-5 0,10 4 12 0,-10-4-10 16,0 0 7-16,9 1-8 0,-9-1 5 0,0 0-4 0,0 0 4 16,12 2 2-16,-12-2 1 0,0 0 2 15,0 0-3-15,0 0 5 0,12 6-1 0,-12-6 2 0,0 0-5 16,9 1 9-16,-9-1 11 0,0 0-16 0,0 0-4 15,0 0 5-15,12 4 0 0,-12-4 2 0,0 0-4 16,0 0-5-16,0 0 5 0,0 0-1 0,9 2-3 16,-9-2 3-16,0 0-5 0,0 0 5 0,0 0-5 15,0 0-1-15,0 0 4 0,0 0-4 0,0 0 0 16,0 0-5-16,11 4 2 0,-11-4-2 0,0 0 7 16,0 0 0-16,0 0 1 0,0 0-9 0,0 0 8 15,0 0-4-15,0 0 5 0,0 0-6 0,0 0 3 16,0 0-1-16,0 0 3 0,-24 14-10 0,24-14 9 15,-11 6 6-15,2-1-13 0,9-5 2 0,-16 7-2 16,5-3-1-16,3-1 7 0,-6 3-3 0,4-1-4 16,-1-4 6-16,-1 4-7 0,-1-3 4 0,1 2 4 15,3 0-6-15,-4-3 0 0,1 1 3 0,12-2-2 0,-21 2-6 16,10 0 10-16,11-2-8 0,-16 0 2 0,16 0-1 16,-14 1 3-16,14-1 2 0,-16 2-1 15,16-2-1-15,0 0 1 0,-15-2-5 0,15 2 1 0,0 0 0 16,-15-1-1-16,15 1-2 0,0 0 7 0,-16-2-2 15,16 2-2-15,-14 2-2 0,14-2 18 16,-14 0-14-16,14 0-6 0,-14 1 1 0,14-1-1 0,-18 0 1 16,18 0 1-16,-16 0 1 0,16 0-4 0,-18 2 4 15,18-2 0-15,-17 1 5 0,17-1-6 0,-16 4 4 16,7-3-7-16,9-1 7 0,-13 3-4 0,13-3 6 16,-17 3-5-16,17-3 0 0,-13 4-1 0,13-4-3 15,-11 1 4-15,11-1-1 0,-11 4 1 0,11-4 2 16,0 0-3-16,-12 1 1 0,12-1 4 0,0 0 0 0,-12 5-1 15,12-5-5-15,0 0 1 0,0 0 2 16,-17 0 3-16,17 0 0 0,0 0-3 0,-12 2 1 16,12-2 2-16,0 0 1 0,-13 3-3 0,13-3-2 0,0 0 4 15,-14 1-5-15,14-1 3 0,0 0-5 0,-14 0 3 16,14 0-6-16,0 0 9 0,-18 4-1 0,18-4 2 16,-9 3-4-16,9-3-5 0,0 0 6 0,-14 0 8 15,14 0-6-15,0 0 1 0,0 0-5 0,0 0 6 16,0 0-7-16,0 0 6 0,-16 0 1 0,16 0 2 15,0 0-9-15,0 0 3 0,0 0 2 0,0 0 2 16,0 0 1-16,0 0-7 0,0 0 0 0,0 0-1 16,0 0 2-16,0 0-2 0,0 0 2 0,0 0 8 15,0 0-14-15,0 0 6 0,0 0 3 0,0 0-5 16,0 0 0-16,0 0 7 0,0 0-11 0,0 0 7 16,0 0-3-16,0 0 1 0,0 0 2 0,37-13 3 15,-29 10-5-15,-8 3-2 0,22-5 10 0,-9 2-5 16,1-4-1-16,2 4 12 0,-1 2-15 0,0-2 4 0,1 1-7 15,-1 0 3-15,-1-3 4 0,1 3-1 16,1-2 0-16,-2 2-3 0,0-3 1 0,1 5 1 16,-3 0 1-16,3-5 0 0,-3 4-1 0,5 0 3 0,-7-2-3 15,3 0 4-15,-1 2-3 0,3-2-8 0,-3 2 5 16,0-1 5-16,3-2-3 0,-3 3 0 0,0-1 3 16,-3-2 0-16,-9 4 0 0,24 0 0 0,-15-4-2 15,3 3 0-15,-12 1 0 0,16-2 1 0,-16 2-3 16,18-4 0-16,-9 4 1 0,-9 0 2 15,16-2 3-15,-16 2 6 0,14 0-11 0,-14 0 6 0,9-4-6 16,-9 4-1-16,0 0 4 0,13-1-1 0,-13 1 1 16,0 0 0-16,0 0-5 0,0 0 8 0,13-3-1 15,-13 3-3-15,0 0 4 0,0 0-4 0,0 0-3 16,0 0 0-16,0 0 1 0,0 0 0 0,0 0-2 16,0 0 5-16,0 0-4 0,0 0 2 0,0 0 11 15,0 0-8-15,0 0-6 0,0 0-8 0,0 0-12 16,0 0-24-16,12-1-32 0,-12 1-17 0,0 0-28 15,0 0-40-15,0 0-50 0,0 0-51 0,0 0-88 16,0 0-237-16,0 0-640 0,11-3 284 0</inkml:trace>
      </inkml:traceGroup>
      <inkml:traceGroup>
        <inkml:annotationXML>
          <emma:emma xmlns:emma="http://www.w3.org/2003/04/emma" version="1.0">
            <emma:interpretation id="{78AF1362-1F25-46DE-AF2F-9C3DCFEC3E5E}" emma:medium="tactile" emma:mode="ink">
              <msink:context xmlns:msink="http://schemas.microsoft.com/ink/2010/main" type="line" rotatedBoundingBox="6584,10877 32414,9262 32516,10894 6686,12509"/>
            </emma:interpretation>
          </emma:emma>
        </inkml:annotationXML>
        <inkml:traceGroup>
          <inkml:annotationXML>
            <emma:emma xmlns:emma="http://www.w3.org/2003/04/emma" version="1.0">
              <emma:interpretation id="{FF246E63-1D55-4B9A-9AA5-B3E1DF3A068B}" emma:medium="tactile" emma:mode="ink">
                <msink:context xmlns:msink="http://schemas.microsoft.com/ink/2010/main" type="inkWord" rotatedBoundingBox="6606,11218 9624,11029 9695,12168 6677,12357"/>
              </emma:interpretation>
            </emma:emma>
          </inkml:annotationXML>
          <inkml:trace contextRef="#ctx0" brushRef="#br0" timeOffset="283946.6492">5052 9701 121 0,'0'0'195'0,"0"0"-12"0,0 0-5 15,0 0-11-15,0 0-10 0,0 0-7 0,0 0-7 16,-26-6-11-16,26 6-4 0,-13-2-10 16,13 2-5-16,0 0-5 0,-21 2-1 0,21-2-13 0,-18 0 2 15,18 0-6-15,-19 5-4 0,10-3-7 0,-2 2-4 16,11-4-5-16,-18 7-3 0,8-1-7 0,1-1 1 15,-4 2-11-15,2-1 2 0,-2 1-9 0,4 0-4 16,1 0 0-16,-1-1-8 0,2 2 0 0,1-1-1 16,6-7-8-16,-11 13 2 0,7-9-6 0,4-4-1 15,-7 13-1-15,7-13 1 0,-2 11-6 0,2-11 0 16,-3 14 3-16,3-14-5 0,5 11-1 0,-5-11-1 16,7 7 0-16,-7-7-2 0,7 10 1 0,1-5 2 15,1-2-4-15,-9-3 2 0,16 7-6 0,-8-4 5 16,2 2-2-16,1-3 2 0,5 1 0 0,-3 0-2 0,1 1 1 15,-2 0 0-15,-3-1-1 0,3 2 0 16,-3 0-2-16,3-1 3 0,1 2-2 0,-4-1 0 16,0-2-2-16,1 5 1 0,2-1 0 0,-6-1-3 15,0 1 7-15,2-1-4 0,-1 1-1 0,-7-7 2 16,13 13 4-16,-7-3-8 0,0-2 4 0,-1-1 0 0,-1 4-5 16,-4-11 5-16,5 17 0 0,-1-9 0 0,-2 2-2 15,-2-10 4-15,0 18-3 0,0-9 4 16,0-9-1-16,-6 16 3 0,1-6-1 0,1-3 3 0,-5 7-2 15,1-6 3-15,1 0 3 0,0 2 0 0,1-2 6 16,-6 0-3-16,4 0 3 0,-4-2 7 16,5-3 2-16,-2 3 1 0,-3-5 3 0,3 3-5 0,-3-2 2 15,12-2 0-15,-24 4-4 0,14-4 1 16,10 0 2-16,-23-3 0 0,13 0 1 0,10 3-3 0,-19-4-3 16,11 1-2-16,8 3-7 0,-13-4 6 0,13 4-6 15,-12-2-4-15,12 2-2 0,0 0-10 0,-12-8-22 16,12 8-18-16,0 0-20 0,0 0-12 0,0 0-20 0,0 0-12 15,0 0-26-15,25-10-18 0,-25 10-16 16,21-1-15-16,-8 1-21 0,2-4-26 0,2 1-190 16,-7 0-454-16,7 1 201 0</inkml:trace>
          <inkml:trace contextRef="#ctx0" brushRef="#br0" timeOffset="284327.0816">5298 10064 101 0,'0'0'206'0,"15"-5"-12"0,-15 5-8 0,11-1-18 0,-11 1-17 0,0 0-12 15,14-1-10-15,-14 1-5 0,0 0-7 0,15 2-1 16,-15-2-10-16,13 3-2 0,-7 1-8 0,-6-4-4 16,17 8-2-16,-13-5-4 0,7 1-3 0,-11-4 1 15,17 4 7-15,-8-3-12 0,0 3-1 16,-9-4-7-16,20 2 4 0,-20-2-2 0,22-2-4 0,-10 1-5 16,3-3-6-16,-2 0-3 0,2-2 2 0,0 3-9 15,-3-5-5-15,0 3-5 0,1-3-1 0,-1-1-3 16,-3 2-6-16,-1 0 4 0,1 1-5 0,-5-4-1 15,2 3-1-15,0-1 1 0,-6 8-2 0,3-16 1 16,-3 16 2-16,0-15-11 0,0 15-2 0,-3-17 3 16,-3 8-3-16,0 0-3 0,6 9-2 0,-15-15 3 15,2 6-2-15,2 3-1 0,-2 2 0 0,3-1-5 16,-2 2 2-16,-3-1-2 0,-2 4 4 0,2-2-8 16,1 0 8-16,-3 4-5 0,4 0 5 0,1 2-8 0,-2 0 2 15,1 0-1-15,2 0 1 0,1 2-1 16,1 1 0-16,2 1 0 0,-2 2 0 0,4 0-3 0,-1 3 0 15,3-2-14-15,0 3-18 0,3 1-30 0,0-5-26 16,2 5-34-16,4-2-30 0,0 0-47 0,6-6-55 16,-5 1-213-16,5-3-507 0,1-2 225 0</inkml:trace>
          <inkml:trace contextRef="#ctx0" brushRef="#br0" timeOffset="284864.3656">5866 9883 154 0,'0'0'259'0,"7"-6"-21"15,-7 6-23-15,0 0-23 0,0 0-14 0,0 0-13 16,0 0-12-16,15 0-15 0,-15 0-10 0,0 0-7 16,0 0-1-16,20 10-7 0,-20-10-6 0,12 7-5 15,-5 0-5-15,0 3-8 0,2-3 0 0,-3 4-3 16,2-1-5-16,1 0-2 0,-2 1-8 0,2 2-5 15,-1-5-5-15,-2 2-4 0,4 1 0 0,-7-5-8 16,3 1-3-16,0 0-7 0,-2 1-3 0,-4-8 0 0,6 12-4 16,-6-12-3-16,6 11-1 0,-6-11-1 0,5 5-5 15,-5-5-1-15,0 0 4 0,0 0 2 0,0 0 2 16,6 8 8-16,-6-8-2 0,0 0-5 0,0 0-2 16,0 0-4-16,0 0-2 0,0 0-5 0,0 0-1 15,0 0-1-15,0 0-4 0,-8-39 0 0,8 39 0 16,0-22-4-16,0 8 0 0,0 1 4 0,2-3-5 15,-2 3 0-15,0-4 1 0,3 3-2 0,-2 0-2 16,1 0 6-16,-1 5 5 0,-1 9-14 0,5-19 1 16,-5 19-3-16,4-14 0 0,-2 7-1 0,-2 7 7 15,6-7-6-15,-6 7 1 0,0 0 1 0,7-10 3 16,-7 10-3-16,0 0 1 0,9-1 4 0,-9 1-1 16,0 0 11-16,18 7-2 0,-9-1 17 0,-3 1-7 15,4 2 10-15,1 1-1 0,1 2 1 0,0 1 3 16,-2-2 1-16,-1 3 0 0,1-2-6 0,-4 0 2 15,5 2 4-15,-5-2-9 0,1 0 6 0,1 0-3 16,-1 0-3-16,1-1-4 0,-2 2-3 0,0-7 1 16,1 5 1-16,-1 0-14 0,1-4-21 0,-1-2-33 15,-1 2-34-15,-5-7-33 0,7 13-37 0,-7-13-43 16,5 10-39-16,-5-10-48 0,0 0-307 0,0 0-635 0,0 0 282 16</inkml:trace>
          <inkml:trace contextRef="#ctx0" brushRef="#br0" timeOffset="285763.5006">6489 9904 8 0,'0'0'293'0,"0"0"-29"0,0 0-25 0,0 0-14 16,0 0-12-16,0 0-11 0,18 7-8 0,-13-2-16 16,1 2-13-16,3-1-9 0,-5 1-10 0,5 3-6 15,-3 0-12-15,4 4-5 0,-4-3-9 0,3 4-5 16,-1-3-10-16,-1 0-8 0,2 1-8 0,-1-4 0 15,-2 0-11-15,3-1-3 0,-5-1-6 0,0 1-9 16,-4-8-3-16,11 11-1 0,-11-11-4 0,6 8-5 0,-6-8 1 16,7 8 0-16,-7-8 5 0,0 0 8 15,3 5 13-15,-3-5 5 0,0 0 1 0,0 0-4 16,0 0-3-16,0 0-12 0,0 0 0 0,0 0-3 16,0 0-5-16,-13-34-4 0,10 21-12 0,3 0 0 0,-6-3 1 15,1 1-9-15,4-3-4 0,-1-5 1 16,4 5 3-16,-2 2-6 0,1-1-6 0,7 1 1 15,-5 1-4-15,4 0 3 0,2 3-12 0,3-5-14 0,-1 5-19 16,-1 1-25-16,4 3-12 0,2 0-16 0,-1 3-15 16,-2 0-18-16,2 5-13 0,-1-3-6 0,-14 3-6 15,29 7-2-15,-20-6 0 0,5 4-1 0,-1 2 8 16,-1 0 10-16,2 0 8 0,-4 1 15 0,0 0 7 16,2-2 9-16,-6 4 9 0,0-3 11 0,2 1 5 15,-1 0 14-15,-2-1 7 0,2-1 17 0,-4 1 14 16,3 0 11-16,-6-7 10 0,11 12 7 0,-8-7 8 15,-3-5 6-15,7 10 6 0,2-6 4 0,-9-4 1 16,10 10 3-16,-4-8 2 0,-6-2 1 0,14 5 3 16,-4-3-1-16,-10-2-3 0,20 3-3 0,-8-6-2 15,-12 3-5-15,25-2-1 0,-12-4-5 0,4 1-2 16,-1-1-2-16,1 2-2 0,-1-4-3 0,0 1 0 16,-1-1-4-16,-1-1 1 0,-1 0-1 0,-1 3-1 15,1-5-3-15,-4 2 0 0,2-1 2 0,-5 3-1 16,-2-3-3-16,2 1 1 0,-3 0-3 0,-3 9 3 0,0-17-6 15,0 17 5-15,-6-17-1 0,6 17-4 0,-7-14 1 16,-2 9-3-16,1-1 1 0,2-1 2 0,6 7 11 16,-22-11 4-16,9 9 9 0,-2 2 3 0,-3 0 7 15,3 3 3-15,-1 0 0 0,-4 0-1 0,7 2-1 16,-7 1-5-16,4 1 6 0,1 3-3 0,-1-1-4 16,1 3 0-16,3 1-4 0,-2 2 0 0,2-3-2 15,5 3-4-15,1 1-1 0,-3-1 1 0,5 0-5 16,-2 1 2-16,3 0-3 0,3-2 4 0,0 0-3 15,0 3-4-15,0-5-2 0,3 3-4 0,3-4 2 16,-3 2 7-16,1-4-5 0,2 0-3 0,1-1 0 16,2-1-2-16,0-1 6 0,-9-6-1 0,17 5-4 15,-7-5 2-15,2 0-1 0,5-2-3 0,-1-1-1 16,-3 1 0-16,4-6 5 0,-1 2-3 0,-1-5 2 16,1-1-8-16,1 3-3 0,-4-6-4 0,4 0-3 0,-8-1-3 15,4-4 3-15,-1 6-1 0,-2-3 1 0,-1 2 2 16,2-1-1-16,-5 5 5 0,1 1-4 15,-1 2 4-15,-4 1 2 0,-2 7-5 0,9-11 1 16,-9 11-1-16,9-6-1 0,-9 6 2 0,0 0 5 0,0 0 1 16,0 0-1-16,19 10 0 0,-13 0 1 0,1-3 3 15,2 4 4-15,2 0 3 0,2 2-9 0,-1 2 5 16,2-1 0-16,2 4-8 0,-3-1-32 0,-1-2-37 16,-4 3-52-16,1-2-56 0,-2 1-77 0,-4-1-331 15,3-7-632-15,-1 4 279 0</inkml:trace>
          <inkml:trace contextRef="#ctx0" brushRef="#br0" timeOffset="287702.7178">7839 10054 133 0,'0'0'179'0,"0"0"-5"16,0 0-11-16,0 0-4 0,-19-12-7 0,19 12-3 15,0 0-8-15,0 0-5 0,0 0-3 0,0 0-5 16,0 0-8-16,0 0-12 0,0 0-11 0,0 0-11 16,0 0-2-16,0 0 1 0,0 0 5 0,-12 30-3 15,7-17 0-15,-4 6-5 0,0 3-6 0,2 0 1 16,-5 3-8-16,4 3-8 0,-5-2-6 0,-2 8-2 0,5-7-6 15,-7 8-2-15,1-1-3 0,-1-2-7 16,-2 6-18-16,1 0-38 0,-3-3-51 0,5 6-55 16,-2-4-64-16,-6-2-266 0,5-2-495 0,-1 0 220 0</inkml:trace>
        </inkml:traceGroup>
        <inkml:traceGroup>
          <inkml:annotationXML>
            <emma:emma xmlns:emma="http://www.w3.org/2003/04/emma" version="1.0">
              <emma:interpretation id="{B15F99DF-DD2A-4F23-8DBB-9F7083CD6221}" emma:medium="tactile" emma:mode="ink">
                <msink:context xmlns:msink="http://schemas.microsoft.com/ink/2010/main" type="inkWord" rotatedBoundingBox="10908,10874 15744,10571 15805,11546 10969,11849"/>
              </emma:interpretation>
            </emma:emma>
          </inkml:annotationXML>
          <inkml:trace contextRef="#ctx0" brushRef="#br0" timeOffset="288672.7626">9278 9658 109 0,'0'0'174'15,"0"0"-7"-15,0 0-11 0,-12-15-7 0,12 15-11 16,0 0-5-16,0 0-8 0,0 0-12 0,0 0 2 16,-7-10-4-16,7 10-7 0,0 0-6 0,0 0-7 15,-6-6-2-15,6 6-8 0,0 0-3 0,0 0-8 16,0 0-5-16,-17 0-4 0,17 0 1 0,0 0 3 15,-16 11-2-15,13-5-4 0,3-6 1 0,-13 12-2 16,7-4 0-16,0-2-2 0,1 1 1 0,-4 1-6 16,3 2 11-16,-1 0-9 0,1 1-2 0,0-1 5 0,-2 1-7 15,5-2 0-15,0 2-2 0,-3 0 0 0,5 0-4 16,-5-1 2-16,6 4-3 0,-3-5 2 0,0 2-5 16,3 2 0-16,0 1-4 0,6-2 0 0,-6 2 1 15,3-3 1-15,3 0-2 0,-2 2-1 0,2-2 3 16,2-1 0-16,-2 0-2 0,0-2-3 0,1-2-1 15,-1 4 3-15,3-3-9 0,-1 0 0 0,1-1 0 16,1-1 5-16,-1 0 2 0,4 1-5 0,-2-4-2 16,4 2-2-16,-5-3-2 0,4-1 2 15,-2 2-4-15,-12-2-3 0,26 0 4 0,-9-6 1 0,-1 5-13 16,-1-1 4-16,2-4-1 0,-1-2-3 0,-3 1-22 16,4 3-25-16,-1-3-17 0,-4 2-31 0,1 0-30 15,1-1-38-15,-5 1-44 0,4-1-52 0,-7 2-73 16,5 0-182-16,-11 4-546 0,9-6 242 0</inkml:trace>
          <inkml:trace contextRef="#ctx0" brushRef="#br0" timeOffset="288955.671">9532 9907 70 0,'0'0'256'0,"0"0"-9"0,0 0-11 0,0 0-9 15,0 0-10-15,0 0-9 0,0 0-11 0,0 0-11 0,0 0-12 16,6 36-13-16,-6-36-9 0,0 19-11 0,0-4-6 16,3-4-9-16,0-1-7 0,-2 3-7 0,1-2-11 15,-2-11-12-15,0 25-8 0,0-11-6 0,0-3-9 16,0-11-4-16,0 18-8 0,0-8-4 0,1 0-6 15,-1-10-1-15,0 16-21 0,0-16-27 0,3 13-29 16,-3-13-31-16,6 9-38 0,-6-9-44 0,7 7-45 16,-7-7-70-16,0 0-213 0,0 0-512 0,23-16 227 15</inkml:trace>
          <inkml:trace contextRef="#ctx0" brushRef="#br0" timeOffset="289217.2595">9784 9737 127 0,'0'0'280'0,"0"-11"-20"0,0 11-27 16,0 0-21-16,0 0-13 0,0 0-10 0,0 0-9 16,0 0-11-16,0 0-5 0,21 25-12 0,-17-15-9 0,1 3-9 15,-2-1-7-15,0-4-7 0,2 4-19 0,0 2-3 16,1 0-13-16,-3-3-4 0,1 3-11 15,1-3-4-15,-1 2-4 0,-1-2-8 0,0 0-3 16,2-2-5-16,-5-9-23 0,1 17-28 0,4-8-36 0,-5-9-39 16,3 10-39-16,-3-10-47 0,3 10-55 0,-3-10-245 15,0 0-504-15,0 0 222 0</inkml:trace>
          <inkml:trace contextRef="#ctx0" brushRef="#br0" timeOffset="289523.5712">10073 9680 67 0,'0'0'234'0,"0"0"-4"0,16 2-18 16,-16-2-9-16,9 3-8 0,-9-3-12 0,17 10-18 0,-10-5-12 16,-1 1-11-16,0 1-11 0,3 0-9 0,2 4-5 15,-4-2-14-15,2 2-4 0,-6 0-5 0,7 1-7 16,-7 2-3-16,3-3-6 0,-6-1-2 0,0 0-4 0,0 5-2 15,-6-3-3-15,2 3 1 0,-2-4-9 16,-3 4-3-16,-1-4-3 0,-1 2-1 0,-1-1 1 16,-4-3-8-16,4 5-7 0,-12-4-3 0,11 0-1 15,-2-3-1-15,4-2-4 0,-5 2-4 0,2-1-1 0,2-1 2 16,-1-4-7-16,4 0 2 0,9-1-8 0,-21-1-24 16,21 1-33-16,-15-6-40 0,9 1-37 15,6 5-37-15,-7-13-64 0,4 2-80 0,0-2-153 0,1-4-492 16,4 1 218-16</inkml:trace>
          <inkml:trace contextRef="#ctx0" brushRef="#br0" timeOffset="290065.6722">10333 9405 196 0,'0'0'240'0,"9"-7"-26"16,-9 7-11-16,0 0-7 0,13 12-8 0,-13-12-9 15,10 15-5-15,-2-3-8 0,-1 10-7 0,2-2-7 16,2 4-9-16,-1 2-12 0,2 0-1 0,-2-1-11 16,-1 2-14-16,2-1-1 0,2-3-9 0,-4-1-9 15,2 0-6-15,-2 0-4 0,1-5-4 0,-7 1-3 16,7-5-13-16,-5 3 1 0,-1-3-6 0,2-3-7 16,-3-2-4-16,2 0-3 0,-5-8-4 0,6 11-2 15,-6-11 0-15,6 9-4 0,-6-9-5 0,3 6 2 16,-3-6 2-16,0 0 5 0,0 0-9 0,6 8 6 15,-6-8-7-15,0 0-5 0,0 0 1 0,13-18 1 0,-13 18-5 16,11-18-3-16,-2 4-4 0,1-1-3 16,0 0-9-16,7-3-2 0,-8 3 0 0,6 1 2 15,1-3-2-15,-2 3 3 0,-4 3-1 0,5-1-3 16,-5 3 8-16,7-1-5 0,-8 2 2 0,1 3-5 0,4 1 3 16,-7-2-1-16,2 3-2 0,-9 3 5 15,18 0 2-15,-18 0-3 0,15 3 0 0,-9 3 2 16,3-2 2-16,-9-4 3 0,13 7 3 0,-7-1 1 0,0 2 4 15,-6-8 1-15,10 13 6 0,-7-4-4 0,2-3 4 16,-5-6 4-16,1 20 6 0,-1-20 3 0,-6 18 4 16,3-5 1-16,-5-2 0 0,-3 0-2 0,-1 3 1 15,-1-3 3-15,-4 0-7 0,-2 2-2 0,3-5 0 16,-1 3-3-16,-2-2 2 0,-4-2 1 0,7 2-3 16,-3-3-3-16,-1-3 1 0,7 3-6 0,1-2 0 15,1-3 6-15,11-1-7 0,-19 4-6 0,10-2-3 16,9-2-15-16,0 0-25 0,-16-6-25 0,16 6-26 15,0 0-27-15,0-12-29 0,0 12-34 0,0 0-38 16,19-24-57-16,-10 14-303 0,-2-2-619 0,5-2 275 16</inkml:trace>
          <inkml:trace contextRef="#ctx0" brushRef="#br0" timeOffset="291041.5903">11171 9563 209 0,'0'0'247'0,"13"6"-12"16,-13-6-6-16,0 0-6 0,3 13-8 0,-3-13-10 0,2 15-10 15,-1-5-16-15,-1-10-8 0,0 20-7 0,-1-11-8 16,1-9-5-16,1 28-6 0,-1-17-5 16,5 3-3-16,-4-2-5 0,4 0-6 0,-1 1-11 0,-1-2-9 15,3-2 1-15,-3-1-9 0,0 0-8 16,-3-8-2-16,10 12-5 0,-5-7-11 0,-5-5-1 0,13 9-6 15,-5-8-6-15,4 2-1 0,1-3-4 0,0-3-6 16,4 2-9-16,-1-1 3 0,-2-3-14 0,-5 2 3 16,6-3-8-16,1-2 12 0,-4 2-16 0,-2-2 0 15,2-2-19-15,-6 2 4 0,2 0-13 0,-1-4-1 16,1 0-11-16,-2 0 7 0,0-1 4 0,-2 5-10 16,-1-3 10-16,0 1-7 0,1 0 10 0,-4 10 2 15,0-14-3-15,0 14-1 0,3-13 2 0,-3 13 13 16,0 0-7-16,0-12 6 0,0 12-4 0,0 0-2 0,0 0-4 15,0 0 5-15,0 0 6 0,0 0-1 16,0 0 0-16,0 0 4 0,0 0 3 0,17 23-1 16,-11-16 7-16,-3 1-7 0,4 1 1 0,-1 0 19 15,3 2-19-15,3-2-1 0,-3 0 3 0,3 2 4 0,1-3-4 16,-1 0 2-16,2-1-9 0,2-1 7 0,-2 2-9 16,3-5-16-16,1 1-24 0,-3-4-22 15,3 2-23-15,-3-2-24 0,0 0-17 0,0-2-24 0,-3 2-13 16,0-4-7-16,1-3-12 0,1 5-5 0,-2-6-11 15,-2 0 3-15,-3 0-3 0,5-3 13 0,-1 0 12 16,-5 3 11-16,3-6 15 0,-3 7 35 16,0-7 39-16,-3 6 32 0,3-1 35 0,-6 9 24 0,10-11 22 15,-10 11 10-15,8-7 8 0,-8 7-2 0,6-7-6 16,-6 7 1-16,0 0 6 0,11 0 4 0,-11 0 0 16,0 0 3-16,0 0 0 0,17 8-1 0,-10-2 2 15,2-2 5-15,-9-4 2 16,15 11-9-16,-6-6 2 0,8 0-3 0,-3-2 1 0,6 0-5 0,-4 2-2 15,4-4 1-15,5-1-6 0,-6 2-1 0,7-4-7 16,-1 1-5-16,-1-7-1 0,1 5-7 0,2-5-2 16,1 2-4-16,-8-1-6 0,-2 0 1 0,4-1-3 15,-5 1 0-15,-1-2 1 0,-3 0-1 0,-1 3-4 16,0-4 5-16,-7 3-9 0,-1-2-4 0,-4 9 2 16,3-15-2-16,-3 15-5 0,-7-14-8 0,7 14-3 15,-15-7-2-15,4 3-2 0,-2 3-8 0,-5 2-2 16,0 6-1-16,-6 1 1 0,5-5 2 0,-5 7 0 0,2 1-1 15,1 2 4-15,1-6 1 0,2 4 1 0,-2-2 2 16,5 2 2-16,1 1-2 0,2-2 5 16,0-1-1-16,6 3-2 0,-1 2 1 0,5-4 2 15,1 3-1-15,1-13-2 0,0 20 4 0,3-7 1 16,7 0 0-16,-1 2 1 0,6-5 2 0,3 8 5 0,-3-8-4 16,9 4-3-16,-3 3 3 0,7-6 5 0,-2 2 4 15,8 5-2-15,-7-9 6 0,2 2 3 0,-2 0 2 16,2 2 5-16,-1-1 0 0,-3 0 10 0,1 1-11 15,1-4 7-15,-4 2 2 0,-6 0-2 0,-2-2-1 16,1 0-4-16,-2 4 5 0,-5-6-6 0,-2 4 8 16,-1-1 1-16,-3 0 2 0,-2 1 2 0,-1-11 3 15,-6 18-3-15,0-10-5 0,1-1 1 0,-4 2-3 16,-5 0 0-16,1 0-6 0,-1-1-2 0,-2-1 0 16,-1-2-3-16,1-1-1 0,1 2-13 0,0-2-27 15,-4 0-24-15,4-3-29 0,-4-1-35 0,-1-1-41 16,-5 1-54-16,4-3-55 0,-4-4-91 0,-2-3-184 15,1-1-582-15,4 0 258 0</inkml:trace>
          <inkml:trace contextRef="#ctx0" brushRef="#br0" timeOffset="291305.8833">11930 9311 3156 0,'0'-11'132'16,"0"11"-16"-16,-2-20-35 0,1 12-11 0,1 8-5 0,0-17 5 16,0 17-2-16,6-17-1 0,0 7-12 0,0 2 4 15,6 0-6-15,1-2 3 0,5 6-9 0,6-5-7 16,4 1-8-16,-2 3 4 0,5 5-12 0,9-2 14 16,-12 2-11-16,5 1-25 0,-4 0-35 0,0 4-30 15,0 1-34-15,-1 1-40 0,-3 1-38 0,-1 2-36 16,-4-5-34-16,-1-1-31 0,-5 3-234 0,-4-3-552 15,6 0 245-15</inkml:trace>
          <inkml:trace contextRef="#ctx0" brushRef="#br0" timeOffset="291469.6928">12631 9262 211 0,'0'0'236'0,"7"5"-2"0,-7-5 0 16,11 7-10-16,-5-1-9 0,-6-6-10 0,7 14-6 15,-2-4-7-15,-2-3-19 0,1 4-11 0,-1 3-13 0,3-2-15 16,0 2-10-16,0 1-12 0,0-2-8 0,-3 1-12 15,3-1-3-15,-3-4-13 0,0 2-4 16,1 0-9-16,-2 0-10 0,2-2-26 0,-4-9-33 16,2 18-42-16,-2-8-43 0,0-10-46 0,1 13-47 0,-1-13-75 15,0 0-184-15,0 0-479 0,0 0 212 0</inkml:trace>
          <inkml:trace contextRef="#ctx0" brushRef="#br0" timeOffset="291809.7825">12883 9275 160 0,'0'0'245'0,"0"0"-15"15,13 0-10-15,-13 0-14 0,0 0-10 0,18 7-14 0,-10-2-8 16,-1 1-9-16,-7-6-13 0,13 11-7 0,-5-4-9 16,1-2-3-16,-3 3-11 0,1-1-7 0,1 0-8 15,-2 2-7-15,-3-1-5 0,-3-8-4 0,7 16-2 16,-7-8-2-16,0-8 1 0,-3 19 0 0,-1-5-8 15,-4-4-2-15,-1 1-9 0,-1 0 0 0,-2 1-11 16,-1-2-5-16,-4-1-7 0,4 2 2 0,-1-1-10 16,1-3 0-16,-4-1-8 0,4 1-5 0,0 1-14 15,5-4-22-15,-1 2-30 0,2-1-28 0,7-5-40 0,-17 2-51 16,17-2-51-16,-9 4-66 0,9-4-239 16,0 0-558-16,0 0 248 0</inkml:trace>
          <inkml:trace contextRef="#ctx0" brushRef="#br0" timeOffset="292098.7012">13141 9371 45 0,'21'0'267'16,"-9"2"-10"-16,-2 2-11 0,1-3-16 0,0 1-10 16,3 2-18-16,-1 3-11 0,2-1-17 0,-3 2-16 0,3-3-13 15,-5 0-10-15,4 2-11 0,-5-3-11 0,1 2-11 16,-1-3-9-16,2-1-10 0,-4 2-10 0,2-1-5 15,-9-3-2-15,12 8-3 0,-6-4-15 0,-6-4-1 16,7 6 1-16,-7-6-8 0,0 0-2 0,0 0-3 16,0 0-7-16,15-3 0 0,-15 3-2 0,0 0-4 15,11-16-4-15,-10 9 1 0,5 1-5 0,-1-4 2 16,-2-1-4-16,3 3-1 0,1-5-4 0,1 2 6 16,2-3-7-16,-3 4 2 0,1 3 0 0,2-4 1 0,-2 4 10 15,1 1 5-15,1 1-3 0,1 1 2 16,-1 2 7-16,5-2 3 0,-2 4-2 0,4 4 2 15,1-2 1-15,0 6-1 0,8-1-2 0,-5 2-4 0,5 1 0 16,1-1-3-16,-1 5-3 0,0-4 3 16,-4 7-6-16,14 1-10 0,-14-5-36 0,4 0-56 0,-4 5-71 15,-3-2-91-15,-5-3-338 0,8 2-633 0,-8-4 279 16</inkml:trace>
        </inkml:traceGroup>
        <inkml:traceGroup>
          <inkml:annotationXML>
            <emma:emma xmlns:emma="http://www.w3.org/2003/04/emma" version="1.0">
              <emma:interpretation id="{550EB765-D84B-4EFB-8012-DAB1B04E010F}" emma:medium="tactile" emma:mode="ink">
                <msink:context xmlns:msink="http://schemas.microsoft.com/ink/2010/main" type="inkWord" rotatedBoundingBox="17046,10265 19136,10135 19235,11724 17145,11855"/>
              </emma:interpretation>
            </emma:emma>
          </inkml:annotationXML>
          <inkml:trace contextRef="#ctx0" brushRef="#br0" timeOffset="293099.7373">15256 9209 107 0,'0'0'219'0,"0"-13"-2"0,0 13-3 16,0 0-6-16,0 0-2 0,1-10-9 0,-1 10-13 15,0 0-5-15,0 0-7 0,0 0-14 0,0 0-10 16,0 0-17-16,0 0-9 0,0 0-19 0,0 0-9 16,0 0-10-16,0 0-8 0,0 0-6 0,0 0-3 15,0 0-2-15,0 0-6 0,8 30 2 0,-5-23-7 16,0 2 2-16,1 0-4 0,-1-1 4 0,3 1-5 16,0-2-1-16,-2 3-5 0,4-3 5 0,-2 1-7 15,0-4 6-15,-6-4 1 0,15 10 9 0,-6-8 2 0,4-2-7 16,3 0 0-16,-2-1-6 0,2-4-7 15,1-1 3-15,-2 2-8 0,3-4 0 0,-5 2-2 16,3-3-6-16,2-2-1 0,-4 0 0 0,-1 4-3 0,-1-4 2 16,-2 0-5-16,1-3-6 0,-2 4 4 0,0-4-3 15,-6 4-6-15,-2-1 2 0,4-2 2 0,-5 2 4 16,0 11-10-16,-6-19-6 0,3 11 4 0,-6-1 0 16,1 2-3-16,1 0 1 0,-2 1 0 0,-3 2 0 15,-3-2-5-15,0 5 6 0,-1 1-4 0,-2 0-4 16,-1 1 0-16,2 3-1 0,-1 2 3 0,2-2 0 15,-2 3 4-15,3-4 0 0,-1 7 2 0,2-3-3 16,1 4-9-16,4-4-10 0,-3 6-22 0,6-7-20 16,0 4-20-16,3-1-28 0,0 2-34 0,3-11-37 15,-3 19-41-15,3-19-49 0,7 16-291 0,-1-10-605 16,2-2 268-16</inkml:trace>
          <inkml:trace contextRef="#ctx0" brushRef="#br0" timeOffset="294367.0323">15634 9280 242 0,'12'3'272'0,"-12"-3"-15"0,12 4-16 0,-12-4-15 15,15 4-16-15,-6 2-13 0,3-3-13 0,0 2-12 16,0 1-14-16,3 1-14 0,0 4-14 16,4 6-12-16,2-4-10 0,-8-1-6 0,7 5-10 15,-1 4-6-15,1 0-10 0,-1 1-4 0,-4 1 0 0,9 8-12 16,-5 1-3-16,-4-7-7 0,-1-1-1 0,-1 2-3 15,-1-1-4-15,3 10-8 0,-3-13-2 0,0 5 3 16,-2-3-1-16,-2-2-3 0,2 6-4 16,-4-1 1-16,1 0-1 0,1-3 0 0,-4 2-1 0,2-2 3 15,-1 2-4-15,1-3-1 0,-3 1-3 0,-3-1-5 16,1 3 3-16,-1-3-2 0,0-6 1 0,-6 10-1 16,2-9 2-16,-1 3-5 0,-4-3-5 0,6 0 8 15,-4-3-8-15,-4 0 2 0,3-2 2 0,-3 2-1 16,2-5 4-16,-4 3-2 0,1-4 11 0,-2-2 4 0,-1 3 2 15,2-7 9-15,0 1 3 0,-5-1-1 16,-2-1 12-16,4-2 0 0,-3-4 1 0,-4-1 4 16,1-2-3-16,-2-3 1 0,2 0 1 0,-1-3-8 15,1-2-4-15,1 3-6 0,0-5-4 0,0-3-2 0,2-2-4 16,1-2 5-16,-2-7-15 0,7 7-3 16,3 0-1-16,-2-3-6 0,6 1-3 0,-2-4-5 15,2 4-12-15,6 1 0 0,-1-1-3 0,2 0 2 0,1 1-11 16,2-3-6-16,-1 12 0 0,8-9 7 0,-4 0 7 15,2 11-7-15,3-10 4 16,1 3-4-16,4-4 4 0,-2 3-3 0,1 0 6 0,4 3-5 0,-3-2 11 16,1-3-1-16,0 4-1 0,6-9-4 0,-4 14 13 15,-1-3-6-15,3 0-1 0,-1 2-5 0,-1-3 8 16,2 2-2-16,-1-1 2 0,0 0-4 0,0 0 4 16,-2 1 7-16,-1 0-2 0,-2 1-7 0,1-2 4 15,-1 2 2-15,-6 3 4 0,1-4-4 0,-1 5 5 16,-1-3-4-16,-1 2-1 0,-4-1-1 0,2-3-4 0,-3 4 1 15,0 0 8-15,-3 1-8 0,2 1 3 16,-2 11 3-16,-2-19-7 0,2 19-1 0,-4-16 7 16,1 9-3-16,3 7-1 0,-12-9-1 0,6 3 3 0,6 6-2 15,-15-5-3-15,4 1 3 0,11 4-2 0,-22 1-5 16,10 3 5-16,12-4 0 0,-25 4 4 0,11 2-4 16,2-4 5-16,2 3-6 0,-2-2 2 0,2 3-2 15,1 2 6-15,0-1-5 0,0 0 3 0,4 0 0 16,-1 4 6-16,0-4-9 0,2 6 9 0,2-2-9 15,2 2 4-15,-1 0 1 0,2 3-5 0,5-5-2 16,-3 6 5-16,6-7 1 0,0 4 7 0,0 0-8 16,5-3 10-16,4-1-8 0,1 0 9 0,3 4-5 15,7-10-6-15,-5 3 2 0,5 3 6 0,0-10 5 16,3 0-5-16,0 0-1 0,8-6-1 16,0-1 3-16,1 2 2 0,-10-1 0 0,-1 1 3 0,7-8-9 15,-9 4-1-15,1-2 3 0,-4 3 12 0,-1-2-19 16,-2-1 6-16,-4 3 0 0,-3-1 2 0,-1-2-3 15,-3 1 0-15,1 0 3 0,-1 3-4 0,-5-2 3 16,0 3 10-16,-6 6-14 0,9-6 6 0,-9 6-5 16,9-7-2-16,-9 7-4 0,9-4-1 0,-9 4 0 15,0 0 3-15,0 0 2 0,17 3 2 0,-17-3-4 16,9 8 10-16,-1-2-4 0,-8-6-1 0,10 13 6 0,-2-1 0 16,-5-2-5-16,6-3 3 0,-3 2 5 0,-2 3 1 15,2-5-6-15,0 1 1 0,2 5 0 16,-2-5 4-16,-2-1-8 0,-4-7 1 0,7 11 1 0,-4-5 2 15,-3-6 4-15,9 3 6 0,-9-3 1 0,0 0 16 16,3 10 13-16,-3-10 12 0,0 0 9 0,0 0 1 16,0 0-3-16,0 0-13 0,0 0 0 0,0 0-2 15,0 0-5-15,0 0-5 0,3-34-2 16,-1 26-6-16,-1-2-3 0,4-3-7 0,-2 4-15 0,3-4-8 16,1 0-37-16,5-1-30 0,0 3-26 0,3 0-16 15,0-2-18-15,1 2-12 0,-1 4-10 0,3-3-3 16,2 3-7-16,-4 3 4 0,2-4-3 0,1 2 14 15,1 3 6-15,-3-3 13 0,3 2 13 0,-1 1 13 16,1-2 9-16,-2 1 9 0,-2 2 10 0,0-3 19 16,-2 3 17-16,1-2 20 0,-3 4 21 0,-12 0 14 15,20 0 11-15,-11-2 6 0,-9 2 5 0,14-2 3 0,-14 2 6 16,16 4 5-16,-8 0 5 0,-8-4 7 16,12 7 3-16,-6 0 10 0,-2 0-1 0,-4-7 5 0,12 13-4 15,-7-3 2-15,-3-3 0 0,3 4-10 0,-2-4-2 16,3 3-5-16,-2-2-10 0,1 2-3 0,-2-1-7 15,-2 2 3-15,5-3-4 0,-1 2-6 0,-2-5-20 16,1 4-36-16,-4-9-41 0,5 14-43 16,-5-14-48-16,1 11-57 0,-1-11-74 0,0 0-363 0,0 0-696 15,0 0 307-15</inkml:trace>
          <inkml:trace contextRef="#ctx0" brushRef="#br0" timeOffset="294502.6684">17285 8729 2711 0,'2'-15'31'0,"-4"1"-8"0,2 14-17 15,2-17-4-15,1 9-10 0,-3 8-9 0,3-19-9 16,-2 12-14-16,-1 7-15 0,9-11-39 0,-9 11-45 16,9-7-87-16,-9 7-136 0,5-8-391 0,-5 8 173 15</inkml:trace>
        </inkml:traceGroup>
        <inkml:traceGroup>
          <inkml:annotationXML>
            <emma:emma xmlns:emma="http://www.w3.org/2003/04/emma" version="1.0">
              <emma:interpretation id="{9D57AA31-D703-4A22-98E3-B128C3D5C07D}" emma:medium="tactile" emma:mode="ink">
                <msink:context xmlns:msink="http://schemas.microsoft.com/ink/2010/main" type="inkWord" rotatedBoundingBox="20181,10027 24245,9773 24293,10540 20229,10794"/>
              </emma:interpretation>
            </emma:emma>
          </inkml:annotationXML>
          <inkml:trace contextRef="#ctx0" brushRef="#br0" timeOffset="295293.2697">18373 8682 138 0,'0'-15'236'0,"0"15"-4"0,-2-16-9 16,2 16-6-16,0-17-6 0,0 17-5 0,0-11-8 16,0 11-9-16,0 0-12 0,2-14-18 0,-2 14-15 15,0 0-18-15,0 0-9 0,0 0-13 0,0 0-4 16,0 0-7-16,0 0 7 0,19 33-3 0,-16-18-4 15,4 8-1-15,2 1 0 0,0 0-4 0,-1 1-7 16,2 1 4-16,-1 0-14 0,3 2 7 0,0-2-6 16,-3 0 0-16,-3-5-9 0,3 6-4 0,0-2-5 15,0-4-7-15,0 0 0 0,-3 3-5 0,0-9-4 16,0-1 0-16,-2 3-8 0,-1-4-9 0,3 1-2 16,2 1-7-16,-3-8-28 0,0 4-18 0,-2-4-19 15,4 1-24-15,-1-3-30 0,-6-5-34 0,14 10-41 16,-4-9-39-16,-10-1-46 0,21-5-278 0,-6-1-588 0,1-4 261 15</inkml:trace>
          <inkml:trace contextRef="#ctx0" brushRef="#br0" timeOffset="297184.3529">18939 8914 94 0,'-13'-9'229'0,"13"9"-8"0,0 0-2 16,-22 5-10-16,22-5-5 0,-21 10-9 0,9-3-9 15,-3-1-9-15,-2 2-10 0,1 3-10 0,3 1-11 16,-7 2-11-16,4-3-11 0,-1 5-6 0,2-1-10 16,1-2-10-16,0 2-7 0,5 0-10 0,2-1-12 15,1-3-2-15,7 3-9 0,-4-2-1 0,0-1-7 16,8 3 0-16,-1-6-8 0,1 2-3 0,5 0 8 16,2-1-10-16,1 1-3 0,2-2 1 0,5-3-4 15,1-2-2-15,4 1-6 0,0-1-2 0,5-3-2 0,2-6 2 16,-1 4-8-16,-1-3 2 0,10-2 8 15,-9 3-11-15,-2-6-3 0,2 2 8 0,-4-2 1 16,1 3-3-16,-1-4-1 0,-2 1-1 0,1 2 3 0,-10 0 1 16,2 3-12-16,-3-1 0 0,-3 1 1 0,-2 2 2 15,-1-1-3-15,2 2-2 0,-11 2-2 0,15-5-1 16,-15 5-3-16,11-1 2 0,-11 1 0 0,14 0 2 16,-14 0-2-16,15 1 6 0,-8 4-4 0,-7-5 0 15,18 2 2-15,-9-1 2 0,3 2 0 0,0 0-5 16,-2-1 7-16,7-2-2 0,-1 0 4 0,1 0-4 15,-1 2 4-15,0-2-1 0,-1 0-2 0,2-2 0 16,-2 0 0-16,0 0-2 0,-3-2 0 0,-4 1 2 16,-8 3-1-16,20-6 1 0,-13 1-1 0,-7 5 4 15,15-10-2-15,-10 6-4 0,1-3 4 0,-6 7 7 16,3-10-10-16,-3 10-3 0,3-17 3 0,-3 17-1 16,0 0-1-16,-8-22-1 0,4 15 0 0,4 7 1 15,-12-13-4-15,4 9-1 0,-1-1 1 0,-3 2 7 16,-2-3-7-16,-4 2 2 0,-2 3 0 0,2 1-6 15,-6 0 4-15,2 1 0 0,-2 3 3 0,-1 2 0 0,5-2-4 16,1 1-1-16,3 0 5 0,-1 3-1 16,4 0-5-16,-2 1 3 0,5-2-2 0,2 1 2 0,1 3-1 15,1 0 6-15,4-3-8 0,1 3 8 0,1-11 0 16,3 14-2-16,3-4 2 0,0-3-4 16,3 0 8-16,1-1-9 0,5-1 7 0,3 1-2 15,-3-2-2-15,4-1 1 0,2-3 0 0,-2-2-3 0,2 2-9 16,5-4 2-16,-3 0-2 0,-2 1 1 0,-1-2-1 15,-4-1 5-15,2-1 1 0,-2 0 1 0,1-3 3 16,-2 3-5-16,-2-3 1 0,-1 0 2 0,0 2 4 16,-2-1-4-16,-1 0-1 0,-4 4 3 0,1-1 2 15,-6 6-2-15,7-10 3 0,-7 10-8 0,11-8 1 16,-11 8-3-16,0 0 3 0,9-5-6 0,-9 5 4 16,0 0-3-16,0 0 2 0,0 0-1 0,16 14 2 15,-10-7 0-15,-6-7 3 0,11 11 2 0,-6-1 1 16,1 0 0-16,0-3 2 0,6 1 3 0,-1 1 1 15,1-1 3-15,0-1-1 0,3-1 4 0,-1-3 7 16,4 1-7-16,2-3 0 0,-1-1 4 0,2 0 3 16,3-1-3-16,0-5-2 0,1 1 0 0,0-2 0 15,1-1-3-15,-2-3 3 0,1-1-8 0,-1 0 3 0,-2-2 1 16,2-2-2-16,-2 0-5 0,-2-3 3 16,1-3 6-16,0 0-7 0,1-7 2 0,-7 2-2 15,0-5-6-15,1-1-4 0,-7 7-6 0,3-13-10 0,-9 4-9 16,2 0-9-16,-4 7 1 0,-1-1-6 0,-7-8 4 15,1 10 4-15,-3 0 5 0,-3 1 3 0,0 6 4 16,-3-2 4-16,-3 4-2 0,-1 3 3 0,2 4-1 16,-2 4 5-16,-5 2-1 0,3 4 0 0,2 1 4 15,-5 2-1-15,6 8-1 0,-6 0 8 16,8 1-1-16,-4 10 5 0,5-1-3 0,-3 5 0 0,7 0 6 16,3 1-3-16,-1 9-1 0,9 3 5 0,2-1 2 15,4-2-4-15,1-1 3 0,8 1 0 0,1 1-2 16,1-4 3-16,7 1 2 0,-3-4-4 0,4-2 4 15,-4-5-1-15,1-2 0 0,3-2 0 0,2-1-1 16,-1-6-1-16,1 3-1 0,-2-4 8 0,2-4-7 16,-2 4 2-16,-1-8-2 0,1 1 4 0,-5-2-5 15,1-1 1-15,-4-1 5 0,3-3-3 0,-5 3-5 16,0-4 6-16,1 0-4 0,-3 0 5 0,-4 2 1 16,2-1-5-16,-2 1 2 0,1 1-2 0,-10 2 0 15,14-6 2-15,-14 6-3 0,15-3 2 0,-8-1-4 16,-7 4 4-16,19-1-1 0,-19 1-1 0,18 0 2 0,-18 0 3 15,21 0-1-15,-12 1-2 0,-9-1 0 0,21-1 4 16,-5 0-1-16,-2-1 3 0,1 2 2 16,3-2-2-16,1 1-3 0,-4-3 2 0,0 1-2 15,4 1 1-15,-4 0-1 0,2-5-2 0,-4 3-1 0,0-2 4 16,-1 2-1-16,-3 0 0 0,0-2 2 0,0-1 1 16,-4 0-5-16,4 0 0 0,-9 7-2 0,7-18 3 15,-5 11 4-15,-1-4-6 0,-1 11 0 0,-3-16-1 16,3 16 1-16,-7-22-6 0,-2 14-1 0,1-2-2 15,-1 0 5-15,-1 3-6 0,-4-2 5 0,4 1-3 16,-6 1 1-16,2 4 0 0,-1-3-2 0,0 6 0 16,-1-4 1-16,1 6 0 0,0-2 4 0,-1 2-4 15,-1 4-2-15,1-1 1 0,-1 0 2 0,3 3-2 16,-3 2-3-16,5-2 7 0,2 1-3 0,-2 5-1 16,4-6 3-16,2 5-2 0,-1-6 3 0,3 7 0 15,2-4 1-15,2-10-1 0,0 21-1 0,0-21 3 16,6 18 3-16,-3-9-2 0,3-1 1 0,1-1-1 15,4 1 3-15,1 2-3 0,1-5 5 0,1 0-5 16,1-1 3-16,4-1-2 0,-4-3 6 0,0 0-7 16,3 0 3-16,-3-3 1 0,4 1-3 0,-1-2-2 0,-3-1 2 15,4-1 5-15,-1-2-9 0,-5 1 2 16,1-3 5-16,-1 1-5 0,1 0 5 0,-5-2-6 0,3 0 4 16,-2 2-3-16,-2-1-2 0,-3 3 2 0,-2 0 4 15,9 0 4-15,-12 7 5 0,6-10 0 16,-6 10-2-16,6-7-2 0,-6 7-1 0,9-4 3 0,-9 4-5 15,0 0 4-15,0 0 3 0,0 0-8 0,20 10 2 16,-14-5 4-16,-6-5 4 0,12 13-8 0,-8-7 6 16,6 5 5-16,4-3-6 0,-5 2 4 0,3 0 0 15,1 1-4-15,-1-5 3 0,3 4 0 0,-2-3 4 16,-2-3-2-16,-1 1-4 0,4 4 1 0,-5-7 1 16,-2 3-1-16,-7-5-6 0,20 2 8 0,-12 0-6 15,-8-2-6-15,15 0 7 0,-15 0-1 0,14-4-2 16,-14 4 3-16,15-6-1 0,-11-1-4 0,-4 7-1 15,14-9 1-15,-8 2-5 0,0 0 7 0,0 1-5 16,0-1-5-16,-1-3 0 0,-5 10 1 0,12-12 0 0,-9 6 7 16,-3 6-6-16,8-7 2 0,-8 7-7 15,7-6-2-15,-7 6-1 0,0 0 4 0,12-4-2 16,-12 4 1-16,0 0 1 0,0 0 4 0,18 10 2 16,-18-10-3-16,11 7-1 0,-5-3 7 0,2 3-5 0,-3-1 7 15,1 2-5-15,0-3-3 0,1 2-1 0,1 1 5 16,-2-1-2-16,-6-7-1 0,12 9 6 15,-6-6 3-15,-6-3-2 0,9 10 6 0,-3-7-9 16,-6-3 0-16,0 0 1 0,13 2 1 0,-13-2-4 0,0 0 6 16,16-2-2-16,-16 2 0 0,14-11-5 0,-8 6 6 15,-6 5-5-15,15-13 0 0,-8 2-1 0,5 3 2 16,-4-3-2-16,3-1-3 0,0-1-4 0,1-1-1 16,1 2-2-16,1-4 2 0,-1 3 0 0,-1 0-1 15,0 1 6-15,-3 1 1 0,1 1-5 16,-1 5 1-16,-3 0 0 0,2-1 5 0,-1 1 4 0,-7 5-1 15,14-4-2-15,-14 4 2 0,13-4 9 0,-13 4 11 16,13 5-4-16,-13-5 16 0,14 6 9 0,-5 0 9 16,0 1 1-16,-3 0 9 0,7 1-1 0,-1 4 2 15,-1-1 2-15,2 0-1 0,0 2-5 0,-1-2-5 16,2-2-4-16,-1 2-7 0,4 0-5 0,-7-2 2 16,3 1-4-16,-1-2-6 0,-4-1-4 0,2-2-17 15,-4 0-32-15,-6-5-36 0,11 10-41 0,-5-9-42 16,-6-1-44-16,0 0-50 0,12 3-64 0,-12-3-75 15,0 0-323-15,9-14-753 0,-9 14 333 0</inkml:trace>
          <inkml:trace contextRef="#ctx0" brushRef="#br0" timeOffset="297369.2596">22213 8676 183 0,'13'3'357'16,"-13"-3"-31"-16,8 4-21 0,-8-4-19 0,9 10-13 15,-3-3-9-15,0 3-17 0,4-1-5 0,-1 3-17 16,0 1-22-16,4 4-15 0,4 1-16 0,-5-3-18 16,3 4-7-16,0 1-19 0,1 1-9 0,-3-3-13 15,1 2-13-15,-1 1-23 0,-4-5-48 0,2 0-51 16,-2 3-60-16,-2-4-67 0,-1 1-85 0,1-2-359 16,-1-3-649-16,2-3 288 0</inkml:trace>
        </inkml:traceGroup>
        <inkml:traceGroup>
          <inkml:annotationXML>
            <emma:emma xmlns:emma="http://www.w3.org/2003/04/emma" version="1.0">
              <emma:interpretation id="{994051A4-3916-4F45-8751-80E27AEC89DC}" emma:medium="tactile" emma:mode="ink">
                <msink:context xmlns:msink="http://schemas.microsoft.com/ink/2010/main" type="inkWord" rotatedBoundingBox="25511,9950 27551,9822 27585,10370 25545,10498"/>
              </emma:interpretation>
            </emma:emma>
          </inkml:annotationXML>
          <inkml:trace contextRef="#ctx0" brushRef="#br0" timeOffset="297964.723">23712 8687 109 0,'-5'-11'400'0,"5"11"-8"0,0 0 2 0,0 0-15 16,0 0-10-16,0 0-36 0,5-12-37 0,-5 12-32 16,0 0-28-16,0 0-18 0,0 0-15 0,0 0-11 15,0 0-6-15,22 24-7 0,-14-14-13 16,-1-1-11-16,2 3-9 0,0 0-8 0,1 1-13 0,-1-1-11 16,0 2-6-16,0-1-13 0,0-1-8 0,-3 1-7 15,2-2-7-15,-1 4-7 0,-1-6-7 0,0 2-4 16,-2 0-6-16,-1-4-5 0,3 4-5 0,-1-4-10 15,-5-7-24-15,7 15-30 0,-5-10-34 0,-2-5-33 16,4 10-23-16,-4-10-37 0,0 0-21 0,0 0-10 16,2 9-28-16,-2-9-51 0,0 0-57 0,0 0-75 0,0 0-239 15,0 0-686-15,0 0 303 0</inkml:trace>
          <inkml:trace contextRef="#ctx0" brushRef="#br0" timeOffset="298127.2892">23833 8529 190 0,'0'0'341'0,"-8"-14"-28"16,8 14-26-16,-4-12-35 0,4 12-22 0,0 0-25 15,-6-9-24-15,6 9-19 0,0 0-17 0,0 0-18 0,0 0-29 16,0 0-45-16,0 0-47 0,0 0-50 16,29 18-57-16,-20-16-75 0,2 3-203 0,-2-2-409 15,3 0 181-15</inkml:trace>
          <inkml:trace contextRef="#ctx0" brushRef="#br0" timeOffset="298805.9812">24208 8561 60 0,'0'0'335'0,"-3"13"-16"16,3-13-14-16,0 0-26 0,-7 17-17 0,2-12-15 15,5-5-15-15,-4 17-15 0,1-7-5 0,0 0-20 16,0 2-9-16,3-1-14 0,-3 2 0 0,3 0-23 15,0-13-13-15,-1 24-9 0,1-11-14 0,1 3-3 16,-1-6-12-16,3 1-8 0,0-1-10 0,-1 0-8 16,-1 0-6-16,5-2-2 0,-2 1-8 0,2-2-4 15,0 0-5-15,-1-1 2 0,4 0-11 0,-2-1-3 16,-7-5-3-16,20 7-15 0,-11-7-5 0,3 2-6 0,-12-2 6 16,25-4-15-16,-15 2 2 0,1-1-6 15,-2 1 7-15,3-7-3 0,-3 3-4 0,1-4 11 16,-3-2-3-16,2 3 9 0,0 0-12 0,-1-2 0 15,-1 5 3-15,1-2 6 0,-8 8 14 0,6-15 15 0,-2 9 21 16,-4 6 18-16,9-7 8 0,-9 7 2 0,6-10-6 16,-6 10-9-16,0 0-6 0,0 0-7 0,8-4-3 15,-8 4-6-15,0 0-5 0,0 0-4 0,0 0-3 16,13 18-5-16,-7-11 1 0,-3-1-4 0,3 2-1 16,-2 3-4-16,5 0 2 0,0 1 0 0,2 0-2 15,-4 5-6-15,5-6-8 0,-1 2-13 0,-3-2-19 16,3-1-19-16,-1 0-18 0,2 1-11 0,3-4-17 15,-4-3-17-15,-2-2-10 0,1-1-6 16,0 3-6-16,-10-4 0 0,23-4 5 0,-14 3 3 0,4-5 9 0,-5 1 8 16,2 0 12-16,1-3 10 0,0 0 9 0,1-3 4 15,0-1 12-15,-1-1 8 0,-2-3 5 16,4-4 10-16,-2 6 20 0,-2 0 15 0,1 0 18 16,-4-1 18-16,4 3 17 0,-2 1 21 0,-5 3 23 0,4-2 11 15,-7 10 4-15,6-10-4 0,-6 10-12 16,9-7-8-16,-9 7-13 0,5-5-8 0,-5 5-8 15,0 0-8-15,0 0 0 0,0 0-9 0,0 0-1 0,16 19 0 16,-14-12-8-16,1 4-3 0,-3-11-1 0,6 15-3 16,-2-4-3-16,-3 1-1 0,4 2 0 0,-2-2-4 15,0 1 5-15,3-2-5 0,-5 0-3 0,5 1-2 16,-6-4-6-16,0-8-22 0,3 18-30 0,-3-11-33 16,0-7-33-16,0 0-35 0,3 13-26 0,-3-13-55 15,0 0-64-15,0 0-108 0,0 0-211 0,0 0-659 16,0 0 292-16</inkml:trace>
          <inkml:trace contextRef="#ctx0" brushRef="#br0" timeOffset="298946.5993">24850 8433 3297 0,'-2'-15'107'0,"-1"7"-23"0,3 8-40 15,2-17-20-15,-2 17-5 0,0-13-1 0,0 13-5 0,0 0-10 16,-2-14 2-16,2 14-1 0,0 0-3 0,0 0-2 15,0 0-16-15,0 0-40 0,29 14-35 16,-22-5-43-16,2 4-43 0,0-4-67 0,1 2-238 16,-4 0-523-16,5 1 233 0</inkml:trace>
          <inkml:trace contextRef="#ctx0" brushRef="#br0" timeOffset="299369.4681">25181 8634 94 0,'7'10'322'16,"-7"-10"-17"-16,6 7-17 0,-6-7-19 0,8 11-16 0,-5-5-17 0,-3-6-18 16,7 14-18-16,-1-8-15 0,-3 3-9 0,3-2-19 15,-6-7-11-15,6 13-14 0,0-6-13 0,-2-1-7 16,-4-6-15-16,8 12-1 0,-8-12-16 16,3 11-5-16,-3-11-5 0,0 0-6 0,4 8-10 0,-4-8 1 15,0 0-6-15,8 5-3 0,-8-5-5 0,0 0 1 16,0 0-8-16,0 0-3 0,21-13 0 0,-15 5-3 15,6-2-3-15,-3 3-5 0,4-7-2 0,0 0-6 16,7-3-2-16,-4 1 3 0,1 1 4 0,2 0-3 16,-4 4 3-16,1 3 7 0,1-3 11 0,-4 3 4 15,0 1 9-15,4 2 3 0,-4-1 3 0,1 3 4 16,-4 1 2-16,7 0-4 0,-2 6-5 0,-4-1-5 16,6 5-2-16,-5-1-8 0,1 4-2 0,4 0 2 15,-4 2-4-15,3 1-1 0,1 5 2 0,-2 0-10 16,0 2-6-16,-3-7-29 0,0 7-46 0,-2-5-52 15,-6-3-42-15,2 5-67 0,-7-1-79 0,1-2-115 16,-3 1-221-16,0-2-685 0,-7-2 304 0</inkml:trace>
        </inkml:traceGroup>
        <inkml:traceGroup>
          <inkml:annotationXML>
            <emma:emma xmlns:emma="http://www.w3.org/2003/04/emma" version="1.0">
              <emma:interpretation id="{D29691DC-4880-41AD-B798-0B6C2A2E6F60}" emma:medium="tactile" emma:mode="ink">
                <msink:context xmlns:msink="http://schemas.microsoft.com/ink/2010/main" type="inkWord" rotatedBoundingBox="28497,9793 32432,9547 32498,10616 28564,10862"/>
              </emma:interpretation>
            </emma:emma>
          </inkml:annotationXML>
          <inkml:trace contextRef="#ctx0" brushRef="#br0" timeOffset="303929.7412">26757 8662 14 0,'0'-18'274'16,"0"18"-9"-16,0 0-9 0,0 0-9 0,0-11-7 16,0 11-13-16,0 0-11 0,0 0-14 0,0 0-18 15,0 0-12-15,0 0-20 0,0 0-12 0,0 0-17 16,0-12-11-16,0 12-10 0,0 0-11 0,0 0-4 15,0 0-8-15,0 0-5 0,0 0-5 0,0 0 3 16,12 30-5-16,-9-24-5 0,-3-6 0 0,8 16-5 16,-3-7 0-16,3-2-1 0,-5 2-5 0,6-1-9 0,-2 0 4 15,5 2 4-15,-1-4-6 0,1 1-5 0,4 0-5 16,-6-2 5-16,10 1-5 0,-7-5 5 16,7-1-8-16,-7 0 0 0,5-3-1 0,0-1 13 0,0-1-23 15,-5 2-1-15,4-3-3 0,-4-1-4 0,0-3 7 16,-1 3-3-16,-3-5 1 0,2 1-1 0,-4 2-6 15,-1-1 1-15,-3-1 0 0,-3 0-2 0,0 11-7 16,0-21 3-16,-3 10-1 0,-3-1 5 0,-1 0-11 16,-4-1 4-16,-1 4-1 0,-1 0 0 0,-6 1 20 15,5 1-18-15,-8-1-5 0,-1 3 3 0,-2 5-4 16,1-3 2-16,-4 1-4 0,3 4 5 0,4 1-5 16,-5 2 2-16,1-3 2 0,6 4-6 0,2 1-6 15,1-2-17-15,5 6-17 0,-1-1-10 0,5-3-22 0,1 2-13 16,0 0-19-16,6-9-20 0,3 18-23 15,3-8-26-15,4 0-32 0,-1-6-28 0,11 3-287 16,-4-3-572-16,4-2 254 0</inkml:trace>
          <inkml:trace contextRef="#ctx0" brushRef="#br0" timeOffset="304196.4428">27255 8627 224 0,'0'0'219'16,"14"-2"-9"-16,-7-3-16 0,-7 5-14 0,15 0-14 0,-15 0-13 0,0 0-11 15,19 6-5-15,-14 1-4 0,4 1-5 0,1 0-3 16,-1 5-5-16,-1 0-4 0,4 9 3 0,-2-1-8 16,-1 0 0-16,-1 3-4 0,3 3 0 0,-3 0-7 15,-2 0-8-15,3 1-3 0,1 9-7 0,-7-9-6 16,3 0-3-16,2 7-7 0,-5-7-8 0,3-4-4 16,-3 5-1-16,1-4-6 0,-1 1-5 0,0-3-1 0,0-2-3 15,-3-3-4-15,3-2 0 0,-3-3-7 0,1 2-8 16,-1-2-2-16,0-5-14 0,0-8-25 15,0 21-21-15,0-21-25 0,-1 10-23 0,1-10-33 0,-3 11-33 16,3-11-40-16,0 0-70 0,-9 4-213 0,9-4-520 16,0 0 230-16</inkml:trace>
          <inkml:trace contextRef="#ctx0" brushRef="#br0" timeOffset="304552.7677">27343 8539 306 0,'0'-10'284'0,"0"10"-21"0,0-15-16 15,0 15-23-15,0-13-16 0,0 13-20 0,8-13-17 16,-8 13-18-16,12-8-15 0,-5 5-14 0,-7 3-13 16,20-5-9-16,-9 3-4 0,6-2-11 0,-1 4-6 15,1 0-10-15,-1 4-7 0,6-2-3 0,-5 2-6 16,2 0-3-16,-2 0-2 0,8 7-6 0,-12-3-1 15,4 1-3-15,-5-2-3 0,1 3 3 0,-4 4-1 0,2-5-1 16,-5 0 0-16,-2 4 3 0,-1-4-2 0,0 0 11 16,-6 4-1-16,0 0 4 0,-1 0-2 0,-5 0 6 15,-2-1-9-15,-1 1 3 0,-1 1-3 0,-1-4-3 16,-2 1-1-16,0-1 1 0,1 0-15 0,1 1 15 16,1-4-19-16,-4 0 3 0,2 0-15 0,2 0 10 15,0 0-10-15,4-4-15 0,-2 1-18 0,5 2-24 16,6-6-26-16,-16 4-25 0,16-4-39 0,-14 4-60 15,14-4-52-15,0 0-96 0,0 0-180 0,-6-18-563 16,6 18 249-16</inkml:trace>
          <inkml:trace contextRef="#ctx0" brushRef="#br0" timeOffset="305153.6159">27788 8759 91 0,'9'-17'326'16,"-5"12"-18"-16,5-1-18 0,0-1-13 0,4 1-20 15,4-1-19-15,-1 0-18 0,4 1-18 0,8-3-18 16,-1 6-18-16,1-3-12 0,2 1-10 16,-3 3-3-16,-2 1-15 0,4-3-1 0,-6 3-10 0,3 2-12 15,-10-1-4-15,4 1-13 0,-4 3-2 16,-3-1-1-16,5 4-7 0,-10-3 4 0,5-2-6 0,-7 7 1 15,8-1 0-15,-6-1 0 0,0-1-2 0,-2 4-4 16,0 0-1-16,0-4-5 0,-2 4-2 0,-1 1 2 16,0-4-11-16,-3 4-1 0,0-11 3 0,3 19-10 15,-3-9-7-15,0-10 4 0,0 19-5 0,0-19-3 16,-6 15-4-16,3-8 1 0,3-7-19 0,-4 14-24 16,1-8-28-16,3-6-35 0,-6 9-33 0,6-9-25 15,-6 6-36-15,6-6-41 0,0 0-50 0,-14 1-57 16,14-1-308-16,0 0-679 0,-16-19 301 0</inkml:trace>
          <inkml:trace contextRef="#ctx0" brushRef="#br0" timeOffset="304841.6707">27807 8212 61 0,'0'0'314'0,"0"0"-36"16,12-2-24-16,-12 2-23 0,0 0-15 0,0 0-11 16,5 19-13-16,-3-9-9 0,1 4-13 0,3 4 1 15,-1 3-16-15,1 3-6 0,0 0 0 0,1 1-5 16,-1 1-4-16,3 0-6 0,-4-2-9 0,4 1-12 16,-2 5-3-16,-1-4 1 0,6 1-12 0,-5 0 9 15,-1 0-21-15,2 1-15 0,-2-2-5 0,0 3 8 16,1-4-20-16,-1 3-8 0,-3-1 2 0,0-1-11 15,-3 0 15-15,3-1-23 0,-3-7 0 0,2 6-9 16,-2-7-31-16,-5 1-35 0,5-4-30 0,-6 0-20 0,0 0-37 16,2-1-36-16,-2-6-46 0,6-7-58 15,-9 11-300-15,9-11-617 0,-14 2 273 0</inkml:trace>
          <inkml:trace contextRef="#ctx0" brushRef="#br0" timeOffset="305301.2219">28138 8407 85 0,'0'0'230'0,"0"0"-36"16,0-14-29-16,0 14-37 0,0 0-52 0,0 0-51 15,0 0-99-15,0 0-65 0,0 0-149 0,0 0 66 16</inkml:trace>
          <inkml:trace contextRef="#ctx0" brushRef="#br0" timeOffset="306017.071">28456 8682 277 0,'3'7'300'0,"3"3"-13"0,0-2-12 0,-2 2-14 15,-1 1-16-15,3-4-18 0,0 2-16 0,-1-1-19 16,1 1-14-16,-3 0-16 0,4 0-9 0,-4-1-10 16,3-1-6-16,-6-7-13 0,9 18-14 0,-8-13-18 15,-1-5-6-15,6 9-5 0,-6-9-8 0,3 10-10 16,-3-10 1-16,0 0-12 0,3 8 4 0,-3-8-14 16,0 0 6-16,8 6-4 0,-8-6-1 0,0 0-4 0,0 0-10 15,0 0-10-15,0 0-3 0,0 0-17 16,0 0-13-16,6-27-12 0,0 17-12 0,-2-4-9 15,-1 2-6-15,3-2-1 0,-3 1 7 0,8-3 4 0,-5 1 2 16,2 0 8-16,0 0-2 0,-2 3 3 16,4 1 7-16,-1-1 8 0,-1 3 11 0,-2 1 8 15,3 2 12-15,-9 6-1 0,13-10-3 0,-7 5 9 16,-6 5-1-16,13-5-2 0,-13 5-2 0,14 0 5 16,-14 0-2-16,12 5 1 0,-12-5 6 0,13 12 4 0,-7-5-2 15,2 3 4-15,-2 2 4 0,0 0 3 16,-2-2 5-16,2 5 0 0,3-1-1 0,-5-2 2 0,-1 3 3 15,3 0 1-15,2-4-7 0,-2 2-7 0,-3-3-2 16,1 1-3-16,-2-3 2 0,2 2 1 0,-4-10-4 16,3 13-4-16,-3-13 2 0,3 11-5 0,-3-11-6 15,6 10 6-15,-6-10 1 0,3 7-10 0,-3-7 10 16,0 0-6-16,0 0 6 0,0 0-13 0,0 0-8 16,0 0-16-16,0 0-4 0,0 0-12 0,24-15-7 15,-18 9-4-15,-6 6-13 0,9-18-8 0,-2 6-8 16,4-2 0-16,-5-1 7 0,3-1 4 0,-2 1 8 15,2-3 2-15,2 5 8 0,-2-3 2 0,-2-1 4 16,2 7 6-16,0-1 6 0,1-1 13 0,-4 3 7 0,2 0 5 16,-2 2 5-16,-2 1 7 0,-4 6 2 15,12-9 3-15,-12 9 0 0,11-6 0 0,-11 6 10 16,15 3 6-16,-15-3 5 0,10 7 3 0,-1-2 7 16,-5 1 1-16,5 4 5 0,-3-2 8 0,-1 0-5 15,1 4 1-15,0-2-1 0,1 0 4 0,-1 5-7 0,3-2-11 16,-4 0 0-16,3-1-2 0,0 2-5 0,-2-2-5 15,-3-3 3-15,7 4-6 0,-7-4-5 0,3 2-15 16,2-2-25-16,-2 1-43 0,0-5-24 0,-2 2-17 16,-4-7-36-16,9 9-31 0,-3-5-31 0,-6-4-37 15,10 3-33-15,-10-3-42 0,0 0-227 0,23-8-582 16,-14 3 258-16</inkml:trace>
          <inkml:trace contextRef="#ctx0" brushRef="#br0" timeOffset="306768.6234">29395 8742 201 0,'0'0'271'0,"0"0"-17"0,17-5-16 16,-17 5-16-16,0 0-15 0,12-2-12 0,-12 2-17 0,0 0-12 16,0 0-14-16,16 2-12 0,-16-2-13 0,14 4-7 15,-8-1-12-15,-6-3-3 0,16 4-11 0,-16-4-6 16,16 4-6-16,-4-3-7 0,-1 1-6 0,5-1-7 16,-2-2 1-16,5 1-9 0,-3-2-4 0,1 1-4 15,-1-2-6-15,-4-1-3 0,7 0-5 0,-5 2 0 16,4-2-7-16,-8-3 1 0,1 3-4 0,2-6 2 15,-4 6-6-15,1-2 5 0,-4 0-6 0,-3-4 0 16,5 4 0-16,-8 6-9 0,3-15-2 0,-3 15 1 16,-11-20 0-16,5 14-2 0,-1-4-1 0,-6 0 1 0,-2 5-2 15,1-1-3-15,-5-1 1 0,-1 6 4 16,4-1-5-16,-3 2 4 0,2 2-3 0,-1-2 2 16,3 3 5-16,-2 1-6 0,3 0-1 0,1 1 4 0,-1 3 2 15,2 0-2-15,8 0-2 0,-5 2 4 0,0 0-3 16,8 1 1-16,-5-1 0 0,6-10 1 15,0 17 2-15,4-3-5 0,-1-4 1 0,3 1 6 0,0-4 0 16,4 4-7-16,2-1 0 0,-1-2 2 0,2 0 4 16,2-3-1-16,4 1-5 0,-1-5 2 0,-1 0 1 15,1-1 2-15,1-1 0 0,-6 1 1 0,7-4-3 16,-1 0 0-16,8-2-5 0,-10 0 0 0,2 1 1 16,5-2-2-16,-8 0 1 0,-2-1-1 0,-1 1 5 15,0 0-4-15,1 1-1 0,-5 0 1 0,1 2 3 16,-10 4-2-16,12-4-2 0,-12 4-2 0,11-4 6 15,-11 4-7-15,0 0 0 0,0 0 5 0,19 7-1 16,-19-7 7-16,9 9-2 0,-9-9 9 0,9 9 6 16,-5 1 5-16,4-3 6 0,-2 1 0 0,0-1 0 15,6 3 5-15,-2 1-2 0,1-3 1 0,3 2 1 16,0-4 4-16,-1-1-3 0,2 0-3 0,3 0-5 16,0-5 2-16,1 3 3 0,-1-3-5 0,5-3-3 15,-1-1-9-15,5 3 0 0,-2-5-4 0,1-1 10 0,0-3-11 16,0 1-1-16,-2-6-2 0,1 4-2 0,0-5-1 15,1 2-1-15,-2-5-6 0,-2 1-18 0,8-7-8 16,-5-2-13-16,-2-4-14 0,-7 8-14 0,6-10-10 16,-2-2-12-16,-4-1-12 0,-1-2-8 0,-3 1-7 15,-3 1 4-15,-3-2 9 0,0 2 9 0,-6 9 12 16,0-1 8-16,-3 1 15 0,-3 1 19 16,-2 2 21-16,-7 3 12 0,7 7 11 0,-4 0 0 0,-3 3 7 15,-2 0 7-15,2 2 6 0,-3 4-6 0,-1 4 3 16,3 1-5-16,-4 6 0 0,-5 0 1 0,6 6 1 15,-2 1 4-15,3 4 2 0,1 3 6 0,5 3-1 16,-1 12-1-16,6 2 5 0,-1-2 0 0,7 3 1 16,4 1 9-16,4 2-9 0,1-4 2 0,3 0 0 15,1-1-4-15,8 2-4 0,-1-7-3 0,1 1-2 0,-7-8 2 16,3 1-3-16,4-1-3 0,-5-3-3 16,1 1-14-16,0-2-27 0,-5-6-44 0,2 0-63 15,-7 0-81-15,5-3-108 0,-7-6-239 0,1 0-605 16,-5-5 267-16</inkml:trace>
        </inkml:traceGroup>
      </inkml:traceGroup>
    </inkml:traceGroup>
    <inkml:traceGroup>
      <inkml:annotationXML>
        <emma:emma xmlns:emma="http://www.w3.org/2003/04/emma" version="1.0">
          <emma:interpretation id="{227ABE5E-EFAC-460D-B7CD-2EC04F624074}" emma:medium="tactile" emma:mode="ink">
            <msink:context xmlns:msink="http://schemas.microsoft.com/ink/2010/main" type="paragraph" rotatedBoundingBox="6767,12315 17603,11876 17667,13435 6830,1387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C19A590B-DAD1-4F08-9423-2AAE84A895A3}" emma:medium="tactile" emma:mode="ink">
              <msink:context xmlns:msink="http://schemas.microsoft.com/ink/2010/main" type="line" rotatedBoundingBox="6767,12315 17603,11876 17667,13435 6830,13874"/>
            </emma:interpretation>
          </emma:emma>
        </inkml:annotationXML>
        <inkml:traceGroup>
          <inkml:annotationXML>
            <emma:emma xmlns:emma="http://www.w3.org/2003/04/emma" version="1.0">
              <emma:interpretation id="{4CB1974B-8E67-4DE5-AEBA-BDF13AAB4C30}" emma:medium="tactile" emma:mode="ink">
                <msink:context xmlns:msink="http://schemas.microsoft.com/ink/2010/main" type="inkWord" rotatedBoundingBox="6771,12413 10638,12256 10671,13065 6804,13222"/>
              </emma:interpretation>
            </emma:emma>
          </inkml:annotationXML>
          <inkml:trace contextRef="#ctx0" brushRef="#br0" timeOffset="309073.6506">5204 11018 57 0,'0'0'159'0,"0"0"-15"0,0 0-9 0,0 0-5 16,0 0-10-16,0 0-5 0,1-11-4 0,-1 11-10 15,0 0-3-15,0 0-7 0,0 0 8 0,0 0-6 16,0 0-3-16,0 0-4 0,0 0-4 0,0 0 0 15,0 0-3-15,0 0-3 0,0 0-3 0,0 0-5 16,0 0-4-16,0 0-6 0,0 0-6 0,0 0 1 16,-9-14-6-16,9 14 3 0,0 0-6 0,0 0-1 15,0 0-1-15,-16 0 2 0,16 0-3 0,0 0 1 0,0 0-5 16,0 0 0-16,-21 5-4 0,21-5-3 16,-13 2 0-16,13-2 1 0,-14 7-4 0,7-3 3 15,-1 2-6-15,-2-1 7 0,10-5-2 0,-21 13 1 16,13-7-3-16,-2 1-1 0,1 0 0 0,0-1 5 0,0 5-5 15,2-3 1-15,-4 2-4 0,7 1 0 16,-4-4 1-16,2 2-1 0,2 2-4 0,-2-3-1 16,1 0 1-16,-1 2-1 0,2 0-3 0,2 4-2 0,-2-2-1 15,1-4 1-15,0 4-3 0,3-12 11 16,-1 20-12-16,1-6 5 0,0-5-3 0,1 2 2 16,4 1-2-16,-4 1 0 0,-1-2 1 0,4-1-1 0,-1 4 1 15,2-5-2-15,-1 2 2 0,-1-2-3 0,-1 0 3 16,4 1 0-16,-2 0 0 0,2-2 3 0,-3 1-1 15,3 0 3-15,0-3-4 0,-1 4 3 0,-5-10-3 16,9 15-5-16,-3-9 5 0,0-1 2 0,0 1-1 16,1-1 0-16,-7-5 3 0,13 9 3 0,-5-8 3 15,-8-1 1-15,21 4 3 0,-5-4-5 0,-1-4 6 16,-2 3-2-16,7-2-3 0,-4-1-2 0,2-2-4 0,-3 3 5 16,3-5-4-16,0 5-1 0,-2-4-2 15,2 0 0-15,-3 2-1 0,0 0-1 16,1 0-5-16,-2 3-2 0,-1-2-5 0,-5 0-18 0,1 1-22 15,-9 3-26-15,16-4-20 0,-16 4-26 0,0 0-28 0,0 0-32 16,15 2-25-16,-15-2-31 0,0 0-57 16,0 0-186-16,0 0-509 0,0 0 225 0</inkml:trace>
          <inkml:trace contextRef="#ctx0" brushRef="#br0" timeOffset="309363.5518">5304 11295 69 0,'0'0'228'0,"0"0"-3"0,0 0-4 16,0 0-7-16,0 0-6 0,0 0-6 0,1 41-7 16,4-29-6-16,-4-1-8 0,1 5-15 0,2-1-8 0,-4 4-8 15,2-3-3-15,2 5-12 0,-1-3-6 16,0-1-10-16,-2 1-8 0,4-1-6 0,-2 0-11 15,3-2-12-15,-6-1-3 0,0 3-6 0,4-3-15 16,-2-1 1-16,1 2-8 0,1-4-5 0,-2-1-5 0,4 1-3 16,-2-2-14-16,-1 0-23 0,2-2-29 15,-5-7-28-15,12 12-29 0,-8-8-36 0,-4-4-35 16,0 0-32-16,25-4-45 0,-17-2-256 0,-2 0-529 0,4 1 234 16</inkml:trace>
          <inkml:trace contextRef="#ctx0" brushRef="#br0" timeOffset="310343.6293">5563 11060 160 0,'0'0'253'0,"0"0"-7"0,18 12-12 0,-18-12-12 16,6 11-14-16,-6-11-14 0,7 9-12 0,-4-4-14 15,-3-5-11-15,11 17-11 0,-8-12-8 0,3 4-13 16,0-3-10-16,-2 1-11 0,-4-7-8 16,8 11-14-16,-1-4-2 0,-7-7-11 0,6 8-4 0,-6-8-4 15,8 5-7-15,-8-5-8 0,0 0 1 0,9 9-5 16,-9-9-5-16,0 0-3 0,4 4 0 0,-4-4-5 15,0 0-3-15,0 0 0 0,0 0-4 0,0 0 4 0,15-14-8 16,-15 14-4-16,4-14 4 0,-1 5-5 16,-3 9 0-16,3-20-2 0,-1 10 1 0,-1-1-4 15,2-4-3-15,-1 3 6 0,-2-2-5 0,1 3-1 16,-1 11-1-16,0-18-2 0,0 18 1 0,-1-13 0 16,1 13 3-16,1-11-4 0,-1 11 4 0,0 0-4 15,0 0 2-15,0-13 0 0,0 13-5 0,0 0-2 16,0 0 1-16,0 0 0 0,0 0 1 0,0 0 0 0,0 0 1 15,0 0-1-15,8 35 2 0,-2-25-3 0,-2 0 3 16,2 7-6-16,0-2-23 0,3 1-31 0,-3-1-41 16,4 3-45-16,1-2-64 0,1-3-79 15,-2 2-188-15,2-7-515 0,6 2 228 0</inkml:trace>
          <inkml:trace contextRef="#ctx0" brushRef="#br0" timeOffset="309883.1239">5662 11336 151 0,'0'0'221'0,"0"0"-5"0,7 15-5 15,-7-15-10-15,4 13-10 0,-2-4-4 0,1 0-9 16,0 3-9-16,-2 3-12 0,1 0-8 0,2-3 0 15,2 2-16-15,-3-3-7 0,0-1-7 0,0 0-8 16,3 5-6-16,2-5-5 0,-2 0-6 0,1-3-4 16,2 0-2-16,0 1-5 0,3 1-1 15,-3-5-1-15,1-3-7 0,5 1-6 0,2 0-4 0,-5-2-2 16,6-2-6-16,-4-1-5 0,1 1-7 0,3-3 5 16,-1 1-10-16,-2-2-1 0,-2-1-7 0,2 3-1 15,0-2-10-15,-9 1 11 0,4-1-13 0,-2 1 0 0,-1 0 1 16,1 1 5-16,-8 4-7 0,13-11 2 0,-7 5-4 15,-6 6 2-15,6-11-1 0,-6 11-5 16,1-10 1-16,-1 10 2 0,3-15 5 0,-3 15-10 0,-3-14 3 16,3 14-7-16,-3-13-3 0,3 13 16 0,-4-13-14 15,4 13 9-15,-9-9-10 0,9 9 5 0,-10-10-6 16,1 7 2-16,1-2-2 0,-2-1 1 0,10 6-5 16,-20-7 9-16,8 5-10 0,-1 2 2 0,-2-1 5 15,2 1 7-15,-1 1-8 0,14-1 3 0,-28 3 4 16,14 1-9-16,-2 2-1 0,1-3 2 0,3-1 2 15,-3 0 5-15,6 4-2 0,-3-1-2 0,0-2 2 16,-2 5 3-16,3-6-6 0,2 3 9 0,-1 2-16 16,1-1 12-16,1 1-7 0,-2-1-1 15,10-6 1-15,-14 12-2 0,9-6-13 0,5-6-24 0,-9 6-14 16,3-1-24-16,6-5-23 0,-8 7-26 0,8-7-31 16,-10 10-34-16,10-10-30 0,-6 3-35 0,6-3-287 15,0 0-587-15,0 0 260 0</inkml:trace>
          <inkml:trace contextRef="#ctx0" brushRef="#br0" timeOffset="310911.2047">6225 11188 213 0,'2'-7'242'0,"-2"7"-16"15,7-9-18-15,-7 9-11 0,11-11-15 0,-5 6-14 16,4 1-11-16,-2-4-10 0,0 3-6 0,3-1-7 16,1-4-10-16,-2 5-4 0,5 1-10 15,-1-2-5-15,-5 2-7 0,3 3-7 0,-12 1-7 0,19-2-7 16,-19 2 0-16,18-4-14 0,-8 4 0 0,-10 0-7 16,20 5-3-16,-14 0-3 0,-6-5-4 0,13 8-3 15,-7-1-2-15,-2 0 2 0,-4-7-4 0,9 17 2 16,-9-7-5-16,3 1-1 0,0 2 2 0,-6-1-6 15,3 3 2-15,-3-1-4 0,-3 3 1 0,0-3 2 16,-1 2-8-16,0-1 3 0,1 1-5 0,0-1-2 16,-5 2-3-16,2-4-1 0,0 0 2 0,-1 2 0 0,1-3-2 15,1 3 0-15,1-2-4 0,1-6 3 0,0 6-3 16,-4-5 1-16,7 2-1 0,0-3-3 16,0 3 1-16,-5-3-2 0,8-7 2 0,-4 14 0 0,4-14-3 15,-8 11-3-15,8-11-2 0,0 11-2 0,0-11 3 16,0 0-1-16,0 13 5 0,0-13-3 0,0 0 3 15,12 7-1-15,-4-3 9 0,-8-4-5 0,19 2 3 16,-10 0 10-16,7 0 2 0,-2-2-2 0,2 0 6 16,4-4-5-16,-1 1-2 0,0 0 3 15,1 1-1-15,-1-1-4 0,-2 1 0 0,2 2-1 0,-3-5-2 16,1 4-3-16,-1 0-5 0,-2-3 2 0,1 4 0 16,-4-2-15-16,0 1-11 0,-11 1-25 0,19-3-18 15,-8 2-27-15,-11 1-28 0,12-2-27 0,-12 2-34 16,10-4-48-16,-10 4-49 0,11-7-277 0,-11 7-591 15,5-11 261-15</inkml:trace>
          <inkml:trace contextRef="#ctx0" brushRef="#br0" timeOffset="311658.3164">6825 11018 18 0,'0'0'344'16,"4"-19"-15"-16,-2 11-15 0,-2 8-6 0,4-15-32 15,-4 15-12-15,3-12-28 0,-3 12-25 0,6-10-22 16,-6 10-16-16,2-7-24 0,-2 7-16 0,15-3-12 16,-15 3-10-16,16 0-25 0,-16 0-32 0,16 7-35 15,-7-2-43-15,5 4-49 0,-5-1-52 0,4 5-54 0,4-3-72 16,-7 1-197-16,3-1-484 0,5-3 214 0</inkml:trace>
          <inkml:trace contextRef="#ctx0" brushRef="#br0" timeOffset="311207.411">6883 11258 135 0,'0'0'320'0,"0"0"-27"0,0 0-28 0,0 0-22 0,0 0-22 15,0 0-17-15,0 0-14 0,16 10-13 0,-16-10-11 0,6 8-8 16,-1-1-9-16,-5-7-7 0,9 13-15 0,-3-5-9 16,-2-1-14-16,5 2-4 0,-4 2-12 0,1-4-7 15,0 1-9-15,-3-1 8 0,3 0-20 16,1 3-6-16,-1-3-6 0,-2 0-8 0,-4-7-19 0,6 14-25 16,-6-14-30-16,9 10-32 0,-9-10-28 15,2 7-28-15,-2-7-29 0,0 0-32 0,0 0-30 0,0 0-62 16,12 4-144-16,-12-4-455 0,0 0 202 0</inkml:trace>
          <inkml:trace contextRef="#ctx0" brushRef="#br0" timeOffset="311475.5332">7117 11199 101 0,'11'-8'211'15,"-11"8"-10"-15,9-3-11 0,-9 3-8 0,13 0-9 16,-13 0-8-16,0 0-3 0,21 4-9 0,-11 0-8 15,-2-1-5-15,1 3-6 0,1 1-3 0,-1 1-6 16,0-1-4-16,-2-1-8 0,2 5-4 0,-1-4-5 16,2 4-7-16,-1-2-5 0,-1-1-5 0,1 2-2 0,-3 0-7 15,-3-2 4-15,1 3-4 0,-1-3-1 16,3 2-9-16,-6-10 3 0,0 20-2 0,0-8-1 0,-3 0-3 16,3-12 2-16,-4 18-2 0,-1-8 0 15,1-3-12-15,-2 3-2 0,-3-2 0 0,1-1-8 0,-1 3-2 16,-1 1-5-16,-1-4-4 0,-1-1 4 0,5-1-12 15,-2 2-2-15,-4-1-4 0,2-2 6 0,-5 1-27 16,4 0-14-16,-5-1-22 0,-2-2-23 0,3-2-22 16,-7 0-29-16,7 0-26 0,-9 4-32 0,4-8-29 15,1 2-41-15,1-7-59 0,-6 0-190 0,2-2-530 16,7 4 235-16</inkml:trace>
          <inkml:trace contextRef="#ctx0" brushRef="#br0" timeOffset="312398.0579">7393 11172 25 0,'15'6'256'0,"-8"-4"-7"0,-7-2-16 0,14 5-8 16,-2 1-16-16,-5-1-8 0,8 2-15 0,-1 2-7 15,-5-5-14-15,7 7-12 0,-6-1-7 0,-1-2-7 16,2 1-10-16,-1 2-4 0,2 0-11 0,-4-3-5 16,1 2-10-16,-2-4-9 0,2 1-8 0,-9 0-10 15,0-7-3-15,6 14 0 0,-2-9-4 0,-4-5-10 16,3 11-3-16,-3-11-2 0,6 8-9 0,-6-8-5 16,0 0 2-16,0 0-4 0,0 8 5 0,0-8-6 15,0 0 0-15,0 0-9 0,0 0 7 0,0 0-6 16,0 0-3-16,0 0-3 0,0 0 1 0,0 0-8 15,0 0 1-15,0 0-1 0,0 0-7 0,0-40-8 16,3 29-7-16,3-3 3 0,-3 1-7 0,5-4-3 16,-2 3 0-16,-3-3 5 0,7 5 0 0,-4-1 1 15,4 0 0-15,-1 0 2 0,-1 1 2 0,1 1 0 16,-2 3 7-16,2 0-2 0,-1 3 10 0,1-1 1 0,-3 1 1 16,4 0 1-16,-10 5 3 0,16-1 3 15,-16 1-1-15,20 4 6 0,-11-1 5 16,1 1 2-16,-1 2 2 0,2-1-2 0,-2 3 7 0,4 0-1 0,-6 3 0 15,5-1 7-15,-4 0-7 0,4-2 1 0,-6 5 0 16,1-4 0-16,-1-1-10 0,-1 0 2 0,-2 0 3 16,3 0-9-16,-6-8 3 0,9 15-8 0,-9-8 4 15,0-7-3-15,4 14 0 0,-4-14-3 0,3 7 1 16,-3-7-3-16,3 11 5 0,-3-11-3 0,0 0-1 16,0 0-1-16,3 11 1 0,-3-11 1 0,0 0-2 15,0 0-16-15,0 0-4 0,0 0-8 0,0 0 1 16,0 0-15-16,0 0-5 0,0 0-9 0,9-31-2 15,-8 22-2-15,5-1-8 0,-6 0 2 0,3-4 5 16,0-3 7-16,0 4 1 0,2 1 7 0,-5-2 0 16,6 0 7-16,-3 4 4 0,0-2-1 0,0 1 0 15,4 3 12-15,-7 8 6 0,6-15 10 0,-1 11 5 16,-5 4 9-16,9-11 7 0,-9 11-4 0,6-9 4 16,-6 9 1-16,7-4-1 0,-7 4 0 0,0 0 11 15,15-3-5-15,-15 3 6 0,0 0 7 0,19 7 3 16,-8 0 5-16,-5-1 5 0,1 1 4 0,5 2 2 15,-2 1 2-15,1 0-4 0,1 1 1 0,-2-1-2 0,-1 0-1 16,2 1-5-16,-2 0-10 0,-3-2 3 0,4 2-6 16,-4 0-3-16,-3 0-3 0,4 2-1 0,-4-6-4 15,0 3-3-15,0-2-3 0,2 0-4 0,-5-8-23 16,3 16-36-16,3-9-37 0,-6-7-34 0,0 11-31 16,0-11-27-16,3 10-30 0,-3-10-30 0,0 0-30 15,0 0-39-15,0 0-55 0,0 0-240 0,0 0-640 16,0 0 285-16</inkml:trace>
          <inkml:trace contextRef="#ctx0" brushRef="#br0" timeOffset="312899.6788">8319 11136 302 0,'0'0'332'16,"6"-8"-12"-16,-6 8-17 0,0 0-17 0,0 0-24 0,0 0-29 15,8-9-18-15,-8 9-27 0,0 0-15 0,0 0-20 16,0 0-1-16,0 0-13 0,9 20 5 0,-6-13-6 15,1 3 3-15,-4-10-8 0,6 16-3 0,-3-7-6 16,0 1-7-16,0-3-6 0,4 4-6 0,-4-4-7 16,0 4-5-16,3-1-8 0,-1-2-5 0,-2-1-7 15,3 3-8-15,0-3-2 0,1 0-4 0,-1 0-6 16,2-1 1-16,1-1-9 0,-2 0-2 0,2-2-4 16,-9-3 2-16,19 5-8 0,-5-5-3 0,-14 0-4 0,19-3-8 15,-7 1-17-15,-1-1-6 0,2-2-12 16,2-2-17-16,-2-1-8 0,1 1-3 0,-5-1-4 15,4-2 0-15,0 1 2 0,-4-2 0 0,2-1-2 0,-5 0 7 16,1 0 6-16,-1-1-3 0,-3 0 6 0,3 0 1 16,-6 3 9-16,5 0-2 0,-5 10 6 0,0-21 2 15,0 11 10-15,0 10 17 0,0-17 11 0,0 17 19 16,0-12 3-16,0 12 4 0,0 0 2 0,0-13-2 16,0 13-5-16,0 0-5 0,0 0-8 0,0 0-2 15,0 0-3-15,0 0 3 0,0 0-7 16,0 0 0-16,0 0 10 0,0 0-1 0,19 28 1 0,-16-19 2 15,3 0 1-15,0 2 4 0,1 2-3 0,-1-1 2 16,5-1-2-16,-2 1 0 0,1-2-2 0,2-1-5 16,-1 0-1-16,-2 1-4 0,1 1-3 0,-1-4 4 15,1 0-5-15,-1 0-2 0,-4-1-5 0,4-1-11 16,-9-5-19-16,7 6-30 0,-7-6-29 0,0 0-25 16,6 7-36-16,-6-7-22 0,0 0-32 0,0 0-35 0,0 0-40 15,0 0-40-15,0 0-83 0,-39-7-211 16,32 2-653-16,-2 0 289 0</inkml:trace>
          <inkml:trace contextRef="#ctx0" brushRef="#br0" timeOffset="313265.772">8374 10839 353 0,'0'0'328'0,"0"0"-26"15,0 0-26-15,0 0-29 0,0 0-22 0,0 0-20 0,0 0-17 0,0 0-15 16,0 0-17-16,0 0-14 0,0 0-11 0,14 35-14 16,-5-28-7-16,-6 3-11 0,0-2-6 0,4 0-10 15,-4 0-13-15,0 0-2 0,5-1-7 0,-8-7-10 16,6 14 1-16,0-11-8 0,-6-3-4 0,4 7-2 16,-4-7 0-16,9 4-4 0,-9-4-8 0,0 0 6 15,0 0-6-15,0 0-8 0,0 0 5 0,13-13-4 16,-13 13 1-16,3-14-8 0,0 6 4 0,-3 8-7 0,0-23 3 15,0 14-2-15,0-6 0 0,0 0-1 16,0-1-4-16,0 3 7 0,-3-4 1 0,0 8-4 16,3 9 4-16,0-19-1 0,0 19 1 0,0-15-7 15,0 15-4-15,0 0 4 0,0-13-7 0,0 13 2 0,0 0 2 16,0 0-3-16,0 0-13 0,0 0-19 16,0 0-28-16,0 0-32 0,26 24-45 0,-23-16-54 15,3-2-78-15,-6-6-276 0,4 17-589 0,-1-10 260 16</inkml:trace>
        </inkml:traceGroup>
        <inkml:traceGroup>
          <inkml:annotationXML>
            <emma:emma xmlns:emma="http://www.w3.org/2003/04/emma" version="1.0">
              <emma:interpretation id="{F2327448-68D5-4945-B863-D119204F8EA6}" emma:medium="tactile" emma:mode="ink">
                <msink:context xmlns:msink="http://schemas.microsoft.com/ink/2010/main" type="inkWord" rotatedBoundingBox="11530,12122 16069,11938 16132,13497 11593,13681"/>
              </emma:interpretation>
            </emma:emma>
          </inkml:annotationXML>
          <inkml:trace contextRef="#ctx0" brushRef="#br0" timeOffset="315346.6318">9770 11104 15 0,'0'0'211'0,"0"-12"2"15,0 12-8-15,0 0 4 0,0 0-4 0,0 0-3 0,0 0-10 16,0 0-14-16,0 0-14 0,0 0-15 0,0 0-14 16,0 0-14-16,0 0 0 0,0 0-6 15,0 0-7-15,0 0-8 0,0 0-5 0,-1 42-9 0,-4-33-1 16,5-9-7-16,5 21-5 0,-4-11-3 0,1-1-1 15,1 0-2-15,0 1-4 0,3-2-5 16,0 2 8-16,1-3-11 0,4-1-2 0,-2-1-3 0,2-2-1 16,3 1 2-16,2-4-6 0,1 0-3 0,2-1-5 15,0-3 4-15,1-2-9 0,5-1-3 0,2 0-2 16,1-4 0-16,-7 0-2 0,2 1-4 0,-1-3-1 16,-6 3-5-16,1 2 4 0,-1-3-3 0,-2 1 5 15,-5 0-8-15,3-1-3 0,-8 3 2 0,-1-2-3 16,3 3 1-16,-2-3 3 0,-4 10-4 0,2-14-2 15,-1 3 4-15,-1 11-1 0,0 0-2 0,-3-20-8 16,-4 13 0-16,7 7 8 0,-6-14-9 0,6 14 6 16,-16-10-4-16,7 5 1 0,-5 2-3 0,14 3 9 15,-22-5-12-15,5 2 6 0,1 6 0 0,-3-3-7 16,-1 0-2-16,1 2 8 0,-5 1 3 0,2 1 0 0,2 2-7 16,-2 5 2-16,-2-4 0 0,6 0 10 15,2 3-2-15,-4-2 0 0,4 2 8 0,0-1-1 0,2 0-3 16,2 1 0-16,-1 0-4 0,4 3 4 0,1-1-7 15,-2 2 4-15,4-2 6 0,0 0-2 0,3 2 5 16,2-3-12-16,1 2 2 0,1-1-1 0,2 0 6 16,0 3 0-16,4-1-2 0,-1-7 0 15,3 6 4-15,2-2 0 0,-2 0-5 0,4-4 7 0,1 0-5 16,3-3 1-16,3 3-1 0,-2-5 1 0,0-2 3 16,6 4-8-16,5-8 0 0,-3 2 5 0,5-5-9 15,-4 2 6-15,0-5-4 0,-2 3 4 0,0 0 0 16,-1-6 2-16,-3 2 0 0,-3 1-5 0,0-1 3 15,-5-3-4-15,1 5 0 0,1-3 9 0,-2-2-10 16,-5-2 3-16,1 1-3 0,1 1 0 0,-4-3 2 0,1 1-3 16,-2 0 4-16,-4 1-3 0,5-2 1 15,-3 4-3-15,0-1 5 0,-1 3-4 0,-1 4-2 16,-1 7 3-16,3-13-2 0,-3 13 1 0,2-11-5 16,-2 11-4-16,0 0 1 0,0-10 2 0,0 10-4 15,0 0 2-15,0 0 1 0,0 0 1 0,15 23 1 16,-14-12 4-16,5 1-2 0,-3 4 5 0,6-1 4 15,-4 1-4-15,2 0 1 0,2 7 8 0,3-4-5 0,-2 3 4 16,2-7-5-16,-1 4-2 0,2-6 3 0,-1 4-2 16,-2-4-1-16,1-1 7 0,-2 1-12 0,-2-6-8 15,5 3-11-15,-1-3-10 0,-2-2-19 0,1-3-7 16,-1 3-10-16,-9-5-3 0,16 1-9 0,-16-1-3 16,17-1 2-16,-17 1-1 0,19-5 4 0,-11-1 1 15,-2-1 3-15,3-1-3 0,1-2 7 16,-4-4 2-16,1 0 5 0,2 0 4 0,-3 0 6 0,2 0 2 15,-2-2 7-15,1 0 6 0,-1-1 6 0,0 1 5 16,-1 3 9-16,2 4 9 0,-5-1 4 0,4 3 2 16,0 0 3-16,-6 7 4 0,5-9-1 0,-5 9 5 15,8-6 1-15,-8 6 6 0,0 0 4 0,0 0 0 16,28 11 4-16,-20-5 3 0,1 1 4 0,-2 1-1 16,2 2 1-16,2 1 0 0,-1 2 3 0,-1-2 1 0,1-1 2 15,2 1-1-15,0 0-8 0,-1-1 0 16,-5-1 0-16,4-1 0 0,-2-1-4 0,-3 0-3 15,3-3 0-15,-8-4-3 0,7 11-2 0,-7-11-4 16,8 7 0-16,-8-7 4 0,4 7-2 0,-4-7 2 0,0 0 14 16,0 0-9-16,0 0 1 0,0 0 1 0,0 0-4 15,0 0 3-15,0 0-5 0,0 0 0 0,0 0-8 16,-1-36 7-16,-2 22-3 0,3 1-4 0,-3-4 7 16,3 0-5-16,0-1-4 0,0 0 6 0,6 1-17 15,-3-1 10-15,3 4-4 0,-2-4-3 16,4 5 4-16,-1-2 1 0,2 2-15 0,0 1 5 0,0 4-8 15,4 0-25-15,-1 3-21 0,-1 2-19 0,5 1-22 16,-4-2-20-16,-12 4-18 0,27 7-20 0,-14-4-23 16,1 2-12-16,-1 1-16 0,-1 2-8 0,5 3-6 15,-4-3-27-15,-1 3-191 0,0 1-475 0,-2-3 209 16</inkml:trace>
          <inkml:trace contextRef="#ctx0" brushRef="#br0" timeOffset="316528.8872">11224 11095 793 0,'11'6'57'0,"-4"-4"25"15,5 2 15-15,-1-3 5 0,-1 3 9 0,-10-4 1 16,17 2 3-16,-7-1 0 0,-10-1-11 0,22 0-2 0,-13 0-7 15,-9 0-4-15,23-1-6 0,-11-1-4 0,2 2-5 16,0 0-2-16,4-4-5 0,1 0-8 16,-2 2-3-16,0-3 1 0,3 2-12 0,-4 0-5 0,4-2-4 15,-1-1-1-15,0-1-5 0,-1 0-3 0,-1 2-1 16,2-1-6-16,1 0-1 0,-7 2 1 0,5-6-4 16,-5 3-1-16,1 0-1 0,-2-1 1 15,-2-1-4-15,-4 4 0 0,-1-1 0 0,-5 6-1 0,10-17-2 16,-7 9 2-16,-3 8-6 0,1-19 0 0,-1 19 1 15,-6-16 0-15,3 8-3 0,-2-1 1 0,-3 3-3 16,2-5 4-16,-4 6-3 0,-5-1 0 0,3-1 4 16,-2 2 4-16,1 0 9 0,-3 3 4 0,4 1 7 15,-5 1 2-15,1 1 3 0,-2 4-2 0,-1-3 2 16,4 3 0-16,-5 2 3 0,-1 4 2 0,2 0-4 16,4 1-2-16,3-1 6 0,0 3-2 0,0 1-4 15,2-2-5-15,-1 0 1 0,4 3-3 0,-4-3-1 16,8 1-3-16,1 3 5 0,-1-4-7 0,1 2 3 15,4-5-3-15,-2-10 1 0,3 18-6 0,-2-7 5 16,3 0-4-16,5-3 1 0,-1-1 1 0,4 0-6 16,-3-1 5-16,7-3 3 0,-2 0-7 0,-4-2-1 15,6-1-1-15,1 0-4 0,-1-2-2 0,1-1-5 0,1-5-15 16,-2 1 1-16,2 2-11 0,-3-2-6 0,1-5 1 16,-2 3-6-16,0-2-3 0,-3 1 2 15,1-4-2-15,-2 2 2 0,-1 0 2 0,2 0 0 16,-4-1 8-16,-2-1-3 0,-1 2 5 0,2 1 3 0,0 3 2 15,-1-2 4-15,-5 10 12 0,2-12 14 16,-2 12 7-16,5-10 3 0,-5 10-4 0,6-6-1 0,-6 6-5 16,0 0-3-16,0 0 0 0,0 0 9 0,0 0-4 15,0 0 5-15,0 0 6 0,19 16-3 0,-16-6 5 16,2-2 0-16,-2 0-3 0,3 2-3 16,0 1-3-16,1 2 5 0,1-1-4 0,2 0 2 15,-3-1-6-15,4-2 1 0,-2 2 1 0,3-3 3 0,-3-1-10 16,3 1 1-16,-3-1-7 0,1-2-16 0,2-2-15 15,-3-1-20-15,3 0-17 0,-2-1-18 0,-10-1-17 16,18-1-15-16,-18 1-9 0,18-7-5 0,-9 2 3 16,-1-3 6-16,2 4 6 0,-3-9 10 0,-1 4 10 15,2 0 13-15,-1-4 2 0,-2 2 10 0,2 0 13 16,-1-2 15-16,0 0 21 0,-1 3 18 0,1 4 18 16,-3-3 19-16,-3 9 7 0,7-9 4 0,-7 9-4 15,8-10-3-15,-8 10 0 0,0 0 1 0,11-3 3 16,-11 3-3-16,0 0 0 0,0 0-2 0,15 13 1 15,-15-13 1-15,14 8 1 0,-10-1-4 0,4 0-1 0,-1-2-3 16,1 0-5-16,2-1-2 0,-1 2 2 0,4-1-4 16,1 2-4-16,-1-3 0 0,2-2-2 15,-1 2 3-15,-2-2-7 0,2-2 0 0,-2 0-1 16,-12 0-3-16,27-6-2 0,-13 4-2 0,2-3-6 0,-7 1-4 16,1-2 1-16,1-2-5 0,-1 2 2 0,-1-4 0 15,3 2 2-15,0 0 0 0,-3-3 0 16,2 0 1-16,-4 6-1 0,0-5-3 0,1 3 5 0,-1 0-1 15,1 1 2-15,-2-2-3 0,1 4-1 0,-7 4-2 16,12-7 4-16,-12 7-3 0,15 0 1 0,-15 0 0 16,18 4 0-16,-6 0 0 0,-5 2 3 0,7 5-4 15,-1-1 8-15,1 5-6 0,-1-2 3 0,5 8 3 16,-3 2 2-16,6 8 4 0,-3-7-1 0,3 10 2 16,-1-3-3-16,-2 5-1 0,-1 0 3 0,1-3-1 15,-1 8 2-15,-2-3-2 0,-1 2-1 0,-2-2-1 16,-2 1-3-16,2-2 2 0,-1 1 0 0,-4 2 1 15,0-2 0-15,1-4-1 0,-2 2 0 0,-5 1-2 16,-2-1 8-16,1-10-7 0,-6 1-1 0,-2 11-1 0,1-10 3 16,-6-3 1-16,-1 2 1 0,1-1-4 0,-5-2 3 15,4-4-3-15,0 1 2 0,-4-3 1 16,1-4-4-16,1-2 1 0,1-2 0 0,-3-2 2 0,3 0 0 16,0-4-4-16,-7-2 4 0,4 0 4 15,0-4 4-15,-1 2 8 0,-1-5 10 0,4-3 2 16,-2 0-1-16,-6-3 4 0,9-1 9 0,-4-4 6 15,2-3 11-15,1-2 11 0,3-4 8 0,-4-7 4 0,4 6 1 16,-1-12-2-16,2-2-4 0,2 0-3 0,2-2-10 16,2 3-6-16,2 0-3 0,1-2-11 0,3 1-4 15,3 6-10-15,-3-2-6 0,0 9-18 0,3-2-13 16,1 2-11-16,4 1-7 0,4 0-18 0,-9 4-10 16,1 4-21-16,2 1-19 0,-1 3-21 0,-1 1-21 15,1 2-29-15,-2 1-39 0,0 2-44 0,1-2-74 16,-4 10-243-16,5-16-606 0,2 8 268 0</inkml:trace>
          <inkml:trace contextRef="#ctx0" brushRef="#br0" timeOffset="318170.6944">12907 11021 14 0,'0'0'287'0,"0"0"-20"16,0 0-25-16,0 0-18 0,12 7-17 0,-12-7-12 15,4 7-8-15,-4-7-10 0,5 7-9 0,-5-7-15 16,7 13-10-16,-3-8-10 0,-4-5-12 0,9 10 1 15,-3-3-6-15,2-4-8 0,-1 4-10 0,-7-7 3 16,20 8-17-16,-13-6-2 0,-7-2-2 0,23 4-11 16,-9-8-4-16,1 2-9 0,3 1-5 0,-3-3-3 15,5 0-7-15,-6 1-1 0,4-4-7 0,0-1-1 0,-4 1-6 16,1-1 2-16,-2 1-3 0,0-2-5 0,-2 2 2 16,-2 1-2-16,0-4-5 0,-3 3 1 15,0 0-2-15,-2 0-3 0,-4 7-1 0,3-14 0 16,-3 14-4-16,0-14-1 0,0 14 1 0,0 0 1 15,-9-14-5-15,2 8-2 0,7 6-2 0,-18-3 4 16,6 2-2-16,12 1-1 0,-33 3 1 0,18 0 1 16,-4 1 0-16,-4 1-2 0,4 3-2 0,-6-3 3 0,4 6 2 15,-3-3 5-15,8 3 3 0,-2 0-2 0,1 0 4 16,4-2-3-16,1 3 2 0,0-1 1 0,3 2-2 16,-1-2 2-16,4 2-6 0,3-2 2 15,0-2 1-15,1-1 4 0,2-8-7 0,5 21 4 0,-4-12-1 16,5 0 3-16,2-1-2 0,-1-1-2 0,6 1 1 15,4-5-3-15,-1 2 7 0,2-3-6 0,2-1-3 16,0-1-2-16,0-1-5 0,2-4-8 0,5 1-9 16,-8-2 3-16,-1-1-8 0,2 3 2 0,-4-3 0 15,3-2-1-15,1-5 8 0,-5 6-5 0,-2-4 1 16,1 2 4-16,-2-2-2 0,-1-1-2 0,-2 0 4 16,2 0 5-16,-2 1-3 0,-2 0 3 0,2 4 0 15,-6-2 3-15,3 5-1 0,-6 5-3 0,11-10 0 16,-11 10 4-16,7-5-3 0,-7 5 2 0,8-4 0 15,-8 4 3-15,0 0 5 0,0 0-4 0,14 11 3 16,-14-11-2-16,6 13 4 0,0-6 2 0,-3-1-1 16,3 5 4-16,0-5 1 0,0 2-1 0,2 2 1 15,2-3 1-15,-1 0-1 0,-1 3 2 0,3-3-4 0,0-3 7 16,-1-1-1-16,2 1-2 0,3-3-1 0,-1-1-1 16,2-1-1-16,-1-3-2 0,0 1 2 15,3-1-1-15,1-3 1 0,-4 0-1 0,0-1 4 16,3-1-2-16,3-2-2 0,-3-6-3 0,3 4 2 0,2-1 2 15,-5-3-7-15,0-2 4 0,2-2-5 0,-1 0-2 16,-3 0-7-16,4 0-7 0,-1-11-3 0,-5 9-5 16,3-11-5-16,-3 9-3 0,-1 0-2 0,2-9-1 15,-4 9 6-15,-4 0-1 0,-1-1 1 0,-3 10 4 16,0-1 1-16,-3-1 3 0,-3 1 3 0,0-1 7 16,-4 5-4-16,-2-2 1 0,-2 4 2 0,-1-2 0 15,0 6 1-15,-1-4 5 0,-2 2 0 0,0 4 3 16,-3-1 2-16,-1 2 1 0,-7 1 6 0,7-1 4 15,-2 4 0-15,5 0 3 0,-4 0 1 0,3 4-1 16,2-3-1-16,-2 1 4 0,2 6 1 0,2-3 1 0,-1 4 3 16,3 1 2-16,0-2-1 0,1 4 0 15,2-1 5-15,1 3 2 0,-1 1-1 0,2 1 3 16,2-1 1-16,2 3 2 0,-2 1 0 0,2 3-1 0,2 2 8 16,2 1-3-16,-2 0-4 0,6 2-5 15,0-1 5-15,-2-3-5 0,1 1-2 0,4 2-3 16,-6-2 0-16,1 0-2 0,4 1 3 0,-1-4-11 0,4 0 6 15,-4 2-2-15,2-5-3 0,1-4 0 0,-2 3 0 16,5-4 0-16,-1 2-8 0,2-6 6 0,-1 2 2 16,0-3-1-16,2-1-1 0,-1-3 1 0,-2-3-7 15,3 1 6-15,0-2-5 0,1 0 0 0,-1-3 0 16,-2-1 6-16,2-3-12 0,2 3-2 0,-1-6 5 16,2-1-8-16,1-2-1 0,-4 2-6 0,0 2-2 15,4-9 4-15,-7 7-5 0,2-3 4 16,-1 0 2-16,-1 1-4 0,2 2-2 0,-1-3 2 0,-1 5 3 15,1-4 1-15,-5 7-3 0,1-1-1 0,0 2 1 16,-2-1 3-16,-7 6-2 0,15-3 5 0,-15 3-1 16,14 0 6-16,-14 0 2 0,14 7 7 0,-8-1-4 15,0-2 4-15,0 4 0 0,0 2-1 0,0-1 4 16,3 2 5-16,-1 1-6 0,-1 0 2 0,-1 0-3 16,2 1 3-16,1-2-9 0,-4 0 0 0,-2-2 4 15,2 0-8-15,1-1-19 0,-2-1-22 0,2 1-37 16,-6-8-35-16,8 10-46 0,-8-10-57 0,6 5-73 0,-6-5-244 15,0 0-579-15,0 0 257 0</inkml:trace>
        </inkml:traceGroup>
        <inkml:traceGroup>
          <inkml:annotationXML>
            <emma:emma xmlns:emma="http://www.w3.org/2003/04/emma" version="1.0">
              <emma:interpretation id="{C0E48FD7-A4D4-4401-8216-425B864DBEDE}" emma:medium="tactile" emma:mode="ink">
                <msink:context xmlns:msink="http://schemas.microsoft.com/ink/2010/main" type="inkWord" rotatedBoundingBox="16309,12306 17619,12253 17629,12514 16320,12567"/>
              </emma:interpretation>
            </emma:emma>
          </inkml:annotationXML>
          <inkml:trace contextRef="#ctx0" brushRef="#br0" timeOffset="318873.6184">14491 10801 185 0,'0'0'267'0,"0"0"-9"0,0 0-12 0,0 0-11 16,0 0-15-16,14 17-17 0,-12-9-9 0,2 2-7 16,-1-1-13-16,3 6-17 0,-1-7-3 0,1 4-16 15,-3 2-5-15,3-3-7 0,-2 4-6 0,-1-4-12 16,3 2-11-16,-1-1-7 0,1 1-9 0,-3-3-5 16,1-2-9-16,-1 1 5 0,3-1-9 0,-6-8-10 15,7 10-7-15,-7-10-4 0,5 10-2 0,-5-10-1 16,6 7-10-16,-6-7 4 0,0 0-8 0,10 4 4 15,-10-4-7-15,0 0 1 0,0 0-4 0,24-11-4 16,-18 8 3-16,2-5-10 0,-2 1 0 0,1 0-3 16,2-4-6-16,1-1-7 0,-2 3 9 0,2-6-6 15,-2 4 1-15,1-3 1 0,-2 3 3 0,4-2 3 0,-4 4 0 16,1 2-3-16,2-4-1 0,-6 4 0 16,2 1-1-16,2 0 1 0,-8 6-3 0,10-5-1 15,-10 5 4-15,12-3 1 0,-12 3 2 0,0 0 2 16,17 7 1-16,-11-2 1 0,-6-5 5 0,12 13-2 0,-6-7 14 15,1 2-7-15,-1 2 10 0,1-1 0 0,1 2 4 16,-4-3-8-16,4 6 7 0,-1-3-4 0,-2-4-3 16,-1 3 7-16,2 2-9 0,-1-4-2 0,1 2 2 15,-6-10 6-15,7 13-13 0,-1-7-7 16,-6-6 9-16,3 7-1 0,-3-7-2 0,0 0-4 0,6 11 8 16,-6-11-5-16,0 0 3 0,10 3 0 0,-10-3 1 15,0 0-4-15,0 0 1 0,23-10-6 0,-16 4-2 16,1-2-1-16,1 1-5 0,0-2-3 0,1-2-4 15,-3-1-4-15,2-1-3 0,2 0-3 0,-2-3 10 16,-2 1-2-16,4-1-4 0,-2 2 4 0,3 0-1 16,-3 0 6-16,-2-1-6 0,3 2 3 0,-2 0 3 15,-2 5-7-15,3-2 9 0,-3 3 5 0,1 0-8 16,4 1 3-16,-4 1-2 0,1-1 4 0,-8 6 5 16,13-4 2-16,-13 4-4 0,0 0 8 0,19 6 6 0,-11-2 2 15,-8-4 3-15,12 8 14 0,-6-2 12 16,0 0 1-16,-3 4 9 0,3-2 0 0,1-1 1 15,2 2-1-15,-4 4-1 0,4-6 2 0,-5 0-8 0,2 4-2 16,1-1-4-16,4 0-9 0,-5 0 2 16,0-5-4-16,-3 5-2 0,3-1-10 0,-6-9-29 15,7 12-28-15,-1-4-38 0,-1-3-49 0,-5-5-39 0,9 9-42 16,-9-9-54-16,0 0-65 0,10 6-77 0,-10-6-209 16,0 0-661-16,0 0 294 0</inkml:trace>
          <inkml:trace contextRef="#ctx0" brushRef="#br0" timeOffset="319153.492">15690 10869 24 0,'0'0'266'16,"10"12"-8"-16,-10-12-11 0,7 7-3 0,-2-1-14 16,-5-6-9-16,7 9-17 0,-7-9-5 0,8 10-9 0,-8-10-2 15,9 7-7-15,-3-4 2 0,-6-3-8 16,12 4-7-16,-12-4 4 0,10 3-3 0,-10-3 3 15,11 1 4-15,-11-1 4 0,0 0 7 0,0 0 4 16,18-6 1-16,-18 6 1 0,5-9-8 0,-5 9 0 16,6-9-16-16,-6 9-16 0,2-9-18 0,-2 9-9 15,0 0-12-15,0-14-13 0,0 14-10 0,0 0-7 16,0 0-13-16,-11-13-13 0,11 13-33 0,0 0-36 0,-17 0-38 16,17 0-50-16,0 0-46 0,-26 9-57 15,14-4-38-15,-3 4-56 0,-1-3-66 0,1 4-77 0,0-2-272 16,2-1-770-16,-1-1 341 0</inkml:trace>
        </inkml:traceGroup>
      </inkml:traceGroup>
    </inkml:traceGroup>
    <inkml:traceGroup>
      <inkml:annotationXML>
        <emma:emma xmlns:emma="http://www.w3.org/2003/04/emma" version="1.0">
          <emma:interpretation id="{16D6B80E-CDEB-48A6-8BCE-AEB0E895DE50}" emma:medium="tactile" emma:mode="ink">
            <msink:context xmlns:msink="http://schemas.microsoft.com/ink/2010/main" type="paragraph" rotatedBoundingBox="10894,14772 15350,14392 15468,15772 11012,16152" alignmentLevel="4"/>
          </emma:interpretation>
        </emma:emma>
      </inkml:annotationXML>
      <inkml:traceGroup>
        <inkml:annotationXML>
          <emma:emma xmlns:emma="http://www.w3.org/2003/04/emma" version="1.0">
            <emma:interpretation id="{AA3405AC-C467-4322-BE63-6A2084C5664B}" emma:medium="tactile" emma:mode="ink">
              <msink:context xmlns:msink="http://schemas.microsoft.com/ink/2010/main" type="line" rotatedBoundingBox="10894,14772 15350,14392 15468,15772 11012,16152">
                <msink:destinationLink direction="with" ref="{AD4E9DF9-D27B-43C5-A4CE-F9B242B9059B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BBBC9950-F869-4FCC-8A2A-9CF5B491CFE1}" emma:medium="tactile" emma:mode="ink">
                <msink:context xmlns:msink="http://schemas.microsoft.com/ink/2010/main" type="inkWord" rotatedBoundingBox="10894,14772 15350,14392 15468,15772 11012,16152"/>
              </emma:interpretation>
            </emma:emma>
          </inkml:annotationXML>
          <inkml:trace contextRef="#ctx0" brushRef="#br0" timeOffset="344767.4621">9305 13973 124 0,'0'0'140'0,"0"0"-5"0,0 0-8 0,0 0-10 15,28-15-10-15,-28 15-9 0,0 0-14 0,11-10-4 16,-11 10-8-16,9-6-6 0,-9 6-8 0,0 0-7 15,10 0-4-15,-10 0-3 0,0 0-6 0,0 0-2 16,0 0-4-16,20 3 6 0,-20-3-9 0,8 3-4 16,-8-3 3-16,14 4 2 0,-14-4 1 0,13 1-2 15,-13-1 2-15,12 3-2 0,-12-3 5 0,17 0-4 16,-7 0 1-16,-10 0 3 0,22 0-6 0,-5-4 0 16,-7 4-1-16,2 0 2 0,-12 0-7 0,27-3 2 15,-12 3-1-15,-5 0-7 0,-10 0 3 0,26 0-1 16,-16-1-2-16,-10 1-2 0,23 1-4 0,-10-2 4 15,-13 1-1-15,19-1-1 0,-10 1-2 0,-9 0-3 16,20 0-2-16,-20 0 6 0,19 0-4 0,-19 0 0 16,17 0 0-16,-7-2 0 0,-10 2-2 0,15-3 2 0,-15 3-2 15,13 0-1-15,-2-4-2 0,-11 4 3 0,19 0-4 16,-19 0 2-16,20 0 5 0,-12-1-4 0,-8 1 4 16,20-1-3-16,-10 1 1 0,4 0 2 0,-14 0-2 15,22 0-1-15,-11-4 4 0,3 3-3 0,3 1 3 16,-4-4-3-16,4 3 1 0,-1 0 1 0,-4-2 1 15,1 2-1-15,4 1-5 0,-1-4 2 0,1 3-1 16,-1-2 2-16,-1 1-1 0,1-4-2 0,-7 4-1 16,5-1 3-16,-1 3-4 0,1-4 1 0,-2 3 1 15,-2 0-5-15,-10 1 5 0,22-4-1 0,-11 4 0 16,-11 0 2-16,19-4-4 0,-7 4 0 0,-12 0 3 16,20-1-3-16,-20 1 2 0,16 0 1 0,-6-2-3 15,-10 2 0-15,20-1 0 0,-11-5 0 0,-9 6-1 16,19 0 4-16,-19 0-3 0,18-1 1 0,-18 1 0 15,19 0 0-15,-11-1 2 0,-8 1-2 0,16 0-1 16,-16 0 0-16,18-3 0 0,-18 3 0 0,18 0 1 16,-18 0 1-16,13 0-3 0,-13 0 2 0,14-4-3 15,-14 4 4-15,10 0 0 0,-10 0-1 0,17-2-1 0,-17 2 2 16,15-1-2-16,-15 1-1 0,13-1 0 0,-13 1 1 16,15-2 0-16,-15 2-3 0,16 0 6 0,-16 0 0 15,14-2-1-15,-14 2 1 0,13 0-2 0,-13 0 1 16,17 0 4-16,-17 0 0 0,16-1 1 0,-16 1 2 15,15 0-2-15,-15 0 0 0,18 0 0 0,-18 0-3 16,15 0 4-16,-15 0 3 0,18 0-4 16,-18 0 1-16,15 0 0 0,-15 0-3 0,19-4 1 0,-10 8 1 15,-9-4 3-15,16-4 1 0,-16 4-2 0,17 0 1 16,-17 0 0-16,18 0-2 0,-18 0 1 16,15 0 2-16,-15 0 1 0,13-2-4 0,-13 2 3 0,13-1 0 15,-13 1-3-15,14 0 3 0,-14 0 2 0,10-4 3 16,-10 4 7-16,0 0 0 0,0 0 5 0,0 0 0 15,0 0 6-15,0 0 4 0,0 0-1 0,14 0 0 16,-14 0-2-16,0 0-3 0,0 0-3 0,0 0-1 16,0 0-4-16,0 0-5 0,0 0 1 0,0 0-1 15,0 0-2-15,0 0-1 0,0 0-3 0,0 0-5 16,0 0-16-16,0 0-15 0,0 0-19 0,0 0-24 16,0 0-30-16,0 0-29 0,0 0-37 0,0 0-46 15,0 0-211-15,0 0-455 0,0 0 202 0</inkml:trace>
          <inkml:trace contextRef="#ctx0" brushRef="#br0" timeOffset="345838.4675">10999 13518 39 0,'0'0'238'0,"-13"-2"-11"0,13 2-18 16,0 0-13-16,0 0-22 0,0 0-15 0,0 0-13 15,0 0-8-15,0 0-14 0,0 0-13 0,0 0-11 16,-9 7-4-16,9-7-9 0,0 0-7 0,0 0-7 16,0 0-2-16,0 0-5 0,0 0-4 0,7 24-3 15,-7-24 2-15,0 0-4 0,0 0 4 0,18 1 0 16,-18-1 0-16,0 0-3 0,17-4-2 0,-17 4-4 15,13-6 2-15,-13 6-7 0,10-6 0 16,-10 6-3-16,9-10 14 0,-9 10-13 0,8-10 4 0,-8 10-2 16,6-10 15-16,-3 3-11 0,-3 7-6 0,0-15-4 15,0 15 0-15,0 0 1 0,-3-17 0 0,3 17-6 16,-6-14-5-16,1 9-2 0,5 5-6 0,-9-10-1 16,9 10-6-16,-10-6 1 0,10 6-1 0,0 0-8 15,0 0-20-15,0 0-24 0,-16 16-33 0,16-16-26 16,-6 12-32-16,6-3-45 0,0-9-47 0,0 20-86 15,0-10-162-15,0-10-506 0,9 21 225 0</inkml:trace>
          <inkml:trace contextRef="#ctx0" brushRef="#br0" timeOffset="345424.0267">11035 13703 33 0,'0'0'234'16,"0"0"-8"-16,0 0-5 0,0 0-9 0,0 0-8 0,0 0-11 15,0 0-12-15,0 0-21 0,0 0-11 16,-3-15-13-16,3 15-13 0,0 0-10 0,0 0-12 0,0 0-8 16,0 0-15-16,0 0-2 0,0 0-12 15,0 0-3-15,0 0 2 0,0 0-9 0,0 0-2 0,0 0 0 16,0 0-3-16,0 0 3 0,0 41-2 0,0-41 2 16,-3 15-5-16,3-15 0 0,3 17-1 0,0-8-4 15,-3-9 0-15,0 18 13 0,3-8-11 0,-3 1-4 16,4-1 3-16,-2-1-3 0,2 0 5 0,-1 1-6 15,0 4 5-15,0-3-3 0,-1 0-2 0,2 2 4 16,1-4-4-16,-2-1 0 0,-3 1-3 0,6 0 7 16,-2 2-10-16,-4-11 3 0,3 16-6 0,-1-10-3 15,-2-6 1-15,4 14-5 0,1-8 3 0,-5-6-1 16,3 10-8-16,-3-10-1 0,1 10-4 0,-1-10 5 16,5 6 3-16,-5-6 0 0,6 10 7 0,-6-10-17 15,7 6 6-15,-7-6-4 0,9 6-10 0,-9-6-16 16,12 1-23-16,-12-1-21 0,13 3-20 0,-13-3-25 15,0 0-31-15,0 0-31 0,18-10-32 0,-18 10-47 0,6-7-80 16,-3-3-173-16,-3 10-538 0,3-18 238 16</inkml:trace>
          <inkml:trace contextRef="#ctx0" brushRef="#br0" timeOffset="343319.3538">9471 13628 62 0,'0'0'163'0,"0"0"-8"0,0 0-5 0,0 0-6 16,0 0-7-16,0 0-8 0,-8-15-11 0,8 15-11 15,0 0-3-15,0 0-12 0,0 0-6 0,0 0-3 16,0 0-6-16,0 0-4 0,0 0-7 0,0 0-5 15,0 0-10-15,0 0-4 0,0 0-2 0,0 0-5 16,0 0-6-16,0 0 2 0,0 0-2 0,0 0-4 16,0 0-1-16,0 0 0 0,-28 13 4 15,23-6-4-15,-4 1-1 0,2 3 2 0,-2-4-1 0,-2 6 0 16,3-5-5-16,-1 6 3 0,-2-5-3 16,-2 1 1-16,4 3-1 0,-2-2-4 0,2 0 4 0,2 1-1 15,-5-1 1-15,2-1-2 0,1 4-3 0,1-3 0 16,2-1-2-16,-1-3 0 0,1 2-3 0,-3-1 1 15,4-1-2-15,-1 0-1 0,0 2-1 0,6-9-2 16,-3 11-3-16,3-11 1 0,-10 15-3 0,7-9 3 16,3-6-1-16,-3 10 1 0,3-10-4 0,-6 9 2 15,6-9-2-15,0 0 2 0,-7 11 0 0,7-11-4 16,-3 7 1-16,3-7-2 0,0 0 4 0,-6 10-2 0,6-10 0 16,-3 7 3-16,3-7-4 0,0 0 7 0,-8 13-4 15,8-13-1-15,-9 7-3 0,9-7 3 16,-4 9-2-16,4-9 1 0,-9 6 1 0,9-6-3 15,-6 7 2-15,6-7 0 0,0 0-2 0,-5 8 0 16,5-8 2-16,0 0 0 0,0 0-3 0,0 0 4 0,0 0-3 16,-9 5 3-16,9-5-5 0,0 0 5 15,0 0 0-15,0 0-4 0,0 0 0 0,0 0 7 16,0 0-3-16,0 0 0 0,0 0 0 0,0 0 2 0,0 0 2 16,0 0-2-16,0 0 0 0,0 0-2 15,0 0 0-15,0 0 2 0,0 0-2 0,0 0 0 16,0 0 2-16,0 0-2 0,0 0 2 0,0 0-1 0,32-17 4 15,-32 17 0-15,13-7-1 0,-13 7 6 0,17-7-4 16,-7 7 0-16,-10 0 3 0,19 0 5 0,-7-5-5 16,-1 5 0-16,-11 0-6 0,25 5 3 0,-11-1-2 15,-1-2 2-15,-1 3-4 0,1 2 3 0,1 0-1 16,-1-1-1-16,-1 5-1 0,-1-4 3 0,0 4-2 16,3-3-2-16,-4 3 0 0,2 0 3 0,-4 1-2 15,1-5 1-15,-3 1-3 0,1 3 2 16,-1-2-2-16,-3-3 2 0,3 3 1 0,-6-9-6 15,7 16-11-15,-4-10-20 0,0 2-29 0,-3-8-25 0,6 16-32 16,-4-11-48-16,-2-5-89 0,9 7-152 0,-9-7-441 16,0 0 195-16</inkml:trace>
          <inkml:trace contextRef="#ctx0" brushRef="#br0" timeOffset="348757.6036">11441 13801 58 0,'0'0'147'0,"0"0"-8"0,0 0-11 0,0 0-4 16,0 0 0-16,0 0-8 0,0 0-3 0,0 0-8 0,0 0-8 15,0 0-3-15,0 0-5 0,0 0-4 16,22 4-9-16,-22-4-3 0,0 0-3 0,0 0-4 16,16 0-5-16,-16 0 1 0,0 0-6 0,20-4 1 15,-20 4-9-15,13 0 0 0,-13 0-1 0,15-6-3 16,-15 6-3-16,14-3-6 0,-14 3-3 0,13-2 2 16,-13 2-9-16,19-2 3 0,-11 0-3 0,4 1-2 15,-3-3 2-15,-9 4-5 0,19-6-4 0,-8 5-2 0,-11 1 1 16,16-3-3-16,-3 2-1 0,-13 1 2 0,21-2-3 15,-10 2-1-15,-11 0 2 0,16-1-2 0,-4 1 1 16,-2-4-2-16,-10 4-1 0,18-2 4 0,-7 1-1 16,-11 1 2-16,15-1-5 0,-5-1 0 0,-10 2 4 15,20-2-2-15,-12 0 0 0,-8 2-2 0,18-3-1 16,-18 3 3-16,20 0-1 0,-11-2-4 0,-9 2 0 16,21-4 2-16,-11 3 1 0,-1-3 0 0,-9 4 1 15,24-3-4-15,-14 3 0 0,2-3-1 0,-12 3 2 16,21-4-1-16,-4 3-1 0,-7-1 0 0,3 2-3 15,4-1 1-15,-17 1 1 0,19-4 3 0,-10 2-2 16,-9 2 0-16,18-2-1 0,-9 0 2 0,-9 2-4 16,15-2 0-16,-15 2 0 0,13 0 2 0,-13 0 0 15,17-2-1-15,-17 2-1 0,0 0-3 0,16 2 4 16,-16-2 1-16,14 0 0 0,-14 0-1 0,0 0-1 16,16-2 6-16,-16 2-1 0,0 0 4 0,13-3-1 0,-13 3-1 15,14 0 2-15,-14 0-1 0,12-5-1 16,-12 5 0-16,13-2-2 0,-13 2 3 0,15-2-5 15,-15 2 3-15,15-1-1 0,-5-2 1 0,-10 3-3 16,14-5 4-16,-14 5-3 0,16 0 1 0,-16 0-2 16,14-2 5-16,-14 2-6 0,16-2 2 0,-16 2 1 15,13-2-2-15,-13 2 1 0,14 0 0 0,-14 0-1 16,13 0 5-16,-13 0-4 0,11-1 1 0,-11 1-1 16,0 0 0-16,19-3 4 0,-8 2-1 0,-11 1 0 0,15 0 1 15,-15 0-1-15,19-4 0 0,-12 2 1 16,-7 2 1-16,18-1-3 0,-9-2-1 0,-9 3-3 15,20-2 6-15,-13 1-1 0,3-5-3 0,-10 6-1 0,21-3 1 16,-12 2-3-16,-9 1 3 0,23-3-3 0,-13 2 1 16,1-2-2-16,-11 3 1 0,16-4 1 0,-16 4 4 15,18-1-3-15,-9 1-3 0,-9 0 4 0,13-2-3 16,-13 2 0-16,17-1 1 0,-17 1-1 0,13 0-1 16,-13 0 0-16,15 0 1 0,-15 0-2 0,0 0 2 15,15-3-3-15,-15 3 3 0,15 0-1 16,-15 0-1-16,10-1 3 0,-10 1-3 0,0 0 2 0,14-2 0 15,-14 2 0-15,0 0-2 0,19-2 2 0,-19 2 2 16,12 0-2-16,-12 0-1 0,0 0-2 0,13 0 4 16,-13 0-3-16,0 0 2 0,14-2-1 0,-14 2 0 15,13 2 0-15,-13-2 1 0,0 0-2 0,14-2 3 16,-14 2-1-16,0 0-1 0,18 2 2 0,-18-2-4 16,13 0 3-16,-13 0 1 0,13 0 2 0,-13 0-1 15,15 0-1-15,-15 0 0 0,15-2-2 0,-15 2 4 16,14 0 1-16,-14 0-2 0,0 0-3 0,18 2 2 15,-18-2 0-15,13-2-1 0,-13 2 1 0,12 0 0 16,-12 0-1-16,0 0 2 0,0 0 0 0,16 0 0 16,-16 0 0-16,0 0 2 0,0 0-1 0,0 0 4 15,0 0 3-15,0 0 2 0,0 0 0 0,0 0 4 0,14 0 2 16,-14 0-5-16,0 0 2 0,0 0 4 0,0 0-2 16,0 0-3-16,0 0 4 0,0 0-4 0,0 0-1 15,0 0 1-15,0 0-2 0,0 0 0 16,0 0-1-16,0 0-1 0,0 0-1 0,0 0-4 0,0 0 2 15,0 0-4-15,0 0 11 0,0 0-11 0,0 0 3 16,0 0 0-16,0 0-2 0,10-5-1 0,-10 5-2 16,0 0-1-16,0 0 1 0,0 0 2 0,14 0-3 15,-14 0-3-15,0 0 3 0,0 0 4 0,17-1-8 16,-17 1 3-16,0 0 3 0,15-3-6 0,-15 3 2 16,0 0 1-16,14 0 1 0,-14 0-1 0,0 0 0 15,13-2 4-15,-13 2-5 0,0 0 0 16,0 0 2-16,15 2 0 0,-15-2-6 0,0 0 6 0,0 0-1 15,12 2-3-15,-12-2 3 0,0 0-1 0,0 0 2 16,0 0 1-16,0 0 0 0,15-2-3 0,-15 2 1 16,0 0 4-16,0 0-10 0,0 0 4 0,12 2 3 15,-12-2 2-15,0 0 1 0,0 0-4 0,0 0 2 16,0 0-2-16,13 0 3 0,-13 0-5 0,0 0 1 16,0 0 4-16,0 0-1 0,0 0 1 0,0 0-4 15,0 0 1-15,0 0 7 0,0 0-3 0,0 0 10 16,0 0 2-16,0 0 4 0,0 0 2 0,0 0-5 15,0 0 1-15,0 0 13 0,0 0-15 0,0 0-5 16,0 0-1-16,0 0-1 0,0 0 3 16,0 0-5-16,0 0-4 0,0 0 4 0,0 0-1 0,0 0-1 15,0 0 1-15,0 0-3 0,-35-10 1 0,35 10-1 16,0 0 1-16,-20 0 4 0,20 0-8 0,-13-1 4 16,13 1 1-16,0 0-2 0,-20 0-3 0,20 0 1 15,0 0 0-15,-18 0 1 0,18 0-2 0,-13 0 11 16,13 0-7-16,0 0-1 0,-19-2-7 0,19 2 15 15,-14-4-7-15,14 4-4 0,-12-1-3 0,12 1 3 0,-10-4 1 16,10 4-2-16,-11-6 4 0,11 6-5 16,-11-2 16-16,11 2-15 0,0 0-1 0,-14-8 2 15,14 8-5-15,-9-6 5 0,9 6 1 0,0 0-3 0,-12-8 0 16,12 8 4-16,-7-7-4 0,7 7 3 16,0 0 7-16,-12-7-7 0,12 7-6 0,0 0 2 15,-9-6 12-15,9 6-6 0,-8-5-5 0,8 5-3 16,0 0 15-16,-13-9-10 0,13 9 0 0,0 0-1 0,0 0 4 15,-10-5 2-15,10 5-4 0,0 0 2 16,0 0-1-16,0 0 2 0,-11-6 1 0,11 6-3 0,0 0 1 16,0 0 0-16,0 0 0 0,-9-6-6 0,9 6 5 15,0 0 0-15,0 0 2 0,0 0 2 0,-13-1-3 16,13 1 4-16,0 0-2 0,0 0 1 0,0 0-2 16,0 0 2-16,-9-4-1 0,9 4 6 0,0 0-6 15,0 0 7-15,0 0-8 0,0 0 10 0,0 0-4 16,0 0 0-16,0 0 6 0,-11-7-6 0,11 7 0 15,0 0 1-15,0 0-3 0,0 0 4 0,0 0 3 16,0 0 1-16,0 0-2 0,0 0 7 0,0 0 2 16,0 0 1-16,0 0-2 0,0 0 6 0,0 0-9 15,0 0 4-15,0 0 4 0,0 0-5 0,0 0 1 16,0 0 1-16,0 0-3 0,0 0 3 0,0 0-4 16,-13-2 0-16,13 2-3 0,0 0-3 0,0 0 0 15,0 0 3-15,0 0-2 0,0 0-4 0,0 0-1 16,0 0 4-16,0 0-4 0,0 0 3 0,0 0-4 15,0 0-11-15,0 0 13 0,0 0-3 0,0 0 2 16,-8-9-17-16,8 9 12 0,0 0 0 0,0 0-4 16,0 0 18-16,0 0-16 0,0 0 2 0,0 0-6 15,0 0 0-15,0 0 1 0,0 0 6 0,0 0-7 16,0 0 5-16,0 0-5 0,0 0 2 0,0 0-4 16,0 0 2-16,0 0 7 0,0 0-7 0,0 0-5 15,0 0 4-15,0 0 0 0,0 0 4 0,0 0-4 0,0 0-1 16,38 9-1-16,-38-9 8 0,10 3-5 15,-10-3-3-15,12 6 1 0,-4-2 3 0,-8-4 13 0,12 2-21 16,-12-2 10-16,13 5-4 0,-6-5-1 16,-7 0 3-16,14 6-5 0,-7-5 5 0,-7-1-6 0,15 4-2 15,-7-1 8-15,-8-3-2 0,10 7 0 0,-10-7-1 16,14 4 7-16,-14-4-6 0,11 2-1 0,-3 2 2 16,-8-4 7-16,12 2-9 0,-12-2-2 0,12 4 4 15,-5 0 1-15,-7-4 0 0,12 4-1 0,-12-4 4 16,9 7-2-16,-9-7 4 0,12 3 7 0,-12-3-12 15,9 4 3-15,-9-4-6 0,10 3 3 16,-10-3 3-16,8 5-8 0,-8-5 8 0,0 0-4 0,9 6 1 16,-9-6-2-16,0 0 6 0,10 2-3 0,-10-2-10 15,0 0 11-15,0 0-1 0,0 0-6 0,9 5 2 16,-9-5 4-16,0 0-4 0,0 0 2 0,11 4 4 16,-11-4-4-16,0 0 8 0,0 0-5 0,0 0 7 15,0 0-9-15,0 0 0 0,0 0 3 0,0 0-6 16,0 0 10-16,0 0-2 0,0 0-9 0,12 2-10 15,-12-2 14-15,0 0 3 0,0 0-3 0,0 0 4 16,0 0-2-16,0 0-2 0,0 0 6 0,0 0-1 16,0 0-2-16,0 0 0 0,0 0 1 0,0 0 5 15,0 0-5-15,0 0 1 0,0 0 3 0,0 0-1 16,0 0 7-16,0 0-3 0,0 0-1 0,0 0 8 16,0 0 1-16,0 0 2 0,0 0 0 0,0 0 5 15,0 0-6-15,0 0 5 0,0 0-3 0,0 0-2 16,0 0 0-16,0 0 0 0,0 0-4 0,0 0 0 15,0 0-5-15,0 0 3 0,0 0-2 0,0 0-4 16,-24 12 2-16,24-12-2 0,-14 6-6 0,14-6 5 16,-13 4 1-16,5 2-4 0,-2-2-2 0,3 3 5 0,-2-4-1 15,9-3-1-15,-18 5-4 0,10 2 12 16,1-2-12-16,7-5-1 0,-18 7 0 0,10-2 1 16,-1-1-5-16,1 3 8 0,0-3-2 0,1 1-2 0,-1-1 1 15,2 5 1-15,6-9 0 0,-13 9 1 0,7-5-6 16,6-4 7-16,-9 9-10 0,9-9 8 15,-8 5-4-15,8-5 7 0,0 0-5 0,-9 6 3 16,9-6-2-16,-4 9 3 0,4-9 5 0,0 0-13 0,0 0 5 16,0 0-1-16,0 0-8 0,0 0 6 0,-9 8-4 15,9-8-15-15,0 0-13 0,0 0-26 0,0 0-16 16,0 0-20-16,0 0-11 0,0 0-40 16,0 0-36-16,0 0-49 0,0 0-69 0,0 0-340 0,0 0-692 15,0 0 307-15</inkml:trace>
          <inkml:trace contextRef="#ctx0" brushRef="#br0" timeOffset="341444.8504">13042 12947 62 0,'0'0'120'0,"0"0"-17"0,-3-14-3 16,3 14-4-16,0 0-9 0,0 0 3 0,0 0-2 15,0 0-4-15,0 0-1 0,0 0 1 0,0 0 1 16,0 0-4-16,0 0 0 0,0 0-3 0,0 0-1 16,0 0-1-16,0 0-3 0,-6-10-5 0,6 10-4 0,0 0-7 15,0 0-1-15,0 0-5 0,0 0-2 0,0 0-4 16,0 0-4-16,0 0-1 0,0 0-5 0,0 0-3 15,0 0-4-15,0 0 0 0,0 0-2 16,0 0-6-16,0 0-1 0,0 0-3 0,0 0 0 0,0 0-2 16,0 0 0-16,0 0-1 0,0 0-1 15,0 0 1-15,0 0-4 0,0 0 1 0,0 0 0 16,0 0 1-16,0 0-3 0,0 0 1 0,0 0-1 0,0 0 2 16,0 0-1-16,0 0 6 0,0 0-4 0,5 37 3 15,-5-37 0-15,0 0 1 0,1 11 1 0,-1-11 0 16,0 0-2-16,0 0 2 0,2 11-4 0,-2-11-2 15,0 0 3-15,0 0-3 0,1 11 1 0,-1-11 0 16,0 0 2-16,0 0 1 0,0 15-1 0,0-15 1 16,0 0 0-16,0 12 0 0,0-12 3 0,3 11-2 15,-3-11 1-15,0 0-4 0,2 13-5 0,-2-13 0 16,1 11-2-16,-1-11 3 0,5 11 2 0,-5-11-3 16,0 11 1-16,0-11 0 0,1 11-1 0,-1-11 0 15,6 11-3-15,-6-11 1 0,5 9 2 0,-5-9 0 16,3 10-1-16,-3-10-1 0,4 10-1 0,-4-10 2 0,2 11-2 15,-2-11 2-15,4 7-1 0,-4-7 2 16,0 0-1-16,2 15-2 0,-2-15 3 0,1 9-3 16,-1-9 0-16,2 11 1 0,-2-11 2 0,0 0 0 15,4 10-2-15,-4-10-1 0,6 7 0 0,-6-7-2 0,5 7 1 16,-5-7 0-16,3 11 2 0,-3-11 1 16,4 9 1-16,-4-9-3 0,3 11 6 0,-3-11-8 15,4 11 3-15,-4-11-2 0,2 13 1 0,-2-13 2 16,4 12-2-16,-4-12-1 0,2 14 2 0,-2-14-2 15,1 10-1-15,-1-10 2 0,3 11 1 0,-3-11 2 0,2 11-2 16,-2-11-2-16,1 10 5 0,-1-10-4 16,5 10 0-16,-5-10-6 0,0 0 2 0,1 12 9 15,-1-12-2-15,0 10-3 0,0-10 3 0,0 0-4 0,-1 13 3 16,1-13 0-16,1 11 3 0,-1-11-1 0,0 0 0 16,0 17-4-16,0-17-1 0,2 7 3 0,-2-7-1 15,0 0 0-15,0 15 0 0,0-15 1 0,0 0-2 16,0 11-2-16,0-11 2 0,0 0-5 0,0 12 3 15,0-12-1-15,0 0 1 0,0 13 2 0,0-13 1 16,0 0-2-16,-2 16 3 0,2-16-3 0,0 0 1 16,0 12 3-16,0-12 0 0,0 0-2 0,0 0 6 15,0 11-9-15,0-11 1 0,0 0-1 0,-1 14 0 16,1-14 0-16,0 0 2 0,0 0-2 0,0 15 0 16,0-15 1-16,0 0 3 0,-3 10-5 0,3-10 2 15,0 0 3-15,0 0-3 0,3 14-2 0,-3-14 7 16,0 0-3-16,-3 12-2 0,3-12 6 0,0 0-2 15,-2 13-1-15,2-13 2 0,0 0-2 0,-1 13 0 16,1-13 2-16,0 0-2 0,-2 11 1 0,2-11-6 16,0 0-1-16,0 13 6 0,0-13-5 0,0 0 4 15,-4 12 0-15,4-12-1 0,0 0-2 0,0 12 3 16,0-12-3-16,0 0-2 0,-5 8-1 0,5-8 1 16,0 0 1-16,0 0 0 0,0 0-2 0,3 14 11 15,-3-14-10-15,0 0 3 0,0 0-3 0,0 13 11 16,0-13-8-16,0 0-2 0,0 0 0 0,0 0 1 0,0 15 3 15,0-15-5-15,0 0 3 0,0 0 11 16,2 11-11-16,-2-11-1 0,0 0 9 0,0 0-8 16,-2 10-2-16,2-10-1 0,0 0-1 0,0 0 4 15,0 0-1-15,2 17-1 0,-2-17 1 0,0 0 1 0,0 0-3 16,-2 11 2-16,2-11-1 0,0 0-3 0,0 0 3 16,0 12 1-16,0-12-1 0,0 0 1 15,2 11-1-15,-2-11 3 0,0 0 0 0,0 0-3 16,0 11-1-16,0-11-1 0,0 0 3 0,0 0 9 0,1 11-12 15,-1-11 1-15,0 0 3 0,0 0-3 16,0 13 0-16,0-13 0 0,0 0 2 0,3 11 2 16,-3-11-1-16,0 0-6 0,2 11 5 0,-2-11 3 15,0 0-1-15,1 9-1 0,-1-9 0 0,0 0-1 0,2 15 3 16,-2-15-3-16,0 0 3 0,3 11-3 0,-3-11 1 16,3 8-3-16,-3-8 1 0,0 0-1 0,3 10 4 15,-3-10-4-15,0 0-1 0,0 0 11 0,1 14-7 16,-1-14 0-16,0 0-1 0,0 11 0 0,0-11-1 15,0 0-3-15,2 9 13 0,-2-9-12 0,0 0 0 16,1 13 1-16,-1-13 3 0,0 0-4 0,3 10 4 16,-3-10 0-16,2 11-2 0,-2-11 3 0,0 0-1 15,1 10-1-15,-1-10 2 0,0 0 6 0,3 12-6 16,-3-12-1-16,0 0-1 0,-3 14 1 0,3-14 0 16,0 0 0-16,3 16-3 0,-3-16 0 0,2 9 5 15,-2-9-1-15,0 0 0 0,1 11 0 16,-1-11-1-16,0 0-1 0,0 0-2 0,0 13 10 0,0-13-10 15,0 0 3-15,3 14 1 0,-3-14-4 0,0 0 8 16,0 14 1-16,0-14-3 0,0 0-4 0,0 11 4 16,0-11 1-16,0 0-3 0,0 13 2 0,0-13-2 15,0 0 2-15,0 13-9 0,0-13 8 0,2 8 3 16,-2-8-9-16,0 0 0 0,0 0 6 0,0 0-1 16,0 15-1-16,0-15-2 0,0 0 2 0,0 11-2 15,0-11 4-15,0 0-4 0,-2 13 4 0,2-13-3 0,0 0 1 16,0 13 2-16,0-13-2 0,0 0-5 15,2 12 4-15,-2-12 0 0,1 10 0 0,-1-10-1 16,0 0 0-16,0 13 0 0,0-13-2 0,0 0 5 16,2 11 2-16,-2-11-4 0,0 0 3 0,0 0-4 15,0 0 1-15,3 12 1 0,-3-12-1 0,0 0-4 0,3 9 4 16,-3-9-4-16,0 0 1 0,3 10 0 16,-3-10 5-16,0 0-2 0,1 11 0 0,-1-11 8 15,0 0-5-15,2 10-1 0,-2-10 5 0,0 0-1 16,1 10 0-16,-1-10-4 0,0 0 3 0,0 0-2 0,5 14-1 15,-5-14 1-15,0 0 1 0,0 0 3 0,1 11 0 16,-1-11-2-16,0 0 2 0,0 0 2 16,3 10 3-16,-3-10-4 0,0 0 1 0,0 0-1 0,0 0 2 15,0 0-5-15,0 10 5 0,0-10-1 0,0 0 5 16,0 0 0-16,0 0-5 0,0 0 0 0,0 0 6 16,0 0-3-16,0 0-1 0,0 0 18 0,0 0-15 15,0 0 1-15,0 0-4 0,0 0-2 0,0 0 3 16,0 0-2-16,0 0 2 0,0 0-19 0,0 0-27 15,0 0-23-15,0 0-26 0,0 0-37 0,0 0-53 16,0 0-43-16,-18-29-54 0,12 21-278 0,6 8-590 16,-9-15 261-16</inkml:trace>
          <inkml:trace contextRef="#ctx0" brushRef="#br0" timeOffset="354203.6646">13536 13322 64 0,'0'0'115'16,"0"0"1"-16,0 0-9 0,0 0-11 0,0 0-11 0,0 0 2 16,0 0-7-16,0 0-22 0,0 0 17 0,0 0-4 15,0 0-9-15,0 0 0 0,0 0-2 16,0 0-5-16,0 0-1 0,0 0-2 0,0 0 3 15,0 0-3-15,0 0-2 0,0 0 0 0,0 0-2 0,0 0-5 16,0 0-3-16,0 0-5 0,0 0-6 16,0 0 1-16,0 0-9 0,0 0-2 0,0 0-1 15,0 0-2-15,0 0 0 0,0-12-2 0,0 12 0 16,0 0-2-16,0 0 2 0,0 0 5 0,0 0 1 16,0 0-6-16,0 0 4 0,0 0 1 0,0 0 2 15,-10 32-1-15,10-32-2 0,-6 13-4 0,3-6 1 0,3-7-4 16,-6 17 7-16,0-12 5 0,0 3-2 15,0 1-3-15,6-9 0 0,-9 17-1 0,3-9-2 0,1 0 5 16,1 2-6-16,-5 0-2 0,0 0 1 0,-1 2 1 16,1-1-1-16,0-2-5 0,0 1 0 0,0 0 0 15,1-4-2-15,1 2-4 0,-2-1 7 0,1 0-3 16,3 0 1-16,-3 2-2 0,8-9-5 0,-9 11 3 16,3-6-1-16,6-5 3 0,-6 7 2 0,6-7-7 15,-7 10 1-15,7-10 3 0,-6 6-4 0,6-6 1 16,0 0 3-16,-8 7-4 0,8-7 2 0,0 0-2 15,0 0 0-15,-6 7 1 0,6-7 3 0,0 0-1 16,0 0 0-16,-6 7-3 0,6-7 6 0,0 0-3 16,-7 6-3-16,7-6 1 0,0 0 2 15,-8 9-5-15,8-9 3 0,0 0-1 0,-6 7-1 0,6-7 3 16,0 0-1-16,0 0-7 0,-5 7 8 0,5-7-3 16,0 0 0-16,0 0 6 0,0 0-4 0,0 0 0 15,0 0-2-15,-8 6 2 0,8-6-3 0,0 0 6 16,0 0-4-16,0 0 0 0,0 0 0 0,0 0 3 15,0 0-3-15,-10 5 1 0,10-5 1 0,0 0 0 16,0 0-1-16,0 0 1 0,-8 7 0 0,8-7-2 16,0 0 2-16,0 0 0 0,0 0-5 0,0 0 5 15,0 0 3-15,0 0-5 0,0 0-2 0,0 0 0 0,0 0 4 16,0 0-1-16,0 0-3 0,0 0 2 0,0 0-1 16,0 0 1-16,0 0 2 0,0 0-1 15,0 0-2-15,0 0-4 0,0 0 4 0,0 0 1 16,0 0 3-16,0 0-2 0,0 0-7 0,0 0 8 0,36-5 2 15,-36 5 1-15,13 0 3 0,-13 0-3 16,15 0 1-16,-15 0 2 0,15 4 2 0,-15-4 0 0,20 0 2 16,-8 1-1-16,-1-1 2 0,-11 0-2 15,21 0-1-15,-6 1 2 0,-4-1-1 0,2 1-4 0,-13-1-1 16,21 6 1-16,-9-2 0 0,-3 0 1 0,3 1-4 16,-3 1 2-16,1-3-3 0,-5 1 3 15,4 3-1-15,-5-2-2 0,-4-5 4 0,11 12-1 0,-5-8-2 16,-6-4-3-16,7 10 3 0,-1-3-4 0,0-3-5 15,-6-4-1-15,7 11-10 0,-4-4-16 0,-3-7-18 16,11 9-15-16,-11-9-34 0,7 4-34 0,-7-4-61 16,0 0-145-16,0 0-366 0,18 4 163 0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6:35:24.94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0121B92-A6C2-4941-ABA4-49EC7D2A0017}" emma:medium="tactile" emma:mode="ink">
          <msink:context xmlns:msink="http://schemas.microsoft.com/ink/2010/main" type="inkDrawing" rotatedBoundingBox="3028,3626 17950,2635 18042,4021 3120,5013" hotPoints="17775,2492 17901,3771 3271,5217 3145,3938" semanticType="enclosure" shapeName="Rectangle">
            <msink:sourceLink direction="with" ref="{0546D351-4B60-4136-82CC-893F6ED1051D}"/>
            <msink:sourceLink direction="with" ref="{EAD8728B-9EB5-4BBE-9AD8-0B32A42C9339}"/>
          </msink:context>
        </emma:interpretation>
      </emma:emma>
    </inkml:annotationXML>
    <inkml:trace contextRef="#ctx0" brushRef="#br0">-3 876 72 0,'0'0'94'0,"0"0"-9"16,0 0-7-16,0 0-5 0,-2 14-14 0,2-14-8 0,0 0-3 15,0 0-3-15,0 0-1 0,0 0-9 0,0 0 1 16,0 0 1-16,0 0-13 0,0 0 5 15,0 0 0-15,0 0-8 0,0 0 5 0,0 0 0 0,0 0-4 16,0 0 0-16,8 6 5 0,-8-6 4 0,0 0-1 16,7 6 1-16,-7-6-8 0,0 0 3 15,0 0-4-15,14 0 1 0,-14 0-3 0,0 0 0 16,14-2 1-16,-14 2-1 0,0 0 0 0,18-4-7 0,-18 4 2 16,12-5 1-16,-12 5 1 0,17-4 0 0,-8 0-3 15,-9 4-2-15,15-5 4 0,-8 1-5 0,-7 4-1 16,18-7 5-16,-8 5-6 0,1-2 1 15,-2 2 3-15,-9 2-2 0,18-5-5 0,-9 2 3 0,1-1 0 16,-10 4-10-16,15-6 9 0,-15 6 2 0,15-5-3 16,-6 3-4-16,-9 2-11 0,16-5 19 15,-8 2-4-15,-8 3-7 0,16-5 4 0,-16 5-3 0,15-4 2 16,-9 1-3-16,3-2 6 0,-9 5-12 0,16-4 9 16,-8 1-7-16,-8 3 4 0,16-5-3 0,-7 3 8 15,-9 2-16-15,14-3 14 0,-14 3 3 0,16-5-3 16,-6 2 0-16,-10 3-2 0,15-5 0 0,-7 3 2 15,-8 2-2-15,18-5-2 0,-11 4 1 0,-7 1-1 16,14-4 1-16,-14 4 1 0,13-4 2 0,-13 4 3 16,15-2-6-16,-15 2 0 0,16-4 5 0,-16 4 3 15,14-4 1-15,-5 4-3 0,1-3 3 0,-10 3-3 16,16 0-2-16,-16 0 7 0,18-4-4 0,-9 4 1 16,-9 0 0-16,20-1-5 0,-8 1 6 0,-3-4 5 15,-9 4-9-15,22-4 1 0,-12 4 0 0,-10 0 6 0,27-2-6 16,-16 4 0-16,1-2 0 0,-12 0 1 0,22 0-2 15,-10-2-1-15,-12 2-5 0,21 2 5 16,-9 0-6-16,3 0 4 0,-3-2 5 0,1 1 2 16,-1 2-7-16,-12-3-5 0,21 1 6 0,-11 1-1 0,2-2-1 15,-12 0 2-15,21 5 1 0,-9-2 0 0,-5-2-7 16,5 3 3-16,0-2-2 0,-3 2 0 16,3 0 3-16,0-1 2 0,-1 0-6 0,0-1 1 15,0 2 1-15,-11-4 1 0,19 3-2 0,-10-2 5 0,0 0-5 16,2 3 5-16,-11-4 4 0,18 5-3 0,-11-4-5 15,-7-1-1-15,16 4-1 0,-5-3 5 0,-11-1 3 16,13 6 0-16,-13-6-3 0,17 0 2 0,-8 1-10 16,-9-1 13-16,18 0 6 0,-18 0-2 0,19 2-7 15,-9 0 2-15,-10-2 2 0,21 0-5 0,-12 0 7 16,-9 0 0-16,23 0-2 0,-23 0-2 0,16 0 2 16,-4 0-2-16,3 0-5 0,-3 0 2 0,-12 0 5 15,18-2-3-15,-18 2-1 0,21-3-3 0,-10 0 5 16,0 2-3-16,-11 1 0 0,21-3 8 0,-5-1-8 15,-4 3 0-15,-3-4-2 0,3 5 4 0,1-4-5 16,-13 4 1-16,17-2-3 0,-7-1 2 0,-10 3-3 16,17-2 6-16,-7 0 2 0,-10 2-5 0,14-2 3 15,-14 2-5-15,14-2 0 0,-14 2 4 0,14-1-7 16,-14 1 7-16,13-3-5 0,-13 3 6 0,17-4-1 16,-17 4 5-16,13-3-6 0,-4 2-5 0,-9 1 9 0,18-6 1 15,-11 5 0-15,-7 1-1 0,21-1 1 0,-9-1 0 16,-3 1-1-16,-9 1 4 0,20-2 2 15,-9 0-5-15,1 0 9 0,-12 2-5 0,24-4 0 16,-13 4 3-16,1-1-2 0,-12 1 1 0,22-2-2 0,-10 0 2 16,-12 2-1-16,21-2-9 0,-6 0 5 0,-3 1-2 15,0-1 0-15,-12 2 0 0,20-1-2 0,-8 1 1 16,3-1 2-16,-15 1 0 0,24-3-3 16,-13 3 1-16,-11 0 2 0,21-1-3 0,-10 1 0 0,-11 0-5 15,27-3 4-15,-16 1 3 0,-11 2-2 0,22 0-4 16,-11-2 5-16,-11 2-4 0,20 0 2 0,-8 0 3 15,-12 0-3-15,21-2 0 0,-9 2-1 16,-12 0 1-16,23-1 0 0,-12 1-2 0,3-3 1 0,-2 2 2 16,1 0 2-16,2 1-1 0,0-5-2 0,-2 4 2 15,4 1-2-15,-7-2 0 0,7 0 4 0,-4 2-3 16,2-1 0-16,-3 0-1 0,3-3 1 16,0 2 1-16,-15 2 1 0,24-3-4 0,-12 3-3 0,3 0 1 15,-2 0 5-15,2-2 3 0,3 2-4 0,-5 0 0 16,2 0 1-16,-1-3-3 0,-14 3 2 0,26 0-3 15,-8 0 2-15,-4 0 3 0,1-1-5 0,1 1 5 16,0-2-4-16,-1 1 5 0,0-1-2 0,-1 2-5 16,4-2 7-16,-1 0-7 0,1 2 3 0,-3-4-3 15,0 3 3-15,3 0-2 0,-3 0-1 0,-2 1 0 16,5-4 4-16,-3 4 0 0,2 0-1 0,-7 0 1 16,6-2-1-16,-2-2-3 0,-4 4-1 0,-10 0 1 15,27 0 3-15,-15-1 2 0,-12 1-3 0,19 0 0 16,-5-3 1-16,-4 2-1 0,-10 1 4 0,23 1-8 15,-11-1 3-15,-12 0 3 0,25-3-3 0,-10 3-2 16,-3-3 2-16,3 3 1 0,-3-2 0 0,3-1-2 16,-3 3 3-16,2-3-2 0,1 3 4 0,2-1-1 15,-4-2-2-15,2 0-1 0,-1-1-1 0,0 3 2 16,3 1 1-16,-1-1-1 0,1 1-1 0,-7-1-3 16,2-3 1-16,1 4 3 0,-13 0 0 0,27 0-3 0,-12-2 0 15,2 1 5-15,-4-1-2 0,2 0 1 16,-15 2-2-16,27-2 1 0,-15 2 4 0,6-1 0 15,-3-2 4-15,-1 3-1 0,0-1 2 0,-1 0-4 16,-13 1 1-16,26-5-2 0,-8 5 1 0,-2 0 2 0,-3 0-5 16,-1 0 3-16,3 0-2 0,3 0 3 15,-18 0-2-15,23-4 0 0,-12 8 5 0,-11-4-6 16,26-4-3-16,-11 8 4 0,1-8-3 0,-2 8 1 16,-1-4 2-16,3 0-3 0,-2-4 2 0,2 3 2 0,-1 0-1 15,3 1 0-15,-3-1-1 0,0-3 3 0,1 4-4 16,1 0 4-16,8 0-1 0,-7-2-2 15,0 0-1-15,1 2-1 0,-2 0 4 0,3-2-2 0,6 2 1 16,-11-3-1-16,3 3-1 0,0 0-6 0,-1 0 7 16,1-1-2-16,-1-2 0 0,1 2-3 0,-2-2 4 15,2 3 1-15,-3 0-1 0,1-1-3 0,-1 1 0 16,-1-2 1-16,-3 1 1 0,4-2-2 16,-15 3 3-16,27 0-5 0,-10-2 5 0,-4 2-3 0,-1 0 1 15,-2-2 0-15,5 4 0 0,-1-2-2 0,-2-3 3 16,3 1-3-16,-15 2 3 0,23-2-1 0,-8 2-2 15,-1 0 4-15,4 0 1 0,-5-2 5 0,2 2-2 16,3 0-6-16,-3-1 4 0,3 1-4 0,-3-1 3 16,1 1-3-16,0 0 4 0,-2 1-2 0,1-2 1 15,1-3 0-15,1 3 2 0,-4 2-4 0,3-2 3 16,1 1-4-16,-1 0-1 0,1-4 5 0,-1 4-1 16,-4 0 1-16,3-2 1 0,0 2-4 0,-2 0 3 15,2 2-3-15,2-4 0 0,-17 2 2 0,23 0 2 16,-6 0-5-16,-2 0 4 0,0-4-3 0,1 5 1 15,-1-1 0-15,0-1 1 0,-2 0-6 0,-13 1 6 16,27-4-3-16,-12 4 0 0,-1 0-2 0,-3 0 4 16,6 1 3-16,-1-2-6 0,1-2-3 0,-7 0 6 15,7 6-1-15,-1-3-1 0,0-3-2 0,-1 3 0 16,-1 0 1-16,1 0 0 0,-15 0 1 0,26 0-1 16,-12 0 1-16,-2 0 1 0,1 3-3 0,1-6 1 15,-1 3-1-15,5 0 5 0,-3-1-6 0,1 2 0 16,-1-1 5-16,2 0-1 0,-5-1-3 0,4 1 2 15,0 0-2-15,2 0 2 0,0 0 0 0,-1 0-3 16,-1-3 0-16,-4 6 3 0,6-3 0 0,-3-3 1 0,3 3 0 16,-4 0-1-16,6-1-2 0,-4 1 4 0,1-2-3 15,-2-1 1-15,1 4-2 0,0-1 3 0,4-3 0 16,-2 3-1-16,-2-2-4 0,2 1 6 16,-2 1-3-16,4-1 0 0,-4 1-4 0,1-3 6 0,-1 3-1 15,-1-1 0-15,3 1 0 0,-3-1 1 0,1 1-1 16,1 0 2-16,-4 0-2 0,6 0 2 0,-4 0-5 15,3 0 4-15,-1-4-1 0,0 8 2 16,0-4-4-16,-1 0 1 0,1 0-2 0,-1 0 0 0,0 0 4 16,1 0-1-16,2 1-1 0,1-1 2 0,-4 1-3 15,3-3 1-15,-4 3 1 0,9-1 1 0,-9 0-1 16,5-1-3-16,-3 1 2 0,-5 1 4 0,8-1-4 16,-1-1 0-16,11 1 0 0,-11-4 1 0,-2 4 1 15,2-3 0-15,1 4-3 0,-1-1 4 0,0 0-1 16,1-4 0-16,-1 4-2 0,-3-4 0 0,4 3 0 15,2-1 0-15,-2 1 1 0,-4 1 2 0,3-3 0 16,-5 3-2-16,-1 0-1 0,5 0 1 0,-1 0 2 16,-4-1-1-16,6-2-2 0,-2 3 8 0,-1-3-4 15,1 3 6-15,-2 0-1 0,1-1-2 0,-3 0 0 16,4 1 4-16,-4-5-2 0,2 5-2 0,1-3 0 16,1 1 3-16,-4 1-5 0,1 1 3 0,1-5-3 15,3 5 4-15,-1-2-4 0,0 1-1 0,-1-2 3 16,1 0-3-16,-4-1-2 0,6 4 2 0,-5 0 1 15,4-5-1-15,-2 3-3 0,1-2 2 0,-1 2-1 16,0 2 3-16,1-5-6 0,-1 5 3 0,1-3 1 0,-2 0 0 16,1 2-2-16,0-2 4 0,-2-1-2 15,2 4-1-15,1-4-1 0,2 2-1 0,-3-2 2 16,2 4 0-16,-1-3 0 0,-1-1 0 0,3 0-2 16,-2 2 2-16,2 1-1 0,1-2-1 0,-1 2 3 0,0-2 2 15,-2 0-4-15,-1 2 6 0,4-1-3 16,-1 1 1-16,3 1 0 0,-2-4-1 0,7 3-2 15,-8-1 4-15,0-1 0 0,4-1-3 0,-4 4 1 16,4-3 0-16,-4-1-3 0,0 2 4 0,8 0-2 0,-10 2 2 16,2-2-2-16,6 2 0 0,1-4 1 0,-5 5 3 15,-2-2-4-15,0-3 0 0,7 1-2 16,-10 3 4-16,9-7 0 0,2 6 1 0,-7 0-3 16,5-1 2-16,-9 2-4 0,7 0-3 0,-4 0 5 0,4-3-2 15,-4 3 1-15,-3 0 1 0,4 0 0 0,-1 0 3 16,0 0-6-16,4-2 2 0,-4 2-1 15,8 0 2-15,-11-3-3 0,4 1 7 0,5-1-2 0,-5 3-2 16,2 0-1-16,-3-5 0 0,1 5 4 0,1 0 0 16,-5-3-3-16,6 3 2 0,-5-2-2 0,1 1 2 15,1 0-5-15,-4 1 8 0,4-3-4 0,-4 2 3 16,2-1-5-16,-1 1 4 0,1 1-4 0,-1 0-2 16,3-2 8-16,-2 2-6 0,1-2 2 0,0 0 1 15,-2-2-3-15,-4 4 1 0,-12 0 3 0,30 0-2 16,-11-1 5-16,-2 0-2 0,0 1 0 0,1-1-7 15,-1-3 4-15,-2 4 3 0,4 0-2 0,-3-5-1 16,1 5-3-16,2-1 5 0,1 1-2 0,-4-1-3 16,0 1 2-16,4-4 0 0,-4 4 0 0,2 0 3 15,-2-3-6-15,4 0 1 0,-2 3 2 0,1-3 2 16,-2 3-3-16,0-4 1 0,-3 3-1 0,5 1-3 16,1 0 3-16,-4-2-2 0,3 0 0 0,-2 2 3 15,-7-2-5-15,8-2 6 0,0 4-4 0,-3-1 3 16,4 0-2-16,-2-4-2 0,-1 5 3 0,1-2 0 15,-1 1-2-15,3-2 2 0,-4 2 1 0,3-1-3 16,-1 0 0-16,-1 0 1 0,-1 1-1 0,1 1 0 16,1-3-3-16,-2 3 4 0,3-1-1 0,-4-1 1 15,0 1 1-15,2 1 0 0,1-3-4 0,-2 3 5 16,1-1-2-16,-3 1 1 0,4-2-4 0,-5 2 4 0,3-4-2 16,1 4 0-16,-1 0 0 0,-2 0 3 15,4-2-3-15,-7 0-3 0,5 0 4 0,2 2-2 16,-4-1 1-16,6-2 0 0,-2 0-2 0,-1 3 4 15,-1-1-4-15,-4-2 4 0,5 3-3 0,-1-1 3 0,3-1-4 16,-18 2 5-16,28-1-3 0,-11 1 1 0,-3-3-3 16,1 3 2-16,2-1 0 0,-2 0-1 0,-2-1 0 15,2-1-3-15,0 3 3 0,1 0 2 16,-4-4 3-16,3 3 0 0,0 0-3 0,2 0-1 0,-4 1 1 16,2 0-1-16,-3-3-1 0,3 3 1 0,-3-1 0 15,1-1 4-15,2 0-6 0,0 2 2 0,1 0 0 16,1 0 2-16,-4-2-1 0,4 2 0 0,-4-1 1 15,2 1 2-15,3-2-4 0,-2 1 1 0,1-2 1 16,-1 3-2-16,-3-1 1 0,2 0-1 0,2-1 0 16,-4 2 2-16,4-3 1 0,0 3-1 0,1 0-2 15,2-4 6-15,-4 3-6 0,2 0 3 0,-3-1-2 16,3-1 4-16,-3 3-4 0,3 0-2 0,-2-2 4 16,0 0-1-16,2 1-1 0,-1-1 11 0,2 0-16 15,-4 2 6-15,3-1-1 0,-3 1-2 0,3 0 10 16,-3-5-6-16,1 5-3 0,2-3-2 0,-3 3-1 15,1 0 3-15,1-2 0 0,-1 1 2 0,-1 1-4 16,3-3 4-16,-3 3-4 0,6-2 0 0,-8 2 1 16,2-3 0-16,-3 1-1 0,3 2 4 0,0-2-4 15,0 0 6-15,-15 2-7 0,22 0 13 0,-6-1-10 16,-1-2 3-16,3 6-3 0,-1-6 0 0,-1 3 3 16,-2-1 0-16,2 1-1 0,2-2-4 0,-2 0 2 15,-2 0 4-15,4 2-5 0,-4 0 8 0,3 0-6 16,-1 0 2-16,1 0-3 0,-2-3 2 0,2 3 0 15,0-2-1-15,-2 2-3 0,1-1 4 0,1 1 0 16,-4-1-2-16,3-2 1 0,1 6 0 0,-1-3-2 16,-1-3 3-16,0 3-1 0,1 0-1 0,-1 0-2 15,0 3 6-15,2-3-5 0,-7 0 0 0,7 0-1 16,-3-3 7-16,1 3-7 0,2-1 4 0,-4 1-3 0,2 0 1 16,3 0-1-16,-2 0 3 0,2-2-3 0,-3 2 1 15,0 0 1-15,5 0 1 0,-3 2-1 16,-2-1-1-16,5-1-2 0,-5 0 5 0,4 0 1 15,-1-1 1-15,0 2-3 0,-2-2 0 0,1 1-3 0,-1 0-1 16,2 0 3-16,1 0 3 0,-4 0-6 0,-1 0 5 16,1 1-2-16,1-1 1 0,0 0 0 15,-2 0 0-15,2 0-1 0,-16 0 10 0,24 0-11 16,-12 0 0-16,0 3-3 0,1-3 5 0,-1 0-3 0,-12 0 1 16,23 1 2-16,-8 0-4 0,-5-1 2 0,-10 0 2 15,19-1-2-15,-2 1 0 0,-17 0-1 0,19 0 0 16,-7 1-2-16,-3 1 3 0,-9-2 2 0,22 0 1 15,-13 0 0-15,-9 0-3 0,20-2 1 0,-8 2 0 16,-12 0 2-16,19-1-4 0,-10 0 3 0,-9 1 2 16,21 0-3-16,-21 0 0 0,19-3 4 0,-7 3-1 15,2-1-2-15,1-1 2 0,-3 4-6 0,-12-2 10 16,20-2-7-16,-8 1 5 0,2 1-3 0,1-3 0 16,-2 3 2-16,4 0 0 0,-7-1-4 0,-10 1 1 15,27-2-2-15,-11 1 3 0,-1 1 0 0,0 0-2 16,-2 0 0-16,4-3 4 0,-2 3-7 0,-15 0 3 15,25-1 0-15,-10-1 2 0,-2 0-2 0,-1 2 2 16,0-2-1-16,-12 2-4 0,24 0 3 0,-7-1-2 16,-4-2 1-16,0 3 3 0,-1-1 0 0,3 0-1 15,0 2-2-15,-1-2 2 0,2 0-1 0,-16 1 1 16,21-4-3-16,-9 4 3 0,-2 0 0 0,-10 0-2 16,30-2 0-16,-21 2 1 0,-9 0-3 0,21 0 12 15,-9-1-9-15,1 1 1 0,-13 0-5 0,20 0 5 16,-8-3-6-16,-12 3 6 0,19 0-1 0,-9 0-2 15,-10 0 1-15,23-1-3 0,-8 1 7 0,-15 0-2 16,21 0-2-16,-12 0-1 0,2-3 0 0,-11 3 4 16,21-3-1-16,-9 3-2 0,0-1-4 0,-12 1 8 15,21-3 1-15,-7 3-3 0,-14 0-1 0,19-1 5 16,-19 1-2-16,21 0 0 0,-14-2 1 0,-7 2-4 16,18-1 4-16,-6-2 0 0,-12 3-3 0,19-1 3 15,-19 1 1-15,21 0 8 0,-21 0-11 0,15 0-2 16,-15 0 3-16,20 0-4 0,-13-1 0 0,-7 1 0 15,15 0 3-15,-15 0 0 0,19 1-1 0,-8-1 1 0,-11 0 2 16,16-1-9-16,-16 1 3 0,20-5 1 16,-8 9-2-16,-12-4 3 0,17-4 0 0,-8 4 2 0,-9 0-4 15,18-2 4-15,-18 2-2 0,17 0 3 16,-17 0-4-16,19-3 2 0,-19 3 3 0,18 0-2 0,-18 0 3 16,15-1-6-16,-15 1 5 0,12 0 3 0,-12 0 2 15,13-4 1-15,-13 4-3 0,12 0 16 0,-12 0-13 16,0 0-6-16,17-1 6 0,-17 1-4 0,0 0 3 15,0 0-3-15,0 0 4 0,13 0 4 0,-13 0-7 16,0 0 1-16,0 0 0 0,0 0 5 0,0 0 1 16,0 0-4-16,0 0-3 0,10-3 1 0,-10 3 0 15,0 0-2-15,0 0-3 0,0 0 0 0,0 0-6 16,0 0-15-16,0 0-29 0,0 0-29 0,0 0-49 16,0 0-49-16,0 0-64 0,-43 9-308 0,27-6-591 15,-10-3 261-15</inkml:trace>
    <inkml:trace contextRef="#ctx0" brushRef="#br0" timeOffset="-4782.7136">9 833 79 0,'0'0'100'0,"0"0"-9"15,0 0-4-15,0 0-6 0,0 0-10 0,0 0 0 16,0 0-14-16,0 0 6 0,0 0-3 0,0 0-4 16,0 0-6-16,0 0-4 0,0 0-8 0,0 0-3 15,0 0-7-15,0 0 3 0,0 0-1 0,0 0-7 16,0 0 6-16,0 0-13 0,0 0 4 0,0 0 5 16,0 0-5-16,0 0-3 0,0 0 3 0,0 0-3 15,0 0-6-15,0 0 3 0,0 0 4 0,0 0-10 16,0 0 9-16,0 0-6 0,0 0 10 0,0 0-5 0,0 0-3 15,0 0 9-15,0 0 4 0,6 23-14 0,-6-23 1 16,0 0-7-16,0 9 6 16,0-9 2-16,0 0 0 0,0 0-8 0,0 13-1 0,0-13 6 15,0 0-2-15,1 11 5 0,-1-11-6 0,0 0-5 0,0 11 7 16,0-11-2-16,0 0-4 0,2 13-1 16,-2-13 0-16,0 0 4 0,-2 14-3 0,2-14 1 15,5 10 0-15,-5-10-4 0,0 0 5 0,0 15-1 0,0-15-3 16,3 10 1-16,-3-10-15 0,1 7 15 0,-1-7 3 15,0 0-1-15,3 13-6 0,-3-13 2 16,6 8 1-16,-6-8-2 0,3 8 6 0,-3-8-5 16,0 0-1-16,1 13 8 0,-1-13-2 0,5 7-4 0,-5-7-5 15,0 0 6-15,6 8 3 0,-6-8-4 0,4 7-2 16,-4-7 4-16,0 0-1 0,3 11-1 0,-3-11 1 16,2 8 3-16,-2-8-1 0,0 0 0 0,6 14-4 15,-6-14 12-15,3 5-7 0,-3-5-3 0,4 10-1 16,-4-10 3-16,0 0-1 0,5 7-1 0,-5-7-1 15,0 0-6-15,4 11 12 0,-4-11-16 0,0 0 13 16,5 7-3-16,-5-7-1 0,0 0-1 0,3 10 4 16,-3-10-8-16,0 0 3 0,3 9-1 0,-3-9 6 15,0 0-1-15,0 0-3 0,6 12-1 0,-6-12-1 16,0 0 4-16,0 0 1 0,1 10-4 0,-1-10 6 16,0 0 2-16,5 8-8 0,-5-8-1 0,0 0 10 15,0 0-5-15,6 6-6 0,-6-6 5 0,0 0-1 16,6 9-5-16,-6-9 7 0,0 0-3 0,0 0 1 15,0 0 5-15,3 12-3 0,-3-12 2 0,0 0-13 0,0 0 9 16,4 9 2-16,-4-9 4 0,0 0-2 0,4 6-1 16,-4-6-2-16,0 0-2 0,3 10 8 0,-3-10-4 15,0 0 0-15,6 7-7 0,-6-7 3 0,0 0 5 16,5 13 1-16,-5-13-4 0,3 7-2 0,-3-7 2 16,1 9 1-16,-1-9 0 0,0 0-3 0,0 12 3 15,0-12-2-15,0 0 10 0,5 14-9 0,-5-14 3 16,0 0-2-16,0 11 3 0,0-11 3 0,1 10-4 15,-1-10-2-15,0 0 5 0,0 18-2 0,0-18 0 16,0 9-4-16,0-9 0 0,-1 12 1 0,1-12 0 16,-2 13 1-16,2-13-2 0,-3 15 3 0,3-15 0 15,-1 14 0-15,1-14 4 0,0 11 1 0,0-11 2 16,-3 15-6-16,-2-6 3 0,5-9-4 0,-1 14 3 16,1-14-2-16,-5 8-1 0,5-8 2 0,-3 9-3 15,3-9 4-15,0 0-4 0,-3 14-1 0,3-14 0 16,0 0 4-16,0 10-5 0,0-10-2 0,0 0 10 15,0 0-8-15,0 17-1 0,0-17-1 0,0 0 0 16,3 8 3-16,-3-8 1 0,0 0-2 0,3 11 3 0,-3-11-3 16,2 10 7-16,-2-10-4 0,0 0 1 15,3 10-2-15,-3-10 2 0,0 0 0 0,0 0 4 0,0 14 3 16,0-14-2-16,0 0-4 0,3 11 3 16,-3-11-5-16,0 0 1 0,3 10 0 0,-3-10 3 15,0 0-2-15,1 7-2 0,-1-7-1 0,0 0-1 16,0 0 4-16,3 10 4 0,-3-10-6 0,0 0-4 0,0 0 8 15,5 11 1-15,-5-11 0 0,0 0 0 0,0 0-2 16,4 9-1-16,-4-9 3 0,0 0 0 0,0 0-1 16,0 0 0-16,0 0-5 0,3 8 1 0,-3-8-2 15,0 0 3-15,0 0-1 0,2 11 0 0,-2-11 4 16,0 0-2-16,0 0-1 0,0 0-2 0,0 12-6 16,0-12 12-16,0 0-8 0,3 9 2 0,-3-9 3 15,0 14 3-15,0-14-4 0,0 0 0 0,1 11 0 16,-1-11 0-16,0 0-2 0,0 15 5 0,0-15-5 15,0 13 0-15,5-3-1 0,-5-10 5 0,0 9-2 16,0-9-1-16,0 15-1 0,0-15 0 0,0 14 3 16,0-14 0-16,1 13-8 0,-1-13 7 0,0 11 1 15,0-11-6-15,0 0 2 0,0 14 0 0,0-14 1 0,0 0-1 16,2 15-1-16,-2-15 2 0,3 11 4 16,-3-11-2-16,0 0-3 0,0 13 1 0,0-13 0 15,0 0 0-15,1 12 1 0,-1-12-1 0,0 0-2 16,0 11 1-16,0-11-2 0,3 8 0 0,-3-8 1 0,0 0 3 15,0 0-2-15,3 13 0 0,-3-13 1 0,2 8-1 16,-2-8-7-16,0 0 6 0,1 10-3 16,-1-10 4-16,0 0 2 0,3 12 1 0,-3-12 0 0,2 11 1 15,-2-11 2-15,1 11-1 0,-1-11-1 0,2 12 0 16,-2-12 3-16,0 0-2 0,0 14-2 0,0-14 2 16,3 10 2-16,-3-10-4 0,1 11 1 0,-1-11-2 15,0 0 1-15,2 12-1 0,-2-12-2 0,0 0 4 16,4 9-1-16,-4-9 1 0,0 0-4 0,3 11 5 15,-3-11-1-15,3 9 1 0,-3-9 0 0,0 0 5 16,1 10-2-16,-1-10-1 0,0 0 1 0,0 12 3 16,0-12-1-16,0 0-2 0,-1 15 2 0,1-15-2 15,0 0 2-15,-3 16 2 0,3-16-4 0,3 11 3 16,-3-11-3-16,0 0 3 0,0 15-2 0,0-15-1 16,1 7-2-16,-1-7 5 0,0 0 0 0,0 0-6 15,0 0 1-15,0 0 2 0,0 13-1 0,0-13-3 16,0 0 1-16,0 0 2 0,0 0-3 0,0 0 2 15,0 0 1-15,0 0-1 0,0 0-2 0,0 0 4 16,0 0-6-16,0 0-1 0,-5 10-2 0,5-10-14 16,0 0-18-16,0 0-25 0,0 0-36 0,0 0-40 15,0 0-39-15,-20-23-65 0,10 15-167 0,1 0-435 16,0-5 192-16</inkml:trace>
    <inkml:trace contextRef="#ctx0" brushRef="#br0" timeOffset="6558.0683">201 2115 20 0,'0'0'139'0,"0"0"-11"0,0 0-1 0,0 0-21 15,0 0-5-15,0 0-13 0,0 0 5 0,0 0-17 16,0 0 0-16,0 0-11 0,0 0-3 0,0 0-9 15,0 0 2-15,0 0-8 0,0 0 2 0,0 0-7 16,0 0-2-16,0 0-5 0,0 0-5 0,0 0-4 16,0 0 6-16,-31 15-10 0,31-15 2 0,0 0-7 15,0 0-3-15,0 0-1 0,0 0 3 0,0 0-7 0,0 0 0 16,0 0-1-16,0 0 5 0,0 0-4 16,0 0 0-16,0 0-2 0,0 0-3 0,0 0 5 15,18 15-3-15,-18-15-2 0,0 0 4 0,7 5-7 16,-7-5 6-16,13 2-6 0,-13-2 4 0,12 4-2 0,-12-4 2 15,11 0-2-15,-11 0 0 0,15 0 0 0,-15 0 3 16,16-4-2-16,-16 4 1 0,21 0-1 16,-11 0 2-16,-10 0 1 0,20-2 2 0,-10 1-4 0,7-2-3 15,-4-1 0-15,-1 3 2 0,-1-1 2 0,0 1-3 16,4-3 2-16,-1 1-2 0,-4 0-5 0,7 2 6 16,-4-5-3-16,-1 4 6 0,-12 2-7 15,21-4-2-15,-9 3 0 0,-2-3-1 0,-10 4 2 0,18-3-1 16,-7-1-8-16,-11 4 9 0,17-3 1 0,-8 2-3 15,-9 1 1-15,15-3 1 0,-15 3 2 0,18-6-2 16,-10 6 0-16,-8 0-8 0,18-4 11 0,-18 4 2 16,19-1 0-16,-19 1 0 0,18-6-3 0,-9 6-5 15,1-2 3-15,-10 2 4 0,23 0-3 0,-14-2-3 16,-9 2 0-16,20-3 3 0,-9 3 1 0,-11 0 1 16,19 0-4-16,-8-2 3 0,-11 2-3 0,19 0 7 15,-7 0-7-15,-12 0 2 0,21-1-5 0,-9 2 9 16,-12-1-6-16,16 0 5 0,-5 0-4 0,-11 0-1 15,18 0 1-15,-18 0 2 0,17 0 0 0,-17 0 3 16,18 2-4-16,-9-2 1 0,-9 0-1 0,20 1 0 16,-20-1 3-16,18 2 2 0,-6-2-6 0,-12 0 2 15,20-2-3-15,-11 2 7 0,3-1-5 0,2-1-5 16,-14 2 14-16,24-1-7 0,-9 0-3 0,-7-1-2 16,9 2 4-16,-7-5-1 0,2 5 0 0,-12 0-3 0,21-3 2 15,-9 0 5-15,6 2-4 0,-9-2 1 16,3 0-2-16,0 3 4 0,-12 0-5 0,21-5 4 15,-9 3 1-15,-2 0-4 0,0-2-4 0,-10 4 2 16,21-4 3-16,-12 4 1 0,-9 0-2 0,18-1-1 0,-18 1 1 16,15-2 4-16,-15 2-5 0,18-1-1 15,-18 1-2-15,18-1 3 0,-18 1 3 0,16-2-9 16,-5 4 11-16,-11-2-1 0,16-2-4 0,-16 2 4 0,20 2-3 16,-13-1 2-16,-7-1 0 0,22 0 3 0,-13 1-17 15,-9-1 13-15,21 2 5 0,-9-1-5 0,-12-1 3 16,18 2 3-16,-8 0-10 0,2-2 8 15,3 0-2-15,-1 3 0 0,-2-3 0 0,3-3 9 0,-15 3-8 16,26 0 4-16,-12-2-6 0,4 2 5 0,-3-2 0 16,-3 2-3-16,2-1-1 0,3-1 6 0,-2 1-3 15,-2 0-5-15,-1-1 7 0,5 4 1 0,-1-5 0 16,-1 0-5-16,-15 3 6 0,25 0-1 0,-13 0-2 16,2 3-8-16,0-3 1 0,0 1 4 0,-2-1 0 15,1 0-3-15,-1 2 1 0,5-2 5 0,-5 1-5 16,-12-1 5-16,25 0-6 0,-15 1-2 0,2 1 1 15,3-2 3-15,-3 0 2 0,4 1-4 0,-2-2 0 16,1 1 0-16,0-2 3 0,1 2-3 0,-1 0 2 16,1 0 1-16,-2 0 0 0,2-2 6 0,-2 2-5 15,1-2-13-15,-2 2 13 0,2 0-1 0,0-1 5 0,0-2-7 16,0 3 1-16,-3-1-1 0,0-3 4 16,1 2-1-16,2 2-2 0,-2-4 1 0,2 2-1 15,2-1 2-15,-4 1-2 0,2 1 2 0,-2-3-2 16,2 3 3-16,2 0 0 0,-2-3 0 0,0 1-1 0,1 0 5 15,0-1 2-15,2 1-7 0,-6 2 0 0,5-1 8 16,0-2-8-16,-2 0 1 0,3 3 2 16,-1-1-1-16,-1-2-1 0,-1 4 1 0,0-6 0 0,4 5-3 15,-2-2 3-15,-1 0-4 0,-2 2 2 0,2-5 2 16,0 5-3-16,-1-2-3 0,3 1 3 0,0 2 4 16,-3 0-4-16,0-1-2 0,1-1-3 15,-1 0 3-15,0-3 4 0,2 4-6 0,-1 0 2 0,-3-1-6 16,4 0 9-16,-1 2-5 0,-2-3 3 0,2 0-3 15,-1 0-1-15,0 3 5 0,0-1-3 0,3 1 1 16,-3-3 1-16,-2 1-2 0,3-1-1 0,-2 1 5 16,1 2-4-16,0 0 4 0,-2-4-2 0,3 3 0 15,-2 1-1-15,-14 0 1 0,22 0-3 0,-11-1 1 16,-11 1 4-16,22 0-7 0,-10 0 3 0,-12 0 2 16,22 0-1-16,-10 0-1 0,0-1-3 0,-12 1 4 15,27 0-2-15,-15 0 7 0,-2 0-5 0,-10 0 1 16,24 0 2-16,-12 0-3 0,2 1-2 0,1-1 3 15,0 1-2-15,1 0-4 0,-3 3 3 0,2-4-1 16,0 0 1-16,2 0 3 0,-1-4 0 0,0 4-4 16,1 0 0-16,1 0 2 0,-2 0 1 0,2-1-1 15,0 0 1-15,-2 0 0 0,2 1-2 0,-1 0 0 16,0 0 2-16,3 0 0 0,-5-2 1 0,4 0-2 16,-1 2 7-16,-2 0-8 0,1 0 2 0,-1 0 0 15,1-4 1-15,-1 2 0 0,2 1-2 0,0-1 1 0,0 1-3 16,-2-2 1-16,4 3 1 0,-4-1 4 15,2-2-4-15,-2 2-2 0,2-1-1 0,0 1 5 16,-2 1-2-16,2-3 2 0,0 3-4 0,-1-1 2 16,1 0-3-16,-2-2 6 0,2 3-4 0,-3-2 3 15,4 2 2-15,-4 0-4 0,3 0-2 0,0-4 5 16,-3 3-2-16,-2 1-2 0,7-2 3 0,-8 0-5 0,1 1 3 16,2-4-1-16,0 5-10 0,-5-3 15 0,2 1-2 15,2-2-3-15,-1 4 0 0,0-1 7 0,-13 1-6 16,23 0 0-16,-8-1 6 0,-5-1-4 0,-10 2-2 15,23-3 3-15,-13 3-6 0,-10 0 2 0,19-4 0 16,-8 4-1-16,1-2 3 0,-12 2-1 0,19-5 1 16,-8 5-2-16,-11 0 2 0,17 0 1 0,-17 0-2 15,18-4 4-15,-6 3-4 0,-12 1-2 0,17-4 1 16,-5 4 2-16,0-1 4 0,-12 1-6 0,20-5 0 16,-9 3 4-16,-1 1-3 0,-10 1 0 0,21-2 0 15,-9-3 4-15,6 5-3 0,-9-1-6 0,4-1 5 16,4-1-1-16,-1 3 2 0,-5 0-1 0,2-8 1 15,2 7 0-15,-5 0-5 0,5-4 6 0,-3 5-1 16,-1-3-1-16,1 1-1 0,-12 2 4 0,25-2 1 16,-12-1-2-16,-1 2-2 0,5 1-6 0,-4-3 8 15,-13 3 2-15,26-3-6 0,-15 0 8 0,3-1-3 16,-1 3 1-16,-4-1 2 0,5 2-2 0,-14 0-1 16,24-8 2-16,-10 7-4 0,0 0 6 0,-1-4-2 15,7 3-5-15,-7-1 6 0,2 1-3 0,1-4-1 16,1 4 0-16,2-4-1 0,-2 2 0 0,-1-2-2 0,3 6 2 15,-4-2 1-15,3 1-1 0,-3-2-2 16,2 2-2-16,-1-5 6 0,-3 6-4 0,7-3 1 16,-8 2 2-16,6 0 0 0,-4-5 1 0,0 5-3 15,-1-2 0-15,1 0-6 0,-2 3 6 0,-2-4 0 0,7 1 0 16,-3 0 3-16,0 3-4 0,5-4-1 0,-10 4 2 16,8-3-2-16,-2 3 0 0,-1-4 1 0,3 0 4 15,-4 3-2-15,4-1-1 0,-4-1 1 0,5-1 0 16,1 2 1-16,-5 0-1 0,2-1 0 0,1 1-1 15,-1-2 0-15,0 4-4 0,1-1 6 0,1-2-3 16,-2-1-1-16,1 3-1 0,-1-1 2 0,0 1 4 16,-1-6 1-16,2 4-1 0,-2 2-4 15,-1-3 4-15,6 1-3 0,-7 2-2 0,4 0 7 0,-2-7 1 16,-2 8-1-16,0-2 0 0,4-2-2 0,-1-1 1 16,-5 5 7-16,1 0-5 0,-12 0-1 0,25-3 0 15,-18 3 1-15,7-6 0 0,-2 6 0 0,-12 0-2 16,19-7 5-16,-5 5-6 0,-1 0 2 0,-4 0-1 15,-9 2 5-15,19-1-4 0,-11-2-4 0,4 2 3 16,-12 1-1-16,22-6 2 0,-16 5-1 0,8-2-2 16,-14 3 1-16,19-1 1 0,-6 1-2 0,-13 0-2 15,24-2 6-15,-12 2-5 0,-3-1 3 0,-9 1-2 16,24-4 0-16,-9 1 0 0,1 2-2 0,-5 1 4 16,1-2-2-16,3 1 1 0,-1 0 0 0,6-1-2 15,-7 2 2-15,4 0-2 0,-1 0 0 0,0-2 0 16,1 2 2-16,-2 0-2 0,-2 0 2 0,7-1-3 15,-7-3 3-15,3 4 1 0,-1 0 0 0,5-3 3 16,-4 0-7-16,1 3-2 0,-4 0 7 0,3 0-1 0,1 0-1 16,-2-4-2-16,1 7 3 0,1-7 0 0,-1 5-2 15,-3-1 0-15,4-1 1 0,-5 2-3 16,4-4 1-16,-3 3 2 0,4 2-2 0,-4-1 0 16,2-1 3-16,2 3-2 0,-4-6-2 0,3 3 3 0,-2 0-3 15,1 0 2-15,1 3 0 0,-2-3-3 0,2 0 3 16,0 0-4-16,-1-3 2 0,2 6-1 0,-4-3 1 15,4-3 1-15,2 6 0 0,-6-6-1 0,-1 3 3 16,5 3-3-16,2-3 0 0,-5-3 5 0,5 3-3 16,-3-1-2-16,1 1 0 0,-1-2 0 0,-1 2 6 15,1 0-6-15,-2-4 0 0,2 7 0 0,1-7-3 16,2 5 5-16,-7-4-1 0,4 2-1 0,1-2 4 16,-1 3-4-16,-2 0 2 0,2 0-3 0,0 0 2 15,2-1-1-15,-4 2-1 0,2-2 3 0,1 2-4 16,-4-2 4-16,2 2-1 0,-2-2-1 0,1 1 0 15,2 0 0-15,-16 0-1 0,29 0 1 0,-16-3 1 16,0 3-2-16,4 0 4 0,-2 0-3 0,1 0 1 16,-8 3-2-16,11-2 3 0,-7-1-6 0,1 0 4 15,4 3 3-15,-17-3-6 0,28-3 1 0,-18 3 4 16,1 3-1-16,4-3-2 0,-15 0 0 0,24-3-1 16,-9 3 5-16,-2 0-3 0,0 3 0 0,1-3 2 15,-2 0-3-15,-12 0 0 0,27 0 1 0,-12-3 3 16,-5 3-6-16,6 0 4 0,-2 0-1 0,-2 0 2 15,4 0-2-15,-2 0 4 0,2 0-3 0,-1 0-1 0,-2-1 0 16,4 1-5-16,-7 1 5 0,2-1 1 16,2 0-2-16,-1 0 2 0,2-1 1 0,-15 1-2 15,27 0 1-15,-14 0 2 0,4-3-1 0,-6 3 0 16,6 0-2-16,-7-3 0 0,5 3 1 0,-15 0 1 0,24 0-3 16,-9-2-1-16,-5 2 0 0,-10 0 3 0,23-2-4 15,-10 4 2-15,-2-2 0 0,1 2 1 16,-12-2-2-16,26-2 2 0,-17 2 2 0,2 2-6 0,-11-2 5 15,25 0-3-15,-8-2 5 0,-1 4-4 0,-1-2-1 16,-5 0-1-16,4 0 5 0,-5 3 2 0,-9-3-4 16,25-3 0-16,-14 3 3 0,-1-2-5 15,-10 2 2-15,25 0-2 0,-11 0 3 0,-2 0-4 0,-12 0 3 16,27 0 2-16,-19-2-4 0,6 2 2 0,-14 0 0 16,25 0-2-16,-17-2 6 0,-8 2-6 0,22 0 2 15,-10 0-3-15,-12 0 4 0,21-5 3 0,-9 3-3 16,-12 2 1-16,21-1-4 0,-3-2 3 0,-8 2 3 15,3 1-6-15,1-2 1 0,-5-2 2 0,-9 4 1 16,25 0-4-16,-11-1 2 0,-1-3-2 0,0 2 3 16,-1-2-2-16,-1 4-1 0,1-1 3 0,-12 1-2 15,21-2 1-15,-9-2 1 0,1 4-3 0,0 0 0 16,-1-2 1-16,-12 2 8 0,26-2-9 0,-13 0 1 16,1-1 2-16,-1 2-1 0,2 0-3 0,-5-5 4 15,-10 6 0-15,23-3-2 0,-7 3 6 0,0-1-6 16,-2-2 3-16,1 3-4 0,-15 0 5 0,24 0-5 15,-8 0 1-15,0-4 3 0,-4 4-3 0,5-1-2 16,-1 1 1-16,1-2 2 0,-1 0 3 0,-1-1-6 16,-2 1 1-16,4 0 5 0,-1 2-2 0,1-4-4 15,2 2 3-15,-4 0 0 0,3 2-1 0,0-1 1 0,-3-1 1 16,0 2-1-16,4-1-1 0,0 0-2 16,1 1 4-16,-1-3-1 0,0 3 0 0,-2-3-1 15,-1-1 2-15,4 3-2 0,-4-1 3 0,3 1-3 0,1-2 4 16,-4 2-9-16,4-1 8 0,-4 0-4 0,0 0 5 15,7 1-11-15,-7-3 7 0,2 3 3 0,1 2 5 16,-4-2-10-16,5-4 6 0,5 5-3 0,-8 0 0 16,2-2-2-16,0 1 2 0,7-2 2 0,-10 3-5 15,6 0 0-15,-5-1 3 0,-1-2 0 0,1 3 1 16,2 0-1-16,0 0-1 0,1 0-1 0,-1 0 5 16,-2-3-3-16,2 2 3 0,-3 2-4 0,4-2 1 15,-1 1 3-15,-1 0 2 0,0-2-4 0,1 2 6 16,-2 0-6-16,1 0-1 0,1 0 0 0,-1-2 3 15,0 2-2-15,0 0 1 0,1-2 0 0,-1 2 3 16,0 0 0-16,1-1-2 0,-1-2-1 0,0 6-1 16,0-3-2-16,0-3 4 0,0 1-5 0,-2 3 1 15,2-2 0-15,0 0-1 0,-5 1 3 0,5 0 0 16,0-4-5-16,0 4 3 0,-3 0 3 0,-2 0 2 16,-1 0-4-16,3-3 0 0,0 0 2 0,-15 3 0 15,24 0-3-15,-15-1-2 0,-9 1 3 0,25-3 0 16,-10 3 1-16,-4 0 3 0,-11 0-2 0,21 0 0 15,-9 0-3-15,-1-3 0 0,-11 3 2 0,21 0-3 0,-12-1-3 16,-9 1 6-16,20-3 0 0,-8 2-2 16,-12 1 4-16,21-2-1 0,-13 1-1 0,-8 1 1 15,20 0-1-15,-8 0-1 0,0-3 0 0,-12 3 1 16,22 0-1-16,-11-1 0 0,-11 1 0 0,25-1-2 0,-10 1-1 16,-6 0 4-16,7 0-4 0,-5-1 3 15,6 1 1-15,-17 0 3 0,27 0-5 0,-9 0 0 16,-4-4 1-16,1 4 3 0,-1-5-3 0,3 6 1 15,-2-2-2-15,3 0 0 0,-3 0-1 0,-3 1 2 0,2 0 0 16,1-4 0-16,2 4 0 0,-2 0 0 16,0 0-3-16,2 0 4 0,-2-3 0 0,2 0-3 15,-2 3 2-15,-3-1 2 0,3-1-3 0,-15 2 0 0,26 0 1 16,-11-1 0-16,-1 1 1 0,-1-3 4 0,1 6-10 16,-1-7 4-16,0 4 4 0,-1 1-2 0,-12-1-1 15,24-1-2-15,-9-3-2 0,-6 4 5 0,-9 0-2 16,25 0 4-16,-8-2-3 0,-7 2-2 0,4 0 2 15,-2-4 3-15,-12 4-3 0,28 0-2 0,-15-1 2 16,-1 0-3-16,-12 1 4 0,27-1-1 0,-15 2 2 16,0-2 1-16,-12 1-3 0,21-4 3 0,-9 4-3 15,-2 0-1-15,-10 0 0 0,24-4-7 0,-10 4 9 16,-2 0 5-16,-2-1 0 0,-10 1-4 0,22-2 1 16,-11 2 0-16,-11 0 0 0,21 0 2 0,-5 0 1 15,-4-2 0-15,-12 2-1 0,21 0 2 0,-11-1-2 0,2 0 0 16,5 1-1-16,-4 0 2 0,-3-3-3 15,-10 3 2-15,26-3-3 0,-16 3 4 0,-10 0-1 16,21-1 0-16,-6 1 0 0,-3-2 2 0,0 4-3 16,-12-2 0-16,24-6 2 0,-12 6-8 0,1-1 5 0,-13 1 2 15,24-1 1-15,-11 1-5 0,-2-2 1 0,-11 2 3 16,27 0-5-16,-17 0 5 0,4-3-5 16,-2 3 4-16,-12 0-2 0,23 0-5 0,-11 0 3 15,2 0 2-15,-14 0-1 0,27-4-1 0,-17 4 0 0,-10 0 0 16,19-1 3-16,-8-1-1 0,-11 2-1 0,19 0 2 15,-7-3-5-15,0 2 2 0,3 1 2 0,-15 0 1 16,25-5-2-16,-14 5 0 0,1 0-2 0,4-2 0 16,-16 2 3-16,24-3 1 0,-12 3-3 0,-12 0 3 15,21-1-2-15,-8-2-2 0,-13 3-2 0,24 0 2 16,-13-1-1-16,0-1 2 0,-11 2 0 0,20 0 3 16,-8-1-5-16,0-1 2 0,3 0-1 0,-2 0 0 15,2 0 1-15,-15 2 2 0,24-2 0 0,-9 2-2 16,-3 0-2-16,1-2-1 0,2 2 1 0,0-1 0 15,1 1 1-15,-16 0 0 0,23 0 1 0,-11 0 0 16,-12 0-2-16,25-4 3 0,-13 4 0 0,-2 0 1 16,-10 0-1-16,24-1-1 0,-15 1 0 0,3-2 4 15,-12 2-8-15,19-2 9 0,-19 2-6 0,20-1 4 16,-8 1-3-16,-12 0 0 0,16 0 0 0,-16 0-1 16,15 0-3-16,-4-1 3 0,-11 1 1 0,16 0 2 15,-16 0 1-15,16-4-2 0,-16 4-2 0,17 0 3 16,-17 0-5-16,16-2 3 0,-16 2 0 0,20 0 2 15,-20 0-1-15,16-1 2 0,-6 1-3 0,1-3 0 16,-11 3 0-16,22-3 0 0,-11 2 3 0,-11 1-2 16,27-3-1-16,-14 3 2 0,3-1-2 0,-2-1 0 15,1 0 2-15,0 0-1 0,1-2 2 0,-3 4 1 16,2-1-3-16,0 1 2 0,5-2-1 0,-7-2 3 0,5 4-1 16,-3 0 0-16,1-3 3 0,-5 0 0 0,-1 2-3 15,7-3 2-15,-4 4-1 0,-1-2 4 16,0 1 0-16,0-2-1 0,3 3-2 0,-3-1 2 15,3-2-2-15,-15 3-1 0,20 0-1 0,-8-1 4 0,0-2-5 16,-12 3 3-16,20-1-1 0,-20 1 0 0,16-1 1 16,-16 1 0-16,18 0-2 0,-9-4 3 0,-9 4-1 15,0 0 5-15,19-4-6 0,-19 4 1 0,11-1-3 16,-11 1 5-16,10-1-4 0,-10 1 4 0,0 0-4 16,12-1 3-16,-12 1-2 0,0 0 1 0,0 0-3 15,12-4 3-15,-12 4-4 0,0 0 6 0,0 0-7 16,0 0 1-16,0 0 1 0,13 0-2 0,-13 0 3 15,0 0-2-15,0 0 0 0,0 0 0 0,0 0-1 16,0 0-2-16,15 4-1 0,-15-4 7 0,0 0-2 16,0 0-1-16,14 0-1 0,-14 0 4 0,0 0 0 15,0 0-3-15,16-4-3 0,-16 4 5 0,0 0-2 16,17 0 4-16,-17 0 2 0,0 0-2 0,12 0 1 16,-12 0 0-16,13 0 0 0,-13 0 3 0,0 0 0 15,18-3 0-15,-11 0-4 0,-7 3 4 0,0 0-1 16,15 0-1-16,-15 0-1 0,0 0 4 0,14-1-3 15,-14 1-1-15,0 0 0 0,0 0 3 0,10-3-2 16,-10 3 2-16,0 0-2 0,0 0 1 0,11-1-3 16,-11 1 4-16,0 0-4 0,0 0 0 0,0 0-1 15,0 0 2-15,13-6 0 0,-13 6-1 0,0 0 0 16,0 0-2-16,0 0 0 0,0 0 6 0,0 0-4 16,0 0 0-16,10-3-2 0,-10 3 1 0,0 0 1 15,0 0-1-15,0 0 1 0,0 0-3 0,0 0 4 0,0 0-3 16,0 0 9-16,0 0-11 0,0 0 0 15,0 0 1-15,0 0 3 0,0 0 2 0,15 0 0 0,-15 0-1 16,0 0-2-16,0 0 3 0,0 0-3 0,0 0 1 16,0 0 1-16,0 0-4 0,0 0 2 0,0 0-1 15,0 0 2-15,0 0-5 0,0 0 5 16,0 0-1-16,0 0-2 0,0 0-5 0,0 0 5 16,0 0 1-16,0 0-2 0,0 0 0 0,0 0 0 0,0 0-2 15,0 0 1-15,0 0 2 0,0 0 1 0,0 0-1 16,0 0 1-16,0 0-2 0,0 0-15 0,0 0-12 15,0 0-25-15,0 0-27 0,0 0-42 0,0 0-39 16,0 0-49-16,0 0-267 0,0 0-513 0,0 0 227 16</inkml:trace>
    <inkml:trace contextRef="#ctx0" brushRef="#br0" timeOffset="13324.0949">13950 1108 56 0,'9'-2'121'0,"-9"2"-11"15,0 0 3-15,0 0-14 0,0 0-4 16,0 0-10-16,0 0-5 0,0 0-12 0,0 0 3 16,0 0-10-16,0 0-1 0,0 0-2 0,0 0-6 0,0 0-6 15,9-4 3-15,-9 4-7 0,0 0 2 0,0 0-9 16,0 0-2-16,0 0-2 0,0 0 0 0,0 0-3 15,12-3 2-15,-12 3 0 0,0 0-2 0,0 0 0 16,9-5 2-16,-9 5-5 0,0 0 0 0,0 0 4 16,13-1-4-16,-13 1 2 0,11-5-3 0,-11 5-1 15,0 0 1-15,15-4-6 0,-15 4 0 0,13-1-1 16,-13 1-2-16,0 0 0 0,15-6-4 0,-15 6-3 16,9-2-1-16,-9 2 2 0,10-4-1 0,-10 4 1 15,0 0 0-15,14-1 5 0,-14 1-8 0,12-3 1 16,-12 3 3-16,0 0-1 0,15-4 1 0,-15 4-4 15,0 0 3-15,13-4 5 0,-13 4-4 0,10-2 7 16,-10 2-6-16,12-1 6 0,-12 1-8 0,14-4 5 16,-14 4 0-16,10-2-3 0,-10 2 1 0,12-4 2 15,-12 4 0-15,14-2 1 0,-14 2-6 0,13-2 4 16,-13 2-3-16,13-2 1 0,-13 2-1 0,0 0-4 16,14-3 2-16,-14 3 0 0,0 0 3 0,0 0-9 15,19 0 2-15,-19 0 1 0,11-2 2 0,-11 2-3 16,0 0 2-16,13-6-3 0,-13 6 1 0,11-1 3 15,-11 1-4-15,0 0-6 0,13 0 6 0,-13 0 0 16,0 0-2-16,13-2 0 0,-13 2 0 0,0 0 1 16,12-2-2-16,-12 2 0 0,0 0 3 0,17-3 3 15,-17 3-6-15,9-1 0 0,-9 1 2 0,0 0-4 16,15-2 2-16,-15 2 2 0,12-3-5 0,-12 3 5 16,13 0-1-16,-13 0-1 0,12-2-2 0,-12 2 4 0,12-2 6 15,-12 2-6-15,13-2 0 0,-13 2 0 16,14-1-1-16,-14 1 0 0,10-3-4 0,-10 3 5 15,14 0-1-15,-14 0 0 0,0 0 0 0,16-1 3 16,-16 1-5-16,10-2 0 0,-10 2 0 0,0 0 5 0,17-2-7 16,-17 2 3-16,10-2 0 0,-10 2 3 0,0 0-1 15,18 0 1-15,-18 0-5 0,0 0 4 0,15 0-3 16,-15 0-2-16,0 0 1 0,18 2 0 16,-18-2 2-16,0 0 2 0,13-2-5 0,-13 2 4 15,0 0-4-15,18 0 4 0,-18 0 1 0,0 0-1 0,15 0-1 16,-15 0-2-16,0 0 3 0,18 0 2 0,-18 0-6 15,11-1 2-15,-11 1 0 0,0 0 3 16,17 0-5-16,-17 0 3 0,0 0 3 0,14 0-2 16,-14 0-2-16,12-2-1 0,-12 2-2 0,0 0 3 0,0 0 3 15,19 0-5-15,-19 0 4 0,0 0-2 0,11 0 3 16,-11 0-1-16,0 0-1 0,0 0-2 0,13 0 3 16,-13 0-1-16,0 0 0 0,0 0 0 15,13 0-1-15,-13 0 1 0,0 0-1 0,0 0 2 0,14-1 1 16,-14 1-4-16,0 0 4 0,0 0-2 0,16 0 0 15,-16 0 1-15,0 0-2 0,12 1 2 0,-12-1-3 16,0 0 2-16,0 0 1 0,17 2-1 0,-17-2 1 16,0 0-4-16,13 1 5 0,-13-1-2 0,10 2-3 15,-10-2 3-15,0 0-1 0,15 2 4 0,-15-2-4 16,9 2 0-16,-9-2 1 0,0 0-2 0,12 4 4 16,-12-4-1-16,0 0 1 0,12 1-2 0,-12-1 0 15,0 0-1-15,0 0 0 0,9 2 0 0,-9-2 6 16,0 0-5-16,0 0 3 0,0 0 0 0,0 0 3 15,12 2 2-15,-12-2-1 0,0 0 2 0,0 0 1 16,0 0 4-16,0 0-2 0,0 0 2 0,0 0-1 16,15 0-1-16,-15 0-2 0,0 0-1 0,0 0 2 15,0 0-1-15,13 2 2 0,-13-2 1 0,0 0 0 16,0 0-3-16,18-2 0 0,-18 2 1 0,0 0 0 16,15-2 1-16,-15 2-2 0,0 0 3 0,12-2 0 15,-12 2 2-15,0 0 3 0,0 0 0 0,0 0-1 16,0 0-1-16,0 0 1 0,0 0 0 0,14-1-3 15,-14 1-2-15,0 0-3 0,0 0-3 0,0 0-13 16,0 0-26-16,0 0-22 0,0 0-30 0,0 0-40 16,0 0-64-16,0 0-197 0,0 0-418 0,-54 0 185 15</inkml:trace>
    <inkml:trace contextRef="#ctx0" brushRef="#br0" timeOffset="9811.8791">13628 49 31 0,'0'0'81'15,"0"0"-3"-15,0 0 0 0,0 0-3 0,0 0-28 16,0 0 13-16,0 0 5 0,0 0-22 0,0 0 7 15,0 0 3-15,0 0-11 0,0 0 3 0,0 0-25 16,0 0 26-16,0 0-8 0,0 0-7 0,0 0-4 16,0 0-2-16,0 0-4 0,0 0 3 0,0 0-8 15,0 0 2-15,0 0 0 0,0 0 2 0,0 0-4 16,0 0 4-16,0 0 0 0,0 0 3 0,0 0-12 16,0 0 1-16,0 0 3 0,0 0 1 0,0 0-5 15,0 0 5-15,0 0-9 0,0 0 0 0,10 1 3 16,-10-1 4-16,0 0-14 0,0 0 8 0,0 0 4 15,18-1-7-15,-18 1 3 0,0 0-5 0,0 0 4 16,0 0 1-16,14-5-14 0,-14 5 11 0,0 0-2 16,12-2 13-16,-12 2-11 0,0 0 2 0,0 0 0 15,13-4 4-15,-13 4 0 0,0 0 4 0,0 0-5 16,0 0 4-16,9-4-3 0,-9 4 0 0,0 0 2 0,0 0-4 16,0 0 5-16,12-4-4 0,-12 4-6 0,0 0 5 15,0 0-5-15,0 0 2 0,15-3-4 0,-15 3 10 16,0 0-11-16,13-1-3 0,-13 1 11 15,0 0-3-15,14-6-7 0,-14 6 5 0,0 0 3 0,12-1-6 16,-12 1-4-16,0 0 3 0,10-6 1 0,-10 6 3 16,0 0-5-16,0 0 3 0,0 0 3 15,15-2-4-15,-15 2 2 0,0 0 1 0,9-3-4 16,-9 3 2-16,0 0 1 0,0 0 0 0,0 0-1 0,16-1 4 16,-16 1-3-16,0 0-5 0,11-4 5 0,-11 4 4 15,0 0-3-15,15-3-6 0,-15 3 4 0,0 0 1 16,15-1 0-16,-15 1-1 0,12-3 0 0,-12 3 1 15,8-3-3-15,-8 3 4 0,0 0-4 0,14-1 1 16,-14 1 9-16,0 0-6 0,0 0 0 0,12-3 0 16,-12 3-3-16,0 0 2 0,0 0 0 0,0 0 1 15,12-2-1-15,-12 2 1 0,0 0 5 0,10-2-4 16,-10 2-1-16,0 0 2 0,0 0 3 0,0 0-3 16,0 0-1-16,17 2 1 0,-17-2-4 0,0 0 4 15,10-2-3-15,-10 2 6 0,0 0-6 0,0 0-1 16,13-3-2-16,-13 3 0 0,0 0 5 0,0 0 4 15,17 0-6-15,-17 0 3 0,0 0-1 0,15-5 2 16,-15 5 3-16,0 0-5 0,13 0-2 0,-13 0-3 16,0 0 5-16,14-1-1 0,-14 1 0 0,0 0 3 15,12-1-7-15,-12 1 8 0,0 0-3 0,0 0-3 16,14-4 0-16,-14 4 1 0,0 0-1 0,12 0-1 16,-12 0 5-16,0 0 0 0,0 0-2 0,14-2 2 15,-14 2-4-15,0 0-1 0,0 0 5 0,13-4-1 0,-13 4-5 16,0 0 3-16,0 0 0 0,18 0-1 15,-18 0-4-15,0 0 4 0,14 0 2 0,-14 0-2 16,10-1 2-16,-10 1-6 0,0 0-3 0,16 0 5 16,-16 0-2-16,0 0 5 0,15 0-5 0,-15 0 5 0,12-2-2 15,-12 2-2-15,0 0 2 0,17-1-5 0,-17 1 4 16,0 0 1-16,16 1 2 0,-16-1-11 0,0 0 8 16,14-1 4-16,-14 1-3 0,0 0-1 15,13-3-2-15,-13 3 3 0,10-4 3 0,-10 4 4 0,0 0-5 16,17-1-3-16,-17 1 7 0,9-2-6 0,-9 2 1 15,13 0 6-15,-13 0-10 0,14-5 2 0,-14 5 4 16,11-1 1-16,-11 1-3 0,12-5 5 0,-12 5-4 16,14 0-9-16,-14 0 13 0,12-2 1 0,-12 2-11 15,0 0 6-15,13-2-1 0,-13 2 3 0,0 0 1 16,0 0 0-16,14-1-3 0,-14 1 3 0,0 0-4 16,0 0 1-16,0 0 0 0,0 0 3 0,13-2-5 15,-13 2 3-15,0 0-3 0,0 0 4 0,0 0-4 16,0 0 2-16,13-3-3 0,-13 3 2 0,0 0-4 15,0 0 1-15,14-3 5 0,-14 3 1 0,0 0-14 16,15 0 14-16,-15 0-1 0,0 0 0 0,13-4-1 16,-13 4 3-16,12 0 0 0,-12 0-1 0,0 0-2 15,15-1 0-15,-15 1-2 0,12-2-2 0,-12 2 10 16,0 0-4-16,15-1-2 0,-15 1 0 0,0 0 6 16,13-3-1-16,-13 3-2 0,0 0 1 0,14-2-1 0,-14 2 3 15,0 0 4-15,12 0-6 0,-12 0 1 16,0 0 3-16,13-2-5 0,-13 2 2 0,0 0 3 15,15-1-5-15,-15 1 3 0,13 0-3 0,-13 0 0 16,0 0 1-16,14-2-1 0,-14 2 0 0,0 0-1 0,16 0 0 16,-16 0 2-16,0 0-1 0,0 0-1 0,11-4 1 15,-11 4 0-15,0 0-2 0,0 0 7 16,0 0-4-16,0 0 0 0,0 0 0 0,0 0-2 16,13 0 0-16,-13 0-1 0,0 0 0 0,0 0 3 0,0 0-4 15,0 0 2-15,12-4 0 0,-12 4 0 0,0 0-2 16,0 0 0-16,0 0 1 0,0 0 2 15,0 0 0-15,12-2 3 0,-12 2-2 0,0 0 2 16,0 0-3-16,0 0 2 0,0 0-2 0,0 0 6 0,0 0-1 16,0 0-2-16,0 0 4 0,0 0 1 0,0 0 2 15,0 0 0-15,0 0-3 0,0 0 2 0,0 0-2 16,0 0 4-16,0 0 1 0,12-1 1 0,-12 1-1 16,0 0 0-16,0 0-1 0,0 0 0 0,0 0-3 15,0 0 1-15,0 0-1 0,0 0-1 0,0 0-4 16,0 0 0-16,0 0-2 0,0 0-3 0,0 0-6 15,0 0-11-15,0 0-21 0,0 0-33 0,0 0-42 16,0 0-42-16,0 0-79 0,0 0-121 0,0 0-379 16,-31 13 167-16</inkml:trace>
    <inkml:trace contextRef="#ctx0" brushRef="#br0" timeOffset="11501.8224">14682-49 82 0,'0'0'130'15,"14"0"-10"-15,-14 0-5 0,0 0-8 0,0 0 0 16,0 0-8-16,0 0-16 0,0 0-8 0,9 2 0 15,-9-2-21-15,0 0 7 0,0 0-4 0,0 0-8 16,0 0 1-16,7 5-7 0,-7-5-6 0,0 0 1 16,0 0-5-16,0 0 3 0,8 10-9 0,-8-10 1 15,0 0 2-15,4 8-1 0,-4-8 0 0,5 6-7 16,-5-6 6-16,0 0-10 0,7 10 3 0,-7-10-3 16,0 0-4-16,3 10 7 0,-3-10-4 0,0 0-2 15,3 11-3-15,-3-11-1 0,0 0 2 0,3 11-2 16,-3-11 1-16,6 6 8 0,-6-6-6 0,4 8-5 15,-4-8 1-15,0 0 1 0,6 12-5 0,-6-12 0 16,0 0 8-16,3 12 2 0,-3-12-9 0,2 10 0 16,-2-10-2-16,0 0 8 0,3 14-6 0,-3-14 3 0,1 7-3 15,-1-7 5-15,0 0-3 0,5 15 3 16,-5-15-4-16,0 9 3 0,0-9-1 0,1 11 0 16,-1-11-5-16,0 0 7 0,2 15-5 0,-2-15 0 15,0 0 9-15,0 11-11 0,0-11 2 0,1 9-2 0,-1-9 1 16,0 0 1-16,0 0-4 0,0 16 2 0,0-16-2 15,3 8-1-15,-3-8 1 0,3 8 0 0,-3-8 2 16,0 0-2-16,0 0-3 0,0 0 0 16,3 14 6-16,-3-14-7 0,0 0 0 0,2 7 2 0,-2-7 2 15,0 0 0-15,0 0-6 0,0 13 8 0,0-13-4 16,0 0 2-16,0 12-2 0,0-12-2 16,0 0 1-16,0 0-3 0,0 13 9 0,0-13-4 15,1 10 2-15,-1-10 1 0,0 0 0 0,-1 14 1 16,1-14 0-16,1 10-11 0,-1-10 4 0,0 0 7 0,3 14-2 15,-3-14 1-15,0 0-2 0,-3 12-1 0,3-12 1 16,3 10 0-16,-3-10 0 0,0 0 1 0,0 0 1 16,0 20-2-16,0-20-5 0,0 0 5 15,0 0 1-15,0 18-5 0,0-18 5 0,0 0-5 0,3 17 4 16,-3-17-3-16,0 0-1 0,0 0 1 0,-1 18-1 16,1-18 3-16,0 0-5 0,0 0 7 0,0 14-5 15,0-14 1-15,0 0 1 0,0 0 0 0,0 0-4 16,1 17 2-16,-1-17 3 0,0 0-1 0,5 13-1 15,-5-13 3-15,1 8 1 0,-1-8 1 0,0 0-6 16,0 10-1-16,0-10 3 0,0 0 1 0,0 0-2 16,0 11-4-16,0-11 4 0,0 0 2 0,0 13-2 15,0-13 0-15,0 0 3 0,0 0-5 0,0 12 1 16,0-12 3-16,2 11 0 0,-2-11 2 0,0 0-6 16,4 11 3-16,-4-11 1 0,0 0-1 0,2 12 1 15,-2-12 0-15,1 9-1 0,-1-9 0 0,3 9 0 16,-3-9 2-16,0 0-1 0,0 13 0 0,0-13 0 15,2 9-1-15,-2-9 4 0,4 10-3 0,-4-10 1 16,0 0 0-16,2 10-4 0,-2-10 2 0,0 0-1 16,3 11 3-16,-3-11-2 0,0 0-2 0,0 13-3 15,0-13 10-15,0 0-3 0,0 12-3 0,0-12 2 0,0 0 2 16,3 12-2-16,-3-12 4 0,0 0 0 16,1 12 0-16,-1-12 1 0,0 0 1 0,0 13-1 15,0-13-1-15,0 0 3 0,2 17-2 0,-2-17 3 16,4 9-3-16,-4-9 2 0,0 0-1 0,-2 15 3 15,2-15-3-15,3 8 1 0,-3-8-3 0,2 11 2 16,-2-11-1-16,0 0 0 0,0 11-1 0,0-11 0 16,0 0 2-16,3 15 0 0,-3-15-5 0,0 0 3 15,0 13-2-15,0-13 3 0,0 0-4 0,0 11 3 16,0-11-2-16,0 0 2 0,1 12-2 0,-1-12-1 0,0 0 2 16,0 0-1-16,5 13-2 0,-5-13 6 0,3 6-4 15,-3-6 1-15,0 0 0 0,3 15-1 16,-3-15 1-16,1 8 0 0,-1-8 0 0,0 0-1 15,3 14-3-15,-3-14 6 0,0 0-2 0,3 12-1 0,-3-12 1 16,2 8 2-16,-2-8-1 0,0 0 1 0,6 12-1 16,-6-12 2-16,1 10-5 0,-1-10 9 0,0 0-6 15,6 8-3-15,-6-8 2 0,6 6 3 16,-6-6-3-16,0 0 1 0,3 10-1 0,-3-10 1 0,0 0-8 16,0 0 5-16,5 10 3 0,-5-10 0 0,0 0-3 15,1 8 7-15,-1-8-4 0,5 10 1 16,-5-10-1-16,0 0 2 0,0 0-5 0,1 17 5 15,-1-17-4-15,5 7 0 0,-5-7 0 0,0 0-4 0,3 8 4 16,-3-8 0-16,0 0 1 0,3 10 0 0,-3-10-1 16,0 0 1-16,3 11-3 0,-3-11 5 0,0 0 1 15,0 0 0-15,0 0-1 0,0 13-1 0,0-13 4 16,0 0-4-16,0 0 2 0,0 0 0 0,0 0-3 16,6 8 3-16,-6-8-4 0,0 0 3 0,0 0-4 15,0 0 0-15,0 0 1 0,0 0 2 0,0 0-1 16,0 0 4-16,-5 16-5 0,5-16 2 0,0 0 3 15,0 0-1-15,5 8 3 0,-5-8-3 0,0 0-2 16,4 10 3-16,-4-10 0 0,0 0-2 0,0 0-1 16,1 10 0-16,-1-10-2 0,0 0 3 0,0 0-4 15,0 0 2-15,0 0-2 0,0 0 0 0,0 11 4 16,0-11-3-16,0 0-1 0,0 0 6 0,0 0-1 16,0 0-2-16,0 0 1 0,0 0 2 0,0 0 0 15,0 0 10-15,0 0-11 0,0 0-1 0,0 0 4 16,0 0 0-16,0 0-3 0,0 0 0 0,0 0 0 15,0 0-1-15,0 0-2 0,0 0 8 0,0 0-8 16,0 0 1-16,0 0-3 0,0 0 5 0,0 0-5 16,0 0 2-16,0 0 0 0,0 0-1 0,0 0 0 15,0 0 1-15,0 0-2 0,0 0 3 0,0 0-3 16,0 0-3-16,0 0-17 0,0 0-19 0,0 0-30 16,0 0-50-16,0 0-58 0,0 0-65 0,0 0-202 0,-28 0-477 15,28 0 211-15</inkml:trace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6:54:35.92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D90BB11-9120-432B-8DD5-3EBCC75B7154}" emma:medium="tactile" emma:mode="ink">
          <msink:context xmlns:msink="http://schemas.microsoft.com/ink/2010/main" type="inkDrawing" rotatedBoundingBox="1985,2778 20796,1953 20802,2099 1991,2923" semanticType="underline" shapeName="Other">
            <msink:sourceLink direction="with" ref="{866944E3-A41A-4D6B-B71D-118CF09C35E8}"/>
          </msink:context>
        </emma:interpretation>
      </emma:emma>
    </inkml:annotationXML>
    <inkml:trace contextRef="#ctx0" brushRef="#br0">-4 821 76 0,'0'0'143'0,"0"0"-13"0,0 0-15 15,0 0 4-15,0 0-13 0,0 0-2 0,0 0-10 16,-13 0-7-16,13 0-13 0,0 0 7 0,0 0-8 15,0 0-2-15,0 0-8 0,0 0 0 0,0 0-10 16,0 0-2-16,0 0-7 0,0 0-3 0,0 0-8 16,0 0-2-16,0 0-4 0,0 0-1 0,0 0-5 15,0 0-2-15,0 0 4 0,0 0-5 0,0 0 1 16,0 0 2-16,0 0-3 0,0 0 2 0,0 0-9 16,42-1 3-16,-42 1-3 0,17 0 0 0,-6 1-1 15,-11-1-2-15,19-1-3 0,-7 2 2 0,-12-1 0 0,20 3 0 16,-11-3-2-16,2 1 3 0,-11-1-5 0,18 0 2 15,-18 0-1-15,21 0-1 0,-12 0-4 0,-9 0 8 16,20 0-5-16,-10 0 2 0,-10 0-2 16,19-1-6-16,-10 2 4 0,-9-1 3 0,18 0 1 15,-18 0-3-15,20-1-1 0,-20 1-2 0,15 0 1 0,-15 0 1 16,17-3-4-16,-17 3 6 0,17 3-1 0,-17-3 3 16,18 0-4-16,-18 0 0 0,16 0-7 15,-5 0 9-15,-11 0 1 0,14 0-3 0,-14 0 0 0,20 0 0 16,-10 1 7-16,-10-1-3 0,17 0-4 15,-5 0-3-15,-12 0 3 0,19 0 0 0,-7-1 2 16,1 1-1-16,1-3-3 0,-4 2 5 0,-10 1-6 0,27-3 5 16,-10 3-10-16,-4-3 7 0,2 3 4 0,0-4 0 15,1 3-4-15,-5 1 3 0,-11 0 0 0,22-1-3 16,-9 0 2-16,-13 1 2 0,20 1-2 0,-10-1-1 16,2 0-5-16,-12 0 6 0,20 0 2 0,-20 0-1 15,17-1-3-15,-8 2 0 0,-9-1 4 0,18 0-4 16,-18 0 3-16,17 0-1 0,-7 0-1 0,-10 0 1 15,20-1 0-15,-10 2 0 0,3-2-1 0,4-3-3 16,-7 4 1-16,7 0 3 0,-4-2 0 0,3 1-1 16,2-2 0-16,0 2 2 0,2-2-5 0,-2 0 6 15,1-1-4-15,3 3 4 0,-5-1-2 0,1 2-6 16,-2-4 4-16,3 3 6 0,-1 0-6 0,-1 1 3 16,-1-2-1-16,1-1-1 0,0 3 0 0,-2 0 2 15,-1 0-1-15,-14 0 2 0,22 0-6 0,-13 0 2 0,-9 0 1 16,21 0-2-16,-14 0 6 0,-7 0 3 15,17 3-4-15,-17-3-4 0,10 2-1 0,-10-2 5 16,0 0-6-16,17 2 6 0,-11 2-2 0,-6-4-2 0,0 0 4 16,10 3-3-16,-10-3 3 0,0 0-2 0,13 4-3 15,-13-4 3-15,0 0 2 0,18 0-3 0,-18 0 1 16,14 0 2-16,-14 0-5 0,15 0 5 16,-15 0-8-16,19 0 5 0,-19 0 1 0,19-1 0 15,-8 2-1-15,-11-1 3 0,21 0-2 0,-12 0-1 0,-9 0 2 16,19 3-5-16,-7-3 4 0,-12 0-5 15,21 0 4-15,-12 1-1 0,3 1 4 0,-12-2 2 0,21 0-4 16,-11 0 0-16,2 1-2 0,-12-1-1 0,22-1 0 16,-11 2 3-16,-1-1 0 0,7 0-1 0,-7 0 0 15,-10 0-1-15,24 0 2 0,-15 0-3 0,3 0 2 16,1 0-3-16,-13 0 3 0,21-1 1 16,-10-1-5-16,-11 2 5 0,22 0 0 0,-10 2 2 0,-3-1-3 15,-9-1 2-15,19-1-1 0,-7 2-1 0,-12-1-3 16,20-1 3-16,-20 1-2 0,19 0 3 15,-7 0-5-15,-12 0 9 0,18 1-10 0,-18-1 4 16,19-3-1-16,-8 3 0 0,-11 0 7 0,19 0-8 0,-19 0 6 16,19 0-3-16,-8-1 2 0,-11 1-3 0,18-3-1 15,-6 3-3-15,-12 0 1 0,21-1-3 0,-12 1 1 16,-9 0 3-16,22 0-7 0,-13-3 9 0,3 2-5 16,-12 1-1-16,21 0 0 0,-21 0 0 0,21 0 1 15,-14-2 1-15,-7 2-2 0,19 0 6 0,-19 0-4 16,18 0 2-16,-18 0-2 0,20-4 2 0,-20 4 5 15,19 0-4-15,-19 0 9 0,16 0-10 0,-16 0 3 0,15-1-1 16,-4 0 0-16,-11 1-4 0,18 0-6 16,-18 0 14-16,16-2-3 0,-16 2-3 0,18-3 3 15,-18 3 1-15,15-2-6 0,-5 0 4 0,-10 2-1 16,18 0 0-16,-18 0 0 0,18-3-1 0,-10 1 6 0,-8 2-1 16,18 0-1-16,-18 0-1 0,19-1-1 0,-19 1-1 15,16 0 2-15,-5-3 1 0,-11 3 0 0,19-1-5 16,-19 1 9-16,20 0-6 0,-10 0-2 15,-10 0 12-15,22-3-9 0,-11 3 0 0,-11 0-1 0,19-3 0 16,-7-1 0-16,0 4 1 0,-12 0-2 0,22-1 3 16,-11 0-1-16,-11 1 0 0,21-2-2 0,-12 2-1 15,-9 0-1-15,24-1 4 0,-24 1 5 16,14 0-7-16,-5-2 1 0,-9 2-2 0,18-2 3 0,-6 0 1 16,-12 2-8-16,17 0 7 0,-17 0 3 0,18-1-8 15,-18 1 4-15,17 0 3 0,-17 0-2 0,17 1 1 16,-17-1 0-16,21-1 2 0,-9-2-3 15,-12 3 2-15,21-2 4 0,-13 1-6 0,-8 1-3 0,27 0 3 16,-18 0 1-16,5 0 1 0,-2-2-6 0,-12 2 6 16,22-2-6-16,-9 0 5 0,1 1 3 0,-2-1-5 15,-12 2 1-15,27 0-1 0,-14 0-2 0,3-2 0 16,-5 2 3-16,2-3 1 0,-13 3-1 0,24-1-1 16,-9-1 3-16,-2 2 1 0,2-1-2 0,2 2-3 15,-7-1 2-15,7-1 0 0,-4 1-1 0,-1 1 2 16,-12-1-2-16,24 0 1 0,-12 0 0 0,3 2-1 15,1-2 0-15,-7 1 2 0,-9-1-3 0,24 0 5 16,-11-1-4-16,1 1 2 0,-14 0-13 0,24 0 18 16,-9-2-6-16,-5 2-2 0,-10 0-2 0,24 0 1 15,-14 2 4-15,2-2 0 0,2 0-1 0,-2 1 2 16,-12-1-2-16,26 0 1 0,-15 0 3 0,4 3-9 16,1-3 6-16,1 0-3 0,-4-3 1 0,2 3 3 15,0-1-4-15,1 1 2 0,-5 1-4 0,-11-1 4 16,25-3-8-16,-7 3 2 0,-3-1-1 0,-3 1 2 15,3-3-2-15,-3 2 1 0,6 1-2 0,-4-4-2 16,4 4 7-16,-3 0-4 0,0-2-8 0,0 1 4 0,1 1 1 16,-1 0 1-16,3-2 4 0,-3 2-7 15,3 0 1-15,-3 0 2 0,0 0 6 0,1-2 4 0,-5 0-10 16,5 2 3-16,-1 0-3 0,0 0 4 16,1-1-1-16,-1-1 1 0,3 2 3 0,-3 0 0 0,0 0 3 15,1-2-2-15,1 1-3 0,2 1-1 0,-4-1 3 16,3-3-1-16,0 4-5 0,-2 0 8 0,2-2 0 15,-1 2-3-15,-1-4-5 0,0 3 8 0,1-2 1 16,2 3-5-16,-4 0-1 0,0 0 6 0,1-1-12 16,1-1 16-16,1 2-1 0,-2-1-1 0,1 2 0 15,-2-2-3-15,2 1-1 0,-2-3 2 0,3 2 2 16,-1-1-3-16,-2 2 6 0,2-1-6 0,1-2-3 16,-3 3-1-16,0-1 3 0,3 0 0 0,0 0-1 15,-3 1 1-15,1 0 1 0,2-4-2 0,0 4-2 16,-3-5 8-16,3 4-7 0,-2 1 3 0,2-1 0 15,-3-3 2-15,3 2-2 0,-3 2 11 0,3-1-10 16,-2-3 1-16,2 2-10 0,1 1 7 0,-2 1 1 16,2-3 0-16,-2 1-1 0,-2 2-4 0,10-5 6 15,-9 5 2-15,2 0-2 0,2-6-3 0,-1 5 0 16,0 1 0-16,-2-4 0 0,2 2 3 0,-1 1-3 16,1-3 1-16,-2 2-1 0,2 1 2 0,-1-3 0 15,0 1 2-15,0 0-5 0,0 3 7 0,1-5-6 16,-4 4 7-16,3-1-7 0,-2-1 6 0,2 3-4 15,0-4 1-15,-1 1-2 0,1-1 4 0,-2 1-3 16,0 0 2-16,1 2 1 0,2-2-6 0,-5 0 7 16,5 2 2-16,-1 0-9 0,-3-1-6 0,3-1 9 15,-2 1 3-15,2 0 3 0,0 0-3 0,-2-2-1 16,2 3 0-16,0-1-2 0,-2 0 4 0,-1-1-8 16,3 1 0-16,-3 1 1 0,3 0 7 0,-3-5-8 15,3 6 8-15,-2-1 1 0,2 1-2 0,-4-6-4 16,1 5 4-16,1 1 3 0,-1 0-4 0,3-1-3 15,-2 1 0-15,-2 0 3 0,-1 0 1 0,3-2-6 16,-2-1 2-16,-14 3 2 0,28 0-1 0,-14 0-8 16,4 0 12-16,-5 0-2 0,3 0 2 0,-16 0-1 0,26 0-2 15,-10 0-1-15,1 0 3 0,-1 0-5 0,-1 0 0 16,0 0 1-16,0 0-1 0,3 0 0 16,-4 0 1-16,6-2 0 0,-4 2 0 0,4-2 0 15,-4 4 6-15,3-2-6 0,-2 0 2 0,2 0 1 0,1-2 4 16,-4 2-12-16,2 0 10 0,0 0-1 0,1 2-4 15,1 0 2-15,-4-2-2 0,2 0 5 0,0 0-2 16,-2 0 0-16,4 0 4 0,-1 0-8 16,-4 3 6-16,3-3-4 0,0 0 1 0,-2 0-3 0,3 2 1 15,1-2 1-15,-1 0 4 0,-2 0-3 0,-1 0 1 16,3 0 3-16,-2 0-4 0,2 0-7 0,-2 0 7 16,-1 0-1-16,2 1 4 0,-2-2 3 0,1-1-9 15,-1 4 2-15,4-2 4 0,-7 1-3 0,6-4 2 16,-2 5-3-16,-4-2-6 0,4 0 4 0,-2 0 0 15,1-2 1-15,-3 4 2 0,-13-2 1 0,29-2 1 16,-13 2-1-16,0 2 0 0,1-2-6 0,2 0 6 16,-2 1-1-16,-1 0 1 0,-1-1 0 0,0 0 6 15,0-1-9-15,-2 0-2 0,7 2 5 0,-7-1 2 16,5 0-9-16,-5 0 7 0,4 0-2 0,-1 0 0 16,1 0-2-16,2-1 4 0,-3 1-4 0,1 0 3 15,-1-2-6-15,-1 2 6 0,2-3 2 0,2 3-2 16,-3 0 0-16,4 0 2 0,-4-2 0 0,1 2-4 15,2-3-2-15,-3 3 1 0,4 0-2 0,-4-2 3 16,1 0 4-16,-3 1-1 0,3 1 1 0,-1-1-3 16,1-3-3-16,-1 4 4 0,0 0-1 0,1 0 2 0,-4-3-4 15,5 3 1-15,-7 0 4 0,2 0-7 0,6 0 4 16,-5 3-4-16,1-3 7 0,4 0-1 0,-2 0 3 16,-1-3-7-16,0 6-3 0,4-6 12 15,-4 1-4-15,4 1 3 0,-1 2-9 0,0-1 3 0,7-1-3 16,1 1 11-16,-5 1-8 0,-3-2 6 0,4 1-1 15,1-1 2-15,4 2-8 0,-3-1-1 0,2-1 9 16,-2-2-7-16,1 2 4 0,1 1 0 0,1-2-2 16,-1 2 3-16,-2-1-6 0,2-2 1 0,-2 3-1 15,1-1 3-15,1 1-2 0,-5-2 0 0,6 2 0 16,-1-1-5-16,-2-2 7 0,5 3 1 16,-1-1-2-16,-6 0 1 0,6 2 2 0,-2-1-1 0,1 0-4 15,-1 0 5-15,-2 0-3 0,1 0 4 0,-7 0 0 16,8 0-3-16,-2-1-4 0,2-2 4 15,-2 3 1-15,-2-2-4 0,2 2 4 0,-9 0 0 16,11 0 0-16,-1 0-4 0,-7 0 5 0,0 0 3 0,1 2-1 16,-1-2-3-16,1-2-2 0,-1 4 3 0,5-4 0 15,-5 2-1-15,1 0 0 0,-1 0 2 0,0-3-2 16,1 3 2-16,5-2 3 0,-8 1-9 0,2 1 2 16,-3-1 6-16,4 1-1 0,-4 0 0 0,3-4-2 15,-2 4-1-15,2 0 4 0,-2 0 1 0,-1-2-1 16,-1 4-2-16,1-4 2 0,1 2 0 0,-1 0-6 15,-2 0 5-15,5 0 2 0,-3 0 1 0,-4 0-6 16,5 0 2-16,-1-1 3 0,1-2-2 0,-5 3-3 16,4-3 1-16,-3 5 4 0,4-4-5 0,-1 2 0 15,-1 0 2-15,1 2-1 0,2-2 0 0,0 1-1 16,-4 2 4-16,5-3-6 0,0 1 3 0,-2-2 0 16,-4 2 0-16,7-1 2 0,2 2 0 0,3-4-1 0,-1 2 1 15,-4 0-1-15,5-1 3 0,2 1-1 0,-9 0-5 16,6 0 3-16,1 1-1 0,-6-1 0 15,1-4 0-15,2 1-1 0,-1 6 0 0,3-4 0 16,-5 1-3-16,5 0 4 0,1-2 0 0,-4 2 2 0,5-1-3 16,-1 1 2-16,0 0-2 0,-7-3 0 0,11 2 4 15,-6 2-4-15,-2-1 4 0,-1-1-2 16,4 1 3-16,-2 0-3 0,3-2-1 0,-8 2 2 16,5 0-4-16,3-2 1 0,2 2 3 0,-7-2-2 0,4 2 0 15,-2 0 2-15,0 0-1 0,-2 0 0 0,-1-6-4 16,3 7-1-16,1-1 5 0,-5 0-7 0,4 0 5 15,0 0 3-15,4 0-4 0,-7 0 1 16,1 0 3-16,-1 0-5 0,5 0 1 0,-5-1-1 0,7 1 0 16,-7 0 6-16,9-1-5 0,-2 2 0 0,-7 0-1 15,0-2 2-15,2 0-4 0,5-3 2 0,-7 4 1 16,0 0 4-16,2 0-6 0,5 0 0 16,1-2 0-16,-8-2 0 0,2 7 0 0,-2-3-1 0,5-4-1 15,-2 4 8-15,-2-2-6 0,-1-3 3 0,7 2-3 16,-1 3 2-16,-6-1-3 0,1 1 1 0,4 0 3 15,-5-2-1-15,-3 2-3 0,4-1 4 0,-1 1 0 16,1 0-5-16,0-3 4 0,6 2-1 0,-7 0-1 16,-1 1 2-16,1-5 1 0,1 5-3 0,-1 0 2 15,1-2-2-15,-1 2-1 0,5-2 1 0,-5 0-4 16,-1 2 6-16,1 0 0 0,-1-4-3 0,2 3 3 16,-1-1-3-16,-1 2 0 0,0-1 3 0,1-2 0 15,-4 0-2-15,3 3-1 0,2-1 2 0,-4-3-4 16,2 3-1-16,-3-4 5 0,3 5 0 0,0 0-2 15,-2-4 1-15,3 4 1 0,-1 0-1 0,-3-2 1 16,3 1 0-16,-3-3 0 0,10 0 0 0,-8 4-2 16,1-2 1-16,1 2 0 0,-3-1-3 0,4-2 4 15,-2 2-1-15,1-2-1 0,2 2 4 0,4-2 1 16,1 1-4-16,-2-2 2 0,1 4 4 0,0 0-5 16,1-1-2-16,-6 1 1 0,6-6 0 0,1 6 3 15,-3-5 2-15,5 3-5 0,1 0 0 0,0 0 0 0,-2-2 3 16,4 1-3-16,-2 1 3 0,1 1-3 15,9 1 1-15,-9-1-1 0,-1-3 2 0,2-1 1 0,-1 5-4 16,2-4 0-16,0 3 4 0,-4-2-2 0,4 2-1 16,-3-5 0-16,1 3-2 0,1 3 2 0,-4-3-1 15,2 2 1-15,0-3 1 0,-1 4 2 0,-2-2-2 16,2 1-2-16,-3-5 3 0,-2 2-3 16,5 1 5-16,-4 3-7 0,3-2 7 0,-1 2-1 0,-7 2-1 15,6-6-2-15,-5 6 3 0,-1-2-2 0,7-2 4 16,-2 2-5-16,2 2-1 0,-8-4 1 0,1 2 1 15,-1-4-1-15,2 4-3 0,-2 0 2 0,1-1-2 16,5 1 3-16,-1 0 6 0,-5-1-4 0,4 0-4 16,0-3 4-16,-3 4-1 0,5 0 1 0,-5 0-2 15,-1 0 0-15,6-2 3 0,-1 2-5 0,-2-1 5 16,-4 1-2-16,8 0-1 0,-1-4-2 0,-6 5 2 16,2-1-3-16,0-1 6 0,3-2-5 0,-5 6 4 15,5-6-3-15,-4 3 2 0,-1 0-4 0,1-1 2 16,-1-1 0-16,0 4 3 0,1-4-3 0,1 2 4 15,-4-1-2-15,1-2 0 0,2 2 1 0,-2 1-3 16,3 0 0-16,-2 0 4 0,0-2-2 0,-1-3-2 16,-1 4 3-16,2 1-2 0,-1-1 0 0,1-3 1 15,-2 4-2-15,2-2 2 0,6 2 1 0,-10 0-2 16,5-3-1-16,-2 3 2 0,-2-1-1 0,6 2 1 16,-5-3-3-16,-2 3-4 0,4-1 5 0,0 1 3 15,-1-2 1-15,2 1-3 0,-1-4 0 0,1 4 3 16,-3-7-3-16,1 10-1 0,3-3 2 0,-3 0-2 15,1 0-2-15,1-3 5 0,-1 3 0 0,-1-3-3 0,5 3-4 16,-4-1 7-16,-1 1 0 0,7 4-3 16,-5-5 1-16,0-1 4 0,6-2-2 0,-1 3-1 15,2 1-2-15,-2 0 2 0,-1 0 0 0,-4 0-1 16,9-1 0-16,-3-4 2 0,-2 5-3 0,1 0 3 0,0-4-3 16,1 4 1-16,-2-1 2 0,2-1-5 0,-2 2 3 15,3 0-2-15,-2-4 4 0,-5 2-3 16,4 2 1-16,1-7 2 0,0 6-1 0,1 1 0 15,-5-3-1-15,-2 2-1 0,2-2-2 0,-2 2 6 0,2 1-11 16,5 0 10-16,-7-2-1 0,8 4-1 0,0-4 2 16,-8 2-2-16,6 0 0 0,-8 0-2 0,10 0 1 15,-8-4 6-15,2 3-7 0,4 1 4 16,-5-1 0-16,1 1 1 0,4-2-1 0,-3-1-5 0,4 3 3 16,-6 0 2-16,6-4-4 0,1 4 0 0,-8-1 3 15,6-1-1-15,2 0-1 0,0 0 5 16,0 0-3-16,-2 0 4 0,2 4 1 0,-2-2-2 15,4 2 0-15,-4-6 4 0,2 4-2 0,-2-2 3 0,2-1-1 16,2 3-2-16,-3-4 0 0,0 3 1 0,-1 1 0 16,-1-3 1-16,-5 2-3 0,4-1 4 0,1 0-3 15,-5 0-3-15,0 2 1 0,1-1 2 0,-1 1 0 16,1-3-5-16,-1 6-2 0,0-3 4 0,-1 0-2 16,0 0 3-16,0-5 0 0,6 2-2 0,-5 5 1 15,-1-4-2-15,3 2-4 0,-3-2 8 16,3 2-3-16,4 0-1 0,-5 0 4 0,0 0 0 0,-3 0-2 15,2-3-2-15,8 6 2 0,-2-6-5 0,-5 3 5 16,-2-2 2-16,1 2-2 0,-1 2-1 0,0-4 1 16,3 1-2-16,-2 0 5 0,1 1-4 0,-1 0-1 15,0-3 6-15,1 3-5 0,-1 0 0 0,0-1-1 16,-2-1 1-16,2 1-2 0,-1 1 2 0,-1-3 0 16,2 3 0-16,-1 0-1 0,-2 0-5 0,4 0 5 15,-2 0 3-15,2 0-2 0,0-1 1 0,-1-2-2 16,1 2 2-16,-1 2 1 0,2 2 0 0,-2-6 0 15,8 2 0-15,-5-1 1 0,-2 1 1 0,-1-1 0 16,2 4 1-16,4-4-1 0,2-2 4 0,-7 4-4 16,7-1 7-16,-4-2 0 0,1 1 0 0,-4 2-3 0,7 0 2 15,-2-1-3-15,0 1 6 0,2 0-2 0,-5-4-3 16,1 4 3-16,1 0-1 0,-5-2-4 0,0 2 4 16,8-3 2-16,-7 3-2 0,-1-1-7 15,-4 1 3-15,10-1-1 0,-5 2 0 0,-1 0-2 0,-4-2 0 16,3 1 0-16,-3 1-5 0,1-2 6 0,-2 2-1 15,-4-1 1-15,4 0-1 0,-14 0 1 0,22-1 1 16,-12 0-3-16,-10 1 1 0,20-3 0 0,-20 3 3 16,18 0-1-16,-9-1 5 0,-9 1-4 0,16-2-2 15,-16 2 3-15,18-1-1 0,-18 1 3 0,18-4-2 16,-11 2 3-16,4-2-2 0,-11 4 4 0,0 0-4 16,24 0-1-16,-24 0 2 0,16 0 0 0,-9-2-1 15,-7 2 2-15,12-1 1 0,-12 1 3 0,0 0-1 16,15-4 1-16,-15 4 6 0,0 0 2 0,0 0 4 15,12 0 3-15,-12 0 0 0,0 0 3 0,0 0-2 16,0 0 1-16,0 0 1 0,0 0-3 0,11-4-10 16,-11 4 2-16,0 0-3 0,0 0-2 0,0 0-5 15,0 0-11-15,0 0-23 0,0 0-23 0,0 0-42 16,0 0-56-16,-32 11-82 0,32-11-290 0,-18-1-555 16,18 1 246-16</inkml:trace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6:55:57.17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 45 30 0,'-3'-12'375'0,"3"12"-21"15,0-12-33-15,0 12-29 0,-1-10-20 0,1 10-24 16,0 0-24-16,0 0-27 0,0-15-23 0,0 15-23 16,0 0-27-16,0 0-25 0,0 0-26 0,0 0-37 15,0 0-39-15,0 0-41 0,0 0-44 0,0 0-42 16,0 0-71-16,0 0-217 0,0 0-452 0,3 36 201 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6:59:35.31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1EF4837-6470-4756-9FC3-B8510EC6EF69}" emma:medium="tactile" emma:mode="ink">
          <msink:context xmlns:msink="http://schemas.microsoft.com/ink/2010/main" type="inkDrawing" rotatedBoundingBox="10790,14589 23208,13666 23219,13817 10801,14740" shapeName="Other"/>
        </emma:interpretation>
      </emma:emma>
    </inkml:annotationXML>
    <inkml:trace contextRef="#ctx0" brushRef="#br0">52 959 62 0,'0'0'87'15,"0"0"3"-15,-7-8-1 0,7 8-1 0,0 0 2 0,-12-6-5 16,12 6 8-16,0 0 1 0,0 0-3 0,-14-4-4 16,14 4 3-16,0 0-3 0,0 0-4 0,0 0-2 15,-9-4-2-15,9 4 0 0,0 0-8 0,0 0 2 16,0 0-8-16,0 0-3 0,0 0-7 0,0 0 2 16,0 0-8-16,0 0-7 0,-10-6 0 0,10 6-9 15,0 0-2-15,0 0-6 0,0 0-2 0,0 0 2 16,0 0-5-16,0 0-3 0,0 0-3 0,0 0-2 0,0 0-2 15,0 0 1-15,0 0 1 0,0 0-3 16,0 0-2-16,0 0 0 0,0 0 0 0,0 0-1 16,0 0 0-16,0 0-2 0,0 0 4 0,0 0-7 0,0 0 2 15,28 17 0-15,-28-17-3 0,0 0 2 0,11 1 2 16,-11-1-1-16,13 0-1 0,-13 0-2 16,14 0 1-16,-14 0-2 0,0 0 5 0,22-4-4 15,-22 4 0-15,16 0 0 0,-7 0 1 0,-9 0 1 0,20-1-1 16,-10-1 1-16,-10 2-2 0,19-1 1 0,-19 1-1 15,17-3 2-15,-5 3-2 0,-12 0 0 0,19 3 6 16,-19-3-8-16,17 0 3 0,-17 0-1 0,16-3-1 16,-16 3-2-16,13-1-4 0,-13 1 1 0,15 0 5 15,-15 0-3-15,11 1 3 0,-11-1-1 16,16 3-1-16,-16-3 2 0,14-3-2 0,-14 3 0 0,12 3 1 16,-12-3 1-16,13-3 3 0,-13 3-8 0,16 0 3 15,-16 0-5-15,20-3 1 0,-10 3 1 0,-10 0-2 16,21-1 2-16,-10 1-2 0,-11 0 3 0,16-3 0 15,-16 3-1-15,19 0 1 0,-8 0-1 0,-11 0 6 16,16 0-3-16,-16 0-1 0,15 0 0 0,-15 0 2 16,16 0 1-16,-16 0 1 0,14 3-3 0,-14-3 0 15,13 1 1-15,-13-1 4 0,17 0-2 0,-17 0-3 0,12 2 3 16,-12-2-5-16,16-2 5 0,-16 2 0 0,16 0-3 16,-16 0 1-16,14 0 1 0,-14 0 1 15,12 0 3-15,-12 0-4 0,19-4 3 16,-19 4-3-16,14 0-2 0,-14 0 0 0,16-1 3 0,-16 1 0 0,16 1 1 15,-16-1 1-15,15 0-2 0,-15 0 0 0,14 0 1 16,-14 0-5-16,16 0 2 0,-16 0 5 16,14 0-3-16,-14 0-1 0,0 0 1 0,16 0-3 0,-16 0 3 15,15 0 0-15,-15 0 0 0,13 0 0 0,-13 0 0 16,0 0 3-16,14 0-3 0,-14 0 0 16,16 3 1-16,-16-3-1 0,11-3-1 0,-11 3 2 0,0 0-5 15,19-1 7-15,-19 1-2 0,12 1-1 0,-12-1 1 16,13-1 0-16,-13 1-1 0,14-6 1 0,-14 6 1 15,15 0-2-15,-15 0-3 0,16-2 4 0,-16 2-1 16,14-2 0-16,-4 1-1 0,-10 1-2 0,18 0 0 16,-18 0 6-16,16-6-5 0,-8 4 2 0,-8 2 2 15,16-2-2-15,-16 2 0 0,15-2-1 0,-15 2-4 16,13-1 4-16,-2-1 1 0,-11 2 4 0,16-4-4 16,-16 4 2-16,18 3-3 0,-18-3 2 0,14 0-2 15,-14 0 1-15,13-3 1 0,-13 3-4 0,15-1 1 16,-15 1 3-16,18 0-1 0,-9-3 0 0,-9 3 2 15,16-1 3-15,-16 1-1 0,17-2-5 0,-17 2-1 0,19-4 0 16,-9 3 1-16,-10 1 4 0,26-6-3 0,-11 6 0 16,-5-4-2-16,1 1 2 0,3 1 0 0,3 0 3 15,-4-5-3-15,-1 5-1 0,2 1 0 0,-1-2-1 16,-2 2 2-16,2 1 0 0,-13 0 0 0,25-3 1 16,-14 3 1-16,-2-1-4 0,-9 1 2 15,22-4-1-15,-11 1 4 0,0 0-4 0,-11 3-1 16,17 0 4-16,-17 0-2 0,19-1-2 0,-8 0 5 0,-11 1 0 15,16-1-4-15,-16 1 2 0,16-4-4 0,-16 4 6 16,21 0-6-16,-13 0 4 0,4-5-1 0,-12 5 2 16,19-2-4-16,-5-1 2 0,-4 3 1 0,-10 0-5 15,22-4 6-15,-5 1-2 0,-5 0-1 0,1 2-1 16,1-3 3-16,2 0 1 0,0 2-5 0,1-2 1 16,-2 2 4-16,1-3-2 0,-2 2 0 0,2-1 1 15,3 2-4-15,-2 0 2 0,-1 0 1 0,2-3 2 16,0 3-2-16,-3 1 0 0,-2-3 2 0,1 3-3 15,2 0 0-15,-1-3 0 0,-3 4 3 0,-12 0 1 16,18-4-3-16,-8 2 1 0,2 1 1 0,-12 1 2 0,20-4-2 16,-13 4-3-16,-7 0 1 0,19 0-4 0,-10-3 1 15,2-1 4-15,-11 4-1 0,15 0 1 16,-15 0 0-16,0 0-4 0,16 0 5 0,-16 0-1 16,18 0 3-16,-18 0-7 0,13-2-1 0,-13 2 3 0,12-1 2 15,-12 1 2-15,15 1-2 0,-15-1 0 16,14-1 0-16,-14 1-2 0,18 0 2 0,-18 0 0 15,15 1 0-15,-15-1 1 0,13-4-3 0,-13 4 0 0,19-1 3 16,-7 1 0-16,-12 0 1 0,21 0-4 0,-21 0 1 16,23 0 2-16,-13-1-3 0,-10 1 5 0,21-2-1 15,-11 4 1-15,-10-2 0 0,23 0 0 0,-14 0 1 16,1 2 3-16,0-2-5 0,-10 0-1 0,23 4-1 16,-14-4 0-16,-9 0 0 0,22 3 2 0,-7 0-2 15,-6-3 1-15,4 1-3 0,-13-1 2 0,20 2 1 16,-10-1 2-16,2 3-2 0,-12-4-2 0,24 2 5 15,-13-2-4-15,-1 4 2 0,-10-4 1 0,24 0-4 16,-15 0 2-16,4 0 1 0,-1 0-3 0,-1 5-1 16,2-5 7-16,-3 1-8 0,-10-1 3 0,21 1 0 15,-12 2-1-15,-9-3 3 0,21 1 0 0,-13 1 0 16,-8-2-2-16,19 4 0 0,-10-3-2 0,3-1 1 16,-12 0 4-16,21 0-4 0,-9 2 0 0,-12-2 3 15,21 0-2-15,-10 0 1 0,3 0-1 0,-2 0-1 0,-12 0 2 16,22-2-2-16,-11 4 0 0,-1-2 1 15,-10 0 0-15,22 0-4 0,-11 0 4 0,-11 0 1 16,19-2 0-16,-7 4-3 0,-12-2 0 0,18 0 1 0,-7 0 3 16,-1 2-1-16,-10-2 0 0,19-2-2 0,-19 2 1 15,17 2-3-15,-10 1 2 0,-7-3 3 0,20-1-3 16,-13 2 3-16,-7-1-2 0,18 3-2 0,-6-3 0 16,-12 0-1-16,21-3 4 0,-12 2-3 0,-9 1 1 15,19-4 1-15,-7 2-2 0,-12 2 3 16,21-1 1-16,-11-2-4 0,-10 3-3 0,17 0 7 0,-17 0-4 15,19 0 2-15,-8-1-1 0,-11 1-1 0,19 1 3 16,-19-1-1-16,16-3-2 0,-5 2 3 16,-11 1-4-16,16-3 1 0,-16 3 2 0,20-1-1 0,-20 1 1 15,19 0-1-15,-19 0 2 0,18 0-2 0,-8 1 1 16,-10-1-2-16,17-2 1 0,-17 2 0 0,21-1 3 16,-14-3-6-16,-7 4 3 0,19 0 0 0,-4 0-1 15,-3 0 3-15,2-4-4 0,-2 4 1 0,-12 0 3 16,22-2 1-16,-9 2-6 0,4-4 3 0,-7 4-1 15,2-3 1-15,0 2 1 0,-12 1-3 0,26-3 4 16,-16 2-2-16,2 1-3 0,-12 0 5 0,25 0-1 16,-13 0-1-16,-1-2-1 0,-11 2-1 0,23 2 1 0,-11-2 0 15,-12 0 4-15,21 0-2 0,-12 0 0 16,-9 0-5-16,20 0 1 0,-8-2 1 0,-12 2 4 0,17 0-2 16,-8 2 2-16,-9-2-2 0,18-2 0 0,-7 4 1 15,-11-2-2-15,18 0 1 0,-18 0-1 0,18 0-1 16,-11 1 5-16,-7-1-2 0,16 0 0 0,-16 0-2 15,20 3 1-15,-10-3-1 0,-10 0 3 16,17-4-1-16,-17 4 1 0,21-3-5 0,-10 4 2 0,-11-1 1 16,21-1-1-16,-10 1 0 0,1-3 0 0,3 2 2 15,-15 1 0-15,25-1-3 0,-10 2 4 0,-3-1-3 16,-12 0 4-16,24-3-2 0,-12 3 0 0,4 2-2 16,-1-4 0-16,-2-1 1 0,2 3 3 0,-3 0-3 15,3-5-3-15,2 6 1 0,-3-2 1 0,-14 1 0 16,27-1 3-16,-12 1-2 0,-3 0 1 0,2 0 1 15,-1-1 0-15,-1 2-4 0,-12-1 2 0,22-5 0 16,-10 5-3-16,0-3 3 0,-12 3 0 0,27-3-2 16,-12 6 4-16,-5-3-4 0,5 3 1 0,-1-3 0 15,-14 0 3-15,26-6-1 0,-12 5-1 0,-2 1-1 0,0-2 1 16,3-2 3-16,-3 4-4 0,-12 0 2 0,21-2-1 16,-8 0 2-16,2-1-3 0,-3 3 3 15,3 0-1-15,1-4-1 0,-5 3 2 0,-11 1-1 16,26-3-3-16,-9 0-1 0,-1 3 2 0,1-5 3 0,-1 1-3 15,-3-1 2-15,5 2 0 0,-4 2-1 0,1 1 0 16,3-2-2-16,-4-2 3 0,1 3-1 0,2 1-2 16,-2-3 4-16,0 2-1 0,1-3-3 0,0 4-1 15,1-3 5-15,-1-1-2 0,1 2 0 0,-2-2 0 16,2 2 0-16,0-1-1 0,1 1 0 0,-3-1-2 16,3 2 6-16,-2-2-1 0,0 0-3 15,1 0 5-15,-1 1-5 0,1 2-1 0,-3-2 1 0,3 1 3 16,-1-1-3-16,1 0 0 0,-4 0 1 0,4-2-2 15,-1 2-3-15,0 2 5 0,1-1-4 0,-2-3 7 16,0 2-4-16,2 1-1 0,-2-2 0 0,3 3 1 16,-3-4 2-16,3 1-1 0,-3 2 0 0,4-3-1 15,-1 4 2-15,-1-3-3 0,1 3-2 0,-3-3 2 16,4 2-1-16,-1 0 5 0,-2 0-6 0,2-3 2 16,-1 2 3-16,2-2-1 0,-1 3-3 0,3-2 2 0,-2 0 0 15,2 2 0-15,-3-3 2 0,1 5-1 16,1-4 0-16,0-1-1 0,0 3 0 0,-1-5 3 15,2 2-4-15,0 3 2 0,4-1 2 0,1-2-1 0,-2 1 1 16,-5 0 1-16,0 2-3 0,2-1 1 16,5 2-2-16,-9-1 1 0,4-2 1 0,-1 2 0 15,1 1-3-15,-3-4 1 0,2 2-2 0,1-2 5 16,-1 2 1-16,-4 0-3 0,3-1 0 0,-1 3-4 0,2-2 4 16,-1 0 1-16,1 2 2 0,-1-2-2 15,-3 1 4-15,4-1-5 0,-2 0 1 0,1 0 0 0,0 1-1 16,-1-3-2-16,5 2 4 0,-4 1-1 0,-1-2 0 15,1 2-2-15,2 1-2 0,-1-1 7 16,2 1-6-16,-4-2 4 0,1 2-2 0,1-1 2 0,-1 1-2 16,2 0 0-16,-2-2 3 0,1-2-5 0,5 4 2 15,-6-1 2-15,1-1 0 0,1 4-3 0,-2-7 3 16,6 5-1-16,-4-1-1 0,-1 2 0 0,1-2-1 16,4-3 3-16,2 4-4 0,-11 0 2 0,2-2 0 0,3 1 0 15,-2 1 0-15,7 0 3 0,-7-2-5 16,5 4 1-16,-6-4 3 0,7 2-2 0,1-1 0 15,-7 1-1-15,8 0 6 0,-6-1-3 0,-5 1-1 16,3 0-4-16,1 0 2 0,1 0 2 0,-2 0 0 16,1 0 2-16,-1-3-3 0,-1 2 2 0,-2 2 1 0,2-2-1 15,0 1-2-15,0 0 0 0,-2 0-3 16,-1 0 1-16,3 0 1 0,-3 0-1 0,-3-2 1 0,3 1 4 16,-2 2-2-16,2-2 2 0,3 1-4 15,-4-3 0-15,0 2-1 0,0 1 6 0,-2-3-3 0,3 3 0 16,-3-1-1-16,-12 1 3 0,25-2-5 0,-12 2 3 15,2-1 0-15,-3-1 0 0,3 2-2 0,-3 2 3 16,-12-2-2-16,24-2 0 0,-15 2 1 16,3-2-1-16,-12 2 0 0,21-2 2 0,-21 2 1 0,21 0-1 15,-14-1-3-15,-7 1 1 0,18-2-1 0,-18 2 1 16,18-2 3-16,-18 2-3 0,15-1-2 0,-15 1 0 16,13 0 0-16,-4-5 3 0,-9 5-2 0,18 0 4 15,-18 0 0-15,18 0-4 0,-18 0-1 0,16 0 5 16,-5-2-3-16,-11 2 0 0,21-3 0 0,-12 2 0 15,-9 1-3-15,25-5 6 0,-13 3-4 0,3 2 0 16,-3-1 4-16,3-3-1 0,0 2-1 0,1 1-3 16,0-2 0-16,2 2 1 0,3-1-1 0,-3 2 2 0,1 0 3 15,-2-4-6-15,8 1 3 0,-5 1 1 16,5 0 0-16,-4 2-1 0,4-4-2 0,2 4 2 16,0-2-1-16,-2 1 2 0,2-2 1 0,0 2-3 0,0 1 3 15,1-3-5-15,-9 3 2 0,8-4 2 16,0 3 0-16,0 1-1 0,0-3 2 0,0 1-2 0,3 2 1 15,-4 0-2-15,3-4-1 0,-2 3 4 16,2 0-2-16,1 0 0 0,0 1 0 0,0-4-1 0,0 2 1 16,0 1 1-16,-1-3-2 0,1 2 5 0,1-3-6 15,-2 2-1-15,-1 0 4 0,2 3 3 16,-2-4-3-16,-1 3-2 0,0 0-2 0,0 0 3 0,0-3 2 16,-2 4-3-16,2-2 6 0,-2 0-4 0,1-1 1 15,-6-1-3-15,6 2 1 0,-7 1 0 0,5-3 0 16,4 1 0-16,-10 3-2 0,8-3 2 0,-7 2-1 15,2-2-1-15,6 0 7 0,-2 3-4 0,2-5-1 16,3 3 1-16,-12-1 2 0,9 0-1 0,-4 1-3 16,3 0 1-16,-7-1-2 0,1 2 1 0,-3-3 4 15,3 3-3-15,-1-1-3 0,2 2 4 0,-2-1 0 16,1-5-3-16,-2 4 2 0,1 0 0 0,1 0 0 16,-4-1 0-16,3 3-2 0,1-2 4 0,-1 1-5 15,0-1 6-15,1 2-3 0,-1-2 0 0,-2 1-1 16,4 0 1-16,-2-3-2 0,-1 4 5 0,3-3-4 15,-2 1 1-15,1 1 0 0,-1 1-2 0,2-1 4 16,0-2-2-16,4 0 0 0,-6 0-2 0,7-2 2 0,-5 2 0 16,1 3 0-16,0-2 4 0,-4 2-4 0,9-5 4 15,-2 2-3-15,1 1-3 0,-7 1 3 0,4-4 0 16,3 3 1-16,-2 1-1 0,3-3-3 16,-7 2-1-16,6-2 1 0,-3 3 2 0,5-1 1 0,3 0-2 15,-5 0-1-15,4 2 1 0,-2-5 4 0,0 3 0 16,-1 2-3-16,0-4 1 0,3 1-1 0,-2 0 3 15,-1-2-1-15,4 2-1 0,-1 3 1 0,0-3-2 16,-2 0 0-16,13-2 0 0,-12 4-1 0,1-4-1 16,1 5 2-16,-1-4-2 0,2 1 2 0,8-1-1 15,-9 2 0-15,1 1 1 0,-1-3 0 0,8-2 4 16,-8 4-6-16,2 2 2 0,-3-5 3 0,-1 1-2 16,1 2-2-16,0 1 3 0,-2-3-3 0,4 0-1 15,-5 2 3-15,2 1 0 0,0-2-3 0,-1 2 2 16,0-6 2-16,-2 5-5 0,2-2 4 0,2 2 1 0,0-3-3 15,-3 1 1-15,4 1 2 0,-4 0-1 16,1-4-1-16,0 6 0 0,-5-5 2 0,4 6 7 16,-2-2-9-16,-6 0-3 0,1 1 3 0,-1-1 0 0,-4 2 0 15,0-4-2-15,1 4 1 0,-5-1-7 16,-11 1-14-16,19-3-17 0,-19 3-27 0,12-2-36 16,-12 2-50-16,0 0-172 0,0 0-351 0,0 0 155 15</inkml:trace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6:59:41.40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D4E9DF9-D27B-43C5-A4CE-F9B242B9059B}" emma:medium="tactile" emma:mode="ink">
          <msink:context xmlns:msink="http://schemas.microsoft.com/ink/2010/main" type="inkDrawing" rotatedBoundingBox="10906,14639 11061,16045 11004,16051 10848,14645" semanticType="verticalRange" shapeName="Line">
            <msink:sourceLink direction="with" ref="{AA3405AC-C467-4322-BE63-6A2084C5664B}"/>
          </msink:context>
        </emma:interpretation>
      </emma:emma>
    </inkml:annotationXML>
    <inkml:trace contextRef="#ctx0" brushRef="#br0">18 17 64 0,'0'0'158'0,"0"0"-17"16,0 0-6-16,0 0-11 0,0 0 0 0,0 0-11 15,-8-10-7-15,8 10-7 0,0 0-12 0,0 0-2 16,0 0-6-16,0 0-5 0,0 0-3 0,0 0-4 15,0 0-9-15,0 0-5 0,0 0-3 0,-8-7-7 16,8 7-3-16,0 0-7 0,0 0-2 0,0 0-1 16,0 0-3-16,0 0-3 0,0 0-3 0,0 0-2 15,0 0-7-15,0 0 7 0,0 0-5 0,0 0 1 16,0 0-4-16,-11 21 9 0,11-21-10 0,0 0 0 16,0 0 0-16,0 0-2 0,8 17-2 0,-8-17 0 15,3 11 6-15,-3-11-5 0,2 13 0 0,-2-13-1 0,6 15 1 16,-3-9-1-16,-3-6 3 0,5 14-3 15,-5-14 5-15,0 15-1 0,3-8-1 0,-3-7 2 16,3 16 0-16,-3-7-2 0,3-2 10 0,-3-7-8 16,3 16 2-16,-3-16-5 0,3 15 0 0,-3-9-5 0,0-6 6 15,4 18 0-15,-4-18 1 0,0 15-2 0,0-7 0 16,6 2 2-16,-6-10-2 0,3 16-2 16,0-8-1-16,-3-8 1 0,3 18-3 0,2-13 2 15,-5-5 2-15,0 16-1 0,3-7 4 0,-3-9-3 0,6 16-2 16,-6-16 0-16,0 16 1 0,6-10-1 0,-5 3-2 15,-1-9 2-15,2 15 1 0,-2-15-4 0,1 13 2 16,-1-13 1-16,3 15-4 16,-3-8-1-16,0-7 5 0,3 14-2 0,0-5 1 0,-3-9 1 0,3 13-1 15,0-3 0-15,-3-10 1 0,3 16-2 0,-2-8 4 16,-1-8-2-16,3 14 1 0,-3-14 2 0,3 13-2 16,-3-13 2-16,3 15 0 0,-3-15-1 0,0 10 0 15,0-10-1-15,0 11 1 0,0-11-1 0,0 14 0 16,0-14-2-16,0 12 1 0,0-12-1 0,0 0 1 15,0 16 1-15,0-16 2 0,0 11-3 0,0-11 2 16,0 0-3-16,0 17-2 0,0-17 5 0,0 12-3 16,0-12 0-16,0 13 2 0,0-13-3 0,6 13 1 15,-6-13 2-15,0 11 0 0,0-11-1 0,0 13 2 16,0-13-9-16,0 16 12 0,0-16-5 0,0 12 1 16,0-12 0-16,2 14 0 0,-2-14 3 15,0 16 1-15,0-16-1 0,-2 11 1 0,2-11-1 0,0 12 6 16,0-12-6-16,0 0-1 0,-3 14-3 0,3-14 4 15,-3 11-3-15,3-11 1 0,-3 11-3 0,3-11 1 16,0 0 0-16,-3 15 0 0,3-15-3 0,0 10 3 16,0-10-2-16,0 0 0 0,0 15 1 0,0-15 0 0,0 11-3 15,0-11 7-15,0 0-5 0,0 16-1 16,0-16-2-16,0 10 0 0,0-10 4 0,3 10 0 16,-3-10-5-16,0 0 3 0,3 13-4 0,-3-13 2 15,0 0 1-15,0 14 2 0,0-14-2 0,3 10 2 0,-3-10-3 16,0 0 3-16,3 13-1 0,-3-13 1 15,0 12-1-15,0-12 0 0,0 0 0 0,2 12 2 16,-2-12-3-16,0 11 2 0,0-11-3 0,0 0 6 16,0 16-5-16,0-16 3 0,0 0-2 0,0 15 2 0,0-15-1 15,0 11 4-15,0-11 0 0,0 11-3 16,0-11 0-16,3 11 0 0,-3-11-2 0,0 0 4 0,3 18-4 16,-3-18 1-16,-3 10 0 0,3-10 0 15,0 0-3-15,3 15 3 0,-3-15 1 0,0 12-1 0,0-12-5 16,0 8 2-16,0-8-3 0,3 11 5 0,-3-11-1 15,3 11 1-15,-3-11-1 0,6 8-2 0,-6-8 0 16,0 0 3-16,4 12-1 0,-4-12-1 0,3 10 2 16,-3-10 0-16,3 9-3 0,-3-9 0 0,3 11 0 15,-3-11 2-15,3 11-1 0,-3-11 4 0,2 12 0 16,-2-12 3-16,6 13 0 0,-6-13 1 0,3 13 0 16,-3-13 0-16,0 11-6 0,0-11 6 0,3 13-1 15,-3-13 0-15,0 12 1 0,3-5 1 0,-3-7 2 16,3 12 0-16,-3-12-1 0,1 11 0 0,-1-11-1 15,0 11 4-15,0-11-3 0,3 15 4 0,-3-15-3 16,0 13 1-16,0-13 1 0,3 9 0 0,-3-9-1 16,3 11-3-16,-3-11-1 0,0 11 8 0,0-11-7 15,0 12 0-15,0-12-2 0,0 0 5 0,3 13-5 16,-3-13-1-16,0 0 1 0,0 11 0 0,0-11-2 16,0 0 2-16,0 0 0 0,3 10 1 0,-3-10-2 15,0 0 0-15,0 0-1 0,0 0 4 0,3 11-2 16,-3-11 0-16,0 0 1 0,0 0 3 0,0 0-1 15,0 0-3-15,0 0-1 0,0 0-1 0,0 0 0 16,0 0 1-16,0 0-2 0,0 0 1 0,0 0-5 16,0 0-21-16,0 0-26 0,0 0-37 0,0 0-47 15,0 0-38-15,0 0-69 0,0 0-221 0,0 0-497 16,0 0 221-16</inkml:trace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6:59:44.87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60D7602-C89F-4192-B2E7-87956441547D}" emma:medium="tactile" emma:mode="ink">
          <msink:context xmlns:msink="http://schemas.microsoft.com/ink/2010/main" type="inkDrawing" rotatedBoundingBox="11218,16033 23823,15162 23832,15286 11227,16157" shapeName="Other"/>
        </emma:interpretation>
      </emma:emma>
    </inkml:annotationXML>
    <inkml:trace contextRef="#ctx0" brushRef="#br0">0 985 106 0,'0'0'124'0,"0"0"-5"0,0 0-6 0,0 0-7 16,0 0-16-16,0 0-5 0,0 0-7 16,0 0-7-16,0 0-4 0,0 0-4 0,0 0-4 0,25-9-7 15,-25 9-6-15,0 0-4 0,17-2 1 0,-17 2-6 16,10 0 2-16,-10 0-6 0,0 0 1 0,22 0-1 16,-22 0-10-16,14 0 0 0,-14 0-3 0,13 0-6 15,-13 0 0-15,20 0-4 0,-20 0 8 16,19 0 0-16,-10 0-7 0,-9 0 7 0,25 0-12 15,-14-4 7-15,-11 4 5 0,27-1 0 0,-18 0-3 16,4 1-2-16,-13 0 1 0,25-3-3 0,-14 1-3 0,1-1 4 16,4-1-1-16,-5 2-3 0,4-3-1 0,1 4 2 15,-6-4-1-15,2 4 3 0,2-3 2 0,-1 3-1 16,1-1-4-16,3 1-5 0,-2-1 6 0,3-2 2 16,-4 2-3-16,2-2-2 0,3 3 3 0,-2-4 1 15,-1 1-6-15,4 4-4 0,-1-4 11 0,0 3-4 16,1 1-4-16,-1-1 3 0,1 1 1 0,-4-2-1 15,3 1-3-15,-4 1 1 0,2 0-2 0,-1 0-9 16,1 0 14-16,-4-2-3 0,3 2 0 0,-4 0-3 16,2 0-2-16,-1 0-1 0,1 0-1 15,-14 0 7-15,28-4-1 0,-18 4 2 0,-10 0-2 16,20-2-4-16,-5 0 2 0,-2 1-3 0,-2-1 3 0,3 2-2 16,1-4 4-16,2 3-7 0,-8-3 7 0,-9 4-2 15,28-2 0-15,-12-1 0 0,-2 2 4 0,2-2-7 16,1-3 6-16,-2 5-3 0,2-2-3 0,-2 2-1 15,-1-1 3-15,2-2-1 0,1 3 4 0,-1-4 2 16,0 4-3-16,-1-3-4 0,-1 2-1 0,1-1 3 16,1 1 2-16,-1 2-1 0,0-3 3 0,1 2-9 15,1-1 6-15,-7 1 1 0,5 1-3 0,-4-2 0 16,5 1 8-16,-3-2-4 0,1 2 5 0,1 0-3 16,1-2-8-16,-1 2 6 0,-2-4 6 0,5 3 0 15,-3-2-2-15,-1 3 1 0,2-5 2 0,0 3-3 16,-1 2 3-16,2-4 3 0,-4 2-3 0,4 2 0 15,-1-1-1-15,-6-2 4 0,2 3-5 0,5-3-4 16,-4 3 3-16,-4-3 6 0,5 4-8 0,5-3-1 16,-6 1 5-16,2 1-7 0,-4 0 2 0,-11 1-1 0,22-6 1 15,-5 8-2-15,-1-2-2 0,-3-3 1 16,-1 3-4-16,-12 0 8 0,32-1-2 0,-19 1-5 16,-3 0 4-16,2-2 1 0,2-2-4 0,4 4 7 0,-3-1-2 15,-2-3 1-15,3 2-2 0,2 2 0 16,0-3 0-16,-3 3-1 0,3-2 0 0,-3-2 2 15,4 4-2-15,-1 0-4 0,-1 0 2 0,1-1 1 0,-5 1 4 16,6-3-3-16,-2 2 4 0,-1-1-3 16,1 4 2-16,0-4 1 0,-2 5-6 0,3-3 3 0,-4 0 1 15,4 3 0-15,-3-6 0 0,-1 6-1 0,0-6 2 16,-2 6-3-16,3-2 1 0,-3 1 2 16,1-2-10-16,3 2 12 0,-4-2-7 0,-12 0 7 15,27-2 2-15,-13-1 4 0,2 4 1 0,-1 1-7 0,3-2 4 16,-3 0 0-16,4-2 2 0,-4 2-1 0,3 0-2 15,-2-4 3-15,2 4-4 0,2 0 7 0,7 0-2 16,-8 0-2-16,0-1-1 0,7-1 2 0,-7 2-1 16,-1-3-3-16,1 2 2 0,7 0-2 0,-1 1-3 15,2-3 2-15,-2 3-3 0,2-1 2 0,-2-1-3 16,-2-2-1-16,4 3 3 0,1-1 0 0,-1 2-1 16,-2-2-1-16,2-1-5 0,3 1 8 15,-3-2-4-15,-2 2-2 0,2 0-1 0,-3 1 4 0,1 0-2 16,-1 2-2-16,-3-2 1 0,4-3 4 0,-1 4-6 15,-2 0 2-15,-4-1 0 0,5 1 1 0,1 1-2 16,-5-2-3-16,2 1 2 0,-2-2 2 0,8 0-2 16,0 2 2-16,-9-2-1 0,3-2 2 0,6 4 1 15,-8-1-4-15,6-3-1 0,1 2 8 0,-1-1-5 16,-7-1 2-16,4 3-4 0,-5-1 1 0,4-1 2 16,-2-2-1-16,0 3-4 0,7-2 4 0,-7 3-2 15,0-3 3-15,7-2-5 0,-10 5 4 0,4-3 1 16,-3 2-1-16,3-1-2 0,-4-1 5 0,2 2-3 15,-3 1-1-15,3-2 0 0,-3 0 0 0,3 1 1 16,-3 0-1-16,-3 1-3 0,-2-2 6 0,5 2-2 16,0-1 0-16,0 2 0 0,-15 0-2 0,25-1 0 15,-13-2 0-15,-1 3 1 0,2-1 0 0,5 1-3 16,-3-2 3-16,-3 0 2 0,6 0-4 0,-3 2 0 16,-1-1 3-16,3 1-2 0,-2-1 2 0,0-1-3 15,1 2 3-15,0-2-3 0,1 2 6 0,-1 0-5 16,1-1 1-16,-1-1 1 0,2 2 0 0,-2-2-2 15,4 0 4-15,-2 2-4 0,-3-1 4 0,3-2 0 16,-2 3-5-16,2-1 2 0,1-1 0 0,1 2-2 16,-4-2 1-16,2 2 3 0,1 0-1 0,-1 0-1 15,-1-2-2-15,-3 1-1 0,6 1 1 0,-4 0 0 0,-1 0 3 16,3 0-1-16,-1 0 0 0,0 0-1 16,-2 1 3-16,3-1-3 0,-3 2 2 0,3-2-2 15,-3 2 0-15,0-2 2 0,1-2 1 0,-1 2-4 16,0 2 1-16,1-2 1 0,1 2 3 0,1-2-11 0,-2 0 8 15,2 0 3-15,3 0-1 0,-3 1-2 0,1 2 2 16,-2-3-1-16,2 0 3 0,0 0 4 0,1 1-5 16,-1-2-2-16,1 2 6 0,0-1-1 0,0 0-2 15,-5 0 0-15,4 0 4 0,1-1-4 0,-1 1 3 16,6 1-1-16,-8-2-2 0,2 1 1 16,2 1-2-16,4-1-1 0,-4-1 4 0,5 1-4 15,-3-3 0-15,1 6 0 0,-4-3 2 0,5 0-3 16,-6-3 2-16,7 2-1 0,-7-1 0 0,2-2-4 15,-2 4 4-15,7-4 0 0,-2 3-1 0,1-1-1 0,2-2 4 16,-8 4-1-16,2-1 0 0,3-1-3 0,0 2 1 16,-2-2 3-16,-2 2-3 0,3-2-2 0,-3 0 1 15,5-3 1-15,-1 5-1 0,0-2-3 0,-6 0 6 16,7 0 0-16,-5 2-5 0,-3 2 3 0,6-2 4 16,-4 0-7-16,2-2 5 0,4 1-4 15,-1-2-1-15,-4 2 2 0,5-1 3 0,-3 2-7 16,1-1 5-16,-1-3-1 0,4 5-5 0,-6-2 2 0,-2-2 5 15,9-4-5-15,-10 7 3 0,5-1-3 0,2 1 7 16,3-2-3-16,-9 0-3 0,-1 0 0 0,1 2 2 16,0-2 0-16,2 0 0 0,-1 0 0 0,-1 1-1 15,0-1-1-15,7 2-1 0,-7-1 6 16,3 1-6-16,0-3 6 0,-3 3-3 0,9-5-1 0,-8 3-2 16,0 2 3-16,2-1 1 0,-1-2-4 0,-1 3 4 15,-3 0-1-15,4-1 2 0,-2-2-2 0,-2 2 3 16,2 1-2-16,1-2-3 0,1 5 4 0,-5-4-5 15,3 2 5-15,-4 2-2 0,1-6-8 0,2 2 8 16,-2 2 0-16,0-1-1 0,2-3 0 0,-3 3 3 16,-14 0-3-16,27-2 3 0,-12 2 0 0,-3 2-2 15,3-4 0-15,1 2 1 0,-1-2-2 0,0 4 2 16,1-2 2-16,-1 0-5 0,3-3 3 0,-3-1-1 16,3 4 0-16,-2-1-2 0,2-2 1 0,3 3 3 15,4-2-1-15,-8 2 1 0,1-3-1 0,1 1-1 16,-3 1 1-16,2 1-3 0,3-1 3 0,-1 1-2 15,-3-2 4-15,3 1-3 0,-1-5 0 0,-1 6 1 16,5-4 0-16,-4 6-3 0,-3-4 4 0,4 2-2 0,1 0 1 16,-4-1-2-16,0-2 2 0,2 3-4 0,-1-1 4 15,2-3-2-15,-1 7-1 0,8-6 6 16,0 0-6-16,-8 3 2 0,0-2-4 0,4 0 6 16,-2 2-3-16,-2-1 2 0,6 0 0 0,-5-3 1 15,-1 4-4-15,2 0-5 0,4-2 7 0,-8 1 2 16,2 1-2-16,7-7 0 0,-7 7-2 0,2 0 3 15,0-4 0-15,4 4 0 0,-4-2-3 0,-2-2 5 16,1 3-5-16,-1-3 2 0,6 3-1 0,-5 0 0 16,-1-3 4-16,5 4-2 0,-5-5-1 0,7 3 0 0,-1 2-6 15,-5-3 10-15,3-1-4 0,0 2 0 0,-1-2-1 16,4 3 0-16,-1 1 2 0,-6-3 1 0,-1 2-1 16,2 1-2-16,3-10 0 0,3 10 2 0,-7 0-3 15,2-1 3-15,4 1-1 0,-7-1-1 0,5-4 1 16,-4 5-1-16,-1 0 0 0,7-3 0 0,1 1 0 15,-7 1 1-15,6-2 1 0,-5-1-4 0,4 2 6 16,-5 2 0-16,-1-5-6 0,1 5 2 0,1 0 1 16,-2 0 0-16,1-4 0 0,3 3 2 0,-5 1-4 15,2-1 2-15,6-4 3 0,-5 5-1 0,-1 0-2 16,2 0 1-16,-4-4 0 0,5 3 0 0,-6 1-1 16,2-1 0-16,-1-2-3 0,-17 3 6 0,35-1-2 15,-15 0-1-15,-4 1-3 0,4-4 5 0,-1 2-3 16,-1-1 2-16,-2-2-1 0,2-1 1 0,-1 9-2 15,2-6 1-15,0 3-1 0,-1-4 3 0,-1 3-5 16,1 0 2-16,1-4 2 0,-1 1 2 0,1 4-1 16,-2-1-2-16,2-4 0 0,-1 1 2 0,-2 4 1 15,4-1-2-15,-1-1 2 0,-1 1-4 0,1 1-1 16,-1 0 1-16,5-2-1 0,-4-4 1 0,2 2-2 16,-2 3 2-16,5-4 1 0,-4 4 3 15,-3-3-3-15,4 0 2 0,-1 0-4 0,5 1 2 0,0 0 0 16,-4 2 2-16,-1-2-2 0,-1 0 0 0,5-1 0 15,-3 3 2-15,-2 0-2 0,1 1-1 0,-1-2 0 16,0-1 3-16,1-1-1 0,-1 4-3 0,1 0 1 16,-1-2 2-16,0-2 1 0,5 4-2 0,-6 0-1 15,3-1 3-15,4-3-3 0,-7 4 0 0,-1-2 2 16,4 2-2-16,-2 0-1 0,0-1 3 0,1-3 0 16,-1 4-3-16,-1 0 5 0,0 0-2 0,0-2-1 15,1 0 1-15,1 0-2 0,-1 0-3 0,-3 4 4 16,2-4 2-16,2-3 1 0,-3 5-3 0,0 0-2 0,1 2 1 15,1-4 0-15,1 2 0 0,-4 0 3 16,2 0-2-16,1 0 1 0,1 0 2 0,-2 0-1 16,-1 0-4-16,3 0 2 0,-1-2 2 0,1 0-3 0,-4 0 1 15,3 6 1-15,1-6 1 0,-2 0-3 16,1 2 2-16,-3-1 1 0,2 1 0 0,0-4-1 16,-1 4 2-16,-2 0-1 0,2 0 2 0,1 0-1 15,-7 0-2-15,-11 0-1 0,24 0 1 0,-9 0-1 16,-2 0-2-16,3-2 2 0,-16 2 4 0,23-1-4 0,-11 1-3 15,-12 0 6-15,27-3 1 0,-20 2-3 0,5 2 2 16,-12-1-6-16,19-1 6 0,-8 1-1 0,1-3-3 16,-12 3-5-16,27 0 8 0,-16 0 0 0,4-1-1 15,-1-5-4-15,-14 6 5 0,27-1-2 16,-27 1 0-16,22-2-2 0,-22 2 2 0,21-4 6 16,-21 4-3-16,22-3-3 0,-8-1-9 0,-14 4 8 0,27 0 2 15,-27 0-1-15,20-4 3 0,-3 4-3 16,-17 0 3-16,28-6-3 0,-16 5 3 0,0 1-3 0,-2-2 1 15,-10 2-2-15,23-1 4 0,-8-2-2 0,-3 2-1 16,-12 1 1-16,19-3 1 0,-4 2-1 0,-3-1 0 16,-12 2 0-16,18-2 3 0,-8 0-4 15,-10 2 4-15,20-3-2 0,-13 3 1 0,-7 0 4 0,18 0-3 16,-18 0 1-16,15-2 1 0,-15 2 2 0,15-4-2 16,-15 4 1-16,13-1-2 0,-13 1 1 0,14-4 0 15,-14 4 1-15,13-2-2 0,-5-2 1 0,-8 4 3 16,0 0-2-16,19-1-2 0,-19 1 2 0,18 0-2 15,-18 0 1-15,18-2 1 0,-9 1-1 0,-9 1 4 16,18 0-4-16,-18 0 2 0,19-4-2 0,-9 4 2 16,2-3-1-16,-12 3 0 0,21-1 0 15,-10-1-2-15,-11 2 0 0,22-4-4 0,-12 4 4 0,-10 0 0 16,24-2-1-16,-12 2 3 0,0-5 0 0,-3 5 2 16,-9 0-1-16,27 0-1 0,-17 0 2 0,4 0 0 15,-2-2-1-15,-12 2 0 0,24-2 1 0,-12 2 2 16,0-1-5-16,2-1 3 0,-14 2 0 0,21-2-2 15,-9 1 7-15,3 0-7 0,-15 1 1 0,20-2 2 16,-9 2-4-16,-11 0 3 0,20-1 1 0,-11-3 0 16,-9 4 1-16,22 0-2 0,-13-2 3 0,-9 2-2 15,18 0 3-15,-18 0 0 0,16-2-3 0,-8 0 2 0,-8 2-4 16,16 0 4-16,-16 0-3 0,0 0 3 0,17-1 1 16,-17 1 0-16,0 0 1 0,16-3 0 15,-16 3-2-15,0 0 5 0,0 0-5 0,0 0 2 16,0 0-1-16,0 0 1 0,0 0-11 0,0 0 7 0,0 0-30 15,0 0-32-15,0 0-55 0,0 0-75 0,-57-3-102 16,41-1-188-16,-3-1-510 0,-7-4 225 0</inkml:trace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0:06.44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2EB0029-8F95-4A5A-845A-813EBA9A2328}" emma:medium="tactile" emma:mode="ink">
          <msink:context xmlns:msink="http://schemas.microsoft.com/ink/2010/main" type="inkDrawing" rotatedBoundingBox="15323,15115 18092,14920 18095,14967 15326,15162" shapeName="Other"/>
        </emma:interpretation>
      </emma:emma>
    </inkml:annotationXML>
    <inkml:trace contextRef="#ctx0" brushRef="#br0">0 211 98 0,'0'0'147'16,"0"0"-9"-16,0 0-7 0,0 0-16 0,0 0-8 16,0 0-4-16,13-4-22 0,-13 4 0 0,0 0-7 15,0 0-4-15,0 0-10 0,0 0-10 0,0 0 1 16,0 0-9-16,0 0-1 0,0 0-9 0,0 0-1 15,0 0 2-15,14-2-5 0,-14 2 1 0,0 0-4 16,0 0-5-16,13-4 1 0,-13 4-2 0,0 0 4 16,15 3-19-16,-15-3 13 0,0 0-4 0,18-4 3 15,-18 4-2-15,15 0-2 0,-15 0-5 0,22-4-2 16,-13 4 8-16,-9 0-3 0,18-3 1 0,-9 0-4 16,-9 3 0-16,18 0 0 0,-18 0-1 0,19-1-4 0,-8 1 0 15,-11 0 3-15,23-1 1 0,-14 1-4 16,-9 0 1-16,18 1 1 0,-18-1-4 0,20-1 2 15,-20 1 0-15,13 1-1 0,-13-1 4 0,14-1-5 0,-14 1 0 16,11 1 4-16,-11-1 2 0,15 1-2 0,-15-1-2 16,12 3 1-16,-12-3 0 0,14 1 1 0,-14-1 0 15,16 0 4-15,-16 0-1 0,18 2-4 16,-18-2 4-16,19-2-3 0,-10 2 1 0,-9 0-1 0,21 0 1 16,-7 0-5-16,-2-1 7 0,0 2-1 0,-12-1-2 15,19 0 1-15,-10 0-1 0,3 2-2 16,-12-2-1-16,18 0-1 0,-18 0 3 0,16-2-3 0,-16 2 0 15,18 2 0-15,-18-2-2 0,13 0 0 0,-13 0 7 16,14-2 1-16,-14 2-6 0,13 0-2 0,-13 0 4 16,14-1 1-16,-14 1-4 0,18 0-2 0,-18 0 5 15,17 0-1-15,-8-3 6 0,-9 3-7 0,23-2 0 16,-11 1 2-16,0 1 1 0,3-4-1 0,-2 4-3 16,0-3 6-16,2 0-6 0,-1 2 3 0,-1-2-6 15,-1 0 6-15,3 3-6 0,-3-1 2 0,-12 1 0 16,21-3 0-16,-11 2 4 0,-10 1-1 0,20 0-1 15,-20 0 5-15,19 0-3 0,-19 0 3 0,15-2-6 16,-15 2 6-16,18 0-5 0,-18 0 2 0,13 0-1 16,-13 0 0-16,15 0 1 0,-15 0 6 0,15 0-5 15,-15 0-3-15,14 2 3 0,-14-2-1 0,17 0 3 16,-17 0 5-16,15 0-7 0,-15 0 7 0,20-2-2 16,-20 2-5-16,15 0 1 0,-3-1-1 0,-12 1 0 15,19-3 3-15,-7 3 2 0,-12 0-4 0,21-1-4 16,-9 1 3-16,-12 0-5 0,19 1 6 0,-8-1-5 15,-11 0 2-15,19-1 2 0,-19 1-4 0,19-1 6 0,-8 1-2 16,-11 0 0-16,18-3-3 0,-18 3 0 16,18 1 1-16,-8-2 1 0,-10 1-4 0,16 1 3 15,-16-1 3-15,14-1-1 0,-14 1-2 0,18-2-1 0,-9-2-1 16,-9 4 5-16,16 0-1 0,-16 0 4 16,21-2-4-16,-14 2-2 0,-7 0 0 0,21-1 2 15,-6-2 0-15,-1-1 0 0,2 1-2 0,-4 2 1 16,3-1 1-16,4-2-3 0,-5 4 2 0,-1-1 0 0,2 0-1 15,-15 1 0-15,25-2 1 0,-13-1 0 0,-1 3-3 16,1-4 4-16,0 2-3 0,-12 2 2 0,22-1-2 16,-12 1 1-16,2 1 1 0,-12-1 0 15,18-1-2-15,-7-1 0 0,-11 2 4 0,21 0-2 0,-21 0 1 16,19 2-3-16,-7-4 0 0,-12 2 0 0,16 0 2 16,-4-2 1-16,-12 2 2 0,20 0-4 15,-20 0 2-15,19-4-3 0,-19 4 3 0,19 0-3 16,-19 0-1-16,15 0 3 0,-3 0-3 0,-12 0 0 0,17-2 7 15,-7 4-3-15,-10-2 3 0,21 0-7 0,-21 0 4 16,21-2-8-16,-11 2 9 0,1-1-2 0,-11 1 0 16,24-2-2-16,-12 2 3 0,-2-1-3 0,-10 1 4 15,22 0 0-15,-7-1-3 0,-6-2 0 0,-9 3 5 16,23-3-5-16,-13 2-1 0,-10 1-1 0,21-2 0 16,-11 1 2-16,-10 1 0 0,20 0 0 0,-11-3 1 15,-9 3-2-15,19-1 2 0,-19 1 2 0,16-1-1 16,-16 1 3-16,18-2-4 0,-7 2 3 0,-11 0 1 15,21-3-2-15,-12 3 2 0,-9 0-2 0,23 0 3 16,-14 0-3-16,3-4 1 0,-12 4 4 0,24-3-4 16,-15 3 2-16,3-2 1 0,-12 2-2 0,22-2-1 15,-10-4-2-15,-1 5 3 0,2 1 1 0,-13 0-3 16,21-4 5-16,-12 1-6 0,-9 3 1 0,19 0-4 16,-19 0 3-16,18-1-2 0,-9-1 3 0,-9 2-1 15,18-1-2-15,-18 1 1 0,20-3 1 0,-10 3 1 16,-10 0-2-16,18-3 3 0,-9 2-4 0,-9 1 2 0,22-4-1 15,-13 4 4-15,3-2 0 0,-12 2-3 16,20-4 3-16,-10 3-1 0,-10 1-8 0,22-2 6 16,-13 0-2-16,2 1 4 0,-11 1 3 0,16-5-8 15,-4 5 0-15,-12 0 0 0,18-3 2 0,-18 3 2 0,18-2-2 16,-8 0 1-16,-10 2-3 0,17-3 3 0,-17 3 0 16,16-1-4-16,-16 1 5 0,17-2-1 0,-17 2-4 15,11-1 1-15,-11 1-2 0,0 0 2 16,0 0 3-16,14 0 2 0,-14 0-4 0,0 0 4 0,10-3 4 15,-10 3 2-15,0 0 2 0,0 0 6 0,0 0 4 16,0 0 3-16,0 0 3 0,0 0 0 0,0 0 0 16,0 0-3-16,11-3-1 0,-11 3-1 15,0 0-3-15,0 0-7 0,0 0 3 0,0 0-5 0,0 0-16 16,0 0-21-16,0 0-24 0,0 0-28 0,0 0-32 16,0 0-36-16,0 0-63 0,-33 18-153 15,33-18-390-15,-8 2 173 0</inkml:trace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0:07.26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6A41B1B-1D25-4152-BC6C-5CBACB0219CA}" emma:medium="tactile" emma:mode="ink">
          <msink:context xmlns:msink="http://schemas.microsoft.com/ink/2010/main" type="writingRegion" rotatedBoundingBox="18280,14605 20119,14384 20187,14949 18347,15170"/>
        </emma:interpretation>
      </emma:emma>
    </inkml:annotationXML>
    <inkml:traceGroup>
      <inkml:annotationXML>
        <emma:emma xmlns:emma="http://www.w3.org/2003/04/emma" version="1.0">
          <emma:interpretation id="{8FBE532B-FE24-4E0E-A125-D6B47415CE95}" emma:medium="tactile" emma:mode="ink">
            <msink:context xmlns:msink="http://schemas.microsoft.com/ink/2010/main" type="paragraph" rotatedBoundingBox="18280,14605 20119,14384 20187,14949 18347,151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50C9CEE-3EAF-4C0B-B6A3-4DF88D7073A6}" emma:medium="tactile" emma:mode="ink">
              <msink:context xmlns:msink="http://schemas.microsoft.com/ink/2010/main" type="line" rotatedBoundingBox="18280,14605 20119,14384 20187,14949 18347,15170"/>
            </emma:interpretation>
          </emma:emma>
        </inkml:annotationXML>
        <inkml:traceGroup>
          <inkml:annotationXML>
            <emma:emma xmlns:emma="http://www.w3.org/2003/04/emma" version="1.0">
              <emma:interpretation id="{C10A5FF4-68B0-4531-BD6E-8EEFAC56C824}" emma:medium="tactile" emma:mode="ink">
                <msink:context xmlns:msink="http://schemas.microsoft.com/ink/2010/main" type="inkWord" rotatedBoundingBox="18280,14605 20119,14384 20187,14949 18347,15170">
                  <msink:destinationLink direction="with" ref="{75DBAAB2-AB5C-415A-97CF-C2843AF842A3}"/>
                </msink:context>
              </emma:interpretation>
            </emma:emma>
          </inkml:annotationXML>
          <inkml:trace contextRef="#ctx0" brushRef="#br0">0 82 197 0,'0'0'192'0,"0"0"-16"0,0 0-13 0,0 0-12 16,14-2-10-16,-14 2-8 0,0 0-8 0,0 0-7 15,0 0-6-15,0 0-5 0,13 10-7 0,-13-10-4 16,9 5-5-16,-9-5 1 0,12 9-6 0,-6-2-11 15,0-3 0-15,2 6-3 0,-2-2-9 0,-2-2-1 0,5 4-4 16,-5-2-4-16,2 0-7 0,0 2 1 16,0-1-7-16,0-2-1 0,0 3-4 0,0-4-1 15,0 6-6-15,-3-4-1 0,-3-8-2 0,11 10-1 16,-8-4-3-16,-3-6-3 0,6 8-4 0,-6-8-2 0,6 10 5 16,-6-10-7-16,6 8 0 0,-6-8 1 15,5 6 6-15,-5-6-3 0,0 0 6 0,0 0-13 16,0 0 0-16,3 10 1 0,-3-10 0 0,0 0 6 15,0 0-2-15,0 0 3 0,0 0 1 0,0 0-2 0,0 0-2 16,0 0-4-16,0 0 1 0,0 0 3 0,0 0 3 16,0 0-10-16,0 0-2 0,0 0 4 15,0 0-5-15,-7-36-2 0,11 25-1 0,-4 11-4 16,2-19-8-16,2 9-8 0,-2-1-1 0,1-1-3 0,3 0-2 16,-2 1-4-16,2-3 7 0,0-1-1 0,-1 4 3 15,1-1 7-15,0 3-3 0,0 0 1 16,1 3 0-16,-1-2 4 0,2 0 0 0,-8 8 1 0,7-15-1 15,2 8 1-15,-5 3 0 0,-4 4 3 0,15-10-1 16,-7 5 2-16,-1 0 4 0,1 0-2 0,-8 5 3 16,13-6-1-16,-5 1 0 0,-8 5 2 0,13-3 0 15,-13 3 3-15,13-3 1 0,-13 3-4 0,12-4 3 16,-12 4 3-16,14-1-1 0,-14 1 1 0,0 0 3 16,19 4 0-16,-19-4-1 0,12 5 3 0,-4-3 0 15,-8-2 3-15,12 10 2 0,-8-5 4 0,2 4 1 16,0-2 3-16,0 1 0 0,0-3 0 0,0 3 0 15,0 0 1-15,-3 2 2 0,4-5 0 0,-2 4 2 16,-1 0-1-16,1 0 0 0,-1 1 0 0,1-3-1 16,-2 4 6-16,1-1 3 0,-1-2-3 0,1 0-3 15,-1 2 0-15,-3-10 0 0,6 13-3 0,-3-3 2 16,0-2-3-16,-3-8 1 0,6 11-1 0,-6-11-5 16,5 10 2-16,-5-10-6 0,3 9-4 0,-3-9 3 15,4 5 3-15,-4-5-11 0,0 0 7 0,6 12-3 16,-6-12 0-16,0 0-2 0,3 8 1 0,-3-8-1 15,0 0 9-15,5 8-30 0,-5-8-19 0,0 0-23 16,1 11-33-16,-1-11-39 0,0 0-38 0,0 0-50 16,0 14-65-16,0-14-198 0,0 0-515 0,0 0 228 15</inkml:trace>
          <inkml:trace contextRef="#ctx0" brushRef="#br0" timeOffset="417.6776">924 128 241 0,'0'0'236'16,"0"0"-18"-16,0 0-14 0,13-3-11 0,-13 3-16 16,0 0-12-16,14-3-11 0,-14 3-4 0,11-4-5 0,-11 4-10 15,17-5-8-15,-10 3-4 0,-7 2-9 0,23-8 0 16,-13 6-11-16,1-2-6 0,2 0-9 0,0 2-2 16,-1 1-8-16,-1-2-4 0,5 0-6 0,-1 1-4 15,-1-1-4-15,0-3-3 0,-2 6-6 0,3-1-3 16,2 0-6-16,-4-1-4 0,1 2-4 0,0-3 7 15,1 3-10-15,-15 0-3 0,26 0 9 0,-11 0-14 16,-3 0-1-16,-12 0-6 0,20 0-4 0,-9-2-1 16,-11 2 0-16,19 0 0 0,-19 0-5 0,11 0-12 15,-11 0-14-15,15 0-24 0,-15 0-25 0,0 0-34 16,10 2-41-16,-10-2-35 0,0 0-57 0,0 0-253 16,0 0-530-16,12-4 235 0</inkml:trace>
          <inkml:trace contextRef="#ctx0" brushRef="#br0" timeOffset="854.0147">1701-78 116 0,'0'0'252'0,"0"0"-11"0,0 0-15 0,0 0-11 16,0 0-18-16,1-10-16 0,-1 10-15 0,0 0-13 15,0 0-14-15,0 0-12 0,0 0-4 0,0 0-4 16,0 0-7-16,0 0-7 0,0 0-1 0,0 0-6 16,0 0-1-16,-6 35-5 0,6-35-4 0,0 13-4 15,0-13 1-15,-1 18 4 0,1-8-7 0,0-10-3 16,0 21-3-16,1-10-1 0,4 4 6 0,-5-2 0 15,1 0-2-15,4-1-1 0,-4-2-3 0,4 2-1 0,-2 3-2 16,1-7-6-16,-2 0 0 0,2 1 1 16,-1 1-5-16,-3-10-3 0,7 12 0 0,-2-4-11 15,1-3 2-15,0 2-4 0,-6-7-4 0,9 10 0 0,-3-6-3 16,-6-4 6-16,10 8-16 0,-10-8 2 0,11 7-6 16,-4-6 1-16,-7-1 8 0,15 4-16 0,-15-4 2 15,13 5-11-15,-13-5-15 0,14 0-19 16,-14 0-37-16,13-4-29 0,-13 4-28 0,11-5-26 0,-11 5-33 15,7-8-47-15,-7 8-44 0,5-12-79 0,-5 12-232 16,0-17-627-16,1 1 277 0</inkml:trace>
          <inkml:trace contextRef="#ctx0" brushRef="#br0" timeOffset="1328.953">1801-318 104 0,'0'0'271'16,"0"0"-13"-16,-9-7-19 0,9 7-10 0,-6-7-15 15,6 7-13-15,0 0-16 0,-8-7-14 0,8 7-17 16,0 0-13-16,0 0-12 0,-10-10-11 0,10 10-9 16,0 0-8-16,0 0-14 0,-21 10-2 0,13-6-6 15,8-4-9-15,-13 11-4 0,9-5-9 0,-4 0-5 16,2 1-2-16,6-7-5 0,-9 12-5 0,3-6-2 16,6-6-3-16,-4 7-3 0,4-7-4 0,0 0-2 15,-6 11-3-15,6-11 1 0,0 0 9 0,0 0-7 16,0 0 10-16,0 0 7 0,0 0 4 0,0 0 2 15,0 0 0-15,18 4 4 0,-18-4-5 0,0 0 6 16,0 0-1-16,18-16-2 0,-14 10-3 0,-4 6-1 16,6-11-18-16,-6 11 6 0,7-13-4 0,-7 13 5 15,6-7-10-15,-6 7 1 0,0 0-3 0,5-10-20 16,-5 10-30-16,0 0-38 0,0 0-25 0,6-7-33 0,-6 7-36 16,0 0-52-16,0 0-64 0,0 0-288 0,0 0-607 15,0 0 269-15</inkml:trace>
        </inkml:traceGroup>
      </inkml:traceGroup>
    </inkml:traceGroup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6:59:46.63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1AED136-248B-4378-B06B-7EDE91B777DF}" emma:medium="tactile" emma:mode="ink">
          <msink:context xmlns:msink="http://schemas.microsoft.com/ink/2010/main" type="writingRegion" rotatedBoundingBox="23045,13642 24093,13642 24093,15198 23045,15198"/>
        </emma:interpretation>
      </emma:emma>
    </inkml:annotationXML>
    <inkml:traceGroup>
      <inkml:annotationXML>
        <emma:emma xmlns:emma="http://www.w3.org/2003/04/emma" version="1.0">
          <emma:interpretation id="{2F1BD640-3A79-4D22-B35E-4152ED8D08A9}" emma:medium="tactile" emma:mode="ink">
            <msink:context xmlns:msink="http://schemas.microsoft.com/ink/2010/main" type="paragraph" rotatedBoundingBox="23045,13642 24093,13642 24093,15198 23045,151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8914806-D95C-4B10-8B76-60E0FFF6A7C2}" emma:medium="tactile" emma:mode="ink">
              <msink:context xmlns:msink="http://schemas.microsoft.com/ink/2010/main" type="line" rotatedBoundingBox="23045,13642 24093,13642 24093,15198 23045,15198"/>
            </emma:interpretation>
          </emma:emma>
        </inkml:annotationXML>
        <inkml:traceGroup>
          <inkml:annotationXML>
            <emma:emma xmlns:emma="http://www.w3.org/2003/04/emma" version="1.0">
              <emma:interpretation id="{5718AF3D-7E43-4634-82E8-661B43313823}" emma:medium="tactile" emma:mode="ink">
                <msink:context xmlns:msink="http://schemas.microsoft.com/ink/2010/main" type="inkWord" rotatedBoundingBox="23045,13642 24093,13642 24093,15198 23045,15198">
                  <msink:destinationLink direction="with" ref="{75DBAAB2-AB5C-415A-97CF-C2843AF842A3}"/>
                </msink:context>
              </emma:interpretation>
            </emma:emma>
          </inkml:annotationXML>
          <inkml:trace contextRef="#ctx0" brushRef="#br0">0 111 42 0,'0'0'107'16,"0"0"-2"-16,0 0-11 0,0 0-9 15,0 0-9-15,0 0-3 0,0 0-2 0,0 0-1 0,0 0-12 16,0 0 3-16,0 0-8 0,0 0-4 0,0 0 0 16,7-9 0-16,-7 9-3 0,0 0-4 0,0 0-8 15,11-6 6-15,-11 6-1 0,0 0-4 0,8-5-2 16,-8 5 0-16,0 0-2 0,9-4 1 0,-9 4 1 16,12-1-6-16,-12 1 3 0,0 0-1 0,12-4-4 15,-12 4-2-15,0 0-2 0,0 0-4 0,0 0-2 16,12-6-1-16,-12 6 8 0,0 0-8 0,0 0-2 15,0 0-4-15,14 0 1 0,-14 0 2 0,0 0-4 16,0 0 3-16,15 0-5 0,-15 0 1 0,0 0-3 16,13 0 0-16,-13 0 0 0,0 0-1 0,18-2 1 0,-18 2 3 15,10 0-3-15,-10 0 4 0,17-1-3 16,-17 1 0-16,13 0 4 0,-13 0 5 0,9-3-7 16,-9 3 2-16,13-3 4 0,-13 3 1 0,14-1-4 0,-14 1 3 15,12-1-2-15,-12 1 4 0,12-2-2 16,-12 2-2-16,10-1-1 0,-10 1 5 0,12-2-5 15,-12 2 3-15,12-2-4 0,-12 2-2 0,12-2-1 0,-12 2 1 16,0 0 0-16,13-1 1 0,-13 1-3 0,0 0 5 16,11-3-2-16,-11 3-1 0,0 0-2 15,0 0-1-15,16-2 0 0,-16 2 1 0,0 0 0 0,15-1-1 16,-15 1 3-16,14-2-1 0,-7 0 3 0,-7 2-5 16,16-3 2-16,-16 3 2 0,15-2-2 0,-7 0 0 15,-8 2 0-15,18-3 0 0,-18 3 5 16,19-1-5-16,-11-1-1 0,-8 2 4 0,19 0-5 0,-19 0 3 15,16-1-1-15,-16 1 3 0,20 0-3 0,-20 0 0 16,16-4-3-16,-8 2 4 0,-8 2-1 0,13 0-1 16,-13 0-2-16,0 0 0 0,19 2 2 0,-19-2 0 15,0 0-3-15,11 0 0 0,-11 0 1 0,0 0 0 16,12 0-3-16,-12 0 3 0,0 0 3 0,0 0-1 16,0 0-2-16,15-2 3 0,-15 2 0 0,0 0 0 15,0 0-1-15,16 0 2 0,-16 0 0 0,11-2-1 16,-11 2-1-16,0 0 7 0,19 0-6 0,-19 0 1 15,12-2-1-15,-12 2 1 0,15-1 0 0,-15 1-3 16,13-6-1-16,-13 6 2 0,14 0-1 0,-14 0 1 16,12-4-1-16,-12 4 0 0,0 0 8 0,16 0-1 0,-16 0 4 15,0 0-1-15,10-2 3 0,-10 2 3 16,0 0 1-16,0 0 0 0,0 0-1 0,14-1-1 16,-14 1-1-16,0 0-4 0,12-4 1 0,-12 4-3 0,0 0-1 15,0 0 1-15,12 0 2 0,-12 0-3 0,0 0 0 16,0 0 3-16,0 0-4 0,0 0-3 0,0 0-2 15,0 0 2-15,0 0 0 0,0 0-12 0,0 0-17 16,0 0-21-16,0 0-27 0,0 0-36 0,0 0-45 16,0 0-217-16,0 0-399 0,-35 13 177 0</inkml:trace>
          <inkml:trace contextRef="#ctx0" brushRef="#br0" timeOffset="1868.9675">803 71 118 0,'0'0'145'0,"5"11"-8"0,-5-11-8 0,0 9-8 16,0-9-7-16,0 13-9 0,0-13-6 0,0 14-12 15,0-14-5-15,0 15-6 0,0-5-6 0,0-10-5 16,1 15 2-16,-1-15-7 0,-1 16-3 0,1-16-7 15,1 15 0-15,1-9-7 0,-2-6 1 0,3 15-1 16,-3-15-6-16,0 14 3 0,0-14-7 0,0 13 4 0,0-13-4 16,0 11 1-16,0-11 1 0,1 10-3 0,-1-10-3 15,3 15-2-15,-3-15-6 0,3 11-2 0,-3-11 5 16,2 15-9-16,-2-15 3 0,0 8-5 16,0-8 1-16,1 12-3 0,-1-12 1 0,5 12 2 0,-5-12-1 15,1 12-3-15,-1-12 2 0,6 13 0 0,-6-13 2 16,2 11-4-16,-2-11 4 0,4 11-3 0,-4-11 3 15,5 13-3-15,-5-13 6 0,1 9-3 0,-1-9 3 16,3 9 0-16,-3-9-1 0,3 9-4 0,-3-9 2 16,0 0-5-16,0 15 4 0,0-15-3 0,0 0-1 15,2 10 0-15,-2-10 1 0,0 0 1 0,0 12-3 16,0-12 0-16,1 13-3 0,-1-13 2 0,0 0 1 16,3 12-2-16,-3-12-4 0,0 0 2 0,2 15 3 15,-2-15-4-15,3 5 1 0,-3-5-1 0,0 0 5 16,3 15-2-16,-3-15 2 0,0 0-2 0,3 9 2 15,-3-9 2-15,3 15-3 0,0-10 2 0,-3-5 2 16,0 0-2-16,1 10 2 0,-1-10-5 0,3 12 4 16,-3-12 0-16,2 11-2 0,-2-11 3 0,0 13-1 15,0-13-3-15,0 0 2 0,-2 17 0 0,2-17 2 0,2 9-2 16,-2-9 1-16,1 11-2 0,-1-11 2 16,0 12-1-16,0-12-2 0,3 11 4 0,-3-11-3 15,0 0-1-15,1 13-1 0,-1-13 1 0,0 0 0 0,0 0 0 16,-1 17 0-16,1-17 1 0,1 9-3 0,-1-9 1 15,0 11-1-15,0-11 0 0,0 0 2 0,2 14-2 16,-2-14 1-16,0 0 4 0,3 16-6 0,-3-16 2 16,0 13-4-16,0-13 1 0,3 11 2 0,-3-11 1 15,1 11-1-15,-1-11 4 0,5 12-1 0,-4-4 4 16,-1-8-1-16,5 8-1 0,-5-8-2 0,1 13 0 16,-1-13 1-16,0 0-2 0,5 12 2 15,-5-12-1-15,1 12-2 0,-1-12 1 0,2 8 0 0,-2-8 2 16,0 0 4-16,4 12-4 0,-4-12 1 0,2 11-3 15,-2-11 0-15,1 11 3 0,-1-11 2 0,3 8 3 16,-3-8-3-16,2 12-2 0,-2-12 0 0,6 11 1 16,-6-11 0-16,6 9-1 0,-6-9-2 0,1 11 0 15,-1-11 4-15,6 9-5 0,-6-9 1 0,5 11 3 16,-5-11-2-16,0 0-1 0,1 10 5 0,-1-10-6 16,0 0 1-16,3 11-1 0,-3-11-1 0,0 0 2 15,3 13-1-15,-3-13 0 0,0 0 0 0,2 8 4 16,-2-8-7-16,0 0 8 0,1 13-7 0,-1-13 0 15,5 7-2-15,-5-7 1 0,0 0 4 0,0 0-5 0,1 13 0 16,-1-13 2-16,2 9 0 0,-2-9-1 0,0 0 1 16,4 13-4-16,-4-13 6 0,0 0-4 15,0 13 4-15,0-13-2 0,0 0 0 0,0 12 3 16,0-12-1-16,4 11 1 0,-4-11-3 0,0 9 1 0,0-9 2 16,0 0-4-16,0 14 4 0,0-14-2 15,2 14 1-15,-2-14-3 0,1 7 1 0,-1-7-2 16,0 0 4-16,0 0-1 0,0 17 0 0,0-17-2 0,2 8-1 15,-2-8 2-15,3 10-2 0,-3-10 0 0,0 0 1 16,1 11 0-16,-1-11 1 0,0 0 1 0,2 13 0 16,-2-13-2-16,0 0 1 0,3 12-2 0,-3-12 0 15,0 0 4-15,-3 12-4 0,3-12 0 0,0 0 1 16,3 11 2-16,-3-11-4 0,0 0 0 0,1 12 5 16,-1-12-1-16,0 0-2 0,2 13 2 0,-2-13 3 15,0 0-6-15,1 10 5 0,-1-10-3 0,0 0 5 16,3 11 0-16,-3-11-2 0,2 10 1 0,-2-10 1 15,0 0-3-15,4 11 4 0,-4-11 0 0,3 9-2 16,-3-9 1-16,0 0 5 0,3 11-6 0,-3-11 1 16,3 10-2-16,-3-10 3 0,0 0-3 0,2 12 4 0,-2-12-2 15,3 9 2-15,-3-9-2 0,0 0 4 16,1 9-5-16,-1-9 2 0,0 0-5 0,0 0 4 16,2 13 0-16,-2-13 1 0,0 0 6 0,0 0-6 15,0 11-4-15,0-11 0 0,0 0 4 0,4 13-5 16,-4-13 5-16,0 0 0 0,3 11 1 0,-3-11-4 15,0 0-2-15,0 0 2 0,3 7-1 0,-3-7 0 16,0 0-3-16,0 0 4 0,0 14-1 0,0-14 1 0,0 0 2 16,0 0-3-16,3 10 3 0,-3-10-7 0,0 0 3 15,3 7 4-15,-3-7 0 0,0 0-1 0,0 0-2 16,2 14 1-16,-2-14-5 0,0 0 3 0,0 0 5 16,0 12-5-16,0-12 4 0,0 0-4 0,0 0 0 15,0 13 0-15,0-13-1 0,0 0 7 0,0 0-7 16,1 9-1-16,-1-9 2 0,0 0 1 0,0 0 7 15,0 12 0-15,0-12-9 0,0 0 10 0,0 0-7 16,0 0 1-16,0 14 5 0,0-14-6 0,0 0 1 16,5 9 1-16,-5-9 0 0,0 0-3 0,0 0 8 15,0 0-9-15,0 11-2 0,0-11 7 16,0 0-5-16,0 0 4 0,0 0-5 0,0 0 1 0,0 0-5 16,0 0 4-16,0 0 3 0,1 9-1 0,-1-9-2 15,0 0 1-15,0 0-1 0,0 0 4 0,0 0 1 16,0 0-4-16,0 0-3 0,0 0 10 0,0 0 2 15,0 0-7-15,0 0 6 0,0 0-2 0,0 0 8 16,0 0 4-16,0 0 5 0,0 0-1 0,0 0 3 16,0 0-1-16,0 0-4 0,0 0 0 0,0 0 0 0,0 0 1 15,0 0-6-15,0 0 1 0,0 0 1 0,0 0-4 16,0 0-3-16,0 0-1 0,0 0 2 16,0 0 0-16,0 0-4 0,0 0-1 0,-15 2 4 15,15-2-9-15,0 0-4 0,0 0 2 0,0 0 0 16,0 0-2-16,0 0 2 0,0 0 3 0,0 0-7 0,0 0 2 15,-24-4-5-15,24 4 4 0,0 0-2 0,0 0 6 16,0 0-5-16,-16-2-3 0,16 2 2 0,0 0 0 16,-12-4 3-16,12 4-4 0,0 0-2 0,0 0-1 15,-18 3-4-15,18-3 4 0,0 0-4 16,-19 1-1-16,19-1 1 0,-15 0 0 0,15 0-10 16,-18 2 5-16,9-1-4 0,9-1-5 0,-21 1 5 0,9 1-11 15,0 5 1-15,12-7-2 0,-19 1-8 0,10 0-10 16,9-1-8-16,-18 4-2 0,9-3-11 0,9-1-9 15,-15 4-13-15,15-4-12 0,-18 2-15 0,11-1-22 16,7-1-34-16,-20 4-41 0,10-4-63 0,10 0-308 16,-24 0-632-16,11 2 281 0</inkml:trace>
        </inkml:traceGroup>
      </inkml:traceGroup>
    </inkml:traceGroup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6:59:31.78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86CA326-12E9-40F6-A036-A13B4C29F880}" emma:medium="tactile" emma:mode="ink">
          <msink:context xmlns:msink="http://schemas.microsoft.com/ink/2010/main" type="writingRegion" rotatedBoundingBox="10870,14682 10917,14682 10917,14710 10870,14710"/>
        </emma:interpretation>
      </emma:emma>
    </inkml:annotationXML>
    <inkml:traceGroup>
      <inkml:annotationXML>
        <emma:emma xmlns:emma="http://www.w3.org/2003/04/emma" version="1.0">
          <emma:interpretation id="{F037E21A-20CD-4D86-94A8-B417E3047AE0}" emma:medium="tactile" emma:mode="ink">
            <msink:context xmlns:msink="http://schemas.microsoft.com/ink/2010/main" type="paragraph" rotatedBoundingBox="10870,14682 10917,14682 10917,14710 10870,147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756A048-6EB7-45D0-B6CA-8B997E0DB224}" emma:medium="tactile" emma:mode="ink">
              <msink:context xmlns:msink="http://schemas.microsoft.com/ink/2010/main" type="inkBullet" rotatedBoundingBox="10870,14682 10917,14682 10917,14710 10870,14710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>9098 13198 81 0,'0'0'136'0,"0"0"-11"15,0 0-14-15,0 0-7 0,0 0-8 0,0 0-14 0,0 0-5 16,0 0 0-16,0 0-15 0,0 0-5 0,0 0-7 15,-30-14-3-15,30 14-8 0,0 0-2 0,0 0-1 16,0 0-12-16,0 0-13 0,0 0-8 0,0 0-8 16,-9-4-15-16,9 4-9 0,0 0-9 0,0 0-10 15,0 0-14-15,0 0-15 0,0 0-15 0,-8-10-56 16,8 10-159-16,0 0 70 0</inkml:trace>
      </inkml:traceGroup>
    </inkml:traceGroup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0:12.38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5DBAAB2-AB5C-415A-97CF-C2843AF842A3}" emma:medium="tactile" emma:mode="ink">
          <msink:context xmlns:msink="http://schemas.microsoft.com/ink/2010/main" type="inkDrawing" rotatedBoundingBox="20575,14566 23966,14234 24002,14604 20611,14935" semanticType="callout" shapeName="Other">
            <msink:sourceLink direction="with" ref="{5718AF3D-7E43-4634-82E8-661B43313823}"/>
            <msink:sourceLink direction="with" ref="{C10A5FF4-68B0-4531-BD6E-8EEFAC56C824}"/>
          </msink:context>
        </emma:interpretation>
      </emma:emma>
    </inkml:annotationXML>
    <inkml:trace contextRef="#ctx0" brushRef="#br0">0 464 72 0,'0'0'136'0,"0"0"-10"0,0 0-4 16,0 0-8-16,0 0-5 0,0 0-14 0,0 0 1 16,0 0-7-16,0 0-6 0,0 0-8 0,0 0 3 15,0 0-6-15,10-31 0 0,-10 31-3 0,0 0 0 16,0 0-6-16,0 0-3 0,0 0-4 0,0 0 0 15,0 0-3-15,0 0-3 0,0 0-8 0,0 0 0 16,0 0-4-16,0 0-4 0,0 0-4 16,0 0-2-16,0 0 0 0,12-2-6 0,-12 2 2 0,0 0-7 15,15-1 1-15,-15 1 0 0,0 0-3 0,18-3 1 16,-18 3 3-16,18-5 0 0,-6 5 0 0,-2-2-2 16,4 1 5-16,1-3-4 0,-3 2-2 0,4 2 1 0,-3-4-1 15,1 4-1-15,-2 0-1 0,1-1 0 16,1-3-2-16,2 4 0 0,-6-2-3 0,7 2-1 15,-17 0 0-15,22-4 3 0,-10 4-3 16,0-2 0-16,-12 2-2 0,21-1-2 0,-11-3 2 0,-10 4-2 16,29 0 0-16,-14 0-2 0,-3-2 1 0,1 4-1 0,2-8 1 15,0 6 0-15,3 0-1 0,-3-1 1 16,2-1 1-16,0 1-1 0,1 1-2 0,-3 0 2 0,3 0-1 16,-4 0-1-16,3-7 0 0,-1 7 2 0,1 0 1 15,-2 3-2-15,-2-3 3 0,-1 1-4 0,-12-1-2 16,22-4 2-16,-11 7 2 0,-11-3-1 0,18-3-2 15,-18 3 1-15,16 3-2 0,-8-2 0 0,-8-1 2 16,14 3 2-16,-14-3-4 0,0 0 3 0,20-3 1 16,-20 3-3-16,13 3 0 0,-13-3 2 0,14-4-3 15,-14 4 2-15,19-3-3 0,-8 2 1 0,-11 1 1 16,17-2 2-16,-3 2-1 0,-2-4 0 0,1 4-1 16,4-1 0-16,-2-1 3 0,-2 2-3 0,-1-4 0 15,3 4 1-15,-15 0 0 0,21 0 0 0,-8-2-1 16,-13 2 3-16,19-2-1 0,-8 4-2 0,-11-2-2 15,16 0 4-15,-16 0-2 0,18-2-2 0,-18 2 4 16,20-3-1-16,-20 3-1 0,15 1-1 0,-15-1 3 16,17 0-1-16,-17 0 0 0,14 0 1 0,-14 0-4 15,15-1 3-15,-15 1 1 0,15-3 0 0,-15 3-2 16,16-4 3-16,-16 4-3 0,13 0 0 0,-13 0 2 16,15-3-1-16,-6 0-1 0,-9 3 0 0,18-1-2 15,-10-2 1-15,-8 3 2 0,18-7 1 0,-18 7-2 0,15 0-2 16,-5 0 5-16,-10 0-3 0,15-2 0 15,-15 2 1-15,15-3 0 0,-15 3 0 0,16-2 1 16,-16 2-2-16,11-6 0 0,-11 6 2 0,12 0-3 16,-12 0 0-16,0 0 1 0,14 0 2 0,-14 0 0 0,0 0-2 15,17 0 1-15,-17 0-1 0,0 0 1 0,13 2 1 16,-13-2-4-16,11 0 4 0,-11 0 0 16,0 0 8-16,19-2-8 0,-19 2 1 0,17-2 0 0,-9 0-3 15,-8 2 5-15,20 0-5 0,-8 0 4 0,-12 0-2 16,21-1 0-16,-9 1 2 0,3-2-2 0,-15 2 1 15,25-1 0-15,-12-3-1 0,-1 4-2 0,3 0 2 16,-3-3 0-16,-12 3-1 0,24 3-3 0,-12-6 1 16,0 2 3-16,-12 1-1 0,22 0 0 0,-11 0-2 15,-11 0 2-15,20-6-3 0,-11 6 3 0,-9 0 1 16,18 0 0-16,-18 0 1 0,18 4 0 0,-18-4-4 16,17 0 0-16,-17 0 1 0,18 0 0 0,-18 0 1 15,16-5-2-15,-16 5 3 0,18 0-2 0,-8 0 2 16,-10 0-3-16,18-3 3 0,-6 0 0 15,-1-1-1-15,-11 4 1 0,20-3 1 0,-11 1-3 0,-9 2 0 16,21-1 3-16,-10 0-5 0,-11 1 4 0,21-4 0 16,-14 1 4-16,-7 3-6 0,19-2 3 0,-11 1-5 15,-8 1 3-15,18-3-1 0,-18 3 2 0,18-1 0 16,-18 1 0-16,15 0-2 0,-15 0-1 0,14-3 2 0,-3 2 0 16,-11 1 1-16,16-2 1 0,-16 2-1 15,18-2-1-15,-18 2 0 0,14-3 2 16,-14 3-1-16,16 0 2 0,-16 0-3 0,16-4 5 0,-16 4-1 0,15-1 1 15,-4 0 0-15,-11 1 0 0,16-4-1 0,-5 1 3 16,-11 3-3-16,16-3-2 0,-5 2 3 0,-11 1-3 16,13-3 1-16,-13 3 3 0,19 0-5 0,-19 0 3 15,15-3 0-15,-6 2-2 0,-9 1 2 0,17 0-1 16,-17 0-2-16,16-4 3 0,-16 4-2 0,16 0 3 16,-16 0 0-16,17 0-2 0,-7 1-1 0,-10-1 4 15,20-1-2-15,-20 1 1 0,18 0-2 0,-7 0 2 16,-11 0-2-16,14 0 2 0,-14 0-4 0,13-2 5 15,-13 2-2-15,14 0 0 0,-14 0 1 0,12-1 0 16,-12 1-2-16,15 1 2 0,-15-1 1 0,13-1 2 16,-13 1 1-16,13 0-2 0,-13 0-2 0,14-3 3 15,-14 3-2-15,16-1 0 0,-16 1 0 0,14 0 2 16,-14 0-3-16,16-2 0 0,-16 2-2 0,16-2 4 16,-16 2-5-16,20 0 2 0,-13-2-4 0,-7 2 5 15,17 0-2-15,-17 0 2 0,18-4-4 0,-18 4-1 16,18-1 1-16,-18 1 2 0,19-1 1 0,-10-4-5 15,-9 5 6-15,18 0-4 0,-8 0-1 0,2 0 1 16,-12 0 0-16,18 0 0 0,-18 0-1 0,19-6 0 0,-8 6-2 16,-11 0 2-16,19-3 0 0,-8 1-1 0,-2-1 1 15,-9 3-1-15,18-3-1 0,-10 2 5 0,-8 1-3 16,18-3 1-16,-18 3-2 0,15 0 2 16,-15 0 1-16,14 0-1 0,-14 0-1 0,15 0 0 15,-15 0-1-15,12-5 3 0,-12 5-3 0,11-5 2 0,-11 5 3 16,0 0-3-16,15 0-2 0,-15 0 1 15,0 0 2-15,17 0 1 0,-17 0-3 0,10 0-1 16,-10 0 1-16,12-7 2 0,-12 7 0 0,0 0-2 0,18-4-2 16,-18 4 1-16,11-2 3 0,-11 2-3 0,11-5 0 15,-11 5 0-15,12-2 0 0,-12 2 1 0,0 0-2 16,15-1 3-16,-15 1-4 0,12-3 4 0,-12 3-4 16,0 0 3-16,15 0 0 0,-15 0 1 0,0 0-1 15,17-1 0-15,-17 1 0 0,10-1 3 0,-10 1-2 16,0 0 0-16,16-2-1 0,-16 2 3 0,0 0-2 15,17-3-1-15,-17 3 1 0,12 0 1 0,-12 0-1 16,13-5-1-16,-13 5 1 0,12 0 1 0,-12 0 1 47,13 1-2-47,-13-1 0 0,0 0 1 0,15-3-3 0,-15 3 0 0,12 0 0 0,-12 0 2 0,0 0-1 0,14-3 0 0,-14 3 1 0,0 0 0 0,0 0 0 16,13-1 2-16,-13 1-1 0,0 0 2 15,0 0 3-15,14 0 5 0,-14 0-3 0,0 0-3 0,15-3 0 16,-15 3 1-16,0 0-1 0,13-4 0 0,-13 4-2 15,13-2-1-15,-13 2-2 0,12 0 3 0,-12 0-3 16,14-1-1-16,-14 1 2 0,13-3-1 0,-13 3 1 16,14 3 0-16,-14-3 0 0,0 0 1 0,0 0-3 0,17-3 2 15,-17 3-1-15,0 0-2 0,0 0 1 0,12-1 2 16,-12 1 7-16,0 0-5 0,0 0 5 16,0 0 5-16,0 0-4 0,0 0 0 0,0 0 3 15,0 0-1-15,0 0-1 0,0 0 1 0,0 0 2 0,0 0-2 16,0 0-3-16,0 0-2 0,0 0 3 0,0 0 1 15,0 0-1-15,0 0-1 0,0 0-2 0,0 0 0 16,0 0 0-16,0 0 3 0,0 0-8 0,0 0 1 16,0 0 2-16,0 0-2 0,0 0 3 0,0 0-3 15,0 0-2-15,0 0 2 0,-35-10-2 0,35 10 5 16,0 0-8-16,-20 4 2 0,20-4 0 0,-13 0-1 16,13 0 0-16,-15-4 1 0,15 4 0 0,-15 0 1 15,15 0-3-15,-16 0-1 0,16 0 2 0,-14-1 0 16,14 1 1-16,0 0 2 0,-21 0-4 0,21 0 3 15,-12-1-1-15,12 1-1 0,-10-5 0 0,10 5 2 16,0 0-2-16,-17-2 0 0,17 2-2 0,0 0 7 16,-10-3 1-16,10 3-9 0,0 0 5 0,-16-5 1 15,16 5-5-15,-9-7 4 0,9 7-1 0,-11-4-4 16,11 4 3-16,-10-5-2 0,10 5 1 0,-14-2 1 16,14 2-2-16,-10-8-2 0,10 8 2 0,-9-6 3 0,9 6-2 15,-12-6-2-15,12 6 5 0,-12-3-1 16,12 3-1-16,-9-5 1 0,9 5-2 0,0 0 1 15,-12-3 0-15,12 3 5 0,-7-7-3 0,7 7-1 0,0 0-1 16,-12-4 0-16,12 4 0 0,0 0 2 0,-12-3-2 16,12 3 2-16,0 0-2 0,0 0 2 0,-13-4 0 15,13 4 2-15,0 0-2 0,0 0 0 16,-11-5 7-16,11 5-6 0,0 0 6 0,-6-6-7 0,6 6 4 16,0 0-6-16,0 0 11 0,0 0-5 0,-13-2-2 15,13 2 2-15,0 0 0 0,0 0 0 0,0 0-2 16,-11-5-1-16,11 5 2 0,0 0-1 0,0 0-1 15,0 0-1-15,0 0 0 0,0 0 3 0,0 0 0 16,0 0 6-16,0 0 2 0,-9-7 0 0,9 7 2 16,0 0-4-16,0 0 3 0,0 0-3 0,0 0 3 15,0 0-4-15,0 0 2 0,0 0-4 0,0 0 1 16,0 0-1-16,0 0-2 0,0 0 0 0,0 0-2 16,0 0-1-16,0 0 2 0,0 0-5 0,0 0 3 15,0 0-6-15,0 0 1 0,0 0 4 0,0 0 1 16,0 0-3-16,0 0 0 0,0 0-1 0,0 0 3 15,0 0-4-15,0 0 3 0,0 0-5 0,0 0 2 16,0 0 6-16,0 0-7 0,0 0 11 0,0 0-11 16,36 8 3-16,-36-8-1 0,12 6 0 0,-12-6-2 15,15 6 3-15,-6-5-2 0,-9-1 3 0,16 6-2 16,-10-2 2-16,-6-4-1 0,18 3 4 0,-12 2-5 16,-6-5 1-16,14 6 2 0,-7-2-4 0,0 0 0 15,-7-4 4-15,14 5 0 0,-7-1-3 0,-7-4 6 0,12 5-9 16,-12-5 6-16,14 6 0 0,-8-3 7 0,-6-3-6 15,12 5 2-15,-12-5 1 0,10 3-3 16,-10-3 3-16,12 4-4 0,-12-4 4 0,9 4-2 0,-9-4 0 16,12 3 1-16,-12-3-1 0,10 3-3 0,-10-3 4 15,9 4-6-15,-9-4 4 0,12 3 2 16,-12-3-3-16,9 3 3 0,-9-3-3 0,11 5-1 16,-11-5 1-16,7 5 0 0,-7-5-5 0,0 0 3 0,9 6 3 15,-9-6 2-15,10 3-5 0,-10-3-2 0,0 0 1 16,0 0 0-16,9 6 1 0,-9-6-2 0,0 0 6 15,0 0-4-15,0 0 6 0,12 5-1 16,-12-5-5-16,0 0 3 0,0 0 3 0,9 2-4 0,-9-2-2 16,0 0 0-16,9 4 3 0,-9-4-6 0,0 0 4 15,9 5 4-15,-9-5-6 0,0 0 6 0,0 0-6 16,0 0 2-16,12 1-2 0,-12-1 1 0,0 0 1 16,0 0 4-16,12 1-3 0,-12-1-3 0,0 0 5 15,0 0-3-15,0 0 1 0,10 4 2 0,-10-4 0 16,0 0 2-16,0 0-5 0,0 0 5 0,12 2 4 0,-12-2-4 15,0 0 2-15,0 0 1 0,14 0-1 16,-14 0-3-16,0 0 1 0,0 0 3 0,0 0-7 16,0 0 9-16,0 0-2 0,12 1 0 0,-12-1-4 15,0 0-6-15,0 0 4 0,0 0 4 0,0 0-1 16,0 0-1-16,0 0 1 0,0 0 4 0,0 0-3 16,0 0 4-16,0 0 4 0,0 0-1 0,0 0-5 15,0 0 5-15,0 0 1 0,0 0 1 0,0 0-3 16,0 0 1-16,0 0-6 0,0 0 6 0,0 0-6 0,0 0 4 15,0 0-8-15,0 0 0 0,0 0-1 0,0 0 0 16,0 0 3-16,0 0 2 0,-38 4-4 0,38-4-1 16,-13 6-4-16,13-6 13 0,-13 7-12 0,4-3-1 15,-2-2 2-15,2 2 0 0,-1-1-3 0,-1 2 5 16,11-5-1-16,-18 10 1 0,11-7-3 0,0 2 6 16,-4 1-6-16,2-2 0 0,9-4 6 0,-15 7 1 15,6-1-6-15,9-6-6 0,-15 7 2 0,8-5 0 16,7-2-1-16,-15 10-1 0,9-5 3 0,6-5-3 15,-13 5 4-15,7 1-1 0,6-6-1 0,-11 7 6 16,4 1-4-16,7-8 1 0,-8 8-2 0,2-3 5 16,6-5 0-16,-7 11 1 0,7-11-4 0,-9 8-2 15,9-8 2-15,-6 9 5 0,6-9 1 0,0 0 2 16,-9 9-6-16,9-9 5 0,0 0 1 0,-7 9-3 16,7-9-3-16,0 0 1 0,0 0 7 0,-8 4 7 15,8-4-4-15,0 0-6 0,0 0 2 0,0 0-6 16,0 0 2-16,0 0 0 0,0 0-5 0,0 0 5 15,0 0 1-15,0 0-1 0,0 0 7 0,0 0-23 16,0 0-27-16,0 0-46 0,0 0-65 0,0 14-87 0,0-14-147 16,0 0-224-16,0 0-657 0,0 0 290 0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6:35:56.59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C1D6DA7-659F-4B08-A4CC-9FE664A635FD}" emma:medium="tactile" emma:mode="ink">
          <msink:context xmlns:msink="http://schemas.microsoft.com/ink/2010/main" type="inkDrawing" rotatedBoundingBox="3674,5812 10292,5500 10300,5689 3682,6001" shapeName="Other"/>
        </emma:interpretation>
      </emma:emma>
    </inkml:annotationXML>
    <inkml:trace contextRef="#ctx0" brushRef="#br0">25 415 44 0,'0'0'101'16,"0"0"-6"-16,0 0 0 0,0 0-14 0,-7-7-7 16,7 7-2-16,0 0-5 0,0 0 0 0,0 0-6 15,0 0-1-15,0 0-4 0,0 0 0 0,-11-7-6 16,11 7 2-16,0 0-3 0,0 0 0 0,0 0-9 15,0 0 7-15,0 0-7 0,0 0 0 0,0 0-10 16,0 0 4-16,0 0 5 0,0 0-5 0,0 0-3 16,0 0 2-16,0 0-4 0,0 0-2 0,-7-4-3 15,7 4 3-15,0 0-4 0,0 0-2 0,0 0 1 16,0 0 1-16,0 0-7 0,0 0 0 0,0 0-2 16,0 0-2-16,0 0-1 0,0 0-8 0,0 0 5 15,0 0 1-15,0 0-4 0,0 0 7 0,0 0-7 16,0 0-2-16,0 0-1 0,0 0 2 0,27-7 1 15,-27 7-1-15,0 0 7 0,16-3-3 0,-16 3-8 16,14-1 7-16,-14 1 0 0,13-4-1 0,-13 4-2 16,16-3-2-16,-5 1 3 0,-11 2 0 0,16-4-2 15,-16 4 0-15,18-2-2 0,-9 0 7 0,-9 2-9 0,18 0 4 16,-18 0-5-16,19-2 5 0,-19 2-2 16,18-1 0-16,-18 1 10 0,17-3-10 0,-7 2-3 15,-10 1 4-15,17-3 7 0,-5 0-12 0,-1 2 4 16,-11 1 0-16,17-7 2 0,-7 4-4 0,-1 0 2 0,-9 3 2 15,21-5-1-15,-10 1 0 0,-2 2-1 0,2 0 2 16,-11 2 0-16,20-5-5 0,-11 1 1 16,3 4-3-16,-2-3 5 0,-10 3 2 0,20-4-3 15,-11 2 1-15,-9 2-1 0,19-4 1 0,-10 3 1 0,-9 1 0 16,19-4-1-16,-8 3 1 0,-11 1-2 0,16-3-2 16,-16 3 1-16,18-2-2 0,-9 2-1 0,-9 0 6 15,18-5-4-15,-18 5 3 0,19-1 1 16,-11 0 1-16,-8 1-5 0,18 0 5 0,-18 0 0 0,19 0-6 15,-10-2 5-15,-9 2-3 0,19-4 6 0,-4 4-7 16,-15 0 1-16,18-3 3 0,-6 3-5 0,-12 0 3 16,18-4-1-16,-8 3 5 0,2-2-4 0,-12 3-1 15,21-2 3-15,-9 2-1 0,-12 0-5 0,21-1 4 16,-11-3 2-16,-10 4-2 0,23-1 4 0,-14-2-2 16,6 2-8-16,-15 1 6 0,25-1 6 0,-9 0-8 15,-7 1 5-15,6-4 6 0,-3 4-3 0,-12 0-5 16,26 0-2-16,-13-3 1 0,-1 1 1 0,1 1-1 15,-13 1 6-15,23-3-4 0,-13 2 1 0,1-2 1 16,-11 3-2-16,23-3 4 0,-11 2-4 0,-12 1 1 16,24 0-1-16,-12-3 4 0,-3 2-3 0,-9 1 5 15,24-3-2-15,-9 3-3 0,-2-1 5 0,1 1-5 16,-14 0 3-16,25-2 0 0,-10 0-3 0,-2 0 5 16,-1 2-2-16,5-5-3 0,-2 3 7 0,0 2-4 15,0-4 2-15,2 4-2 0,-2-3 1 0,-1 0-2 16,2 3 4-16,-2-3 0 0,0 2 1 0,-2-2-1 15,-12 3-2-15,26-2 2 0,-13 0 0 0,-2 2 0 16,1-1 0-16,-12 1-1 0,23-2-1 0,-12-3 2 16,1 5-6-16,-12 0 5 0,21-2 3 0,-9 0-5 15,-3 0-2-15,-9 2-1 0,22 0 1 0,-13-5-4 0,3 4 6 16,0-2-2-16,-12 3 0 0,18-1 2 16,-8 0-3-16,2-2 0 0,-12 3 1 0,21 0 1 15,-9-1-3-15,-2-1 2 0,-10 2-1 0,23-1-1 16,-14-1 3-16,-9 2-2 0,20-4-1 0,-6 4-1 0,-14 0-1 15,24-1 6-15,-15 1-1 0,6 0-5 0,-2-1 1 16,-1-1-2-16,4 1 2 0,-2 1 1 16,2 0-2-16,-2 0-2 0,2 0 4 0,-1-2-2 15,-15 2 1-15,27 0 0 0,-12-4 3 0,1 4-2 0,0 0-2 16,2 0 1-16,-3 0 3 0,3-1-6 0,-1 1 4 16,-1 0 0-16,-1-1 2 0,3 0-4 15,-5 2 0-15,2-2 5 0,0 2 0 0,1-2-2 16,-1 1 0-16,0-4 1 0,2 4-7 0,-4 0 4 0,2 0 2 15,1-4-6-15,-4 4 8 0,5 0-2 0,-4-2 2 16,-2-1-2-16,5 3 0 0,-1 0 1 0,0 3 0 16,1-6 3-16,1 2 1 0,1-2-4 0,-4 3 1 15,1-1 2-15,3 0-3 0,0-1-1 0,-3 2-1 16,3 0 4-16,-2-1-4 0,1-1 1 0,-2 2 0 16,1 0 1-16,1-4 1 0,2 3-1 0,-4 0-1 15,3 1 1-15,-5-2 1 0,2 0-1 0,-15 2-2 16,28-1 3-16,-11 1 4 0,-4 0-4 0,2 0 1 15,0-4 0-15,1 3-2 0,-2 0 0 0,1 0 1 16,-2 1-2-16,-1-3 4 0,3 2-2 0,-1 1-1 16,3-4 0-16,-2 2 4 0,0 4-4 0,-3-2 2 15,6-2-5-15,-3 1 5 0,0-1-2 0,-2 2-2 16,5-1 4-16,2 2-2 0,-5-1 1 0,1-1-2 16,0 1-1-16,-1 0 3 0,3-3-1 0,0 3-2 15,-3-1-1-15,0 1 4 0,4-3-5 0,-1 3 5 16,2 0-4-16,-1-1 2 0,-3-1-2 0,2 2 2 15,2 0 0-15,-1-4 0 0,0 4-2 0,-1 0 0 16,0-1-1-16,2 0 3 0,-6-1-4 0,3 2 1 16,-1 2 2-16,2-2 2 0,0 0-4 0,-2-2 2 15,4 4-1-15,-7-2 1 0,2 1-3 0,3-2 2 16,-3 1 1-16,3 0-1 0,-2 0-1 0,2-2 2 16,2 2-4-16,-4 2 3 0,-1-2-2 0,4 1 0 15,-2-2 4-15,1-1 3 0,-2 2-3 0,2-2 0 16,0 2-3-16,0 0 1 0,0 2-1 0,0-4 2 0,1 1 0 15,-3 1-2-15,5 0 1 0,-1 0 2 0,-3 0-1 16,3 0 1-16,-1 0-2 0,1 0 0 16,-4 0-1-16,2 0-2 0,-2 1 2 0,4-1 2 15,-1-1-3-15,0 1 2 0,1 0-2 0,-2 1 1 0,-2 1 2 16,4-2-2-16,-1 3 2 0,2-4 0 0,-3 3-1 16,1-2-1-16,-2 4 3 0,2-4-2 0,-1 2 0 15,1-2 4-15,2 1-3 0,-2-1 1 16,-2 0-1-16,1-1 1 0,9 1-1 0,-8 0 1 0,2 0 0 15,-3 1 0-15,3-2-3 0,-6 1 3 0,4 0 0 16,-1 0-1-16,1 0-3 0,1 0 3 0,-1-2 1 16,-1 2-3-16,1 0 0 0,-1 0 2 15,0 0 0-15,0-5-1 0,0 5 3 0,1-1-2 0,-1-1 0 16,2 2-1-16,-4 0 3 0,2-2 0 0,-2-3-1 16,2 5 1-16,0 0-4 0,1-2 3 0,-2 2 1 15,-1-1-3-15,1 1 2 0,-2-2-1 0,2 1 1 16,1-3 2-16,0 4-4 0,0 0 2 0,0 0-3 15,1 0 2-15,-2 4-3 0,1-8 3 0,-2 3 0 16,1 1 0-16,2 0-2 0,-3-2 0 0,4 1 0 16,-4 1 0-16,1 0 1 0,-3 0 1 0,4 0 1 15,0 0-1-15,-1 0-1 0,-1 1 3 0,0-1 0 16,4 0-3-16,-7 0 0 0,4 2 1 0,-2-4 3 16,0 2-1-16,2 0-3 0,-3 2 5 0,2-1-3 15,-2-1 0-15,4 0-1 0,-18 0 3 0,26-1-1 16,-12 1-2-16,-1 0 1 0,2-2-3 0,2 4 3 15,-1-2 1-15,-3 0 1 0,7-2-1 0,-1 1 0 16,1-1 5-16,-4 1-5 0,0 1-3 0,2 0 4 16,-1-3-1-16,-4 3 0 0,6-1-1 0,-2 1 1 0,-1-1-1 15,-2 1-1-15,4-2 0 0,-3 2 2 16,2-2-1-16,-6 2-4 0,-11 0 2 0,25-1-2 16,-11 1 2-16,-1 0-2 0,0 0 3 0,-13 0-3 15,26 0 4-15,-14 1 0 0,-2-1-3 0,-10 0 0 16,20-1 2-16,-7 2-1 0,0-2 3 0,-13 1-3 0,26-4 2 15,-17 4-3-15,-9 0 3 0,24 4-1 0,-9-8-2 16,1 4 1-16,0 0 2 0,-5 0-3 0,1 0 1 16,-12 0-2-16,22-2 5 0,-6 2-4 0,-2 0 2 15,2-2-3-15,-2 4 4 0,1-2-1 0,1-2-1 16,0 2 0-16,-2 0 1 0,2-2-3 0,1 1 4 16,-1 2-3-16,1-2 3 0,0-3-5 0,0 4 6 15,-1 0-3-15,1-2 0 0,-1 2-1 0,0 0 2 16,4-1-1-16,-7-1 2 0,5 2 0 0,-4-2 0 15,-1-1-1-15,0 2 4 0,-1 1-1 0,-12 0 0 16,23-2 1-16,-13 1 3 0,1-2 4 0,-11 3-1 16,16-3 0-16,-16 3 4 0,15 0-1 0,-15 0 6 15,0 0 1-15,13 0 4 0,-13 0 3 0,0 0 2 16,0 0-1-16,0 0 1 0,0 0-7 0,9 0 4 16,-9 0-7-16,0 0-1 0,0 0 9 0,0 0-18 15,0 0-17-15,0 0-20 0,0 0-43 0,0 0-41 16,0 0-46-16,0 0-52 0,0 0-262 0,0 0-509 15,0 0 225-15</inkml:trace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1:57.38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CF118D8-C2E1-44AD-921E-C0304D147304}" emma:medium="tactile" emma:mode="ink">
          <msink:context xmlns:msink="http://schemas.microsoft.com/ink/2010/main" type="inkDrawing" rotatedBoundingBox="3895,1536 4139,1205 4475,1452 4231,1784" rotationAngle="-970418184" semanticType="callout">
            <msink:sourceLink direction="with" ref="{EFB12374-E70F-4332-8ABF-B71CBCE1BCDE}"/>
          </msink:context>
        </emma:interpretation>
      </emma:emma>
    </inkml:annotationXML>
    <inkml:trace contextRef="#ctx0" brushRef="#br0">429-2019 92 0,'0'0'198'0,"0"0"-11"0,0 0-8 16,0 0-9-16,0 0-9 0,0 0-8 0,0 0-6 16,0 0-9-16,0 0-4 0,0 0-8 0,0 0-5 15,0 0-9-15,0 0-7 0,0 0-6 16,0 0-8-16,0 0-6 0,0 0-3 0,0 0-7 0,0 0-6 16,3-17-11-16,-3 17 0 0,0 0-7 0,2-10-4 15,-2 10-1-15,0 0-6 0,3-11-5 16,-3 11-6-16,0 0 2 0,0-14-2 0,0 14-4 15,0 0-3-15,6-15-1 0,-6 15-4 0,6-12 5 0,-6 12-7 16,1-12-2-16,-1 12 1 0,3-13 1 0,-3 13-2 16,5-15 5-16,-5 15-8 0,4-13 1 0,-4 13-2 15,3-11 2-15,-3 11-1 0,4-12 2 0,-4 12-1 16,0 0 1-16,3-15-4 0,-3 15 1 0,5-7 0 16,-5 7 3-16,0 0 0 0,0 0-1 0,3-9 1 15,-3 9-2-15,0 0 1 0,0 0-3 0,0 0 3 16,0 0-2-16,0 0-3 0,0 0-2 0,0 0 1 15,6-9-3-15,-6 9-1 0,0 0 0 0,0 0 2 16,0 0-3-16,0 0 2 0,0 0-5 0,0 0 3 16,0 0-2-16,0 0 1 0,0 0-3 0,0 0 4 15,0 0-2-15,0 0 0 0,0 0 2 0,0 0-2 16,7 24 3-16,-7-24-1 0,3 10 1 0,-3-10-1 16,2 15 3-16,-2-15-3 0,1 14 1 0,2-7-2 15,-3-7 3-15,2 16 1 0,-2-8 0 0,0-8 3 16,1 15 3-16,1-4-4 0,-2-11 3 0,3 16-1 15,-3-6 5-15,1 1-9 0,-1-11 4 0,0 13 1 16,0-13 2-16,2 14 0 0,1-5 0 0,-3-9 0 16,0 15-2-16,0-15 2 0,6 16 1 0,-6-8-1 15,0-8 4-15,3 18-3 0,-3-7 15 0,0-11-15 16,4 13 4-16,-2-4 1 0,-2-9-1 0,0 13-1 16,0-13 3-16,1 16-4 0,2-9 2 0,-3-7 1 15,2 13-2-15,-1-3 5 0,-1-10-3 0,5 14 0 16,-4-7-5-16,-1-7 6 0,0 13 10 0,0-13-14 15,1 11-1-15,-1-11 5 0,0 14 7 0,0-14-13 0,3 11 1 16,-3-11 3-16,2 12 1 0,-2-12 13 0,3 12-13 16,-3-12-5-16,0 13 0 0,0-13 1 15,6 15-4-15,-6-15 5 0,0 11-1 0,0-11 4 16,3 11-6-16,-3-11 4 0,1 13 6 0,-1-13-4 0,0 11 1 16,0-11 2-16,2 13 0 0,-2-13-2 0,1 11 5 15,-1-11 1-15,0 0-1 0,5 12 0 0,-5-12-6 16,0 0 9-16,0 13-6 0,0-13-6 0,0 0 22 15,0 0-14-15,1 10-1 0,-1-10 13 0,0 0-17 16,0 0 3-16,0 0 0 0,5 10-3 0,-5-10-3 16,0 0 6-16,0 0-5 0,0 0 3 0,0 0 2 15,0 0 1-15,0 0 12 0,0 0-10 0,0 0 1 16,0 0-4-16,0 0 10 0,0 0 0 0,0 0 1 16,0 0 6-16,0 0 2 0,0 0 2 0,0 0 6 15,0 0-1-15,0 0 6 0,0 0 0 0,0 0-4 16,0 0-1-16,0 0-4 0,0 0-4 0,0 0-3 15,0 0-7-15,0 0-3 0,0 0-30 0,0 0-57 16,0 0-34-16,0 0-78 0,0 0-70 0,0 0-83 16,0 0-421-16,0 0-810 0,-18-25 359 0</inkml:trace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1:54.12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FB12374-E70F-4332-8ABF-B71CBCE1BCDE}" emma:medium="tactile" emma:mode="ink">
          <msink:context xmlns:msink="http://schemas.microsoft.com/ink/2010/main" type="inkDrawing" rotatedBoundingBox="3610,1593 5458,2469 4721,4026 2873,3150" hotPoints="4912,2103 5012,3498 3616,3598 3517,2202" semanticType="enclosure" shapeName="Square">
            <msink:destinationLink direction="with" ref="{4B65F58B-9DF5-40EE-B9AC-763C16984941}"/>
            <msink:destinationLink direction="with" ref="{CC1D59E1-1336-4123-95BD-F5766505DBF5}"/>
            <msink:destinationLink direction="with" ref="{CCF118D8-C2E1-44AD-921E-C0304D147304}"/>
          </msink:context>
        </emma:interpretation>
      </emma:emma>
    </inkml:annotationXML>
    <inkml:trace contextRef="#ctx0" brushRef="#br0">0 102 39 0,'12'-2'159'0,"-12"2"-7"0,13-4-9 15,-13 4-11-15,15-1-17 0,-6 0-6 0,3 0-11 16,-12 1-5-16,13-4-6 0,-1 2-11 0,-12 2-6 0,20-4 0 16,-9 4-10-16,-11 0-2 0,21-1-6 0,-9-2-6 15,-1 2 4-15,-11 1-9 0,21-3-3 0,-9 3 2 16,-2-4-3-16,-10 4-7 0,21-3-4 0,-12 0 3 15,4 2 2-15,-1 0-8 0,-12 1 1 0,20-2 1 16,-7-1-4-16,-4 3-2 0,-9 0 0 0,19-4-1 16,-7 3-2-16,0 0 3 0,-12 1-4 0,21-1 2 15,-12 1-6-15,-9 0 0 0,18-4 3 0,-6 4-3 16,-12 0 0-16,21 0 0 0,-21 0 2 0,19-3-3 16,-10 4-3-16,-9-1 1 0,18-3 3 0,-9 1-4 15,-9 2 0-15,18 0 0 0,-18 0-2 0,18 2 2 16,-18-2-3-16,15 0-2 0,-15 0 8 0,17 0-7 15,-17 0-1-15,15 0 0 0,-7 2-6 0,-8-2 9 16,18-2 0-16,-18 2 1 0,15 2-7 0,-15-2 2 16,15 0-1-16,-5 1 3 0,-10-1 1 0,13 2 1 15,-13-2-3-15,15 0-1 0,-15 0-4 0,15 4 8 16,-15-4 3-16,14 0-4 0,-14 0 2 0,16 1-4 16,-16-1 6-16,14-1-3 0,-14 1 1 0,14 1-2 15,-14-1 2-15,0 0 4 0,14 0-5 0,-14 0 1 0,15 0 6 16,-15 0-1-16,12 0 1 0,-12 0-3 15,13 0 1-15,-13 0 0 0,18-1 1 0,-18 1-1 16,13 0-2-16,-13 0 1 0,18-4 0 0,-18 4 3 16,15-2 2-16,-6 1-4 0,-9 1 2 0,17-2-4 0,-17 2 3 15,16-4 4-15,-16 4-2 0,18-1-6 0,-11-2 3 16,-7 3-1-16,15-1 3 0,-15 1-5 16,14-1 6-16,-4-4-3 0,-10 5 1 0,12-4 0 15,-12 4 3-15,16-2-3 0,-5 1-1 0,-11 1 0 0,10-4 4 16,-10 4-3-16,17 0 1 0,-10-4 0 0,-7 4-3 15,0 0-2-15,20-2 1 0,-20 2 0 0,15-3 3 16,-15 3-3-16,8-1 3 0,-8 1-1 0,17 0 1 16,-17 0-2-16,12-3 2 0,-12 3-2 0,0 0 5 15,16 0-6-15,-16 0 3 0,0 0-1 0,18 0 0 16,-18 0-3-16,9 3 3 0,-9-3 3 0,0 0-4 16,18-3-2-16,-18 3 2 0,12 3 1 0,-12-3-4 15,0 0 2-15,15 0 2 0,-15 0-6 0,12 4 7 16,-12-4-5-16,10 0 2 0,-10 0 3 0,12 2-1 15,-12-2-4-15,12 2 2 0,-12-2 0 0,0 0 4 16,12 2-7-16,-12-2 3 0,0 0-4 0,10 4 2 16,-10-4 0-16,0 0-2 0,0 0 2 0,0 0 2 15,14 0-3-15,-14 0 7 0,0 0-5 0,0 0 12 16,0 0-7-16,0 0 3 0,0 0-4 0,0 0 3 16,9 3 1-16,-9-3 3 0,0 0 1 0,0 0 0 0,0 0-4 15,0 0 3-15,0 0-4 0,0 0-1 16,0 0 0-16,0 0 0 0,0 0-8 0,0 0-20 15,0 0-27-15,0 0-26 0,0 0-39 0,0 0-50 0,0 0-55 16,-39-7-256-16,27 1-505 0,0-5 225 0</inkml:trace>
    <inkml:trace contextRef="#ctx0" brushRef="#br0" timeOffset="-1037.2436">-303-1209 16 0,'0'0'146'0,"-9"-5"-9"0,9 5-8 16,0 0-8-16,0 0-3 0,0 0-17 0,0 0-2 15,0 0-7-15,0 0-13 0,0 0-6 0,0 0-5 16,0 0-5-16,0 0-6 0,0 0-8 0,0 0-7 16,0 0-1-16,0 0-5 0,0 0-7 0,0 0-1 15,0 0-1-15,0 0-4 0,0 0 3 0,0 0-4 16,0 0 3-16,0 0-2 0,0 0 4 0,0 0 3 16,12 29-4-16,-12-29 0 0,6 7-2 0,-6-7-3 15,4 11 2-15,-4-11-1 0,6 9 2 0,-6-9-3 16,5 11-4-16,-2-5 0 0,-3-6 2 0,9 12-4 15,-6-4 4-15,-3-8 1 0,7 11 0 0,-2-1-4 16,-5-10-4-16,6 13-1 0,-5-5 8 0,4 2 2 16,-5-10-1-16,3 16-2 0,1-6-3 0,-3-2 1 15,4 0 0-15,-5-8 0 0,6 17 1 0,-3-10-2 16,-2 3-2-16,-1-10 7 0,5 13-6 0,-1-6 2 16,-4-7-2-16,5 16 2 0,-2-8-1 0,-3-8-5 15,3 16 2-15,1-9 2 0,-4-7-3 0,6 13 5 16,-4-3 0-16,-2-10-2 0,4 15 2 0,-4-5 2 15,0-10-4-15,3 16-2 0,0-8 2 0,-1 0 0 16,-2-8 0-16,3 15-1 0,-3-6 2 0,0-9-2 0,0 15 0 16,4-8-3-16,-4-7 3 0,2 17-8 0,-2-17-2 15,4 14 2-15,-4-8-2 0,0-6 0 0,0 16 0 16,0-16 1-16,2 15 0 0,-1-7 2 16,-1-8-2-16,0 14 2 0,0-14 0 0,3 14-2 0,0-4 1 15,-3-10 1-15,0 14 1 0,0-14 0 0,-1 15 4 16,1-15-4-16,1 15 0 0,-1-15 2 0,3 14-2 15,-2-8 2-15,-1-6-3 0,2 14 0 0,-2-14 0 16,0 13-1-16,0-13 3 0,1 15 2 0,-1-15-2 16,-1 14 4-16,1-14-5 0,1 13 3 0,-1-13-2 15,0 17 2-15,0-17-1 0,0 14-4 0,0-14 8 16,0 15 5-16,0-15-4 0,0 15 3 0,0-15-5 16,-1 12 2-16,1-12-1 0,0 15-3 0,0-15 3 15,-3 14 1-15,3-14-5 0,-3 13 2 0,3-13-2 16,0 13 5-16,0-13-5 0,-3 9 0 0,3-9-2 15,-3 12 2-15,3-12-1 0,0 12 1 0,0-12 1 16,0 14-4-16,0-14-3 0,0 14 0 0,0-14 0 16,-3 13 8-16,3-13-7 0,0 11 0 0,0-11-2 15,0 0 2-15,0 16 2 0,-4-8 6 0,4-8-5 16,-2 14-4-16,2-14 3 0,0 13-1 0,0-13 0 0,0 0-1 16,2 15 1-16,-2-15 0 0,0 0-1 15,-2 15 0-15,2-15-1 0,2 10 1 0,-2-10 0 16,0 0-1-16,-3 11-2 0,3-11 5 0,0 0-6 0,1 13 2 15,-1-13 0-15,0 0 2 0,0 12-5 0,0-12 14 16,0 0-12-16,2 12 0 0,-2-12-2 0,0 0 3 16,0 11-3-16,0-11 5 0,0 0 1 0,0 14-1 15,0-14 1-15,4 11-2 0,-4-11 1 0,0 0 5 16,2 10-6-16,-2-10 0 0,1 8 2 0,-1-8-1 16,0 0 1-16,5 13-2 0,-5-13 0 0,0 0 2 15,0 11 1-15,0-11-1 0,0 0 0 0,1 14-2 16,-1-14 2-16,0 0-1 0,4 10 0 0,-4-10-2 15,0 0 4-15,3 9 2 0,-3-9-4 0,0 0 1 16,3 8 1-16,-3-8 0 0,0 0-6 0,0 0 5 16,2 14-2-16,-2-14 0 0,0 0 0 0,0 0-4 15,0 0 5-15,0 0 1 0,0 11-3 0,0-11-2 16,0 0 3-16,0 0-1 0,1 10-1 0,-1-10-3 16,0 0-14-16,0 0-22 0,0 15-24 0,0-15-31 15,0 0-38-15,0 0-51 0,0 0-53 0,-3 13-210 16,3-13-483-16,0 0 214 0</inkml:trace>
    <inkml:trace contextRef="#ctx0" brushRef="#br0" timeOffset="1562.8083">1245-1215 68 0,'0'0'148'0,"0"0"-11"0,0 0 0 0,0 0-18 15,0 0-7-15,0 0-9 0,0 0-5 0,0 0-11 16,0 0-2-16,0 0-9 0,0 0-5 0,0 0-9 16,0 0-6-16,0 0-5 0,0 0-7 0,0 0-7 15,0 0 0-15,4 6-3 0,-4-6 1 0,0 0 1 0,3 11 6 16,-3-11-6-16,0 0 4 0,3 17-4 16,-3-17-3-16,3 10 0 0,-3-10-3 0,0 11 0 15,0-11 0-15,2 13-2 0,-2-13 2 0,0 13 0 0,0-13-1 16,1 15-1-16,-1-15-2 0,5 12 0 0,-5-12-2 15,0 13-2-15,0-13-1 0,3 15 2 0,0-9-1 16,-3-6 1-16,1 18 0 0,1-11-1 0,-2-7-3 16,3 18 0-16,-2-11-1 0,-1-7-1 0,2 17-3 15,-1-8 5-15,-1-9-4 0,0 17 1 0,3-8-2 16,-3-9 1-16,2 16-1 0,-2-16-1 0,1 17 0 16,-1-17 1-16,3 18 2 0,-3-11 0 0,0-7-11 15,2 18 2-15,-2-18 2 0,1 18 4 0,1-10-4 16,1 3 0-16,-3-11-1 0,1 15 3 0,1-7-4 15,1 2 1-15,-3-10-3 0,3 18 4 16,-2-5-2-16,2-6 0 0,-1 3 2 0,-1 1 0 0,-1-11-5 16,6 19 6-16,-4-11 1 0,2 0-1 0,-4-8 3 15,4 16 0-15,-2-7-4 0,2-3 3 0,-4-6-2 16,5 16 2-16,-2-7 1 0,-2 0 3 0,-1-9-1 16,2 16-3-16,1-8 1 0,-3-8 3 0,3 15-3 0,-2-7 2 15,-1-8-2-15,3 17 0 0,-3-10-1 16,0-7-1-16,3 15-1 0,0-8-3 0,-3-7 4 15,2 13 1-15,-2-13-2 0,1 14-1 0,4-7 3 16,-5-7-6-16,0 0 2 0,1 17 0 0,1-9 4 16,-2-8-6-16,3 13 0 0,-3-13-2 0,1 11 2 15,-1-11-1-15,2 13 0 0,-2-13 2 0,1 10 0 16,-1-10 0-16,3 15-4 0,-3-15 6 0,2 11-3 16,-2-11-1-16,1 14 0 0,-1-14 3 0,0 13-2 0,0-13 2 15,-3 11-2-15,3-11 1 0,0 15-2 0,0-15 2 16,0 13 0-16,0-13-1 0,0 0 4 0,-3 14 6 15,3-14-7-15,3 11-3 0,-3-11 2 0,0 0 4 16,-3 13-1-16,3-13-1 0,-1 13 4 0,1-13 0 16,-2 11-6-16,2-11-2 0,0 0 4 0,-4 12-1 15,4-12 1-15,-2 11-5 0,2-11 3 16,-4 8 2-16,4-8-1 0,0 0 1 0,-2 15-5 0,2-15 0 16,-1 13 6-16,1-13-4 0,-2 11-1 0,2-11-4 15,0 15 5-15,0-15-1 0,0 0 3 0,-3 14 2 16,3-14 0-16,-1 10-3 0,1-10-2 0,0 0 14 15,-5 15-11-15,5-15 2 0,-3 13-1 0,3-13-1 16,-1 13 0-16,-4-5-1 0,5-8 3 0,0 0-1 16,-4 14 1-16,4-14-1 0,-5 14-1 0,5-14 1 15,-3 11 0-15,3-11-1 0,-3 13 1 0,3-13 3 16,-4 10 0-16,4-10-8 0,-4 10 3 0,4-10 12 16,0 0-14-16,-3 11-5 0,3-11 4 0,0 0 1 15,0 13-2-15,0-13-1 0,0 0 0 0,0 0 0 16,-2 15-3-16,2-15 5 0,0 0-3 0,0 0 0 0,2 12-2 15,-2-12 2-15,0 0-1 0,0 0 1 16,1 11-4-16,-1-11 4 0,0 0-4 0,0 0 5 16,2 9-2-16,-2-9 0 0,0 0-1 0,0 0-3 0,0 11 7 15,0-11 1-15,0 0-5 0,4 11 3 0,-4-11-3 16,0 0 4-16,0 0-1 0,0 0-3 16,1 10 1-16,-1-10-1 0,0 0 3 0,0 0 0 15,0 0 1-15,0 0-1 0,6 7-2 0,-6-7 0 0,0 0 0 16,0 0 3-16,0 0 2 0,0 0 0 0,0 0-1 15,0 0-1-15,0 0 1 0,0 0 0 0,0 0-3 16,3 11 8-16,-3-11-5 0,0 0-5 0,0 0 8 16,0 0-3-16,0 0-2 0,0 0 6 0,0 0 2 15,0 0-2-15,0 0-6 0,0 0-2 0,0 0-29 16,0 0-30-16,0 0-52 0,0 0-70 0,0 0-76 16,-12-28-291-16,10 13-592 0,2-8 261 0</inkml:trace>
    <inkml:trace contextRef="#ctx0" brushRef="#br0" timeOffset="-2525.269">-318-1245 98 0,'0'0'101'16,"0"0"-2"-16,0 0-4 0,0 0-7 0,0 0-5 0,0 0-10 15,0 0-4-15,0 0-2 0,0 0-5 0,0 0-1 16,0 0-7-16,0 0-2 0,0 0-4 0,0 0 0 16,0 0-5-16,0 0-2 0,0 0-3 0,0 0 1 15,0 0-4-15,0 0-3 0,0 0-4 0,0 0-6 16,0 0 3-16,0 0-6 0,0 0-2 0,0 0 5 15,0 0-4-15,0 0 0 0,0 0 2 0,0 0 2 16,0 0-5-16,0 0-3 0,0 0-4 0,0 0 2 16,0 0-1-16,0 0 1 0,19-20-4 0,-19 20 5 15,0 0-3-15,0 0-6 0,0 0 2 0,0 0-10 16,0 0 7-16,0 0 2 0,0 0 1 0,0 0-4 16,0 0 4-16,0 0 0 0,0 0 0 0,0 0 2 15,0 0-3-15,0 0 5 0,0 0 1 0,0 0-1 0,0 0-1 16,0 0-1-16,0 0-5 0,0 0 6 15,0 0-4-15,0 0 1 0,0 0 0 0,0 0-1 16,0 0-2-16,0 0-1 0,0 0-1 0,0 0 7 0,0 0-6 16,0 0 2-16,0 0-5 0,0 0 5 0,0 0 0 15,0 0-3-15,0 0 2 0,0 0 5 0,0 0-6 16,0 0-1-16,0 0-4 0,0 0 7 0,0 0-9 16,0 0 4-16,0 0 4 0,0 0-1 0,0 0-2 15,0 0 5-15,0 0 1 0,0 0 1 0,15 14-5 16,-15-14 1-16,0 0 0 0,0 0 2 0,0 0-4 15,0 0 4-15,0 0 2 0,11 4-7 0,-11-4 7 16,0 0-7-16,0 0 5 0,0 0 0 0,0 0-1 16,0 0-2-16,0 0-1 0,13 1 3 0,-13-1 0 15,0 0 0-15,0 0-2 0,0 0 4 0,9 1-18 16,-9-1 21-16,0 0-4 0,0 0-2 0,11 5-3 16,-11-5 6-16,0 0-8 0,0 0 6 0,0 0-3 15,10 3 2-15,-10-3-4 0,0 0 7 0,10 3-3 0,-10-3 5 16,0 0-2-16,0 0-1 0,14 1 4 15,-14-1-1-15,0 0-1 0,7 4 1 0,-7-4-3 0,0 0-1 16,0 0 3-16,0 0 2 0,15 0-6 0,-15 0 3 16,0 0 1-16,0 0-3 0,17 0 3 0,-17 0-1 15,9 2-2-15,-9-2 1 0,0 0 1 0,0 0-1 16,17-2 2-16,-17 2-5 0,11-1 4 0,-11 1 2 16,0 0-1-16,18-3-3 0,-18 3 6 0,13-1-6 15,-13 1 4-15,12-3-7 0,-12 3 4 0,15-7 1 16,-4 6-1-16,-11 1 0 0,13-1-1 0,-13 1 0 15,16-5 2-15,-8 3 1 0,-8 2 0 0,12-4-3 16,-12 4-4-16,0 0 1 0,16 0-1 0,-16 0 2 16,0 0 2-16,14-3-4 0,-14 3 3 0,8-5-2 15,-8 5 3-15,8-6-5 0,-8 6 6 0,0 0-4 16,0 0 1-16,13 0 2 0,-13 0-3 0,0 0 2 16,0 0-4-16,0 0 0 0,0 0 1 0,14-4 0 15,-14 4 3-15,0 0 0 0,0 0-6 0,7-4 3 0,-7 4-1 16,0 0 0-16,0 0 2 0,0 0 0 0,18 2-1 15,-18-2 1-15,0 0 1 0,0 0 2 0,15 0-3 16,-15 0 3-16,0 0-5 0,13 0-2 16,-13 0 1-16,0 0 6 0,17 0-4 0,-17 0 1 0,0 0-1 15,15-2 4-15,-15 2-5 0,0 0 1 0,13 0-2 16,-13 0 4-16,0 0-1 0,14 2-1 16,-14-2 0-16,0 0 1 0,0 0 0 0,13-2 0 0,-13 2-2 15,0 0 1-15,15 2 3 0,-15-2-3 0,0 0 1 16,12 0 0-16,-12 0 0 0,0 0 2 0,13 6-5 15,-13-6 3-15,0 0-3 0,12 2 2 0,-12-2 3 16,6 5-5-16,-6-5 4 0,0 0-1 0,11 4-1 16,-11-4-1-16,10 3 2 0,-10-3 2 0,8 6-1 15,-8-6 3-15,0 0-3 0,12 4 2 0,-12-4-3 16,8 3 1-16,-8-3 0 0,12 0-1 0,-12 0-1 16,12 4 3-16,-12-4 2 0,12 0-2 0,-12 0 4 15,14 0-3-15,-14 0 1 0,0 0-3 0,15 3 5 16,-15-3-2-16,12 2-1 0,-12-2 1 0,0 0-3 0,16-2 0 15,-16 2 2-15,0 0 16 0,13 0-17 0,-13 0 1 16,0 0 0-16,0 0-4 0,17 2 3 16,-17-2-3-16,0 0 1 0,13 0 1 0,-13 0 1 15,0 0-1-15,0 0 0 0,15 0 1 0,-15 0-2 0,0 0 1 16,12 0 1-16,-12 0-3 0,0 0 4 0,0 0 1 16,15-2-3-16,-15 2-2 0,0 0 5 15,13-3 2-15,-13 3-5 0,12-4 2 0,-12 4-4 0,0 0 0 16,15-1 0-16,-15 1 6 0,12 0-4 0,-12 0-1 15,0 0-2-15,17 1 6 0,-17-1-5 0,11-2 4 16,-11 2-1-16,0 0-4 0,18 0 1 0,-18 0 3 16,12-5 0-16,-12 5-3 0,9-2 9 0,-9 2-8 15,0 0-2-15,12-5-1 0,-12 5 6 0,0 0-6 16,11-2 3-16,-11 2 0 0,0 0-1 0,0 0 0 16,0 0 0-16,22 2 2 0,-22-2 2 0,9 1-5 15,-9-1 3-15,0 0 3 0,13 0-4 0,-13 0 2 16,0 0 0-16,15-3-2 0,-15 3 3 0,12-4-3 15,-12 4 3-15,14 0 1 0,-14 0 0 0,0 0-1 0,19-4 0 16,-19 4-3-16,15-3 2 0,-6 3 0 16,-9 0 0-16,15-5 2 0,-15 5-4 0,13-1 3 15,-13 1-3-15,14 0 2 0,-14 0-3 0,15-5-1 16,-15 5 3-16,16-4 0 0,-16 4 0 0,13-1-2 16,-13 1 1-16,9-2-1 0,-9 2 0 0,0 0 2 0,15 2-2 15,-15-2 1-15,0 0-2 0,17 0 1 16,-17 0 0-16,0 0 0 0,9-4 6 0,-9 4-4 0,0 0-4 15,0 0 5-15,19 4-2 0,-19-4 0 0,0 0 0 16,13 1-3-16,-13-1 4 0,0 0-3 0,12 0 2 16,-12 0-1-16,0 0-3 0,14 0 5 15,-14 0-1-15,0 0-1 0,13 0 0 0,-13 0-1 0,0 0 2 16,14 2-2-16,-14-2 5 0,0 0-2 0,13 2-2 16,-13-2 0-16,0 0 4 0,13 0-3 0,-13 0 0 15,0 0 0-15,12 5 4 0,-12-5 0 0,0 0 3 16,15 0 1-16,-15 0 3 0,11 2-1 0,-11-2 3 15,10 0 0-15,-10 0 2 0,0 0 1 0,17 4 2 16,-17-4-1-16,0 0-3 0,13 0 4 0,-13 0 4 16,0 0-1-16,10-5 1 0,-10 5 4 0,0 0-1 15,0 0 2-15,0 0 1 0,0 0 0 0,12-3-2 16,-12 3 3-16,0 0-3 0,0 0 0 0,0 0 5 16,0 0-10-16,0 0-1 0,0 0-2 0,0 0-3 15,0 0-16-15,0 0-26 0,0 0-38 0,0 0-36 16,0 0-42-16,0 0-48 0,0 0-247 0,-35 15-474 15,18-8 211-15</inkml:trace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2:23.69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43E799B-379E-4F92-98F0-25F423CD6B76}" emma:medium="tactile" emma:mode="ink">
          <msink:context xmlns:msink="http://schemas.microsoft.com/ink/2010/main" type="inkDrawing" rotatedBoundingBox="5821,3563 6013,3466 6231,3896 6039,3993" rotationAngle="-970418184" semanticType="callout">
            <msink:sourceLink direction="with" ref="{8B23BCDB-8618-4F3E-89A7-E0FAA158D834}"/>
          </msink:context>
        </emma:interpretation>
      </emma:emma>
    </inkml:annotationXML>
    <inkml:trace contextRef="#ctx0" brushRef="#br0">2106-414 160 0,'0'0'181'15,"0"0"-9"-15,0 0-6 0,0 0-4 0,0 0-10 0,0 0-9 16,0 0-5-16,0 0-8 0,0 0-10 0,0 0-12 16,0 0-7-16,0 0-8 0,0 0-8 0,0 0-2 15,0 0-9-15,0 0-7 0,0 0-4 0,0 0-9 16,0 0-3-16,0 0-3 0,6-31 0 0,-6 31-3 16,5-13-1-16,-5 13-6 0,3-13 0 0,0 6-2 15,-3 7-3-15,6-18-3 0,-6 18 4 0,1-11-4 16,-1 11-2-16,6-14 0 0,-6 14-1 0,2-12 0 15,-2 12 2-15,4-11 1 0,-4 11-1 0,2-10 1 16,-2 10 1-16,0 0-1 0,0-12-1 0,0 12 3 16,0 0 2-16,0 0-3 0,0 0-3 0,0 0-2 15,4-14 1-15,-4 14-6 0,0 0 0 0,0 0-3 16,0 0-4-16,0 0 2 0,0 0-4 0,0 0-4 16,0 0 0-16,0 0-2 0,0 0-2 0,0 0-2 15,0 0 4-15,0 0-5 0,0 0 3 0,0 0-1 16,0 0 0-16,0 0-1 0,0 0-1 0,0 0 2 15,0 0-2-15,0 0 0 0,7 28 0 0,-7-28 3 0,-3 14-1 16,3-14 3-16,0 15-1 0,3-6 1 0,-3-9 6 16,0 15-4-16,2-5 4 0,-2-10 2 15,0 21-5-15,-2-12 4 0,2-9 2 0,0 20-3 16,0-10 3-16,-3 3 1 0,3-13 5 0,0 25-1 0,-1-16 0 16,1-9-1-16,-1 19 0 0,1-8 1 0,0-11 0 15,0 19-5-15,0-8 6 0,0-11-5 16,1 18 6-16,-1-18-5 0,1 14 1 0,-1-4 5 0,0-10-8 15,0 14 2-15,0-14 4 0,0 17-3 0,3-6 0 16,-1-4 5-16,-2-7 0 0,1 17-2 0,-1-17-2 16,3 11-2-16,-3-11 6 0,3 16-2 0,-3-9-3 15,0-7 3-15,5 13-5 0,-5-13 1 0,1 13 0 16,-1-13 2-16,2 11-4 0,-2-11-3 0,3 13 2 16,-3-13-1-16,3 11 4 0,-3-11-3 0,0 11-1 15,0-11 6-15,6 7-3 0,-6-7 3 0,0 0-5 16,1 13-2-16,-1-13-1 0,5 7 4 0,-5-7 4 15,0 0-6-15,0 0-6 0,3 7 4 0,-3-7 2 16,0 0-4-16,0 0 5 0,0 0-3 0,0 0-1 16,0 0 2-16,0 0-4 0,0 0 8 0,3 11-1 0,-3-11 7 15,0 0-1-15,0 0-5 0,0 0-1 16,0 0 0-16,0 0 2 0,0 0-4 0,0 0-21 16,0 0-42-16,0 0-61 0,0 0-93 0,0 0-129 0,0 0-321 15,0 0-707-15,-33-12 313 0</inkml:trace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2:14.78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B23BCDB-8618-4F3E-89A7-E0FAA158D834}" emma:medium="tactile" emma:mode="ink">
          <msink:context xmlns:msink="http://schemas.microsoft.com/ink/2010/main" type="inkDrawing" rotatedBoundingBox="3893,3838 7155,4075 7025,5856 3764,5619" hotPoints="6782,3955 6971,5324 4162,5712 3973,4343" semanticType="enclosure" shapeName="Rectangle">
            <msink:destinationLink direction="with" ref="{4B65F58B-9DF5-40EE-B9AC-763C16984941}"/>
            <msink:destinationLink direction="with" ref="{CC1D59E1-1336-4123-95BD-F5766505DBF5}"/>
            <msink:destinationLink direction="with" ref="{343E799B-379E-4F92-98F0-25F423CD6B76}"/>
          </msink:context>
        </emma:interpretation>
      </emma:emma>
    </inkml:annotationXML>
    <inkml:trace contextRef="#ctx0" brushRef="#br0">1526 153 3 0,'0'0'167'15,"0"0"-11"-15,0 0-9 0,0 0-12 0,0 0-5 16,0 0-6-16,0 0-7 0,0 0-6 0,0 0-1 16,0 0-7-16,0 0-5 0,0 0-3 0,0 0-6 15,0 0-3-15,0 0-4 0,0 0-7 0,0 0-1 16,0 0-8-16,0 0-2 0,0 0-6 0,0 0-3 15,0 0-5-15,0 0-8 0,3-11-2 0,-3 11-3 0,0 0-3 16,0 0-6-16,0 0 1 0,0 0-7 16,0 0-2-16,0 0-2 0,0 0-6 0,0 0 4 15,0 0-3-15,0 0-2 0,0 0 0 0,0 0-3 0,0 0 1 16,0 0-1-16,0 0 3 0,0 0-5 16,9 18 6-16,-9-18 0 0,0 0 4 0,0 0 0 15,2 14-4-15,-2-14 5 0,0 0 1 0,3 5 0 16,-3-5-3-16,0 0 1 0,2 11-2 0,-2-11 1 0,0 0 1 15,0 0-2-15,6 12 1 0,-6-12 0 0,0 8 1 16,0-8-1-16,0 0 1 0,2 13-2 0,-2-13 1 16,3 7-1-16,-3-7 2 0,0 0-3 0,3 14 2 15,-3-14-5-15,0 0 5 0,3 10-1 0,-3-10-3 16,0 0 0-16,3 11-2 0,-3-11 3 0,0 0-2 16,0 0 2-16,1 13-1 0,-1-13 0 0,0 0 1 15,0 0-3-15,0 0-1 0,2 8 3 0,-2-8-3 16,0 0 4-16,0 0-1 0,0 0-3 0,0 0 3 15,0 0-1-15,0 0 1 0,0 0-3 0,0 0 0 16,0 0-1-16,0 0 2 0,0 11-2 0,0-11-2 16,0 0-1-16,0 0 3 0,0 0-2 0,0 0 4 15,0 0-4-15,0 0 2 0,4 13-1 0,-4-13-3 16,3 7 6-16,-3-7-2 0,0 0 2 0,0 0-2 16,0 0-3-16,3 17 3 0,-3-17-3 0,0 9 1 15,0-9 2-15,0 0 0 0,3 12-3 0,-3-12 1 16,3 8 0-16,-3-8 2 0,2 11 1 0,-2-11 0 15,0 0-2-15,0 15 2 0,0-15 1 0,1 8-6 0,-1-8 3 16,2 11-1-16,-2-11-4 0,4 8 4 16,-4-8-1-16,0 0 2 0,2 12-1 0,-2-12-2 15,3 10 1-15,-3-10-1 0,0 0 0 0,1 12 2 16,-1-12-3-16,2 10 2 0,-2-10 2 0,0 0-1 0,1 14-1 16,-1-14 2-16,5 10-1 0,-5-10 2 0,0 0-4 15,0 11 4-15,0-11-2 0,0 0-2 0,1 11 3 16,-1-11-2-16,0 0-2 0,3 14-3 0,-3-14 3 15,0 0 0-15,0 11 3 0,0-11-3 0,0 0 1 16,0 12-2-16,0-12 2 0,0 0-3 0,3 11 4 16,-3-11 0-16,0 0-2 0,2 8 2 0,-2-8 0 15,0 0-3-15,3 11-1 0,-3-11 1 0,0 0 1 16,3 12 0-16,-3-12-2 0,0 0 3 0,3 11-1 16,-3-11 1-16,0 0-2 0,1 9-2 0,-1-9 2 15,0 0 1-15,0 11-1 0,0-11 1 0,0 0 1 16,0 0 1-16,0 14-5 0,0-14 3 0,0 0 2 15,0 0-1-15,0 15-2 0,0-15 3 0,0 0-1 16,0 11-1-16,0-11 0 0,0 0 1 0,2 7 1 0,-2-7-5 16,0 0 1-16,4 15 4 0,-4-15-3 15,0 11 4-15,0-11-5 0,0 0 5 0,1 11-5 16,-1-11 2-16,0 0-3 0,0 0 0 0,2 15 3 16,-2-15-1-16,0 0 1 0,0 10-3 0,0-10 3 0,0 0-2 15,3 14-1-15,-3-14 3 0,0 0 0 0,1 12 1 16,-1-12-3-16,0 0 2 0,0 11 3 0,0-11-4 15,0 0 4-15,2 11 1 0,-2-11-3 0,0 0-3 16,0 12 8-16,0-12-5 0,0 0-3 0,0 0 8 16,3 14-9-16,-3-14 3 0,0 0-2 0,0 14 1 15,0-14 0-15,3 10-1 0,-3-10 1 0,0 0 1 16,1 12 1-16,-1-12-1 0,3 11 2 0,-3-11-2 16,0 0-2-16,0 12 1 0,0-12 1 0,0 0 1 15,0 14 1-15,0-14-2 0,0 0-4 0,3 11 4 16,-3-11-1-16,0 0 1 0,0 10 1 0,0-10-6 15,0 0 6-15,0 0-1 0,0 11-2 0,0-11 1 16,0 0 5-16,0 15-4 0,0-15 1 0,0 0-2 16,3 13-2-16,-3-13 4 0,0 0-2 0,0 13 0 0,0-13 5 15,0 0-6-15,2 12 1 0,-2-12 1 16,0 0-4-16,0 10 4 0,0-10 1 0,0 0-1 16,1 14 2-16,-1-14-2 0,0 0 3 0,-1 12-4 15,1-12 2-15,0 0-1 0,1 12 2 0,-1-12-1 16,0 0-1-16,0 10-3 0,0-10 2 0,0 0 0 15,5 14-1-15,-5-14 3 0,0 0-5 0,0 11 4 16,0-11 1-16,0 0 0 0,0 0-4 0,0 13 3 0,0-13 2 16,0 0-2-16,-3 12-2 0,3-12 5 0,0 0-5 15,0 0 0-15,0 11 1 0,0-11 1 0,0 0-2 16,3 11 3-16,-3-11-1 0,3 9-4 16,-3-9 5-16,0 0 0 0,0 0-3 0,-2 13 5 0,2-13-2 15,0 0-6-15,2 11 6 0,-2-11 8 0,0 0-10 16,0 0-2-16,-2 17 4 0,2-17-3 0,0 0 1 15,2 7 3-15,-2-7 0 0,0 0 2 0,0 16-4 16,0-16 0-16,0 0 2 0,-2 13-3 0,2-13 6 16,0 0-2-16,2 10 0 0,-2-10-2 0,0 0-2 15,3 13 5-15,-3-13-7 0,0 0 6 0,0 0-2 16,0 15 0-16,0-15 5 0,0 0-7 0,1 14-2 16,-1-14 4-16,0 0 2 0,-1 13-4 0,1-13-1 15,0 0-1-15,1 12 4 0,-1-12-1 0,0 0-2 16,0 9 4-16,0-9-3 0,0 0 3 0,2 15 1 0,-2-15 0 15,0 0-2-15,1 7-3 0,-1-7 4 16,0 0 0-16,0 0-1 0,0 17-2 0,0-17 0 16,0 0 6-16,5 13-8 0,-5-13 5 0,1 7-4 0,-1-7 0 15,3 9 0-15,-3-9 2 0,0 0 0 0,2 13-3 16,-2-13 5-16,1 7 3 0,-1-7-3 0,8 9 0 16,-8-9-2-16,0 0-2 0,3 11 2 0,-3-11 0 15,0 0 1-15,0 0-1 0,0 13 0 0,0-13 2 16,0 0-1-16,1 9 1 0,-1-9 3 0,0 0 1 15,0 0 2-15,0 0-3 0,0 17 2 0,0-17-3 16,0 0 0-16,0 0 4 0,2 8 0 0,-2-8-6 16,0 0 3-16,0 0 1 0,0 12 0 0,0-12 2 15,0 0 0-15,0 0-2 0,0 0-2 0,0 0 0 16,0 0-1-16,0 15 0 0,0-15 5 0,0 0-3 16,0 0 7-16,0 0 1 0,0 0-4 0,-3 9 6 15,3-9 3-15,0 0-2 0,0 0 12 0,0 0-3 16,0 0 4-16,0 0 1 0,0 0 3 0,0 0 2 15,0 0 6-15,0 0 1 0,0 0-3 0,0 0 3 16,0 0 0-16,0 0-11 0,0 0 1 0,0 0-7 16,0 0-1-16,0 0-6 0,0 0-29 0,0 0-55 15,0 0-57-15,0 0-83 0,0 0-116 0,-23-24-363 0,13 22-737 16,-4 0 326-16</inkml:trace>
    <inkml:trace contextRef="#ctx0" brushRef="#br0" timeOffset="-2478.6302">375 1608 84 0,'10'-3'152'0,"-10"3"-6"0,12-4-9 0,-12 4-8 16,11-2-14-16,-11 2-7 0,12-1-8 0,-12 1-7 0,17-7-14 15,-17 7-3-15,14-1-9 0,-14 1 1 0,15-3-11 16,-15 3 1-16,15-2-7 0,-15 2-2 15,18-1-8-15,-11-2 4 0,-7 3-7 0,15 0 0 16,-15 0-9-16,13-1 6 0,-13 1-6 0,18-3-4 0,-7 3 3 16,-11 0-2-16,21-3 1 0,-11-1-3 15,2 4-5-15,-12 0 1 0,21 0-1 0,-11-2 1 0,5 2-1 16,-3-2 2-16,-12 2 0 0,22-3 0 0,-10-1 1 16,2 1-4-16,1 1 0 0,-2 1 0 0,4 0-3 15,-6-2 0-15,0 2-1 0,-1-2 0 0,-10 3 1 16,26-6-4-16,-13 6 4 0,-2-2-4 0,-1 0 2 15,-10 2-4-15,19-3 3 0,-8 4-4 0,-11-1 1 16,18-1-3-16,-6 2 1 0,-12-1 1 0,16 0-2 16,-5 0 3-16,-11 0-3 0,16 0 0 0,-16 0 2 15,18 0 5-15,-18 0-6 0,19-1 1 0,-10 1-4 0,-9 0 15 16,23 0-14-16,-15 0 3 0,-8 0 1 16,21 0 2-16,-9-4-2 0,2 4 4 0,1-4 0 0,-3 4 0 15,-12 0 1-15,26-3-2 0,-12 3 0 0,1-3-2 16,-2 2 1-16,4 2 0 0,-4-1 2 15,2-1-3-15,-15 1-1 0,27-2 0 0,-15 1-1 0,0 1-1 16,1 0-1-16,-3-3 0 0,2-1 2 0,-12 4-1 16,21-1 2-16,-9-1-2 0,-1 1 2 0,-11 1-5 15,21-3 0-15,-13 0 2 0,-8 3 2 0,20 0-3 16,-20 0 1-16,19 0-2 0,-11-2-1 0,-8 2 2 16,19 0 0-16,-19 0 1 0,15-2-3 0,-5 1 3 15,-10 1-5-15,20 0 3 0,-20 0-1 16,19-2 2-16,-11 2-4 0,-8 0 1 0,21-3 1 0,-21 3 2 15,19-1-1-15,-10-2-1 0,-9 3 1 0,19-1-1 16,-8-1-1-16,-11 2 3 0,19-1-1 0,-10-2 2 16,-9 3-2-16,15-1 0 0,-15 1 3 0,18 0 0 15,-18 0-3-15,18-3 5 0,-18 3-6 0,15 1-1 0,-15-1 0 16,13-4 2-16,-13 4 0 0,14-3-2 16,-14 3 1-16,14 2-3 0,-14-2 3 0,17-4-1 15,-17 4 4-15,16 2-4 0,-5-4 1 0,-11 2 0 0,19-2 2 16,-19 2 1-16,16-2-2 0,-5 2 2 15,-11 0 4-15,21-5-3 0,-9 5 3 0,-12 0-2 16,18-4 4-16,-6 4 0 0,-1-1-2 0,-11 1-3 0,20-1 4 16,-20 1-3-16,21-1 4 0,-12 1-5 0,-9 0 3 15,18-4-2-15,-18 4-1 0,18-2-1 0,-11-2 1 16,-7 4-3-16,15-4 3 0,-15 4-1 0,16 3-5 16,-16-3 4-16,14 0-6 0,-14 0 2 0,15-3 2 15,-15 3 2-15,15-1-3 0,-15 1 1 16,17 0-2-16,-17 0 5 0,17-2-1 0,-17 2-1 0,16-1 3 15,-5 1-4-15,-11 0-1 0,19-4 4 0,-8 4-1 16,-11 0 3-16,16-2-3 0,-16 2 0 0,22-2-1 16,-13 2 3-16,-9 0-2 0,20-2-3 0,-11 1 5 15,-9 1-3-15,22-1 1 0,-12 1-2 0,-10 0-1 16,20 1 1-16,-20-1 1 0,21-1-2 0,-11 1 5 16,-10 0-2-16,19-2 2 0,-19 2-1 0,17-2 1 15,-17 2-2-15,18-1 0 0,-18 1-1 0,15 0-2 16,-15 0 2-16,16 0 2 0,-16 0-2 15,15-2 3-15,-15 2-1 0,12 0-1 0,-12 0 2 0,13 0-1 0,-13 0-3 16,11-2 3-16,-11 2 0 0,13-2 0 0,-13 2 1 16,18-1 1-16,-18 1-5 0,15 0 4 0,-15 0 1 15,19-3 1-15,-19 3-3 0,18 3 3 0,-18-3-2 16,20-4 1-16,-11 4-3 0,-9 0 0 16,18 0 0-16,-18 0-2 0,19 0 3 0,-12-2 2 0,-7 2-1 15,20-1-3-15,-20 1-1 0,15-3 1 0,-15 3 1 16,12 0 2-16,-12 0-1 0,0 0-2 0,18 0 2 15,-18 0 1-15,0 0-4 0,10 0 0 0,-10 0 7 16,0 0-6-16,0 0 1 0,16 0 2 0,-16 0 3 16,9-4-6-16,-9 4 3 0,0 0-3 0,14 0-1 15,-14 0 1-15,0 0-3 0,15 0 3 0,-15 0-2 0,12-1 1 16,-12 1 0-16,0 0-3 0,17 0 2 16,-17 0 2-16,11-2-1 0,-11 2 0 0,15-2 1 15,-15 2-4-15,13-2 3 0,-13 2 0 0,14-3 0 0,-14 3 1 16,13-2 0-16,-13 2 5 0,15-4-8 0,-15 4 9 15,12-1-5-15,-12 1-7 0,15-4 8 0,-15 4-5 16,15-2 4-16,-15 2 0 0,13-4-2 16,-13 4-1-16,17-4 3 0,-8 3-3 0,-9 1 2 0,17-3 3 15,-9 0-2-15,-8 3-2 0,15-4 2 0,-15 4 1 16,19-3 1-16,-19 3-3 0,12 0 1 16,-12 0-2-16,8-4 2 0,-8 4-2 0,0 0 1 0,13-1 2 15,-13 1-2-15,0 0 3 0,13-2 1 0,-13 2-2 16,0 0-3-16,11-4 5 0,-11 4-1 0,0 0-2 15,0 0 1-15,0 0 2 0,0 0-6 0,0 0 4 16,10-6 0-16,-10 6-3 0,0 0 0 0,12-3 4 16,-12 3 2-16,15-4-6 0,-15 4 3 0,11-4 0 15,-11 4-2-15,9-1 2 0,-9 1-2 0,0 0 1 16,19-2 6-16,-19 2-5 0,12-1-2 0,-12 1 2 16,13-1-2-16,-13 1 4 0,12-3 1 0,-12 3-3 15,0 0-1-15,15 0 4 0,-15 0-4 0,9-6 3 16,-9 6-1-16,0 0-1 0,12 0-1 0,-12 0 2 15,0 0 0-15,0 0-1 0,0 0 12 0,0 0-3 0,0 0 5 16,12-6 3-16,-12 6 5 0,0 0-6 16,0 0 5-16,0 0-9 0,0 0 5 0,0 0-8 0,0 0 2 15,0 0-11-15,0 0-14 0,0 0-22 16,0 0-27-16,0 0-33 0,-39 6-42 0,24-3-48 16,-12 3-66-16,1-4-332 0,-1-2-626 0,-5-1 277 0</inkml:trace>
    <inkml:trace contextRef="#ctx0" brushRef="#br0" timeOffset="-7594.4693">2952 111 127 0,'0'0'120'0,"0"0"1"0,1 7-18 16,-1-7 0-16,0 0-7 0,0 0-14 0,0 0-4 16,0 0-5-16,0 0 0 0,5 10 1 0,-5-10-2 15,0 0-1-15,3 8 6 0,-3-8-5 0,0 0 1 16,4 11-7-16,-4-11-1 0,2 12 1 0,-2-12-2 15,1 8-4-15,-1-8-3 0,0 0-9 0,0 15-3 16,0-15 0-16,0 0 0 0,0 15-1 0,0-15-1 16,0 12-3-16,0-12-6 0,5 11 1 0,-5-11 0 15,0 10 0-15,0-10 1 0,0 0-3 0,0 18 1 16,1-11-3-16,-1-7-3 0,3 17 0 0,-3-17-1 16,3 13 2-16,-3-13 0 0,0 15-1 0,0-15 0 15,0 16 9-15,0-16-10 0,0 18 2 0,0-9-4 16,0-9 0-16,0 15 4 0,0-15-5 0,0 16-1 15,0-16 0-15,-3 15 0 0,0-7 0 0,3-8-1 16,0 18-1-16,0-18-4 0,0 10 2 0,0-10-3 0,3 15-2 16,-3-15 1-16,-3 13-1 0,3-13-1 0,3 14 4 15,-3-14-5-15,0 11 0 0,0-11-2 16,3 12 0-16,-3-12 0 0,0 10-3 0,0-10 0 0,2 13 1 16,-2-13 1-16,0 13-1 0,0-13 1 0,3 16 5 15,-3-16-4-15,0 12-1 0,0-12 0 16,6 11 2-16,-6-11-3 0,0 13 5 0,0-13-5 0,3 10-2 15,-3-10 1-15,0 11 2 0,0-11-1 0,6 11-5 16,-6-11 4-16,0 11 3 0,0-11-2 0,1 11-1 16,-1-11 3-16,3 14-4 0,-3-14 4 0,2 10-2 15,-2-10-1-15,1 7 2 0,-1-7-1 0,2 14 0 16,-2-14-3-16,4 10 2 0,-4-10-2 0,2 11 1 16,-2-11 3-16,2 10-1 0,-2-10-2 0,2 10 3 15,-2-10-1-15,0 11-1 0,0-11 2 0,1 13 0 16,-1-13-1-16,2 12 2 0,-2-12-4 0,0 13 1 15,0-13-2-15,6 11 3 0,-6-11 1 0,4 17-3 16,1-13-2-16,-5-4 2 0,0 0-5 0,0 16 5 16,0-16 0-16,1 12-4 0,-1-12 4 0,6 12 4 0,-6-12-3 15,0 12 2-15,3-5-3 0,-3-7 6 16,5 14-1-16,-5-14-1 0,0 14-1 0,0-14-2 16,0 14 5-16,0-14-2 0,3 14 2 0,-3-14-3 0,0 16 1 15,0-16 1-15,3 12-2 0,-3-12 6 16,1 15-4-16,1-5-1 0,-2-10-1 0,0 14 5 15,0-14-1-15,6 13-5 0,-2-3 8 0,-4-10-4 0,3 15 7 16,-3-5-6-16,0-10 3 0,0 11-5 0,0-11 1 16,0 14 4-16,0-14-1 0,3 17 2 0,-3-17-3 15,3 11 2-15,-3-11-7 0,2 14 4 0,-2-14 0 16,3 12-3-16,-3-12 2 0,0 0 4 0,-3 15 4 16,3-15-8-16,0 11 8 0,0-11-7 0,3 10 4 15,-3-10 0-15,0 0 0 0,1 7 4 0,-1-7-3 16,0 0-3-16,0 0 3 0,5 10-2 0,-5-10-3 15,0 0 10-15,0 0 4 0,0 0-4 0,0 0 0 16,0 0 6-16,0 0-2 0,0 0 7 0,0 0-4 16,0 0 2-16,0 0 0 0,0 0 0 0,0 0-8 15,0 0 1-15,0 0-1 0,0 0-1 0,0 0-5 16,0 0-11-16,0 0-27 0,0 0-46 0,0 0-50 16,0 0-61-16,0 0-84 0,0 0-135 0,-14-34-208 15,2 20-653-15,2 4 288 0</inkml:trace>
    <inkml:trace contextRef="#ctx0" brushRef="#br0" timeOffset="-8704.1729">0 190 57 0,'0'0'102'16,"0"0"-7"-16,0 0-5 0,0 0-17 0,0 0-7 15,0 0 3-15,0 0-12 0,0 0 3 0,0 0-10 0,0 0-4 16,6-8 1-16,-6 8-6 0,0 0-4 16,0 0 0-16,0 0-4 0,0 0-5 0,14 0-5 0,-14 0 2 15,0 0 2-15,0 0 3 0,0 0-3 0,16 4 0 16,-16-4-1-16,0 0-2 0,0 0-3 0,18 0 0 15,-18 0-1-15,12 3 3 0,-12-3-7 0,13 0 2 16,-13 0 1-16,11 0-2 0,-11 0 0 0,13 0 5 16,-13 0-4-16,0 0-2 0,23-3-5 0,-23 3 6 15,13-2-5-15,-13 2 1 0,17-2-2 0,-17 2-1 16,16-1 3-16,-16 1-1 0,19 0 1 0,-19 0 1 16,15 1 0-16,-15-1 0 0,17 0-2 0,-7 0 6 15,-10 0-3-15,19 0-1 0,-10 0 0 0,-9 0-1 16,20 0 2-16,-8-1-3 0,-12 1-4 0,18-2 5 15,-8 2-6-15,-10 0 7 0,18 2-6 0,-18-2 2 16,16 0-8-16,-16 0 3 0,17-2-2 0,-8 4 4 16,-9-2-3-16,16 1 4 0,-7 1-4 0,-9-2 6 15,15 0-6-15,-15 0 1 0,18 0-5 0,-18 0 4 16,13 2 0-16,-13-2 0 0,14 0 1 0,-14 0-2 16,15 0 0-16,-15 0 2 0,12 3 0 0,-12-3 2 15,14 0-4-15,-14 0 4 0,18 1 0 0,-18-1 0 16,15 2-2-16,-15-2 2 0,14-2 1 0,-14 2 3 0,22 0-1 15,-7-4-5-15,-6 2 1 0,-9 2 2 0,24-2-1 16,-12 1 0-16,-12 1-3 0,21-2 4 0,-11 1-5 16,2-3 5-16,-12 4-4 0,21 0 11 0,-11-3-13 15,-10 3 1-15,21-1-3 0,-12-2 3 0,-9 3-2 16,18-3 0-16,-6 2 1 0,-12 1 4 0,16-3-5 16,-16 3 0-16,18 0-4 0,-18 0 5 0,14-1 1 15,-14 1-2-15,15 0-2 0,-15 0 3 0,0 0 0 16,18 0-1-16,-18 0-2 0,13 0 4 0,-13 0-2 15,13-4 0-15,-13 4 0 0,14-2 3 0,-14 2 2 16,13 0-4-16,-13 0 2 0,14-1-5 0,-14 1 0 16,13-4 5-16,-13 4-2 0,13 0 0 0,-13 0-4 15,17-1 5-15,-17 1-1 0,13-1 0 0,-13 1-1 0,14-4-1 16,-14 4 1-16,16 0-1 0,-16 0-1 0,17 0 5 16,-17 0-5-16,13 0 3 0,-13 0-2 15,15-2 1-15,-15 2 1 0,13 0 1 0,-13 0-3 16,15 0 3-16,-15 0 1 0,17-4-4 0,-17 4 3 0,16-1-2 15,-6 1-1-15,-10 0 4 0,17-3-4 0,-17 3 4 16,16 0-5-16,-16 0 3 0,15-3-1 0,-15 3 3 16,15 0 2-16,-15 0-7 0,16 0 5 0,-16 0-1 15,17-1-1-15,-17 1 3 0,13-4 0 0,-13 4-1 16,15 0-2-16,-15 0 2 0,17-2 0 0,-17 2 3 16,13-1-3-16,-13 1 1 0,15 0 0 0,-15 0-1 15,18 0 0-15,-18 0 0 0,16-3-1 0,-16 3 1 16,17-1-1-16,-17 1 1 0,15-1 1 0,-15 1 0 15,13-1-1-15,-13 1-1 0,15-4 2 0,-15 4-1 16,0 0-3-16,18 0 0 0,-18 0 2 0,13 0 0 16,-13 0-1-16,0 0 4 0,18 0-7 0,-18 0 3 15,11 0 0-15,-11 0-3 0,13 0 2 0,-13 0 0 16,10 0 1-16,-10 0-2 0,14 0-1 0,-14 0 0 0,0 0 2 16,16 0 2-16,-16 0-3 0,15 0 0 15,-15 0 1-15,14 0 1 0,-14 0 1 0,0 0-1 16,20 0-1-16,-20 0 2 0,14 0 1 0,-14 0-3 15,15-3 3-15,-15 3 1 0,18-4 1 0,-18 4-3 16,16-3-1-16,-16 3 0 0,17 0 6 0,-17 0-7 0,16 0 2 16,-16 0 1-16,18-3-3 0,-18 3 5 15,15-1-3-15,-15 1 0 0,19 0 0 0,-19 0-2 0,18-3 3 16,-11 2-3-16,-7 1 2 0,14-2-4 0,-14 2 4 16,16-1-1-16,-16 1-4 0,18-3 6 0,-18 3-2 15,15 0 1-15,-15 0-2 0,18-2 1 0,-18 2 0 16,19 1-3-16,-7-1 2 0,-12 0 6 0,20-2-5 15,-11 2 3-15,-9 0-4 0,19-4 3 0,-19 4 0 16,19 0 2-16,-10 0-2 0,-9 0 0 0,18-4-1 16,-18 4 4-16,20-2 0 0,-11 2-2 0,-9 0-2 15,19-1 0-15,-9-3 1 0,-10 4 3 0,18 0-5 16,-18 0-1-16,20 0 2 0,-10 0 1 0,-10 0-4 16,20-3 2-16,-11 0 1 0,-9 3 0 0,17 0 0 15,-5-1-2-15,-12 1 3 0,18 0-4 0,-18 0 3 16,18-2 0-16,-18 2 1 0,20 0-3 0,-12 0 1 15,-8 0 2-15,20-1-3 0,-10-2 3 0,-10 3-1 16,20-1 0-16,-11 0-2 0,-9 1 2 0,19 0 4 16,-10-3-3-16,-9 3 2 0,18 0-1 0,-18 0 2 0,18 0-2 15,-9-2 2-15,-9 2-4 0,15 0 2 16,-15 0 1-16,18 0-1 0,-18 0-2 0,13-4 2 0,-13 4-1 16,13-1-1-16,-13 1 1 0,0 0 0 0,15 0 0 15,-15 0-2-15,12-1 1 0,-12 1 1 0,0 0 0 16,15 1-1-16,-15-1 0 0,0 0-1 0,17 0-1 15,-17 0 2-15,13-1 0 0,-13 1-1 0,13 0 0 16,-13 0 1-16,15-1-2 0,-15 1-2 0,15-4 5 16,-15 4-1-16,18 0-1 0,-18 0 1 0,15 0 0 15,-15 0-2-15,18 0 4 0,-9 0 11 0,-9 0-15 16,22-4 1-16,-11 4 1 0,-11 0 0 0,18-1-1 16,-18 1 0-16,19 0 2 0,-10 0-1 0,-9 0 5 15,18-4-3-15,-9 3-2 0,-9 1-2 0,16-1 1 16,-7-2 4-16,-9 3 0 0,17-3-3 0,-17 3-1 15,13-1 5-15,-13 1-2 0,13-2 0 0,-13 2-1 16,14 0 1-16,-14 0-2 0,0 0 1 0,15-1-3 0,-15 1 2 16,0 0-1-16,15 0 6 0,-15 0-3 0,0 0-1 15,13-3 1-15,-13 3 2 0,13-1 0 16,-13 1-2-16,14-3 0 0,-14 3-1 0,0 0 4 16,16 0-1-16,-16 0-2 0,0 0-1 0,15-3-1 0,-15 3-2 15,0 0 3-15,14 0-1 0,-14 0 0 0,0 0 0 16,13 0 2-16,-13 0-3 0,0 0 2 15,12-4 1-15,-12 4-1 0,0 0 1 0,0 0-2 0,0 0-1 16,15 0 1-16,-15 0 0 0,0 0 2 0,0 0 1 16,0 0-4-16,0 0 3 0,15-1-3 0,-15 1 2 15,0 0 1-15,0 0-3 0,0 0 1 0,12-2 0 16,-12 2-1-16,0 0-3 0,0 0 2 0,0 0 0 16,0 0-8-16,0 0-20 0,0 0-29 0,0 0-37 15,0 0-42-15,0 0-85 0,0 0-168 0,0 0-421 16,0 0 186-16</inkml:trace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2:29.36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8B8E397-AC22-4F61-A56E-5F24ECC7D625}" emma:medium="tactile" emma:mode="ink">
          <msink:context xmlns:msink="http://schemas.microsoft.com/ink/2010/main" type="inkDrawing" rotatedBoundingBox="2680,2643 2792,3148 2696,3169 2583,2664" semanticType="callout" shapeName="Other">
            <msink:sourceLink direction="with" ref="{5F86AF99-D2D1-423D-8C34-FA5D0BFF9511}"/>
          </msink:context>
        </emma:interpretation>
      </emma:emma>
    </inkml:annotationXML>
    <inkml:trace contextRef="#ctx0" brushRef="#br0">0 220 13 0,'0'0'178'16,"0"0"-13"-16,0 0-13 0,0 0-5 0,0 0-12 15,0 0-10-15,0 0-5 0,0 0-6 0,0 0-1 16,0 0-12-16,0 0-3 0,0 0-7 0,0 0-7 16,0 0-9-16,0 0 1 0,0 0-9 0,0 0-4 15,0 0-2-15,0 0-4 0,0 0-6 0,0 0 0 16,0 0-6-16,0 0-2 0,0 0-9 0,0 0-3 16,4-28-3-16,-4 28-4 0,0 0 1 0,3-13-5 15,-3 13-2-15,5-11 0 0,-5 11-3 0,4-14-3 16,-4 14 1-16,3-13 1 0,0 6-4 0,-3 7-1 15,4-16-1-15,-1 10 1 0,-3 6 0 0,3-15 0 16,-3 15-1-16,3-14-3 0,-1 4 2 0,-2 10 1 16,6-13-3-16,-6 13 3 0,1-15 4 0,-1 15 4 15,0-11-3-15,0 11 0 0,0 0-5 0,5-13 5 16,-5 13-2-16,0 0 2 0,0-10-1 0,0 10-4 0,0 0 4 16,0 0-2-16,0 0 0 0,0 0-1 0,0 0 1 15,0 0-3-15,3-11 0 0,-3 11 0 16,0 0-3-16,0 0-1 0,0 0-8 0,0 0 7 15,0 0-2-15,0 0 3 0,0 0-3 0,0 0-1 0,0 0 0 16,0 0 2-16,0 0-2 0,0 0 1 0,0 0 2 16,0 0 1-16,0 0-1 0,4 31-1 15,-4-31 2-15,2 13 2 0,-2-13-5 0,0 15 5 16,0-15 0-16,1 13-1 0,-1-13 2 0,3 15-1 0,-1-8-2 16,-2-7 3-16,0 16 0 0,0-16 0 0,0 13 4 15,0-13-1-15,3 13-1 0,-3-13 4 0,3 13 2 16,-3-13-6-16,1 12-2 0,-1-12 3 15,2 13 1-15,-2-13 0 0,3 11 0 0,-3-11-1 0,1 13 2 16,-1-13 3-16,2 11-4 0,2-4 5 0,-4-7-3 16,2 13 5-16,-2-13-2 15,1 12 7-15,-1-12-7 0,5 12 0 0,-5-12-6 0,1 11 2 0,-1-11 0 16,3 11-1-16,-3-11 0 0,3 11 2 0,-3-11-2 16,1 10 0-16,-1-10 2 0,3 13 0 0,-3-13 0 15,3 11 3-15,-3-11-4 0,3 11-1 0,-3-11-1 16,2 15 5-16,-2-15-4 0,1 13 0 0,-1-13 2 15,2 13-2-15,-2-13-5 0,3 12 4 0,-2-5-2 16,-1-7 4-16,5 13-1 0,-5-13-1 0,3 11-2 16,-3-11 6-16,1 11-4 0,-1-11-2 0,0 11 13 15,0-11-13-15,5 13 3 0,-5-13 1 0,0 10-2 16,0-10 12-16,0 0-14 0,1 15 3 0,-1-15 3 16,0 0-3-16,3 11 3 0,-3-11 0 0,0 0 0 15,0 0-1-15,0 0 0 0,0 0 8 0,0 0-7 16,-3 15 2-16,3-15 0 0,0 0-3 0,0 0 4 15,0 0-1-15,0 0-8 0,3 11 6 0,-3-11 1 0,0 0-2 16,0 0 0-16,0 0-1 0,0 0 2 16,0 0-1-16,0 0 11 0,0 0-13 0,0 0 1 15,0 0-2-15,0 0 2 0,0 0 3 0,0 0 6 16,0 0-3-16,0 0-2 0,0 0 2 0,0 0-1 0,0 0 0 16,0 0-4-16,0 0-1 0,0 0 4 15,0 0-5-15,0 0-3 0,0 0 3 0,0 0-2 16,0 0-9-16,0 0-18 0,0 0-35 0,0 0-40 15,0 0-50-15,0 0-55 0,0 0-68 0,0 0-276 0,0 0-587 16,0 0 261-16</inkml:trace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2:31.24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0152CCC-5B01-478A-A120-14B1A37E52F4}" emma:medium="tactile" emma:mode="ink">
          <msink:context xmlns:msink="http://schemas.microsoft.com/ink/2010/main" type="inkDrawing" rotatedBoundingBox="3073,4570 3137,5100 2865,5132 2801,4603" semanticType="callout" shapeName="Other">
            <msink:sourceLink direction="with" ref="{5F86AF99-D2D1-423D-8C34-FA5D0BFF9511}"/>
          </msink:context>
        </emma:interpretation>
      </emma:emma>
    </inkml:annotationXML>
    <inkml:trace contextRef="#ctx0" brushRef="#br0">-2 115 71 0,'0'0'199'15,"0"0"-13"-15,0 0-10 0,0 0-9 0,0 0-11 16,0 0-10-16,0 0-6 0,0 0-13 0,0 0-10 16,-6-9-9-16,6 9-6 0,0 0-9 0,0 0-1 15,0 0-14-15,0 0-4 0,0-15-9 0,0 15-1 16,0 0-11-16,0 0-6 0,6-15-2 0,-6 15-6 16,3-8-4-16,-3 8-2 0,8-10-2 0,-8 10-3 15,4-11-1-15,-4 11-3 0,9-10-3 0,-4 5-1 16,-5 5-1-16,10-10 1 0,-10 10-2 0,7-8-1 15,-7 8-3-15,8-4-2 0,-8 4 0 0,0 0 0 16,7-8-3-16,-7 8-2 0,0 0-2 0,0 0 0 0,0 0 3 16,14-2-4-16,-14 2 1 0,0 0-2 15,0 0-1-15,0 0 2 0,15 7 0 0,-15-7 0 16,0 0 0-16,9 7-1 0,-9-7 1 0,7 7 0 0,-7-7 0 16,6 10-1-16,-6-10 3 0,3 7-2 0,-3-7 3 15,8 10 7-15,-6-2-3 0,-2-8-1 16,2 12 2-16,-2-12 4 0,3 16 3 15,0-9-4-15,-3-7 5 0,-3 19 0 0,3-11 1 0,0-8 0 0,0 19 6 16,-2-5-4-16,2-1 0 0,-1 0-3 0,-1 0-1 16,0-2 3-16,0 4-3 0,-2-2 1 0,1 1 0 15,-3-1-5-15,1 2 3 0,2-3-9 0,-1-3-1 16,2 4-3-16,-2-2 3 0,-2-2 0 0,3-2-1 16,-2 3-1-16,-1-3-1 0,3 3 2 15,-1-2 1-15,4-8 0 0,-8 19 3 0,5-12-2 0,-1 0 0 16,-1 2-1-16,5-9-2 0,-8 12-1 0,3-5 4 15,-1 0-1-15,6-7-2 0,-7 7-3 0,7-7 11 16,-6 10-9-16,6-10-2 0,-5 8 7 0,5-8-6 16,0 0-1-16,-4 10 0 0,4-10-2 0,0 0 2 0,-8 4-2 15,8-4 5-15,0 0-3 0,0 0 0 16,0 0 0-16,0 0 10 0,0 0-11 0,0 0 5 16,0 0-6-16,0 0 6 0,0 0-3 0,0 0 1 15,0 0-2-15,0 0 3 0,0 0-4 0,0 0 1 0,0 0-2 16,0 0 1-16,0 0-5 0,0 0 4 0,0 0-1 15,0 0 0-15,0 0-4 0,0 0 6 16,15-24-4-16,-15 24 2 0,11-8-5 0,-11 8 7 16,0 0-4-16,7-6 1 0,-7 6-1 0,0 0-2 0,9-1 1 15,-9 1 2-15,0 0-2 0,0 0 0 0,12-3 0 16,-12 3 0-16,0 0-1 0,0 0 1 0,15 7 0 16,-15-7 2-16,12 3-4 0,-12-3 4 0,6 9-3 15,-6-9 3-15,9 11-2 0,-5-6 3 0,-4-5-3 16,9 10 5-16,-3-5-3 0,0 2 1 0,-6-7-4 15,12 10 6-15,-6-7-2 0,-6-3 6 16,9 7-3-16,-9-7-3 0,12 7 7 0,-12-7 3 0,9 4 2 16,-9-4 7-16,12 4 1 0,-12-4 5 0,0 0-1 15,18-1-1-15,-18 1-3 0,0 0 1 0,13-7-1 16,-6 4-2-16,-7 3-3 0,9-7 3 0,-9 7-2 16,12-7-2-16,-6 3-3 0,-6 4-2 0,9-7-1 15,-9 7 3-15,9-7-2 0,-9 7-1 0,8-8-3 16,-8 8-19-16,0 0-15 0,0 0-27 0,3-6-28 15,-3 6-30-15,0 0-25 0,0 0-33 0,0 0-43 0,0 0-274 16,0 0-528-16,0 0 233 0</inkml:trace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2:10.51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B65F58B-9DF5-40EE-B9AC-763C16984941}" emma:medium="tactile" emma:mode="ink">
          <msink:context xmlns:msink="http://schemas.microsoft.com/ink/2010/main" type="inkDrawing" rotatedBoundingBox="3795,4129 3994,5543 3863,5561 3665,4147" semanticType="connector" shapeName="Other">
            <msink:sourceLink direction="with" ref="{EFB12374-E70F-4332-8ABF-B71CBCE1BCDE}"/>
            <msink:sourceLink direction="with" ref="{8B23BCDB-8618-4F3E-89A7-E0FAA158D834}"/>
          </msink:context>
        </emma:interpretation>
      </emma:emma>
    </inkml:annotationXML>
    <inkml:trace contextRef="#ctx0" brushRef="#br0">-64 223 30 0,'0'0'141'0,"0"0"-14"16,0 0-3-16,6-11-9 0,-6 11 2 0,0 0-14 15,0 0 1-15,0 0 4 0,5-7-12 0,-5 7-6 16,0 0-3-16,0 0-2 0,0 0-10 0,0 0-2 16,0 0-11-16,0 0 0 0,0 0-9 0,0 0-5 15,0 0-2-15,0 0-8 0,0 0 2 0,0 0-2 16,0 0-9-16,0 0 11 0,0 0 0 0,0 0-1 15,0 0 1-15,0 0 0 0,-5 32-2 0,5-32-1 16,-3 14-1-16,3-14-5 0,0 17 3 0,-3-7 3 16,3-10-5-16,0 19 2 0,-1-8-2 0,1-11-1 15,0 19-4-15,0-12 1 0,0-7 0 0,0 21-3 16,1-11-2-16,-1-1 2 0,0-9 0 0,3 20-1 16,-3-10-1-16,3 1-1 0,-3-4 1 0,2 6 3 0,2-2-4 15,-2 2 5-15,-2-3-2 0,0-10 2 16,3 20 4-16,-2-10-3 0,1 0-1 0,-2-10-4 15,1 17 0-15,2-6 0 0,-3-11 3 0,0 20-3 0,2-12-1 16,-2 2 3-16,0-10-6 0,0 21 0 0,1-13 0 16,2 2 2-16,-3-10-5 0,0 21-1 0,0-11 0 15,2-3-1-15,-2-7-3 0,0 18 4 16,1-8-3-16,-1-10 2 0,2 18-2 0,1-7-3 0,-2-2 10 16,-1-9-10-16,0 16-3 0,0-16 2 0,0 16 1 15,2-6-1-15,-2-10 1 0,0 15 4 0,3-8-7 16,-3-7 2-16,1 15-1 0,1-6-1 15,-2-9 1-15,0 18 4 0,3-12-3 0,-3-6 7 0,2 16-9 16,-2-5-1-16,0-11 4 0,5 13 2 0,-5-13 1 16,0 18-1-16,0-18 0 0,1 15-2 0,-1-15-1 15,2 14 1-15,-2-14 3 0,3 14-4 0,-2-7 12 16,-1-7-11-16,0 14-1 0,0-14 2 0,0 15 2 16,0-15-3-16,0 14 3 0,2-7-1 0,-2-7 1 15,1 15 0-15,-1-15 1 0,0 12-2 0,0-12-5 16,0 18 0-16,0-18 1 0,3 10 0 0,-3-10 2 15,0 14-4-15,0-14 6 0,2 10-6 0,-2-10 3 16,0 15 2-16,0-15 1 0,1 13-8 0,-1-13 4 16,0 8-3-16,0-8 15 0,3 15 0 0,-3-15-14 0,2 12-8 15,-2-12 6-15,1 11 1 0,-1-11 0 16,5 10 0-16,-5-10 3 0,1 11 1 0,-1-11-4 16,0 13 4-16,0-13-2 0,2 11-4 0,-2-11 7 15,3 14-9-15,-3-14 6 0,3 8-1 0,-3-8-1 16,1 9 2-16,-1-9-2 0,3 11 8 0,-3-11-10 15,0 0-1-15,2 15 6 0,-2-15-4 0,1 10-5 16,-1-10 7-16,3 10-2 0,-3-10 0 0,0 0-1 0,3 14 1 16,-3-14 5-16,2 7-2 0,-2-7 4 0,4 12-7 15,-4-12 4-15,2 12-1 0,-2-12 2 0,3 10 7 16,-3-10-14-16,1 9 5 0,-1-9 14 0,5 13-11 16,-5-13-3-16,3 13 0 0,-3-13 5 0,1 11 11 15,-1-11-11-15,5 11-9 0,-5-11 4 0,4 14 1 16,-4-14 7-16,2 13-2 0,-2-13-3 0,1 12 18 15,-1-12-11-15,1 13-8 0,-1-13 5 0,6 10-1 16,-6-10-1-16,0 0-10 0,-1 13 14 0,1-13-3 16,0 0-2-16,0 12 1 0,0-12-2 0,0 0-3 15,0 0 2-15,1 10-1 0,-1-10 5 0,0 0-2 16,0 0 3-16,0 0-2 0,0 0 6 0,0 0-6 16,0 0-2-16,0 0 2 0,0 0-4 0,5 8-2 15,-5-8-2-15,0 0 8 0,0 0-5 0,0 0-3 16,0 0 2-16,0 0-3 0,0 0 4 0,0 0 3 15,0 0-4-15,0 0-5 0,0 0-14 0,0 0-9 16,0 0-21-16,0 0-41 0,0 0-35 0,-19 10-49 16,13-7-64-16,6-3-71 0,-14 10-278 0,8-7-630 15,-3 2 279-15</inkml:trace>
    <inkml:trace contextRef="#ctx0" brushRef="#br0" timeOffset="-6720.3207">-143 94 87 0,'0'0'132'0,"0"0"-10"15,0 0-4-15,0 0 1 0,0 0-15 0,0 0-5 16,0 0-6-16,0 0-3 0,0 0-7 0,0 0 1 16,0 0-3-16,0 0 0 0,0 0-9 0,0 0 0 15,0 0-4-15,0 0-1 0,0 0-7 0,0 0-3 16,0 0-2-16,0 0-5 0,0 0-4 0,0 0-1 16,0 0-8-16,0 0-4 0,0 0-2 0,0 0-4 15,0 0-2-15,0 0-2 0,0 0-4 0,0 0-2 16,0 0 0-16,0 0-7 0,0 0 1 0,0 0-3 15,0 0 0-15,0 0 1 0,0 0-1 0,0 0-1 16,0 0 1-16,0 0-1 0,0 0 0 0,0 0 0 16,0 0 4-16,0 0-1 0,-9 24-3 0,9-24 1 15,0 0-1-15,3 8 5 0,-3-8 0 0,0 0-1 0,0 0 0 16,5 13 0-16,-5-13 3 0,0 0 0 16,0 11-3-16,0-11 6 0,0 0-3 0,0 0-1 0,1 13-1 15,-1-13-1-15,0 0 6 0,3 11 0 16,-3-11-1-16,0 0-1 0,2 8-2 0,-2-8 2 0,0 0 2 15,0 15 0-15,0-15-3 0,0 0 2 0,-2 15-2 16,2-15-3-16,0 11 1 0,0-11 0 0,0 0-2 16,-3 14-1-16,3-14 2 0,0 11 2 0,0-11 0 15,0 13-1-15,0-13 12 0,0 11-12 0,0-11-1 16,0 14 5-16,0-14 2 0,-1 15 1 0,1-15 1 16,-2 16 0-16,2-16-1 0,-3 14-3 0,3-14-1 15,0 12 0-15,0-12 0 0,-1 11-2 0,1-11 6 16,0 0-10-16,0 15-2 0,0-15 0 0,0 0-1 15,0 12 1-15,0-12-1 0,0 0-2 0,0 0 1 16,0 13 1-16,0-13 0 0,0 0-1 0,-2 17 1 16,2-17-1-16,0 0-1 0,0 11-2 0,0-11 2 15,0 0-2-15,0 14 4 0,0-14-5 0,0 0 3 16,2 12-4-16,-2-12 4 0,1 9-3 0,-1-9 0 16,0 0 1-16,3 12 1 0,-3-12 0 0,2 10-3 15,-2-10 1-15,0 0 3 0,1 14-1 0,-1-14 5 16,3 8-7-16,-3-8 1 0,0 0 1 0,0 15 0 15,0-15 0-15,0 0-1 0,0 10-1 0,0-10 4 0,2 11-5 16,-2-11 4-16,1 10-1 0,-1-10 0 0,0 0 3 16,0 0-2-16,5 11-1 0,-5-11-1 0,0 0 7 15,1 14-6-15,-1-14 0 0,0 0 2 16,0 13-3-16,0-13 2 0,5 9-2 0,-5-9 1 0,0 0 0 16,-3 11 0-16,3-11 0 0,0 0-2 0,4 12 2 15,-4-12 0-15,0 0 2 0,2 13-3 0,-2-13 1 16,0 9 0-16,0-9-3 0,4 10 0 0,-4-10 0 15,0 0 1-15,2 13-11 0,-2-13 5 0,0 11 0 16,0-11-2-16,0 0 1 0,4 14 1 0,-4-14 3 16,2 6 1-16,-2-6 5 0,0 0-8 0,-2 15 3 15,2-15 3-15,2 10-2 0,-2-10-1 0,4 11 2 16,-4-11-2-16,0 0-1 0,0 13 10 0,0-13-8 16,2 12 6-16,-2-12-6 0,1 12-1 0,-1-12 0 15,2 12 3-15,-2-12-2 0,0 11 2 0,0-11-1 16,4 8-3-16,-4-8 4 0,0 0 1 0,1 18 1 15,-1-18 3-15,0 11-5 0,0-11 4 0,5 9-3 16,-5-9 0-16,1 13 1 0,-1-13 2 0,2 10-4 16,-2-10 5-16,3 10-5 0,-3-10 1 0,1 11 6 15,-1-11-3-15,0 11-5 0,0-11 0 0,2 13 3 16,-2-13-1-16,4 7-1 0,-4-7-1 0,2 15 3 16,-2-15-2-16,6 7 0 0,-6-7 2 0,4 10-2 15,-4-10 3-15,3 10-4 0,-3-10 0 0,3 11 0 0,-3-11 3 16,3 13-4-16,-3-13 6 0,0 0-5 15,5 12 2-15,-5-12-3 0,1 11 0 0,-1-11 2 0,0 0-2 16,2 13 1-16,-2-13 3 0,3 11-3 0,-3-11 0 16,1 11 0-16,-1-11 3 0,3 9 1 0,-3-9 0 15,3 10-4-15,-3-10 2 0,2 12 2 0,-2-12-1 16,1 10-2-16,-1-10 5 0,5 12 0 16,-5-12 12-16,1 9-15 0,-1-9 5 0,5 12-3 0,-5-12 4 15,1 9-1-15,-1-9-2 0,5 9 0 0,-5-9 0 16,1 11 2-16,-1-11-1 0,0 0 2 0,5 12 0 15,-5-12-3-15,0 0 2 0,1 12 3 0,-1-12 0 16,0 0-2-16,1 11 1 0,-1-11 10 0,0 0-15 16,2 8 6-16,-2-8 4 0,0 0 1 0,0 0-10 15,3 12-2-15,-3-12 3 0,0 0 3 0,0 0 1 16,3 9-3-16,-3-9 2 0,0 0-1 0,0 0-4 16,0 0 4-16,0 0-2 0,0 0 2 0,0 0-4 15,0 0 5-15,0 0-5 0,0 0 5 0,0 11-3 16,0-11-2-16,0 0-2 0,0 0 3 0,0 0-2 15,0 0 3-15,0 0-4 0,0 0 6 0,0 0-5 0,0 0 2 16,0 0 2-16,0 0-5 0,0 0 2 16,0 0 0-16,0 0 0 0,0 0-2 0,0 0-2 15,0 0-14-15,0 0-24 0,0 0-26 0,0 0-44 16,0 0-57-16,0 0-69 0,0 0-301 0,0 0-577 16,0 0 256-16</inkml:trace>
    <inkml:trace contextRef="#ctx0" brushRef="#br0" timeOffset="-1220.5995">-80 105 61 0,'0'0'131'16,"0"0"-9"-16,0 0-19 0,0 0 1 0,0 0-12 15,0 0-10-15,0 0-6 0,0 0 0 0,-14-1-11 0,14 1-12 16,0 0-2-16,0 0-7 0,0 0-2 16,0 0-4-16,0 0-7 0,0 0 2 0,0 0 2 0,0 0-9 15,0 0 0-15,0 0 1 0,0 0 6 0,0 0-1 16,0 0-4-16,0 0 9 0,0 0-4 15,0 0-1-15,0 0 1 0,0 0-3 0,0 0-1 0,0 0-5 16,-3 24-4-16,3-24 3 0,0 0-6 0,0 0 0 16,3 14-3-16,-3-14 6 0,0 0 0 0,0 15 2 15,0-15-3-15,0 0 1 0,-3 14-3 0,3-14 5 16,0 0-1-16,3 15 2 0,-3-15-4 0,0 11 5 16,2-2-3-16,-2-9 2 0,0 0-1 0,1 15 0 15,-1-15 1-15,2 9-3 0,-2-9 1 0,3 18 1 16,-3-18-1-16,0 13 1 0,0-13 1 0,1 11-3 15,-1-11 3-15,0 14-1 0,0-14 1 0,2 15 0 16,-2-15-1-16,3 16-2 0,-3-16 0 0,3 14 0 16,-3-6-1-16,0-8-1 0,3 15-2 0,-3-15-1 0,3 12-1 15,-2-4-1-15,4 2-2 0,-5-10 1 16,1 13 1-16,2-5 1 0,-3-8 2 0,3 17-2 16,2-10 8-16,-4 3-6 0,-1-10-1 0,5 18 1 15,-4-8-1-15,1 1 4 0,-2-11-4 0,4 17-1 16,-4-6 0-16,2-1-1 0,-2-10-1 0,4 16 0 15,-2-6 3-15,1-1-1 0,-3-9-2 0,3 17 1 0,-2-10-1 16,1 3-1-16,-2-10-2 0,4 14 0 0,-4-4 2 16,0-10 3-16,5 16-2 0,-4-10-1 0,-1-6 5 15,3 16-13-15,0-7 0 0,-3-9-1 0,1 13 1 16,4-5 0-16,-5-8 2 0,4 12 0 16,-4-12 0-16,3 14-2 0,-1-8 4 0,-2-6 0 0,6 13 2 15,-5-6-3-15,-1-7 6 0,2 10-5 0,-2-10 3 16,4 14 0-16,-4-14-2 0,5 12-1 0,-5-12 4 15,1 12-2-15,-1-12 2 0,2 11-7 0,-2-11 4 16,0 13 0-16,0-13-1 0,4 12 0 0,-4-12 0 16,0 13 0-16,0-13-1 0,2 9-1 0,-2-9 4 15,0 13-6-15,0-13 3 0,0 0-4 0,0 18 2 16,0-18 1-16,1 11-3 0,-1-11 4 0,0 13-2 16,0-13 1-16,5 13 2 0,-5-13-3 0,1 14 5 15,-1-14-1-15,0 14-2 0,0-14-1 0,0 11 4 16,0-11-2-16,2 15 2 0,-2-15 0 0,0 12 2 0,0-12-3 15,3 14 3-15,-3-14-1 0,0 11-1 16,0-11-2-16,1 14 4 0,-1-14-1 0,0 10 1 16,0-10 2-16,2 11-4 0,-2-11-4 0,0 0 5 15,0 11-3-15,0-11-1 0,3 13 1 0,-3-13 0 0,0 0 3 16,0 14-2-16,0-14 1 0,0 10-1 0,0-10-1 16,0 0 1-16,0 18 1 0,0-18-1 15,0 11 4-15,0-11-4 0,0 11 4 0,0-11-6 16,0 0 4-16,-3 17-1 0,3-17-3 0,3 10 2 0,-3-10 2 15,0 0 1-15,0 18-4 0,0-18 5 0,0 10-2 16,0-10-1-16,0 11 1 0,0-11-3 0,0 0-3 16,0 13 3-16,0-13 3 0,0 0-2 0,1 12-1 15,-1-12 2-15,0 0-1 0,0 13-3 0,0-13 7 16,0 0-3-16,0 0-1 0,0 0-2 0,0 13-4 16,0-13 7-16,0 0-4 0,0 0 4 0,0 0-4 15,0 0 2-15,0 0 0 0,0 0-2 0,0 0 3 16,0 11-1-16,0-11-2 0,0 0 5 0,0 0-3 15,0 0 1-15,0 0 2 0,0 0-5 0,0 0-1 16,0 0 0-16,0 0 0 0,0 0-10 0,0 0-9 16,0 0-14-16,0 0-20 0,0 0-17 0,-28-20-20 15,22 12-24-15,0 1-30 0,0-2-24 0,0-6-17 16,3-1-20-16,-2-4-28 0,1-3-193 0,-3-1-455 16,-1-2 202-16</inkml:trace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2:22.39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C1D59E1-1336-4123-95BD-F5766505DBF5}" emma:medium="tactile" emma:mode="ink">
          <msink:context xmlns:msink="http://schemas.microsoft.com/ink/2010/main" type="inkDrawing" rotatedBoundingBox="4598,3647 4619,4093 4521,4098 4501,3652" semanticType="connector" shapeName="Other">
            <msink:sourceLink direction="with" ref="{EFB12374-E70F-4332-8ABF-B71CBCE1BCDE}"/>
            <msink:sourceLink direction="with" ref="{8B23BCDB-8618-4F3E-89A7-E0FAA158D834}"/>
          </msink:context>
        </emma:interpretation>
      </emma:emma>
    </inkml:annotationXML>
    <inkml:trace contextRef="#ctx0" brushRef="#br0">850 295 41 0,'0'0'99'0,"0"0"-9"0,0 0 3 0,0 0-14 16,0 0-7-16,0 0-9 0,0 0 6 15,0 0-8-15,18 19 6 0,-18-19-8 0,0 0 1 16,0 0 4-16,0 0 1 0,0 0-6 0,0 0 1 16,0 0 0-16,0 0-1 0,0 0-1 0,0 0 7 0,7 4-3 15,-7-4 4-15,0 0 1 0,0 0 9 0,0 0 2 16,0 0 2-16,0 0 1 0,0 0-3 0,0 0-5 16,0 0-5-16,0 0-6 0,0 0-7 0,0 0-5 15,0 0-1-15,0 0-5 0,14-23-4 0,-14 23-5 16,5-8 1-16,-5 8-4 0,8-6-1 0,-8 6-6 15,6-7-2-15,-6 7 1 0,6-11-4 0,-6 11-2 16,0 0-2-16,6-8-3 0,-6 8 3 0,0 0-1 16,4-10-3-16,-4 10 2 0,0 0-2 0,5-8-1 15,-5 8-2-15,0 0 5 0,0 0-6 0,0 0 2 16,0 0 2-16,0 0 1 0,7-8-6 0,-7 8 0 16,0 0 0-16,0 0 0 0,0 0-2 0,0 0 0 15,0 0 0-15,0 0-4 0,0 0 3 0,0 0-3 16,0 0 0-16,0 0-1 0,0 0 1 0,0 0 0 0,0 0-1 15,0 0-1-15,0 0 2 0,0 0-1 16,0 0 3-16,0 0 1 0,0 0 3 0,0 0 2 16,0 0 3-16,8 26-1 0,-8-26 1 0,0 12 3 15,0-12 0-15,3 12 6 0,-3-12-6 0,0 12 0 16,0-12 1-16,0 14 2 0,0-14 2 0,0 14 5 16,0-4-6-16,0-10 1 0,0 18-1 0,0-18 3 0,0 17 1 15,0-10-2-15,0-7 1 0,-5 19 1 16,5-9-1-16,2 1-3 0,-2-11 0 0,-2 16-1 0,2-16 2 15,-1 20 0-15,1-11-1 0,0-9 2 0,0 17-4 16,0-17 3-16,-3 17-4 0,3-17 2 0,0 14-2 16,0-14 1-16,0 15 0 0,0-15 2 0,3 13-1 15,-3-13 0-15,-3 14-2 0,3-14 4 0,0 11-5 16,0-11 3-16,-2 10-1 0,2-10-1 0,0 0 6 16,2 16-6-16,-2-16 2 0,0 0 1 0,-2 12 1 15,2-12-3-15,0 0-2 0,-1 13-2 0,1-13-2 16,0 0 1-16,0 11 2 0,0-11-1 0,0 0-2 15,0 15 5-15,0-15-4 0,0 0 3 0,0 0-3 16,-5 7 2-16,5-7 2 0,0 0-2 0,0 0-2 16,0 0 2-16,0 0-3 0,0 0 3 0,0 17-4 15,0-17 0-15,0 0-4 0,0 0 4 0,0 0-3 16,0 0 5-16,0 0 1 0,3 11-4 0,-3-11-7 16,0 0 12-16,0 0-7 0,0 0 6 0,0 0-10 0,0 0 1 15,0 0 3-15,0 0-4 0,0 0 3 16,0 0-1-16,0 0 2 0,0 0 0 0,0 0-3 15,3 7 4-15,-3-7-5 0,0 0 0 0,0 0-9 16,0 0-8-16,0 0-33 0,0 0-30 0,0 0-35 0,0 0-49 16,0 0-53-16,0 0-70 0,0 0-263 0,0 0-590 15,0 0 261-15</inkml:trace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2:35.88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8CDDDEE-F930-48BF-BA2A-B41084FE387B}" emma:medium="tactile" emma:mode="ink">
          <msink:context xmlns:msink="http://schemas.microsoft.com/ink/2010/main" type="inkDrawing" rotatedBoundingBox="4052,6780 8654,6453 8763,7982 4160,8309" hotPoints="8439,6375 8634,7688 4358,8321 4163,7008" semanticType="enclosure" shapeName="Rectangle">
            <msink:sourceLink direction="with" ref="{FAD3EB05-FB49-4A10-ABAF-FE9B188A2A51}"/>
            <msink:sourceLink direction="with" ref="{AD4C397A-2CF1-478A-956F-687FBCADF983}"/>
            <msink:destinationLink direction="with" ref="{65F89267-F16A-4430-AC0E-5A2052CCAEB9}"/>
          </msink:context>
        </emma:interpretation>
      </emma:emma>
    </inkml:annotationXML>
    <inkml:trace contextRef="#ctx0" brushRef="#br0">-3361 448 140 0,'0'0'169'15,"0"0"-7"-15,0 0-8 0,0 0-12 0,0 0-9 16,0 0-7-16,0 0-15 0,0 0-8 0,0 0-12 15,0 0-3-15,0 0-15 0,0 0-3 0,0 0-9 16,0 0-4-16,0 0-6 0,0 0-3 0,0 0-6 16,0 0-2-16,0 0 1 0,0 0 0 0,0 0-2 15,0 0-1-15,0 0 0 0,1 33-2 0,-1-33-2 16,3 13 0-16,-3-13-6 0,0 12-1 0,0-12-2 16,2 17 2-16,-2-17-4 0,0 18 2 0,1-11-3 15,2 4 1-15,-3-11 1 0,5 18 0 0,-2-10-3 16,-3 3 2-16,6 1-5 0,-6-2-2 0,3 0 3 0,1 1-1 15,-2-3 1-15,-1 1-2 0,4 2 1 16,-4 2 0-16,4-2-1 0,-4 0 2 0,1-2 3 16,1 0-2-16,-2 0 2 0,0 6 3 0,-1-5-5 0,3 0 1 15,-1 1 3-15,-1 2-4 0,-1-13-2 0,2 18-1 16,-2-9 1-16,3 0-1 0,-2 1-3 16,-1-10 0-16,2 18 0 0,1-11-2 0,-3-7 0 0,1 20-3 15,1-15 1-15,-2-5-2 0,4 17 4 0,-2-10 1 16,-1 3 0-16,-1-10-1 0,3 14 0 0,0-7-3 15,-3-7 3-15,3 17-2 0,-1-11-1 0,-2-6 0 16,1 15 4-16,1-5-2 0,-2-10 3 0,0 15 2 16,0-15-1-16,4 14-3 0,-2-7 2 0,-2-7-2 15,3 15 1-15,-3-6-4 0,0-9 0 0,0 13 0 16,0-13 0-16,4 15 0 0,-4-8 0 0,0-7 1 16,0 14-2-16,0-14-1 0,5 10 0 0,-5-10 0 15,4 11 1-15,-4-11-3 0,0 14-2 0,3-7 2 16,-3-7 1-16,5 14 6 0,-5-14-5 0,3 9-2 15,-3-9 0-15,3 12 1 0,0-5 0 0,-3-7-1 0,1 14-2 16,-1-14 3-16,3 13 2 0,-3-13-2 16,2 11-4-16,-2-11 4 0,1 14 1 0,-1-14 0 15,3 10-1-15,-3-10 1 0,1 15 0 0,-1-15-1 0,0 10 0 16,0-10 7-16,0 16-4 0,0-16 2 0,5 13-3 16,-5-13 2-16,-3 13-3 0,3-13 1 0,3 18 4 15,-3-18-3-15,1 13 2 0,-1-13 3 16,-1 13-5-16,1-13-4 0,0 15 1 0,0-15 1 0,0 14 0 15,0-14 2-15,-3 11 1 0,3-11-6 0,3 13 3 16,-3-13-1-16,0 12 2 0,0-12 1 0,0 12-2 16,0-12-1-16,1 12 4 0,-1-12 0 0,-1 13-3 15,1-13 3-15,1 14-1 0,-1-14 2 0,0 12-2 16,0-12 3-16,0 14 0 0,0-14 3 0,0 12-6 16,0-12 2-16,2 14 0 0,-2-14-2 0,0 0 2 15,-2 16-1-15,2-16-6 0,0 12 5 0,0-12 2 16,0 12-1-16,0-12-6 0,2 9 2 0,-2-9 2 15,0 15 1-15,0-15 0 0,1 9 1 0,-1-9-1 16,0 0-4-16,0 15 2 0,0-15-2 0,0 0 0 16,0 14 1-16,0-14 0 0,0 8 2 0,0-8 0 15,0 12 2-15,0-12 3 0,0 0-5 0,0 13 1 16,0-13-3-16,0 0 3 0,0 12-4 0,0-12 1 16,0 0 4-16,0 0 1 0,0 0-6 0,3 14 5 0,-3-14-6 15,0 0-6-15,0 0 11 0,0 0-6 16,0 0 3-16,2 9-3 0,-2-9-1 0,0 0 5 15,0 0-19-15,0 0-20 0,0 0-22 0,-5 12-37 0,5-12-46 16,0 0-56-16,0 0-68 0,-9 8-292 0,9-8-599 16,0 0 266-16</inkml:trace>
    <inkml:trace contextRef="#ctx0" brushRef="#br0" timeOffset="19793.1126">0 53 39 0,'0'0'150'0,"0"0"-14"0,0 0-11 16,0 0-9-16,0 0-15 0,0 0-3 0,0 0-11 15,0 0-7-15,0 0-16 0,0 0-1 0,0 0-7 16,0 0-2-16,0 0-1 0,0 0 0 0,0 0-1 15,0 0-4-15,0 0 2 0,0 0 1 0,0 0-4 0,0 0 1 16,0 0 3-16,26 10-1 0,-26-10-8 16,0 0 6-16,16-3-4 0,-16 3-4 0,14 0-3 0,-14 0 1 15,14-4 3-15,-14 4-9 0,17-1 0 0,-17 1 0 16,13-4-4-16,-13 4 4 0,15-2-8 0,-15 2 0 16,18 0 2-16,-18 0-5 0,17-1-2 0,-17 1-1 15,17-5-2-15,-17 5-3 0,15-1-1 0,-6-1 0 16,-9 2 2-16,17 0-3 0,-17 0 1 0,13 0-4 15,-13 0 0-15,15-2-3 0,-15 2 3 0,15 2-4 16,-15-2 2-16,13 2 1 0,-13-2-2 0,11 0-1 16,-11 0 2-16,13 0-3 0,-13 0 4 0,17 0-3 15,-17 0 1-15,15 0 3 0,-15 0-4 0,17-2 2 16,-17 2-3-16,15 0 6 0,-15 0-2 0,17-2-3 16,-17 2 3-16,16 0-3 0,-16 0-1 0,15-3-1 0,-15 3 2 15,13-4 0-15,-13 4 2 0,14-3 0 16,-14 3 0-16,13 1-1 0,-13-1-1 0,14-1 1 15,-14 1 0-15,13-3 0 0,-13 3-3 0,0 0 0 0,17 0 1 16,-17 0-1-16,12-1 4 0,-12 1-3 0,0 0 0 16,19 0 0-16,-19 0 1 0,12 0 0 15,-12 0 1-15,13-2-1 0,-13 2-2 0,17-4-2 0,-17 4 1 16,13 0 3-16,-13 0-3 0,15-1 2 0,-15 1 0 16,13-3-1-16,-13 3-1 0,15-1 0 0,-15 1 3 15,18 0-4-15,-18 0 3 0,14-6-9 16,-14 6 10-16,12-1-2 0,-12 1 2 0,0 0 0 0,16 1-1 15,-16-1 0-15,13 0 0 0,-13 0 0 0,0 0 1 16,12 0 2-16,-12 0-1 0,0 0-1 0,15-1 2 16,-15 1-3-16,0 0 3 0,18 0 1 0,-18 0-3 15,0 0 1-15,15-1-3 0,-15 1 3 0,15-2 5 16,-15 2-4-16,12 0 2 0,-12 0 0 0,0 0 2 16,18 0-5-16,-18 0 3 0,15 2 2 0,-15-2 2 15,13-4-2-15,-13 4 0 0,14 0 2 0,-14 0-6 16,0 0 0-16,19-1 2 0,-19 1 0 0,10 0 4 15,-10 0-2-15,0 0 6 0,0 0 0 0,14-2-2 0,-14 2 3 16,0 0-3-16,0 0-2 0,0 0 1 0,0 0-1 16,0 0-2-16,0 0-5 0,0 0-14 15,0 0-13-15,9 3-26 0,-9-3-35 0,0 0-35 0,0 0-42 16,0 0-91-16,0 0-128 0,0 0-408 0,0 0 181 16</inkml:trace>
    <inkml:trace contextRef="#ctx0" brushRef="#br0" timeOffset="-1492.6207">-3448 377 135 0,'0'10'124'16,"0"-10"-9"-16,0 0-9 0,0 0-6 0,0 0-8 0,0 0-4 15,0 0-9-15,0 0-4 0,0 0-12 0,0 0 0 16,0 0-9-16,0 0-3 0,0 0-6 0,0 0-2 15,0 0-9-15,0 0-3 0,0 0-8 0,0 0 12 16,0 0-17-16,0 0 5 0,0 0 4 0,0 0 0 16,0 0 0-16,0 0-1 0,0 0-2 0,11 10 5 15,-11-10-3-15,0 0 3 0,0 0-3 0,0 0 0 16,9 7-3-16,-9-7 1 0,0 0 0 0,12 2 0 16,-12-2-7-16,0 0 4 0,12 0 0 0,-12 0 0 15,0 0-5-15,10 2 2 0,-10-2-4 0,0 0-1 16,16 0-3-16,-16 0 4 0,0 0-1 0,17-2 1 15,-17 2-1-15,0 0-1 0,21 0-3 0,-21 0 7 16,13-1-4-16,-13 1 3 0,18 0 0 0,-18 0-1 16,15-1 0-16,-15 1-4 0,16-4 2 0,-8 1 1 15,-8 3-2-15,16 0 0 0,-16 0-5 0,18-4 1 16,-18 4 0-16,18 0-1 0,-18 0-1 0,13-6-1 0,-13 6 0 16,20-1 1-16,-20 1 1 0,13 0-2 0,-13 0-1 15,15-1 2-15,-15 1-2 0,15-1-3 16,-15 1 0-16,0 0 1 0,19 0 2 0,-19 0-2 15,12 0 1-15,-12 0 1 0,15-2 0 0,-15 2 4 0,0 0-5 16,18 0 1-16,-18 0 0 0,14-2 0 0,-14 2-1 16,19 0-1-16,-19 0 3 0,19-3-3 0,-10 1-2 15,3 1 5-15,-12 1-2 0,21-4 0 0,-12 4-1 16,-9 0-2-16,18-1-1 0,-18 1 3 0,19-3 2 16,-7 3-1-16,-12 0-1 0,17 0 1 0,-5 0 0 15,-12 0 3-15,19-3-3 0,-19 3 1 0,18-4-3 16,-9 3 3-16,-9 1-2 0,18 0 0 0,-8-3-1 15,-10 3 2-15,18-2-1 0,-18 2 1 0,18-2-1 16,-18 2 4-16,16-2-5 0,-8 2 2 0,-8 0-1 16,16-4 1-16,-16 4-1 0,15-1-2 0,-15 1 0 15,15-1 7-15,-15 1-2 0,16 0-2 0,-16 0 0 16,14-4-2-16,-14 4 2 0,15 0 2 0,-15 0-4 16,13-1 1-16,-13 1-1 0,15 0-1 0,-15 0 4 0,18-5-1 15,-18 5-1-15,13 0-1 0,-13 0-1 16,15 0 1-16,-15 0-1 0,14 0 5 0,-14 0-7 15,16 0 5-15,-16 0-3 0,15 0 1 0,-15 0 1 0,18 2-2 16,-18-2 3-16,16 0-1 0,-16 0 0 0,18 0 4 16,-6 0-2-16,-12 0 1 0,17 0-1 0,-7 0 1 15,1 3-1-15,-11-3 1 0,19 0-1 0,-19 0 0 16,19 0-2-16,-8-3 4 0,-11 3-3 0,21-2 3 16,-12 2-2-16,-9 0 2 0,19 2-4 0,-7-2 4 15,-12 0 0-15,21-3-1 0,-9 4-3 0,-12-1 3 16,19 0-1-16,-11 2-2 0,-8-2 5 0,16-2-1 15,-16 2 3-15,19 2-2 0,-8-2-3 16,-11 0 1-16,15 0 0 0,-15 0 2 0,13 0-2 0,-13 0 1 16,14 3-5-16,-14-3 2 0,11 0 2 0,-11 0 0 15,0 0-1-15,20 0-3 0,-20 0 2 0,12 0 3 16,-12 0-4-16,13 0 2 0,-13 0-2 0,11 0 1 16,-11 0 1-16,16 0-2 0,-16 0 1 0,13 0-2 15,-13 0 4-15,17 1-4 0,-17-1 1 0,16-1-1 16,-16 1 3-16,15-3 0 0,-15 3-3 0,20 0-1 15,-13-2 2-15,-7 2-1 0,18-1 3 0,-18 1-1 0,16 0-1 16,-16 0-3-16,17 1 1 0,-17-1 4 0,18 0-3 16,-9 0-1-16,-9 0 4 0,16 0-2 0,-16 0 2 15,16 2-2-15,-16-2-3 0,17-3 5 16,-7 2-5-16,-10 1 2 0,17-3-3 0,-17 3 4 0,18-1 0 16,-9-2-3-16,-9 3 3 0,23 0 0 0,-23 0-1 15,17 0 0-15,-7-3-2 0,2 6 1 0,-12-3 2 16,21-3-2-16,-12 2 4 0,-9 1-3 0,18 0 1 15,-6-2-1-15,-12 2 0 0,21-4 1 0,-12 4-1 16,-9 0 0-16,19 0 0 0,-7-1 0 16,-12 1-2-16,16-1 5 0,-5 0-2 0,-11 1-1 0,19-4 2 15,-10 0-3-15,-9 4 4 0,20-2-2 0,-10-2-2 16,-10 4 1-16,21-1 1 0,-12-2 0 0,-9 3-2 16,19 0 4-16,-19 0-5 0,18-1 3 0,-6-1-3 15,-12 2 3-15,16 0-2 0,-5-1 1 0,-11 1 1 16,16-2 1-16,-16 2-3 0,18 0 2 0,-9 0-1 15,-9 0 3-15,21 0-3 0,-21 0-2 0,19-5 2 16,-11 2 1-16,4 2-2 0,-12 1-1 0,21 0 0 16,-9-2 0-16,0 2 1 0,-12 0 3 0,20-4-4 0,-5 3 5 15,-1-1-4-15,2-1 1 0,-4 2-1 16,3-3 3-16,-3 2-4 0,1-1 2 0,-13 3-3 0,23-2 5 16,-13 2-1-16,1-3-1 0,-11 3 3 0,20-1-1 15,-8-1-3-15,-12 2 1 0,21-1 0 0,-9 1 1 16,-12 0-1-16,20-2 0 0,-13-3 0 0,-7 5 3 15,16 0-1-15,-16 0-3 0,17-1 2 0,-7-1-1 16,-10 2 3-16,14-2-4 0,-14 2 1 0,16-1 1 16,-5-3 0-16,-11 4 2 0,13-2-2 0,-13 2 1 15,15 0 1-15,-6-4 1 0,-9 4 1 0,18-5-1 16,-8 3 0-16,-10 2-1 0,17-3 4 0,-17 3-2 16,17-1 3-16,-9-3-2 0,-8 4 0 0,18 0-6 15,-9-3 3-15,-9 3-1 0,15 2-1 0,-15-2 1 16,18-5-1-16,-9 5 3 0,-9 0 1 0,22-4-1 15,-15 0-1-15,-7 4 5 0,17-2-4 0,-17 2 0 16,19-1-3-16,-8-1 3 0,-1 0-2 0,-10 2 4 0,22-3-1 16,-13 1-2-16,-9 2 3 0,21-2-2 0,-10-1 1 15,-11 3 3-15,22-10-6 0,-10 10 4 16,3-1-2-16,-3-2 0 0,-12 3-1 0,22 0 5 0,-11-1-6 16,-11 1 2-16,19-2 1 0,-7 2-1 0,-12 0-1 15,16 0 3-15,-16 0 0 0,23 0-3 0,-14-4 3 16,-9 4 1-16,19 0 2 0,-19 0 0 15,15-4 1-15,-15 4-1 0,13-1 4 0,-13 1 0 0,18 0 1 16,-18 0-3-16,15-1 2 0,-15 1-2 0,15 0 4 16,-15 0-1-16,17-1 1 0,-17 1-1 0,13 0-1 15,-13 0 2-15,10-3-2 0,-10 3-2 0,0 0 2 16,18 0 2-16,-18 0-1 0,0 0-1 0,18-4 3 16,-18 4 1-16,0 0-4 0,11 1 2 0,-11-1 4 15,0 0-2-15,0 0 0 0,12-1 3 0,-12 1-5 16,0 0 0-16,0 0 1 0,0 0 2 0,0 0-3 15,0 0-2-15,0 0-3 0,0 0-6 0,0 0-21 16,0 0-27-16,0 0-35 0,0 0-38 0,0 0-61 16,-32 16-70-16,16-12-180 0,-5-1-463 0,-9-1 205 15</inkml:trace>
    <inkml:trace contextRef="#ctx0" brushRef="#br0" timeOffset="1393.6848">-2991 1792 13 0,'0'0'182'16,"19"-5"-12"-16,-19 5-7 0,13-3-7 0,-13 3-13 15,9-4-7-15,-9 4-10 0,14-3-12 0,-14 3-5 16,18 0-11-16,-9-4-7 0,1 2-6 0,-10 2-8 0,20-5-6 15,-10 5-3-15,-10 0-7 0,22-4-4 16,-13 2-7-16,-9 2-3 0,20-1-4 0,-8-2-5 0,-3 0-5 16,2 2-5-16,1-2 3 0,-12 3-3 0,24-7-2 15,-12 3-4-15,0 3-3 0,3-1 0 16,1-4-1-16,-1 2 0 0,-1 1-3 0,1 1 0 0,1-3 1 16,-1 1-6-16,0 0 0 0,0 0 4 0,3 1-3 15,-3 1 2-15,1-1-1 0,-1-3-2 0,0 5-1 16,1-4 0-16,-2 4-1 0,-1-5 2 0,1 3-4 15,-3 2 2-15,3-3 1 0,-4 3-4 0,2-1 4 16,0 1-3-16,-12 1 3 0,21-6 3 0,-9 5-3 16,-2 0 1-16,4-2-1 0,-2 1 0 0,-12 2 1 15,21-4-2-15,-11 4 0 0,2-4-2 0,1 4 0 16,-13 0-4-16,21-3 4 0,-9 3-3 0,-12 0 3 16,18-4-2-16,-6 2 2 0,-12 2-5 0,21-3 3 15,-9 2 3-15,3 0-7 0,-3-2 3 0,-12 3 0 0,19-1-3 16,-7-1 1-16,0 1 6 0,3 1-5 15,-15 0 1-15,21-4 0 0,-9 4-2 0,0-2 1 0,-12 2 1 16,22-4 0-16,-7 4-1 0,-3-1-1 16,-12 1 0-16,24 0 2 0,-14 0-3 0,2-1 4 0,-12 1-1 15,27-5 1-15,-14 5-1 0,-1 0-1 0,3 0 4 16,3 0-1-16,-3 0 0 0,3 0 1 16,-8 0 0-16,5 0-3 0,0 0 5 0,-15 0-2 0,26 0 1 15,-13-3 0-15,-3 3-3 0,7-2 2 0,-2 4 0 16,-2 1 9-16,-1-3-12 0,3-3 4 0,3 6-1 15,-5-6 0-15,2 3-2 0,0 3 3 0,2-6-1 16,-1 3 3-16,0 0 1 0,-1 0 0 0,3 3 1 16,0-3 0-16,-1-3 0 0,-1 6 0 0,0-3 2 15,1 0 2-15,1-3-2 0,-3 6-3 0,2-6 1 16,0 1 1-16,-1 2 7 0,1-1-5 0,-1 0-4 16,0-2 6-16,2 2-2 0,-3-2 1 0,3 0 1 15,0 3-4-15,-2-3 1 0,2 3 0 0,-3-4-2 16,3 0 2-16,-1 3-2 0,-1-1 0 0,-1-2-2 15,-2 3-2-15,2 1 0 0,-1-2 1 0,2-1-2 16,-3-1 2-16,2 4-2 0,0-4-3 0,-3 2 2 16,-12 2 1-16,24-1-3 0,-15-2 2 0,3 3-3 0,-12 0 2 15,24 0-2-15,-12 0 2 0,-12 0-3 0,19-1 3 16,-1-2-1-16,-7 6-1 0,-11-3 1 0,19-4 2 16,-7 2-3-16,-12 2 3 0,21-4-3 0,-11 2-2 15,1 0 1-15,1 0 2 0,-1-1 0 0,-2-1-2 16,8 0-1-16,-8 0-1 0,-9 4 1 0,19-6 2 15,-7 2 1-15,1 2-2 0,-1-1-1 0,-3-1 0 16,0 0 1-16,3 0-1 0,-1-1 2 0,4 3 0 16,-6-1-6-16,4-2 3 0,3 2 2 0,-4-1 4 15,3-1-5-15,0 2 1 0,-4-1 1 0,2-1 5 16,0 1-4-16,1-5 0 0,-4 8 1 0,2 1-3 16,0-1 2-16,0-5 0 0,-12 6 8 0,22-4-5 15,-10 4 1-15,2-1 0 0,-1-5 5 0,1 4-5 16,-2-1-1-16,-2 1 4 0,2-1 2 0,0 1-5 0,0 0 5 15,-2-1-2-15,7 2 3 0,-8-1-3 16,4-2 2-16,0 3-2 0,-2-1-3 0,2-3 1 16,-4 3 1-16,-9 2-2 0,20-2 0 0,-20 2 1 0,19-2 1 15,-10 2-5-15,-9 0 2 0,19 0 9 0,-8 0-8 16,-11 0 4-16,19-4-4 0,-19 4 3 0,17-2-6 16,-7 2 6-16,-10 0-3 0,16 1-4 0,-16-1 1 15,17 1-1-15,-17-1 1 0,15 0 1 0,-15 0 3 16,19 0-5-16,-19 0 4 0,12 0 3 0,-12 0-4 15,16 4 5-15,-8-4-6 0,-8 0 3 0,0 0 0 16,22 0 1-16,-22 0 3 0,17 0 0 0,-17 0-1 16,19 0 3-16,-8 0-1 0,-11 0-4 0,17 0 5 15,-17 0-1-15,20 0 7 0,-8 0-1 0,-12 0 2 16,21-4 1-16,-8 3-3 0,-13 1 0 0,24-2 6 16,-12-1-8-16,-2 3 1 0,-10 0 6 0,21-1-6 15,-10-1 1-15,-11 2-3 0,19-1 2 0,-12-3 6 16,-7 4-1-16,14-3-6 0,-14 3-2 0,12-3 9 15,-12 3-12-15,0 0 3 0,12-7-1 0,-12 7 2 0,0 0-12 16,0 0-13-16,0 0-28 0,0 0-31 16,0 0-36-16,0 0-51 0,-42-7-65 0,27 3-84 15,-10-2-259-15,4 2-611 0,1-3 271 0</inkml:trace>
    <inkml:trace contextRef="#ctx0" brushRef="#br0" timeOffset="2358.5743">-554 140 101 0,'0'0'149'0,"0"0"-11"0,0 0-9 0,0 0-11 0,13 0-9 15,-13 0-6-15,0 0-10 0,0 0-1 0,0 0-4 16,0 0-9-16,13-4 0 0,-13 4-5 0,0 0-7 16,0 0-5-16,18 0-6 0,-18 0 2 15,0 0-6-15,17-1 1 0,-17 1-5 0,10-2 0 16,-10 2-3-16,0 0-4 0,20-1-3 0,-20 1 3 0,13 0-4 15,-13 0-3-15,15-4 0 0,-15 4-2 0,12 0 3 16,-12 0 0-16,18-2 2 0,-8 4-3 16,-10-2 2-16,20-4-3 0,-20 4 4 0,17-5-6 0,-8 5 2 15,-9 0 0-15,24-4 2 0,-10 2 2 0,1-1-3 16,1 1-3-16,-1-2-4 0,0 1 2 0,0-1-5 16,0 0 0-16,0 2-2 0,-1 1-1 0,1-3 2 15,0 2-3-15,0-2 0 0,0 2 1 0,-1 1-2 16,-4-2 4-16,0 0-6 0,-10 3 1 0,20 0-3 15,-20 0 0-15,18-4-3 0,-11 3 1 0,-7 1 0 16,14-4 1-16,-14 4-3 0,15-2 4 0,-15 2-3 16,13-1-4-16,-13 1 3 0,16-3-4 0,-16 3 1 15,15-1-2-15,-15 1 2 0,15-2-2 0,-3 0-1 16,-12 2 0-16,19-3 1 0,-13 2-3 0,-6 1 1 0,20-4 3 16,-20 4-6-16,16-1 3 0,-7-1-3 0,-9 2 2 15,17-4-2-15,-17 4-1 16,15-1-7-16,-15 1-16 0,11-3-18 0,-11 3-22 0,0 0-25 0,0 0-25 15,0 0-33-15,14 6-35 0,-14-6-226 0,0 0-440 16,0 0 195-16</inkml:trace>
    <inkml:trace contextRef="#ctx0" brushRef="#br0" timeOffset="21941.2818">214 1399 76 0,'0'0'166'0,"0"0"-6"0,0 0-11 0,0 0-3 15,6-21-9-15,-6 21-11 0,0 0-5 0,0 0-11 16,0 0-6-16,0 0-1 0,0 0-9 0,0 0-4 16,0 0 0-16,0 0-8 0,0 0-3 0,0 0-6 0,1-10-4 15,-1 10-2-15,0 0-5 0,0 0-1 16,0 0-3-16,0 0-2 0,0 0-5 0,12-7 1 15,-12 7-2-15,0 0 1 0,0 0-2 0,12-1-2 0,-12 1-2 16,0 0 0-16,16-3-5 0,-16 3 2 0,14 0-3 16,-14 0 3-16,13-4 0 0,-13 4-7 15,20 1-1-15,-10-2-1 0,-10 1-2 0,21-2 1 16,-9 2 0-16,-12 0-4 0,22-5 6 0,-7 4-8 0,-4 1 5 16,2-4-8-16,2 4-2 0,-5-1-1 0,4-3-1 15,-2 2 2-15,4 1 0 0,-5-2 1 16,2 2-7-16,-1-1 6 0,-12 2-5 0,19-5 1 0,-8 5-2 15,-2-2-1-15,-9 2 0 0,19-4 0 0,-8 2 4 16,0-3-2-16,3 1 0 0,-4 3-1 0,-10 1-2 16,26-1-3-16,-19 1 2 0,5-4-4 0,-12 4 2 15,19-1-1-15,-10 1-2 0,-9 0 1 0,20-4-3 16,-10 2 0-16,-10 2 3 0,20 2-7 0,-20-2 4 16,16 0-2-16,-16 0-3 0,13 0 8 0,-13 0-7 15,18 0 1-15,-18 0-2 0,15 0 6 0,-15 0-5 0,15-2-1 16,-4 1 5-16,-11 1 0 0,15-4 0 15,-15 4-2-15,16-3 3 0,-16 3-1 0,15 3 1 16,-15-3-1-16,15-4 2 0,-15 4-4 0,16-5 2 16,-16 5 0-16,15-4-4 0,-7 2 4 0,-8 2-2 0,16-2 1 15,-16 2 1-15,16-2 0 0,-8-1-1 0,-8 3 0 16,15-2-2-16,-15 2 8 0,16-6-3 0,-7 6 1 16,-9 0 4-16,19-5-1 0,-8 3 0 0,-2-2 4 15,-9 4 5-15,19-1-2 0,-5-2 3 0,-7 0-6 16,-7 3 5-16,22-3-2 0,-13 1 2 0,-9 2-2 15,23 0-2-15,-10-2-1 0,-5-2 2 0,-8 4-1 16,22 0 1-16,-13-3 3 0,-9 3 1 0,19 0-2 16,-19 0 1-16,14-4-2 0,-14 4-5 0,0 0 1 15,9-3 5-15,-9 3-5 0,0 0 7 0,0 0-11 16,0 0 2-16,0 0-16 0,0 0-15 0,0 0-29 16,0 0-37-16,0 0-60 0,0 0-78 0,-48-7-117 15,17 3-225-15,-7 1-610 0,-6 0 270 0</inkml:trace>
    <inkml:trace contextRef="#ctx0" brushRef="#br0" timeOffset="20885.3131">943 80 140 0,'0'0'144'0,"0"0"-17"0,0 0-4 0,3 11-1 15,-3-11-9-15,0 0-7 0,0 0-8 16,3 13-9-16,-3-13-5 0,3 6-8 0,-3-6 0 16,0 0-12-16,0 12-1 0,0-12-6 0,3 11 0 0,-3-11 4 15,0 0-5-15,1 11 2 0,-1-11 1 0,0 11-2 16,0-11-5-16,0 0-2 0,2 13 2 15,-2-13-1-15,4 15 1 0,-4-15-5 0,0 10-2 0,0-10-2 16,0 15 1-16,0-15-3 0,3 11 0 0,-3-11 3 16,3 13-6-16,-3-13 2 0,3 13-4 0,0-7-4 15,-3-6-2-15,2 15 0 0,4-9-1 0,-6-6-3 16,3 15-5-16,-3-15 4 0,0 10-4 0,0-10-1 16,3 15 1-16,-3-15-1 0,3 12-1 0,-3-12 5 15,3 11-2-15,-3-11 2 0,1 10-5 0,-1-10 0 0,2 13 1 16,2-5 0-16,-4-8-1 0,3 9-2 15,-3-9-3-15,0 12 5 0,0-12-1 0,0 17-1 16,0-17-2-16,0 18-3 0,0-18 5 0,0 11-3 0,0-1-4 16,0-10 3-16,0 14-2 0,0-14-2 0,0 13-1 15,0-13 6-15,0 15-5 0,0-15-1 0,0 14-1 16,0-14 1-16,0 13 1 0,0-13 2 16,-3 15-2-16,3-15-1 0,0 10 0 0,0-10 0 0,3 11-1 15,-3-11 3-15,0 14 1 0,0-14-3 16,3 12 1-16,-3-12 1 0,2 11 0 0,-2-11-2 0,1 12 0 15,-1-12 1-15,0 17 0 0,0-17 0 0,2 10 4 16,-2-10 1-16,3 15-1 0,-3-15-1 0,3 11-1 16,-3-1 4-16,0-10-4 0,2 13 2 0,-2-13 0 15,3 19-2-15,-3-14-3 0,0-5 1 0,0 15 7 16,3-5-4-16,-3-10-1 0,2 11-2 0,-2-11 2 16,1 13 2-16,-1-13-4 0,5 11 3 0,-5-11 4 15,3 12-4-15,-3-12-2 0,3 12-3 16,-3-12 4-16,0 9 0 0,0-9-1 0,3 11 1 0,-3-11-4 15,4 9-1-15,-4-9 4 0,3 10 2 0,-3-10-3 16,6 12 4-16,-6-12-2 0,3 10 0 0,-3-10-2 16,3 13 2-16,-3-13 0 0,2 10-1 0,-2-10 4 0,0 14-1 15,0-14-3-15,3 10 4 0,-3-10 3 16,1 12 1-16,-1-12-4 0,2 11 3 0,-2-11-1 16,6 13-3-16,-6-13 7 0,0 11-4 0,0-11-6 0,6 7-1 15,-6-7 6-15,6 13-6 0,-6-13 3 16,3 11-1-16,-3-11 1 0,7 9-4 0,-7-9 9 15,5 11-6-15,-5-11-5 0,5 11 2 0,-5-11 3 16,6 10-5-16,-6-10 0 0,3 8 1 0,-3-8 8 0,5 8-11 16,-5-8 0-16,4 9 1 0,-4-9-4 0,2 9 2 15,-2-9 3-15,6 9-1 0,-6-9-3 0,3 9 1 16,-3-9 2-16,6 11-2 0,-6-11-2 0,4 10 7 16,-4-10 0-16,6 7-2 0,-6-7 5 0,3 9-8 15,-3-9 7-15,6 10-2 0,-6-10 0 0,2 10-2 16,-2-10 1-16,0 0 5 0,6 14-3 0,-6-14 7 15,3 11-1-15,-3-11-1 0,3 10-2 0,-3-10 4 16,4 7 2-16,-4-7-2 0,6 13 4 0,-6-13 0 16,3 12-4-16,-3-12 1 0,3 6 4 0,-3-6 3 0,0 0 0 15,3 13 0-15,-3-13-3 0,0 0 7 0,0 11-5 16,0-11-2-16,0 0 7 0,0 0-9 16,0 0 7-16,0 0-4 0,0 0 0 0,0 0 0 15,0 0-3-15,0 9 4 0,0-9-4 0,0 0-1 0,0 0-2 16,0 0 6-16,0 0-6 0,0 0 4 15,0 0-5-15,0 0-1 0,0 0 1 0,0 0-2 0,0 0-20 16,0 0-34-16,0 0-49 0,0 0-56 0,13-31-66 16,-13 22-92-16,3-8-400 0,-6 5-761 0,3 12 336 15</inkml:trace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3:10.17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2107420-28CD-47C4-BDEF-58AC485ECFB7}" emma:medium="tactile" emma:mode="ink">
          <msink:context xmlns:msink="http://schemas.microsoft.com/ink/2010/main" type="writingRegion" rotatedBoundingBox="3601,11660 4349,11660 4349,12236 3601,12236"/>
        </emma:interpretation>
      </emma:emma>
    </inkml:annotationXML>
    <inkml:traceGroup>
      <inkml:annotationXML>
        <emma:emma xmlns:emma="http://www.w3.org/2003/04/emma" version="1.0">
          <emma:interpretation id="{4A7B1D07-E235-45CD-8717-0C155806CE02}" emma:medium="tactile" emma:mode="ink">
            <msink:context xmlns:msink="http://schemas.microsoft.com/ink/2010/main" type="paragraph" rotatedBoundingBox="3601,11660 4349,11660 4349,12236 3601,122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2AF5093-B99C-4DCE-8A60-05DDA7ECA803}" emma:medium="tactile" emma:mode="ink">
              <msink:context xmlns:msink="http://schemas.microsoft.com/ink/2010/main" type="line" rotatedBoundingBox="3601,11660 4349,11660 4349,12236 3601,12236"/>
            </emma:interpretation>
          </emma:emma>
        </inkml:annotationXML>
        <inkml:traceGroup>
          <inkml:annotationXML>
            <emma:emma xmlns:emma="http://www.w3.org/2003/04/emma" version="1.0">
              <emma:interpretation id="{3EA5EB91-3B7C-4D22-B8FA-76574AE3ED33}" emma:medium="tactile" emma:mode="ink">
                <msink:context xmlns:msink="http://schemas.microsoft.com/ink/2010/main" type="inkWord" rotatedBoundingBox="3601,11660 4349,11660 4349,12236 3601,12236"/>
              </emma:interpretation>
            </emma:emma>
          </inkml:annotationXML>
          <inkml:trace contextRef="#ctx0" brushRef="#br0">1 123 73 0,'0'0'200'0,"0"0"-9"16,0-15-11-16,0 15-5 0,0 0-6 0,0 0-11 15,0 0-5-15,0 0-4 0,0 0 3 0,0 0-5 16,0-13-4-16,0 13-3 0,0 0-5 0,0 0-3 0,0 0 1 15,0 0-8-15,0 0-6 0,0 0-2 0,-2-12-15 16,2 12-7-16,0 0-9 0,0 0-7 16,0 0-11-16,0 0-9 0,0 0 1 0,0 0-15 0,0 0 4 15,0 0-8-15,0 0-7 0,0 0-3 0,18 25 2 16,-18-25-5-16,8 15 4 0,-2-9-1 0,-3 2 2 16,3 5-2-16,0-4-1 0,0 3 1 0,1 0 7 15,-2-1 2-15,1 2-3 0,-2 0 0 16,2 0 1-16,0-1-2 0,-2 2 14 0,2 2-10 0,-1-2 5 15,-1-3-4-15,4 4 1 0,-4-5-5 0,-2 1-2 16,-1-1 0-16,4 1 0 0,-1-2-1 0,-4-9-5 16,5 18 4-16,-2-9-4 0,-2-1-5 0,4 1-3 15,-4 0-3-15,-1-9-2 0,8 14 5 0,-8-14-5 16,4 11 2-16,-2-4 0 0,-2-7 1 0,3 15-2 16,-3-15 0-16,3 12-4 0,-3-12 0 0,1 9 1 15,-1-9 1-15,4 12-6 0,-4-12 0 0,3 8-1 16,-3-8 0-16,0 0 1 0,0 0-3 0,0 16 5 15,0-16-9-15,0 0 6 0,5 6 2 0,-5-6-1 16,0 0-3-16,0 0 3 0,0 0 0 0,0 0 1 16,0 0-3-16,0 0 11 0,0 0 3 0,0 0 4 0,0 0 7 15,0 0 10-15,0 0 8 0,0 0 3 0,0 0-4 16,0 0-1-16,0 0-5 0,0 0-7 0,0 0 0 16,0 0-2-16,0 0-5 0,0 0-3 15,0 0-4-15,-18-30 0 0,18 30 1 0,-1-17-7 0,-1 7 1 16,2 10-3-16,-4-21-3 0,4 10 0 0,0-4-5 15,4 0 1-15,-4-1 0 0,2 0-3 0,1 1 1 16,1 1 0-16,2 1 0 0,0-1-4 0,0 2-1 16,3-4 3-16,-2 2-1 0,1-1-2 0,-2 5-2 15,4-4 2-15,-1 4 2 0,-1-1-1 0,1 0-1 16,-1-2 1-16,0 6-1 0,-1-4-1 0,4 4 4 16,-5-3-3-16,1 4 1 0,1 0-4 0,-1-3 3 15,4 3-1-15,-4 0 0 0,-7 6 1 0,10-13 1 16,-1 6 0-16,-1 2-1 0,-2-1-3 0,-6 6 4 15,15-10 1-15,-8 4-2 0,1-2-2 0,2 1 0 16,-2 1 6-16,-8 6-5 0,13-11 1 0,-6 8-3 16,-7 3 4-16,14-11-2 0,-7 9 6 0,-7 2-9 0,14-9 1 15,-7 6-2-15,-7 3 1 0,12-7 4 0,-1 4-3 16,-11 3-1-16,10-4 1 0,-10 4-4 0,10-3 4 16,-10 3 0-16,0 0-1 0,12-4-3 0,-12 4 8 15,0 0-5-15,15 4 0 0,-15-4 1 0,0 0-2 16,12 5 3-16,-12-5-1 0,8 6 1 0,-8-6-2 15,6 6 2-15,-6-6 1 0,6 12 1 0,-6-12-1 16,7 13 0-16,-4-7 1 0,-3-6 0 0,5 12 1 16,1-4 1-16,-4 1 3 0,-2-9 1 0,5 16 0 15,-5-5-1-15,0-11 3 0,1 17 1 0,-1-8 4 16,0-9-2-16,0 18 3 0,2-9 3 0,-2-9-2 16,-2 20 3-16,7-10-5 0,-5-10 3 0,0 18 1 15,0-4 2-15,1-5-4 0,-1-9 6 0,-1 23-3 0,-2-9-1 16,1-4 2-16,2 4-3 0,0-14 0 0,0 22 0 15,-1-12 0-15,1 4 1 0,1-4-3 0,1 0 1 16,-2-10 1-16,0 22-1 0,3-12 1 16,-3 4-2-16,3-2 6 0,-3 1-7 0,4-3 2 0,-4-10-3 15,2 16-1-15,2-5 4 0,-4 0-1 16,6-3-2-16,-3 3 3 0,-3-11 2 0,6 16 0 16,0-8-1-16,-1 0 7 0,-2-1 2 0,3 2-4 0,-6-9 5 15,9 7-2-15,-9-7 4 0,10 8 1 0,-10-8 2 16,6 5-3-16,-6-5 0 0,0 0 1 0,9 4-3 15,-9-4-2-15,0 0-2 0,0 0 0 0,0 0 1 16,6 7-8-16,-6-7 3 0,0 0-3 0,0 0-8 16,0 0-13-16,0 0-23 0,0 0-28 0,0 0-52 15,0 0-54-15,15-16-43 0,-15 16-47 0,9-12-52 16,-9 12-60-16,4-14-84 0,1 0-333 0,2-3-847 16,4 0 374-16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6:36:01.59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CED4E8B-1F9C-4C93-B347-A12A84643BB5}" emma:medium="tactile" emma:mode="ink">
          <msink:context xmlns:msink="http://schemas.microsoft.com/ink/2010/main" type="inkDrawing" rotatedBoundingBox="11497,5448 18220,4791 18230,4897 11507,5554" shapeName="Other"/>
        </emma:interpretation>
      </emma:emma>
    </inkml:annotationXML>
    <inkml:trace contextRef="#ctx0" brushRef="#br0">0 718 118 0,'0'0'149'15,"0"0"-8"-15,0 0-8 0,0 0-17 0,0 0-8 16,0 0-17-16,0 0-5 0,0 0-10 0,0 0-9 0,0 0-4 16,0 0-1-16,0 0-15 0,0 0-3 0,0 0 0 15,16 1-5-15,-16-1-7 0,0 0 2 16,14-2-6-16,-14 2 1 0,12-3 1 0,-12 3-5 0,13-4 3 16,-13 4-6-16,16-3-3 0,-16 3 0 0,17-4-4 15,-17 4 7-15,16-1-6 0,-7-2 6 0,2-1-8 16,-11 4-2-16,19-6-1 0,-7 5 2 0,-2-4-4 15,7 0 0-15,-4 2 3 0,2-3-2 0,1 2-1 16,-2 0 2-16,1-3 3 0,0 6-3 0,1-1-7 16,-1-3 3-16,4 2-4 0,-2-2 5 0,-1 1 1 15,4-1-2-15,-4 3-3 0,0-3 5 0,2-1-3 16,0 4 0-16,0-1 2 0,-3 1-2 0,4-2 5 16,-7-2-5-16,5 5-1 0,-4-3 3 0,1 1 1 15,1 0-3-15,-5 2 5 0,3-2-2 0,2 2 2 0,2-2-3 16,-4-3 3-16,1 6-2 0,-14 0 0 15,25-4-1-15,-12 1-2 0,2 1 0 0,-1 0 1 16,-1 2 0-16,2-3 1 0,3 0-2 0,-6 2-2 16,1-1 0-16,4 1-2 0,-4-2 0 0,3 2-2 0,1 1 1 15,1-3 1-15,-5 0 0 0,1 3 0 0,-1 0 4 16,2-1-2-16,-2 0 2 0,4-1-2 16,-4 1 2-16,2-3-1 0,-1 2-3 0,-1 2 1 0,2 0 0 15,1-4 1-15,1 4 1 0,-1 0-3 0,-2-2 1 16,0 1 0-16,1 1 4 0,2-2-3 0,-1 2-5 15,2 0 2-15,-5-1 1 0,2 1-1 0,-15 0 2 16,27 1-3-16,-13-1 3 0,2 0-2 0,-5 0-2 16,5 2 4-16,-6-1-4 0,-10-1 1 0,27 0 4 15,-13 0-2-15,-2 2 5 0,-2 2-9 0,6-4 3 16,-2 0-2-16,-2 0 4 0,-12 0 0 0,22 6-3 16,-5-6-1-16,-3 1 0 0,1 1 0 0,-1-1 3 15,-1 0-4-15,-1 1 3 0,0-1 2 0,1 3-1 16,5 0-2-16,-6-2 0 0,5-1-1 0,-4 5 1 15,2-6 1-15,1 0-1 0,-2 0 1 0,-4 2 1 16,7-4 0-16,-2 2-1 0,-15 0-4 0,26 0 3 16,-14 0 2-16,-1 0 3 0,5 0-4 0,-16 0 3 15,23 0-4-15,-10-3 2 0,3 3-2 0,-7-3 3 16,5 2 0-16,-14 1 0 0,19-2 0 0,-7 1-1 16,-12 1 1-16,21 0 0 0,-9 0-1 0,0-4-1 15,-12 4 1-15,18-3 1 0,-8 2 0 0,-10 1-3 0,20-2 2 16,-13 1 0-16,5 0 2 0,-12 1 0 15,16-3-1-15,-16 3-1 0,18-3 1 0,-10 2 0 0,-8 1 1 16,18 0 0-16,-11-2-2 0,-7 2-2 16,20-6 4-16,-20 6-1 0,16-1-1 0,-4-1 0 0,-2 0 0 15,1-1 0-15,5-1 0 0,-7 2-3 0,6-2 0 16,-2 3 4-16,4-2-3 0,-2 0 6 0,0-1-6 16,-3 3 3-16,1-3-4 0,0 2-6 0,2-4 6 15,0 3-1-15,0 1 6 0,0 0-1 0,0-3 0 16,1 3 1-16,-1-3 1 0,0 2 2 0,-1 2-1 15,2-1 0-15,-1-2-3 0,0 4 2 0,1-3-3 16,-2 0 3-16,-2 2 0 0,6-3-4 0,-2 4 0 16,-6 0-3-16,7-5 5 0,-4 4 0 0,1-2-2 15,1 2-4-15,-15 1 8 0,25-3-1 0,-13 3-5 16,-2-1 0-16,7-1 3 0,-2 1-1 0,-1 2 0 16,0-1 0-16,-2 0-3 0,3-1 1 0,1 1 6 15,-1 0-2-15,-15 0 1 0,25 0-3 0,-8 0 6 16,-1-3-8-16,-1 3-1 0,3-1 0 0,-3-2 2 15,3 2 1-15,-8 0-3 0,7 0 1 0,-4 1 2 16,4-4 2-16,-1 4-3 0,-3-3 1 0,4 3 2 16,-1-2 2-16,-1 2-3 0,0-1-2 0,1 0-1 15,-1 1 1-15,0 0 0 0,3 0 3 0,-3 0-6 16,-3-4 4-16,3 4 1 0,-15 0-3 0,27 0 0 0,-14 0 2 16,4-2 2-16,-4 2-3 0,2-1-2 0,-3-1 1 15,-12 2 2-15,25 0-2 0,-10-1 2 16,-1 1-2-16,0 0 2 0,3 0 1 0,-2-1 1 15,0-2-2-15,-2 0 4 0,4 2-4 0,-3 1 1 0,-2-1 0 16,-12 1 1-16,29 0-2 0,-14-2-1 16,-2 2 1-16,-1-3 0 0,3 2 1 0,-3-2-1 15,3 2-1-15,-3 0 3 0,-12 1-1 0,23-1-4 16,-8-3 4-16,-15 4-2 0,21 0 0 0,-9 0-2 0,-12 0 5 16,21-5 1-16,-12 4-4 0,1 0 2 0,-10 1-2 15,21-3 2-15,-10 0-2 0,-11 3 0 0,21-1 2 16,-8 1-1-16,-13 0-5 0,21-2 2 0,-6 1 4 15,-3 1 2-15,-12 0-6 0,21-1 5 0,-3 1-1 16,-3-3-2-16,-5 0 2 0,3 2-2 0,2 0 3 16,-15 1-3-16,27-1 0 0,-13-3 1 15,3 4 0-15,0 0-3 0,-4-4 2 0,5 3 0 0,-3-1 1 16,3-1-3-16,-6 3 5 0,4-1-2 0,2-4-1 16,-3 4 1-16,3 0-3 0,-5-2 2 0,2 0-4 15,-3 3 11-15,2-2-7 0,2 0-2 0,-5 1 4 16,3-1-3-16,3 2 1 0,-17 0 2 0,21 0-4 15,-6-5 3-15,0 5-3 0,-2-1 3 0,3 0-3 16,-2-3 5-16,1 4-5 0,0 0 0 0,-15 0-4 16,25 0 10-16,-13 0-2 0,3-5-1 0,1 4-3 15,-1 1 6-15,-1-1-4 0,4-2 1 0,-4 2-1 0,3 1 1 16,-1 0 1-16,1-3 0 0,1 2-3 16,-1 1 2-16,-2-2-2 0,3 1 4 0,-1-2-3 15,1-1 0-15,-4 4 0 0,1-3 0 0,3 0 0 16,-3 3 2-16,2 0-3 0,-2-4 3 0,2 4-4 0,0-1 3 15,-4 0-1-15,4-3 1 0,-7 3-2 0,-10 1 1 16,25-4 2-16,-13 4-2 0,0-2 4 16,-12 2-5-16,21-4 0 0,-12 3 2 0,2-3 0 15,-11 4-1-15,19 0-3 0,-19 0 3 0,16-3 0 0,-5 0 3 16,-11 3-2-16,19-3 1 0,-11 2-2 0,-8 1-1 16,19-1 0-16,-12-1-1 0,-7 2 0 0,20-3 1 15,-11 3-1-15,-9 0 3 0,18-5-1 0,-9 4 2 16,-9 1-4-16,19-1-1 0,-10-2 3 0,3 2 1 15,-12 1-2-15,21-4-2 0,-11 4 6 0,5-2-4 16,-3 1-5-16,2-2 8 0,-14 3 0 0,25-1 3 16,-15 1-7-16,2-3 5 0,2 3-4 0,2 0-1 15,-1-3 3-15,1 2 0 0,-1-1 0 0,0 2 5 16,0-4-6-16,-1 3-2 0,-3 0 3 0,4-1 2 16,-1 2-6-16,4-2 5 0,-5 1 3 0,5-3-6 15,-3 4 3-15,-2-2-3 0,-13 2 2 0,26-4-2 16,-11 3 1-16,-2-2 1 0,2 3-1 0,-2-3 1 15,-1 3 1-15,3-1-3 0,-1-2-1 0,-14 3 4 16,24-3-4-16,-13 3 2 0,0-1 0 0,-11 1 3 16,22-1-5-16,-11-2 5 0,1 1-4 0,3-2 2 15,-4 4-2-15,-11 0 1 0,24 0-1 0,-15 0 2 16,3-2-1-16,0-2 1 0,-12 4-6 0,21-1 4 16,-12-3-2-16,-9 4 3 0,18-2 1 0,-6 2 0 15,-12 0-3-15,18-1 7 0,-8-2-7 0,-10 3 3 16,21-1-3-16,-9 1 5 0,-3-4 0 0,-9 4-5 15,19-3 0-15,-7 0 3 0,2 3 1 0,-2-3-3 16,-12 3 3-16,23-4-1 0,-6 4-1 0,-2-1 3 16,-5-1-4-16,5-2-1 0,-1 2-1 0,0 0 2 15,3-1 1-15,-1 3 1 0,-2-3 1 0,5 2 0 16,-6-1-1-16,5 1-1 0,-4-3 0 0,5 4-2 16,-4-4-2-16,0 1 6 0,1 3-3 0,-1-6 6 15,3 6-4-15,-4-2 2 0,1 0-2 0,0 1-3 0,-2-3 5 16,-1 3-1-16,0-4 0 0,-2 3-3 15,7 1-1-15,-4-1 3 0,-1 1 5 0,-12 1-2 16,21-4-6-16,-12 0 0 0,-9 4 6 0,19-4-2 16,-11 2-2-16,-8 2 3 0,19-1 2 0,-19 1-4 0,18 0-6 15,-9-3 8-15,-9 3-3 0,19-2 1 0,-11-1 0 16,-8 3 1-16,19 0 1 0,-8-2 1 0,-11 2 0 16,19-1 0-16,-10-1-1 0,-9 2 2 0,19-3 2 15,-19 3-2-15,17 0-1 0,-17 0-1 0,19-1 1 16,-19 1 1-16,16-2-2 0,-16 2 3 0,17-2-2 15,-17 2-5-15,16 0 3 0,-16 0 2 0,14-2-3 16,-14 2 3-16,13-1-2 0,-13 1 4 0,0 0-6 16,14-4 2-16,-14 4 0 0,0 0-3 0,10-2 3 15,-10 2 1-15,0 0-3 0,0 0 5 0,12-1-4 16,-12 1 0-16,0 0 1 0,0 0-1 0,0 0-2 16,0 0 4-16,13 0-3 0,-13 0 0 0,0 0 2 15,0 0 1-15,0 0 0 0,12-4-3 0,-12 4 3 16,0 0-3-16,12-2 2 0,-12 2-1 0,0 0 4 15,0 0-5-15,0 0 5 0,0 0-3 0,17 0-2 16,-17 0 0-16,0 0 2 0,0 0-3 0,13 2 2 16,-13-2 4-16,0 0-5 0,0 0 1 0,0 0 2 15,0 0 2-15,0 0 0 0,0 0 1 0,0 0 0 16,0 0 5-16,0 0 0 0,0 0 3 0,0 0 3 16,12-4 2-16,-12 4 0 0,0 0 7 0,0 0-5 15,0 0 1-15,0 0-5 0,0 0 3 0,0 0-7 0,0 0 0 16,0 0 1-16,0 0-1 0,0 0-4 15,0 0 2-15,0 0-6 0,0 0 3 0,-40 2 0 16,40-2-1-16,-18 3-1 0,18-3-1 0,-17 4-3 16,5-4 5-16,4 3-4 0,-4 0-3 0,0-2 7 0,12-1-4 15,-21 2-3-15,9 2 6 0,-2-4-6 0,3 2 3 16,0 0-2-16,-1 0 1 0,0-1 1 16,0 1-3-16,12-2 0 0,-24 0 0 0,14 3 1 15,10-3 2-15,-21 2-6 0,14-2 7 0,7 0-1 0,-21 4-5 16,10-2 2-16,11-2 3 0,-21 0-2 0,21 0 0 15,-22 0-1-15,13 0 3 0,9 0-5 0,-21 4 1 16,14-4 1-16,7 0 2 0,-20 0-4 0,20 0 2 16,-13 1-4-16,13-1 5 0,-15 0-3 0,15 0 1 15,0 0-1-15,-13 0 5 0,13 0-5 0,0 0 6 16,0 0-4-16,-14 3-2 0,14-3 1 0,0 0 2 16,0 0-4-16,0 0 3 0,0 0 0 0,0 0 1 15,0 0-2-15,-13 0 6 0,13 0 0 0,0 0-4 16,0 0 3-16,0 0-5 0,0 0 1 0,0 0 1 15,0 0-2-15,0 0 1 0,0 0-3 0,0 0 2 16,0 0-1-16,0 0 5 0,0 0-3 0,0 0 8 16,-17-3-10-16,17 3 4 0,0 0-4 0,0 0 2 15,0 0 1-15,0 0-1 0,0 0-1 0,0 0 3 16,0 0-2-16,0 0 3 0,0 0-1 0,0 0-1 16,-15 3-4-16,15-3 6 0,0 0 0 0,0 0 2 15,0 0-2-15,-13 0 7 0,13 0-3 0,0 0 2 16,0 0-3-16,0 0 1 0,0 0-1 0,-13-4 4 15,13 4-6-15,0 0 7 0,0 0-2 0,0 0 2 16,0 0-1-16,0 0 7 0,0 0-4 0,0 0-5 0,0 0-2 16,0 0 4-16,0 0-2 0,0 0 2 15,0 0-4-15,-9-6 0 0,9 6 2 0,0 0 1 16,0 0-3-16,0 0 2 0,0 0-3 0,-12-4 2 16,12 4-1-16,0 0-1 0,0 0-2 0,0 0 4 0,0 0-6 15,0 0 3-15,0 0-4 0,-15 0 4 16,15 0-1-16,0 0 0 0,0 0-2 0,0 0-3 15,0 0 3-15,0 0-3 0,0 0-4 0,0 0 6 16,0 0-2-16,0 0 0 0,0 0-2 0,0 0 1 0,0 0 1 16,0 0 0-16,0 0-2 0,0 0 0 0,0 0 3 15,0 0-2-15,0 0 3 0,0 0 1 0,34 10-2 16,-34-10 4-16,15 1-3 0,-15-1-3 16,13 3 1-16,-13-3-2 0,0 0-7 0,14 0-11 0,-14 0-17 15,0 0-19-15,0 0-29 0,0 0-47 16,13 1-46-16,-13-1-282 0,0 0-499 0,0 0 222 15</inkml:trace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3:14.00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25443AD-B0EF-4F72-A24A-39C1123724AC}" emma:medium="tactile" emma:mode="ink">
          <msink:context xmlns:msink="http://schemas.microsoft.com/ink/2010/main" type="inkDrawing" rotatedBoundingBox="4883,11206 13662,10291 13833,11929 5054,12844" semanticType="callout" shapeName="Other">
            <msink:sourceLink direction="with" ref="{CDEE9DBE-C3C8-4565-B89E-9539A5BA9D0A}"/>
            <msink:sourceLink direction="with" ref="{E189AAD5-1428-4177-98A4-DEDB15AA030D}"/>
            <msink:destinationLink direction="with" ref="{8A47B6C3-AFE3-4F3F-9E8D-E5F5308E5FAC}"/>
          </msink:context>
        </emma:interpretation>
      </emma:emma>
    </inkml:annotationXML>
    <inkml:trace contextRef="#ctx0" brushRef="#br0">113-60 100 0,'0'0'156'0,"0"0"-13"16,0 0-14-16,0 0-7 0,0 0-18 0,0 0-15 15,0 0-6-15,0 0-6 0,0 0-13 0,0 0-4 16,0 0-4-16,0 0-5 0,0 0-2 16,0 0-5-16,0 0-6 0,0 0-6 0,18-16-1 0,-18 16 1 15,0 0-6-15,14-3 0 16,-14 3-3-16,13-4 7 0,-13 4-7 0,15-3-1 0,-15 3 2 16,18-3 1-16,-18 3-4 0,21 0 7 0,-11-1-5 0,-10 1 0 15,24-1-5-15,-12-1-1 0,0 2 0 0,3-2 1 16,-3-1-4-16,3 3 4 0,1-2-3 0,1 2-3 15,-1-3-3-15,-1 3 3 0,3-2-5 0,-3 1 2 16,0 1 3-16,3-1-2 0,-4-3 1 0,1 4-7 16,2-5 3-16,-4 3-3 0,4 2-1 0,-1-4 2 15,-1 2 1-15,0 2-1 0,1-1-2 0,-2-1 2 0,1 0-4 16,-1 4 2-16,-14-2-2 0,24-2 1 16,-12 2 1-16,-12 0 3 0,27 0-2 0,-16-2 2 15,2 2 0-15,3 0 2 0,-1-1 1 0,0 1-1 16,2 0-1-16,-4 0 0 0,3-3-1 0,2 3 1 15,-4-1 0-15,4 0-3 0,-2 0 1 0,3-3 2 16,1 4-3-16,-1-3-3 0,1 1 6 0,0 0-4 16,-5-1-1-16,3 2 1 0,-1-2-1 0,-1 0 5 0,1 3-6 15,-4-4 1-15,0 1-2 0,4 2 1 16,-5 1 1-16,-2-4-2 0,4 4 2 0,-14 0-1 0,20 0 1 16,-8-2 1-16,0 2-3 0,-12 0 1 0,21-5-1 15,-9 5 2-15,0-1 0 0,-12 1 1 16,21-4-2-16,-12 4 2 0,-9 0-3 0,24-1 2 0,-12-1 0 15,1 1-1-15,1-3 3 0,-4 4-1 0,6-2-3 16,-2-2 3-16,1 4-2 0,-2-4 5 0,2 4-3 16,1-3-3-16,-1 3 0 0,0-5 5 0,2 4-3 15,-4 0 0-15,2-3-1 0,-2 2 0 0,2 2 0 16,-1-2-1-16,-2 0-1 0,3 1 4 0,-2-2-3 16,-13 3 3-16,27-1-3 0,-11-1 7 0,-2 1-7 15,-1 1 0-15,1-3 0 0,-14 3 0 0,22-1 2 16,-10 2 0-16,-12-1 0 0,21-3-1 0,-9 3-2 0,-12 0 6 15,21-1 1-15,-10 1-2 0,1-3-1 16,-12 3-1-16,21-1 1 0,-6 1-1 0,-3-1 0 16,0-1 4-16,3-1-3 0,-2 3-2 0,-1 0 4 15,3-6 1-15,-1 5-5 0,-2 1 3 0,3-6 1 0,-2 2 2 16,5 1-1-16,-2 1 0 0,2-7 2 0,-4 9 3 16,3-6-3-16,0 2 2 0,2 1 1 15,-1 1-1-15,2 2 1 0,-1-5 0 0,0 3 2 16,-4-4-1-16,2 2-1 0,-1 1-3 0,-1-1 0 15,4 1 0-15,-1 3 0 0,0-4 0 0,-1 0-1 0,-1-1-1 16,0 3 0-16,-1-1 0 0,3 0 1 0,-3 3-3 16,3-4 1-16,-2 3-2 0,2-2 2 0,-4 0 0 15,1 0-1-15,1-1 1 0,0 1-1 0,-1-1 1 16,3-1 2-16,-3 5-3 0,2-6-2 0,-1 6 1 16,2-3-3-16,1-1 2 0,-2 0 2 0,2-2-1 15,6 3-1-15,-5-2-2 0,-1-1 4 0,7 4-4 16,-3-3 2-16,0 2-1 0,2-4 1 0,-6 4 0 15,4-3 0-15,2-4-3 0,2 8 5 0,-3-2-2 0,4 0 1 16,-4-2-2-16,0-1 4 0,3 6 0 16,-8-1-2-16,4-3 1 0,-4 4 1 0,-1-3 2 15,1-1-4-15,8 0 0 0,-11 5 2 0,4-4-1 0,4 0 0 16,-5 3-1-16,-2-2 2 0,2-1 0 0,6 3 0 16,-8-2-2-16,2 1 0 0,0 0 0 0,1 0 2 15,-1-2 2-15,1 1 3 0,-1-1-4 0,6 1-2 16,-4 1 1-16,2-4 9 0,-4 4-9 0,0 1 4 15,1-3-1-15,-1 1 1 0,4 3-1 0,-4-3 1 16,-1 2 1-16,1-1-2 0,1-2-1 0,0 4 0 16,0 0-1-16,1-5 1 0,-2 4-1 0,2-4 0 15,0 5 0-15,-2-3 1 0,7-1-1 0,-7 1-2 16,3 2 2-16,5-1-3 0,-7-2 2 0,2 3 0 16,-3 1-3-16,1-2 0 0,-1-2-1 0,1 3 1 15,-1 0 1-15,0 0-2 0,1-3 3 0,-1 4-2 16,2-4 3-16,-3 3-5 0,1 0 0 0,1 0 1 15,-2-3-1-15,-1 2 1 0,3 1-1 0,-1-2 0 16,-2 2 0-16,2-1 2 0,0 1-2 0,-1-2 2 16,2 2-2-16,-1 1-1 0,-3 0 3 0,2-1-1 15,-1-2 2-15,2 3-3 0,1-2-3 0,-1-2 5 0,0 4-4 16,1-1 2-16,-2 1 3 0,7-2-3 0,-6-2-1 16,1 2 2-16,-1-2 0 0,1 3 1 15,5-2-4-15,-9 3 3 0,4-3 1 0,-4 2 1 16,0-2-5-16,1 2 2 0,-2-1-1 0,4 2 4 0,-4-4-4 15,3 3 1-15,-2 1 0 0,1-1 1 0,-1-3-3 16,1 3 2-16,-1-1 0 0,0 0 1 16,1 0-1-16,1 1 0 0,-5 1 0 0,7-4-3 0,-4 2 5 15,3 1-1-15,1-2-1 0,-4 3-1 0,1-1 3 16,2-1-4-16,0 2 0 0,4-1 3 0,-4 1-3 16,0-3 2-16,1 2 0 0,-4 0 0 0,10 1 0 15,-3-3-1-15,0 1 5 0,-4-2-2 0,1 2-1 16,-1-2-1-16,0 4 1 0,1-1 0 0,-1-3 0 15,1 2 1-15,-1 1-1 0,-3-2 0 0,4 3-4 16,-1-1 1-16,-2-2 6 0,-1 2-4 0,0-1 2 16,1 1-2-16,-1-2-3 0,-1 3 4 0,1 0-3 15,-2-3 4-15,2 3-2 0,1-1 0 0,-5 1-1 16,-12 0 2-16,26-1-1 0,-17 1 0 0,8-2-1 0,-4 2 0 16,1 0 0-16,-14 0 1 0,22-1-1 0,-10 1 4 15,-2-2-2-15,4 0-1 0,-14 2 4 16,22-2-4-16,-13 2-1 0,-9 0 0 0,20-5 0 0,-7 4 0 15,0 0-1-15,1 1 1 0,4-4 1 0,-8 4 3 16,-10 0-3-16,26-3-2 0,-13 1 4 0,-13 2-2 16,22-1 0-16,-11 0 1 0,1-2 0 0,-12 3-1 15,24-1 0-15,-8-1 3 0,-4 1-2 0,4-2 3 16,-2 2-7-16,2-1 3 0,-1 1-3 0,3-2 7 16,-3 2-4-16,1-1-2 0,1-2 3 0,-1 1 0 15,0 0-5-15,1-1 5 0,-1 3-4 0,4-1 3 16,-4-2 2-16,2 1-4 0,-2-2 3 0,4 5 1 15,-1-4 0-15,1 2-1 0,-4-2-2 0,3 2 1 16,2-2 0-16,-1 3-2 0,-6-2 2 0,13-1 1 16,-10 2 0-16,2 0-3 0,-1-4 2 0,1 5 2 15,2-5-2-15,-4 4 1 0,2-3-2 0,-1 3 0 16,0 0 1-16,1-1-1 0,1-3 1 0,-1 2-3 0,0 3 1 16,-2-2 4-16,2 0-2 0,1 2 0 0,-1-2-1 15,0 0 0-15,4-2 1 0,4 3 0 16,-8-2-1-16,6 0 2 0,-5 2-2 0,-1-1 1 15,1 2 3-15,-1-3-3 0,3 1-1 0,2 0 1 0,0 2 1 16,-3-3-2-16,-2 3 0 0,4-3 3 0,-1 3-4 16,-3-1 2-16,2 0-2 0,0-3 3 0,-3 4 1 15,7-4 0-15,-5 3-3 0,-1-1 1 0,1 2-2 16,-1 0 3-16,0-3-3 0,4 1 2 0,-4 0 0 16,-3 2 2-16,11-2-1 0,-7-1 2 0,5 2 3 15,-6 0-3-15,1 0-5 0,-1-1 1 0,1 1 1 16,-4 1-3-16,3-3 2 0,1 3-1 0,-4-1 2 15,4-2 0-15,-4 3 0 0,0-1 0 0,2 1-1 16,-4-2 3-16,4 2-2 0,-3-1-1 0,-2 0 0 16,2 0-1-16,1-2 5 0,-1 3-6 0,-3 1 4 15,3-2-2-15,-3 2 1 0,-12 0-1 0,22-4 2 16,-8 4-1-16,-2-2 0 0,3 1 4 0,-3-2-1 16,-12 3 2-16,20-4 1 0,-9 3 2 0,4-1-3 0,-2-2 1 15,1 1 2-15,-1 3-3 0,3-5-3 16,1 4 4-16,-2 0-4 0,-2-3 3 0,4 2-2 15,-4-2 1-15,2 0-2 0,3 1 0 0,-2-1 0 16,1 1 0-16,-2-1 2 0,-2 3-3 0,5 0 2 0,-3-4-2 16,1 5 3-16,2-5 0 0,-3 4-3 0,3 0 1 15,-2-2 1-15,1 2-2 0,2-3 1 16,-2 2 0-16,-6 1-1 0,3-1 4 0,2 2-5 0,-5-1-3 16,-11 1 3-16,18-1-1 0,-18 1 2 0,18-3 0 15,-18 3 0-15,8 0-1 0,-8 0 0 0,0 0 0 16,17 3 0-16,-17-3-1 0,0 0 1 15,0 0-5-15,0 0-7 0,0 0-17 0,0 0-18 0,0 0-26 16,9 2-35-16,-9-2-39 0,0 0-61 0,0 0-188 16,0 0-428-16,0 0 190 0</inkml:trace>
    <inkml:trace contextRef="#ctx0" brushRef="#br0" timeOffset="5373.4626">415 1376 106 0,'0'0'169'0,"9"-6"-6"0,-9 6-11 0,10-4-8 16,-10 4-5-16,11-5-18 0,-1 2-4 0,-10 3-12 15,15-6-10-15,-8 2-9 0,-7 4-8 0,20-2-6 16,-10-1-6-16,1 1-7 0,1-2-1 0,-1 1-9 16,3 0-4-16,1 2-7 0,-2-1-2 0,-1 1-4 15,3-3-1-15,-2 3-2 0,4-4-6 0,-7 1 1 16,7 3-1-16,-2-1-2 0,-2-1-2 0,2 0-3 16,1-1 1-16,1 1 3 0,2-1-3 0,-1-1-2 15,-2-2-1-15,4 1-1 0,-1 2-1 0,1-1 1 16,1 1-2-16,2-1 2 0,-3-1 0 0,2 2-6 15,-2-1 3-15,-1 2 1 0,0-2-3 0,1 2-1 16,-1-1 2-16,-3 0-2 0,4 1 0 0,-1 2-1 16,-4-2 1-16,5 2-1 0,-1 1-2 0,0-2-1 15,-1 0 2-15,-1 2 0 0,1-3-1 0,-1 2-2 0,0 2 1 16,1-1 2-16,-3 0-4 0,3 0 2 16,-2 3-2-16,0-3 2 0,1 0 1 0,1 0-3 15,-2-3 3-15,2 3-3 0,1 0 1 0,-1-3 1 16,-1 3-2-16,1-2 3 0,1 1 1 0,0-1-1 0,-1 0-1 15,2 2 1-15,-1 0-1 0,0-5 1 0,7 5 1 16,-7-1-3-16,2 1 2 0,-2-1 2 16,1-2-1-16,5 0 1 0,-5 0-1 0,3-1 3 0,-3 2 1 15,-1-1-2-15,7 1 3 0,-6-2 3 0,6 0-1 16,-7 1 1-16,1-3-2 0,-1 5 3 0,8-2-1 16,-3-1 1-16,1 3-1 0,-6-2 2 15,8-1-1-15,-7 1-4 0,-1-1 3 0,0 2-3 0,-2 2-1 16,5-2-1-16,-5 0 1 0,0 2-2 0,1-4 1 15,-1 4 0-15,1-1 0 0,1 0 1 0,-1 1 8 16,1 0-8-16,-2-1-1 0,-1-3 7 0,2 4-4 16,0-2 2-16,0 2-1 0,0-1-1 0,1-2-2 15,0-1 4-15,10-3-2 0,-14 6-4 0,4-1 1 16,2-2 0-16,3 2-1 0,-5 1 0 0,2-3 0 16,0 2 2-16,3-3-1 0,-3 2-4 0,4 2-1 15,-4-1 4-15,1 1-1 0,-2-2-2 0,-1 3-1 16,1 0 3-16,-3-1-4 0,3 2 2 0,1-2-1 15,-2-1-1-15,0 4 4 0,1-4-4 0,-1 2 1 16,1 0 0-16,-1 0-2 0,0-4 1 0,-2 3 1 16,2 0 2-16,-2-1 1 0,2-1 2 0,0 1-1 15,-4-1 6-15,3 1-8 0,0-1 1 0,1 2 0 16,-2-2 1-16,2-1 0 0,-4 2 0 0,5-3-3 16,-3 4 3-16,0-2-5 0,2 1 3 0,-1-4-1 0,2 1 1 15,-1 1-2-15,-3 1 2 0,4 1-4 16,-2 0 3-16,7-5-3 0,-6 4 1 0,2-1 2 15,-6 1 0-15,5 0-2 0,-1-1 0 0,-4 1-3 0,4 1 1 16,-4 1 1-16,5-4 0 0,-4 2-2 0,0 1 2 16,4 1 0-16,-4-4 3 0,-1 2-1 0,1 0 1 15,1 0-3-15,-1-2 0 0,1 3 4 16,-4 0-5-16,4 0 0 0,2-1-2 0,-3 3 4 0,-1-3 1 16,-1 3-2-16,2-1 1 0,0 1 3 0,1-4-5 15,-1 2 1-15,1 1 1 0,1 1 1 0,-4-3-1 16,4 2-2-16,-4-2 0 0,5 2-1 0,-2-1 0 15,-4 2 1-15,3 0 0 0,4-1-3 0,-5 1 3 16,1-3 0-16,-5 3 0 0,3-1 0 0,0 1 3 16,2-2-3-16,1 2 0 0,-4 0-1 0,-13 0 2 15,25-5 1-15,-11 5 0 0,-1-1-4 0,4 1-1 16,-5-1 3-16,4 1 1 0,-3-4 0 0,2 4-1 16,-1 0 1-16,2 0 1 0,1-2-2 0,-1 2 1 15,0-1-3-15,4 2 2 0,-5-2 1 0,3-2 0 16,0 2-3-16,-1 2 1 0,3-2 0 0,-2-2 0 15,3 2 1-15,-2-1 1 0,9-2 0 0,-8 3-1 16,5-1 0-16,2 1 2 0,-8-2-2 0,7 2 6 16,-7 0-5-16,0 0 1 0,1-3-4 0,-1 0-1 15,-1 3 2-15,0 0 0 0,1 1-1 0,1-1 0 0,-4-2 4 16,4 3 1-16,-4-1-2 0,0-1-2 16,1 1 0-16,-1-2 1 0,-2 0 0 0,4-1 1 15,-5 2 0-15,3-3-1 0,-2 5 0 0,5-5 1 0,-7 3 2 16,2-2-2-16,-1 0 0 0,3 1-3 0,1-1 0 15,-5 1 1-15,4 0 0 0,-3-1 7 16,4 1-7-16,-4-1 1 0,-1 1 1 0,2 1-2 0,-1 0 1 16,4 1-2-16,-3-4 3 0,3 2-2 0,-4-2 1 15,1 3 3-15,1 1-3 0,4-4-2 0,-3 2 1 16,1-1 1-16,2 0 3 0,1 0-4 16,-4-1 1-16,0 2-2 0,4 0 2 0,-4-2 0 0,7 3-3 15,-7-3 3-15,3 1-1 0,1 1 2 16,-4-3 0-16,1 1-2 0,2-1 1 0,-3 3 0 0,4-1 2 15,-4-2 0-15,-1 2-4 0,-2 0 3 0,4 1-3 16,-7 3 1-16,-10 0 1 0,23-2 0 0,-11-3-2 16,-2 1 4-16,0 3-2 0,2 0 1 0,-1-3-2 15,5 3 1-15,-16 1 1 0,26-2-2 0,-13 1 3 16,-4-2-3-16,4 0 2 0,-1 2 0 0,2-2-1 16,-4-1 1-16,2 3-1 0,5-5 0 0,-4 4 4 15,-3 1-1-15,2-3 0 0,5 2-1 0,-4-2-2 16,4 4 4-16,-1-1-4 0,-4-3 1 0,1 1 1 15,1-1 1-15,1 2-1 0,1-3 1 0,-6 2-4 16,7 3 2-16,-1-3-1 0,-7-1 6 0,5 3-4 16,1-4-2-16,-2 5 6 0,3-3-3 0,-5 1 2 15,5-1 1-15,-7 1-3 0,5 1-3 0,-1-3 3 0,-1 1 0 16,1 0-1-16,-1-1 2 0,-12 4 1 0,21-2-2 16,-9-2 2-16,5 4 0 0,-1 0-2 0,-3-3-2 15,-4 1 2-15,8-1 1 0,-4 0-1 16,2 2-1-16,-2-5 0 0,1 2 0 0,2 1-1 0,-2 1 1 15,2-1 0-15,-1 1 0 0,-5 0 1 0,5 0 1 16,3-2-1-16,-3 1 0 0,-1-1-3 16,2 4 1-16,0-5 0 0,-1 3 0 0,3-2-1 0,-3 2 2 15,2-2-5-15,-1 3 13 0,3-2-11 0,1-1 2 16,-1 0-1-16,1 2 0 0,-4-2-1 0,0 2 2 16,4-2-2-16,-4 0 2 0,4 1-2 0,-4 0 1 15,0-1-3-15,4 0 5 0,-5 1-2 0,0-1 2 16,-1 2-3-16,3-3 1 0,-4 5-1 0,-4-2 1 15,8 0 4-15,-7 0-3 0,6-2-1 0,-7 3 0 16,-9 1-2-16,20-2 3 0,-10 2-1 0,-10 0 0 16,20-4 2-16,-11 4-4 0,-9 0 2 0,19-1 3 15,-19 1-3-15,13-2 1 0,-2-2-1 0,-11 4 4 16,15-1-5-16,-15 1 3 0,19 0 2 16,-19 0 0-16,20-1-1 0,-10 1-2 0,2-2 4 0,-12 2 1 0,27-5-3 15,-14 1 2-15,5 3-1 0,-3-2 0 16,3 0 0-16,-5 1 3 0,7-1-1 0,-4 1 3 15,1 1-9-15,2-3 5 0,-3 4 0 0,4-3-1 16,-4 3 0-16,2-3-2 0,0-1-2 0,1 3 2 0,1-2 1 16,-4 3-3-16,3-3 0 0,-1 1 1 15,-1 0 0-15,2 1 0 0,-1 1-1 0,0-4 5 0,-2 3-7 16,1 0 2-16,-1-2-1 0,1 0 2 0,-1 2 4 16,2-1-5-16,-5 1 0 0,2 1 3 0,0-3-5 15,-15 3 4-15,20-2-2 0,-7 2 0 0,3-2-1 16,-5 1 3-16,-11 1-4 0,21-4 3 0,-11 2 0 15,4 2 1-15,-14 0 0 0,19-5-4 0,-10 4 2 16,-9 1 2-16,19-5 1 0,-7 5-3 0,0-3 1 16,0 0 0-16,0 2-1 0,0-2 1 0,0 0-1 15,3 2-2-15,-3-2-1 0,3 0 3 0,-5 3 0 16,5-4 3-16,0 3-5 0,1 1 2 16,-1-4-1-16,-1 2 1 0,5 2-3 0,-4-4 5 0,3 2-4 15,-3 1 6-15,1-3-6 0,-2 2 1 0,5 1-2 16,-3 1 6-16,2-3-3 0,-1 2 2 0,2-2-1 15,-1 3 0-15,1 0 0 0,1-1-1 0,-5-1 1 16,0 1 3-16,2-2-1 0,-3 2 1 0,7-1 0 16,-6-2 1-16,1 3 0 0,3 0 2 0,-8 0-5 15,2-3 1-15,5 4 3 0,-4-2-5 0,-1 1 1 16,-1-2 1-16,-3-1 0 0,-9 4 1 0,21-3 3 0,-9 3-5 16,-12 0-1-16,18-4 0 0,-6 4-1 15,-12 0-1-15,16-1 1 0,-4-1 1 0,-12 2 3 16,19-4-1-16,-11 3-4 0,-8 1 7 0,18 0-5 15,-8-1 1-15,-10 1-4 0,19-2 1 0,-19 2 2 16,20-3 2-16,-10 3-1 0,1 0 1 0,-11 0-1 16,21-4-3-16,-21 4 5 0,20-1 2 0,-8 0-2 0,-12 1-1 15,23-4 0-15,-13 3 2 0,1-1 2 16,4 2-2-16,-15 0 1 0,17-1 1 0,-6 1-1 16,-11 0-2-16,18-3-1 0,-18 3 0 0,13-1 1 15,-13 1 0-15,14 0 0 0,-14 0-2 0,13-2 1 0,-13 2 0 16,0 0 1-16,12-1-1 0,-12 1-1 0,0 0 0 15,0 0 2-15,0 0-5 0,0 0-25 16,0 0-26-16,0 0-32 0,0 0-57 0,0 0-70 0,-39 7-308 16,20-11-563-16,-7-2 249 0</inkml:trace>
    <inkml:trace contextRef="#ctx0" brushRef="#br0" timeOffset="1014.5637">8522-1050 32 0,'0'0'181'0,"3"11"-12"0,-3-11-11 0,0 0-11 16,3 14 0-16,-3-14-6 0,3 7-8 0,-3-7-9 15,0 0-7-15,-3 21-5 0,3-21-4 0,3 14-5 0,-2-7-3 16,-1-7-8-16,3 18-5 0,-3-18-5 16,2 17-4-16,-1-10-5 0,-1-7-4 0,3 18 1 0,-1-10-8 15,-2-8 1-15,3 16-3 0,-2-8-3 0,-1-8-6 16,5 16-5-16,-2-8-2 0,0-1-1 0,-3-7-2 15,4 14-2-15,-2-4-2 0,1-3 0 0,-3-7-1 16,3 18-1-16,-3-18-2 0,0 13 0 16,1-3-6-16,-1-10 3 0,2 15-5 0,-2-15-1 0,3 17-3 15,-3-17 3-15,0 14-2 0,0-14 0 0,1 14-4 16,-1-14-2-16,0 14 1 0,2-7 0 0,-2-7-3 16,0 14-2-16,0-14-2 0,3 14 0 0,-3-14-3 15,0 14 4-15,0-14-2 0,0 15 2 0,1-8 1 16,-1-7-4-16,0 16 3 0,0-16-2 0,3 11 0 15,0-5 1-15,-3-6-1 0,3 15 2 0,0-6-1 0,-3-9-1 16,7 16 0-16,-7-10 5 0,0-6 1 16,6 13-1-16,-4-5-4 0,-2-8 9 0,6 17-7 15,-5-9 0-15,-1-8 2 0,2 17-2 0,1-8 2 16,-3 1 5-16,3-1-2 0,1 1-3 0,-4-10 0 16,2 18 1-16,-1-7 2 0,2-2-5 0,-1 2 2 0,-2-11 1 15,1 17-1-15,2-6 6 0,-3-3-1 16,0-8-4-16,5 17 1 0,-2-8-1 0,-3-9 3 0,1 15-4 15,-1-6-1-15,0-9 3 0,5 13-4 16,-4-4-5-16,-1-9 3 0,2 12-5 0,-2-12 7 0,3 16-7 16,-3-6 6-16,0-10-2 0,3 15 0 15,-3-15 2-15,1 14-6 0,-1-4 1 0,0-10 2 0,0 14-1 16,0-14 4-16,3 18-3 0,-3-18 3 0,0 13-3 16,0-3 6-16,0-10-6 0,0 14 1 0,1-6 3 15,-1-8-2-15,0 13-1 0,0-13 3 0,5 15-2 16,-5-15 2-16,0 17 4 0,0-8 0 0,0-9-4 15,-3 16 5-15,3-16 2 0,3 14 0 0,-3-14-2 16,1 14 5-16,-1-4 1 0,0-10-4 0,0 18 5 16,2-11-4-16,-2-7 9 0,-2 14-7 0,2-14-4 15,0 17 7-15,0-17-5 0,-1 17 2 0,1-17 2 16,0 18 2-16,0-18-6 0,0 14 5 0,-3-7-1 16,3-7 1-16,3 17 7 0,-3-17-2 0,0 14-4 0,0-4 9 15,0-10 1-15,0 15-2 0,0-15-1 16,1 14-1-16,-1-4 0 0,0-10 1 0,2 15 2 15,-2-5-3-15,0-10 1 0,3 13 4 0,-3-13 7 0,3 14-8 16,1-4-2-16,-4-10 8 0,5 14-2 0,-2-5 3 16,3-2 4-16,-6-7-1 0,4 12 1 0,1-8 4 15,-5-4 0-15,4 15 2 0,-4-15-5 0,8 10 2 16,-5-4 3-16,-3-6-4 0,4 8 1 0,-4-8-1 16,0 0-2-16,5 8 1 0,-5-8-5 0,0 0-3 15,0 0-7-15,4 10 1 0,-4-10 1 16,0 0-7-16,0 0-2 0,0 0-4 0,0 0-1 0,0 0-13 15,0 0-19-15,0 0-33 0,0 0-55 0,0 0-73 16,0 0-59-16,0 0-60 0,0 0-74 0,-24-25-126 16,12 14-285-16,-7-6-841 0,-3-2 371 0</inkml:trace>
    <inkml:trace contextRef="#ctx0" brushRef="#br0" timeOffset="7751.5945">3957-605 79 0,'0'0'128'0,"0"0"-8"0,0 0-7 0,0 0-6 15,0 0-13-15,0 0-5 0,0 0-14 0,0 0-3 16,0 0-7-16,0 0-1 0,0 0-17 0,0 0 0 16,0 0-2-16,0 0-7 0,0 0-5 0,0 0 1 15,0 0-7-15,0 0-1 0,0 0 1 0,0 0 0 16,0 0-13-16,0 0 5 0,0 0-2 0,0 0-3 15,0 0 1-15,0 0 10 0,0 0-8 0,0 0 11 16,0 0 1-16,0 0 1 0,0 0-2 0,0 0 3 0,0 0 2 16,0 0-4-16,0 0-4 0,0 0-2 0,0 0-3 15,0 0-3-15,0 0 1 0,0 0-4 0,0 0-2 16,0 0 0-16,0 0-2 0,-9 20 0 16,9-20-4-16,0 0 2 0,0 0-3 0,0 0 4 0,0 0-4 15,9 7 0-15,-9-7 3 0,0 0 5 0,7 10-1 16,-7-10 3-16,0 0 2 0,0 0 2 0,3 11 2 15,-3-11-1-15,3 9 5 0,-3-9-1 0,2 12 5 16,-2-12 0-16,6 10-2 0,-6-10 2 0,3 15 2 16,-3-9-3-16,0-6 3 0,6 15-2 0,-2-9 4 15,-1 1-3-15,-3-7-2 0,9 18-1 0,-6-10 3 16,1 0-2-16,2 4-3 0,-3-2 1 0,3-2-2 16,-4 3 3-16,1-3-5 0,3 4 1 0,-3-1 0 15,0-3-1-15,0 3 0 0,-3-11 1 0,4 18 0 16,-2-11-1-16,-1 4 2 0,-1-11-2 0,3 13 0 15,0-2-3-15,-3-11-4 0,0 11 2 0,3-2 2 16,-3-9-2-16,0 13-1 0,0-13 0 0,2 16 0 16,-2-16 1-16,3 14-2 0,-3-14 0 0,1 14 0 0,-1-7-4 15,0-7 9-15,5 13-8 0,-5-13 0 0,3 15-2 16,0-8 4-16,-3-7-4 0,3 13 2 16,-3-13-3-16,1 8 2 0,-1-8-2 0,3 14 2 0,-3-14 0 15,1 11-1-15,-1-11 0 0,5 10 1 0,-5-10 0 16,3 11 1-16,-3-11-3 0,3 11 3 0,-3-11 0 15,3 13-3-15,-3-13-1 0,0 11 5 0,0-11-4 16,4 11-2-16,-4-11 2 0,2 12 3 0,-2-12 1 16,4 11-3-16,-4-11-3 0,3 12 3 0,-3-12-2 15,0 13 2-15,0-13 1 0,6 11-3 0,-6-11 1 16,3 14 2-16,-3-14-1 0,2 12 2 0,-2-12-3 16,3 11 3-16,-3-11-5 0,6 11 5 0,-6-11-4 15,0 14 4-15,0-14-1 0,3 10-2 0,-3-10 1 16,1 14 0-16,-1-14-1 0,5 9 3 0,-5-9-4 15,0 12-1-15,0-12 1 0,4 12 3 0,-4-12-3 16,0 0 2-16,0 15-2 0,0-15 2 0,0 11-1 16,0-11 0-16,3 12 2 0,-3-12-4 0,0 0 2 15,-3 14-2-15,3-14 3 0,3 12-4 0,-3-12 2 16,0 12 3-16,0-12-7 0,3 11 2 0,-3-11 1 16,0 12 4-16,0-12-4 0,3 11-1 0,-3-11-1 15,2 11 2-15,-2-11 0 0,0 0 0 0,1 16-4 16,-1-16 5-16,2 11 0 0,-2-11-6 0,3 7 5 0,-3-7-1 15,3 13 1-15,-3-13 1 0,0 0 2 0,0 16 0 16,0-16-3-16,2 13-1 0,-2-13 1 16,3 10 1-16,-3-10 1 0,0 12 6 0,0-12 1 0,5 13-4 15,-5-13-3-15,3 12-2 0,-3-12 3 0,3 12-3 16,-3-12 1-16,3 11 5 0,-3-11-3 0,0 12 0 16,0-12 3-16,0 12-5 0,0-12-2 0,3 12 4 15,-3-12-3-15,3 13 6 0,-3-13-4 0,0 13-3 16,0-13-3-16,0 12 5 0,0-12-2 0,0 11 0 15,0-11-4-15,3 13 8 0,-3-13-2 0,1 11 1 16,-1-11 0-16,0 13-6 0,0-13 2 0,2 13 0 16,-2-13 1-16,1 9 4 0,-1-9-2 0,0 0 2 15,2 17 0-15,-2-17 0 0,7 10-3 0,-4 0 0 16,-3-10 6-16,0 9-3 0,0-9-2 0,2 13-1 16,2-6 2-16,-4-7 4 0,2 11-3 0,-2-11-3 15,6 9 6-15,-6-9-8 0,0 0 5 0,0 16 7 16,0-16-6-16,3 8 0 0,-3-8 4 0,0 0-2 0,3 12-2 15,-3-12 9-15,0 12 0 0,0-12-8 0,1 12-1 16,-1-12 12-16,2 13-4 0,-2-13 5 16,0 0-9-16,3 15 3 0,-3-15 0 0,1 9-1 15,-1-9 1-15,3 12 1 0,-3-12 1 0,3 10-3 0,-3-10 2 16,0 9-4-16,0-9 4 0,0 0 0 16,3 12 2-16,-3-12-7 0,3 12-2 0,-3-12 4 0,2 10-2 15,-2-10-1-15,1 10 5 0,-1-10-6 0,0 0 0 16,3 13 1-16,-3-13 1 0,1 9-5 0,-1-9 6 15,0 0-7-15,3 10 3 0,-3-10 0 0,0 0 1 16,6 10-2-16,-6-10 0 0,0 0-3 0,5 11 2 16,-5-11 2-16,0 0-3 0,1 9-2 0,-1-9 12 15,0 0-12-15,0 0 9 0,0 0-6 0,0 0 5 16,0 0-3-16,3 11-2 0,-3-11-1 0,0 0 2 16,0 0 3-16,0 0-3 0,0 0-1 0,0 0 3 15,0 0-4-15,0 0 2 0,0 0 3 0,0 0-7 16,0 0 5-16,0 0 5 0,0 0-8 0,0 0 1 15,0 0-9-15,0 0-31 0,0 0-46 0,0 0-41 16,0 0-44-16,0 0-57 0,-37-20-79 0,30 15-123 16,-11-6-235-16,3-1-710 0,-8-3 314 0</inkml:trace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2:53.17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AD3EB05-FB49-4A10-ABAF-FE9B188A2A51}" emma:medium="tactile" emma:mode="ink">
          <msink:context xmlns:msink="http://schemas.microsoft.com/ink/2010/main" type="writingRegion" rotatedBoundingBox="6924,6702 7130,6702 7130,7788 6924,7788">
            <msink:destinationLink direction="with" ref="{88CDDDEE-F930-48BF-BA2A-B41084FE387B}"/>
          </msink:context>
        </emma:interpretation>
      </emma:emma>
    </inkml:annotationXML>
    <inkml:traceGroup>
      <inkml:annotationXML>
        <emma:emma xmlns:emma="http://www.w3.org/2003/04/emma" version="1.0">
          <emma:interpretation id="{0B518D10-58EB-4DEF-95B2-F8B1BE49E320}" emma:medium="tactile" emma:mode="ink">
            <msink:context xmlns:msink="http://schemas.microsoft.com/ink/2010/main" type="paragraph" rotatedBoundingBox="6924,6702 7130,6702 7130,7788 6924,77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4F2F14D-7DB5-406A-9C6E-A85CD1F14B31}" emma:medium="tactile" emma:mode="ink">
              <msink:context xmlns:msink="http://schemas.microsoft.com/ink/2010/main" type="line" rotatedBoundingBox="6924,6702 7130,6702 7130,7788 6924,7788"/>
            </emma:interpretation>
          </emma:emma>
        </inkml:annotationXML>
        <inkml:traceGroup>
          <inkml:annotationXML>
            <emma:emma xmlns:emma="http://www.w3.org/2003/04/emma" version="1.0">
              <emma:interpretation id="{FDF627D1-E395-4D5A-B1B4-42117018DC79}" emma:medium="tactile" emma:mode="ink">
                <msink:context xmlns:msink="http://schemas.microsoft.com/ink/2010/main" type="inkWord" rotatedBoundingBox="6924,6702 7130,6702 7130,7788 6924,7788"/>
              </emma:interpretation>
            </emma:emma>
          </inkml:annotationXML>
          <inkml:trace contextRef="#ctx0" brushRef="#br0">-583 210 1 0,'0'0'168'0,"0"0"-8"0,0 0-10 16,0 0-4-16,0 0-13 0,0 0-5 0,0 0-10 0,0 0-13 15,0 0-7-15,0 0-15 0,0 0-3 0,0 0-7 16,0 0-8-16,0 0-4 0,0 0-10 0,0 0-2 15,0 0 0-15,0 0-5 0,0 0-2 0,0 0-5 16,0 0-2-16,0 0-4 0,0 0-4 0,0 0-4 16,0 0-3-16,0 0 0 0,0 0-3 0,0 0-1 15,0 0-16-15,0 0-13 0,6 6-22 0,-6-6-21 0,0 0-16 16,0 0-17-16,0 12-47 0,0-12-136 16,0 0-294-16,0 0 130 0</inkml:trace>
          <inkml:trace contextRef="#ctx0" brushRef="#br0" timeOffset="349.8608">-532 366 81 0,'0'0'179'0,"0"0"-12"0,7 8-3 15,-7-8-9-15,0 0-4 0,0 0-12 0,0 0-13 16,0 0-3-16,2 11-6 0,-2-11-5 0,0 0-7 16,0 12-3-16,0-12-8 0,0 0-9 0,0 11-9 15,0-11-11-15,0 0-1 0,-5 14-4 0,5-14-7 16,0 0-6-16,-1 14-5 0,1-14-1 0,0 0-5 15,-3 14 0-15,3-14-10 0,0 11-4 0,0-11-18 16,-3 10-17-16,3-10-10 0,0 0-6 0,-2 17-22 16,2-17-32-16,0 15-16 0,0-15-12 0,5 7-30 0,-5-7-48 15,1 10-101-15,-1-10-312 0,0 0 139 0</inkml:trace>
          <inkml:trace contextRef="#ctx0" brushRef="#br0" timeOffset="873.8788">-483 691 163 0,'0'0'160'0,"0"0"-11"16,0 0-5-16,0 11-8 0,0-11 2 0,6 6-10 0,-6-6-12 15,0 0-9-15,0 0-2 0,5 8-6 16,-5-8-8-16,0 0-9 0,9 10-9 0,-9-10-5 16,0 0-7-16,4 7-4 0,-4-7-3 0,0 0-14 0,5 11 6 15,-5-11-6-15,4 7-3 0,-4-7-3 0,0 0-5 16,1 13-4-16,-1-13-11 0,0 11-11 0,0-11-6 16,3 14-20-16,-3-14-10 0,0 0-7 0,-4 19-3 15,4-19-22-15,-4 13-7 0,4-13-12 0,0 14 0 16,0-14 14-16,-2 17-2 0,2-17 7 0,0 11 8 15,0-11 12-15,-3 13-8 0,3-13 15 0,0 10-3 16,0-10 18-16,0 0 7 0,0 14 8 0,0-14 8 16,0 0 2-16,3 10 0 0,-3-10 9 0,0 0 6 15,0 0 0-15,6 9 4 0,-6-9 0 0,6 6 0 16,-6-6 7-16,0 0 5 0,6 11-3 0,-6-11 0 16,0 0 9-16,6 7 7 0,-6-7 5 0,0 0 8 15,0 0-1-15,3 13 5 0,-3-13 6 0,1 7 6 16,-1-7-2-16,0 0 0 0,0 14-4 0,0-14-5 15,0 0 6-15,3 14-5 0,-3-14-6 0,0 0-8 16,-3 13-4-16,3-13-6 0,0 0-6 0,0 14-2 16,0-14 1-16,0 0-5 0,-1 13-3 0,1-13-6 0,0 0-9 15,0 13-23-15,0-13-30 0,0 0-25 0,0 11-23 16,0-11-28-16,0 0-50 0,1 13-209 0,-1-13-409 16,0 0 182-16</inkml:trace>
          <inkml:trace contextRef="#ctx0" brushRef="#br0" timeOffset="1068.9637">-389 1184 140 0,'0'0'174'16,"5"10"-7"-16,-5-10-18 0,1 9-8 0,-1-9-11 16,3 11-9-16,-3-11-14 0,0 0-9 0,2 11-11 15,-2-11-5-15,1 9-9 0,-1-9-10 0,0 0 1 16,0 15-15-16,0-15-16 0,-1 14-17 0,1-14-21 0,-2 9-23 15,2-9-15-15,0 0-33 0,0 16-36 0,0-16-127 16,-4 8-258-16,4-8 114 0</inkml:trace>
        </inkml:traceGroup>
      </inkml:traceGroup>
    </inkml:traceGroup>
  </inkml:traceGroup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3:06.50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0746BD9-EA4B-4EAE-8CCE-252B84485DE4}" emma:medium="tactile" emma:mode="ink">
          <msink:context xmlns:msink="http://schemas.microsoft.com/ink/2010/main" type="inkDrawing" rotatedBoundingBox="4905,9095 4986,8980 5024,9006 4943,9122" semanticType="callout" shapeName="Other">
            <msink:sourceLink direction="with" ref="{084939B8-E88E-4CBA-865D-BD9772287379}"/>
          </msink:context>
        </emma:interpretation>
      </emma:emma>
    </inkml:annotationXML>
    <inkml:trace contextRef="#ctx0" brushRef="#br0">1403-2667 49 0,'0'0'199'0,"0"0"-5"0,0 0-4 15,0 0-12-15,0 0 0 0,0 0-5 0,0 0-11 16,0 0-7-16,0 0-6 0,0 0-18 0,0 0-2 16,0 0-6-16,-26 12-8 0,21-6-4 0,5-6-3 15,-14 13-8-15,8-6-7 0,0-1-8 0,6-6-1 16,-9 13-12-16,5-6-7 0,4-7 1 0,-6 11-12 16,3-5-4-16,3-6-3 0,0 0-5 0,-6 11-2 15,6-11-8-15,0 0 1 0,-5 9-4 0,5-9 1 16,0 0 3-16,0 0 1 0,0 0-3 0,0 0 6 15,0 0 0-15,20 1-2 0,-20-1-3 0,0 0 0 16,18-9-4-16,-18 9 5 0,10-7-6 0,-10 7 3 0,11-6 0 16,-11 6 0-16,7-5 4 0,-7 5 4 15,6-8 1-15,-6 8 3 0,4-10 1 0,-4 10 2 0,0 0-1 16,0 0 5-16,2-17-10 0,-2 17-1 16,0 0-3-16,0 0-4 0,0 0-5 0,-8-11 1 0,8 11-7 15,0 0-2-15,-8-11-2 0,8 11-3 0,0 0 1 16,0 0-8-16,0 0 2 0,0 0-16 0,0 0-16 15,-24 17-21-15,24-17-17 0,-5 12-31 0,2-2-35 16,3-10-35-16,-6 18-52 0,6-8-50 0,0-10-292 16,-7 21-602-16,4-8 267 0</inkml:trace>
  </inkml:traceGroup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3:04.60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5F89267-F16A-4430-AC0E-5A2052CCAEB9}" emma:medium="tactile" emma:mode="ink">
          <msink:context xmlns:msink="http://schemas.microsoft.com/ink/2010/main" type="inkDrawing" rotatedBoundingBox="3486,7247 3579,7752 3192,7824 3099,7319" semanticType="callout" shapeName="Other">
            <msink:sourceLink direction="with" ref="{88CDDDEE-F930-48BF-BA2A-B41084FE387B}"/>
          </msink:context>
        </emma:interpretation>
      </emma:emma>
    </inkml:annotationXML>
    <inkml:trace contextRef="#ctx0" brushRef="#br0">-384-4278 56 0,'0'0'180'15,"0"0"-7"-15,0 0-11 0,0 0-9 0,0 0-5 0,0 0-10 16,0 0-11-16,0 0-6 0,0 0-6 0,0 0-9 16,0 0-11-16,0 0 1 0,0 0-4 0,0 0-9 15,0 0-5-15,0 0-2 0,0 0-5 0,0 0 1 16,0 0-7-16,0 0 1 0,-30-7-5 0,30 7-6 16,0 0-4-16,0 0-7 0,0 0-1 0,0 0-5 15,0 0-3-15,3-18 0 0,-3 18-7 0,0 0-4 16,0 0-3-16,11-15-1 0,-11 15-1 0,9-9-7 15,-2 3 5-15,4 2-3 0,-2-1 0 0,2-1 2 16,-2 1 2-16,2 0-1 0,2-3 0 0,-1 6 2 16,-3-5-5-16,3 4-1 0,-12 3-1 0,19-5 2 15,-10 2-5-15,2 2 2 0,-11 1-2 0,0 0-3 16,21 0 5-16,-21 0-6 0,9 3 1 0,-9-3 2 16,10 5 0-16,-10-5 1 0,9 6 0 0,-9-6 5 0,8 7-3 15,-8-7 3-15,4 10-1 0,-4-10-2 16,6 9 2-16,-5 0-1 0,-1-9-2 0,6 11 5 15,-6-11-5-15,2 13 2 0,-2-13 0 0,3 12 3 0,-3-12 0 16,-3 17-3-16,3-17 0 0,-2 13 2 16,2-13-2-16,0 16 1 0,-4-9-5 0,4-7 0 0,-3 12 3 15,3-12 1-15,-7 14-1 0,7-14-2 0,-5 11-1 16,2-4 0-16,3-7-3 0,-4 10-1 0,4-10 1 16,-5 9-1-16,5-9 0 0,0 0 1 0,-7 12-2 15,7-12 2-15,0 0-3 0,0 0 0 16,-3 8 1-16,3-8 0 0,0 0 0 0,0 0-3 0,0 0 0 15,0 0 6-15,0 13-8 0,0-13 1 0,0 0 2 16,0 0-1-16,0 0 5 0,0 0-8 0,0 0 0 16,0 0 4-16,7 9-6 0,-7-9 6 0,0 0-1 15,9 5 2-15,-9-5-7 0,11 2 4 0,-11-2 2 16,8 3-2-16,-8-3 1 0,15 4 1 0,-15-4-2 16,12 4-1-16,-4-2 2 0,-8-2 3 0,13 7-5 15,-4-3 2-15,-9-4 4 0,11 7-6 0,-5-3 0 16,1 1 4-16,-7-5-4 0,12 9 0 0,-12-9 3 15,7 6-1-15,-7-6 2 0,11 9 1 0,-11-9-2 16,6 7 4-16,-6-7-4 0,7 10 2 0,-7-10-1 16,2 12 1-16,-2-12-3 0,4 11 6 0,-4-11-3 0,3 8 4 15,-3-8 0-15,5 12 0 0,-5-12 2 0,1 11 0 16,-1-11 3-16,2 10-1 0,-2-10 2 16,0 0 2-16,-2 14 1 0,2-14 2 0,-6 11 3 0,6-11 5 15,-3 13-3-15,-3-6 2 0,6-7 2 0,-12 11-1 16,6-5 0-16,-1-2 0 0,-4 3-1 15,4 0-1-15,-8 0 0 0,6-2 1 0,-7-1-1 0,1 2 0 16,1-1 4-16,0 0 6 0,0-1 0 0,-4 0-9 16,0-2 6-16,2-2-3 0,-1 1 3 0,-2-2-8 15,4 1 2-15,0-2-4 0,2 0 3 0,13 2-7 16,-24-3 1-16,15 1 0 0,-1 0-4 0,10 2-2 16,-15-9 0-16,7 4-10 0,8 5-6 0,-12-8-13 15,12 8-21-15,-7-8-16 0,7 8-19 0,-9-10-23 16,9 10-22-16,-6-8-34 0,6 8-28 0,0 0-29 15,0 0-43-15,0 0-265 0,0 0-558 0,0 0 247 16</inkml:trace>
  </inkml:traceGroup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2:42.11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136E9F9-8A9D-423F-9F51-36594F52C7B3}" emma:medium="tactile" emma:mode="ink">
          <msink:context xmlns:msink="http://schemas.microsoft.com/ink/2010/main" type="writingRegion" rotatedBoundingBox="5884,6928 5292,10301 4853,10224 5445,6851"/>
        </emma:interpretation>
      </emma:emma>
    </inkml:annotationXML>
    <inkml:traceGroup>
      <inkml:annotationXML>
        <emma:emma xmlns:emma="http://www.w3.org/2003/04/emma" version="1.0">
          <emma:interpretation id="{9917DD84-AACC-4CE8-AB49-3237A9EEF1BB}" emma:medium="tactile" emma:mode="ink">
            <msink:context xmlns:msink="http://schemas.microsoft.com/ink/2010/main" type="paragraph" rotatedBoundingBox="5884,6928 5292,10301 4853,10224 5445,68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11E8372-D83E-40DA-AD82-C64F8368A893}" emma:medium="tactile" emma:mode="ink">
              <msink:context xmlns:msink="http://schemas.microsoft.com/ink/2010/main" type="line" rotatedBoundingBox="5884,6928 5292,10301 4853,10224 5446,6851"/>
            </emma:interpretation>
          </emma:emma>
        </inkml:annotationXML>
        <inkml:traceGroup>
          <inkml:annotationXML>
            <emma:emma xmlns:emma="http://www.w3.org/2003/04/emma" version="1.0">
              <emma:interpretation id="{AD4C397A-2CF1-478A-956F-687FBCADF983}" emma:medium="tactile" emma:mode="ink">
                <msink:context xmlns:msink="http://schemas.microsoft.com/ink/2010/main" type="inkWord" rotatedBoundingBox="5884,6928 5680,8090 5241,8013 5446,6851">
                  <msink:destinationLink direction="with" ref="{88CDDDEE-F930-48BF-BA2A-B41084FE387B}"/>
                </msink:context>
              </emma:interpretation>
            </emma:emma>
          </inkml:annotationXML>
          <inkml:trace contextRef="#ctx0" brushRef="#br0">0 0 40 0,'0'0'147'0,"0"0"-6"0,0 0-10 16,0 0-13-16,0 0-9 0,0 0-7 0,0 0-6 16,0 0-9-16,0 0-5 0,14 16-6 0,-14-16-3 15,0 0-3-15,0 0-8 0,0 0 2 0,0 0-5 16,0 0-3-16,0 0-1 0,0 0-4 0,0 0-2 15,0 0-4-15,0 0-1 0,0 0-4 0,0 0-4 16,0 0-1-16,0 0-7 0,0 0 0 0,0 0-3 0,0 0-2 16,0 0-2-16,0 0-4 0,0 0 0 0,0 0 0 15,0 0-8-15,0 0 1 0,0 0 2 0,0 0-2 16,0 0-4-16,0 0 4 0,0 0 4 0,0 0-9 16,0 0-4-16,0 0-3 0,0 0-7 0,0 0-4 15,6 9-10-15,-6-9-7 0,0 0-8 16,0 0-6-16,0 0-10 0,0 0-14 0,0 0 4 0,0 0-20 15,0 13-11-15,0-13-24 0,0 0-128 0,0 0-267 16,0 0 119-16</inkml:trace>
          <inkml:trace contextRef="#ctx0" brushRef="#br0" timeOffset="373.5694">18 127 4 0,'0'0'148'16,"0"0"-5"-16,0 0-11 0,0 0-8 0,0 0-8 0,0 0-15 15,0 0-5-15,0 0-8 0,0 0-7 0,0 0-11 16,0 0-2-16,0 0-11 0,9 3-2 0,-9-3-7 16,0 0 1-16,0 0-9 0,0 0-3 0,0 0-3 15,0 0-4-15,8 6 1 0,-8-6-9 0,0 0-10 16,0 0-10-16,0 0-18 0,0 11-12 0,0-11-20 15,0 0-27-15,4 10-45 0,-4-10-98 0,0 0-234 16,0 0 104-16</inkml:trace>
          <inkml:trace contextRef="#ctx0" brushRef="#br0" timeOffset="702.176">60 294 16 0,'0'0'158'0,"0"0"-7"0,0 0-12 0,0 0-15 0,0 0-1 15,0 0-13-15,0 0-7 0,0 0-10 0,0 0-7 16,4 10-8-16,-4-10-6 0,0 0-5 0,0 0-3 16,0 0-10-16,2 8-3 0,-2-8-6 0,0 0-4 15,0 0-3-15,1 10-5 0,-1-10-4 0,0 0-7 16,0 0-18-16,0 0-15 0,0 16-25 0,0-16-23 16,0 0-27-16,0 0-48 0,0 0-96 0,0 12-248 15,0-12 110-15</inkml:trace>
          <inkml:trace contextRef="#ctx0" brushRef="#br0" timeOffset="999.4896">81 485 63 0,'3'11'167'0,"-3"-11"-9"0,0 0-8 0,0 0-11 16,0 0-11-16,0 0-8 0,0 0-12 0,3 8-7 15,-3-8-8-15,0 0 0 0,0 0-7 0,0 0-9 16,6 7-5-16,-6-7-7 0,0 0-3 0,0 0-7 16,0 0-5-16,0 0 0 0,0 13-5 0,0-13-6 15,0 0-3-15,0 0-6 0,1 11 2 0,-1-11-4 16,0 0-3-16,-1 13-17 0,1-13-25 0,0 0-30 15,-2 13-32-15,2-13-31 0,0 0-195 0,-6 12-330 16,6-12 146-16</inkml:trace>
          <inkml:trace contextRef="#ctx0" brushRef="#br0" timeOffset="1323.9725">160 695 105 0,'0'0'159'16,"0"0"-7"-16,0 0-2 0,-2 14-1 0,2-14-14 0,0 0-11 15,0 0-9-15,2 13-3 0,-2-13-4 0,0 0-5 16,0 0-8-16,4 8-9 0,-4-8-8 0,0 0-7 15,2 11-5-15,-2-11-5 0,0 0-5 0,0 0-6 16,4 11-4-16,-4-11-4 0,0 0-7 16,0 0 0-16,-3 12-6 0,3-12 1 0,0 0-5 0,0 12-4 15,0-12-13-15,0 0-13 0,0 17-20 0,0-17-9 16,0 9-25-16,0-9-31 0,-3 12-26 0,3-12-21 16,-1 12-36-16,1-12-96 0,-9 16-289 0,9-16 129 15</inkml:trace>
          <inkml:trace contextRef="#ctx0" brushRef="#br0" timeOffset="1579.936">167 982 157 0,'0'0'199'0,"0"0"-5"16,0 0-14-16,5 10-7 0,-5-10-9 0,0 0-10 15,0 0-4-15,0 0-8 0,0 0-12 0,0 0-6 0,0 0-8 16,4 9-10-16,-4-9-6 0,0 0-7 0,0 0-12 16,0 0-7-16,0 11-8 0,0-11-4 15,0 0-5-15,0 0-4 0,0 15-8 0,0-15-7 0,2 10-19 16,-2-10-30-16,1 11-30 0,-1-11-33 0,0 0-39 16,3 17-37-16,-3-17-57 0,0 0-141 0,-4 13-375 15,4-13 167-15</inkml:trace>
          <inkml:trace contextRef="#ctx0" brushRef="#br0" timeOffset="1742.5709">212 1178 64 0,'5'6'234'15,"-5"-6"-2"-15,0 0-4 0,6 10-8 0,-6-10-11 16,0 0-17-16,0 0-9 0,0 0-18 0,8 7-15 16,-8-7-14-16,0 0-14 0,0 0-11 0,0 0-12 15,6 7-9-15,-6-7-5 0,0 0-26 0,2 7-30 16,-2-7-42-16,0 0-56 0,0 0-61 0,-15 13-90 15,15-13-143-15,-19 4-393 0,10-3 174 0</inkml:trace>
        </inkml:traceGroup>
        <inkml:traceGroup>
          <inkml:annotationXML>
            <emma:emma xmlns:emma="http://www.w3.org/2003/04/emma" version="1.0">
              <emma:interpretation id="{084939B8-E88E-4CBA-865D-BD9772287379}" emma:medium="tactile" emma:mode="ink">
                <msink:context xmlns:msink="http://schemas.microsoft.com/ink/2010/main" type="inkWord" rotatedBoundingBox="5139,9546 5118,9668 5037,9654 5059,9532">
                  <msink:destinationLink direction="with" ref="{90746BD9-EA4B-4EAE-8CCE-252B84485DE4}"/>
                </msink:context>
              </emma:interpretation>
            </emma:emma>
          </inkml:annotationXML>
          <inkml:trace contextRef="#ctx0" brushRef="#br0" timeOffset="24961.8995">-328 2692 159 0,'0'0'334'0,"0"0"-13"0,-12 2-23 0,12-2-18 0,0 0-28 16,0 0-25-16,0 0-20 0,0 0-16 0,0 0-27 16,0 0-13-16,-10 5-17 0,10-5-14 15,0 0-13-15,0 0-9 0,0 0-10 0,0 0-11 0,0 0-7 16,0 0 2-16,0 0-17 0,0 17-2 0,0-17-6 15,0 0 1-15,0 0-7 0,0 0-6 0,0 0-1 16,9 10 0-16,-9-10-11 0,0 0 3 0,0 0-7 16,7 10 2-16,-7-10-5 0,0 0 3 0,8 4-3 15,-8-4-4-15,0 0-2 0,12 1 0 16,-12-1 3-16,0 0 1 0,0 0 5 0,0 0-7 0,0 0 2 16,0 0-3-16,0 0-4 0,0 0 4 0,0 0-3 15,0 0 2-15,0 0 4 0,0 0-3 0,0 0 0 16,0 0-1-16,0 0 7 0,0 0 1 15,-17-29 2-15,17 29 3 0,-10-2-8 0,10 2 8 0,0 0-3 0,-17-5-1 16,17 5 0-16,0 0-6 0,-13-5 0 16,13 5-1-16,0 0 0 0,-9-2 3 0,9 2-11 15,0 0 4-15,0 0-6 0,0 0-3 0,-12 14 1 16,12-14-20-16,-1 11-17 0,1-11-20 0,0 0-18 16,0 20-18-16,0-20-36 0,0 18-35 0,0-8-45 15,0-10-40-15,1 17-294 0,-1-17-587 0,-1 18 261 16</inkml:trace>
        </inkml:traceGroup>
        <inkml:traceGroup>
          <inkml:annotationXML>
            <emma:emma xmlns:emma="http://www.w3.org/2003/04/emma" version="1.0">
              <emma:interpretation id="{5F86AF99-D2D1-423D-8C34-FA5D0BFF9511}" emma:medium="tactile" emma:mode="ink">
                <msink:context xmlns:msink="http://schemas.microsoft.com/ink/2010/main" type="inkWord" rotatedBoundingBox="5167,10169 5148,10276 5042,10257 5060,10151">
                  <msink:destinationLink direction="with" ref="{20152CCC-5B01-478A-A120-14B1A37E52F4}"/>
                  <msink:destinationLink direction="with" ref="{08B8E397-AC22-4F61-A56E-5F24ECC7D625}"/>
                </msink:context>
              </emma:interpretation>
            </emma:emma>
          </inkml:annotationXML>
          <inkml:trace contextRef="#ctx0" brushRef="#br0" timeOffset="25682.0039">-341 3340 106 0,'0'0'285'0,"0"0"-13"16,0 0-15-16,0 0-16 0,0 0-15 0,0 0-19 15,0 0-17-15,0 0-22 0,0 0-11 0,0 0-15 16,0 0-14-16,0 0-14 0,0 0-9 0,0 0-12 15,-6 8-6-15,6-8 0 0,0 0-8 0,0 0-10 16,0 0-2-16,0 0-9 0,0 13-6 0,0-13-4 0,0 0-3 16,0 0-3-16,0 0-4 0,0 0-4 0,0 0-2 15,3 13-4-15,-3-13 2 0,0 0-5 0,0 0-1 16,6 6 2-16,-6-6 0 0,0 0-1 0,0 0-1 16,13 0 0-16,-13 0 3 0,0 0-5 0,0 0 5 15,18-9 3-15,-18 9-2 0,9-6 0 16,-9 6-1-16,4-11 3 0,-4 11-1 0,6-7 3 0,-6 7 5 15,6-10 5-15,-6 10-2 0,0 0 5 0,2-9-6 16,-2 9 3-16,0 0 4 0,0 0 4 0,0 0-3 16,0 0-5-16,0 0 1 0,0 0 1 0,-15-12 0 15,15 12 0-15,0 0-1 0,-18 1-4 0,18-1-4 16,0 0-3-16,-21 11-1 0,15-9 0 0,-1 5-2 16,7-7 1-16,-17 7-10 0,13-2 2 0,4-5-2 15,-12 10-3-15,8-4 2 0,4-6-5 0,-8 7 5 0,8-7-6 16,0 0-8-16,-6 11 3 0,6-11 0 0,-3 7-3 15,3-7-2-15,0 0 3 0,0 0-1 0,0 0 4 16,0 0-9-16,5 15-9 0,-5-15-6 0,0 0-26 16,0 0-20-16,0 0-26 0,0 0-27 0,10 5-32 15,-10-5-32-15,0 0-43 0,0 0-66 0,0 0-95 16,0 0-196-16,0 0-627 0,0 0 278 0</inkml:trace>
        </inkml:traceGroup>
      </inkml:traceGroup>
    </inkml:traceGroup>
  </inkml:traceGroup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3:23.24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E1AF521-B9EE-41C5-953C-A15265E5B164}" emma:medium="tactile" emma:mode="ink">
          <msink:context xmlns:msink="http://schemas.microsoft.com/ink/2010/main" type="writingRegion" rotatedBoundingBox="7194,11392 7407,11392 7407,12092 7194,12092"/>
        </emma:interpretation>
      </emma:emma>
    </inkml:annotationXML>
    <inkml:traceGroup>
      <inkml:annotationXML>
        <emma:emma xmlns:emma="http://www.w3.org/2003/04/emma" version="1.0">
          <emma:interpretation id="{E95D8484-F1CE-438F-B9A4-E1CDB369EF72}" emma:medium="tactile" emma:mode="ink">
            <msink:context xmlns:msink="http://schemas.microsoft.com/ink/2010/main" type="paragraph" rotatedBoundingBox="7194,11392 7407,11392 7407,12092 7194,120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C503507-B7FE-466E-8080-699B5D57F211}" emma:medium="tactile" emma:mode="ink">
              <msink:context xmlns:msink="http://schemas.microsoft.com/ink/2010/main" type="line" rotatedBoundingBox="7194,11392 7407,11392 7407,12092 7194,12092"/>
            </emma:interpretation>
          </emma:emma>
        </inkml:annotationXML>
        <inkml:traceGroup>
          <inkml:annotationXML>
            <emma:emma xmlns:emma="http://www.w3.org/2003/04/emma" version="1.0">
              <emma:interpretation id="{CDEE9DBE-C3C8-4565-B89E-9539A5BA9D0A}" emma:medium="tactile" emma:mode="ink">
                <msink:context xmlns:msink="http://schemas.microsoft.com/ink/2010/main" type="inkWord" rotatedBoundingBox="7194,11392 7407,11392 7407,12092 7194,12092">
                  <msink:destinationLink direction="with" ref="{225443AD-B0EF-4F72-A24A-39C1123724AC}"/>
                </msink:context>
              </emma:interpretation>
            </emma:emma>
          </inkml:annotationXML>
          <inkml:trace contextRef="#ctx0" brushRef="#br0">51 17 228 0,'-16'-5'293'15,"16"5"-14"-15,0 0-15 0,0 0-28 0,0 0-23 16,0 0-21-16,0 0-20 0,0 0-18 0,0 0-15 16,0 0-13-16,0 0-8 0,0 0-13 0,-14 15-10 15,14-15-10-15,0 0-7 0,0 0-6 0,0 0-3 16,0 0-6-16,3 15-3 0,-3-15-8 0,0 0-1 15,0 0 0-15,0 0-5 0,0 0 4 0,0 0 8 16,0 0 5-16,5 13 8 0,-5-13 6 0,0 0 9 16,0 0 5-16,0 0 12 0,0 0 2 0,0 0 1 15,0 0 4-15,0 0 3 0,0 0 0 0,0 0-6 16,0 0 0-16,0 0-9 0,0 0-4 0,0 0-12 16,0-38-7-16,0 38-7 0,0 0-4 0,-5-10-11 15,5 10-5-15,0 0-6 0,-9-7-6 0,9 7-19 16,0 0-24-16,0 0-27 0,0 0-39 0,0 0-34 0,0 0-37 15,-16 20-43-15,16-20-46 0,0 18-57 0,3-7-78 16,-3-11-272-16,-3 21-692 0,6-6 306 16</inkml:trace>
          <inkml:trace contextRef="#ctx0" brushRef="#br0" timeOffset="-541.8879">-17 345 47 0,'0'0'220'0,"-2"-14"-14"0,2 14-7 0,0 0-10 15,0 0-8-15,0 0-10 0,0 0-7 0,2-11-9 16,-2 11-7-16,0 0-5 0,0 0-9 0,0 0-5 16,0 0-10-16,3-11-6 0,-3 11-7 0,0 0-10 15,0 0-7-15,0 0-7 0,0 0-11 0,0 0-5 16,0 0-8-16,0 0-8 0,0 0-1 0,0 0-1 16,0 0 1-16,0 0 8 0,0 0-1 0,0 0-1 15,-2 40 0-15,2-40 3 0,0 17-1 0,-1-7 3 16,1 5 0-16,0-15-2 0,-2 22 8 0,2-10-4 15,0 1-2-15,0 0 1 0,0 0-6 0,0 1 7 0,2-1-6 16,-1 2 8-16,1-5-9 0,1 0-2 16,-2 1 2-16,4 0 4 0,-4 2 4 0,2-6 1 15,3 3-4-15,-1 0 3 0,0-1-4 0,4 4 5 16,-4-6-2-16,-2 3-2 0,3-3-2 0,0-2-4 0,0 2-4 16,-6-7-1-16,7 10-4 0,-1-3-2 15,-6-7-1-15,6 11-2 0,-1-5 1 0,-5-6-6 0,4 7 1 16,-4-7-3-16,0 0 1 0,9 7-3 0,-9-7 0 15,0 0-2-15,5 6 1 0,-5-6-5 0,0 0-2 16,0 0-1-16,0 0-2 0,0 0-1 16,0 0-3-16,0 0 8 0,0 0-11 0,0 0 2 0,0 0-1 15,0 0-3-15,0 0 4 0,0 0-4 0,0 0-7 16,19-9-23-16,-19 9-37 0,10-15-35 0,-2 8-34 16,4-3-27-16,-3-4-31 0,1 3-37 0,-2-3-38 15,1 4-47-15,-2-7-50 0,-3 7-304 0,1-1-713 16,-4 0 315-16</inkml:trace>
        </inkml:traceGroup>
      </inkml:traceGroup>
    </inkml:traceGroup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3:28.90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18AF630-5FAF-4C21-8AF5-37530BB6A40C}" emma:medium="tactile" emma:mode="ink">
          <msink:context xmlns:msink="http://schemas.microsoft.com/ink/2010/main" type="writingRegion" rotatedBoundingBox="9859,11194 11876,10898 11965,11502 9948,11799"/>
        </emma:interpretation>
      </emma:emma>
    </inkml:annotationXML>
    <inkml:traceGroup>
      <inkml:annotationXML>
        <emma:emma xmlns:emma="http://www.w3.org/2003/04/emma" version="1.0">
          <emma:interpretation id="{D63B0670-BC5F-42D4-BCA0-52B28B67B370}" emma:medium="tactile" emma:mode="ink">
            <msink:context xmlns:msink="http://schemas.microsoft.com/ink/2010/main" type="paragraph" rotatedBoundingBox="9859,11194 11876,10898 11965,11502 9948,117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99C5008-5B50-4546-9F10-9768BAE8AAAA}" emma:medium="tactile" emma:mode="ink">
              <msink:context xmlns:msink="http://schemas.microsoft.com/ink/2010/main" type="line" rotatedBoundingBox="9859,11194 11876,10898 11965,11502 9948,11799"/>
            </emma:interpretation>
          </emma:emma>
        </inkml:annotationXML>
        <inkml:traceGroup>
          <inkml:annotationXML>
            <emma:emma xmlns:emma="http://www.w3.org/2003/04/emma" version="1.0">
              <emma:interpretation id="{2197D9A5-E9F8-45BE-83B3-46CE0529D552}" emma:medium="tactile" emma:mode="ink">
                <msink:context xmlns:msink="http://schemas.microsoft.com/ink/2010/main" type="inkWord" rotatedBoundingBox="9887,11387 11216,11192 11269,11548 9939,11744"/>
              </emma:interpretation>
            </emma:emma>
          </inkml:annotationXML>
          <inkml:trace contextRef="#ctx0" brushRef="#br0">-1846 574 106 0,'0'0'165'0,"0"0"-6"15,0-12-10-15,0 12-2 0,0 0-5 0,0 0 0 16,0-13-5-16,0 13-4 0,0 0-6 0,2-11 5 16,-2 11-4-16,0 0-2 0,0 0 0 0,0-17 2 0,0 17-3 15,0 0-3-15,-2-14 1 0,2 14 0 0,-3-11-2 16,3 11-5-16,0 0-4 0,0 0-13 15,3-15-3-15,-3 15-2 0,0 0-15 0,0 0-8 16,0 0-6-16,0 0-9 0,0 0-6 0,0 0-2 16,0 0-3-16,0 0-5 0,19 6 1 0,-19-6 5 15,8 13-7-15,1-5 4 0,-6 2-2 0,1-3 1 0,2 4 4 16,5 0 2-16,-2 2 3 0,-3 1-2 0,1 3-3 16,-1-6 6-16,0 3-14 0,1-1 2 0,-1 2 2 15,0-1 3-15,-4-1-5 0,4 0-1 0,-3 0-3 16,0-2-1-16,0-2-2 0,0 2-1 0,-3-11-3 15,7 14 4-15,-7-7 1 0,0-7-4 0,3 10-7 16,-3-10 2-16,6 10 0 0,-6-10-2 0,0 0-3 16,0 0 4-16,3 10-2 0,-3-10 5 0,0 0 0 15,0 0 5-15,0 0 13 0,0 0 0 0,0 0-3 16,0 0 12-16,0 0-18 0,0 0 1 0,0 0-3 16,0 0-5-16,0 0-2 0,0 0-3 0,8-30 6 15,-8 30-14-15,3-16 1 0,0 0-3 0,1-1-2 0,2 1 0 16,-3-2-5-16,3 1-3 0,-3 1-1 15,4-5-3-15,-1 4-3 0,0 2-6 0,2-3 1 0,-2 3-2 16,0-1 9-16,1 3-9 0,-1 2 5 0,0 1-8 16,-1 1 5-16,1 2 1 0,-6 7-1 0,10-12 8 15,-4 8-6-15,-6 4 0 0,6-10 4 0,-6 10-7 16,7-5 2-16,-7 5 3 0,0 0-4 0,12-2 0 16,-12 2 4-16,0 0-5 0,14-3 1 0,-14 3 2 15,0 0-1-15,13 7 7 0,-13-7-1 0,12 6 0 16,-7-2-4-16,-5-4 2 0,12 12-1 0,-5-5 0 15,-1 0 4-15,0 2 2 0,-2-1-1 0,2 1 4 16,0 2-3-16,0 0 10 0,-1 0 6 0,1-2 7 16,0 4 1-16,-2-1 10 0,2 2 3 0,0 0 8 15,-3-7 1-15,2 6 4 0,1 0 3 0,-4-1 0 16,1-1-2-16,0-3-2 0,2 1-1 0,-2 0-1 0,0-1 2 16,3 1-6-16,-6-9-1 0,7 14-4 15,-7-6-3-15,0-8-2 0,6 9-4 0,-6-9-3 16,3 9 1-16,-3-9-5 0,0 0-1 0,6 6-3 0,-6-6-4 15,0 0 0-15,5 10 0 0,-5-10-16 0,0 0-23 16,0 0-35-16,0 0-40 0,0 0-42 0,0 0-39 16,3 8-44-16,-3-8-44 0,0 0-51 0,0 0-49 15,0 0-73-15,12-19-261 0,-12 19-758 0,7-11 335 16</inkml:trace>
          <inkml:trace contextRef="#ctx0" brushRef="#br0" timeOffset="323.8882">-1035 562 141 0,'0'0'280'0,"0"0"-9"0,0 0-7 16,0 0-10-16,12-2-14 0,-12 2-8 0,0 0-9 15,17-3-8-15,-17 3 4 0,10-3-16 0,-10 3 0 16,17-1 4-16,-6 1-3 0,-11 0 3 0,27-3-7 15,-10 0-6-15,1 3-5 0,0-4-8 0,1 0-11 16,3 1-7-16,-2-2-11 0,5-1-9 0,2 2-12 0,-2-1-11 16,1-3-8-16,0 4-11 0,0-1-10 0,-4-2-8 15,5 2-9-15,-11 1-7 0,2 0-4 16,-4 1-11-16,-1 0-1 0,4 2-9 0,-17 1-7 0,16-4-22 16,-16 4-16-16,12 0-36 0,-12 0-22 0,0 0-40 15,0 0-29-15,13-2-26 0,-13 2-23 0,0 0-29 16,0 0-34-16,0 0-36 0,0 0-41 0,0 0-66 15,0 0-231-15,0 0-665 0,0 0 295 0</inkml:trace>
        </inkml:traceGroup>
        <inkml:traceGroup>
          <inkml:annotationXML>
            <emma:emma xmlns:emma="http://www.w3.org/2003/04/emma" version="1.0">
              <emma:interpretation id="{E189AAD5-1428-4177-98A4-DEDB15AA030D}" emma:medium="tactile" emma:mode="ink">
                <msink:context xmlns:msink="http://schemas.microsoft.com/ink/2010/main" type="inkWord" rotatedBoundingBox="11576,10942 11876,10898 11965,11502 11665,11546">
                  <msink:destinationLink direction="with" ref="{225443AD-B0EF-4F72-A24A-39C1123724AC}"/>
                </msink:context>
              </emma:interpretation>
            </emma:emma>
          </inkml:annotationXML>
          <inkml:trace contextRef="#ctx0" brushRef="#br0" timeOffset="1217.4923">141 71 109 0,'0'0'318'0,"0"0"-11"0,0 0-14 0,0 0-19 16,0 0-13-16,-9-13-12 0,9 13-16 0,0 0-11 16,0 0-13-16,0 0-12 0,0 0-2 0,0 0-10 15,0 0-19-15,0 0-11 0,0 0-3 0,0 0-9 16,0 0-6-16,0 0-15 0,0 0-6 0,-6-10-6 15,6 10-14-15,0 0-4 0,0 0-10 0,-6-8 1 16,6 8 0-16,0 0 7 0,-8-11-11 0,8 11-5 16,0 0-2-16,-6-7-1 0,6 7 8 0,0 0-12 15,0 0-4-15,-3-13-1 0,3 13-6 0,0 0-1 0,0 0-3 16,-4-8-9-16,4 8-1 0,0 0-2 0,0 0-6 16,-17-1-2-16,17 1-3 0,0 0-4 15,0 0-3-15,-16 4-4 0,16-4 0 0,0 0-3 16,-16 5 0-16,16-5-2 0,-9 10-6 0,9-10-14 15,-6 8-37-15,6-8-39 0,-6 12-65 0,1-7-52 16,5-5-65-16,-9 20-84 0,2-9-429 0,1 0-842 0,3-4 372 16</inkml:trace>
          <inkml:trace contextRef="#ctx0" brushRef="#br0" timeOffset="735.4531">-134 249 3 0,'0'0'258'0,"0"0"-7"0,3-10-4 0,-3 10-6 0,6-8-8 15,-6 8-2-15,0 0-13 0,0 0-9 0,0 0-11 16,0 0-10-16,6-10-5 0,-6 10-11 16,0 0-14-16,0 0-13 0,0 0-13 0,0 0-7 0,0 0-3 15,0 0 11-15,0 0-2 0,0 0 5 0,8 32 13 16,-8-32 3-16,-3 18 1 0,0-2-2 0,6-1-1 15,-6 2 1-15,3 1 2 0,0-2-1 0,0 6-5 16,0 2-8-16,3-7-4 0,0 4-6 0,0-3-7 16,2 0-3-16,0-1-4 0,1-2-5 0,0 1 1 15,0-5-10-15,1 4-6 0,-1-1-3 0,-1-2-5 16,1 0-4-16,3-5-6 0,-5 3-5 0,5-3-10 16,-1-5-2-16,-8-2-8 0,8 8 2 0,0-4-7 15,-8-4-2-15,18 4-9 0,-18-4-2 0,19-1 0 16,-19 1-9-16,18-4-10 0,-6-2-20 0,4 2-30 15,-7 3-31-15,2-5-34 0,-2 3-41 0,1-7-46 16,1 2-42-16,1-2-40 0,-6 3-39 0,1-3-45 16,-1 3-59-16,0-4-82 0,-5 1-260 0,2-1-818 0,0-3 362 15</inkml:trace>
        </inkml:traceGroup>
      </inkml:traceGroup>
    </inkml:traceGroup>
  </inkml:traceGroup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3:16.92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A47B6C3-AFE3-4F3F-9E8D-E5F5308E5FAC}" emma:medium="tactile" emma:mode="ink">
          <msink:context xmlns:msink="http://schemas.microsoft.com/ink/2010/main" type="inkDrawing" rotatedBoundingBox="4785,11414 4916,11401 5035,12591 4903,12604" semanticType="callout" shapeName="Other">
            <msink:sourceLink direction="with" ref="{225443AD-B0EF-4F72-A24A-39C1123724AC}"/>
          </msink:context>
        </emma:interpretation>
      </emma:emma>
    </inkml:annotationXML>
    <inkml:trace contextRef="#ctx0" brushRef="#br0">22-1 87 0,'0'0'163'16,"0"0"-11"-16,0 0-7 0,-11 2-11 15,11-2-12-15,0 0-11 0,0 0-6 0,0 0-10 0,0 0-10 16,0 0-9-16,0 0-3 0,0 0-10 16,0 0-7-16,0 0-3 0,0 0-5 0,0 0-9 0,0 0-4 15,0 0-2-15,-11 4-1 0,11-4 1 16,0 0 2-16,0 0-1 0,0 0-1 0,0 0 3 15,0 0 0-15,6 20 2 0,-6-20 3 0,0 0 1 0,6 15 1 16,-6-15-4-16,2 15-1 0,-2-15 0 0,4 13-4 16,-4-13 0-16,1 17 2 0,2-10-2 0,-3-7 3 15,2 18 1-15,-2-10 0 0,3 1-3 0,0 2-1 16,-3-11 3-16,3 17-1 0,-3-9-5 0,0-8 1 16,3 17-1-16,-3-17 4 0,3 17-5 0,-2-9-2 15,-1-8-1-15,5 17 0 0,-4-10-3 0,2 3-1 16,-3-10 0-16,5 16 3 0,-2-8-6 0,3 2-1 15,-5 1 2-15,-1-11-4 0,3 20 4 0,2-14-8 16,-4 5 5-16,4-2-1 0,-5-9 3 0,7 17-2 16,-5-8-2-16,2-1-1 0,1 2 0 0,-5-10-1 15,4 16 5-15,2-3-5 0,-3-6 1 0,0 3-1 16,1-2 2-16,-4-8-1 0,3 17-1 0,2-10-1 16,-2 3-1-16,-3-10 0 0,6 14 2 0,-6-7-2 0,0-7-1 15,6 14 0-15,-3-7 2 0,-3-7 5 0,3 14-10 16,-3-14 7-16,6 11 1 0,-6-2-2 15,0-9 1-15,4 15 1 0,-4-15-1 0,2 13-3 16,-2-13-1-16,3 14 0 0,-3-14 0 0,4 13 5 0,-2-5-3 16,-2-8-2-16,3 14-1 0,-3-14 4 0,1 15-4 15,1-8 0-15,-2-7 1 0,1 17-1 16,2-9 2-16,-1 2 0 0,-2-10-3 0,4 14-1 0,-4-14 3 16,2 13-3-16,-1-2-1 0,-1-11-2 0,4 13-1 15,-2-6 6-15,-2-7-4 0,1 15 1 0,2-8 2 16,-3-7 0-16,2 15 0 0,-2-15 1 15,1 16 1-15,2-9-2 0,-3-7 1 0,2 14-1 0,-1-7 0 16,-1-7 3-16,5 12-3 0,-5-12 7 0,0 13-5 16,0-13 1-16,1 11 3 0,-1-11 0 0,2 13 2 15,-2-13-4-15,3 13-2 0,-3-13 1 0,1 12 3 16,-1-12 3-16,2 12 1 0,-2-12-6 0,1 12-2 16,-1-12 1-16,3 13 1 0,-3-13 2 0,-3 11 0 15,3-11 3-15,0 14 0 0,0-14 2 0,0 14-1 16,0-14 3-16,0 13-5 0,0-13 6 0,0 11-1 0,0-11-2 15,0 14-1-15,0-14 0 0,0 12 4 16,0-12-1-16,-3 13-2 0,3-13 6 0,0 11-7 0,0-11-1 16,-1 12-4-16,1-12 0 0,0 12 0 0,0-12-2 15,0 0 4-15,0 17 1 0,0-17 2 0,-3 7-6 16,3-7-1-16,0 0 6 0,-2 13-6 16,2-13 1-16,0 0-1 0,0 0 1 0,0 0 0 0,0 0-7 15,0 0 3-15,-1 12-1 0,1-12 3 0,0 0-6 16,0 0 8-16,0 0-7 0,0 0-5 0,0 0 7 15,0 0-5-15,0 0 8 0,0 0-9 0,0 0 4 16,0 0-1-16,0 0 0 0,0 0-6 0,0 0 13 16,0 0-7-16,0 0-8 0,0 0-22 0,0 0-24 15,0 0-26-15,0 0-24 0,-3 12-35 0,3-12-41 16,0 0-50-16,-3 12-54 0,3-12-339 0,-8 11-669 16,8-11 297-16</inkml:trace>
    <inkml:trace contextRef="#ctx0" brushRef="#br0" timeOffset="-5487.2903">12-29 120 0,'0'0'172'0,"0"0"-5"0,0 0-12 0,0 0-3 16,0 0-11-16,2-11-1 0,-2 11-5 0,0 0-5 15,0 0-10-15,0 0-6 0,0 0-7 0,0 0-7 0,0 0-8 16,0 0-11-16,0 0-7 0,0 0-9 16,0 0 4-16,0 0-5 0,0 0-2 0,0 0-1 0,0 0 2 15,0 0 4-15,0 34-1 0,0-34-1 0,0 21-2 16,2-6-1-16,-2-5 0 0,2 0-2 16,-2 4-3-16,0 1-2 0,0-2 0 0,1 4 2 0,4-5-2 15,-4 5 1-15,4-4-8 0,-4 1 3 0,4 1-2 16,-2 2-2-16,1-3-1 0,-1-1 1 0,2-1-2 15,-2 1-3-15,1 1 0 0,1 1 1 0,-2-3-3 16,1-4 6-16,-1 6-12 0,0-1 3 0,0-1-2 16,0 1 2-16,0-6-2 0,2 10 0 0,-2-9-7 15,1 0 6-15,-4-8-1 0,6 18-3 0,-3-10-2 16,3 3 8-16,-5 0-7 0,5-4 6 0,-3 7-10 16,0-4 1-16,3-3-2 0,-4 3-1 0,2-2-5 15,2 0 6-15,-4 2-3 0,4-2 1 0,-2 4 2 16,1-6 2-16,-1 2 1 0,-4-8 3 0,6 14 4 0,-4-4-4 15,-2-10 4-15,4 15-4 0,-1-5-9 0,-3-10 4 16,5 11-6-16,-2-4 7 0,-3-7 1 16,2 13-3-16,0-2-6 0,-2-11 4 0,0 11 5 0,0-11-6 15,4 9 7-15,-4-9-6 0,2 11 0 0,-2-11 3 16,1 13 5-16,-1-13-3 0,3 13 1 0,-3-13-1 16,0 10 2-16,0-10-4 0,0 0 5 0,-3 16 0 15,3-16-8-15,0 14 4 0,0-14-5 16,-3 9 2-16,3-9 0 0,-4 9 1 0,4-9-2 0,0 0-3 15,-4 10-1-15,4-10-6 0,0 0 3 0,0 0 2 16,-8 10-6-16,8-10 0 0,0 0 0 0,-3 10-1 16,3-10-2-16,0 0 0 0,0 0-10 0,0 0-13 15,-7 5-24-15,7-5-23 0,0 0-34 0,0 0-31 0,0 0-31 16,0 0-31-16,0 0-44 0,-24-15-54 16,24 15-66-16,-6-17-296 0,3 3-701 0,-2-3 311 15</inkml:trace>
  </inkml:traceGroup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3:43.83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DC312D8-425A-42B2-92B5-F3187FBE0514}" emma:medium="tactile" emma:mode="ink">
          <msink:context xmlns:msink="http://schemas.microsoft.com/ink/2010/main" type="inkDrawing" rotatedBoundingBox="14829,525 16066,11608 15052,11721 13815,638" semanticType="callout" shapeName="Other">
            <msink:sourceLink direction="with" ref="{AB83516D-B577-467C-BD42-20DF2AC1AB32}"/>
            <msink:sourceLink direction="with" ref="{AFD3A555-EEA8-43A0-94E4-D1EAC8C3FB15}"/>
          </msink:context>
        </emma:interpretation>
      </emma:emma>
    </inkml:annotationXML>
    <inkml:trace contextRef="#ctx0" brushRef="#br0">39 83 89 0,'0'0'110'15,"0"0"-3"-15,0 0-6 0,0 0-5 0,-14 0-5 16,14 0-13-16,0 0 0 0,0 0-6 0,-11-5-6 0,11 5-8 15,0 0-2-15,0 0 8 0,0 0-10 0,0 0-1 16,0 0-5-16,0 0-4 0,0 0 0 0,0 0 8 16,-9-5-3-16,9 5 0 0,0 0-1 0,0 0 3 15,0 0-4-15,0 0 5 0,0 0 2 0,-6-11-7 16,6 11 2-16,0 0-3 0,0 0-3 0,0 0 2 16,0 0-2-16,0 0-1 0,0 0 1 0,0 0-6 15,0 0-3-15,0 0 1 0,0 0-9 0,0 0 0 16,0 0-4-16,0 0-2 0,0 0-2 0,0 0-2 15,0 0 0-15,0 0-7 0,21-11 0 0,-11 8 2 16,-1 0-1-16,-9 3 2 0,20-5-7 0,-6 1 5 16,1-1-6-16,3 1 2 0,0-1-2 0,-2 3 1 15,3-4-4-15,-3 1 4 0,-1 2-1 0,0 0-3 16,3 2 2-16,-6-1-1 0,-2 0-3 0,3 2 6 16,-13 0-1-16,24 0 0 0,-12 0-4 0,-12 0 6 15,20 0-5-15,-11 0 1 0,-9 0-1 0,20 2 6 16,-9 0-2-16,-2-1 3 0,3 2-1 0,-3 0 1 15,1-1-2-15,-1 3 0 0,-9-5-1 0,18 6 1 16,-11-4 2-16,-7-2-1 0,15 7-4 0,-6-4 2 16,-2 0-1-16,-7-3 3 0,15 11-4 0,-9-6 1 0,1 0 1 15,-1 3 1-15,0-1-2 0,-6-7 3 16,9 13 0-16,-4-4-3 0,1-2 1 0,-1 0-1 16,0-1 3-16,-5-6-1 0,9 18 1 0,-6-10 2 15,1 1-3-15,-2-2-2 0,2 2 0 0,-1 2 3 0,0-1-1 16,-3-10 0-16,4 18-1 0,-1-11-1 15,-1 3 1-15,-2-10 3 0,0 16-8 0,0-16 5 0,4 14-2 16,-4-5-4-16,0-9 7 0,3 15 0 16,-3-6 1-16,0-9 0 0,0 14-1 0,0-14-1 0,-1 14 2 15,1-14 0-15,0 14 0 0,0-3 2 0,0-11-4 16,-5 13 2-16,4-2 3 0,-1 0 2 0,-1 3-6 16,3-3 5-16,0-11-7 0,-3 23 3 0,2-12 3 15,-2-1 0-15,3-10-5 0,-1 22-1 16,-1-10 2-16,-1-3-4 0,3 1 2 0,0-10 4 0,-1 24-5 15,-1-14 0-15,1 1 2 0,1-11 3 0,-3 20-4 16,3-7 2-16,-2-3-1 0,2 3 0 0,0 0 0 16,-6 0-1-16,5-5 1 0,1-8-2 15,-3 20-1-15,1-12 0 0,2 6 3 0,-1-4-4 0,1-10 3 16,-6 20 2-16,5-11-4 0,1 2 10 0,0-11-6 16,-5 20-1-16,2-12-3 0,0 1 1 0,3-9 3 15,-3 18 1-15,0-7-4 0,2 0 2 0,1-11-3 16,-2 15 4-16,1-4-1 0,1-11-4 0,-5 18 2 15,1-7 1-15,2-1-1 0,-1 3-1 0,1-3 1 16,0-1 1-16,-2 3-2 0,2-1 3 0,-1 4-6 16,0-5 6-16,0 6-1 0,0-4-1 0,0-2-1 15,-3 4 8-15,5 1-9 0,-5-2 2 0,2 4-2 16,1-5 1-16,0 4-1 0,-5-2 10 0,7 1-9 16,-5-2 0-16,4 3-4 0,-2-3 5 0,1 5-3 15,-3-2 3-15,0-1-1 0,0 2 3 0,0-3-2 16,0-1 2-16,3 0-6 0,-1 2 4 0,0-2-1 15,1 1-2-15,1-2 7 0,-1 2-3 0,2-4-1 16,-1 2 1-16,-1-2-3 0,3-10 6 0,-3 20-6 16,3-20 1-16,0 17-2 0,-1-7 2 0,-2 1-2 15,3-11 2-15,0 18-3 0,-2-11 5 0,2-7-3 16,0 18 4-16,0-18 1 0,-1 17-4 0,-3-8 1 16,4 4 3-16,-5-4-6 0,5-9 6 0,0 0-1 15,0 25-1-15,0-25-1 0,-1 20 3 0,1-20-4 16,-2 17 1-16,2-6 2 0,0-11-3 0,-1 18 0 0,-2-7 2 15,3 2-1-15,-2 0-3 0,4-2 2 16,-2-11-1-16,0 17 2 0,0-17 1 0,-2 21 9 16,2-6-10-16,-1-2 2 0,1-2-4 0,0 3 0 15,1-3 3-15,1 2-3 0,-2-13 5 0,3 20-5 0,0-9 1 16,1 4 2-16,-4-5 2 0,2 0-5 16,-1 5 3-16,-1-15-1 0,0 24 3 0,3-14 2 15,-2 5-1-15,1-6-2 0,1 4 1 0,0-1 1 16,-2 4 0-16,2-5-3 0,0 4 5 0,0-1-3 0,0-2 0 15,-1 1 2-15,1 0-4 0,-2-3 2 0,1 5-2 16,0 0 0-16,0-6 5 0,1 5-2 16,0-4-1-16,0 5 1 0,0-1 2 0,-2-3-4 0,1-1-1 15,-1 0 1-15,-1 1 4 0,3 2-3 0,0 1 11 16,0 0-9-16,-1 0-2 0,-1-6-1 0,2 6-6 16,-1-4 5-16,-1-1 2 0,3 3-1 0,-2 0 3 15,-1 3-2-15,2-5 0 0,-1 1 1 0,-1 3 1 16,1-3-5-16,2 3 0 0,-5-3 3 0,4 5 1 15,0-5 1-15,0 4 0 0,-3-1-3 0,1-1 3 16,-1 0-4-16,3 3 2 0,0 0 0 0,0-2 5 16,-3-14 13-16,0 25-14 0,1-12 1 0,1 1-1 15,-2-14 2-15,1 30 0 0,2-15 0 0,-1-3-3 16,-2 4 3-16,0-16 1 0,1 25-1 0,2-12-2 16,0 3 4-16,-3-1-6 0,5-3-2 0,-4 5 1 15,4-4 0-15,-4 0 1 0,1 2-1 0,2-4 0 16,-3 4 1-16,4-2-2 0,-2 0 1 0,1-2-3 15,-1 4 16-15,2-2-13 0,-1-1 12 0,-1-1-11 16,2 2-7-16,-3 0 3 0,3 2 2 0,-2-1-3 16,1-6 4-16,1 7-3 0,-2-5 2 0,1 1 5 15,-1 4-2-15,-3-4 2 0,6 2-4 0,-2 0 2 16,4-2-3-16,-4 3 5 0,-1-4-3 0,5 2-1 16,-4 1 4-16,2 3-2 0,0-3-2 0,0 0 5 15,1 0-2-15,-1 0 3 0,-1 1-2 0,-1-2-2 16,2 2 5-16,-3-5-2 0,3 2-2 0,0 2-5 15,0 0 6-15,1 0 1 0,-1 1 2 0,0 0-1 0,-2-3 0 16,1 4 3-16,1-3 0 0,1 2-7 16,-3 1 2-16,2-2 0 0,0 1 2 0,0-3-5 15,-3 3 9-15,3-2-5 0,0 4-1 0,0-3 3 16,-3 0-2-16,1 1-5 0,2-2 5 0,-3-4-2 0,3 4 3 16,-1-1-2-16,-5-11-1 0,13 23 10 0,-10-14-16 15,3 1 9-15,-6-10-10 0,10 18 7 0,-4-11-8 16,-6-7 3-16,10 18-1 0,-4-8 1 15,0-1 3-15,-6-9 9 0,12 18-14 0,-6-12-2 0,-6-6 3 16,12 15-4-16,-8-7 8 0,-4-8-2 16,12 13-4-16,-12-13 2 0,12 14-4 0,-12-14 3 0,9 12-2 15,-3-7 3-15,-6-5 3 0,12 11-2 0,-12-11 3 16,11 11-4-16,-11-11 5 0,14 6 2 16,-14-6 1-16,14 4 3 0,-14-4 1 0,18 3-7 0,-18-3 11 15,19 0 5-15,-19 0 0 0,17-2-4 0,-17 2 0 16,19-7 0-16,-19 7 7 0,15-5 3 0,-15 5 0 15,0 0 12-15,17-6 9 0,-17 6-4 0,12-4 11 16,-12 4 1-16,0 0-2 0,0 0-4 0,8-1 0 16,-8 1-8-16,0 0-2 0,0 0-6 0,0 0-5 15,0 0-6-15,0 0-4 0,0 0-3 0,0 0-1 16,0 0-2-16,0 0-1 0,0 0-7 0,-27 12 3 16,27-12-1-16,-12 11-5 0,5-5 2 0,7-6 1 15,0 0-1-15,-18 14-6 0,12-4 2 0,6-10 6 16,-13 14-10-16,13-14 2 0,-10 11 0 0,4-4-2 15,0 3 2-15,1-2-4 0,-2-2 2 0,7-6 1 16,-9 18-7-16,5-11 8 0,-2-1 1 0,6-6-4 16,-8 17-2-16,5-12 0 0,3-5-2 0,-4 18 3 15,2-9-3-15,-2 1 1 0,4-10 3 0,-5 16 5 16,4-5-7-16,0 1 0 0,1-12-2 0,1 19 2 16,-2-6-1-16,2 0 0 0,0 1-5 0,-1 1 6 15,3 0 3-15,-1 0-3 0,2 1-7 0,-4-1 14 16,6 1-9-16,-3-3 2 0,-1 7-6 0,2-4 13 15,2 4-4-15,-3 4-1 0,1-6 0 0,2-1 3 16,0 7-1-16,0-3 4 0,-3 4-3 0,2-3-5 16,1 0 1-16,-1 0 1 0,-3-5 2 0,1 4-4 15,6 0 0-15,-6 0 3 0,1-3-1 0,4-1 2 16,-6 1 1-16,3 4 0 0,-1-3-3 0,4 2 1 0,-5-3-4 16,3 5 5-16,0-8-2 0,1 6-4 15,3 3 2-15,-7-6 5 0,0 0-5 0,2 5 4 16,-1-2-1-16,-2 1 0 0,2 5-2 0,2-4 3 15,-3-1-3-15,1 2 2 0,1-1 1 0,-1-3-1 0,1 4-1 16,3 0 0-16,-3-3 1 0,1 6-4 16,0-4 7-16,1-2-3 0,-5 1 0 0,4 1-2 15,-2 0-3-15,0-1 6 0,1-6-2 0,-4 7 2 16,4 3 2-16,-1-6-3 0,-1 6-2 0,8-5 6 0,-7 4-5 16,-1-3 0-16,3 1-2 0,-3 1 9 0,3 2-8 15,-2 0 1-15,1-2-2 0,-2-2 2 16,2 3 3-16,-2-1-1 0,5 0 0 0,1-3 0 0,-5 1-1 15,1 0 4-15,-4 0-3 0,5 2-1 0,-2-8-1 16,-1 7 4-16,3 0-3 0,-1-6 2 0,1-1-9 16,-5 8 6-16,4-2 1 0,-3-4 4 0,3 1-2 15,1 1-7-15,-2 3 9 0,-1-4-1 0,-3 3 5 16,2 0-9-16,-1-4 1 0,2 5 1 0,-1-2 1 16,-1 3-4-16,1-6-2 0,1-1 12 0,-3 1-10 15,1-1 1-15,-1 6-5 0,0-7 11 0,2 3-6 16,0 1 2-16,1 2-6 0,-3-4 8 0,2 0 3 15,-2 5-5-15,0-5-2 0,0 0 2 0,4 6-2 16,-4-7 2-16,2-1-1 0,-2 7 2 0,0-4-3 16,-2-3 2-16,2 5-1 0,2-3-1 0,-4 0 1 15,2-2-1-15,2 2 2 0,-4-1 0 0,-2 1 1 16,4-1-1-16,-2 0 1 0,1 1 5 0,1-1-7 16,-2 1 1-16,2-1 0 0,0 2 5 0,-2-3-6 15,0 1 0-15,2 1-2 0,0 1 1 0,-4-1 1 16,7-1 3-16,-3-1-6 0,0 2 3 0,0-1-2 15,-3 1 2-15,9-4 0 0,-8 2-1 0,2 2 4 16,0-4-6-16,2 4 1 0,-2 1 3 0,-3-3-2 16,3 3 1-16,0 0 0 0,0-19 0 0,-3 45 3 15,6-27-4-15,0 6 6 0,-5-7-4 0,6 8-2 16,-4-10-2-16,2 7 1 0,-1 0 2 0,-1-2 0 0,2-1 4 16,-2-2-4-16,3-3 2 0,-3 6-2 15,1-1-1-15,1 1-1 0,1-1-1 0,-2 3 6 16,7-1 2-16,-8 0-7 0,1 0 3 0,-2-2-1 15,2 1 2-15,2 4-1 0,-1 0-7 0,-1-6 8 0,3 2-2 16,-4 2 0-16,3 3 0 0,2-9-3 0,-5 2 3 16,0 7 3-16,4-2-6 0,-1 0 1 0,-1-7 1 15,-4 7 2-15,4 0-1 0,-2-5-2 0,6 3 1 16,-2-3 3-16,-2 5-7 0,-1-4 7 0,2 3-2 16,0-6 2-16,0 0-1 0,-2-1-3 0,2 1 1 15,-3-1 4-15,-1 2 0 0,2 0-2 0,4-3 1 16,-5 4-2-16,4-1 5 0,-2 0 1 0,2-1-6 15,-2 3 0-15,-1-2 2 0,-1-2-1 0,0-15 0 16,6 34-1-16,-4-18 1 0,2 2 2 0,-1-2-2 16,3-1-2-16,0 3 5 0,-5-3-1 0,4 1 1 15,-1-1-3-15,-2 1-1 0,1-1 8 0,0 2-5 16,-1 1-3-16,3-1 3 0,-4 1-3 0,2 0 3 16,-3 2-3-16,0-2 3 0,2 0 0 0,-1-1-2 15,1 0-1-15,2 1 5 0,-2-4-3 0,1 3 2 16,0 0-2-16,-3 1-2 0,1-4-1 0,-1 4 2 15,5-5 1-15,0 4 0 0,-6-2-1 0,1-15 0 16,0 31-1-16,1-15 2 0,1 0-4 0,-1-1 7 16,2 1-5-16,-3 0 1 0,2 2 1 0,-2 0 3 15,0-1-5-15,1 1 6 0,2 0-3 0,-3 2 2 0,2-2-2 16,-2-1 0-16,0 1 2 0,0 0-2 16,1 5 0-16,-2 0 1 0,1 0-1 0,1-7 0 15,-1 2 2-15,5-1-1 0,-10 2-5 0,7-3 6 16,1 0-3-16,-2 2-1 0,1 5 3 0,2-4-1 0,-4-4-1 15,5 2 5-15,-8 1-4 0,7-4 0 0,-4 4-1 16,1 1 2-16,1 4-4 0,1-2 0 16,-2-4 3-16,1 0-2 0,-2-2 0 0,3 3 3 15,-3-2-2-15,3-1 3 0,-5 1-1 0,4 2-2 16,-2-4 4-16,0 4-4 0,4-1-1 0,-7-3 3 0,3 3-5 16,-1-1 6-16,2-1-4 0,-2 3 1 15,1-1 2-15,-2-1-2 0,1 3 0 0,-2-5 2 16,-3 4 0-16,4-1-1 0,4 1 3 0,-2 1 0 0,3-3-3 15,-6 1 1-15,0 0-3 0,3-2 2 0,0 2 1 16,0 1-1-16,0-1 0 0,-1 0 3 0,1-1-4 16,-3 2 3-16,1-2-1 0,2-1-1 0,2 1 5 15,-2-1-5-15,0 2 1 0,0-3 0 0,3 2 1 16,-6 0 0-16,1-4 1 0,-2 5-2 0,7-3 1 16,-3-14 0-16,-6 29-3 0,7-16 3 0,-2 1-1 15,-4 0 3-15,5-14-2 0,-6 26 3 0,3-12 2 16,0-2-6-16,0 3 2 0,3-15 2 0,0 31 1 15,-5-15 0-15,-1-1 6 0,0 0-8 0,0 1 0 16,1-1-1-16,1 2-2 0,-3 1 10 0,1-3-9 16,-2 1 2-16,8 1 9 0,-6 0-11 0,0-1 4 15,-1 0-3-15,1-1 3 0,2 0 0 0,1 3-2 16,-2-1 3-16,-1-2-1 0,5 1 2 0,-5-1-5 16,0 0 7-16,5-2-3 0,-4 4-2 0,-2-5 1 15,4 1 1-15,-3 1 2 0,6-14 2 0,-12 25-2 16,5-12 0-16,-1 1 4 0,1 1-2 0,-2 0 2 15,0 0 2-15,0-1-5 0,5 0 0 0,-11 4 3 16,5-2-2-16,-2-4 2 0,1 6-3 0,0-2 1 16,-1 0-1-16,-2-2 0 0,3 2-1 0,-3 1 1 15,4 0 0-15,-3-4-3 0,2 2 6 0,-1-1-2 0,-1-1-1 16,-3 5 8-16,3-5-2 0,-2 5 3 16,-3 1 0-16,5-5 2 0,-2 3-2 0,-3-3 4 15,-3 3 1-15,8-5-1 0,1 0 2 0,-1-1-1 0,1-3-4 16,-1 2-1-16,5-3 4 0,1-1-6 15,-3-2 6-15,2 3 2 0,8-7-4 0,-13 8 1 16,13-8-1-16,-9 1-4 0,9-1-2 0,0 0-3 16,-13 0-1-16,13 0 0 0,0 0-9 0,0 0-13 0,-12-13-12 15,12 13-12-15,0-13-15 0,0 13-19 0,1-18-17 16,-1 18-18-16,0-18-30 0,0 18-27 0,6-19-38 16,-6 19-16-16,6-22-24 0,-1 11-26 0,-2-3-32 15,-3 14-46-15,7-27-59 0,-4 9-352 0,-1 4-815 16,0-10 361-16</inkml:trace>
  </inkml:traceGroup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3:45.25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9A4E5C2-3E59-41A5-B97A-995B579CCEEA}" emma:medium="tactile" emma:mode="ink">
          <msink:context xmlns:msink="http://schemas.microsoft.com/ink/2010/main" type="writingRegion" rotatedBoundingBox="15829,3022 32764,2336 33214,13455 16279,14141"/>
        </emma:interpretation>
      </emma:emma>
    </inkml:annotationXML>
    <inkml:traceGroup>
      <inkml:annotationXML>
        <emma:emma xmlns:emma="http://www.w3.org/2003/04/emma" version="1.0">
          <emma:interpretation id="{FC2743C8-24EA-444F-8B60-4197A22BF822}" emma:medium="tactile" emma:mode="ink">
            <msink:context xmlns:msink="http://schemas.microsoft.com/ink/2010/main" type="paragraph" rotatedBoundingBox="16183,2980 32297,2419 32354,4055 16240,46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4F73D37-9301-4CC6-8B24-BDB30F52FD05}" emma:medium="tactile" emma:mode="ink">
              <msink:context xmlns:msink="http://schemas.microsoft.com/ink/2010/main" type="line" rotatedBoundingBox="16183,2980 32297,2419 32354,4055 16240,4615"/>
            </emma:interpretation>
          </emma:emma>
        </inkml:annotationXML>
        <inkml:traceGroup>
          <inkml:annotationXML>
            <emma:emma xmlns:emma="http://www.w3.org/2003/04/emma" version="1.0">
              <emma:interpretation id="{AB83516D-B577-467C-BD42-20DF2AC1AB32}" emma:medium="tactile" emma:mode="ink">
                <msink:context xmlns:msink="http://schemas.microsoft.com/ink/2010/main" type="inkWord" rotatedBoundingBox="16191,3208 17705,3156 17740,4145 16226,4198">
                  <msink:destinationLink direction="with" ref="{DDC312D8-425A-42B2-92B5-F3187FBE0514}"/>
                </msink:context>
              </emma:interpretation>
            </emma:emma>
          </inkml:annotationXML>
          <inkml:trace contextRef="#ctx0" brushRef="#br0">155 67 115 0,'3'-16'186'0,"-3"16"-4"0,3-12-7 0,0 4-3 16,-3 8-6-16,5-11 1 0,-5 11-3 0,0 0-3 15,3-10-8-15,-3 10-12 0,0 0-15 0,4-11-13 0,-4 11-14 16,0 0-11-16,0 0-6 0,0 0 0 0,0 0-5 16,0 0-1-16,1 42-3 0,-4-21-11 0,-1 6 0 15,1-2 1-15,-1 3-5 0,-1 8-3 16,-2 2-1-16,-1 1 0 0,2-1 0 0,-3 1-4 15,3 2-2-15,-4-6 3 0,1 3 0 0,1-11-8 16,1 2-1-16,0-2 0 0,-4-1-2 0,4-2-3 0,-4-3 1 16,7 2 0-16,-2-5-5 0,0-5-2 0,0 3-2 15,0-2 2-15,3-4-2 0,-2-3 3 0,5-7-3 16,-6 13 0-16,6-13 3 0,-6 11 19 0,6-11-7 16,-3 6 8-16,3-6 29 0,0 0-22 15,0 0-5-15,0 0-7 0,0 0-5 0,0 0-2 0,0 0-1 16,0 0-12-16,-5-36-1 0,8 18 1 0,1-4-3 15,5-3-20-15,0-2 17 0,1-8-2 0,2-4-7 16,2 1-8-16,-1 0 6 0,2-7-5 0,-3 6-5 16,6-3 4-16,-5 4-6 0,-1 4-5 0,2-1 5 15,-1 3 2-15,-6 9-2 0,-1 0 7 0,-1 8-9 16,1 0 8-16,0 3-7 0,-5 2 12 0,4 2-12 16,-5 8 0-16,4-12-4 0,-4 12 2 0,3-11-9 15,-3 11 3-15,0 0 0 0,6-5 4 0,-6 5-2 16,0 0 4-16,0 0 1 0,18 24-5 0,-12-12 1 15,-1 2-1-15,4 2 0 0,4 6 17 0,-4-1-7 16,4 1-9-16,-1 1 5 0,0 2 1 0,3-1-1 16,0 0 9-16,1-2-7 0,-1 1 9 0,2-1-1 15,-1 3 1-15,4-4-6 0,-6-1 4 0,4-3 5 16,-7-1 1-16,7-1 2 0,-5-1-2 0,1-3 4 16,-1 0 9-16,-1 0-12 0,0-1-2 0,-3 0-1 15,3 1 1-15,-5-2-2 0,1-3 5 0,-1 3-5 16,-2-5-1-16,2 4 0 0,-1 2-17 0,1-7-27 0,-7-3-23 15,6 10-14-15,-6-10-22 0,2 13-25 16,-2-13-28-16,0 0-37 0,-12 12-39 0,12-12-43 0,-15 6-298 16,0-6-612-16,15 0 272 0</inkml:trace>
          <inkml:trace contextRef="#ctx0" brushRef="#br0" timeOffset="174.3618">213 544 140 0,'-9'-9'272'0,"9"9"-13"0,0 0-20 16,-7-9-19-16,7 9-19 0,0 0-20 0,0 0-22 0,0 0-15 16,13-23-14-16,-1 18-9 0,-3 0-14 0,3-1-11 15,3 4-9-15,0-3-13 0,-2 3-26 0,2 0-38 16,0-2-45-16,-3-1-39 0,-12 5-41 0,28-5-58 16,-14 3-176-16,2-5-378 0,4 0 168 0</inkml:trace>
          <inkml:trace contextRef="#ctx0" brushRef="#br0" timeOffset="447.6059">699 27 40 0,'3'-7'307'16,"-3"7"-16"-16,3-16-17 0,-3 16-18 0,3-10-24 16,-3 10-27-16,0 0-26 0,0 0-19 0,0 0-13 0,0 0-17 15,0 0-13-15,18 23-6 0,-12-6-10 16,0 5-5-16,0 2-6 0,2 3-4 15,-2 0-6-15,1 6 3 0,5 5-6 0,-8-4-7 16,7 2-3-16,-5-10-4 0,0 3-2 0,1-2-11 0,-1 0-3 16,-1 0-1-16,-1-3-8 0,1 2-1 0,-4-7-12 15,2-1 12-15,0-1-3 0,-3-3-4 0,2 2-4 0,-2-1-1 16,1 0-10-16,2-8-20 0,-3-7-25 16,-3 15-19-16,3-15-24 0,0 13-23 0,0-13-45 0,0 0-50 15,0 0-49-15,0 0-245 0,0 0-526 0,0 0 234 16</inkml:trace>
          <inkml:trace contextRef="#ctx0" brushRef="#br0" timeOffset="930.0683">946 438 19 0,'0'0'313'16,"0"0"-32"-16,0-13-27 0,0 13-22 0,0 0-21 0,14-17-19 16,-2 13-16-16,3 0-19 0,3-2-13 0,0 0-15 15,9 2-13-15,1-1-11 0,1 2-8 0,3 0-13 16,12 2-16-16,-6-2-32 0,3 0-43 0,-1 3-43 16,0 0-57-16,2-1-66 0,-9-3-207 0,9 0-411 0,-1-1 182 15</inkml:trace>
          <inkml:trace contextRef="#ctx0" brushRef="#br0" timeOffset="744.5661">1069-276 235 0,'3'-14'249'0,"-3"14"-24"16,6-7-24-16,-6 7-13 0,0 0-13 0,0 0-5 0,0 0-11 15,15 22-7-15,-9-8 0 0,2 9-11 0,-2 2-14 16,0 2-2-16,-2 1-10 0,2 8-4 0,-2 1 2 16,1-2-12-16,1 5-5 0,1-2-7 0,-2 3-7 15,1-3-5-15,-3-2-1 0,3 3-6 0,-5-2-7 16,4-10 4-16,-4 2-14 0,5 8 1 0,-4-8-12 16,2-4 6-16,-1 3-7 0,2-3-3 0,-1 2-2 15,-1-6 1-15,-1 3-5 0,-2-6-8 0,3 0 8 16,-3 0-8-16,1-2-2 0,-2-1-12 0,1 0-22 15,-3 0-22-15,0-4-33 0,-2 0-42 0,-2 0-53 0,1-2-41 16,6-9-61-16,-15 7-237 0,6-3-541 0,9-4 239 16</inkml:trace>
        </inkml:traceGroup>
        <inkml:traceGroup>
          <inkml:annotationXML>
            <emma:emma xmlns:emma="http://www.w3.org/2003/04/emma" version="1.0">
              <emma:interpretation id="{C4E9A565-EC05-4104-B59B-9D99DF8B7081}" emma:medium="tactile" emma:mode="ink">
                <msink:context xmlns:msink="http://schemas.microsoft.com/ink/2010/main" type="inkWord" rotatedBoundingBox="18302,2906 24747,2682 24804,4317 18359,4541"/>
              </emma:interpretation>
            </emma:emma>
          </inkml:annotationXML>
          <inkml:trace contextRef="#ctx0" brushRef="#br0" timeOffset="1584.8791">2106 235 279 0,'-2'-16'295'0,"-2"-1"-26"15,4-1-23-15,1 1-18 0,2 1-20 0,3 1-18 0,-1 3-21 16,7-3-14-16,0 4-19 0,7-4-5 0,3 4-19 16,4 0-9-16,1-2-11 0,4 6-8 15,-3 0-13-15,4 0-6 0,-3 5-6 0,4 2-6 16,-1 2-5-16,0-1-6 0,-5 5-6 0,0 1 0 15,-5 0-8-15,2 3 0 0,-6 1-4 0,-3-2 1 16,-2 3-5-16,-1 1 0 0,-3 0-2 0,-4 2 1 16,-4 0 2-16,-2 1 0 0,-5 3-3 0,-6 2 2 0,0 1 0 15,-4 0-9-15,-4 0 6 0,-7 3 0 16,8-6-4-16,-5-1-5 0,3 0-8 0,2 0-20 16,-2-3-34-16,0-2-31 0,3-2-45 0,5 0-43 0,-1-2-45 15,2 0-245-15,5-7-501 0,7-2 222 0</inkml:trace>
          <inkml:trace contextRef="#ctx0" brushRef="#br0" timeOffset="1258.3191">2419 269 87 0,'0'0'259'0,"2"17"-9"0,0-3-11 0,0 3-11 0,-1-2-13 15,5 8-11-15,-1 1-7 0,1 1-10 0,1 1-14 16,1 0-11-16,4 9-7 0,-2 1-9 0,7-2-11 16,-5-2-6-16,2 8-16 0,1-7-2 15,-3-4-10-15,2 3-8 0,1 2-11 0,-2 1-3 0,-3-8-15 16,-1 1 11-16,2-3-15 0,-5-1-10 0,1 0-4 15,1 0-4-15,-5-4-19 0,0-2-30 0,-2-3-27 16,-1 1-40-16,-6-4-35 0,3-3-56 0,-6 1-48 16,5-5-75-16,-7 0-182 0,11-5-508 0,-22-1 225 15</inkml:trace>
          <inkml:trace contextRef="#ctx0" brushRef="#br0" timeOffset="2132.5004">2695 357 92 0,'10'1'253'0,"-10"-1"-19"0,11 7-17 15,-11-7-8-15,7 9-7 0,-1-2-12 0,2 0 0 16,-2-1-23-16,1 3-11 0,4 0 4 0,-4 0-20 15,3 4-8-15,1-1-10 0,-2-2-8 0,3 1-9 16,-2-1-8-16,-1 0-11 0,0 1-7 16,2-5-8-16,-5 1-6 0,2 1-8 0,-2-1-5 0,-6-7-2 15,8 9-7-15,-8-9 5 0,7 9-6 0,-7-9-6 16,0 0 0-16,6 3-4 0,-6-3-3 0,0 0 2 16,0 0-7-16,0 0-1 0,0 0-2 0,0 0-5 15,0-28-3-15,0 28-9 0,3-21-6 0,0 7-12 16,3-3-9-16,3-1-9 0,5-6-3 0,2 4 7 15,0-1-9-15,4 3 1 0,2 2 11 0,-5-2-5 16,-4 7 4-16,2 0 1 0,3 1 0 0,-3 3 0 16,-2-1 7-16,-2 4-2 0,3 0 7 0,-3 4-6 0,-11 0 8 15,21 4-1-15,-12 0 3 0,3 0-2 16,-5 2 5-16,7 2 2 0,-7 0-1 0,6-2 2 16,-1 4 4-16,0 1 1 0,0-2 3 0,2 1 3 0,1-1 1 15,-3-2 4-15,4-1 2 0,2-1 0 0,0 1 2 16,0-2 2-16,4-4-1 0,2 3 1 0,-5-6-2 15,8 3-3-15,-3-2 1 0,3-6-4 0,-5 3 1 16,-2 0-5-16,-3 0 2 0,1-1 3 0,-4-2-2 16,-1 0 13-16,-2-1-9 0,-1-2 0 0,-2 3 3 15,-3 0-1-15,-2-3-2 0,0 0-1 0,-3 11-2 16,-4-20 6-16,-2 8-9 16,-1 1 0-16,-2 2-3 0,-5-1 0 0,-2 5-1 0,-4 2-1 0,-3-1 3 15,-4 4-5-15,-2 0 3 0,1 4-4 0,1 3 3 16,0-2 6-16,0 2-11 0,2 1 0 0,3 3-7 15,-1 0-12-15,8-2-16 0,-1 2-16 0,0 0-27 16,7 0-32-16,-2-2-25 0,4-1-21 0,1 0-31 16,6-8-75-16,0 0-157 0,0 0-456 0,0 0 203 15</inkml:trace>
          <inkml:trace contextRef="#ctx0" brushRef="#br0" timeOffset="2608.6468">3725-78 142 0,'0'0'281'0,"0"0"-31"15,5-7-30-15,-5 7-17 0,0 0-23 0,0 0-20 16,0 0-10-16,0 0-12 0,15 27-16 0,-11-11-8 0,1 5-4 16,4-1-7-16,-3 6-8 0,-3 3-9 15,3-3-2-15,1 12-10 0,1-3-8 0,2 1-3 16,-4-9-5-16,-2 1-4 0,5-2 0 0,-3-3-9 15,-1 1-9-15,1 0 0 0,0-8-5 0,-2 0 1 0,-1-1-6 16,3-3 0-16,-1-1-2 0,-4-1-1 16,-1-10-4-16,5 13 1 0,-5-13 4 0,1 8 6 15,-1-8 0-15,0 0-4 0,0 0 1 0,0 0-4 0,0 0-5 16,0 0 2-16,0 0-4 0,0 0-2 0,0 0-3 16,14-26-1-16,-8 15-3 0,-1-2 10 0,4-3-14 15,2 1 0-15,2-4 1 0,2 1 0 0,-1 0-2 16,1-2-3-16,-2 9 0 0,0-3 2 0,-1 3-3 15,2 1-1-15,-1 3 2 0,-5 4 0 0,2-3-3 16,-2 2 0-16,-8 4 1 0,19 2 0 0,-10 2 0 16,-9-4-2-16,13 9 2 0,-5-5 7 0,-2 4-8 15,-2 2 8-15,4 2-2 0,-4 0 9 16,-4-1 3-16,0 3 3 0,-3-3 7 0,-3 4 3 0,2 0 2 16,-8-1-5-16,0-2 0 0,-2 2-4 0,-1-2 2 15,-4 3 0-15,0 0-4 0,-2-2-3 0,4-1-1 16,3-4-12-16,0 2-17 0,1-2-28 0,-1-1-40 15,2-2-39-15,5-2-47 0,7-3-51 0,-14 7-283 16,14-7-546-16,0 0 242 0</inkml:trace>
          <inkml:trace contextRef="#ctx0" brushRef="#br0" timeOffset="4910.5097">4428 394 23 0,'0'0'267'0,"0"0"-16"0,19-7-15 16,-19 7-17-16,12-8-16 0,-4 3-16 0,1 0-15 15,3-3-11-15,0-1-14 0,1-1-4 0,0-2-10 16,7-6-10-16,-7 5-6 0,7-5-4 0,-4-2-18 16,3-1-8-16,1 0-8 0,5-7-9 15,-9 3-4-15,8-6-9 0,2-1-5 0,-2-4-4 0,-2-3-9 16,0 0-5-16,2-3-7 0,-3 3-11 0,0-7-6 15,-2-2-8-15,-2 0-12 0,-5 2-9 0,1 1-2 16,-1 2 3-16,-6 1-1 0,1 5 3 0,-5 0-1 16,1 11 4-16,-8 1 1 0,1 0 4 0,-5 2 0 15,2 5 2-15,-1 5 0 0,1 1 0 0,-4 2 1 16,-2 1 4-16,1 2-2 0,1 6 1 0,-5-3 0 16,16 4 1-16,-28 11-2 0,8-4 6 0,5 4-4 15,-4 7 3-15,0 1 3 0,-1 0 0 0,-1 12-1 0,5-7 8 16,2 2-1-16,1-2 2 0,-2 13 1 0,3 1 11 15,3 0-11-15,-1-1 0 0,2 4 3 0,1-2-3 16,1 2 2-16,4-2-1 0,1 2 0 0,1-3-3 16,-3 2 1-16,7-6-2 0,1 1-1 15,-4-8 0-15,2 3 1 0,2-4-2 0,1-4-2 0,0 5 2 16,3-5-3-16,-2 0 2 0,4 1-2 0,-4-7 0 16,1 0 2-16,3 3 1 0,-2-5-4 0,5-3 0 15,-1 2 0-15,1-2 4 0,2-3-2 16,-1-1 2-16,0 0 0 0,1-2 1 0,1-4 1 15,2 2-3-15,1 1 1 0,-1-8-1 0,0 1-1 0,7 3-2 16,-7-3-1-16,2 0 3 0,6-4-1 0,-2 0 0 16,-1-1 0-16,-5 1 1 0,5-4 4 0,-3-1-7 15,-3 1 0-15,3-1 0 0,0-1-1 0,-3 2 1 16,-5 1-1-16,-2 0-1 0,0-3 2 0,-2 2 2 16,2-1 3-16,-5 3-5 0,-3-1 0 0,0-2 3 15,-2 4-3-15,-1 8-2 0,-4-19 4 0,-2 11-5 16,6 8 2-16,-17-13 1 0,6 6-3 0,-3 3 2 15,1 0 0-15,-7 2 3 0,5 1-7 0,0 1-1 16,-2 1 2-16,-1 5-2 0,3-2 1 0,-3 3 1 16,3-1-4-16,1 2 2 0,0 2 2 0,0-1 11 15,1 2-10-15,2-2 1 0,2 4-7 0,2-1 5 16,-2 0 1-16,1 0-2 0,6 3-2 0,-3-3 5 0,4 5-2 16,2-4-2-16,1 2 2 0,2-4-1 0,2 5 2 15,-3-3 2-15,3 0-3 0,4 0 3 16,-2 1-1-16,4-5 2 0,-2 2-1 0,2-4 2 15,2 2 3-15,-3-1 3 0,4-1-2 0,3-1 2 0,2-1-6 16,-4-3 1-16,8 0 0 0,-3 2 0 16,4-1-3-16,-5-6 2 0,6 0-12 0,-3 2-12 15,2-2-15-15,-5-2-14 0,-1 0-16 0,0-2-9 0,-2 0-12 16,-1-1-2-16,3-3-3 0,2 0-1 0,0-1 7 16,-6 0 10-16,-1 2 7 0,-1-2 5 0,0 0 9 15,-2 1 8-15,1-1 20 0,-3 1 13 0,-2 1 16 16,1 0 18-16,-1-1 12 0,-1 3 11 15,0-2 8-15,0 3 10 0,-2-2 2 0,-4 9 5 0,8-15 1 16,-7 10 1-16,-1 5-7 0,6-9-8 0,-6 9-1 16,5-10-9-16,-5 10-4 0,0 0-6 0,9-3-1 15,-9 3-5-15,0 0-6 0,0 0-2 0,0 0-2 16,15 11-3-16,-15-11-4 0,10 11 1 0,-8-6-1 16,4 2-1-16,-2 3 1 0,1-1 9 0,1-1-11 15,1 2 2-15,3 3-1 0,-4-2 0 0,2 1 0 16,4-1 5-16,-5 0 1 0,1-3-3 0,-2-1 2 15,1 2-2-15,1-2 21 0,-1-2-15 0,1 0-1 16,-3 4 0-16,-5-9 0 0,17 11 4 0,-11-9-3 16,-6-2-5-16,10 3 0 0,-10-3 5 0,14 0-3 15,-14 0-4-15,0 0 4 0,21-4-2 0,-12 0-5 16,-1 0 6-16,0-6-8 0,-1 3 3 0,2-4 0 16,-1 4 6-16,1-6-10 0,1-1-2 0,-2 4-1 15,1-6-5-15,1 5 6 0,-3-4-5 0,-1 3 2 16,0 4-11-16,-1-1 11 0,1 2 5 0,0 0-7 0,-6 7-1 15,6-11-1-15,-6 11 0 0,6-8-8 16,-6 8 2-16,0 0-2 0,6-5 1 0,-6 5 1 16,0 0-2-16,0 0 3 0,0 0-1 0,9 20 4 15,-9-20-1-15,4 16 3 0,-1-6-7 0,2-2 5 16,-1 4 14-16,1 0-11 0,1 1 1 0,-1-3-2 0,3 0-6 16,1 1 4-16,-2-5 10 0,4 6-7 0,-2-6-5 15,-2 1 12-15,2-2-8 0,-1 0 9 0,2 0-5 16,-1 0 5-16,-2-1-8 0,-7-4 5 15,18 2 1-15,-18-2 3 0,14-2-5 0,-14 2 6 16,15-9 11-16,-6 2-19 0,-2 3 1 0,1-10-3 0,-3 8-2 16,1-9-3-16,2 4 1 0,-1-3 1 15,1 1-6-15,-1-4 4 0,-1 4-3 0,2 1 9 16,-2-1-3-16,0 4-3 0,0 0-5 0,-3-1 9 0,-3 10-3 16,9-11 0-16,-9 11-9 0,3-11 8 0,-3 11-2 15,5-5 0-15,-5 5-2 0,0 0-1 0,0 0 4 16,0 0-3-16,21 13 1 0,-15-7 6 0,0 1-9 15,0 2 9-15,2-2-3 0,-1 5 1 0,5-2 5 16,0 1-4-16,1 0 0 0,-2 2 0 0,5-2 12 16,-2-4 3-16,2 0 1 0,2 0-2 0,0-1-1 15,-3-1 7-15,6-2-2 0,-2 0-2 0,6-3-1 16,1 0 0-16,-5 0 2 0,7-5-4 0,-3-1-2 16,4 0-4-16,-2-2 5 0,-1-2-4 0,-2 0 3 15,5-4 0-15,5 0-3 0,-9-3 1 0,1 1-4 16,6-10 0-16,1 3 6 0,-3-4 1 0,1-3-4 15,-2-2-3-15,4 0 4 0,-4-2-22 0,1-7-15 16,2 2-1-16,-4 0-8 0,2-2-5 0,-8-1-7 16,3 6 1-16,-2-5-1 0,-4 5-1 0,-7 1 5 15,-1 8 3-15,-7-2 9 0,0 5 0 0,-4 0 0 0,-4-1 3 16,-3 1 5-16,1 7 4 0,-5 3-2 16,-1-1 5-16,-1 4 6 0,-2-2-3 0,-3 6 3 15,-1 0 2-15,-1 0-2 0,1 3-1 0,-1 4 3 16,-3 0 1-16,3 4 1 0,1 0 0 0,-1 2 7 0,1 9-5 15,-2-4 4-15,2 5 0 0,-2 1-1 16,3-2 0-16,0 6 2 0,5 4 3 0,4-4 0 16,-3 4-3-16,0 9 6 0,3-9 1 0,3 2-1 15,0 3-1-15,4-1 1 0,1-2 2 0,2 10-1 0,1-10 8 16,-2 2-9-16,6 8 0 0,0-8-2 16,0-3 4-16,1 1 1 0,4 0-3 0,-1-3 2 15,2 2-2-15,0-4 3 0,-2 0 0 0,2-1-1 16,5-4-1-16,-4 2 0 0,2 1 3 0,-3-4 0 0,4 1 1 15,-2-3 1-15,2-2-1 0,-1-1 4 0,0-2 0 16,3-1-1-16,3 6 6 0,-3-6-4 0,1-2-1 16,-2 0 3-16,2-2-2 0,-1-1-4 0,3 1 5 15,-2-3 0-15,2-1 0 0,-2 0-3 0,8 0 0 16,-7-4-1-16,5 3-1 0,-4-2 0 0,4 0-2 16,-7 0 4-16,8-6-2 0,-9 5-2 0,3-4-3 15,4-3 1-15,-5 1-2 0,5-3 1 0,-3 1 18 16,-3 2-19-16,1-4 2 0,-3-3-3 0,4 0 3 15,-2-1-5-15,-2 2-2 0,2-3 8 0,-6 0-3 16,-3 6 0-16,-2-4 2 0,-1 1-2 0,0 3-1 16,-1 3 3-16,-5 0 1 0,3-4-2 0,-3 14-1 15,-6-16-3-15,6 16 0 0,-14-7 4 0,7 3-1 16,7 4-16-16,-25 0 14 0,11 0-4 0,1 6 1 16,-1 1 9-16,-1 3-7 0,0-1-2 0,4 2-4 15,-1 1 1-15,-2 2 7 0,2 1-1 0,2-3-2 16,4 2 1-16,-2-1-3 0,2 2 8 0,2-1-6 15,1 1 0-15,3-2-1 0,1 1-1 0,2 1 8 16,2-5-5-16,1 2 7 0,1 0-5 0,2-5 6 16,3 1-1-16,0 2 2 0,2-5-5 0,-1-1 3 15,5 1 0-15,-3-3 0 0,4-2 1 0,1 0-4 16,-1-3-2-16,-3-1 0 0,4 2 4 0,4-8-1 16,-5 3-3-16,-1 0 2 0,4-2 1 0,1 0-2 15,-4 2-12-15,-4-3 14 0,3 3-1 0,-5 2-2 0,2 1-7 16,-1-2 4-16,-4 4-2 0,-1-1 1 15,-9 3-6-15,18 0 8 0,-18 0-3 0,15 3 2 16,-15-3 11-16,15 6-15 0,-6-1 3 0,-2 1-1 16,1 0 1-16,-1 1-1 0,1 0-1 0,-1 2 5 0,3 0 6 15,-2-2 0-15,-1 3 1 0,5-1-8 0,-4-4 7 16,2 2 6-16,-2 1-7 0,-1-1 8 0,-1-3 0 16,-6-4 11-16,9 9 6 0,-3-7 9 0,-6-2 19 15,0 0 4-15,0 0-6 0,0 0-10 0,0 0 6 16,0 0 0-16,0 0 1 0,12-20-3 0,-9 10-1 15,1 1-1-15,-2-5-1 0,4 2-8 0,4-4-8 16,-2-4-4-16,5-2 0 0,1 0-5 16,2-1-25-16,6 2-26 0,5-9-32 0,-3 2-25 0,6 2-25 15,0 3-31-15,2 0-36 0,-6 5-52 0,-1 4-59 16,1-1-359-16,9-6-698 0,-2-2 308 0</inkml:trace>
        </inkml:traceGroup>
        <inkml:traceGroup>
          <inkml:annotationXML>
            <emma:emma xmlns:emma="http://www.w3.org/2003/04/emma" version="1.0">
              <emma:interpretation id="{984F30DE-E38A-4127-BA89-A3C5760A39FC}" emma:medium="tactile" emma:mode="ink">
                <msink:context xmlns:msink="http://schemas.microsoft.com/ink/2010/main" type="inkWord" rotatedBoundingBox="25511,2925 32307,2688 32338,3599 25542,3835"/>
              </emma:interpretation>
            </emma:emma>
          </inkml:annotationXML>
          <inkml:trace contextRef="#ctx0" brushRef="#br0" timeOffset="7142.4202">9370-99 41 0,'0'0'195'16,"0"0"-4"-16,0 0-8 0,0 0-9 0,0 0-4 15,0 0-5-15,0-12-7 0,0 12-1 0,0 0-5 16,0 0-3-16,0 0-6 0,0 0-6 0,0 0-10 15,0 0-6-15,0 0-10 0,0-15-10 0,0 15-11 16,0 0-11-16,0 0-8 0,0 0-7 16,0 0-8-16,0 0-6 0,0 0-2 0,0 0-2 0,-16 42-1 15,11-31-4-15,0 4 4 0,-1-2-2 0,0 4-1 16,0-4-3-16,3 5-2 0,-2-4 3 0,2 3-4 16,0 0-5-16,0-1 6 0,3 2-6 0,-1 0 1 15,-2-3-2-15,6 2-5 0,-2-1-2 0,-1-2 2 0,2 2 3 16,-1-4-4-16,4-1 1 0,-4-3-6 15,-1-8-2-15,5 18-2 0,-4-11 4 0,5-1-3 16,-6-6 1-16,9 12-1 0,-3-6 0 0,-6-6 0 16,12 7-3-16,-12-7 2 0,15 1 10 0,-15-1-8 15,18-3-5-15,-9-2-4 0,7-1 4 0,-2 1-4 16,-1-2 0-16,2-3 3 0,0 1-6 0,3-7 3 16,-3 4-1-16,-2-2 3 0,6-3-1 0,-1 2-2 0,-3-4-1 15,-3 2-2-15,2-1 0 0,-5 0-5 0,2-1 5 16,-3 6 3-16,-2-3-6 0,0 1 5 0,-2 3-3 15,2-2-1-15,-4 4 0 0,-2 10-6 0,1-17 4 16,1 9-3-16,-2 8 6 0,4-12-3 16,-4 12 0-16,0 0 0 0,2-11-8 0,-2 11 2 15,0 0-1-15,0 0-2 0,0 0 8 0,0 0-8 0,0 0 9 16,0 0-6-16,0 35 3 0,0-22 4 0,0 4 1 16,0 2-5-16,0-3 1 0,3 4 6 0,-2 1 1 15,-1-3-1-15,3 4 3 16,3 0-2-16,-1-3 3 0,-1-1 0 0,1-4-15 0,1 5-2 0,1-3 6 15,2 1 1-15,-2-1 1 0,2-1-4 0,-1-2 2 16,2 1 2-16,-2-3-20 0,-1 2-24 0,-2-5-31 16,2 2-37-16,-4-4-42 0,-3-6-43 0,10 7-54 15,-10-7-268-15,9 2-563 0,-9-2 249 0</inkml:trace>
          <inkml:trace contextRef="#ctx0" brushRef="#br0" timeOffset="7533.8093">9986-34 115 0,'5'-12'228'0,"-5"12"-14"16,9-14-17-16,-3 6-13 0,6 0-13 0,3 1-13 16,-7 1-15-16,6-4-9 0,2 4-8 0,1 0-8 15,-4 1-5-15,1 1-9 0,-1-2-3 16,-1 5-13-16,-12 1-8 0,18-4-7 0,-18 4-7 0,16 1-2 15,-16-1-3-15,14 8-3 0,-8-1 3 0,1-1-4 16,-7 4 5-16,5 4-4 0,-7-2 6 0,2 3 0 16,0 1 3-16,-3 1-4 0,-1 2-5 15,-7 2 1-15,4 0 4 0,-4-3 1 0,5 4-5 0,-4-2-2 16,-2-2-1-16,4-1-5 0,0-2 0 0,2-1-6 16,-3 0 3-16,4-3-11 0,1 1 1 0,2-1 0 15,-1 0-2-15,3-11-3 0,0 19 6 0,6-13-1 16,0 3 4-16,-1-1 5 0,1 0 1 0,2-2 9 15,4 1-7-15,3 0-2 0,-1-1-4 0,4-1-4 16,1-2-5-16,0 0-2 0,1-3-2 0,-2 5 3 16,12-5-17-16,-5 1-33 0,-7 0-28 0,1-1-37 15,1-1-40-15,-3 2-51 0,-2-1-70 0,-4-1-91 16,-11 1-248-16,13-6-627 0,-13 6 278 0</inkml:trace>
          <inkml:trace contextRef="#ctx0" brushRef="#br0" timeOffset="7993.0086">9946 222 202 0,'-7'-6'259'0,"7"6"-12"16,0 0-15-16,0 0-11 0,-5-11-22 0,5 11-14 16,0 0-19-16,0 0-11 0,0 0-13 0,0 0-16 15,0 0-14-15,0 0-9 0,0 0-10 16,8-17-7-16,-8 17-9 0,11-3-7 0,-2 0-6 0,2-1-1 16,4 3-8-16,1-5 1 0,2 1-13 0,0 2-2 15,10 0-5-15,-2-1-1 0,-1 1-6 0,0-1 0 16,2-2-3-16,0 5-10 0,1-5-22 0,-4 4-28 15,-3-1-29-15,-1 1-35 0,0-2-37 0,0 0-56 16,1-3-250-16,-6 2-476 0,1 0 210 0</inkml:trace>
          <inkml:trace contextRef="#ctx0" brushRef="#br0" timeOffset="8242.4543">10604-28 186 0,'0'0'219'0,"9"12"-14"0,-9-6-6 15,0-6-5-15,3 16-9 0,-2-5-3 0,1 3-12 16,-2 1-13-16,3-2-15 0,-2 4-7 0,-1-5-12 16,2 3-11-16,-2-2-13 0,4 3-9 0,-4-5-8 15,0 4-6-15,3-2-6 0,-3 0-8 0,0-13-3 16,0 20-8-16,0-11-7 0,0-9-26 0,0 13-25 15,0-13-30-15,-3 12-31 0,3-12-32 0,0 0-37 16,0 0-64-16,3 8-184 0,-3-8-418 0,0 0 185 16</inkml:trace>
          <inkml:trace contextRef="#ctx0" brushRef="#br0" timeOffset="8520.3869">10875-42 190 0,'0'0'167'0,"12"6"3"0,-12-6-5 0,9 9-17 16,-3-1 4-16,0 0-7 0,0 2-1 15,0 1-10-15,1 0-8 0,-1 3-7 0,-1-1-4 16,4 1-8-16,-6 1-2 0,0-4-7 0,0 1-10 0,-2-3-3 16,-1 7-4-16,0-6-3 0,-3 4-3 15,-1 0-2-15,-2-3-3 0,-3 3-2 0,-2-5-3 0,-2 2-6 16,0 1-9-16,-2-1 0 0,-5 4-2 0,4-6-12 15,-4-2 2-15,3 0-4 0,-1-1 0 0,1 1-9 16,1-1-3-16,-1-2-11 0,3 0-16 0,-3-1-24 16,4-2-35-16,2-1-32 0,11 0-47 0,-19-1-51 15,10-5-247-15,9 6-478 0,-8-16 212 0</inkml:trace>
          <inkml:trace contextRef="#ctx0" brushRef="#br0" timeOffset="9770.5569">11167 28 98 0,'0'0'275'16,"0"0"-25"-16,9 2-28 0,-9-2-22 0,0 0-18 16,9 5-16-16,-9-5-8 0,5 11-9 0,-5-11-8 15,9 10-8-15,-6-4-7 0,4 2-8 0,-4-1-8 16,-1 4-1-16,4-3-5 0,-3 0-5 0,3 2-7 15,-3 3-4-15,-2-5-9 0,2 3-5 16,2-3-2-16,-5-8-9 0,4 17-9 0,-1-10-1 0,-3-7-7 16,3 15-2-16,-3-15-4 0,4 11-3 0,-4-11-1 15,3 8-4-15,-3-8 1 0,0 0-7 0,0 0 1 16,0 0-5-16,2 10-2 0,-2-10-1 0,0 0 2 0,0 0 1 16,0 0-3-16,0 0-4 0,0 0-15 0,0 0-10 15,0 0-8-15,0 0-7 0,7-31-11 16,-7 22-4-16,3-6-1 0,-3 15-5 0,5-21-5 15,-1 7 5-15,1 3 4 0,-1-2 3 0,2-1 2 0,3 0 6 16,-4 3 3-16,7-4 3 0,-9 7-1 0,1-2 4 16,4 2 1-16,-8 8 0 0,7-12 2 0,-1 6 7 15,1 0-2-15,-7 6 1 0,9-8 0 0,-9 8 2 16,0 0 0-16,14-2-1 0,-14 2 4 0,0 0 3 16,16 10 8-16,-10-4 5 0,-6-6 0 0,6 13 2 15,2-5 4-15,-5 0-2 0,4 0 7 16,2 4 2-16,-3-1 1 0,1 1 1 0,2 0 4 0,0 1 2 15,-1-2 0-15,-1 2 4 0,2-4-1 0,0 1 6 16,2-2-2-16,-3-1 3 0,6-1-1 0,-1 4 3 16,2-6 1-16,0 0 2 0,2-2 2 0,0 0-4 15,3 0-2-15,4-4-3 0,1-3-3 0,2 1-1 16,4-2-1-16,-1 2-14 0,1-5 11 0,10-2-6 16,-4 0 1-16,0-7-3 0,2 4-4 0,-3-4-2 15,3-3 1-15,-1 0-6 0,-2 0 4 0,4-6-6 16,1 3-1-16,-6-4 8 0,0 3-17 0,-2 0-5 15,-1-3-2-15,-5 4 0 0,2-5 3 0,-13 9-11 16,0-4 3-16,-4 6-1 0,2-5 2 0,-7 7 16 16,-1-2-14-16,3-5-1 0,-9 7 2 0,5-2 0 0,-5 2 2 15,-5 0-1-15,2-1 5 0,-3 2-8 16,-1 1 4-16,-5-3 3 0,-2 4-2 0,1-1 4 16,-2 3-3-16,2-4 4 0,-4 4-5 0,-2-5 0 15,5 7 4-15,-2-3-3 0,1 4 2 0,-3-2-1 0,6 7 0 16,-4-3 1-16,-1 2-2 0,2 3 1 15,5-2-3-15,10 3 5 0,-24 0-4 0,12 0 3 16,-1 4-2-16,-2 2 1 0,4 1 1 0,-5 3 0 16,3-2 0-16,-2 4 1 0,1 3-2 0,1-3-1 0,-1 7 2 15,5-3-1-15,-4 2 3 0,0 2-1 0,1 0-2 16,4 1 4-16,2 0-1 0,-1 1 2 16,2 2 3-16,4-7-5 0,-5 7 8 0,3-6-4 0,3 0 1 15,0 0 5-15,0 2 1 0,3 1 1 0,-3-7 2 16,6 4 1-16,-5 0 5 0,5 5 10 0,-3-7-11 15,3 2-1-15,-3-3 2 0,3 1 4 0,2-3-5 16,-2 0 0-16,1 4 1 0,2-3-5 0,-3 2 4 16,4-4-6-16,-4 2 2 0,5 1 0 0,-2-2-1 15,1-2-1-15,-2 2 7 0,4-3-5 0,-5-1-2 16,5 0-4-16,1 2 9 0,-1-4 2 0,2-3-5 16,-1 4 6-16,4-1-5 0,-2-3 0 0,-1-3-3 15,4 2 4-15,2-2-6 0,-1 3-2 0,-1-4 17 16,7-4-17-16,1 8 4 0,-7-8-4 0,5 4-1 15,1-1-10-15,-5 0 9 0,2-2 0 0,-3-1-9 16,7-1 12-16,-7 2-2 0,1-4 4 0,-2 0-5 16,-4 6-1-16,3-5 7 0,-1-2-5 0,-2 1 2 15,1 1-1-15,-2-1-1 0,-7-5 5 0,1 3-3 16,2 1-4-16,-4 3-3 0,1-3 2 0,-6 8 8 16,9-13 0-16,-6 6-2 0,-3 7-4 0,7-11 1 15,-7 11-4-15,6-7 4 0,-6 7-6 0,0 0-5 0,0 0-3 16,0 0 16-16,8-5-12 0,-8 5-6 15,0 0 13-15,0 0-10 0,0 0 5 0,9 23-6 0,-9-23-1 16,3 15 4-16,-3-7 2 0,1 2 0 0,1 1 9 16,2-1-13-16,2 0 2 0,-3-2-3 15,0 1 10-15,4-2-3 0,-1 1-1 0,-6-8 9 0,8 14 9 16,-2-10 9-16,0 1 13 0,-6-5 15 0,16 5-1 16,-7-3 14-16,-9-2-4 0,18-2 0 0,-18 2 4 15,31-7-2-15,-11 4-5 0,-7-1-2 0,7-3-5 16,-7 0-6-16,2 1-3 0,4-2 0 15,-2-1-7-15,-1 1-6 0,-3 0-1 0,4-3-7 0,-1 2-22 16,-1-2-35-16,2-2-46 0,3-3-31 0,-2 0-35 16,-4 2-39-16,-1 4-45 0,-1-2-51 0,-1-4-70 15,-5 2-285-15,1-1-690 0,2-7 306 0</inkml:trace>
          <inkml:trace contextRef="#ctx0" brushRef="#br0" timeOffset="10051.8236">13278-433 150 0,'0'0'220'0,"0"0"-16"0,0 0-7 0,0 0-8 16,0 0-11-16,9 22-8 0,-9-22-13 0,3 23-6 16,-3-9-9-16,0 0-8 0,0 3-8 0,0 1-5 15,0-1-3-15,0 8-8 0,0-3-6 0,3-2-5 16,0 4-15-16,-3-3 1 0,0 0-10 0,4-2 5 0,-1 0-18 15,0-2-4-15,0 1-6 0,0 0-4 16,2-2-3-16,-2-1-2 0,0 0-6 0,0-3 0 16,2 0 1-16,0-1-13 0,-2-4-18 0,0 2-13 15,-3-9-23-15,9 12-22 0,-2-10-25 0,-7-2-21 0,20 4-22 16,-14-4-22-16,-6 0-20 0,27-4-5 0,-13 0-32 16,0-3-186-16,-1 1-416 0,1-1 184 0</inkml:trace>
          <inkml:trace contextRef="#ctx0" brushRef="#br0" timeOffset="11192.2462">13598-99 205 0,'6'-5'221'16,"-6"5"-6"-16,0 0-10 0,6-7-7 0,-6 7-4 16,0 0-9-16,0 0-6 0,0 0-19 0,0 0-14 15,0 0-11-15,0 0-13 0,-35 15-11 0,29-7 0 0,-5 2-13 16,2 1-8-16,-1-1-6 0,1 1-9 0,0 1-5 16,4-3-8-16,-1 6 3 0,0-2-11 0,5-1-5 15,-5 1-3-15,6-5-4 0,0-8-5 0,0 18 1 16,0-10-3-16,0-8 16 0,7 14-1 0,-1-10 1 15,5 1 5-15,-2-1-6 0,4-4 4 0,7 1-3 16,-1 2-6-16,6-6 0 0,2 2-6 0,2-5-10 16,0 1 3-16,3-3-2 0,11-4-5 0,-4-5-6 15,0 4 7-15,-1-5-3 0,1 2-5 0,0-6 3 16,3-3-7-16,-4-2 0 0,9-2 4 0,-6-3-16 16,1-2-12-16,0-1-11 0,-6 1-4 0,-1 1-1 15,-2-5-4-15,-3 4-9 0,-5-2-2 0,-5 5-1 0,-7 5 6 16,-4-3 0-16,-1-4 4 0,-5 8 4 15,-6-1 14-15,-2 2-12 0,-7 2 6 0,5 8 0 16,-5-7 1-16,-5 1 0 0,-2 6 4 0,3 1 4 16,-4-2 0-16,4 11 3 0,-1-1 2 0,1 0-2 15,4 3 1-15,-4 2 2 0,-1 4 0 0,1-1-4 16,0 5 4-16,2 5 0 0,-5 3 2 0,4 1-1 16,1 2 4-16,1 2-1 0,7 2 4 0,-1 1-2 15,1 2 7-15,0 8-4 0,6 4 4 0,0 0-3 0,6-2 5 16,1 1 0-16,-1-2-1 0,6 4-3 15,-5-11 7-15,7 7-6 0,-2-2 3 0,1 0 9 0,1-9-12 16,-2-1-2-16,4-1 4 0,3-2-2 16,-2-4 3-16,2 1 4 0,-2-6-6 0,-1-1 6 0,0-3 0 15,4 0 3-15,-4-4-2 0,6 4 4 0,-5-5-2 16,2-1 0-16,1-1 9 0,-1-1-10 0,3-1-2 16,-5-1-3-16,2-2 1 0,-2 3-7 0,2-2 3 15,0 1 0-15,-4-3-1 0,-4 2-1 0,-1 3-4 16,-1-3 1-16,-9 4 1 0,23-2-2 0,-16-2-5 15,-7 4 6-15,22 0 2 0,-22 0-5 0,17 0-2 16,-17 0 1-16,19 4 1 0,-7-4 3 0,-2 2-1 16,-10-2 1-16,27 0-1 0,-9 3 0 0,-4-6 1 15,7 3 2-15,-4-2 10 0,0 2-7 0,2-4-5 16,2 2 1-16,3-3 0 0,-5 1 7 0,8-2-1 16,-7-1-1-16,-4 3 4 0,0-1-4 0,-1-2 9 15,-1-1-1-15,-4 3 1 0,1-1 13 0,-2-1-12 16,2-4 2-16,-6 4 0 0,1 0-4 0,0-3 0 15,-6 10-3-15,4-18 0 0,-4 8-3 0,0 10 1 0,-6-18-3 16,2 8-7-16,-5 4 3 0,-1 1 0 16,-4-4 3-16,-1 1-6 0,-1 5 0 0,-1-1 1 15,-2 2 1-15,3 4-7 0,-1-4-4 0,-8 4 5 16,5 2 1-16,1 2-2 0,0-2 2 0,1 3 0 0,0 1-2 16,1-2 0-16,1 7 1 0,3-6-1 15,1-1 1-15,-2 5 1 0,8 0 13 0,-1 1-18 16,4-4 6-16,-3 2 0 0,1-1-1 0,2 3 0 15,3-2 18-15,0-10-22 0,3 21 6 0,2-11-1 0,1-4 0 16,1 3 6-16,-1-3 0 0,8 0-1 16,1-1-6-16,-2 1 3 0,6-5 0 0,-2-1 3 0,2 2-6 15,1-2 6-15,-1-2 2 0,0 2-3 16,1-3-1-16,-1-1 4 0,4-5-1 0,2 3-3 0,-6-1 1 16,-1 1 2-16,5-8-8 0,-4 6 1 0,-3 1 8 15,7-4 7-15,-10 1-17 0,2 3 9 0,-4-2-6 16,-1 8-3-16,-1-4 3 0,1 1-3 15,-1-2 0-15,-9 6-1 0,14-2 3 0,-14 2 1 0,16-1-6 16,-16 1 5-16,18 3 2 0,-18-3-6 0,10 5-2 16,-4 0 3-16,-6-5 3 0,11 10 4 0,1-1 0 15,-5-2 0-15,-1 1-2 0,-1 1 4 0,4 0 8 16,1 0 8-16,-4-1-1 0,2-1-3 0,0 0 3 16,0-1 5-16,-8-6-6 0,9 10 6 0,-9-10 21 15,13 7 8-15,-7-4 18 0,-6-3 24 16,0 0 17-16,6 5 23 0,-6-5 9 0,0 0-10 0,0 0-3 15,0 0-4-15,0 0-3 0,20-14-9 0,-17 5-9 16,-3 9-1-16,6-15-8 0,-2 8-9 0,5-5-7 16,-2 2-11-16,4-3-5 0,-4 4-9 0,1-6-2 15,2 6-7-15,-1-2-2 0,5-2-15 0,-4 1-24 16,-1 1-24-16,4 2-41 0,-4 2-49 0,3-3-53 16,-1 4-45-16,-2 1-46 0,1 2-36 0,-2-3-48 15,1 1-57-15,1-1-401 0,-4-1-860 0,4 1 381 0</inkml:trace>
          <inkml:trace contextRef="#ctx0" brushRef="#br0" timeOffset="11417.8339">15912-360 79 0,'0'0'298'16,"0"0"-21"-16,9 4-14 0,-9-4-7 15,7 8-14-15,-7-8-11 0,6 15-8 0,0-7-3 0,-2 2-6 16,-1 4-6-16,6 1 1 0,-1-2-18 0,-2 3-4 15,1 4-12-15,-1-3-15 0,8 4-7 0,-5-4-16 16,1 3-13-16,-1 4-7 0,1-1-10 0,1 0-10 16,-2-4-6-16,0-2-11 0,-2 7-17 0,-1-8-45 15,6 4-46-15,-7-4-48 0,-3-2-41 0,1-1-48 16,-3-2-57-16,5-2-65 0,-5-9-301 0,4 10-636 16,-4-10 281-16</inkml:trace>
        </inkml:traceGroup>
      </inkml:traceGroup>
    </inkml:traceGroup>
    <inkml:traceGroup>
      <inkml:annotationXML>
        <emma:emma xmlns:emma="http://www.w3.org/2003/04/emma" version="1.0">
          <emma:interpretation id="{4EF24F69-3026-4E82-8076-99B45706286F}" emma:medium="tactile" emma:mode="ink">
            <msink:context xmlns:msink="http://schemas.microsoft.com/ink/2010/main" type="paragraph" rotatedBoundingBox="16220,4834 28491,4385 28527,5352 16255,58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ACEF2C8-385A-4DF4-B632-233AB7488A20}" emma:medium="tactile" emma:mode="ink">
              <msink:context xmlns:msink="http://schemas.microsoft.com/ink/2010/main" type="line" rotatedBoundingBox="16220,4834 28491,4385 28527,5352 16255,5801"/>
            </emma:interpretation>
          </emma:emma>
        </inkml:annotationXML>
        <inkml:traceGroup>
          <inkml:annotationXML>
            <emma:emma xmlns:emma="http://www.w3.org/2003/04/emma" version="1.0">
              <emma:interpretation id="{BD3DF65E-2392-4937-8350-0339E62D4B2F}" emma:medium="tactile" emma:mode="ink">
                <msink:context xmlns:msink="http://schemas.microsoft.com/ink/2010/main" type="inkWord" rotatedBoundingBox="16220,4834 19460,4716 19496,5683 16255,5801"/>
              </emma:interpretation>
            </emma:emma>
          </inkml:annotationXML>
          <inkml:trace contextRef="#ctx0" brushRef="#br0" timeOffset="13956.9822">9 1705 28 0,'0'0'217'0,"0"0"-5"16,0 0-10-16,0 0-8 0,0 0-3 0,0 0-10 15,0 0-5-15,0 0-6 0,0 0-6 16,0 0-10-16,0 0-11 0,0 0-8 0,0 0-6 0,0 0-23 16,0 0-7-16,0 0-9 0,0 0-11 0,0 0-4 15,0 0-10-15,0 0-5 0,0 0-5 0,-6-23-7 16,6 23-6-16,0 0-4 0,0 0-3 0,6-18-1 16,-6 18-3-16,3-14-5 0,-3 14-2 0,6-11-2 15,-2 4 1-15,-4 7-6 0,3-17-3 0,-3 17 0 16,6-11-1-16,-1 4 2 0,-5 7-6 0,3-13-1 15,-3 13 0-15,4-11 1 0,-4 11-3 0,2-11 0 16,-2 11 0-16,0 0-1 0,0 0 11 0,4-13-15 16,-4 13 2-16,0 0-1 0,0 0-2 0,0 0-2 15,0 0-1-15,0 0-4 0,0 0 9 0,0 0-6 16,0 0 2-16,0 0 0 0,6 29 5 0,-4-20-1 16,-2 6-2-16,1 2 2 0,-1 0 7 0,3 1 0 15,-1 6 4-15,-2 3 2 0,0-4 5 0,1 3 4 16,1 2-3-16,1-3 4 0,-2 1 3 0,1 1 14 0,1-3-10 15,-2 4 1-15,1-4 3 0,-2 1 5 0,4-1-2 16,-2 0 0-16,-1-3 4 0,3 3 2 16,-2-7-1-16,2 1-4 0,-4-4-1 0,2 1 8 15,-1 0-4-15,4-3 4 0,-4 2 5 0,2-4-4 0,-3-10 1 16,2 18 0-16,-1-10 2 0,-1 3-3 0,0-11-4 16,2 10 1-16,-2-10 1 0,3 15 1 0,-3-15 0 15,1 8 5-15,-1-8-2 0,0 0-6 0,0 0-1 16,2 12 0-16,-2-12 4 0,0 0-1 0,0 0-1 15,0 0 1-15,3 11 2 0,-3-11 1 0,0 0 0 16,0 0-2-16,0 0-9 0,0 0 9 0,0 0-2 16,0 0-1-16,0 0-5 0,0 0-3 0,0 0-6 15,0 0-1-15,0 0-1 0,0 0-3 0,0 0-1 16,0 0-8-16,0 0-4 0,0 0-9 0,0 0-25 16,0 0-35-16,0 0-33 0,0 0-41 0,0 0-46 15,0 0-34-15,0 0-47 0,-18 6-51 0,18-6-66 16,0 0-306-16,-15 0-738 0,15 0 327 0</inkml:trace>
          <inkml:trace contextRef="#ctx0" brushRef="#br0" timeOffset="14448.4548">777 1339 53 0,'0'0'251'0,"0"0"-13"0,-4 29-10 16,-2-17-17-16,1 2-12 0,-2 1-18 0,-2 1-16 15,-2 6-14-15,1-2-11 0,-1 2-16 0,-2 0-9 16,4 2-10-16,-3 0-13 0,-1 0-8 0,4 2-7 16,-8-2-11-16,-4 7-32 0,6-7-42 0,2 1-48 15,-6 9-50-15,7-16-57 0,0 4-201 0,3-5-394 16,3-4 174-16</inkml:trace>
          <inkml:trace contextRef="#ctx0" brushRef="#br0" timeOffset="15685.4091">1496 1422 174 0,'0'0'207'16,"0"0"-10"-16,-12 45-12 0,10-29-5 0,1 5-10 16,1 4-11-16,0 2-7 0,0 1-13 0,1 7-2 15,-1-4-6-15,5 4-7 0,-2 3-8 0,3 1-7 16,0-5-7-16,3 3-6 0,-3 0-5 0,4 1-4 15,-2-10-8-15,-1 0 0 0,1-4-6 0,2 0-4 0,-3-2-6 16,1 2 0-16,-1-10-5 0,1-1-4 16,-1 2-4-16,-1-4-1 0,2 3-4 0,-4-7 0 0,2-1-6 15,-6-6-5-15,8 11 1 0,-8-11-6 0,4 9 3 16,-4-9 0-16,5 8 3 0,-5-8 7 0,0 0 3 16,0 0-7-16,0 0-3 0,0 0-4 0,0 0 0 15,0 0-4-15,0 0-3 0,0 0 1 0,0 0-4 16,0 0-7-16,-23-34-6 0,11 27 2 0,-4 0-6 15,2 1 0-15,-3-1-1 0,-4 4 0 0,1 1-4 16,1-1 2-16,-7 6 0 0,6-3-2 0,-1 1 3 16,-3 3-3-16,4 2-3 0,6-1 5 0,-1 3-3 15,-2-1-1-15,4 0 0 0,4 4 2 0,-3-1-1 16,3 1 5-16,3 3-5 0,2-7 1 0,1 4-6 16,3 2 5-16,-3-2 3 0,3-11-1 0,4 16 0 15,2-7 3-15,1-2-2 0,4 3 3 0,-2-7-4 16,4 1 4-16,5 0-3 0,-1-1 8 0,2-1 1 15,6-2-4-15,1-2 1 0,-2-1-7 0,1-3 4 16,2 1-2-16,-2-5 6 0,2 0-5 0,4 1-3 16,-4 1 1-16,-2-3 2 0,13-7-1 0,-11 5 3 15,2 1-4-15,-2-1 3 0,2-2 1 0,5 1-2 16,-10 0 1-16,1 4 1 0,-4-4-4 0,0 0 4 0,-3 5-5 16,-2 0 0-16,1-2 0 0,-7 2 3 0,2-1 3 15,-2 5-5-15,-1-1 0 0,-1 2 3 16,-2-4 1-16,-6 8-3 0,9-14 1 0,-5 8 1 15,-4 6-2-15,6-17 3 0,-4 10-5 0,-2 7 0 16,0-13 3-16,0 13 1 0,0-15-5 0,0 15 2 16,-8-14 1-16,2 7-1 0,6 7 1 0,-12-13-5 0,8 5 3 15,-7 4-5-15,11 4 4 0,-16-7-1 16,6 4-1-16,-2 3-3 0,-2-4 3 0,14 4-1 0,-28 0-3 16,16 4 2-16,0-1-2 0,-1 7 2 0,-1-5 4 15,1 1-6-15,-1 5 5 0,5-4 1 0,-3 3-3 16,5-2 2-16,-5 5 2 0,5-2-8 15,-1 2 5-15,2-1-3 0,2 4 5 0,-1-4-3 0,2 1 3 16,2-2-1-16,2 4 2 0,4 1 3 0,-2 1-3 16,6-5 2-16,0-1-5 0,1 1 2 0,3-2 3 15,8 6 2-15,-4-10 0 0,8 3 2 0,0-1-2 16,4-7 1-16,1 1 1 0,-1-2-2 0,3 0 5 16,8-2-5-16,0-6 1 0,-8 7-1 0,8-9-1 15,-10 5 4-15,8-7-6 0,-6 3 4 0,-4 1 1 0,2-3-5 16,6-2 5-16,-9 2-2 0,-4-3-1 15,0 3 4-15,-4-3 4 0,-4-2-2 0,-1 8-3 16,-3-3 6-16,1 1 0 0,-4 2 9 0,-1 3 3 16,-1 0 6-16,-6 5 3 0,11-7-9 0,-11 7 6 15,4-7-8-15,-4 7-8 0,0 0 0 0,9-7-9 16,-9 7 2-16,0 0-5 0,0 0 7 0,0 0-6 16,0 0 5-16,8 25-5 0,-8-25 0 0,1 14-1 15,-1-4 5-15,2-2-5 0,-2-8 0 0,0 16 5 0,4-8 5 16,-2 2-10-16,2-2-3 0,-1 0 10 15,3 1-4-15,-6-9-2 0,7 13 9 0,-2-8-6 16,-5-5-2-16,6 10-3 0,-6-10 8 0,6 5 4 0,-6-5-1 16,9 2 11-16,-9-2-10 0,0 0-2 0,21-2-4 15,-21 2 6-15,21-9-5 0,-11 5-4 0,3-3 7 16,1-3 6-16,-1 0-12 0,5-6-2 0,-4 4 4 16,5-4-5-16,-9 4 8 0,10-5-4 15,-7 6 3-15,1 1-7 0,2-2-4 0,-6 5 5 0,4-2 0 16,-1-1-7-16,-4 5 3 0,0 1 0 0,0 2 4 15,-9 2-7-15,18-1 3 0,-18 1-2 0,24 3-3 16,-24-3 8-16,27 8-1 0,-12-3 3 0,0 6 11 16,3-3-11-16,2 4 6 0,0 1 4 0,-1 0-5 15,2 3-1-15,0-2-2 0,0 2 2 0,1 2 3 16,-1-4-11-16,0 4-51 0,-3-1-69 0,-3 3-93 16,-6-4-133-16,0-4-310 0,-8 2-708 15,-1-14 313-15</inkml:trace>
        </inkml:traceGroup>
        <inkml:traceGroup>
          <inkml:annotationXML>
            <emma:emma xmlns:emma="http://www.w3.org/2003/04/emma" version="1.0">
              <emma:interpretation id="{7D3FD8E9-089E-4F94-85F8-0DF0288973BC}" emma:medium="tactile" emma:mode="ink">
                <msink:context xmlns:msink="http://schemas.microsoft.com/ink/2010/main" type="inkWord" rotatedBoundingBox="20705,4690 23164,4601 23196,5480 20737,5570"/>
              </emma:interpretation>
            </emma:emma>
          </inkml:annotationXML>
          <inkml:trace contextRef="#ctx0" brushRef="#br0" timeOffset="17177.6575">4497 1791 154 0,'0'0'205'16,"0"0"-10"-16,4-15-6 0,-4 15-3 0,4-11 0 15,-4 11-8-15,2-7-4 0,-2 7-3 0,0 0-10 16,6-10-4-16,-6 10-13 0,0 0-12 0,0 0-12 16,6-8-7-16,-6 8-19 0,0 0-12 0,0 0-7 15,0 0-5-15,0 0-6 0,16 14-1 0,-11-3-4 16,1 0-4-16,0 0-2 0,1 3-5 0,1 2 0 16,1-1 1-16,-2 2-4 0,8 4 2 0,-6-5-6 15,4 3-4-15,1 2 1 0,-1-3-3 0,1 4 2 16,-4-9-6-16,-1 1 4 0,0-1-7 0,1-2-6 15,-2 1 5-15,2-1-3 0,-5-3 3 0,4-2-9 0,-6 2 1 16,-3-8-1-16,10 12-1 0,-5-10-5 0,-5-2 5 16,6 9-2-16,-6-9 2 0,0 0 8 15,0 0 11-15,7 9 9 0,-7-9 2 0,0 0 4 16,0 0-3-16,0 0-6 0,0 0 0 0,0 0-4 0,0 0-6 16,-2-32-3-16,2 32-5 0,-1-22-2 0,1 9-1 15,1-4-3-15,1 2-3 0,-2-1 2 16,3 1 0-16,-3-3-1 0,1 4-4 0,1-6-5 0,2 3 0 15,2 2 0-15,0-1-4 0,0 1 6 0,-1-1-2 16,1 1-5-16,1 4 1 0,2 0 2 16,-1 1-5-16,-2 0 3 0,1 3-2 0,-1-3-2 0,3 0-2 15,-2 2 3-15,5 0-2 0,-3 2-7 0,2 2 9 16,-2-3 0-16,3 0 1 0,1-3-2 0,-3 8-4 16,1-3 3-16,2-2 1 0,-2 4 1 0,1 2-4 15,-12 1 1-15,18-6-5 0,-8 5 13 0,-10 1-10 16,16 0 0-16,-16 0-4 0,18 1 5 0,-10 5 0 15,2-2-2-15,-2 3 2 0,-1-1-3 0,1 5 10 0,-2-2-3 16,1 3-5-16,-1 2 5 0,0 1 2 16,0 1 7-16,0-2-1 0,0 3 5 0,-3-1 0 15,3 0 12-15,-2 2 3 0,-1-1 10 0,2 0-7 16,1-2 7-16,-3 1 7 0,3-1 0 0,-2 0 5 0,4 0 4 16,-2 0 2-16,-3-3 4 0,1-4-4 0,2 4 3 15,-3-2 1-15,-3-10 1 0,7 12 1 16,-2-6 4-16,1 1-9 0,-6-7-3 0,6 11 0 0,-6-11-6 15,0 0-1-15,3 7-1 0,-3-7-7 0,0 0-2 16,0 0-3-16,6 6-6 0,-6-6 2 0,0 0-7 16,0 0 3-16,0 0-3 0,0 0-7 0,0 0-15 15,0 0-27-15,0 0-33 0,0 0-34 0,0 0-45 16,0 0-48-16,0 0-48 0,0 0-56 0,0 0-52 16,10-33-100-16,-2 17-231 0,5-8-729 0,1 3 323 15</inkml:trace>
          <inkml:trace contextRef="#ctx0" brushRef="#br0" timeOffset="17496.456">5816 1175 70 0,'0'0'295'0,"0"0"-26"15,0 0-22-15,0 0-22 0,0 0-20 16,0 0-11-16,0 0-12 0,-20 29-13 0,11-18-14 16,1 5-7-16,-1-2-13 0,2 1-9 0,1 8-12 0,-3-2-13 15,3 1-7-15,-2 2-8 0,2 0-5 16,0 0-13-16,-1 0-3 0,1 1-6 0,0-3-8 15,0 5-3-15,2-3-20 0,-2 2-36 0,0-2-47 16,1 0-54-16,2 1-57 0,0-5-90 0,0-5-182 0,-1 2-473 16,2-3 211-16</inkml:trace>
          <inkml:trace contextRef="#ctx0" brushRef="#br0" timeOffset="17970.4378">6319 1822 39 0,'0'0'236'0,"18"-5"-19"0,-18 5-16 0,10-6-15 15,-1 2-18-15,-9 4-13 0,15-7-9 0,-1-3-11 16,-2 3-8-16,1-4-6 0,0 4-9 0,-1-4-5 15,2 4-10-15,-1-7-9 0,2 4-11 0,-3-3-5 0,1 1-5 16,1 1-9-16,-1-1-2 0,-4 0-6 16,-1-1-5-16,2-1-3 0,-4 0-3 0,0 4-5 15,-3-1-3-15,-3 11-3 0,0-19-5 0,-1 8 0 0,1 11-4 16,-2-15 1-16,2 15-4 0,-15-10-2 16,6 6-3-16,9 4 1 0,-25-1-2 0,8 2 1 15,0 3 4-15,-1 5 0 0,-6-2 0 0,6 1 1 16,-3 4 1-16,0 0 0 0,2 6-3 0,2-8 3 0,4 3-1 15,2 2-2-15,0-1 2 0,2 0 1 0,-2 4 0 16,5-4-2-16,0-1 2 0,5 5 3 16,1-5 3-16,4 4 9 0,1-2 8 0,11 1 8 0,-3-1 7 15,7 0 4-15,2-2 2 0,5-2 0 0,12-1 1 16,-2 2-2-16,3-4-4 0,4-3-3 0,0 1-3 16,1-8-3-16,1 1-8 0,-5 2-6 0,-3-1-1 15,3-1-15-15,-11 1-21 0,1 0-36 0,-6-3-35 16,-1 3-47-16,-8 0-61 0,1-4-68 0,-5 4-300 15,-5-3-597-15,-7 3 265 0</inkml:trace>
        </inkml:traceGroup>
        <inkml:traceGroup>
          <inkml:annotationXML>
            <emma:emma xmlns:emma="http://www.w3.org/2003/04/emma" version="1.0">
              <emma:interpretation id="{F15DA15A-8669-4FBB-B7D4-85D781E73C40}" emma:medium="tactile" emma:mode="ink">
                <msink:context xmlns:msink="http://schemas.microsoft.com/ink/2010/main" type="inkWord" rotatedBoundingBox="24150,4667 28496,4508 28523,5249 24177,5408"/>
              </emma:interpretation>
            </emma:emma>
          </inkml:annotationXML>
          <inkml:trace contextRef="#ctx0" brushRef="#br0" timeOffset="18567.6711">7922 1214 228 0,'0'0'266'16,"2"-14"-19"-16,-2 14-27 0,0 0-22 0,0 0-23 16,0 0-11-16,0 0-12 0,0 0-3 0,18 28-11 15,-17-15-4-15,2 6-6 0,2 4-3 0,1 4-8 0,-1-1-2 16,1 8-9-16,2-5 4 0,1 6-9 0,-2 0-7 15,-2-8-6-15,2 1-6 0,-1 0-8 16,0 0-3-16,2 0-1 0,-2-3-8 0,-2-2-7 16,1 3-1-16,4-3-2 0,-5 0-9 0,2-4 2 0,-2-4-8 15,2 3-1-15,-3-2-6 0,3-1 4 0,-1-1-11 16,1-4-11-16,-3 0-24 0,3 4-24 0,-5-9-31 16,5 5-28-16,-6-10-37 0,14 6-45 0,-14-6-50 15,20-3-289-15,-3-7-557 0,-2 3 248 0</inkml:trace>
          <inkml:trace contextRef="#ctx0" brushRef="#br0" timeOffset="19358.1884">8514 1593 61 0,'0'0'259'0,"0"0"-12"16,0 0-12-16,0 0-14 0,-21-6-16 0,21 6-10 15,0 0-15-15,-37 11-9 0,21-5-10 0,-2 4-6 0,-8 1-8 16,6 7-7-16,-6-7-11 0,4 6-3 0,-2-1-13 15,0 2-2-15,2 0-14 0,1-2-4 0,5-1-10 16,-2 2-8-16,6-5-8 0,1 1-9 16,2 2-5-16,2-2-4 0,1-2-5 0,3 2-5 0,-2-1 3 15,4-2-12-15,1-10-3 0,6 21 6 0,1-15-5 16,2 3-3-16,5 0 1 0,5-3 4 0,5-3-7 16,6-1 1-16,0 1-6 0,10-6-3 0,5-1-2 15,-5-1 5-15,3-3-2 0,-3-3-5 0,2 3-2 16,-5-4 2-16,2 1-3 0,-1 0 1 15,-12 3 0-15,1-2-1 0,-4 3-2 0,-6-2-2 0,-2 0 5 16,0 3-5-16,2 1 1 0,-8-1 7 0,1 1 2 16,-10 5-6-16,14-8 4 0,-9 7-7 0,-5 1-1 15,0 0 0-15,15-6-1 0,-15 6-3 0,14 3 3 16,-14-3-3-16,15 1 0 0,-15-1 5 0,19 6-1 16,-2-6 1-16,-3 3 4 0,3-2-9 0,1 0 7 15,1-1 0-15,6 0 1 0,4-1-3 0,-1 0 3 16,3-2-4-16,-2-1 2 0,1-2 1 0,-2 2-3 15,-1 1 4-15,0-6-2 0,-3 3-5 0,-8 1 6 16,2 0-3-16,-5-2 4 0,1 0 1 0,-1 0 2 16,-5 1 0-16,-1-2 1 0,-1 1-2 0,-6 7-7 15,6-14 7-15,-5 7-3 0,-1 7-2 0,-7-17-2 0,7 17 2 16,-15-18-4-16,3 11 1 0,0 0 2 0,-4-3-5 16,-10 7 2-16,0-4-2 0,-1 4 4 0,-6 2-5 15,-6 2 2-15,9 2-7 0,-1-1 4 0,0 3 2 16,1-2 5-16,0 7-7 0,5-3-4 0,2 4 8 15,4-5-7-15,6 4 4 0,-2 0-5 0,3 1 7 16,3-1-2-16,0 2-5 0,4 2 3 0,2-7 2 16,2 4 1-16,1-11-4 0,4 21-1 0,4-8 7 15,1-1-6-15,3 1 5 0,0-6 0 0,2 3 4 16,0-3 4-16,4-3-6 0,4 1 1 0,-1-3-2 16,6-2 1-16,0 0 0 0,0-2 3 0,1 0-8 15,-1-4 12-15,-5-1-6 0,3 0 1 0,-5 0-4 16,-1 3 2-16,-2-6 5 0,4-1 1 0,-5 2-2 15,-3-2 2-15,2 0-7 0,-3-3 3 0,-3 3-1 16,2 1-1-16,-2-1-2 0,-2 5 6 0,-1-2-6 16,-6 8 3-16,10-10-11 0,-10 10-3 0,8-10 4 15,-8 10-1-15,9-1 2 0,-9 1 1 0,0 0-4 16,0 0 5-16,24 11-1 0,-18-4 2 0,1 0 1 0,1 0 0 16,3 4 0-16,0 2-3 0,1-3 3 0,0 1-1 15,3-1 3-15,1 5-5 0,-2-4-11 0,-1-1-20 16,0 0-29-16,1-4-30 0,-4 2-34 0,-1 0-40 15,0-5-43-15,0-3-78 0,-9 0-240 0,16-1-573 16,-16 1 254-16</inkml:trace>
          <inkml:trace contextRef="#ctx0" brushRef="#br0" timeOffset="20728.628">9900 1200 140 0,'0'0'185'0,"12"-4"-10"0,-12 4-10 0,0 0-9 16,13 18-6-16,-7-4-9 0,-3-1-12 0,3 5-8 15,0 5-6-15,0-1-6 0,1 6-3 0,1-3-9 16,-2 3-7-16,0-1-4 0,3 9-7 0,-2-2-9 16,4-2-7-16,-4-4-8 0,-1-3 0 15,2 1-5-15,-1-5-3 0,-1-3-7 0,0-4-4 0,1 3-2 16,-1-4 3-16,0-2-2 0,0-1-2 0,0-2 0 15,-3-4 1-15,-3-4 3 0,8 14 5 0,-8-14 8 16,4 5 7-16,-4-5-2 0,0 0-3 0,0 0-1 16,0 0-12-16,0 0-2 0,0 0-4 0,0 0-2 15,0 0-4-15,0 0-4 0,0 0-2 0,-33-21-2 16,21 20-2-16,-2-7-3 0,-6 2 4 0,-5 6 1 16,-4-4-2-16,3 1 3 0,-1 3 3 0,0 0 1 0,5 2-4 15,5 3-3-15,-1-5 0 0,2 6 2 0,-1 2-3 16,4-5-3-16,0 5-1 0,5-2-2 0,2 1 0 15,0 2 3-15,3 1-4 0,3-10 1 0,-6 16-2 16,6-16 3-16,8 18-2 0,-4-7-1 0,2-4 2 16,5 3-1-16,1-3 3 0,2 0-5 0,4-1 2 15,3-2 0-15,-1-1-1 0,6 1 0 0,0-2 2 16,1-2-6-16,1-2 2 0,-1-4 3 0,0 5-2 16,-2-2-5-16,2-1 2 0,0-2 3 0,-2-3-3 15,0 0 2-15,-8 1 0 0,5-5-1 0,-5 5-2 16,3-7 2-16,-2 6-1 0,-4-5-1 15,5 0-1-15,-4 1 3 0,0 1-5 0,-3 1 3 0,1 0-1 16,-1 2-5-16,2 3 2 0,-7-1-3 0,5 3 1 16,-4-2 2-16,-8 6-3 0,20-4 0 0,-8 3 0 15,-12 1 0-15,14 1-1 0,-4 3 1 0,-10-4 5 16,15 6-3-16,-3-2-1 0,-3 3-1 0,3-4 1 16,-3 1 4-16,4 3-1 0,4-1 0 0,-2-2 3 15,3 3-3-15,-2-7 2 0,3 5 4 0,1-4 1 16,1 3 0-16,-3-7-1 0,2 3 0 0,7 0 0 0,-7-2 4 15,-1 1-5-15,2-3-1 0,-3-1-1 0,1 0 2 16,-2-1 4-16,2-3 2 0,-3 5-2 16,-2-5-1-16,-2 0-4 0,0 0 5 0,-2-2-2 15,-1 1 1-15,-1-1 1 0,-6 1-6 0,0 0 2 0,1-2 1 16,-3 12-6-16,-9-17 1 0,2 3 1 0,-5 4-2 16,-2 4-3-16,1-1 4 0,-4 2-2 15,-5 3 0-15,-3 2-1 0,-2-1 0 0,-2 4-1 16,3 1 4-16,-3 0-2 0,4 4-3 0,-2-1 4 0,2-1-1 15,7 4 0-15,1 0-5 0,3-1 4 0,-3 2-1 16,4 0 2-16,-1 0 2 0,7-2-6 0,-4 0 4 16,8 1-1-16,-3-2 5 0,5 2-1 0,1-10 1 15,-3 18-1-15,7-8 1 0,-4-10-3 0,9 18 4 16,2-12 7-16,-4-1-3 0,4 4-2 0,2-5-1 16,1-1 4-16,2 1-7 0,2-2 3 0,-2-2 4 15,4 0-3-15,-1-2 5 0,6-2 1 0,-4 1-7 16,-1 0-2-16,5-5 0 0,-3-2 0 0,-2 3 1 15,1 0 3-15,-3-3-2 0,2-2-1 0,3-1-1 16,-8 2 0-16,1-6 2 0,-2 8-3 0,-1-2-2 16,-3 0-2-16,2 2 2 0,-3 0 2 0,-1 6 1 15,-8 3-3-15,13-10 3 0,-7 6-6 0,-6 4 3 16,11-4 6-16,-11 4-10 0,0 0 5 0,0 0 0 16,22 7 0-16,-22-7-2 0,12 7 0 0,-5-2 4 0,-7-5-5 15,8 11 1-15,-1-6 4 0,1 2 2 16,-2 1 1-16,4-2-3 0,2 1 0 0,-5 0 0 15,2 0 0-15,5 0 0 0,-1 2 5 0,1-4-2 0,-1 1 0 16,4-1-4-16,-6-2 12 0,0-1-9 0,-11-2 2 16,25 1 3-16,-13-1-3 0,-12 0-4 0,23-4 1 15,-10-3-1-15,3 1 0 0,1 1-2 0,-4 0 6 16,-1-3-7-16,3 0 9 0,0 3-12 0,1-2 0 16,-2-1 12-16,1 1-17 0,-2 1 7 0,-2 2 0 15,-2 0-4-15,4-1 6 0,-4 4-1 16,-9 1-6-16,22-4 2 0,-11 8-2 0,-11-4 5 0,19 5-6 15,-5-4 4-15,-4 3 2 0,5 3 2 0,-8 0-4 16,5 1-1-16,2 2 5 0,-1-3-1 0,-2 2-1 16,3 0 0-16,-5-3 3 0,2 7-2 0,-2-2 9 15,-2-3-8-15,2-2 2 0,-1 2-3 0,-8-8 3 16,9 9 3-16,-9-9 1 0,7 5 3 0,-7-5 3 16,0 0 7-16,9 6-2 0,-9-6-1 0,0 0-4 15,0 0 1-15,0 0-1 0,0 0-3 0,0 0 1 16,-10-34-1-16,10 34-4 0,-5-19-1 0,8 6 6 15,-3-4-5-15,6 3 3 0,0-7-1 0,4-4-1 16,1 1-2-16,10-11-1 0,1 4 4 0,8 6-8 16,-3-3-3-16,3 5 3 0,7 1 1 0,-1 4-4 0,0 0 3 15,-1 2-2-15,1 1 3 0,3 1-4 16,-9 7 5-16,-2 0 0 0,-1 1 0 0,1 1 1 16,-4 3-3-16,-6 2 5 0,-2-4-7 0,1 4 2 15,-7 0-2-15,2 4-7 0,-12-4-11 0,14 6-12 0,-14-6-13 16,0 0-29-16,0 0-32 0,0 0-43 0,-29 25-57 15,19-21-77-15,-10-2-284 0,1-1-613 16,3 2 271-16</inkml:trace>
        </inkml:traceGroup>
      </inkml:traceGroup>
    </inkml:traceGroup>
    <inkml:traceGroup>
      <inkml:annotationXML>
        <emma:emma xmlns:emma="http://www.w3.org/2003/04/emma" version="1.0">
          <emma:interpretation id="{DAE21894-9AC2-444C-9859-936EE413647B}" emma:medium="tactile" emma:mode="ink">
            <msink:context xmlns:msink="http://schemas.microsoft.com/ink/2010/main" type="paragraph" rotatedBoundingBox="15939,6516 30042,5381 30160,6852 16057,79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D7765C7-BB0F-4E6D-848C-C02CCEFE1723}" emma:medium="tactile" emma:mode="ink">
              <msink:context xmlns:msink="http://schemas.microsoft.com/ink/2010/main" type="line" rotatedBoundingBox="15939,6516 30042,5381 30160,6852 16057,7988"/>
            </emma:interpretation>
          </emma:emma>
        </inkml:annotationXML>
        <inkml:traceGroup>
          <inkml:annotationXML>
            <emma:emma xmlns:emma="http://www.w3.org/2003/04/emma" version="1.0">
              <emma:interpretation id="{0FC2B9BC-E448-40EF-8D12-0D2B810BFFDA}" emma:medium="tactile" emma:mode="ink">
                <msink:context xmlns:msink="http://schemas.microsoft.com/ink/2010/main" type="inkWord" rotatedBoundingBox="15939,6516 20519,6148 20638,7619 16057,7988"/>
              </emma:interpretation>
            </emma:emma>
          </inkml:annotationXML>
          <inkml:trace contextRef="#ctx0" brushRef="#br0" timeOffset="22979.5581">70 3034 205 0,'0'0'263'0,"0"0"-15"15,0-13-16-15,0 13-21 0,0 0-25 0,0 0-18 0,0 0-18 16,0 0-17-16,0 0-10 0,0 0-11 0,0 0-8 16,-9 55-8-16,9-28-5 0,0 0-4 0,0 9-5 15,-3-6-5-15,3 7-4 0,3 0-7 0,-1 0-2 16,4-1-4-16,-3 1-4 0,1-8-3 0,1-2-3 16,2-1-1-16,-1 1 0 0,1 1-6 0,2-3 3 15,2-1-3-15,-4 0-4 0,-1-10-2 0,3 4-2 16,-3-1-5-16,0-7-1 0,2 4 0 0,-2-7 0 15,-3 2-1-15,-3-9 0 0,10 12-1 0,-7-7 3 16,-3-5-5-16,0 0 6 0,6 13 0 0,-6-13 1 16,6 7 4-16,-6-7 1 0,0 0 4 0,0 0-3 15,0 0-4-15,0 0-8 0,0 0-5 0,0 0 2 16,12-24-3-16,-12 24-2 0,0-14 0 0,0 14 0 16,-8-18 1-16,4 7-5 0,1 3 1 0,-3 0-9 15,-6-3 3-15,0 3-2 0,-1 2 2 0,-4-3-10 16,-2 7 4-16,2-1-1 0,-6 0 0 0,0 3 0 15,-4 6-2-15,3-1 1 0,1 1 12 0,-4 4-19 16,6 0 2-16,-3 5 2 0,2-5-3 0,2 5-1 0,1 2 4 16,2 1-4-16,6-4 3 0,-1-1 2 15,0 8-2-15,4-3 2 0,2-5 0 0,3 5 1 16,0-4-3-16,3-1 2 0,5 1-2 0,1 1 4 0,1-5 4 16,5 3 2-16,2-5-7 0,2-1 8 0,2 3-4 15,9-5 1-15,0-1 3 0,4-3-5 0,8-1 8 16,-2-3-5-16,3-2-1 0,-8 0 0 0,9-5 4 15,1 2-5-15,-2-3 3 0,-2-2-3 0,0 0 1 16,6 0-2-16,-10-2-2 0,-6 4 4 0,10-2-3 16,-3-5 2-16,3 0-2 0,-12 5 4 0,10-9-3 15,-10 9 2-15,-1-2-2 0,2 0 4 0,-5-1-3 16,-2 2-4-16,-4 3 3 0,-3-3-3 0,-2 3 3 16,1-4 2-16,-5 3-2 0,-1 1-2 0,-1 3-1 15,-2-1 3-15,0-2 3 0,-3 11-10 0,3-18 2 0,-3 18-2 16,-8-17 0-16,2 10 0 0,0 0 1 15,6 7 0-15,-16-10-5 0,4 10 3 0,-3 0 1 16,-1 4 0-16,-1 2-3 0,-7 2 1 0,8 2-3 16,-6 4 4-16,8 0 0 0,-7 3-3 0,5 4 2 0,2-3-1 15,2 3 1-15,2 2-3 0,4-4 7 0,2 2 0 16,4-4-6-16,0 4 5 0,4 3-3 16,2-7 6-16,4-2-5 0,2 0 7 0,5 4-4 0,4-6-1 15,3-2 6-15,2-2 0 0,1 0-2 0,5-7-2 16,-3 1 4-16,12-3-1 0,-9 0 3 15,9-3-1-15,-10-2 0 0,9-2 3 0,-11-1-9 16,14-3 6-16,-16 2 0 0,0-1-4 0,-2-2 4 0,-4 0-2 16,0-2 3-16,-2 3-4 0,-7-2-2 0,1-2 3 15,-2 6 4-15,-1-3-1 0,-1 1-2 0,0 3 1 16,-6 3-4-16,-3 5 2 0,12-10-3 0,-12 10-4 16,8-8 1-16,-8 8-1 0,7-4 2 0,-7 4-4 15,0 0 2-15,13 0 1 0,-13 0-2 0,0 0 1 16,20 4 0-16,-13-1 4 0,4 2-5 0,-2-2 9 15,4 0 2-15,4 3-9 0,-1-5 2 0,2 1-2 16,7-1 10-16,-1 0-8 0,1-2 6 0,1-2-4 16,-1 2 1-16,2-6 0 0,-3-1 1 0,0 3 2 15,-2-3-3-15,3-1 4 0,-4 0 1 0,-3 4-8 0,2-5 10 16,-7 2-3-16,-1 0-1 0,-2-3 3 16,-1 3-6-16,-4 1 0 0,-2-2-2 0,-3 9 0 15,0-16-6-15,0 16-8 0,-8-11-1 0,-4 5-1 16,0 1-6-16,-5 3 1 0,0 2-9 0,-8 0 0 0,-2 7-1 15,-12-1-6-15,0 5 0 0,2 5 1 0,0 0 0 16,1 1-3-16,-1 1 0 0,5 4 1 16,9-7-2-16,-1 0 4 0,3 2-1 0,7-3 4 0,2 0 3 15,1 3 1-15,2 1 6 0,3 2-1 0,0-2 3 16,6 0 6-16,-2-1-2 0,7-2 1 0,2 8 3 16,1-2-2-16,5 2 4 0,-1-4 1 15,3 1 0-15,6 2 2 0,-3-4 0 0,4 3 4 0,-1-4 4 16,3 2-1-16,-2-1 3 0,0-2 8 15,1 2 3-15,2-2 3 0,-2 2 7 0,-1-4-2 0,-4 4-1 16,1-1 3-16,-5-4 1 0,-1 0-3 0,-3-1 0 16,-1 1 5-16,-1 0 1 0,-2 0 7 0,-3-3 2 15,-3 0 6-15,0-10-1 0,-6 16 0 0,-5-4 5 16,4 0-3-16,-6-3-6 0,-1 2 0 0,-1-1-3 0,-1 0 3 16,-1-2-6-16,-3-5-4 0,-4 7-4 15,-2-3-3-15,-1-2-4 0,1-2 7 0,-3 0-22 16,-2-2-28-16,-2-2-27 0,-4-3-44 0,-5 2-45 15,2-6-57-15,10-2-67 0,-10 0-275 0,-1-5-587 16,4-2 261-16</inkml:trace>
          <inkml:trace contextRef="#ctx0" brushRef="#br0" timeOffset="23164.2182">1011 3213 82 0,'27'-3'182'0,"4"-4"-18"0,2 6-35 0,7 1-44 0,2 1-56 16,0 4-91-16,-2-3-40 0,-1 5-110 0,0 4 49 16</inkml:trace>
          <inkml:trace contextRef="#ctx0" brushRef="#br0" timeOffset="23397.0104">1860 3434 164 0,'9'6'276'0,"-9"-6"-8"16,0 0-12-16,7 11-12 0,-7-11-14 0,9 10-18 16,-4-6-10-16,-1 6-14 0,2-2-17 0,-3 2-10 15,6 0-13-15,-3 1-12 0,-2 3-10 0,1-5-9 16,1 2-14-16,-3 2-5 0,1 2-11 0,2-1-5 15,-3-5-10-15,0 6-8 0,-1-4-3 0,-1 3-3 16,4-7-5-16,-5-7-11 0,0 18-13 0,0-8-28 16,0-10-38-16,-5 14-41 0,5-14-49 0,-6 11-55 15,6-11-81-15,-10 6-231 0,10-6-535 0,0 0 236 16</inkml:trace>
          <inkml:trace contextRef="#ctx0" brushRef="#br0" timeOffset="23571.1277">1918 3080 200 0,'1'-12'284'0,"-1"12"-27"0,3-11-29 0,-3 11-22 16,5-8-21-16,-5 8-20 0,0 0-20 0,0 0-29 16,0 0-41-16,22 18-44 0,-17-7-47 0,1 2-53 15,-3-5-70-15,0 2-139 0,3 3-302 0,-2-2 134 16</inkml:trace>
          <inkml:trace contextRef="#ctx0" brushRef="#br0" timeOffset="24251.499">2573 3279 240 0,'0'0'249'0,"-17"11"-14"16,17-11-16-16,-19 1-12 0,8 2-16 0,11-3-8 16,-20 3-18-16,6 1-15 0,-1-1-16 0,2 5-11 0,-1-5-10 15,-4 3-15-15,-1-2-8 0,3-1-11 16,-2 5-4-16,1-5-10 0,2 4-1 0,5-4-13 15,3 4-6-15,-4-3-3 0,11-4-8 0,-13 8-4 16,7-6-1-16,6-2-5 0,-6 10-1 0,6-10-5 16,0 0 4-16,0 0-6 0,12 14 2 0,-12-14-5 0,13 6-1 15,-1-4 2-15,-3 1-1 0,7-1-3 16,-2-2 1-16,1 0-5 0,-2 3 6 0,2-2-8 0,3-1-2 16,-9 1 2-16,-9-1-2 0,24 0 2 15,-12 4-3-15,-2-4 2 0,-10 0 2 0,20 4-3 16,-13-2-1-16,-7-2 1 0,13 0-1 0,-13 0 1 15,0 0 0-15,11 7 3 0,-11-7 0 0,3 7 6 0,-3-7 3 16,0 0 4-16,-9 17 1 0,1-9 2 0,-2 3 1 16,0-1-1-16,-2 1 0 0,-2 0 3 0,-5 4-3 15,4-3-8-15,-2-1 8 0,3 2-8 0,-1-2-1 16,-2-1 1-16,7 1-2 0,-4-1-3 0,2 1 0 16,5-5-1-16,1 1 1 0,-1-2-2 0,7-5 1 15,-6 10-1-15,6-10-5 0,-5 9 1 0,5-9-4 16,0 0-7-16,0 0-5 0,0 0-8 0,20 4-1 15,-20-4 0-15,19 0 1 0,-19 0 0 0,25-6 0 16,-10 2 5-16,3 4 0 0,-2-6 2 16,2 3-2-16,-3 3 0 0,-1-4 3 0,2 3 3 0,-5 1 5 0,6 1 7 15,-5-1 10-15,-3 4 3 0,8-1 4 16,-8 0 1-16,4 4 4 0,-4-1 1 0,0 1-1 16,-2 1 6-16,2 0 1 0,-3 0-4 0,0 2 0 15,0-2 1-15,0 0-2 0,-3 7 2 0,0-6 1 0,-1 2-3 16,-1 0-6-16,1-5 2 0,-2-6 0 15,0 24-3-15,0-24-4 0,-2 18-21 0,1-12-32 16,1-6-45-16,-5 12-40 0,5-12-45 0,-1 9-50 0,1-9-290 16,0 0-550-16,0 0 243 0</inkml:trace>
          <inkml:trace contextRef="#ctx0" brushRef="#br0" timeOffset="24926.0316">2963 3489 97 0,'8'-6'192'0,"4"-2"-22"0,4-2-13 15,-1 2-13-15,-1 0-10 0,0-3-14 0,7-1-11 16,-4 2-8-16,-1-1-7 0,-2 0-8 0,3 0-9 16,-2-2-6-16,-3 3-3 0,0-1 1 0,-1-1-7 15,-2 1-6-15,0 0-3 0,-3-1-4 0,-2 4 0 16,-4 8-4-16,-3-19-3 0,3 19-1 0,-7-12-1 15,7 12 0-15,-14-11-2 0,5 7 0 0,-3 3 6 16,12 1-1-16,-31 7 1 0,15-3 4 0,-2 1-2 16,-8 1 1-16,10 3-5 0,-1-2 0 0,4 4 6 15,0 4-5-15,-1-5-3 0,5 4-3 0,-3-4-2 0,5 7-3 16,-4-4 0-16,8 2-2 0,-1-1-4 0,2 1 2 16,1-2-3-16,1 1-1 0,1 0-1 0,7-2 2 15,-2 1-3-15,0-6-2 0,9 3 3 16,-2-2-3-16,5 0 1 0,1 1-3 0,5-2-1 0,2-5-3 15,1-2 0-15,4 0 2 0,-3 0-3 0,4-2-1 16,-1-2-2-16,-3 1 3 0,0-5-4 16,2 2-1-16,-3-2-1 0,2-3 3 0,-1 2-4 0,-1-1 0 15,-2 2-2-15,-1-6 5 0,-8 7-2 0,4-2 0 16,-4 2-2-16,-1-2 5 0,-2 7-1 0,-4-6 1 16,2 6-4-16,-11 2-2 0,13-5 1 0,-13 5 3 15,12 0 2-15,-12 0-4 0,0 0 1 0,15 5 5 16,-9-3-2-16,-6-2-2 0,6 13 1 0,-6-13 2 15,7 11-1-15,-5-3 0 0,-2-8 0 0,6 13 1 16,-2-6-1-16,-1 1 0 0,-3-8 0 0,6 11 0 0,-6-11 0 16,8 10-4-16,-8-10-1 0,4 7 1 15,-4-7 4-15,6 7-3 0,-6-7 3 0,0 0-2 16,14 4 4-16,-14-4-3 0,0 0-1 0,19-5 4 16,-10-1-7-16,0 1 1 0,3-2-1 0,1-1 3 0,-1-1-1 15,6-4-7-15,-3 2 4 0,6-5-6 16,0 3 4-16,4 2 4 0,-1-2 9 15,0 2 2-15,3 2 1 0,-3-1 14 0,1 3-9 0,2 2 5 0,-8 2 2 16,10 0-4-16,-3 3 2 0,1 3-7 0,0-3 2 16,0 4-1-16,0 1 2 0,-2 4-5 15,2-2-3-15,-3 2 2 0,-2-1-3 0,-4 1-10 0,-3 0-34 16,-3 4-38-16,-3-2-51 0,-8 3-70 0,2-7-106 16,-10 7-272-16,-5-4-612 0,-4 1 271 0</inkml:trace>
          <inkml:trace contextRef="#ctx0" brushRef="#br0" timeOffset="25950.5924">1050 3312 36 0,'0'0'189'0,"-11"2"-6"0,11-2-15 16,0 0-4-16,0 0-14 0,0 0-8 0,0 0-12 16,0 0-5-16,0 0-10 0,0 0-9 0,0 0-3 0,-16-10-5 15,16 10-10-15,0 0-1 0,0 0 3 0,0 0-9 16,-4-10-5-16,4 10-3 0,0 0-2 0,0 0 0 0,0 0 1 15,0 0-1-15,0 0-1 0,0 0-1 16,0 0-1-16,0 0-6 0,0 0 1 0,-6-8-2 16,6 8-1-16,0 0-2 0,0 0-4 0,0 0 3 15,0 0-6-15,0 0 2 0,0 0-5 0,0 0-3 0,0-16-3 16,0 16-3-16,0 0 0 0,0 0-6 16,0 0-3-16,0 0-6 0,0 0 0 0,0 0-1 0,0 0-5 15,13-8-1-15,-13 8-2 0,0 0-1 0,18-3-1 16,-18 3 0-16,16-2 3 0,-4 2-2 0,3-4 5 15,2 0-1-15,2 4-2 0,-3-1 6 16,4-3-1-16,-1 2-4 0,1 1 0 0,-1-2-4 0,0-1-1 16,1 1 5-16,-4 2 1 0,2-5-7 0,0 5 0 15,-2 0-3-15,-1-1 3 0,-3 0-5 0,0 1 4 16,0-1-2-16,-12 2-9 0,21-2-8 0,-14 0-21 16,-7 2-21-16,15 0-34 0,-15 0-41 0,0 0-41 15,12 2-55-15,-12-2-85 0,0 0-184 0,0 0-529 16,12-5 234-16</inkml:trace>
        </inkml:traceGroup>
        <inkml:traceGroup>
          <inkml:annotationXML>
            <emma:emma xmlns:emma="http://www.w3.org/2003/04/emma" version="1.0">
              <emma:interpretation id="{B702D9ED-D0B4-44CC-B540-7189AEF88B4B}" emma:medium="tactile" emma:mode="ink">
                <msink:context xmlns:msink="http://schemas.microsoft.com/ink/2010/main" type="inkWord" rotatedBoundingBox="21503,6274 23867,6084 23948,7088 21584,7279"/>
              </emma:interpretation>
            </emma:emma>
          </inkml:annotationXML>
          <inkml:trace contextRef="#ctx0" brushRef="#br0" timeOffset="27475.9819">5288 2977 112 0,'8'-15'200'16,"-1"1"-9"-16,2 0-16 0,3-1-17 0,6 0-12 0,-1-3-8 16,2 2-11-16,2 3-11 0,4 0-7 0,1 2-9 15,-1-2-3-15,2 2-8 0,-2 0-5 0,-9 5-9 16,4 1-6-16,-2 2-6 0,-5 1-9 0,2 1-3 15,0 1-5-15,-5 1-5 0,2 1-3 16,-3 3-1-16,0 1-5 0,-3 3 5 0,5 2 2 16,-8 3-3-16,1 3 3 0,-2-1 0 0,-2 2-4 0,-2-2 4 15,-2 8 0-15,1-5-4 0,-3 4 2 0,0 0-3 16,-2-1 2-16,1 1-3 0,-1-3-4 0,-2 2 4 16,1-7-7-16,-1 1 0 0,1 1-5 0,-2-3-1 15,5-2 2-15,-3 0-6 0,3-1-20 0,0 0-27 16,0-2-30-16,2-1-39 0,4-8-31 0,-6 13-48 15,6-13-72-15,0 0-126 0,0 0-409 0,0 0 180 16</inkml:trace>
          <inkml:trace contextRef="#ctx0" brushRef="#br0" timeOffset="27104.4826">5567 3053 17 0,'0'0'190'0,"2"-12"-10"0,-2 12-3 16,1-11-3-16,-1 11-7 0,0 0 1 0,3-12 0 15,-3 12-4-15,0 0 1 0,0-15-9 0,0 15-4 16,0 0-20-16,0 0-14 0,0 0-16 0,0 0-11 0,0 0-9 15,0 0-6-15,0 0-4 0,0 0-9 16,14 31-2-16,-13-12 0 0,1 2-3 0,2 7 1 16,-1 0-4-16,3-4-4 0,0 13-3 0,2 0-2 0,2-3-5 15,-1 1-2-15,-3-6 0 0,3 5-6 0,3 4 6 16,-5-5-6-16,-1-3 0 0,0-3-2 16,2 2-5-16,-1-4 2 0,-1 1-3 0,2 0-1 0,-3-2-6 15,3-3 2-15,-2 3-5 16,-2-9-13-16,1 2-16 0,-5-2-24 0,0 2-25 0,0-4-31 0,-3-2-34 15,1-4-48-15,2-7-32 0,-7 18-255 0,7-18-503 16,-11 7 223-16</inkml:trace>
          <inkml:trace contextRef="#ctx0" brushRef="#br0" timeOffset="28056.4599">5895 3112 177 0,'8'4'211'15,"2"2"-5"-15,-1-2-12 0,8 4-11 0,-4-2-12 16,4 5-10-16,0-4-9 0,1 1-7 0,3 6-11 16,0-1-12-16,-3-3-9 0,-3 0-8 0,1 0-11 15,-2 0-5-15,-4-4-9 0,4-1-7 0,-7 4-7 16,0-3-6-16,1-1-6 0,-8-5-3 0,9 6-2 16,-9-6 4-16,9 5 10 0,-9-5 5 0,0 0 5 0,6 6-8 15,-6-6-6-15,0 0-2 0,0 0-5 0,0 0-4 16,0 0-2-16,-20-24-4 0,14 15-2 15,-1-5-5-15,1 2-2 0,3-2-5 0,-1-2 0 0,2 0-4 16,2 0-3-16,2-4-2 0,2 6-7 0,1-3-2 16,0 2 2-16,6-1-5 0,-2 5-1 0,4 0 1 15,4 0-8-15,-2 4-1 0,1-1-1 0,3 3 1 16,7 1-4-16,-7 1-1 0,2 6 4 0,-2-3-5 16,2 5 0-16,-1-1 5 0,5 0 0 0,2 5-2 15,-3 2 6-15,-2 0-10 0,2-2 9 16,-6 5-4-16,0-3 2 0,0 2-1 0,-3 1-2 15,-1-5 4-15,0 2 2 0,4 0-5 0,-5-3 2 0,1-1 3 16,-5-1 2-16,1-2-1 0,-1 2-2 0,7-3 4 16,-1-1 1-16,-3-2-3 0,3 0 2 0,3-1 1 15,1 1-1-15,-2-3 2 0,7-6-2 0,-5 5 0 16,3-8-3-16,-2 5 3 0,-2-3-2 0,-3 1 5 16,1 1-4-16,-4-4 1 0,1-1-2 0,-5 0 2 15,-2-3 5-15,0 2-7 0,-5 1-2 0,-2-2-1 0,1 2-1 16,-3-3 2-16,-6 1-4 0,0 1 8 15,-2 4-7-15,-3-2-2 0,-1 2 2 0,0 3-3 0,-5 1 4 16,-5 1-2-16,0 2 0 0,-1 0 3 0,4 7-2 16,-5 0 0-16,8-1 0 0,1 3-2 0,3 0-4 15,1 3-8-15,0 1-18 0,3-2-11 0,-1 3-30 16,8 2-17-16,-5-7-24 0,3 5-25 0,4-1-35 16,2-10-32-16,6 11-231 0,-6-11-476 0,14 7 211 15</inkml:trace>
          <inkml:trace contextRef="#ctx0" brushRef="#br0" timeOffset="28542.4943">7168 2708 158 0,'12'17'173'0,"-10"-8"-11"0,3 6-7 15,-2-2-7-15,3 2-7 0,0 6-7 0,1 0-8 16,-1 0 0-16,0 1-9 0,2 2-7 0,-2-2-6 16,0 5-8-16,1-3-11 0,-2 3-2 0,1-2-8 15,0-10-8-15,-2 8-5 0,-1-10-3 0,3 1-7 16,-2-3-5-16,-1 0-6 0,0-4-1 0,-3-7-5 0,5 15-4 16,-4-6 1-16,-1-9-2 0,0 0 4 15,6 9 5-15,-6-9-4 0,0 0-5 0,0 0 2 16,0 0-7-16,0 0-1 0,0 0-4 0,15-20-1 0,-10 13-4 15,-5 7 3-15,7-20-5 0,1 7-1 16,-2-3 1-16,1 3-3 0,1 2 1 0,2-4-6 16,-1-1 0-16,3 3 1 0,0 0-4 0,1 0 1 0,1 4 0 15,-1-2-3-15,2 1 0 0,1 3 3 0,1 2 0 16,-2-1 2-16,3 3 2 0,-4 3 2 0,0 0-1 16,2 2 2-16,-1 2 1 0,0-1 5 0,-4 2 2 15,-2 2 5-15,2 3 7 0,-2-4 1 0,3 5 3 16,-6-6 6-16,0 2 1 0,0-1 4 0,-3 3 5 15,-3-9 5-15,3 16 4 0,-3-16 2 0,-6 18-3 16,-1-6 1-16,-4-3-8 0,-4 0-7 0,2 2 2 16,-2-2-7-16,-3 2-2 0,0-2 2 0,2-1-13 15,-1 3-25-15,0-4-32 0,-3-2-37 0,1 1-55 16,1-1-58-16,3 1-72 0,-3-4-275 0,3-2-572 16,3-2 253-16</inkml:trace>
        </inkml:traceGroup>
        <inkml:traceGroup>
          <inkml:annotationXML>
            <emma:emma xmlns:emma="http://www.w3.org/2003/04/emma" version="1.0">
              <emma:interpretation id="{992F3FD2-008C-4E51-B38F-46B2DC757CC6}" emma:medium="tactile" emma:mode="ink">
                <msink:context xmlns:msink="http://schemas.microsoft.com/ink/2010/main" type="inkWord" rotatedBoundingBox="24012,5875 28108,5545 28178,6414 24082,6743"/>
              </emma:interpretation>
            </emma:emma>
          </inkml:annotationXML>
          <inkml:trace contextRef="#ctx0" brushRef="#br0" timeOffset="30704.6494">7842 3134 235 0,'0'0'238'0,"13"-7"-15"15,-4 3-18-15,0-3-12 0,4 0-18 0,2 0-13 16,-1-3-15-16,7-1-11 0,0 0-8 0,-2-5-9 15,2 3-8-15,-3-3-7 0,3 2-9 0,-5-1-10 16,3-5-5-16,4 3-8 0,-7-3-7 0,4 0-9 16,-1-3 2-16,0 2-12 0,2-10-4 15,-7 3-7-15,4-3-4 0,-4-1-13 0,-2 4-8 0,-3-7-7 16,2 0-12-16,-8 6 1 0,1 2-2 0,-1-3 3 16,-3 4-4-16,-3 2 3 0,2 0-2 0,-5 6 5 15,0-4-4-15,-2 5 1 0,-1 3 0 0,0 1 3 16,-3 3-3-16,-1 2 4 0,4 3-2 0,-4-4 1 15,2 8 1-15,-4 1-3 0,15 0 3 0,-25 10 1 16,10-4 3-16,2 3-4 0,1 2 4 0,-2 4 0 16,1 5 2-16,4 0 4 0,-3 4-2 0,5-1 7 15,1 4 4-15,0-1 6 0,-2 9-2 0,7-9 1 16,1 1 3-16,1 3 2 0,1-2-3 0,-2-2 5 16,0 10-1-16,4-9-3 0,-1 2-2 0,3-1 2 15,5-3-5-15,-7 6 4 0,0-7-7 0,4 3 1 0,2-3-2 16,-2 2 0-16,4-3 0 0,-3-3 1 0,-2-3-3 15,1-1-1-15,2-1-1 0,-1-1 1 16,1-1 1-16,-2 0 4 0,4-2 2 0,-3-5 0 16,3 4 3-16,1-6 5 0,1 2-5 0,0-4-1 15,1-1 2-15,5-2-5 0,-1-1-2 0,5 2-1 0,-3-2 1 16,4-4 4-16,2-4-7 0,-2 6-1 0,4-7 0 16,-2 0-3-16,-1-1-3 0,1 0 4 0,-1-1 0 15,-1 2-3-15,-3-3 0 16,4 1 2-16,-7-4 0 0,1 1-1 0,-7 5-1 0,-3-1 3 0,2 0 3 15,-4-2-6-15,-2 1 2 0,-2 3-1 16,-1 0-4-16,-3-1 1 0,0 11 3 0,-6-17 2 0,6 17-4 16,-7-17-1-16,-1 9 2 0,1 2 1 0,-2 1-3 15,-2 3 1-15,11 2-1 0,-20-6-3 0,5 6 1 16,15 0 0-16,-26 2 1 0,13 4-2 0,-4-1 1 16,4 1-5-16,3 3 4 0,-4 0 3 0,4 2 0 15,2-2-4-15,1 2 0 0,-1 0 3 0,2 0-3 16,0 4 1-16,2-6-1 0,1 5 2 15,2 1-4-15,2 1 3 0,-1-1 3 0,0-4-1 0,6 0 4 16,-3 5-4-16,4-4 3 0,-1-4-1 0,5 6 2 16,-2-6-2-16,3 0 3 0,1-1 3 0,2 1 4 15,1-7-5-15,1 5 2 0,1-9-4 0,-2 7-4 16,2-4 7-16,1 0-3 0,2-1 1 0,0-3 1 0,5 4-4 16,-1-3 0-16,-6-3-1 0,4-3-2 0,1 2 0 15,-2-2 2-15,-3-1 2 16,2-1-1-16,-4 4-1 0,2-4-2 0,-6 0 0 0,1 0 3 15,-1 2 0-15,-2-4-3 0,1 2-2 0,-5 4 2 0,0 3-3 16,2-5 2-16,-4 2 4 0,4 2 6 16,-9 5 3-16,7-10 2 0,-7 10 0 0,8-9 0 0,-8 9-7 15,6-7-1-15,-6 7-7 0,0 0-1 0,0 0 2 16,12-2-3-16,-12 2-1 0,0 0 0 0,0 0 4 16,13 14 1-16,-13-14-2 0,8 10 1 0,-8-10 2 15,9 12-3-15,-4-2-1 0,-5-10 2 0,12 16-1 16,-4-3 3-16,1-3 1 0,0 3 0 0,-2-5 1 15,2 1 4-15,2-2 3 0,-11-7 0 0,13 11-1 16,-6-4-2-16,-7-7 3 0,21 11-1 0,-21-11 4 16,18 7-3-16,-18-7 3 0,17 0-3 0,-17 0-3 15,0 0 0-15,25-3-1 0,-25 3 0 0,18-4-2 16,-18 4 7-16,15-11-9 0,-8 4-1 0,1 4 3 16,-2-7-1-16,4 3 1 0,-5 0 5 0,1-1-4 15,0-5 5-15,4 1-8 0,-3-1 5 0,-1 6 9 16,2-2-6-16,-2 0 4 0,-3 2 7 0,-3 7-3 15,12-10 0-15,-8 5 3 0,-4 5-12 0,8-8-3 16,-8 8 0-16,0 0-6 0,7-5 5 0,-7 5-2 16,0 0-4-16,0 0-1 0,0 0 7 0,18 18-2 15,-15-12-2-15,3-2-2 0,0 4 0 0,0 0 8 16,0-3-7-16,1 2 0 0,1 3 3 0,-1-5-2 16,4 2-1-16,-1 3-2 0,4-5 3 0,-4-2 0 0,0 1 0 15,5 0-4-15,-1-2 5 0,-1 5 2 0,-2-7-4 16,-11 0 9-16,19 0-7 0,-7-1 0 0,-12 1-2 15,21-6-3-15,-11 1 3 0,-1 2 2 0,5-5-2 16,-2 0 2-16,-3 1-3 0,1-2-2 0,-1 2-5 16,-2-3 4-16,5-3 8 0,-4 2 0 0,-1 4-10 15,2-6 8-15,-4 8-11 0,1-1 0 0,-6 6 0 16,10-11 1-16,-10 11-7 0,7-7 1 0,-7 7 2 16,12-4-1-16,-12 4-2 0,0 0 6 0,17 4 2 15,-10 2-1-15,2-1-1 0,-1 1-3 0,-1-1 4 16,7 6-1-16,-1-2 7 0,-1 0 2 0,1-1-6 15,7-1 1-15,-5 2-2 0,3-2 5 0,5 4-1 16,3-7-1-16,-5 4 3 0,5-4-8 0,1 0 13 16,-3-4-8-16,5 0-1 0,-3-1 6 0,-2-5 5 0,9 5-10 15,-9-5 3-15,4 0-1 0,-4-3 3 16,7 2-2-16,-4 0 2 0,0-4-1 0,0 0-2 16,-2-4 3-16,8-5-6 0,-8 3-1 0,-1 1-2 15,8-6-10-15,-11 2-10 0,5-5-6 0,-2-5-15 0,-1-3-4 16,-4 2-17-16,0-4 1 0,-4 2-12 15,-1-1 5-15,-2-1-1 0,-9 8 0 0,0-10-1 0,-2 10 9 16,-1-1 7-16,-4 1 2 0,-2 1 9 0,0 3 2 16,-5-3 2-16,-1 6 8 0,2 7 2 0,-1-1 5 15,1 0 3-15,1 3 3 0,-6 4 4 0,8 1 1 16,-5-5 3-16,0 10 1 0,1-1 0 0,11 2 5 16,-17 3-2-16,5 1 3 0,-2 6-1 0,1 0 2 15,5 1-1-15,-4 4 5 0,2 4 3 0,4-3 1 16,-2 2 2-16,-2 5 4 0,3 1-4 0,1 0 3 15,3 4 1-15,-2-1 4 0,5 2 0 0,0-3 1 16,0 1-2-16,2 1 2 0,4-2-1 0,-2 0 0 16,4 0-1-16,-2-3-3 0,1 1 3 0,6-3-3 15,-4 0 3-15,3-2-4 0,3 1 4 0,-3-7 0 16,-1 4-2-16,-1-2 0 0,5-5-2 0,0 1 0 16,-2 0 5-16,4-5-2 0,1 1-1 0,-4 0-1 15,4-1 2-15,0-2 2 0,2-3-5 0,-4 1 3 16,3-1-1-16,1-4-4 0,-1 5 5 0,1-4-5 15,-1 2 3-15,0 0-6 0,-1-5 1 0,2 3 6 16,-1-2-5-16,0-3 1 0,1 3 0 0,-2-1 2 16,-2 1 2-16,-2-3-5 0,-3-1-1 0,0 1 2 15,-2-3-5-15,1 0 2 0,-4-2 2 0,-1 1-5 0,-4 3 7 16,4-3-4-16,-5 11 0 0,-5-18-2 0,2 8 5 16,-3 0-6-16,-4 0 1 0,2 5 1 15,-4-1-5-15,1 1 5 0,-1 3-5 0,-2-1 4 0,14 3-1 16,-22 2-1-16,22-2 2 0,-21 5 1 0,12 1 0 15,-1-3-5-15,4 3 2 0,-3-1 5 0,3 5-5 16,6-10-2-16,-5 16 3 0,2-7 5 0,3 5-1 16,0-14 5-16,6 24-4 0,2-11 2 0,4-1-1 15,-1 1-1-15,3-3 0 0,1-1-1 0,4 0 2 16,7 2 4-16,-1-5-4 0,0 1 0 0,5-2 4 16,0-1 0-16,0-2-2 0,-2-2-2 0,0 2-3 15,2-2 1-15,-3-2 3 0,0-4-3 0,0 1 4 16,-8 1-1-16,1-2-2 0,-4-1 1 0,-3 0-3 15,4 0 1-15,-2 1 4 0,-2-1-5 0,1-1 11 16,-4 5-10-16,-1-6 0 0,-2 4 5 0,1-1 4 16,-8 6-1-16,12-5-5 0,-12 5 0 0,12-4-4 15,-12 4-5-15,0 0 4 0,0 0 1 0,0 0 2 16,16 4 0-16,-16-4-3 0,9 7 4 0,-1 0-6 16,-3-1 5-16,-5-6 0 0,9 14-2 0,-1-6-2 0,-2-3 3 15,0 4-1-15,1-3 5 0,-1-1 4 0,-6-5-10 16,11 9 6-16,-11-9 4 0,9 4 9 15,-9-4 9-15,6 5 27 0,-6-5 26 0,0 0 7 16,0 0 3-16,0 0-3 0,0 0 2 0,0 0 0 0,12-16 8 16,-12 16-3-16,3-17-6 0,1 11-1 0,3-2-11 15,-4-3-11-15,8-1-4 0,-5 0-9 16,7-1-2-16,1 0-8 0,2-5-15 0,6 1-26 0,-2 2-38 16,2-1-52-16,1-2-46 0,0 5-39 0,0-3-41 15,2 6-43-15,2-1-62 0,-3 1-95 0,-5 3-234 16,-2-3-698-16,1 3 308 0</inkml:trace>
        </inkml:traceGroup>
        <inkml:traceGroup>
          <inkml:annotationXML>
            <emma:emma xmlns:emma="http://www.w3.org/2003/04/emma" version="1.0">
              <emma:interpretation id="{CB1FE397-AB25-414F-AFBC-DF06541F9933}" emma:medium="tactile" emma:mode="ink">
                <msink:context xmlns:msink="http://schemas.microsoft.com/ink/2010/main" type="inkWord" rotatedBoundingBox="28441,5763 30062,5633 30115,6291 28494,6421"/>
              </emma:interpretation>
            </emma:emma>
          </inkml:annotationXML>
          <inkml:trace contextRef="#ctx0" brushRef="#br0" timeOffset="31406.7744">12308 2289 118 0,'0'0'225'0,"0"0"-25"0,0 0-15 0,0 0-7 16,0 0-1-16,20 21-13 0,-11-11-15 0,-6 4-10 15,7 0-6-15,-4 10-6 0,5-2-8 0,-3 2-5 16,3 0-8-16,-1 3-8 0,5-1-7 0,-4-2-5 16,4 10-5-16,1-2-6 0,-6-9-7 0,-1 0-4 15,5 1-4-15,-4-1-5 0,-1-2-3 0,-1-2-1 16,1-3-7-16,1-4-2 0,-1 2 1 0,-3-4-6 0,1 0-7 15,-1-1-2-15,-1 0 1 0,-2-3-5 0,3-1-3 16,-6-5 0-16,6 10 0 0,-6-10-2 16,0 0 4-16,7 8 2 0,-7-8-4 0,0 0-3 15,0 0-3-15,0 0 1 0,0 0 0 0,0 0-5 0,0 0-5 16,0 0 2-16,0 0-1 0,-30-15-1 0,17 10-1 16,-3 1 4-16,-4-1-6 0,4-1 0 15,-4 3 2-15,1 1-5 0,0 0 7 0,-1 1 3 16,1 2 2-16,-1-1 3 0,4 2-2 0,4 0-2 0,-1 0 2 15,-4 2 1-15,8-1-4 0,2 2 3 0,-5 0-2 16,5 0 1-16,1 5-1 0,-2-4-2 0,8-6-4 16,-6 15 7-16,3-5-4 0,3-10 2 0,0 15 0 15,0-15 4-15,3 17-1 0,0-10 2 0,-3-7-1 16,14 14 1-16,-4-8-3 0,3 1 3 0,2-1 1 16,5 2 1-16,-1-5-3 0,0-2-2 0,5 2-1 15,2-3 1-15,-1-2-7 0,2 1 1 0,-5-2 1 16,4-4-2-16,-3 3-1 0,-5-1-1 0,2-1 4 15,-1 1-3-15,-2-4 0 0,3-2 1 0,3-1 4 16,-7 0-8-16,4-2-2 0,-1-2 3 0,0-2 2 16,1 4 0-16,-1-3-4 0,-5 6 2 0,1-1 2 15,-2 6-8-15,0-4 1 0,-4 5 5 0,2-1-5 16,-5 3 2-16,-6 3 0 0,19-7-2 0,-19 7 0 16,16 0 4-16,-2 5-3 0,-14-5 0 0,16 8-2 15,-7-3 2-15,-3 2 3 0,5-1-2 0,-2 0 2 0,-2 4-1 16,2-1 3-16,-2 1-3 0,-1 1 0 15,0-4 4-15,-1 0 0 0,1 3 1 0,0-2-3 16,-6-8 2-16,7 16-4 0,-1-9 2 0,-3 1 6 0,3-2-28 16,-6-6-14-16,5 10-23 0,-5-10-28 0,0 11-24 15,0-11-32-15,0 0-47 0,0 0-67 16,0 0-254-16,0 0-551 0,0 0 244 0</inkml:trace>
          <inkml:trace contextRef="#ctx0" brushRef="#br0" timeOffset="31630.9136">12920 2429 2814 0,'0'0'83'0,"0"-20"-7"16,-3 12-27-16,3 8-30 0,-3-13-6 0,3 13-8 16,0 0-1-16,0-12-5 0,0 12 1 0,0 0 1 15,0 0-2-15,0 0 2 0,0 0-3 0,25 14-16 16,-17-3-14-16,1 2-11 0,1-2-8 0,2 3-11 15,-5 2-11-15,7 3-9 0,1 0-23 0,-2 0-15 16,1-5-22-16,-2 0-12 0,1 3-24 16,0-5-16-16,1 3-108 0,-2-4-326 0,1 4 145 15</inkml:trace>
          <inkml:trace contextRef="#ctx0" brushRef="#br0" timeOffset="31893.4434">13176 2655 804 0,'14'10'27'16,"-5"-3"20"-16,1-1 15 0,4 3 7 0,-5-2-6 16,-1-2-3-16,3 0 1 0,-5 0-7 0,4 4-1 15,-1-7 3-15,2 3-5 0,-11-5-2 0,16 10-1 16,-7-6-3-16,-1 3-4 0,-2-3-3 0,-1 2-1 0,3-1 4 15,-8-5-4-15,12 9 2 0,-12-9 5 0,7 7 2 16,-7-7 8-16,6 5 13 0,-6-5 7 16,0 0 17-16,6 7 12 0,-6-7 3 0,0 0-3 15,0 0 7-15,0 0 1 0,0 0 2 0,0 0 2 0,0 0 4 16,0 0 12-16,0 0 5 0,-19-33 14 0,19 27 13 16,-3-9 16-16,3 5 5 0,0-7-3 0,3 3 4 15,-2-4-15-15,2-6-16 0,3 0-12 0,3 2-15 16,2 0-15-16,-1 0-12 0,2 2-10 15,1 1-12-15,-2 5-15 0,4 0-29 0,-5 3-27 16,2 0-37-16,2 4-49 0,-1-1-37 0,-1 3-38 0,-2 5-29 16,-10 0-34-16,20 0-39 0,-20 0-48 0,13 7-74 15,-7-4-241-15,0 5-668 0,-1-1 296 0</inkml:trace>
          <inkml:trace contextRef="#ctx0" brushRef="#br0" timeOffset="32156.4365">13770 2787 180 0,'0'0'300'16,"0"0"1"-16,6 5-5 0,-6-5 0 0,0 0-2 16,0 0-5-16,0 0 9 0,0 0 0 0,0 0-10 15,0 0-4-15,0 0-14 0,0 0-16 0,0 0-22 0,25-10-18 16,-25 10-20-16,5-8-22 0,-5 8-16 15,0 0-15-15,9-12-15 0,-9 12-13 0,6-6-8 16,-6 6-14-16,0 0-22 0,0 0-38 0,1-10-44 16,-1 10-55-16,0 0-56 0,0 0-41 0,0 0-28 15,0 0-48-15,0 0-62 0,0 0-105 0,0 0-222 16,0 0-682-16,-33 19 302 0</inkml:trace>
          <inkml:trace contextRef="#ctx0" brushRef="#br0" timeOffset="33764.4902">13880 2774 36 0,'0'0'194'0,"0"0"-10"0,0 0-5 0,0 0-9 0,0-14-8 15,0 14-9-15,0 0-7 0,0 0-5 0,0 0-6 16,0-15-2-16,0 15-5 0,0 0-2 16,0 0 3-16,-4-11-7 0,4 11-5 0,0 0-10 15,-3-9-5-15,3 9-4 0,0 0-8 0,-9-7-1 0,9 7-11 16,0 0-5-16,0 0-6 0,-17-3-3 0,17 3-8 16,0 0-2-16,-19 4-3 0,19-4-6 0,-16 6 0 15,7-3-7-15,9-3 0 0,-14 10-6 0,8-5-4 16,-1-2-2-16,7-3-4 0,-9 7 2 0,9-7 2 15,-7 9-9-15,7-9 1 0,-6 8-1 0,6-8-1 16,0 0 0-16,-6 11-4 0,6-11-1 0,0 0 2 16,0 0-1-16,0 0-1 0,0 0 8 0,0 0-1 15,0 0 8-15,0 0 2 0,0 0 3 0,0 0-2 16,0 0 0-16,14 8 0 0,-14-8 1 0,0 0-4 16,0 0-1-16,0 0-5 0,0 0 0 0,0 0 2 15,0 0-23-15,17-17-31 0,-17 17-36 0,0 0-50 16,0 0-64-16,4-10-70 0,-4 10-307 0,0 0-605 15,0 0 268-15</inkml:trace>
        </inkml:traceGroup>
      </inkml:traceGroup>
    </inkml:traceGroup>
    <inkml:traceGroup>
      <inkml:annotationXML>
        <emma:emma xmlns:emma="http://www.w3.org/2003/04/emma" version="1.0">
          <emma:interpretation id="{4881D154-7C9A-45E0-81D8-0211E5BB6BA7}" emma:medium="tactile" emma:mode="ink">
            <msink:context xmlns:msink="http://schemas.microsoft.com/ink/2010/main" type="paragraph" rotatedBoundingBox="16253,7868 32323,6572 32444,8065 16374,93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4F6E104-0429-47E4-AE8F-3B7719444BE5}" emma:medium="tactile" emma:mode="ink">
              <msink:context xmlns:msink="http://schemas.microsoft.com/ink/2010/main" type="inkBullet" rotatedBoundingBox="16280,8198 16906,8148 16956,8767 16330,8818"/>
            </emma:interpretation>
            <emma:one-of disjunction-type="recognition" id="oneOf0">
              <emma:interpretation id="interp0" emma:lang="tr-TR" emma:confidence="0">
                <emma:literal>↳</emma:literal>
              </emma:interpretation>
            </emma:one-of>
          </emma:emma>
        </inkml:annotationXML>
        <inkml:trace contextRef="#ctx0" brushRef="#br0" timeOffset="42178.6591">81 4890 123 0,'0'0'148'0,"0"0"-3"0,3-9-7 0,-3 9-5 0,0 0-8 16,4-10-8-16,-4 10-10 0,0 0-4 0,0 0-3 16,0 0 1-16,0-13-8 0,0 13 2 0,0 0-1 15,0 0-6-15,0-15-2 0,0 15 2 0,0 0-2 16,0 0 0-16,-3-16-7 0,3 16-3 0,-1-11-1 16,1 11-5-16,0 0-2 0,0 0-4 0,1-18 0 15,-1 18-6-15,-1-12-2 0,1 12-1 0,0 0-6 16,0-16 3-16,0 16 1 0,-2-14 3 0,2 14 6 15,0 0-10-15,2-16 2 0,-2 16-2 0,0 0-2 16,0 0-5-16,0-11-6 0,0 11-5 0,0 0-6 16,0 0-3-16,0 0-17 0,0 0-1 0,0 0 1 15,0 0 1-15,1 49 5 0,-2-30 0 0,-1 1 0 16,1 6 6-16,-2 1 2 0,0 0-7 0,3 0 8 16,1 1 1-16,-2-1 2 0,1 2-1 0,1-2 3 15,1 1-2-15,2 1-4 0,-2-3 0 0,3 0 4 16,1-5-4-16,0-5 1 0,2 7-6 0,-1-8 7 15,2 0 0-15,0-6-3 0,0 3 5 0,3-1 8 16,-4-5 0-16,5 1 3 0,-4-3 18 0,3-3-12 0,0-1-3 16,6 1 0-16,-3-3-1 0,0-2-9 0,2-2 2 15,0 1-4-15,-1-4 1 0,-1-2-8 0,3 0 3 16,1-6-8-16,-2 3 3 0,1-6-2 16,-2 2 0-16,-4-3-3 0,3-2-1 0,-2 3-3 0,-1-4-5 15,0-4-6-15,-3 4-6 0,2 0-2 0,1-2-3 16,-8 2-4-16,-1 1 5 0,-1 4 2 0,2 2 3 15,-4-8-4-15,-3 9 6 0,3-2-7 0,-1 4 3 16,1 1-2-16,0 13 2 0,-5-18 1 0,2 8 1 16,-1 2-5-16,4 8 7 0,-2-13-1 0,2 13-1 15,0 0-2-15,0 0-5 0,-4-11-1 0,4 11 8 16,0 0 0-16,0 0-4 0,-8 29-1 0,8-16 4 16,-1 7 1-16,-1-3 5 0,-1 8-3 0,3-1 6 15,3 1-7-15,-1 3 6 0,-1-4 0 16,10 5 0-16,-4-5-4 0,1 1 4 0,3-1 5 0,1 1-2 15,-1-1-1-15,2 0 2 0,1-6 1 0,4 3-1 16,-9-7-1-16,1 3-3 0,2-4 6 0,-2-1 1 16,1 1-9-16,-2 0 6 0,-3-4 2 0,0-3-20 15,0 2-19-15,0-2-19 0,-6-6-27 0,9 13-24 16,-8-8-23-16,-1-5-25 0,0 0-42 0,9 6-40 0,-9-6-68 16,0 0-203-16,16-19-544 0,-5 4 241 15</inkml:trace>
      </inkml:traceGroup>
      <inkml:traceGroup>
        <inkml:annotationXML>
          <emma:emma xmlns:emma="http://www.w3.org/2003/04/emma" version="1.0">
            <emma:interpretation id="{36DA7684-6EE6-4E69-BE6A-DDDD7E57A385}" emma:medium="tactile" emma:mode="ink">
              <msink:context xmlns:msink="http://schemas.microsoft.com/ink/2010/main" type="line" rotatedBoundingBox="17149,7796 32323,6572 32444,8065 17270,9289"/>
            </emma:interpretation>
          </emma:emma>
        </inkml:annotationXML>
        <inkml:traceGroup>
          <inkml:annotationXML>
            <emma:emma xmlns:emma="http://www.w3.org/2003/04/emma" version="1.0">
              <emma:interpretation id="{3DAC6B55-F530-4803-9372-7B50414639FE}" emma:medium="tactile" emma:mode="ink">
                <msink:context xmlns:msink="http://schemas.microsoft.com/ink/2010/main" type="inkWord" rotatedBoundingBox="17187,8269 18491,8163 18528,8625 17225,8730"/>
              </emma:interpretation>
            </emma:emma>
          </inkml:annotationXML>
          <inkml:trace contextRef="#ctx0" brushRef="#br0" timeOffset="42646.3308">1001 4858 93 0,'0'0'238'15,"-9"-7"-11"-15,9 7-7 0,-12-9-10 0,12 9-11 16,-9-9-12-16,9 9-15 0,-6-6-15 0,6 6-13 16,0 0-14-16,0 0-15 0,-5-11-14 15,5 11-1-15,0 0-20 0,17-11-6 0,-17 11-7 0,22-3-7 16,-4-1 2-16,-1 2-12 0,8 3-5 0,0-1-1 16,1 5-5-16,0-3-1 0,1 2-2 0,0 3 3 15,-2 0 3-15,-1 4-2 0,0-1 1 0,-1 5-5 16,-1-2 0-16,-6 4-2 0,-2-4 0 0,-2 1 2 15,0 1 9-15,-5 1-8 0,1 1-2 0,-7-2 6 16,-1 4 8-16,-1-1 1 0,-1-1 6 0,-4 1 3 16,0-1 9-16,-3-2-18 0,0 3 3 0,0-3 11 15,2-1-20-15,-4 1-7 0,2-5 2 0,-3 0-7 16,7-1-1-16,-3-2-1 0,8-7-4 0,-9 9-4 16,9-9-3-16,-4 11-1 0,4-11 12 0,0 0-17 0,1 13 2 15,-1-13-3-15,0 0 4 0,18 4 12 0,-6-2-18 16,3-2-2-16,3-2 0 0,-2-2 0 15,4 3-3-15,-1-1-7 0,6-4-10 0,-4 2-18 16,-1 0-18-16,0 0-20 0,4-2-22 0,-7 1-19 0,1 0-26 16,-2-1-23-16,2 0-26 0,0-1-34 0,-2-1-32 15,-2-1-247-15,-2 0-539 0,-3-4 239 16</inkml:trace>
          <inkml:trace contextRef="#ctx0" brushRef="#br0" timeOffset="42878.9411">1784 4866 184 0,'15'-7'223'0,"-15"7"-17"0,7-2-17 16,-7 2-14-16,10-3-7 0,-10 3-9 0,0 0-3 15,17 12-9-15,-11-7-7 0,1 5-7 0,1-2-9 16,-2 4-7-16,1-1-8 0,2 1-5 0,0 1-14 16,-1 2-4-16,-1-2-3 0,-1 1-14 0,0 3-4 15,0-3-1-15,-2-3-9 0,2 3-5 16,-1 1-5-16,-2-5-3 0,0-1-6 0,0-1-2 0,-3-8-15 15,3 16-20-15,-2-9-27 0,-1-7-21 0,2 11-27 16,-2-11-20-16,0 0-36 0,4 7-33 0,-4-7-45 16,0 0-177-16,0 0-417 0,0 0 185 0</inkml:trace>
          <inkml:trace contextRef="#ctx0" brushRef="#br0" timeOffset="43200.5774">2124 4860 166 0,'10'-2'180'0,"-10"2"-8"0,14 0-13 16,-14 0-8-16,17 1-12 0,-17-1-6 0,18 7-3 0,-9-3-3 16,3 1-6-16,-1 2-8 0,1 1-4 15,-2-1-6-15,-1 2-6 0,-2 0-7 0,4 0-7 0,-4 4 3 16,-4-4-7-16,3-1 3 0,-3 6-6 16,-1-4 3-16,-2-10-6 0,-8 25-3 0,1-13-1 0,-4 1-2 15,0 2 6-15,-9 0-12 0,5-4-2 0,-6 4-2 16,0-1-4-16,-4-1-3 0,0-2-5 0,-1 0-4 15,3-4-2-15,-3 6-8 0,1-8-1 0,-1 5 3 16,4-3-7-16,1-2-2 0,5-3-2 0,-2 2-4 16,0-1 1-16,3 0 0 0,3-2-16 15,12-1-20-15,-13-1-28 0,13 1-26 0,0 0-35 0,-8-12-32 16,8 12-42-16,0 0-55 0,9-22-210 0,2 13-480 16,-1-4 212-16</inkml:trace>
        </inkml:traceGroup>
        <inkml:traceGroup>
          <inkml:annotationXML>
            <emma:emma xmlns:emma="http://www.w3.org/2003/04/emma" version="1.0">
              <emma:interpretation id="{BDEAD73B-B78B-45D1-AAE7-1FC7C9579B98}" emma:medium="tactile" emma:mode="ink">
                <msink:context xmlns:msink="http://schemas.microsoft.com/ink/2010/main" type="inkWord" rotatedBoundingBox="18725,7957 21807,7708 21905,8915 18822,9164"/>
              </emma:interpretation>
            </emma:emma>
          </inkml:annotationXML>
          <inkml:trace contextRef="#ctx0" brushRef="#br0" timeOffset="44422.5087">2529 4897 123 0,'0'0'275'16,"0"0"-18"-16,0 0-25 0,0 0-22 0,11-2-21 15,-11 2-21-15,0 0-22 0,0 0-11 0,0 0-7 16,10 13-15-16,-10-13-2 0,5 9-2 0,-5-9-6 15,1 15-3-15,1-6-5 0,-2-9-2 0,1 18-3 16,2-9-8-16,-3 1 0 0,0-10-4 0,2 22-4 0,-1-14 1 16,4 3-7-16,-4-2-3 0,1 1-9 0,2 1 5 15,1-2-10-15,-2 0-2 0,-3-9-2 16,6 15 0-16,-1-8 2 0,-5-7-10 0,6 11-8 16,0-6-2-16,-6-5 1 0,8 6-2 0,-8-6-4 0,12 4-2 15,-12-4-3-15,15 3 4 0,-15-3-3 0,16-3 2 16,-16 3-3-16,25-7-10 0,-13 1-4 0,3 2-9 15,-3-7-14-15,2 1-7 0,-2 0-4 0,3-1-6 16,-4 0-5-16,4-3 6 0,-1 1 2 0,-1-1-5 16,-1 0 7-16,2 2 2 0,-5-1 6 0,-1 2-2 15,0-1 4-15,-1 4 4 0,-1 0 6 0,0 2 6 16,-6 6 11-16,8-10 7 0,-8 10 8 0,7-9 3 16,-7 9-2-16,5-9-2 0,-5 9 1 0,0 0-6 15,7-7-4-15,-7 7-1 0,0 0 0 0,0 0-4 16,0 0 1-16,0 0-2 0,15 12-2 0,-15-12 5 15,12 11-1-15,-6-4 1 0,0 1-2 0,4 3 5 16,-4-1-1-16,5 3-2 0,-1-2 2 0,2 4 8 16,-1-4-4-16,2 2 5 0,-3 0-1 0,4-1 8 15,-2 1-13-15,1-2 5 0,1 0 0 0,1-1 3 0,-2 0 2 16,3-3 4-16,4 1 11 0,-1-5-16 16,1 0-1-16,-3-3 6 0,6-1-10 0,1-1 4 15,1-1-2-15,2-5 2 0,-2 3-6 0,4-2 4 16,-4 1-8-16,2-3 5 0,0-2-6 0,2-2 6 0,-2-3-17 15,0 1 8-15,6-7-3 0,-9 5 3 16,7-9-9-16,-3 3-1 0,-4 5-6 0,2-10-7 16,1 1-9-16,-8 5 4 0,3-5-4 0,-7 6 4 0,-1 0-2 15,-2-3 0-15,-1 2 6 0,-3 6 1 0,-2-1 3 16,0-5-2-16,-3 6 5 0,0-2-3 16,-3 3 4-16,0-2-8 0,-3 3 5 0,0-2 2 15,-2 3 2-15,-1 0 3 0,-1 2-3 0,0-4 4 0,-1 4 0 16,-2-2-4-16,1 1 0 0,0 1 5 0,-3 2-1 15,0-2 0-15,-2 5-2 0,3-1-1 0,-3 0 4 16,1 1-1-16,-2 1 1 0,0 1-1 0,3 2-1 16,12 2 0-16,-21-5 0 0,9 5 3 0,-1 0-6 15,13 0 8-15,-18 0-8 0,9 5 2 0,9-5 2 16,-20 6-3-16,13-1 6 0,-5 4-1 0,0-3-1 16,3 5-2-16,-1 1-3 0,1-2 4 0,-2 4 3 15,2 0 13-15,0 1-15 0,0 2-7 0,2 0 6 16,0 3 4-16,-2 3 5 0,0 1-1 0,0 1-2 15,1 1 3-15,2-4-1 0,0 2 1 0,0 1 5 16,3-1-3-16,-1 1 1 0,1-1 0 0,3 0 2 16,0 1-7-16,-3 2 2 0,6-6 1 0,0 1-1 15,1 1 5-15,-1-5-3 0,3 0-5 0,2 3 4 16,2-4-3-16,-2-3 0 0,-1 3 3 0,5 0 5 0,2-5-1 16,-1 1-3-16,-1-2 0 0,1-3 12 0,4 1-17 15,2-2 8-15,-4-5 10 0,4 0-15 0,1 1 3 16,5-3-5-16,-4 0 1 0,-2-3-1 0,1-1 0 15,5-1 2-15,-4 3 0 0,-2-7-3 0,-2 1 1 16,2 1 1-16,5-4-3 0,-9 1 2 0,4-4 3 16,-1 3-5-16,3-2 1 0,0 1-2 15,-8 3 2-15,1-5-7 0,-2 6 4 0,1 0 1 0,-4-2 2 16,2 4 0-16,-4 0-13 0,-7 6 24 0,12-7-19 16,-12 7-2-16,9-2-2 0,-9 2 1 0,0 0 1 15,12-5-9-15,-12 5 11 0,0 0 2 0,0 0-6 16,15 13 9-16,-11-8-5 0,-4-5 6 0,9 16 2 15,-3-8-10-15,0-1 4 0,3 6 0 0,0-7 3 16,-2 5 1-16,2 1-2 0,3-4 9 0,0 3-6 16,2-3 5-16,1-1-1 0,-3-2 2 0,2 2 1 15,1-3 2-15,5-3-2 0,-7 3 3 0,5-4-5 16,-3-4 7-16,3-1 6 0,-3 0-2 0,3 1 3 16,-5-3 4-16,2-3 1 0,-2 3 11 0,1-3 0 0,-2-1 4 15,-3 1 4-15,0-1-2 0,0 0-2 0,-3 2-4 16,0-2-1-16,-3 1 4 0,1 2-11 15,-4 8-2-15,5-18-4 0,-4 12-11 16,-1 6 1-16,0 0-14 0,3-17-23 0,-3 17-32 0,4-8-20 16,-4 8-17-16,0 0-13 0,0 0-14 0,0 0-17 15,0 0-13-15,0 0-19 0,0 0-15 0,0 0-9 0,27 15-14 16,-27-15 5-16,18 8-5 0,-9-5-25 0,3 2-208 16,0 0-476-16,1-3 211 0</inkml:trace>
          <inkml:trace contextRef="#ctx0" brushRef="#br0" timeOffset="45116.497">4573 4656 202 0,'0'0'303'16,"1"-21"-32"-16,5 10-27 0,0-1-25 0,0 5-20 0,4-4-21 15,4 5-14-15,4 0-24 0,7-1-11 16,0 0-17-16,2 3-32 0,2 3-34 0,-1 2-36 15,12 3-32-15,-10 2-32 0,-2-2-39 0,-1 3-25 16,3 0-60-16,-6 0-128 0,-6-1-331 0,7 1 147 0</inkml:trace>
          <inkml:trace contextRef="#ctx0" brushRef="#br0" timeOffset="44902.1891">4686 4979 134 0,'12'0'192'0,"-2"4"-6"0,-10-4-9 0,20 3-8 16,-13-3-9-16,-7 0-1 0,18 2-3 0,-18-2-6 16,15 1-3-16,-15-1-9 0,18-1-7 0,-9-1-4 15,-9 2-12-15,22-3-6 0,-11-1-8 0,1 2-6 16,1-2-9-16,2 1-9 0,3-2-7 0,-3-1-1 16,-2-1-5-16,4 1-7 0,-3-1-1 0,0-1-2 15,1-2-9-15,-3 2 0 0,0 1-3 0,0-4 0 16,-8 4 3-16,2 0-10 0,-2-3 3 0,-4 10-7 0,8-17-3 15,-8 17 4-15,-5-15-11 0,5 15-6 16,-10-13 1-16,0 5-3 0,-4 6-1 0,-2 1 0 16,-2 2-2-16,-2 0 1 0,-5 0 2 15,-2 8-9-15,5-3-5 0,-5 3 5 0,3 2-2 0,2 0 3 16,4-4-2-16,3 3-1 0,-3-1-3 0,3 2 3 16,2 1 0-16,1-1-3 0,0 4-1 0,3-2 5 15,3 0-8-15,-1 1 4 0,2 1-1 0,4 1-3 16,2 1 4-16,2 1 1 0,4-3 1 0,-1 1-1 0,8 2-3 15,-1 3 3-15,4-3 0 0,2-1 3 0,2 1-3 16,3 0 4-16,-2-2-2 0,5-1-1 16,-2 3 2-16,8 2 4 0,0 1 1 0,-6-5-4 0,0-3 4 15,0 3 0-15,-2-2 1 0,2 1-1 0,-2-2 0 16,-4 2 1-16,0-2-1 0,-5-5 0 0,-5 2-2 16,2 0 0-16,-4-3 2 0,-1-3-2 0,-5 2 8 15,-3-6 5-15,3 15-1 0,-3-15 4 16,-11 14 0-16,4-8-8 0,-5-1 0 0,-2 1 6 0,-2-3-8 15,-2 3-2-15,-1-5-1 0,-7 3 6 0,2 0-4 16,-5-4 0-16,0 0 2 0,-1 0-11 0,1-1-12 16,-3 1-19-16,4-7-32 0,-3 3-38 0,1-2-42 15,0 0-52-15,5-4-62 0,-2-3-255 0,3 0-551 16,-2-5 245-16</inkml:trace>
          <inkml:trace contextRef="#ctx0" brushRef="#br0" timeOffset="45289.0988">5203 4700 95 0,'8'3'213'0,"-8"-3"-1"0,12 11-6 15,-5-5-9-15,2-1-5 0,0 2-12 0,0 3-13 0,-1 0-9 16,2 1-8-16,-1 3-17 0,1-5-9 0,-2 2-10 15,-2 1-10-15,-2-3-10 0,2 6-8 16,0-5-5-16,-1 4-10 0,-2-7-7 0,0 4-3 0,0-2-6 16,-2 2-7-16,-1-11 0 0,-1 15-18 0,1-15-19 15,0 13-26-15,0-13-29 0,0 0-45 0,-6 14-42 16,6-14-62-16,0 0-211 0,0 0-438 0,0 0 195 16</inkml:trace>
          <inkml:trace contextRef="#ctx0" brushRef="#br0" timeOffset="45549.0563">5542 4599 69 0,'0'0'193'0,"18"7"-18"0,-18-7-5 0,7 11-8 16,-4-4-8-16,3 3-7 0,-1-1-10 0,2 2-5 15,-4 0 0-15,2 0-5 0,1 5-8 0,0-7-3 16,-3 6-7-16,1-3-3 0,-2 2-9 0,1-2 1 15,-3 0-8-15,0 0-5 0,-3 1-3 0,0 0-3 0,-3-1-7 16,-2-1-1-16,-5 1-9 0,-1 0-5 16,-4-3-4-16,3 4-4 0,-2-4-8 15,-4 4-4-15,3-7-2 0,1 3-13 0,1-3-20 0,1 1-30 0,0 1-37 16,-1-2-39-16,2-4-51 0,4 0-61 0,-2-1-203 16,12-1-454-16,-19-1 202 0</inkml:trace>
        </inkml:traceGroup>
        <inkml:traceGroup>
          <inkml:annotationXML>
            <emma:emma xmlns:emma="http://www.w3.org/2003/04/emma" version="1.0">
              <emma:interpretation id="{7E9819E0-A0F0-4B99-AF1E-397E7CF46897}" emma:medium="tactile" emma:mode="ink">
                <msink:context xmlns:msink="http://schemas.microsoft.com/ink/2010/main" type="inkWord" rotatedBoundingBox="22676,7464 22910,7446 22977,8282 22743,8301"/>
              </emma:interpretation>
            </emma:emma>
          </inkml:annotationXML>
          <inkml:trace contextRef="#ctx0" brushRef="#br0" timeOffset="48582.4464">6490 4526 77 0,'0'0'211'0,"0"0"-7"16,0 0-4-16,6-11-5 0,-6 11-11 0,0 0-10 16,6-9-5-16,-6 9-10 0,6-6-9 0,-6 6-3 15,0 0-4-15,3-11-7 0,-3 11-5 0,6-9-15 16,-6 9-6-16,0 0-6 0,8-14 0 0,-4 10-15 15,-4 4 2-15,6-13-6 0,-6 13-4 0,5-11-5 16,-5 11 1-16,4-14-5 0,-2 8 2 0,-2 6 1 16,0 0-5-16,4-11-2 0,-4 11-5 15,0 0 0-15,6-10-11 0,-6 10-5 0,0 0-9 0,0 0-4 16,0 0-7-16,0 0 2 0,0 0-4 0,0 0 0 16,0 0-8-16,0 0 3 0,-10 41-1 0,7-24-4 15,0-3 8-15,0 4-2 0,-2 0 9 0,2 6 3 16,-1-2 6-16,4 1-3 0,-2-2 4 0,5-3 3 15,-3-1 1-15,3 1 3 0,-1 0 6 0,2-3-4 16,-2 1 2-16,1-3 0 0,3 1-1 0,-2-3-5 16,5 1 2-16,-4-4-4 0,-1 0-1 0,1 0 0 15,0-1-4-15,1 0-1 0,2-1-4 0,-1-1-2 0,4 1-3 16,-4-4-3-16,4 2 7 0,-11-4-18 0,16 7-14 16,-10-5-35-16,-6-2-34 0,12 5-40 0,-12-5-27 15,9 0-28-15,-9 0-57 0,0 0-62 0,0 0-83 16,0 0-256-16,0 0-673 0,-8-28 297 0</inkml:trace>
          <inkml:trace contextRef="#ctx0" brushRef="#br0" timeOffset="48778.4272">6586 4082 118 0,'-2'-15'316'0,"1"2"-17"0,-1-1-22 15,-1 4-26-15,3 10-22 0,3-17-25 0,-3 17-18 16,0-15-25-16,0 15-17 0,5-10-12 0,-5 10-20 16,10-2-29-16,-10 2-35 0,0 0-35 0,20 8-47 15,-20-8-42-15,16 12-43 0,-2-2-75 0,-5-1-165 16,4 3-388-16,6 2 172 0</inkml:trace>
        </inkml:traceGroup>
        <inkml:traceGroup>
          <inkml:annotationXML>
            <emma:emma xmlns:emma="http://www.w3.org/2003/04/emma" version="1.0">
              <emma:interpretation id="{DBC74BC0-A347-492B-BB02-35E15E4FFB07}" emma:medium="tactile" emma:mode="ink">
                <msink:context xmlns:msink="http://schemas.microsoft.com/ink/2010/main" type="inkWord" rotatedBoundingBox="23781,7577 26498,7357 26548,7989 23832,8208"/>
              </emma:interpretation>
            </emma:emma>
          </inkml:annotationXML>
          <inkml:trace contextRef="#ctx0" brushRef="#br0" timeOffset="49429.0854">7566 4201 153 0,'-5'-10'288'0,"5"10"-26"0,0 0-26 16,-3-11-25-16,3 11-26 0,0 0-21 0,0 0-13 16,0 0-17-16,0 0-11 0,8 44-12 0,-7-27-9 15,4 8-7-15,-5-3-10 0,1 4-4 0,4 0 1 16,2 10-1-16,-1-10-8 0,-3 3-4 0,6 6-2 15,-6-7-2-15,5-2-8 0,-3 0 4 0,3-2-7 16,-2-1-3-16,0-4-1 0,0-1-5 0,0-4-4 16,0 1-3-16,-3-2 2 0,1-2-3 0,-1 2-8 15,2-8 1-15,1 4-5 0,-6-9 0 0,6 11 1 16,-6-11 5-16,3 8 6 0,-3-8 4 0,0 0-4 16,0 0-5-16,0 0-1 0,0 0-1 0,0 0-1 15,23-19-6-15,-20 12 6 0,2-3-12 0,2-2-3 0,-1-1-3 16,3-1 1-16,3-3-1 0,-1 4 1 0,-2-1-1 15,3-1-4-15,8 1 5 0,-6 1-6 16,1 2 2-16,-2-2-3 0,1 5-1 16,2 1-5-16,-1-1 0 0,-2 2 0 0,2 0-4 0,-1 3 5 0,-2 1 0 15,0 2-1-15,-12 0 0 0,19 1-2 0,-10 0-1 16,-9-1-1-16,16 9 4 0,-7-4 1 0,-3 3-4 16,0-3 3-16,-3 5 4 0,2-2-2 0,-5-8 0 15,1 19 6-15,-2-8 3 0,1-11 2 0,-6 20 7 16,-2-8 6-16,-2 0 8 0,-4-1-4 0,1 1 2 15,-1-1 3-15,0-3 1 0,5 1 2 0,-8-2-2 16,1 2 2-16,2-3-9 0,2 1 3 0,-1-2-6 16,1-1-2-16,0-2-1 0,3 2-5 0,9-4 6 15,-19 4-14-15,19-4-10 0,-14 0-27 0,14 0-37 16,0 0-42-16,-13-6-37 0,13 6-49 0,0 0-54 16,6-20-74-16,-6 20-224 0,15-26-591 0,3 8 261 15</inkml:trace>
          <inkml:trace contextRef="#ctx0" brushRef="#br0" timeOffset="49862.8079">8291 4179 270 0,'0'0'319'0,"-3"-13"-27"16,3 13-35-16,3-11-27 0,-3 11-27 0,6-10-19 0,-6 10-16 15,16-7-17-15,-16 7-18 0,16 7-20 16,-16-7-38-16,21 4-31 0,-10 2-32 0,4 1-41 15,-2-1-31-15,0 5-37 0,1 0-23 0,-1 0-54 0,-1-2-155 16,0-2-356-16,2 4 158 0</inkml:trace>
          <inkml:trace contextRef="#ctx0" brushRef="#br0" timeOffset="49671.0197">8334 4371 194 0,'9'0'310'0,"-9"0"-26"16,0 0-23-16,0 0-20 0,16 5-17 0,-16-5-10 16,5 9-19-16,-1-1-12 0,-4-8-4 0,2 14-9 15,2-3-7-15,-1 2-8 0,3-1-11 0,-1 1-4 16,-4 0-17-16,5 2-4 0,-2-1-11 0,-1-3-4 15,2 4-11-15,-2-6-12 0,1 2-9 0,1-2-9 16,-4 0-2-16,2 0-9 0,-3-9 2 0,3 18-7 16,-1-8 2-16,-2-10-7 0,4 11-6 0,-4-11-37 15,2 13-23-15,-2-13-30 0,0 11-31 0,0-11-36 16,0 0-44-16,0 0-60 0,-8 9-90 0,8-9-214 16,0 0-573-16,0 0 255 0</inkml:trace>
          <inkml:trace contextRef="#ctx0" brushRef="#br0" timeOffset="50367.6951">8626 4348 116 0,'12'10'185'0,"-4"-3"-4"0,0-2 1 16,-2 3-1-16,5-3 1 0,-4 1-1 0,1 1-6 15,-1-1 1-15,2 3-11 0,0 0-10 0,2-1-10 16,-2 2-8-16,-5-3-9 0,5 3-10 0,0-2-14 15,-3 2-7-15,3 1-8 0,-2-5-5 0,-1 4-9 16,3-4-2-16,-6 3-9 0,3-3-2 0,-6-6-10 16,9 12-5-16,-4-5-1 0,-5-7-4 0,4 10 1 15,-4-10 5-15,0 0 7 0,0 0 11 0,5 10 9 16,-5-10 1-16,0 0 12 0,0 0 3 0,0 0 3 16,0 0 7-16,0 0 10 0,0 0 5 0,0 0 7 15,-29-17 0-15,26 7 0 0,3 10-3 0,-9-17-3 16,3 5-13-16,3-3-7 0,2 1-9 0,2-3-6 15,-1-1-12-15,3 2-7 0,3-1-9 0,3-1-15 16,-1 1-24-16,2 4-19 0,2-2-30 0,0 5-30 16,1-3-29-16,2 5-26 0,-3 0-22 0,2 1-22 15,-2 4-18-15,0 1-14 0,-4 1-15 0,-8 1-12 16,18 1 0-16,-18-1-5 0,17 5 8 0,-11-4 17 16,3 3 15-16,-9-4 22 0,15 6 10 0,-15-6 17 0,10 3 23 15,-10-3 16-15,12 1 30 0,-12-1 25 0,12 1 21 16,-12-1 26-16,0 0 23 0,19-1 17 15,-19 1 18-15,14-1 18 0,-14 1-3 0,0 0-3 16,13 1-4-16,-13-1-2 0,0 0-6 0,15 1 1 0,-6 2-3 16,-3 3-5-16,-6-6-1 0,12 11 2 0,-5-5 2 15,4 6 2-15,-8-3 3 0,4 0 3 0,-1 0-6 16,5 5 1-16,-5-4-7 0,3 5 1 16,-3-2 0-16,1-1-6 0,0 0 0 0,-1-3-6 0,0 2-6 15,-1-2 1-15,-2-2-5 0,-2 3 0 0,-1-10-1 16,5 19-2-16,-4-11-6 0,-1-8-14 0,0 12-26 15,0-12-30-15,3 15-39 0,-3-15-47 0,-4 9-54 16,4-9-73-16,0 0-263 0,0 0-566 0,-18-1 251 16</inkml:trace>
          <inkml:trace contextRef="#ctx0" brushRef="#br0" timeOffset="50556.1903">9099 4065 2965 0,'-6'-11'122'0,"-1"0"-11"0,4 0-46 16,-2 2-13-16,-1 2-17 0,6 7-4 0,-3-14-12 16,3 14-7-16,0 0-6 0,-3-14-3 15,3 14 0-15,0 0 1 0,0 0-6 0,0 0-25 0,0 0-27 16,0 0-31-16,20 24-30 0,-15-18-31 0,3 3-29 16,-1-3-57-16,-1 5-200 0,0-4-468 0,5 5 207 15</inkml:trace>
          <inkml:trace contextRef="#ctx0" brushRef="#br0" timeOffset="51134.2181">9394 4272 153 0,'5'9'263'0,"1"-2"-12"0,1-2-12 16,-1 1-13-16,0 3-13 0,0-1-11 0,1 3-13 16,4-1-16-16,-5-2-17 0,-3 1-5 0,4 0-18 15,-2-1-10-15,1 0-8 0,1-1-11 0,-2 3-7 16,-5-10-11-16,9 15-4 0,-8-8-9 0,4 0-8 15,-5-7-7-15,3 8-6 0,-3-8-3 0,4 10-5 16,-4-10-4-16,0 0-1 0,0 0-7 0,5 9 1 0,-5-9 0 16,0 0-1-16,0 0-5 0,0 0-3 15,0 0-3-15,0 0-3 0,0 0 1 0,17-19-3 16,-11 11-2-16,0 1-2 0,2-8-1 0,1 2-3 16,0-1-1-16,3-7-2 0,-3 5-1 0,1 1 0 15,3 0 5-15,-4-1-4 0,3 0 5 0,-3 5-6 0,3 2-1 16,-6-2 0-16,2 5 0 0,-1-1 3 0,-1 2-4 15,-6 5 1-15,13-9-3 0,-13 9 4 0,12 0-2 16,-12 0 0-16,0 0 3 0,20 9-1 16,-14-2 7-16,1-1-6 0,-4 3 4 0,6 4 3 15,-4-2 5-15,5 3-5 0,-7-4 3 0,3 5 0 0,0-4 2 16,1 4-3-16,-1-3 5 0,2 0-4 0,1 1-1 16,-6-4-1-16,1-1 0 0,-1 0-3 0,-3-8 4 15,11 10-2-15,-10-3 0 0,-1-7-2 0,6 9 2 16,-6-9-5-16,0 0 9 0,6 6-2 0,-6-6 2 15,0 0-7-15,0 0 3 0,0 0-4 0,22-9 2 16,-22 9-1-16,12-15-1 0,0 6-5 0,-4-5-6 16,4 0 0-16,-2 1 1 0,7-6-2 0,-3 0-5 15,0-3 4-15,1 6 0 0,1-3 0 0,-5 5 7 16,-1 4-6-16,4-1 10 0,-7 4 4 0,0 0 18 0,-1 1 3 16,5 2-1-16,-11 4-3 0,15-4-8 0,-6 1-2 15,-9 3 7-15,19 3-4 16,-19-3 2-16,19 9-5 0,-8 0-7 0,-1 4-1 0,5-4 5 15,-4 3 2-15,2 2-2 0,2 7-5 0,4-1 16 0,-2 1-14 16,-4 1-29-16,2-2-43 0,-3 2-61 0,-1-1-76 16,-4-3-87-16,-3-5-346 0,4 1-682 15,1 0 302-15</inkml:trace>
        </inkml:traceGroup>
        <inkml:traceGroup>
          <inkml:annotationXML>
            <emma:emma xmlns:emma="http://www.w3.org/2003/04/emma" version="1.0">
              <emma:interpretation id="{4845870F-C77D-4ABE-82CE-D366640C5A35}" emma:medium="tactile" emma:mode="ink">
                <msink:context xmlns:msink="http://schemas.microsoft.com/ink/2010/main" type="inkWord" rotatedBoundingBox="27025,6999 29738,6780 29817,7763 27105,7982"/>
              </emma:interpretation>
            </emma:emma>
          </inkml:annotationXML>
          <inkml:trace contextRef="#ctx0" brushRef="#br0" timeOffset="51532.0751">11002 4314 227 0,'0'0'227'0,"0"0"-14"0,0 0-10 15,15 5-12-15,-15-5-5 0,9 8-10 0,-9-8-11 0,9 7-11 16,-3-1-11-16,-6-6-11 0,6 12-10 15,0-5-3-15,-3 0-7 0,-3-7-3 0,12 13-9 0,-6-6-5 16,-4 1-4-16,-2-8-1 0,14 13-2 16,-5-9-9-16,0-2 4 0,3 3-12 0,-3-3 1 15,-9-2-8-15,25 0-3 0,-12 0-4 0,1-2-4 0,1-2-15 16,-2-1 5-16,-1 3-7 0,-1-3-1 0,2 0 1 16,-3 1-2-16,2-6 2 0,-6-2 4 0,0 0-6 15,-1 1 0-15,-5 2 0 0,3-2-11 0,-3 11-3 16,-12-30 0-16,4 15 2 0,-4 2-3 0,-4 0-1 15,-3-5-9-15,-5 7 1 0,-2 0-2 0,-2 2 1 16,-2-1-3-16,0 6 1 0,4 3 2 0,-1-1-7 16,0 4-21-16,8 2-15 0,-4 3-23 0,4 0-27 15,1 3-39-15,3-2-38 0,-1 3-55 0,4-5-80 16,0 1-217-16,4 1-555 0,4-2 245 0</inkml:trace>
          <inkml:trace contextRef="#ctx0" brushRef="#br0" timeOffset="53015.4808">11518 4409 73 0,'0'0'316'0,"0"0"-10"0,0 0-15 0,0 0-19 15,0 0-14-15,15-33-20 0,-8 26-25 0,-1-3-11 16,5-1-17-16,1 0-10 0,-6-3-11 16,7 3 0-16,-3-6-28 0,5-4-6 0,-1 8-15 0,-1-7-8 15,-2 5-11-15,2-3-7 0,2-6-10 0,-2 3-7 16,-2 0 3-16,1-1-15 0,-2-5-6 0,4 1-5 16,1-11-10-16,-2 1-3 0,-1-1-18 0,1-1-12 15,-2-2-12-15,1-2-10 0,-5 0-16 0,-4-1-4 16,3 2 3-16,-6 0 1 0,-6 4 0 0,3 8 2 0,-3 0 2 15,-1 6 1-15,-4-1 6 0,-1 6 1 16,3 1-3-16,2 7 3 0,-9 0-1 0,7 2 5 0,-5 4-3 16,4 1 3-16,-8 6-1 0,1 4 3 15,3 1 1-15,-7 9-1 0,1 3 1 0,2 2 7 0,-2 11-2 16,0 7-2-16,4 0 6 0,2 3-2 0,1 0 4 16,1 5-3-16,2-4-2 0,2 1 2 0,5 3 2 15,6-4 0-15,2 3 2 0,3-3 2 16,6 0 0-16,2-4 1 0,-1 1 0 0,2-5 0 0,5-8 2 15,-6-4-4-15,4-3 2 0,-1 0 0 0,2-3 0 16,1-4 3-16,1 0-4 0,-1-3 1 0,5-6-2 16,-5 0 2-16,5-3 1 0,-7-2-2 0,5-2 0 15,-6 2 1-15,7-4 1 0,-10 2-1 0,1-3-1 16,-1 1-2-16,-1 1 2 0,-2-3 1 0,1 5-2 16,-5-3-1-16,-9 4-3 0,19-2 1 0,-19 2-2 15,16 0 1-15,-8 3 2 0,-8-3-1 0,16 3 2 16,-16-3-1-16,14 7 0 0,-8-4 1 0,3 5 2 15,-2-5-1-15,2 1 3 0,1 2 1 0,-1-3 5 0,5 1 6 16,-4-3-1-16,5 2 4 0,2-2 3 16,-1-1-4-16,0-1-2 0,4 1 0 0,-1-7 0 0,-2 4-3 15,-1-1 4-15,3 1-3 0,-5-2-1 16,5-1-2-16,-4-1 0 0,-4-3 0 0,-3 2 3 0,6-3-4 16,-7 5 0-16,2-5 0 0,-3-3-1 0,-3 4 1 15,2-4-5-15,-5 3-5 0,0-6 1 0,-5 4 0 16,2-1-6-16,-6 3 3 0,2 0 0 0,-5 0 1 15,-1 2 1-15,2 0-3 0,-5 4 1 0,1-2-1 16,-5 4 0-16,7-2 1 0,-6 4 1 0,-1 1 1 16,1 1-2-16,5-1-3 0,-5 5 5 0,0-3-2 15,5 3-1-15,-1 2 0 0,2-1 5 0,-1 0-3 16,1 1-1-16,1 1 1 0,3 2 1 0,2 1-2 16,-4-2 3-16,5 3-2 0,3-2-1 0,-1 1 3 15,1-2 5-15,3-9-3 0,-3 17 3 0,3-17-4 16,4 16 5-16,-2-3-4 0,2-8 2 0,5 5 0 0,-1-3 2 15,2 0-3-15,-1-1 3 0,4-1-2 0,4-3 1 16,1 2-4-16,-2-3-3 0,4-1-6 16,-4 0-1-16,3-4-7 0,1 1 2 0,-1-1-1 15,1 0-2-15,-4-6 1 0,3 4 4 0,1-6 1 0,-1-1 1 16,2 0 2-16,-3 0 2 0,-8 2-1 0,7-2 7 16,-5 1-5-16,-2 0 13 0,-4 5 5 0,5-4 5 15,-6 5 4-15,1 2 1 0,-6 4-3 0,11-10-4 16,-11 10-2-16,6-5-2 0,-6 5-1 0,0 0-5 15,0 0 2-15,0 0-1 0,0 0 1 0,19 12-2 16,-19-12-3-16,8 12 4 0,-2-3 2 0,-6-9-8 16,6 16 4-16,-2-5 0 0,-1-4-2 0,3 3 4 15,1-2 0-15,-1 2-2 0,0-3 2 0,2 0 0 16,-2 0 2-16,3-1 0 0,1-2-7 0,-10-4 10 16,9 2-1-16,2 1-6 0,-11-3 0 0,13-1 3 15,-13 1-4-15,19-8 0 0,-10 3 1 0,-1 0 0 16,4 0 1-16,-6 0-3 0,7-6 0 0,-2 4 2 15,-1-6 1-15,2 2-4 0,1 0 2 0,1 0 1 16,-2 2-3-16,-2-2-1 0,-1 1 2 0,-3 6-1 16,2-2-2-16,-8 6 1 0,13-6 2 0,-13 6-3 15,9-4-1-15,-9 4-2 0,0 0 4 0,0 0-1 0,19 5-1 16,-19-5 2-16,6 8 4 0,-6-8-8 0,8 15 6 16,-8-8 3-16,6 1 1 0,-6-8-4 0,6 16 6 15,-2-8-6-15,2-1 3 0,-6-7 3 16,9 15-1-16,-1-11 0 0,-6 1 0 0,-2-5 1 0,11 10-1 15,-11-10 6-15,9 6-2 0,-9-6-1 0,10 4 1 16,-10-4-2-16,0 0 0 0,0 0 1 0,23-10-2 16,-17 3-5-16,1 3 5 0,2-4 1 0,4-2-1 15,1-2-2-15,1 0-8 0,1-6 7 0,4 1 2 16,-1 2 0-16,3-1 2 0,-1 0 4 0,2 1-4 16,2 0 5-16,-3 4 7 0,2 1-5 0,5-1-1 15,-13 6 9-15,12 1-4 0,-4 0-4 0,-4 3 5 16,-1-1-2-16,0 5 4 0,1-1-8 15,5 3-3-15,-6-1-4 0,1 6 8 0,2 0-3 0,-1 1-3 0,1 4 8 16,-2 1-9-16,-8-1 4 0,4-2-40 16,-8 1-44-16,4 8-53 0,-8-5-65 0,2 5-95 15,-6-6-363-15,0 1-699 0,0-1 308 0</inkml:trace>
        </inkml:traceGroup>
        <inkml:traceGroup>
          <inkml:annotationXML>
            <emma:emma xmlns:emma="http://www.w3.org/2003/04/emma" version="1.0">
              <emma:interpretation id="{653BD79A-38F5-4749-9581-80C291E144F0}" emma:medium="tactile" emma:mode="ink">
                <msink:context xmlns:msink="http://schemas.microsoft.com/ink/2010/main" type="inkWord" rotatedBoundingBox="30471,6861 32334,6711 32406,7595 30542,7746"/>
              </emma:interpretation>
            </emma:emma>
          </inkml:annotationXML>
          <inkml:trace contextRef="#ctx0" brushRef="#br0" timeOffset="54070.4138">14365 4169 54 0,'0'0'251'0,"7"5"-8"16,-7-5-10-16,12 5-10 0,-4 0-10 0,-8-5-14 15,16 2-8-15,-5-2-15 0,-11 0-9 0,21 1-9 0,-8-1-11 16,0-1-16-16,4-1-9 0,-4 2-6 15,-1-4-13-15,5-3-9 0,-7 3-6 0,5-2-7 16,-8 3-8-16,8-4-10 0,-4 1 0 0,-4 1-10 0,-1-5-2 16,3 3-7-16,-1-4-3 0,-2 3-1 0,-2 2-6 15,-4 6-10-15,2-21 15 0,-2 11-4 0,-6-3-9 16,0 1-1-16,-2 0-4 0,-7 3-3 0,2-1-5 16,-1 2 2-16,-2 1-3 0,-3 1-1 0,2 2 1 15,-2 2-5-15,-1 2-2 0,1 1 0 0,0 0 0 16,4 3 0-16,-3 3-2 0,3 0 1 0,-2 0-2 15,1 3 2-15,7-1 0 0,-1 0-3 0,2 1 0 16,-1 2 6-16,3 0 1 0,3-2 0 0,-1 3-5 16,1 0-1-16,3-2 2 0,6 2 2 0,-2-3 1 15,5 0 0-15,-3-2 3 0,2 2-1 0,5 1 0 16,-1-4 0-16,1-1-1 0,7-2-3 0,-7-1 6 16,7-2-1-16,-4-1-5 0,2-1 2 0,0 1 1 15,-2-3-4-15,4-1 2 0,-2-2 0 0,-2-1 5 16,0 1-7-16,1-4 4 0,-1 2-5 0,-2-3 3 15,5-3-3-15,-4 3 2 0,-2-2-3 0,1 3-2 16,-1 0 0-16,1-1 0 0,-2 3 0 0,-5 1 2 16,-1 1-5-16,-6 6 1 0,9-5-6 0,-9 5 2 0,0 0 0 15,13-6 0-15,-13 6 1 0,0 0 1 16,0 0 0-16,6 17 3 0,-6-17-3 0,8 11 4 0,-8-11-7 16,3 17 7-16,0-9-4 0,0 2 0 15,4 0 7-15,-4-4-1 0,3 4-3 0,6 1 5 0,-5-4 7 16,5 1 0-16,-4-2-4 0,8 2 4 0,1-5-4 15,-2 3 3-15,2-5 1 0,3-1 1 0,-2 3-3 16,1-6 3-16,2 2-4 0,-3-5-3 0,1 3 1 16,5-7 1-16,-1-1-3 0,2 2 1 0,2-6-2 15,-5 3 2-15,2-5 2 0,-5 1-11 0,4 0-5 16,-4-6-9-16,1 2-11 0,5-10-11 0,-6 1-15 16,5-2-15-16,-6-2-12 0,0-1-10 0,-6-1-9 15,3-2 0-15,-11 1 9 0,2 8 9 0,-3 2 7 16,-9 3 14-16,3 0 15 0,-1 5 23 0,1 0 13 15,-6 7 8-15,3-2 3 0,-2 6 5 0,-4 1-5 16,12 6 7-16,-16 0 2 0,16 0 2 0,-24 11 3 16,9-2 1-16,2 2 5 0,-7 8 2 0,4 0 3 0,1 2 4 15,2 3 1-15,-1 1-2 0,5 3 0 0,-4 5-1 16,7-9 2-16,-1 3-3 0,4 2-4 0,-3 1-1 16,4-3 3-16,4-2-1 0,-2-1-2 0,3 4-3 15,3-6 0-15,-3 0-2 0,4-6-3 16,2 1 1-16,0-1-2 0,4 0 0 0,-2-3 2 15,4-3 1-15,-2-5 0 0,3 1-4 0,4-1 0 0,2-3-4 16,2-2-7-16,1-2-11 0,1 2-12 0,-4-6-14 16,5-4-16-16,0 8-8 0,1-9-13 0,-1 1-13 15,-2-3-11-15,4-3-13 0,4-6-8 0,-4-4-17 16,6 1-17-16,-3-6-13 0,-2 0-33 0,5-5-190 16,-4-1-422-16,0-5 188 0</inkml:trace>
          <inkml:trace contextRef="#ctx0" brushRef="#br0" timeOffset="54442.3695">15812 3919 194 0,'-11'-10'385'0,"11"10"-27"0,-3-8-34 15,3 8-31-15,0 0-22 0,14-17-27 0,-1 13-18 0,5-4-32 16,3 3-9-16,1 0-25 0,8 0-16 0,-5 3-5 16,14-7-28-16,-9 5-39 0,-2 2-53 0,4-1-75 15,-8 1-108-15,-5-6-353 0,5 5-560 0,-9-4 249 0</inkml:trace>
          <inkml:trace contextRef="#ctx0" brushRef="#br0" timeOffset="54285.7878">15994 3402 16 0,'3'-24'306'0,"0"-1"11"0,0 0-11 0,-3 9-13 16,0 0-17-16,0 3-19 0,0 13-16 0,-3-19-21 16,3 19-19-16,-2-11-27 0,2 11-19 0,0 0-17 15,0 0-12-15,0 0-16 0,0 0-5 0,-21 31-13 16,15-14-10-16,-4 8-3 0,2 2-5 0,-1 11-13 16,-1 1-1-16,4 3-3 0,0 0-6 0,-3 3-5 0,2 4 5 15,-1-4-11-15,2 1-6 0,0 3-3 0,5-3-2 16,-1-5 1-16,2-1-3 0,2-2-4 0,-1-11 1 15,5 0-3-15,2-2 1 0,-2 1-6 0,1-3 5 16,1-6-6-16,2-1 9 0,-3-1-10 0,-1-1-1 16,3-4-19-16,-3-1-20 0,2 0-30 0,-4-3-27 15,-4-6-35-15,6 8-36 0,-6-8-63 0,0 0-78 16,0 0-260-16,0 0-599 0,0 0 265 0</inkml:trace>
        </inkml:traceGroup>
      </inkml:traceGroup>
    </inkml:traceGroup>
    <inkml:traceGroup>
      <inkml:annotationXML>
        <emma:emma xmlns:emma="http://www.w3.org/2003/04/emma" version="1.0">
          <emma:interpretation id="{38AC17F9-9B6F-4323-AAA7-187B79993630}" emma:medium="tactile" emma:mode="ink">
            <msink:context xmlns:msink="http://schemas.microsoft.com/ink/2010/main" type="paragraph" rotatedBoundingBox="16489,9249 29936,8423 29994,9360 16546,101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3FEA962-C219-4006-85BF-3AAE4F6E1DC2}" emma:medium="tactile" emma:mode="ink">
              <msink:context xmlns:msink="http://schemas.microsoft.com/ink/2010/main" type="line" rotatedBoundingBox="16489,9249 29936,8423 29994,9360 16546,10187"/>
            </emma:interpretation>
          </emma:emma>
        </inkml:annotationXML>
        <inkml:traceGroup>
          <inkml:annotationXML>
            <emma:emma xmlns:emma="http://www.w3.org/2003/04/emma" version="1.0">
              <emma:interpretation id="{333AA513-1472-4969-A924-8FAF53F43456}" emma:medium="tactile" emma:mode="ink">
                <msink:context xmlns:msink="http://schemas.microsoft.com/ink/2010/main" type="inkWord" rotatedBoundingBox="16497,9387 20616,9134 20665,9933 16546,10187"/>
              </emma:interpretation>
            </emma:emma>
          </inkml:annotationXML>
          <inkml:trace contextRef="#ctx0" brushRef="#br0" timeOffset="55978.7218">283 6152 134 0,'0'0'240'0,"5"-14"-9"0,-2 7-13 16,3 0-14-16,-6 7-18 0,12-15-14 0,-6 8-14 16,3 1-15-16,1-1-10 0,5 1-12 0,0 1-7 15,1-1-10-15,-1 2-11 0,3 0-5 0,-1 1-3 16,0 6-10-16,-2-3-3 0,3 1-12 0,8 5-3 15,-7-1-4-15,-1 2-5 0,0-1-3 16,-3 1-3-16,1 3-4 0,-3-1-1 0,-4 2 2 16,-1 0 0-16,-2-3-3 0,-2 3 5 0,2 2-1 0,-6-2 2 15,0 2 2-15,-6 2 1 0,-4-2-3 0,1 3 0 16,-3-3 0-16,0 0-2 0,-1 0-4 0,2-1-3 16,-2-1-5-16,-1 0-2 0,2-3-2 0,1 0 1 15,2-2-2-15,0 3-1 0,1-3-16 0,1 1-26 16,7-7-21-16,-12 6-36 0,12-6-35 0,-9 7-28 15,9-7-39-15,0 0-42 0,0 0-259 0,0 0-519 16,0 0 230-16</inkml:trace>
          <inkml:trace contextRef="#ctx0" brushRef="#br0" timeOffset="55644.6155">315 6206 94 0,'0'-11'288'0,"0"11"-11"0,0 0-16 16,3-8-22-16,-3 8-24 0,0 0-21 0,0 0-22 0,0 0-12 16,0 0-10-16,0 0-7 0,0 0-6 0,19 24-5 15,-13-7 2-15,1-5-3 0,-1 5-5 0,2 1-3 16,1 1-1-16,1 6-14 0,-2 0-3 0,1-1-8 16,0 0 0-16,-2 1-10 0,-2 0-5 0,4-1-12 15,-2 0-1-15,-3-3-6 0,-2 4-9 0,2-8-1 16,-2 1-6-16,2-1 0 0,-4 0-11 0,2-1-1 15,-4 0-1-15,4-3 1 0,-2-2-7 0,0-11-31 16,0 18-24-16,0-8-28 0,0-10-20 0,-2 12-23 16,2-12-26-16,-4 11-36 0,4-11-59 0,0 0-65 15,0 0-250-15,0 0-578 0,0 0 256 0</inkml:trace>
          <inkml:trace contextRef="#ctx0" brushRef="#br0" timeOffset="56345.5497">798 6281 93 0,'0'0'210'0,"7"7"-8"0,-7-7-9 0,8 13-12 15,-2-8-9-15,-3 5-7 0,-3-10-7 0,9 18-5 0,-5-4-14 16,5-2-5-16,-3 2-13 0,-1-3-7 0,-1 0-7 16,1 3-6-16,-1-2-10 0,-4-2-7 15,4 0-5-15,-4-10-4 0,5 17-10 0,-2-9-5 0,-3-8 1 16,4 9-8-16,-4-9 6 0,0 0 2 16,3 11 9-16,-3-11 5 0,0 0 0 0,0 0-2 0,0 0-9 15,0 0-5-15,0 0 0 0,0 0-12 0,0 0-4 16,0 0-3-16,0 0-3 0,-10-42-3 0,11 28-1 15,1-1-6-15,-4 1-3 0,4-5-3 0,2 4-3 16,-1 1-2-16,3-4 1 0,0-1-2 0,0 3-1 16,2 1-4-16,-1 3 5 0,1-1-9 0,-2 2 1 15,0 5-2-15,0-3-1 0,1 3 0 0,0-1-1 16,-7 7 2-16,12-4-3 0,-12 4-1 0,18 1-1 16,-18-1 6-16,20 9-5 0,-7-5-2 15,1 4 0-15,-4 2-1 0,2 0-14 0,0 0-27 0,0 1-31 16,-2 3-35-16,2 3-44 0,0-4-53 0,3 2-74 15,-5-7-216-15,5 2-538 0,3-4 238 0</inkml:trace>
          <inkml:trace contextRef="#ctx0" brushRef="#br0" timeOffset="57118.0322">1224 6379 114 0,'0'0'204'0,"-14"-1"-10"15,14 1-8-15,0 0-9 0,-18 2-7 0,18-2-5 16,-15 9-7-16,7-6-9 0,1 5-11 0,-2-2-5 16,1-1-9-16,1 5-5 0,2-2-16 0,1-1-4 0,-1 4-6 15,1-3-9-15,1 0-2 0,3-8-8 16,-1 16-4-16,1-16-1 0,1 16-1 0,5-9 1 16,-6-7 2-16,10 9 7 0,1-5-5 0,2-1-5 0,2 0-4 15,2-7-3-15,1 2-6 0,1-3-6 0,6-3-4 16,1 1-4-16,-4-2-6 0,2-4 2 15,-5 6-5-15,-2-4-2 0,-1 1-2 0,0 1-4 0,-2-3 2 16,-2 1-5-16,-2 0-1 0,-2-1-1 0,1 1-2 16,-2 0-3-16,-1-1 2 0,-4 4 4 0,-2 8-8 15,0-22-1-15,0 13-2 0,0 9-2 0,-8-18-1 16,2 11 1-16,2 1-4 0,4 6-2 0,-18-10 3 16,9 9-2-16,-3 0 1 0,-6 1-3 0,3 2 0 15,-3 3-1-15,2 0 1 0,-2 1-8 16,3-3-8-16,-1 4-9 0,1 1-20 0,1 0-18 0,1-1-20 15,4 0-23-15,-2 2-27 0,4-2-26 0,1-1-30 16,6-6-41-16,0 0-236 0,-4 13-505 0,4-13 225 16</inkml:trace>
          <inkml:trace contextRef="#ctx0" brushRef="#br0" timeOffset="57656.1429">1590 5928 18 0,'0'0'208'0,"0"-11"-23"0,0 11-17 0,0 0-14 0,0 0-5 16,0 0 2-16,0 0-16 0,0 0-5 0,18 33-1 16,-15-18-5-16,0 3-3 0,3 0-2 0,-5 0-4 15,7 4-5-15,-2 5-3 0,-3-1-8 16,3-2-8-16,-2 3-6 0,2-3-8 0,-3 2-3 0,3 0-8 15,0-3-4-15,-2 0-6 0,-1-4-5 0,0-4-2 16,2 0-3-16,-1-1-9 0,1-1-1 0,-4-5-3 16,2 1-3-16,-3-9-1 0,3 15-2 0,-1-8-5 15,-2-7 2-15,4 10-1 0,-4-10-3 0,0 0 3 16,9 4-5-16,-9-4-1 0,0 0 3 0,0 0-3 16,15-13-1-16,-15 13-5 0,10-12-2 0,-7 1 0 15,3 2 1-15,2-6-4 0,2 2 0 0,4-1 0 16,-2-3-1-16,3-1 7 0,2 0-11 0,-3 5 0 15,2-5 2-15,4 4-2 0,-7 4-1 0,2-3-2 16,0 7 1-16,-5-1 0 0,2-1-1 0,0 5-1 16,-3 1 0-16,2-3 0 0,-11 5 0 0,19 2 3 15,-10 1 0-15,-9-3 0 0,13 11 7 0,-7-4 3 16,0 0 5-16,-4 3-2 0,-1 3 5 0,-1-13 7 0,-1 23 5 16,-1-10 2-16,-4 2 9 0,-1-1 2 0,-4-2 6 15,1 2-4-15,0-2 1 0,-4 0 0 0,1 0-3 16,-1-1-4-16,1-1-8 0,-2-1 5 15,2 2-7-15,-1-4 1 0,2 0 0 0,-3 1 0 0,0-3-4 16,6 0-12-16,-4 1-4 0,4-5-13 0,9-1-22 16,-22-1-25-16,22 1-31 0,-15-5-36 15,15 5-31-15,-12-11-34 0,9 2-39 0,3 9-61 0,-5-23-212 16,7 6-535-16,1-2 236 0</inkml:trace>
          <inkml:trace contextRef="#ctx0" brushRef="#br0" timeOffset="57910.2507">2048 5818 55 0,'7'-7'254'0,"-7"7"-30"0,0 0-18 15,0 0-13-15,0 0-2 0,17 13-8 0,-12-2-6 16,3 2-9-16,-5 0-6 0,3 5-4 0,1 7-3 16,2-1-3-16,-1-2-12 0,-1 3-8 0,1 3 3 15,-1-2-8-15,1-1-6 0,2 4-8 0,-3-5-4 16,2 4-12-16,0-4 3 0,-1 3-15 0,-1-2-3 15,-1-1-4-15,2 1-21 0,-2-4 0 0,0 3-1 16,1 0-3-16,-4 1-4 0,3-7-7 0,-3 1-2 16,0-5-33-16,1 2-28 0,-1-1-31 0,2-3-34 0,-4-4-29 15,4 2-37-15,-5-10-44 0,9 10-43 0,-9-10-278 16,10 0-558-16,-10 0 247 0</inkml:trace>
          <inkml:trace contextRef="#ctx0" brushRef="#br0" timeOffset="58256.2064">2509 6358 101 0,'0'0'233'16,"14"-9"-15"-16,-6 4-5 0,-1 2-8 0,-7 3-15 0,18-5-6 16,-9-2-19-16,5 1-13 0,-1 0-11 0,3-1-10 15,-1-2-12-15,0 2-9 0,3-1-10 0,-3-2-9 16,1 2-9-16,-5 1-6 0,5 1-4 0,-2-4-9 16,-4 0-7-16,-1 4-2 0,-1-2-5 0,-2 0-2 15,-2-1-7-15,-4 9-3 0,0-18-4 16,0 18-5-16,-3-14-1 0,3 14 2 0,-13-15-10 0,-1 9 2 15,-2-1-5-15,2 1-3 0,-1 1 0 0,-4 3 1 16,3 2-3-16,-7 2 0 0,4 2 3 16,-2-1 5-16,-6 5 1 0,11-1-2 0,-4 0 4 0,2 0 1 15,4 3-3-15,0-1 7 0,1 2-4 0,1 1-1 16,3-1-4-16,0 2 5 0,4-3-1 0,-1 5-3 16,3-1 1-16,2-4 0 0,2 4 2 0,2-2-5 15,3 3-3-15,-1-4 1 0,5 2 1 0,-1-2 1 16,5 1-3-16,-1-1-1 0,4 2 0 0,-1-4 1 0,3-1-8 15,-1-1-21-15,2-2-25 0,-1-3-32 16,-3-2-35-16,5 2-39 0,-3-4-44 0,3-3-62 16,-5 0-221-16,2-2-511 0,-1 2 227 0</inkml:trace>
          <inkml:trace contextRef="#ctx0" brushRef="#br0" timeOffset="59144.5921">2914 6210 58 0,'0'0'285'0,"3"-9"-20"15,-3 9-15-15,0 0-22 0,11-6-22 0,-11 6-20 16,0 0-11-16,0 0-15 0,0 0-15 16,0 0-6-16,0 0-9 0,20 15-7 0,-15-12-4 0,-5-3-2 15,7 16-8-15,-4-8-4 0,2 0-3 16,1 4-3-16,-3 1-6 0,1-2 0 0,2 0-11 0,-3-1-10 16,2 5-7-16,-1-7-2 0,-1 4-7 0,2-1-4 15,-2-1-1-15,3-3-2 0,-5 2-8 0,-1-9-4 16,6 15-2-16,-6-15-3 0,7 7-4 0,-1-5 1 15,-6-2 0-15,11 7 2 0,-11-7-9 0,9 2 1 0,-9-2-6 16,0 0-2-16,19-4 3 0,-11-1-6 16,2-2-3-16,-1 1-1 0,2-4-4 0,-1 0-8 15,2-1-4-15,0 0-4 0,0-3 1 0,-2 2-3 16,1-3 4-16,2 1 0 0,-4 1 1 0,3-1-1 0,0-1 1 16,-5 2 0-16,1 1 6 0,-2 4 1 0,0-1 3 15,0 2 6-15,0 0 9 0,-6 7 0 0,9-10-4 16,-9 10-1-16,6-7 2 0,-6 7-1 0,0 0-9 15,0 0 3-15,7-6-2 0,-7 6-5 0,0 0 12 16,0 0-10-16,0 0 6 0,12 20 2 0,-9-14 3 16,-3-6 2-16,10 15 1 0,-7-8-3 0,2 6 1 15,2-2 1-15,-1 0 2 0,0 2 3 0,2-1-6 16,-1 0-2-16,1 0 6 0,-2 1 0 0,0-6-6 16,-2 3 1-16,2-2 7 0,1-1-8 0,-4 3 2 15,-3-10 0-15,12 10 3 0,-6-6 2 0,-6-4-9 16,15 4-1-16,-9-1 1 0,-6-3-3 0,15-1 0 15,-15 1 5-15,18-3-3 0,-9-3-1 0,1 1 3 16,-2-1 3-16,5-1-8 0,-2-4-1 0,-1 0 1 16,2 2 1-16,-3-5-3 0,1 0 5 0,2 1-8 15,-3-1 8-15,2-1-4 0,-2 2-5 0,-2-1-2 16,1 1 11-16,-1 2 12 0,-1 3 6 0,-1 1-1 16,-5 7 8-16,8-13-1 0,-8 13 0 0,9-5-12 0,-9 5 2 15,0 0-6-15,8-7 7 0,-8 7-9 16,0 0-1-16,0 0-8 0,0 0 1 0,0 0 2 15,15 18-3-15,-11-11 4 0,-4-7 2 0,11 15 0 0,-5-6-3 16,1 1-5-16,2-2 8 0,0 2-2 16,0 1 0-16,3 1-2 0,1-4 1 0,-1 0 2 15,2 2-6-15,-2-4 8 0,3 1-2 0,-1 0 7 0,3-3-6 16,-2 1-3-16,0-3-1 0,3-2-1 0,-4 0 0 16,3 0-4-16,-2 0 0 0,0-2-6 0,1-2 0 15,-2 0-1-15,0 0 1 0,0-2 2 0,-1-5-4 16,-1 1 2-16,-1 2 2 0,-1-5-2 0,-1 0 5 15,3 1-2-15,-2-2 1 0,-2 0-5 0,1 0 7 16,-2 3-7-16,1-2 13 0,-2 5 6 0,0-2 5 16,-2 4 8-16,-4 6 5 0,8-11 2 0,-8 11 0 15,6-9-14-15,-6 9 1 0,0 0-5 0,9-5-4 16,-9 5-3-16,0 0 0 0,0 0 1 0,19 15 4 16,-13-9-2-16,0 1 2 0,0 3 5 0,1-2 0 0,2 3-1 15,8 1 3-15,-4-1 1 0,0 2 1 16,2-2-3-16,3 0 2 0,-3 1-3 0,-1-3-1 15,6 5 2-15,-6-4-5 0,-1-3 2 0,1 3-4 0,-2-2-1 16,-3-2-6-16,1-1-38 0,-2 1-42 0,-8-6-44 16,13 6-50-16,-7-1-40 0,-6-5-65 15,0 0-89-15,0 0-354 0,0 0-776 0,0 0 343 16</inkml:trace>
          <inkml:trace contextRef="#ctx0" brushRef="#br0" timeOffset="59327.1516">4340 5827 3800 0,'0'-18'130'16,"-3"4"10"-16,1-3-8 0,2 1-37 0,0 5-18 15,0 11-14-15,0-20-15 0,0 20-7 0,-1-15-8 16,1 15-14-16,1-11 4 0,-1 11-8 0,0 0-12 16,6-7-32-16,-6 7-32 0,0 0-34 0,0 0-31 15,0 0-37-15,0 0-55 0,0 0-74 0,0 0-315 0,-13 27-655 16,6-21 290-16</inkml:trace>
        </inkml:traceGroup>
        <inkml:traceGroup>
          <inkml:annotationXML>
            <emma:emma xmlns:emma="http://www.w3.org/2003/04/emma" version="1.0">
              <emma:interpretation id="{4E6EEFF2-8BE0-4C8D-A4EB-9FE55BEFAFD8}" emma:medium="tactile" emma:mode="ink">
                <msink:context xmlns:msink="http://schemas.microsoft.com/ink/2010/main" type="inkWord" rotatedBoundingBox="21858,9172 22492,9133 22530,9767 21897,9805"/>
              </emma:interpretation>
            </emma:emma>
          </inkml:annotationXML>
          <inkml:trace contextRef="#ctx0" brushRef="#br0" timeOffset="60155.6096">5630 5715 113 0,'0'0'240'0,"0"0"-2"0,0 0-14 0,0 0-10 15,0 0-21-15,0 0-18 0,0 0-19 0,4-10-15 16,-4 10-5-16,0 0-1 0,0 0-6 0,0 0-4 0,8 37-5 16,-7-23 1-16,2 3-8 0,-3 3-6 15,2 1-2-15,1 3-2 0,3 0-4 0,0 1-6 16,0-2 0-16,-2 2-6 0,-1-1-5 0,3 0-8 16,0-2 5-16,0 0-6 0,2-1-6 0,1 0-2 15,-4-1-10-15,1-6-2 0,0 3-12 0,2-2 4 16,-2-1 0-16,0 1-8 0,-2 0-4 0,-1-4 0 15,3 0-1-15,-4-2 10 0,-2-9-16 0,7 18-3 0,-7-13-9 16,5 5-12-16,-5-10-11 0,4 14-19 0,-4-14-22 16,5 11-24-16,-5-11-22 0,6 7-28 0,-6-7-30 15,0 0-34-15,16-4-35 0,-16 4-60 0,15-11-209 16,-2-3-533-16,-1 3 235 0</inkml:trace>
          <inkml:trace contextRef="#ctx0" brushRef="#br0" timeOffset="60560.3876">6164 5963 237 0,'0'0'236'0,"1"-7"-17"0,-1 7-5 0,0 0-20 15,0 0-21-15,0 0-13 0,0 0-19 0,0 0-9 16,0 0-14-16,0 0-8 0,0 0-6 0,-31 9 0 16,21 0-5-16,-7 0-6 0,4 2-4 0,-2 0-3 0,0 1 0 15,-3 1-6-15,0 0 1 0,-3 2-1 0,5 2 1 16,-6-3-3-16,5 3-5 0,-4 2-2 15,5-7-2-15,1 0-3 0,1 1-1 0,3 0-8 16,-3-1 1-16,5 0-9 0,0 0 0 0,2-1-6 0,-1 2-2 16,5-4-8-16,-3 3-1 0,3-4-2 15,2 3 0-15,1-11-4 0,-2 17 3 0,2-17 4 16,3 14 2-16,3-8 14 0,5-1 13 0,-2-3 4 0,7 2 2 16,2-4 11-16,7 0-10 0,2 0 4 0,5-4-8 15,8 2 9-15,-9-2-13 0,-1 1-2 0,9-5-1 16,-11 4-7-16,-1 0-8 0,-2-2 6 0,-5 4-11 15,-1 0 1-15,-1-5-10 0,-3 5 1 0,-6 2-6 16,-9 0 0-16,18-4-9 0,-18 4 5 0,9-1-12 16,-9 1-26-16,0 0-28 0,12-2-25 0,-12 2-26 15,0 0-30-15,0 0-31 0,0 0-32 0,0 0-53 16,0 0-67-16,0 0-320 0,0 0-682 0,0 0 302 16</inkml:trace>
        </inkml:traceGroup>
        <inkml:traceGroup>
          <inkml:annotationXML>
            <emma:emma xmlns:emma="http://www.w3.org/2003/04/emma" version="1.0">
              <emma:interpretation id="{43191CEC-0796-4670-B614-9673B9E98630}" emma:medium="tactile" emma:mode="ink">
                <msink:context xmlns:msink="http://schemas.microsoft.com/ink/2010/main" type="inkWord" rotatedBoundingBox="23222,8835 29936,8423 29991,9312 23277,9725"/>
              </emma:interpretation>
            </emma:emma>
          </inkml:annotationXML>
          <inkml:trace contextRef="#ctx0" brushRef="#br0" timeOffset="61858.6201">7029 5945 23 0,'0'0'235'0,"0"0"-9"0,6-12-10 16,-6 12-10-16,0 0-17 0,4-10-17 0,-4 10-18 0,0 0-13 15,0 0-10-15,0 0-7 0,0 0 0 0,0 0-4 16,15 30-3-16,-12-18-3 0,2 2-3 0,-1 3-5 16,2-1-2-16,-3 2-4 0,3 4-6 0,-4-5-13 15,2-1 1-15,2 2-12 0,-3-1-2 16,1 0-4-16,-1-3-5 0,2 1-5 0,-4 1-4 15,5-5-4-15,-4 0-4 0,1-2-2 0,-3-9-6 0,3 12-1 16,-3-12-4-16,3 10-4 0,-3-10 11 0,1 9-9 16,-1-9 0-16,0 0 6 0,0 0 10 0,6 9-8 15,-6-9 9-15,0 0-7 0,0 0-4 0,0 0-4 16,0 0-4-16,12-24 1 0,-9 14-2 0,3-1-6 16,-1-6 0-16,2 2-4 0,-1 1 1 0,2-10-4 15,0 4-2-15,0-2-1 0,2-2-5 0,-2 4 4 16,1-3-3-16,0 0-1 0,-2 7 6 0,1 0-7 15,-2 1-5-15,0-1 4 0,1 1-3 0,0 4 2 16,2-2 0-16,-3 6 0 0,2-3 3 0,-2 2-8 16,4-3 3-16,-1 5 2 0,-1 4-3 0,-8 2-2 0,16-4 4 15,-16 4 2-15,19 4-5 0,-10 2 2 16,5 1 5-16,-2 3 0 0,0-1-2 0,-2 3 6 16,1 1 2-16,-2-2 0 0,1 4 1 0,0 1-2 15,-1-1 6-15,0 1 1 0,3 3 0 0,-4-5-7 0,-1 3 1 16,4-3 2-16,-4 3-2 0,0-4 6 0,1 3-3 15,-1-3 1-15,1-1-5 0,-2 0-3 16,1-4 1-16,-1 2-10 0,0-3-10 0,2 0-13 0,-8-7-13 16,13 7-14-16,-7-3-10 0,-6-4-9 0,15 2-11 15,-5-2-8-15,-10 0-5 0,14-9-6 0,-7 3 4 16,-1 1-5-16,0-2 3 0,0-3 5 0,2-2 6 16,-1-1 9-16,1 2 6 0,-2-2 12 0,-1 1 1 15,1-1 5-15,0 3 12 0,-3 2 16 0,3 0 13 16,-6 8 11-16,8-12 8 0,-8 12 1 0,4-10-1 15,-4 10 1-15,0 0 3 0,9-4 5 0,-9 4 5 16,0 0 6-16,0 0 4 0,24 10 8 0,-18-5 1 16,3 2 3-16,-2-1 3 0,7 1 2 0,-2 0 0 15,1 1 1-15,1-1 1 0,5-1-1 0,-4 1 4 16,4-2-3-16,1-3 5 0,-1 2-2 0,2-4-5 16,-3 2 2-16,3-4-2 0,-3 2-5 0,1-4-3 15,2 2-1-15,-5-3-4 0,2-1-3 0,-3-1 1 16,-3 2-2-16,0-5-4 0,-3 3 0 0,-2 1 0 15,2-4-1-15,-4 1-6 0,-1-4 2 0,1 2-6 0,-4 1 0 16,-2-5 2-16,1 15 1 0,-6-27-7 0,-2 13 1 16,4 3-1-16,-7-2 1 0,4 1-5 0,-2 1 3 15,-3 3-2-15,-1 0-4 0,-1 0 0 16,-1 2-1-16,-3 5 2 0,2 0-1 0,-3 1-3 0,-1 1 5 16,1 4 0-16,4-3-1 0,-3 2-4 0,3 3-1 15,-1-2-17-15,5-2-11 0,1 2-19 16,1 0-14-16,-1 0-17 0,10-5-22 0,-14 6-26 0,14-6-15 15,-9 6-20-15,9-6-20 0,0 0-38 0,0 0-244 16,0 0-503-16,0 0 223 0</inkml:trace>
          <inkml:trace contextRef="#ctx0" brushRef="#br0" timeOffset="62143.9359">8122 5499 197 0,'0'0'226'0,"8"-7"-19"0,-8 7-11 0,0 0-12 0,14 14 2 16,-5-7-3-16,0 3-5 0,0 4-1 15,3 0-11-15,2 5-10 0,-2 4-13 0,0-1-5 16,-2 1-6-16,2 2-5 0,-2-1-6 0,1 0-11 0,-1 1-13 16,-2 0-2-16,-1-1-11 0,4-2-6 15,-7 1-6-15,2 0-9 0,-2-7-3 0,-1 2-4 16,0-2-5-16,0-1-5 0,0 0-3 15,0-2-3-15,-3 0-3 0,0-2-5 0,0-11-16 0,2 15-25 16,-2-15-22-16,3 13-22 0,-3-13-22 0,1 11-16 0,-1-11-21 16,0 0-21-16,12 5-32 0,-12-5-20 0,0 0-31 15,23-15-223-15,-11 6-473 0,-6-1 210 0</inkml:trace>
          <inkml:trace contextRef="#ctx0" brushRef="#br0" timeOffset="62385.9167">8552 5817 166 0,'9'-10'261'0,"-9"10"-8"0,7-4-16 15,-7 4-17-15,0 0-17 0,0 0-23 0,0 0-19 16,0 0-12-16,0 0-6 0,0 0-9 0,0 0-10 16,-22 34-4-16,11-22-6 0,2 1-9 0,-3 4-5 15,0-3-7-15,2 1-9 0,-1 0-4 0,3 1-9 16,0 1-5-16,-1-3-4 0,3 1-4 0,2-2-6 16,1 0-3-16,0-2-3 0,3-3-5 0,0-8-1 15,3 18 2-15,3-12 3 0,1 1 3 0,5 1 1 0,6-2-7 16,-2-3-1-16,11-2-7 0,-1-1 0 15,0 3-5-15,6-6-1 0,-7 0-9 0,2 2-14 16,-3-5-25-16,1-2-35 0,-1 1-38 0,-8 1-42 16,-2-1-54-16,8-7-54 0,-8 4-273 0,-5-6-558 0,-2 0 246 15</inkml:trace>
          <inkml:trace contextRef="#ctx0" brushRef="#br0" timeOffset="62682.4012">8926 5250 233 0,'0'0'231'0,"-2"35"-10"0,2-17-6 16,2 4-5-16,-2 2-9 0,6 0-7 0,0 5-11 0,-3-1-5 15,3 0-12-15,4 6-12 0,-1 1-6 0,2-7-8 16,2 5-8-16,0 0-10 0,1-1-4 0,-4-5-11 15,1-2-5-15,1 1-12 0,-2-1-9 0,2-1-5 16,3-1-3-16,-3-2-9 0,4-1-6 0,-7-4 0 16,0 0-12-16,5-1-2 0,-4-2-1 0,-1 0-1 15,3-2-8-15,-2 0 0 0,-5-2-8 16,1 0-27-16,1-2-24 0,-2-1-37 0,-5-6-35 0,1 17-43 16,-1-17-48-16,3 9-63 0,-3-9-259 0,0 0-553 15,-12 10 244-15</inkml:trace>
          <inkml:trace contextRef="#ctx0" brushRef="#br0" timeOffset="63311.2965">8960 5891 215 0,'-3'-12'302'16,"3"12"-26"-16,0 0-23 0,0 0-21 15,15-13-19-15,-15 13-16 0,18-5-19 0,-3 3-18 16,-2-2-13-16,7 2-14 0,-2 2-11 0,0-2-13 0,7 2-11 15,-4-2-9-15,6 2-9 0,1 0-8 0,0-1-5 16,4 1-6-16,-6 0-6 0,3 1-5 0,2-2-6 16,-3-2-2-16,4 2-2 0,-4-2-6 0,3-1-1 15,-1-2-4-15,3 5-7 0,6-5 1 0,-11 0-6 16,4-1 2-16,-4 0 0 0,-1 1-3 0,-3 1-3 16,-5-1 1-16,-3-1 1 0,2 0-3 0,-3-2-2 15,-1 1 1-15,-2-1-1 0,-1 2-1 0,-5-3 0 16,-3 2-2-16,2-3 0 0,-2 1 0 0,-3 10 0 15,-3-18-1-15,3 18 3 0,-11-19-7 0,4 12 4 16,0-4-6-16,-7 3 3 0,1 2-3 0,-1-1 1 0,-4 1-1 16,3 2-1-16,-2 1-1 0,2 3 2 15,-3-1-2-15,1 4 3 0,-1 1 4 0,2 0-4 16,-3 2 2-16,2 5-1 0,2-1 4 0,-6 2-3 16,8 1-1-16,-2 5 1 0,3-5 2 0,2 1 0 15,1 0-4-15,3 2 2 0,0-3-3 0,4 3 11 16,-2 1-6-16,2-3-1 0,4 1-1 0,1-2 1 15,0-1 0-15,1-1-2 0,2-3 3 0,-1 1 2 0,4-2-2 16,-2 0 2-16,5-1 0 0,-3-6-1 0,6 5 3 16,-2-4-2-16,4-1 0 0,-1-1-1 0,-2-4 3 15,2 1-5-15,-3-2-2 0,2-1 5 16,-1 0-4-16,1-4 0 0,-2 2 2 0,1-3-2 0,-1 0 3 16,0 0-6-16,-1 1 5 0,0 1 4 15,-3-1 0-15,0 6 13 0,-1 0 1 0,-2-2-3 0,-6 7-1 16,13-7 1-16,-13 7-1 0,9-4-6 0,-9 4 0 15,0 0 2-15,18 4-3 0,-18-4-2 0,13 10-3 16,-5-6 4-16,-5 4 1 0,3-2-7 0,3 3 3 16,-5-1 1-16,2 3-2 0,3-4 3 0,-2 4-1 15,-2-2-2-15,1 0-5 0,0 0-8 0,-2-2-24 16,-4-7-24-16,8 14-25 0,-2-10-23 0,-6-4-26 16,6 10-32-16,-6-10-38 0,0 0-45 15,13 0-271-15,-13 0-555 0,0 0 246 0</inkml:trace>
          <inkml:trace contextRef="#ctx0" brushRef="#br0" timeOffset="63686.3637">10240 5502 208 0,'0'0'278'0,"-9"-20"-22"0,9 20-13 0,-11-5-23 15,11 5-15-15,-19 0-19 0,19 0-13 0,-24 11-17 0,9-7-14 16,3 6-13-16,-1-4-13 0,0 3-11 0,1 0-11 15,4-1-8-15,-2 2-7 0,1 1-12 0,1-4-4 16,4 4-8-16,-4 0-2 0,4 0-6 0,2-2-7 16,2-9-4-16,0 18 1 0,2-8-5 0,2-3-2 15,2 4-3-15,0-4 0 0,5 4 2 0,1-2-5 16,1 2 2-16,2-1-3 0,7 1 3 0,-7-2-2 16,3-2-1-16,0 1 4 0,1 0-1 0,-2 0 2 15,-1-1 4-15,1-1 1 0,-4 3-6 0,1-5 1 16,-4 1-4-16,-1 0 1 0,0-1-2 0,-2 2-1 15,-7-6 4-15,11 11 6 0,-11-11-2 0,-3 12 7 16,3-12-1-16,-9 13-2 0,-3-7-2 0,0 2-6 16,0 0 8-16,-4 0-6 0,2 0-3 15,-4 0-1-15,-1 1-4 0,2-3 0 0,0 1-10 0,0-2-13 16,2 2-25-16,-1-1-20 0,2-2-29 0,6-2-31 16,-3 0-32-16,11-2-49 0,0 0-60 0,-18-2-290 15,18 2-584-15,0 0 259 0</inkml:trace>
          <inkml:trace contextRef="#ctx0" brushRef="#br0" timeOffset="63919.9123">10475 5606 308 0,'0'0'377'0,"0"0"-25"0,11-2-41 15,-11 2-29-15,0 0-33 0,0 0-21 0,10 10-25 16,-10-10-13-16,8 11-4 0,-4-4-20 0,-1-1-5 0,5 2-9 15,-4 3-4-15,-1 0-18 0,3 1-16 16,2 0-11-16,-4 1-1 0,4 0-14 0,-2 0-8 0,-1-1 8 16,0 1-19-16,1-1-6 0,-3-2-9 0,1-1-32 15,-1 2-36-15,2-5-47 0,-5-6-45 0,1 13-54 16,-1-13-60-16,5 12-94 0,-5-12-245 16,0 0-605-16,0 0 268 0</inkml:trace>
          <inkml:trace contextRef="#ctx0" brushRef="#br0" timeOffset="64312.4778">10762 5627 11 0,'0'0'307'16,"0"0"-29"-16,9 11-26 0,-9-11-22 0,7 8-15 16,-7-8-19-16,5 13-15 0,-1-4-12 0,-1-1-13 0,2 1-13 15,1 4-8-15,-2 0-5 0,2-1-12 16,0 1-10-16,0-2-6 0,0 0-7 0,1-1-10 15,-2 0-12-15,1-1-4 0,-3 0-5 0,-3-9-9 16,7 11-1-16,-2-5-7 0,-5-6-2 0,6 9-6 0,-6-9 1 16,0 0-2-16,9 7-2 0,-9-7-8 0,0 0-2 15,15-2-4-15,-15 2 0 0,10-9-3 16,-10 9-1-16,15-12-4 0,-8 4 1 0,2-5-6 16,2 3 4-16,-1-3-7 0,2 2 2 0,2-9-5 0,-4 7 5 15,5 0-4-15,-3-1 0 0,1-1 4 0,-2 3 0 16,2 1 7-16,-4 1 6 0,2 2 6 15,-3 0-2-15,3 3 5 0,-2 2-11 0,-9 3 0 0,19 0 7 16,-19 0-9-16,21 2 3 0,-9 2-5 0,1 3 1 16,1-1 0-16,1 5-1 0,-2-1-1 0,1 1-1 15,2 2-1-15,0 4 0 0,2 2-1 0,2-2 8 16,-4 3-13-16,2-1-15 0,-3 1-40 0,-5-2-37 16,-1-2-64-16,-3-3-74 0,0 1-97 15,-4-4-219-15,1-3-584 0,-3-7 259 0</inkml:trace>
          <inkml:trace contextRef="#ctx0" brushRef="#br0" timeOffset="65742.4236">11709 5223 162 0,'0'0'267'0,"0"0"-27"16,0 0-25-16,0 0-18 0,13 0-14 0,-13 0-11 0,9 15-16 15,-3 1-7-15,0-1-11 0,2 2-9 0,4 8-5 16,-2-2-7-16,0 0-9 0,-1 4-7 0,11 5-10 16,-13-3 1-16,2-3-13 0,0 2-7 0,5 6-5 15,-4-8-7-15,-1-2-6 0,-3-1 0 0,4-1-8 16,-7-5-2-16,5-1-4 0,1-1-2 0,-5 1-4 15,2-3 2-15,0-3-5 0,-3-2-3 16,2-1-1-16,-5-7-4 0,6 12 1 0,-6-12 0 0,3 11-3 16,-3-11 4-16,0 0-1 0,0 0 1 0,5 5-5 15,-5-5-4-15,0 0 1 0,0 0-2 0,0 0-3 16,0 0 2-16,0 0-6 0,-25-22 3 0,12 15-4 16,-4-3-1-16,-1 3 3 0,-2 0-5 0,-6-4 0 15,-1 4 3-15,5 0-4 0,3 3 1 0,-1 2 3 16,4-2 1-16,-4 3-1 0,4 2-1 15,-3-1 2-15,5 4-2 0,2-2-3 0,-1 3 0 0,-2 2-2 0,7 0 0 16,1-1 0-16,1 2 1 0,0 2 1 0,3 0 4 16,3-10-2-16,-4 18 0 0,1-11 0 15,3-7 3-15,10 19-4 0,-5-10 3 0,-1-3-1 16,6 4 1-16,4-4-2 0,2 1 6 0,2-1-6 0,2-3 3 16,0 1-1-16,6-1 0 0,-7-1-1 15,-2-2-1-15,8-5 3 0,2 3-4 0,-11-2 6 16,10-3-6-16,-7 0-3 0,0 1 5 0,4-4-2 0,-7 0-4 15,5-1-1-15,-3 0 0 0,-2 2 4 0,1-2-1 16,-4 0 1-16,1 1-1 0,0 0-3 0,-3 3-1 16,-2 0-1-16,-2 1 0 0,5 2-3 0,-12 4 4 15,17-5-4-15,-17 5 3 0,13-2-1 0,-13 2 0 16,16 2 0-16,-16-2 1 0,14 4 1 16,-14-4-3-16,16 7 2 0,-7-6 4 0,0 3 7 0,2 2-1 15,-4-4 2-15,8 3 3 0,-6-1-1 0,6-1 3 16,0 0 0-16,1-2 0 0,1 1 2 0,2-1-1 15,-3-1 2-15,1 0-4 0,2 0-4 0,-2-1-2 16,2-2 3-16,-3 0-3 0,-1 0 4 0,2-1-1 0,-1-1-2 16,-2-1-2-16,-3 0-2 0,0 1 7 15,-5-2-6-15,1 1-1 0,-1-1 5 0,0-4-3 16,-6 2-9-16,0 9 1 0,0-21-1 0,-3 7-3 0,0 7-1 16,-7-6 6-16,1 4-5 0,-5-4-2 0,3 2 3 15,-6 2-1-15,4 2-2 0,-4 1 2 0,-2 3-2 16,2-1 2-16,-2 1 3 0,0 3-4 0,-1 0 2 15,4 1-3-15,-3 5 5 0,-1-3-4 0,5 3 1 16,-3 3 3-16,6-2 2 0,-4 3 0 0,4-2-4 16,5 3 1-16,-7 0 1 0,8 1 0 0,-3 0 3 15,5-3 1-15,1 2-1 0,3-11 0 0,0 22 5 16,0-13-1-16,3 2-1 0,0 0-1 0,1-2 4 16,5 2 1-16,-3-1 4 0,5-3-2 0,1 0 4 15,1-1-10-15,3-1 6 0,-2 1-1 0,2-5-1 16,4 1 4-16,-1-4 5 0,-3 1-10 0,4-1-3 15,-1-2-3-15,-4-1 2 0,0-1 1 0,10 0-4 16,-8-1 2-16,-1 0-1 0,-1-2-2 0,1 0 4 16,1-2-5-16,-4-2 0 0,1 2 3 0,1 0-1 15,-2-2-3-15,0 6 6 0,1-4-6 0,-5 4 3 16,0 0-1-16,1 4 1 0,-1-4-4 0,-9 7-2 16,14-4 1-16,-14 4-1 0,10-3-2 0,-10 3 1 0,0 0-1 15,15 5 5-15,-15-5-1 0,13 6 0 16,-8 0 4-16,-5-6 2 0,9 12-1 0,-3-6 0 15,-6-6 2-15,10 13 0 0,-4-8 0 0,0 4-2 0,-1-2 3 16,1 1-3-16,1-5 6 0,-7-3-5 0,15 11 3 16,-9-4 3-16,1-3-1 0,-7-4-2 0,11 7 3 15,-2-6 0-15,-9-1 2 0,19 1-5 16,-19-1 3-16,20 0-4 0,-20 0 1 0,16-6 0 0,-7 3 2 16,-2-4-2-16,5 2-5 0,-4-1 6 0,4-5-7 15,1 1 5-15,1 0 0 0,-1-1 7 0,2 0-2 16,-2 1 10-16,-2 0-6 0,4 2 7 0,-8 1-5 15,2 2 3-15,1 0-2 0,-4-1 0 0,-6 6-6 16,14-5-1-16,-14 5 0 0,9-1-4 0,-9 1-2 16,0 0 4-16,13 6-6 0,-13-6 5 0,11 10-1 15,-11-10 4-15,6 10 1 0,-3-4-1 0,3 4-2 16,-2-2-4-16,-4-8 4 0,3 14 4 0,3-5 0 16,-2-1-3-16,-1-1-2 0,-3-7 10 0,9 12-7 15,-6-6 7-15,-3-6-4 0,8 7-2 0,-8-7 0 0,9 6 4 16,-9-6-2-16,0 0 3 0,13 0-4 15,-13 0 5-15,0 0-8 0,23-7-1 0,-17 1 0 16,7 0 0-16,-7 1-6 0,7-5 7 16,1-2-3-16,2 1 0 0,7-1 2 0,-1-1 2 0,-3-2-8 15,4 1-3-15,1 1 7 0,-5 2-11 0,0 2 7 16,4 1 1-16,-7 3-3 0,1-1-1 0,2 5-3 0,-4-1 2 16,-2 2 3-16,4 2-7 0,-1 2 15 0,-3 0-11 15,4 2-3-15,1 0 1 0,-2 1 4 0,-2 2 0 16,2 2-3-16,0 2 7 0,7 1-1 15,-10-1-6-15,7 0-35 0,-1 5-35 0,0-2-47 0,-7-1-72 16,-1-2-87-16,-1-2-348 0,5-2-680 0,-4 2 301 16</inkml:trace>
        </inkml:traceGroup>
      </inkml:traceGroup>
    </inkml:traceGroup>
    <inkml:traceGroup>
      <inkml:annotationXML>
        <emma:emma xmlns:emma="http://www.w3.org/2003/04/emma" version="1.0">
          <emma:interpretation id="{04A30A09-C042-48CE-87A1-D9B2C08F6C79}" emma:medium="tactile" emma:mode="ink">
            <msink:context xmlns:msink="http://schemas.microsoft.com/ink/2010/main" type="paragraph" rotatedBoundingBox="16520,10447 31410,9844 31455,10939 16564,115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F035769-0675-4573-B853-578D816FCE83}" emma:medium="tactile" emma:mode="ink">
              <msink:context xmlns:msink="http://schemas.microsoft.com/ink/2010/main" type="line" rotatedBoundingBox="16520,10447 31410,9844 31455,10939 16564,11541"/>
            </emma:interpretation>
          </emma:emma>
        </inkml:annotationXML>
        <inkml:traceGroup>
          <inkml:annotationXML>
            <emma:emma xmlns:emma="http://www.w3.org/2003/04/emma" version="1.0">
              <emma:interpretation id="{AFD3A555-EEA8-43A0-94E4-D1EAC8C3FB15}" emma:medium="tactile" emma:mode="ink">
                <msink:context xmlns:msink="http://schemas.microsoft.com/ink/2010/main" type="inkWord" rotatedBoundingBox="16520,10451 21175,10262 21217,11298 16562,11486">
                  <msink:destinationLink direction="with" ref="{DDC312D8-425A-42B2-92B5-F3187FBE0514}"/>
                </msink:context>
              </emma:interpretation>
            </emma:emma>
          </inkml:annotationXML>
          <inkml:trace contextRef="#ctx0" brushRef="#br0" timeOffset="67946.4528">300 7192 117 0,'1'-15'151'0,"-1"15"-10"16,0 0-4-16,3-13-8 0,-3 13 2 0,0 0-5 16,5-11 0-16,-5 11-4 0,1-9-6 0,-1 9 1 15,0 0-6-15,0 0-3 0,5-11-6 0,-5 11-11 16,0 0-9-16,0 0-8 0,0 0-8 0,0 0-2 16,0 0 1-16,0 0 2 0,0 0 3 0,1 34 1 15,-1-19-2-15,2 2 1 0,1-1 1 0,-2 3-2 16,5 2 1-16,-1 1 3 0,-1-2-6 15,2 3-1-15,0-5-6 0,1 5 2 0,1-7-6 0,1 0-6 16,-2-1-1-16,-1 1-3 0,2-1 0 0,-2 3-8 0,1-2-3 16,-1-3-2-16,2 2 1 0,-2-3-8 15,-1 2 1-15,-2-4 1 0,2-3-4 0,-4 3-5 16,-1-10-4-16,5 18-9 0,-2-11-21 0,-2 4-19 0,-1-11-23 16,3 13-32-16,-3-13-29 0,2 12-36 0,-2-12-23 15,0 0-44-15,0 0-234 0,0 0-493 0,0 0 219 16</inkml:trace>
          <inkml:trace contextRef="#ctx0" brushRef="#br0" timeOffset="68556.3378">793 7281 211 0,'0'0'200'16,"0"0"-8"-16,-22 20-10 0,12-14-10 0,1 4-9 15,-3-2-6-15,-2 5-10 0,1-2-6 0,-1 2-3 16,-5 2-3-16,-2 1-11 0,3 2-8 0,3-7-9 16,0 5-6-16,4-4-6 0,-3 0-6 0,2 4-7 15,0-2-6-15,3-2-4 0,2 1-7 0,-1 3-7 16,-1-1-4-16,5-2-6 0,-2-1-1 0,2 0-4 16,-1-1-3-16,5 0-4 0,-1-1-8 0,1-10 0 15,0 24 1-15,4-16-7 0,-4 2-2 0,0-10 2 16,6 18-1-16,0-8-4 0,-2-3 3 0,2-2 3 15,6-1 1-15,-3-2 1 0,8 2 3 0,-1 1-1 16,3-7 3-16,2-1-4 0,5 3 7 0,4-8-5 16,-4 1-6-16,15 0-2 0,-6-7 3 0,-3 4-6 0,10-1 0 15,-2-6-4-15,0 3-2 0,2 3 1 16,-5-6 0-16,0 3 4 0,-10 0-9 0,-1 2 0 16,-3-3 3-16,1 4 3 0,-4-4-8 0,-7 5 2 0,1 0 6 15,-3-1-7-15,0 1 1 0,-2-1-3 0,-5 1 1 16,2-2 1-16,-1 3 1 0,-4-2 0 0,-1 11-3 15,-1-17-1-15,1 17 1 0,-2-14-3 0,2 14 2 16,-9-14-4-16,5 7 1 0,-5 2-4 0,9 5 3 16,-16-5-1-16,2 1 2 0,14 4-5 0,-27 4 0 15,14-2 3-15,-7 3-1 0,3 2 0 16,0 4 0-16,1-1 1 0,1-1 3 0,1 3-3 0,2 0-1 16,4 2-1-16,-3-2 5 0,5 2-3 0,0 2-1 15,5 0 5-15,-1 0 2 0,2 0 0 0,6-2 9 16,2-1-1-16,1 1 4 0,2-4 12 0,4 1 9 15,5-4-4-15,4 3 6 0,2-7-3 0,1 2-3 0,2-3 0 16,0 2-9-16,0-4 4 0,-4-4-2 0,3 3-5 16,-1 0-2-16,-7 0 1 0,4-3-11 15,-7 2-12-15,1-2-17 0,0 0-19 0,-3 1-29 0,-6-2-28 16,8-1-29-16,-9 4-35 0,-2-5-37 0,2 2-36 16,4-6-53-16,-6 3-213 0,0-3-540 0,0-3 239 15</inkml:trace>
          <inkml:trace contextRef="#ctx0" brushRef="#br0" timeOffset="68973.129">1723 7205 71 0,'0'0'227'0,"-26"7"-12"15,17-6-8-15,0 5-10 0,-1-2-11 0,-2 3-14 16,1 0-11-16,1-3-11 0,1 1-12 0,-1 0-13 15,1 1-10-15,-2 0-12 0,2-1-8 0,2 2-11 16,1 1-10-16,0-1-7 0,6-7-5 0,-9 13-5 16,6-4-7-16,3-9-6 0,-1 13-3 0,1-13-5 15,4 13-2-15,-4-13-3 0,4 13-3 0,5-8-3 16,-4 1-1-16,5-1-2 0,-1-2-2 0,5 3 1 16,-2-1 1-16,-2-3 2 0,1 2 0 0,5 1 0 0,-3 1 0 15,2-3 0-15,-3 1 1 0,2 2 0 16,-4 1-5-16,0-2 0 0,-1 1 1 0,2 0-3 15,-4-2 3-15,-1 4 1 0,0 0 6 0,-3-1 5 0,-3-7-1 16,-1 16 2-16,1-16 5 0,-6 14-11 0,3-5-2 16,-6 2 5-16,4 0-5 0,-4-3-4 0,2 2-3 15,1-3 0-15,-1 0-4 0,-2 3-8 0,-2-3-19 16,4-2-31-16,-1 1-31 0,8-6-36 16,-15 7-39-16,15-7-49 0,-7 3-77 0,7-3-174 0,0 0-487 15,0 0 215-15</inkml:trace>
          <inkml:trace contextRef="#ctx0" brushRef="#br0" timeOffset="69516.3683">1995 7438 46 0,'0'0'268'0,"18"-9"-14"0,-9 5-10 0,2 1-12 16,2-4-22-16,-1-3-15 0,2 3-21 0,0 1-15 15,0-3-16-15,4 2-13 0,-2-2-12 16,2 0-10-16,-2 2-11 0,1 1-9 0,-4-1-11 0,-4 1-4 15,2 1-6-15,-2-2-5 0,-2 2-7 0,2-2-7 16,-9 7-2-16,7-12-3 0,-5 5-8 0,-2 7-3 16,0 0-4-16,-7-17-3 0,7 17 1 0,-14-7-5 15,14 7-1-15,-19-3-4 0,7 2 0 0,-3 2-5 0,-3-1 1 16,3 3-1-16,-4 2 0 0,1 0-3 16,1 3 1-16,1-2 0 0,1 2-1 0,2 3-1 15,1 0-2-15,3 1 3 0,1-4-1 0,4 3 0 0,2 0-1 16,1-2 6-16,1-9 3 0,0 23 1 0,4-11 0 15,2 1 8-15,6-6-1 0,0 4 0 0,2 2 1 16,5-7 0-16,-3-1 3 0,10 5-3 0,1-7 1 16,-2 2-6-16,6-3 1 0,-2-4-6 0,-1 1 1 15,2-1-1-15,-3 0-2 0,-4 0-2 0,1-2 2 16,-4 1 0-16,-4-1-4 0,-2-1 4 0,-3 3 3 16,-3-1-7-16,-8 3 1 0,16-3-1 0,-16 3 0 15,11-1 4-15,-11 1-9 0,0 0 4 0,13-4-6 16,-13 4 0-16,0 0-1 0,0 0-2 15,11 8 1-15,-11-8 0 0,0 0 0 0,4 14 1 0,-4-14-3 16,2 13 2-16,-2-13 1 0,3 15-5 0,0-6 8 16,-2-1-4-16,-1-8 3 0,5 15-1 0,-4-8 0 15,-1-7 1-15,6 11-2 0,-6-11 3 0,0 0-1 16,3 11 3-16,-3-11 4 0,0 0 17 0,0 0 3 16,0 0 0-16,0 0 11 0,0 0-2 0,0 0-1 15,0 0 2-15,0 0 3 0,7-25 1 0,-7 25 3 16,3-17 5-16,-3 8 2 0,2-1-4 0,2-2 0 0,1-1-12 15,1 1 0-15,3-4-4 0,0 2-5 0,3 1-18 16,7-1-29-16,-3-7-35 0,4 6-34 0,1-2-42 16,0 3-44-16,-2 0-56 0,6 1-67 0,-7 5-285 15,8-3-629-15,-3 1 280 0</inkml:trace>
          <inkml:trace contextRef="#ctx0" brushRef="#br0" timeOffset="69992.7608">3250 7231 217 0,'-14'3'295'0,"1"0"-17"16,-2 1-23-16,-1 1-19 0,1-3-22 0,0 7-18 15,0-4-21-15,0-1-11 0,0 3-17 0,5 3-20 16,-1-5-10-16,5 0-10 0,-1 2-13 0,7-7-9 16,-14 10-3-16,11-5-14 0,3-5-5 0,-4 13-7 15,4-13 0-15,-2 14-11 0,2-14-5 0,0 0-1 16,8 16-5-16,-2-11-4 0,-6-5-2 0,12 11-2 15,-5-5-2-15,4-4-1 0,-2 3-2 0,1 0-4 16,2 1-4-16,1-3 0 0,1 4-3 0,-4 1 3 0,1-6-5 16,-1 4-1-16,-1-1-1 0,1 1 1 15,-2-2-2-15,-1 3 2 0,1 1-3 0,-2-2 2 16,-6-6 1-16,9 13-1 0,-5-6 6 0,-4-7 4 0,2 9 4 16,-2-9 3-16,0 13 5 0,0-13-5 0,-8 11 0 15,8-11-2-15,-9 10-1 0,2-3 0 0,-2 0-3 16,1-1-3-16,1-1-1 0,-2 1-16 0,2 1-26 15,7-7-25-15,-17 7-31 0,10-3-40 0,-1 1-47 16,8-5-63-16,0 0-268 0,0 0-546 0,0 0 242 16</inkml:trace>
          <inkml:trace contextRef="#ctx0" brushRef="#br0" timeOffset="70666.1792">3451 7418 146 0,'13'-3'222'0,"1"-5"-13"16,-4 5-15-16,2-7-15 0,5 7-17 0,-2-5-13 0,1 2-19 0,3 2-12 16,-1-6-11-16,2 3-7 0,-4-3-6 0,6-1-12 15,-5 1-6-15,1 4-9 0,-6-5-2 0,3 4-7 16,-3-1-3-16,-5 0-9 0,0 0-2 0,1 1 0 16,-4 0-11-16,-4 7 0 0,3-16-4 0,-3 16-2 15,-3-13-1-15,3 13-5 0,-12-11-3 0,5 7 2 16,-3-2-2-16,10 6 1 0,-23-4 5 15,8 4 4-15,-1 3 2 0,1 0 3 0,2 1 3 0,-2-2-2 16,3 3 3-16,-2 0 5 0,1 3-6 0,1-1 1 16,3 2-3-16,-1-1 2 0,1 4-2 0,3-2 6 15,0-2-4-15,0 2-2 0,4 6-2 0,1-3-1 16,1 0 2-16,1 0 0 0,2 2-2 0,2-6-2 16,1 7 1-16,1-6-1 0,2 5 1 0,3-5 0 15,1 0-2-15,-1 1 2 0,2-5-5 0,-1 1-1 16,2-1-2-16,1-2 3 0,1-3-8 0,1-1 4 15,-2 2-6-15,4-4 4 0,-3-1-4 0,1 1-5 16,2-4-1-16,-2 3-3 0,0-4-4 16,-1 0-16-16,0-1-8 0,-1-3-11 0,1 2-7 0,-4-5-10 15,0 0-11-15,-1 0-9 0,0 0-15 0,-3-2-11 16,-1-2-3-16,-1-4-8 0,2 0-3 0,-3-1-1 16,-1-3 13-16,4 2 6 0,-8-2 10 0,-1-3 11 15,-1 4 9-15,1-1 13 0,-3-2 28 0,3 1 17 0,-3 0 22 16,3 3 27-16,-3 0 11 0,0 0 14 0,1 10 14 15,2-4 3-15,-3 0-4 0,0 2-1 0,3 4 4 16,-3-1-1-16,3 13-6 0,-1-14-5 0,1 14-7 16,1-14-10-16,-1 14-10 0,0 0-3 0,0 0-6 15,0 0-4-15,0 0-3 0,0 0-4 0,0 0 0 16,0 0-7-16,9 42 2 0,-7-28 2 0,1 4-2 16,1 0-2-16,2 8 1 0,-3-2 0 0,3 1-1 15,-2 1 3-15,2 0-2 0,-3 0 1 0,3 1-1 16,2-2 5-16,-2 0-8 0,4-2 4 0,-4-2 0 15,2 0-3-15,1 0-6 0,-5-4 3 0,2-5-5 16,-1 3 1-16,3-6 2 0,0 4-3 0,-5-4-4 16,7 0-8-16,-4-1-17 0,2-2-22 0,-1-3-26 15,2 1-31-15,-9-4-34 0,20 1-33 0,-9-1-39 16,4-4-30-16,-4 1-65 0,4-2-163 0,-2-5-497 0,7 2 221 16</inkml:trace>
          <inkml:trace contextRef="#ctx0" brushRef="#br0" timeOffset="70908.3201">4403 7230 199 0,'0'0'276'0,"10"-10"-3"0,-10 10-4 0,7-5-2 16,-7 5-15-16,0 0-12 0,9-3-18 16,-9 3-19-16,0 0-24 0,0 0-15 0,0 0-20 15,0 0-9-15,0 0-13 0,0 0-11 0,-28 22-5 0,21-15-9 16,-5 0-6-16,0 7 0 0,3-6-7 0,-2 5-5 16,2-2 2-16,2-1-1 0,-1 5-18 0,4-7-3 15,0 3-5-15,2 0-6 0,2-11 0 0,2 18 5 16,-2-18-5-16,6 14 4 0,-1-8 10 0,6-1-2 15,-2 1 4-15,6-4-5 0,3-1-2 0,1-2-8 16,8-1 4-16,-2 2-13 0,2-5 1 0,-2 3-2 16,-1-6-9-16,6 7-21 0,-6-5-37 0,1 3-44 15,-5-3-36-15,-2 1-55 0,-3 1-74 0,-2-2-115 16,-6 3-280-16,-1-3-685 0,-6 6 302 0</inkml:trace>
          <inkml:trace contextRef="#ctx0" brushRef="#br0" timeOffset="72474.5362">4936 7319 140 0,'0'0'174'0,"0"0"-10"0,0 0-5 15,0 0-21-15,0 0 0 0,0 0-9 0,5-19-6 16,-5 19-9-16,0 0-3 0,6-14 2 0,-6 14-4 15,3-9-7-15,-3 9-2 0,3-11-4 0,-3 11-1 16,6-8-6-16,-6 8 9 0,0 0-14 0,6-7-6 16,-6 7-9-16,0 0-6 0,0 0-6 0,0 0 1 15,0 0 5-15,0 0 1 0,-15 30-1 0,4-15 1 16,-3 9-3-16,-7 8 1 0,-5-2-5 0,1 6-7 16,-2-4-4-16,2 4 0 0,-2 5-5 0,0-7-3 15,0 2-9-15,0 1 5 0,5-2-12 0,-3-6-28 16,1 3-31-16,9-9-37 0,0 2-50 0,2-3-55 0,2-5-76 15,2-4-190-15,2-2-481 0,2-3 213 0</inkml:trace>
        </inkml:traceGroup>
        <inkml:traceGroup>
          <inkml:annotationXML>
            <emma:emma xmlns:emma="http://www.w3.org/2003/04/emma" version="1.0">
              <emma:interpretation id="{F4F25D46-0FA9-42A3-9541-D9AFB3D6CDDB}" emma:medium="tactile" emma:mode="ink">
                <msink:context xmlns:msink="http://schemas.microsoft.com/ink/2010/main" type="inkWord" rotatedBoundingBox="21621,10305 25534,10146 25576,11177 21663,11335"/>
              </emma:interpretation>
            </emma:emma>
          </inkml:annotationXML>
          <inkml:trace contextRef="#ctx0" brushRef="#br0" timeOffset="73089.1407">5530 7387 202 0,'-9'11'246'0,"2"2"-22"0,1-6-18 16,0 0-17-16,1 4-11 0,5-11-13 0,-1 18-14 0,1-18-13 15,1 19-11-15,-1-19-7 0,0 15-6 16,0-15-10-16,6 9-5 0,-6-9-11 0,12 5-1 16,-4-1-11-16,-8-4-3 0,20 0-8 15,-6-2 0-15,-1 0-17 0,4-1 0 0,-2-3-4 0,0 2 1 16,-2 0-9-16,3-3-3 0,-1 2-4 0,-1-3-5 16,-2 0-2-16,-2 1 3 0,1-4-4 0,0 3-2 15,-6 1-4-15,1 1 1 0,-2-4-4 0,-4 10 2 0,6-16-1 16,-6 6 0-16,0 10-5 0,0-16-1 0,0 16-1 15,-4-20 0-15,1 13 2 0,-3-1-1 0,0-2-3 16,6 10 2-16,-13-13-1 0,5 6-2 0,1 2 0 16,-4 2-3-16,-1-1-1 0,2 1 5 0,-4-2-1 15,1 5 0-15,-3-2 0 0,1 2-1 0,0 4 0 16,-3 1 2-16,3 1 1 0,-4 0-1 0,2 4-4 16,2-1 5-16,-1 7-4 0,1-1 4 0,4-2-6 15,0 1-11-15,3 1-26 0,1 1-22 0,1 0-36 16,0-1-42-16,4-4-53 0,-1 3-270 0,3-14-498 15,6 18 221-15</inkml:trace>
          <inkml:trace contextRef="#ctx0" brushRef="#br0" timeOffset="73400.4841">6071 7314 240 0,'0'0'317'0,"0"0"-14"16,0 0-26-16,3-10-32 0,-3 10-25 0,0 0-22 16,0 0-19-16,0 0-12 0,0 0-12 0,11 21-10 15,-8-11-8-15,1 4-9 0,2-1-3 0,0 2 0 16,-1 2-2-16,4 1-7 0,-2 5-5 0,1-1 12 16,1 1-15-16,2 1-9 0,-3 3-9 0,2-4-4 15,-4 0-1-15,0-1-14 0,-3-5 1 0,3 5-9 16,-1-6-9-16,-2 2 0 0,3-3-2 0,-2 1-12 15,-1-1-1-15,-1 0-2 0,2-2-9 0,-2 1-22 16,1-3-31-16,-3 0-31 0,0-11-29 0,0 18-35 16,0-9-43-16,0-9-46 0,-5 18-37 0,5-18-94 0,-6 10-189 15,6-10-574-15,0 0 254 0</inkml:trace>
          <inkml:trace contextRef="#ctx0" brushRef="#br0" timeOffset="73732.2055">6082 7321 162 0,'-3'-11'285'0,"1"-3"-17"0,2 1-21 0,0 13-18 16,3-22-20-16,3 8-17 0,0 6-19 0,2-5-12 16,5 6-19-16,-1-6-12 0,3 7-14 0,3-5-6 15,-2 3-9-15,4 2-9 0,5-2-4 0,-6 5-9 16,1-1-9-16,-4 4-5 0,2 0-5 0,0 4-7 15,-5-1-5-15,2 5-4 0,-6-2-5 0,2 1 0 16,-2 0 1-16,0 0-3 0,0 3-1 0,-5-2 8 16,-1 6 1-16,-1-5 4 0,-2-9 3 0,-5 23 6 15,-1-10 0-15,0 1 4 0,-1 0-1 0,-4-2 8 0,2 0-13 16,-3 2 3-16,-1-7-1 0,-2 8-7 0,2-6-8 16,-4-2 2-16,2 4 0 0,-3-5-16 15,5 1 2-15,-2 1-7 0,0 0-7 0,-1-2-13 16,2-4-33-16,5 3-25 0,-3-2-31 0,3 1-27 15,-1 0-33-15,10-4-53 0,-10 2-66 0,10-2-301 16,0 0-612-16,0 0 271 0</inkml:trace>
          <inkml:trace contextRef="#ctx0" brushRef="#br0" timeOffset="74340.4762">6476 7446 282 0,'0'0'257'0,"0"0"-27"0,0 0-17 0,20-22-16 0,-8 16-18 16,-1-4-12-16,8 7-15 0,-1-4-12 0,4 2-12 16,-2 3-10-16,10-7-7 0,-6 4-3 0,5 4-2 15,-2-5-3-15,0 2-2 0,0 1-1 0,-5 3-4 16,-2 3-4-16,-2-3-7 0,-5 3 1 0,-1-2-8 15,3 3 1-15,-2 2 2 0,-5-3 0 0,2 1 2 16,-2 3 3-16,-1-1 3 0,1-1 4 0,-1 2-2 16,-3-1-7-16,-4-6-2 0,8 17-6 0,-4-9 1 15,-4-8-6-15,5 14 0 0,-1-6-14 0,-4-8-1 16,5 16-8-16,-2-9 1 0,-3-7-5 0,4 11-7 0,-4-11-6 16,3 13 1-16,0-6-17 0,-3-7-26 15,0 0-38-15,0 0-23 0,5 11-29 0,-5-11-31 16,0 0-35-16,0 11-55 0,0-11-67 0,0 0-312 0,0 0-649 15,0 0 288-15</inkml:trace>
          <inkml:trace contextRef="#ctx0" brushRef="#br0" timeOffset="74032.646">6540 6966 188 0,'4'-5'323'0,"-4"5"-31"16,0 0-29-16,0 0-30 0,0 0-19 0,0 0-21 0,0 0-11 15,15 15-14-15,-12-6-5 0,-1 4-5 16,4 2-7-16,-5-1-7 0,5 4-1 0,-2 0-2 0,1 3-9 16,-1 0-5-16,1 1-10 0,-2-3-4 0,3 1-8 15,0 3-12-15,0 1-5 0,1-3-1 0,-2 3-3 16,-5-7-7-16,7 5-13 0,-5 1-2 0,2-5-5 15,-1-4-7-15,3 4-2 0,-1 4-9 0,-2-7 1 0,-2 2-2 16,2-2-3-16,3 0-16 0,-5-4-21 16,2 1-21-16,2-1-25 0,-1 2-23 0,-2-5-31 15,-2-8-29-15,-2 18-42 0,2-18-41 0,0 11-49 0,0-11-305 16,0 0-614-16,-10 10 271 0</inkml:trace>
          <inkml:trace contextRef="#ctx0" brushRef="#br0" timeOffset="74510.0206">6911 7096 306 0,'-1'-16'323'0,"1"16"-35"0,0 0-31 0,0-14-29 15,0 14-26-15,0 0-15 0,0 0-19 0,0 0-35 16,0 0-47-16,0 0-46 0,0 0-54 0,0 0-61 16,26 19-60-16,-20-10-198 0,-1-2-360 0,-5-7 160 15</inkml:trace>
          <inkml:trace contextRef="#ctx0" brushRef="#br0" timeOffset="75244.4063">7233 7290 255 0,'8'6'306'0,"-8"-6"-11"16,9 7-17-16,-9-7-18 0,10 7-17 0,-2-2-12 0,-3 0-28 15,1 2-11-15,0 1-11 0,0 0-17 0,2 0-20 16,-1 4-6-16,-1-2-14 0,2 0-13 16,-4 0-6-16,1 1-11 0,-1 1 0 0,1 1-15 0,-4-6-6 15,1 4-6-15,2-3-5 0,-4-8-12 0,3 18 3 16,0-11-8-16,-3-7-7 0,3 16 0 15,-3-16-3-15,2 10-4 0,-2-10-2 0,0 11 1 0,0-11-4 16,0 0 2-16,0 0 3 0,0 0-22 0,0 0-7 16,0 0-5-16,0 0-4 0,0 0-5 0,0 0-3 15,0 0-3-15,0 0-8 0,0 0-5 0,4-42-4 16,-3 27-2-16,5 1-8 0,-4-3-7 0,2-4-1 16,4 0-2-16,-1 4 5 0,-1-3 7 0,2 2 2 15,1 3 6-15,-2-1 1 0,2 1 4 0,-1 2 6 16,2 2 8-16,-1 3 8 0,-3-2 7 0,4 3 5 15,-5 1 4-15,1-2 4 0,-6 8-1 0,13-4 0 16,-13 4 5-16,14-6-1 0,-14 6 1 0,13 2 2 16,-13-2 4-16,16 6 4 0,-10-1-2 0,-1 3 7 15,4 1 0-15,-5-1 3 0,2 2 3 0,0 1-7 16,2 3 4-16,1-3-7 0,-6 4 2 0,4 0 4 16,-1-3-3-16,0 1 10 0,1 1-17 0,-2-6 0 15,-2 1-7-15,1 1 12 0,-1-2-8 0,3 2-6 0,-3-3 1 16,0 4 2-16,-3-11-4 0,5 10-5 0,-5-10-1 15,3 14 4-15,-3-14 4 0,0 0-9 0,3 7 3 16,-3-7-2-16,0 0-5 0,0 0-8 0,0 0-3 16,0 0-9-16,0 0-9 0,0 0-6 0,0 0-3 15,0 0-6-15,0 0-5 0,0 0-3 0,6-29-4 16,-5 20-3-16,1-5 6 0,2 0 2 0,-1 1 0 16,2-2 5-16,-2-1 5 0,0 1 8 0,3-1 0 15,-3 1 0-15,3 0 7 0,-2 1 6 16,-1 4 20-16,1 0 10 0,-1 1 16 0,0 0 8 0,-3 9 6 15,6-17 4-15,-3 10-4 0,-3 7 3 0,5-12-9 16,-5 12-5-16,7-6 4 0,-7 6-7 0,8-7-2 16,-8 7-2-16,0 0 1 0,0 0 3 15,0 0-2-15,25 11 8 0,-17-8 4 0,-2 3 3 0,2 5 8 16,3 0 2-16,-2-2 9 0,1 0-4 0,1 5 3 16,-1-1-1-16,2 0-14 0,3 3-2 0,-3-1-2 15,-3-2 2-15,3 1-12 0,0 1 4 0,1 0-7 16,1-4-3-16,-4 3-21 0,0 0-35 0,-1 0-32 15,2-7-27-15,-4 6-43 0,-4-5-41 0,3-1-47 0,-1 2-42 16,-5-9-63-16,7 8-246 0,-7-8-620 0,8 4 274 16</inkml:trace>
          <inkml:trace contextRef="#ctx0" brushRef="#br0" timeOffset="76084.2564">8223 7363 239 0,'0'0'292'0,"0"0"-29"0,14-5-20 0,-14 5-23 15,0 0-19-15,10-2-16 0,-10 2-10 0,0 0-16 16,14 6-10-16,-14-6-15 0,9 8-12 0,-3-2-6 16,-6-6-7-16,12 7-6 0,-6 2-3 0,1-7-10 15,-7-2-3-15,16 7-5 0,-5-1-2 0,4-1-8 16,-3-1-5-16,6-4-2 0,-5 0-7 0,3 2-8 16,4-2-4-16,-1-2-3 0,2-2-6 0,-2 3-1 15,-1-5-2-15,2 2-9 0,-5 1 3 0,3-3 2 16,-3-3-7-16,-1 3-4 0,0-1 2 0,-4-1-3 15,-2 2 1-15,-2-1-7 0,0-3-4 0,-6 10-2 0,3-18-1 16,-3 18-2-16,-3-18 3 0,-2 5-8 16,-4 4 0-16,-1-2 1 0,-2 3 3 0,-3 1-3 15,0-1 2-15,-4 4-4 0,-5-2-2 0,-3 3 6 16,3 0-1-16,2 4-2 0,1 1 0 0,1 1 5 0,1 1-1 16,3 1 1-16,-2 4 5 0,3-1-2 0,1 1 0 15,2 2-1-15,4-1 1 0,-3 4-3 0,4-2 5 16,2 1-3-16,4 0 1 0,1 0 2 0,0 2-4 15,4-1 9-15,2-3-9 0,-1 3-2 0,5-4 4 16,-1 1 3-16,3-2-5 0,1-1 4 0,1-1-6 16,1-4-2-16,1 1-6 0,0-1 2 0,4 0-6 15,-1-3 0-15,-1-3 0 0,2 0-1 16,-1-1-2-16,-1-2 4 0,0-1 7 0,0-2-3 16,-2 0 1-16,-4 2 0 0,1-4 2 0,-1 0-2 0,-3 3 5 15,2-4-5-15,-2-1 0 0,-3 2 1 0,1 1 1 16,-1 0 1-16,-1 1 1 0,-3 1 2 0,-2 8 3 15,8-12 0-15,-2 6-1 0,-6 6-6 0,6-8 1 16,-6 8-1-16,0 0-3 0,0 0 2 0,0 0 0 0,15 1 4 16,-15-1 1-16,9 10 6 0,-2-4-8 15,-1 1 5-15,2-3 3 0,4 7 1 0,-5-4 6 16,8 3-1-16,-2-3 7 0,2 4-3 0,2-4 5 16,-2 0-2-16,2-1-1 0,0-1-2 0,2 1-4 0,1-6 2 15,5 2 1-15,0-2 0 0,-1 0-3 16,3-6-5-16,-3 4 0 0,3-7 7 0,0 3-7 15,-2-4 2-15,-3 1-6 0,2-3 11 0,-1-2-9 0,-3 1-2 16,3-3 3-16,-7 1-2 0,4-3 3 0,-10 3 0 16,5-8-4-16,-2 0 0 0,-1-2-12 15,-4-1-8-15,-1-3-13 0,-1-6-6 0,0-3 5 16,-3 2-9-16,-3-2-4 0,-3-1 1 0,0 2 6 16,-1 2 1-16,-2 6 8 0,-2 2 2 0,-4 2 2 0,-1-1 4 15,-3 6 4-15,5 8 4 0,-13-3 7 0,5 1 7 16,2 5-1-16,0 4 1 0,-1 3 6 0,-3 2 1 15,1 3 0-15,1 4 1 0,-2 3 10 0,2 7-2 16,-1 1-1-16,5 2 10 0,3 2-1 0,4 5-2 16,-1 9 1-16,3-2 7 0,6 4-9 0,0 1 10 15,3-1-4-15,4-5-5 0,5 4-4 0,1-5 6 16,2 3-7-16,8-4 4 0,-8-6-8 0,3-1 12 16,1 6-13-16,2-8 18 0,6 2-18 0,-6-3-21 15,-2-6-39-15,-3 2-43 0,7-3-54 0,-8-3-73 16,0-4-106-16,-8 0-284 0,5-5-655 0,-12-2 290 0</inkml:trace>
        </inkml:traceGroup>
        <inkml:traceGroup>
          <inkml:annotationXML>
            <emma:emma xmlns:emma="http://www.w3.org/2003/04/emma" version="1.0">
              <emma:interpretation id="{4C6F1155-2A2A-45A2-ADDB-94303F886502}" emma:medium="tactile" emma:mode="ink">
                <msink:context xmlns:msink="http://schemas.microsoft.com/ink/2010/main" type="inkWord" rotatedBoundingBox="26374,10048 29847,9907 29877,10668 26405,10808"/>
              </emma:interpretation>
            </emma:emma>
          </inkml:annotationXML>
          <inkml:trace contextRef="#ctx0" brushRef="#br0" timeOffset="77086.729">10237 6893 148 0,'0'0'203'16,"0"0"-11"-16,6-12-8 0,-6 12-10 0,4-10-9 16,-4 10 0-16,5-8-10 0,-5 8 4 0,4-8-12 15,-4 8 1-15,0 0-9 0,0 0 2 0,0-13-13 16,0 13-10-16,0 0-11 0,0 0-13 0,0 0-10 0,0 0-7 16,0 0-9-16,0 0 5 0,0 0-9 15,-28 29-2-15,20-14-3 0,2-2 4 0,-1 4-4 0,-2 3-3 16,2-2-2-16,1 0 4 0,0 3-7 0,1 2 0 15,4-5-2-15,-4 0-8 0,5 0-2 0,-1-2-2 16,1 3 0-16,4-2-6 0,-1 0-1 0,2 1-5 16,1-5 4-16,0 1-4 0,0 1-2 0,3-5-1 15,-4 2-4-15,4-3 0 0,-1-2-8 0,1-3 8 16,4 1-4-16,1 0 0 0,-5-2 11 16,6 0-15-16,1-3 1 0,-1-2 4 0,-3-2-4 0,-12 4 2 15,21-5-6-15,-12 0-2 0,1-2 1 0,-1 3-1 16,-3-5 1-16,0 3-5 0,-6 6 2 0,13-13-1 15,-8 11 0-15,-5 2 0 0,7-8 3 0,-7 8-2 0,0 0-3 16,8-8 1-16,-8 8-9 0,0 0 3 0,0 0 3 16,0 0-9-16,0 0 8 0,0 0 1 15,19 16-2-15,-19-16 5 0,5 9-3 0,-4 1 5 0,2-3 0 16,2 4-1-16,1-4-4 0,-3 3 2 16,2-2 5-16,3 0-5 0,1 3-6 0,-5-3-23 0,2-1-30 15,3 0-29-15,-6 2-39 0,5-2-39 0,-8-7-48 16,13 8-66-16,-13-8-232 0,14 0-552 0,-14 0 244 15</inkml:trace>
          <inkml:trace contextRef="#ctx0" brushRef="#br0" timeOffset="77583.5577">10802 7093 161 0,'0'0'257'0,"0"0"-21"16,0 0-12-16,0 0-12 0,0 0-6 0,0 0-14 15,0 0-5-15,19 15-15 0,-17-7-8 0,-2-8-13 0,6 17-8 16,-2-8-7-16,-1 2-6 0,-3 0-10 0,6 0-9 16,-1 2-6-16,-2-2-4 0,3-2-11 15,0 2-8-15,-3 0 4 0,4-4-19 0,-2 0-5 16,1 3-5-16,0-3-3 0,3-3 0 0,-9-4-4 16,16 8-6-16,-7-4-7 0,3 0-1 0,0-2-4 0,-2 0-3 15,7-2-5-15,-2 0 2 0,-2 0-10 0,-13 0 4 16,19 0-3-16,-10-4 3 0,-9 4-6 0,18-2-1 15,-10-4 0-15,-8 6-3 0,16-5 3 16,-12 0-2-16,-4 5 2 0,11-12 1 0,-8 7-3 16,-3 5 5-16,12-12-5 0,-11 8 4 0,-1 4 0 0,6-15 1 15,0 8 1-15,-6 7 2 0,0-19 2 0,3 11-4 16,-1-3 1-16,-2 11-5 0,0-19-2 0,0 4-1 16,0 15-1-16,-5-18 3 0,5 8-1 0,-6-1 4 15,3 0-9-15,3 11 4 0,-10-16 3 0,4 6 2 16,1 4-9-16,-4-1 0 0,2 0 10 0,-2 1-12 15,-1 1 1-15,-5 3 3 0,4-1 1 0,11 3-4 16,-22 0-3-16,9 3 3 0,-5-3-2 0,4 4 3 0,1-1-3 16,-1 3 7-16,1-1-4 0,4 0-4 15,-4 0 1-15,2 3 1 0,2-1-4 0,-1-1 4 16,1 3 4-16,1-3-6 0,2 0-5 0,6-6-9 16,-9 12-13-16,3-6-22 0,6-6-20 0,-10 7-22 15,4-1-23-15,6-6-37 0,-7 7-36 0,7-7-36 16,0 0-52-16,-12 4-269 0,12-4-586 0,0 0 260 15</inkml:trace>
          <inkml:trace contextRef="#ctx0" brushRef="#br0" timeOffset="77933.8987">10817 6811 150 0,'0'0'251'0,"0"0"-24"0,0 0-16 15,0 0-15-15,0 0-17 0,0 0-13 0,0 0-13 16,0 0-9-16,0 0-18 0,0 36-12 0,0-36-13 16,3 15-9-16,-3-15-10 0,3 16-5 0,-2-10-9 15,-1-6-5-15,3 10-5 0,-3-10-6 0,2 10-4 16,-2-10-5-16,4 8-2 0,-4-8-2 0,0 0-3 16,8 5-5-16,-8-5-2 0,0 0-2 0,0 0-2 15,0 0-4-15,19-18 1 0,-19 18-4 0,5-11-3 16,-1 2 0-16,2 0-1 0,-6 9 0 0,2-18 0 15,2 6 8-15,-1 3 5 0,0-6 7 0,-1 3 7 16,1 2 6-16,0 0 4 0,-3 10 0 0,0-15-1 16,0 15 1-16,1-13-9 0,-1 13-5 0,2-11-5 0,-2 11-5 15,0 0-4-15,0 0-4 0,0 0-3 16,0 0-5-16,0 0-19 0,0 0-25 0,22 18-32 16,-18-8-39-16,2-3-46 0,5 3-60 0,-2 1-286 15,-3-1-537-15,7 1 238 0</inkml:trace>
          <inkml:trace contextRef="#ctx0" brushRef="#br0" timeOffset="78310.4746">11414 6853 253 0,'7'-9'287'0,"-7"9"-22"16,7-5-21-16,-7 5-18 0,12-4-18 0,-12 4-17 0,12-4-20 0,-12 4-13 15,0 0-11-15,17 1-15 0,-17-1-4 0,15 4-12 16,-15-4-7-16,10 4-5 0,-4 3-8 0,2-2-6 16,-8-5-3-16,11 12-1 0,-3-2-6 0,-2 2 6 15,-2 1-5-15,-1 0-6 0,0-1-1 0,0 1-4 16,3 4 6-16,-6 1-6 0,0-4 9 16,2 3 3-16,-4 0 2 0,-1 1-10 0,0-2 5 0,0 1-6 15,0-2 9-15,0 3-15 0,-1-2-5 0,1 0-6 16,0 1-1-16,3-6-8 0,-3 2-3 0,0-2-8 15,3-11-1-15,-3 17 0 0,3-17-1 0,0 15-4 16,0-15-5-16,1 14 4 0,-1-14-5 0,8 9 1 16,-5-4-1-16,-3-5-4 0,10 7 1 0,2-4-6 15,-12-3-4-15,18 3-27 0,0-3-18 0,-8-3-27 0,4 3-22 16,1-3-26-16,-2 2-33 0,-2-5-36 16,-2 4-40-16,-9 2-48 0,19-9-56 0,-13 4-267 15,1-1-636-15,-7 6 281 0</inkml:trace>
          <inkml:trace contextRef="#ctx0" brushRef="#br0" timeOffset="78652.0996">11373 7087 137 0,'0'0'246'16,"27"-18"-19"-16,-21 14-21 0,8-2-16 0,-7 1-16 15,11 1-18-15,-2-1-17 0,1 2-13 0,-1 0-12 16,8-4-8-16,-5 6-5 0,1-1-7 0,-2 0-4 16,1-2-5-16,0 4-2 0,-1-2-3 0,0 2-2 15,0 0 3-15,-2 0-2 0,2 0 1 0,-7 2 1 16,1-1 3-16,1 2-7 0,-13-3-1 0,17 2-3 16,-7 1-1-16,-1 4 2 0,0-4 0 0,-2 2 2 0,4 4-4 15,-5 0-3-15,0-4-1 0,1 1-2 0,-7-6-3 16,12 17-7-16,-7-12-6 0,-2 2-2 0,-3-7-7 15,9 15-1-15,-6-7-8 0,-3-8-1 0,4 12 0 16,-1-6 0-16,-3-6-5 0,0 12-12 0,0-12-31 16,0 0-26-16,6 12-36 0,-6-12-40 15,0 0-42-15,0 11-53 0,0-11-81 0,0 0-234 16,0 0-571-16,0 0 253 0</inkml:trace>
          <inkml:trace contextRef="#ctx0" brushRef="#br0" timeOffset="79091.0388">12043 6941 180 0,'0'0'264'15,"0"0"-26"-15,0 0-12 0,0 0-5 0,15 7-10 16,-15-7-14-16,7 13-11 0,-1-7-3 0,0-1-16 16,-1 5-8-16,1-2-7 0,0 0-3 0,-2 1-16 15,5 4-1-15,-3-4-9 0,-2 1-8 0,2 1-9 16,0-1-8-16,-3 0-2 0,2-2-3 0,-4 0-15 15,-1-8-2-15,5 19-7 0,-2-12-5 16,-3-7 4-16,-3 17-6 0,-3-7-4 0,6-10-1 0,-8 15-3 16,2-5-10-16,-2-7-7 0,-3 7-2 15,1-3-2-15,1-2-2 0,-5 1-1 0,4-1-1 0,-7 0-17 0,8-4-11 16,-7 2-15-16,-3 0-20 0,2-3-20 16,-1-3-27-16,-3 2-31 0,-4-2-34 0,1-2-28 15,-4 0-28-15,9 2-5 0,-10-4 9 0,10 0 10 0,5-1 6 16,1-3-1-16,-2 2 10 0,3-6 2 0,5 2 16 15,-1-11 16-15,1 4 28 0,5-3 42 0,2-4 23 16,0 2 30-16,0-12 27 0,3 8 17 0,3 2 29 16,3-6 25-16,-3 4 24 0,2 2 15 0,1 0 8 15,-2 2 11-15,5 5-3 0,-8-2-9 0,5 7-11 16,-1 0-12-16,1 1-15 0,-3 2-3 0,1 4-9 16,-1 0-13-16,2 3-7 0,-8 5-8 0,16-6-16 15,-16 6-23-15,15 1-33 16,-15-1-34-16,13 7-44 0,-5-1-47 0,1 1-46 0,-3-2-262 0,0 1-493 15,1 0 219-15</inkml:trace>
          <inkml:trace contextRef="#ctx0" brushRef="#br0" timeOffset="79761.69">12201 6800 98 0,'16'6'253'15,"-10"-1"-10"-15,0 0-15 0,5 3-12 0,-2 0-13 16,4 2-8-16,-5 3-16 0,4 0-9 0,-2-2-14 15,-1 3-8-15,4-1-13 0,-7 1-10 0,5 1-11 0,-5-2-8 16,4 0-9-16,-7-2-5 0,3 2-6 16,-3-2-10-16,0-4-7 0,-1 3-7 0,-2-10-7 15,3 15 0-15,-3-5-5 0,0-10-9 0,0 11 0 0,0-11-3 16,0 0-5-16,-3 14-5 0,3-14 0 0,0 0 0 16,0 0-1-16,0 0-5 0,-5 7-2 15,5-7-1-15,0 0-4 0,0 0-6 0,0 0-3 16,0 0-8-16,0 0-6 0,-3-36-3 0,3 36-5 0,5-18-5 15,-2 2 8-15,3 1 0 0,1-2-3 0,2 4 1 16,0-1 1-16,-2-2 3 0,5 1 0 0,-4 4 3 16,-2-2 3-16,1 6 1 0,2-2 11 0,-3 1 3 15,5 1 0-15,-11 7 3 0,11-8 1 0,-3 5 0 16,-8 3 0-16,0 0 0 0,19 0 2 16,-19 0 4-16,11 8 0 0,-5-3 3 0,0 1 2 15,0 1 3-15,1 4-1 0,-4 0 2 0,3 2 6 0,-2-1-6 16,5 1 5-16,-6 0 1 0,3-1-3 0,2 0 0 15,-2 0-7-15,-3-1 4 0,0-1-4 0,1-1-3 16,-1-1 1-16,3-1-6 0,-6-7 3 0,3 15-3 0,-3-15 4 16,3 8-9-16,-3-8 2 0,0 0 5 15,5 9-9-15,-5-9 1 0,0 0-5 0,0 0-12 16,0 0-9-16,0 0-6 0,0 0-11 0,0 0-5 16,0 0 0-16,16-17-11 0,-10 9-1 0,-3-2-9 0,1-1 0 15,2-1 2-15,-3-3 4 0,6 4 4 0,-1-7 4 16,1 5 5-16,4-8 3 0,-7 6 3 15,5 2 4-15,-2 0 10 0,1 2 4 0,-1-2 16 0,-2 6 2 16,5-4 8-16,-4 6 8 0,-5 1 5 0,-3 4 0 16,13-7 4-16,-13 7 3 0,15-6 0 15,-15 6 8-15,11 1 2 0,-11-1 2 0,22 10 0 0,-18-4 1 16,8 1 10-16,-6 2-5 0,5 1 9 0,-2 0 4 16,4 3 3-16,-5 0-2 0,3 2-3 0,0-4 0 15,-2 4-9-15,1-2 2 0,2 0-2 0,-1-2-6 16,-2 2-5-16,1-2-8 0,-1-2-2 0,-2 2-1 15,-1-3-11-15,-1-1-28 0,-5-7-35 0,9 11-26 16,-3-6-31-16,-6-5-30 0,3 7-34 0,-3-7-47 16,7 5-57-16,-7-5-81 0,0 0-193 0,0 0-588 15,0 0 260-15</inkml:trace>
          <inkml:trace contextRef="#ctx0" brushRef="#br0" timeOffset="79980.1069">13203 6801 262 0,'0'0'384'0,"9"-3"-13"16,-9 3-15-16,0 0-27 0,0 0-30 0,0 0-28 0,6-9-23 16,-6 9-22-16,0 0-22 0,0 0-16 15,0 0-12-15,14 19-5 0,-11-11-17 0,0 2-19 16,4-1-6-16,-4 0-13 0,3 0-9 0,1 6-7 0,-4-4-13 16,3 3-3-16,0-2-9 0,2 0-11 0,-2 1-3 15,-3-2-19-15,0-2-31 0,-2 0-33 0,5-1-36 16,-6-8-35-16,6 15-30 0,-6-15-34 0,0 8-36 15,0-8-37-15,0 0-53 0,0 0-300 0,14 2-629 16,-14-2 279-16</inkml:trace>
          <inkml:trace contextRef="#ctx0" brushRef="#br0" timeOffset="80267.4194">13543 6789 155 0,'0'0'279'0,"6"-7"-21"0,-6 7-21 16,11-2-24-16,-11 2-15 0,0 0-15 0,0 0-14 15,18 0-12-15,-18 0-5 0,10 10-10 0,-7-2-8 16,-3-8-7-16,10 13-4 0,-4-6-9 0,2 6-5 16,-2-4-2-16,-3 4-7 0,3-3-9 0,-2 1-3 15,-4 1 0-15,0-3-4 0,3 5-10 0,-3-4 2 16,0-10-7-16,-3 22-1 0,-1-9 2 0,-2 0 1 16,0-2 0-16,-2 0 6 0,-1 0-4 0,-1-1-10 15,-3 0-5-15,1-2-3 0,-2-2-3 0,1 2-3 0,-2-1-2 16,4-2-12-16,-5 1 0 0,3 0-9 0,-2-2 10 15,1-1-6-15,-2-3-9 0,2 1-9 16,-2-1-23-16,-2-1-33 0,2-2-23 0,-1-2-35 0,-2 0-34 16,-8-1-47-16,11-1-40 0,-7-6-49 0,7 3-301 15,-3-4-621-15,4 1 274 0</inkml:trace>
          <inkml:trace contextRef="#ctx0" brushRef="#br0" timeOffset="80452.3495">13261 6525 253 0,'3'-10'367'0,"0"3"-9"0,-3 7-18 0,6-15-16 16,-3 6-19-16,-3 9-36 0,8-13-24 0,-2 5-26 15,-6 8-20-15,13-8-18 0,-7 6-20 0,-6 2-19 16,22 0-17-16,-8 2-32 0,-1-1-37 0,-1 3-51 16,-4-2-52-16,4 2-56 0,-5-1-56 0,-7-3-70 15,19 4-289-15,-13-1-560 0,-6-3 248 0</inkml:trace>
        </inkml:traceGroup>
        <inkml:traceGroup>
          <inkml:annotationXML>
            <emma:emma xmlns:emma="http://www.w3.org/2003/04/emma" version="1.0">
              <emma:interpretation id="{F9795C98-D81C-4CD1-915E-64CF4426A3EE}" emma:medium="tactile" emma:mode="ink">
                <msink:context xmlns:msink="http://schemas.microsoft.com/ink/2010/main" type="inkWord" rotatedBoundingBox="30591,10006 31416,9973 31450,10809 30625,10842"/>
              </emma:interpretation>
            </emma:emma>
          </inkml:annotationXML>
          <inkml:trace contextRef="#ctx0" brushRef="#br0" timeOffset="91146.6085">14381 6789 184 0,'0'0'177'0,"0"0"-6"15,0 0-3-15,-6-9-7 0,6 9-9 0,0 0-4 0,0 0-10 16,0 0-7-16,0 0 1 0,0 0-8 16,-3-11-3-16,3 11 0 0,0 0-4 0,0 0-4 15,0 0-7-15,0 0-2 0,0-14-7 0,0 14-2 0,0 0-4 16,0 0-7-16,0 0 4 0,0 0-8 0,0 0 1 16,0-13-6-16,0 13 0 0,0 0-2 0,0 0-7 15,0 0 2-15,0 0-1 0,0 0 1 0,0 0-5 16,0 0 0-16,0 0-6 0,0 0 3 0,0 0-3 15,0 0-1-15,0 0 1 0,0 0-6 0,0 0-2 16,0 0-6-16,0 0-9 0,0 0-6 0,0 0 8 16,0 0-14-16,0 0 0 0,0 0 0 0,0 0-3 15,0 0 0-15,0 0-10 0,0 0 8 0,0 0-11 16,0 0-7-16,0 0 14 0,0 0-3 0,23 22 7 16,-19-17-2-16,-4-5 1 0,6 13 1 0,-3-6-5 15,0 2 7-15,5-1-2 0,-5 1 8 0,0 0-1 16,3-1-3-16,-3 0 4 0,3 2 7 0,-2 0-4 0,-1-2 3 15,3 2-3-15,-6 0 6 0,6-3-6 0,-6-7 8 16,4 18-1-16,-1-8-2 0,0-3 1 16,-3-7-3-16,5 14-3 0,-2-4 3 0,-3-10-10 0,3 13 5 15,0-8 0-15,-3-5 1 0,3 13-4 0,-3-13-1 16,6 12 0-16,-6-12-3 0,3 10 0 0,-3-10 1 16,4 10-5-16,-4-10 3 0,0 10 1 0,0-10-3 15,0 0 7-15,6 12 11 0,-6-12-4 0,0 0-5 16,3 10 0-16,-3-10-2 0,0 0 3 0,3 10-7 15,-3-10-2-15,3 7-2 0,-3-7-3 0,0 0 0 16,0 0-2-16,0 0 1 0,0 0-2 0,0 12-3 16,0-12 9-16,0 0-9 0,0 0-1 0,0 0 6 15,0 0-1-15,0 0 4 0,0 0-4 0,0 0 0 0,0 0 5 16,0 0-1-16,0 0 14 0,0 0 4 0,0 0 11 16,0 0-1-16,0 0-1 0,0 0-4 0,0 0-5 15,0 0-2-15,0 0-3 0,0 0 0 0,0 0-4 16,11-33-4-16,-11 26 2 0,0 7-3 0,6-21-4 15,-3 7-4-15,1 1 3 0,-1-1-3 0,0-1-4 16,-3 1-8-16,3-3 2 0,1 3-3 0,-1-3 0 16,-3 4-8-16,0-2 1 0,0 1 0 0,3 1-3 15,-3 4 1-15,3-5 3 0,-3 14 1 0,-3-23 0 16,6 12 3-16,-3 11-3 0,0-18-1 0,3 12 5 16,-3 6-6-16,0-14 3 0,0 14-4 0,6-17 0 15,-6 17 1-15,2-14-2 0,-2 14 5 0,1-11-7 16,4 4 2-16,-5 7-2 0,3-13 2 0,-3 13-3 15,6-11 4-15,-6 11 3 0,7-11-2 0,-1 4-3 16,-6 7 1-16,11-11-1 0,-8 5 3 0,3 2 1 16,-6 4-3-16,13-13 3 0,-7 8 0 0,-6 5 7 15,13-10-4-15,-1 3-1 0,-4 3-1 0,-2 0 6 16,-6 4-1-16,19-10-1 0,-11 7-5 0,-2-1 11 0,-6 4-8 16,19-10-1-16,-10 9 4 0,-9 1-3 0,18-7 4 15,-9 5 0-15,-9 2-3 0,13-6 4 0,-4 3-3 16,-9 3-1-16,16-6 3 0,-16 6 0 15,14-1 1-15,-14 1 1 0,18-2 1 0,-18 2-4 0,13-3 4 16,-13 3-2-16,14-3 3 0,-14 3 2 0,10-4-1 16,-10 4 0-16,0 0-1 0,13-1 4 0,-13 1 1 15,0 0 6-15,9-3-7 0,-9 3-2 0,0 0 3 16,11-7 1-16,-11 7 0 0,0 0 0 0,0 0-4 16,0 0 2-16,0 0-4 0,0 0 1 0,0 0 0 15,0 0 0-15,12 0-3 0,-12 0 0 0,0 0 0 16,0 0 0-16,0 0 1 0,0 0 1 0,0 0 0 15,13-1-3-15,-13 1 4 0,0 0-3 0,0 0-5 16,0 0-14-16,0 0-25 0,6 12-31 0,-6-12-40 0,0 0-34 16,0 0-39-16,-3 17-46 0,3-17-58 0,0 0-81 15,-10 13-334-15,10-13-766 0,-12 7 340 16</inkml:trace>
          <inkml:trace contextRef="#ctx0" brushRef="#br0" timeOffset="92441.1898">14817 7000 122 0,'0'0'191'0,"0"0"-10"0,0 0-8 0,0 0-8 16,0 0-6-16,0-14-9 0,0 14-7 0,0 0-6 15,0 0-4-15,0 0-4 0,0 0-1 0,3-8 0 16,-3 8-4-16,0 0 2 0,0 0-2 0,0 0-3 0,0 0-2 16,0 0 0-16,0 0-3 0,0 0-4 15,3-12-5-15,-3 12-6 0,0 0-3 0,0 0-7 16,0 0-5-16,0 0-14 0,0 0-8 0,0 0-7 15,0 0-4-15,0 0-8 0,0 0 1 0,0 0-4 0,0 0-3 16,0 0-3-16,0 0 6 0,0 0-3 0,0 0-2 16,0 37 3-16,0-37 1 0,0 13 4 15,0-13-1-15,0 13 9 0,0-13 10 0,0 16-7 0,0-16 10 16,0 18-4-16,0-10 3 0,0 2 5 0,0-10 1 16,3 17 0-16,0-7 3 0,-3-10 6 15,3 19-9-15,-3-11-1 0,0-8 1 0,4 16-3 0,-4-9-2 16,0-7-4-16,6 16-2 0,-6-9-5 0,0-7 0 15,6 14-3-15,-3-7 1 0,-3-7-2 0,2 11-2 16,-2-11-2-16,3 10-5 0,-3-10-2 0,6 14 4 16,-6-14-5-16,3 9-3 0,-3-9 0 0,1 9-5 15,-1-9-1-15,0 0-4 0,5 11-2 0,-5-11 2 16,0 0-2-16,4 11-1 0,-4-11-3 0,0 0-1 16,3 9-2-16,-3-9-3 0,0 0 2 0,0 0-1 0,0 0-3 15,3 8-1-15,-3-8-1 0,0 0 0 16,7 7-1-16,-7-7 1 0,0 0-3 0,0 0 1 0,0 0 0 15,3 9-1-15,-3-9-2 0,0 0 2 16,0 0-3-16,0 0 0 0,0 0 0 0,0 0-1 16,0 0 2-16,0 0-4 0,0 0-5 0,0 0-2 0,0 0-16 15,0 0-9-15,0 0-17 0,0 0-16 0,0 0-16 16,0 0-26-16,0 0-44 0,0 0-31 0,0 0-33 16,0 0-33-16,0 0-45 0,17-22-45 0,-14 13-67 15,0 0-288-15,3-3-749 0,-2 2 332 0</inkml:trace>
          <inkml:trace contextRef="#ctx0" brushRef="#br0" timeOffset="93022.3871">15102 7105 103 0,'0'0'189'0,"13"-1"-7"0,-13 1-10 15,0 0-8-15,0 0-12 0,0 0-12 0,0 0-8 0,0 0-5 16,0 0 1-16,0 0-1 0,0 0-1 0,0 0-7 16,0 0-1-16,0 0-1 0,0 0-10 0,0 0-4 15,-19 29-4-15,11-26-5 0,-1 3-3 16,3-1-7-16,6-5 1 0,-16 13-6 0,9-7 2 0,-2 2-4 16,-2-1 0-16,4 1-7 0,1-2-8 15,-3 1-2-15,0 3-3 0,1-3-2 0,1 0-2 0,1-1-3 16,0 1-5-16,0 0-3 0,6-7-6 0,-7 11-3 15,7-11-2-15,-9 11 3 0,9-11-5 0,-3 9 6 16,3-9-9-16,-5 9 2 0,5-9-5 0,0 0 3 16,-6 10-3-16,6-10-1 0,0 0-3 0,0 11 7 15,0-11-8-15,0 0 4 0,0 0-6 0,0 0 1 16,-3 13-1-16,3-13-2 0,0 0 1 0,0 0-3 16,0 0 6-16,0 0-2 0,0 0 0 0,3 15-5 0,-3-15 15 15,0 0-3-15,6 7-3 0,-6-7 8 16,0 0 3-16,0 0 6 0,8 4 16 0,-8-4-7 15,12 3 6-15,-12-3 1 0,10 1 4 0,-10-1 2 0,16 0 2 16,-16 0-2-16,17 0 1 0,-17 0 4 0,22-1 0 16,-13 1 1-16,-9 0 0 0,22-3 1 15,-11 3-1-15,5 0-3 0,-4-1-3 0,-12 1 0 16,18-2-4-16,-18 2-2 0,20 0-5 0,-20 0-2 0,19-1-5 16,-19 1-2-16,13-3-4 0,-13 3-4 15,15 3-2-15,-15-3-3 0,9 0-1 0,-9 0 3 0,0 0-12 16,0 0 2-16,0 0-4 0,17-3 0 0,-17 3-2 15,0 0-4-15,0 0-8 0,0 0-11 0,0 0-22 16,0 0-27-16,13 3-30 0,-13-3-34 0,0 0-31 0,0 0-32 16,0 0-27-16,0 0-40 0,0 0-51 15,0 0-89-15,0 0-289 0,0 0-739 0,-3-21 327 16</inkml:trace>
        </inkml:traceGroup>
      </inkml:traceGroup>
    </inkml:traceGroup>
    <inkml:traceGroup>
      <inkml:annotationXML>
        <emma:emma xmlns:emma="http://www.w3.org/2003/04/emma" version="1.0">
          <emma:interpretation id="{CBDA0F37-7689-42E5-B0B0-3E656A703282}" emma:medium="tactile" emma:mode="ink">
            <msink:context xmlns:msink="http://schemas.microsoft.com/ink/2010/main" type="paragraph" rotatedBoundingBox="16661,11578 33117,10969 33170,12423 16714,130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705E12D-481F-4244-A5AA-962985F1DE26}" emma:medium="tactile" emma:mode="ink">
              <msink:context xmlns:msink="http://schemas.microsoft.com/ink/2010/main" type="inkBullet" rotatedBoundingBox="16673,11903 17178,11884 17193,12290 16688,12309"/>
            </emma:interpretation>
            <emma:one-of disjunction-type="recognition" id="oneOf1">
              <emma:interpretation id="interp1" emma:lang="tr-TR" emma:confidence="0">
                <emma:literal>↳</emma:literal>
              </emma:interpretation>
            </emma:one-of>
          </emma:emma>
        </inkml:annotationXML>
        <inkml:trace contextRef="#ctx0" brushRef="#br0" timeOffset="95135.5722">453 8508 53 0,'0'0'248'0,"0"0"-15"0,0 0-10 15,0 0-15-15,-6-10-6 0,6 10-12 0,0 0-8 16,0 0-10-16,0 0-10 0,0 0-10 0,-1-11-6 0,1 11-6 16,0 0-9-16,0 0-6 0,0 0-3 15,0 0-10-15,0 0-5 0,0 0-5 0,0 0-4 0,0 0-4 16,0-15-10-16,0 15-7 0,0 0-8 15,0 0-6-15,0 0-8 0,0 0-2 0,0 0-10 16,0 0-1-16,0 0-4 0,0 0-13 0,0 0 4 0,0 0 0 16,0 0-7-16,21 26 4 0,-18-18 3 0,3-1 3 15,0-1 3-15,1 4 3 0,1 0-3 0,1 1 9 16,0 0-1-16,1 2 3 0,0-1 0 0,1-3 14 16,-2 4-5-16,3-2 6 0,0 6 9 0,-2-5 3 15,4 0 6-15,-3-1-4 0,1-3-3 0,2 3-2 16,-2 1-2-16,1-5-1 0,-2 4 1 0,2-2-3 15,-1 0-3-15,-5-2-5 0,4 1-2 0,-4 1-3 16,1-2-7-16,-1-3-2 0,1 2-3 0,-2-1 0 16,1 4-5-16,-7-9-1 0,12 5-1 15,-12-5 1-15,7 7 0 0,-7-7-6 0,11 5 1 0,-11-5-1 16,7 5-7-16,-7-5 3 0,0 0-4 0,9 5 1 16,-9-5-2-16,0 0-1 0,9 5-3 0,-9-5 0 15,0 0 1-15,0 0-6 0,0 0 1 0,0 0 0 0,11 4 1 16,-11-4-5-16,0 0 4 0,0 0 1 0,0 0-3 15,0 0 7-15,0 0 2 0,0 0 4 0,0 0 5 16,0 0-3-16,0 0-1 0,0 0 2 0,0 0 0 16,6-18-6-16,-6 18 1 0,6-14-1 0,-5 4 1 15,2 1-3-15,-1-6 0 0,-1 4-3 0,4-5-2 16,2-7 1-16,-2 6-4 0,-1-8 0 0,2 2-3 16,0-2 1-16,0 0-2 0,0-2 1 0,0 2-2 15,0 3-1-15,0 6 22 0,-3 1-3 0,3-2-3 16,-2 3-2-16,-1 4-7 0,-1 0-10 0,-2 10-17 15,6-15-27-15,-6 15-41 0,3-9-34 0,-3 9-22 16,0 0-39-16,0 0-32 0,0 0-37 0,0 0-34 0,0 0-43 16,0 0-53-16,13 26-360 0,-13-26-798 0,0 14 353 15</inkml:trace>
      </inkml:traceGroup>
      <inkml:traceGroup>
        <inkml:annotationXML>
          <emma:emma xmlns:emma="http://www.w3.org/2003/04/emma" version="1.0">
            <emma:interpretation id="{C307C687-B0C9-41EB-A002-B0E88F781182}" emma:medium="tactile" emma:mode="ink">
              <msink:context xmlns:msink="http://schemas.microsoft.com/ink/2010/main" type="line" rotatedBoundingBox="17378,11551 33117,10969 33170,12423 17432,13005"/>
            </emma:interpretation>
          </emma:emma>
        </inkml:annotationXML>
        <inkml:traceGroup>
          <inkml:annotationXML>
            <emma:emma xmlns:emma="http://www.w3.org/2003/04/emma" version="1.0">
              <emma:interpretation id="{602273C6-947F-48D6-AB8B-20D9DA8FE023}" emma:medium="tactile" emma:mode="ink">
                <msink:context xmlns:msink="http://schemas.microsoft.com/ink/2010/main" type="inkWord" rotatedBoundingBox="17391,11915 17735,11902 17751,12332 17407,12344"/>
              </emma:interpretation>
            </emma:emma>
          </inkml:annotationXML>
          <inkml:trace contextRef="#ctx0" brushRef="#br0" timeOffset="95641.6255">1172 8696 252 0,'0'0'249'15,"0"0"-13"-15,14 0-10 0,-14 0-10 0,13 4-16 16,-13-4-11-16,16 0-14 0,-16 0-3 0,15-8-9 16,-3 7-16-16,2-5-7 0,1 0-10 0,-2 1-1 15,2-2-18-15,3 1-3 0,-3-5-15 0,3 4-5 16,-3-3-7-16,1 0-8 0,-1-1-1 0,0 4-8 15,1-4-9-15,-5 1-1 0,2-3-3 16,-1 3-5-16,-5 2-3 0,1-3-7 0,2 1-4 0,-4 2 1 16,-3-2-6-16,-3 10-1 0,6-16-1 0,-4 6-1 15,-2 10-6-15,3-13-2 0,-3 13 2 0,-3-13-1 16,3 13-6-16,-8-14-3 0,8 14 3 0,-10-10-3 0,10 10-5 16,-17-1 1-16,17 1 1 0,-20 1 2 15,8 3-2-15,-3 2 1 0,0-2-3 0,-3 6-1 16,0 1 3-16,-3 4 2 0,0 0 0 0,0 0 2 0,2 4 6 15,1 0-4-15,-1 2 1 0,5 1 3 0,1 2 2 16,2 0 5-16,3-7 5 0,0 4 0 0,2-1-1 16,3-4 6-16,3 1-7 0,2-2 8 0,-1 0 9 15,4-4 0-15,1 5 9 0,1-6 14 0,5 0-5 16,0 0 1-16,1-3-1 0,2 0-2 16,2-4-3-16,2 5-7 0,3-6 3 0,2 3-10 0,-4-3-4 15,5-1-4-15,-6 2-19 0,1-3-34 0,-1 0-45 16,1 0-48-16,-6 0-39 0,-2 1-53 0,-3 1-59 15,-9-2-75-15,18-2-288 0,-18 2-679 0,0 0 302 16</inkml:trace>
        </inkml:traceGroup>
        <inkml:traceGroup>
          <inkml:annotationXML>
            <emma:emma xmlns:emma="http://www.w3.org/2003/04/emma" version="1.0">
              <emma:interpretation id="{21057C4C-8B5A-4A43-AAF2-C7CB702991EC}" emma:medium="tactile" emma:mode="ink">
                <msink:context xmlns:msink="http://schemas.microsoft.com/ink/2010/main" type="inkWord" rotatedBoundingBox="18659,11726 20522,11657 20558,12644 18695,12713"/>
              </emma:interpretation>
            </emma:emma>
          </inkml:annotationXML>
          <inkml:trace contextRef="#ctx0" brushRef="#br0" timeOffset="96862.9985">2438 8469 131 0,'0'0'240'15,"0"0"-6"-15,0 0-7 0,0 0-6 0,0 0-7 16,0-12-9-16,0 12-16 0,0 0-10 0,0 0-17 16,0 0-16-16,0 0-17 0,0 0-10 0,0 0-8 15,0 0-4-15,0 0 0 0,0 0-6 0,11 36-1 16,-10-25 1-16,1 0 3 0,-1 6 3 0,4-3-5 15,-1 1 2-15,-1 0 1 0,3 1 2 0,0-3-1 16,-3 1 4-16,3-3-9 0,0 6-1 0,2 0-4 16,-4-9 2-16,5 9 4 0,-3-4-7 0,0 1-8 0,1-1 4 15,-1-2-12-15,0 0-7 0,-1-4-5 16,1 3-2-16,-2 1-3 0,1-4-7 0,1 2-5 16,-6-9-3-16,7 13 4 0,-2-6-14 0,-5-7-6 0,3 11 0 15,1-4 0-15,-4-7-3 0,3 8-6 16,-3-8 1-16,0 0-2 0,6 12 4 0,-6-12-10 0,6 6 0 15,-6-6-2-15,0 0 2 0,0 0-4 0,0 0-1 16,0 0 0-16,4 8 4 0,-4-8-4 0,0 0 10 16,0 0-7-16,0 0 0 0,0 0 1 0,0 0 1 15,0 0 2-15,0 0-5 0,0 0 2 0,0 0-1 16,0 0-2-16,11-17-2 0,-11 17 1 0,4-15-3 16,1 5 1-16,-4 0-2 0,2-5 0 0,2-1-1 15,-4 3 1-15,4-5-4 0,1-4-4 0,-3 5-8 16,1-7-10-16,2-1-10 0,-3 3-3 0,2 4-6 15,-4-4-6-15,4 0 7 0,-4 4-4 0,1-3 3 16,1 3 1-16,-3 5 2 0,1-1 3 0,-1 0 3 16,-1 0 6-16,1 14-4 0,1-20 7 0,-2 12 8 15,1 8-6-15,1-16 0 0,-1 16 3 0,0-16-4 16,0 16 6-16,1-14 4 0,2 6-3 0,-3 8 0 16,3-11-2-16,-3 11 2 0,6-13 0 0,0 4 3 0,-6 9-1 15,14-11 12-15,-8 5-11 0,0-1 3 0,3 0 1 16,-2 3-1-16,4-3 0 0,2 2-2 15,0-1 7-15,-2 0-5 0,2 1 0 0,-1 2 4 0,2-3-4 16,-1 1 3-16,0-1 2 0,1 2-2 0,-1 1-4 16,-1-1 5-16,0 2 2 0,3-2 3 15,-3 0 1-15,-12 4 1 0,21-3-1 0,-11 3 2 0,1-5-1 16,-11 5 10-16,18-2-15 0,-18 2-1 0,15 0 2 16,-15 0 2-16,0 0-4 0,13 0 6 0,-13 0-3 15,0 0-3-15,12 2 3 0,-12-2-2 0,0 0-11 0,7 5-19 16,-7-5-34-16,0 0-33 0,0 0-25 15,0 0-37-15,-6 19-41 0,6-19-58 0,-7 11-52 16,0-4-310-16,7-7-673 0,-12 8 298 0</inkml:trace>
          <inkml:trace contextRef="#ctx0" brushRef="#br0" timeOffset="99707.5251">3089 8877 8 0,'0'0'186'0,"0"0"-13"16,0 0-5-16,0 0-7 0,0 0-7 0,0 0-9 15,0 0-9-15,0 0-3 0,0 0-5 0,0 0-7 16,0 0-6-16,0 0 4 0,0 0-3 0,0 0-2 15,-3-24-6-15,3 24-3 0,0 0-3 0,0 0-5 16,0 0 2-16,0 0-4 0,0 0-1 0,0 0-4 16,0 0 0-16,0 0-6 0,0 0 3 0,0 0-7 15,0 0-1-15,0 0-1 0,0 0-8 0,0 0-3 0,0 0 1 16,1-14-8-16,-1 14-3 0,0 0-7 16,0 0-7-16,0 0-5 0,0 0-4 0,0 0-6 15,0 0 1-15,0 0-1 0,0 0 6 0,0 0-3 0,0 0 0 16,0 0 4-16,-7 36 1 0,7-36-3 0,-3 16 10 15,1-9-3-15,2-7 0 0,0 18 3 16,0-8 1-16,0-10 0 0,0 19 3 0,0-9 4 0,0-10 6 16,5 15-4-16,-4-7 1 0,-1-8 4 0,6 19-1 15,-3-9-3-15,2-3 1 0,-5-7 0 0,6 17 0 16,-3-10-1-16,1-1-2 0,2 1 2 0,0 0 2 16,-6-7-3-16,7 15 0 0,-2-8-3 0,-2-1-2 15,-3-6 2-15,4 12-4 0,-4-12-1 0,3 13-3 16,-3-13 3-16,5 10-4 0,-5-10-6 0,1 10 1 15,-1-10 7-15,5 8-13 0,-5-8 0 0,6 9-4 16,-6-9-2-16,0 0 1 0,1 11-6 0,-1-11 1 16,0 0-4-16,0 0 2 0,2 12-2 0,-2-12-3 0,0 0-2 15,0 0-1-15,0 0-1 0,0 0 3 0,1 8-4 16,-1-8 2-16,0 0-25 0,0 0-10 16,0 0-38-16,0 0-22 0,0 0-47 0,0 0-38 15,0 0-34-15,20-16-44 0,-20 16-40 0,4-11-54 0,-4 11-80 16,2-17-244-16,-2 7-721 0,0-2 320 0</inkml:trace>
          <inkml:trace contextRef="#ctx0" brushRef="#br0" timeOffset="100209.2047">3133 8664 115 0,'0'0'251'0,"0"0"-12"0,0 0-13 16,-4-10-10-16,4 10-13 0,0 0-12 0,0 0-13 15,0 0-14-15,0 0-7 0,-8-7-12 0,8 7-15 16,0 0-9-16,0 0-16 0,0 0-4 0,0 0-11 16,0 0-10-16,0 0-8 0,0 0-3 0,0 0-3 15,0 0-4-15,0 0 0 0,0 0 6 0,0 0 4 16,0 0 4-16,0 0 9 0,0 0 11 0,0 0-7 0,0 0-3 16,0 0 7-16,-4-11-1 0,4 11-7 0,0 0 1 15,0 0 0-15,0 0-1 0,0 0 10 16,6-19-10-16,-6 19-4 0,0 0-3 0,0-11-4 15,0 11-6-15,0 0-6 0,0 0-6 0,0 0-3 0,0-14-10 16,0 14-6-16,0 0-6 0,0 0-3 0,0 0-3 16,0 0-32-16,0 0-34 0,0 0-39 15,0 0-21-15,0 0-26 0,-10 44-37 0,7-30-37 0,3 0-40 16,0 1-44-16,0-2-81 0,0 1-192 0,3 2-604 16,-2-2 268-16</inkml:trace>
          <inkml:trace contextRef="#ctx0" brushRef="#br0" timeOffset="100747.6745">3441 9027 35 0,'0'0'252'0,"-14"0"-10"0,14 0-9 0,0 0-5 16,0 0-13-16,0 0-9 0,-12-6-9 0,12 6-12 16,0 0-10-16,0 0-13 0,0 0-8 0,0 0-17 15,0 0-12-15,0 0-9 0,0 0-12 0,0 0-7 16,0 0-10-16,0 0-8 0,0 0-3 0,0 0 1 16,0 0-3-16,0 0 6 0,0 0 5 0,0 0-4 15,0 0 2-15,0 0 3 0,36 10-6 0,-36-10 5 16,19-4-3-16,-8 2-11 0,5-3 5 0,-1 3-5 15,-1-3-9-15,1 4-1 0,-5-1 0 0,0-5-5 16,2 5-3-16,2-2-11 0,-4 1 0 0,1-1-7 16,-11 4 3-16,22-4-9 0,-15 3-1 0,2-5-4 15,-9 6 0-15,17-3-10 0,-17 3 4 0,0 0-2 16,15-1-6-16,-15 1 4 0,0 0-8 0,12 0-17 16,-12 0-12-16,0 0-30 0,0 0-15 0,15 0-23 15,-15 0-21-15,0 0-25 0,0 0-35 0,0 0-34 16,0 0-41-16,0 0-68 0,0 0-241 0,6-8-602 15,-6 8 267-15</inkml:trace>
          <inkml:trace contextRef="#ctx0" brushRef="#br0" timeOffset="101051.3819">3872 8705 267 0,'6'-9'275'0,"-6"9"-12"0,0 0-14 16,0 0-25-16,0 0-22 0,7-6-19 0,-7 6-11 16,0 0-10-16,0 0-10 0,0 0-7 0,16 15-7 15,-16-15-5-15,8 15-5 0,-8-8-3 0,3 2 2 16,0 2-6-16,0 0 0 0,1 4 3 0,-1 2 0 16,2-3 2-16,-2 2-10 0,0-3-6 15,0 4 2-15,1-1-8 0,-1 0-5 0,2-3-1 0,-1 5-12 16,-1-1-8-16,0-3-2 0,-1 0-9 0,-1-1-3 15,1 1-13-15,4-3-4 0,-6 3-4 0,3-6 0 16,-2 1-7-16,-1-9 2 0,2 18-4 0,-1-11-5 16,-1-7-2-16,6 15-15 0,-6-8-24 0,0-7-25 15,4 8-25-15,-4-8-22 0,0 0-25 0,8 8-28 16,-8-8-38-16,0 0-41 0,0 0-39 0,0 0-57 16,0 0-277-16,21-16-638 0,-14 8 283 0</inkml:trace>
          <inkml:trace contextRef="#ctx0" brushRef="#br0" timeOffset="101432.4691">4227 8897 168 0,'0'0'252'0,"0"0"-9"0,0 0-17 16,0 0-12-16,7-6-19 0,-7 6-16 0,0 0-12 16,0 0-4-16,0 0-14 0,0 0-11 0,0 0-7 15,0 0-7-15,-25 25-5 0,17-16-5 0,1-2-2 0,-5 5-8 16,1 0-5-16,1 0-1 0,-2-2-9 0,0 4-1 15,-1 1-3-15,1-4-6 0,1 3 6 0,-1-1-4 16,5 0-13-16,-1 2 6 0,2-5-5 0,1 4-12 16,-1-4-4-16,0 1-2 0,4-1 2 0,2-10-13 15,-4 12 2-15,1-4-3 0,3-8 1 0,0 12 2 16,0-12 6-16,0 0 9 0,3 14 7 0,-3-14-5 16,10 7 3-16,-10-7 2 0,15 3 3 0,-15-3 5 15,19 0-6-15,-4 0 6 0,2 0-8 0,-2 0 0 16,0 0 1-16,-2-3-5 0,6 0-1 0,-1 2-3 15,-1-2-2-15,1 2-6 0,-7 1-6 0,0-2-5 16,4-1 0-16,-15 3-2 0,16-1-5 16,-16 1-5-16,15-3 0 0,-15 3-5 0,0 0-2 0,14-1-8 0,-14 1-4 15,0 0-32-15,0 0-29 0,11-1-31 16,-11 1-30-16,0 0-24 0,0 0-31 0,0 0-42 16,0 0-53-16,0 0-72 0,0 0-347 0,0 0-740 15,0 0 327-15</inkml:trace>
        </inkml:traceGroup>
        <inkml:traceGroup>
          <inkml:annotationXML>
            <emma:emma xmlns:emma="http://www.w3.org/2003/04/emma" version="1.0">
              <emma:interpretation id="{0432C218-A3B0-47BD-BC42-F6C194DCD8A6}" emma:medium="tactile" emma:mode="ink">
                <msink:context xmlns:msink="http://schemas.microsoft.com/ink/2010/main" type="inkWord" rotatedBoundingBox="21997,11380 27334,11183 27388,12637 22051,12834"/>
              </emma:interpretation>
            </emma:emma>
          </inkml:annotationXML>
          <inkml:trace contextRef="#ctx0" brushRef="#br0" timeOffset="105962.2787">5985 8102 68 0,'0'0'230'15,"0"0"-13"-15,0 0-15 0,0 0-13 0,0 0-19 0,0 0-19 16,0 0-15-16,0 0-7 0,0 0-8 0,0 0-1 15,0 0 0-15,0 0-5 0,13 22-2 0,-11-15-3 16,2 8 2-16,1-1-11 0,1 2-5 0,0-1 0 16,0 2-1-16,1 7-4 0,1-3-5 0,1 3-9 15,-1-3-4-15,-2 2-1 0,2-1-5 0,-1 0-3 16,1 2-2-16,-1-3-3 0,-1 2-6 0,-1-4-3 16,1 4-1-16,0-5 1 0,-3-1-11 0,3-3 3 15,-2 4-5-15,2-1-1 0,-3 0 5 0,3-1-5 16,-2-2 4-16,-1 3-9 0,2-7 4 0,-2 0-1 15,0-4 2-15,0 5 0 0,1 0-4 0,-4-11-4 0,6 14-1 16,0-8 9-16,-3 1-10 0,-3-7-2 16,6 16-6-16,-6-16 6 0,5 13-9 0,-2-9 2 15,-3-4-1-15,6 10-6 0,-6-10 1 0,4 11 2 16,-4-11-3-16,3 10-2 0,-3-10 0 0,2 11 4 0,-2-11-4 16,6 10-2-16,-6-10 3 0,6 11 3 0,-6-11-8 15,4 8 0-15,-4-8 4 0,1 8 2 0,-1-8-7 16,0 0 3-16,0 0 0 0,8 11-1 0,-8-11 1 15,0 0 1-15,0 0 1 0,0 0-1 0,0 0-1 16,0 0 3-16,4 7 6 0,-4-7-8 0,0 0 7 16,0 0-9-16,0 0 6 0,0 0-5 0,0 0 1 15,0 0-1-15,0 0 1 0,0 0-4 0,0 0 3 16,0 0-1-16,-1-34-2 0,1 34 6 0,-6-14-9 16,0 7 4-16,0-3-3 0,0 2-2 0,-1-3-3 15,-1-1-3-15,-2 1-7 0,1 0 7 0,-5 1 1 16,1 1-5-16,-1-2-3 0,-3 5 5 0,-1-3 0 15,0 3-1-15,-2 1-5 0,1 1 7 0,-2 2 2 16,-3 1-1-16,3-2-2 0,2 6 0 0,0-3-1 0,-1 2 9 16,1 3-2-16,2 0-6 0,4 0 4 15,-3 3-2-15,2-1-2 0,4 3 4 0,-1-3 0 16,4 3 3-16,-1 4-2 0,2-7 2 0,2 4-2 16,1 3 2-16,3-3-1 0,0-11 1 0,1 23-1 15,4-14 6-15,1 5-6 0,-3-6 5 0,4 4-4 16,5-1 6-16,0-1-2 0,2-3 1 0,1 2 2 15,4-4-3-15,-1 1 3 0,1-1-5 0,2-4 2 0,3 4 1 16,4-5 1-16,1 0 0 0,-3-4-1 0,3 3 2 16,2-5-5-16,-3 3 0 0,4-4-3 0,-4 0 3 15,2 0 2-15,0 0 5 0,0 0-6 0,7-6-2 16,-7 2-1-16,-2 1 8 0,0-1 4 0,1-3-5 16,-2 2-7-16,-1-1 0 0,1-2 7 15,-3 2-8-15,1-5 4 0,-1 1 5 0,-3 0-2 0,-1 2-4 16,2-2 3-16,-4-1 0 0,0 1-4 0,-5 4-2 15,-4 4 12-15,3-6-3 0,-3 5-9 0,-2-1 12 16,-4 0-10-16,0 2 0 0,-3 9-3 0,5-17 6 16,-5 17-4-16,-2-14-4 0,2 14-1 0,-9-11 3 15,9 11 8-15,-13-5-14 0,3 4 6 0,-7 1-1 16,2 0-3-16,0 4 6 0,-3 3-4 0,-1-1 3 16,-3 5-7-16,2 3 7 0,-4-3-2 0,5 0 1 15,6 4-2-15,-1 0 0 0,1 1 1 0,4 0 2 0,-2-1 3 16,7-4-4-16,-1 4 3 0,4 1-3 15,-2-3 4-15,3 0 1 0,3 1-4 0,4-3 7 16,-1 0-4-16,2 0 3 0,5-2 2 0,2 0 2 0,0-3-6 16,3 1 7-16,0-3-19 0,-2-4-6 0,11 3-6 15,-1-3-5-15,-1-3 0 0,3-1-3 16,2-2 1-16,-3 1-3 0,0-1 4 0,-2-2 2 16,-3 0 4-16,1-1-1 0,2-2 4 0,-1 4 4 0,-2-4-4 15,-5 2 5-15,-1 0 9 0,-1 3-5 0,2-1 7 16,-4 1-9-16,-1 4 1 0,-3-3 5 0,6 0 0 15,-5 4 1-15,-10 1 6 0,26-1-2 0,-13-2 0 16,2 3 5-16,0 0 1 0,3 4-3 0,-3-2 8 16,4 2-1-16,0-4 4 0,1 4 1 0,5-3 0 15,-5-1-2-15,6-1 11 0,-2-3-11 0,3 0-1 16,0 2 2-16,1-3-2 0,-1 2 5 0,0-4-8 16,0 0 0-16,-5-1 7 0,4 2-7 0,-4-3 2 15,-3 1 1-15,4-1-1 0,-7 0-6 0,2-2 3 16,-3 1 0-16,0-1-2 0,-5 1 5 0,-1-1-5 15,-3 2-3-15,5-2-3 0,-10 4 7 0,-1 7-5 16,3-17-1-16,-3 17-6 0,-7-16 1 0,-1 9-9 16,1 2 2-16,7 5 0 0,-26-4 2 0,10 1 3 0,-3 3-3 15,-2 4 3-15,-8-1 4 0,5 2-7 16,-2 2 4-16,-1 1-3 0,1-1 7 0,3 2-3 16,-1 2 4-16,7-2-5 0,-2 1 2 0,4 0-6 15,-4 4 9-15,4-1-6 0,1-2 7 0,4 0-4 0,1 4-1 16,1-1 0-16,2 3 2 0,2-4 1 0,2 1 0 15,2 4-2-15,5-1 1 0,2 0-1 16,-1 2 6-16,5 0-1 0,2 3-3 0,1-4 2 0,4 4 2 16,2-3 1-16,0-1 4 0,4 0 2 0,-3 2 7 15,1 0 0-15,3-3 6 0,-2 2 3 0,-1-2 5 16,5 0 2-16,-5-2 7 0,4 0-2 0,-6 0-1 16,1 0 1-16,-1 1-5 0,-4-4-1 0,-2 0 4 15,-4 1-12-15,2 1 1 0,0-2 1 0,-3 0-4 16,-3 1 3-16,-2-5-5 0,2 5-1 0,-4-3 5 15,-2 1 6-15,1 0-5 0,-1-11-4 0,-6 20 5 16,0-11-3-16,2 3-4 0,-5-2-1 0,0-2-1 16,1-1 0-16,-3 2 2 0,3-2-5 0,-5-1 3 15,1 1-1-15,-2 0-2 0,1-1-3 0,-1-2 5 0,-3-2 2 16,2-1-6-16,0 3-3 0,-3-4-8 16,1 0-16-16,-2-4-26 0,1 3-26 0,-7-7-17 15,1 1-32-15,-4-1-33 0,1-2-37 0,3 0-41 16,-3-4-49-16,2-2-80 0,-8-7-188 0,12 2-590 0,2 2 261 15</inkml:trace>
          <inkml:trace contextRef="#ctx0" brushRef="#br0" timeOffset="106216.1104">7174 8218 45 0,'6'-7'218'0,"1"0"-10"0,2 0-9 0,0 1-11 16,4-2-13-16,-2 1-14 0,5-1-12 16,4 1-17-16,-3 2-10 0,7-2-13 0,-1 3-7 0,-4 0-16 15,8 1-4-15,-8 2-21 0,7 5-29 0,-1 1-40 16,0 2-49-16,2-2-56 0,-4 3-203 0,-6-1-341 15,7 3 151-15</inkml:trace>
          <inkml:trace contextRef="#ctx0" brushRef="#br0" timeOffset="110002.3985">8045 8427 211 0,'11'0'222'0,"-11"0"-12"16,21-1-11-16,-4 0-16 0,-7-4-12 0,4 3-14 0,2 0-12 16,0-4-12-16,1 2-12 0,-4-2-9 0,-4 2-12 15,6 0-7-15,2-1-11 0,-4-4-6 0,0 2-6 16,-5 1-7-16,1 1-7 0,1-3-6 16,-2 1-4-16,-1-1-7 0,-1 0-2 0,-6 8-2 0,8-15-3 15,-7 8-6-15,-1 7-2 0,-1-13 0 0,1 13-5 16,-8-11-1-16,8 11-2 0,-15-7-4 0,3 5 0 15,-3 2-5-15,-1 0 0 0,-5 0 12 0,2 3-14 16,-7 3 1-16,4 1 0 0,3-1 2 0,1 4-1 16,0-4 6-16,-5 8 4 0,7-3 4 0,-3 4-1 15,-1-2 0-15,2 5 3 0,5-5-1 0,5 4-2 16,-1 1-1-16,-1-4-1 0,4 3 0 0,3-3 0 16,-1 3 0-16,4-2-5 0,4 1 3 0,-1 0-1 15,7-1-1-15,-2 0-2 0,4-4 6 0,-2 0-6 16,4-2 3-16,2 0-6 0,1-1 1 0,0-3-1 0,1-3 2 15,-1-1-2-15,2-1 0 0,-1 0-1 16,-2-1-1-16,4-1 1 0,-1-3-1 0,-4-1-4 16,3-1 2-16,1 0 4 0,-4 1-5 0,3-5 0 0,2 4 7 15,-5-3-8-15,-1 2-2 0,4-3 4 16,0 5 1-16,-3-1-6 0,3-1 1 0,-5 2 0 16,-2 2-1-16,5 1 0 0,-2-2 2 0,-1 3-1 0,-1 2 1 15,-12 0 0-15,22 2 4 0,-10 2 1 0,-1-1 2 16,2 2 5-16,2 5 3 0,-1-6 0 0,-1 3 0 15,0 4 6-15,1-5 0 0,-4 4 2 0,7 0-2 16,-4 0-2-16,1-2-2 0,-1 3 6 0,-1-4-10 16,1 4 0-16,-5-5-1 0,1 1 5 0,-3 0-4 15,0-2 1-15,-6-5-4 0,12 10 0 0,-12-10 1 16,6 6 4-16,-6-6-2 0,0 0 6 0,0 0 2 16,0 0-5-16,0 0 1 0,0 0 5 0,-18 8 2 15,18-8 7-15,0 0 15 0,0 0 12 0,0 0 3 16,-21-18 9-16,21 18-5 0,-6-14 6 0,1 4-5 15,5-3-9-15,0 13-3 0,3-23-12 0,2 10-3 16,1-2-2-16,1 2-8 0,2-1 0 0,2 3-5 16,2-3-2-16,6-1-1 0,2 3-2 0,2-2-5 0,-1 3-1 15,3-2-4-15,2 2 12 0,0 0-10 0,10-2-3 16,-8 5-1-16,9-4-1 0,-9 1-1 16,11-1-2-16,-1 2-2 0,3-3 3 0,-2 3-2 15,-1-2 0-15,-10 2-2 0,1 1 5 0,9-7-4 0,-5 1-9 16,1-2 4-16,-10 3-13 0,0 1 4 0,1-4-6 15,-5-1-4-15,-2 0-17 0,0-3-8 0,-4 1-1 16,-1-1-6-16,-2 0-2 0,-3-2-2 0,-3 0-1 16,1 3 1-16,-4-3-1 0,-1 7 10 0,-2-5-3 15,-2 5 1-15,-2-3 4 0,-1 1 4 0,1 1 3 16,-2 3 7-16,-2-2 8 0,-2 3-3 0,2 0 1 16,-1 3 3-16,-3-1 10 0,0 1-5 0,1 0-1 15,0 2 2-15,1 2 2 0,1 1 4 16,9 5-3-16,-23-2 3 0,8-2 1 0,4 8-1 0,0-2 1 15,11-2-2-15,-25 9 5 0,10 1-4 0,3 0-1 16,-2 1 3-16,3 3 4 0,-1-1 3 0,-2 8-1 16,4 2 2-16,1-1 2 0,1 3 0 0,-4 1 2 15,8 0 2-15,-2 2 1 0,-4-1 3 0,8 2 0 16,-2-4 2-16,-1 2-3 0,7 1 4 0,-2-2 0 16,-2-2 2-16,5 2-5 0,-1-1-1 0,2 3 2 15,-2-1 1-15,2-3 0 0,-1 1-4 0,1-1 6 16,1-2-7-16,-2-5 5 0,7 8 3 0,-4-8-3 0,-3 1-3 15,5-1 9-15,-1-2 0 0,2 2 1 0,-1-6 1 16,1 4-1-16,1 0 2 0,0 1 1 16,2-5 0-16,0 2 3 0,2-6-7 0,1 3 3 0,1-2 3 15,-1-2 8-15,1-4-20 0,4-2 4 0,-1 1 1 16,1-1-5-16,6-2 6 0,-2 1-1 0,3-3 2 16,-2 1-6-16,2-3-5 0,-3 2 7 0,3-3 1 15,0 0-8-15,1-3-4 0,-4 2 6 0,3-3-12 16,-2 0 5-16,1-2-4 0,-4 2-3 0,2-4-5 15,-5-3-4-15,1 2-1 0,-7 3-5 0,0-1 0 16,1 0 5-16,-2 3 1 0,-2-6-1 0,-2 7 0 16,1-4 7-16,-5 0-10 0,-1 5 8 0,-3-4 0 15,0 13-1-15,-4-16 1 0,1 6-1 0,3 10 4 16,-17-11 0-16,10 4-3 0,-7 3 2 0,-1 1 1 0,-4 1 0 16,1 2 1-16,-1 1 1 0,2 3-7 15,-8-1 5-15,6 4 1 0,-4 0 2 0,7 2 2 16,-1 0-1-16,1 1 3 0,1 1-4 0,2 1 16 15,4 0-11-15,-3 0 0 0,4 1 0 0,-1 0 3 0,5 0 2 16,-1 2-5-16,1-4 5 0,4 4 0 16,0-2 4-16,3-2-2 0,-3-11 2 0,7 22-1 0,-1-11 2 15,3-2-4-15,2 3-3 0,-1-4 4 0,4 0 3 16,2-1-4-16,0-3-2 0,2 1-1 0,0-1 4 16,6-4-3-16,-2 4-4 0,5-8-3 0,-3 4 2 15,3-2-4-15,0-2-4 0,3-1-2 16,10-2 3-16,-15 0 0 0,-1 1-4 0,5-4 8 0,-3 3-4 15,3-1 5-15,-7 2-4 0,5-2 3 0,-8 5-7 16,4-1 5-16,4-2 1 0,-8 5 1 0,-3-3-5 16,-1 2 0-16,2 2 5 0,-2-3-6 0,-1 6 2 15,-2-1 2-15,0 3-1 0,0-2 0 0,-3 0 3 16,2 2 6-16,-2 0 1 0,4 3-2 0,-1 0 4 16,-5-1-1-16,2 2 2 0,0 0-5 0,-1-3 1 15,-1 1 0-15,-1 0 4 0,-6-7 0 0,9 10 0 16,-9-10-2-16,6 9 11 0,-6-9-1 0,6 5 8 15,-6-5-2-15,0 0 8 0,0 0-6 0,0 0 4 16,0 0-4-16,0 0 3 0,0 0 1 0,0 0-3 0,-27 3 21 16,27-3 4-16,0 0 0 0,-18-14 10 15,12 7 18-15,6 7 12 0,-6-13 4 0,3 6 4 16,3 7-8-16,-4-22-9 0,4 12-10 0,4-6-4 0,-2 1-9 16,5 0-6-16,-1 0-8 0,0-1-11 0,5 2-14 15,-2 0-24-15,3 0-25 0,0 0-28 0,7-3-28 16,-7 7-33-16,1 2-26 0,1-1-29 0,2 2-24 15,-8 2-26-15,6-1-31 0,0 2-23 0,-1-3-50 16,-1 5-266-16,-1-3-644 0,-1 0 285 0</inkml:trace>
          <inkml:trace contextRef="#ctx0" brushRef="#br0" timeOffset="110004.3921">10923 8307 204 0,'0'0'257'15,"13"0"-9"-15,-13 0-16 0,14 1-11 0,-14-1-13 0,10 4-8 16,-10-4-6-16,9 10-10 0,-9-10-8 0,11 11-6 15,-8-4-10-15,3 1-4 0,-6-8-2 0,5 20 1 16,-2-12-13-16,2 3-7 0,-2-3 0 0,1 6-8 16,-1-5-7-16,0 0-6 0,-1 6-10 0,2-1 0 15,2-6-17-15,-4 3-2 0,2-4-10 0,4 4-7 16,-5-1-1-16,-3-10-9 0,9 11-3 0,-6-3-12 16,4-1 0-16,-7-7-10 0,9 11-25 0,-2-6-25 0,-7-5-31 15,9 7-34-15,-9-7-33 0,11 4-45 16,-11-4-49-16,0 0-64 0,0 0-88 0,0 0-183 15,16-12-587-15,-16 12 260 0</inkml:trace>
          <inkml:trace contextRef="#ctx0" brushRef="#br0" timeOffset="110006.3853">11108 7912 87 0,'0'-17'409'0,"0"2"-38"0,-2 0-42 0,4 1-33 15,-2 14-28-15,0-17-24 0,0 17-33 0,1-11-28 16,-1 11-51-16,0-10-49 0,0 10-57 0,0 0-58 16,0 0-64-16,0 0-76 0,0 0-219 0,0 0-421 15,-16-4 187-15</inkml:trace>
        </inkml:traceGroup>
        <inkml:traceGroup>
          <inkml:annotationXML>
            <emma:emma xmlns:emma="http://www.w3.org/2003/04/emma" version="1.0">
              <emma:interpretation id="{334B4A04-ACB0-426A-B22D-F4C8DA4B89B6}" emma:medium="tactile" emma:mode="ink">
                <msink:context xmlns:msink="http://schemas.microsoft.com/ink/2010/main" type="inkWord" rotatedBoundingBox="28014,11500 33129,11310 33155,11993 28039,12182"/>
              </emma:interpretation>
            </emma:emma>
          </inkml:annotationXML>
          <inkml:trace contextRef="#ctx0" brushRef="#br0" timeOffset="110989.9882">12936 8323 156 0,'3'10'272'0,"-1"-1"-11"0,1 1-11 16,0-1-17-16,0 1-11 0,3 2-17 0,-3-3-14 15,-2 1-10-15,5-2-18 0,-3 7-18 0,0-7-9 16,0 3-3-16,2-3-12 0,0-2-9 0,-5-6-4 15,6 17-10-15,-3-9-5 0,2-1-10 0,-5-7-8 0,3 10-9 16,-3-10-6-16,6 8-3 0,-6-8-3 0,3 7-5 16,-3-7 0-16,0 0 4 0,0 0-2 0,0 0 4 15,13 3-13-15,-13-3-4 0,0 0-1 0,0 0 1 16,9-18-6-16,-4 11 0 0,-5 7-6 16,9-14 0-16,-3 1-9 0,-2-1 0 0,2 0 2 0,0 0-4 15,1-3 1-15,-1 2-4 0,2-1-7 0,1 3 5 16,0-3 1-16,-2 2-5 0,2 0 0 0,-1 2 5 15,-2 0 5-15,0 4-2 0,-3 2 3 0,7-1 6 16,-10 7-6-16,7-10 3 0,-7 10-1 0,9-7-9 16,-9 7 2-16,0 0-2 0,17 2-4 15,-17-2 7-15,9 7-2 0,-2 1 4 0,-1-1-5 0,3 2 9 16,2-1 2-16,-3 5-5 0,3-2 2 0,-1 3 3 16,5-2-3-16,-4 3-4 0,2-2 0 0,-4 3 2 15,5-5-1-15,-1 4 2 0,-4-2-5 0,4 0 10 16,-1-2-19-16,-4-4-31 0,-2 0-29 0,1-1-35 0,-1 2-36 15,0-1-41-15,-6-7-42 0,6 13-42 16,-6-13-67-16,0 0-236 0,0 0-600 0,0 0 266 0</inkml:trace>
          <inkml:trace contextRef="#ctx0" brushRef="#br0" timeOffset="111511.3741">13715 8098 45 0,'0'0'303'0,"0"0"-17"0,0 0-14 16,0 0-29-16,0 0-18 0,0 0-17 0,0 0-14 15,0 0-12-15,-36-2-19 0,36 2-12 0,-22 7-12 16,8-4-14-16,1 4-9 0,-2 0-9 0,-2 0-10 15,4 0-8-15,0 0-10 0,1 1-12 0,1-2-2 16,2 0-6-16,2 1-8 0,1 1-7 0,6-8-4 0,-11 14-4 16,8-7-3-16,3-7-3 0,-3 11-2 15,3-11-2-15,0 0-1 0,9 20 0 0,-1-15-6 16,1 1-1-16,-2 0-1 0,5-2 1 0,2 3-6 16,2 0 7-16,0 0-8 0,1-1 0 0,-1-1-4 15,4 1 2-15,-5-2-1 0,1 3-3 0,0 1-3 16,-2-3 1-16,-1 2 2 0,2 1-1 0,-1-1-2 15,-4 2 3-15,-1-4-1 0,4 6 5 0,-7-5-2 0,0-1 0 16,-1 2-1-16,1 1 0 0,-3 0 2 16,-3-8 6-16,6 15-4 0,-5-8 6 0,-1-7 3 0,-1 17 4 15,1-17-1-15,-6 13 7 0,0-8 4 0,0 2 2 16,6-7-7-16,-14 12 2 0,1-7-3 0,4 1-3 16,-1-2 5-16,1 0-3 0,-5-1-6 0,1 4 4 15,1-6-8-15,1 1-7 0,-2-2-20 16,1 4-21-16,2-2-20 0,10-2-27 0,-20-2-36 0,20 2-47 15,-13-4-51-15,13 4-66 0,-9-7-266 0,9 7-589 16,0-14 260-16</inkml:trace>
          <inkml:trace contextRef="#ctx0" brushRef="#br0" timeOffset="111742.3934">13980 8284 23 0,'0'0'354'0,"0"0"-23"0,14 0-29 0,-14 0-24 15,0 0-27-15,0 0-24 0,15 6-14 16,-11 0-12-16,-4-6-11 0,6 10-15 0,1-4-6 16,-7-6-1-16,6 14-7 0,3-2-9 0,-3-3-7 15,-1-2-9-15,-2 3 1 0,7 4-14 0,-7-5-13 16,6 4-8-16,-1-6-5 0,-2 0-9 0,3 3-9 16,-5-3-5-16,5 3-6 0,-3-2-10 0,-3 0-2 15,1-1-8-15,2 2-6 0,-6-9-6 0,0 0-21 0,14 20-35 16,-11-15-33-16,-3-5-28 0,3 6-30 15,-3-6-21-15,0 0-34 0,0 0-45 0,0 0-57 16,0 0-80-16,0 0-189 0,0 0-581 0,0 0 257 16</inkml:trace>
          <inkml:trace contextRef="#ctx0" brushRef="#br0" timeOffset="111918.9183">14000 8019 16 0,'0'0'319'16,"0"0"-27"-16,0-8-38 0,0 8-23 0,0 0-25 16,0 0-12-16,0 0-31 0,0 0-35 0,0 0-45 15,29 20-48-15,-20-10-48 0,5-1-34 0,-1 2-27 16,2 0-17-16,-1-3-41 0,-1 3-129 0,-1 0-283 16,-2-2 125-16</inkml:trace>
          <inkml:trace contextRef="#ctx0" brushRef="#br0" timeOffset="112281.411">14246 8210 23 0,'7'7'189'15,"2"1"-2"-15,0-1 4 0,-4 0 5 0,3-1 2 0,-3 1 3 16,-5-7-3-16,12 12-4 0,-5-6-4 0,-1 1-14 16,0-1-2-16,0 1-10 0,-6-7-7 0,8 11-19 15,-2-4-3-15,-6-7-11 0,7 11-13 0,-4-7-10 16,-3-4-2-16,9 13-12 0,-9-13-10 0,6 9-11 16,-6-9-3-16,4 8-8 0,-4-8-4 0,3 7 2 0,-3-7-8 15,0 0-6-15,6 5-6 0,-6-5 1 16,0 0 4-16,0 0-7 0,0 0-3 0,0 0 1 15,0 0-8-15,0 0-2 0,0 0-10 0,0 0-6 0,0 0-5 16,23-18-10-16,-19 9-5 0,2-2 2 0,3 0-4 16,2-2 2-16,-2 0 1 0,1-1 1 0,0-3 0 15,4 6 4-15,-8-2 1 0,7 4 10 0,-4-2 6 16,0 4 10-16,-1 1 5 0,-2-3 4 0,-6 9 1 16,10-6-4-16,-10 6 1 0,9-3-4 0,-9 3-2 15,0 0-3-15,19 3 3 0,-10 2-4 0,-4 3 2 16,5-4 5-16,-1 9-10 0,2-4 4 15,-2 4 0-15,1-3 1 0,-1 4-1 0,4-1 3 0,-1 1-5 16,5 4-6-16,-1-5 5 0,-5-1 3 0,3 0-5 16,0-3-6-16,-1 2-27 0,4-2-32 0,-8 0-44 15,4-3-49-15,-5-1-61 0,0-4-84 0,-8-1-263 16,15-1-602-16,-15 1 266 0</inkml:trace>
          <inkml:trace contextRef="#ctx0" brushRef="#br0" timeOffset="113334.8955">15115 7910 84 0,'0'0'225'0,"0"0"-14"0,0 0-11 16,20 1-8-16,-20-1-13 0,9 14-11 0,-5-5-6 15,-1 2-5-15,3 5-9 0,1 0-5 0,2 1-5 16,-6 0-6-16,3 3-8 0,2 5-5 0,-2-3-14 15,4 4-5-15,-4-3-7 0,0 1-11 0,-1-7-10 0,-1 2 2 16,0-2-13-16,-1 0-2 0,3-4-5 0,-3 2-3 16,2-1-2-16,-2-1-5 0,0-1-4 15,3-4-2-15,-5 2-4 0,-1-10-2 0,5 13 1 0,-5-13-2 16,0 0-3-16,1 14-2 0,-1-14-1 0,6 5-1 16,-6-5 6-16,0 0 1 0,0 0 4 0,0 0-4 15,0 0-4-15,0 0-2 0,0 0-3 0,0 0 2 16,0 0-8-16,0 0 4 0,-33-16-9 0,20 10-1 15,-2 1-1-15,-1 0-3 0,-4 0 4 0,1 2-3 16,-6-1-3-16,4 1 2 0,-2 2 0 0,-2 1-5 16,6 1-2-16,2 2 5 0,-2-2-8 0,5 0 10 15,-2 1-10-15,3 3 1 0,1 0-1 0,3 1 5 16,-2-1 4-16,2-1-5 0,2 3 2 0,1 1-3 16,6-8 0-16,-6 14 4 0,1-6 3 0,5-8-4 15,-3 12 1-15,3-12 1 0,8 17 6 0,-2-11-1 16,0 1 2-16,3-2-2 0,1 6 0 0,4-5 2 15,1-3 0-15,2 1 2 0,3-1-3 0,-1 0-4 16,4-3 4-16,6 0-5 0,-3-4 5 0,4 2-4 16,-5 2-3-16,3-5 2 0,-1-1 1 0,1 4 1 15,2-6-1-15,-1 4-1 0,-3-6-1 0,4 3 1 16,-1-3 1-16,-1 2-1 0,-1-2-1 0,3 1-2 16,-5-3-6-16,0-2 2 0,4 2-8 0,-8-1 10 0,4 0-7 15,-9 5-4-15,4-7 5 0,-5 6-2 16,1-2 2-16,-6 0 0 0,1 2 4 0,-5-5-4 15,1 7 1-15,-4 0 3 0,0 0-1 0,-3 7 2 0,0-18-2 16,0 18-3-16,-4-12 1 0,4 12-4 0,-12-9 4 16,4 6 1-16,-3 0-3 0,11 3 6 0,-23-3-3 15,10 6 3-15,1-2-3 0,-2 4 4 0,4-1 4 16,-1 2-2-16,3 1-5 0,-3 2 8 0,2 0-7 16,3 2 0-16,0-4 5 0,-1 3-3 0,4-2 3 15,1 3 4-15,2-11-6 0,-1 23 2 0,1-14 0 16,0-9 0-16,6 18 4 0,1-11 3 0,2 4-6 15,2-5 1-15,1 1 3 0,1 0-3 0,2-2-2 16,4-2 4-16,-2-2 3 0,2 2-5 0,3-3 1 16,-4 0-4-16,8-3 4 0,-1 2-2 0,2-2 0 15,-2-2 0-15,2 0-2 0,-2-4 1 0,-2 3 9 16,2-4-7-16,-2 3-5 0,-4-1 9 0,-1-2-7 16,1 3 0-16,-5 1-2 0,2-2 1 0,-4 2 1 15,0 2-3-15,-5 2 4 16,-7 2-4-16,15-5 0 0,-15 5-1 0,12 0-3 0,-12 0-1 0,0 0 3 15,12 6 0-15,-12-6 3 0,6 7-2 0,-6-7 9 16,0 0-2-16,3 16 2 0,-3-16 2 0,0 13-5 16,0-13 2-16,3 11-2 0,-3-11 18 0,0 10-22 0,0-10 3 15,0 0 3-15,0 0-6 0,2 16 3 0,-2-16 5 16,0 0-3-16,0 0 4 0,0 0 5 0,0 0 3 16,1 9-3-16,-1-9 4 0,0 0-5 0,0 0 0 15,0 0-3-15,24-18 3 0,-24 18-4 16,16-15-6-16,-2 4 12 0,2 2-5 0,4-6-4 15,0 0-3-15,1-1 8 0,5-1-8 0,-4 1 0 0,5 3 4 16,0-2-2-16,-2 4-5 0,-3 1 4 0,4 4-6 16,-2 1-1-16,2 1 3 0,-5 1-3 0,3 3-5 15,-3 2 9-15,6 1 3 0,-2 2 3 16,4 3-3-16,-3 2-2 0,3 1 0 0,7 6 5 0,-1 0-1 16,3 3 0-16,-6-2 2 0,-8 0-16 0,2-1-34 15,-5-3-38-15,-1 7-58 0,-5 0-79 0,-3-7-106 16,-6 0-276-16,-1 2-649 0,-5-3 288 15</inkml:trace>
          <inkml:trace contextRef="#ctx0" brushRef="#br0" timeOffset="110012.3688">11958 8221 104 0,'0'0'175'0,"6"-7"-17"16,-6 7 0-16,0 0-8 0,0 0-9 16,0 0-4-16,0 0-3 0,0 0-1 0,0 0-4 0,0-11-2 15,0 11-5-15,0 0-7 0,0 0-6 0,0 0-9 16,0 0-2-16,0 0-5 0,0 0-5 15,-20-3-1-15,20 3-4 0,0 0-6 0,-19 2-1 0,19-2-4 16,-13 5 0-16,13-5-6 0,-17 8-2 0,8-2-3 16,0-1-5-16,2 1 0 0,-2-3-4 0,0 4-5 15,-1 3-3-15,4-3-1 0,-2 0-2 0,-1 3-4 16,5-2 3-16,1 2-8 0,-3-1-3 0,6-9 3 16,-3 19-4-16,0-4 0 0,1-7-1 0,2-8-2 15,0 20-2-15,2-9 3 0,1-3-5 0,0 8 6 16,3-6-7-16,-3 0-2 0,1 1-4 0,5-4 4 15,0 4 2-15,5-3-4 0,-4-1-3 0,2 1-1 16,1-4 1-16,4 2 3 0,-4-2-6 0,2-2 2 16,3 0 0-16,-2 1-3 0,2-6-1 0,-1 3 3 0,-1 0-5 15,0-3 2-15,1 2-4 0,-2-5 1 16,0 2 3-16,1 0-5 0,-1-2 4 0,-5 2-5 16,4-3 4-16,-2 1 0 0,1-2-1 0,-4 1 2 0,-1 0 8 15,1 4 2-15,-9 3 5 0,13-8 4 16,-13 8 2-16,10-7 2 0,-10 7-3 0,9-2-2 0,-9 2-11 15,0 0 3-15,0 0-3 0,20 6 0 0,-14-1 3 16,-6-5 0-16,6 13-4 0,1-3 1 0,-1-2-1 16,-1 1 1-16,1 5 5 0,3 1 1 0,-5-3-6 15,5 2 3-15,-6 2 0 0,1-1-5 0,2 1-4 16,0 0 8-16,-3 0-7 0,0 0-5 0,-1-1 16 16,-1-4-24-16,4-1-18 0,-5 0-27 0,0-10-19 15,3 17-24-15,-3-17-31 0,0 14-29 0,0-14-24 16,0 11-35-16,0-11-35 0,0 0-301 0,0 0-594 15,0 0 263-15</inkml:trace>
          <inkml:trace contextRef="#ctx0" brushRef="#br0" timeOffset="110530.369">12587 8073 239 0,'-1'-17'323'0,"1"17"-18"15,-3-14-18-15,3 14-28 0,3-12-22 0,-3 12-28 16,0 0-22-16,0-12-20 0,0 12-20 0,0 0-12 16,0 0-23-16,0 0-33 0,0 0-37 0,0 0-42 15,0 0-51-15,24 24-59 0,-18-16-61 0,-3 2-229 16,0-3-432-16,4 1 191 0</inkml:trace>
          <inkml:trace contextRef="#ctx0" brushRef="#br0" timeOffset="110330.1927">12596 8294 335 0,'0'0'332'15,"0"0"-11"-15,0 0-19 0,0 0-22 16,0 0-21-16,0 0-27 0,0 0-14 0,0 0-34 0,0 0-14 16,0 0-14-16,0 0-7 0,0 0-8 0,0 0 4 15,0 0 4-15,6 32 5 0,-6-22-5 16,0-10-5-16,0 18-3 0,3-4 1 0,-1-3 2 0,1 2-10 15,0 1-5-15,-3-2-8 0,3 1-7 0,3-2-8 16,-2 3-10-16,-1-4-12 0,-3-1 1 0,0-9-12 16,6 18-4-16,-3-11-6 0,0 3-6 0,-3-10-6 15,7 14-1-15,-7-6-5 0,0-8-5 0,6 12-4 16,-6-12-7-16,5 11-17 0,-5-11-25 0,0 8-31 16,0-8-34-16,3 8-42 0,-3-8-30 0,0 0-25 15,0 0-28-15,0 0-42 0,0 0-54 0,0 0-84 16,0 0-273-16,0 0-710 0,0 0 315 0</inkml:trace>
        </inkml:traceGroup>
      </inkml:traceGroup>
    </inkml:traceGroup>
    <inkml:traceGroup>
      <inkml:annotationXML>
        <emma:emma xmlns:emma="http://www.w3.org/2003/04/emma" version="1.0">
          <emma:interpretation id="{22DF82A0-E35B-4E9B-9CD4-A0F6030B72CB}" emma:medium="tactile" emma:mode="ink">
            <msink:context xmlns:msink="http://schemas.microsoft.com/ink/2010/main" type="paragraph" rotatedBoundingBox="17021,13098 22231,13066 22237,13982 17026,140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6F1EE5F-85D8-4364-8ACD-BC756F28B012}" emma:medium="tactile" emma:mode="ink">
              <msink:context xmlns:msink="http://schemas.microsoft.com/ink/2010/main" type="line" rotatedBoundingBox="17021,13098 22231,13066 22237,13982 17026,14015"/>
            </emma:interpretation>
          </emma:emma>
        </inkml:annotationXML>
        <inkml:traceGroup>
          <inkml:annotationXML>
            <emma:emma xmlns:emma="http://www.w3.org/2003/04/emma" version="1.0">
              <emma:interpretation id="{BCD4187E-FEEB-45EE-A8A0-9B70DF699965}" emma:medium="tactile" emma:mode="ink">
                <msink:context xmlns:msink="http://schemas.microsoft.com/ink/2010/main" type="inkWord" rotatedBoundingBox="17021,13098 22231,13066 22237,13982 17026,14015"/>
              </emma:interpretation>
            </emma:emma>
          </inkml:annotationXML>
          <inkml:trace contextRef="#ctx0" brushRef="#br0" timeOffset="114876.253">804 9816 112 0,'0'-10'262'0,"-3"0"-13"0,3 10-12 0,-3-16-8 16,3 16-18-16,-3-10-16 0,3 10-16 0,0 0-19 15,-2-16-22-15,2 16-13 0,0 0-14 0,0 0-11 16,0 0-3-16,0 0-5 0,0 0-7 0,12 31 2 16,-9-14-9-16,3 1-1 0,0 5-4 15,0 3-2-15,6 8-1 0,-3-6 2 0,3 10 0 0,-3-4-1 16,3 1-2-16,0 1-4 0,0-2-2 0,-3 2-1 15,3 1-1-15,-3-1-8 0,1 0 13 0,-3-10-15 16,1 0-6-16,2-1-1 0,-5-1 1 0,5 0-5 16,-4-4-1-16,-3-2-6 0,2 0 1 0,-2-1-9 15,1-3-2-15,-2-3 3 0,1-3-6 0,-2 3 2 16,1-3 3-16,-2-8-4 0,1 14-4 0,-1-14-1 16,3 9 2-16,-3-9-1 0,0 0 3 0,2 13-1 0,-2-13-1 15,0 0-2-15,0 0 1 0,0 0-4 0,0 0-2 16,0 0-3-16,0 0 6 0,20-18-7 15,-9 5-4-15,-2 2 7 0,1 0-3 0,4-4-5 0,1-3 3 16,0-1-2-16,2 0 1 0,3 0-5 0,1 1 2 16,0-3 0-16,-2 6 2 0,2-2-1 0,3 3 0 15,-3 1-3-15,-6 3 7 0,2 2-12 0,-2 2 3 16,0 0-3-16,2 1 3 0,-1 3 1 0,-3 0 1 16,-1 2-5-16,-12 0 2 0,26 4 2 0,-13-1-1 15,-4 1-3-15,2 2 5 0,-2 2 2 0,1-2-7 16,-3 2 0-16,1-1 1 0,-1 4 2 0,-1-1 9 15,0 0-1-15,0-3-9 0,-4 3 9 0,2 1-5 16,-4-11 2-16,-3 18 1 0,0-5 5 0,-1-2 9 16,-4-1-6-16,-4 3-4 0,3-2 6 0,-4 0 4 15,0-1 5-15,-2 1-5 0,-3-1-2 0,0-1 4 16,-4 2-10-16,4-3 0 0,-2-3-3 0,-4 2 2 16,-2-1-2-16,-3 0 4 0,2-1-5 0,3-3 1 15,2-1 1-15,4 2 2 0,0-2 1 0,0-1-8 16,5 0-6-16,13 0-5 0,-16-1-18 0,16 1-11 15,-17 0-22-15,17 0-21 0,0 0-29 0,-9-6-23 16,9 6-30-16,0 0-35 0,0 0-57 0,0 0-78 0,0 0-204 16,29-18-582-16,-18 12 258 0</inkml:trace>
          <inkml:trace contextRef="#ctx0" brushRef="#br0" timeOffset="115964.0721">1863 10252 130 0,'6'-7'322'0,"-6"7"-17"0,0 0-21 0,10-6-17 16,-10 6-34-16,0 0-28 0,0 0-17 0,0 0-15 16,0 0-10-16,6 19-6 0,-6-19-3 0,-4 18-1 15,2-4-1-15,-2 1-11 0,1-2-6 0,3 3 0 16,-3-1-8-16,1 0-2 0,1-1-10 0,2 0-10 15,-1 0-2-15,2-4-11 0,1 3-10 0,-2 2-5 16,2-6-3-16,0-1 1 0,0 3-18 0,-3-11 1 16,11 15-2-16,-4-7-8 0,-1-3-6 0,1-2-3 15,-7-3 1-15,18 7-7 0,-9-3 0 0,3-3-9 0,-12-1 9 16,23 0-25-16,-13-4-1 16,-10 4-5-16,21-7-5 0,-8 3-9 0,1-5 2 15,-2 0-1-15,-2 3 9 0,2-8-5 0,0 3-1 0,0-3-5 16,-3 1 2-16,-2-2 0 0,5 2 3 0,-4-1-3 15,-1-1 5-15,1 4-3 0,-2 4 3 0,0-1 2 16,-2 1-6-16,-4 7-2 0,3-11 4 0,-3 11-5 16,10-4 2-16,-10 4 6 0,0 0-6 0,0 0 8 0,17 10-3 15,-17-10 1-15,10 13-6 0,-7-5 5 0,8 3 3 16,-4 1 2-16,1-1-2 0,2 0-4 16,1 0 7-16,2-2-1 0,0 2 6 0,4-4-1 0,-4 0 0 15,7-1-1-15,-4-1 7 0,3 0 5 0,1-3-13 16,7-2-5-16,-2 2 3 0,2-4 9 0,1-1-3 15,-1-1-2-15,3-2-1 0,-3-2 0 0,1 0-2 16,-1-2 1-16,0-5-2 0,8-1 6 0,-8 0-3 16,-3 1-5-16,15-6-1 0,-15 3 2 0,6-6 0 15,-5-2-10-15,-4 3-4 0,6-8-2 0,-3-1-8 16,-2 1-6-16,-1-2-3 0,1-1-1 0,-7 1-1 16,0 0-8-16,-2-4 0 0,-2 8 5 0,-4-6 3 15,-4 8 4-15,2-9 3 0,-5 9 2 0,-2 1 4 16,-1 2 1-16,-4 2 0 0,-2-1 3 0,-4 3 4 15,1 1 0-15,3 6 4 0,-3 0 3 0,-2-2 0 0,1 6-1 16,-1 1 0-16,1 0 5 0,-3 1 0 0,-1 6 1 16,4 1-1-16,-5 0 4 0,1 1-3 15,1 3 8-15,1 6-1 0,-3-3 0 0,2 3 11 0,-2 6-4 16,5 4 1-16,-2 1 5 0,1 3 1 0,4 1 6 16,-1-1 4-16,1 3 1 0,2 0 3 0,1 0 2 15,-3 8-3-15,8 2-3 0,-4-2 4 0,5-6 0 16,1-2-4-16,-2 2 7 0,4-1-16 0,1 8 11 15,1-10-11-15,2 3 8 0,-2-5-10 0,-1 3 4 16,5 1-5-16,-2-6 0 0,1 3-4 0,-1-1 0 16,6-4-2-16,-4 4-2 0,-2-7 4 0,1 1-3 15,-1-4-1-15,0 3 3 0,0-5 0 0,3-1-2 16,-2 1 5-16,4-8-10 0,-1 4 12 0,1-2-7 16,1-2 4-16,-2-2-9 0,7 1 7 0,-3-3-6 15,1 0 5-15,2-3-6 0,-2 2-1 0,3-4-6 16,-2-1 6-16,3 2 0 0,-4-4-4 0,3-2 1 15,-3 0-2-15,1 2 7 0,-2-3-5 0,-1 2 3 0,-4 0-6 16,2 2 3-16,-4 1-4 0,-7 6 0 16,14-7 2-16,-14 7-9 0,9-6 4 0,-9 6 0 15,7-3-3-15,-7 3-1 0,0 0 8 0,0 0-2 0,18 10-4 16,-12-4 12-16,0 0-9 0,0 1 9 0,1 1-9 16,1-1 1-16,1 2 4 0,3 2-4 0,-5-4 6 15,5 1-4-15,1 0 10 0,1-1-9 16,4-3 5-16,-3 2 1 0,4-2 0 0,2-3-4 0,-2-1 7 15,1-4 2-15,-1 4 6 0,-1-5 5 0,3 0 2 16,-2-1 7-16,-2-3 10 0,-1 0 14 0,-1 1 7 16,0-4 4-16,-2 1 1 0,-2-2 4 0,-1 0-4 15,1-1-4-15,-5 3-9 0,1-4-3 0,-1 2-4 16,-3 6-9-16,1-7-5 0,-2 2-21 0,-2 1-30 16,0 11-31-16,4-19-31 0,-4 19-27 0,0-14-27 15,0 14-33-15,0 0-25 0,-6-10-29 0,6 10-30 16,0 0-35-16,0 0-67 0,-11-3-241 0,11 3-643 15,0 0 284-15</inkml:trace>
          <inkml:trace contextRef="#ctx0" brushRef="#br0" timeOffset="116368.304">3866 10301 157 0,'6'14'259'0,"-2"-6"-10"0,-1-1-11 0,-3-7-18 0,6 16-12 15,0-6-14-15,-2-1-12 0,-1-1-9 0,5 4-13 16,1 1-12-16,-5-2-9 0,2-1-11 0,-1-3-8 16,1 2-5-16,0 0-11 0,1-2-7 0,-1-2-4 15,-6-5-10-15,9 13-7 0,-3-10-5 0,-6-3-2 16,8 10-4-16,-8-10 2 0,5 5 5 15,-5-5 13-15,0 0 7 0,0 0-2 0,0 0 0 0,0 0-18 16,0 0-4-16,0 0 11 0,0 0-12 0,9-18-2 16,-9 18 4-16,-1-18-3 0,1 18 11 0,-2-24 9 15,2 8 11-15,2 0 6 0,-1-7 11 0,2 0 1 16,0 0-1-16,3 2-7 0,-1-1-7 0,2-2-10 16,1 7-10-16,-1 2-11 0,4-1-4 0,-5 2-9 15,1 3-11-15,1-2-6 0,-3 4-25 0,1 2-31 16,2 0-31-16,1 1-42 0,1 2-34 0,-10 4-36 15,17-3-23-15,-7 0-28 0,-10 3-34 0,0 0-27 16,20 6-27-16,-13-2-37 0,-7-4-284 0,0 0-670 0,15 6 296 16</inkml:trace>
          <inkml:trace contextRef="#ctx0" brushRef="#br0" timeOffset="116574.2654">4388 10168 150 0,'13'4'217'0,"-13"-4"-10"16,8 3-7-16,-8-3 0 0,10 7-2 0,-7 1-8 15,3-1-8-15,0 2-7 0,-5-1-8 0,4 6-6 0,-2-3-3 16,3 3-12-16,-2-1-11 0,-1 1-8 0,2-2-9 16,-4 1-8-16,2-2-9 0,0-1-8 0,-1 0-11 15,1 0-4-15,0 0-11 0,0 1-2 0,-3-11-7 16,1 15-7-16,1-6-4 0,-1-2-12 0,-1-7-25 16,0 0-27-16,-1 18-40 0,1-18-36 0,0 0-40 15,-6 13-57-15,6-13-69 0,0 0-205 0,0 0-502 16,0 0 223-16</inkml:trace>
          <inkml:trace contextRef="#ctx0" brushRef="#br0" timeOffset="116861.7811">4772 10144 166 0,'0'0'202'0,"15"0"-12"0,-15 0-1 16,11 6-10-16,-11-6-5 0,9 8-8 0,-3-1-5 15,-2 1-5-15,1 1-5 0,4-1-1 0,-6 2-7 0,3 0-2 16,0 2-11-16,1 1-7 0,-3-5-7 16,2 5-2-16,-3-1-9 0,2-1-4 0,-4-2 1 15,-1-9-1-15,0 20 3 0,-6-12-8 0,3 1 0 0,-7 2 3 16,1-1-1-16,-4 0-7 0,-1-1 0 0,-4-1-10 16,-6 1-3-16,2 0-11 0,3-2-3 0,-4-1-11 15,-1 4 0-15,-2-2-9 0,-1-1-4 0,7-2-7 16,4 1-16-16,-2-2-30 0,3 0-33 0,-3-2-34 15,5 1-34-15,-2-3-42 0,15 0-48 0,-17 0-57 16,17 0-305-16,-14-3-612 0,14 3 271 0</inkml:trace>
          <inkml:trace contextRef="#ctx0" brushRef="#br0" timeOffset="117686.4397">5065 10127 189 0,'0'0'357'15,"0"0"-14"-15,0 0-16 0,0 0-8 0,0 0-21 16,0 0-11-16,-2-14-24 0,2 14-14 0,0 0-19 0,0 0-12 16,0 0-29-16,0 0-18 0,0 0-13 0,0 0-8 15,0 0-26-15,11-11-7 0,-11 11-16 16,10-2-7-16,-10 2-14 0,15-2-2 0,-5-1-8 16,-10 3-11-16,17-3-5 0,-1 0-5 0,-2 2-6 15,1-3 4-15,3 2-6 0,-1-2-10 0,1 2-3 0,2-3 0 16,-2 1-8-16,-1 3 0 0,3-3 1 0,-1 2-2 15,1-1-1-15,-1-1-6 0,-4 2-1 0,4 1-2 16,-1-2-3-16,0 2 1 0,-1 1 7 0,-3 0-3 16,-2 0-5-16,-12 0-3 0,21 1-2 0,-12 2 0 15,-9-3-4-15,14 3 2 0,-14-3 6 0,10 7-4 16,-10-7 1-16,11 7 1 0,-11-7-3 0,3 9 0 16,-3-9 3-16,2 13-2 0,-2-13-5 0,-2 13 4 15,2-13 3-15,-2 18 0 0,-2-8 1 0,1 0-2 16,-5 4-3-16,1 0 4 0,-7-1-3 0,2 1 5 15,-6 5-1-15,2-1 1 0,-3-2-1 0,1 2-1 16,-2 0-2-16,5-4 2 0,-4-1-1 0,1 2-2 0,-3 1 7 16,6-4-2-16,0-1 4 0,0 2-1 0,2-3 5 15,0-2-2-15,2 0 0 0,-2 2-1 0,1-2 2 16,1-1 0-16,2-2 0 0,2 1 3 0,0-1-1 16,7-5 2-16,-12 8-10 0,6-5 6 0,6-3 0 15,0 0-5-15,-9 5 5 0,9-5 1 16,0 0-4-16,-9 7 0 0,9-7-4 0,0 0 1 0,0 0 6 15,0 0-3-15,0 0-2 0,0 0-3 0,0 0 1 16,0 0 0-16,0 0-5 0,0 0-1 0,0 0-2 16,25-22 0-16,-14 20-3 0,-2-5 10 0,1 3-12 15,3-3 3-15,1 0-3 0,-1 3 2 0,1-2 0 16,1 1 0-16,-4 4 1 0,1-4 2 0,-1 3-3 16,1 1 1-16,-3-3-4 0,-9 4 2 0,22-3-2 15,-13 3 8-15,-9 0 1 0,24-3-5 0,-14 3 0 16,-10 0 5-16,18 0-1 0,-6 0 7 0,2 3-4 15,-1-3 9-15,-13 0 2 0,21 0 6 0,-12 1 0 16,-9-1 7-16,24-1-4 0,-12 1 5 0,-12 0 2 16,26-3-6-16,-15 2-1 0,2-3-2 0,4 2 1 0,-2 2-3 15,-2-4-8-15,-1 3 8 0,-12 1-19 16,21-2-24-16,-12-2-35 0,-9 4-48 0,16-2-51 0,-16 2-49 16,12-4-60-16,-12 4-75 0,9-4-381 0,-9 4-782 15,9-8 346-15</inkml:trace>
          <inkml:trace contextRef="#ctx0" brushRef="#br0" timeOffset="117970.1273">5936 10292 19 0,'12'3'228'16,"-12"-3"-5"-16,7 5-6 0,-7-5-8 0,0 0-10 15,8 10-8-15,-8-10-10 0,4 8-7 0,-4-8-3 16,6 5-4-16,-6-5-8 0,0 0 0 0,7 6-4 0,-7-6 6 15,0 0 5-15,0 0 0 0,0 0 14 16,0 0 10-16,0 0 25 0,0 0-1 0,0 0 6 16,12 3-9-16,-12-3-6 0,0 0-2 0,0 0-8 15,0 0-11-15,0 0-16 0,0 0-14 0,9-14-15 16,-9 14-13-16,0 0-13 0,0 0-9 0,0 0-15 16,0 0-17-16,0 0-34 0,6-8-48 0,-6 8-64 15,0 0-86-15,0 0-78 0,0 0-91 0,0 0-158 0,-34-9-292 16,24 8-841-16,-4-1 372 0</inkml:trace>
        </inkml:traceGroup>
      </inkml:traceGroup>
    </inkml:traceGroup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6:39:48.90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AD8728B-9EB5-4BBE-9AD8-0B32A42C9339}" emma:medium="tactile" emma:mode="ink">
          <msink:context xmlns:msink="http://schemas.microsoft.com/ink/2010/main" type="writingRegion" rotatedBoundingBox="5742,3524 5865,4732 5809,4737 5686,3529">
            <msink:destinationLink direction="with" ref="{10121B92-A6C2-4941-ABA4-49EC7D2A0017}"/>
          </msink:context>
        </emma:interpretation>
      </emma:emma>
    </inkml:annotationXML>
    <inkml:traceGroup>
      <inkml:annotationXML>
        <emma:emma xmlns:emma="http://www.w3.org/2003/04/emma" version="1.0">
          <emma:interpretation id="{F4B9D9CB-615E-4226-9201-CB3D0ED5D945}" emma:medium="tactile" emma:mode="ink">
            <msink:context xmlns:msink="http://schemas.microsoft.com/ink/2010/main" type="paragraph" rotatedBoundingBox="5742,3524 5865,4732 5809,4737 5686,35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1BA5D36-3B40-4ED3-AC36-6693DD8472B5}" emma:medium="tactile" emma:mode="ink">
              <msink:context xmlns:msink="http://schemas.microsoft.com/ink/2010/main" type="line" rotatedBoundingBox="5742,3524 5865,4732 5809,4737 5686,3529"/>
            </emma:interpretation>
          </emma:emma>
        </inkml:annotationXML>
        <inkml:traceGroup>
          <inkml:annotationXML>
            <emma:emma xmlns:emma="http://www.w3.org/2003/04/emma" version="1.0">
              <emma:interpretation id="{F1308757-362A-4C06-A62E-9B0554E39991}" emma:medium="tactile" emma:mode="ink">
                <msink:context xmlns:msink="http://schemas.microsoft.com/ink/2010/main" type="inkWord" rotatedBoundingBox="5742,3524 5865,4732 5809,4737 5686,3529"/>
              </emma:interpretation>
            </emma:emma>
          </inkml:annotationXML>
          <inkml:trace contextRef="#ctx0" brushRef="#br0">3 12 9 0,'0'0'103'0,"0"0"-7"16,0 0-11-16,0 0-7 0,0 0-22 0,0 0 12 15,0 0-12-15,0 0-7 0,0 0-1 0,0 0-4 16,0 0-9-16,0 0-1 0,0 0-3 0,0 0 1 0,0 0 7 16,0 0 0-16,0 0 2 0,-12-5 4 0,12 5-3 15,0 0 0-15,0 0-1 0,0 0 4 0,0 0-1 16,0 0-1-16,0 0-5 0,0 0 6 15,0 0-3-15,0 0 3 0,0 0-2 0,0 0 4 0,0 0-4 16,0 0 4-16,0 0 0 0,0 0-2 0,0 0-5 16,0 0 7-16,0 0 0 0,0 0 3 0,0 0 2 15,0 0-1-15,0 0 7 0,0 0 3 0,0 0 8 16,0 0-1-16,0 0 5 0,0 0-1 0,0 0 2 16,0 0-4-16,0 0 6 0,0 0-3 0,0 0-4 15,0 0-3-15,21-11-3 0,-21 11-3 0,0 0-8 16,0 0-4-16,0 0-6 0,0 0-3 0,0 0-3 15,0 0-5-15,0 0-2 0,0 0-3 0,13-2-6 16,-13 2 1-16,0 0-5 0,0 0-9 0,0 0-19 0,0 0-25 16,0 0-14-16,0 0-48 0,0 0-38 0,0 0-33 15,0 0-34-15,6 18-218 0,-6-18-457 16,0 0 202-16</inkml:trace>
          <inkml:trace contextRef="#ctx0" brushRef="#br0" timeOffset="331.3916">42 119 182 0,'0'0'211'0,"0"0"-5"0,0 0-2 0,0 0-9 15,0 0-4-15,0 0-11 0,0 0-9 0,0 0-9 16,0 0-7-16,0 0-5 0,0 0-13 0,0 0-11 16,0 0-4-16,1 9-11 0,-1-9-13 0,0 0-8 15,0 0-5-15,0 0-8 0,0 0-6 0,0 0-8 16,0 0-8-16,0 0-6 0,0 0-4 0,0 0 4 16,0 0-14-16,0 0 0 0,0 0-3 0,0 12 0 15,0-12-6-15,0 0-5 0,3 10-6 0,-3-10-18 16,0 0-25-16,0 11-30 0,0-11-30 0,0 0-36 15,3 14-36-15,-3-14-41 0,0 0-60 0,-6 15-149 16,0-9-444-16,6-6 196 0</inkml:trace>
          <inkml:trace contextRef="#ctx0" brushRef="#br0" timeOffset="668.0103">24 349 28 0,'0'0'198'16,"6"9"-10"-16,-6-9-8 0,0 0-7 0,0 0-6 15,0 0-6-15,0 0-9 0,0 0-8 0,0 0-12 16,3 8-3-16,-3-8-10 0,0 0-7 0,0 0-6 15,0 0-5-15,0 0-7 0,0 0-9 0,0 0-9 0,0 0-3 16,9 7-3-16,-9-7-7 0,0 0-8 16,0 0-5-16,4 7-4 0,-4-7-4 0,0 0-4 15,0 0-5-15,6 8 1 0,-6-8-5 0,0 0-5 0,4 7-12 16,-4-7-14-16,5 7-24 0,-5-7-25 0,0 0-28 16,3 13-25-16,-3-13-23 0,4 7-25 15,-4-7-33-15,0 0-180 0,3 11-396 0,-3-11 176 16</inkml:trace>
          <inkml:trace contextRef="#ctx0" brushRef="#br0" timeOffset="1034.0301">88 541 76 0,'0'0'166'0,"0"0"-9"0,0 0-1 15,0 0-8-15,0 0-5 0,3 7-6 0,-3-7-3 16,0 0-8-16,0 0-2 0,0 0-2 0,0 0-6 16,0 0-1-16,0 0-5 0,4 10-1 0,-4-10-7 15,0 0-4-15,0 0-4 0,0 0-6 0,0 0-8 16,0 0-9-16,0 0-5 0,0 0-7 16,2 11-7-16,-2-11-2 0,0 0-7 0,0 0-3 0,0 0-4 15,1 11-5-15,-1-11 2 0,0 0-7 0,0 0-7 16,5 8-17-16,-5-8-17 0,0 0-23 0,0 12-19 15,0-12-21-15,0 0-28 0,1 11-20 0,-1-11-21 16,0 0-21-16,0 0-30 0,-1 18-135 0,1-18-361 0,-5 6 160 16</inkml:trace>
          <inkml:trace contextRef="#ctx0" brushRef="#br0" timeOffset="1291.9773">64 761 160 0,'0'0'172'0,"0"0"-9"16,0 0-9-16,0 0-6 0,0 0-8 0,0 0-4 0,1 8-1 16,-1-8-3-16,0 0-3 0,0 0-2 0,0 0-6 15,0 0 0-15,0 0-3 0,6 6-4 0,-6-6 0 16,0 0-6-16,0 0-11 0,0 0-5 15,0 0-7-15,6 11-8 0,-6-11 0 0,0 0-10 0,0 0-8 16,0 0-5-16,11 0-4 0,-11 0-4 0,4 7-7 16,-4-7-1-16,0 0-4 0,0 0-5 0,6 10-1 15,-6-10-5-15,6 4-15 0,-6-4-10 0,0 0-13 16,0 0-29-16,6 10-24 0,-6-10-29 0,0 0-25 16,0 13-32-16,0-13-30 0,0 0-60 0,-6 15-134 15,6-15-409-15,0 0 182 0</inkml:trace>
          <inkml:trace contextRef="#ctx0" brushRef="#br0" timeOffset="1543.305">125 976 30 0,'0'0'198'0,"0"0"-6"15,0 0-12-15,0 0-6 0,3 9-7 0,-3-9-6 16,0 0-10-16,6 10-8 0,-6-10-5 16,0 0-9-16,0 0-8 0,3 11-11 0,-3-11-7 0,0 0-9 15,0 0-12-15,2 10-6 0,-2-10-6 0,0 0-5 16,3 11-7-16,-3-11-11 0,0 0-17 0,0 13-26 16,0-13-24-16,0 0-30 0,0 11-44 15,0-11-27-15,0 0-39 0,-6 14-187 0,6-14-375 0,-8 7 166 16</inkml:trace>
          <inkml:trace contextRef="#ctx0" brushRef="#br0" timeOffset="1729.805">125 1152 177 0,'0'0'205'0,"0"0"-18"0,0 0-19 15,0 0 6-15,0 0-28 0,0 0-12 0,0 0-13 16,0 0-8-16,5 9-13 0,-5-9-9 0,0 0-8 15,1 11-7-15,-1-11-7 0,0 0-10 0,0 0-14 0,-3 15-25 16,3-15-32-16,-4 8-36 0,4-8-52 0,0 0-67 16,-8 10-107-16,8-10-297 0,0 0 133 0</inkml:trace>
        </inkml:traceGroup>
      </inkml:traceGroup>
    </inkml:traceGroup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8:16.48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D93DA09-DABC-418F-9FF5-FB25B0F52D01}" emma:medium="tactile" emma:mode="ink">
          <msink:context xmlns:msink="http://schemas.microsoft.com/ink/2010/main" type="inkDrawing" rotatedBoundingBox="8648,4717 12112,4364 12140,4640 8676,4994" semanticType="underline" shapeName="Other">
            <msink:sourceLink direction="with" ref="{436B4049-7AB9-4471-B79B-2DF60ACFA95D}"/>
            <msink:sourceLink direction="with" ref="{4995633F-BC20-49F6-B7F6-DA00D888619D}"/>
          </msink:context>
        </emma:interpretation>
      </emma:emma>
    </inkml:annotationXML>
    <inkml:trace contextRef="#ctx0" brushRef="#br0">389-172 92 0,'0'0'149'0,"11"-3"-8"15,-11 3-8-15,0 0-4 0,15-3-8 0,-15 3-3 16,13 0-12-16,-13 0-3 0,12-1-10 0,-12 1-3 15,16 0-7-15,-16 0-4 0,23-3-5 0,-13 2-3 16,-10 1-6-16,26-3-3 0,-12 3-8 0,4 0 3 16,-1-1-8-16,-1 1-1 0,4 0-3 0,-4-2-2 15,0 2-1-15,1 2-3 0,2-2-4 0,-2 1-5 16,-1-1 3-16,0 0-5 0,-1-1-1 0,-1 1 1 16,-1 0-3-16,2-2-3 0,1 4 1 0,-2-2 0 15,2 0-4-15,-2 0-3 0,-2 0-2 0,-12 0 1 16,23 0-2-16,-8-2-3 0,-1 1 4 0,-1 1-2 15,7 0-1-15,-8-3-3 0,4 2 0 0,-3 1-1 16,7-1 0-16,-4 0 1 0,-4-1 1 0,6 2-6 16,7-6 3-16,-8 5 1 0,2 1-3 0,1-1 5 15,-4 1-2-15,0-3-4 0,2 3 3 0,2 0-1 16,-4-2-1-16,0 2 1 0,1 0 0 0,2 0 1 16,1-3 0-16,-4-1 1 0,0 2-2 0,4 1 1 0,-4-2-3 15,1 2 1-15,-1 1-1 0,-3-1 2 16,5-4-2-16,-1 5 1 0,-1 0 0 0,1-4-4 15,-1 3 4-15,3 0 4 0,-2-2-3 0,-1 1-2 16,1-2 0-16,2 2-2 0,0-1 1 0,-4 3-2 0,5-1 1 16,-1-3 0-16,-3 4 0 0,1-3 2 0,-4 0-3 15,7 2 0-15,-4-2 3 0,0 2 0 0,-2 0 6 16,1-1-4-16,4 2-3 0,-5-1 1 0,-1 1 0 16,3 0 0-16,-1-2 1 0,-1 2-2 0,2-4 3 15,1 3-4-15,-4 1 4 0,2-2 0 0,1 2-2 16,1-2 4-16,-1 1-3 0,1 0 0 0,-1 1-1 15,0 0 4-15,-1-4-2 0,-1 2-4 0,2-1 2 16,1 2 0-16,-4-2-1 0,3 2 1 0,-1 0 0 16,-1 1 0-16,-1-3-1 0,3 3-3 0,-4-2 4 15,-12 2-3-15,24-4 2 0,-9 2-3 0,-7 0 2 16,-8 2 2-16,22-1-2 0,-13-1 0 0,-9 2 0 16,19 0 1-16,-19 0-5 0,20-4 9 0,-13 4-8 15,-7 0 0-15,20-1 1 0,-20 1 0 0,22-2 4 0,-9 2-5 16,4-2 5-16,-1 1-1 0,2 0-1 0,-4-2-1 15,5 2 0-15,-3-1-1 0,1 1 0 16,-1-1 4-16,4-2-3 0,-4 3-2 0,0 1 2 16,1-3 2-16,1 2 0 0,-2-1-3 0,0 2 2 0,1-4 1 15,-1 3-1-15,1-2-2 0,-1 2 2 0,0-1-4 16,-4 2 5-16,5 0-2 0,-1-4 0 0,-5 4 1 16,1-3-2-16,1 1 1 0,3 1 0 0,-2-3-3 15,1 3 3-15,1-1-2 0,1 1 4 0,-4-1-2 16,-1 1-1-16,1-2 0 0,4 2 3 0,-1 1-2 15,-2-3 0-15,0 3 0 0,-3-1 3 16,5 0-3-16,-2 0 0 0,1 1-2 0,-15 0 4 0,22-4-2 16,-12 4 1-16,4 0 0 0,-1-5 3 0,-1 4-3 15,2 1 0-15,-14 0-2 0,22-1 5 0,-6-3-6 16,-4 4 4-16,-1-2-2 0,-11 2-1 0,22-1 1 16,-8-1 1-16,-1 1-1 0,3 0 2 0,-2-2-1 15,-5 0-1-15,-9 3 1 0,22-1-2 0,-11 1 0 16,2-1 4-16,-13 1-1 0,21-2-2 0,-11-1 1 0,-10 3-4 15,20-4 4-15,-7 4 1 0,-13 0-2 16,17-2 0-16,-8 1 0 0,-9 1 1 0,16-4 1 16,-16 4-2-16,13-2-1 0,-13 2 6 0,17-1-5 15,-17 1 0-15,15-3 2 0,-15 3-4 0,13-5 3 16,-13 5-2-16,19-2 1 0,-11 1-1 0,-8 1 2 0,16-3 0 16,-16 3-2-16,20-1 4 0,-11-2-2 15,-9 3 1-15,22 0-2 0,-13-3-3 0,-9 3-1 0,21-1 2 16,-21 1 7-16,19 0-6 0,-10-1-1 0,-9 1-1 15,14-2 2-15,-14 2 2 0,16-3-2 16,-16 3-1-16,15 0 2 0,-15 0 3 0,10-2-4 16,-10 2 2-16,0 0 2 0,14-3-3 0,-14 3 1 0,0 0 1 15,0 0-1-15,0 0 3 0,0 0-1 0,0 0 3 16,0 0-3-16,0 0 2 0,0 0-1 0,16 0 1 16,-16 0 0-16,0 0-2 0,0 0 0 0,0 0-3 15,12-2 3-15,-12 2-2 0,0 0-1 0,0 0 1 16,14-4 2-16,-14 4 1 0,0 0-5 0,13 0 5 15,-13 0-2-15,12-3-2 0,-12 3 3 0,10-2-1 16,-10 2 2-16,0 0-3 0,17 0-1 0,-17 0 2 16,13 2-2-16,-13-2 3 0,0 0-2 0,17-3 5 15,-17 3-3-15,0 0 0 0,15 1 1 0,-15-1 4 16,0 0-3-16,0 0 2 0,0 0 4 0,13-2-4 0,-13 2 2 16,0 0-1-16,0 0 2 0,0 0 0 15,0 0-2-15,12-3 5 0,-12 3-5 0,0 0 2 16,0 0-1-16,0 0-1 0,13-3 0 0,-13 3-1 0,0 0-1 15,0 0 1-15,0 0-1 0,0 0 4 0,0 0-3 16,14-1 6-16,-14 1-4 0,0 0 2 0,0 0 1 16,0 0 2-16,0 0 1 0,0 0 5 15,0 0 2-15,0 0-1 0,0 0-1 0,0 0 3 0,0 0-8 16,0 0 2-16,0 0-6 0,0 0 4 0,0 0-6 16,0 0 2-16,0 0-2 0,0 0 1 0,-33-11-3 15,33 11 3-15,-19 0-6 0,19 0 2 0,-23-1-2 16,23 1 8-16,-19 0-8 0,8-2-1 0,11 2-3 15,-19 0 4-15,19 0-3 0,-22-3 2 0,13 3 4 16,9 0-7-16,-20-4 2 0,20 4 3 0,-16-2-5 16,7 1 3-16,9 1 0 0,-18-4-1 0,18 4 0 15,-15-6 3-15,15 6-1 0,-13-7 2 0,13 7 3 16,-11-4-9-16,11 4 4 0,-9-5 3 0,9 5-5 16,-10-4 2-16,10 4-4 0,0 0 3 0,-12-5-2 15,12 5 4-15,0 0 0 0,0 0-7 0,-17-6 3 16,17 6 1-16,-10-5-4 0,10 5 3 0,-15-3 6 15,15 3-7-15,-13-3 1 0,13 3 0 0,0 0 3 16,-20-4-3-16,20 4-1 0,0 0-1 0,-13 3-2 0,13-3 2 16,0 0 1-16,0 0 2 0,-14-3-3 15,14 3 1-15,0 0-3 0,0 0 1 0,0 0 1 16,0 0 0-16,0 0-2 0,0 0 0 0,-13-1 0 16,13 1 0-16,0 0-2 0,0 0 6 0,0 0-2 15,0 0-2-15,0 0-1 0,0 0 3 0,0 0-4 16,0 0 1-16,0 0 4 0,0 0 2 0,27 16 2 15,-27-16-5-15,12 2 6 0,-12-2-3 0,13 5 4 0,-5-2-3 16,-8-3 1-16,19 2 8 0,-7-2-8 0,-12 0 1 16,21 3 3-16,-12-1-2 0,-9-2 1 0,16 3 0 15,-5-1-2-15,-2-1 0 0,-9-1-2 0,16 4 3 16,-6-1-1-16,-10-3-1 0,20 1-2 0,-14 1 4 16,-6-2-4-16,16 4 1 0,-4-3 0 0,-12-1 2 15,14 3-2-15,-14-3-1 0,13 1 0 0,-13-1 3 16,13 2 1-16,-13-2 1 0,12 4-3 0,-12-4 1 15,14 0 3-15,-14 0 0 0,16 5 2 0,-10-3-1 16,-6-2 2-16,0 0-3 0,17 0 4 0,-17 0-4 16,0 0-2-16,11 6 2 0,-11-6-4 0,8 3 0 15,-8-3-1-15,0 0-3 0,0 0 5 0,0 0 0 16,0 0-1-16,0 0 2 0,15 1-4 0,-15-1 4 16,0 0-1-16,0 0-2 0,0 0 3 0,0 0 0 0,0 0 0 15,0 0-2-15,0 0-1 0,0 0 0 16,0 0 3-16,0 0 6 0,0 0-3 0,0 0-1 15,-28 11 3-15,28-11 0 0,-15 9-3 0,4-8-1 16,2 3 4-16,-1 1 3 0,-4 0-9 0,2 2 6 0,-2 1-1 16,2-4-1-16,1 2-5 0,2-3 2 0,-3 6-4 15,0-1 1-15,0-4 3 0,5 3-3 16,-8 0 0-16,8-1-1 0,-2-1-1 0,0 2 4 0,4 0-6 16,5-7 2-16,-15 12-1 0,8-8 1 15,7-4 1-15,-9 11-10 0,4-4-13 0,5-7-21 0,-9 11-26 16,9-11-32-16,-6 10-38 0,6-10-45 0,-7 8-51 15,7-8-298-15,-12 5-576 0,12-5 255 0</inkml:trace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7:56.78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B55CDF3-F73D-40C5-94A7-0CBC45E7F19A}" emma:medium="tactile" emma:mode="ink">
          <msink:context xmlns:msink="http://schemas.microsoft.com/ink/2010/main" type="writingRegion" rotatedBoundingBox="18138,7097 18204,7097 18204,7635 18138,7635"/>
        </emma:interpretation>
      </emma:emma>
    </inkml:annotationXML>
    <inkml:traceGroup>
      <inkml:annotationXML>
        <emma:emma xmlns:emma="http://www.w3.org/2003/04/emma" version="1.0">
          <emma:interpretation id="{3746C1DF-5C7A-4D59-AE69-E174075445F3}" emma:medium="tactile" emma:mode="ink">
            <msink:context xmlns:msink="http://schemas.microsoft.com/ink/2010/main" type="paragraph" rotatedBoundingBox="18138,7097 18204,7097 18204,7635 18138,76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A896060-D910-4631-A903-C880782111F1}" emma:medium="tactile" emma:mode="ink">
              <msink:context xmlns:msink="http://schemas.microsoft.com/ink/2010/main" type="line" rotatedBoundingBox="18138,7097 18204,7097 18204,7635 18138,7635"/>
            </emma:interpretation>
          </emma:emma>
        </inkml:annotationXML>
        <inkml:traceGroup>
          <inkml:annotationXML>
            <emma:emma xmlns:emma="http://www.w3.org/2003/04/emma" version="1.0">
              <emma:interpretation id="{D9C27A7C-7C68-4A27-98C6-8D7A35999AF6}" emma:medium="tactile" emma:mode="ink">
                <msink:context xmlns:msink="http://schemas.microsoft.com/ink/2010/main" type="inkWord" rotatedBoundingBox="18138,7097 18204,7097 18204,7635 18138,7635"/>
              </emma:interpretation>
            </emma:emma>
          </inkml:annotationXML>
          <inkml:trace contextRef="#ctx0" brushRef="#br0">22 9 98 0,'0'0'193'15,"0"0"-14"-15,0 0-3 0,0 0-9 0,0 0-10 16,0 0-7-16,0 0-6 0,0 0-8 0,-3-11-6 16,3 11-8-16,0 0-4 0,0 0-10 0,0 0-10 0,0 0 0 15,0 0-10-15,0 0-1 0,0 0-8 0,0 0-1 16,0 0-9-16,0 0-2 0,0 0-3 0,0 0-4 15,0 0-8-15,0 0-3 0,0 0-4 0,0 0-4 16,0 0-5-16,0 0-3 0,0 0-8 0,0 0 2 16,0 0-6-16,0 0 2 0,0 0-3 0,0 0-2 15,0 0-1-15,-10 19-3 0,10-19 1 0,-3 15 2 16,3-15-4-16,0 15 6 0,-3-6-3 0,3-9-1 16,-3 21-4-16,0-11 5 0,6 1-1 0,-2 6-1 15,1-3 0-15,1 3 0 0,0-1 1 0,-3-1-2 16,4 1-2-16,-1 0 0 0,0 2-1 0,2 2 1 15,-2-4-2-15,0 8 4 0,1-6-7 0,2 6 4 16,-3-4-1-16,2-3-6 0,-2 1-16 0,1-2-20 0,-2 1-20 16,1 1-27-16,-3-2-24 0,3 1-30 0,-3-3-28 15,0 1-56-15,-3-2-214 0,0 0-468 0,0 0 207 16</inkml:trace>
        </inkml:traceGroup>
      </inkml:traceGroup>
    </inkml:traceGroup>
  </inkml:traceGroup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8:12.38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7E1C2E7-68FC-4299-822D-2009562A3C6A}" emma:medium="tactile" emma:mode="ink">
          <msink:context xmlns:msink="http://schemas.microsoft.com/ink/2010/main" type="writingRegion" rotatedBoundingBox="17697,3975 18022,3975 18022,6516 17697,6516">
            <msink:destinationLink direction="with" ref="{564921F9-6A58-4482-B068-14C5331B35B7}"/>
          </msink:context>
        </emma:interpretation>
      </emma:emma>
    </inkml:annotationXML>
    <inkml:traceGroup>
      <inkml:annotationXML>
        <emma:emma xmlns:emma="http://www.w3.org/2003/04/emma" version="1.0">
          <emma:interpretation id="{6BE5E800-FF57-4E8C-A302-54321A7AB819}" emma:medium="tactile" emma:mode="ink">
            <msink:context xmlns:msink="http://schemas.microsoft.com/ink/2010/main" type="paragraph" rotatedBoundingBox="17697,3975 18022,3975 18022,6516 17697,65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B6DBF2C-A786-4428-9511-6647B7D6837A}" emma:medium="tactile" emma:mode="ink">
              <msink:context xmlns:msink="http://schemas.microsoft.com/ink/2010/main" type="line" rotatedBoundingBox="17697,3975 18022,3975 18022,6516 17697,6516"/>
            </emma:interpretation>
          </emma:emma>
        </inkml:annotationXML>
        <inkml:traceGroup>
          <inkml:annotationXML>
            <emma:emma xmlns:emma="http://www.w3.org/2003/04/emma" version="1.0">
              <emma:interpretation id="{AEBC0EED-12A7-4CD3-8DE4-135BAFA90C0A}" emma:medium="tactile" emma:mode="ink">
                <msink:context xmlns:msink="http://schemas.microsoft.com/ink/2010/main" type="inkWord" rotatedBoundingBox="17697,3975 18022,3975 18022,6516 17697,6516"/>
              </emma:interpretation>
            </emma:emma>
          </inkml:annotationXML>
          <inkml:trace contextRef="#ctx0" brushRef="#br0">28 0 87 0,'0'0'242'16,"0"0"-14"-16,0 0-14 0,0 0-14 0,0 0-11 0,0 0-13 16,0 0-12-16,0 0-11 0,0 0-11 0,0 0-7 15,0 0-14-15,0 0-10 0,0 0-7 16,0 0-8-16,0 0-7 0,0 0-9 0,0 0-9 0,0 0-5 15,0 0-7-15,0 0-7 0,0 0-8 0,0 0-1 16,0 0-5-16,0 0-4 0,0 0-3 0,-19 21-4 16,19-21 3-16,0 0 1 0,-3 15-3 0,3-15-2 15,0 9-1-15,0-9 5 0,-2 11-5 0,2-11-2 16,0 11 1-16,0-11 1 0,0 14 0 0,0-14-1 16,-2 17 1-16,2-17-1 0,-2 16 1 0,2-16-3 15,0 16 0-15,0-6 0 0,0-10 2 0,-1 16 0 16,1-16 0-16,1 19-1 0,-2-8 4 0,1 0-4 15,0-11-2-15,0 20 1 0,0-11 0 0,0-9 0 16,1 19-4-16,-1-9 1 0,0 1 3 16,0 3-5-16,2-2 2 0,0 3 1 0,0-4-7 0,-1 1 1 15,-1 1 2-15,2 1-1 0,1 1-1 0,-2-2-3 16,1-2 1-16,2-2 1 0,-4 6-2 0,3-1 0 16,0-3-6-16,0 4 3 0,-3-6-3 0,5 5 1 15,-2-4 1-15,0 6-4 0,-2-6 1 0,1 1 1 16,1-1 1-16,-2 0 1 0,2 0 1 0,-3-10-3 15,5 13-1-15,-4-4-3 0,-1-9-13 0,6 12-23 0,-6-12-31 16,2 9-37-16,-2-9-42 0,0 0-55 0,-2 12-74 16,2-12-254-16,0 0-572 0,0 0 253 0</inkml:trace>
          <inkml:trace contextRef="#ctx0" brushRef="#br0" timeOffset="-25757.6802">139 1079 8 0,'0'0'169'0,"0"0"-13"0,0 0-11 16,0 0-14-16,0 0-4 0,0 0-21 0,0 0-6 16,0 0-9-16,0 0-2 0,0 0-4 0,-5 14-9 15,5-14 3-15,0 0-3 0,-1 12-6 0,1-12-2 16,4 9-2-16,-4-9-4 0,-3 14 5 0,3-14 0 16,0 18-4-16,0-5 7 0,3 1-5 0,-3-3-1 15,2 2-2-15,-2 0-5 0,1-1-1 0,1 6 0 16,1-7-5-16,-2 5 2 0,1-4-4 0,2 2-1 15,-4 2-2-15,3-2-3 0,2-1-3 0,-1 2-2 0,-2-7-1 16,1 9-2-16,1-7-2 0,-3 1 3 0,4-1-7 16,-4 1-1-16,4-1-2 0,-4 2 1 15,4 3 0-15,-5-7-5 0,0-8 0 0,-3 27-2 16,1-16 2-16,2 3-6 0,0-2 5 0,-1 4-9 16,-2-2 3-16,0-3-5 0,4 7 1 0,-4-5-2 15,0 1 2-15,3 0 0 0,-1-2-3 0,1-12 1 0,-1 22 2 16,2-11-4-16,-2 0 3 0,1-11-1 0,0 20 1 15,1-11-2-15,-1-9-1 0,0 19 1 0,-1-10 1 16,1-9-5-16,-3 20 4 0,6-14-1 0,-3-6-1 16,1 20-1-16,-1-20 4 0,0 18-2 0,1-13 1 15,-1-5-3-15,0 19 1 0,0-19-4 0,0 16 3 16,3-6 1-16,-3-10-3 0,-3 16 2 0,6-5 1 16,-3-11 0-16,2 19 1 0,-2-9-2 0,1-3 2 15,-1-7 2-15,0 22-1 0,2-13 1 0,-2 2-1 16,0-11-1-16,3 20 2 0,-3-10-3 15,1 1 3-15,-1-11 0 0,2 18 2 0,-2-9 1 0,0-9-3 16,0 18 1-16,3-10 1 0,-3-8-5 0,3 17 5 0,-3-10 0 16,0-7-2-16,3 15-3 0,-3-15 6 15,1 13-4-15,1-6 2 0,-2-7-4 0,1 15-1 16,4-8 1-16,-5-7-1 0,1 12 1 0,-1-12-4 0,3 14 1 16,-1-6 0-16,-2-8 1 0,3 11 2 15,3-4-6-15,-6-7 3 0,6 10 2 0,-6-10 1 16,4 15-3-16,-1-9 4 0,-3-6-6 0,6 10 6 0,-6-10-4 15,2 14 2-15,2-7-3 0,-4-7 0 0,2 11 3 16,-2-11 2-16,7 10 2 0,-7-10 0 0,3 10 3 16,-3-10-6-16,6 15 0 0,-6-15 4 15,1 11-5-15,-1-11 5 0,2 11-1 0,-2-11-4 0,0 11 1 16,0-11 2-16,4 11 1 0,-4-11-2 0,3 9 3 16,-3-9-2-16,0 0 1 0,0 16-1 0,0-16-1 15,3 15 8-15,-3-15-5 0,2 11 3 0,-2-11 3 16,1 15-3-16,4-8 2 0,-5-7 5 0,6 12-1 15,-6-12-3-15,3 13 6 0,-3-5 0 0,0-8 0 16,0 0-3-16,4 16 3 0,-2-8-2 16,-2-8-1-16,6 14 4 0,-5-7 0 0,-1-7-1 0,3 11 6 15,-3-11 0-15,2 13 2 0,-2-13 2 0,3 11-1 16,-3-11 3-16,6 9 6 0,-6-9 1 0,0 0-2 16,3 8-2-16,-3-8-1 0,0 0 3 0,0 0 0 15,0 0-4-15,0 0-1 0,0 0-6 0,0 0-2 0,0 0-3 16,0 0-1-16,0 0 1 0,0 0-4 15,0 0-5-15,0 0-24 0,0 0-38 0,0 0-51 16,0 0-47-16,0 0-65 0,0 0-79 0,-36-7-389 0,22-3-735 16,0 3 324-16</inkml:trace>
        </inkml:traceGroup>
      </inkml:traceGroup>
    </inkml:traceGroup>
  </inkml:traceGroup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8:21.45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301BDA7-528F-4783-AE5A-E9EFE88ABA57}" emma:medium="tactile" emma:mode="ink">
          <msink:context xmlns:msink="http://schemas.microsoft.com/ink/2010/main" type="inkDrawing" rotatedBoundingBox="13106,4400 17571,4060 17594,4367 13129,4706" semanticType="underline" shapeName="Other">
            <msink:sourceLink direction="with" ref="{49F6BDA0-2127-4EC6-911B-E43EC0FB4773}"/>
          </msink:context>
        </emma:interpretation>
      </emma:emma>
    </inkml:annotationXML>
    <inkml:trace contextRef="#ctx0" brushRef="#br0">0 396 148 0,'20'1'164'0,"-1"0"-15"15,-2-1-8-15,10 0-14 0,-1 3-12 0,0-3-5 16,-7 3 2-16,0-2-24 0,2 0-9 0,-1-1-5 16,7-1-5-16,-8 1-12 0,0 0-1 0,1 1-9 15,-1 1-2-15,4-2-3 0,-7 0-3 0,5 0-5 16,-6 3-2-16,4-3-5 0,1-2-2 0,-1 2 2 15,-3 0 0-15,4 2-1 0,-2-4 3 0,2 2-8 16,3 2 3-16,-4-5-4 0,8 3 1 16,-5 0-2-16,1-2 3 0,2 0-6 0,1-1 0 15,0 0-3-15,-2 2 1 0,-4 0-2 0,2 1-2 0,-4-2 3 16,9-1-1-16,-8 3 1 0,6-4-1 0,-7 4-2 16,2-1 1-16,-4 1-6 0,1-1 4 0,-1 1-4 15,-1 0 2-15,3 0 1 0,0 0 0 0,-2 0-2 0,2-2 2 16,-3-1 3-16,1 3-2 0,-1 0-2 15,0 0-2-15,2 0 0 0,-3 0 0 0,6-2 1 16,-1 2-1-16,8 0 0 0,-8 0 2 0,1-2-4 0,-4 0 13 16,4 2-11-16,6 0-1 0,-6-1-1 0,-1-2-1 15,1 2 0-15,-1 2 2 0,3-5 3 16,-2 3-1-16,-2 2 2 0,1-1 2 0,0-1-2 0,-2-1 0 16,4 2 4-16,-3 0-1 0,1-4-1 0,2 1 2 15,-2 2-3-15,1 0 1 0,-1 1-1 0,-3-2-1 16,4 1-1-16,-1-1 0 0,-1 2-1 0,-1-2 3 15,0 2-4-15,3-2 0 0,-4 2 0 0,2 0-2 16,2-1 0-16,-1-1 2 0,-3 2-1 0,4-3 1 16,-1 2-4-16,-1-5 4 0,1 6-2 0,1 0-1 15,-1-1 2-15,2 1 0 0,-2-3-4 0,5 2 1 16,5 1 0-16,-11 0 1 0,1-4 0 0,0 1 4 16,2 3-4-16,3-7 1 0,1 7-4 0,-4-3 3 15,-4 3-3-15,11-3 1 0,-4-1 1 0,-6 4 0 16,1 0 1-16,7-6 0 0,-9 5-3 0,9 1 2 0,-7-4 2 15,1 4 0-15,5-2 3 0,-6 2-8 16,1-4 1-16,-1 0-1 0,-1 1 0 0,1 2 2 16,-1-3-2-16,2 2 2 0,-4 1-2 0,3-2 1 15,-1 1 1-15,3-3 1 0,-1 5-2 16,-1 0 3-16,-1-2 0 0,0-2-3 0,1 3-1 0,1-2 4 16,0 2-2-16,0-2 1 0,5-3 0 0,1 2-3 0,-7 4 2 15,8-1-2-15,-6-2 3 0,-2 0 0 0,2 3 1 16,4-4 2-16,-5 2-4 0,-4 1 5 0,11-3-1 15,-9 4 3-15,1-3-4 0,1 3 4 0,-1-4 0 16,0 4 0-16,1 1-3 0,-4-4 0 0,4-1 4 16,-3 4-2-16,3 0 7 0,-5-1-7 0,3-3-1 15,0 2-3-15,-2-2 2 0,0 4 2 0,2 0 0 16,-3 0-3-16,2-3 0 0,-1-1 0 0,0 4-1 16,1 0 1-16,-4-2 4 0,5 0-2 0,-2 2-1 15,1-2 0-15,-1 1 0 0,2-1 0 0,2 2 1 16,-6 0-2-16,1-1-2 0,3 0 3 0,0 1-2 15,-1-2 0-15,2-2-2 0,-1 4 1 0,-2 0 2 16,2 4 1-16,-4-4-4 0,-2-4 2 0,1 4-1 16,-13 0-1-16,22-1 3 0,-11-1-2 0,4 2 1 15,-2-1 0-15,-1-2 1 0,-12 3-2 0,22 0-2 0,-11 0 3 16,4-1-1-16,-15 1-2 0,21-3 0 0,-11 2 4 16,-10 1-1-16,22 0-2 0,-8-2 0 15,-2 0 0-15,-12 2 0 0,21 0 0 0,-9 2 3 16,-12-2-4-16,20-2 2 0,-8 0 1 0,-12 2-3 0,21 0 4 15,-7 0-3-15,-14 0 3 0,21 0-1 0,-11-1-3 16,-10 1 3-16,16 0-1 0,-5-2-2 0,-11 2 0 16,16-3 3-16,-16 3-1 0,17 1-2 0,-17-1-1 15,15-4 2-15,-15 4 2 0,13-2-2 0,-13 2 0 16,13 0 1-16,-13 0-3 0,12-2 4 0,-12 2-3 16,0 0 1-16,20 0 0 0,-20 0 3 0,0 0 4 15,15 0 2-15,-15 0 0 0,13-1-1 0,-13 1 1 16,0 0 2-16,14-2-2 0,-14 2 1 0,0 0-4 15,14 0 3-15,-14 0 1 0,0 0 0 0,17 0-3 16,-17 0 0-16,12 2-1 0,-12-2 1 0,13-3-1 16,-13 3 0-16,0 0 2 0,15 0-3 0,-15 0 2 15,14 1 1-15,-14-1 1 0,0 0-1 0,19-2-1 16,-19 2 2-16,0 0 2 0,15 0-1 0,-15 0-1 16,15-3 2-16,-15 3 0 0,12 3 1 0,-12-3 1 15,12 0 3-15,-12 0-4 0,0 0-1 0,15-3 1 16,-15 3 5-16,0 0-5 0,16 3-1 0,-16-3 3 0,0 0-3 15,0 0-1-15,13-3 2 0,-13 3-2 0,0 0-3 16,0 0 2-16,0 0 0 0,0 0-3 0,0 0 1 16,0 0 1-16,0 0-4 0,14 3 2 15,-14-3 0-15,0 0 1 0,0 0 1 0,0 0-3 0,0 0 2 16,0 0 0-16,0 0 0 0,0 0-2 0,0 0 4 16,0 0-1-16,0 0 2 0,0 0-2 15,0 0 2-15,0 0-6 0,0 0 3 0,0 0-4 0,0 0-2 16,0 0 1-16,0 0 4 0,0 0-4 0,9-6-1 15,-9 6 2-15,0 0-1 0,0 0 1 0,0 0-1 16,0 0 2-16,0 0 0 0,0 0-2 0,0 0 3 16,0 0 3-16,0 0 2 0,10-4 1 0,-10 4 2 15,0 0 1-15,0 0-1 0,0 0 5 0,0 0-2 16,0 0-1-16,0 0 0 0,0 0-2 0,0 0-1 16,0 0-2-16,0 0-2 0,0 0 0 0,0 0-2 15,0 0 4-15,-25-12-4 0,25 12-4 0,-17-2 3 16,17 2-4-16,-17-3 0 0,17 3 3 0,-18-2-1 15,18 2 4-15,-20-2-7 0,11-2-1 0,9 4 5 16,-22-3-1-16,13 0-2 0,9 3-3 0,-19-4 2 16,10 1 1-16,9 3 0 0,-17-1-2 0,8-3 5 15,9 4-4-15,-13-6 0 0,13 6 1 0,-17-3 0 16,17 3 2-16,-13-4-5 0,13 4 5 0,-10-7-2 0,10 7 2 16,-11-7-1-16,11 7-2 0,-12-6 0 0,12 6 1 15,-9-5 0-15,9 5-1 0,0 0 6 0,-13-6-3 16,5 1-8-16,8 5 7 0,-12-2-2 0,12 2 2 15,-11-4-2-15,11 4 1 0,0 0 7 0,-9-9-6 16,9 9 8-16,0 0-5 0,-12-5 1 0,12 5 1 16,0 0-1-16,0 0 1 0,-9-6 3 0,9 6 2 15,0 0 0-15,0 0 0 0,0 0-2 0,-11-4 4 16,11 4-3-16,0 0 4 0,0 0-4 0,0 0 9 16,0 0-4-16,0 0 5 0,0 0-6 0,0 0 1 15,0 0-1-15,0 0 1 0,0 0 0 0,0 0-4 16,-9-3 5-16,9 3-1 0,0 0-2 0,0 0 7 15,0 0 3-15,0 0-2 0,0 0 0 0,0 0 1 16,0 0 2-16,0 0-7 0,0 0-1 0,0 0 2 0,0 0 1 16,0 0 1-16,0 0 2 0,0 0-9 15,0 0 1-15,0 0-6 0,0 0-3 0,0 0-1 16,0 0-1-16,0 0-2 0,0 0-2 0,0 0-1 16,0 0 2-16,0 0-1 0,0 0 0 0,0 0 3 0,0 0-1 15,0 0-2-15,0 0-3 0,0 0 6 0,0 0-10 16,0 0 6-16,20 21 3 0,-20-21-1 15,9 6 0-15,-3 0-3 0,-6-6 2 0,12 11 2 0,-5-7-2 16,2 0 10-16,0 0-13 0,-2 2-3 0,1 1 8 16,4-3-1-16,-3-2 1 0,-2 2 3 0,4 1-1 15,-2 1-7-15,-9-6 4 0,17 7 2 0,-8-4 1 16,2 2 4-16,-2-2-2 0,1 0 1 0,-2 1-5 16,1-1 4-16,-9-3-4 0,15 3 2 0,-5 0 2 15,-1 1 1-15,-9-4-1 0,16 4-5 0,-7-4 0 16,-9 0 9-16,15 5-10 0,-15-5 7 0,14 3-1 15,-5-1-2-15,-9-2-4 0,0 0 0 0,14 5-3 16,-14-5 3-16,9 1 0 0,-9-1 0 0,0 0 11 16,11 4-11-16,-11-4 0 0,0 0 0 0,0 0 3 15,0 0-4-15,13 0 2 0,-13 0 2 0,0 0-7 16,0 0 5-16,0 0-1 0,0 0 1 0,9 3 3 16,-9-3-2-16,0 0-1 0,0 0 4 0,0 0 1 15,0 0 6-15,0 0-7 0,0 0 1 0,0 0 5 16,0 0-8-16,0 0 3 0,0 0-4 0,0 0 5 0,0 0-4 15,0 0 5-15,0 0-3 0,0 0 2 16,0 0 0-16,-34 9-1 0,22-6-2 0,2-2-4 0,-7 2 1 16,2 5 3-16,0-5-4 0,-4 3 0 0,3 1-2 15,-1 0 3-15,-1-3 8 0,2 3-9 16,-2-1-4-16,3 5-18 0,-3-4-17 0,3 3-24 16,-4-2-16-16,4 2-25 0,-2-3-38 0,1 3-41 0,0-3-58 15,5 1-79-15,-5-2-244 0,7-2-610 0,1-1 269 16</inkml:trace>
  </inkml:traceGroup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8:22.81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9F6BDA0-2127-4EC6-911B-E43EC0FB4773}" emma:medium="tactile" emma:mode="ink">
          <msink:context xmlns:msink="http://schemas.microsoft.com/ink/2010/main" type="writingRegion" rotatedBoundingBox="14349,3279 15916,3069 16030,3914 14463,4125">
            <msink:destinationLink direction="with" ref="{F301BDA7-528F-4783-AE5A-E9EFE88ABA57}"/>
          </msink:context>
        </emma:interpretation>
      </emma:emma>
    </inkml:annotationXML>
    <inkml:traceGroup>
      <inkml:annotationXML>
        <emma:emma xmlns:emma="http://www.w3.org/2003/04/emma" version="1.0">
          <emma:interpretation id="{87786AEA-D514-4989-84F4-F6EAACFF804B}" emma:medium="tactile" emma:mode="ink">
            <msink:context xmlns:msink="http://schemas.microsoft.com/ink/2010/main" type="paragraph" rotatedBoundingBox="14349,3279 15916,3069 16030,3914 14463,41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0787D73-7954-44B7-98BC-93CF081E3936}" emma:medium="tactile" emma:mode="ink">
              <msink:context xmlns:msink="http://schemas.microsoft.com/ink/2010/main" type="line" rotatedBoundingBox="14349,3279 15916,3069 16030,3914 14463,4125"/>
            </emma:interpretation>
          </emma:emma>
        </inkml:annotationXML>
        <inkml:traceGroup>
          <inkml:annotationXML>
            <emma:emma xmlns:emma="http://www.w3.org/2003/04/emma" version="1.0">
              <emma:interpretation id="{AD7B675A-33AF-4921-918F-4D56C71B37EF}" emma:medium="tactile" emma:mode="ink">
                <msink:context xmlns:msink="http://schemas.microsoft.com/ink/2010/main" type="inkWord" rotatedBoundingBox="14349,3279 15916,3069 16030,3914 14463,4125"/>
              </emma:interpretation>
            </emma:emma>
          </inkml:annotationXML>
          <inkml:trace contextRef="#ctx0" brushRef="#br0">164 32 24 0,'0'0'248'0,"0"0"-8"0,0 0-9 0,-5-11-5 0,5 11-5 15,0 0-12-15,0 0-12 0,0 0-10 0,0 0-11 16,0 0-5-16,-1-13-11 0,1 13-5 0,0 0-10 15,0 0-8-15,0 0-6 0,0 0-5 0,-5-9-10 16,5 9-7-16,0 0-7 0,0 0-9 0,0 0-12 16,0 0-5-16,0 0-11 0,0 0-7 0,0 0-6 15,0 0-7-15,0 0-7 0,0 0-3 0,0 0 1 16,0 0-11-16,0 0-1 0,0 0-4 0,0 0 9 0,0 0-12 16,0 0 2-16,20 27-4 0,-16-21 0 15,2 1-3-15,-3 0-3 0,-3-7-1 0,6 17 4 16,-1-6-1-16,1-4-2 0,-3 0 3 0,0 4-2 15,0-1-2-15,2-1 2 0,0-1 5 0,-2 0-7 0,3 0 3 16,-2 1-1-16,1 2-6 0,1-5 12 0,-2 2-12 16,2 2 3-16,0-3-2 0,0 3 0 15,-3-2 5-15,3-1-3 0,-1 3 7 0,-5-10-11 16,9 13 0-16,-5-5 1 0,-1-2 6 0,-3-6-4 0,7 15 2 16,-2-8 0-16,-5-7-1 0,6 13 9 0,-5-6-10 15,-1-7 8-15,6 13-3 0,-4-6-3 16,-2-7 2-16,3 11-4 0,-3-11 4 0,0 15 1 0,0-15-3 15,0 0 6-15,-3 16 1 0,3-16 1 0,-3 8-2 16,3-8 3-16,0 0 0 0,-5 13 0 0,5-13 4 16,-6 5 3-16,6-5 6 0,-7 7 13 0,7-7-8 15,0 0-5-15,-12 10 4 0,12-10 0 0,-10 7-3 16,1-5 1-16,9-2-2 0,-15 5-4 0,6-5-1 16,-3 5 0-16,12-5-1 0,-21 6-6 0,5-6 1 15,2 2 0-15,1 2-6 0,2-3-2 0,-2 2 3 16,1 0 1-16,-1-2-4 0,13-1-1 15,-20 3 0-15,8-3 0 0,12 0-3 0,-16 0-2 0,5 3 3 16,11-3-5-16,0 0 5 0,-21-3 1 0,21 3-1 0,0 0 0 16,-19-3 2-16,19 3-6 0,-7-3-4 0,7 3-4 15,0 0-17-15,-11-6-18 0,11 6-23 16,0 0-22-16,-3-16-24 0,3 16-25 0,-4-11-33 0,4 11-46 16,0-17-50-16,1 3-74 0,-2 3-293 15,1-6-679-15,0-1 301 0</inkml:trace>
          <inkml:trace contextRef="#ctx0" brushRef="#br0" timeOffset="254.6631">40-328 250 0,'0'0'364'0,"3"-17"-11"0,-2 10-10 16,-1 7-22-16,3-17-29 0,-3 17-19 0,3-14-30 16,-3 14-22-16,3-11-15 0,-3 11-31 0,3-9-22 15,-3 9-14-15,0 0-13 0,8-8-29 0,-8 8-34 16,0 0-29-16,0 0-46 0,0 0-42 0,0 0-47 16,16 21-54-16,-11-14-68 0,-1 0-295 0,-4-7-562 15,9 10 249-15</inkml:trace>
          <inkml:trace contextRef="#ctx0" brushRef="#br0" timeOffset="800.5189">610 156 110 0,'0'0'294'0,"0"0"-20"0,0 0-16 0,0 0-23 0,0 0-21 15,0 0-15-15,0 0-7 0,0 0-14 0,18 9-5 16,-18-9-14-16,15-3-5 0,-15 3-12 16,19-2-4-16,-19 2-8 0,27-3-10 0,-14 2-7 15,2-1-8-15,2 2-7 0,-3 0-13 0,1-3-4 0,3 1-2 16,-3 2-12-16,3-2-8 0,-5 1-5 0,2-1-4 16,-1-1-5-16,-2 3-4 0,-12 0-1 15,22-1 9-15,-11-3-21 0,-3 2-3 0,4-1-11 0,-12 3-14 16,20-2-20-16,-13-2-27 0,-7 4-29 0,17-2-40 15,-17 2-44-15,10-7-57 0,-4 2-80 0,-6 5-215 16,8-13-555-16,-4 6 246 0</inkml:trace>
          <inkml:trace contextRef="#ctx0" brushRef="#br0" timeOffset="1220.0434">1297-1 295 0,'0'0'327'0,"0"0"-20"16,8 4-15-16,-8-4-20 0,0 0-21 0,0 0-19 15,0 0-21-15,0 0-18 0,0 0-24 0,0 0-15 16,0 0-14-16,0 0-18 0,7 5-9 0,-7-5-7 0,0 0-6 16,-4 17 8-16,4-17 1 0,-2 17 8 0,2-9-18 15,0-8 3-15,-1 24 0 0,-1-14 2 0,4 4 0 16,-4-2 1-16,-1-2-3 0,3 4-9 16,0-14-3-16,0 20-3 0,3-10-7 0,-3-1-2 0,3 0-4 15,-3-9-5-15,5 17-6 0,-4-9-7 0,1 2-2 16,-2-10-4-16,7 12-5 0,-2-7-3 0,-5-5 0 15,7 10-2-15,-7-10-4 0,7 8-3 0,2-5-2 16,-9-3-2-16,9 4-4 0,-9-4-17 0,14 2-29 16,-14-2-31-16,18-1-42 0,-18 1-42 0,16-7-51 15,-5 2-62-15,-4 1-72 0,5-7-104 0,-2-5-238 16,2 1-718-16,0-7 318 0</inkml:trace>
          <inkml:trace contextRef="#ctx0" brushRef="#br0" timeOffset="1402.6031">1451-323 3580 0,'0'0'117'0,"1"-19"-23"0,-1 9-14 16,2-4-13-16,1 4 8 0,-3 10-16 0,3-18-3 0,1 9-12 16,-4 9-13-16,5-11-6 0,-5 11-5 15,4-6 0-15,-4 6-19 0,0 0-52 0,0 0-56 16,0 0-74-16,0 0-104 0,0 0-323 15,14 19-658-15,-14-19 291 0</inkml:trace>
        </inkml:traceGroup>
      </inkml:traceGroup>
    </inkml:traceGroup>
  </inkml:traceGroup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7:45.57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64921F9-6A58-4482-B068-14C5331B35B7}" emma:medium="tactile" emma:mode="ink">
          <msink:context xmlns:msink="http://schemas.microsoft.com/ink/2010/main" type="inkDrawing" rotatedBoundingBox="8241,5370 18108,4954 18202,7183 8335,7600" rotationAngle="-970418184" semanticType="enclosure">
            <msink:sourceLink direction="with" ref="{3CF1A7A6-2819-4FD4-9E56-4C072178E6D7}"/>
            <msink:sourceLink direction="with" ref="{87E1C2E7-68FC-4299-822D-2009562A3C6A}"/>
          </msink:context>
        </emma:interpretation>
      </emma:emma>
    </inkml:annotationXML>
    <inkml:trace contextRef="#ctx0" brushRef="#br0">-6 648 16 0,'0'0'152'0,"0"0"-11"0,0 0-8 16,0 0-4-16,-10-7-8 0,10 7-6 0,0 0-13 15,0 0-4-15,0 0-5 0,0 0-9 0,0 0-5 16,0 0-3-16,0 0-9 0,0 0-4 0,0 0-6 15,0 0-5-15,0 0-6 0,0 0 2 0,0 0-10 16,0 0-1-16,0 0-2 0,0 0-5 0,0 0-1 0,0 0-15 16,0 0 11-16,0 0-4 0,0 0-3 15,0 0-4-15,0 0 0 0,0 0 2 0,0 0-7 16,0 0 2-16,0 0 2 0,0 0-1 0,23-7 2 16,-23 7-4-16,0 0-1 0,0 0 3 0,17 1 1 0,-17-1-3 15,0 0 0-15,15 0 0 0,-15 0-2 0,0 0 3 16,19-1-2-16,-19 1 4 0,14-4 1 0,-14 4-5 15,19-3 0-15,-10 1 0 0,1 1-1 0,7 0 0 16,-7 1 2-16,7-4-7 0,-2 2 5 0,-2-2 1 16,2 1-1-16,1 3 0 0,-1-4-1 0,0 2 4 15,1 1-8-15,1 1 1 0,-4 0 3 0,-1-4 0 16,2 4-3-16,-1-2 2 0,-13 2-6 0,25-2 4 16,-17 4 0-16,-8-2 2 0,19-2-6 0,-19 2-1 15,17 0 5-15,-17 0 0 0,18-1 0 0,-18 1-8 16,13 0 4-16,-13 0 3 0,13 0 1 0,-13 0-2 15,15 0 1-15,-15 0 2 0,20 0-1 0,-10 1-8 16,-10-1 11-16,23 0-2 0,-16 0 1 0,9 0 0 0,-4 2 2 16,5-2-1-16,-4 2-5 0,1-2 4 15,2-2-1-15,-1 2-2 0,-2-2 1 0,2 2-10 0,-1 2 9 16,2 0-2-16,0-4 3 0,-16 2 1 0,24 0-2 16,-12-2-1-16,5 2 1 0,-8-1 0 0,-9 1-2 15,23 1 1-15,-14-2 1 0,-9 1-3 0,20-1 0 16,-7 0 2-16,-13 1 1 0,23 0 0 0,-10 0 0 15,-4-3-5-15,-9 3 4 0,19-1 1 0,-5-1 2 16,-5 1-5-16,-9 1 0 0,27-3 0 0,-17 3-2 16,-10 0 4-16,28-1-3 0,-20-2-2 0,10 3 4 15,-2-1-4-15,-5-1 4 0,5 1 2 0,3 1-1 16,-2-3-4-16,-2 0 3 0,3 1-1 0,-4-1-1 16,6 3 1-16,-7-1-3 0,4 0 3 0,-2-3 2 15,-5 4-9-15,9 0 9 0,-5-3-4 0,2 1 4 16,-1 1-2-16,-1 1 2 0,-1 0-1 0,0-1-1 15,-1-3 2-15,2 2 0 0,2 1-1 0,-2 1 1 16,1 1-1-16,-2-2 0 0,-3-2-3 0,7 2 4 16,-5-1 0-16,1 0-5 0,4 2 0 0,-4-2 2 15,2 0 0-15,-5-2 3 0,7-1-2 0,-4 4 0 0,5-1 1 16,-2-1 1-16,1 3 0 0,-1-3-4 16,1-1 2-16,2 3 1 0,-3-2-3 0,4 2 5 0,-1-1 0 15,1 1-4-15,-1-2-3 0,0 2 7 0,1-3-2 16,-4 1 3-16,7 2-2 0,-1-1-4 0,-6-3 2 15,4 3 1-15,2 0-1 0,-1-2 2 0,-2 1 0 16,1 2-2-16,-5-3 2 0,6 1 0 0,-2 2-3 16,-3-2-4-16,2 2 5 0,2-2 1 0,-1 3 1 15,-6-4-1-15,7 4-1 0,-4-4 2 0,1 3-2 16,2-5 0-16,-3 4-1 0,1-1-3 0,2 0 4 16,-2 2 1-16,-2-2-1 0,2 3 0 0,1-3 2 15,-1 3-3-15,7-1 3 0,-5-2-1 0,0 0-3 16,-2 3 1-16,1-2 0 0,-5 2 3 0,7-2-2 15,-4 1-2-15,3-1 6 0,-2 0-2 0,-1 0 0 0,-2-4 0 16,5 5-5-16,-3-1 3 0,-1 2 0 16,-1-1-2-16,2-2 4 0,0 3-1 15,-2-1-2-15,1-2 2 0,-15 3-3 0,27-1 3 0,-12 1-4 16,-5-2 6-16,3 1 0 0,4 1-4 0,-17 0 2 16,25-1-1-16,-14 1-1 0,1-2 0 0,1-2-2 15,0 4 5-15,2-1-1 0,-1-1 0 0,2 2-5 0,1-6 5 16,-4 6 0-16,3-3-1 0,2 3-1 0,0 0-1 15,-3-5 0-15,4 2 2 0,1 0 2 0,1 2-1 16,-2 1 0-16,6 0-1 0,-5 0-1 0,2-4 3 16,-2 1-3-16,6 0 0 0,-3 3 3 0,-1-4-2 15,1 0-1-15,-4 3-1 0,0-1 0 0,8-2 2 16,-1 1-1-16,0 1 3 0,0 1 0 0,-4 0-2 0,5-2-2 16,-2-1 2-16,1 2 0 0,2-2 1 15,-1 3-6-15,1-2 5 0,-1 3 1 0,4-3-3 16,-7 3 2-16,6-4 1 0,-5 3-1 0,4-3 2 0,-2 3-2 15,1 1 2-15,-1-1-2 0,-5-3 0 0,9 4 1 16,-7-2 1-16,2 2 0 0,-1-3-3 0,2 3 1 16,-2 0-3-16,-1-1 0 0,1 1 3 15,1-3-4-15,4 6 1 0,-6-2-1 0,1-1 5 0,0-2-3 16,1 2 0-16,-4-2 2 0,5 2 2 0,-2 2-3 16,2-2 10-16,-2 0-6 0,2 0-2 15,-7 0-2-15,5 1 1 0,3-1-1 0,-4 1 6 0,1 2-2 16,1-3 0-16,-7-3 1 0,1 3 0 0,3 0 0 15,3 0-2-15,-7 0 3 0,4 3 1 0,-6-3-1 16,9-3 2-16,-7 6-1 0,1-6-2 0,8 3 1 16,-9 0 5-16,1 0 0 0,-1 0-1 0,8 0-2 15,3 0 1-15,-8 0-1 0,3-1 1 0,2 1 1 16,-7-1 1-16,4 1 0 0,-5 0 1 0,5-2-2 16,3 4 1-16,-8-4 0 0,2 1-2 0,-2 1-2 15,-1-3 1-15,0 3-2 0,2-1 0 0,-3-1 0 16,3 2-2-16,-1-4 1 0,1 3-2 15,-4-2 1-15,2 3 3 0,-2 0-4 0,4-1 0 0,-2 0 0 0,-4 0 0 16,3 1 2-16,-2-4 0 0,0 4 0 0,1 0-1 16,-1-3-1-16,0 1-2 0,3 0 2 15,-3-2-2-15,0 4 1 0,0-3 2 0,0 3-3 0,-4-2 1 16,4 1 0-16,0 0-2 0,-3-2 2 0,3 0 2 16,2 2-3-16,-1 1 1 0,0-3-1 0,-1-1 1 15,0 4-3-15,3-3 2 0,-3 2 0 0,3 0 0 16,1 1 0-16,-4-1-1 0,5 1 2 0,-6-4 2 15,4 4-5-15,-3 0 4 0,3-3-2 0,3 1 0 16,-5 2 0-16,2 0 1 0,2-2-1 0,-1 2-1 16,6-3-2-16,-5 3 3 0,-4-4 0 0,5 2-1 15,-1 2 0-15,6-1 2 0,1 0 0 0,0-2 0 16,-3 0-2-16,1 2 1 0,-4 0 3 0,-1 1 1 16,-1 0-6-16,5 0 3 0,1 0-1 0,-4 0 0 15,-2 0 0-15,4 0 2 0,1 0-4 0,-5 0 0 16,5 0 2-16,3 0 1 0,0 0-3 0,-2-1 1 15,-7 1-1-15,7 0 2 0,-4 0 0 0,4-4-2 16,2 4 3-16,-1 0-1 0,0 0 1 0,1 0-1 16,-1 0-1-16,1-4 2 0,-2 4-1 0,0 4 1 15,2-4-1-15,0 0-1 0,-3-4-1 0,3 4 4 16,-8 0-1-16,6-1-1 0,1 1-3 0,-1-5 4 0,2 5 0 16,0 0 0-16,-6-1-2 0,4 1-2 0,0-3 5 15,-1 1-1-15,-3 4 1 0,3-4 0 0,1 1 0 16,-5 1 0-16,7-1-4 0,-1-2-1 0,1 3 2 15,-1-3 3-15,-9 2-3 0,12-2 3 0,-8 3 1 16,4 0-4-16,-1-1 0 0,-5-1 2 0,8 2 1 16,-9-5-1-16,1 4 1 0,1 1 0 0,1-1-5 15,-5-3 2-15,9 4 2 0,-5 0 0 16,-2 0-1-16,-2-5-3 0,2 4 3 0,0 0 0 0,0 1 0 16,1-3 1-16,-1 2 0 0,0 1-1 0,-2-3 2 15,2 2-4-15,-1 1 2 0,1-2 0 0,0 2-1 16,-4-1-1-16,6 1 0 0,-5-6 3 0,1 6 1 15,1-1-4-15,0 0 2 0,-2-1 1 0,5-1 0 16,-2 3-1-16,-3-4-2 0,-1 3 1 0,4 1-1 16,2-1 3-16,-4 0-3 0,2-2 5 0,1 2-6 15,-2-3 3-15,2 4-2 0,1 0 4 0,-4-2-1 16,2 1 1-16,0-2 0 0,1 2-1 0,1-2-2 16,-4 2 2-16,2 1-1 0,1-2 0 0,1 2 1 0,-2-4-2 15,8 4 0-15,-9-3 3 0,2 2-1 16,1 1-2-16,0-1 3 0,0-3-3 0,5 4 1 0,-5-1 0 15,6 1 2-15,0-5-1 0,-2 5-1 0,1-2 2 16,0-1 0-16,1 2-2 0,-7-3 0 0,-1 4 1 16,4 0 0-16,-1 0 0 0,-4-2 1 0,11-2 1 15,-12 3-1-15,4 1 0 0,-2-3-1 0,1 0-1 16,2 2-3-16,-2-1 3 0,1 2 4 0,-4 0-5 16,2-4 3-16,1 4 1 0,-2-1-2 0,4 0 4 15,-3 1-5-15,1-2 6 0,0 0-4 0,-2 2 4 16,2-1-3-16,-1 1-1 0,3-4 0 0,-2 2 0 15,1 2 1-15,-2-1 2 0,0-3-3 0,-1 1 0 16,1 2 3-16,2-1-2 0,-4 1 3 0,2-2-6 16,-3 2 1-16,0-1 3 0,3 2-4 0,-3 0 2 15,1-1 0-15,-1 0 1 0,0 1-3 0,1-2 5 16,-7 1-4-16,-9 1 3 0,26 0-6 0,-14 0-2 16,-12 0-16-16,19 1-29 0,-10 1-38 0,-9-2-52 0,15-2-55 15,-15 2-197-15,0 0-423 0,0 0 187 0</inkml:trace>
    <inkml:trace contextRef="#ctx0" brushRef="#br0" timeOffset="5488.5982">353 2571 36 0,'17'-4'110'0,"-17"4"-9"0,13 0-10 0,-13 0-8 16,18 0-9-16,-4-1-9 0,-14 1 0 0,23-2-9 15,-8 2-3-15,2-1-5 0,-1-1 3 0,1 0-7 0,2 0-2 16,0 2 4-16,1 0-7 0,-1-2-2 0,1-2-6 16,-1 3-2-16,6-1 7 0,-5 0-5 15,-2 2 7-15,1 0-7 0,0 0 7 0,1 0-9 16,-1-5 2-16,0 5 0 0,-1-1 8 0,0 1-7 0,-1-1-1 15,-1 1 4-15,2-3-7 0,-5 3 0 16,7-3-2-16,-7 3-3 0,7 0-1 0,-7-4-4 16,2 1 0-16,1 3-2 0,-2 0-1 0,2 0-1 0,-1 0 1 15,1-1 1-15,1 2-6 0,-1-1 0 0,1 0 6 16,2-1-9-16,-2 0 0 0,-1 2-3 0,3-2 1 16,1 1-3-16,-4 0 0 0,1 1 4 0,2 0 0 15,-3-1-7-15,1 0 1 0,2 0 17 0,0 3-12 16,-2 0-4-16,2-3-2 0,1 1 1 0,-2-1 2 15,2 2-3-15,0-2 4 0,5 0-3 0,-5 0 2 16,-1 0-5-16,0 0 7 0,1 1-3 0,4 2-3 16,-5-2 2-16,9-2 0 0,-2 3-1 0,-7-2 2 15,2 2 3-15,4 1-8 0,1-6 3 0,-1 6 0 16,-4-3 0-16,4 0 4 0,-5 0-3 0,5 0 2 0,-6 0-4 16,8 0 0-16,-1 0 7 0,-4-3-1 15,2 1-2-15,-2 1 0 0,-2 0-2 0,2-2 1 16,0 3-3-16,5-1 3 0,-4 1-1 0,-1-3 4 15,-6 3-4-15,4-3 1 0,-1 0-5 0,0 2 6 0,1 1 1 16,-1 1 0-16,1-1-3 0,2 0 2 16,-3 3-4-16,8-3 4 0,2-3-2 0,-13 6 5 0,0-6-6 15,4 3 4-15,2-1 0 0,-2 0 0 0,-1 1 3 16,0-2-3-16,2 1 3 0,-3-1 2 0,0 2-4 16,0-2 4-16,1 0-2 0,-2 2 4 15,4 0-4-15,-7-4 3 0,6 3 0 0,-1 1-2 0,-2-1-1 16,2 0 0-16,0-2 2 0,-2 3-1 0,2-3-2 15,1 3 4-15,-1-3-4 0,5 2 4 0,-2 0-7 16,-2-2 4-16,-1 2 2 0,0 1-2 0,7-3-3 16,-7 3 3-16,0-3-1 0,1 2-2 0,1-1-1 15,4-2 3-15,-6 3 1 0,1 0-1 0,5-4 3 16,-5 5-3-16,6-4 1 0,3 3 1 0,-2 0-3 16,-5-4 5-16,3-1-2 0,2 5 2 0,-1-1-6 15,2-2 4-15,-1-1-2 0,3 3 2 0,-5-2 2 16,5 3-2-16,-5-4 0 0,0 2-4 0,2-1 0 15,2 1 3-15,-1-2-2 0,2 2 1 0,-6 0 0 16,4-3-2-16,-1 2 1 0,-5 1 1 0,4 1-3 0,0-4 3 16,-6 3-2-16,1-1 3 0,-2 1-5 15,0 3 5-15,1-4 0 0,-1 2 0 0,-1-1-1 16,2-1 1-16,-1 0-2 0,0-1 1 0,1 3-2 16,-1-2 0-16,0 3 2 0,1-3 1 0,-1 1 1 0,4 0 2 15,-4-1-5-15,6-1 4 0,-5 3-5 0,7-3 4 16,-2-1-1-16,-7 5-2 0,9-5 3 0,-3 3-1 15,2-1-1-15,0-2 0 0,-7 2 3 0,4 1-4 16,2-2-2-16,-4 1 0 0,-2 2 3 0,1-3-4 16,-1 0 2-16,0 1-3 0,4 0 3 0,2 2-3 15,-7-2 1-15,0-3 3 0,4 7-3 0,-2 0 1 16,-3-5 0-16,3 4 2 0,-1-3-2 0,-1 1-1 16,-1-1 0-16,5 3 2 0,-6-3-2 0,2 1 0 15,9-1 4-15,-9 2-5 0,7-4-1 0,4 1 3 16,-7 0-2-16,-3 4-1 0,5-4 6 0,3-1-5 15,-7 3 0-15,3-2-1 0,-3 1 1 0,-1-2 0 16,6 5 0-16,1-4 0 0,-7 4-1 0,-1-5 0 16,5 2 1-16,-3 0 1 0,7 3-1 0,-1-5 0 0,-4 2 0 15,-3 1 1-15,8-2 1 0,-7 3-2 16,0-4-1-16,6 1-1 0,-7 3 3 0,7-2-1 16,-3 0 0-16,-3 1 1 0,-2-1-3 0,1 1 2 15,0-3-2-15,1 3 4 0,-4 1 0 0,2-1 0 0,-1-1 0 16,-1 4-2-16,0-4-1 0,1 2 1 15,-2 1 2-15,3-3-4 0,-2 4 2 0,-3-4-2 16,4 1 4-16,-4-1-3 0,2 2 0 0,0 2 0 0,1-5 3 16,-1 3-1-16,-3 2 1 0,3-3-4 0,3 2 1 15,-3-1 4-15,1-3-4 0,1 5 0 0,-1 0 2 16,2-4 0-16,-3 2 0 0,4-2 0 0,-2 1 1 16,4 3-1-16,-6-4-2 0,6 3 1 0,4-1 3 15,-4-1-3-15,3 3 0 0,-1-6-1 16,3 4 3-16,1 2-1 0,-8-3-1 0,0 2 3 15,7-2-1-15,-7 0-4 0,4 2 1 0,-4-2 2 0,0 0-1 16,1 2 3-16,-2-3 0 0,0 2-5 0,1-3 4 16,0 3-5-16,-1 2 3 0,2-3 2 0,-4 2-2 15,0-3 0-15,1 2 0 0,1 1 1 0,-3-1 0 16,1 1 1-16,-1 0-2 0,3-2 0 0,-5 0-2 16,2 0 2-16,-1 3 0 0,1-4 2 0,-2 0-2 15,5 3 0-15,-6 0 1 0,1 0 1 0,4-3-2 16,-5 4 0-16,1-3-2 0,5 0 0 0,-5 2 3 15,2-1-3-15,0-2 3 0,-1 1-3 0,2 2 2 16,-1 0-3-16,0-2 6 0,1 2-5 0,1 1 2 16,-1-3 2-16,-3 1-4 0,4 0 5 0,-2 0-4 0,1-3 1 15,1 4 0-15,-1 0 0 0,-1-3 0 16,0 4 1-16,3-3-4 0,-3 1 6 0,2 0-3 0,-2-1 4 16,3 2-1-16,-1 1-5 0,1-3 3 0,-1 3-2 15,-2-3 3-15,3 2-1 0,2-2 0 0,-2 2 3 16,-1-2-4-16,10 1-1 0,-7 0-3 0,-2 0 1 15,-1 2 3-15,3 0 2 0,-1-5-2 0,1 5-2 16,5-2 2-16,-7-1-3 0,0 2 5 16,0-2 1-16,3 0-4 0,-2 3 1 0,0 0 1 0,2-4-2 15,-1 3 1-15,-1 1 0 0,0-3 1 0,8 3-2 16,-9 0 0-16,3-3 0 0,-2 2 0 0,7 1 1 16,-2-2 1-16,-4 2 2 0,6-4-2 0,-7 3-1 15,8-1 2-15,-3 2-2 16,-5-4-1-16,2 4 0 0,5 0 0 0,-9 0-1 0,6-5 2 0,-4 5-2 15,2 0 1-15,3 0 0 0,-5-1 0 0,1 0 6 16,-2-2-7-16,1 3 4 0,0 0-2 0,-2 0-2 16,1-1 2-16,-3 1-1 0,4 0-2 0,-6-3 6 15,2 2-3-15,2 2 1 0,-2-2-2 0,0 1 2 16,-2 0-2-16,-13 0 0 0,24 0 0 0,-11 0 0 16,-1 0 3-16,3-3-5 0,-3 3 4 0,3 0-1 15,-2 0-1-15,2 0 3 0,-15 0-3 0,23-2 0 0,-14 4 0 16,6-2 0-16,-15 0 3 0,22-2-1 0,-13-2-1 15,-9 4 1-15,27-1 0 16,-12 1 1-16,-2-3-3 0,3 6 1 0,1-6-2 0,1 6 1 16,-3-6 5-16,3 3-5 0,-1 0 0 0,-2 0 2 0,5-1 0 15,-4-1 1-15,2 2-2 0,1 0 1 0,1-4 0 16,1 3 2-16,-2 0 2 0,2 0 2 16,-2-2-2-16,1 6-5 0,1-6 5 0,-2 2-1 0,0-3 3 15,1 4-3-15,-1 0-1 0,1 0 3 0,-4 0-2 16,0 0 2-16,1 0-3 0,1 0 0 0,-3 0 1 15,4-2-2-15,-4 2-1 0,1-1 3 16,-2 1-2-16,-1-2-1 0,1 4 2 0,-1-2 0 0,-3 1-3 16,4-1 1-16,-14 0 3 0,24-1-5 0,-15 1 5 15,3-2-1-15,-12 2-3 0,25-5 0 0,-13 5 3 16,-12 0-3-16,24-1 0 0,-12 1 0 0,0-3 3 16,-3 1-3-16,-9 2 1 0,23 2-1 0,-11-2-1 15,-1-2 1-15,-11 2 0 0,22 0-4 0,-11 0 8 16,-11 0-4-16,19-4 3 0,-19 4-1 0,18-1-1 0,-18 1-2 15,19-1 4-15,-11-1-3 0,-8 2 5 0,19-2-6 16,-19 2 0-16,17 0 1 0,-6-1 2 0,-11 1-5 16,15 0 1-16,-15 0 3 0,20 0-2 0,-10-2 1 15,-10 2-3-15,17 2 4 0,-17-2-2 0,19-4 4 16,-9 2-4-16,-10 2 2 0,20-1 1 0,-10-2-1 16,-10 3-3-16,23-1 4 0,-13-3-1 0,-10 4 2 15,19-2 0-15,-11-1 0 0,4 2-3 0,-12 1 1 16,19-3 2-16,-10 2-2 0,-9 1 0 0,18-1 1 15,-6-1 1-15,0 1 0 0,-12 1 1 0,24-2-3 16,-12 2 2-16,-12 0 5 0,21-4-2 16,-11 4-4-16,-10 0 2 0,19-1 0 0,-10 0 2 0,-9 1 0 15,18 0 2-15,-18 0-2 0,15-2-1 0,-15 2 1 16,15-2 3-16,-15 2-2 0,12-1 2 0,-12 1-3 16,12-4 2-16,-12 4 1 0,0 0 1 0,13-2 3 15,-13 2 0-15,0 0 2 0,0 0 1 0,12-1-1 16,-12 1 3-16,0 0-4 0,0 0 3 0,11-3-2 15,-11 3 3-15,0 0-1 0,0 0 1 0,10-4-6 0,-10 4 0 16,0 0-1-16,0 0 1 0,0 0-1 0,0 0-2 16,0 0 2-16,0 0 0 0,0 0-3 15,0 0 2-15,0 0-4 0,0 0-1 0,0 0-7 16,0 0-9-16,0 0-23 0,0 0-23 0,0 0-38 16,0 0-40-16,0 0-54 0,0 0-227 0,0 0-451 15,-45 3 200-15</inkml:trace>
  </inkml:traceGroup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8:01.89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044E4B8-BA4A-4BE8-ACD9-B1603074704F}" emma:medium="tactile" emma:mode="ink">
          <msink:context xmlns:msink="http://schemas.microsoft.com/ink/2010/main" type="inkDrawing" rotatedBoundingBox="8917,8256 18152,7337 18183,7649 8948,8567" semanticType="callout" shapeName="Other"/>
        </emma:interpretation>
      </emma:emma>
    </inkml:annotationXML>
    <inkml:trace contextRef="#ctx0" brushRef="#br0">659 3377 2 0,'0'0'150'0,"0"0"-10"0,0 0-19 0,0 0-4 16,0 0-13-16,0 0-2 0,0 0-9 0,34 10-5 15,-34-10-11-15,0 0-1 0,14 2-6 0,-14-2-1 16,12 0 0-16,-12 0-6 0,19 0-9 16,-8 0-2-16,-11 0-5 0,22-2-1 0,-6 2-4 0,-2 0 1 15,2 0-4-15,1 0-1 0,1 0-3 0,1-3-1 16,2 0-7-16,4-1 4 0,1 1-6 0,-9 2-1 15,15-3-3-15,-13 2 2 0,8-2-3 0,1 3-3 16,-1-3 3-16,2 2-2 0,-3 2-1 0,0-5 1 16,-4 4-3-16,0-3-2 0,-2 3-5 0,-1-2 2 15,8-1-1-15,-2 0 2 0,-8 4-1 0,-1-3-2 16,1 3-1-16,2-4 1 0,0 4-2 0,1-2-1 16,-1 2-2-16,-2-4 2 0,-1 3-1 0,3-1 1 15,-4-2-2-15,5 4 0 0,-2-5 0 0,1 5 0 16,-1-1-3-16,-2-3 3 0,1 3-1 0,2-1 1 0,-6 1-1 15,7 1-1-15,-1-4 1 0,1 2-2 0,-4 2 3 16,0-4-3-16,4 3 0 0,-7 1 0 16,5-1-1-16,-1-1 5 0,2-1-5 0,-3 3 2 15,1-4-1-15,2 4 0 0,-5-3-1 0,5 0 3 16,0 0 0-16,-2 2 1 0,2-2 0 0,1 2-2 0,-1-1-2 16,-3 1-1-16,1-2 2 0,2-1 1 15,1 3 0-15,-4-1 1 0,3-2-2 0,1 2-2 0,-4 0 1 16,1-1 2-16,2-1-1 0,0-1 2 0,-4 1 0 15,5 0-3-15,-1 3 3 0,-3-1-2 0,1-2 1 16,2 2 0-16,1 0 0 0,-4 1-1 0,0-3 0 16,1 1 1-16,-1 0-3 0,1 1 2 0,0-1 1 15,0 1-1-15,-1 0-1 0,1-1-1 0,-4 1-1 16,4-2 7-16,-1 2-2 0,3-2-2 0,-2 0 2 16,1 3 2-16,1-2-6 0,-1 1 3 0,-3-2-3 0,4 4 3 15,1-5-1-15,0 3 0 0,-2-1 1 16,-1 0 0-16,2 0-1 0,5 1-3 0,-5-2 8 15,-2 2-3-15,2-2-4 0,1 3 4 0,-1-1-5 0,0-2 1 16,1 2 0-16,-1 1 4 0,1-3-1 16,2 4 3-16,-6-5-7 0,7 4 3 0,-4-3-1 15,0 4-2-15,-2-3 2 0,5 2 2 0,-2-3 0 16,-1 2-4-16,0-3 1 0,8 1 3 0,-7 2-1 16,-4 2 0-16,6-5-2 0,4 4 2 0,-7-3-1 0,1 1 0 15,0 2-1-15,0-5 1 0,-1 5 7 16,2 1-4-16,-5-4-3 0,7 1 0 0,1 0-1 0,-8 3 2 15,4-4 1-15,-1 3-1 0,-3-2-1 0,4 1 2 16,5 1 1-16,-9-3-4 0,4 2 3 0,2-3 0 16,-5 3 0-16,2-2-1 0,-3 1-1 0,4-1 4 15,-4 2-5-15,4 0 1 0,-1 1-1 16,0-1 6-16,-2-3-6 0,2 4 3 0,1 0-2 0,-1-2 2 16,0 2 0-16,-2-1-2 0,-1 0 3 0,4 0-1 15,-1 1-1-15,0-1 2 0,1 0-5 0,-1-1 1 16,3 2 2-16,-2-2 4 0,4 0-3 0,1-1-3 15,-6 1 1-15,7 2 4 0,-5-3-5 0,-2 2 3 16,6 2-1-16,-2-5 2 0,2-1 0 0,-4 6-3 16,-3-3 4-16,3 0-6 0,-2 2 1 0,7-2 16 15,-10 3-15-15,6-3-2 0,-2 2 1 0,-1-2 2 16,3 2-1-16,-2-1 0 0,-2-2 0 0,10 3-3 16,-6-3 5-16,-2 2 0 0,-1-1 0 0,8 3-1 0,-2-3-1 15,-2-1 3-15,4 4 0 0,-8-3 0 0,2 2-3 16,-2-2-2-16,2 3 8 0,6-1-5 0,-2-1-2 15,1-3 5-15,-7 3-4 0,0 0 3 16,1 0-1-16,-1-2 3 0,2 3-4 0,-1 0 2 0,-1-3-1 16,-1 4 1-16,1-4 3 0,-1 1-2 15,1 2 0-15,-4-2 3 0,5 0-2 0,-4 3 1 16,2-1-5-16,0-2 3 0,0 2 2 0,-3-1-3 0,4 2 1 16,-4-4-1-16,3 3 0 0,-2 0 5 0,1 1-6 15,-2-1 1-15,4 2 1 0,-4-2-5 0,4 1 4 16,-1-3-1-16,-1 2-1 0,2-1-1 0,-1 0 3 15,-2 0-1-15,4 1 9 0,-2 1-8 0,1-3-5 16,-3 3 4-16,4-1 0 0,-1-2-4 0,1 0 2 16,-1 3 1-16,-1-1-1 0,1 2 3 0,-2-1-5 15,1-1 4-15,1-2-5 0,0 0 4 0,-1 3 4 16,2 0-1-16,-1 3-5 0,0-6 1 0,-1 3 2 16,2-2-3-16,-1 2 1 0,2 0 3 0,-2 0 1 15,1-5-1-15,-2 5 0 0,4 0-2 0,-3-4 0 16,2 3-1-16,-1-1 1 0,-4-1 0 0,4 0-1 0,5 3 2 15,0-4-1-15,-4 3 0 0,-2-1 0 16,1 0 2-16,-4-1-1 0,1 2 1 0,-1 1-3 16,2-3 3-16,-3 3-3 0,3-2 0 0,-5 1 2 0,2-2-1 15,-1 2 0-15,-14 1 3 0,23-1 0 0,-12 1-6 16,1-4 4-16,-12 4 1 0,28-1-1 16,-16-1 2-16,1 0-3 0,-1-1 2 0,-12 3-2 0,26 3 2 15,-17-6-2-15,3 1 0 0,1 0-2 0,-13 2 1 16,22-4 2-16,-5 2-3 0,-4 1 3 0,2 1-1 15,-15 0-2-15,24-4 4 0,-14 4-1 0,4-3-2 16,4 0-3-16,-5 2 6 0,2 1-1 0,2 0-1 16,-4-2-4-16,0 2 6 0,1-4-2 0,1 0 1 15,0 2-2-15,1 1 1 0,0-1 2 16,-2 0 0-16,2 2-2 0,-1 0-2 0,0-3 1 0,-1 1 1 16,2 1 0-16,-1 2-3 0,0-1 2 0,1-1 2 15,-1 1 2-15,0 0-3 0,1-4-2 0,-1 0 4 16,0 4-1-16,2-4 0 0,-1 2 0 0,-1 0-1 0,3-1-2 15,-3 1 5-15,3 0-2 0,-3 0 2 16,4 2-3-16,-3-4-2 0,1 4 1 0,1-1 2 16,-2 0 0-16,3-3-3 0,-1 1 3 0,-1-1 0 15,1 4-1-15,0-1-2 0,1-3 1 0,5 2-1 16,-5 2 2-16,-1-5-1 0,1 3 4 0,1 2-2 16,-1-4-4-16,-2 3 2 0,2 1 1 0,-1-1 1 15,-3 0-2-15,3-2 5 0,-3 2-4 0,3-3 1 0,-2 3-1 16,2 0 0-16,-3 0 0 0,-2-2-1 0,2 2 0 15,3 1 1-15,-3-3-2 0,3-1 5 16,0 4 0-16,-3-2 0 0,3 2-3 0,-2-4 2 0,2 3-2 16,-3-2-1-16,0 0 0 0,1 3 2 0,0 0-3 15,1-4 0-15,-2 3 0 0,3 0 1 0,-3 1-1 16,2-1 3-16,-3-2-3 0,-4 2 2 0,7-1-2 16,-2 0 2-16,0 2-3 0,1 0 4 0,-1-2-5 15,-2 2 4-15,2 0 0 0,-1-1-3 0,-1-2 3 16,-1 3-1-16,-12 0-1 0,28-1 2 0,-14-2 1 15,2 3-5-15,-5-3 4 0,1 2-1 0,4-1 2 16,-1 2-2-16,0 0 0 0,3-4-1 0,-3 2 1 16,0 0-2-16,2 2 1 0,1-2 3 0,-3 1-4 15,0-1 3-15,3 0-1 0,-5 2-1 0,2-3 1 16,3 1 1-16,-3 0-3 0,3 0 3 0,-2 0-1 16,1 2 0-16,2 0-2 0,-5 0-1 0,1 0 2 15,0-3 2-15,2 1-1 0,-2 1-1 0,2-3 1 16,1 4-3-16,0 0 2 0,-1-1-2 0,0-1 2 0,1 1 2 15,0 1-1-15,-2 0 2 0,2-2 2 16,-2 0-8-16,4 2 6 0,-4 0-5 0,1-2 2 16,0 0-1-16,-2 2 3 0,5-2-3 0,-1 0 1 0,-1 2 2 15,-2 0-5-15,2 0 4 0,2-1 1 16,-4 1-3-16,2 0 4 0,-2-2 1 0,4 2-5 16,-1-2 4-16,1 2 2 0,-1-3-1 0,0 1-2 0,-4 1-1 15,5 0 5-15,-1-2-6 0,0 2 3 0,-1-1 2 16,0 1 0-16,0-5-5 0,-3 6 1 0,1 0 1 15,-1-1 3-15,0 0-1 0,-3 1-1 0,2-2 2 16,-14 2-6-16,19 2 4 0,-7-4 1 0,-12 2 1 16,16-3-3-16,-5 3 0 0,-11 0 1 0,16 0 1 15,-16 0-2-15,17-2 0 0,-17 2-1 0,0 0 3 16,16 0-1-16,-16 0 0 0,12-2 0 0,-12 2 0 16,0 0-1-16,15 0-3 0,-15 0 9 0,0 0-8 15,13-4 2-15,-13 4-1 0,0 0 2 0,0 0 1 16,17 4-4-16,-17-4 1 0,0 0 0 0,13-4 0 15,-13 4 2-15,0 0-2 0,14 0 0 0,-14 0 0 0,11-1 2 16,-11 1-3-16,0 0 2 0,20-1 1 16,-20 1-1-16,18-1-1 0,-8-2-1 0,-10 3 3 15,21 0 1-15,-8-3-1 0,-1 0-3 0,-12 3 3 16,26 0-2-16,-11-2 2 0,0 2 0 0,1 0-1 0,-1 0 1 16,0-4-2-16,1 5 1 0,-5-2-2 15,-11 1 2-15,21-2 2 0,-5 4-2 0,-16-2 1 16,21-2 0-16,-12 1 0 0,-9 1 1 0,18 0-2 0,-18 0 0 15,15 0 1-15,-15 0-3 0,0 0 5 0,16 0-5 16,-16 0 2-16,9-3-3 0,-9 3 1 0,0 0 2 16,12-3 2-16,-12 3-1 0,0 0-2 0,12 0 1 15,-12 0 1-15,0 0-1 0,13 0 3 0,-13 0-4 16,15-4 3-16,-15 4-1 0,14 0 1 16,-14 0-3-16,0 0 1 0,17-1-3 0,-17 1 0 15,0 0 3-15,15 0 0 0,-15 0 1 0,14 0 1 0,-14 0-2 16,12-1 0-16,-12 1-1 0,0 0 3 0,16-1 0 15,-16 1 1-15,12-4 1 0,-12 4 3 0,0 0-3 16,0 0 3-16,0 0-1 0,15 0 0 0,-15 0 2 0,0 0 0 16,0 0 1-16,0 0 0 0,12-4-4 15,-12 4 5-15,0 0-5 0,0 0 11 0,0 0-13 16,0 0 4-16,0 0-3 0,13 4 2 0,-13-4 0 16,0 0-3-16,0 0 6 0,0 0 1 0,0 0-1 0,0 0 3 15,0 0-2-15,0 0 6 0,0 0 6 16,0 0-1-16,0 0 5 0,0 0-4 0,0 0 5 15,0 0-4-15,0 0 3 0,0 0-4 0,0 0-3 16,0 0-3-16,0 0 2 0,0 0-1 0,0 0-2 0,0 0-3 16,0 0-2-16,0 0 0 0,0 0-1 0,0 0-1 15,0 0 0-15,0 0-2 0,0 0-2 0,0 0 0 16,-38-10 2-16,38 10-1 0,-15-3 0 0,15 3-2 16,-18 0 1-16,7 0-2 0,-2-1 1 0,13 1-2 15,-24-4 2-15,9 4-2 0,-1-2 2 0,1 2-3 16,3 0 2-16,12 0 0 0,-27-5 0 0,14 2 0 15,4 2-2-15,9 1 3 0,-20-2 0 0,20 2-2 16,-15-5 1-16,15 5-1 0,-12-2 9 0,12 2-4 16,0 0 1-16,-15-3-5 0,15 3 4 0,0 0-1 15,-11-5 0-15,11 5-2 0,0 0 2 0,-11-5-2 16,11 5-1-16,0 0 4 0,0 0-2 0,-9-5-5 16,9 5 4-16,0 0-3 0,0 0 0 0,-13-6 0 0,13 6 3 15,0 0-1-15,-11-5-1 0,11 5-1 16,0 0 2-16,0 0 0 0,-10-3 0 0,10 3 0 15,0 0 4-15,0 0-3 0,-11-5-1 0,11 5 4 0,0 0-4 16,0 0 3-16,0 0-1 0,0 0 1 16,0 0-2-16,0 0 2 0,0 0-3 0,0 0 3 0,0 0-3 15,0 0 0-15,0 0 0 0,0 0-2 16,0 0 0-16,0 0 3 0,0 0-4 0,0 0-2 0,0 0 5 16,0 0-3-16,0 0 1 0,0 0 3 0,0 0-1 15,0 0 3-15,0 0 3 0,0 0 0 0,0 0-1 16,38 9-1-16,-38-9 0 0,16 4 3 0,-5-2-1 15,-3-1-1-15,4 2-2 0,-12-3 1 0,20 1 5 16,-8 1-7-16,-2 0 5 0,2-2-6 0,-12 0 4 16,20 2-3-16,-10-1 2 0,0 1-2 0,-10-2-2 0,18 4 2 15,-18-4-3-15,17 1-1 0,-8 2 1 16,-9-3 2-16,13 2 1 0,-13-2-1 0,11 5 0 16,-11-5-2-16,10 0 6 0,-10 0-7 0,0 0-1 15,12 6 3-15,-12-6-1 0,0 0 0 0,0 0-1 16,10 0-1-16,-10 0 3 0,0 0-3 0,0 0 1 15,11 5 2-15,-11-5 1 0,0 0-1 0,0 0-2 16,7 3 1-16,-7-3 1 0,0 0-1 0,0 0 2 0,0 0 2 16,9 4-7-16,-9-4 2 0,0 0-1 0,0 0 2 15,0 0 2-15,0 0-3 0,0 0 6 0,0 0-6 16,0 0 2-16,9 6 1 0,-9-6-2 0,0 0 2 16,0 0-1-16,0 0 0 0,0 0 13 0,0 0-14 15,0 0 1-15,0 0-2 0,0 0 3 0,0 0-1 16,0 0 3-16,0 0 1 0,0 0 0 0,0 0 5 15,0 0-5-15,0 0-1 0,0 0 2 0,0 0-3 16,0 0 0-16,0 0 0 0,0 0 2 0,-27 7 8 16,27-7-7-16,-16 6 4 0,4-5-3 0,4 5 4 15,-6-2 2-15,2 3-3 0,-2 0 3 0,1-1 0 16,1 5-2-16,-2-6 4 0,4 5-6 0,-6 0 0 16,7 1 0-16,-5-1 0 0,2 0 1 0,0 1-1 15,2-4 2-15,1 1-3 0,1 2 2 0,3-2-3 16,0-1 0-16,-1 2-1 0,0-1-1 0,0-2-1 0,6-6 0 15,-6 14-2-15,3-8 3 0,3-6-2 16,-6 11-8-16,6-11-20 0,-6 11-32 0,6-11-35 16,-4 9-52-16,4-9-63 0,-3 9-303 0,3-9-549 0,0 0 244 15</inkml:trace>
  </inkml:traceGroup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7:02.42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93007B4-ABDC-494F-B128-EEEE01FACB6C}" emma:medium="tactile" emma:mode="ink">
          <msink:context xmlns:msink="http://schemas.microsoft.com/ink/2010/main" type="writingRegion" rotatedBoundingBox="1468,1644 32656,-174 33537,14933 2348,16752"/>
        </emma:interpretation>
      </emma:emma>
    </inkml:annotationXML>
    <inkml:traceGroup>
      <inkml:annotationXML>
        <emma:emma xmlns:emma="http://www.w3.org/2003/04/emma" version="1.0">
          <emma:interpretation id="{0741ED7C-35B7-41D6-8BE1-69FE7E0A7741}" emma:medium="tactile" emma:mode="ink">
            <msink:context xmlns:msink="http://schemas.microsoft.com/ink/2010/main" type="paragraph" rotatedBoundingBox="1597,1438 28573,854 28650,4436 1674,50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E5E2883-1B3A-4DE0-B7E0-205DC7EAC640}" emma:medium="tactile" emma:mode="ink">
              <msink:context xmlns:msink="http://schemas.microsoft.com/ink/2010/main" type="line" rotatedBoundingBox="2020,1429 28573,854 28604,2309 2052,2884"/>
            </emma:interpretation>
          </emma:emma>
        </inkml:annotationXML>
        <inkml:traceGroup>
          <inkml:annotationXML>
            <emma:emma xmlns:emma="http://www.w3.org/2003/04/emma" version="1.0">
              <emma:interpretation id="{556FCE76-7094-44C4-A06B-A8D45715F480}" emma:medium="tactile" emma:mode="ink">
                <msink:context xmlns:msink="http://schemas.microsoft.com/ink/2010/main" type="inkWord" rotatedBoundingBox="2023,1567 3417,1537 3438,2483 2044,2513"/>
              </emma:interpretation>
            </emma:emma>
          </inkml:annotationXML>
          <inkml:trace contextRef="#ctx0" brushRef="#br0">145 54 98 0,'0'0'161'0,"0"0"-14"15,0 0-10-15,0 0-8 0,0 0-4 0,0 0-10 0,0-15-6 16,0 15-8-16,0 0-3 0,0 0-8 0,0 0-4 15,-5-18-8-15,5 18-1 0,0 0-1 0,0 0 0 16,5-11-5-16,-5 11 0 0,0 0-5 0,0 0 2 16,0-11-1-16,0 11-5 0,0 0 0 15,0 0-6-15,0 0-4 0,0 0-5 0,0 0-8 0,0 0-2 16,0 0 2-16,0 0 5 0,0 0 4 0,0 0 7 16,0 0 1-16,-8 39 2 0,4-25 3 0,-2 11 1 15,0 1-6-15,1 0-3 0,-4-1-3 0,2 10 0 16,-1 2-4-16,1-2-1 0,-5-1-2 0,3 2 0 15,2 1 0-15,-2 3-5 0,4-12 4 0,-4 9-8 16,6-7 1-16,-1-4-4 0,1 0-5 0,-2-2-2 16,-1 0-4-16,5-6-2 0,-4-1-1 0,4-2 2 15,-1-4-1-15,-1 2-7 0,3-13 8 0,-1 17-6 16,1-17-3-16,0 13-2 0,0-13 2 0,0 0 2 16,0 12-4-16,0-12 6 0,0 0-7 0,0 0 3 15,0 0 2-15,0 0-1 0,0 0-1 0,0 0 0 16,0 0 2-16,0 0-1 0,25-24 0 0,-19 13-4 15,0-3 8-15,3-3-13 0,-1-5 2 0,4-3-5 16,-3-4-4-16,5-8-8 0,1 0 1 0,-6 1-5 0,2-1 3 16,-1 1-5-16,1 1 3 0,-4 0-1 15,1 7 4-15,-1 2 1 0,-3 2-2 0,2 1 0 0,-3 2 2 16,3-3 1-16,-1 9 0 0,-4 2 4 0,1-1 3 16,1 5-3-16,-3 9 2 0,1-16 1 0,1 9 0 15,-2 7 1-15,3-11-1 0,-3 11 0 0,0 0-2 16,3-10 0-16,-3 10 0 0,0 0 1 0,0 0 2 15,0 0 3-15,0 0 2 0,7 29 3 0,-1-14 0 16,-3-6 4-16,2 9 4 0,4 4 1 0,-5 2 1 16,5 0-2-16,0-1 7 0,0 5-4 0,3-2-1 15,1 8 5-15,1-8 2 0,4 7 5 0,-5-9-2 16,-1 1-4-16,1-1 0 0,1 1 8 0,-1-1 1 16,1 0-1-16,1 0 6 0,-2-7-5 0,2-1 2 15,-3 4 2-15,1-6-1 0,-2 1-4 0,2-2 8 16,-4-2-15-16,3 0 0 0,-5-4 12 0,5 2-17 0,-3 1 3 15,-1-3-2-15,1-2 3 0,-2 1-6 16,1-2-1-16,-1 1-1 0,2-1 1 0,0 1-1 16,0-2-11-16,1 1-14 0,-10-4-27 0,14 3-26 0,-14-3-28 15,7 4-28-15,-7-4-33 0,0 0-44 0,0 0-58 16,0 0-75-16,0 0-181 0,0 0-555 16,0 0 246-16</inkml:trace>
          <inkml:trace contextRef="#ctx0" brushRef="#br0" timeOffset="216.6166">237 607 230 0,'-10'-1'254'16,"10"1"-20"-16,0 0-23 0,0 0-12 0,0 0-21 15,0 0-13-15,0 0-12 0,0 0-17 0,0 0-10 16,22-17-13-16,-22 17-12 0,15-3-11 0,-2 3-8 15,-4-4-4-15,8-2-13 0,-2-2-15 0,4 6-24 16,0 0-36-16,2-4-42 0,5-2-42 0,-1-2-52 16,-1 3-67-16,0-4-117 0,-2 0-357 0,3-2 158 15</inkml:trace>
          <inkml:trace contextRef="#ctx0" brushRef="#br0" timeOffset="518.4022">843 46 145 0,'0'0'277'15,"0"0"-24"-15,0 0-20 0,0 0-24 0,0 0-16 16,0 0-8-16,0 0-2 0,0 0-9 0,0 0-1 0,7 37-5 16,-1-16-5-16,-6 6-10 0,4-2-2 15,2 1-7-15,0 5-2 0,-3 2-4 0,2 2-7 0,1 1-21 16,1 0 7-16,-4-10-20 0,3 2 4 0,-1 1-8 15,-2-5-14-15,3 1 3 0,-2-1-16 0,-1 0-9 16,3-10-1-16,-1 4-14 0,-4-1 6 0,5-2-4 16,-2 1-2-16,-2-1-15 0,-1-1 1 0,4-4-37 15,-4-3-22-15,-1-7-21 0,2 17-27 0,2-10-20 16,-4-7-26-16,3 12-14 0,-3-12-26 0,0 0-35 16,0 0-32-16,0 0-53 0,0 0-197 0,0 0-521 15,15-32 230-15</inkml:trace>
          <inkml:trace contextRef="#ctx0" brushRef="#br0" timeOffset="982.8975">1187 487 183 0,'-9'-9'305'16,"9"9"-22"-16,-6-6-18 0,6 6-19 0,0 0-14 15,0 0-20-15,0 0-15 0,9-22-14 0,-3 18-18 16,5-3-18-16,2-3-16 0,0 6-8 0,1-3-15 16,2 4-24-16,1 0-40 0,-2-1-52 0,2 1-61 15,-3-1-93-15,-5 2-284 0,4-5-481 0,-5 2 214 16</inkml:trace>
          <inkml:trace contextRef="#ctx0" brushRef="#br0" timeOffset="826.8961">1195-189 275 0,'0'0'281'0,"0"0"-28"0,0 0-23 15,3-13-19-15,-3 13-12 0,0 0-14 0,0 0-3 16,0 0-16-16,0 37-5 0,0-19-4 0,0 6-1 15,1 1-9-15,-1 12-8 0,2-2-1 0,3 1 0 16,1 0-8-16,0 1-9 0,0 5-5 0,-3-6 1 16,5 0-10-16,2 0-8 0,-2 1-1 0,1-1-21 15,-3-8 7-15,4-1-3 0,-2-1-7 0,0-2-12 16,-2-3-3-16,2-4-1 0,2 6 5 0,-4-7-18 16,2 0 7-16,-1 2-19 0,1-3 2 0,-2-1-9 15,1 0 3-15,-2-2-7 0,1-3-21 0,-3-2-23 0,1 3-26 16,2-5-18-16,-6-5-16 0,6 13-19 0,-6-13-21 15,3 7-27-15,-3-7-34 0,0 0-31 0,0 0-46 16,0 0-47-16,-15 7-203 0,15-7-551 0,0 0 245 16</inkml:trace>
        </inkml:traceGroup>
        <inkml:traceGroup>
          <inkml:annotationXML>
            <emma:emma xmlns:emma="http://www.w3.org/2003/04/emma" version="1.0">
              <emma:interpretation id="{B6B452C2-F272-40EC-93E1-C9435434923F}" emma:medium="tactile" emma:mode="ink">
                <msink:context xmlns:msink="http://schemas.microsoft.com/ink/2010/main" type="inkWord" rotatedBoundingBox="4182,1660 7086,1597 7110,2686 4206,2749"/>
              </emma:interpretation>
            </emma:emma>
          </inkml:annotationXML>
          <inkml:trace contextRef="#ctx0" brushRef="#br0" timeOffset="2335.8358">2195 481 109 0,'-9'-16'302'16,"3"-2"-16"-16,-1 1-17 0,1 2-18 0,1-1-13 16,2 0-10-16,-1 1-8 0,3 2-15 0,-4 0-19 15,7-2-19-15,-2 15-21 0,5-21-15 0,0 10-11 16,7-2-15-16,-2 1-8 0,4 0-14 0,4-2-4 15,0 3-9-15,2 1-3 0,3 0-13 0,4-1-4 16,-2 6-6-16,0-3-3 0,2 4-2 0,0 4-6 16,0 0-4-16,-2 4-2 0,2-1-4 0,-5 3-1 15,-2 1 1-15,-4 1-4 0,1 2-1 0,-4 0-1 16,-1 3-2-16,1 6 1 0,-5-4-1 0,-1 1 7 16,-4 1-3-16,-3 1 4 0,-3 1-1 0,-3 5 2 15,3-6-3-15,-9 5-1 0,-1-6-3 0,-2 5 5 16,5-5-1-16,-5-1-3 0,0-5-5 0,1 2-2 15,3-1-14-15,-1-1-25 0,3-1-28 0,-2 1-34 16,4-5-35-16,-1-1-47 0,2 4-43 0,6-9-59 16,-7 4-249-16,7-4-566 0,0 0 251 0</inkml:trace>
          <inkml:trace contextRef="#ctx0" brushRef="#br0" timeOffset="2009.6458">2370 389 71 0,'0'0'269'0,"0"0"-10"0,0 0-13 15,0 0-11-15,-18 23-12 0,18-23-3 0,-5 13-14 0,4-2-8 16,1 2-12-16,0 3-4 0,1 0-10 0,-2 1 2 16,4 7-14-16,0-6-5 0,-3 3-9 15,3-3-5-15,-2 0-8 0,5 7-5 0,-3-8-8 0,2 7-19 16,-2-6 3-16,4 2-12 0,-1-2-4 0,2 2-5 15,-2 4-14-15,1-9-6 0,-1 2-2 0,0 2-7 16,1-3-2-16,1-1-8 0,-2 2-5 0,1 0-10 16,-2-3-21-16,-4-1-23 0,4-1-24 0,-5 0-17 15,0-12-16-15,-3 19-20 0,0-5-28 0,-3-7-22 16,0 3-31-16,0-3-30 0,-2 0-26 0,8-7-50 0,-13 7-237 16,3-7-558-16,10 0 248 0</inkml:trace>
          <inkml:trace contextRef="#ctx0" brushRef="#br0" timeOffset="2978.0203">2829 401 221 0,'0'0'291'0,"0"0"-14"0,15 7-12 0,-15-7-14 0,9 10-10 16,-3-5-8-16,0 4-13 0,-2 1-15 15,-1 1-8-15,3 1-16 0,2 1-13 0,-1 1-15 0,-1 3 1 16,2-4-24-16,1 2-9 0,-5-1-5 0,5 1-13 16,-2 0-9-16,-1-3-10 0,0 3-3 0,-1-5-12 15,1 3-4-15,-2-6-7 0,-2 1-8 0,4-1 4 16,-6-7-9-16,6 11-7 0,-3-5-7 0,-3-6 6 15,6 7-2-15,-6-7-1 0,0 0-5 0,0 0 12 16,0 0-10-16,0 0-14 0,0 0 8 0,0 0-8 0,0 0 1 16,0 0-9-16,-2-36-5 0,1 23-6 15,1-2-10-15,0-1 0 0,0 0-1 0,0-1-4 16,1 0 6-16,1-1 0 0,1-2-4 0,0 3 1 0,1 3 2 16,-1 1 3-16,2-2-2 0,1 7 1 15,0-2-1-15,-1 3 7 0,3 0-5 0,-8 7-4 0,15-13 8 16,-6 13-3-16,1-5 1 0,-10 5 1 15,27 5 3-15,-15-5-7 0,-2 2 2 0,4 3 2 0,1 2 1 16,-2-1 3-16,2 5 0 0,-1-1-2 0,0-2 4 16,3 0-1-16,-4 3 1 0,2 0-3 15,0 0 2-15,-1-1-1 0,2 1 2 0,-3 0-1 0,1-3 7 16,2-1-1-16,1-2-6 0,-4 1 0 0,3-4 5 16,4-2 0-16,-5 2-2 0,3-4-2 0,0-3 5 15,1 2-5-15,-3 0 3 0,-1-1-5 0,5-1 7 16,-4 3-4-16,-3-5 1 0,1-6 0 0,1 4-3 15,-5 3 3-15,4-4 3 0,-5 3 0 0,-2-3 4 16,1-1-6-16,-1 0 11 0,-3 3-11 16,1-3-4-16,-5 11-1 0,0-23 1 0,-5 10 2 0,4 2-8 15,1 11 6-15,-10-17-1 0,2 9 2 0,-4-2 0 16,2 3-1-16,-4 1 3 0,-2 1-5 0,1 1 2 16,-3-1 2-16,2 3-3 0,-4 0 2 0,1 4 2 0,-1 2-4 15,1 0 4-15,0 4-6 0,-1-2 7 16,5 1-3-16,0 0-4 0,-1 4 3 0,6-1-3 15,-2-1 2-15,0 3 3 0,4-2-3 0,1 1 0 0,-1 2-22 16,4-3-24-16,1-2-25 0,0 3-19 0,3-11-33 16,-3 18-24-16,3-18-37 0,6 17-21 15,-3-14-48-15,-3-3-266 0,13 6-562 0,-13-6 249 0</inkml:trace>
          <inkml:trace contextRef="#ctx0" brushRef="#br0" timeOffset="3494.3843">3775 6 191 0,'3'-13'299'0,"-3"13"-27"0,0 0-29 0,0 0-18 16,0 0-17-16,0 0-8 0,0 0-13 0,9 31-11 16,-5-14-9-16,3 5-13 0,-4 0-10 0,2 1-7 15,2 0-11-15,-1-3-9 0,3 6-5 0,0-1-14 0,-2 4-9 16,4-5-6-16,-2 1-10 0,1-5-7 15,-2 6-1-15,2-4-6 0,-3-4-5 0,-2-3-3 16,2 1-7-16,1-1-6 0,-2-2-3 0,0-2-3 0,-3-5-1 16,-3-6-1-16,5 15-6 0,-5-15-1 15,5 10-4-15,-5-10 3 0,3 6 5 0,-3-6-7 16,0 0-5-16,0 0 4 0,0 0-5 0,0 0 1 16,0 0-3-16,0 0-6 0,13-24 4 0,-10 16-5 0,0-8-2 15,0 3-6-15,0 1 6 0,2 2-4 0,-2-6 0 16,3 5-4-16,-1-4 5 0,0 2-1 0,-2 8-1 15,3-4-5-15,-6 9 7 0,12-15-8 0,-5 9 7 16,1 1-4-16,-1 2 1 0,-7 3 2 0,16-10 1 16,-7 10-3-16,-9 0 2 0,22 0 2 0,-10 4 3 15,0-4 1-15,2 6 2 0,-1-2 11 0,0 4-5 16,1 0-1-16,-1 1 5 0,-1 5 2 0,0-4 16 16,-3 6-13-16,1-9 5 0,-5 1 4 0,-1 1 5 15,-2 0 2-15,-2-9 2 0,-3 22 11 0,-2-9 4 0,-2-1-2 16,-5 0-3-16,-2 0-1 0,1-3-8 0,-2 2-2 15,-1 0 3-15,1-4-5 0,2-1-7 16,-2 1-1-16,1 0-1 0,1-3-6 0,1 2 0 0,3-5-11 16,9-1-27-16,-18-1-46 0,18 1-31 0,-11-6-42 15,11 6-42-15,-9-9-44 0,9 9-57 16,3-15-66-16,-3 15-242 0,4-25-633 0,5 1 280 0</inkml:trace>
          <inkml:trace contextRef="#ctx0" brushRef="#br0" timeOffset="3796.6266">4373-109 178 0,'-3'-11'334'0,"3"11"-18"0,0 0-21 0,-5-11-25 16,5 11-24-16,0 0-27 0,0 0-19 0,0 0-26 15,0 0-16-15,0 0-7 0,0 0-10 0,0 0-5 16,14 40 3-16,-11-21 1 0,1 3-8 0,1 3-6 15,2 3 7-15,-1-1 5 0,0-2-5 0,1 10-6 16,-1 2-2-16,2-3-9 0,-2-7 0 0,0-2-14 16,0 1-7-16,0-3-12 0,1 11 1 0,1-9-12 15,-1-3-1-15,1 1-9 0,-4 0-6 0,2-7-10 16,-3 2-4-16,3 0-11 0,0-3-21 0,0 1-29 16,-3-7-35-16,3-2-24 0,-6-7-30 15,6 16-13-15,-5-11-32 0,-1-5-23 0,5 13-25 0,-5-13-29 16,6 5-35-16,-6-5-36 0,0 0-248 0,0 0-594 0,18-18 262 15</inkml:trace>
          <inkml:trace contextRef="#ctx0" brushRef="#br0" timeOffset="4170.5264">4774 353 137 0,'9'-3'216'0,"-9"3"-11"0,13-7-5 0,-13 7-2 16,14-2-6-16,-2-2-8 0,-12 4-10 0,15-7-12 15,-8 1-14-15,3 1-14 0,2 2-13 0,2-2-4 16,-1-6-5-16,1 6-13 0,-2-4-7 0,4 3-7 15,-3-4-7-15,2 2-8 0,-1-3-7 0,-1 4-4 16,-2-4-1-16,0 1-9 0,-5 0-2 0,2-1-6 16,-5 1 1-16,1 0 0 0,-1 1-9 0,-3 9-4 15,3-20-5-15,-3 20-1 0,-4-14 1 0,4 14-4 16,-9-12-1-16,1 5 3 0,8 7-2 0,-16-6 1 16,16 6-3-16,-16-3 5 0,4 3 2 0,12 0 3 15,-21 7 4-15,9-5-4 0,0 2-1 0,-1 3 3 16,5-2 3-16,-4 8 4 0,3-2 2 15,2 2 1-15,-1 2 0 0,-1-1 1 0,6 0-1 0,-4 3 6 16,4 0-6-16,0-2 4 0,3-5-8 0,0 8-5 16,1-1-4-16,-2-3 9 0,7 0-6 0,-3-4 0 15,0 7-4-15,1-5 2 0,-1 0-7 0,3-4-2 16,2 6 4-16,-1-7-6 0,5 5-7 0,-4-6-2 0,-1-1-21 16,5-3-18-16,-3 2-26 0,1-1-27 0,-10-3-25 15,21 0-33-15,-12 0-30 0,8-3-30 16,-17 3-28-16,23-6-38 0,-9-4-234 0,-2 4-542 15,3-7 240-15</inkml:trace>
        </inkml:traceGroup>
        <inkml:traceGroup>
          <inkml:annotationXML>
            <emma:emma xmlns:emma="http://www.w3.org/2003/04/emma" version="1.0">
              <emma:interpretation id="{7A12779C-3DD3-4C0C-8EB2-B85FF6015959}" emma:medium="tactile" emma:mode="ink">
                <msink:context xmlns:msink="http://schemas.microsoft.com/ink/2010/main" type="inkWord" rotatedBoundingBox="7274,1371 11297,1284 11316,2171 7293,2258"/>
              </emma:interpretation>
            </emma:emma>
          </inkml:annotationXML>
          <inkml:trace contextRef="#ctx0" brushRef="#br0" timeOffset="5914.7411">5245 247 165 0,'0'0'289'0,"8"-14"-9"16,-8 14-11-16,1-6-11 0,-1 6-14 0,0 0-12 15,6-8-20-15,-6 8-13 0,0 0-20 0,0 0-15 16,0 0-19-16,0 0-11 0,0 0 7 0,0 0-22 15,0 0-2-15,21 11 1 0,-21-11 5 16,7 14-9-16,-2 0 6 0,-1-4-3 0,4 2-5 0,-2 0 9 16,0-5-26-16,1 6 5 0,-1 2-6 0,-1-5-3 15,1 6-7-15,4-3-4 0,-1 0-4 0,-2 0-14 16,4-4-7-16,-5 1 4 0,1 2-10 0,4-3-12 16,-7 0 3-16,4-3-4 0,-8-6 2 0,13 7 3 15,-7-1-9-15,-6-6 1 0,16 2-9 0,-16-2 2 0,15 0-2 16,-15 0-1-16,15-6-9 0,-7 0-10 0,1 2-4 15,-2-3-8-15,2-7-7 0,2 0-12 16,-3 2-2-16,-3-2-3 0,2-2 1 0,1 0-6 0,-2 0 7 16,1-8 2-16,1 10 0 0,-2 0 0 0,-2-1 12 15,1 6 0-15,-2-1 8 0,-2 3 5 0,-1 7 10 16,6-11 9-16,-6 11 2 0,0 0-3 16,3-10-3-16,-3 10-2 0,0 0-3 0,0 0 5 15,0 0-6-15,0 0 7 0,0 0 1 0,0 0-1 0,0 0 14 16,11 27-3-16,-10-13 3 0,1-3-8 0,2-1 11 15,0 1 6-15,-1 6-8 0,2-4 0 0,2 2-3 16,1-3 0-16,-2 3 0 0,1-4-3 16,1 0 1-16,-1-1-4 0,4 1 1 0,-2-1-2 0,1-2 1 15,-4-5-2-15,4 1-2 0,-1 1 1 0,2-3-1 16,-11-2-2-16,19 3-1 0,-7-3 0 0,2 0-2 16,-14 0-2-16,23-3-6 0,-9-1-7 0,-1-4-11 15,2 0-9-15,-1-3-1 0,-1-2-11 0,-1-1-15 16,7-2-7-16,-5-3 1 0,-1-1-5 0,1 1 3 0,1 1-5 15,1 0 11-15,-6 4 7 0,-1 0 7 16,0 5 5-16,-1-2 3 0,-2 4-2 0,0 0 8 16,-6 7-8-16,7-8 10 0,-7 8-5 0,0 0 14 0,14-3 6 15,-14 3 5-15,0 0 6 0,0 0 13 0,16 11-1 16,-10-4 5-16,0 3 3 0,0 0 6 16,4 4 3-16,-2 0 4 0,1-2 2 0,0 3-1 15,4 1 1-15,-1 3-3 0,0-6 4 0,6 10-3 0,-5-12 1 16,1-1-2-16,1 2 4 0,-1-3-8 0,4 2-5 15,2-5 0-15,-1 5 4 0,-2-6-1 0,5 0 0 16,2-2-3-16,1-5-5 0,2 5 0 0,1-4-3 16,-4-2-1-16,5-1-1 0,-1-7-3 15,-4 3-7-15,4-4 6 0,2 0-5 0,3-8-6 0,-5 6-7 16,3-13-9-16,-1 1-9 0,-4-1-6 0,3-4-16 16,0 3-5-16,-2-6-7 0,-2-2-6 0,-3 0-18 15,-1-1 6-15,-1 0 1 0,-1 1 13 0,-4-5 4 16,-3 9 3-16,-3 4 3 0,-3 3 8 0,-2-4 14 15,1 3-8-15,-5 2 7 0,0 0 5 0,-3-1 2 16,0 10 11-16,-3-2-1 0,-3 2 16 0,-2-6-13 16,-2 8 10-16,-2 0 2 0,2 1 2 0,-4 1 6 15,-2-6-7-15,2 11-2 0,4 2 7 0,-6-2-4 16,5 1-2-16,-1 1 4 0,-1 2-1 0,2 2 4 16,1 3-6-16,-2 4 2 0,2 0 1 0,-1 1-6 15,1 2 9-15,-7 3-3 0,5 5 8 0,2 2-7 16,3 0 4-16,-8 3-1 0,10 3 2 0,-2 0 6 0,1 2 4 15,0-3-4-15,4 6 6 0,-1-6 0 0,2 2-7 16,0 0-1-16,2 0 4 0,-1-1-2 16,3-2-2-16,3 1-2 0,0 3 7 0,1-7-5 15,2 3 2-15,3 1-2 0,-1-3-3 0,-2-5 1 0,1-3 1 16,10 7 9-16,-8-7-16 0,4 5 13 0,-1-3-11 16,7 1 2-16,-5-8-3 0,5 7 4 0,-5-7-8 15,2 2 11-15,0-1-5 0,1-1 1 0,1-2 2 16,0-2-4-16,1-1-3 0,-1-4-1 0,7 2 5 15,-4 0-7-15,-1-4 10 0,5-1 0 0,0 0-5 16,2-4 6-16,-2 2-9 0,2-1 2 0,-7 3-2 16,5-7-1-16,-1 2 1 0,1-2-1 0,-2 0-9 15,2 0 3-15,-4-1-2 0,4 0-1 0,-2 1 3 16,2 0-2-16,-9-1 2 0,1 4-1 0,2-4-7 0,-2 3 8 16,-4 1 5-16,0-1-3 0,-4 4-4 15,-3-3 4-15,5 3 1 0,-11 4 5 0,12-11 2 16,-8 6-2-16,-4 5 6 0,0 0-4 0,3-11 3 15,-3 11-8-15,0 0 7 0,0 0-5 0,-27-7 3 16,27 7-1-16,-28 6-3 0,12-4 3 0,-1 3 0 16,4 2-1-16,-2 1-3 0,1-1 2 0,1 4 5 15,1 2-4-15,2-2 9 0,-1 2-11 0,5 0 5 0,-6-1 0 16,8 5-3-16,1-5 5 0,0 3-4 0,-3 0 3 16,6-1-4-16,0 0 4 0,3-4 4 0,0 3-7 15,6 0 3-15,-2-2-4 0,4-2-6 0,-2 2 10 16,7-5 0-16,-1-2-3 0,1-3-15 0,2-1-13 15,3 3-6-15,-2-4-16 0,2-1 1 0,5-6-7 16,-7 1-8-16,3 0-1 0,-2 0-5 0,4-3 10 16,-5-1-1-16,3-2 4 0,1 2 8 0,-7 0 0 15,1 3 2-15,-2-3 0 0,1 0 11 0,-3 2 2 16,1 2 6-16,-2 1 8 0,-2-2 11 0,1 5 1 16,1-1 10-16,-5 1 2 0,-7 3 4 0,18-3 6 15,-18 3 5-15,16 3-1 0,-16-3 4 0,21 3-1 16,-9 1 7-16,-4-2-6 0,4 3 6 0,-2 1 7 15,3-1-3-15,2 2 8 0,-4 0-8 0,1-1-1 16,1 4-3-16,0 1 8 0,-4-1-8 0,2-4 3 16,-2 1-4-16,1-2-2 0,-4 1 2 0,2 1-1 15,-8-7 1-15,12 8 2 0,-8-5 9 0,-4-3 14 16,0 0 20-16,0 0 12 0,12 2 12 0,-12-2-2 0,0 0-4 16,0 0-10-16,0 0-6 0,0 0-10 0,10-20-8 15,-10 20-7-15,6-18-8 0,-3 6-5 0,5 0-19 16,1-1-26-16,-3-1-28 0,4 1-33 0,-1-4-36 15,2 2-36-15,8-2-44 0,-6 2-29 0,1 0-20 16,1 3-22-16,-2 1-25 0,1 3-20 0,2-3-5 16,-1 3-15-16,1 0 2 0,-5 0-9 0,2 1 11 15,2 1 20-15,-4 4-153 0,-1-3-480 0,-10 5 1560 16,19-5-797-16,-10 5 72 0,-9 0 62 0,20-1 34 16,-20 1 26-16,13 0 16 0,-13 0 22 0,0 0 15 15,17 3 33-15,-17-3 6 0,6 7 8 0,-6-7 6 16,8 9 7-16,-8-9 5 0,8 9 13 0,-5 0 4 15,3-1 5-15,-2 0 8 0,-1 4-8 0,0-4 6 16,0 0-10-16,3 8-3 0,2-1-15 0,-2 3-6 16,-3-5-14-16,3 1-9 0,-2 1-13 0,2-2-8 15,0 0-8-15,1-2-11 0,-1 6-6 0,-3-3-4 16,2-4-9-16,1-2-4 0,-3 0-18 0,3-1-29 16,-6-7-36-16,4 11-29 0,-4-11-41 0,0 0-34 15,6 7-29-15,-6-7-51 0,0 0-61 0,0 0-68 0,0 0-333 16,0 0-728-16,0 0 323 0</inkml:trace>
          <inkml:trace contextRef="#ctx0" brushRef="#br0" timeOffset="6110.7049">8310-260 217 0,'0'0'367'0,"0"0"-36"0,0 0-30 15,0 0-37-15,-5-12-30 0,5 12-21 0,0 0-22 16,0 0-20-16,0 0-29 0,0 0-36 0,0 0-45 16,0 0-41-16,20 37-48 0,-20-30-59 0,7 2-61 15,-7 4-76-15,3-2-132 0,3 2-385 0,0-2 171 16</inkml:trace>
          <inkml:trace contextRef="#ctx0" brushRef="#br0" timeOffset="7154.7363">7487 281 118 0,'0'0'236'0,"0"0"-5"0,0 0-8 0,0 0-10 16,0 0-8-16,0 0-7 0,0 0-12 0,0 0-10 15,0 0-9-15,0 0-12 0,0 0-5 0,0 0-11 16,0 0-12-16,0 0-10 0,0 0-8 0,0 0-11 16,0 0-13-16,0 0-8 0,0 0-6 0,0 0-5 15,0 0-5-15,-8 7-12 0,8-7 0 0,-13 16-3 16,4-4-8-16,0-1 0 0,-2 4-5 0,1-4-6 16,-3 9-25-16,-7-4-29 0,5 0-52 0,-1 4-67 15,2-9-82-15,-8 3-274 0,10-3-543 0,-1-1 239 16</inkml:trace>
          <inkml:trace contextRef="#ctx0" brushRef="#br0" timeOffset="6452.6683">8689 124 101 0,'6'7'274'15,"-3"1"-16"-15,7 3-9 0,-7-5 0 0,3 1-19 16,-6-7-19-16,8 14-19 0,-2-7-18 0,-6-7-16 16,10 8-12-16,-10-8-14 0,3 10-10 0,-3-10-8 15,6 7-7-15,-6-7-5 0,0 0-4 0,0 0-3 16,3 10-1-16,-3-10-15 0,0 0-2 0,0 0-14 0,0 0 3 15,0 0-5-15,0 0-5 0,10-19-8 16,-4 10-6-16,-6 9-4 0,6-22-6 0,2 7-3 0,1-3 0 16,4-4-3-16,1 1-5 0,2-2-4 15,-1 5-1-15,1-4-2 0,1 7 0 0,-7 0-3 0,5 5-1 16,-2 2-2-16,7-2 0 0,-7 2-2 0,7 5 17 16,-1 1 4-16,-3 2 10 0,4 3 0 0,-1 3 17 15,7 0-18-15,-4 4 3 0,2-1-8 0,-2 6 3 16,1-6-4-16,-4 12-2 0,3-7-6 0,-5 0-22 15,-1-2-43-15,-5 4-36 0,-3-2-51 0,-5 2-78 16,3-1-74-16,-12 0-308 0,0 4-637 0,-4-7 283 16</inkml:trace>
          <inkml:trace contextRef="#ctx0" brushRef="#br0" timeOffset="8892.8221">7391 311 40 0,'0'0'142'0,"0"0"-4"0,0 0-11 16,0 0-7-16,0 0-15 0,0 0-4 0,0 0-16 15,0 0-1-15,0 0-6 0,33-5-3 0,-33 5-13 16,0 0 15-16,0 0-9 0,0 0 4 0,0 0-16 0,0 0 13 16,0 0-6-16,0 0 1 0,0 0-5 15,0 0 2-15,0 0-3 0,0 0 4 0,0 0-5 0,0 0 5 16,0 0-10-16,0 0 3 0,0 0-5 0,-10-24 2 16,10 24-4-16,0 0-7 0,0 0 6 0,0 0-7 15,0 0-1-15,0 0-2 0,0 0 0 0,0 0-3 16,0 0 1-16,0 0-3 0,0-13 1 0,0 13-2 15,0 0 1-15,0 0-4 0,0 0-1 0,0 0 2 16,0 0-2-16,0 0-2 0,0 0 0 0,0 0 0 16,0 0-5-16,0 0 0 0,0 0-4 0,0 0-2 15,0 0 1-15,0 0-3 0,0 0 0 0,0 0-4 16,0 0 2-16,0 0-5 0,0 0 4 0,0 0-5 16,0 0 0-16,0 0 0 0,0 0 2 0,0 0-2 15,0 0-1-15,0 0-1 0,0 0 2 0,0 0-4 16,0 0 1-16,0 0-1 0,0 0 1 0,0 0 1 15,0 0 3-15,0 0-2 0,0 0 4 0,0 0-7 0,0 0 0 16,0 0 1-16,0 0 4 0,7 35-4 16,-7-35-1-16,0 0-1 0,0 12 2 0,0-12 0 15,0 0 0-15,0 15 2 0,0-15-3 0,3 11-7 0,-3-11-14 16,0 0-17-16,0 19-23 0,0-11-24 0,0-8-25 16,0 23-28-16,0-15-38 0,0-8-230 0,-6 19-440 15,-1-9 196-15</inkml:trace>
        </inkml:traceGroup>
        <inkml:traceGroup>
          <inkml:annotationXML>
            <emma:emma xmlns:emma="http://www.w3.org/2003/04/emma" version="1.0">
              <emma:interpretation id="{4874EBB8-E8C8-444B-8BEC-4E1E5DBE39CA}" emma:medium="tactile" emma:mode="ink">
                <msink:context xmlns:msink="http://schemas.microsoft.com/ink/2010/main" type="inkWord" rotatedBoundingBox="12251,1355 16479,1263 16504,2437 12276,2528"/>
              </emma:interpretation>
            </emma:emma>
          </inkml:annotationXML>
          <inkml:trace contextRef="#ctx0" brushRef="#br0" timeOffset="9972.2674">10256 94 92 0,'-6'13'252'0,"3"-8"-9"16,3-5-14-16,-4 17-11 0,2-7-17 0,2-10-12 16,0 19-11-16,0-4-9 0,2-6-9 0,2 0-16 15,-1 2-6-15,3 0-9 0,5 0-4 0,-4-4-2 16,2 2-10-16,3-2-3 0,1 3-6 0,1-5-1 16,-1 2-6-16,2-6-7 0,-1 0-6 0,2-1 1 15,0 0-9-15,-2-2-7 0,2-2-4 0,-2 3-8 16,1-6 3-16,-2 0-11 0,0 1-3 0,-4 0-9 15,2-2-6-15,-2 1 4 0,0-7-5 0,-2 5 1 16,1-3 1-16,-2 0-8 0,-5 1-2 0,4-4-2 16,-5 1-1-16,3 2-2 0,-3-3 0 0,-3 0-3 0,0 4-5 15,0 0-1-15,-2-2 8 0,-4 1-11 16,3 0-4-16,-4 0-7 0,2 4-6 0,-7-1 8 16,9 3-6-16,-7 2 1 0,-3 0-2 0,4 2 2 15,-6 2 4-15,0 0-1 0,3 0-3 0,-3 3 1 16,2 3 4-16,-1-1 2 0,1 1-4 0,-1 1-1 0,2 4 3 15,1 0 1-15,5 2-1 0,-3 0-8 16,1 2-11-16,4-1-16 0,1 0-28 0,0 2-32 0,4-4-42 16,-1 6-45-16,5-3-54 0,1-2-300 0,6-4-585 15,-2 0 258-15</inkml:trace>
          <inkml:trace contextRef="#ctx0" brushRef="#br0" timeOffset="10566.5469">10753 169 195 0,'-3'-11'294'0,"3"11"-23"0,3-22-21 16,0 10-17-16,-3 2-17 0,6-3-13 0,1 5-14 15,2-2-20-15,2-1-9 0,5 1-19 0,0 2-9 16,7-1-11-16,-1-1-8 0,5 3-13 0,-3 3-4 15,3 4-8-15,0 0-7 0,-5 3-8 0,5 1-5 16,-2 4-8-16,-7-1-1 0,-3 1-7 0,3 4-4 16,-5 0-3-16,2 6 4 0,-3-6-2 0,-4 4-2 15,-7-1 6-15,4 0 13 0,-10 4-13 0,4-3-9 16,-7 0 8-16,-2-1-6 0,-7 5 5 0,1 1-12 16,-4-3 0-16,-2-1 0 0,3-2-6 0,-2 0-4 15,0-3-5-15,-3 0-2 0,6-3-5 0,2 1-15 16,1-3-30-16,-3-4-27 0,5 3-30 0,1-1-37 15,0-1-54-15,12-4-57 0,-15-4-79 0,7-5-211 0,8 9-569 16,-6-18 251-16</inkml:trace>
          <inkml:trace contextRef="#ctx0" brushRef="#br0" timeOffset="10272.298">10841 52 128 0,'0'0'320'0,"0"0"-20"0,0 0-36 0,0 0-22 16,3 14-10-16,-3-14-12 0,-3 17-6 0,6-7-5 16,-6 4-1-16,6 4 1 0,-3 0-16 0,3 5 4 15,4 2 0-15,-2 0-5 0,-1 10-9 0,7 0-8 16,-2 0-9-16,1 3-10 0,-1-3-11 0,1 0-1 15,2-2-17-15,-6-8-9 0,2-1-11 0,-1 5-11 16,2-5-10-16,0 1-9 0,-4-1-6 0,7-2-4 16,-5 2-6-16,-1-7-7 0,1-3-1 0,-2 1-6 15,-4-1-19-15,1-4-26 0,1-1-25 0,-2-1-40 16,-1-8-25-16,6 14-23 0,-6-14-20 0,0 9-28 16,0-9-35-16,0 0-40 0,0 0-40 15,0 0-42-15,-22 0-301 0,22 0-666 0,-24-19 295 0</inkml:trace>
          <inkml:trace contextRef="#ctx0" brushRef="#br0" timeOffset="10856.4987">11264-280 216 0,'0'0'288'0,"0"0"-37"0,11-1-22 0,-11 1-20 16,0 0-11-16,9 17-4 0,-5-5-11 0,1 7-13 15,7 1-8-15,-5 6-13 0,1 3-2 16,2 6-7-16,3 3-12 0,1-3-1 0,-2 4-7 0,3-5-5 16,-3 2-7-16,0 2-2 0,-2-3-8 0,-1-9-5 15,3 8-8-15,-2-7-3 0,-1 0 2 0,2-3-5 16,1 2-1-16,-3 1-11 0,-2-7-5 0,3 3-5 15,-5-6-10-15,1-1 0 0,-2 0-6 0,-1-1-2 16,0-4-17-16,-1-2-26 0,2 1-28 0,-4-10-29 16,0 13-27-16,0-13-44 0,-4 12-46 0,4-12-52 15,-8 10-71-15,8-10-232 0,-12 1-577 0,12-1 256 16</inkml:trace>
          <inkml:trace contextRef="#ctx0" brushRef="#br0" timeOffset="11171.8646">11251 286 50 0,'7'-5'235'0,"10"-6"-14"0,-2 2-8 15,1-1-15-15,8-2-9 0,3 3-11 0,1-1-10 0,2 3-10 16,-2-4-14-16,11 1-10 0,-9 3-1 0,1 0-9 16,1 5-4-16,-3-3 7 0,-2 0-13 15,3 4-5-15,-5 2-6 0,-7 2-3 0,0-1-3 16,-3 0 1-16,-1 1 6 0,-1 3 3 0,0 0 3 15,-1 3 5-15,-4-4 12 0,1 6 2 0,-2 2 2 16,1-1 1-16,-5 1 5 0,6 1-13 0,-5 2 2 16,1-1-10-16,-4 0-6 0,2 0-12 0,0 1-2 0,0 0-14 15,-2-4-8-15,1 3-2 0,2-6-12 0,-4 2-6 16,2-1-2-16,-2-10-7 0,1 15-3 0,-1-15-19 16,0 16-23-16,0-16-39 0,0 8-37 0,0-8-43 15,0 0-24-15,0 0-23 0,0 0-52 0,0 0-66 16,0 0-69-16,0 0-295 0,0 0-700 0,0 0 311 15</inkml:trace>
          <inkml:trace contextRef="#ctx0" brushRef="#br0" timeOffset="11937.7298">11757-70 5 0,'0'0'268'0,"0"0"-22"0,0 0-27 0,0 0-25 15,0 0-17-15,11-8-18 0,-11 8-33 0,0 0-30 16,0 0-33-16,26 13-22 0,-20-8-31 0,7 3-18 16,-2 3-11-16,1-1-12 0,1 3 4 0,-1 1-4 15,1 5 5-15,1 0 0 0,-2-5 6 0,1 7 5 16,-1-7 3-16,1 6 11 0,2-3 17 0,-3-3 18 16,3 5 12-16,0 1 17 0,-3-9 12 0,-3 5 9 0,1-1 12 15,-1-3 12-15,2 1 5 0,-4 1 8 0,1-3-10 16,-1 3 6-16,-2-7-5 0,2 6-3 0,-1-6 4 15,0 6-18-15,-4-5-7 0,4 0-4 16,-2 0-8-16,-4-8-5 0,3 16-2 0,-3-16-7 0,1 9-11 16,-1-9-5-16,5 9 1 0,-5-9-2 0,0 0-8 15,0 0 1-15,4 12-2 0,-4-12-2 0,0 0-5 16,0 0-6-16,0 0-3 0,0 0-8 0,0 0-7 16,0 0-15-16,0 0-14 0,-4-41-9 0,8 27-4 15,-1-3-5-15,2 0-4 0,-2 2 4 0,4 0 2 16,2 0 4-16,-1-2 4 0,-1 2 1 15,1-1 4-15,2 4 3 0,1-1 7 0,-1 2 13 0,0 1 10 16,-1 2 11-16,5 4 4 0,-4-3 6 0,4 0 2 16,-4 6 3-16,2-1 4 0,-12 2 0 15,27 2-1-15,-18 0 2 0,4 7 22 0,1-4-17 0,-2 5-2 16,1 1 13-16,-1 2 1 0,-2 1 2 0,4 4 5 16,-2 4 3-16,1-2-10 0,-2 2 1 0,-2-2 3 15,1-3 0-15,-1 3-8 0,0-5 0 0,0 6-4 16,-2-4-2-16,-1-2-4 0,2-1-6 0,-2-1-2 15,-3 1-4-15,1-6-1 0,-1-1 4 0,0 3-11 16,-3-10 4-16,0 0-6 0,6 10 5 0,-6-10 0 16,3 6-5-16,-3-6-13 0,0 0-9 0,0 0-9 15,0 0-7-15,0 0-17 0,0 0-8 0,5-40-8 16,-4 25 3-16,3-1-25 0,-1-3 5 0,8-5-5 16,-4-1-5-16,-1 1 5 0,5 1 7 0,1 1 5 15,0-2 8-15,1 2 4 0,0 4 5 0,-4 3 7 16,2 0 6-16,-2 4 6 0,-3 3 8 0,0-2 14 0,0 4 2 15,0 1 5-15,-6 5 3 0,9-10-2 16,-9 10 8-16,0 0 4 0,0 0 26 0,19 10-9 16,-13-4 4-16,-2 3 14 0,4 4 2 0,-5 2 5 0,6-1-7 15,-5 3 8-15,2-3 0 0,2 4-10 0,-2-1 2 16,1 3-5-16,-1-2-4 0,5 3-6 0,-2 0-1 16,-2-6-6-16,2-1 0 0,-2 1-5 0,1-2-14 15,-1-2-34-15,2-2-28 0,-4-3-29 0,2-1-27 16,-7-5-32-16,12 10-37 0,-12-10-35 0,15-3-45 15,-15 3-47-15,19-7-215 0,-7 1-561 0,2-3 249 16</inkml:trace>
          <inkml:trace contextRef="#ctx0" brushRef="#br0" timeOffset="12701.3058">13196 255 148 0,'6'6'266'15,"-6"-6"-9"-15,7 4-8 0,-7-4-14 0,8 10-16 16,-2-3-17-16,-6-7-10 0,6 13-17 0,-2-7-10 15,2 3-13-15,-6-9-11 0,10 11-9 0,-1-6-2 16,-4 4-17-16,5-7-2 0,4 4-8 0,1-4-12 16,3 1-8-16,-2-3-9 0,3 2-7 0,8-4-7 15,-2-1-2-15,-5-1-8 0,5-2 1 0,-2-3-7 16,2 4-12-16,-7-4 0 0,4-2 2 0,-7 2-6 0,-3-2-3 16,4 0 0-16,-7-1 1 0,0-2-17 0,-3 1 0 15,-6 1 0-15,3 1-3 0,-3 11 9 0,-10-26-15 16,1 17-2-16,-3-1 2 0,-3 3-2 15,-4 2 1-15,-8 3 2 0,-4-1-3 0,2 3 2 0,-1 4 0 16,4-3-6-16,6 2 4 0,1 4 11 0,2 3-10 16,-1-3 1-16,2 4 13 0,3 0-16 0,-1-2 1 15,4 2-2-15,1 2 3 0,3 0 4 0,0 2-2 16,1-5 1-16,4 5-2 0,1-15 0 16,1 24-1-16,5-13 5 0,0-2-2 0,2-1 12 0,2-1-11 15,4-2-2-15,-1-2 4 0,2 2-5 0,3-2-4 16,-2-3-1-16,2-2 0 0,5-4 5 0,-6 5-2 15,3-3-5-15,-1-2 1 0,1-2 1 0,1-2 4 16,1 2-9-16,-6-2 5 0,-1 0 1 0,3-1 1 16,-4 1-1-16,0-1-1 0,0 1-2 0,-2 0 6 15,0 3 1-15,-3 0-2 0,-2 0-1 0,-1 0 0 16,-6 7 0-16,15-7-2 0,-5 5 2 0,-10 2 0 16,17 1 3-16,-17-1-4 0,18 5 1 0,-9-2 1 15,3 5 6-15,-2-2-7 0,5-3 6 0,0 4-1 16,1 0-1-16,1 1 14 0,2-2-15 0,2-2 1 15,6 1 1-15,0-5 1 0,2 1 3 0,1-2-6 16,2 1 6-16,-1-2 2 0,-1-2-5 0,1-2 11 16,0-1-16-16,7-4 5 0,-8 2-7 0,-1-3 2 0,-2-2-6 15,2 0 0-15,-6-4-5 0,3-1-6 16,1-8-4-16,-8 4-7 0,0-5-9 0,-4 0-3 0,2-5-4 16,-7-1-8-16,-2-5-4 0,-2-1-9 0,-2-2-1 15,-2 4 8-15,-4-3 4 0,-2 0 4 0,-2 5 3 16,1 9 8-16,-7 0 3 0,2 3 9 0,-7-1 3 15,1 4 4-15,-5 5 7 0,0 0 8 16,-4 4 6-16,-4 4 14 0,3 5 5 0,0 3 5 0,-1 3 2 16,1 7 5-16,-1 1-1 0,1 4 0 0,1 5 1 15,1 8 2-15,-1 3-2 0,1 3 1 0,3 3 3 16,6 1-1-16,3 7-9 0,0-3 7 0,8 4 0 16,-1-1-3-16,-1-1-2 0,8-1 1 0,1 2-5 15,-2-4-2-15,7-1 0 0,2 1 0 0,-1-1-4 16,-1-3 1-16,5-2-2 0,3 0 1 0,-1 3-8 15,-3-13-21-15,-1-1-31 0,7 0-53 0,-3-1-75 16,4-7-81-16,-6-2-253 0,13-7-547 0,1 0 242 16</inkml:trace>
        </inkml:traceGroup>
        <inkml:traceGroup>
          <inkml:annotationXML>
            <emma:emma xmlns:emma="http://www.w3.org/2003/04/emma" version="1.0">
              <emma:interpretation id="{CB999F31-4994-4D20-8F07-A1E97CA95DB3}" emma:medium="tactile" emma:mode="ink">
                <msink:context xmlns:msink="http://schemas.microsoft.com/ink/2010/main" type="inkWord" rotatedBoundingBox="17494,1094 23825,957 23847,1979 17516,2116"/>
              </emma:interpretation>
            </emma:emma>
          </inkml:annotationXML>
          <inkml:trace contextRef="#ctx0" brushRef="#br0" timeOffset="13760.5724">15648-134 183 0,'0'0'222'15,"0"0"-10"-15,0 0-10 0,0 0-8 0,0 0-14 16,0 0-5-16,0 0-7 0,0 0-14 0,0 0-6 16,0 0-6-16,-33 8-11 0,22 3-1 0,1 0-4 15,-1 2-4-15,2 4-4 0,-4 4-8 0,-3 1 1 16,2 1-6-16,4 2-7 0,-1-1-5 0,-1 1-8 0,5 2-3 16,-2-2-9-16,5-1-1 0,1-3-11 15,0-3-2-15,1 1-9 0,2 4-6 0,5-8 2 16,-2 2-8-16,1-3 1 0,2-2-9 0,0-1 1 0,-2-3-2 15,5-2 0-15,0 4 4 0,-1-5-7 0,4-2-6 16,0 0 16-16,3 0-23 0,-2-6-6 16,0 3-1-16,1-4-2 0,4 0-4 0,-5-3 0 15,1 1-3-15,0-1 0 0,0-4 3 0,-2 2-3 16,0-2-3-16,-5 1 1 0,4 2 3 0,-1-3 15 0,-4 3-19 16,2 1 4-16,-3-1-1 0,-5 8 2 15,12-9 4-15,-12 9 0 0,8-7 0 0,-8 7-5 0,0 0-1 16,10-2 0-16,-10 2 1 0,0 0-2 0,11 10 5 15,-11-10 5-15,7 16-3 0,-1-7 2 0,0-2 1 16,0 7 0-16,-3-4-1 0,3 1-2 16,2 0 4-16,-3-1-2 0,1 0 1 0,2-3-5 0,-1 4-9 15,5-1-23-15,-4-3-27 0,2 0-32 0,-4-5-33 16,3 1-42-16,6-3-33 0,1 0-35 0,-1-3-57 16,-1 1-189-16,-5-5-518 0,7-4 230 0</inkml:trace>
          <inkml:trace contextRef="#ctx0" brushRef="#br0" timeOffset="14166.5705">16250 124 242 0,'8'-5'281'0,"-8"5"-16"0,0 0-20 15,0 0-20-15,8-7-22 0,-8 7-19 0,0 0-13 16,0 0-14-16,0 0-13 0,0 0-9 0,14 17-10 16,-14-17-11-16,7 13-7 0,-4-5-8 0,0 0-4 15,2 0-4-15,-5-8-11 0,7 18 3 0,1-7-7 0,-2-1-1 16,1-2-12-16,-1-1 5 0,2 0-4 15,3 4-1-15,-3-5-4 0,2 1-1 0,5-3 3 16,-6-1-6-16,9 0-7 0,-4-2-1 0,3-1-6 0,-2 0-2 16,0-1-6-16,3-2 4 0,-3 0-14 0,3-1-2 15,-2 0 6-15,1 1-2 0,-4-3-3 16,2 1 3-16,-6-1-8 0,2 2 3 0,-4-3-4 16,3 0 1-16,-10 7 3 0,9-9-1 0,-4 1 0 0,-5 8 1 15,3-10-6-15,-3 10 1 0,1-11 11 0,-1 11-17 16,0 0 4-16,-9-17-4 0,9 17 2 0,-12-8-5 15,5 5 3-15,-5-4-2 0,-1 5 3 0,2-1 1 16,-2-1 1-16,-4 1 2 0,2-1 3 0,1 3 2 16,-4 1-1-16,0-1 13 0,3 2-25 0,-3-1 6 15,3 0-1-15,-3 2-2 0,3-2 1 0,0 4 3 16,3-2 2-16,0 0-10 0,-2 1 4 0,2 0-33 16,12-3-18-16,-21 4-26 0,13-1-24 0,8-3-25 15,-19 1-28-15,10 1-37 0,9-2-40 0,-14 1-63 16,14-1-280-16,-13-10-612 0,13 10 271 0</inkml:trace>
          <inkml:trace contextRef="#ctx0" brushRef="#br0" timeOffset="14458.353">16252-202 27 0,'0'0'296'0,"0"0"-28"0,0 0-23 0,0 0-26 15,0 0-19-15,0 0-18 0,0 0-17 0,0 0-10 0,0 0-9 16,0 0-9-16,0 0-7 0,0 0-3 16,0 0-5-16,0 0-4 0,0 0 0 0,0 0-6 0,0 0-7 15,0 0 2-15,0 0-11 0,0 0-3 16,0 0-6-16,22 7-8 0,-22-7-7 0,3-11-6 0,-3 11-2 16,0-13-6-16,0 13-12 0,0-14-1 0,0 14-4 15,0 0-3-15,0-19-7 0,0 19-2 0,0 0-2 16,-3-14 7-16,3 14-30 0,0 0-25 0,-3-9-24 15,3 9-23-15,0 0-26 0,0 0-33 0,0 0-35 16,0 0-44-16,0 0-61 0,0 0-217 0,0 0-523 16,0 0 232-16</inkml:trace>
          <inkml:trace contextRef="#ctx0" brushRef="#br0" timeOffset="15165.6568">16830 124 14 0,'0'0'267'0,"0"0"-21"15,21-24-16-15,-4 18-10 0,-1 1-14 0,9-4-16 16,1 1-12-16,2 5-20 0,-1-3-18 0,3 1-7 16,-4-1-13-16,3 1-9 0,-2 3-6 0,1-2-5 15,2 2 1-15,-3 1-7 0,-2-3-2 0,-4 4-4 16,-5-3-1-16,4 3 11 0,-1 0-12 0,-4 0-7 15,1 3 1-15,-2-2-6 0,2 2-1 0,-5 0-1 16,1 1-3-16,-3-1-5 0,-2 4 4 0,3 0-3 16,-1 0-1-16,-1 1-7 0,2 3-6 0,-2-3-3 15,1 3-7-15,-3 0 4 0,-2 0-7 0,2-4 0 16,-3 3 2-16,2 0-6 0,1-1-3 0,-4 0-13 16,3-1-11-16,-5-8-27 0,3 15-40 0,0-10-29 0,-3-5-39 15,3 11-56-15,-3-11-52 0,0 0-84 16,0 0-211-16,0 0-574 0,0 0 253 0</inkml:trace>
          <inkml:trace contextRef="#ctx0" brushRef="#br0" timeOffset="14850.8312">16876-193 151 0,'12'-2'249'16,"-12"2"-9"-16,15-1-15 0,-15 1-4 0,18 0-9 16,-9 1-7-16,-9-1-18 0,20 2-13 0,-6 2-7 15,0-1-11-15,-4 1-9 0,4 2-9 0,-5-1-9 16,1 2-1-16,-2 3-8 0,4-1 1 0,-4 3 3 15,0 1-6-15,1 2 3 0,-5 1-5 0,2 0 16 16,-1 0 8-16,-4 3 3 0,1 4 2 0,-4 2 2 16,1-1 2-16,-1 0-7 0,-2 1-9 0,-2-4-7 15,0 2-10-15,3 0-7 0,-3-2-11 0,1-3-6 0,2-2-13 16,-1 2-3-16,0-4-5 0,2-1-4 16,2 1-8-16,-1-3-6 0,2-1-7 0,-1-10 0 15,5 16-3-15,-4-7 1 0,-1-9-7 0,7 13 3 0,1-6-8 16,1-3 2-16,1-1-6 0,4-3-5 15,2 1-1-15,1-1-16 0,2-3-25 0,6-5-26 0,-7 5-35 16,6-5-41-16,-3-2-36 0,-2 3-41 0,-1 0-33 16,0-4-39-16,-3 0-41 0,0 2-48 0,-3-2-331 15,-6-1-747-15,0 4 331 0</inkml:trace>
          <inkml:trace contextRef="#ctx0" brushRef="#br0" timeOffset="15609.0723">17230-306 267 0,'4'-8'355'0,"2"-1"-29"0,2 0-24 0,-2 3-26 15,1-1-23-15,1-1-13 0,2 4-41 0,-10 4-20 16,17-7-19-16,-4 4-16 0,-1 2-22 0,-12 1-33 16,25 0-40-16,-10 4-47 0,-4-1-54 15,-1 2-70-15,3 1-88 0,-2-1-221 0,2-3-464 0,2 5 205 16</inkml:trace>
          <inkml:trace contextRef="#ctx0" brushRef="#br0" timeOffset="15430.5117">17703-58 192 0,'0'0'272'0,"0"0"-25"16,0 0-12-16,13 5-5 0,-13-5-14 0,5 11-5 15,-1-5-15-15,1 3-17 0,-5-9-3 0,7 23-8 16,-4-11-7-16,0 1-6 0,0-3-6 0,1 5-11 16,-2 1 3-16,2-2-11 0,-1-1-7 15,-3 1-3-15,0 2-9 0,0-6-9 0,-3 3-9 0,-3-1-1 16,2-3-7-16,-2 1-10 0,0-2-6 0,-1 0-1 16,-2 1-16-16,-5-2 7 0,7-3-10 0,-4 6-9 15,-2-5-19-15,-1 2-39 0,1-5-34 0,-2 4-37 16,-4-5-42-16,-7-1-49 0,0-1-68 0,-3 0-81 0,-11-6-223 15,10-1-597-15,-12-6 264 0</inkml:trace>
          <inkml:trace contextRef="#ctx0" brushRef="#br0" timeOffset="16234.7626">17917-60 195 0,'2'8'278'16,"2"6"-14"-16,-1-2-13 0,0 0-9 0,0 2-13 0,2 1-16 16,-2-2-16-16,1 0-16 0,1 0-13 0,1 2-12 15,-5-6-8-15,1 2-17 0,-2-11-7 16,4 19-8-16,-4-9-14 0,0-10-9 0,0 13-7 0,0-13-10 15,2 12-7-15,-2-12 6 0,0 10-22 0,0-10-4 16,0 0-3-16,0 0-2 0,0 0 0 0,6 7-6 16,-6-7-4-16,0 0-5 0,0 0-2 15,0 0 4-15,16-18-19 0,-10 7-9 0,4 0-8 0,-7 2-2 16,9-6-3-16,-1 2-1 0,-2-1 1 0,0-3-1 16,3 4 2-16,0-2 3 0,-1 1-2 0,-2 3 3 15,2-2 5-15,-7 6 9 0,5-3 10 0,-4 5 4 0,-5 5 5 16,9-10-4-16,-9 10-3 0,9-4-9 0,-9 4 6 15,0 0 0-15,0 0-4 0,0 0 15 16,18 14-4-16,-15-5 5 0,0 0 5 0,0 1-1 16,-2 1 5-16,3 1 0 0,2 1-3 0,-3-2 4 0,2-2-7 15,-1 5-1-15,-1-4-2 0,3 1-1 16,0 0-4-16,-1-2 5 0,-1-1-7 0,2 0 0 0,-6-8-6 16,8 12 14-16,-2-9-18 0,-6-3 5 15,7 8-1-15,-7-8-6 0,11 3 0 0,-11-3-15 16,0 0-8-16,0 0-1 0,22-9-9 0,-16 5 4 0,-6 4-11 15,13-11-6-15,-7 2-2 0,5-2-6 16,-4-1 6-16,2 0-1 0,-1-3 14 0,2-1-8 0,2-6 0 16,-2 1 9-16,1 4 4 0,2-3-2 0,-1 4 1 15,-1 3 8-15,-4-2 25 0,3 5-8 16,-1-1 10-16,-3 5 4 0,0-1-4 0,-6 7-8 0,12-10 7 16,-12 10-5-16,15-4 5 0,-15 4 3 0,15 6 15 15,-6 0-7-15,4 3 6 0,-2 1 17 0,2 2-7 16,-1-1 7-16,0 3-3 0,2 1-5 0,-1-3 4 15,2 5-7-15,3 3 1 0,-2-5-6 0,1 3 0 16,-4-5 4-16,4 4-15 0,-6-6-14 0,1 2-33 16,0-3-41-16,2-2-36 0,-5 2-47 0,-3-2-58 15,0-3-61-15,-6-5-76 0,0 0-256 0,12 5-651 16,-12-5 288-16</inkml:trace>
          <inkml:trace contextRef="#ctx0" brushRef="#br0" timeOffset="17162.8377">18920 72 52 0,'18'-2'308'0,"-18"2"-17"0,14-5-17 0,-6 2-10 15,-8 3-11-15,21-10-20 0,-8 5-11 16,1-1-9-16,2-1-20 0,0 0-15 0,1-4-18 0,-1 3-7 16,8-4-18-16,-2-3-9 0,-1 0-5 0,2-3-13 15,-4 0-11-15,9-8-12 0,-1 0-6 16,-4-3-12-16,-1-6-5 0,0 4-8 0,-1-1-16 15,-1-2-10-15,-2-5-11 0,-2 4-13 0,-3-6-9 0,-4 5-1 16,0-5-3-16,-1 2-7 0,-4 4 4 0,-4 7-2 16,-1 3 3-16,-2 1-2 0,1 1 5 0,-4 7-2 15,0-2 1-15,0 5 1 0,-3 2 0 0,3 2-2 16,-1 3 0-16,-3-1 1 0,-4 3-3 0,1 4 2 16,-2 3 3-16,0 5 2 0,-3 0 0 0,5 5 1 15,-7 5 2-15,4 2 5 0,-2 2 1 0,3-2 0 16,2 6 7-16,-4-1-1 0,4 7 4 0,2 2-1 15,2-6-4-15,0 7 3 0,3-6 5 0,0 9-1 16,3-2-2-16,-2 1 0 0,2 0 0 0,1-1-2 16,1-8 1-16,1 0-4 0,-2-1 1 0,4 9 1 15,4-11-2-15,-4-1 3 0,4-2-6 0,0 2-4 16,-1-7 7-16,2-3-3 0,2 4 2 0,-1-5 0 16,2 2 2-16,-1-2-2 0,2-1-1 0,2-3 5 15,0 1-4-15,-1-5-2 0,3 3-6 0,0-3 11 0,5-3-5 16,-1 2 0-16,0-1-4 0,8-5 4 0,-7 2 0 15,6-1 10-15,1-1-13 0,-1-2-2 16,0-1 3-16,3 3-2 0,-1-5-10 0,2-1-2 16,-3 1-1-16,12-6-3 0,-17 2-1 0,3-2 1 15,1 2-5-15,-4 1-1 0,-1-7 3 0,-9 6 3 0,1-2 3 16,-2 2-6-16,-4-2 12 0,-1 1-6 16,-4 1 2-16,-4 0 1 0,2 11 2 0,-6-19 6 0,-1 11 1 15,-10 0 2-15,1 0 6 0,-9 3-3 0,-7 5 6 16,5-3 6-16,1 8-7 0,-1 0 6 0,4 5-2 15,-1-1 2-15,8 1-3 0,0 0 2 16,-4 6-4-16,10-5 0 0,-2 0-2 0,1 3 2 0,4 0-6 16,0-1 10-16,5 1-7 0,-2 1 2 0,4-1-2 15,4-1 2-15,-1 0 1 0,4-1-4 0,5 0 17 16,2-2-20-16,2-2 2 0,8 1 1 0,3 1-2 16,0-6-10-16,4-1-6 0,0-2-5 0,10-1-10 15,-11 0 1-15,1-3-1 0,-4 1-1 0,0-2 0 16,2-2 1-16,-2-1 5 0,-3 2 0 0,1-4 5 15,-1-1-1-15,-9 2 1 0,3 1 4 0,-1-3 1 16,-4-1 1-16,0 5 4 0,1 2 3 0,-4-3 6 16,-4 4 3-16,-6 3-3 0,14-5 2 0,-14 5-1 15,10-1 0-15,-10 1 1 0,0 0 3 0,19 2-2 16,-19-2 2-16,12 10-4 0,-6-5 2 0,2 1 2 16,-2 1 0-16,3 0-7 0,0 0 8 0,-2 3 0 15,2-2 4-15,3 2-3 0,1-3 2 0,-5 2 0 16,4 0 1-16,-5-1 0 0,-1-3 0 0,2 0-5 0,-8-5 8 15,12 10 6-15,-12-10 20 0,7 5 16 0,-7-5 18 16,0 0 2-16,0 0-3 0,0 0-3 16,0 0-7-16,0 0 3 0,0 0-1 0,5-23 5 15,-5 23-12-15,0-17-6 0,0 17-7 0,3-25-4 0,1 14-12 16,2-6-22-16,1 3-15 0,4-8-53 0,2 2-41 16,1-1-25-16,2 4-44 0,1 0-36 0,-4 4-32 15,6-4-31-15,4 3-28 0,-10 3-47 0,1 3-191 16,-1-3-576-16,2 4 255 0</inkml:trace>
          <inkml:trace contextRef="#ctx0" brushRef="#br0" timeOffset="17360.6265">20599-115 185 0,'12'6'209'0,"-5"-4"-5"0,-7-2 2 0,12 5-1 16,-6 1-8-16,-6-6-3 0,8 13 1 0,-4-3-7 16,-1-2-12-16,3 4-10 0,0-1-5 0,-3 3-10 15,2-1-8-15,-1-1-10 0,-1 4-12 0,1-5-9 16,-1 4-9-16,0-2-7 0,3 1-18 0,-3-2 1 15,2-1-7-15,-4-3-8 0,1 3-6 0,2-1-7 16,-4-10 0-16,6 13-6 0,-4-8-18 0,-2-5-22 16,0 0-27-16,4 14-30 0,-4-14-27 0,0 0-46 15,0 0-62-15,0 0-61 0,0 0-246 0,0 0-535 16,0 0 236-16</inkml:trace>
          <inkml:trace contextRef="#ctx0" brushRef="#br0" timeOffset="17543.698">20718-409 28 0,'-9'-9'326'0,"9"9"-33"0,0 0-30 0,-4-7-23 16,4 7-31-16,0 0-20 0,0 0-19 0,0 0-19 16,0 0-29-16,0 0-36 0,0 0-39 15,0 0-40-15,7 33-38 0,-1-21-40 0,-1-2-40 0,1-3-58 16,1 3-123-16,-1 0-316 0,2 1 140 15</inkml:trace>
          <inkml:trace contextRef="#ctx0" brushRef="#br0" timeOffset="18140.6049">20915-70 82 0,'8'10'242'0,"-1"3"-2"0,-2 0-8 16,-3 0-13-16,3-6-8 0,1 6-11 0,-3-2-15 15,0-4-11-15,0 4-8 0,1-1-14 0,-4-10-9 16,6 14-14-16,-6-14-9 0,6 11-11 0,-3-5-9 15,-3-6-14-15,5 9-2 0,-5-9-9 0,0 0-6 16,0 0-7-16,3 11-6 0,-3-11 1 0,0 0-10 16,0 0-2-16,0 0-5 0,0 0-7 0,0 0-2 15,19-17-8-15,-14 10-11 0,-2-3-15 0,6 0-12 16,-1-5-15-16,0-2-8 0,4 1-7 0,0-6-2 16,1 5 7-16,1-2 0 0,-5 2 4 0,8 0 3 15,-8 5 6-15,3-1 9 0,-4 7 12 0,-1-1 15 16,-1 2 5-16,-6 5 12 0,12-8-4 0,-12 8 5 15,9-5 0-15,-9 5 10 0,0 0-4 0,17 11 10 16,-17-11 1-16,8 11 6 0,-3-4 1 0,-4 3-1 16,4 3 0-16,-1-2 8 0,2 5 5 0,-3-4 6 15,0 5-5-15,2-5 5 0,-2 1-8 0,3 1 0 16,0 0-8-16,0-1 1 0,-2-1 10 0,1-1-22 0,-1-3 0 16,1 1-3-16,-1-2 0 0,-4-7-5 0,9 13-2 15,-6-8-3-15,-3-5 0 0,7 8-6 0,-7-8-1 16,11 5-10-16,-11-5-10 0,12 2-10 0,-12-2-6 15,0 0-3-15,16-9-11 0,-5 4-7 0,-4-1 5 16,2 0-5-16,-2-1-3 0,5-5 12 0,2-1-16 16,-2-4 0-16,0 4 11 0,3-6-8 15,-3 5 9-15,2-6 4 0,-2 6 3 0,2 3 5 0,-4 0 3 16,1 0 7-16,-4 1 10 0,1 3 13 0,-1 2-4 16,-7 5 2-16,12-5 7 0,-12 5-1 0,13 0 5 15,-13 0-1-15,14 7 3 0,-8 0 11 0,0 2 0 16,1-3 14-16,1 5-4 0,2 1 2 0,-2 1 4 15,1 0 0-15,1 2 6 0,-1-4-6 16,-2 5 2-16,4-3 3 0,-2 4-2 0,3-3-6 0,-3-1-8 16,1-1 2-16,2-1-5 0,-3-2 1 0,3 2-4 15,-5-1-7-15,1-4-11 0,-2-1-10 0,1 0-47 16,-7-5-33-16,11 9-39 0,-11-9-41 0,13 2-50 16,-13-2-58-16,0 0-73 0,0 0-315 0,17-14-701 0,-15 7 311 15</inkml:trace>
          <inkml:trace contextRef="#ctx0" brushRef="#br0" timeOffset="18299.6646">21777-496 317 0,'0'0'290'16,"0"-18"-28"-16,0 18-28 0,0-15-24 0,0 15-22 15,0-12-25-15,0 12-45 0,0 0-53 0,-1-11-65 0,1 11-71 16,0 0-97-16,0 0-100 0,0 0-291 0,-11-7 129 15</inkml:trace>
        </inkml:traceGroup>
        <inkml:traceGroup>
          <inkml:annotationXML>
            <emma:emma xmlns:emma="http://www.w3.org/2003/04/emma" version="1.0">
              <emma:interpretation id="{6DCF79E1-292D-4F46-8559-D337BF7D75B6}" emma:medium="tactile" emma:mode="ink">
                <msink:context xmlns:msink="http://schemas.microsoft.com/ink/2010/main" type="inkWord" rotatedBoundingBox="24887,1119 28577,1039 28604,2309 24914,2389"/>
              </emma:interpretation>
            </emma:emma>
          </inkml:annotationXML>
          <inkml:trace contextRef="#ctx0" brushRef="#br0" timeOffset="19484.1027">23298-273 65 0,'0'0'253'0,"0"0"-19"0,0 0-9 0,-34 0-16 16,34 0-19-16,-22 3-19 0,5 1-13 0,2 2-18 0,-3-1-6 16,-1-2-8-16,0 0-10 0,-4 4-4 15,-5 0-9-15,1-2-2 0,0-1-12 0,-1 2-8 16,7-3 6-16,-1 4-18 0,2-3-3 0,-5 2-7 15,10-5-7-15,3 3-6 0,0-1-5 0,12-3-5 0,-15 4-4 16,15-4-7-16,-13 6 1 0,13-6 8 16,-8 5-17-16,8-5 4 0,0 0-6 0,-4 9 3 15,4-9-4-15,0 0-2 0,16 10 3 0,-16-10-2 16,23 4 1-16,-10-1-1 0,2 1 2 0,1-3-1 0,-1 0-1 16,0 0-2-16,-1 3 3 0,-1-2-1 15,4 2-3-15,-9-3-1 0,6 1 1 0,-2 0 5 16,0 4-8-16,-2-3 0 0,1 1-1 0,-2-2 16 15,1 3-17-15,-1 0 0 0,1 1 4 0,-4 0-5 0,2-2-7 16,-8-4 1-16,16 8 9 0,-11 0-5 0,-5-8 0 16,7 12 2-16,-2-5 2 0,-5-7-3 0,0 14 1 15,0-14 2-15,-9 13 1 0,0-3-5 0,0-2 6 16,-5-1 2-16,1 2-4 0,-3-2-1 0,-1 1 3 16,-1-1-1-16,-1 1-5 0,-1-1 8 0,4 0 0 15,-3-1-4-15,2-1 2 0,1-3 0 0,2 5-2 16,3-7 7-16,2 4-9 0,9-4-5 0,-17 2-1 15,17-2 4-15,-12 5-4 0,12-5-1 0,0 0 1 16,0 0-1-16,0 0-7 0,0 0-6 0,0 0-3 16,39-11 1-16,-21 9-6 0,-2 1 9 0,4-3-2 15,-2 2 1-15,2 2 2 0,0-1 2 0,-2 1 2 16,1 0-4-16,-2 1 4 0,0 1 7 0,-2-1 1 16,0 3 10-16,-3-2 7 0,2 4 4 0,-2-1 3 15,-4 0 8-15,4 3 2 0,-4-1-2 0,2-1-3 16,-2 3 4-16,-1-2-2 0,-1 2-2 0,0-4 4 15,-6-5-3-15,8 15-5 0,-2-8-9 16,-3-2 5-16,-3-5 0 0,9 12-2 0,-6-6 1 0,-3-6-12 16,5 8-28-16,-5-8-33 0,8 8-33 0,-8-8-51 15,10 2-50-15,-10-2-60 0,20-4-262 0,-20 4-553 0,28-10 245 16</inkml:trace>
          <inkml:trace contextRef="#ctx0" brushRef="#br0" timeOffset="19947.3423">23708-123 155 0,'0'0'304'0,"0"0"-26"0,0 0-24 0,0 0-32 16,0 0-25-16,0 0-16 0,0 0-15 0,0 0-14 0,0 0-14 16,15 14-11-16,-15-14-5 0,6 13-7 0,-1-6-4 15,-2 1-9-15,-3-8-4 0,9 16-5 16,-5-8-3-16,1 2-2 0,2-2 12 0,-1-1-15 0,0 0 6 15,6 3 0-15,-2-2 5 0,1-2-1 0,-2-1 5 16,7 1-1-16,-1 0 1 0,0-1-11 0,1-5-3 16,1 0 1-16,2 0-11 0,-1 2-6 0,2-2-4 15,-3 0 1-15,3-2-7 0,-2 2 3 0,1-4-5 16,-4 2 6-16,-3 0-1 0,0-1 4 0,-3 1 5 16,-9 2 2-16,18-8 1 0,-12 5 0 15,-6 3-1-15,10-8-13 0,-10 8-2 0,9-8-5 0,-9 8-4 16,2-12-4-16,-2 12-3 0,0 0-6 0,-8-21-7 15,8 21 3-15,-10-13-10 0,1 6-2 0,-2-2-5 16,1 6-2-16,-4-4 6 0,-3-1-8 0,-1 0 4 16,1 3-5-16,-1 1-2 0,-1 0-1 0,-2 1 1 0,2 0 0 15,-8 2 0-15,9 2-4 0,2-1 1 16,-4 0-2-16,1 3 1 0,4-3 0 0,-2 0-2 16,3 1 1-16,0-1-2 0,2 2-1 0,12-2-1 0,-19 5-6 15,11-4-21-15,8-1-22 0,-12 2-37 0,12-2-34 16,0 0-29-16,-13 3-19 0,13-3-19 15,0 0-31-15,0 0-36 0,0 0-52 0,0 0-59 16,0 0-273-16,0 0-691 0,0 0 305 0</inkml:trace>
          <inkml:trace contextRef="#ctx0" brushRef="#br0" timeOffset="20200.6626">23777-374 62 0,'0'0'320'15,"0"0"-18"-15,0 0-12 0,0 0-14 0,-9-5-12 16,9 5-10-16,0 0-15 0,0 0-8 0,0 0-9 16,0 0-5-16,0 0 4 0,0 0-2 0,0 0-17 15,-9-8-17-15,9 8-6 0,0 0-7 0,-9-11-9 16,6 4-10-16,3 7-20 0,-10-11-11 0,5 5-11 16,5 6-14-16,-9-11-4 0,9 11-18 15,-7-9-7-15,7 9-6 0,0 0-17 0,-8-9-35 0,8 9-47 16,0 0-48-16,0 0-24 0,0 0-20 0,0 0-27 15,0 0-37-15,0 0-42 0,0 0-46 0,0 0-74 16,6 35-214-16,3-24-614 0,2 2 272 0</inkml:trace>
          <inkml:trace contextRef="#ctx0" brushRef="#br0" timeOffset="21358.7169">24245-140 174 0,'0'0'241'0,"9"6"-13"0,-9-6-13 0,6 12-11 16,-1-6-14-16,-5-6-17 0,6 14-12 0,-3-7-13 15,1 3-7-15,2-5-6 0,3 3-11 0,-7-1-9 16,4 0-5-16,3-1-2 0,-2 0-7 0,-7-6-6 16,13 8 0-16,-5-4-8 0,2-2-2 0,1-1-8 15,-11-1-8-15,15 0-5 0,-15 0-1 0,19-5-7 0,-6 2-4 16,-1 0-4-16,-1-2-11 0,-2-5-1 0,-2 4 0 15,5-3-7-15,-4 1 4 0,-1 0-8 16,2-3-5-16,-3-2 4 0,4 3-6 0,-4-2 1 16,0 1-6-16,-4 3 1 0,4-1 0 0,-5 0-7 0,-1 9 4 15,11-15-1-15,-8 9-6 0,-3 6-1 16,10-10-5-16,-10 10-1 0,0 0-4 0,8-4 9 0,-8 4-5 16,0 0 3-16,0 0-4 0,19 18 1 15,-9-8 0-15,2-1 1 0,-4 7 0 0,8 0 11 0,-1 1-11 16,5 7-2-16,-7-1 4 0,3 8 0 0,10 0-3 15,-5 1 0-15,-2-5 12 0,3 5-9 16,1-3 0-16,-4 4 0 0,2-1-2 0,0-4 4 0,3 7-4 16,-9-10 4-16,4-2 1 0,-4 2 7 0,6 7-6 15,-2 0-1-15,-7-7-1 0,0-5 3 16,3 2 2-16,-8-3-6 0,2-2 3 0,-1-2-2 16,-5-2-1-16,1 4 2 0,-4-6 3 0,-4 2-1 0,-4-1 5 15,2-4 0-15,-4 1 4 0,-5-2-5 0,-1 0-7 16,-2-3 7-16,-8 0-6 0,-3 1 2 0,-3-5 2 15,-7-9-1-15,-2 8-2 0,-4-5 1 0,2-4-16 16,-3-1 4-16,7-3 3 0,7 5 0 0,-3-7 0 16,11 6 1-16,3-4-3 0,7 0 6 0,4 0-7 15,0 0 9-15,5-4 2 0,4 1-4 0,2-1 1 16,2 1 2-16,5-5 2 0,0-1-2 0,6 1-3 16,5-2 1-16,8 0 0 0,3-4 0 0,-2 1-1 15,1 4 3-15,2-3 2 0,3 1-1 0,-1-2-3 16,-2 1 0-16,4 3 5 0,-4-1-5 0,-1-1 4 15,0-3 1-15,-8 9 7 0,6-7 4 0,2 4-8 16,-1-9 3-16,-3 5-4 0,1-4 8 0,-3 2-7 16,0-2 2-16,0-1-6 0,-5 1 5 0,-4 6 0 15,2-2-8-15,-7-1 6 0,2-8-1 0,-3 7-6 16,0 1 5-16,-6-1-1 0,3 4-1 0,-6-2-2 0,1 2 5 16,4-4 1-16,-5 14 3 0,-5 1-4 0,2-1 2 15,0 0-8-15,0 7-3 0,3 7 5 16,-6-20 1-16,-1 14-4 0,7 6 2 0,-18-5-2 15,11 1 3-15,7 4 0 0,-26 6-5 0,13-1 1 0,-4 5 2 16,-5 4 1-16,6 3-2 0,-4-3 5 0,1 8 1 16,-1 3-3-16,5-2 15 0,-2 9-14 0,3-4 5 15,2 3-4-15,3 6 5 0,2-1-2 0,1-7 2 16,4 8 4-16,-1-10-2 0,3 6-5 0,8 5 3 16,-5-15 1-16,4 2-5 0,2-3 10 0,2-2 5 15,4 1-15-15,4-6 7 0,2-1-10 0,4-2 8 16,2-1 1-16,1-3-3 0,11-3-2 0,0 1 2 15,3-4 13-15,-4-1-15 0,1-2-9 0,0-1 6 16,0-8-1-16,-9 7-1 0,1-3 3 0,9-4-1 16,-11 0 4-16,9-3-2 0,-8 2-4 0,6-7 5 15,0 4-7-15,-11-3 5 0,-1 3-3 0,-2-4 4 16,1 2-4-16,-4 1 5 0,-3-2 3 0,-2 3 9 16,-5 0 2-16,1 2-1 0,-7 2 4 0,3 0-13 15,-6 2 4-15,0 8-3 0,-3-19-2 0,3 19 0 16,-16-12-2-16,2 5-5 0,-5 3 1 0,-6 2-2 15,-4 1 3-15,0 2 1 0,-1 5-2 0,1 1-3 16,4 0-4-16,4 4 4 0,2 0-1 0,-1-1-6 16,7 2 3-16,4 1-2 0,-1 1 10 0,7 1 2 15,0-2 2-15,0 5 3 0,9-1 13 0,7 0 10 16,2-1 14-16,9 2 8 0,3-5 8 0,14 3 10 16,7-2-1-16,4-3-3 0,23 2-2 0,-17-6-7 15,14-1-4-15,2 0 3 0,-19-3-3 0,1-3-3 16,-1 0-3-16,3 0-3 0,-6 0 2 0,-4-1-8 0,-2-1 1 15,-4-3-6-15,-9 4-5 0,-5-2 6 0,-9 1-5 16,-5 1-6-16,-2-2-5 0,-5 2-34 0,-7 1-52 16,12-6-59-16,-12 6-46 0,0 0-65 0,0 0-72 15,-31-11-101-15,11 4-349 0,-9 3-817 0,0-6 361 16</inkml:trace>
        </inkml:traceGroup>
      </inkml:traceGroup>
      <inkml:traceGroup>
        <inkml:annotationXML>
          <emma:emma xmlns:emma="http://www.w3.org/2003/04/emma" version="1.0">
            <emma:interpretation id="{34753734-1312-4564-8FB4-AD2BF6D72443}" emma:medium="tactile" emma:mode="ink">
              <msink:context xmlns:msink="http://schemas.microsoft.com/ink/2010/main" type="line" rotatedBoundingBox="1683,3191 12852,3535 12809,4919 1640,4576"/>
            </emma:interpretation>
          </emma:emma>
        </inkml:annotationXML>
        <inkml:traceGroup>
          <inkml:annotationXML>
            <emma:emma xmlns:emma="http://www.w3.org/2003/04/emma" version="1.0">
              <emma:interpretation id="{03511EE3-9AE1-46E8-9475-9AD1DB5B66D8}" emma:medium="tactile" emma:mode="ink">
                <msink:context xmlns:msink="http://schemas.microsoft.com/ink/2010/main" type="inkWord" rotatedBoundingBox="1681,3254 6065,3389 6037,4309 1652,4174"/>
              </emma:interpretation>
            </emma:emma>
          </inkml:annotationXML>
          <inkml:trace contextRef="#ctx0" brushRef="#br0" timeOffset="23336.5216">-288 2174 65 0,'0'0'244'16,"-9"11"-7"-16,5-5-9 0,-1 4-10 0,5-10-12 15,-7 18-15-15,5-8-8 0,-2 0-15 0,-1 4-5 16,2-3-18-16,3 6-8 0,0-4-16 0,2-1-4 0,-1-1-8 15,4 3-9-15,-1-4 1 0,-1-3-5 0,5 4 0 16,2 2-3-16,-1-7-6 0,-1-1-2 16,5 1-6-16,0-1 0 0,4-2-6 0,-5 0-3 15,4-3-4-15,2-3-1 0,1 3-9 0,2-3-4 0,2-8-2 16,4 5-9-16,-2-2 1 0,-1-2-5 0,0-1-4 16,-2 0-3-16,-7 4-2 0,0-6-2 0,1 6-3 15,-7-8-1-15,0 5 1 0,0 0-2 0,-4 3 5 16,3-4-4-16,-6 1-3 0,-1 0 2 0,-1 10-5 15,0-21 9-15,0 10-11 0,-6 1 0 0,4-1-4 16,-4 1 3-16,-2-2-5 0,1 4-2 0,-5-1 5 16,0 2-3-16,-2 0 0 0,-1 4-5 0,-1 2 2 15,-2 1 0-15,-1 0 3 0,1 1-3 0,-8 3 3 16,7 2-5-16,-5 1-6 0,-1 3 6 0,4 4-4 16,-1-5 2-16,1 4-5 0,-2 0 6 0,3 0-1 15,0 3-8-15,7-5 10 0,-1 4 3 0,1-1-10 16,-1-2-8-16,2 3-12 0,2-5-14 0,3 3-13 15,1 0-17-15,0-3-18 0,3-2-22 0,3-8-21 0,-2 12-29 16,2-12-30-16,0 0-42 0,9 10-52 16,-9-10-217-16,0 0-538 0,27-11 238 0</inkml:trace>
          <inkml:trace contextRef="#ctx0" brushRef="#br0" timeOffset="23706.6207">204 1536 66 0,'0'0'269'0,"0"0"-10"0,-7-7-15 0,7 7-13 15,0 0-17-15,0 0-19 0,0 0-20 0,0 0-16 16,0 0-19-16,0 0-9 0,0 0-10 0,0 0-5 15,0 0-1-15,7 33-2 0,-5-17-5 0,-1 0 1 16,4 7-1-16,-1 4-8 0,2 8 1 0,-1-6 5 16,4 7 1-16,-2 0-2 0,1 1 6 0,3-1-4 15,-2 0-1-15,3-1 5 0,-3 2-5 0,2-3-3 16,-2-5-1-16,1 8-4 0,-2-8 2 0,0-5-16 16,3 2-2-16,-4-4-12 0,1 2-8 0,-1-2-1 15,4-2-6-15,-7-4-7 0,5 3-1 0,-1 3-5 16,-2-7-16-16,0-2-32 0,-2-5-28 0,2 5-33 15,-3-2-32-15,0-4-27 0,-3-7-29 0,6 10-34 16,-6-10-39-16,0 0-49 0,12 3-54 0,-12-3-237 0,0 0-613 16,13-13 272-16</inkml:trace>
          <inkml:trace contextRef="#ctx0" brushRef="#br0" timeOffset="24137.6937">604 2079 140 0,'4'-12'312'0,"-4"12"-23"0,0 0-25 0,0 0-25 16,0 0-21-16,8-5-14 0,-8 5-5 0,0 0-19 16,0 0-11-16,9 19-13 0,-5-10-4 0,1 2-10 15,-2 0-10-15,1 1-4 0,2 0-9 16,2 5-3-16,-5-7-15 0,6 7-6 0,-5-2-8 0,5-5-13 16,-2 1 6-16,-1 0-13 0,2-3-8 0,-2-1 0 15,1 1-12-15,-1-1-1 0,0-3-4 0,-6-4-4 16,15 8-2-16,-7-8-1 0,-8 0 3 0,19 0-4 15,-19 0-3-15,19-5-9 0,-10 2 1 0,-9 3-2 16,14-10 0-16,-7 2-7 0,4 0 2 0,-2-5 3 16,-3 2-5-16,0 1-7 0,0-6 5 0,-2 2-4 15,-1 1-3-15,1-5 5 0,-2 2-3 0,-1 0 5 0,-1 4-7 16,3-3-2-16,-3 3 3 16,0 12-6-16,-3-18 12 0,3 18 12 0,3-11-11 0,-3 11 0 15,0 0-8-15,0-13 5 0,0 13-6 0,0 0-1 16,0 0 5-16,0 0-2 0,0 0-2 0,0 0 8 0,17 34-3 15,-13-23-4-15,4 6-1 0,-1-3 3 0,1 1 0 16,2 7-1-16,1-3 2 0,-1-1 3 16,-4 0 3-16,1-4-8 0,7 5 5 0,-5-5-1 15,0 2-17-15,0-5-21 0,-2-3-15 0,-1 0-32 0,2-1-25 16,-1 0-31-16,-7-7-39 0,12 1-46 0,-12-1-58 16,0 0-314-16,24-10-635 0,-11 2 282 15</inkml:trace>
          <inkml:trace contextRef="#ctx0" brushRef="#br0" timeOffset="24734.7278">1533 1804 148 0,'0'0'340'0,"-3"-18"-23"16,3 18-32-16,0 0-23 0,-10-11-18 0,10 11-19 15,-11-4-16-15,11 4-22 0,-16 1-16 0,16-1-18 16,-20 4-8-16,13 0-13 0,-5 1 0 0,-1 3-21 15,2-5-10-15,-1 7-9 0,-1 1-12 0,2-1-7 16,2-1-5-16,0 4-10 0,-1-2-2 0,-2 2-9 16,6-2-6-16,-3 0-2 0,5-4-5 0,1 8-7 15,1-4 2-15,2-11-6 0,-3 15 1 0,3-15-3 16,8 18-3-16,-4-12-2 0,4 2-2 0,-1-2 2 16,4 1-4-16,2-2 1 0,0 1-3 0,2-2-2 0,2 2-1 15,-1-2-2-15,-1 0 5 0,3 2-7 16,0-2 2-16,-3 3 2 0,-2-4-3 0,1 1 0 15,-1 2-1-15,-1-2-3 0,-3 1 6 0,-9-5-4 16,13 11 8-16,-8-4-8 0,-4 0 7 0,-1-7 2 0,0 16 3 16,-6-5-1-16,-1 2 10 0,-5-3 1 0,-1 2-6 15,2 3 2-15,-5-4 1 0,-5 0 0 16,1 5-5-16,0-3-2 0,-3 4 6 0,1-8-11 16,5 0-1-16,-1 0 2 0,4 1 0 0,0-2-5 0,7-4-7 15,-4 0-8-15,11-4-10 0,-13 6-11 0,7-2-6 16,6-4-3-16,0 0-2 0,0 0-8 0,0 0 0 15,0 0 0-15,0 0 0 0,0 0 5 0,37-8 3 16,-22 2 5-16,0 0 1 0,4 5 9 0,-1-6-1 16,3 4 4-16,-1 2 3 0,-3-3 9 0,3 4 5 15,-4-2 7-15,2 4 6 0,-1-2 7 0,0 6 4 16,-2-2 1-16,3 2 9 0,-4 2 0 0,-1 3 3 16,-1-4 1-16,-2 8 1 0,1-4 4 0,-4 4 0 15,-1-4-1-15,-3 5-1 0,3-2 6 0,-3 2-7 16,-3-2 3-16,0-3-2 0,0 2-10 0,0-13 9 15,0 19-7-15,-3-11 4 0,3-8-3 0,-3 16-10 16,3-16-8-16,-3 10-12 0,3-10-27 0,-1 11-16 16,1-11-16-16,0 0-37 0,0 0-41 0,0 0-47 15,0 0-42-15,0 0-46 0,0 0-264 0,0 0-585 0,18-39 259 16</inkml:trace>
          <inkml:trace contextRef="#ctx0" brushRef="#br0" timeOffset="25368.2646">1766 2263 185 0,'19'-16'222'0,"-1"9"-18"0,0-1-16 15,6-2-14-15,3-1-13 0,-1 1-12 16,13-6-11-16,-9 8-10 0,0-3-6 0,7 0-7 0,2 3-4 16,-11 1 2-16,1 2 2 0,-4-1 4 0,2 1-3 15,-9 4-3-15,-2-1-4 0,4 2-1 16,-4 2-4-16,-6-2-1 0,2 1-6 0,0 3 1 0,-3-3 2 16,-1 6-1-16,-1 0 1 0,5-1 6 0,-5 4 4 15,-1-3-3-15,0 1 1 0,0 2 2 0,2 1-2 16,-2-4-7-16,0 2-2 0,-3 2-9 0,6-4-5 15,0 6-13-15,-5-4-7 0,2 1-2 0,-3-3-7 16,-1 4-5-16,-2-11-6 0,6 13-6 0,0-6-11 16,-6-7-31-16,5 11-41 0,-5-11-33 0,5 6-36 15,-5-6-41-15,0 0-58 0,0 0-71 0,0 0-75 16,0 0-241-16,0 0-648 0,0 0 287 0</inkml:trace>
          <inkml:trace contextRef="#ctx0" brushRef="#br0" timeOffset="25039.7513">1825 1709 314 0,'0'0'317'16,"-1"-12"-18"-16,1 12-25 0,0 0-20 0,1-14-29 0,-1 14-22 16,0 0-23-16,0 0-19 0,0 0-10 0,0 0-15 15,0 0-8-15,0 0-5 0,18 37-5 0,-12-23 0 16,2 4-5-16,-1 6 4 0,4 1-4 0,-1 1-5 15,2-2-1-15,0 2-3 0,1-1 0 0,2 9-9 16,2-9-7-16,-7 0-3 0,8 9-4 0,-3-9-5 16,-3-1-3-16,0 0-8 0,3 1-5 15,-2-1-11-15,1-4 5 0,-4 2-6 0,0-4-5 0,1-3-2 16,-4 3 5-16,1-2-15 0,-1-3 3 0,-1 2-12 16,0-2-25-16,2-2-34 0,-7-1-34 0,4-3-32 15,-4 3-34-15,-1-10-46 0,-1 11-53 0,1-11-73 16,0 0-305-16,-6 13-664 0,6-13 294 0</inkml:trace>
          <inkml:trace contextRef="#ctx0" brushRef="#br0" timeOffset="25674.5708">2562 1981 97 0,'0'0'239'0,"0"0"-9"0,0 0-11 0,15 11-12 16,-15-11-8-16,9 9-7 0,-2-1-10 0,1 0-8 16,2 5-11-16,-1-3-5 0,3 1-8 15,0 3-8-15,-1-3-3 0,-1 5-5 0,3-3-11 16,-1 0-2-16,-3 1-8 0,3 1-8 0,-3 0 0 0,-1-3-12 15,1 1 3-15,-6 1-9 0,1-4 4 0,-2 1 5 16,-2-11 3-16,-5 20 1 0,2-9 4 0,-4 0-6 16,-4 2 1-16,1-2-5 0,-4 0-7 15,-2 0-3-15,0-5-8 0,-4 2-9 0,4 0-6 0,-7 1-3 16,-2-2-9-16,3 4-7 0,5-7-2 0,-2-1-2 16,8 3-10-16,0-6-22 0,-1 4-32 15,12-4-41-15,-20-4-35 0,20 4-36 0,-13 0-45 0,13 0-51 16,-6-10-60-16,6 10-84 0,0-16-200 0,0 16-625 15,10-25 277-15</inkml:trace>
          <inkml:trace contextRef="#ctx0" brushRef="#br0" timeOffset="26001.7919">2884 2136 127 0,'0'0'258'0,"14"0"-8"0,-14 0-3 0,13 6-17 16,-5-3-9-16,-1 5-9 0,3-2-12 0,2 1-8 15,-3 1-15-15,3 3-11 0,-1-1-10 0,-1-1-8 16,4 2-8-16,-5 1-8 0,4-2-3 0,-1 0-21 16,-2 0 4-16,1 1-12 0,1 0-5 0,-5-2-15 15,-1-3-7-15,0-1-4 0,-6-5-3 0,12 11-7 16,-9-6-5-16,-3-5-4 0,6 8 8 0,-6-8 8 16,0 0 8-16,4 8 0 0,-4-8 15 0,0 0 3 0,0 0-4 15,0 0 6-15,0 0-6 0,0 0 8 0,0 0 6 16,-31-15-3-16,31 15-6 0,-9-11-6 15,6 1-5-15,0 0-4 0,3-4-7 0,0 0-9 0,2-3-9 16,4 3-5-16,0-4-6 0,6-4-11 0,-2 2-19 16,0 3-24-16,4-1-30 0,-1 5-31 0,2-5-31 15,5 5-28-15,-3 2-31 0,-2 1-35 0,3 0-44 16,-4 4-63-16,1 1-66 0,-2-3-277 0,0 1-702 16,-4 2 310-16</inkml:trace>
          <inkml:trace contextRef="#ctx0" brushRef="#br0" timeOffset="26330.2807">3514 1988 217 0,'0'0'276'16,"6"13"-6"-16,-5-5-7 0,-1-8-8 0,5 16-16 16,-2-6-6-16,-2 0-13 0,4 1-11 0,-4 5-12 15,5-1-9-15,-2-1-4 0,4 1-5 0,-1 0-1 16,2-1-9-16,0 0-11 0,2 0-1 0,-1-1-6 15,2 1-6-15,3-5-1 0,0 1 2 0,1-1-5 16,-1-2-1-16,2-2-2 0,1-1-3 0,-1-1-1 16,-2 0-5-16,5-6-5 0,-5 0-4 0,1 2-7 15,2-3-2-15,-2-2-8 0,-1 0-4 0,0-2-1 16,2 0-4-16,-7-1-5 0,3 2-6 0,-2-4-7 0,-2 0-7 16,3 0-4-16,-6 3-9 0,3-4-5 15,-3-2-6-15,1 2-19 0,-1-3-25 0,-1 3-38 0,1-3-41 16,-1 3-42-16,1-3-51 0,-1 2-42 0,-1 2-37 15,-2 1-45-15,-2 10-57 0,6-19-59 0,-5 11-338 16,5-3-811-16,0 6 359 0</inkml:trace>
        </inkml:traceGroup>
        <inkml:traceGroup>
          <inkml:annotationXML>
            <emma:emma xmlns:emma="http://www.w3.org/2003/04/emma" version="1.0">
              <emma:interpretation id="{436B4049-7AB9-4471-B79B-2DF60ACFA95D}" emma:medium="tactile" emma:mode="ink">
                <msink:context xmlns:msink="http://schemas.microsoft.com/ink/2010/main" type="inkWord" rotatedBoundingBox="6323,3334 9760,3440 9717,4824 6280,4719">
                  <msink:destinationLink direction="with" ref="{2D93DA09-DABC-418F-9FF5-FB25B0F52D01}"/>
                </msink:context>
              </emma:interpretation>
            </emma:emma>
          </inkml:annotationXML>
          <inkml:trace contextRef="#ctx0" brushRef="#br0" timeOffset="26852.439">4270 1924 245 0,'6'7'285'0,"-6"-7"-14"15,7 9-10-15,-7-9-9 0,3 11-13 0,0-1-8 16,-1-3-26-16,4 4-14 0,-3-2-10 0,3-2-16 16,0 3-15-16,0 1-10 0,1-2-14 0,0 1-8 15,-1-4-12-15,2 3-13 0,1-4-4 0,0 1-5 16,0-2-11-16,1 0-8 0,-10-4-3 0,20 3-3 16,-7-3-5-16,-13 0-6 0,21-1-4 0,-9-3-6 15,-3 2-3-15,1-4-2 0,-1 2-3 0,-1-4-5 16,3-3-5-16,-3 0 1 0,2 2 0 0,-2-2-6 15,-2 0 1-15,-2-1-6 0,5 0-1 0,-3-1-1 0,-1 4 4 16,1-6-6-16,0 6 6 0,0 0-13 0,0 2 8 16,-1 0-3-16,3 1-4 0,-8 6 6 0,12-9-9 15,-5 5 4-15,-7 4-7 0,15 2 8 16,-15-2-4-16,20 6 2 0,-8 2-4 0,-1 2 3 0,4 1 6 16,0 1-13-16,3 5 10 0,-1 2-1 15,1 4 1-15,-1-1-2 0,7 7 4 0,-1 2 1 16,1 2-6-16,-1 0 7 0,3 3-4 0,-2 1 1 0,-2-1 6 15,0 5-2-15,-2-2-3 0,5-1-3 0,-9-2-2 16,5 6 7-16,3-3-8 0,-4 1 8 0,-4-1 0 16,3-4-1-16,-5-1-5 0,-1 1 4 0,-2-1 5 15,-5-8-3-15,-3-1-3 0,0-3 11 0,-3 4-10 16,-9-1-4-16,1-3 9 0,-1-2-2 0,-6 1 6 16,-4-5-6-16,-6-1 6 0,-10 2-7 0,-8-1 5 15,0-4 0-15,-12-2-1 0,1-1-5 16,0-4 3-16,1-1-6 0,0-4 2 0,4-4 1 0,3-2 2 15,3-2-8-15,5-2 3 0,12 2 1 0,-3-4 0 16,7 0 3-16,1-1-7 0,5-7-22 0,1-1-32 0,7-5-37 16,2-1-58-16,6-9-70 0,8-5-98 0,-1-5-270 15,10 4-636-15,3 1 281 0</inkml:trace>
          <inkml:trace contextRef="#ctx0" brushRef="#br0" timeOffset="27316.4235">5121 2092 195 0,'18'6'245'0,"-12"-1"-7"0,-6-5-3 16,9 9-13-16,-3-3-9 0,2 0-6 0,-2-1-11 15,-6-5-13-15,7 11-8 0,-7-11-6 0,13 9-3 16,-8-3-10-16,2-2 5 0,-7-4-5 0,20 3-6 16,-20-3-10-16,19 0-14 0,-19 0 4 15,26-4-17-15,-13-1-9 0,2-3 0 0,-3 1-12 16,-2-2-9-16,4 1-11 0,-2-1-9 0,-2 2 6 0,0-2-7 16,-1-2-2-16,-3 2-4 0,2-1-2 0,-5-1-6 15,1 1-3-15,1 0-6 0,-5 10-5 0,1-23-7 16,-2 10 2-16,-7 2-7 0,4-2-7 0,-4 1 3 15,-2 3 4-15,-2-2-6 0,0 4 1 0,-3-1-6 16,-1 1-3-16,2 5-4 0,-4-2 4 0,-1 4-2 16,-2-2-1-16,3 6 1 0,-1-1-4 0,-1 1 4 15,1 3 2-15,4-2-5 0,0 3 2 0,-3-1 2 16,3 4-3-16,2-5-5 0,1 5 9 0,-1 0-8 16,1-2 5-16,7 1-6 0,-4-2 8 0,6 0-4 15,-1 2 0-15,1-2-1 0,3-8-14 0,-3 16-23 16,3-16-29-16,6 13-24 0,0-6-37 0,-6-7-43 0,13 10-52 15,-2-9-66-15,2-1-96 0,-13 0-194 0,28-8-624 16,-10 2 276-16</inkml:trace>
          <inkml:trace contextRef="#ctx0" brushRef="#br0" timeOffset="27650.6883">5625 1921 101 0,'0'0'253'0,"11"10"-11"0,-11-10-7 0,9 8-8 16,-8-1-11-16,5 2-15 0,-1-2-7 0,2 5-14 16,1 0-13-16,1 1-13 0,-5-2-10 0,7 2-9 15,-4-1-5-15,0 1-12 0,2-2-10 0,-3 1-6 16,2-2-8-16,-2-1-4 0,0-1-7 0,-2-1-5 16,2 2-5-16,-6-9-3 0,8 13 0 0,-8-13 1 15,7 8 9-15,-7-8 19 0,5 5 23 0,-5-5 23 16,0 0 9-16,0 0 0 0,0 0-8 0,0 0-7 15,0 0 3-15,0 0-11 0,0 0-4 0,4-29-11 16,-1 18-6-16,-1-2-10 0,2-3-8 0,-4 1-12 0,6 0-6 16,-3-2-9-16,4 2-6 0,-1-2-8 0,2 0-15 15,-2 3-22-15,3-1-28 0,-3 2-36 16,7 1-30-16,-4-1-39 0,2 5-39 0,2-2-32 16,-4 4-36-16,4 0-38 0,-4 2-39 0,3 0-39 0,-3 0-329 15,-9 4-728-15,20-6 323 0</inkml:trace>
          <inkml:trace contextRef="#ctx0" brushRef="#br0" timeOffset="27876.6356">6195 1845 175 0,'11'4'289'0,"-11"-4"-23"16,0 0-12-16,7 6-4 0,-7-6-11 0,2 9-13 0,-2-9-14 15,7 13-9-15,-4-3-3 0,0 1-11 0,1 0-12 16,1 1-5-16,2 3-9 0,-4-1-3 0,5 3-13 15,-2-2-12-15,1 2-11 0,2-4-8 0,-3 0-6 16,0 2-15-16,2-4-8 0,1 4-6 0,-5-7-10 16,2 3-10-16,0 0 5 0,1-4-15 0,-4 1-9 15,-3-8-52-15,9 10-44 0,-9-10-31 0,6 7-56 16,-6-7-75-16,0 0-80 0,0 0-298 0,0 0-642 16,0 0 284-16</inkml:trace>
          <inkml:trace contextRef="#ctx0" brushRef="#br0" timeOffset="28186.6876">6526 1806 60 0,'6'6'235'16,"-6"-6"-10"-16,8 10-2 0,-2-4-4 15,3 1-15-15,-2 2-6 0,2-2-7 0,-2 5-9 16,5-1-10-16,-4-1-7 0,1 1-8 0,1 0-9 0,-1 2-8 15,2-3-6-15,-4 0-8 0,2 2-6 0,-2-1-12 16,-4-2 2-16,-1 1-1 0,-2-10 6 16,-2 20 4-16,-2-11-2 0,-9 1 4 0,1 4-1 15,-2-5-8-15,-2 2 1 0,-7 2-12 0,1-1-9 0,-9-1-11 16,4-3-9-16,0 2-6 0,2 0-6 0,8-4-6 16,1-1-6-16,-1 1-2 0,3-3-10 0,0 2-18 15,4-3-24-15,10-2-24 0,-14 4-25 0,14-4-30 16,0 0-34-16,-18-2-45 0,18 2-42 0,0 0-50 15,0 0-72-15,0 0-250 0,0 0-627 0,0 0 278 16</inkml:trace>
          <inkml:trace contextRef="#ctx0" brushRef="#br0" timeOffset="28922.4461">6918 1802 184 0,'0'0'269'0,"0"0"-13"0,0 0-11 0,0 0-17 0,0 0-17 15,0 0-14-15,6 12-14 0,-6-12-14 16,0 0-12-16,0 0-8 0,11 4-7 0,-11-4-4 0,0 0-8 16,10 4-9-16,-10-4-10 0,12 0-11 0,-12 0 0 15,17 2-9-15,-7-1-5 0,-1 1-7 16,-9-2-1-16,19 1 0 0,-10-1-9 0,5 4 0 0,-4-3-7 16,1 1 6-16,4-1-7 0,-5 1-4 0,3 2 6 15,-4-2-11-15,-9-2-8 0,20 4-3 0,-11-3-3 16,-2 3-2-16,4-1-2 0,-11-3 2 0,15 4-13 15,-9 0 11-15,-6-4-13 0,14 3 2 0,-14-3-9 16,9 7 3-16,-9-7-3 0,9 4-1 0,-9-4 1 16,2 9-2-16,-2-9 2 0,6 11 3 0,-6-11 4 15,0 0-5-15,-11 19 7 0,8-12-11 0,3-7-2 16,-12 15 6-16,5-6-6 0,0 2 1 0,-2 1 3 16,-2 2 4-16,-1-4 3 0,2 4-2 0,-2-3-1 15,1 4-2-15,-4-3-1 0,5 2 1 0,-3-1-4 16,-2 2 2-16,4-4-5 0,1 3-4 0,1-1 4 15,1-4 1-15,-1 2-1 0,5-4 0 0,-2 1-1 16,0-1 1-16,6-7-2 0,-10 11-7 0,10-11-2 16,-3 11 6-16,3-11-5 0,0 0 4 0,-6 9 5 0,6-9-2 15,0 0 2-15,0 0-5 0,0 0 4 16,0 0 0-16,0 0-1 0,19 5-1 0,-19-5 0 16,0 0-2-16,22-3-2 0,-22 3 7 0,20-6-2 0,-13 1 5 15,10 0-7-15,-8 3 8 0,7-2-14 0,-3-2 1 16,2 2 2-16,-1 0 3 0,-1-2 6 0,1 1 10 15,1 4 4-15,1-4 11 0,0 1 7 0,-2 1 4 16,-2-1 4-16,6 2 1 0,-3 1 5 0,4-2 5 16,-3 0 1-16,-2 3 4 0,5-1-8 0,1 1-3 15,-7 1-3-15,5-2-7 0,-5 0-5 0,-13 1-2 16,27 0-5-16,-15 0-4 0,-12 0-2 0,16 0-10 16,-16 0-25-16,14-3-37 0,-14 3-44 0,0 0-43 15,13 0-37-15,-13 0-38 0,0 0-31 0,0 0-33 16,12-3-44-16,-12 3-61 0,0 0-287 0,5-7-719 15,-5 7 318-15</inkml:trace>
          <inkml:trace contextRef="#ctx0" brushRef="#br0" timeOffset="29321.4339">7622 2055 31 0,'0'0'325'0,"0"0"-12"16,0 0-10-16,0 11-14 0,0-11-7 0,0 0-9 15,6 8-18-15,-6-8-2 0,0 0-19 0,3 8-11 0,-3-8-16 16,0 0-14-16,5 10-10 0,-5-10-14 16,0 0-17-16,0 0-5 0,6 6-17 0,-6-6-13 15,0 0-7-15,0 0-10 0,0 0-1 0,0 0-4 0,0 0 0 16,0 0 3-16,0 0 10 0,0 0 4 0,0 0 9 15,0 0 4-15,0 0 8 0,0 0-5 0,0 0 1 16,0 0-5-16,0 0-2 0,0 0-1 0,0 0 2 16,0 0 1-16,0 0-7 0,0 0-3 0,0 0-7 15,0 0-3-15,0 0-11 0,0 0-7 0,6-24-11 16,-6 24 0-16,0 0-15 0,0 0-7 0,0 0-8 0,0 0-9 16,0 0-11-16,0 0-25 0,0 0-27 15,0 0-32-15,0 0-34 0,0 0-36 0,0 0-36 16,0 0-44-16,0 0-28 0,0 0-27 15,0 0-27-15,0 0-41 0,-12-18-45 0,12 18-57 0,0 0-320 16,0-15-815-16,0 15 361 0</inkml:trace>
          <inkml:trace contextRef="#ctx0" brushRef="#br0" timeOffset="29792.2036">7672 1705 43 0,'0'0'325'0,"0"0"-9"16,0 0-21-16,0 0-8 0,0 0-12 0,0 0-20 15,0 0-5-15,0 0-2 0,0 0-10 0,0 0-14 16,0 0-12-16,0 0-3 0,0 0-9 0,0 0-12 15,0 0-12-15,0 0-15 0,0 0-10 0,0 0-16 16,0 0-12-16,0 0-10 0,0 0-1 0,0 0-22 16,0 0-9-16,0 0-9 0,0 0 0 0,0 0-7 15,0 0-1-15,0 0-4 0,0 0-3 0,-5 32-6 16,5-32 0-16,0 0-3 0,-3 12-8 0,3-12 0 16,0 0-2-16,-3 10-1 0,3-10-5 0,0 0-2 0,-3 10-4 15,3-10-3-15,0 0 1 0,0 0-6 0,0 0 4 16,0 0-2-16,0 0 0 0,0 0 3 0,0 0 0 15,0 0 4-15,0 0-1 0,0 0 2 16,0 0 4-16,0 0 4 0,0 0 5 0,0 0 4 0,0 0 2 16,0 0 1-16,26-20 6 0,-26 20 1 15,3-10 9-15,-3 10-5 0,3-11 3 0,-3 11-3 16,3-10 0-16,-3 10-10 0,0 0-5 0,4-13-9 0,-4 13-5 16,0 0-10-16,0 0-28 0,3-8-33 0,-3 8-56 15,0 0-56-15,0 0-79 0,0 0-85 16,0 0-126-16,-33 11-439 0,33-11-956 0,-22 1 423 0</inkml:trace>
          <inkml:trace contextRef="#ctx0" brushRef="#br0" timeOffset="32136.7242">7693 2045 156 0,'0'0'153'0,"0"0"-6"15,0 0-4-15,0 0-5 0,0 0-7 0,0 0-2 16,0 0-5-16,0 0-4 0,0 0-6 0,0 0-6 16,0 0-2-16,0 0-3 0,0 0 2 0,0 0-2 15,0 0-1-15,0 0-2 0,0 0 0 0,0 0-7 16,0 0-5-16,0 0-5 0,0 0-1 0,0 0-6 16,0 0-3-16,0 0-2 0,0 0-7 0,0 0-4 15,0 0 0-15,0 0-6 0,0 0-5 0,1 31-1 16,-1-31-4-16,0 0-5 0,0 0-2 0,0 0-2 15,0 0-5-15,0 0 2 0,0 0-4 0,0 0 4 0,0 0 2 16,0 0-1-16,0 0-2 0,0 0 5 16,0 0-2-16,0 0 0 0,0 0-1 0,0 0 1 15,0 0 1-15,0 0 0 0,0 0-4 0,0 0 4 0,0 0 2 16,0 0 1-16,0 0-5 0,0 0-4 0,0 0 0 16,0 0 4-16,0 0-4 0,0 0-1 0,0 0-2 15,-1-35 2-15,1 35-9 0,0 0-5 0,0 0 7 16,0 0-6-16,0 0 0 0,0 0 1 0,0 0 2 15,0 0-4-15,-29 18-1 0,29-18 2 0,-6 7 0 16,6-7-3-16,0 0 2 0,-4 8-2 0,4-8-1 16,0 0 0-16,-6 11-2 0,6-11 2 0,0 0-2 15,0 0 7-15,0 0 0 0,0 0 4 0,0 0-2 16,0 0 11-16,10 15-1 0,-10-15 0 0,0 0 0 16,0 0 2-16,17-3 2 0,-17 3 0 0,0 0 7 15,0 0-3-15,18-10 5 0,-18 10 6 0,0 0 9 16,7-11-1-16,-7 11 3 0,0 0 11 0,0 0-15 15,6-7-1-15,-6 7-8 0,0 0-4 0,0 0-5 0,0 0-6 16,0 0-1-16,0 0-4 0,-16-18 0 0,16 18-3 16,0 0-7-16,-9-3-2 0,9 3-3 15,0 0-21-15,-17 0-6 0,17 0-54 0,0 0-36 0,0 0-37 16,0 0-40-16,0 0-40 0,0 0-51 0,0 0-66 16,0 0-333-16,-13-3-730 0,13 3 323 0</inkml:trace>
          <inkml:trace contextRef="#ctx0" brushRef="#br0" timeOffset="32792.7977">7655 1747 236 0,'0'0'241'16,"0"0"-15"-16,0 0-9 0,0 0-12 0,0 0-11 0,0 0-9 16,0 0-10-16,0 0-5 0,0 0-8 15,0 0-3-15,0 0-7 0,0 0-8 0,0 0-3 0,0 0-12 16,0 0-8-16,0 0-8 0,0 0-13 0,0 0-10 16,0 0-8-16,0 0-8 0,0 0-1 0,0 0-2 15,0 0-2-15,0 0-1 0,0 0-2 0,0 0 7 16,0 0 2-16,0 0 1 0,-4 11 8 0,4-11-9 15,-9 7-2-15,9-7 6 0,0 11-5 0,0-11-11 16,-6 9-6-16,6-9-1 0,0 0-8 0,0 0 1 16,-2 11-5-16,2-11 3 0,0 0 4 0,0 0-14 15,0 0 2-15,0 0 1 0,0 0-2 0,0 0 1 0,0 0 4 16,0 0-13-16,0 0-4 0,0 0 0 0,0 0-3 16,0 0-8-16,0 0-21 0,0 0-51 15,0 0-46-15,27-18-45 0,-27 18-61 0,9-8-79 0,-1 3-110 16,-8 5-241-16,9-13-693 0,-6 6 306 0</inkml:trace>
        </inkml:traceGroup>
        <inkml:traceGroup>
          <inkml:annotationXML>
            <emma:emma xmlns:emma="http://www.w3.org/2003/04/emma" version="1.0">
              <emma:interpretation id="{4995633F-BC20-49F6-B7F6-DA00D888619D}" emma:medium="tactile" emma:mode="ink">
                <msink:context xmlns:msink="http://schemas.microsoft.com/ink/2010/main" type="inkWord" rotatedBoundingBox="10823,3777 11105,3786 11085,4440 10803,4431">
                  <msink:destinationLink direction="with" ref="{2D93DA09-DABC-418F-9FF5-FB25B0F52D01}"/>
                </msink:context>
              </emma:interpretation>
            </emma:emma>
          </inkml:annotationXML>
          <inkml:trace contextRef="#ctx0" brushRef="#br0" timeOffset="75250.4879">8841 2185 166 0,'0'0'355'16,"0"0"-8"-16,-6-14-13 0,6 14-10 0,-5-11-3 15,5 11-16-15,-3-11-5 0,3 11-8 0,-6-14-18 16,6 14-11-16,0-17-10 0,-4 10-14 0,4 7-20 15,-3-15-19-15,3 15-20 0,-3-17-11 0,0 9-22 16,3 8-12-16,-3-15-13 0,3 15-2 0,-6-11-26 16,6 11-12-16,0 0-16 0,-1-10-35 0,1 10-46 15,0 0-66-15,0 0-51 0,0 0-23 0,0 0-45 0,0 0-55 16,0 0-72-16,0 0-369 0,-18 20-753 0,18-20 333 16</inkml:trace>
          <inkml:trace contextRef="#ctx0" brushRef="#br0" timeOffset="74914.3423">8844 2453 25 0,'0'-11'246'0,"0"11"-11"16,0 0-7-16,0 0-13 0,0 0-10 0,0-18-6 0,0 18-11 16,0 0-12-16,0-10-12 0,0 10-8 15,0 0-7-15,0 0-11 0,0-14-6 0,0 14-10 0,0 0-9 16,0 0-7-16,0 0-9 0,0 0-7 0,0 0-9 15,3-11-8-15,-3 11-10 0,0 0-7 0,0 0-7 16,0 0-7-16,0 0-3 0,0 0 0 16,0 0-5-16,0 0 1 0,0 0 0 0,0 0-1 15,0 0 1-15,-6 36 3 0,6-36 3 0,-3 17-4 0,3-8 9 16,0-9 1-16,-3 18-1 0,3-5 8 0,0-13 1 16,3 20 2-16,-3-13-1 0,0-7 4 0,-3 22 1 15,3-13-7-15,3 2 8 0,0 0 1 0,-3 2-2 16,3-2-1-16,-3-11 1 0,3 20-4 0,0-11-3 15,1-1 1-15,-4-8-2 0,6 14 0 0,-3-6-3 16,0-1 0-16,-3-7-3 0,8 10-1 0,-5-3-3 0,-3-7-4 16,9 8 4-16,-2-6-4 0,-7-2-4 0,12 8-7 15,-5-6 2-15,-7-2-1 0,17 3-5 16,-5-1 0-16,-12-2-3 0,19 0-18 0,-19 0-18 16,17-4-27-16,-7 2-41 0,-1-3-36 0,1-1-21 0,-1 2-47 15,-1-3-44-15,-2-2-52 0,0 0-64 16,-3-2-309-16,1-3-711 0,-1-3 315 0</inkml:trace>
        </inkml:traceGroup>
        <inkml:traceGroup>
          <inkml:annotationXML>
            <emma:emma xmlns:emma="http://www.w3.org/2003/04/emma" version="1.0">
              <emma:interpretation id="{FB5D9C15-5C99-45DF-BC78-FDA025123977}" emma:medium="tactile" emma:mode="ink">
                <msink:context xmlns:msink="http://schemas.microsoft.com/ink/2010/main" type="inkWord" rotatedBoundingBox="12305,4186 12831,4202 12813,4800 12286,4783"/>
              </emma:interpretation>
            </emma:emma>
          </inkml:annotationXML>
          <inkml:trace contextRef="#ctx0" brushRef="#br0" timeOffset="76672.3329">10637 2466 188 0,'0'0'200'0,"2"-11"-14"0,-2 11-8 0,0 0-8 16,0 0-8-16,0 0-13 0,0 0-8 0,0 0-10 15,0 0-12-15,0 0-1 0,0 0-18 0,0 0-8 16,0 0-12-16,0 0-9 0,0 0-7 0,0 0-6 16,0 0-4-16,0 0-4 0,0 0-6 0,0 0-2 15,0 0-1-15,0 0-7 0,0 0 2 0,-13 32-2 16,7-24-3-16,6-8-2 0,-7 13-2 0,1-1 0 16,0-5-3-16,-2 5-4 0,-1 0 0 0,3 1-1 15,-4-2 2-15,1 0-1 0,-1 3-1 0,1 1-3 16,-2-6-3-16,2 4 0 0,-1 2 0 0,1-2-1 0,1-2-5 15,-2 1 1-15,1-1-1 0,3-2 2 0,4 1-3 16,-3-3 0-16,5-7-1 0,-9 13-2 0,9-13-1 16,-5 12 2-16,1-8-1 0,4-4-3 0,-2 13 3 15,2-13 2-15,-6 10-2 0,6-10-1 0,0 0 1 16,0 15-3-16,0-15 3 0,0 0-3 16,0 0 1-16,6 10 3 0,-6-10-4 0,0 0 3 0,6 6-1 15,-6-6 1-15,0 0 0 0,14 4-1 0,-14-4 0 16,13 2 2-16,-13-2 0 0,13 2-2 0,-4 1 1 15,-9-3 2-15,18 3 1 0,-9-2-1 0,3-1 1 16,-12 0-3-16,21 3-1 0,-9 0 3 0,0 1-2 16,1-2 8-16,1 3-6 0,-1-1 4 15,2-1-1-15,3 4-1 0,-3-4 1 0,-2 4 1 0,1-5-4 16,-1 3 2-16,-4-1 0 0,1-1-2 0,1 1 1 16,-2 2 0-16,-9-6 1 0,13 4-3 0,-13-4-13 15,9 7-16-15,-9-7-26 0,6 7-30 0,-6-7-32 16,0 0-58-16,0 0-69 0,0 0-165 0,0 0-438 15,0 0 193-15</inkml:trace>
          <inkml:trace contextRef="#ctx0" brushRef="#br0" timeOffset="68690.7045">10261 2480 82 0,'0'0'169'16,"0"0"-4"-16,0 0-11 0,0 0-7 0,0 0-10 0,0 0-5 16,0 0-12-16,0 0-6 0,0 0-5 15,0 0-6-15,0 0-6 0,0 0-7 0,0 0-4 0,0 0-7 16,0 0-7-16,0 0-3 0,0 0-7 0,0 0-3 15,0 0-8-15,0 0-3 0,0 0-4 0,0 0-8 16,0 0-3-16,0 0-2 0,0 0-1 16,0 0-2-16,0 0-5 0,0 0-3 0,0 0 3 0,0 0-1 15,0 0-3-15,0 0 2 0,0 0 1 0,0 0-3 16,0 0 1-16,0 0 3 0,22 15 2 0,-22-15-2 16,3 13-1-16,-3-13 2 0,4 12-2 0,1-5 5 15,-5-7 3-15,3 13 1 0,-3-13-1 0,0 17 1 16,1-10 0-16,2 4 0 0,-3-11-2 0,0 14 2 15,0-3-3-15,0-11 3 0,3 19-1 0,-3-10 3 16,0-9-10-16,3 20-2 0,-3-11-2 0,0-9 3 16,-3 15-5-16,3-15-1 15,3 17-1-15,-3-9-1 0,0-8 0 0,2 18-1 0,-2-18 0 0,0 16-2 16,0-16 1-16,0 18-2 0,-2-11-2 0,2-7-2 0,2 16 8 16,-2-6-4-16,0-10 1 0,4 16-3 15,-2-9 1-15,-1 3 2 0,-1-10-1 0,2 14 3 16,1-7-3-16,-3-7 0 0,6 15 6 0,-6-6-8 0,0-9 5 15,1 17 0-15,-1-17-3 0,2 15-1 0,2-7 2 16,-4-8-1-16,2 13 0 0,-2-13 0 16,1 11 0-16,-1-11-2 0,3 14 2 0,-3-8-2 15,0-6 2-15,3 11-4 0,-3-11-2 0,5 9 0 0,-5-9-1 16,4 12 3-16,-4-12-1 0,2 10 1 0,-2-10-1 16,0 0-2-16,3 15 3 0,-3-15-4 15,3 6 2-15,-3-6 1 0,0 0-1 0,6 14-1 0,-3-10 0 16,-3-4-7-16,0 0-24 0,4 12-31 0,-4-12-40 15,0 0-53-15,6 8-72 0,-6-8-288 0,0 0-554 16,0 0 246-16</inkml:trace>
        </inkml:traceGroup>
      </inkml:traceGroup>
    </inkml:traceGroup>
    <inkml:traceGroup>
      <inkml:annotationXML>
        <emma:emma xmlns:emma="http://www.w3.org/2003/04/emma" version="1.0">
          <emma:interpretation id="{C4FFB6A9-1F21-46BF-8C65-5AB55564F89A}" emma:medium="tactile" emma:mode="ink">
            <msink:context xmlns:msink="http://schemas.microsoft.com/ink/2010/main" type="paragraph" rotatedBoundingBox="1957,10034 33146,8215 33537,14933 2348,167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E638B74-A264-445E-BC6F-16B583121641}" emma:medium="tactile" emma:mode="ink">
              <msink:context xmlns:msink="http://schemas.microsoft.com/ink/2010/main" type="line" rotatedBoundingBox="1957,10034 32981,8225 33069,9730 2045,11539"/>
            </emma:interpretation>
          </emma:emma>
        </inkml:annotationXML>
        <inkml:traceGroup>
          <inkml:annotationXML>
            <emma:emma xmlns:emma="http://www.w3.org/2003/04/emma" version="1.0">
              <emma:interpretation id="{E1FF9E9E-4A91-4EA9-BE45-6C84032716F2}" emma:medium="tactile" emma:mode="ink">
                <msink:context xmlns:msink="http://schemas.microsoft.com/ink/2010/main" type="inkWord" rotatedBoundingBox="1961,10098 4114,9973 4197,11397 2044,11523"/>
              </emma:interpretation>
            </emma:emma>
          </inkml:annotationXML>
          <inkml:trace contextRef="#ctx0" brushRef="#br0" timeOffset="117664.4262">7 8455 46 0,'0'0'204'16,"0"0"-13"-16,-1-17-10 0,1 17-15 0,0 0-3 0,0-13-9 16,0 13-1-16,0 0-9 0,4-11-3 0,-4 11-9 15,0 0-5-15,2-14-4 0,-2 14-8 0,0 0-10 16,1-15-5-16,-1 15-3 0,0 0-3 15,0-14-2-15,0 14-7 0,0 0-2 0,0 0-5 0,0-10-5 16,0 10-3-16,0 0-6 0,0 0-7 0,0 0-5 16,0 0-11-16,2-11-4 0,-2 11-7 0,0 0 1 15,0 0-5-15,0 0-1 0,0 0-3 0,0 0 1 16,0 40-1-16,0-24-3 0,0 2 2 0,-2 6-1 16,2-3 2-16,-3 7-2 0,3-1 2 0,-3 1 1 15,6 1-2-15,-3-2 2 0,-3 2-1 0,6-1 5 16,-1 3-5-16,-1-5-2 0,-1 0 2 0,5 2 1 15,-5-2-2-15,1-2-5 0,5 1 4 0,-4-1-2 16,4-4 3-16,-2 4 1 0,2-3-10 0,-4-3 10 0,-1-4 0 16,4 3-3-16,1-1 2 0,-5-1-4 15,2 1 3-15,2-1-1 0,1 0 0 0,-5-6 0 16,4 3 0-16,-3 2 0 0,4-4-6 0,-1-4 5 0,-2 5-1 16,1-3-3-16,2 2 2 0,0-3-1 0,0-1 2 15,2 1 3-15,-2 0 2 0,3-2-7 0,0 1 6 16,1-2 2-16,2-1 0 0,1 1-6 0,4-4 9 15,-1 0-7-15,1 2 3 16,1-2-2-16,-2-2-3 0,3 2 0 0,-1-1-9 0,2-4 2 0,-4 4 6 16,0 1-8-16,-2-2 7 0,1 0-5 0,-3 2-2 15,-12 0 1-15,19-3-2 0,-10 1 3 0,-9 2-11 16,18-2-9-16,-18 2-21 0,9-3-8 0,-9 3-4 16,10-3-14-16,-10 3-15 0,0 0-18 0,0 0-36 15,8-8-33-15,-8 8-35 0,0 0-31 0,0 0-47 0,-2-15-257 16,2 15-574-16,-9-13 254 0</inkml:trace>
          <inkml:trace contextRef="#ctx0" brushRef="#br0" timeOffset="118100.6181">-63 8514 163 0,'-10'-4'228'16,"10"4"-15"-16,0 0-9 0,0 0-10 0,0 0-14 0,0 0-14 0,0 0-13 15,0 0-7-15,0 0-11 0,0 0-2 0,0 0 0 16,0 0-7-16,0 0 0 0,27-17-3 0,-17 17-1 16,1-2-10-16,1-1-2 0,2 3-5 0,3-1-8 15,-2 0-5-15,3-3-3 0,-2 2-9 0,3 2-5 0,-1-1-7 16,3-2-7-16,-1 2-13 0,-2-1 17 16,-1 2-11-16,1 0-3 0,2 0-1 0,-5 0-7 15,1 0-7-15,-1-4 2 0,0 4-6 0,-2-1-6 0,-13 1 2 16,18 1-3-16,-9-1 0 0,-9 0-9 0,14 4-3 15,-14-4-10-15,13 0-9 0,-13 0-17 0,0 0-12 16,12 7-21-16,-12-7-22 0,1 8-28 16,-1-8-28-16,0 12-37 0,0-12-42 0,-4 18-49 0,-2-8-223 15,6-10-523-15,-13 12 232 0</inkml:trace>
          <inkml:trace contextRef="#ctx0" brushRef="#br0" timeOffset="118324.4222">110 8882 28 0,'0'0'253'0,"0"0"-3"16,8 6-8-16,-8-6-11 0,0 0-9 0,15-4-16 16,-15 4-10-16,0 0-18 0,25-7-17 0,-13 4-16 0,-2-1-13 15,-10 4-14-15,23-4-3 0,-13 4-19 16,-10 0-6-16,20-3-20 0,-8 0-25 0,-12 3-30 0,19 4-37 15,-10-2-36-15,1 2-40 0,-10-4-37 0,20 5-62 16,-13 1-184-16,1-3-412 0,-8-3 182 16</inkml:trace>
          <inkml:trace contextRef="#ctx0" brushRef="#br0" timeOffset="119325.6993">734 8514 106 0,'3'-10'307'0,"-3"10"-21"0,0 0-30 0,10-7-20 0,-10 7-26 16,8-4-21-16,-8 4-16 0,0 0-16 0,15-6-14 15,-15 6-20-15,0 0-11 0,19 6-10 0,-9 0-10 16,-1-1-7-16,3-1-9 0,2 6-6 0,-4 2-15 15,5 3-29-15,-2-4-41 0,2 4-46 0,0 1-43 16,6 0-55-16,-3 0-253 0,-6-2-444 0,3-3 197 16</inkml:trace>
          <inkml:trace contextRef="#ctx0" brushRef="#br0" timeOffset="120037.5506">1406 8859 213 0,'0'0'229'0,"8"4"-15"0,-8-4-11 15,0 0-13-15,12 1-15 0,-12-1-9 0,0 0-13 0,0 0-11 16,15 0-9-16,-15 0-4 0,0 0-7 0,0 0-4 16,18-7-11-16,-18 7-5 0,11-5-4 15,-3-1-13-15,-8 6-8 0,12-6-8 0,-9-1-7 16,-3 7-2-16,16-12-10 0,-8 6-4 0,-2-1-2 0,1-3-8 15,-1 2-2-15,-1-2-2 0,-1 3-4 0,2-2 0 16,-6 9 0-16,6-17-6 0,-3 10 2 0,-3 7-5 16,-2-13-3-16,2 13-1 0,0 0-3 0,-3-18-1 15,3 18-3-15,-11-6-3 0,11 6 4 0,-18 0-4 16,18 0 1-16,-20 4-2 0,5-1 2 0,5 3 4 16,-4 0-1-16,1 1 5 0,3 2 3 15,-4 1-1-15,4-2 0 0,1 5 2 0,1-3-3 0,-1 5-2 16,0-4 1-16,3 2 0 0,1-3-2 0,3 2 1 15,1 1 1-15,1 2-3 0,3-2-2 0,1 0 3 16,-1-2-3-16,6-2-2 0,-2 3 4 0,4-1-3 16,4-4-3-16,-2-1 1 0,4 0 3 0,0-1-4 15,0-1 3-15,8-6-6 0,1 4 1 0,-1-2-2 16,-6-4 0-16,5 4-7 0,-1-5-4 0,-6 3 0 16,1-7-1-16,0 4-4 0,-1-2 1 0,-5 3 1 15,-3 0 8-15,-1 2-4 0,1-5 4 0,-1 3-1 16,-8 4 2-16,12-7 3 0,-12 7 3 0,7-7 10 0,-7 7-1 15,0 0 3-15,0 0 1 0,12-7 1 0,-12 7-1 16,0 0-5-16,0 0 2 0,0 0-4 0,0 0 0 16,0 0 1-16,0 0-1 0,14 11-3 0,-14-11 2 15,6 12 0-15,-5-3 3 0,4-2-2 0,-5-7 3 16,6 17 4-16,-2-8 2 0,0 0-1 0,2-2-2 16,0 2 1-16,-6-9-2 0,8 13-1 0,-5-8 2 15,-3-5-1-15,9 10 2 0,-5-6 2 0,-4-4 2 16,6 7 1-16,-6-7 20 0,0 0 15 0,0 0 16 15,0 0-12-15,0 0-4 0,0 0 6 0,0 0-5 16,11-17-2-16,-11 17-4 0,1-17-3 0,4 6-4 16,-2-1-10-16,1-4-1 0,-1 1-2 0,3-3-6 15,1-5 1-15,2 3-4 0,2 0-1 0,-1 4-7 16,2-1-1-16,-3 3-3 0,3 0-16 0,2 0-13 0,-4 2-22 16,5 3-15-16,-2 1-22 0,1-1-24 0,-1 0-30 15,-4 7-36-15,2-1-53 0,-2 0-55 16,2 2-327-16,-11 1-652 0,20-4 289 0</inkml:trace>
          <inkml:trace contextRef="#ctx0" brushRef="#br0" timeOffset="119044.4375">834 8986 137 0,'13'6'215'0,"-13"-6"-9"0,12 5-10 0,-12-5-10 15,10 8-9-15,-4-3-2 0,-6-5-14 0,14 7-12 16,-14-7-10-16,10 4-5 0,-2-1-5 0,-8-3 1 16,15 1-7-16,-15-1-7 0,0 0-6 0,19-4-7 15,-10 1-6-15,1-1-7 0,4 0-4 0,-5-3-11 16,1 1-9-16,4-2 0 0,-2 0-9 0,-2-3-4 15,2-1-5-15,0 4-4 0,-3-5-5 0,1 5 1 16,-4-2-6-16,2 3-1 0,-2-4-5 0,-3 4-3 16,-3 7 4-16,4-16-9 0,-4 16-2 0,0-14 4 15,0 14-3-15,-6-12-1 0,6 12-2 0,-13-10-4 16,5 7-1-16,8 3 1 0,-21-3 0 0,5 3-3 0,16 0 2 16,-28 6-1-16,14-2 3 0,-1 0-3 0,-1-1 5 15,1 8-3-15,5-5-2 0,-5 2 3 16,1 2-4-16,2-3-2 0,2 0 2 0,-2 3-4 15,4-3 1-15,1 6 1 0,3-5-1 0,-2 6-3 0,1-3-16 16,4-4-11-16,1-7-20 0,-2 22-23 0,1-11-21 16,2 2-13-16,2 3-17 0,3-1-14 0,-3-5-9 15,0 0-14-15,3 1 2 0,4 2 4 0,-2-2 6 16,1 0 1-16,1-4 22 0,1 3 10 0,2-2 8 16,-4-2 14-16,0 1 16 0,4-3 14 0,-4-1 22 15,6 0 18-15,-6 1 25 0,6 2 19 0,-3-1 17 16,0-4 11-16,-2 4 12 0,1-5 11 0,-2 4 5 15,3 2-1-15,-2-3 6 0,1 2-3 0,-4-1 0 16,5 2 5-16,-2-2-5 0,-2 0-3 0,5 1-4 0,1 3 1 16,1 2-5-16,-2 2-2 0,1-1-3 0,-3 0 3 15,3-2-10-15,-1 6-2 0,-1-2-4 16,2 1-3-16,-7-1-1 0,5 4 1 0,-3 1-4 16,-2 0 0-16,-1 0-2 0,-1-3 1 0,-2 2 2 0,0-2 4 15,-6 8-4-15,3-5-2 0,-5 6 0 0,1-9 5 16,-6 7-2-16,5-8 0 0,-7 5 3 15,-3-1-2-15,2-3 4 0,-7 1-2 0,4-3 15 0,1-2-9 16,0 0 7-16,-1-2 1 0,-5 2 5 0,6-1 5 16,-3-7-10-16,-1 1 0 0,4-3 7 15,-3 2-9-15,1-4-6 0,0-2-3 0,2-7-6 0,0 3-5 16,-2 2-5-16,1-5-15 0,-3-7 5 0,1 0-9 16,0-4-29-16,3-3-36 0,1-8-35 0,1-7-36 15,1 1-32-15,2 1-39 0,-1-3-52 0,2-2-53 16,5-6-61-16,-5 6-281 0,1-1-686 0,-2 4 304 15</inkml:trace>
        </inkml:traceGroup>
        <inkml:traceGroup>
          <inkml:annotationXML>
            <emma:emma xmlns:emma="http://www.w3.org/2003/04/emma" version="1.0">
              <emma:interpretation id="{5E43E553-5468-48E3-92A3-EF77A539D1CB}" emma:medium="tactile" emma:mode="ink">
                <msink:context xmlns:msink="http://schemas.microsoft.com/ink/2010/main" type="inkWord" rotatedBoundingBox="5516,9841 5665,9832 5713,10642 5564,10651"/>
              </emma:interpretation>
            </emma:emma>
          </inkml:annotationXML>
          <inkml:trace contextRef="#ctx0" brushRef="#br0" timeOffset="122375.3917">3502 8581 176 0,'0'0'167'0,"1"-10"-9"16,-1 10-1-16,0 0-7 0,8-11-7 0,-8 11-5 15,3-10-3-15,-3 10-14 0,6-10-1 0,-6 10-8 16,1-11 5-16,-1 11-4 0,0 0 3 0,2-15-5 0,-2 15-11 16,3-8 5-16,-3 8 0 0,0 0-3 0,1-13-2 15,-1 13-1-15,0 0-4 0,0 0-2 0,2-10-4 16,-2 10-10-16,0 0-5 0,0 0-3 0,0 0-8 15,0 0-11-15,0 0 2 0,0 0-4 0,0 0 6 16,0 0 11-16,0 0-6 0,-3 46-1 0,-2-30 14 16,1-1 0-16,4 4 1 0,-2 4-1 0,2-6 7 15,0 5-8-15,0 2 7 0,5-6 2 0,-4 6-5 16,-1-7-1-16,2 0 2 0,2-2-2 0,-1 2-9 16,3-3 0-16,-2-1 5 0,2-2-2 0,0 0-5 15,-1 0-6-15,1-4-1 0,1 3-7 0,2-3 1 16,-1-1 0-16,-1-1-8 0,-7-5-2 0,9 10-10 15,0-6 3-15,-9-4-5 0,5 6-4 0,-5-6-2 0,10 6 0 16,-10-6-2-16,12 1-5 0,-12-1-7 0,0 0-11 16,0 0-23-16,0 0-24 0,4 6-45 0,-4-6-43 15,0 0-31-15,0 0-37 0,6-23-39 16,-6 23-52-16,5-21-71 0,-7 6-280 0,2-2-698 0,0 0 309 16</inkml:trace>
          <inkml:trace contextRef="#ctx0" brushRef="#br0" timeOffset="122794.3107">3602 8120 235 0,'0'0'271'0,"0"0"-15"0,0 0-15 0,0 0-17 16,0 0-18-16,0 0-19 0,0 0-14 0,0 0-17 16,0 0-12-16,0 0-13 0,0 0-11 0,0 0-7 0,0 0-9 15,0 0-5-15,0 0-11 0,0 0 2 0,0 0-4 16,0 0 1-16,0 0-1 0,0 0 0 0,0 0 3 15,0 0 1-15,0 0 3 0,0 0 5 16,0 0 21-16,0 0-5 0,0 0 2 0,0 0 2 0,0 0-12 16,0 0-8-16,0 0-10 0,-6-11-9 0,6 11-7 15,0 0-2-15,-6-10-11 0,6 10 7 0,0 0-20 16,0 0-3-16,-5-7-15 0,5 7 0 0,0 0-25 16,0 0-31-16,0 0-30 0,0 0-19 0,0 0-22 15,0 0-31-15,0 0-38 0,0 0-44 0,14 28-52 16,-14-28-75-16,10 15-234 0,-2-1-619 0,2-2 275 15</inkml:trace>
        </inkml:traceGroup>
        <inkml:traceGroup>
          <inkml:annotationXML>
            <emma:emma xmlns:emma="http://www.w3.org/2003/04/emma" version="1.0">
              <emma:interpretation id="{6CAA34C4-C82A-4843-B99A-0B0C7150BAFF}" emma:medium="tactile" emma:mode="ink">
                <msink:context xmlns:msink="http://schemas.microsoft.com/ink/2010/main" type="inkWord" rotatedBoundingBox="6729,9961 11099,9706 11152,10605 6782,10860"/>
              </emma:interpretation>
            </emma:emma>
          </inkml:annotationXML>
          <inkml:trace contextRef="#ctx0" brushRef="#br0" timeOffset="123911.2911">4717 8734 161 0,'5'-12'281'0,"-5"12"-17"15,0 0-21-15,0 0-16 0,6-5-19 0,-6 5-15 16,0 0-12-16,0 0-11 0,21 10-8 0,-14-4-13 16,-1 6-9-16,1-2-4 0,1 4-10 0,-1-3-11 15,2 6-12-15,0 3 1 0,-3-4-10 0,-1 1-3 16,-2-3-12-16,3 3-3 0,0-4-2 0,-5-5-11 0,4 6-6 16,-2-4-3-16,-3-10-7 0,4 14-2 15,-4-14 9-15,1 10-14 0,-1-10 8 0,2 11-1 16,-2-11 3-16,0 0 4 0,0 0-3 0,0 0-4 0,0 0-10 15,0 0-1-15,0 0 4 0,0 0-14 0,0 0-1 16,0 0 2-16,9-38-9 0,-6 23-12 16,1-2-6-16,2 1 3 0,2-6-14 0,-1-2-10 0,-1 4-7 15,3 0 9-15,-3 0 0 0,5-1 0 16,-4 6 5-16,2 2-5 0,-2-4 3 0,2 6 2 0,-3 4-1 16,-1 0 4-16,1 0 2 0,-6 7-4 0,12-10 5 15,-12 10-3-15,13-1 7 0,-13 1 1 0,0 0 12 16,20 8-10-16,-13-2 10 0,0 3 2 0,4 0 7 15,-2 6 2-15,1 0 7 0,-1 7 7 0,0-8-1 16,2 7 7-16,-5-5-1 0,1-1-9 0,0 1-1 16,5 4 0-16,-4-3-2 0,1-2-1 0,1-2-1 15,-4 2-4-15,0-2-1 0,2-7-4 0,-1 5-5 16,-1-3 9-16,2-2-1 0,-3 2-5 0,4-3 2 16,-9-5 2-16,14 5-9 0,-4-3-21 0,-10-2 0 15,21-2-8-15,-12-1-10 0,8-4-6 0,-7-1-9 0,3-3-5 16,-2 1-4-16,2-3-4 0,-1-2 0 0,-1-4 5 15,1 1 4-15,-1 0 5 0,3-2 5 16,-4 4 1-16,1 3 4 0,-2 3 4 0,-3-3 7 16,0 5 8-16,1 0 8 0,-4 2 0 0,-3 6 3 0,8-8-2 15,-8 8 3-15,0 0 3 0,0 0 6 0,12-3 2 16,-12 3 6-16,0 0 3 0,13 17 0 16,-7-9 5-16,-2 0 1 0,5 2 0 0,0 3 3 0,-1-1-2 15,4 1 2-15,-2 0-1 0,2-2 0 16,1 0-3-16,2 0 7 0,0-2-10 0,-1-2 10 0,-1 0-8 15,2 1-3-15,-2-5 1 0,7 0-3 0,-8-2 9 16,3-1-6-16,1 0 12 0,-1-1-22 0,-2-5 4 16,1 2-2-16,-1-3 8 0,-1 1-6 0,-4-2-2 15,-1 0-1-15,1-1 4 0,-4-2-4 0,2-2-4 16,-4 1-3-16,-2-1 3 0,0 0-3 0,0 13 5 0,-8-22-6 16,4 11-5-16,-8-3 6 0,4 6 0 15,-5 1-3-15,-2 1 2 0,-3 0-5 0,2 2 6 16,-2 4-1-16,-3-1-5 0,1 2 5 0,2 2-4 0,-1-1 7 15,3 3-8-15,2-3 6 0,-1 6-4 0,-1-1 3 16,4 1-6-16,3-4 8 0,0 6-18 16,-1-3-19-16,4-2-24 0,0 1-23 15,6-6-29-15,-6 14-30 0,6-14-39 0,0 0-47 0,0 0-56 0,0 0-282 16,0 0-610-16,19 7 271 0</inkml:trace>
          <inkml:trace contextRef="#ctx0" brushRef="#br0" timeOffset="124154.4218">5943 8214 42 0,'0'0'316'0,"0"0"-29"0,0 0-18 16,0 0-16-16,0 0-13 0,17 21-10 0,-12-6-9 15,-2 1-18-15,3 9-6 0,2 0-7 0,-2 4-3 16,0-2-9-16,3 8-12 0,-2 3-5 0,7-3-16 15,-10-1-7-15,2-3-7 0,-3-5-16 0,5-2-1 16,-4 4-18-16,3-3-4 0,-7-2-8 0,6-2-7 16,0-3-6-16,-4-1-6 0,1-3-9 0,0-2-5 15,1 4-9-15,-2-9-10 0,2 0-21 0,2 3-20 0,-1-5-22 16,-5-5-26-16,12 6-24 0,-12-6-27 0,0 0-25 16,15-2-24-16,-15 2-25 0,16-9-23 15,-6-4-36-15,-1 4-31 0,2-9-226 0,-5 3-539 16,7-6 239-16</inkml:trace>
          <inkml:trace contextRef="#ctx0" brushRef="#br0" timeOffset="124370.5135">6255 8595 18 0,'9'-7'155'16,"-5"1"48"-16,5 1 20 0,-9 5 8 0,6-11-1 16,-6 11 0-16,6-7-5 0,-6 7-14 0,0 0-14 15,0 0-6-15,0 0-9 0,0 0 0 0,0 0-2 16,-22 27-6-16,16-12 2 0,-6 2 6 0,0 5-2 16,3-2-9-16,0 3-4 0,-1 0-4 0,1-2-13 0,3-3-10 15,1 6-10-15,-1-9 1 0,6 5-17 16,-3-4-10-16,3 0-7 0,0 0-9 0,6-2-6 15,0-2-8-15,2 0-5 0,2-3 0 0,5-2-8 16,-3 0-7-16,6-4 6 0,1 0-9 0,7 1-11 0,-1-4-11 16,-1-4-21-16,1-1-40 0,2 0-40 0,1-2-45 15,-2-1-48-15,-2-3-52 16,-2-1-60-16,3-2-68 0,-5-3-355 0,-4-3-758 0,0-3 335 0</inkml:trace>
          <inkml:trace contextRef="#ctx0" brushRef="#br0" timeOffset="124668.4511">6689 8145 210 0,'-3'-18'272'0,"3"18"-9"16,0-13-15-16,0 13-22 0,0 0-23 0,3-12-14 15,-3 12-12-15,0 0-11 0,0 0 0 0,0 0-7 16,12 33-5-16,-5-12-3 0,-1 2-4 0,-1 2-2 15,4 4 3-15,-3 8-2 0,4-1-13 0,-1 1 4 16,-2-1-12-16,5 3 1 0,-6 0-13 0,6 2-1 16,-3-4-12-16,2 0-7 0,1 1 4 0,-5 0-18 15,-3-1-6-15,4-12-7 0,-2 3-10 0,-2-3-6 16,2-1-1-16,3-2-10 0,-9-5-3 0,5-1-2 16,-2-1-29-16,0-4-27 0,3 2-37 0,-5-6-29 15,-1-7-27-15,2 14-31 0,-2-14-41 0,0 10-56 16,0-10-74-16,0 0-269 0,0 0-636 0,0 0 282 15</inkml:trace>
          <inkml:trace contextRef="#ctx0" brushRef="#br0" timeOffset="125252.2999">6646 8790 269 0,'0'0'260'15,"0"0"-27"-15,0 0-18 0,0 0-13 0,0 0-12 16,0 0-13-16,0 0-11 0,0 0-15 0,32 10-18 15,-15-8-11-15,-1-2-13 0,4 0-8 0,-1 2-11 16,3-4-10-16,-4 2-5 0,11 0-10 0,-4-2-3 16,0 0-5-16,2-1-7 0,-2 1-1 0,1 2-11 0,1-6-1 15,-2-1-4-15,2 1-2 0,-2 1-3 16,2-6-5-16,-2 5-2 0,-2-5 0 0,1 1-3 16,-3 0-4-16,2-1 2 0,-6 3-3 0,8-3 0 15,-11 2 2-15,-2-2-2 0,1-1-5 0,0 1 1 16,-4-1-2-16,-1 2 1 0,-2-4-2 0,-3 5 1 15,-3 9 2-15,0-19 0 0,0 19-1 0,-9-16 5 16,6 8 2-16,-8 0 4 0,5 1 4 0,-4 2 5 0,-2 0 6 16,-1 0 13-16,-1 3-1 0,14 2 4 0,-28 0 5 15,11 1-1-15,1 2-2 0,0 2-5 16,2 3 7-16,-5 2-5 0,4-2 4 0,0 5-9 16,3-1 22-16,-1 3-26 0,4 0-2 0,-2 1-1 0,5 2-2 15,-1-3 0-15,4 7-10 0,0-5-4 0,3-3 8 16,0 0-8-16,0 0 7 0,3 1-13 0,1-5 9 15,2 4-4-15,2-4-6 0,4 1-2 0,-5-4 11 16,5 0-8-16,0-1-6 0,1-2 5 16,1-3-5-16,-1-1-9 0,1-4-5 0,-14 4-3 0,25-4-4 15,-9 0-3-15,-4-2-1 0,2-4-4 0,5 0-3 16,-5-1 6-16,-2 0 2 0,1 0-7 0,0-3 9 16,4 0 0-16,-7 2 8 0,5-1-12 15,-4 2 9-15,-3 3-2 0,-2 1 3 0,2 2-4 0,-8 5 3 16,12-11-5-16,-12 11 7 0,13-2-1 0,-13 2-2 15,0 0 2-15,14 7 2 0,-8 0-3 0,-6-7 6 16,7 13 0-16,-1-3-1 0,0 1 0 0,2-2 4 16,-6 3 0-16,7 2-2 0,-1-4-21 0,1 1-22 0,-2 0-32 15,2-2-25-15,-3-1-32 0,-1-1-34 0,4-2-36 16,-9-5-38-16,22 1-63 0,-15-2-175 0,-7 1-520 16,23-5 231-16</inkml:trace>
          <inkml:trace contextRef="#ctx0" brushRef="#br0" timeOffset="125592.8265">7849 8462 270 0,'-16'0'295'0,"16"0"-17"16,-20 4-21-16,7-1-16 0,-4 3-18 16,3 5-19-16,0-4-20 0,1 4-19 0,4-1-12 0,-5 1-17 15,7-1-12-15,-2 1-8 0,0 3-12 0,5 0-8 16,1-2-9-16,-3 0-10 0,6-2-7 0,0-10-4 15,3 20-12-15,0-7-3 0,0-5-3 0,7 4-3 16,-4-1-1-16,7 2-3 0,1-2-3 0,-2-4-1 16,10 6 1-16,-1-2-4 0,4-1 9 0,-2 0-1 15,1-4-2-15,-2 5 7 0,3-1 3 0,-2-1-5 0,-7-2 8 16,0 1-10-16,1 2 10 0,-5-7-16 0,-2 3 6 16,-1-1-2-16,-1 1 11 0,-2 1 15 15,-6-7 3-15,3 11 6 0,-3-11-6 0,0 0-4 0,-15 17-3 16,4-10-7-16,1-2-2 0,-2 2-5 15,-2-1-7-15,-2 0-17 0,0 1-22 0,1-3-42 0,4-3-33 16,1 1-41-16,-2-1-44 0,1 2-54 0,11-3-71 16,-16-6-91-16,7-1-221 0,9 7-642 15,-7-16 284-15</inkml:trace>
          <inkml:trace contextRef="#ctx0" brushRef="#br0" timeOffset="125809.45">8225 8568 3218 0,'0'0'322'16,"13"4"-191"-16,-13-4-80 0,15 2-14 0,-7 0-1 16,-8-2 4-16,6 11 12 0,1-4 17 0,-4 1-2 15,0 2 12-15,0 4 3 0,3 0 4 0,-1 0-14 16,1 0 0-16,-4 3-10 0,4-2-11 0,-1 1 6 0,-2-1-10 16,3 1-7-16,-3 0 1 0,-3-1-4 15,0 1-34-15,0-6-41 0,3-3-37 0,-3-7-37 16,1 15-37-16,-1-15-32 0,-4 16-42 0,4-16-57 15,0 0-55-15,0 0-226 0,0 0-606 0,0 0 269 16</inkml:trace>
          <inkml:trace contextRef="#ctx0" brushRef="#br0" timeOffset="126173.7572">8537 8641 165 0,'6'8'287'16,"-6"-8"-9"-16,9 12-9 0,-5-5-13 0,2 3-15 0,3 2-11 15,-5-4-23-15,2 7-13 0,3-6-15 0,-1 3-16 16,-2 1-14-16,0-5-15 0,-2 3-14 0,-1-3-9 16,3 1-8-16,-3-2-12 0,-3-7-8 0,8 14-11 15,-5-10-4-15,-3-4-5 0,6 9-4 0,-6-9-5 16,0 0-5-16,0 0 0 0,0 0-7 0,0 0-6 16,0 0-4-16,0 0-3 0,22-19-3 0,-18 11-3 15,2-2 0-15,3-1-1 0,-4-3-6 0,4 0-1 16,4 0 3-16,-7 0-8 0,8-3 0 0,-4 4 0 15,2-2 0-15,-2 5 0 0,-1-4 0 0,2 6 11 0,-2 1 8 16,-2 1-2-16,2 2 5 0,2 2 1 0,-11 2-3 16,19 1 5-16,-19-1 2 0,16 10 11 0,-4-2-6 15,-1 3 9-15,1 1-4 0,1 0 1 16,-3 2-9-16,5 4-1 0,-1 1-3 16,2 0 0-16,-2 2-4 0,-1-5-2 0,5 3-12 0,-8-7-24 0,4 0-33 15,-2 0-27-15,-2-3-38 0,-1 0-38 0,2-3-45 16,0 0-43-16,0-5-72 0,-11-1-303 0,19-5-657 15,-19 5 290-15</inkml:trace>
        </inkml:traceGroup>
        <inkml:traceGroup>
          <inkml:annotationXML>
            <emma:emma xmlns:emma="http://www.w3.org/2003/04/emma" version="1.0">
              <emma:interpretation id="{A18DAFC9-1C43-4EFA-AED9-B30B1723091E}" emma:medium="tactile" emma:mode="ink">
                <msink:context xmlns:msink="http://schemas.microsoft.com/ink/2010/main" type="inkWord" rotatedBoundingBox="11433,9990 13644,9861 13677,10431 11466,10560"/>
              </emma:interpretation>
            </emma:emma>
          </inkml:annotationXML>
          <inkml:trace contextRef="#ctx0" brushRef="#br0" timeOffset="127430.1601">9540 8239 205 0,'6'7'268'15,"-1"0"-6"-15,1 3-11 0,3 3-15 0,-2 2-11 16,4 6-14-16,-5 0-18 0,2 4-12 0,0-1-14 16,-2 0-19-16,7 8-3 0,1-4-14 0,-2-1-15 0,-5-3-3 15,2-1-13-15,2 1-6 0,-3-1-14 16,3-2-8-16,-5-6-3 0,-3 2-5 0,7-5-12 16,-4 1-3-16,0-4 2 0,0-4-8 0,-1 1-7 0,-5-6-1 15,10 11-3-15,-10-11 4 0,3 6-4 0,-3-6-1 16,0 0-2-16,0 0-4 0,0 0-5 0,0 0 2 15,0 0-4-15,0 0-3 0,0 0-6 0,-30-19-12 16,17 11-3-16,-4 1-1 0,-11 0 3 0,4 4 0 16,-4-1 1-16,3-1 4 0,2 5 6 15,-1 0 5-15,9 0 7 0,-4 3 9 0,6-1 4 0,-4 2-2 16,7-2 5-16,-2 3-6 0,4-2 2 0,-1 3 0 16,-1-1-1-16,10-5 4 0,-6 17-4 0,3-7 6 15,3-10-14-15,0 18 3 0,0-18 0 0,3 17 1 16,3-7-9-16,0 1 0 0,1-4 3 0,4 0-7 15,-2 1 0-15,4 2-7 0,2-6-13 0,2 0-7 16,-4-1-15-16,6 1-7 0,-2-4-15 0,2 0-9 16,1-4-6-16,5 1-2 0,-6-2-11 0,5 1 2 0,-1-6 3 15,-1 1 5-15,3-1 6 0,-2-3 3 16,0 2 13-16,3-2 0 0,1-1 6 0,-5 1 4 16,-3-2 3-16,1 2 1 0,2 1 9 0,-5 1 2 0,2 3 10 15,-3 0 1-15,-2-2 6 0,4 0 5 0,-3 3 5 16,3 3 4-16,-5-3 5 0,-1 6 3 15,1 1 8-15,1-2 2 0,-1 2 6 0,4 0-1 0,-1 2 1 16,-1-1 2-16,-2-1 2 0,4 6-1 0,-1-5-2 16,3-1 0-16,1 0-3 0,-1 0 3 0,1 0-4 15,3 0 5-15,-2-1-8 0,5-5-3 0,-8 3 3 16,1-1-6-16,0 0-2 0,1-1 3 0,2-3-7 16,-5 0-3-16,-3 1 4 0,0 3 0 0,-4-6-2 15,-1 3 0-15,-6 0-2 0,2-3-3 16,-5 10 4-16,0-14-4 0,0 14-5 0,-8-17 6 0,-1 9-4 15,-1-3-3-15,-2 1-3 0,-7 7 3 0,1-3-2 16,-5-2-5-16,4 5 6 0,0 3-1 0,-1 3 5 16,1-2-8-16,-2 1-1 0,4 2 0 0,1 0 3 0,0 1 1 15,2 4 3-15,1 0-4 0,2-2 7 16,4 4-2-16,-4 0 0 0,1-1 0 0,4 5 0 16,2-2 3-16,-2 1-1 0,3 1-1 0,3-2 1 0,0-2 5 15,0 4-1-15,3-6-2 0,3 6-4 0,-2-6 4 16,5 2-9-16,-3-4 3 0,4 0-6 0,-1-1 1 15,3-1-15-15,-3-1-10 0,-9-4-9 16,26-1-9-16,-10-2-5 0,0-1-1 0,-1 1-3 0,2-2 1 16,-2-2 5-16,0 1 4 0,1-4 5 0,6-1 5 15,-5-3 7-15,-1 3-1 0,-2-5 5 0,5 1 2 16,-4 1 7-16,3-3-1 0,-5 3 5 0,-1 3 9 16,2-2 3-16,-5 2 10 0,2 1 4 0,-3-1 1 15,-1 8-1-15,-1-3 6 0,-6 6 2 0,18-5 2 16,-18 5 7-16,14 4-5 0,-14-4 2 0,10 2 0 15,-10-2 6-15,14 5-5 0,-6 1-1 0,-5 1-1 16,3 0 1-16,-1 0-3 0,2 3-3 0,-4-2-1 16,3 2-4-16,2-1-4 0,-2-1 4 0,0-1 2 15,4 0-4-15,-4-2-7 0,-3 3 8 0,7-3-10 16,-10-5 4-16,9 9-4 0,-9-9 0 0,14 0 1 16,-14 0-3-16,12 1 6 0,-12-1-5 15,0 0 5-15,21-6-7 0,-15 1 5 0,-6 5-5 0,12-13 2 16,-5 6-6-16,-1 1 3 0,1-4-1 0,-1 5 1 15,2-5 2-15,-1 3 2 0,-2 0 1 0,-5 7-1 16,13-11-5-16,-8 8 5 0,-5 3 2 0,10-4 6 0,-10 4-8 16,0 0 2-16,11-2-4 0,-11 2 10 0,0 0-4 15,14 13 5-15,-12-9 3 0,-2-4-5 16,9 13-3-16,-6-6 2 0,-3-7-3 0,6 12 4 16,-6-12 0-16,1 13 2 0,2-6-8 0,-3-7 5 0,5 12-9 15,-5-12 3-15,4 7-2 0,-4-7 12 0,0 0-2 16,8 5-9-16,-8-5-2 0,0 0 4 0,0 0-4 15,25-18 6-15,-17 12 6 0,1-4-11 0,2-3-3 16,3 1-6-16,5-3 3 0,1-2 2 0,-1 0 0 16,-1-1 2-16,1 5 7 0,1-1 0 0,4 4 7 0,-8 3-4 15,2-1 8-15,1 2 3 0,1 2 9 16,-1 2 3-16,3 2 3 0,5 1-1 0,-1 4-3 16,-1 1 2-16,0 1 7 0,-1 4-12 0,-1-2-4 0,5 2 1 15,-6 3-6-15,2 3-1 0,3 1-48 0,-2-1-63 16,-2 1-81-16,-4 0-90 0,0-1-131 15,-7-3-328-15,-1-3-779 0,1 6 345 0</inkml:trace>
        </inkml:traceGroup>
        <inkml:traceGroup>
          <inkml:annotationXML>
            <emma:emma xmlns:emma="http://www.w3.org/2003/04/emma" version="1.0">
              <emma:interpretation id="{EFFB6533-993F-430E-9A8F-2E101125E3C7}" emma:medium="tactile" emma:mode="ink">
                <msink:context xmlns:msink="http://schemas.microsoft.com/ink/2010/main" type="inkWord" rotatedBoundingBox="15155,9402 18619,9200 18658,9872 15194,10074"/>
              </emma:interpretation>
            </emma:emma>
          </inkml:annotationXML>
          <inkml:trace contextRef="#ctx0" brushRef="#br0" timeOffset="128074.5821">13117 7715 260 0,'0'0'286'16,"-2"-19"-10"-16,1 11-1 0,1 8-9 0,0-15-10 15,0 15-20-15,0 0-16 0,1-14-23 0,-1 14-26 16,0 0-10-16,0 0-8 0,0 0-4 0,0 0 0 16,24 30 3-16,-19-12-1 0,5 5 8 0,2 1-10 15,-3 4 0-15,3-2 0 0,1 10-11 0,-1-1-14 16,2-2-9-16,-4 0-8 0,3 2-11 0,-4-15-6 16,0 9-11-16,-1-4-7 0,-2 1-3 0,1-2-10 15,-2 1 0-15,-2 1-8 0,0-4-3 0,-2-4-15 16,-1-5-20-16,2 5-40 0,-2-9-39 0,1 2-31 15,-1-11-30-15,0 17-34 0,0-17-38 0,0 12-49 16,0-12-67-16,0 0-332 0,0 0-700 0,24-18 310 0</inkml:trace>
          <inkml:trace contextRef="#ctx0" brushRef="#br0" timeOffset="128573.8856">13631 8005 116 0,'0'0'269'15,"0"0"-8"-15,0 0-12 0,0 0-13 0,-34 11-8 0,23-5-19 16,-2 1-9-16,1 4-11 0,-3-2-17 0,0 3-8 16,-4 5-8-16,2-3-14 0,7 0-7 15,-3 0-6-15,1 0-7 0,3 1-9 0,-2-2-10 0,4 4 0 16,-1-3-9-16,2-4-14 0,0 2 3 0,2-1-8 16,2 2-7-16,2-13-5 0,2 18 0 0,2-10-6 15,-4-8 6-15,9 16-10 0,2-9-5 0,-2-4 0 16,7 2-2-16,1 0-6 0,3 0-2 0,6-3-4 15,1-2 0-15,-2-1-3 0,0-1-8 0,7-2 5 16,-2-6-7-16,1 2 2 0,-1 1-1 0,11-4-2 0,-3-2-9 16,-1-5 1-16,2 6 2 0,-3-7-2 0,2 3-2 15,-2-2 3-15,-5-3-3 0,-5 3-3 16,-4 4-3-16,-2-3-8 0,-1-2-5 0,2 3 0 16,-9 1-3-16,1-5 1 0,-5 7-6 0,-4-3 0 0,-1 10 3 15,-3-8 3-15,0 14 0 0,-4-16-3 0,-2 9 5 16,-2 2 4-16,-5-2-8 0,-5 5 7 0,-1 2-3 15,1 2 0-15,-3 2 8 0,-6 4-2 0,2-2 3 16,2 5 12-16,4-4-9 0,-5 11 6 0,8-1 5 16,2-3-1-1,1-1 3-15,2 2 2 0,2 0-1 0,-1 7 9 0,7-8 10 0,-3 3-3 16,4-2 8-16,2 0 4 0,2 0 6 0,4-2 2 0,0-2-3 16,0-3 1-16,4 0 1 0,4 3-3 0,-1-4-6 15,5-2-1-15,1 0-7 0,8-3 1 0,0 2-6 16,0-4-10-16,0 0-24 0,-2 0-29 0,3-6-48 15,2 2-45-15,-10 1-45 0,-2-3-53 0,1 2-57 16,6-8-69-16,-4-3-298 0,2 0-701 0,-6-3 310 0</inkml:trace>
          <inkml:trace contextRef="#ctx0" brushRef="#br0" timeOffset="128944.0867">14602 7855 86 0,'0'0'274'16,"0"0"-17"-16,-16 0-18 16,16 0-14-16,0 0-17 0,-24 4-17 0,24-4-16 0,-14 6-16 0,7-2-11 15,7-4-18-15,-13 10-14 0,7-3-10 0,6-7-11 0,-9 7-11 16,4 0-4-16,5-7-9 0,-6 14-7 0,5-7-5 16,1-7 1-16,0 16-7 0,3-7-4 0,-3-9 3 15,12 15-2-15,-6-7 2 0,1-3 1 0,6 5 0 16,1 0 1-16,-1 1 3 0,1-4 2 0,-1 3 1 15,4-2-3-15,-3 2 0 0,1-1 8 0,-3 0-12 16,3 1-4-16,-1 0-1 0,-4 0-4 0,-1-3-1 16,0 1 0-16,-6 2 6 0,1-3-3 0,-4-7 9 15,2 14 7-15,-8 0 1 0,-2-7 0 0,-3 0-7 16,2 2 0-16,-3-3-4 0,-3 3-7 0,1-2-2 16,1-3-6-16,-1 3 0 0,4-3-9 0,1 2 0 15,9-6-13-15,-13 5-18 0,13-5-19 0,0 0-32 16,-14 0-34-16,14 0-22 0,0 0-18 0,0 0-28 15,0 0-33-15,0 0-22 0,17-32-33 0,-5 21-34 16,0-4-244-16,-4 2-565 0,6 0 250 0</inkml:trace>
          <inkml:trace contextRef="#ctx0" brushRef="#br0" timeOffset="129134.6132">14768 8060 345 0,'25'-10'103'0,"-6"3"59"0,1 5 19 0,-5-3 5 16,3 2 6-16,-4 0 7 0,0-1 9 16,1 3 3-16,-2-2 3 0,-2 0-7 0,-11 3-5 0,22 0-14 15,-12 3-2-15,2-2-8 0,-12-1-3 0,15 10-2 16,-6-6-15-16,2 1-7 0,-4 2-6 0,2 4-8 15,3-3-1-15,-1 2-16 0,-3 1-6 0,1 2-18 16,-3-8-4-16,2 8-9 0,1-2-8 0,-6-1-4 16,4 0-9-16,-1 5-5 0,-1-9-6 0,-2 2-16 15,-3-8-32-15,3 13-27 0,-3-13-45 0,3 10-35 16,-3-10-43-16,0 0-53 0,-11 7-67 0,11-7-90 16,0 0-265-16,0 0-673 0,0 0 298 0</inkml:trace>
          <inkml:trace contextRef="#ctx0" brushRef="#br0" timeOffset="129314.3902">15051 7714 213 0,'0'0'343'0,"0"0"-33"0,-4-10-35 0,4 10-28 0,0 0-26 15,0 0-24-15,0 0-16 0,0 0-33 0,0 0-45 16,0 0-54-16,11 29-57 0,-5-17-57 0,0-4-64 15,0 4-219-15,-4-1-376 0,7 1 166 16</inkml:trace>
          <inkml:trace contextRef="#ctx0" brushRef="#br0" timeOffset="129820.5328">15339 8043 2322 0,'10'10'205'15,"2"-2"-98"-15,-4 2-2 0,-1-3 7 16,1 0-1-16,-1-1-2 0,3 1 0 0,-2-2 1 0,1-1-7 15,3 5 10-15,-5-1-6 0,-1-5 0 0,3 1-16 16,-9-4 4-16,14 9-23 0,-8-5 1 0,-6-4-12 16,11 2-1-16,-5 3-1 0,-6-5-11 0,0 0-6 15,0 0 5-15,15-2-3 0,-15 2-12 0,0 0 0 16,17-5-6-16,-13-2-8 0,2 0-17 0,-6 7-10 16,20-10 3-16,-10-4-12 0,-1 3-1 0,1-4-5 0,1 3 2 15,1 0-2-15,-2-1 4 0,1 4 4 0,-1-2 0 16,1 0-2-16,-2 7 10 0,-2-4 5 0,0 3-2 15,2 2 2-15,-9 3 15 0,17-5-7 16,-17 5 6-16,15 1 4 0,-15-1 4 0,12 7 5 16,-6-2 12-16,3 3 6 0,-3 0 3 0,-1-1 1 0,1 0 6 15,0 6-7-15,2 0 3 0,-2-1-3 0,-2-2-8 16,1 0 5-16,5 0-5 0,-5-2-2 0,-1 1-5 16,1 0-2-16,-2-3-1 0,-3-6-5 0,6 14 2 15,-6-14-3-15,9 9 2 0,-9-9-6 0,6 5 1 16,-6-5-4-16,0 0-9 0,0 0-9 0,19-7-3 15,-19 7-10-15,16-7 2 0,-8-2-3 0,5 1-1 16,-2-3-1-16,5 1 2 0,5-5 2 0,0-3-1 16,0 3-1-16,1-2 24 0,-6 6-24 0,5-3 6 15,-1-1 2-15,1 5 4 0,-4 0 12 0,-2 3-3 16,3 1 2-16,0 1 13 0,-1 3-4 0,0 0 14 16,3 0-9-16,-4 6-1 0,4-1 1 0,-1 1-1 15,5 2 5-15,-2 1-10 0,5 4 4 0,-2 2-7 0,1-2 0 16,1-1-2-16,0 5-23 0,7 2-44 0,-9-3-59 15,1-1-73-15,-4-2-91 0,3-3-146 0,-5 1-249 16,-5-6-734-16,2 1 324 0</inkml:trace>
        </inkml:traceGroup>
        <inkml:traceGroup>
          <inkml:annotationXML>
            <emma:emma xmlns:emma="http://www.w3.org/2003/04/emma" version="1.0">
              <emma:interpretation id="{5C69CB87-15A9-4570-8B9C-6E446281FB18}" emma:medium="tactile" emma:mode="ink">
                <msink:context xmlns:msink="http://schemas.microsoft.com/ink/2010/main" type="inkWord" rotatedBoundingBox="19547,9412 23049,9208 23113,10311 19611,10515"/>
              </emma:interpretation>
            </emma:emma>
          </inkml:annotationXML>
          <inkml:trace contextRef="#ctx0" brushRef="#br0" timeOffset="131027.9314">17512 7772 188 0,'0'0'302'0,"-2"-11"-7"0,2 11-11 0,0 0-10 15,0 0-11-15,0 0-17 0,0 0-19 0,0 0-22 16,0 0-22-16,0 0-12 0,0 0-13 0,0 0-14 0,0 0-12 16,0 0-4-16,0 0-11 0,0 0-2 0,29 16 1 15,-20-11-21-15,-2-2 6 0,3 5 11 0,4-2-25 16,-1-2-2-16,5 1 9 0,-4 0-19 0,2-1-1 15,2-3-12-15,1 0 0 0,-4 0-6 0,5-1-7 16,-1-2-2-16,-3 1-3 0,4-3-5 0,4-6-1 16,-8 3-4-16,0-1-1 0,1 2-6 0,1-5 0 15,-3 1-7-15,-2-1 0 0,1 1-4 0,-3-3 0 16,0 4-9-16,-2-5 10 0,0 4-6 0,0-1 6 16,-3 2-10-16,-3 4-6 0,3-5 5 0,-6 10 0 0,7-10-10 15,-7 10 8-15,6-7-6 0,-6 7-2 16,0 0-4-16,0 0 6 0,0 0 1 0,19 10 4 15,-13 1-4-15,3 0-4 0,2 4-3 0,2 7 8 0,1-3-2 16,-1 8-3-16,4 5 6 0,0 5-1 0,3-4-4 16,1 5 2-16,-2-3 5 0,0 3-2 15,1 0-8-15,1 1 6 0,0-2 3 0,2 3 0 0,-6-2 1 16,-1 2 0-16,-1-3-14 0,-1-1 14 0,-5-3 3 16,-1-4 0-16,-5-2-4 0,2 1 4 0,-2-4-9 15,1 1 6-15,-5 0 13 0,-4-4-14 0,1-2 6 16,-1-1-4-16,-9 0 5 0,0 0-4 0,-2-2 0 15,-5-4-7-15,-4 3 19 0,-1-2-14 0,-2-6-5 16,-11 0 2-16,-3-1 4 0,-4-1 0 0,-5-3 1 16,4-2 1-16,-4-2-5 0,2-5 1 0,1 1 1 15,2-4 6-15,1-2-10 0,8-2 0 0,1-1-2 16,11 2 2-16,4-3-20 0,1-2-19 0,7-1-27 16,1-4-26-16,9 2-34 0,0-15-48 0,7 11-56 15,8-3-69-15,5-7-359 0,4-2-713 0,7-3 315 16</inkml:trace>
          <inkml:trace contextRef="#ctx0" brushRef="#br0" timeOffset="131870.4502">18375 7864 266 0,'8'-5'296'0,"-8"5"-20"16,0 0-23-16,0 0-23 0,7-8-22 0,-7 8-19 0,11-3-14 15,-11 3-15-15,15-4-15 0,-15 4-9 0,17 0-13 16,-8 0-9-16,-9 0-9 0,20 0-6 0,-7-5-7 16,1 4-3-16,1 0-10 0,2-2-8 0,-2-1-7 15,5 0-2-15,-4-3-6 0,-1 1-5 0,3 0-5 16,-2-1-1-16,-1 2-10 0,3-5-1 0,-6 2-3 16,2 0 0-16,-3 0-2 0,-2-3 1 0,-1 4-1 15,-2-1 1-15,0-4-11 0,0 4 4 0,-5-3-3 16,-1-2 3-16,0 13-4 0,-3-24-3 0,-3 14-6 15,-1 0 5-15,-4 1-6 0,-1-1 1 0,-2 3-5 0,-6 1 6 16,2 2-9-16,0 4 8 0,-1 0-7 0,-8 4 6 16,5-2-1-16,-5 4 3 0,8 3 3 15,-5-2-4-15,4 1 2 0,4 3-6 0,2 1 5 0,1 1 0 16,6 3 2-16,-1-1-9 0,-1 0 11 0,5 1-4 16,-1 0-1-16,5-1 0 0,0 1 2 0,6-2-2 15,-1 0 3-15,2-1-3 0,-1-2-2 16,3 2 3-16,4-2 0 0,1-3-2 0,2-3-1 0,-1 0-3 15,0-3 8-15,-3 0-8 0,4-2 9 16,1-2-14-16,-2 2 9 0,-2-5 2 0,4 2-3 0,-4-5 0 16,2 1 7-16,-2-1-8 0,-1-1 0 0,0-5-8 15,-3 4 5-15,3-6-7 0,-3 3 2 0,-1-5 2 16,0 3 2-16,1-2-1 0,-3 1 4 0,-1 2-3 16,2 0-3-16,1 2 0 0,-2 4 1 0,-3 0 0 15,-3 8-8-15,6-10 4 0,-6 10-1 0,7-7-6 16,-7 7 6-16,11-4 6 0,-11 4-5 0,0 0 7 15,13 11-13-15,-7-4 12 0,-3 3 4 0,3-2-2 16,1 3-1-16,-1 5 2 0,2-4-2 0,2 4 1 0,-1-5 5 16,3 4-8-16,0-2 10 0,3 0-5 0,-2-1 2 15,-1-1-6-15,3 1-3 0,0-4 9 0,-1-2 5 16,2 5-9-16,-3-5-1 0,1-2 0 0,1-1 0 16,0-3-10-16,-2 1-5 0,3-2-3 0,-1-2 0 15,-1 0 2-15,-1-4-1 0,4 1-2 0,-4-1 2 16,3-1 6-16,-1-2 1 0,2-1-8 0,-2 0 4 15,4-6 1-15,-6 8 1 0,7-9 0 0,-2 7 2 16,-5 0 2-16,2 2 0 0,3 2-3 0,-5 2-1 16,2-1 2-16,-6 4-1 0,3-1-3 0,-12 3 6 15,20 7-4-15,-5-4 9 0,-4 5-1 0,1 3 0 16,-3 2 3-16,2 3 2 0,5 4 13 0,-4 1-2 0,2 2 4 16,0 12-3-16,6-5 6 0,-4 7 0 0,1 2-8 15,-1-1 9-15,-1 7-10 0,0-4-2 16,3-1 5-16,-6 2-1 0,-2 0-5 15,7 0 3-15,-1-5 1 0,-1 2 6 0,3-3-7 0,-5 1 0 16,1-5-4-16,-4-4 3 0,1-3-1 0,-1-3-7 0,-1 0-8 16,-3-4-22-16,-2 0-23 0,-1-5-25 15,2 1-26-15,-7-2-38 0,2-12-41 0,-10 23-36 0,8-16-62 16,-5-4-291-16,7-3-614 0,-19 4 273 0</inkml:trace>
          <inkml:trace contextRef="#ctx0" brushRef="#br0" timeOffset="132220.5219">19555 7806 161 0,'-7'-17'309'16,"1"4"-22"-16,0-1-15 0,0-1-15 0,1 3-11 15,2-3-14-15,2 7-14 0,1 8-18 0,0-18-16 16,0 18-19-16,0-17-17 0,1 9-17 0,-1 8-13 15,8-12-11-15,-2 2-9 0,1 4-9 0,5-1-11 16,-3 1-8-16,4-1-13 0,-2 3 2 0,4-2-9 16,0 3-7-16,1-2 1 0,0-1-9 0,2 2-2 0,0 1-2 15,-1 3-5-15,4-4 0 0,-4 4-2 0,1 4-9 16,-3-2 0-16,-3 2-3 0,2 1 2 0,-5 2 1 16,2 0-4-16,-5-1 2 0,0 5-3 0,-4-1 3 15,-2 4 4-15,-2-1 2 0,-4 1-5 0,0 2 1 16,-1 0-4-16,-6-2 3 0,-4 3-2 0,4 1-3 15,-1-5-2-15,1 5-4 0,-1-5 4 16,1-1-25-16,1 1-27 0,3-2-30 0,2 0-38 0,-1-5-40 16,2 2-47-16,6-8-50 0,-6 11-282 0,6-11-576 15,0 0 255-15</inkml:trace>
          <inkml:trace contextRef="#ctx0" brushRef="#br0" timeOffset="132941.2484">20067 7795 229 0,'7'4'313'0,"-7"-4"-32"0,0 0-23 16,15 0-18-16,-15 0-18 0,0 0-18 15,24-3-17-15,-12 2-19 0,3-2-15 0,0 0-18 0,2 2-14 16,3-2-11-16,-4 2-9 0,4-1-12 0,-1-4-8 16,0 1-6-16,1-2-8 0,-2 0-8 0,-2 0-4 15,0 0-12-15,1 0-5 0,-4 0-7 0,-1-2-10 16,-4 3-10-16,-2-1-5 0,-2-2-4 0,-4 9-2 15,3-15-4-15,-3 15 5 0,-6-16-1 0,0 7 0 16,-3 3 7-16,-4 0-8 0,-2 1-2 0,-3-1 0 16,-1 5 3-16,-8-1 0 0,0 2 3 0,-1 0 8 15,2 0 7-15,1 2 1 0,7 3 7 0,2-2-3 16,-4 2 3-16,2 5 5 0,2 0-8 0,2 0 2 16,3 0 1-16,-1 1 5 0,4 2-6 0,1-2 2 15,1 0-4-15,4-1-1 0,-2 1-3 0,4-11 5 16,1 23-6-16,2-12 1 0,0-3-2 0,2 2-1 15,2-3 2-15,4 4-6 0,-4-5 4 0,6 1-2 16,1 0-5-16,-4-7-3 0,7 5-7 0,-2-4-8 16,0-1-9-16,2 0-3 0,1-2-9 0,-1-2 1 15,2 2-4-15,-2-3 4 0,-3-5-5 0,3 3 3 16,5-6-8-16,-8 1-2 0,-1 1-5 0,3-6 1 0,2 0 0 16,-4 3 5-16,-1-4 5 0,-1 3 3 15,-1 0 0-15,1-1 7 0,-2 2 2 0,-1 3 3 16,-2 2 9-16,5-1 2 0,-4 5 2 0,-1-1 4 0,-7 6-2 15,12-3 4-15,-12 3 8 0,12 0 0 0,-12 0 1 16,0 0 4-16,16 9 2 0,-11 0 4 0,1-3 1 16,0 2 6-16,1 4 3 0,1 2-1 0,-4-3-8 15,4 0 6-15,-2 2 0 0,1 0 0 0,-1 2-2 16,2-4-1-16,1 4 3 0,-2-5 0 0,2 1-2 16,-5-1-2-16,5-3-3 0,0 0 4 0,-3 0-4 15,0 0 0-15,0-1-2 0,0 1-2 0,-6-7 0 16,9 9-3-16,-9-9-1 0,8 2 3 0,-8-2 0 15,0 0-1-15,0 0 2 0,10 4-1 0,-10-4-1 16,0 0 5-16,0 0-2 0,0 0-1 0,3-22 7 16,-3 22 0-16,-2-18 2 0,4 10 2 0,-2 8 4 0,-2-23 8 15,2 8-5-15,2-1 1 0,-2 0 13 16,0 0 11-16,3-2 5 0,0 2-4 0,1-1-10 16,-1 0-4-16,5-1-3 0,1 5-7 0,0-1-7 0,-2-1-4 15,7 4 6-15,-1 1-8 0,12-1-16 0,-10 3-25 16,11-1-26-16,-2 2-32 0,4 1-38 15,-6 2-47-15,4 1-55 0,0-3-74 0,-5 6-308 0,-1-4-649 16,5 3 288-16</inkml:trace>
        </inkml:traceGroup>
        <inkml:traceGroup>
          <inkml:annotationXML>
            <emma:emma xmlns:emma="http://www.w3.org/2003/04/emma" version="1.0">
              <emma:interpretation id="{019294F2-A5C0-4954-83DA-45A1E05D383D}" emma:medium="tactile" emma:mode="ink">
                <msink:context xmlns:msink="http://schemas.microsoft.com/ink/2010/main" type="inkWord" rotatedBoundingBox="23342,9042 25493,8916 25528,9506 23376,9631"/>
              </emma:interpretation>
            </emma:emma>
          </inkml:annotationXML>
          <inkml:trace contextRef="#ctx0" brushRef="#br0" timeOffset="133334.1877">21513 7439 238 0,'0'0'375'0,"0"0"-24"0,0 0-26 16,0 0-24-16,0 0-30 0,0 0-24 0,0-15-22 15,0 15-25-15,0 0-22 0,0 0-16 0,0 0-17 16,0 0-18-16,-22 19-9 0,22-19-14 0,-12 17-11 16,6-11-6-16,1 3-11 0,-2 1-11 0,4 1-1 15,-3-3-10-15,5 1-5 0,-2 6-2 16,3-2-10-16,0-13-1 0,-2 20-3 0,7-8 2 15,-5 0-10-15,4 0 1 0,2-2-6 0,0 0-3 0,4 5-6 16,-2-5 4-16,1 4 1 0,3-3-2 0,-5-1-4 16,4 2 0-16,-1 0 4 0,0 1-3 0,-2-4-6 15,-1 3 6-15,-1-4-2 0,-1 0-6 0,-2-1 5 0,-3-7 1 16,1 17-4-16,-1-17 3 0,-4 13 1 0,-5-6 6 16,-2 1-7-16,0-2 7 0,-4 3-1 15,-3-3-4-15,0 0 0 0,-5-2 5 0,3 1-5 16,0 0-3-16,2 0 2 0,2 1-7 0,4-6-10 0,1 2-14 15,11-2-17-15,-19 0-28 0,19 0-37 16,-13 0-49-16,13 0-47 0,0 0-55 0,-5-9-75 0,5 9-210 16,0 0-584-16,11-24 259 0</inkml:trace>
          <inkml:trace contextRef="#ctx0" brushRef="#br0" timeOffset="133888.2676">21738 7715 45 0,'0'0'236'0,"18"0"-8"0,-9 0-11 16,-9 0-10-16,21-1-14 0,-21 1-15 0,18 0-12 16,-6 0-10-16,-12 0-14 0,22-3-12 0,-7 1-11 15,2-3-8-15,-2 2-7 0,2 0-12 0,0-1-7 16,-1-1-8-16,4-1-7 0,-2 3-8 0,-1-5-6 16,-2 3-7-16,3 1-2 0,-3-3-2 0,-1-3 3 0,2 3 1 15,-3 0-7-15,-7 1-5 0,-1-4-2 16,-5 10 0-16,6-15-6 0,-6 15-1 0,-2-11-8 15,2 11 3-15,-9-13-4 0,-3 5 5 0,-1 4-1 0,-3 0 1 16,1 2 2-16,-2-2 6 0,-11 3 1 0,10 0 9 16,-4 2-4-16,2 4 1 0,4-3-1 0,-4 3 0 15,1 2-3-15,6-1-4 0,-2 1 2 16,1 3-1-16,2-2-6 0,2 2 0 0,3-3 1 0,-1 4-4 16,2-1-1-16,3 0-3 0,0 1-2 0,3-11 2 15,-1 18-5-15,1-18 3 0,4 18-5 0,-1-8-3 16,5-4 3-16,-2 2-10 0,1-2-10 0,3 0-12 15,-1-3-13-15,2 0-13 0,4-1-7 0,-3 0-7 16,1-2-7-16,2 0 6 0,1-2 1 0,-1 0 6 16,0 1 5-16,2-4 10 0,-1-1-1 0,-3-1 2 15,1-1 3-15,2 1 8 0,1-4 0 0,-2 2 6 16,1-4 8-16,0 6 13 0,1-1 5 0,-8 5 9 16,6-6 3-16,-5 7 1 0,-2-2 0 0,-8 4 0 0,17-6 0 15,-17 6 0-15,14 3 8 0,-5 0-2 16,-9-3-6-16,13 6 0 0,-8 3 0 0,2-2 0 15,-1-1-3-15,0 2 0 0,0 2-3 0,2-3 1 16,-1 3 4-16,2 4-5 0,-2-5 2 16,2 2-4-16,-1-4-2 0,-1-1-9 0,2 0-18 0,0-1-19 15,-1-2-32-15,-8-3-38 0,15 2-44 0,-15-2-48 16,13-2-51-16,-13 2-198 0,7-8-484 0,-1 1 215 0</inkml:trace>
          <inkml:trace contextRef="#ctx0" brushRef="#br0" timeOffset="134141.2921">22456 7279 289 0,'3'-11'291'0,"-2"1"-10"15,1 0-15-15,4 3-25 0,-6 7-22 0,1-10-24 16,-1 10-21-16,0 0-17 0,0 0-12 0,0 0-13 16,0 0-14-16,0 0 1 0,11 27-6 0,-10-13-6 15,-1 4-4-15,0 4 3 0,5 2-7 0,-4 2-6 16,2 0 0-16,3 1-3 0,0 0-5 0,-2-2-8 15,4 4 1-15,-2-3-10 0,3 0-9 0,-2-2 0 16,-1-3-6-16,5 1-9 0,-5-5 1 0,1-3-1 16,-1-1-10-16,2 2-4 0,-6-6-10 0,4 2-14 0,0-2-29 15,-1-1-24-15,2-4-24 0,1 1-32 16,-8-5-27-16,18 7-34 0,-9-7-27 0,-9 0-24 16,25-2-41-16,-10-3-234 0,-2 3-529 15,1-5 235-15</inkml:trace>
          <inkml:trace contextRef="#ctx0" brushRef="#br0" timeOffset="134398.6627">22918 7573 31 0,'0'0'295'0,"9"-5"-6"0,-9 5-15 0,7-3-15 16,-7 3-18-16,0 0-23 0,0 0-15 0,0 0-13 15,0 0-10-15,0 0-14 0,0 0-6 0,-20 25-12 16,12-15-6-16,1 0-11 0,-4 1-6 0,4 2-5 16,-1-1-8-16,1 1-9 0,1 0-4 0,0-2-1 15,3 0-2-15,0-1-10 0,3-10-5 0,-2 19 2 16,4-7 9-16,1-2 1 0,4-4 15 0,5 4-1 15,2-2 6-15,2-1 2 0,14-1 1 0,-3-6-7 16,3 3-4-16,14-3-5 0,-3-1-9 0,6 1-7 16,-2-2-7-16,0-3-12 0,3 0-1 0,-7 0-7 15,3 0-1-15,-7-3-25 0,-7 5-38 0,-3-2-65 16,-8 0-79-16,-4 0-95 0,-8-1-129 0,-7 6-402 16,6-7-842-16,-6 7 372 0</inkml:trace>
        </inkml:traceGroup>
        <inkml:traceGroup>
          <inkml:annotationXML>
            <emma:emma xmlns:emma="http://www.w3.org/2003/04/emma" version="1.0">
              <emma:interpretation id="{4E06D43A-B7B6-4D9F-87EC-AE2E98A55BD4}" emma:medium="tactile" emma:mode="ink">
                <msink:context xmlns:msink="http://schemas.microsoft.com/ink/2010/main" type="inkWord" rotatedBoundingBox="26405,8608 30604,8364 30661,9345 26462,9590"/>
              </emma:interpretation>
            </emma:emma>
          </inkml:annotationXML>
          <inkml:trace contextRef="#ctx0" brushRef="#br0" timeOffset="135774.7123">24365 6913 87 0,'0'0'229'0,"6"-9"-11"0,-6 9-6 0,6-12-7 16,-6 12-4-16,6-11-1 0,-6 11-6 0,7-8-2 16,-7 8-8-16,6-9-9 0,-6 9-11 0,0 0-13 15,0 0-16-15,0 0-17 0,0 0-12 0,13 0-12 16,-13 0 3-16,0 0-13 0,9 20 5 0,-7-5-3 0,2-2 1 16,1 3-1-16,2 7 16 0,-1 3-11 0,2 0-1 15,-2 10 4-15,1-9 9 0,-1-2-4 16,2 7-7-16,-2 4-1 0,1 0-4 0,0-8-6 0,-1-3-6 15,0-1 3-15,2 0-2 0,-2 0-9 0,0-1 1 16,-2-4-9-16,5-4 3 0,0 6-12 0,-4-3-7 16,2-1-1-16,2-1 7 0,-3 0-14 0,0-4-2 15,1 2-7-15,-2-6 0 0,-2 2-9 0,3-2-20 16,0-1-30-16,-2 2-39 0,2-4-29 0,-6-5-27 16,9 15-34-16,-4-9-38 0,-5-6-45 0,7 3-61 15,-7-3-341-15,0 0-701 0,0 0 311 0</inkml:trace>
          <inkml:trace contextRef="#ctx0" brushRef="#br0" timeOffset="136560.503">25073 7283 56 0,'0'0'269'0,"0"0"-20"15,0 0-19 1,0 0-12-16,0 0-13 0,0 0-12 0,0 0-9 0,-24 20-12 0,14-11-9 15,-4 0-10-15,-1 5-5 0,-1 2-8 0,0 3 0 16,-5-1-9-16,1 1-1 0,-1-1 3 0,2 4-1 0,-2-2-3 16,3-2-9-16,0 3-3 0,-1-4 8 0,3 1-25 15,2-5-5-15,5-1-19 0,2 2-4 0,1-4 1 16,0 3-1-16,3-2-14 0,-2-4 12 0,5-7-17 0,2 18-2 16,-2-18-6-16,10 17-11 0,-5-10 5 15,8-3-3-15,-2 1-5 0,8-3-2 0,0 1-1 16,5 1 0-16,5-4-2 0,-4-4-12 0,5 0 0 0,-2 0 0 15,5-2-6-15,6-5-7 0,-11 1-5 16,2 2-18-16,-2 0 18 0,-1-3-5 0,-2 3 0 16,-5 2 1-16,-5-2-7 0,0 5 3 0,-3-1 6 15,-5 1-4-15,-7 3 5 0,16-4-2 0,-16 4-5 0,11-2 5 16,-11 2 2-16,0 0-5 0,16 3 3 0,-7 1-3 16,-9-4 2-16,12 6 10 0,-1-3 0 0,-4 1-6 15,-7-4 11-15,21 10 2 0,-6-6-2 16,0 0-2-16,3-2 14 0,4 2-4 0,3-2 2 15,1-2-6-15,-5 0 6 0,-2-2 0 0,8-3-3 16,0 4-4-16,-8-3-3 0,1 0 1 0,-1-3 4 0,0 0-3 16,-5 0 3-16,-1 1 0 0,-1-2 3 0,-4 1-3 15,-3-3-2-15,1 3-2 0,-4-4-2 0,1-2 0 0,0 0 2 16,-8-1-5-16,4-1-5 0,-7 4-1 16,-2-3 3-16,1 3 2 0,-3-2-1 0,-3 3-10 0,-1 2 13 15,1 0-5-15,-13 2-3 0,1 3 0 0,-3-1 6 16,2 3-10-16,-4 1 7 0,5 1-4 0,1-1 2 15,0 7 3-15,7-1 3 0,-5 3-10 0,9-1 8 16,2 3-3-16,-2-3 2 0,7 4-3 0,-1 0 0 16,2 1 5-16,1 2 3 0,6-4-7 0,0 3 3 15,3-4 1-15,0 2 1 0,1-1 1 0,8-2 4 16,0 4-6-16,0-4 1 0,3-1-4 0,4-3 13 16,-2-1-9-16,7-2 11 0,-3-1-6 0,5-2-7 15,0-1 7-15,1 1-3 0,-2-2-7 16,-3-4 5-16,4 1-1 0,-7-1 1 0,-1-1 2 0,4 0 3 15,-8 0-12-15,1 1 2 0,-6-1 3 0,1 3 1 16,-4 0 0-16,2 0 5 0,-8 5-4 0,11-6 5 16,-11 6 2-16,14-8-1 0,-14 8-6 0,0 0 6 0,10-2-5 15,-10 2-7-15,0 0 6 0,20 6 6 0,-13 0-4 16,-2 2 1-16,5-4-2 0,-1 6 10 16,4-3-11-16,-2 4 4 0,1-1-12 0,1 0 4 0,-2 1-10 15,2-5-19-15,-1 2-24 0,1 2-28 0,4-7-25 16,-5 7-31-16,-6-5-31 0,4-2-36 0,-2 1-40 15,-8-4-55-15,18 2-287 0,-18-2-635 0,14-2 281 16</inkml:trace>
          <inkml:trace contextRef="#ctx0" brushRef="#br0" timeOffset="137947.7098">26241 7523 147 0,'-17'0'298'0,"17"0"-28"16,0 0-31-16,-6-6-20 0,6 6-19 0,0 0-23 16,0 0-16-16,39-11-15 0,-19 7-16 0,4-1-9 15,4 4-16-15,0-3-8 0,5-2-11 0,0 6-6 16,9-4-11-16,-4 3-4 0,-5-2-11 0,-6 3-2 15,4 2-7-15,-4-2 0 0,-1 1-5 0,-7 0 2 16,-3 3-3-16,4 1 1 0,-7-1 0 0,2 0 3 16,-5-1-2-16,1-1 4 0,-11-2-3 0,18 8 4 15,-11-3-1-15,-7-5 2 0,12 6-2 0,-4-2 2 16,-8-4 0-16,9 4 6 0,-9-4 2 0,10 6-6 16,-10-6-1-16,13 5-4 0,-13-5 2 0,15-1-4 15,-15 1-6-15,21 0-8 0,-9-3 5 0,-1 2-9 16,-11 1 5-16,28-9-7 0,-15 4 1 0,4-1-9 15,-5 0 6-15,-2 1-5 0,4-4-1 0,-5 0-1 16,4-1-3-16,-10 3 0 0,3-4-13 0,1-2 8 16,-4 2-9-16,0 0 1 0,-3 11-1 0,-3-18 2 0,-3 9 0 15,2 2-5-15,4 7 0 0,-18-21 1 0,8 13 5 16,-1 2-1-16,-5 1 6 0,-1 0-4 0,-2 4 12 16,0-1-2-16,1 2 1 0,-6 6 0 0,4-4-3 15,1 3-1-15,3 1 6 0,-1 1-8 0,5 1 2 16,2 3 4-16,-4-1 4 0,8-1-9 0,-6 3 2 15,5 0 1-15,7-1-1 0,-3-3-2 0,3-8 3 16,0 21-4-16,3-11 6 0,2 0 1 0,3 1-5 16,1-2-3-16,8 0 12 0,-7-2-8 0,2 1-7 15,2-2 5-15,5-1-19 0,-3-3-3 0,1-2-4 16,2 0-5-16,1-2-3 0,-1-2-3 0,0 3 0 16,-2-7 0-16,-4 3-2 0,4-3 2 0,-2-3 3 15,4 4-1-15,-6-7-2 0,-2 6 8 0,-2-1 2 16,-2-2 3-16,5 1-1 0,-6 2 4 0,-1 2 8 0,0-1 9 15,-5 7 15-15,6-11 5 0,-6 11 1 16,8-7-12-16,-8 7 9 0,0 0-9 0,9-6-8 0,-9 6 12 16,0 0 1-16,0 0-3 0,16 13 5 0,-16-13 4 15,8 11 11-15,1-4-3 0,0 4 3 0,-2-4-2 16,-1 4 9-16,7 2-9 0,-2 0-1 0,1 0 6 16,-2 0-3-16,5-3-8 0,-4 1 4 0,2 2-9 15,0-5 0-15,-4-1-3 0,2-1-3 0,-2 1 2 16,1-3 7-16,2-1-11 0,-1 1 1 0,-11-4 3 15,15 0-10-15,-15 0 11 0,16-4 3 0,-16 4-8 16,13-6 3-16,-5 3-2 0,-8 3-8 0,15-12 2 16,-11 2 4-16,5-1-5 0,-3 0 2 0,2 0-5 15,4 0 1-15,-8-1 2 0,5-1-1 0,-2 0-5 16,-1 5 1-16,3-2 7 0,-1 4-9 0,-2-1 7 16,3 1-3-16,-9 6 11 0,10-7-10 0,-4 2-1 15,-6 5-1-15,11-5 7 0,-11 5 0 0,0 0 2 0,19 4 21 16,-10 2-19-16,-5 0 7 0,2 1-2 0,3 1 2 15,-4 2-6-15,1 1 11 0,3 0-7 16,-2 2 6-16,-1-1-7 0,2 4 0 0,-3-4-4 0,1 1 5 16,-1-2-7-16,1-4 3 0,-3 2-5 0,3-1 2 15,1-1 5-15,-7-7-1 0,6 7-1 16,-6-7-3-16,11 7 1 0,-11-7-1 0,12 3 0 0,-12-3 2 16,13 0-17-16,-13 0 9 0,16-10-11 0,-7 5 1 15,2-2-9-15,1-1 8 0,1-3 5 0,1 0-15 16,-1 0-1-16,6-3 4 0,1-3 3 0,-1 3 1 15,-4 1 7-15,5 0-8 0,0 0 0 0,-3 3 2 16,-2 2 4-16,1 1 9 0,1 1 1 16,-4 1 6-16,3 0 10 0,-1 2 0 0,-4 2 2 0,-11 1 12 0,22 1-7 15,-6-2 0-15,-5 4-11 0,-2 1 8 16,4 3-6-16,-1 0 0 0,-4 0 2 0,1 4-1 16,-2-5-5-16,2 7 0 0,-2-1-8 0,-1 0 7 0,0-2 1 15,2 3-5-15,-5-6-22 0,0 1-24 16,3 1-38-16,-3-2-24 0,-3-7-29 0,7 11-29 15,-4-5-13-15,-3-6-24 0,0 0-35 0,6 9-32 16,-6-9-44-16,0 0-321 0,0 0-676 0,27-11 299 0</inkml:trace>
          <inkml:trace contextRef="#ctx0" brushRef="#br0" timeOffset="136885.9265">26238 7213 235 0,'0'0'290'16,"12"-11"-14"-16,-5 9-13 0,-7 2-14 0,17-7-21 16,-7 4-21-16,2 1-14 0,-12 2-14 0,22 1-13 0,-11 0-15 15,2 4-4-15,-1 6-12 0,2-2-7 0,-7 2-6 16,-1 0-5-16,0 3 1 0,0 1-3 0,-3 4 8 16,1-1-1-16,-5 4 8 0,-2-4 8 0,1 6-9 15,1 1 1-15,-5-2-6 0,3-2-3 0,-1 3-15 16,-1-3-4-16,4 0 0 0,-2 0-8 15,3-3-7-15,-3 0-9 0,3-2-5 0,3-1-4 0,-3-2-8 16,4 0-4-16,1-1-5 0,-1-1-8 0,2-3 1 16,3 3-1-16,1-6-2 0,1 2-10 0,2-3-11 15,-1 2-21-15,2-3-37 0,-1-3-36 0,3 0-35 16,2 0-41-16,-7-3-42 0,5-3-51 0,-7 2-56 16,5-3-83-16,-7-4-280 0,2 0-717 0,-3 2 317 15</inkml:trace>
          <inkml:trace contextRef="#ctx0" brushRef="#br0" timeOffset="138206.2789">28493 7308 273 0,'0'0'336'0,"0"0"-18"15,0 0-21-15,-12-12-18 0,12 12-11 0,-11-2-21 16,11 2-3-16,0 0-20 0,-25 10-13 0,18-6-7 16,-5 7-8-16,-2 0-8 0,4-2-2 0,1 3-5 0,-5 4-10 15,3-3-10-15,3 0 3 0,2 3-9 16,0-1-9-16,3 0-11 0,0-1-7 0,3-1-9 16,0-1-10-16,3 5-4 0,3-5-11 0,-3 0-6 15,5 0-8-15,1 3-5 0,1-2-7 0,2-4-7 16,1 0-9-16,4-1-15 0,-1-1-39 0,-4-2-40 15,7 1-46-15,-2-2-40 0,2-4-50 0,-2 1-43 16,-1-5-50-16,-3 3-56 0,7-5-80 0,-2-1-249 0,-5 0-711 16,1-3 314-16</inkml:trace>
        </inkml:traceGroup>
        <inkml:traceGroup>
          <inkml:annotationXML>
            <emma:emma xmlns:emma="http://www.w3.org/2003/04/emma" version="1.0">
              <emma:interpretation id="{D5A272BB-BD10-495C-AE64-23E9B176EF25}" emma:medium="tactile" emma:mode="ink">
                <msink:context xmlns:msink="http://schemas.microsoft.com/ink/2010/main" type="inkWord" rotatedBoundingBox="30926,8995 33018,8873 33048,9374 30955,9496"/>
              </emma:interpretation>
            </emma:emma>
          </inkml:annotationXML>
          <inkml:trace contextRef="#ctx0" brushRef="#br0" timeOffset="138413.982">28888 7328 237 0,'10'-8'357'0,"-10"8"-36"0,0 0-30 15,11-3-27-15,-11 3-14 0,0 0-6 0,0 0-5 16,16 13-6-16,-10-5-3 0,-3 0-11 0,6 5-4 16,-4-2-2-16,4 4-7 0,-2-2-11 0,-1 4-13 0,3-3-14 15,-2 3-12-15,-1-8-19 0,3 7-9 16,-1-1-12-16,-2 1-13 0,0-7-9 0,-5 4-23 16,5 0-24-16,-6-4-43 0,3-1-49 0,-3-8-47 0,6 14-44 15,-6-14-54-15,-1 11-72 0,1-11-96 0,0 0-282 16,0 0-693-16,0 0 307 0</inkml:trace>
          <inkml:trace contextRef="#ctx0" brushRef="#br0" timeOffset="139043.7356">29288 7393 109 0,'0'0'361'15,"7"5"-33"-15,-7-5-37 0,6 6-18 0,-6-6-16 16,6 8-22-16,-6-8-11 0,0 0-17 0,3 19-16 15,0-10-7-15,0 0-20 0,-3-9-14 0,2 18-12 16,1-8-8-16,-3-10-4 0,3 18-23 0,-3-11 3 16,0-7-20-16,3 17-6 0,-3-17-11 0,0 11-9 15,0-11-2-15,0 11-6 0,0-11-5 0,0 0 0 16,3 7-7-16,-3-7-6 0,0 0-15 0,0 0 4 16,0 0-10-16,0 0-3 0,0 0-5 0,19-15-2 15,-19 15-8-15,10-11-4 0,-1-2-6 0,-1 3-4 16,1-1 3-16,1-2 5 0,4 2-5 0,-6-6 4 0,7 3-1 15,-1 0 1-15,-1 2 1 0,-2-1 7 16,5 4 5-16,-2 0 2 0,-6 2 5 0,4 1 13 0,-4 2 12 16,2 1-4-16,-10 3-3 0,15-6 10 0,-15 6-2 15,17 2 0-15,-17-2 12 0,12 4 1 0,-5 2 12 16,-7-6 5-16,10 12 5 0,-7-5 5 0,0 3 9 16,3-1 1-16,-1 3 4 0,1 0 2 0,-3 3 1 15,0-4-6-15,4 4-9 0,-2-3-5 0,-1 2-7 16,4-3-4-16,-2-1-9 0,-6 1 0 0,6-1-8 15,-3-2 1-15,-3-8-7 0,7 12-4 0,-7-12-13 16,3 9-10-16,-3-9-13 0,3 7-18 0,-3-7-20 16,0 0-30-16,15 0 2 0,-15 0-9 0,0 0-6 15,12-10-4-15,-6 2-2 0,0 1-2 0,1 0 12 16,1-3-5-16,2-4 2 0,-2 3 7 0,2-6 3 16,2 3 5-16,1-4 9 0,1-2 5 0,-2 6 5 15,1 0 5-15,-1 1 9 0,-4 2 17 0,3 0 19 16,-3 3 15-16,-2 2 16 0,1 0 14 0,-7 6 9 15,12-8-8-15,-12 8 1 0,9-4-4 0,-9 4 5 16,0 0 1-16,0 0 5 0,20 8 6 0,-16-2 3 0,-1 4 0 16,3-2 8-16,0 5-3 0,-2 2 0 0,-1-2-5 15,5 1-3-15,-2 3 18 0,1 1-11 0,1-5-4 16,-4 5-6-16,4-5-4 0,-1 3-5 0,-2-5-5 16,2 4-5-16,-2-6-25 0,-2-2-43 0,-2 3-41 15,-1-10-57-15,9 8-53 0,-9-8-47 0,3 10-63 16,-3-10-88-16,0 0-376 0,0 0-815 0,0 0 361 15</inkml:trace>
          <inkml:trace contextRef="#ctx0" brushRef="#br0" timeOffset="139280.3768">30354 7286 206 0,'15'2'457'0,"-15"-2"-47"16,0 0-31-16,0 0-31 0,12 2-26 0,-12-2-10 0,3 10-10 15,-3-10-13-15,6 14-17 0,-6-3-14 16,3 2-19-16,0-1-20 0,0 5-17 0,3-4-15 16,-3 1-14-16,-2 1-16 0,2 1-16 0,0-1-14 0,0 2-8 15,0 1-12-15,-1-5-12 0,-2 1-12 0,0 1-25 16,-2-5-35-16,2-10-45 0,-3 19-51 0,2-12-52 16,1-7-34-16,0 0-40 0,-5 15-49 0,5-15-62 15,0 0-80-15,0 0-271 0,0 0-714 0,0 0 316 16</inkml:trace>
          <inkml:trace contextRef="#ctx0" brushRef="#br0" timeOffset="139593.2644">30630 7177 3136 0,'10'-6'262'16,"-2"-1"-95"-16,-1 2-75 0,1 0-17 0,-8 5-9 0,13-4 0 15,-13 4 17-15,12-3-12 0,-12 3-6 0,0 0 3 16,18 0 5-16,-18 0 1 0,10 7-2 0,-5-1 3 15,1 4 4-15,0 4 3 0,3-3 17 0,-5 6 18 16,2 1 13-16,2-1 6 0,-2 4 6 0,-2 1 6 16,1 2-1-16,-1 0-2 0,-2-1 1 0,-2 1 4 15,0-5 1-15,0 2 5 0,0-3-20 0,-5 3-3 16,8-5-10-16,-1 3-2 0,-1-5-9 0,2 3-10 0,-3-1-2 16,0-3-12-16,3-3-3 0,-1 0-10 0,1-3-5 15,3 3-6-15,-6-10-5 0,4 18-1 0,2-11-6 16,0-2-6-16,4 1-11 0,-1-4-13 0,3 2-36 15,-3-3-34-15,-9-1-26 0,21 0-37 0,-21 0-46 16,19-4-53-16,-8 1-66 0,2-8-59 0,-5 5-63 16,-1-6-75-16,1-1-470 0,-2-2-1023 0,-2-1 453 15</inkml:trace>
          <inkml:trace contextRef="#ctx0" brushRef="#br0" timeOffset="139736.8803">30804 7393 3029 0,'-19'0'331'0,"19"0"-149"0,-12-1-64 0,12 1-36 15,0 0 2-15,0 0-14 0,-10-5-2 0,10 5-23 16,0 0-8-16,0 0 2 0,30-11-10 0,-14 9-2 16,0-2-3-16,2 3-25 0,5-1-25 0,0-3-47 15,1-1-59-15,-4 6-91 0,-1-4-396 0,1-3-670 16,-4-2 297-16</inkml:trace>
        </inkml:traceGroup>
      </inkml:traceGroup>
      <inkml:traceGroup>
        <inkml:annotationXML>
          <emma:emma xmlns:emma="http://www.w3.org/2003/04/emma" version="1.0">
            <emma:interpretation id="{F009E836-EF28-4047-BD2C-CFF0FA4E8410}" emma:medium="tactile" emma:mode="ink">
              <msink:context xmlns:msink="http://schemas.microsoft.com/ink/2010/main" type="line" rotatedBoundingBox="2187,11829 29730,10076 29830,11656 2288,13409"/>
            </emma:interpretation>
          </emma:emma>
        </inkml:annotationXML>
        <inkml:traceGroup>
          <inkml:annotationXML>
            <emma:emma xmlns:emma="http://www.w3.org/2003/04/emma" version="1.0">
              <emma:interpretation id="{64CD3010-EF17-4BEE-B11F-B9934DAB96E0}" emma:medium="tactile" emma:mode="ink">
                <msink:context xmlns:msink="http://schemas.microsoft.com/ink/2010/main" type="inkWord" rotatedBoundingBox="2200,12023 3516,11939 3570,12801 2255,12885"/>
              </emma:interpretation>
            </emma:emma>
          </inkml:annotationXML>
          <inkml:trace contextRef="#ctx0" brushRef="#br0" timeOffset="149723.2387">410 10392 118 0,'0'0'199'0,"0"0"-12"16,0 0-10-16,0 0-11 0,0 0-4 0,-27-18-11 0,27 18-5 15,0 0-9-15,0 0-5 0,0 0-4 0,0 0-6 16,0 0-3-16,0 0-11 0,0 0 4 0,3-16-1 16,-3 16 2-16,0 0-3 0,0 0-1 0,0 0-11 15,0 0-1-15,0 0-8 0,0 0-14 0,0 0 2 16,0 0-18-16,0 0-6 0,0 0-2 0,0 0-9 15,0 0-1-15,0 0-3 0,0 0 9 0,0 0 0 16,6 46 6-16,-3-28 8 0,-1 5 7 0,1 1 3 16,3 0-3-16,0 4 12 0,0 7 2 0,0-8 8 15,-1 9-11-15,3-8 17 0,-2-1-6 0,0 1 1 16,1 3 19-16,1-4-6 0,2 0 3 0,-2 0-14 16,-1-2-10-16,2-1-6 0,-1 0-5 0,2-1-6 15,-4 0-8-15,1-6-4 0,-1 0-4 0,0-1-7 16,-3-1-3-16,3-3-3 0,0 1-1 0,-1 2-5 15,-4-6-4-15,1 2-18 0,-1-1-24 0,-1-10-29 16,0 18-36-16,0-9-39 0,0-9-34 0,-3 14-35 16,-3-6-42-16,6-8-57 0,-9 4-62 0,9-4-315 0,-16 0-719 15,16 0 318-15</inkml:trace>
          <inkml:trace contextRef="#ctx0" brushRef="#br0" timeOffset="150204.0328">171 10409 236 0,'0'0'239'0,"0"0"-15"0,0 0-14 16,0 0-16-16,-6-6-19 0,6 6-16 0,0 0-10 16,0 0-16-16,5-18-6 0,-5 18-8 0,9-11-10 15,-9 11-4-15,15-10-3 0,-6 4-5 0,1-5-3 16,7 0-4-16,-2 0-5 0,4 2-2 0,3-2-7 16,1 1 3-16,-1 2-8 0,3 1-3 0,-2 1-3 15,4 0-4-15,-1 1-7 0,0 5-6 0,-1-2-1 16,-4 4-4-16,-3-1-4 0,-2 4-7 0,2 2-1 0,0 0-6 15,-3 2 3-15,-2 2-8 0,-1 2 5 0,-1-2-8 16,-1 4 6-16,-4-3-7 0,2 8 0 0,-5 4-1 16,-3-8-1-16,0 3 0 0,-2-4-1 0,1 1-1 15,-4-3-1-15,-2 3 5 0,-1-2-6 0,1-2-2 16,-4 2 0-16,1-3-1 0,-3-2 5 0,-4 3-7 16,4-2 9-16,-2-2-6 0,1-3 0 0,-1 1-8 15,-1-2-4-15,3-1-20 0,-2 1-20 0,3-4-26 16,12 0-27-16,-21-4-32 0,9 8-39 0,12-4-47 15,-15-10-63-15,8 6-182 0,7 4-499 16,-14-7 221-16</inkml:trace>
          <inkml:trace contextRef="#ctx0" brushRef="#br0" timeOffset="150772.2107">1056 10539 154 0,'0'0'209'16,"4"-11"-13"-16,-4 11-6 0,2-10-7 0,-2 10-5 0,6-11-10 15,-6 11-7-15,4-10-2 0,-4 10-6 0,3-7-4 16,-3 7-5-16,3-11-6 0,-3 11-1 0,0 0-12 15,0 0-2-15,5-14-3 0,-5 14-10 0,0 0-7 16,0 0-7-16,0 0-3 0,4-7-14 0,-4 7-9 16,0 0-6-16,0 0-1 0,0 0 1 0,0 0-3 15,0 0 8-15,-7 39 3 0,2-22 8 0,2 2 10 16,-3 4 3-16,0-2 5 0,2 3 5 0,-1 4 8 16,1-1 5-16,2-1 4 0,-1 1 0 15,2-2-1-15,1 3-4 0,0-4 2 0,0-3-7 0,0 7-2 0,4-4-2 16,-1-7-1-16,3-1-2 0,-1 2-5 0,1-3-4 15,1-3 1-15,-1 5-5 0,2-6 3 16,2 0-11-16,2-2-5 0,0-2-1 0,-3 0-10 0,4 1-5 16,1-2-9-16,1-3-5 0,0 2-1 0,-6-4-9 15,7 0-17-15,-1 3-29 0,-8 0-34 0,-7-4-35 16,15 0-45-16,-15 0-44 0,20-8-47 0,-10 6-40 16,-10 2-48-16,11-11-48 0,-3 0-63 0,-5 2-342 15,3-5-817-15,0-1 361 0</inkml:trace>
          <inkml:trace contextRef="#ctx0" brushRef="#br0" timeOffset="151238.9309">1351 10292 356 0,'-6'-7'353'0,"6"7"-25"15,-12-11-17-15,12 11-34 0,-7-11-20 16,7 11-32-16,-6-4-26 0,6 4-21 0,0 0-15 0,0 0-34 16,0 0-34-16,0 0-38 0,0 0-42 0,0 0-51 15,0 0-53-15,28 10-67 0,-28-10-94 0,11 10-152 16,-7-5-436-16,1 3 193 0</inkml:trace>
          <inkml:trace contextRef="#ctx0" brushRef="#br0" timeOffset="151055.6795">1454 10615 135 0,'0'0'323'0,"0"0"-20"15,0 0-17-15,0 0-4 0,0 0-11 0,13 17-5 16,-13-6-13-16,3 0-7 0,-3-11 2 0,3 25-3 15,-3-9-4-15,3 0 3 0,-1-1-9 0,-2 3-9 16,1-5-9-16,4 5-15 0,-4-3-10 0,1-1-10 16,2 0-10-16,-2-2-16 0,-2-1-14 0,4 0-12 0,-2-2-14 15,-1 2-10-15,4-2-7 0,-5-9-10 0,4 11-8 16,-4-11-9-16,3 16-9 0,-3-16-2 0,5 7-10 16,-5-7-18-16,1 10-30 0,-1-10-39 15,0 0-40-15,0 0-33 0,2 9-41 0,-2-9-38 0,0 0-60 16,0 0-54-16,0 0-66 0,0 0-381 15,0 0-812-15,-15-33 359 0</inkml:trace>
          <inkml:trace contextRef="#ctx0" brushRef="#br0" timeOffset="153069.4224">1372 10343 208 0,'0'0'271'16,"0"0"-14"-16,0 0-11 0,-12-2-15 0,12 2-13 16,0 0-12-16,0 0-14 0,0 0-11 0,-6-9-12 15,6 9-12-15,0 0 1 0,0 0-19 0,0 0-9 16,-7-9-10-16,7 9-6 0,0 0-9 0,0 0-2 15,-6-7-9-15,6 7-5 0,0 0-4 0,0 0-4 0,0 0-3 16,0 0-2-16,-6-11-6 0,6 11-8 0,0 0 1 16,0 0-1-16,-8-5 2 0,8 5-11 0,0 0-19 15,0 0 17-15,0 0-13 0,0 0 4 0,-13-6-10 16,13 6-3-16,0 0-3 0,0 0 0 0,0 0-3 16,-23 11-2-16,23-11 6 0,-7 7-10 0,7-7 1 15,-4 10 2-15,4-10-1 0,-6 8-6 0,6-8 0 16,0 0-2-16,-2 13 5 0,2-13-8 0,0 0 4 15,0 0 3-15,3 17 2 0,-3-17 2 0,11 5-4 0,-11-5 12 16,8 3 1-16,-8-3-14 0,0 0 10 16,26-7 6-16,-26 7-4 0,19-8-4 0,-11 4 6 15,2-3-12-15,-2 1 6 0,-1 0-4 16,0-1 4-16,-1 0 0 0,0-1 1 0,-6 8 6 0,8-13-10 16,-7 5-2-16,-1 8-1 0,0 0-7 0,-3-18 1 15,3 18 6-15,0 0-7 0,-7-13-10 0,7 13-21 0,-9-4-31 16,9 4-39-16,0 0-25 0,-13-4-32 0,13 4-37 15,0 0-51-15,0 0-61 0,-21 8-358 16,21-8-711-16,-8 5 314 0</inkml:trace>
        </inkml:traceGroup>
        <inkml:traceGroup>
          <inkml:annotationXML>
            <emma:emma xmlns:emma="http://www.w3.org/2003/04/emma" version="1.0">
              <emma:interpretation id="{30BCC519-4527-4EE1-9C89-0225AFD03D44}" emma:medium="tactile" emma:mode="ink">
                <msink:context xmlns:msink="http://schemas.microsoft.com/ink/2010/main" type="inkWord" rotatedBoundingBox="3959,11942 7094,11743 7180,13098 4045,13297"/>
              </emma:interpretation>
            </emma:emma>
          </inkml:annotationXML>
          <inkml:trace contextRef="#ctx0" brushRef="#br0" timeOffset="151972.0437">2549 10755 92 0,'0'0'288'0,"12"5"-4"0,-12-5-8 16,16 2-11-16,-7 1-9 0,4-1-8 0,-4-1-11 0,-9-1-8 15,26 0-7-15,-8 0-4 0,-2-1-6 16,3-1-16-16,1-1-9 0,7-2-9 0,0 3-5 16,-1-4-16-16,1-1-9 0,5 3-11 15,-4-7-14-15,3 4-10 0,8-4-7 0,0-3-16 16,-1 3-6-16,-11 1-7 0,2 0-13 0,-2 0-2 0,-5 3-16 15,-4 0-19-15,1-1-26 0,-4 2-21 0,-4 2-32 16,-3 1-21-16,4-1-21 0,-12 4-37 0,9-3-44 16,-9 3-41-16,0 0-51 0,0 0-67 0,0 0-239 0,0 0-620 15,0 0 275-15</inkml:trace>
          <inkml:trace contextRef="#ctx0" brushRef="#br0" timeOffset="152226.2898">2877 10472 280 0,'0'0'348'0,"0"0"-22"0,0 0-4 0,0 0-5 16,0 30 5-16,0-30-6 0,9 30-3 0,-3-13-8 16,-2 4-12-16,2 3-8 0,-1 4-20 0,1-3-18 15,-2-1-18-15,-1 0-19 0,2 4-17 0,-1 0-17 16,-1-3-14-16,1 3-20 0,-4-2-11 0,3 0-13 0,-3-3-10 15,-1-7-13-15,1 2-9 0,0-1-22 16,-2-4-36-16,2 1-42 0,-2-6-54 0,2-8-49 16,0 18-47-16,0-18-50 0,-5 13-64 0,5-13-73 0,-12 3-396 15,12-3-807-15,-19-3 357 0</inkml:trace>
          <inkml:trace contextRef="#ctx0" brushRef="#br0" timeOffset="156293.9103">3503 10371 50 0,'5'3'248'16,"-2"7"-9"-16,3 1-5 0,0 3-8 0,1-3-8 16,2-1-12-16,0 5-13 0,0-2-6 0,0 4-9 15,4 1-12-15,-4-1-3 0,-1-3-3 16,2 1-15-16,4 5-5 0,-6-4-14 0,6 4-4 0,-4-3-2 15,-2-3-1-15,1 7-7 0,-3-4-13 0,0-1 5 0,0 0-6 16,-3-1-3-16,3-1-10 0,-2-1-3 16,-1 0-6-16,2-2-4 0,-4-4-14 0,3 3 10 0,-2 1-7 15,-2-11 3-15,3 10-2 0,-3-10 0 0,4 6 1 16,-4-6 3-16,0 0 5 0,0 0 13 16,0 12 6-16,0-12 3 0,0 0-7 0,0 0-5 0,0 0-6 15,0 0-11-15,0 0-6 0,6-27-6 0,-6 27-2 16,6-24-4-16,-6 6-9 0,2-4-3 0,1-3-2 15,-3-1-5-15,0 0-16 0,0 2-12 0,1-14 1 16,-2 2-16-16,1 8-17 0,-3-9-2 0,1 1-12 16,1 9 3-16,-1-1-1 0,2 0 2 0,-4 3 8 15,2 1-1-15,-1 0 10 0,2 8 1 0,-1 0 11 16,1 1-10-16,-2 2 3 0,3 0 1 0,0 13 2 16,0-18-6-16,0 18 5 0,4-14 4 0,-4 14 1 15,3-15 3-15,6 9-3 0,0 2 4 0,3-4 1 0,3 2 0 16,11-1 8-16,0 0 7 0,3 1 8 0,-2 1 6 15,4-1 14-15,0-1 0 0,9 1 5 16,-11-1 3-16,2 0 0 0,-1 2 1 0,0 1 3 0,-3-3-5 16,-8 2-2-16,0 0-1 0,-5 2-5 0,-4 1 1 15,1 0 17-15,-11 2-4 0,15-3-5 16,-15 3-5-16,12-4-1 0,-12 4-5 0,0 0-1 0,0 0-22 16,0 0-22-16,0 0-37 0,0 0-48 0,0 0-38 15,-24 23-41-15,13-12-42 0,-2-3-50 0,-4 4-69 16,4-1-95-16,-3-5-232 0,-2 1-721 0,0 2 319 15</inkml:trace>
          <inkml:trace contextRef="#ctx0" brushRef="#br0" timeOffset="159436.0748">4159 10745 90 0,'0'0'222'0,"0"0"-14"0,0 0-10 16,0 0-10-16,0 0-8 0,0 0-8 0,0 0-10 0,0 0-8 16,0 0-7-16,0 0-2 0,0 0-4 15,0 0-5-15,-13-22-7 0,13 22-2 16,0 0-13-16,0 0 0 0,0 0-7 0,0 0-3 0,0 0-5 0,0 0-4 15,-3-10-5-15,3 10 1 0,0 0-6 0,0 0-2 16,0 0-4-16,0 0-4 0,0 0 5 0,0 0-7 16,0 0 1-16,0 0-2 0,0 0-4 0,0 0-6 15,0 0 0-15,0 0-1 0,0 0-1 0,0 0-9 16,0 0-7-16,0 0-2 0,0 0-9 0,0 0-10 16,0 0 5-16,0 0-1 0,0 0 1 0,0 0-14 15,0 0 14-15,0 0-11 0,0 0 7 0,0 0-1 16,0 0-3-16,7 38-6 0,-5-27 17 0,-1 0 1 15,2-1 5-15,0 0 1 0,0 3-1 0,0 2 3 16,-1-6-1-16,1 3-3 0,0-1 5 0,1 2 1 0,2 2-3 16,-4-1 1-16,2-1-6 0,-1-4 3 15,2 4 7-15,-2 1-8 0,3-1 7 0,-5-3-3 16,4 2-6-16,-4-1 6 0,5 1-2 0,-1-1 6 0,-2 3 12 16,1-7-1-16,0 6-5 0,-1-2-2 0,2 0-1 15,1 3-5-15,-3-2 1 0,3-3 0 16,-2 2-7-16,-1-4 4 0,3 8-5 0,2-8 1 0,-4 1-3 15,-1 0-1-15,3 2-5 0,-3-2 1 0,2 2-2 16,-1-3 1-16,1 3-6 0,-2-2 3 0,-3-8-2 16,4 16-1-16,-2-8 0 0,2-1 0 0,-3 4-1 15,-1-11 3-15,3 15-5 0,0-7 2 0,-3-8-1 16,0 11-1-16,0-11 2 0,2 13-5 0,-2-13-2 16,1 11 2-16,-1-11-2 0,0 0 2 0,-1 15-2 15,1-15 1-15,-2 10 2 0,2-10-1 0,0 0-2 16,-7 13 0-16,3-5 3 0,4-8-3 0,-9 10 1 15,3-5-1-15,6-5-2 0,-17 9 4 0,7 1-2 16,-1-6-4-16,-1-1 3 0,12-3-3 0,-22 5 1 16,9-1-1-16,-2-2 0 0,3 2-1 0,-2-3-1 15,2 0 2-15,-3 0-4 0,4-1 0 0,11 0 0 0,-26-1 1 16,17 0-3-16,9 1 2 0,-24-7-5 0,15 3-6 16,-1-3-14-16,1 2-14 0,2-2-26 0,-4-5-21 15,7 3-28-15,-2-2-40 0,0-5-29 0,3 6-33 16,0-5-26-16,-2 1-26 0,2 2-33 0,-1-3-51 15,4-1-51-15,-3 0-328 0,3 1-785 0,-3-1 349 16</inkml:trace>
          <inkml:trace contextRef="#ctx0" brushRef="#br0" timeOffset="159773.0156">4171 10430 286 0,'5'-10'343'0,"-5"10"-15"15,0 0-9-15,0 0-10 0,-3-14-7 0,3 14-8 0,0 0-11 16,-8-10-13-16,8 10-8 0,0 0-7 0,-9-11-13 15,9 11-12-15,-6-7-11 0,6 7-14 16,0 0-18-16,-5-7-15 0,5 7-18 0,0 0-14 0,-6-10-16 16,6 10-9-16,0 0-19 0,0 0-11 15,0 0-10-15,0 0-24 0,0 0-25 0,0 0-37 0,0 0-51 16,0 0-31-16,0 0-43 0,0 30-36 0,0-30-44 16,4 29-54-16,-1-16-58 0,1 5-353 0,2-4-738 15,-4 0 327-15</inkml:trace>
          <inkml:trace contextRef="#ctx0" brushRef="#br0" timeOffset="160146.5363">4517 10886 192 0,'0'0'323'0,"0"0"-13"0,0 0-13 0,0 0-13 15,0 0-15-15,0 0-6 0,0 0-19 0,15-10-8 0,-15 10-6 16,0 0-15-16,0 0-13 0,0 0-15 0,0 0-6 16,0 0-8-16,11-6-6 0,-11 6-5 0,0 0-3 15,12-9-16-15,-12 9-3 0,15-1-8 0,-15 1-7 16,17-5-3-16,-6 2-7 0,5-1-9 0,-7 2-7 15,6-3-9-15,3-1-8 0,-5 1-7 0,2 3-4 16,-1-4-12-16,-1 2-2 0,-1 1-7 0,0 2-4 16,-3-6-6-16,3 6-10 0,-12 1-21 0,13-6-24 15,-5 4-24-15,-8 2-32 0,10-5-25 0,-10 5-27 16,0 0-23-16,12-2-20 0,-12 2-24 0,0 0-34 16,0 0-33-16,0 0-40 0,0 0-31 0,0 0-295 15,0 0-674-15,0 0 299 0</inkml:trace>
          <inkml:trace contextRef="#ctx0" brushRef="#br0" timeOffset="160485.3242">4941 10595 270 0,'0'0'311'16,"0"0"-16"-16,18 3-13 0,-18-3-18 0,12 1-5 0,-6 5-12 15,-6-6 6-15,13 10 7 0,-7 5 2 0,3-2 0 16,0 1 12-16,-2 8-6 0,1-6-7 0,-1 2-15 16,4 5-12-16,-4-3-14 0,4 3-16 0,-7-5-19 15,7 2-16-15,-5-2-16 0,0-1-13 0,-2 1-12 16,0-1-14-16,1-1-6 0,-2 7-21 0,-3-8-32 16,3-2-49-16,-3 1-67 0,1-4-74 0,1 1-81 15,-2-11-85-15,1 13-115 0,-1-13-366 0,0 0-846 16,0 11 374-16</inkml:trace>
          <inkml:trace contextRef="#ctx0" brushRef="#br0" timeOffset="151647.4931">1930 10414 93 0,'0'0'293'0,"7"8"-17"0,-2-1-7 16,-5-7-11-16,13 16-6 0,-1-5-11 0,-1 4-6 15,2 6-7-15,3 5 0 0,4 5-7 0,-4 1 5 16,2 2-4-16,4 1 1 0,-4 2-8 0,-1 2-10 15,-1 2-2-15,-2-2-8 0,-3 0-7 16,-3-1-13-16,-1-3-12 0,-1 1-13 0,-3-9-13 0,0-1-5 16,-3 1-16-16,-3-3-10 0,0 1-9 0,-3-6-11 0,0 1-6 15,0-1-7-15,0-3-5 0,-1 0-15 16,0-1-25-16,-1-2-33 0,1-1-56 0,-2-6-52 16,4 4-56-16,-5-3-57 0,2-3-72 0,8-4-92 0,-15 0-356 15,15 0-808-15,0 0 358 0</inkml:trace>
          <inkml:trace contextRef="#ctx0" brushRef="#br0" timeOffset="191403.8502">5002 10342 106 0,'0'0'144'0,"0"0"-5"0,0 0-13 0,0 0-3 16,0 0-8-16,0 0 0 0,0 0-9 0,-6-8 4 16,6 8-6-16,0 0 0 0,0 0 1 0,0 0-10 15,0 0-2-15,0 0-6 0,0 0-5 0,0 0-5 16,-6-7-5-16,6 7-1 0,0 0-5 0,0 0-2 16,0 0 2-16,0 0-3 0,0 0 3 0,0 0-6 15,0 0-1-15,0 0-5 0,0 0-1 0,-19 9-5 16,19-9-4-16,0 0 1 0,0 0-6 0,0 0 2 15,0 0-3-15,0 0-4 0,0 0 1 0,-5 11-3 0,5-11-1 16,0 0 2-16,0 0-5 0,0 0-1 16,0 0-1-16,0 0 0 0,0 0-4 0,0 0 3 0,0 0-1 15,0 0 1-15,0 0 0 0,0 0 3 0,0 0-2 16,0 0 0-16,0 0 0 0,0 0 6 0,0 0-1 16,0 0 1-16,0 0 2 0,0 0 4 0,0 0 2 15,0 0-7-15,0 0 5 0,0 0 3 0,0 0-4 16,0 0 1-16,0 0 0 0,0 0-5 0,0 0 3 15,0 0-4-15,0 0-5 0,0 0 0 0,0 0 0 16,0 0-1-16,0 0-4 0,0 0-7 0,0 0 2 16,0 0-2-16,0 0 0 0,-18 0-6 0,18 0-1 15,-7 3 1-15,7-3 2 0,0 0-6 0,-9 10 0 16,9-10 0-16,0 0-2 0,-6 8 0 0,6-8-5 0,0 0 8 16,-6 10-3-16,6-10 0 0,0 0 0 15,0 0 12-15,0 0-11 0,0 0-3 0,0 0 7 16,0 0 1-16,0 0-7 0,0 0 15 0,9 13 1 0,-9-13 4 15,0 0 5-15,0 0-1 0,18-3-6 0,-18 3 2 16,0 0-2-16,13-10 8 0,-13 10-2 16,0 0 5-16,11-11-2 0,-11 11-2 0,6-10 1 0,-6 10 2 15,0 0 3-15,6-10 0 0,-6 10-12 0,7-7 10 16,-7 7-7-16,3-10 6 0,-3 10-5 0,0 0-3 16,2-14 1-16,-2 14-3 0,0 0-2 0,0 0-2 15,0 0-1-15,0 0 2 0,-5-13-3 0,5 13-4 16,0 0-4-16,0 0-4 0,0 0 2 0,-16 0 0 15,16 0-2-15,0 0 1 0,0 0-3 0,-20 7 4 16,20-7 0-16,-9 6-2 0,9-6-5 0,-9 9 5 16,5-4-1-16,-2 1 4 0,6-6-5 0,-10 11 4 15,10-11-1-15,-6 13 11 0,6-13-14 0,-3 11 2 16,3-11-8-16,-6 11 9 0,6-11 1 0,0 0 6 0,1 14-3 16,-1-14 0-16,0 0 4 0,11 8 6 15,-11-8 5-15,0 0 20 0,9 5-5 0,-9-5 2 0,0 0 3 16,17-6-4-16,-17 6 1 0,17-8-2 0,-7 4 1 15,-2 1 0-15,-8 3-9 0,13-10 9 0,-7 5 0 16,-6 5 4-16,8-8-3 0,-8 8-1 0,7-11 2 16,-7 11 0-16,6-11-2 0,-6 11-4 0,0 0-6 15,-2-11 0-15,2 11-3 0,0 0-8 0,0 0 0 16,-11-13-20-16,11 13-28 0,0 0-33 0,0 0-40 16,-24 6-42-16,24-6-38 0,-11 11-50 0,7-4-64 15,1 3-109-15,-2-2-317 0,5-8-783 0,-3 21 346 16</inkml:trace>
        </inkml:traceGroup>
        <inkml:traceGroup>
          <inkml:annotationXML>
            <emma:emma xmlns:emma="http://www.w3.org/2003/04/emma" version="1.0">
              <emma:interpretation id="{DECF6931-D6CB-4E3A-B380-0AD58A853AAC}" emma:medium="tactile" emma:mode="ink">
                <msink:context xmlns:msink="http://schemas.microsoft.com/ink/2010/main" type="inkWord" rotatedBoundingBox="8042,11456 10014,11331 10067,12167 8095,12292"/>
              </emma:interpretation>
            </emma:emma>
          </inkml:annotationXML>
          <inkml:trace contextRef="#ctx0" brushRef="#br0" timeOffset="161231.3999">6050 10388 58 0,'-2'-6'345'0,"2"6"-16"16,0 0-15-16,0 0-12 0,0 0-33 0,0 0-15 0,-6-11-25 15,6 11-18-15,0 0-24 0,0 0-11 0,0 0-9 16,0 0-10-16,0 0-4 0,1 32-5 0,4-20-4 16,-3-1-5-16,4 3-5 0,-3-1-15 0,2-1-2 15,7 2-8-15,0-1 10 0,0-3-18 0,0-2-7 16,-3 0-7-16,7 0 4 0,2-1-13 0,1-5-8 16,1 2-13-16,8-4 7 0,-3-5-10 0,2 0-4 15,2 2-4-15,-4-2-5 0,2-2 0 0,0-4-13 16,-4 1-2-16,-6 1 1 0,7-3-4 0,-9 4 2 15,0-5-5-15,-1 2-1 0,-3-2-5 0,-1 0-2 0,-1 2-4 16,-3-1 4-16,-4 3-9 0,4-2-1 0,-6 0 0 16,0 11 4-16,-3-24-3 0,0 17 11 15,-5-3-13-15,1 2-1 0,-5-2-1 0,1 3-1 0,-3-2-2 16,-1 7 5-16,0-4-6 0,-2 3 2 0,-2-2-3 16,0 2 3-16,-1 3-2 0,-5 0 2 0,4 2 0 15,-4 0 6-15,5 4-5 0,1-2 1 0,-1 0 4 16,1 0-9-16,0 0-8 0,-1 2-17 0,11-1-18 15,-3-3-20-15,3 4-21 0,3-1-11 0,6-5-7 16,-13 7-19-16,13-7-8 0,-10 6-14 0,10-6-13 16,0 0-29-16,0 0-22 0,0 0-23 0,0 0-45 15,0 0-270-15,0 0-598 0,23-24 265 0</inkml:trace>
          <inkml:trace contextRef="#ctx0" brushRef="#br0" timeOffset="161533.8093">6511 9705 19 0,'0'0'301'0,"3"-12"-12"15,-3 12 3-15,0 0-20 0,3-12-23 0,-3 12-25 16,0 0-21-16,0 0-22 0,0 0-6 0,0 0-10 16,0 0 1-16,9 28-4 0,-4-12 2 0,-4 2 4 15,2 10 0-15,5-2 6 0,-4 3 25 0,8 6-25 16,-4-6 2-16,3 7-1 0,6 1-6 0,-5 1-9 15,-2-12-8-15,7 11-7 0,-4-5-10 0,-1-4-8 16,-2-2-11-16,-1 0-13 0,5 1-7 0,-7-3-9 16,5 1-6-16,-4-7-12 0,1 6-2 0,1-2-2 15,-1 2-12-15,-3-3-4 0,0-4-14 0,1-3-26 16,-4 3-35-16,2-4-35 0,-2-2-45 0,0 0-31 16,3-4-32-16,-6-7-26 0,4 13-26 0,-1-8-36 15,-3-5-43-15,12 3-50 0,-12-3-316 0,0 0-721 16,14-14 319-16</inkml:trace>
          <inkml:trace contextRef="#ctx0" brushRef="#br0" timeOffset="162004.902">6951 10197 32 0,'0'0'340'0,"0"0"-5"0,0-9-12 0,0 9-19 16,0 0-14-16,0 0-31 0,0 0-23 15,0 0-19-15,0 0-14 0,0 0-8 0,0 0-11 0,17 18-8 16,-17-18-1-16,3 16-12 0,3-4-7 0,-3 2-11 15,4-1-1-15,-4 2-18 0,3-3-10 0,0 5-13 16,-2-6-7-16,5 2-10 0,-3-1-6 0,-1 0-9 16,4-4-6-16,-2 2-2 0,2-3-7 0,-3-2-5 15,2 1-3-15,-1 0-8 0,8-3 1 0,-6 2-2 16,-9-5-4-16,16 0-7 0,-16 0-11 0,18-5-10 16,-9 2-1-16,-9 3-12 0,17-12-11 0,-14 7 1 0,6-8-1 15,-6 5-8-15,4-7 7 0,-7 2-2 16,3 0-5-16,-3-2 6 0,0 1-1 0,0-3 7 15,0 3-5-15,0 1 7 0,3 0 1 0,-3 13-4 16,-3-23 12-16,0 15 5 0,3 8 14 0,0 0 11 16,0-18 9-16,0 18-3 0,0 0-1 0,-3-9-9 15,3 9-3-15,0 0 5 0,0 0 0 0,0 0-5 0,0 0 1 16,0 0-1-16,0 0 2 0,16 34 1 0,-16-23 2 16,6 0-1-16,0 0-2 0,-1 2-2 0,4-1 6 15,-3 3-8-15,1-4 0 0,4 4-3 0,-2-2 0 16,0 1-5-16,1-3-13 0,-1 3-21 15,1-4-33-15,2-3-32 0,-4 2-29 0,1-4-28 0,-2-2-35 16,5 1-31-16,-12-4-38 0,16-3-34 0,-16 3-46 16,17-9-285-16,-11 4-664 0,7-6 294 0</inkml:trace>
          <inkml:trace contextRef="#ctx0" brushRef="#br0" timeOffset="162301.0035">7482 10172 273 0,'6'-7'300'0,"-6"7"-17"0,5-8-21 0,-5 8-23 15,0 0-15-15,0 0-15 0,0 0-13 0,0 0-16 0,0 0-8 16,19 18-6-16,-16-12-15 0,3 3-8 0,1 0-4 16,-1 3-10-16,0-1-2 0,2 1-12 15,-2 2-3-15,3-3-6 0,-2-1-10 0,4 4-5 0,-8-9-14 16,3 5 0-16,0-3-7 0,-2-1-6 0,2 1 0 16,-6-7-10-16,10 9-4 0,-10-9-4 0,0 0 2 15,6 9 11-15,-6-9 1 0,0 0 15 16,6 5 1-16,-6-5 0 0,0 0-6 0,0 0-1 0,0 0-5 15,0 0 0-15,6-25-8 0,-6 25-2 0,0-24-6 16,0 11-1-16,2-3 2 0,-2-1-4 0,0-1-3 16,0 1 6-16,3-6-7 0,0 4 2 0,-3-2 7 15,3 3 8-15,0-1-1 0,-3 1-2 0,6 2-4 16,-5 0-3-16,5 1-6 0,0 4-3 0,-1 1-7 16,-5 10-2-16,9-14-10 0,-6 7-14 0,-3 7-31 15,9-10-40-15,-9 10-36 0,10-5-52 0,-10 5-43 16,0 0-50-16,19 5-72 0,-19-5-88 0,0 0-316 15,6 11-781-15,-6-11 346 0</inkml:trace>
          <inkml:trace contextRef="#ctx0" brushRef="#br0" timeOffset="162648.3881">7979 10253 115 0,'3'10'245'16,"-3"-10"-8"-16,3 11-12 0,-3-11-13 15,0 0-6-15,3 10-2 0,-3-10-8 0,0 0-7 0,0 0-2 16,3 8-3-16,-3-8-4 0,0 0 9 0,0 0 1 16,0 0 12-16,7 8 12 0,-7-8 10 0,0 0 18 15,0 0 8-15,0 0 9 0,0 0 12 0,0 0-4 16,0 0 5-16,0 0-17 0,0 0-14 0,0 0-7 15,0 0-10-15,0 0 3 0,6-26-6 0,-6 26-17 16,3-13-15-16,-3 13-12 0,0-9-19 0,0 9-13 16,3-13-14-16,-3 13-16 0,0 0-17 0,2-9-5 0,-2 9-15 15,0 0-9-15,0 0-35 0,0 0-56 16,0 0-48-16,0 0-38 0,0 0-50 0,0 0-65 0,0 0-74 16,0 0-67-16,0 0-74 0,0 0-102 0,-24 22-400 15,18-15-1016-15,-3-2 450 0</inkml:trace>
        </inkml:traceGroup>
        <inkml:traceGroup>
          <inkml:annotationXML>
            <emma:emma xmlns:emma="http://www.w3.org/2003/04/emma" version="1.0">
              <emma:interpretation id="{CAFAA141-76F1-4502-9883-498FBB5AAC4B}" emma:medium="tactile" emma:mode="ink">
                <msink:context xmlns:msink="http://schemas.microsoft.com/ink/2010/main" type="inkWord" rotatedBoundingBox="10598,11402 14997,11122 15041,11819 10642,12099"/>
              </emma:interpretation>
            </emma:emma>
          </inkml:annotationXML>
          <inkml:trace contextRef="#ctx0" brushRef="#br0" timeOffset="164285.4634">8568 9854 28 0,'0'0'250'0,"0"-16"-21"16,7 8-13-16,5-2-13 0,11-6-12 15,-2 7-8-15,7-6-10 0,8-1-9 16,2-2-14-16,7 3-6 0,4 3-11 0,1 2-5 0,2 1 0 15,2 2-13-15,-2 5-7 0,0-2-8 0,0 4-11 0,-7 6-5 16,1 1-4-16,-7 8-9 0,-11-6-9 16,-1 6-4-16,-5 1 1 0,-2 0-10 0,-1 4-1 0,-8-2-3 15,-5 0 3-15,-3-1-4 0,-3 1 8 0,-3 5-1 16,-5 0 2-16,-1-7 4 0,-4 5 0 0,-4-1-5 16,2-2 2-16,-4-3-6 0,-2 1-1 0,-1 0-6 0,-1-4 0 15,1 0-3-15,0 1-6 0,5-6-6 16,-7 4 5-16,10-4-11 0,0-1 6 0,1-1-5 15,4-1 3-15,-2 2-8 0,11-6-8 0,-9 5-1 0,9-5-4 16,0 0 2-16,0 0-13 0,0 0 0 16,0 0-8-16,0 0 0 0,0 0 1 0,48-11-1 15,-29 7 1-15,-2-1 2 0,2 0 2 0,7 1 9 0,-3 0-5 16,3 1-3-16,-7-1 3 0,4 0-2 0,-7 4-1 16,3-2 6-16,1 2-3 0,-4 2-1 0,-2 1 3 15,2-3 1-15,-6 5 2 0,-1-2 0 0,3 0 9 16,-4 2-1-16,-2 2 5 0,-6-7 4 0,6 16 2 15,-9-6 3-15,3-10 8 0,-6 16 5 0,-3-8 6 16,1 3-7-16,-5 3 0 0,-9-1-4 16,7-2 5-16,-9 1-1 0,1 0-4 0,-2-1-5 0,-2-2 1 15,2 1-4-15,3-2-2 0,-2-1 3 0,6-1-1 16,-3-3-3-16,4 3-5 0,3-5-8 0,3 2-27 16,11-3-21-16,-16 3-26 0,16-3-35 0,-12-2-36 0,12 2-36 15,0 0-42-15,-8-9-54 0,8 9-305 16,0 0-625-16,17-20 277 0</inkml:trace>
          <inkml:trace contextRef="#ctx0" brushRef="#br0" timeOffset="163770.9381">8877 9719 84 0,'0'0'316'0,"0"0"-13"0,0 0-16 0,0 45-17 0,0-31-15 16,-3 3-11-16,3 4-19 0,0 1-11 0,0-1-10 15,0 2-18-15,3-1-9 0,-3 1-13 0,0 0-14 16,3-7-14-16,0 8-6 0,-3-3-19 0,6 3-13 16,-3-5-9-16,-2 1-2 0,-1-5-11 0,3 3-12 15,-3-5-5-15,0 4-2 0,0-3-31 0,0 1-22 16,0-2-29-16,0-13-30 0,-4 18-31 0,2-11-38 16,2-7-35-16,-10 10-38 0,10-10-49 0,-11 3-275 0,11-3-565 15,0 0 251-15</inkml:trace>
          <inkml:trace contextRef="#ctx0" brushRef="#br0" timeOffset="164710.9869">9713 10074 18 0,'0'0'317'0,"12"0"-17"16,-12 0-15-16,0 0-7 0,8 11-14 0,-8-11-17 15,3 11-17-15,0-1-9 0,0 0-10 0,0 0-12 0,3 4 1 16,-3-3-22-16,1 0-1 0,-4 0-12 16,6-3-11-16,0 7 3 0,-2-4-21 0,-1-1-7 0,3 0-15 15,-3 0-15-15,2-1-4 0,1-2-8 0,3-1-6 16,-9-6-7-16,10 9-8 0,-1-7-3 0,-9-2-10 16,14 6-3-16,-4-5 7 0,-10-1-11 0,16-1-9 15,-16 1-5-15,18-7-1 0,-10 2-3 0,-1 0-10 16,-7 5-17-16,12-13-15 0,-4 5-3 0,-2-6-7 15,-6 7-1-15,6-7-4 0,-6 3 1 0,0-5-9 16,0 1 1-16,3 2 11 0,-3-2-1 0,0 1 5 0,3 1-6 16,-3 13 9-16,0-18 1 0,0 18 7 0,0-12 7 15,0 12 3-15,0-10-3 0,0 10 1 16,0 0 8-16,0 0 0 0,7-5 1 0,-7 5-2 0,0 0 16 16,0 0-12-16,19 15-3 0,-8-4 11 0,-2-6-3 15,0 3-2-15,1-1 6 0,5 2-1 0,-1-1-3 16,-1 1 3-16,0 0-4 0,2-1-9 15,2 0-13-15,-4 0-30 0,-4-2-24 0,3-2-38 16,-3 0-44-16,-3-2-45 0,-6-2-51 0,19 4-56 16,-19-4-310-16,17-5-656 0,-17 5 290 0</inkml:trace>
          <inkml:trace contextRef="#ctx0" brushRef="#br0" timeOffset="165486.3991">10353 10008 124 0,'0'0'300'0,"0"0"-15"0,0 0-11 0,17 4-10 16,-10 3-13-16,-7-7-10 0,12 11-15 0,-5-6-10 16,4 2-12-16,-2 2-8 0,3 2-10 0,0-1-9 15,-3 0-13-15,3 1-6 0,-2 2-9 0,2-3-11 16,-2 0-10-16,1-2-9 0,-2 7-10 0,-2-9-11 16,-1 1-4-16,0-1-13 0,-6-6-10 0,11 11 0 0,-8-4-11 15,-3-7 4-15,7 6-3 0,-7-6 10 0,0 0 9 16,3 7 4-16,-3-7 0 0,0 0-3 0,0 0-1 15,0 0-5-15,0 0-9 0,0 0-1 0,0 0-5 16,-19-31-5-16,17 20-6 0,-1-2-8 0,-3-4-1 16,6 1-4-16,3-2-5 0,2-4-5 0,-2 4-10 15,1 1-13-15,4 0-16 0,-1 2-26 0,2-1-27 16,4 1-25-16,-2 5-20 0,1-3-17 0,4 4-15 16,1 2-12-16,-3 4-9 0,3-2-11 0,-4 5-4 15,4 0 4-15,-4 2 6 0,1 4 6 0,2-1 12 16,-1 5 14-16,-2-3 15 0,1 2 13 0,1-1 5 15,-5 2 18-15,3 1 5 0,-1-1 14 0,-3 0 23 16,-1-4 19-16,-1 1 17 0,1 1 18 0,1-1 11 0,0-2 16 16,-3 1 9-16,3 1 7 0,1-5 15 15,-1 2-8-15,-9-4 0 0,19 3 3 0,-5 0-6 16,2-3-8-16,-2 2-2 0,2-4-5 0,3-1 0 16,1 1-8-16,-1 1-6 0,8-5 1 0,-2-3-2 0,-2 4-4 15,-4 1-4-15,-4-2 0 0,9-3 0 0,-8 2-2 16,-1-1-3-16,-6 0-3 0,-1 0-8 0,-4-1-4 15,3-6 1-15,-5 6-3 0,-2 9-3 0,-2-21 7 16,-5 13-8-16,3 0 8 0,-8-3-4 0,3 6-2 16,-5-1 1-16,-4 2 4 0,3 0 3 15,-4 4 9-15,-8 1 5 0,8 2 6 0,-7 4 3 0,3 1 10 16,5-2-3-16,-8 5-6 0,4 3 0 0,1-2-4 16,3-1 1-16,6 0 0 0,0-1-2 0,3 5-3 15,-1-2 1-15,7 0-6 0,-1-2-4 0,1-2 3 0,3-9-5 16,0 18 4-16,5-10 2 0,0 0-4 15,1-1 2-15,3-3-3 0,0 2-2 0,6-2 2 16,-3-3 0-16,6 0 2 0,1-2-4 0,-1 0-3 16,1-2-2-16,1-2 5 0,3-6-8 0,3 0 0 15,-2 2 1-15,-3-5 0 0,2 1-1 0,-3 3 7 16,1-5-10-16,0 1 4 0,-5 2 2 0,-3 3 6 16,1-1-12-16,-1 3 2 0,-5 1 1 0,-4 1 1 0,5 2-3 15,-9 3 5-15,14-7-3 0,-14 7 4 0,0 0-2 16,0 0 6-16,16 10 0 0,-10-4-3 15,0 1-1-15,-2 0 6 0,5 2-4 0,-3-1 1 0,5 4 4 16,-4-1-9-16,4-1 4 0,-1 0-31 0,2 0-25 16,-3-1-23-16,4 1-30 0,-7-4-38 15,8-2-45-15,-4-1-42 0,4-5-78 0,-14 2-219 0,18-1-570 16,-8-3 253-16</inkml:trace>
          <inkml:trace contextRef="#ctx0" brushRef="#br0" timeOffset="166372.3181">11786 9454 127 0,'0'0'277'16,"0"0"-9"-16,9 15-11 0,-4-6-12 0,1 6-15 16,-5 0-13-16,5 8-17 0,0 1-10 0,2 0-12 15,-2 4-13-15,7 8-14 0,-6-1-13 16,1-8-5-16,5 8-11 0,1-2-8 0,-2-7-12 0,0 6-10 15,-3-9-9-15,0 0-5 0,1 0-10 0,-1-2-5 16,-2-8-5-16,2 3-10 0,-6-3-5 0,8-3 0 16,-5 4-2-16,-2-7-4 0,1 0-10 0,-1 0 10 0,-4-7-9 15,5 11-5-15,-5-11 4 0,0 0 3 0,6 6-9 16,-6-6 1-16,0 0-2 0,0 0-5 16,0 0 2-16,0 0-8 0,0 0 6 0,-41-17-11 0,29 14 1 15,-6-2-1-15,-1 1-2 0,-11-2 4 0,2 4-5 16,-3-3 1-16,1 2-1 0,0 3-3 0,3 1 2 15,3-2-2-15,5 4 6 0,2-3 1 0,3 5-6 16,5 1 7-16,-2-4 1 0,11-2 0 0,-13 11 5 16,5-4-4-16,8-7 5 0,-1 11-1 0,1-11 7 15,0 18-5-15,0-18 1 0,10 17 2 0,-2-11 1 16,7 2-5-16,-2 2 1 0,0-2-2 0,2-2-1 16,3 2 1-16,0-6 6 0,5 3-7 0,-3-2-4 15,7-1-9-15,-6-4-11 0,-1-1-10 0,5 1-2 16,2-2-6-16,-8 0 2 0,0-1-2 0,-1-1 10 15,2 1-5-15,-1-5 2 0,2 0 2 0,-3 3 0 16,-5-6 4-16,2 4-1 0,2-2 4 0,-4 3 0 16,1-3 9-16,-3 3-7 0,4 2 4 0,-9-5-3 0,3 8 4 15,2-1 0-15,-11 4-4 0,16-7 11 16,-8 4 2-16,-8 3 3 0,0 0 6 0,23 7 2 16,-11-3 0-16,3 2 2 0,-6-1 5 0,5 1 8 0,2-2-1 15,-1 3 5-15,3-1-9 0,1 1-3 0,-1-3 7 16,6 1-3-16,1-1-2 0,-1-3-1 0,2 5-5 15,0-6-1-15,1-2-2 0,-1 1-1 0,-1-3 0 16,-6 0-2-16,-2 2 8 0,1-4-6 0,1 1 0 16,-4-2 0-16,1 0-4 0,-7 1 3 0,-3-1 0 15,3-4-8-15,-3 0 2 0,-3 2 7 0,-3-5-7 16,0 0 2-16,-4 1-6 0,-2-1 3 0,0 3-5 16,-3-2 11-16,-2 5-5 0,-2-3-1 0,0 3-5 15,-4 2 1-15,-2 5 0 0,-7-4 3 0,0 5-1 16,-3 5-7-16,-2 0 7 0,4 5-2 0,2 1 2 15,-1-5-9-15,2 5 4 0,5-1 5 0,7 1-6 16,-1-1 2-16,2 1 3 0,4-1 2 0,4 1-1 16,-2-2-4-16,5-9 1 0,2 18 6 0,2-11-2 0,-4-7 6 15,12 13-10-15,2-5 4 0,-1-4 3 0,2 2 3 16,3-5-5-16,3-1 2 0,-2-1-7 16,1-1-1-16,3 1-4 0,6-6 2 0,-5 1 3 0,3-3-9 15,-1 3 6-15,0-5 6 0,-2-2-1 0,2 4-1 16,1-2 11-16,-10 4 2 0,8-1 8 0,-7 5 15 15,1-4 1-15,-4 3 5 0,3 2-1 16,-4-2-1-16,-4 4-3 0,-10 0-6 0,24 3 0 0,-9 0 2 16,-2 2-9-16,-1-3 5 0,2 8-15 0,-1-3-22 15,2 1-51-15,-3 2-52 0,1-3-65 0,-2 4-87 16,2 0-148-16,1-3-218 0,-7-1-681 0,6 1 303 16</inkml:trace>
        </inkml:traceGroup>
        <inkml:traceGroup>
          <inkml:annotationXML>
            <emma:emma xmlns:emma="http://www.w3.org/2003/04/emma" version="1.0">
              <emma:interpretation id="{43CEEEB3-1888-4F9D-8EB5-12289FB592E4}" emma:medium="tactile" emma:mode="ink">
                <msink:context xmlns:msink="http://schemas.microsoft.com/ink/2010/main" type="inkWord" rotatedBoundingBox="16238,11136 18109,11017 18159,11807 16288,11926"/>
              </emma:interpretation>
            </emma:emma>
          </inkml:annotationXML>
          <inkml:trace contextRef="#ctx0" brushRef="#br0" timeOffset="167185.3849">14202 9499 298 0,'6'-10'321'0,"0"-2"-30"0,3-1-11 16,5 2-18-16,1 2-11 0,3 1-19 0,5-3-12 15,0 4-16-15,4-4-12 0,-1 8-19 0,6 3-11 16,-5 1-13-16,1 7-13 0,-3-1-15 0,1 2-7 16,-4 5-12-16,-6-3-8 0,1 6-9 0,-4-3-7 15,-5 3 3-15,2 5-11 0,-2 1 0 0,-8-2-5 16,1-3-6-16,-8 0-4 0,-2 5 6 0,-3-4-9 16,-2 1-7-16,1 1-3 0,-2-4 0 0,2-3-3 15,-4 3-8-15,4-5-9 0,1 1-22 0,4-7-43 0,2 2-28 16,-1-1-33-16,-1 1-50 0,3-1-48 15,5-7-66-15,-6 6-342 0,6-6-661 0,0 0 294 16</inkml:trace>
          <inkml:trace contextRef="#ctx0" brushRef="#br0" timeOffset="166955.8461">14289 9539 3093 0,'0'0'221'0,"-15"-2"-103"0,15 2-45 0,-13-5-18 15,13 5-18-15,0 0-18 0,-14 5 0 0,14-5 12 16,-4 10 17-16,4-10 19 0,1 21 17 0,2-3 15 15,5 6 15-15,-2 2 7 0,7 7 0 0,2 2 7 16,3 0 0-16,1-3-2 0,-1 1-5 16,4 0-8-16,-5-1-13 0,2 0-4 0,-4-7-13 0,2 1-4 15,-3-2-6-15,4-2-6 0,-7 5-7 0,2-7-2 0,-4-3-12 16,-4-1-18-16,1 1-23 0,-2-4-36 16,-2 3-40-16,1-7-32 0,-3 0-47 0,0-9-33 0,-9 15-39 15,3-7-54-15,6-8-58 0,-17 3-377 0,4-5-769 16,13 2 341-16</inkml:trace>
          <inkml:trace contextRef="#ctx0" brushRef="#br0" timeOffset="167535.4523">15120 9427 55 0,'0'0'298'0,"0"0"-6"0,0 0-14 0,0 0-9 15,0 0-11-15,0 0-6 0,0 0-9 0,0 0 10 16,-36 22 15-16,25-7 3 0,2 2 8 0,-3 2 4 16,4 5 2-16,-4-1 1 0,1 2 3 0,4-3-2 15,-1 3-12-15,1-3-13 0,2 0-15 0,4 6-15 16,1-8-27-16,-2-2 3 0,4 0-13 0,-1-1-17 15,4-1-13-15,1 1-21 0,0-1-14 0,0-1-12 16,3 0-5-16,-2 0-12 0,4-3-7 0,-3 0-13 16,4 2-19-16,0-6-28 0,-3-1-33 0,2-1-44 15,-4 1-40-15,2-3-49 0,-1 0-50 0,-8-4-60 0,19 0-41 16,-7-1-35-16,-12 1-36 0,18-7-40 16,-8-2-57-16,1-2-351 0,-4-1-869 0,5-1 386 0</inkml:trace>
          <inkml:trace contextRef="#ctx0" brushRef="#br0" timeOffset="167707.9869">15372 9687 126 0,'7'-4'327'0,"-7"4"-12"0,12-7-6 0,-12 7-9 16,7-6-8-16,-7 6 1 0,0 0 11 0,0 0 3 15,24 10-6-15,-18-5-5 0,2 2-10 0,-1-1-9 16,1 5-10-16,-1 2-16 0,1-1-16 0,2 1-17 16,-1 0-17-16,0-2-17 0,-2 3-17 0,-1 0-17 15,2-2-16-15,-2 0-9 0,1 2-11 0,-4-3-11 16,2-5-17-16,-4 5-30 0,-1-11-44 0,3 17-47 0,-1-9-58 15,-2-8-55-15,0 0-57 0,-6 14-56 16,6-14-72-16,-12 4-98 0,12-4-324 0,0 0-819 16,-27-11 363-16</inkml:trace>
          <inkml:trace contextRef="#ctx0" brushRef="#br0" timeOffset="167854.1035">15430 9366 120 0,'1'-10'378'0,"-1"10"-38"0,3-17-27 0,-3 17-36 16,3-12-31-16,-3 12-22 0,5-10-24 0,-5 10-31 16,0 0-63-16,9-3-69 0,-9 3-81 0,0 0-90 15,0 0-238-15,18 3-403 0,-18-3 178 0</inkml:trace>
          <inkml:trace contextRef="#ctx0" brushRef="#br0" timeOffset="168053.809">15956 9328 116 0,'18'21'395'0,"2"0"-20"15,-7 2 14-15,2 2-22 0,4 6-12 0,-5 2-13 16,-2 0-26-16,-3 6-26 0,0-14-26 0,-6 15-14 16,-2-1-31-16,-2-3-23 0,-8 4-19 0,-3-1-15 15,-2-3-29-15,-1-1-46 0,-9 0-51 0,4-4-65 16,2-7-61-16,-6 5-72 0,-6-5-101 0,5-10-122 0,1 0-205 15,0-2-640-15,2-1 284 0</inkml:trace>
        </inkml:traceGroup>
        <inkml:traceGroup>
          <inkml:annotationXML>
            <emma:emma xmlns:emma="http://www.w3.org/2003/04/emma" version="1.0">
              <emma:interpretation id="{1A43E42D-5DB1-41E3-B009-DB5DA02AEB85}" emma:medium="tactile" emma:mode="ink">
                <msink:context xmlns:msink="http://schemas.microsoft.com/ink/2010/main" type="inkWord" rotatedBoundingBox="19045,10946 23966,10633 24040,11793 19118,12106"/>
              </emma:interpretation>
            </emma:emma>
          </inkml:annotationXML>
          <inkml:trace contextRef="#ctx0" brushRef="#br0" timeOffset="169856.098">17036 9537 36 0,'0'0'127'0,"0"0"-12"0,0 0 0 0,0 0-13 16,0 0 4-16,0 0-9 0,0 0 5 0,2-13-6 0,-2 13-3 16,0 0 0-16,0 0-2 0,0 0-4 0,0 0-4 15,0-15-1-15,0 15 6 0,0 0-5 16,0 0 4-16,3-14 9 0,-3 14-1 0,1-10-3 0,-1 10 1 15,1-11 4-15,-1 11-1 0,0-12 0 0,0 12-2 16,3-13 2-16,-3 13 2 0,0 0 1 0,0 0-2 16,0 0-4-16,2-11 1 0,-2 11-9 0,0 0-14 15,0 0-3-15,0 0-3 0,0 0 0 0,0 0 2 16,0 0 0-16,0 0 9 0,-7 39-5 0,2-25 8 16,4 1 2-16,-1 3 11 0,-1-1 5 0,2 3-4 15,-1-3 4-15,2-1-1 0,3 7-6 0,2-6 0 16,-2-1-5-16,1 1-1 0,3 1-4 0,-1-3-3 15,0 1-4-15,2-1-5 0,4-3-1 0,-3 0-7 0,4-1-7 16,-2-3-3-16,-2-1 2 0,2 0-9 0,-2-4-3 16,8 2-5-16,-2-4 0 0,-3 1-5 15,3-2 0-15,-15 0-7 0,20-3 2 0,-8 3-12 0,3-7-1 16,-3-1-3-16,-4 1-10 0,4-3-2 16,0 0-12-16,-2-2-9 0,-1-1-12 0,-3-4-5 0,3 3-3 15,-5-4-10-15,5-3 4 0,-3-3-4 0,0-1-7 16,-3 0 16-16,2 1 4 0,-4 4 1 0,1-2 6 15,1-2 2-15,-2-1 0 0,1 9 5 16,1 1-2-16,-2 4 24 0,-1-2-11 0,0 13 5 0,0-17 2 16,2 10 6-16,-2 7 3 0,0 0 0 0,-2-20-2 15,2 20 1-15,0 0-1 0,0 0-1 0,0 0 3 16,0 0 4-16,0 0 4 0,0 0 5 0,18 34 9 0,-15-17 0 16,1-1 7-16,4 0 2 0,-1 7 6 0,1 0-1 15,-1-3-4-15,1 3 0 0,-2-1-3 0,4 1-8 16,-2-1 3-16,1-5 2 0,1 1-5 0,-3-2-3 15,2-1 2-15,2 1-8 0,-4-7-20 16,-1 5-31-16,2-6-39 0,-4-2-27 0,2 1-25 16,-1 0-32-16,-5-7-27 0,6 12-37 0,-6-12-40 0,7 5-57 15,-7-5-296-15,0 0-669 0,0 0 296 0</inkml:trace>
          <inkml:trace contextRef="#ctx0" brushRef="#br0" timeOffset="170190.0385">17770 9425 222 0,'7'-13'291'0,"-1"5"-13"0,2 1-24 15,1-4-8-15,3 3-14 0,1-1-13 0,0 2-12 16,2 0-12-16,5-1-14 0,-2 2-8 0,1 4-8 0,0 1-5 16,1-3-13-16,-1 8-8 0,-1-1-8 15,0 7-9-15,-3-3-3 0,1 4-5 0,-2 2-4 16,-1 1-3-16,-4 2 5 0,-1-1-6 0,0 7 4 0,-5-1 4 15,2 2 8-15,-4 1 1 0,1 0-5 0,-4-2-5 16,4 1-9-16,-4 1 0 0,4-6-2 16,-4-1-11-16,1 0-2 0,-2 6-8 0,1-7-9 0,4 1-7 15,1-1-3-15,-2-3-5 0,4 0-5 0,-2 0-2 16,3-5-2-16,0 2-9 0,1-2-1 0,7-1 0 16,-1-4-3-16,2 3-9 0,1-2 1 0,1-3-7 15,1 1-15-15,-3-2-34 0,3-2-35 0,-1 1-40 16,0-5-36-16,2 1-35 0,-5-4-36 0,-1 1-43 15,-3 2-52-15,-2-6-63 0,-2 4-346 0,-5-7-772 16,1 1 342-16</inkml:trace>
          <inkml:trace contextRef="#ctx0" brushRef="#br0" timeOffset="170528.3227">17940 9673 59 0,'0'0'315'0,"-15"-4"-25"0,15 4-29 0,-8-6-26 0,8 6-21 15,0 0-17-15,0 0-25 0,0 0-21 0,33-24-8 16,-18 20-13-16,3-3-17 0,4-2-11 0,4 0-9 16,1 3-9-16,2-2-18 0,-5 0-16 15,6-1-18-15,3 4-15 0,4-6-8 0,-7 5-1 0,0-3-7 16,0 0 1-16,-2 1-4 0,14-4 2 16,-14 6 0-16,0 2 3 0,-1 1-3 0,-7-1 6 0,-4 1 8 15,-2-3 11-15,-3 6 6 0,0-2 11 0,-11 2 6 16,16-2 9-16,-16 2 5 0,17 4 5 0,-17-4 6 15,13 8 6-15,-8-3-6 0,1 2 13 0,-2 0 1 16,4 3 4-16,-4-3-8 0,2 4-3 0,-3-2 2 16,4 2-8-16,1 2-11 0,1-1-14 0,-6 2 2 15,4-4 0-15,-2 0-9 0,-1-2 5 0,-2 2-11 16,4-1-20-16,-5-1-13 0,-1-8-39 0,5 8-27 16,-5-8-30-16,3 11-34 0,-3-11-39 0,0 0-54 0,0 0-64 15,0 0-262-15,0 0-591 0,0 0 261 16</inkml:trace>
          <inkml:trace contextRef="#ctx0" brushRef="#br0" timeOffset="170800.3019">18814 9396 50 0,'7'-5'301'16,"-7"5"-16"-16,12-5-13 0,-12 5-18 0,14 1-14 15,-14-1-16-15,14 9-15 0,-3-4-15 0,-2-1-15 16,3 6-11-16,0-2-13 0,-3 2-15 0,1 4-10 15,-2-2-3-15,-1 0-6 0,-1 2-12 0,0 1-9 16,-3-2-1-16,0 4-2 0,-3-4-1 0,-5 1-17 16,-1 1 3-16,-1-2-6 0,-2 1 8 0,-1-3-4 15,-5 7 2-15,1-7-6 0,-2 2-6 0,2-4-7 16,0-3-8-16,-4 3-10 0,-3 2 5 0,4 0-19 16,-1-4 12-16,1 0-12 0,0 0-13 0,2-2-35 0,-1 0-25 15,2-3-32-15,3 1-34 0,11-3-35 16,-21 0-44-16,21 0-49 0,-14-5-66 0,8-2-266 15,6 7-615-15,-3-13 272 0</inkml:trace>
          <inkml:trace contextRef="#ctx0" brushRef="#br0" timeOffset="171822.4887">19032 9501 92 0,'0'0'310'16,"17"0"-12"-16,-17 0-14 0,17 1-14 0,-10 3-20 0,4-2-14 0,-2 2-17 15,1 3-10-15,-2 0-14 0,0-1-7 0,0 5-17 16,1-3-14-16,0 4-1 0,-3 3-8 0,1-5-2 16,-2 1-32-16,4 0-7 0,-5-2-8 0,-1 0-11 15,3-1-11-15,-4 1 1 0,-2-9-9 0,4 14-10 16,-4-14-8-16,5 11 3 0,-5-11-4 0,3 10-4 16,-3-10-13-16,0 0 10 0,4 7-16 0,-4-7 8 15,0 0-14-15,0 0-14 0,0 0-17 0,0 0-1 16,21-13-2-16,-21 13-14 0,12-12-5 0,-6 4-11 15,-2 0 3-15,5-3-3 0,-1-3 2 0,1 3 1 0,1-3 5 16,-1 3 2-16,1-6 2 0,-2 3 2 0,-1-1 6 16,1 2-3-16,-1 4 9 0,4-2 1 15,-5 4 7-15,1-1 8 0,1 1 5 0,-1 1 3 16,-7 6 6-16,13-1 4 0,-13 1 11 0,0 0-3 0,20 5 7 16,-13-2-1-16,-1 5 3 0,3 1 7 0,3 2 1 15,-1 0 1-15,-2 2-1 0,-3 0 8 16,2 0-6-16,3-1 6 0,-4 2 0 0,1 0 1 15,2-2-6-15,-1 1-4 0,0-3-1 0,3 1-6 0,-1-4 3 16,-1-1 0-16,2 1-5 0,-2-2-2 16,1-3-3-16,5 0 2 0,1 1-4 0,3-4 0 0,0-1-6 15,-2-3 2-15,10-1-1 0,-9 1-3 0,7-5-3 16,-1-1-3-16,4 1-6 0,-3-4 0 0,12-4-21 16,-12 5 1-16,1-1-12 0,6-8-7 0,1-2-4 15,-2-3-8-15,-2-2 5 0,4 2-10 0,-4 2-4 16,-2-4-3-16,-1-1 4 0,-2 3 3 0,-4-4 0 15,-1 9 8-15,-6-2 5 0,0 2 3 0,-2 2 5 16,-5-2 2-16,-2 5 2 0,-2 2 4 0,1-2 10 0,-5 0-6 16,-2 3 2-16,-2 1 3 0,-4 0 5 15,0 1 2-15,0-1 2 0,-7 2 6 0,0 1 8 0,-7-1 2 16,5 7 5-16,-6-3-4 0,-1 2 0 0,-2 2 15 16,0 3-7-16,1 0 14 0,-1 3 0 0,7 2-1 15,-5 2 2-15,4 3 3 0,5-1 5 0,-4 3 3 16,-2 2 0-16,7 4 5 0,0 0-6 0,2 2 5 15,1 2-2-15,4-2 9 0,4 4-12 0,-2 1 5 16,3 3-1-16,3 0-6 0,-2 1-2 0,5-3-2 16,2 2-1-16,-2 0-3 0,4 0-3 0,4-3-5 15,-2-2-4-15,0 0 5 0,4 1-5 0,-3-4 0 16,1-5-3-16,2 2-4 0,1-3 0 0,-2-3 0 0,1-1 0 16,1 0 1-16,-1-6-5 0,0-1 2 0,2 1-4 15,0-3 2-15,2 1 1 0,-4-4-2 16,3 1-4-16,1-3 1 0,-1-2 6 0,1 1-8 0,-2-5-3 15,-1 2 3-15,3 0-1 0,-4-2-5 0,1 5 0 16,-5 1 4-16,0-2-4 0,1 1-1 0,-2 1 0 16,-8 4-3-16,14-7-1 0,-14 7 2 0,14-1-6 15,-14 1 5-15,13 6-5 0,-13-6-2 0,14 7 4 16,-8 0 5-16,-2 0-2 0,4 3 2 0,-1-4-3 16,3 5 4-16,-2-3 0 0,1 2 0 0,1-1 1 15,2-1 3-15,-1 2-3 0,-1-5 4 0,5 3-2 16,-2-5 2-16,1 3-1 0,1-4-2 0,1-2 3 15,-1 0 0-15,3-4 0 0,-3-1 0 0,0-2-2 16,1 4 8-16,-1-11-4 0,0 7 1 0,-3-2 16 16,-3-3 7-16,4 2 8 0,-1 0 6 0,-1-5 3 15,-4 0 2-15,1 3-1 0,-2-6-7 0,-3 6-3 0,1-4-4 16,-2 6-2-16,4-3-4 0,-6 4-6 16,0 9-4-16,1-14-5 0,-1 14-23 0,-1-12-22 15,1 12-30-15,0 0-45 0,0 0-29 0,0 0-27 0,0-12-12 16,0 12-18-16,0 0-22 0,0 0-15 0,0 0-17 15,0 0-16-15,0 0-6 0,11 27-15 0,-3-23-31 16,2 1-262-16,-2 1-623 0,1-4 276 0</inkml:trace>
          <inkml:trace contextRef="#ctx0" brushRef="#br0" timeOffset="172290.4443">20857 9495 129 0,'25'5'164'16,"-7"-3"26"-16,-3 2 5 0,5-1-4 0,-7 0-1 16,2 0-2-16,-3-1 0 0,-3 1-4 0,1 1-9 15,-1-1-8-15,-9-3-8 0,19 4-5 0,-11-3-15 16,2 4-4-16,-1-1-14 0,2-1-3 0,-11-3-10 15,21 3-5-15,-8 0-9 0,1-5-7 0,-1 4-4 16,2-2-9-16,-2-2-7 0,4 1-4 0,-1-3-12 16,0 0-4-16,-1-3-2 0,0 5-5 0,-1-4-4 15,-1-1-3-15,-1-1-3 0,0-1 3 0,-3-2-5 0,-3 4-7 16,0-1 9-16,-5-2-13 0,-1 10 0 0,0-18-5 16,0 18-4-16,-7-19-8 0,-1 10-12 15,-3-2-3-15,-3 2-4 0,-1 2-4 0,-3 3 3 0,2 0-5 16,-2 4 1-16,3 0 4 0,-3 4 1 0,-1 0 4 15,2 2-2-15,1-1 4 0,0 5-2 0,-2-4 6 16,4 3-2-16,-1 2 1 0,3 0 3 16,2 2-3-16,0-1 2 0,-1 2 1 0,5 0-2 0,3 3 1 15,0 1 4-15,3 0 3 0,3-1-2 0,0 3 3 16,6 2 0-16,0 2 3 0,4 0-4 0,2 1 11 16,2-1-6-16,2-1 19 0,-1-2-2 0,10 5 4 15,-1 1-6-15,0-4 6 0,1 1 9 0,-7-4 10 16,3-5-6-16,-3 3 3 0,1 0 4 0,1-3-1 15,-7 2 0-15,4-2-10 0,-3 1 10 0,-3-4-8 16,-4-1 1-16,-1-3-8 0,-1-1 2 0,-2 2 3 16,-5 0 12-16,-1-9-16 0,0 12 18 0,0-12-3 15,-7 10-4-15,7-10-2 0,-17 10-1 0,8-5-5 0,-6 0-1 16,-1-4-1-16,0 3 3 0,-4-4-26 16,2 0-27-16,-8-5-27 0,-1 2-35 0,0-3-27 0,-1 0-46 15,-4 0-46-15,-4-7-61 0,-1 0-100 0,10-2-215 16,-7-5-622-16,-3 2 276 0</inkml:trace>
          <inkml:trace contextRef="#ctx0" brushRef="#br0" timeOffset="172504.0163">20923 9261 315 0,'7'-14'383'16,"3"2"-28"-16,-1 2-25 0,2-2-24 0,-1 3-33 0,4 2-31 0,2-2-9 15,-1 0-21-15,4 4-24 16,1 2-21-16,5 2-25 0,2-2-40 0,1 2-42 0,1 2-49 16,-2 2-50-16,-2 0-60 0,2 1-67 0,3-2-87 15,-8 3-208-15,5-3-498 0,-2 1 220 0</inkml:trace>
          <inkml:trace contextRef="#ctx0" brushRef="#br0" timeOffset="172637.6556">21586 9317 237 0,'5'10'300'15,"-2"1"-9"-15,-3-11-12 0,7 17-18 0,-2-6-11 16,1 3-16-16,0-1-11 0,-3-2-23 0,1-2-16 16,-1 1-15-16,3 0-21 0,-2 1-12 0,1-1-15 15,-2-2-9-15,1-1-11 0,-4-7-17 0,3 15-24 16,0-6-42-16,-3-9-39 0,2 13-53 0,-2-13-57 16,0 0-67-16,0 0-300 0,0 0-539 0,0 0 239 15</inkml:trace>
          <inkml:trace contextRef="#ctx0" brushRef="#br0" timeOffset="172863.7384">21819 9259 5 0,'0'0'301'0,"12"6"-7"0,-5-4-13 16,1 3-6-16,-1 1-15 0,4 5-10 0,-2-2-12 15,3 2-2-15,-1 1-17 0,-2-1-17 0,2 2-10 16,-2 0-12-16,1-1-18 0,-1-2-9 0,-1 1-13 15,-4-4-16-15,-4 6-4 0,0-13-16 0,-7 16-5 16,-4-4-7-16,-2 0-6 0,-1-4-12 0,1-3-22 16,-2 2-36-16,-1 3-44 0,-2-2-37 0,-8-2-50 15,3 5-55-15,-4-5-65 0,6-1-99 0,1-2-201 16,0 0-579-16,0-3 255 0</inkml:trace>
        </inkml:traceGroup>
        <inkml:traceGroup>
          <inkml:annotationXML>
            <emma:emma xmlns:emma="http://www.w3.org/2003/04/emma" version="1.0">
              <emma:interpretation id="{DFD53DB1-A2FD-4085-8D99-859C254E3356}" emma:medium="tactile" emma:mode="ink">
                <msink:context xmlns:msink="http://schemas.microsoft.com/ink/2010/main" type="inkWord" rotatedBoundingBox="25272,10529 25538,10512 25585,11258 25320,11275"/>
              </emma:interpretation>
            </emma:emma>
          </inkml:annotationXML>
          <inkml:trace contextRef="#ctx0" brushRef="#br0" timeOffset="173621.2826">23251 9098 177 0,'0'0'319'0,"0"0"-6"0,-2-12-7 0,2 12-12 0,0 0 3 16,0 0-18-16,0 0-11 0,0 0-27 16,0 0-15-16,0 0-10 0,0 0 14 0,0 0 3 0,0 0 10 15,0 0 0-15,11 36 0 0,-8-18-6 16,-2-1 1-16,4 7-7 0,-2 0-11 0,-2 2-12 16,2-3-11-16,0 1-14 0,3-1-17 0,1 0-12 0,-1-6-11 15,-1 7-9-15,-2-2-14 0,3-7-15 0,0 1-4 16,-2-1-11-16,2-2 6 0,3-1-21 0,2-1-5 15,-7-2-8-15,2 1-4 0,1-3-8 0,-1-1-7 16,0 1-13-16,0-2-25 0,2 1-33 0,-8-6-43 16,15 4-42-16,-15-4-51 0,16 0-50 0,-16 0-55 15,15-4-29-15,-7-2-48 0,-8 6-47 0,10-12-68 16,-9-1-338-16,-1 0-863 0,0-4 382 0</inkml:trace>
          <inkml:trace contextRef="#ctx0" brushRef="#br0" timeOffset="173789.134">23401 8852 170 0,'0'-13'366'0,"-3"0"-24"0,2 2-17 0,1 11-12 15,-2-17-20-15,2 17-35 0,0-14-18 0,0 14-33 16,3-8-24-16,-3 8-23 0,0 0-12 0,0 0-16 16,0 0-40-16,0 0-34 0,26 13-51 0,-16-4-44 15,-1 3-55-15,0 3-60 0,3-1-87 0,-2 0-224 16,4 7-501-16,1-4 222 0</inkml:trace>
        </inkml:traceGroup>
        <inkml:traceGroup>
          <inkml:annotationXML>
            <emma:emma xmlns:emma="http://www.w3.org/2003/04/emma" version="1.0">
              <emma:interpretation id="{B95510CB-612A-4810-83BC-96806DA82749}" emma:medium="tactile" emma:mode="ink">
                <msink:context xmlns:msink="http://schemas.microsoft.com/ink/2010/main" type="inkWord" rotatedBoundingBox="26407,10322 29732,10111 29802,11210 26477,11422"/>
              </emma:interpretation>
            </emma:emma>
          </inkml:annotationXML>
          <inkml:trace contextRef="#ctx0" brushRef="#br0" timeOffset="175480.2407">24453 9265 19 0,'0'0'375'0,"0"0"-35"0,0 0-20 0,-11-11-30 16,11 11-24-16,0 0-25 0,0 0-11 0,0 0-8 15,-16 23-19-15,14-15-13 0,1 4-5 0,1-12-12 16,-3 24-4-16,6-11-6 0,-3 2-3 0,0-2-5 16,1 1-2-16,1-3-5 0,2 0-9 0,4 3-4 15,-4-4-10-15,4-3-4 0,1 3-3 0,-3-5-5 16,1 0-1-16,5-1-10 0,1 0-7 0,1-3-8 16,4-6-8-16,0 3-5 0,0-2-11 0,-1 0-4 15,0-3-7-15,-1-1-4 0,-1-2-4 0,-3 3-1 0,-3-6-5 16,-3 2-3-16,0-5-6 0,0 4-3 0,-5-2-1 15,-2 1-2-15,-2-5-4 0,0 5 0 16,-4-3-3-16,-5 3-7 0,-2-5 0 0,-1 5-2 16,2 0-4-16,-4 5-4 0,-5-3-5 0,6 4-1 15,-2 2-12-15,0-1-3 0,0 6-3 0,2 0-6 0,1 3-4 16,3-2-9-16,0 3-5 0,3-1-1 0,9-3-4 16,-12 11 7-16,6-3 2 0,6-8 0 0,-5 10 5 15,5-10-1-15,0 0 6 0,17 20 2 0,-10-14 9 16,8 2 2-16,5-6-5 0,5 3-2 0,2 0 18 15,3-7-1-15,1-1 4 0,9-1-2 0,-1 4-5 16,1-13 6-16,4 2-2 0,-3 4 6 0,4-4 1 0,-2-2 1 16,-1 4-4-16,1-7 5 0,-1-1-4 0,-3 1-6 15,6 0 12-15,-7-7 3 0,0-2-4 16,3 3-1-16,-5-4-15 0,-5-3-1 0,-2 1-17 0,2-3-21 16,-10-1-15-16,-2-3-5 0,-5 0 0 0,-2 2 1 15,-8 7 6-15,2-4 5 0,-6 3 4 0,-3-1 3 16,0 2 4-16,-7 2 8 0,-2 1 4 0,-2 4 5 15,-5-3 1-15,0 8 4 0,-4-6 3 0,-1 9 4 16,-1 1 3-16,-2 5 7 0,5-1 0 16,1 5 4-16,3 2 0 0,-3 2 4 0,-3 5 7 0,2 4-1 15,1-1 5-15,2 7 3 0,1 3 3 0,4 3 2 16,1 4 5-16,1 3 5 0,3 6 11 0,5-1-9 16,1 1-3-16,3 0 14 0,6-1 7 0,1 2-19 15,5-1-5-15,-2 1-4 0,7-2 7 0,-4-1 0 16,2 3-5-16,5 0-2 0,-4-3-1 0,3-3 5 15,-2-7-5-15,5 6 3 0,-8-15 0 0,5 6-1 0,0-4-6 16,1-5-2-16,-4-2 7 0,6-2-7 0,1 0 3 16,-5-3 0-16,0-5-8 0,1 1 9 15,0-4 5-15,1 2-8 0,-4-1-3 0,4-2 12 0,-4 0-14 16,3-1 1-16,1 0-8 0,-7 2 4 0,7-3 0 16,-7 5 1-16,2-2-7 0,-5 1 7 0,5-3-9 15,-3 0 6-15,3 2-3 0,-15 2 11 0,24 0-4 16,-9-1 5-16,1 1-6 0,1 1 6 0,-1 1-1 15,4-1 8-15,2-2-3 0,-3-1 3 0,7-3-1 16,-3 3 0-16,6 2-2 0,-11-5 4 0,10 5-5 16,-3-2 1-16,-1-4-1 0,-6 3 3 0,2 1-10 15,-3-5-2-15,1 1 5 0,-1 0 5 0,-1-3 0 16,-5 3-3-16,1 1-3 0,-7-1 13 0,3-1-15 0,-2-1 2 16,-6 8-6-16,1-16-10 0,-1 6-10 15,0 10-5-15,-4-22-12 0,-2 11-9 0,0-3 3 0,-1 4 2 16,-8-1-1-16,4 4 3 0,-5-4 0 0,-1 4 9 15,1-4 0-15,-11 5 3 0,5-1 1 0,-4 0 6 16,7 6 0-16,-3-4 4 0,-1 5 3 0,7-4 4 16,-4 3 8-16,1 2 6 0,3 3-4 0,-1-2 7 15,4 1 0-15,-2 2 0 0,2-1-3 0,2 2 8 16,5 0-3-16,-7 4 10 0,7 2 8 0,-2 2 0 16,2-3-5-16,-1 2-5 0,5-1 13 0,-2-2-6 15,8 4 5-15,-2 0 6 0,2 0-5 0,-1-3-2 16,0 2 3-16,3-5-7 0,2 7-4 0,1-6 4 0,1 2-4 15,1-1 6-15,0-3-5 0,6-1-5 0,-4 1 2 16,7-2 1-16,-4-3-6 0,3 2-3 0,1-8 0 16,-4 4 0-16,4 0-7 0,-2-6 5 0,2-1-1 15,-6 2-7-15,2 3-4 0,-1-9 4 16,2 1-6-16,-4 0-1 0,2-5 2 0,-2 4-6 16,-2-3 11-16,-1-1-22 0,-1 3 13 0,2-2-1 0,1 0 3 15,-8 7-4-15,2-3 4 0,3-1 12 0,-5 4-18 16,-4 7 11-16,9-11-12 0,-9 11 16 0,6-7-3 15,-6 7-5-15,0 0-7 0,11-3 11 0,-11 3-2 16,0 0 7-16,0 0 4 0,18 16-4 0,-14-9 1 16,-1 0 4-16,3 1-4 0,-6-8 8 0,11 14-3 0,-6-1 0 15,0-6 1-15,4 5-9 0,-3-3 17 16,0-4-5-16,1 2 0 0,4 3-2 0,-2-5-2 16,-2 2 2-16,2-1 0 0,2-4 3 0,0 3-6 0,-2-5 5 15,-9 0-10-15,27 0 5 0,-13 0-1 16,-2-6-2-16,1 2-2 0,0-1 4 0,2 0-3 15,3-4 5-15,-3 3-1 0,-1-3-3 0,2 2-7 0,-3-2 4 16,1 1 0-16,1-2-2 0,-2 0 10 0,-2 4-6 16,4-2-7-16,-9 0 4 0,1 5-3 15,-7 3 4-15,13-10 1 0,-13 10 0 0,9-2-6 0,-9 2 5 16,11-1-2-16,-11 1 9 0,0 0 8 0,12 7-6 16,-12-7-1-16,3 9 2 0,-3-9-1 0,4 15-2 15,-1-8 6-15,-3-7-5 0,0 13 9 0,0-13-11 16,3 15 2-16,-3-15-2 0,3 13-1 0,-3-13 7 15,5 11-6-15,-4-4 3 0,-1-7-3 0,8 8 11 0,-8-8-6 16,0 0-4-16,16 3 0 0,-16-3-1 0,16-3-4 16,-16 3-3-16,26-7-4 0,-13 4-2 0,4-3-9 15,2-1 1-15,3-4 2 0,4-1-4 0,0-2-1 16,3 2 4-16,1 0 0 0,5-6 0 0,4 5-1 16,-10 6 1-16,17-6 1 0,-18 8 1 0,15-2 0 15,-1 3 3-15,0 2 5 0,0 2 11 0,1 3 7 16,2 1 2-16,-7 2-7 0,4 5 10 0,-3-2 3 15,4 2-3-15,-1 4-4 0,0 2-4 0,-1 4 2 16,-2 4 1-16,2-4-2 0,-7 3-18 0,2 0-36 16,-4-4-51-16,-9-1-54 0,-7 4-56 0,-5-1-82 15,-5 1-120-15,-9-1-319 0,-5 2-779 0,-10 4 345 16</inkml:trace>
        </inkml:traceGroup>
      </inkml:traceGroup>
      <inkml:traceGroup>
        <inkml:annotationXML>
          <emma:emma xmlns:emma="http://www.w3.org/2003/04/emma" version="1.0">
            <emma:interpretation id="{617C76CD-2F3C-4FE8-B385-FD9C0FC3759A}" emma:medium="tactile" emma:mode="ink">
              <msink:context xmlns:msink="http://schemas.microsoft.com/ink/2010/main" type="line" rotatedBoundingBox="2692,13383 33375,11913 33461,13709 2779,15179"/>
            </emma:interpretation>
          </emma:emma>
        </inkml:annotationXML>
        <inkml:traceGroup>
          <inkml:annotationXML>
            <emma:emma xmlns:emma="http://www.w3.org/2003/04/emma" version="1.0">
              <emma:interpretation id="{81B75D4C-2707-4F3C-8278-5801EE0E6C4E}" emma:medium="tactile" emma:mode="ink">
                <msink:context xmlns:msink="http://schemas.microsoft.com/ink/2010/main" type="inkWord" rotatedBoundingBox="2724,14035 7748,13794 7789,14648 2765,14888"/>
              </emma:interpretation>
            </emma:emma>
          </inkml:annotationXML>
          <inkml:trace contextRef="#ctx0" brushRef="#br0" timeOffset="177083.481">689 12455 222 0,'0'-17'316'16,"0"2"-14"-16,1 0-21 0,4-1-15 0,1 1-14 15,3 2-19-15,1-1-6 0,4 0-20 0,1 3-14 16,7-2-22-16,2 5-9 0,4-2-14 0,2 4-15 16,-2 1-3-16,4 9-13 0,5-1-10 0,-6 6-5 15,-2-3-10-15,0 3-13 0,-2 7-1 0,6 10-11 16,-14-8 3-16,-2 4-9 0,1-2-3 0,-11 2 0 16,-2 2-1-16,-2 0-4 0,-6 0 2 0,-2 0 3 15,-1-3-9-15,-3 4-3 0,2-2 0 0,-4-1-6 16,0-4-7-16,2-1-2 0,-3-4-1 0,4 2-29 15,-1-4-26-15,3 3-35 0,-4-8-45 0,7 2-42 0,-5-1-47 16,-1-1-53-16,9-6-71 0,-7 7-272 16,7-7-638-16,0 0 283 0</inkml:trace>
          <inkml:trace contextRef="#ctx0" brushRef="#br0" timeOffset="176804.2627">948 12332 2695 0,'-14'13'222'15,"14"-13"-112"-15,0 0-70 0,-6 16-7 0,1-6 6 16,5 6 14-16,-1 0 10 0,1 12 3 0,0-1 10 15,1 1 10-15,10 9 4 0,-5-1 12 0,1 2 6 16,2-3 3-16,3 1 1 0,0-1-2 0,1 2-8 16,1-5-1-16,-5-7-9 0,1 2-9 0,0-1-5 15,2 1-9-15,-1-3 0 0,-2 0-11 0,-2 1-3 16,-1-1-3-16,-1-4-8 0,-4 0-2 0,-1-3-3 0,2-1-20 16,-4-1-23-16,1 1-30 0,1-7-30 15,0-9-31-15,-6 17-25 0,0-10-31 0,1 3-30 16,-2-3-34-16,-2-5-38 0,9-2-39 0,-18 0-66 0,18 0-184 15,-28-8-588-15,14 3 261 0</inkml:trace>
          <inkml:trace contextRef="#ctx0" brushRef="#br0" timeOffset="177714.6627">1354 12652 2345 0,'11'1'220'0,"-4"3"-109"15,0 0-20-15,-7-4 5 0,14 7-1 0,-8-3-2 0,-6-4-5 16,12 6-6-16,-6-1 2 0,1 0-2 16,-7-5 9-16,12 3-10 0,-3 1 9 0,0-3-13 0,-9-1-9 15,22 0 6-15,-11 0-12 0,5-1-7 0,-1-2 0 16,0 0-10-16,3-1-3 0,0 3-4 0,-2-5 2 16,-1-4-13-16,3 3 4 0,-4-4-8 0,-1 0 4 15,0 4-2-15,-1-3-4 0,-3-2-2 0,-3-1-12 16,0 1-6-16,-1-1 2 0,-4 2-17 0,-1-2-11 15,0 13 7-15,-7-25-4 0,1 17 1 0,-2-4 0 16,-2 2 7-16,-1-1 0 0,-2 4-8 0,-3 5 9 16,1-2 1-16,-3 3 0 0,-2 1 12 0,2 4 2 0,1-1 2 15,-3 3 7-15,2 2 11 0,-3 6-4 16,5-5 0-16,0 2 1 0,1 7 0 0,6-5 3 16,0-1-2-16,3 5-5 0,3-4 7 0,1 1-9 0,2 2 1 15,3-3-4-15,3 0 0 0,5-4-1 16,-2 2 8-16,3-5-3 0,1 1-2 0,2-1-3 15,3-5-1-15,-2 3 2 0,4-2 7 0,-1-4-13 0,8-2 3 16,-8 1 7-16,7-5-10 0,-7 1-2 16,5 0 5-16,-2-6-6 0,1 1 2 0,-5 4-3 0,2-7 6 15,-2 6-5-15,-4-4 2 0,1 3-1 16,-3 0-3-16,-2-1-2 0,-1 4 5 0,-2 2-1 0,1-1 10 16,-8 6-8-16,15-7 0 0,-8 4-3 0,-7 3 11 15,0 0-5-15,24 4 13 0,-16 0 3 0,0-2-1 16,4 5 6-16,0 4 6 0,2 2 0 0,-2-5 1 15,1 2 3-15,2 3-6 0,-3-4 2 0,1 6-1 16,-1-2-2-16,-1-6-2 0,-1 6-8 0,-2-2 7 16,-1-4-2-16,-1 0 3 0,0-1-5 0,-6-6 7 0,8 11 6 15,-8-11 19-15,0 0 12 0,4 7 8 0,-4-7 4 16,0 0 2-16,0 0-1 0,0 0 4 16,0 0-2-16,0 0 0 0,0 0-3 0,0 0-5 0,-22-27-8 15,20 16-9-15,2 11-4 0,-4-24-6 0,4 11-9 16,3-3-16-16,-2-1-27 0,5 1-41 15,0 0-38-15,2-7-40 0,0 7-53 0,9-4-32 0,-8 7-30 16,3-2-35-16,0 1-35 0,-3 5-38 0,6-2-46 16,-2 0-288-16,0 2-738 0,5 0 326 15</inkml:trace>
          <inkml:trace contextRef="#ctx0" brushRef="#br0" timeOffset="178094.4668">2513 12287 128 0,'0'0'328'0,"12"-6"-10"15,-12 6-14-15,0 0-17 0,0 0-19 0,0 0-10 16,0 0-14-16,0 0 3 0,0 0-5 0,0 0-7 16,-18 39 0-16,15-24-13 0,-1 1 0 0,-2 2-12 0,1 6-11 15,2-1-6-15,-1 1-17 0,1-2-11 16,0 5-12-16,6-4-14 0,-2 2-13 0,1-9-11 16,2 7-12-16,-2-2-11 0,4-6-8 0,0 4-5 0,-2 0-11 15,0-5-4-15,5-4-7 0,-4 0-5 0,1-3-12 16,0 0-15-16,1-3-3 0,-1 3-20 15,-6-7-11-15,15 0-12 0,-15 0-13 0,18 0 4 0,-18 0-8 16,19-13 1-16,-11 8 0 0,2-8 0 0,-1 2 13 16,2-2-6-16,-2 1 4 0,-2 1 4 0,4-1 0 15,-8 4-3-15,4 2 5 0,-7 6 6 0,10-15 7 16,-10 15 6-16,9-6 5 0,-9 6 9 0,11-4 3 16,-11 4 9-16,0 0 9 0,19 7 0 0,-11-4 2 15,-8-3-1-15,15 11-2 0,-9-4-2 0,1 1-4 16,5 3 0-16,-3-2-4 0,1 2 1 0,-1 3-3 15,2-3-4-15,-4 1-21 0,-1-4-40 0,0 2-19 16,2-3-72-16,-1-1-36 0,-1 1-46 0,0-2-46 16,-6-5-52-16,13 4-56 0,-13-4-311 0,11 0-737 0,-11 0 327 15</inkml:trace>
          <inkml:trace contextRef="#ctx0" brushRef="#br0" timeOffset="179045.9712">3059 12530 312 0,'10'-3'293'16,"-10"3"-15"-16,0 0-9 0,0 0-18 0,20 7-18 0,-13-4-12 0,-7-3-21 16,15 11-19-16,-5-6-12 0,4 1-9 0,-1 1-19 15,2-3-9-15,3 2-12 0,-2-3-6 0,4 1-15 16,-1-3-12-16,8-5-6 0,-2 7-8 0,1-9-8 16,-7 5-9-16,5-7-3 0,-6 3-5 0,7-3-2 15,-8 1-8-15,1 0 6 0,-3-3-12 0,-2 1-1 16,-1-2-2-16,-6-1-5 0,3 4-3 0,-3-2-10 15,-5 1 1-15,-1 9-5 0,-1-17-5 0,1 17-12 16,-9-22 3-16,-2 12-5 0,2 0-4 0,-4 0 2 16,-3 3 0-16,-1 3 4 0,-1-1-3 0,-1-1 5 15,-5 5-3-15,-3 5 3 0,-4-3 2 0,3 5 12 16,-2-1 4-16,3 5 13 0,0-1-3 0,8-4 2 16,2 5 6-16,-1 0-3 0,5 1 6 0,1 3-1 15,3 0 2-15,-1-1-3 0,7 1-3 0,0-3-1 16,0 3 0-16,4-3 2 0,4 2-4 0,-2-2 0 0,4 2-3 15,3-2 2-15,-2-4 0 0,5 6-9 0,-1-7 7 16,3 0-7-16,-1-2-5 0,5-3-5 0,-1-1-6 16,-2-2-8-16,2-4-2 0,2 2-11 0,-4-1 2 15,2-2-3-15,4-4 6 0,-5 2 3 0,-2-2 3 16,-2 0 0-16,0 2 0 0,1-6 2 16,-1 2 5-16,-2 1-2 0,-2 0 1 0,1 1 0 0,-5 2 4 15,1-3 5-15,1-1 15 0,-3 5 6 0,1-1 10 16,-5 9 20-16,3-11-11 0,-3 11-2 0,6-7-2 15,-6 7-4-15,0 0-1 0,10-4-2 0,-10 4 2 16,0 0 3-16,0 0 0 0,0 0-1 0,11 17-6 16,-8-8-2-16,-3-9 3 0,3 16-8 0,1-6-5 15,2 1 0-15,-1 3 3 0,1-4-3 0,0 2-3 16,0-4-3-16,0 3-5 0,-1-3-7 0,1 4-16 16,2-7-22-16,-2 2-9 0,0-1-4 0,-6-6-19 15,10 7-8-15,-10-7-10 0,14 1-11 0,-14-1-1 16,16-1 1-16,-16 1 2 0,20-9 7 0,-10 2 8 15,0 3 7-15,-2-2 9 0,1-1 7 16,3-5 4-16,-2 1 9 0,-2-2 7 0,2 2 17 0,2 1 12 0,0-4 16 16,-3 5 9-16,4-2 12 0,-1 0 5 15,2 4 10-15,-1-3-2 0,-2 3 13 0,-3 3 1 16,4 1 2-16,-12 3 6 0,20-2 3 0,-8 2 6 0,-12 0 0 16,24 5 5-16,-13-2-2 0,3 4-16 0,-4-2 8 15,1 2 3-15,1 4-5 0,-3-3 0 0,0 1-7 16,1 0-14-16,-1-3 5 0,-2-1-4 15,1 2-4-15,-1 0-4 0,-1 0 1 0,-3 1-4 0,-3-8-2 16,9 8-5-16,-9-8-2 0,8 7-1 0,-8-7 4 16,6 5-7-16,-6-5-9 0,0 0-11 0,0 0-6 0,0 0 2 15,16-13-5-15,-10 6-7 0,-6 7-7 0,11-16 9 16,-7 9-4-16,0-3-2 0,4 1 5 16,-4-6 9-16,4 4-10 0,-2-5 0 0,0 3 12 15,1 3-3-15,-1-3-3 0,3 2 5 0,-4 1 8 0,1 2 12 16,1 2 2-16,-7 6 12 0,9-14 7 15,-3 11 5-15,-6 3 9 0,15-1 11 0,-15 1 8 16,18 0 5-16,-6 4 9 0,-12-4 1 0,21 10 3 0,-8-2-3 16,0-1 5-16,-1 2-6 0,-1-2-2 15,2 2-4-15,2 1-10 0,0 2 0 0,0-4-10 16,-3 4-3-16,1-3-5 0,-1 1-7 0,-1 1 0 0,2-4-12 16,-1 0-20-16,-6 3-40 0,0-3-43 0,-6-7-51 15,9 11-53-15,-3-9-45 0,-6-2-48 0,0 0-65 16,0 0-69-16,0 0-362 0,0 0-830 0,0 0 367 15</inkml:trace>
          <inkml:trace contextRef="#ctx0" brushRef="#br0" timeOffset="179252.2496">4561 12294 333 0,'9'-5'423'0,"-9"5"-11"15,9-2-23-15,-9 2-12 0,0 0-13 0,0 0-9 0,22 3-18 16,-15 1-18-16,-1 3-19 0,0 0-19 0,3 4-21 15,-1 0-16-15,4 2-23 0,-6-2-23 16,3 2-15-16,4 1-21 0,-6-3-12 0,-1 5-17 0,8-5-13 16,-8 3-21-16,0-3-38 0,-5 0-55 15,4 0-55-15,-4-4-63 0,4 1-62 0,-5-8-51 16,0 15-54-16,0-15-60 0,0 0-80 0,0 0-270 0,0 0-745 16,0 0 329-16</inkml:trace>
          <inkml:trace contextRef="#ctx0" brushRef="#br0" timeOffset="179596.3348">4966 12277 273 0,'0'0'329'15,"11"0"-14"-15,-11 0-15 0,0 0-14 0,18 6-13 16,-14 0-16-16,-4-6-8 0,11 12-14 0,-6-5-22 16,0 4-10-16,1-1-15 0,-3-1-9 0,3 2-19 15,0 0-14-15,0-4-8 0,0 2-17 0,1 2-16 16,-1-3-8-16,-3-1-8 0,2 2-5 0,-5-9-11 15,6 12-7-15,-6-12-5 0,6 7-16 0,-6-7-15 16,0 0-14-16,10 1-4 0,-10-1-8 0,0 0-2 16,18-16-2-16,-8 10 1 0,1-7 1 0,-1 2-5 15,-1-1-6-15,3-1 10 0,2-8-1 0,0 7-3 16,-2 1 3-16,6-3 6 0,-4 3 11 0,2 3 2 0,-1 0 18 16,1-1 8-16,2 4 12 0,0 0 4 0,2 3 9 15,2 2 1-15,-3 2 5 0,2 2 1 0,6 3 3 16,0 2-3-16,-5 3-4 0,5-3-8 0,-2 4-4 15,1-2-7-15,-1 7 7 0,-1-1-14 0,-2 0-5 16,1 1-28-16,-4 0-52 0,1-3-63 0,-7 4-67 16,-6-2-73-16,-2-2-98 0,-1-1-455 0,1-3-860 15,-5-9 381-15</inkml:trace>
        </inkml:traceGroup>
        <inkml:traceGroup>
          <inkml:annotationXML>
            <emma:emma xmlns:emma="http://www.w3.org/2003/04/emma" version="1.0">
              <emma:interpretation id="{9768CCA8-9531-473C-8CAF-BB4F11408990}" emma:medium="tactile" emma:mode="ink">
                <msink:context xmlns:msink="http://schemas.microsoft.com/ink/2010/main" type="inkWord" rotatedBoundingBox="8772,13146 11999,12991 12082,14733 8856,14888"/>
              </emma:interpretation>
            </emma:emma>
          </inkml:annotationXML>
          <inkml:trace contextRef="#ctx0" brushRef="#br0" timeOffset="182522.4629">6968 11923 132 0,'6'-20'245'0,"-3"5"-14"0,0-1-6 16,4-2-12-16,2-5-10 0,1-2-8 0,-1 0-12 16,2 0-7-16,-5-3-13 0,4 2-11 0,-1 0-6 0,-7-3-2 15,4 3-9-15,0 1-12 0,-3-1-8 16,-3 2-10-16,-3-1-13 0,-3 8-7 0,3-8-2 16,-2 10-11-16,-4-1-6 0,-1 3-5 0,-1 0-10 0,-1 2 0 15,-1 1-6-15,-3 6-7 0,1 0-8 0,-3 4 2 16,0 4-3-16,2 0-3 0,-8 6 3 0,4-3-2 15,1 7 4-15,-2 2-9 0,3 2 1 16,0 0 2-16,3 0 3 0,6 3 3 0,-1 2 5 0,1-2-11 16,6 2-2-16,-3 1 8 0,6 0 3 0,6 0-1 15,0-3 16-15,1 7-12 0,5-7 3 0,2 1 3 16,5 10-5-16,-5-9 2 0,5-1 4 0,3 5 5 16,2 3-1-16,2-1 5 0,-1 0 2 0,-6-6 2 15,5 6 1-15,0-3 3 0,-5-3 5 0,2 7 2 16,-4-5 1-16,-1-5 4 0,3 15-3 0,-7-12 0 0,-1 3 0 15,-2-1-3-15,1 1-6 16,-7 0-4-16,3 2-5 0,0-4 0 0,-1 2-4 0,-2-3-7 16,-3-1-3-16,3-4-8 0,-6 2 3 0,6-2-5 0,-3 0 1 15,-3-2-14-15,3-2-17 0,0-2-29 0,0-12-28 16,0 20-39-16,0-10-32 0,0-10-32 0,0 13-29 16,0-13-33-16,-3 11-49 0,3-11-65 0,0 0-370 15,-11 7-767-15,11-7 339 0</inkml:trace>
          <inkml:trace contextRef="#ctx0" brushRef="#br0" timeOffset="182880.3391">6844 12335 26 0,'0'0'332'16,"-16"-4"-30"-16,16 4-27 0,0 0-18 0,0 0-30 15,0 0-16-15,25-24-19 0,-4 13-20 0,7 2-15 16,2-5-17-16,6-2-16 0,-1 1-11 16,7 0-11-16,-6-1-1 0,3 6-6 0,0 1-2 0,-10-3 3 15,3 6 1-15,-7 0-10 0,8 2 0 0,-9-1 0 16,4 7-6-16,-9 1 3 0,-2 1 5 0,-4 0 2 0,-1 3 6 16,2-1 12-16,-8 2 10 0,4 2 7 15,-2-2 6-15,0 5 6 0,-2-2-11 0,2 2-1 16,-2-2-9-16,0-1-5 0,-3 1 0 0,1-1-10 0,2 4-9 15,0-6-6-15,-3 0-9 0,-1 2-6 0,4-4-7 16,0 1-6-16,-6-7-6 0,3 11-4 0,1-4-6 16,-4-7-11-16,3 8-25 0,-3-8-29 0,0 0-45 15,6 11-47-15,-6-11-36 0,0 0-42 0,0 0-51 16,0 0-46-16,0 0-54 0,0 0-75 0,0 0-239 16,0 0-710-16,0 0 315 0</inkml:trace>
          <inkml:trace contextRef="#ctx0" brushRef="#br0" timeOffset="183449.4334">7411 11985 33 0,'0'0'307'0,"-3"-9"-34"16,3 9-25-16,0 0-24 0,0 0-24 0,0 0-19 0,0 0-20 16,0 0-11-16,27 22-20 0,-19-12-12 15,0 0-20-15,4 1-15 0,1 0-19 0,-2 2-16 16,4-1-9-16,-5 1-10 0,3 0-10 0,2 0 0 0,-1 2-5 15,-1-4-2-15,-1 2 0 0,2 1 0 0,-1-3-1 16,0-2 9-16,2-1 5 0,-1 0 7 0,-1-1 10 16,-1-1 12-16,5 2 9 0,-7-3 12 15,-1-3 9-15,1-2 9 0,4 3 3 0,1-3 11 0,-15 0-6 16,21-3 6-16,-7 1-8 0,-3-3-1 0,2-3-11 16,2 2-1-16,-4-5-6 0,2 2-6 0,1 1-9 15,-3-3-10-15,3 1-3 0,-2-3-6 0,1-3-8 16,-2 3 9-16,1 0-14 0,-5-5-3 0,5 4 1 15,-5-4-6-15,-1 1-1 0,0 0 3 0,-4 3 7 16,4 1-15-16,-6-2-2 0,6 6 0 16,-6 9-5-16,0-18 4 0,3 11-7 0,-3 7-1 0,0 0-7 15,3-9 1-15,-3 9-2 0,0 0 3 0,0 0-3 16,0 0-5-16,0 0 1 0,16 27 7 0,-8-14 2 16,-2 5-6-16,1-3 8 0,5 9 17 0,4 10-4 15,1-1 3-15,2-2 8 0,1 6 0 0,-1-1 4 16,-3 1 1-16,4 1-2 0,-1 3-3 0,4 2 3 15,-4-1-3-15,3 4-5 0,-5 3 2 0,2-6-6 0,-5 0-2 16,-1-2-3-16,-1 1 2 0,-5 1 4 0,-1-2-6 16,-6-3-1-16,3-1 4 0,-9-10-6 0,0-3 3 15,-4 13-3-15,-1-12 8 0,-3 0 11 0,-3-3 1 16,4-2 4-16,-7-1-2 0,-2-3-4 0,-2-5-1 16,-1 2-1-16,-4-3-2 0,3-2-2 0,-6-1-8 15,2-4 3-15,1-3 2 0,-3-6-9 0,2 2-6 16,2-4-22-16,4-2-31 0,2-3-36 0,5-7-44 15,-2 0-21-15,10-4-31 0,-1 0-34 0,7-1-50 16,0-12-72-16,3-6-352 0,3-2-742 0,6-4 329 16</inkml:trace>
          <inkml:trace contextRef="#ctx0" brushRef="#br0" timeOffset="183979.2152">8247 12299 223 0,'11'-3'283'0,"-2"1"-10"0,1-3-2 16,-10 5-10-16,15-2-9 0,-7-2-16 0,-8 4-9 15,19-3-20-15,-9 0-13 0,2 0-13 0,2-1-18 0,-1-1-19 16,-1 3-9-16,4-4-14 0,-2 1-9 0,-1-2-14 16,7 0-1-16,-8 0-16 0,4-3-7 15,-3 0-8-15,1 2-5 0,-2 0-6 0,-2-3-7 0,-1-1-5 16,-1 4 1-16,-2-5-5 0,-3 2 0 16,-3 11-9-16,3-20-4 0,-6 9-1 0,0-1-4 0,-8 3-7 15,5-2 3-15,-4 0 4 0,-5 3-10 0,1 3 0 16,1-1-4-16,-3 8-1 0,-4-2 1 0,1 1 9 15,-7 5-6-15,0 3 10 0,0 0 10 0,-2 6 5 16,1-2 7-16,2 5 1 0,2 0 2 0,-1-3 0 16,5 4-2-16,3 1-4 0,4-6 1 0,4 7-6 15,5-6-7-15,0 2 7 0,6-3-8 0,0 1 0 16,2-3-3-16,4 0 2 0,-3-2-3 0,7 0-5 16,1 0 3-16,-1-6-7 0,2-1 9 0,1-2-7 15,1-1 2-15,10-4-3 0,-8 1 0 0,6-2-6 16,1-3-1-16,-5-2 7 0,4-2-12 0,0-2 2 15,1 3 9-15,-3-7-8 0,3 3 2 0,-4-3-6 0,2 0 5 16,-5-1-5-16,-2-2 4 0,1 5-4 0,-8 2 1 16,1 3-2-16,-5 4 2 0,0 0 4 0,1 0-2 15,-7 7-7-15,12-14-2 0,-12 14 4 0,7-2 1 16,-7 2 6-16,0 0-7 0,0 0 1 0,0 0-1 16,12 17 1-16,-9-10-2 0,2 1 2 0,-5-8 0 15,3 23 2-15,0-13 2 0,-3 4-4 16,6-3 1-16,-2 4 0 0,-1-2-3 0,3 0-16 0,-3-5-33 15,5-1-24-15,-2 3-32 0,-1-5-25 0,-5-5-31 16,8 8-38-16,-8-8-45 0,12 0-56 0,-12 0-328 16,0 0-681-16,19-13 303 0</inkml:trace>
          <inkml:trace contextRef="#ctx0" brushRef="#br0" timeOffset="184506.2347">8890 12133 160 0,'-13'-11'355'16,"13"11"-9"-16,-8-9-5 0,8 9-23 0,0-11-4 15,0 11-35-15,0 0-30 0,11-18-17 0,-5 11-21 16,7-3-27-16,0 3-11 0,2-3-21 0,-1 2-3 0,2 2-28 16,1-1-8-16,8 1-21 0,-9-1-24 0,11-1-29 15,-1-2-22-15,-1 2-19 0,-1 1-15 16,1 0-16-16,0-6-10 0,-2 6-8 0,-4-1-3 0,-2 1 9 16,2 1 0-16,-3-1 4 0,-2-2 4 15,-1 4 7-15,-4 1 12 0,2 4 15 0,-11 0 10 0,13-5 11 16,-13 5 16-16,0 0 22 0,15 5 27 0,-9-1 17 15,-6-4 20-15,7 13 11 0,-1-4 15 0,-1 1-6 16,-2 0-4-16,6 3-4 0,-6 1-7 0,1-3-2 16,2 4-18-16,5-1-10 0,-2-1-8 0,-3 0-12 15,1 2-5-15,2-5-26 0,-2 4-55 0,-1-6-65 16,5 2-78-16,-8-1-75 0,3-2-106 0,-6-7-418 16,12 6-816-16,-12-6 361 0</inkml:trace>
          <inkml:trace contextRef="#ctx0" brushRef="#br0" timeOffset="184207.7946">8860 11746 207 0,'0'0'364'16,"3"-18"-29"-16,-3 18-25 0,0-8-27 0,0 8-20 16,0 0-18-16,0 0-11 0,0 0-12 0,20 19-10 0,-17-9-7 15,4 3-9-15,-1 2-17 0,3 3-5 16,1 4-7-16,1 3-13 0,-5-4-11 0,7 5-8 0,-1-1-17 16,-1 2 1-16,1-2-23 0,-2-1-5 0,0 2-12 15,2-3-1-15,-4 2-11 0,4-4-3 0,-5 0-9 16,2-5-12-16,-3 0-18 0,-1-3-30 0,4 0-41 15,-3 0-35-15,-4-6-26 0,-2-7-33 0,2 15-32 16,-2-8-43-16,0-7-50 0,0 0-52 0,0 0-270 16,-7 10-633-16,7-10 280 0</inkml:trace>
          <inkml:trace contextRef="#ctx0" brushRef="#br0" timeOffset="185055.1596">9995 12054 342 0,'0'0'347'0,"0"0"-16"16,0 0-12-16,0 0 0 0,0 34-15 0,0-20-13 15,-4 6-8-15,-2 4-20 0,0 0-17 0,-5 2-21 16,2-1-21-16,-1 2-12 0,-2 8-29 0,-1-10-17 0,-4 9-11 16,-2-2-14-16,-2 5-19 0,-3-4-42 0,0 2-58 15,2 1-56-15,-3-3-64 0,-5 6-86 16,7-4-110-16,-4-3-304 0,5-2-669 0,0-5 297 15</inkml:trace>
        </inkml:traceGroup>
        <inkml:traceGroup>
          <inkml:annotationXML>
            <emma:emma xmlns:emma="http://www.w3.org/2003/04/emma" version="1.0">
              <emma:interpretation id="{207A71A7-063C-498C-A3EF-A69C305A00E1}" emma:medium="tactile" emma:mode="ink">
                <msink:context xmlns:msink="http://schemas.microsoft.com/ink/2010/main" type="inkWord" rotatedBoundingBox="12849,13108 14529,13028 14591,14333 12912,14414"/>
              </emma:interpretation>
            </emma:emma>
          </inkml:annotationXML>
          <inkml:trace contextRef="#ctx0" brushRef="#br0" timeOffset="185775.8154">10824 11651 153 0,'0'0'353'15,"-4"-6"-34"-15,4 6-25 0,0 0-18 0,0 0-7 16,0 0 4-16,0 0-4 0,19 31 9 0,-11-13-9 0,7 2-9 16,1 2-5-16,3 2-14 0,2 6-8 0,-4-8-13 15,-1 3-10-15,10 1-15 0,-10-1-8 16,-1-3-12-16,3-1-13 0,-3 0-14 0,-2-3-15 0,1 2-12 15,-3-6-4-15,-3 0-13 0,2-3-4 0,-2 0-13 16,-4-2-8-16,1 2-6 0,-1-5-6 0,-4-6-6 16,6 11-2-16,-6-11 15 0,2 11-9 0,-2-11-1 15,6 7 1-15,-6-7-8 0,0 0-1 0,0 0-3 16,0 0-9-16,0 0-2 0,0 0-5 0,0 0-1 16,0 0-5-16,0 0-3 0,-23-31-2 0,17 16-4 15,2-2-2-15,-5-7-3 0,3-2-6 0,3 0-5 16,0-13-8-16,-2 0-9 0,10-2-12 0,-5-3-6 15,9-3-6-15,4 2 0 0,4-4-3 0,4 6 4 16,-1 1 6-16,6 7-1 0,2 1 3 0,2 2 3 16,3 2 2-16,-3 3 0 0,2 4 1 0,0 4 6 15,-5 10-1-15,-8-1-2 0,-3 3-2 0,4 4-9 16,-1-1-25-16,-4 6-19 0,-1 0-30 0,-1 4-32 0,0 1-37 16,-1 1-42-16,-6 3-41 0,0 2-55 15,-4-5-69-15,2 6-396 0,-5 3-838 0,-2-4 371 0</inkml:trace>
          <inkml:trace contextRef="#ctx0" brushRef="#br0" timeOffset="186562.5779">11551 12046 130 0,'0'0'243'16,"0"0"-7"-16,0 0-3 0,0 0-8 0,0 0-4 16,0 0-3-16,0 0-5 0,0 0-1 0,0 0-10 15,0 0-4-15,0 0-7 0,0 0-15 0,0 0-2 16,0 0-8-16,0 0-16 0,0 0-14 0,0 0-19 16,0 0 1-16,0 0-14 0,0 0 6 0,0 0-4 0,0 0 10 15,0 0 0-15,25 24-1 0,-25-16 3 16,6 5 2-16,-3 2 1 0,1-1-4 0,-1 4 9 15,5-2-2-15,-5 2-1 0,1 3-1 0,-1-3 3 16,2-2-12-16,1 2-1 0,1 3 0 0,-1 0-1 0,-3-4-4 16,2-1-3-16,1 0-4 0,-3-1-4 15,1 1-6-15,2 1-2 0,0-5-7 0,-3 3-2 16,2-2-2-16,-4 0-5 0,3 0-5 0,2-1-11 0,-3-1-1 16,-1-2-9-16,4 6-5 0,-3-1 3 0,-3-3-3 15,1 1-2-15,-1-12-5 0,-4 18 1 0,1-9-7 16,0 0 4-16,1 1-7 0,-1-2 7 0,-3 1-2 15,1-1-1-15,5-8-1 0,-12 11 5 0,3-8 2 16,0 4 3-16,0-4 2 0,9-3 5 0,-18 5-8 16,9-3 1-16,9-2 2 0,-20 0-5 0,20 0 0 15,-22-2-5-15,6-3-6 0,2-2 4 0,1-3-1 16,-1 5-22-16,1-2 15 0,-2-5-2 0,2 3-19 16,-5-2-24-16,3-2-33 0,1 0-37 0,-3-5-39 0,0 0-49 15,4-2-61-15,2-1-59 0,-4-4-63 16,3 3-59-16,5-4-94 0,-5 0-399 0,6-1-993 15,-1 2 441-15</inkml:trace>
          <inkml:trace contextRef="#ctx0" brushRef="#br0" timeOffset="186752.0706">11431 11795 247 0,'5'-7'409'0,"-2"-4"-12"15,0 3-9-15,-3 8-16 0,6-16-24 0,-5 7-28 0,-1 9-35 0,6-9-31 16,-6 9-27-16,6-8-20 0,-6 8-22 16,0 0-26-16,11-2-30 0,-11 2-38 0,0 0-48 0,0 0-53 15,16 18-45-15,-13-10-60 0,0 1-62 0,-1 2-69 16,4 4-90-16,-4-3-185 0,3 2-563 0,-2-2 249 16</inkml:trace>
          <inkml:trace contextRef="#ctx0" brushRef="#br0" timeOffset="187088.1718">11952 12122 259 0,'0'0'374'0,"13"0"3"0,-13 0 7 0,0 0-6 15,0 0-5-15,17-7-12 0,-17 7-10 16,16-7-20-16,-8 1-17 0,-1 1-17 0,2-1-14 16,4 0-22-16,-1-2-14 0,2-2-21 0,-1 3-18 0,-1 1-23 15,6 1-20-15,-9 2-14 0,0-3-15 0,-9 6-11 16,19-5-16-16,-11 2-11 0,-8 3-18 0,18-3-29 16,-18 3-34-16,12 0-41 0,-12 0-42 0,13 3-44 15,-13-3-57-15,0 0-41 0,15 2-45 0,-15-2-43 16,0 0-64-16,7 2-89 0,-7-2-253 0,0 0-760 15,0 0 337-15</inkml:trace>
          <inkml:trace contextRef="#ctx0" brushRef="#br0" timeOffset="187279.6592">12420 11833 67 0,'0'0'346'0,"0"0"-19"0,0 0-9 15,0 0-4-15,12 17-2 0,-10-6-9 0,2 1-5 16,1 1-12-16,-1 4-9 0,5 4-13 0,-5-2-8 16,1 1-6-16,2 4-25 0,-1-2-18 0,0 1-20 0,-1-8-18 15,2 8-13-15,-1-2-14 0,-3 0-13 16,3-5-13-16,-4 2-18 0,2 0-24 0,-1-3-48 0,2-1-59 16,-4-4-59-16,2 1-65 0,-1-1-61 0,-2-10-79 15,1 15-100-15,-1-15-263 0,0 0-713 0,0 9 317 16</inkml:trace>
          <inkml:trace contextRef="#ctx0" brushRef="#br0" timeOffset="188753.4353">12417 11659 193 0,'0'0'215'16,"0"0"-8"-16,0-11-7 0,0 11-13 0,0 0-11 16,0 0-7-16,0 0-11 0,0 0-8 0,2-9-6 15,-2 9-1-15,0 0-5 0,0 0-5 0,0 0-1 16,1-11-2-16,-1 11-7 0,0 0-4 0,0 0-5 16,0 0-10-16,0 0-4 0,0 0 1 0,0 0-2 15,0 0-9-15,0 0-9 0,0 0 2 0,0 0-11 16,0 0 0-16,0 0-6 0,0 0-6 0,0 0 0 15,0 0 3-15,0 0-12 0,0 0 16 0,0 0 13 16,0 0-14-16,0 0 0 0,0 0 1 0,0 0-15 16,0 0 10-16,0 0 2 0,0 0-8 31,0 0 0-31,0 0-4 0,5 30-5 0,-5-30-3 0,0 0-1 0,0 0-3 0,0 0 8 0,0 0-8 0,0 0 14 16,0 0 0-16,0 0 8 0,0 0 7 0,0 0 8 0,0 0 6 15,0 0-4-15,0 0 6 0,0 0 1 0,0 0-5 16,0 0 1-16,0 0-5 0,0 0-1 0,0 0 0 15,0 0-3-15,0 0 3 0,0 0-2 0,0 0-3 16,0 0-8-16,0 0-1 0,0 0-7 0,0 0-1 16,0 0-7-16,0 0 0 0,0 0-10 0,0 0-3 15,0 0-2-15,0 0-4 0,0 0-4 0,0 0-2 16,0 0-3-16,0 0 4 0,0 0-5 0,0 0 0 16,0 0-3-16,0 0-1 0,0 0-3 0,0 0 4 15,0 0-3-15,0 0 0 0,0 0 5 0,9 4-5 0,-9-4-4 16,0 0 3-16,0 0 4 0,0 0-6 0,0 0-2 15,0 0-2-15,0 0 3 0,0 0-6 16,0 0 4-16,0 0-1 0,0 0 1 0,0 0-6 16,0 11-23-16,0-11-22 0,0 0-33 0,0 0-39 0,0 0-47 15,0 0-49-15,0 0-31 0,3 10-33 16,-3-10-44-16,0 0-53 0,0 0-68 0,0 0-341 0,0 0-847 16,-3 14 376-16</inkml:trace>
        </inkml:traceGroup>
        <inkml:traceGroup>
          <inkml:annotationXML>
            <emma:emma xmlns:emma="http://www.w3.org/2003/04/emma" version="1.0">
              <emma:interpretation id="{1796A8FF-0842-43AD-8E46-A00A91F120D2}" emma:medium="tactile" emma:mode="ink">
                <msink:context xmlns:msink="http://schemas.microsoft.com/ink/2010/main" type="inkWord" rotatedBoundingBox="15336,12777 15508,12769 15528,13190 15356,13199"/>
              </emma:interpretation>
            </emma:emma>
          </inkml:annotationXML>
          <inkml:trace contextRef="#ctx0" brushRef="#br0" timeOffset="194119.4189">13458 11027 87 0,'0'0'316'0,"0"0"-21"0,8 7-14 0,-8-7-17 0,0 0-10 15,-12 24-23-15,9-11-17 0,-3 3-14 16,1-1-15-16,-1 1-13 0,-1 5-12 0,5-3-11 0,-4-2-9 15,-4 5-17-15,3-3-7 0,1 2-12 0,-3 2-14 16,1-6-9-16,2 1-3 0,0 1-8 0,-1 0-9 16,1-3-9-16,0 5-19 0,0-8-28 0,0 3-33 15,3-2-39-15,-3 0-43 0,1-2-52 0,3-1-59 16,-3 0-309-16,5-10-572 0,-1 14 254 0</inkml:trace>
        </inkml:traceGroup>
        <inkml:traceGroup>
          <inkml:annotationXML>
            <emma:emma xmlns:emma="http://www.w3.org/2003/04/emma" version="1.0">
              <emma:interpretation id="{80D23772-A4A3-4AFC-824B-B02EF996B051}" emma:medium="tactile" emma:mode="ink">
                <msink:context xmlns:msink="http://schemas.microsoft.com/ink/2010/main" type="inkWord" rotatedBoundingBox="16141,12857 18496,12744 18544,13753 16189,13866"/>
              </emma:interpretation>
            </emma:emma>
          </inkml:annotationXML>
          <inkml:trace contextRef="#ctx0" brushRef="#br0" timeOffset="195213.8734">14258 11107 65 0,'0'0'234'0,"0"0"-2"0,0 0-2 0,0 0-13 15,13 18-5-15,-10-4-10 0,-2 0-6 0,4 10-8 16,-2-2-10-16,3 5-7 0,1 10-1 0,4 3-10 16,-2 1-9-16,1 5-3 0,-1 4-10 15,9-1-9-15,-5-2-7 0,2 0-10 0,0 2-10 0,-1-5 2 16,-1-2-12-16,4 0-6 0,-4-2-10 0,2-3 3 15,-2-12-12-15,-4-1-4 0,5 2 3 0,1-7 1 16,-8-4-8-16,3 0-6 0,-1-4 2 0,-4 0 0 16,1-4-7-16,-2 1-3 0,-4-8-8 0,8 10 4 15,-8-10 2-15,6 8 2 0,-6-8-4 0,0 0-3 16,6 6-7-16,-6-6-6 0,0 0-2 0,0 0-1 16,0 0-10-16,0 0 0 0,0 0-18 0,-14-39-5 15,7 26-4-15,-5 4-4 0,1-4-7 0,1 3 2 16,-3-1 5-16,-1 0 3 0,-2 0-4 0,-1 5 6 15,-1-1 0-15,-4 3 0 0,0 2-1 0,-2 2 4 0,-1 0 8 16,-2 3-5-16,7 4-4 0,-5 0 3 16,3 0 12-16,-1 4 1 15,7-2 4-15,1 2 0 0,-2 0-3 0,6 0 3 0,0 2 6 0,1-2-7 0,4 5 11 16,1-5-2-16,2 4-9 0,2-2 4 0,1-2-1 16,0-11 1-16,9 21 2 0,-5-11-2 0,4-3 3 15,-1 4-3-15,9-5-4 0,1-1 9 0,1-2-3 16,7 0-1-16,2-6-1 0,0 0 1 0,12-4-5 15,1-3 5-15,-3-1-9 0,6-4 0 0,1-2-2 16,0-2 6-16,7-3-20 0,-2-3 1 0,2 4-14 16,-2-4-1-16,0 0 0 0,-1 1-3 0,-2-4-6 15,-5 6-7-15,-1-3 0 0,-6-1-3 0,-10 9 0 16,-3-3 4-16,-2 4 5 0,-8 3 1 0,-1 0 4 16,-2-2 2-16,-7 5 6 0,2-1-2 0,-1 1 3 15,-2 10 1-15,-8-18 2 0,1 15 2 0,-4-3 0 16,-1-1 4-16,-1 6 1 0,13 1-1 0,-34 1 9 15,14 1 3-15,1 3 2 0,-3 1 0 0,-4 5 5 16,5 2 2-16,2 0 6 0,1 2-6 0,0 5-2 0,0-2 5 16,3 1-3-16,5-2 2 0,4 2-1 15,4-3-1-15,2 2 5 0,0 0 0 0,2-3-1 16,4 1-1-16,6-1 1 0,-3 1 0 0,4-4 4 0,5-4-3 16,4 3-5-16,-2-5 0 0,7-1 0 0,2-5 0 15,1 0-3-15,2-1 5 16,-1-3-1-16,8-2-3 0,-2-2 0 0,2-3 0 0,-11 0 10 0,3 2-15 15,-4-5 4-15,0 0-1 0,3 3 0 0,-8-2 3 16,-1 1-2-16,-4 2 0 0,-2 0 1 0,-2 4 1 16,-6-2 7-16,4 1-1 0,-4 4-3 0,-7 3 5 15,11-6-8-15,-11 6 2 0,12-5-11 0,-12 5 13 16,0 0-4-16,0 0-6 0,19 9 6 0,-19-9 10 16,11 9 1-16,-7-3 3 0,0 1 1 0,-4-7-1 15,12 14 2-15,-4-6-3 0,-2-1 5 0,3-1 4 16,1 1-2-16,-2-2 5 0,1 1-1 0,-2-4 0 15,-7-2-1-15,19 5-3 0,-7-5-5 0,-12 0 5 16,21-4-7-16,-21 4-3 0,21-6 2 0,-7 2-6 16,0-6 0-16,-3 3 1 0,2-4-9 0,1 2 4 0,4-8 0 15,-5 5 0-15,1-2-8 0,3-6 4 0,4 4-3 16,-1 0 3-16,1 1-5 0,-1-2 2 16,4 7-2-16,3-4-1 0,-3 4-1 0,3 2 17 0,-2 5-13 15,1-1-2-15,-1 4 5 0,2 6-1 0,0-1 2 16,1 5 3-16,-1-1 0 0,10 6 1 0,-9-4-1 15,7 9 1-15,-8-5 0 0,8 4-12 0,0 4-36 16,-1-4-44-16,-9-3-54 0,-2 5-69 0,1-1-95 16,-4-2-407-16,3 0-767 0,-1-7 339 0</inkml:trace>
        </inkml:traceGroup>
        <inkml:traceGroup>
          <inkml:annotationXML>
            <emma:emma xmlns:emma="http://www.w3.org/2003/04/emma" version="1.0">
              <emma:interpretation id="{0154075A-CAFF-45DB-A056-AB7201BE770C}" emma:medium="tactile" emma:mode="ink">
                <msink:context xmlns:msink="http://schemas.microsoft.com/ink/2010/main" type="inkWord" rotatedBoundingBox="19737,12820 21987,12712 22058,14197 19808,14304"/>
              </emma:interpretation>
            </emma:emma>
          </inkml:annotationXML>
          <inkml:trace contextRef="#ctx0" brushRef="#br0" timeOffset="196783.536">18025 11310 137 0,'0'0'287'0,"16"-1"-19"0,-16 1-12 15,0 0-10-15,14 11-14 0,-11-2-8 0,1 5-20 16,2 3-12-16,-4-2-16 0,-1 3-5 0,2 11-11 16,-6-4-10-16,2 1-11 0,-4 3-11 0,-2 5-11 15,-1-8-12-15,-1 1 5 0,-3-2-14 0,-1 0-15 16,-1-5-4-16,1 2-3 0,0-1-5 0,-7-1-7 16,4-4-6-16,2-5-5 0,-1 4 2 0,2-5-11 0,-2 0-4 15,-3-3 0-15,3 2-7 0,-3-7-1 16,5-2-8-16,-2 0 6 0,0-1-8 0,2-2-3 15,1 0 3-15,1-8-8 0,2 1-9 0,2-4-16 0,1-3-18 16,2-6-10-16,1-4-5 0,3 0-13 16,3 0-4-16,4 2 2 0,5-11 5 0,-5 10 1 0,4 2 8 15,2 1 5-15,2 2 7 0,3 1-4 0,-2 4 4 16,1 4 6-16,4-2 3 0,0 3 6 0,-2 4 1 16,3 0 11-16,4 4 8 0,-1 6 6 0,0-3 7 15,4 10 4-15,-1 0 6 0,8 8 6 16,-2 2 3-16,1 4 2 0,-3 2 0 0,3 2 1 0,0 4 3 15,-3 2-2-15,4 1 4 0,-4 0-8 16,4 1 7-16,-3 5-5 0,6 14-9 0,-11-12 0 0,-4-1 0 16,-2 3-1-16,2 1 1 0,-3-4-22 0,-2 4 16 15,-2-3 4-15,-4-1-14 0,1-3 7 0,-2 0-9 16,-5-1 11-16,-4-8-10 0,2-1 0 0,-2-4 4 16,-3 1 0-16,-3 0-6 0,0-9 4 0,-3 4-7 0,-2 0 9 15,1-7-5-15,-4-3-3 0,2 0 2 16,-1-4-1-16,-4 0 5 0,5-1 1 0,-4-6-11 15,-3 6 8-15,1-6-3 0,0 0 0 0,-5-2-6 16,3-7 8-16,-7 1-4 0,0-3-2 0,3 0-2 16,2-5 6-16,-1-3-5 0,1-1 5 0,2-1-6 15,5-5 0-15,5-3-3 0,-5-4 8 0,8-4-10 0,2-2 6 16,4 1-8-16,9-2 10 0,1-2-2 0,3 4-9 16,6-3 4-16,3 5-2 0,4-5-4 0,4 5-4 15,1 2 10-15,1-1 0 0,0 0 2 0,0 4-1 16,4-2-7-16,-2 6 8 0,-1-1 1 0,-5 1-2 15,3-1 2-15,-9 10 1 0,-3-6 1 0,-3 7 1 16,-4-2-4-16,0-1-2 0,-5-1 5 0,-3 7 6 16,0-3-1-16,-6-1-2 0,0 4-3 0,-5-3 0 15,2 0 0-15,-4-1 2 0,-4-2-5 0,1 7 5 16,-3 1-3-16,1-1 3 0,-2 2-6 0,-2 5 6 16,1-1-9-16,-3 5 11 0,0 2-7 0,0 2 2 15,-1 0 4-15,-2 3-5 0,3 1 0 0,-1 3 4 16,4 2 1-16,1 2 5 0,2 5-9 0,2 6 2 0,4-6-7 15,2 0 11-15,5 6 5 0,2-3-2 0,3 2 3 16,3 0 1-16,-2-8 0 0,8 4-5 0,5-1 2 16,4-4-5-16,-2 1 6 0,5-6 1 0,3 2-6 15,-2-4 4-15,12 3-9 0,-9-10 6 0,10-4-1 16,-10 2 6-16,6-5-3 0,-5-2-1 0,5-7-6 16,-9 6 6-16,-1-3-7 0,1 2 6 0,8-8-2 15,-13 7 6-15,-1-4-4 0,-3-2-7 0,1 1 5 16,-2 0-1-16,-5 5-1 0,-1-1-1 0,-3 3 3 15,-2 0-3-15,-1 5-3 0,0-1 4 0,-6 6-2 16,15-3-6-16,-15 3 1 0,0 0 3 0,18 3 1 16,-18-3-9-16,14 13 13 0,-5-2 2 0,0 2 1 15,-2-2-3-15,2 1 4 0,1 5 7 0,1 1 0 16,1 2 1-16,-2 0 1 0,-2-5 1 0,1 1 2 0,-3-3-1 16,2 0-8-16,-2 0 2 0,0-4 6 15,-1-2 0-15,-5-7 1 0,3 13-10 0,-3-13 15 16,6 7 9-16,-6-7 13 0,0 0 7 0,4 7 0 0,-4-7-11 15,0 0 1-15,0 0-2 0,0 0 0 0,0 0-7 16,0 0-7-16,0 0-1 0,0 0-2 0,-6-38-6 16,6 38-9-16,2-24-26 0,4 10-27 0,0-4-27 15,6-4-27-15,3-1-24 0,0 0-23 0,2-1-14 16,1 6-1-16,3 2 1 0,6-1-1 0,-5 4 11 16,-4 4 11-16,5 0 3 0,-4 2 22 0,0 1 12 15,-1 1 18-15,-1 1 21 0,-1 5 23 0,-1-1 29 16,-3 4 24-16,1 0 23 0,1 2 19 0,-1 1 16 15,-5-1 12-15,2 1 17 0,1 0 19 0,-4 4 8 16,-1-4 11-16,0 6 1 0,1-2-3 0,-1 2 1 16,0 0-3-16,0-3-2 0,-1 2-18 0,2 2-2 15,-5-6-12-15,2 0-8 0,-1 2-7 0,2-3-8 16,-2 3-12-16,1 0-5 0,-2-1-9 0,-2-9-29 16,6 13-40-16,-6-13-51 0,1 13-40 0,-1-13-51 15,5 6-34-15,-5-6-62 0,0 0-79 0,0 0-374 16,0 0-767-16,0 0 339 0</inkml:trace>
          <inkml:trace contextRef="#ctx0" brushRef="#br0" timeOffset="196963.0554">19916 10996 230 0,'0'0'354'0,"-3"-15"-32"0,3 15-32 0,-5-10-31 15,5 10-32-15,0 0-32 0,0 0-29 0,0 0-46 0,0 0-51 16,0 0-64-16,0 0-69 0,0 0-87 16,0 0-186-16,32 19-366 0,-26-13 162 0</inkml:trace>
        </inkml:traceGroup>
        <inkml:traceGroup>
          <inkml:annotationXML>
            <emma:emma xmlns:emma="http://www.w3.org/2003/04/emma" version="1.0">
              <emma:interpretation id="{360A77D1-3343-4C2F-BC2D-2559761B3FE7}" emma:medium="tactile" emma:mode="ink">
                <msink:context xmlns:msink="http://schemas.microsoft.com/ink/2010/main" type="inkWord" rotatedBoundingBox="22910,12564 27457,12346 27504,13313 22957,13531"/>
              </emma:interpretation>
            </emma:emma>
          </inkml:annotationXML>
          <inkml:trace contextRef="#ctx0" brushRef="#br0" timeOffset="197452.3896">20876 10990 284 0,'0'0'308'0,"0"0"-25"0,11-1-8 15,-11 1-12-15,0 0-8 0,7 18-7 0,-1-8-8 16,-3 5 3-16,3 1 8 0,0 7-1 0,2 1-4 16,-2 2 6-16,0 2-7 0,5 6-4 0,-3 2-12 15,-2-8-11-15,1 10-14 0,-1-11-14 0,5 6-15 16,-5 4-16-16,0-2-14 0,-2-6-14 0,2-4-12 16,-1-1-11-16,-1 2-8 0,2-1-12 0,-3-1-7 15,1-1-8-15,-2 0-20 0,1-7-24 0,-3-3-37 0,3 4-40 16,1-6-47-16,-1-2-36 0,2-2-26 15,-5-7-35-15,7 8-25 0,-7-8-39 16,11 4-38-16,-11-4-37 0,0 0-70 0,27-15-242 0,-14 5-696 0,3 0 307 16</inkml:trace>
          <inkml:trace contextRef="#ctx0" brushRef="#br0" timeOffset="199287.4173">21342 11428 303 0,'0'0'323'0,"0"0"-12"0,0 0-15 16,-21-6-9-16,21 6-8 0,-20 6-7 0,7-2-4 15,0 4-8-15,-2 1-7 0,-2 5-6 0,1 2-16 16,-2 2-14-16,2 4-17 0,-2-4-16 0,6 4-13 16,3-3-22-16,-3 6-11 0,4-8-14 0,1 1-10 0,2-4-12 15,2 5-10-15,-1-3-12 0,4-1-4 16,0-3-11-16,1 2 1 0,2-3-7 0,3-1-6 16,-1 0-17-16,4-3-14 0,-2-4-17 0,4-1-28 15,5 1-14-15,-1-3-19 0,4 0-17 0,1-5-3 0,5 0-9 16,-1-3-1-16,6 1-6 0,-5-4 5 15,2-5 8-15,-3 5 6 0,1-4 7 0,1 2 4 16,-1 0 5-16,-3 1 8 0,-1-1 9 0,2 2 10 0,-8 2 4 16,-1 1 10-16,0 0 4 0,-1 2 8 0,-1 0 3 15,0 2 7-15,-1 3 0 0,-11 1 8 16,25-3 3-16,-13 3 1 0,-12 0-6 0,25 3 13 0,-10-2-2 16,0 5-3-16,3 1-7 0,1-3 16 0,1 3-2 15,-1 0-1-15,8-4-3 0,0 2 1 0,0-3-2 16,4 2-2-16,-1-2-4 0,3-1 0 0,-5-2 3 15,11-5 11-15,1 3-20 0,-1-3-2 0,-6 2-1 16,-7-3 4-16,1 2-5 0,-1-5-3 0,-4 1 2 16,0-4-2-16,-5 2-6 0,-4-1-6 0,-2-2 6 0,-2 0-8 15,-3-2-8-15,-5 3-1 0,-2-5-5 0,-1-1 6 16,-5 5 0-16,-2-1 3 0,-2 0-2 16,-5 4-1-16,-4-7 2 0,-3 11-4 0,-3-4 8 0,-5 5 4 15,3 6 4-15,-4 0-5 0,2 2 4 16,-1 6 11-16,4-1-1 0,2 3 4 0,2 1 6 0,3 6 3 15,-3 1-3-15,7-1 6 0,-2 1-4 0,5 1 7 16,5 1-8-16,1-2 5 0,2 0-2 0,2-3 5 16,3 2-6-16,3-2-3 0,-1 2 5 15,7 0-4-15,-2-6 2 0,5-1-6 0,-2 1 1 0,7-5-2 16,-7 0 5-16,7-1-13 0,2-1-7 0,-1-4-5 16,0 0-8-16,7-7-6 0,2 3-5 0,-5-3-6 15,4 0 15-15,-7 0-6 0,2-3 2 0,-3 0 5 16,3-4 6-16,-6 3-7 0,7-6 7 0,-6-2 1 15,-1 2-1-15,2-1 4 0,-2-2-4 0,0 2 4 16,-5 2-3-16,-1 1 6 0,1 0 4 0,2 3-3 16,-7 4 0-16,1 2 3 0,-6 6 2 0,10-11 2 0,-4 7-8 15,-6 4 2-15,0 0-2 0,15-6 9 16,-15 6 0-16,0 0 3 0,18 15 2 0,-13-9 5 16,5 7 3-16,-1 0-1 0,3-1 7 0,0-1 2 0,1 2-7 15,4 4 7-15,2-3-8 0,5 3 15 0,-2-2-10 16,2-3 2-16,3-1-5 0,3-6-1 0,1 2 1 15,8 0-5-15,-6-6 5 0,-4-1 0 0,13-1-5 16,-13-3-4-16,9-4-5 0,-8 1 7 0,2-2-2 16,3-2-4-16,-5-2-2 0,-2 2 21 0,2-2-17 15,5-6 0-15,-10 3-1 0,-3-3 4 0,5-9-14 16,-6 6 7-16,3-5-11 0,-3-6-5 0,0 1-16 16,-3-4-15-16,-8 2-14 0,5-4-4 0,-8-3-8 15,-4-6-1-15,0 4 2 0,-1-3 2 0,-8-1 7 16,-2 3 6-16,-4 1 2 0,-2 6 12 0,-6 0 14 15,-4 6 8-15,5 11 4 0,-3 2 4 0,-4 1 3 16,-2 6 5-16,1 4 5 0,-3 3 4 0,2 6-1 0,0 3 5 16,-11 8 1-16,6 3 11 0,0 8 4 0,2 7-4 15,7 3 0-15,0 4 1 0,5 4 22 16,4-2-12-16,1 8-11 0,2-1-1 0,5-1-2 0,2 3 0 16,5 1-12-16,3-3 9 0,6-1-3 0,-1-2 0 15,4 1 3-15,3-4 0 0,4-2-3 0,5-8 6 16,-9-5-13-16,10 1 2 0,-7-8 0 0,3-2-12 15,-2-1 9-15,-1-1-23 0,0-8 4 0,0-1 2 16,1-2-7-16,-2-3 6 0,2-1 2 0,2-1 12 16,-1-2-16-16,-1-4 15 0,0 2-16 0,7-2 8 15,3 1-9-15,-5-4-1 0,-4 3-8 0,5-1 6 16,-1 0 3-16,3 0 0 0,0 3 2 0,-8 2-5 16,6-1 9-16,-1-2 9 0,-4 5-3 0,4-6-7 0,-5 8 1 15,0-2 0-15,1 2-2 0,1 5 7 16,-2-3-3-16,6 1 6 0,-5-2-1 0,1 1 3 15,-4 1 1-15,4-1-3 0,5 0-1 0,-8-2 2 0,1-1 3 16,3-1-3-16,-5-2 7 0,2 2 0 0,-1-3-3 16,-3 1-2-16,3 1 7 0,-3-4-8 15,-3-3 4-15,-2 2 11 0,1 0-15 0,-2-4 2 16,-2 1 2-16,-1-1-1 0,-2-1 0 0,-2 4-4 16,-1-7 1-16,-4 1 0 0,-1 0-5 0,-2 1 3 0,-1-2-2 15,-7 2 5-15,-2 1-2 0,-2-3-10 0,0 6 4 16,-4-1 2-16,-2 3 3 0,-3 2-1 15,4 4-1-15,3 1-9 0,0-3 10 0,-5 6-2 0,-1 0 2 16,10 2 4-16,-3 0 4 0,-1 2-6 0,5 0 1 16,2 1-3-16,-5 3 10 0,8 1-1 0,1 0 9 15,-3-1-7-15,3 2-6 0,3 0 8 0,1-2-1 16,4-4-1-16,1-7-3 0,1 24 3 0,2-17-1 16,3 3 3-16,-3-2-6 0,9 2 21 0,-3-3-16 0,5-1 2 15,-1 1-10-15,0-3 1 0,4 3-3 16,-2-6-8-16,3 1 4 0,-2-4-6 0,3 1-6 15,1-2 6-15,-2-1 0 0,1 0 0 0,-1-5 4 0,4-2 0 16,-5 1-8-16,7-1 13 0,-8 4-10 0,2-4 10 16,3-3 1-16,-6 3-3 0,-2 2-2 0,-1-2 12 15,0 1-3-15,1 3 10 0,-1 0 0 0,-4 3-2 16,-2-2-2-16,-6 6 9 0,13-4-15 0,-13 4 3 16,12 0 2-16,-12 0-2 0,0 0-1 0,14 15 9 15,-10-9-1-15,-4-6 2 16,9 11 1-16,-5-5-2 0,2 5 4 0,0-3 5 0,0-2-12 0,2 4 9 15,-1 0-7-15,4 1-4 0,1-4 5 0,-6 3 1 16,3-6-2-16,1 3-4 0,-3 1 4 0,2-7-4 16,-9-1 3-16,18 4-3 0,-9-3-2 0,-9-1-4 15,21-1-1-15,-21 1 9 0,20-6-1 0,-10-4-3 16,-1 5-2-16,4-2-1 0,-2 0 1 0,-2-4-2 16,4 3 1-16,-1-3 2 0,1 0-13 0,1 4 14 15,-2-3 7-15,1 0-2 0,-2 3-2 0,-1 1 7 16,-1 1-2-16,2 1-3 0,-11 4-2 0,16-6 7 0,-16 6-3 15,16 3 3-15,-16-3-7 0,15 3 0 0,-15-3 1 16,14 11 3-16,-7-6 0 0,-1 3-1 16,0 0 8-16,2 2 1 0,-3 1-9 0,1 2 6 0,0-6-3 15,-1 1 1-15,1 5-6 0,-2-6 10 0,-2 1-9 16,-2-8-2-16,4 12-9 0,-4-12 13 0,6 11 2 16,-6-11-1-16,6 4 3 0,-6-4-1 0,0 0-6 15,0 0 3-15,0 0-8 0,24-13 5 0,-12 3-1 16,0 1-4-16,1-5-4 0,1 2 3 0,7-7-4 15,3 2 1-15,-2-1 0 0,11-5 0 0,-8 7 4 0,5-6-2 16,3 3-5-16,3 0-2 0,-8 10 4 16,2-4-8-16,-2 6 4 0,2-2 4 0,3 3-2 15,-7 6-6-15,6 0 3 0,-5 0 11 0,4 4-13 16,9 3 4-16,1-3-2 0,-4 9 2 0,-6-5 5 16,8 6-7-16,-3 3-26 0,-1-3-24 0,1 7-43 15,-3-4-39-15,-8 0-59 0,-2 2-84 0,-4 0-128 0,1-3-239 16,-1-1-699-16,-1 4 310 0</inkml:trace>
        </inkml:traceGroup>
        <inkml:traceGroup>
          <inkml:annotationXML>
            <emma:emma xmlns:emma="http://www.w3.org/2003/04/emma" version="1.0">
              <emma:interpretation id="{210F952A-15DA-4FAC-AF51-826969759CC4}" emma:medium="tactile" emma:mode="ink">
                <msink:context xmlns:msink="http://schemas.microsoft.com/ink/2010/main" type="inkWord" rotatedBoundingBox="28433,12400 33387,12162 33453,13534 28498,13772"/>
              </emma:interpretation>
            </emma:emma>
          </inkml:annotationXML>
          <inkml:trace contextRef="#ctx0" brushRef="#br0" timeOffset="201142.3376">26390 10657 227 0,'0'0'308'0,"0"0"-21"0,0 0-23 0,0 0-28 15,0 0-18-15,0 0-10 0,0 0-7 0,0 0-3 16,0 0-16-16,16 30-10 0,-10-15-2 0,2 8 3 16,1 0-7-16,-2 2 4 0,5 1-3 0,-4 10 3 15,4 0 1-15,-2-9-10 0,-1 8 1 0,7-3-4 16,-10-6-8-16,5-1-8 0,-2 0-1 0,-2-1 3 0,4 0-10 15,-2 0-11-15,-4-2-10 0,3-5-10 0,-5 4-10 16,3-6-6-16,-3 3-10 0,1-1-6 16,-1-4-5-16,0 1-10 0,0-3-9 0,0 0-14 0,0-2-26 15,-3 2-35-15,0-11-32 0,5 15-45 0,-2-9-32 16,-3-6-27-16,6 7-24 0,-6-7-37 0,0 0-47 16,0 0-49-16,16-3-60 0,-16 3-266 0,14-14-698 15,-6 3 308-15</inkml:trace>
          <inkml:trace contextRef="#ctx0" brushRef="#br0" timeOffset="201432.2717">26934 11022 7 0,'0'0'305'0,"0"0"-15"0,0 0-13 16,0 0-15-16,0 0-10 0,-22 23-10 0,10-10-19 0,-1 0-5 15,-1-1-3-15,-2 5-6 0,-4 3 2 16,1-3 0-16,0 3 1 0,-1 0-1 0,1-3-3 15,-4 2 7-15,7 0-17 0,-3-1-6 0,5-5-12 0,1 2-13 16,4-1-14-16,-2-3-8 0,5-2-13 0,1 0-12 16,-3 4-9-16,8-4-5 0,-3 2-9 15,3-11 1-15,3 13-11 0,5-6-3 0,-8-7-4 16,11 11-11-16,3-9-8 0,2 2-3 0,1-1-4 0,5 0-4 16,-6-2-6-16,7-2-8 0,2-3-23 0,2 2-28 15,-2-2-28-15,-5 0-46 0,-1-4-36 0,4-2-47 16,-6 4-45-16,4-8-45 0,0 2-53 0,2-4-59 15,-7-2-375-15,6-2-811 0,-8 2 359 0</inkml:trace>
          <inkml:trace contextRef="#ctx0" brushRef="#br0" timeOffset="201688.1027">27200 11052 156 0,'0'0'339'0,"4"16"-12"0,-4-8-7 0,0 5-2 0,0-2-1 16,3 6 6-16,3-3-4 0,-3 4-3 15,5 0-12-15,-5-2-5 0,3 6-15 0,4-1-15 16,-7-3-17-16,7 3-20 0,-4-5-18 0,3 2-22 16,-4-1-17-16,4-4-16 0,-6 3-16 0,0-2-14 15,4 0-12-15,-4-2-12 0,0-3-15 0,0 1-21 16,-3-10-40-16,3 14-40 0,-3-4-50 0,0-10-52 16,0 0-35-16,3 8-24 0,-3-8-49 0,0 0-62 0,0 0-59 15,0 0-74-15,0 0-256 0,17-20-728 0,-10 8 322 16</inkml:trace>
          <inkml:trace contextRef="#ctx0" brushRef="#br0" timeOffset="202044.1969">27765 11037 51 0,'9'-6'371'15,"-9"6"-24"-15,0 0-17 0,0 0-30 0,0-14-23 0,0 14-23 0,0 0-14 16,0 0-31-16,0 0-12 0,0 0-21 0,-28 3-6 15,28-3-21-15,-20 7-12 0,10-1-12 0,-4 1-11 16,2 0-10-16,-1 2-14 0,6-3-6 0,-2-3-8 16,-2 7-11-16,2-5 3 0,-1 4-13 0,4-3-4 15,0 1-6-15,0 0-4 0,6-7-4 0,-5 13-6 16,5-13-3-16,0 15-2 0,0-15 1 0,11 12-8 16,-2-8 4-16,-2 3-10 0,8 1 9 0,-1-1-8 15,-1 1-2-15,0-1-2 0,4 2 5 16,2-2-11-16,-4 1 6 0,8 3 3 0,-10-3 3 0,0 2 10 0,4-3 0 15,-4 4-3-15,-1-4 6 0,-1 3 1 0,-5-3 3 16,0 0 2-16,-2 0 8 0,-1 3 10 16,-3-10 13-16,0 12 3 0,0-12 4 0,-13 17 3 15,7-10-2-15,-8 3-8 0,1-2-6 0,-2 2-5 16,-3 0-2-16,3-2-6 0,-4-1-6 0,2 0-10 16,1-1-30-16,2 0-37 0,1-1-35 0,1-2-48 0,12-3-36 15,-16 0-46-15,16 0-64 0,-14 0-70 0,14 0-77 16,-6-9-232-16,6 9-698 0,0 0 310 0</inkml:trace>
          <inkml:trace contextRef="#ctx0" brushRef="#br0" timeOffset="208795.7864">27992 11062 250 0,'0'0'265'0,"0"0"-14"0,0 0-13 16,0 0-7-16,0 0-5 0,0 0-15 0,0 0-9 16,0 0-12-16,0 0-10 0,0 0-14 0,0 0-6 15,0 0-10-15,0 0-15 0,0 0-7 0,0 0-11 16,0 0-10-16,0 0-5 0,36 6-5 0,-36-6 5 16,0 0 7-16,0 0 2 0,0 10 1 0,0-10 18 15,5 9 4-15,1-2 2 0,-6-7 8 0,5 13-3 16,-2-3 5-16,3-5 0 0,0 6-5 0,4 2-3 0,-4-2-5 15,2 0-4-15,-2 3-7 0,0-2-8 16,1 0-9-16,-1 1-7 0,0 0-10 16,0-2-10-16,-2 2-5 0,-1-4-6 0,3 1-4 0,0 4-7 0,-4-4-6 15,4 1-5-15,-6-3-1 0,6 5-6 0,-3-6-9 16,1 3-9-16,-4-10-25 0,0 17-33 16,0-8-30-16,0-9-42 0,0 12-47 0,0-12-36 15,0 0-31-15,6 12-28 0,-6-12-28 0,0 0-29 0,0 0-36 16,0 0-56-16,0 0-277 0,0 0-734 0,0 0 325 15</inkml:trace>
          <inkml:trace contextRef="#ctx0" brushRef="#br0" timeOffset="209455.3933">28271 11213 49 0,'0'0'303'0,"15"-7"-7"0,-15 7-8 0,7-7-21 15,-7 7-15-15,12-4-16 0,-12 4-14 16,10-1-23-16,-10 1-8 0,0 0-22 0,17 7-7 0,-11-2 0 15,1 2-11-15,-1-1 4 0,-3 4-7 0,3-2 1 16,2 5-7-16,-5-2-12 0,3-4-7 0,1 6-4 16,-4-2-6-16,3 0-3 0,-3-1-6 0,1 2-3 15,-1-1-13-15,0-3-9 0,0 2-8 0,-3-10-3 0,3 15-3 16,0-9-11-16,-3-6 0 0,0 0-9 16,3 12-4-16,-3-12-2 0,2 7-3 0,-2-7 1 15,0 0-1-15,0 0-5 0,0 0-5 0,0 0-2 0,0 0-11 16,0 0-7-16,0 0-12 0,25-20-9 0,-16 9-11 15,2-3-10-15,-1 3-9 0,-1-6 3 0,1 5-3 16,2-3 2-16,-1 2 5 0,-2-1 3 0,4 2 8 16,-7 1 6-16,4-1 0 0,-1 4 9 0,-1-1 9 15,-2 6 12-15,1-4-2 0,-7 7 1 0,12-7-2 16,-12 7 9-16,0 0 0 0,14 0 0 0,-14 0 9 16,9 8 0-16,1-2 4 0,-10-6 7 0,6 14 4 15,1-7 3-15,-4 3 0 0,0 1-1 0,0-2-2 16,0 3 2-16,2-1 0 0,-2 0 0 0,-2-1-5 0,1 0 0 15,4-2 0-15,-6-8-5 0,3 13 4 16,-3-13-8-16,4 13-6 0,-4-13 2 0,2 9 1 16,-2-9-7-16,0 0 1 0,4 9 0 0,-4-9 9 0,9 5-9 15,-9-5-1-15,0 0-4 0,0 0 1 0,0 0-7 16,24-12-11-16,-18 8-5 0,0-5-4 16,3 3-7-16,-5-3-6 0,2 0-8 0,3-4-9 15,2 0 8-15,-4 0-1 0,2-3 1 0,2 3 0 16,-5 0 3-16,3 1 3 0,-5 3 5 0,2-1 6 0,1 2 2 15,-2-2 8-15,-1 3 3 0,-4 7 18 0,12-7 6 16,-12 7 1-16,8-6 7 0,-8 6 3 0,12-4 6 16,-12 4 9-16,0 0 9 0,19 11 10 0,-14-5 9 15,5 0 9-15,-1 2 4 0,3 3 5 0,-5 0-4 16,4 1-4-16,-2-1-10 0,4 3-2 0,-4-3-5 16,2 4-11-16,0-3-3 0,0 5-5 0,-2-4-3 15,1 1-2-15,-1 1-9 0,2-3-11 0,-8-2-29 16,4-3-33-16,-4 3-37 0,3-3-39 0,-6-7-39 0,6 7-36 15,-6-7-24-15,0 0-36 0,0 0-42 0,10 4-42 16,-10-4-39-16,0 0-57 0,17-15-249 16,-11 6-736-16,3-2 326 0</inkml:trace>
          <inkml:trace contextRef="#ctx0" brushRef="#br0" timeOffset="210805.6679">29395 10965 301 0,'9'-8'353'15,"-9"8"-24"-15,0 0-34 0,11-3-22 0,-11 3-17 16,0 0-15-16,14 11-12 0,-9-5-8 0,1 4-2 16,3 1-14-16,-5 4 1 0,2 0-3 0,0 3-9 15,-3 0-11-15,8 7-7 0,-2-3-10 0,-2 2-10 16,3 0-12-16,-1 1-13 0,2-4-9 0,-5-1-10 16,6 1-7-16,-2-5-9 0,-2 0-6 0,1-2-7 15,0-3-6-15,-5 4-4 0,-1-7-6 0,4 1-3 16,-2-2-5-16,-5-7 0 0,7 8-8 0,-7-8 0 15,9 11-4-15,-9-11-2 0,6 5-4 0,-6-5-6 16,0 0-2-16,0 0 3 0,0 0-8 0,0 0 0 16,0 0-5-16,0 0-2 0,2-26-2 0,-2 26-5 15,0 0-2-15,-14-24-1 0,8 17 0 0,-1-2-8 16,-2 4 1-16,-1 1 0 0,-1-3 1 0,-7 1-3 16,9 4 0-16,-7-1-1 0,2 3-2 0,14 0 3 0,-25 3 0 15,15-1 2-15,-4 1 0 0,7 3 2 0,-8 0 0 16,6 1 4-16,1 1 1 0,3-1-3 0,-3 1 6 15,2 0 0-15,0 3-4 0,6-2 0 0,0-9 1 16,-1 18 1-16,1-18 1 0,1 20-1 0,2-12 2 16,0 1-2-16,5-2 3 0,3 2-2 15,-2-3-1-15,8-3 1 0,-4 1 7 0,7-1-9 0,1 0-3 16,4-6 0-16,-3 0-3 0,4-1 0 0,2 1-2 16,-4-3-1-16,3-1 2 0,-3-2-5 0,2 0 0 15,0 0-1-15,-5-4-3 0,-5 4 3 0,0 3 1 16,2-4-5-16,-4 4 3 0,1-1 3 0,-3 1-4 0,2-1 0 15,-5 5 0-15,-9 2-2 0,15-6 2 16,-15 6-3-16,14-5-3 0,-14 5 4 0,12-2-2 0,-12 2-1 16,0 0 1-16,15 2 3 0,-15-2 7 0,13 5-7 15,-13-5 1-15,10 6 5 0,-2-4-3 0,1 1 1 16,-9-3 5-16,18 7 0 0,-9-6 2 16,3 3-1-16,3-3 2 0,1 3 2 0,-6-4-4 0,7-2 2 15,-1 4-1-15,1-4 2 0,-2-1-5 0,-1-1 2 16,-2 3 2-16,2-2-4 0,-2-1 1 0,1 1 0 15,-2-2 2-15,-2 1-3 0,-9 4 0 0,16-12-1 16,-6 7-3-16,-4-2-3 0,2-3 0 0,-2 3-4 16,-3 0 1-16,-3 7-6 0,6-22 2 0,-2 12-2 0,-4 0 1 15,0 10-1-15,-4-20 3 0,4 20-2 0,-5-17 4 16,-2 5-1-16,-1 2-1 0,1 3-1 16,-5 0 3-16,3 2-1 0,-3 1-3 0,-3-2 2 15,-4 3 3-15,2 0-2 0,4 3 4 0,-8 0 0 0,2 1 2 16,-1 1 3-16,-4 1 1 0,5 3 3 15,0 1-1-15,5 1 4 0,-1 0 1 0,-1 2 0 16,2 1 1-16,1-2 1 0,0 2 2 0,4 1 0 0,3 0-2 16,0-1 4-16,-2 0-2 0,5-2-1 0,2 3 1 15,-2-2 1-15,3-10 0 0,0 19 0 16,0-19-2-16,7 16 0 0,-4-8 3 0,6 0 1 0,-1-3-3 16,2-1-1-16,7 3-4 0,-3-4 5 0,6-2-7 15,-7 1-9-15,14-4-6 0,0 1-4 0,-3-3-4 16,0 1-3-16,-5-2-3 0,6-2-3 0,-2-4 1 15,-4 5 9-15,-1-3-8 0,0-2 2 0,-2 4 1 16,1-4 0-16,-4 2-3 0,-1-1 10 0,-3 3-1 16,-1-2 7-16,-1 6-5 0,0-3 8 0,-7 6 0 0,12-6 6 15,-12 6-4-15,9-5 0 0,-9 5-3 16,0 0 5-16,0 0 2 0,0 0 6 0,0 0-4 16,17 6 2-16,-17-6 4 0,0 0-1 0,3 15 3 15,-3-15 2-15,3 14 0 0,-3-14 7 0,3 13-7 16,4-6-2-16,-4 0 1 0,3 1-2 0,-3 0 2 15,-3-8 0-15,8 12-3 0,-3-5 3 0,3-2 0 0,-1 2-3 16,-7-7 2-16,18 5 1 0,-9-4-1 0,3-1 0 16,-12 0-4-16,27-1 0 0,-14-3 2 0,4 0 0 15,-4 0 1-15,1 0-2 0,1-3-1 0,0-1 4 16,-2-2-8-16,0 3 2 0,1 0 0 0,-1-4-1 16,-1 5-2-16,-1-5 2 0,-2 5 1 0,-2 1 3 15,-7 5 9-15,13-10-3 0,-4 6 4 0,-9 4 0 16,9-6-1-16,-9 6-4 0,0 0-2 0,0 0 1 15,11-6-1-15,-11 6-1 0,0 0 8 0,0 0-4 16,15 12 2-16,-15-12 1 0,3 12 3 0,-3-12-1 0,1 13 2 16,-1-13-5-16,3 13 2 0,-3-13-2 15,2 16 1-15,-2-16-2 0,1 15 0 0,2-6 3 16,0-2-6-16,-3-7 0 0,0 0-1 0,0 0 2 16,0 15 0-16,0-15 0 0,0 0 1 0,11 4 1 0,-11-4 1 15,0 0-8-15,16-4 1 0,-16 4 0 0,27-12-1 16,-14 8-3-16,2-6 0 0,-1 0 1 15,3-5-3-15,7 2 3 0,-1-1-7 0,3-1 3 0,3-2-3 16,-2 4-3-16,0 1 2 0,1 3-2 0,-1-2-1 16,-2 4-2-16,0 1 2 0,-1 1 0 0,-4 4 4 15,-1 1-1-15,-1 1 0 0,1 4 0 0,-2-3-1 16,10 7 2-16,-5 4 0 0,-4 1 2 0,-2 4 2 16,1 2 1-16,1 3-5 0,-4 2 3 0,4 11 0 15,-3 1-7-15,-1 9-31 0,-4-4-41 0,-2 2-51 16,-1 0-77-16,-5 1-69 0,-5 5-78 0,-2-6-111 15,-11 0-407-15,-1-1-943 0,2-4 417 0</inkml:trace>
        </inkml:traceGroup>
      </inkml:traceGroup>
      <inkml:traceGroup>
        <inkml:annotationXML>
          <emma:emma xmlns:emma="http://www.w3.org/2003/04/emma" version="1.0">
            <emma:interpretation id="{C2FC0B45-AE41-49F7-B774-42087F914A3C}" emma:medium="tactile" emma:mode="ink">
              <msink:context xmlns:msink="http://schemas.microsoft.com/ink/2010/main" type="line" rotatedBoundingBox="2591,15387 27782,13851 27865,15221 2674,16757"/>
            </emma:interpretation>
          </emma:emma>
        </inkml:annotationXML>
        <inkml:traceGroup>
          <inkml:annotationXML>
            <emma:emma xmlns:emma="http://www.w3.org/2003/04/emma" version="1.0">
              <emma:interpretation id="{EAFBCA3B-3250-4899-842C-12C3062DC885}" emma:medium="tactile" emma:mode="ink">
                <msink:context xmlns:msink="http://schemas.microsoft.com/ink/2010/main" type="inkWord" rotatedBoundingBox="2595,15456 5121,15302 5171,16123 2645,16277"/>
              </emma:interpretation>
            </emma:emma>
          </inkml:annotationXML>
          <inkml:trace contextRef="#ctx0" brushRef="#br0" timeOffset="212429.3179">740 14210 26 0,'0'0'266'0,"0"0"-12"15,0 14-12-15,0-14-10 0,0 0-7 0,0 0-21 0,0 0-16 16,0 0-12-16,0 0-13 0,0 0-3 0,0 0-7 16,10 1-1-16,-10-1-11 0,0 0-1 0,0 0-5 15,20-5-11-15,-20 5-7 0,13-10-12 0,-6 5-7 16,2-1-7-16,5 0-12 0,-7-1-7 0,4-2-2 15,1 0-8-15,1-4-7 0,-3 2-3 0,-1-2-7 16,-1 3-1-16,2-3-6 0,1 0-5 0,-5 6-1 16,0-7-3-16,1 0 0 0,-2 3-18 0,-4 2 15 15,-1-3-5-15,0 12-7 0,-1-19 16 0,-4 10-14 16,5 9-14-16,-7-17 10 0,1 12-3 0,-3-3 0 16,9 8-4-16,-18-5-2 0,7 5-7 0,11 0 10 15,-31 5-9-15,16 1 5 0,-9 4-1 0,6 0-3 16,1 5 7-16,-7 2 2 0,1 2-2 0,4 1 13 15,-5 10-8-15,9-6 26 0,-3 1-13 0,2 7 13 16,4-6 4-16,-3 6 7 0,9-7 3 0,3 1 13 16,0 0-8-16,6-3 5 0,-3 1 2 0,6 0-4 15,-2-6 5-15,4-1 2 0,5 2-9 0,2-2 5 16,-1-6-3-16,10 0-2 0,-2 0-4 0,3-3 0 16,2-3-6-16,3-3-3 0,-2-2-5 0,4 0-2 15,-4-2-27-15,0-2-46 0,-1 0-45 0,3-1-47 0,-5-4-45 16,-7 4-55-16,0-3-56 0,0 0-49 15,-3 0-355-15,-6-4-745 0,7 1 329 0</inkml:trace>
          <inkml:trace contextRef="#ctx0" brushRef="#br0" timeOffset="212715.6491">1266 13747 1 0,'0'0'350'15,"0"-11"-31"-15,0 11-32 0,0 0-29 0,0 0-16 16,0 0-2-16,0 0-10 0,0 0-4 0,14 34-4 16,-8-13-5-16,2 8-15 0,6 3 14 15,-4 2-3-15,4 4-1 0,-2 1-3 0,-2-2-11 0,2 1-5 16,1 2-12-16,1-3-13 0,-1 0-14 0,-5 3-15 16,8-5-13-16,-1-4-8 0,-3-6-16 0,-2 0-7 15,1-2-8-15,1-3-8 0,-2 2-7 0,1-7-9 16,-2-1-15-16,-2-3-24 0,-1-2-28 0,-1-2-33 15,-2 2-33-15,-3-9-41 0,14 8-33 0,-14-8-22 16,9 0-35-16,-9 0-28 0,0 0-31 0,9-13-32 16,-9 13-35-16,5-20-282 0,-5 5-659 0,1 1 292 15</inkml:trace>
          <inkml:trace contextRef="#ctx0" brushRef="#br0" timeOffset="213373.8164">1678 13674 146 0,'4'-11'312'0,"-1"3"-27"0,-3 8-21 16,6-10-21-16,-6 10-4 0,11-2-14 0,-11 2-4 16,0 0-11-16,21 22-10 0,-14-5-6 0,5 6-8 15,1 0-17-15,1 12 3 0,1 0 0 0,0-1-10 16,1 2 2-16,-3 1-15 0,4 3-6 0,2 1-6 16,1-2-16-16,-3 2-10 0,-2-5-2 0,3 1-14 15,-7-12-15-15,-1 3-3 0,2-5-9 0,-1 1-6 0,0-4-3 16,-3-3-5-16,-1-4-7 0,2-1-4 0,-4-4-4 15,1 1-9-15,4-2 2 0,-7-1 2 16,-3-6 0-16,6 5-1 0,-6-5-5 0,0 0 1 16,0 0-1-16,0 0-3 0,0 0-6 0,0 0 0 0,0 0-10 15,0 0-14-15,6-22-3 0,-6 22-15 0,-12-14-5 16,5 6-14-16,1-1 4 0,-5-2 1 0,-5 5 2 16,0-2-3-16,-2 2 7 0,0 4-3 0,1-2 13 15,-2 4 1-15,0 1-3 0,-1 3 3 0,1 3 0 16,-1-3 12-16,4 4-2 0,3 3 7 0,-4-3-1 15,4 4-1-15,4 0 13 0,-2 4 7 0,4-3-4 16,4 1 5-16,-2 0-3 0,4-2 0 0,-2 2 12 16,7-3-13-16,1-1 5 0,-2-1 0 0,4-2-4 15,4-1 0-15,1 1 3 0,1 1-4 0,4-5 2 16,2-2-3-16,2-1 2 0,4-1-4 0,1-5-1 16,3 1-3-16,0-2 5 0,-1-4-4 0,0 0-2 15,2-4-7-15,4-1-3 0,-7 0-18 0,6-4 16 16,-8 4-15-16,5-9 6 0,-6 6 0 0,5-6-2 15,-4-4 5-15,-9 8-6 0,8-9-1 16,-6 7-6-16,-5 0 4 0,-2 3 0 0,-4-6-6 0,2 10 9 16,-7-1-1-16,4 0-3 0,-3 3 1 0,-11 2 9 15,8 12-3-15,-9-16 3 0,-3 13 17 0,3-1-8 16,9 4 4-16,-29 2 9 0,14 3 0 0,-9 6 13 16,3 2 9-16,2 4 0 0,-1 0 6 0,4 4-3 15,-2 3 5-15,3-2 0 0,5 4-1 0,1-1 2 16,1-3 3-16,7 6 1 0,2-5 7 0,2-6-7 15,8 5 6-15,2-2-3 0,8-4 0 0,4-1-3 0,15 0-2 16,5-5-3-16,3-4-1 0,7-1-8 0,2-5-1 16,16-6 0-16,-21-1-22 0,21-5-23 15,2-3-49-15,-22 2-59 0,1-2-53 0,0 0-58 16,-2 4-82-16,-1-9-103 0,-5 3-283 0,-3-3-763 0,-3-1 338 16</inkml:trace>
        </inkml:traceGroup>
        <inkml:traceGroup>
          <inkml:annotationXML>
            <emma:emma xmlns:emma="http://www.w3.org/2003/04/emma" version="1.0">
              <emma:interpretation id="{1E7B98B5-2002-4966-BC28-4AF1EB8D7F11}" emma:medium="tactile" emma:mode="ink">
                <msink:context xmlns:msink="http://schemas.microsoft.com/ink/2010/main" type="inkWord" rotatedBoundingBox="5942,15345 8980,14917 9107,15816 6069,16243"/>
              </emma:interpretation>
            </emma:emma>
          </inkml:annotationXML>
          <inkml:trace contextRef="#ctx0" brushRef="#br0" timeOffset="214297.5343">3988 14090 182 0,'0'0'284'0,"0"0"-15"0,0 0-5 15,0 0-12-15,0 0-17 0,0 0-3 0,46 3-10 16,-46-3-11-16,23-2-9 0,-15 1-12 0,6-4-10 0,1-2-4 15,3 0-20-15,-3-1-5 0,1 4-16 0,0-6-12 16,1 1-15-16,-2-2-2 0,0 0-9 0,-2 4-10 16,0-6-15-16,-1 2-5 0,-3 2 0 0,0-2-6 15,-1-1-5-15,-5 2-7 0,3-1-6 0,-5 2 0 16,-1 9-14-16,3-15-2 0,-3 15 0 0,-10-20-4 16,4 13 1-16,-2 3-9 0,-2-1-1 0,-2 1 1 15,12 4-10-15,-30 2 1 0,12 1 7 0,0 4-6 16,-7 1 2-16,4 5-3 0,-4 5-3 0,-1-1 2 15,6 1-6-15,0 4 1 0,5 0-4 0,0 2 8 16,2 1-8-16,2 0 8 0,5-1-10 0,6 2 6 16,3 0 4-16,0-5 7 0,5 1-1 0,5-2-3 15,5-3 20-15,3 3-15 0,3-5-12 0,4-4 13 16,4 0-2-16,8-6 10 0,0 0-15 0,0-1 9 16,1-5-5-16,-1-5-13 0,-10 4-6 0,7-7-33 15,-10 2-31-15,3-3-37 0,-5-1-30 0,-3-3-47 16,-4 7-45-16,3-7-61 0,-7 2-308 0,-2-2-649 15,-3-2 288-15</inkml:trace>
          <inkml:trace contextRef="#ctx0" brushRef="#br0" timeOffset="215658.4118">4684 13501 250 0,'6'-10'293'0,"-6"10"-31"0,0 0-12 0,0 0-16 0,0 0-9 16,14 17-12-16,-4-6-10 0,1 6-13 16,1 2-8-16,0 7-11 0,2 5-3 0,4 5-13 0,0-1-6 15,0-1 0-15,0 5-19 0,0-5-3 0,1 2-4 16,5 2-20-16,-6-3-5 0,0-2-9 16,-5-7-4-16,2-1-7 0,-1 1-7 0,-1-6-3 0,-4-3-6 15,2-3-6-15,-4 0-6 0,2 1 0 0,0-4-13 16,-6-2 1-16,3-2-2 0,-2-2-6 0,-4-5 16 15,6 10-17-15,-6-10 8 0,3 8-6 0,-3-8-4 16,0 0-2-16,0 0 0 0,0 0-9 0,0 0 1 16,0 0 3-16,0 0-11 0,0 0-3 0,0 0-9 15,-34-23 14-15,16 16-19 0,3-2 2 0,-10 0-8 16,5 3 3-16,-3 1-3 0,-7 2 5 0,4-3-2 16,0 4 3-16,-1 2 5 0,0 0-9 0,1 2 3 15,9 1 5-15,-3 1 0 0,4-2 1 0,1 7 3 16,1-3 0-16,3 1 5 0,-1 2-9 0,4 1 2 15,1-1 10-15,4 1-18 0,0 1 20 0,3-11-3 16,3 22-6-16,-2-11 22 0,5-1-12 0,-3-1-8 16,9 3 6-16,0-2-1 0,1-1 7 0,4-2-2 15,-1-3-5-15,4 1 3 0,3-4 1 0,-3-1-3 16,7-4 4-16,4-2-4 0,-4-1 1 0,1-2-3 0,2 0 3 16,9-8-8-16,-11 6 5 0,-1-3-3 15,1 2-4-15,-1-3-4 0,0-2-6 0,4-4 9 16,-5 2-21-16,-4 2 0 0,2-3-1 0,-3-1-3 0,-2 1-11 15,1 1 7-15,-6-2-4 0,1 0 2 0,-4 4 6 16,-2 0 5-16,0 1-2 0,-5 0 3 0,2 3 1 16,-3 3-4-16,-1 0 3 0,-2 10 1 0,-2-19 5 15,2 19 3-15,-10-12 0 0,10 12 16 0,-15-2-15 16,15 2-5-16,-21 3 4 0,8 5 12 0,-1 3-13 16,-2 0 0-16,2 4 9 0,-2 4 0 0,2 1 5 15,2 4-2-15,-1-2 7 0,3 2-7 0,2 0 2 16,1-4 8-16,5 0 1 0,-2 2 3 0,8-4-2 15,-1-1-4-15,5-1 5 0,4 2 1 0,0-3-1 16,2-6 2-16,7 2-2 0,-1-3 0 0,7-4-2 16,2-4-6-16,1-1 4 0,12-5 0 0,-2 1 1 15,-10-6-4-15,9-2-11 0,-2 1-12 0,-1-7-9 16,-2 1 4-16,1-2-22 0,-3 0-11 0,-8 2-7 16,6-6-8-16,-11 0-9 0,4 2-12 0,-4-9-9 15,-2-2-10-15,-1-6-7 0,-7 2-6 0,1 0-3 16,-2-5 2-16,-5 7 3 0,-2-7 17 0,-4 3 3 15,2-1 13-15,-4 5 15 0,-1 8 19 0,6 0 22 16,-6 3 28-16,0 2 20 0,5 4 17 0,-5 3 14 0,5 4 12 16,-1 2-9-16,2 9-5 0,-4-13-6 15,4 13-1-15,0 0 7 0,0 0 3 0,0 0 2 16,0 0-3-16,-2 39 2 0,4-15 8 0,2 1 3 16,-1 15-1-16,3-3 10 0,-5 6-11 0,8 0 5 0,-1 3-3 15,-1 1-4-15,1-1-1 0,-4-3-10 0,7 2 2 16,-4-3-9-16,4-6 4 0,-2 1-12 15,-4-14 1-15,3 1-2 0,-2-2 14 0,4 0-19 16,-4-6-6-16,-1-3-1 0,1-4-3 0,0 0 2 0,-3-3 4 16,-3-6-1-16,3 11-4 0,-3-11 1 0,0 0-6 15,13 0 4-15,-13 0-3 0,0 0 1 16,12-13 11-16,-12 13-18 0,10-16-6 0,-5 3-14 0,4-2-6 16,-3-3 2-16,0-4-8 0,4 6-1 15,2-7-2-15,-1 4 5 0,-1-5 1 0,4 4 3 0,-1-1 5 16,-6 9-2-16,7 0-1 0,-1-2 15 0,1 5-7 15,-5 1-2-15,4 0 6 0,3 0 3 0,-4 8-6 16,-1-5 8-16,2 5 4 0,-13 0 3 0,20 0 12 16,-10 3-10-16,5 3-3 0,-2-4-1 0,-1 8 15 15,2-2 8-15,-1 3-6 0,-4-4 2 0,5 4 6 16,-7 0 5-16,2 3 1 0,-3-2 8 16,-3 0 11-16,-3 2 3 0,-3-2 1 0,0 0 5 0,-3 3-6 15,-3 0-2-15,-1-3-5 0,-4 0-3 0,5 1-5 16,-1-3 0-16,-7 1-5 0,5-1-4 0,2-3-2 15,0-1-3-15,4-1 0 0,6-5-1 0,-12 9-5 16,12-9 0-16,-8 4-17 0,8-4-20 0,0 0-20 16,0 0-12-16,0 0-9 0,0 0-10 15,0 0-10-15,20-38-15 0,-13 23-1 0,6 0 0 0,5-3-1 0,-4 0 4 16,5-6 5-16,-2 4 11 0,-1 1 2 0,6 1 11 16,-5 1 7-16,2 2 10 0,-2 0 14 15,-3 7 18-15,3 0 15 0,-2 0 15 0,0 5 9 16,-2 1 18-16,-1 0 19 0,-12 2 4 0,24 4 15 0,-11 2 6 15,2-1 1-15,-1 3 13 0,-5 0-4 0,4 3-1 16,0 0 8-16,-2-2-2 0,4 2-3 0,-8 2-6 16,5 0-7-16,-4-5-9 0,4 3-5 0,-5 2-9 15,-1-2-5-15,4 0-6 0,-7-2-4 0,3 1 0 16,-3-2-11-16,0 0-16 0,-3-8-28 0,8 9-48 16,-8-9-31-16,3 10-54 0,-3-10-54 0,0 0-52 15,0 0-76-15,0 0-88 0,0 0-294 0,0 0-760 16,0 0 337-16</inkml:trace>
          <inkml:trace contextRef="#ctx0" brushRef="#br0" timeOffset="216019.8257">6546 13441 214 0,'0'-12'359'0,"0"12"-34"0,1-18-30 0,1 7-20 16,-2 11-29-16,4-17-25 0,-4 9-25 0,0 8-15 15,6-12-24-15,0 7-17 0,-6 5-34 0,13-10-33 16,-7 2-33-16,2 2-31 0,-8 6-31 0,13-11-38 16,-4 8-20-16,-9 3-17 0,17-11-19 0,-8 8-15 15,-3-2 7-15,-6 5-3 0,17-5 18 0,-8 0 17 16,-9 5 30-16,17-1 27 0,-17 1 32 0,15 1 29 16,-15-1 33-16,13 11 25 0,-5-3 22 0,1 3 12 0,-3 1 13 15,4 6 7-15,-1 2 10 0,4 2 3 16,1 3 8-16,-2 1 17 0,4 10 7 0,3-3 14 0,-1 2-12 15,0 3-2-15,2-3 4 0,-4 3-16 16,3-2-12-16,-1 5-12 0,2-7-17 0,-5 1-9 0,1 1-12 16,-6-10-6-16,2 0-17 0,-1-2-3 0,-5 0-10 15,4 2-12-15,-4-4-24 0,-3-4-47 0,-1-3-48 16,2-1-43-16,-2-3-41 0,1 0-37 16,-3-11-43-16,-3 16-47 0,3-16-61 0,0 0-334 0,0 0-718 15,0 0 318-15</inkml:trace>
        </inkml:traceGroup>
        <inkml:traceGroup>
          <inkml:annotationXML>
            <emma:emma xmlns:emma="http://www.w3.org/2003/04/emma" version="1.0">
              <emma:interpretation id="{645A3A92-7AAB-422C-B015-E1FAFF2B700F}" emma:medium="tactile" emma:mode="ink">
                <msink:context xmlns:msink="http://schemas.microsoft.com/ink/2010/main" type="inkWord" rotatedBoundingBox="9236,15010 12042,14839 12124,16181 9318,16352"/>
              </emma:interpretation>
            </emma:emma>
          </inkml:annotationXML>
          <inkml:trace contextRef="#ctx0" brushRef="#br0" timeOffset="216370.0224">7236 13969 27 0,'17'-4'278'0,"-7"1"-12"0,-10 3-11 16,18-6-12-16,-5 1-12 0,4-1-15 0,-4-1-10 16,7 1-17-16,-4-1-17 0,0-1-17 0,-1 4-16 15,8-6-10-15,-8 3-14 0,2-4-7 0,-3 4-9 16,2-4-9-16,-2-2-8 0,-1 2-5 0,5 0-9 15,-8-1-9-15,-1-3-4 0,-1-2-6 0,1-1-4 16,-9 1-3-16,3 2-6 0,-3-2-2 0,-3 3-5 16,0-2-4-16,-3 5-2 0,-2-5-1 0,2 10-6 15,-6-1-4-15,2 0 3 0,0 6 1 16,10 1 1-16,-26 1 6 0,10 3 9 0,-1 3 11 0,1 3 14 16,-3 7 8-16,-1 1 14 0,5 0 1 0,-1 6 20 15,6-6 19-15,-2 6 3 0,1 0 1 0,4-2 0 16,1 0 0-16,6-4 2 0,6 6-7 0,1-4-6 15,4 2-13-15,3-3-8 0,0-2-8 0,2-6-4 0,7 6-8 16,-4-3-8-16,6-3-5 0,-1 0-34 0,5 0-37 16,-10-9-46-16,11 2-48 0,-8-1-48 0,4-6-40 15,-7 1-38-15,0 0-45 0,2-7-61 0,5 0-39 16,-10 0-272-16,0-1-703 0,7-8 312 0</inkml:trace>
          <inkml:trace contextRef="#ctx0" brushRef="#br0" timeOffset="216987.9493">8085 13616 236 0,'7'-6'312'0,"-7"6"-7"0,6-8-9 15,-6 8-13-15,0 0-20 0,0 0-10 0,0 0-3 0,0 0-2 16,0 0-1-16,0 0-3 0,-33 21-2 0,21-8-6 16,-1-1-6-16,0 9-3 0,-7 0-5 0,8 3-7 15,-4-1-11-15,5-2-17 0,-3 0-11 0,3 2-9 16,1 0-16-16,4-2-15 0,0-4-12 0,3 2-8 15,1-2-13-15,-1 0-9 0,8-1-7 0,-2-3-10 16,3 0-3-16,0-1-6 0,1 0-10 0,5-1-2 16,1-3-7-16,1 2-1 0,2-5-14 0,4-4-15 0,-1 0-21 15,6-1-21-15,1-2-24 0,1-2-21 16,1-4-22-16,2-3-17 0,0 1-13 0,-2-1-19 16,8-5-1-16,-8 1 0 0,-1 1-1 0,6-4 4 15,-8-3 3-15,5 0 6 0,-8 0 9 0,-2 1 8 0,-1 3 14 16,-3-3 8-16,-2-1 10 0,4-1 7 0,-11 8 14 15,-1-2 11-15,-3 1 11 0,2 8 20 0,-5 7 26 16,0-19-7-16,0 19-4 0,-8-10 7 0,8 10 1 16,-12-7 6-16,12 7 2 0,-13-3 6 0,13 3-1 15,-20 8 12-15,10-2 0 0,-3 0 8 0,1 5 9 16,-2 3 0-16,5 0-4 0,-1 3 3 0,-2-6 6 16,4 6-6-16,2 1 0 0,-1-5-3 0,1 5-6 15,3-4 3-15,0 0-6 0,3 1-3 0,0-4-3 16,0 1-3-16,3-3-3 0,3 2 0 0,-3-2-2 15,4-2-4-15,2-1 4 0,-1 1-5 0,1-3-10 16,4-1-3-16,1 1-10 0,1 0-3 0,4-2-10 16,0-2-2-16,2 0-2 0,-1 0-8 0,8-4 3 15,-1 0 0-15,4-1 2 0,-1 1 2 0,9-6-1 16,-11 3 23-16,2 2-16 0,3-2 6 0,5-4-1 16,-9 3 2-16,-2 1-4 0,4 1 6 0,9-5-3 15,-11 3 1-15,-3-2 5 0,0 2 1 16,2 2 2-16,-4-4 1 0,-2 3 13 0,-2 0-12 0,-1 2-2 0,-5-1 5 15,0 1 0-15,-3-1-4 0,-1 6 1 16,-10 0 5-16,17-5-7 0,-11 1-19 16,-6 4-12-16,0 0-45 0,6-8-25 0,-6 8-27 0,0 0-34 15,0 0-47-15,0 0-67 0,0 0-90 0,-39 0-195 0,39 0-610 16,-14 0 269-16</inkml:trace>
          <inkml:trace contextRef="#ctx0" brushRef="#br0" timeOffset="217695.7572">9324 13696 208 0,'0'0'341'16,"0"0"-33"-16,0 0-25 0,3 20-32 0,-3-20-12 0,0 0-14 15,3 11-4-15,-3-11-28 0,3 10-18 16,-3-10-9-16,9 10-13 0,-5-4-5 0,-4-6-13 0,15 7-11 16,-4-3-11-16,-4-1-7 0,-7-3-11 0,20 1 1 15,-8-2-14-15,4-3-13 0,-3 1-6 0,1-1 0 16,1-3-9-16,-2 5-9 0,1-7 0 0,1-1-7 15,-2 3 2-15,-3-3-8 0,2-1 9 0,-7 2-11 16,4 1-5-16,-5-1-1 0,-1 0-3 0,-3 9-1 16,3-20 0-16,-3 11-4 0,0 9 0 0,-4-15 2 15,-2 7 2-15,-3 1 5 0,-5 2-6 0,2 1-2 0,-2-1-6 16,-4 3-1-16,-2 2-8 0,1 2 10 16,-8 3-8-16,5 1 2 0,2 1 10 0,1 0-15 15,-1 4 10-15,1-3 3 0,3 7-11 0,2-4 3 0,2 1 2 16,-4 5-6-16,5-1-4 0,3-5 15 15,3 4-17-15,2 0 1 0,0-3 1 0,3 1-2 16,3 2 1-16,3-4 1 0,1 0-3 16,5 4 1-16,3-4-2 0,-3 3-3 0,11-1 16 0,0-2-12 0,0 0 3 15,5 2-2-15,-1-2-5 0,1 1-1 16,11 1 12-16,-3 1-6 0,-3-3 5 0,-3 2-7 0,7-2 4 16,-7 2-5-16,8 3 10 0,-2 3 0 15,-10-4 0-15,6 1 1 0,1 2-2 0,-10-1 10 0,0 1-5 16,1-2-1-16,0 4 0 0,-4 0 2 0,-1 2-2 15,-3-5-4-15,1 3 14 0,-7 2-6 0,2-2-1 16,-1-5 9-16,-5 2 1 0,0-1 0 0,-2-1 2 16,-5 0 7-16,-5-2 16 0,3 1-11 0,-2-5 1 15,-4 2 8-15,-1 1-6 0,-5-2 4 0,-2-2-11 16,-5 2 4-16,-5-4-8 0,-1-3 4 0,2 2-7 16,-6-2-1-16,5-3-3 0,-3-3 0 0,2 2-4 15,2-3 3-15,1 1-8 0,4-2-3 0,-1-4-21 16,2 4-33-16,4-4-31 0,2-2-40 0,-6-2-37 15,-1-7-39-15,6 5-39 0,-3-2-43 0,3-4-69 0,-4-5-265 16,-1-8-661-16,7 1 292 0</inkml:trace>
          <inkml:trace contextRef="#ctx0" brushRef="#br0" timeOffset="217911.1873">9245 13546 153 0,'-6'-14'349'0,"0"1"-6"0,3 6-14 0,2-7-10 0,-1 2-7 16,1 1-14-16,1 11-21 0,1-19-27 0,-1 19-16 16,9-15-24-16,-3 9-23 0,4-1-19 15,-1 3-14-15,5-2-18 0,5 1-12 0,-2 3-20 0,2 1-3 16,6-2-26-16,-1 6-44 0,5-2-50 0,-4 2-41 16,-6 1-41-16,1 2-41 0,7-2-43 0,-8 3-31 15,3-4-45-15,5 3-268 0,-7-1-572 0,-1-2 254 16</inkml:trace>
          <inkml:trace contextRef="#ctx0" brushRef="#br0" timeOffset="218080.2247">9822 13498 109 0,'0'0'244'0,"17"7"2"0,-7-3 6 15,-1 2 2-15,1 1-5 0,-1 0-10 0,5 1 1 16,-1 3-15-16,-1-2-9 0,-4 1-13 0,7 2-11 0,-5 1-10 16,0 1-16-16,4 3-8 0,-2 1-17 0,-2-4-3 15,-1 1-14-15,-1-2-14 0,1 0-11 0,-3-2-9 16,-1 3-9-16,0-2-6 0,-5-3-13 0,3 2-31 15,-3-11-41-15,0 14-28 0,0-14-51 0,0 0-58 16,-8 13-72-16,8-13-94 0,-14 0-239 0,14 0-598 16,0 0 265-16</inkml:trace>
          <inkml:trace contextRef="#ctx0" brushRef="#br0" timeOffset="218313.5998">9858 13184 98 0,'0'-13'431'0,"0"-2"-26"0,4 7-30 16,-4 8-23-16,0-20-25 0,2 13-24 0,-2 7-35 15,4-12-30-15,-4 12-21 0,0 0-23 0,9-5-34 0,-9 5-37 16,0 0-53-16,0 0-22 0,0 0-64 0,8 20-52 16,-8-9-81-16,0-11-88 0,-3 25-287 0,-2-8-567 15,2 0 252-15</inkml:trace>
        </inkml:traceGroup>
        <inkml:traceGroup>
          <inkml:annotationXML>
            <emma:emma xmlns:emma="http://www.w3.org/2003/04/emma" version="1.0">
              <emma:interpretation id="{FDCFD739-10B5-4CD5-A189-0195E943BFEE}" emma:medium="tactile" emma:mode="ink">
                <msink:context xmlns:msink="http://schemas.microsoft.com/ink/2010/main" type="inkWord" rotatedBoundingBox="12501,15087 14285,14978 14320,15548 12536,15657"/>
              </emma:interpretation>
            </emma:emma>
          </inkml:annotationXML>
          <inkml:trace contextRef="#ctx0" brushRef="#br0" timeOffset="219722.6882">10522 13597 239 0,'-8'-5'280'0,"8"5"-12"0,-7-7-14 0,7 7-19 16,0 0-13-16,-8-7-19 0,8 7-17 0,0 0-18 16,0 0-19-16,0 0-14 0,-12-4-17 0,12 4-6 15,0 0-9-15,0 0-12 0,0 0-4 0,0 0-15 0,0 0-3 16,0 0-5-16,0 0-2 0,-10 12-3 16,10-12 3-16,-3 13 1 0,3-13 13 0,3 13-10 15,-3-13-1-15,0 16 1 0,3-6 2 0,0 4 8 0,1-1 1 16,2 2 12-16,-6 0-15 0,6 1-3 0,-3-2 4 15,2-2 1-15,1 0 1 0,0 3-7 0,-5-6-4 16,2 2-11-16,0-1-2 0,3 1-2 0,-6-11 1 16,5 17-9-16,-5-9 0 0,4 2-5 0,-4-10-2 15,5 11 0-15,-5-11-5 0,0 11-6 0,0-11 3 16,3 6-11-16,-3-6 9 0,0 0-4 0,0 0-1 16,4 13 5-16,-4-13 6 0,0 0-4 0,0 0-1 15,0 0-3-15,0 0-1 0,0 0-2 16,0 0 0-16,0 0-5 0,0 0-1 0,-19-35 2 0,14 25-1 15,2 0-4-15,-1-1-9 0,1-3 9 0,-2-3-4 16,1-7 2-16,4 6-2 0,-3 1-1 0,3-2 0 16,0 0 1-16,0 1-3 0,3 1-5 0,0-5 2 15,0 4 1-15,1 3 0 0,-1-1 3 0,3-1-6 16,0 3-8-16,0 1 11 0,2 0-4 0,-3 1-2 0,3-1 0 16,-2 5 3-16,0 1-4 0,1-2 11 15,-1 4-12-15,2 1-3 0,-8 4 7 0,13-11-4 16,-4 8-1-16,-9 3 5 0,17-3-6 0,-17 3 1 0,19 4 1 15,-6 0 1-15,-1 6-1 0,-1-2 2 0,-2 3-3 16,4 0 3-16,-4 0 3 0,1 5 8 0,2-1-2 16,-1 5 3-16,2-5-1 0,-4-3 5 0,2 4 1 15,-5 2 7-15,3-4-1 0,1 3-5 0,-3-4 0 16,-1-2-1 0,2 1 2-16,-1 1-8 0,-2-2 4 0,2-5 1 0,-1 2-2 0,-3-1 1 0,-3-7 1 15,6 10 1-15,-6-10-6 0,0 0 2 0,5 11-1 16,-5-11-1-16,4 6 5 0,-4-6-1 0,0 0-1 15,0 0-7-15,0 0-5 0,0 0-10 0,0 0-4 16,0 0-14-16,18-17-13 0,-16 6-7 0,2 1 1 16,-1-5-14-16,3 0-16 0,-2-1 6 0,1 3-3 15,-1-5 4-15,1 2 7 0,1-2 1 0,-3 0 4 16,3 4 8-16,-2-3 4 0,-1 4 4 0,2 1 8 16,-1 0 4-16,-1 3 10 0,-3 9 17 0,5-13 8 15,-5 13 3-15,0 0-2 0,0 0 0 0,3-8 3 16,-3 8 14-16,0 0 2 0,0 0 7 0,0 0 5 15,0 0 6-15,17 28 5 0,-15-17 6 0,4 6 5 0,1-3 4 16,-1 3-6-16,0 1 0 0,0-1-3 0,0 3 2 16,5 3-10-16,-1 0-1 0,-4-5-4 0,3-4-3 15,-1 0-6-15,2 0-1 0,-3 0-4 0,4 0 0 16,-2-5-3-16,-5 2-7 0,4-6-11 0,-1 1-15 16,-7-6-20-16,15 8-12 0,-9-2-16 0,5-6-25 15,-11 0-15-15,0 0-8 0,22-6-10 0,-16 2 11 16,3 0-4-16,-2-3 2 0,4-3 4 0,-2-1 2 15,0-2 6-15,-2-1 9 0,0-1 7 0,1-2 8 16,-1 3 9-16,4-6 3 0,-5 2 15 0,-2-1 3 16,5 6 5-16,-4-1 13 0,1 1 28 0,-2 4 8 15,2 0 12-15,-6 9 15 0,8-11 18 0,-7 1 10 16,-1 10 5-16,8-5-3 0,-8 5 3 0,0 0 35 16,16 0-4-16,-16 0 3 0,13 8 0 0,-4-1 0 15,-4 0-6-15,4 6 0 0,1-1-2 0,1 2-4 16,1 0-7-16,-1 0-4 0,3 7-8 0,-2-3-5 15,3 2-8-15,-2 1-6 0,-1-7-5 0,-1 0-5 0,-1 3-4 16,-1-6-4-16,-2 0-5 0,2 2-13 0,-3-6-18 16,-3 0-29-16,2 1-33 0,-5-8-28 0,6 11-36 15,-6-11-33-15,0 0-30 0,1 9-30 16,-1-9-44-16,0 0-53 0,0 0-58 0,0 0-316 0,0 0-744 16,-33-20 329-16</inkml:trace>
          <inkml:trace contextRef="#ctx0" brushRef="#br0" timeOffset="219988.0246">11415 13371 2985 0,'1'-8'222'15,"-1"8"-85"-15,5-22-64 0,-2 14-7 16,-3 8-10-16,7-13-7 0,-1 3 3 0,0 6-8 0,6-3 0 16,0 0-2-16,3 2-1 0,5 3-5 0,3-4-2 15,6 5-3-15,-2 1-1 0,-1 1 1 0,1 5-9 16,3-2 1-16,0 3-1 0,-3-1-4 0,1 2 4 15,-1 3 0-15,-3 1-2 0,0 3 0 0,-2-1 7 16,-1-1 2-16,-2 5 7 0,-4-1 1 0,-3-2 9 16,-3-2 8-16,-3 4 7 0,0 1 7 0,-2-1 12 15,-1 5 7-15,-3-5 13 0,2 0-3 0,-2 7 3 16,-2-9-4-16,2 3-5 0,-1 0-1 0,1 4-9 16,-2-6-3-16,2 0-5 0,2 0-3 0,-4-2-7 15,-1-3-3-15,8 0-12 0,-5-11 2 0,1 15-3 16,1-8-4-16,-2-7-4 0,9 14-4 0,-6-9 1 0,-3-5-4 15,18 5-8-15,-11-1-6 0,-7-4-22 0,21-4-26 16,-21 4-28-16,25-3-37 0,-10 0-15 0,2-6-56 16,-4-1-38-16,2 0-31 0,-1-1-41 0,-1 0-49 15,0-5-55-15,-5 2-313 0,2-2-750 16,-5 1 331-16</inkml:trace>
          <inkml:trace contextRef="#ctx0" brushRef="#br0" timeOffset="220161.5594">11827 13590 132 0,'0'0'365'16,"-12"2"-32"-16,12-2-29 0,0 0-24 0,0 0-22 0,0 0-25 15,0 0-17-15,0 0-15 0,52-11-16 0,-30 5-18 16,5 1-15-16,-2-4-5 0,2 3-29 0,18-3-6 16,-17 3-21-16,4-1-21 0,1 2-33 0,-5-4-43 15,2 3-51-15,-6 1-69 0,1-1-81 0,-7 2-295 16,-3 0-542-16,-3 0 240 0</inkml:trace>
        </inkml:traceGroup>
        <inkml:traceGroup>
          <inkml:annotationXML>
            <emma:emma xmlns:emma="http://www.w3.org/2003/04/emma" version="1.0">
              <emma:interpretation id="{1AD70349-210A-476F-BCAC-71C265BF7F90}" emma:medium="tactile" emma:mode="ink">
                <msink:context xmlns:msink="http://schemas.microsoft.com/ink/2010/main" type="inkWord" rotatedBoundingBox="15237,14616 20950,14268 20999,15071 15286,15419"/>
              </emma:interpretation>
            </emma:emma>
          </inkml:annotationXML>
          <inkml:trace contextRef="#ctx0" brushRef="#br0" timeOffset="221733.5543">13223 13337 116 0,'3'-14'255'0,"-3"14"-7"0,3-7-8 16,-3 7-4-16,4-10-12 0,-4 10-10 0,0 0-7 16,6-15-5-16,-6 15-12 0,3-6-7 0,-3 6-11 15,0 0-10-15,6-7-22 0,-6 7-10 0,0 0-15 16,0 0-10-16,0 0-6 0,0 0 0 0,0 0-5 16,7 23 8-16,-4-14-3 0,0 4 9 0,2 4 0 15,-4 1-3-15,4-5 1 0,-2 5-2 16,3 4-6-16,-2 2-1 0,1-3-8 15,4-4-6-15,-5 1-7 0,5 3-6 0,-3-4 1 0,-2-2-9 0,2 2-3 16,0-3-6-16,0 1-5 0,-1-4-3 0,-2-3-5 16,1 0-1-16,-1 3 4 0,-3-11-15 0,6 10 0 15,-6-10-2-15,2 7-1 0,-2-7 2 0,0 0-1 16,0 0 3-16,4 10-6 0,-4-10 1 0,0 0-7 16,0 0 2-16,0 0-3 0,0 0-2 0,15-28-2 15,-10 18-6-15,1-5-10 0,0 1-8 0,0-3-8 16,-4 0-6-16,6-7-5 0,-1 2 4 0,-1 0 9 15,0 4-7-15,2 2 4 0,1-1 0 0,1 0 1 0,-2 3 6 16,2 1 1-16,-2 1-4 0,-2 1 2 16,-1 3 4-16,1 3 2 0,-6 5-3 0,14-11 4 0,-11 7-1 15,-3 4 3-15,0 0 8 0,21 4-2 16,-12 1 4-16,-2 1 6 0,5 4 6 0,-4 4 7 0,0 0-3 16,3 0 1-16,-2 3 1 0,3 3 1 0,-5-5 2 15,1 3 12-15,2-1-16 0,-5-3-2 0,4 2-2 16,-2-1-1-16,-1 1 0 0,-2-4 0 0,2 0 0 15,0-3-2-15,-1 0 7 0,-4-1-12 0,4 0 2 16,-5-8-1-16,3 10 5 0,-3-10-5 0,4 9 2 16,-4-9 2-16,0 0 1 0,0 0 5 0,0 0-10 15,0 0 2-15,0 0-3 0,0 0-5 0,0 0 3 16,15-22-4-16,-15 22-8 0,8-20-7 0,-4 5-3 16,-1 1-10-16,2 1-5 0,2-5-4 0,-1-6 1 15,0 0-5-15,0 1 0 0,1-1 6 0,1 0 2 16,2 2 3-16,-2 1 5 0,-5 5 2 0,4 2 0 15,-1-2 4-15,-1 7 2 0,1-1 8 0,0 3 12 0,-6 7-5 16,7-11 1-16,-7 11 2 0,12-6 5 0,-12 6 10 16,0 0 6-16,22 13 12 0,-10-2 4 15,-3 2 11-15,3 0 4 0,0-2 2 0,-2 7 2 16,8-1-2-16,-4 2-1 0,1 0-4 0,3 3 1 0,-3-2-9 16,1-3-1-16,-3 5-5 0,2-4-1 0,-3-4-5 15,-3-1-2-15,2 5-13 0,-4-5-22 0,1-2-32 16,-3-2-41-16,-2 2-46 0,2-7-35 0,-5-4-36 15,6 11-22-15,-6-11-16 0,6 7-29 0,-6-7-39 16,0 0-37-16,0 0-53 0,0 0-232 0,0 0-675 16,13-18 299-16</inkml:trace>
          <inkml:trace contextRef="#ctx0" brushRef="#br0" timeOffset="222256.7834">14295 13417 73 0,'13'-7'275'0,"-13"7"-13"16,12 0-14-16,-12 0-8 0,0 0-6 0,15 8-13 15,-7-4-14-15,-8-4-12 0,13 6-8 0,-6 2-11 16,1-3-13-16,4-2-9 0,-2 2-7 0,1-2-6 16,5 0-9-16,-1-1-6 0,3 0-8 0,1 2-12 0,-2-8-10 15,1 4-14-15,1-2-6 0,-3 0-3 16,5-1-7-16,-3-3-11 0,0 2-3 0,-4-2-3 16,-1-2-1-16,-3 2-8 0,1-2 0 0,-4 0-10 0,-2-1 6 15,1 1-5-15,-3-2-7 0,1 0 2 16,-4 10-7-16,-4-20-4 0,-4 5 4 0,1 4-6 0,-5 1-3 15,-2 0-1-15,3 3-5 0,-4 0 7 0,-3 3-10 16,-2 0-1-16,-7 2 7 0,1 2-5 0,-3 6-2 16,1-1 2-16,1 1 7 0,0 5-6 0,-1 0-2 15,6 3 3-15,-1-1 5 0,1 0 0 0,7 0-2 16,3 2-1-16,3-4 2 0,3 5 3 0,0-4 4 16,5 4-4-16,1-2-2 0,3-2 2 0,3-2 0 15,4 7-4-15,-1-10 5 0,4 4-3 0,2-4 3 16,0 0-7-16,3-5 7 0,-2-1-7 0,5-1 1 15,-3-1-6-15,11-1-6 0,-7-5-3 0,0 5-5 16,1-7-3-16,4 0 4 0,-2 1 4 0,-9-1 1 16,1-1 9-16,4-3-11 0,-2-2 5 0,-3-3-3 15,-4 5 7-15,2-6-1 0,-7 1-2 0,5 0 3 0,-4 1-3 16,-2 3 0-16,0 0 5 0,1 2 11 16,-1 1 9-16,-5 2 4 0,-1 9 17 0,3-14-9 15,-3 14 1-15,3-8-16 0,-3 8 1 0,0 0 4 0,0 0-11 16,0 0 5-16,0 0 2 0,24 16 2 0,-18-10 3 15,-1 3-7-15,4 3-2 0,0-1 0 0,-2 3 3 16,3-1 10-16,-1 5-10 0,2-8-4 0,-2 4 0 16,0-1-8-16,3-1-24 0,-2-1-26 0,-2-4-40 15,-1-1-27-15,-2 1-43 0,-1-1-35 0,-4-6-45 16,9 5-58-16,-9-5-335 0,0 0-678 0,0 0 299 16</inkml:trace>
          <inkml:trace contextRef="#ctx0" brushRef="#br0" timeOffset="222730.1848">14905 12857 328 0,'0'-8'324'0,"0"8"-23"0,1-15-24 0,-1 15-27 16,6-8-14-16,-6 8-8 0,0 0-4 0,0 0-8 15,15 26-11-15,-9-8-6 0,0 2 0 0,0 5 3 16,2 3-13-16,2 0 0 0,-1 6-21 0,3 1-5 15,-2-3-7-15,1-5-16 0,1 9 2 0,-5-12-21 0,2 1-13 16,-1-2-10-16,1-1-9 0,-1-1-11 16,-2-4-6-16,0-3-8 0,0 1-7 0,-1-2-13 15,1-4-26-15,0 0-24 0,-2-2-28 0,4 0-30 0,-1-3-20 16,-7-4-30-16,14 6-26 0,-14-6-20 0,17 0-15 16,-17 0-17-16,20-7-19 0,-11 1-4 15,1-2-6-15,1 0-7 0,2-4 8 0,1 3 14 0,-3-3 12 16,1-3 24-16,0 0 28 0,-3 1 37 0,0 1 41 15,0 0 38-15,-3 2 40 0,-1 4 32 0,-5 7 27 16,9-14 22-16,-9 14 11 0,3-10 2 16,-3 10 9-16,0 0 5 0,0 0 8 0,0 0 3 0,0 0 7 15,0 0 7-15,-32 20 1 0,22-5 3 0,-2-4 3 16,0 3-1-16,1 3-5 0,1-4-2 0,-2 5-4 16,3 0-5-16,2-1-10 0,1-3-6 0,0 3-11 15,1-3-8-15,4 1-4 0,1-2-11 0,-2-2-2 16,4 2-11-16,-1-4-6 0,4 2-7 0,1-4-2 15,0 4-6-15,3-7-4 0,-2 4-5 16,2-5-19-16,1 0-30 0,-10-3-30 0,21 4-43 0,-3-6-51 16,-3 0-48-16,2-1-44 0,-3-1-50 0,1-3-52 15,3 1-67-15,-6-5-287 0,3 0-732 0,8 1 324 16</inkml:trace>
          <inkml:trace contextRef="#ctx0" brushRef="#br0" timeOffset="223069.3768">15709 13109 118 0,'1'-12'349'0,"-1"12"-22"0,0 0-18 0,0 0-21 16,-9-14-21-16,9 14-22 0,0 0-16 15,-21 0-19-15,21 0-10 0,-19 10-16 0,7-4-12 0,-1 4-13 16,-1 0-11-16,2 0-14 0,-1 3-15 0,1 0-10 16,3-2-10-16,2 3-9 0,-1 0-6 0,2 0-13 15,0 0-8-15,5-2-2 0,1 3-5 16,1-3-3-16,4 2-5 0,-4-4-4 0,5-3-1 0,0 4-9 15,4 2-2-15,2-7-3 0,3 4-4 0,-3-2-2 16,3 1-2-16,2 0-4 0,-3-3 0 0,4 1-1 16,-3 1 1-16,0 0-5 0,-3-1 10 0,2-1 6 15,-4 1 4-15,-3-1-4 0,-1 2 7 0,-1-4 5 16,1 2 9-16,-6-6 5 0,6 13 4 0,-6-13 7 16,0 0-1-16,-8 15-7 0,8-15-2 0,-9 9-6 15,-1-4-4-15,1-1-3 0,2 3-3 0,-5-1-21 16,0-5-25-16,3 3-43 0,9-4-50 0,-20 2-36 15,20-2-35-15,-19-2-46 0,19 2-50 0,-16-4-59 16,16 4-346-16,-11-9-727 0,7 2 322 0</inkml:trace>
          <inkml:trace contextRef="#ctx0" brushRef="#br0" timeOffset="223492.3287">15819 12747 304 0,'-3'-7'408'0,"3"7"-23"0,-3-17-26 15,3 17-38-15,-3-9-27 0,3 9-39 16,0 0-24-16,0 0-20 0,0 0-21 0,0 0-24 16,0 0-37-16,0 0-46 0,0 0-39 0,0 0-47 0,9 43-52 15,-7-24-58-15,-2-3-78 0,0 0-110 0,-2 2-153 16,4 1-490-16,-1-4 217 0</inkml:trace>
          <inkml:trace contextRef="#ctx0" brushRef="#br0" timeOffset="223290.8688">15870 13207 405 0,'16'0'382'0,"-16"0"-15"0,9 6 7 15,-9-6-13-15,8 10-4 0,-1-4-7 0,-1 2-9 16,-2 2-12-16,4 3-17 0,-4 1-16 0,5-3-17 16,-3 3-18-16,2 3-25 0,-1-6-21 0,1 2-21 15,2 2-19-15,-1-5-17 0,-3 5-10 0,1-1-17 16,2-2-16-16,-6-1-26 0,2-3-31 0,1 2-53 16,-6-10-46-16,3 11-48 0,-3-11-48 0,1 9-41 15,-1-9-41-15,0 0-58 0,0 0-70 0,0 0-78 16,0 0-280-16,0 0-762 0,0 0 337 0</inkml:trace>
          <inkml:trace contextRef="#ctx0" brushRef="#br0" timeOffset="224325.8299">16076 13186 163 0,'6'8'359'0,"0"0"-16"15,-1 2-12-15,3 0-8 0,-2 0-18 0,1 1-15 16,4 2-10-16,-2-4-11 0,3 5-18 0,0-2-18 16,-2 0-20-16,0 1-9 0,2 0-16 0,-3-4-13 15,3 2-14-15,-4-2-16 0,-1-2-15 0,1 0-12 16,-2 1-12-16,0-2-8 0,-6-6-13 0,9 11-4 15,-5-8-9-15,-4-3-6 0,7 6-3 0,-7-6-8 16,0 0-5-16,0 0-12 0,0 0-9 0,0 0-8 16,0 0-5-16,0 0-14 0,15-13-8 0,-15 13-10 15,6-17-2-15,-3 9-1 0,0-2-4 16,2-4-3-16,-2 0 1 0,3 0-1 0,0-1 1 0,0-1 11 16,1-1-1-16,-1 5 2 0,0 0-1 0,0 0 6 15,0 3 2-15,-2 4 2 0,-4 5 2 0,11-11-3 16,-5 7 2-16,-6 4 4 0,0 0 10 0,16-2-1 0,-16 2 7 15,14 6 3-15,-8 1 2 0,0 1 5 16,4 2 2-16,-2 1 3 0,0 0-2 0,3-1 5 0,-4 4-4 16,1-2-4-16,-1 0 0 0,1 2 0 15,1-7-3-15,-5 4-6 0,2-1 2 0,0-3-3 0,-1 0 0 16,-5-7-3-16,6 11-2 0,-6-11-6 0,4 11-4 16,-4-11-6-16,9 6-6 0,-9-6-4 0,0 0-10 15,0 0-15-15,0 0-3 0,0 0 13 0,0 0-18 16,0 0-3-16,16-17 6 0,-11 11 11 0,1-2-9 15,3-3 11-15,-2-1-1 0,1 0 6 0,4-5 3 16,-2 4 3-16,3-6-1 0,-4 4 5 0,6-5 2 16,-3 7 5-16,0-3 12 0,2 6 11 0,-2-1 12 15,-2 2 12-15,-1 3 11 0,0 1 5 0,3 0 1 16,-12 5 4-16,19-1 1 0,-19 1 8 0,20 1 6 0,-11 2-2 16,4 4-1-16,-4-1 3 0,6 1 1 15,-5 4-4-15,1-1-4 0,2 0-4 0,-2 4-4 16,0 0-4-16,3-1-5 0,-2-2-5 0,1 1-2 0,-4 0-6 15,3 0-1-15,0 1-6 0,-6-6-2 0,3 2-4 16,-2-1-8-16,-1 0-18 0,0-4-23 0,-6-4-20 16,11 10-20-16,-11-10-18 0,3 3-25 15,-3-3-18-15,0 0-22 0,0 0-21 0,0 0 1 0,0 0-2 16,0 0 10-16,18-13 11 0,-18 13 9 0,3-8 13 16,-3 8 14-16,9-15 12 0,-8 7 6 0,2-6 14 15,0 3 6-15,0-4 9 0,3 1 3 0,0 1 17 16,-2-5 12-16,1 1 15 0,1 5 26 0,0-3 24 15,-2 5 30-15,-1 1 23 0,2 0 28 0,-5 9-7 16,6-11-1-16,-6 11-6 0,6-8-3 0,-6 8-4 16,0 0 1-16,13 0-3 0,-13 0-3 0,0 0 0 15,11 14-5-15,-5-7-1 0,-2 3-8 0,2-2-5 16,-3 5-7-16,6 2-5 0,-6-4-5 0,4 2-4 16,-1 1-6-16,-4-4-2 0,4 1-16 0,0 3-26 15,-2-7-29-15,-2 3-49 0,-2-10-41 0,6 14-44 16,-2-9-40-16,-4-5-34 0,0 0-59 0,0 0-75 15,0 0-319-15,0 0-750 0,0 0 332 0</inkml:trace>
          <inkml:trace contextRef="#ctx0" brushRef="#br0" timeOffset="224782.2437">17575 13014 173 0,'0'0'257'0,"0"0"-9"0,20 7-8 0,-16 1-12 16,-4-8-9-16,6 15-15 0,-6-8-8 0,3 2-9 0,-3-9-9 15,3 23-3-15,-1-13-5 0,-1 6-7 0,-2-3-14 16,1 0 2-16,-2 1-3 0,-2-2 1 15,-2 3-2-15,-2-4 5 0,1 5 4 0,-5-4-3 16,0 1 2-16,-3-2-7 0,2 0-3 0,-5-1-11 0,3 1-6 16,-3-3-10-16,2 2-11 0,-2-3-12 0,3 3-8 15,-5-3-10-15,2-2-6 0,2-1-8 0,0 1-6 16,1-2-13-16,0-1-19 0,1-1-34 0,4 0-37 16,10-1-47-16,-16-4-41 0,16 4-39 0,-12-3-43 15,12 3-49-15,-9-11-61 0,9 11-347 0,-5-15-729 16,7 3 324-16</inkml:trace>
          <inkml:trace contextRef="#ctx0" brushRef="#br0" timeOffset="224510.3518">17301 13037 256 0,'6'-11'402'0,"-6"11"-24"0,6-8-29 16,-6 8-40-16,0 0-26 0,0 0-13 0,0 0-17 0,0 0-19 15,18 16-19-15,-18-16-21 0,5 18-8 0,-1-5-22 16,1 1-14-16,-2 0-17 0,-2 0-9 0,4 0-13 16,-4 0-9-16,4 3-7 0,-4-3-17 0,4 0-28 15,-2-2-37-15,1-2-40 0,1 0-34 0,-5-10-39 16,1 14-38-16,-1-14-42 0,-1 11-51 16,1-11-65-16,0 0-257 0,0 0-599 0,0 0 265 0</inkml:trace>
          <inkml:trace contextRef="#ctx0" brushRef="#br0" timeOffset="225326.0039">17685 13107 45 0,'0'0'348'0,"12"12"-17"16,-6-7-19-16,-3 1-19 0,3 4-10 0,0-1-17 0,1 2-13 0,-2-1-14 15,5 3-13-15,0-2-21 0,-1 0-18 0,2-1-13 16,-2 1-17-16,1-1-11 0,1-1-15 0,1 0-10 16,-2-3-15-16,-3-1-4 0,1-2-10 0,1 4-19 0,-9-7-1 15,12 6-2-15,-5-2-6 0,-7-4-16 0,0 0-3 16,18 0-13-16,-18 0-6 0,12-9-2 16,-12 9-2-16,13-9-7 0,-5 2-4 0,-5 1-2 0,3-3 10 15,0 0-13-15,1-1 2 0,1-2 1 0,-2 0 5 16,0-3-6-16,0 4-2 0,1-1-6 0,4 0 0 15,-7 0 7-15,2 3 2 0,0 2 3 0,-2 1-7 16,-4 6 1-16,8-11 4 0,-8 11-5 0,6-7-3 16,-6 7 5-16,0 0 9 0,0 0-3 0,0 0 3 15,13 17 5-15,-13-17 2 0,2 13 0 0,-1-3 5 16,-1-10-5-16,5 16-4 0,-5-6 5 16,1 1-3-16,-1-11-3 0,5 18 0 0,-5-8-3 0,1-1-2 15,-1-9 1-15,6 15-1 0,-6-15 1 0,2 10-3 0,-2-10-12 16,4 10 0-16,-4-10-13 0,0 0-13 0,9 5-9 15,-9-5-4-15,0 0-6 0,0 0 2 16,0 0 3-16,25-15-6 0,-17 9-3 0,-2-1 14 0,4-4 1 16,1 1 1-16,2-1 10 0,-1-6-2 0,6 0 1 15,-2-1-1-15,7 0 3 0,-7 3 6 16,10-1 2-16,-4 3 5 0,-3 1 6 0,8 2-5 16,-3 1 17-16,3 1-1 0,1 4 9 0,2 1 6 0,-2 3-3 15,4 3-2-15,5 4 0 0,-6-4-2 0,1 5 4 16,8 2 1-16,-1 3 1 0,-2 2-4 0,0-1-21 15,-1 0-46-15,-9-6-51 0,3 4-69 0,-5 2-89 16,3-3-138-16,-5-1-202 0,1-3-648 0,-8 0 287 16</inkml:trace>
        </inkml:traceGroup>
        <inkml:traceGroup>
          <inkml:annotationXML>
            <emma:emma xmlns:emma="http://www.w3.org/2003/04/emma" version="1.0">
              <emma:interpretation id="{551589C0-FB2A-4573-92AC-699D2183A3E5}" emma:medium="tactile" emma:mode="ink">
                <msink:context xmlns:msink="http://schemas.microsoft.com/ink/2010/main" type="inkWord" rotatedBoundingBox="21719,14374 25636,14206 25662,14822 21745,14989"/>
              </emma:interpretation>
            </emma:emma>
          </inkml:annotationXML>
          <inkml:trace contextRef="#ctx0" brushRef="#br0" timeOffset="226300.6624">19697 12642 179 0,'0'0'279'16,"-15"-8"0"-16,15 8-7 0,-6-3-16 0,6 3-12 0,0 0-21 15,0 0-24-15,0 0-19 0,0 0-8 0,0 0-1 16,0 0-5-16,0 0 3 0,0 0-3 0,10 37-7 16,-2-20 10-16,-1 7 10 0,1-10 1 0,1 10-9 15,5 1-10-15,-5-2-2 0,3 1-10 0,2 2-8 16,-1-1-13-16,2-1-10 0,-1-3 12 0,0 3-15 16,0-3-13-16,-2 0-6 0,-2 0-9 0,1-3-10 15,-1-2-6-15,-2-5-14 0,-2 4-21 0,-1-5-26 16,1 1-35-16,-3-5-37 0,2 2-37 0,-5-8-24 15,9 12-32-15,-9-12-28 0,6 8-35 0,-6-8-38 0,0 0-41 16,15-3-49-16,-15 3-269 0,12-15-666 0,-2 5 296 16</inkml:trace>
          <inkml:trace contextRef="#ctx0" brushRef="#br0" timeOffset="226907.3625">20213 12883 107 0,'0'0'309'0,"0"0"-12"0,0 0-8 0,0 0-13 15,0 0-3-15,-35 12-23 0,22-2-3 0,-3-1-12 0,-5 6-4 16,1-1-4-16,1 3-5 0,-2 1-7 0,0-1-6 16,0 2-9-16,-3 0-17 0,6-1-14 0,1 0-14 15,-1 0-13-15,4 1-17 0,4-4-9 0,4-1-10 16,-3 3-13-16,4-5-5 0,2 1-10 0,3-3-9 16,0-10-3-16,6 18-6 0,0-9-6 0,5-1 0 15,-2-5-9-15,6 1-10 0,4-1-14 0,0-2-16 16,7-2-16-16,1 1-24 0,1-4-11 0,3-1-6 15,1 0-1-15,5-1 1 0,-7-3 3 0,0 1 4 16,-1 0 1-16,-2-2 6 0,2 4 10 0,-6-4-4 16,-6 4 2-16,2 0 10 0,-4-1-3 0,-4 5 5 15,1-3 3-15,-12 5-2 0,14-5 8 16,-5 4-1-16,-9 1 3 0,17 0 0 0,-17 0-1 0,13 0 8 16,-13 0 4-16,15 1-6 0,-15-1 14 0,18-1-2 15,-8 1 2-15,7 0-7 0,-2 0 2 0,6-1-3 16,4-3 6-16,2 2 2 0,0 1-4 0,1-1-5 15,2-6 0-15,-2 6 6 0,2-7-3 0,-2 2 2 0,4 1 6 16,-4 2-11-16,-1-4 0 0,-5-5 1 0,-4 8-4 16,0-5-5-16,-5 0 2 0,-4 2 4 15,-3-1-2-15,-1-1-4 0,-1-2-6 0,-1 3 7 0,-3 9 0 16,-6-18-2-16,-6 4 5 0,0 6-6 0,2-2-5 16,-6 1 9-16,-4 2-1 0,2 2-3 0,-6 1 3 15,-2 2 5-15,-3-2 3 0,-1 8 7 0,-2-2 9 16,-6 6 3-16,9 0 1 0,0-1 4 0,-2 6-1 15,6-2-2-15,1 0-1 0,4 2-4 0,2 0 2 16,5-2 4-16,1 0-9 0,5 0 0 0,-2-1 3 16,4 0-4-16,4-1-2 0,1-9 7 0,1 20-6 15,5-11-3-15,2-1 1 0,-1-1-1 16,3-4 1-16,7 1 0 0,2 2-5 0,-1-5 2 0,8-2-3 16,-7-2-4-16,8 0-5 0,1-1 0 0,0-3-5 15,-1 0 3-15,3 1 0 0,-2-2-1 0,1-2 4 16,1-1 5-16,-4 0-5 0,0 1 2 0,-2-1-7 15,0 3-1-15,-7 3 2 0,-2-3 3 0,0 2 0 0,0 1-1 16,0 2 14-16,-6 1-13 0,-9 2 2 0,18-2 4 16,-18 2 8-16,13 2-11 0,-4 1 7 15,-9-3-5-15,18 11 0 0,-10-4 1 0,1-1 1 16,-2 3 0-16,4 2-2 0,0-2-1 0,0 4-18 0,1-3-37 16,3 1-37-16,-2-1-39 0,-1-1-44 0,-1 0-44 15,-1 1-53-15,0-6-71 0,-2-1-302 0,-8-3-694 16,18 0 307-16</inkml:trace>
          <inkml:trace contextRef="#ctx0" brushRef="#br0" timeOffset="228365.8003">21407 13013 221 0,'0'0'335'0,"0"0"-35"16,0 0-26-16,0 0-27 0,0 0-24 0,0 0-21 16,0 0-19-16,48-14-20 0,-29 10-14 0,11 1-14 15,-1 2-12-15,11-5-15 0,-9 2-11 0,9 2-8 16,1-3-12-16,-3 5-12 0,4-2-14 0,-10 2-13 0,8 0-8 15,-10 0-8-15,1 0-4 0,-3 2-2 16,4-2 0-16,-7 0-3 0,2 4 3 0,-2-4-6 16,-4 1 0-16,1-1 5 0,4 2 4 0,-8 1 4 15,1-2 5-15,-3 1 3 0,2 2 5 0,-3-1 7 0,3-3-1 16,-3 1 1-16,0 2 6 0,3-2 1 0,0 2-2 16,1-3 0-16,4 0-1 0,-3 0-7 15,6 0-2-15,-1-3-6 0,0 2-2 0,4-3-1 0,-2 2-6 16,-1-1-1-16,0-1-7 0,-1 0 1 0,-7-3-2 15,0 4 0-15,0-5-8 0,-5 2-4 0,2-1-4 16,-6-4-6-16,0 4-10 0,-6-2 1 0,-3 9-5 16,0-16 1-16,0 16-4 0,-9-23 7 0,-4 9-8 15,-1 3 2-15,-7-2 3 0,-2 1 1 0,-3 2 3 16,-1 3 0-16,-1-2 3 0,-3 4-2 0,1 2 7 16,0 3-1-16,2-1 6 0,-1 1 2 0,4 0 11 15,0 4 9-15,-1 0 8 0,7 2 2 0,3-1 7 16,-4 3-3-16,2 0-2 0,5 3 4 0,-1-3-2 15,5 5 2-15,-1-2 2 0,3 2-3 0,2-2-4 16,4 0-2-16,2 3 5 0,4-1-3 0,-4-2 1 0,5 0-4 16,1 2-6-16,2 2 5 0,0-5 0 15,5 1 1-15,1-3-10 0,1-1 1 0,1 1-1 0,2-4 0 16,0 0-11-16,7-1 1 0,-7-3-14 16,0 0-8-16,5-7 0 0,-4 4-4 0,2-2 4 15,2-1 0-15,-5-1-3 0,-1 1 5 0,8-5-5 16,-10 3 8-16,3-4-1 0,2-4-1 0,-4 7 4 0,-2-2-1 15,-2 0 3-15,0 1 3 0,1-4 8 0,-2 5-3 16,-5 0 6-16,5-1 5 0,-6 3-1 0,-1 0-2 16,4 0 5-16,-9 7 1 0,10-6 1 0,-10 6-2 15,0 0 1-15,16-1-1 0,-16 1 2 0,0 0-3 16,14 13 4-16,-14-13 9 0,7 12-8 0,-4-5 6 16,2 3-4-16,-1-3-3 0,1 4 3 0,1-4-1 15,0 4 0-15,0-2-7 16,1 2-1-16,-1-4 2 0,1 3 1 0,-1-3-1 0,2 0 6 0,-1-1 7 15,-1 1-16-15,2-3-1 0,-8-4 1 0,13 7-3 0,-13-7 1 16,17 0-1-16,-17 0-6 0,14-2-7 16,-14 2 8-16,20-5 1 0,-13-1-4 0,4-1 3 15,-2 3-6-15,4-5 4 0,1 0-3 0,-1 2 6 16,-1-4-3-16,3 2 11 0,1-4-15 0,-1 2 3 16,0 0-2-16,-2 4 5 0,1-3-2 0,-1 3 0 15,-1 0 3-15,0 3-4 0,-4-2 2 0,-8 6-4 16,19-1 6-16,-19 1-5 0,15 1 7 0,-15-1 4 0,12 5 2 15,-12-5 6-15,9 12 0 0,-5-6-3 16,-4-6 3-16,3 12 0 0,0-2 2 0,-3-10-1 0,-3 17-4 16,3-17 5-16,5 17 3 0,-5-11-7 0,0-6 0 15,-2 16-6-15,2-16 0 0,0 13-5 0,0-13 3 16,0 0 0-16,0 17 5 0,0-17-5 16,0 0 0-16,0 0 1 0,2 11-3 0,-2-11-6 15,0 0 2-15,0 0-1 0,0 0-1 0,0 0-4 0,0 0-11 16,33-21 7-16,-26 14-5 0,0 1 8 15,4-2-4-15,-2-2 0 0,3-3 2 0,1 2 3 0,1-1 5 16,5-5-7-16,0 1-1 0,1 0 5 0,-1-3 1 16,2 7 8-16,-6 1-5 0,-2-2 18 0,1 6 8 15,-4 3 8-15,4-6 8 0,-8 8-3 0,3-3-1 0,-9 5 2 16,13-3 0-16,-13 3 7 0,0 0 3 16,0 0 3-16,19 9 6 0,-16-2 5 0,-3-7 3 15,9 18 0-15,-6-10-3 0,0 2-6 0,0 1 2 0,3 0-9 16,0 6-3-16,-3-6-3 0,6 3-3 0,-4-1-4 15,1-2-4-15,-2 2-4 0,2-2-13 0,-3 0-17 16,3-4-30-16,-3 3-30 0,-3-10-35 0,7 10-34 16,-7-10-31-16,8 6-31 0,-8-6-32 0,7 4-35 15,-7-4-33-15,14 0-32 0,-14 0-56 0,18-10-287 16,-9 3-719-16,3 0 319 0</inkml:trace>
          <inkml:trace contextRef="#ctx0" brushRef="#br0" timeOffset="227251.669">21510 12692 268 0,'0'0'322'0,"11"-8"-19"0,-1 5-14 0,-2-4-13 16,-8 7-14-16,16-2-25 0,-6 1-17 0,-10 1-15 16,18 3-14-16,-9 4-9 0,5 0-9 0,-2 3-1 0,-6 1 3 15,2 0-12-15,-2 2-3 0,2 0 3 16,-2 6-1-16,-2-2-3 0,-1 1 2 0,-1 5-3 16,1-1-4-16,-3-2-4 0,1 2-9 0,-2-2-4 15,2-4-7-15,-2 4-8 0,1-3-5 0,0 4-10 0,0-3-8 16,0-1-7-16,1 0-9 0,4-1-4 0,-2 0-12 15,4-2-2-15,-1 0-6 0,5-1-4 16,-4-2-5-16,6-4-3 0,1 4-6 0,1-4-15 0,4-1-16 16,-4-2-27-16,3-1-28 0,-5-2-40 0,2-1-32 15,-1-1-56-15,2-1-38 0,-2-2-43 16,-5 0-50-16,-9 4-65 0,11-10-87 0,-11-1-245 0,0 11-758 16,-4-18 336-16</inkml:trace>
        </inkml:traceGroup>
        <inkml:traceGroup>
          <inkml:annotationXML>
            <emma:emma xmlns:emma="http://www.w3.org/2003/04/emma" version="1.0">
              <emma:interpretation id="{5563ADC6-3F6D-44D3-8BE9-0D9DA9F19061}" emma:medium="tactile" emma:mode="ink">
                <msink:context xmlns:msink="http://schemas.microsoft.com/ink/2010/main" type="inkWord" rotatedBoundingBox="25871,14151 27793,14034 27838,14775 25917,14892"/>
              </emma:interpretation>
            </emma:emma>
          </inkml:annotationXML>
          <inkml:trace contextRef="#ctx0" brushRef="#br0" timeOffset="228730.9141">23984 12691 366 0,'0'0'368'16,"0"0"-12"-16,0 0-17 0,0 0-7 0,0 0-14 15,-22 18-2-15,16-8-13 0,-7 2-14 0,4 2-13 16,-3-1-13-16,3 4-18 0,1-3-19 0,-4 0-20 16,6 2-14-16,-1 0-18 0,3-1-16 0,-2 1-14 15,3-2-13-15,-2 0-14 0,4 0-10 0,1-3-11 16,0 2-7-16,0-13-10 0,1 18-6 0,2-11-8 0,-3-7-12 15,8 14-10-15,-8-14-15 0,8 7-17 0,3-6-8 16,-2 1-11-16,-9-2-4 0,24-2 1 0,-11-3 0 16,-2 3 1-16,2-7 0 0,3 3-1 15,1-1 2-15,-1 0 1 0,1 1 1 0,1-1 4 0,-2 0 5 16,2 2-1-16,-3 1 9 0,4-2 1 0,-7 6 5 16,-12 0-5-16,21-1 2 0,-9 2 0 0,-12-1-4 15,21 4 2-15,-8 3-1 0,-5-3 3 0,2 3-2 16,3-1-2-16,-7 1-7 0,5 3-31 0,-2-2-37 15,-2-1-50-15,2 3-50 0,-4-4-49 0,1 1-62 16,-3 1-81-16,-3-8-406 0,6 11-827 0,-6-11 366 16</inkml:trace>
          <inkml:trace contextRef="#ctx0" brushRef="#br0" timeOffset="229345.9626">24469 12737 118 0,'-10'-10'471'15,"10"10"-30"-15,0 0-37 0,-3-12-30 0,3 12-31 16,0 0-25-16,16-13-30 0,-7 7-22 0,0 2-32 15,6 3-21-15,3-1-20 0,-3-2-19 0,4 4-19 16,0 3-14-16,1-3-13 0,1 1-16 0,4 2-7 16,-1 0-15-16,-2 0-5 0,-2 2-19 15,-2 1-21-15,1-1-12 0,0 1-14 0,1 1-13 0,4 0-7 16,-9-1 0-16,-1 1-5 0,0 3-1 0,-4-3 2 16,2 1 2-16,-3-4-1 0,-1 6-1 0,-1-7-2 15,1 5 7-15,-1-2-5 0,-7-6 16 0,12 14-8 16,-5-12 3-16,-1 5 2 0,-6-7 0 0,11 8-7 15,-8-1 1-15,-3-7 4 0,9 8-6 0,-9-8-31 16,9 4-42-16,-9-4-40 0,0 0-42 0,6 7-54 0,-6-7-69 16,0 0-92-16,0 0-229 0,0 0-650 15,0 0 288-15</inkml:trace>
          <inkml:trace contextRef="#ctx0" brushRef="#br0" timeOffset="229032.3194">24506 12377 119 0,'5'-10'350'0,"-5"10"-27"16,0 0-26-16,0 0-26 0,0 0-15 0,0 0-8 15,0 0-8-15,0 0-9 0,0 0-7 16,6 33-1-16,-5-18-7 0,-1 1 1 0,2 2-9 0,2 6-10 15,1 2-4-15,-2 2-14 0,1-3-9 0,2 0-15 16,3 1-12-16,-3 2-15 0,-1-2-6 0,2 1-15 16,2-2-10-16,1-1-7 0,-1 0-9 0,-1-2-7 15,2-1-7-15,1 0-9 0,-2-7 4 0,-5 3-18 16,7-4-18-16,-8-1-24 0,0-2-34 0,2 0-41 16,0-2-48-16,-5-1-41 0,0-7-41 0,6 13-50 15,-2-8-56-15,-4-5-101 0,0 0-238 0,0 0-702 16,0 0 311-16</inkml:trace>
          <inkml:trace contextRef="#ctx0" brushRef="#br0" timeOffset="230550.7597">24890 12757 187 0,'0'0'207'0,"0"0"-5"0,0 0-10 0,0 0-2 15,0 0-3-15,0 0-9 0,0 0-3 0,0 0-1 0,0 0-4 16,0 0-5-16,0 0-5 0,0 0-2 0,0 0-6 15,0 0-6-15,0 0-5 0,0 0-13 0,0 0-3 16,0 0-2-16,0 0-6 0,0 0-13 16,7-17 3-16,-7 17 0 0,0 0-12 0,6-11 8 0,-6 11-11 15,0 0 1-15,6-9-2 0,-6 9 1 0,0 0 2 16,5-11 1-16,-5 11-3 0,0 0 4 0,2-7-10 16,-2 7 0-16,0 0-4 0,0 0-2 0,0 0-5 15,6-7-4-15,-6 7-11 0,0 0-4 0,0 0-7 16,0 0-4-16,0 0-7 0,0 0 3 0,0 0-3 15,0 0 3-15,9 25-1 0,-9-25 5 0,0 20 9 16,0-14 12-16,3 9 6 0,-3-1 5 0,2-3 1 16,-1 2 5-16,2-2-2 0,-1 3 1 0,-2-4-2 15,3 5-5-15,-3-5-2 0,0-10-8 0,3 18-5 16,0-11-2-16,-3-7-7 0,6 17-6 0,-6-10 0 0,0-7-5 16,4 14-6-16,-4-14-17 0,6 8-31 0,-6-8-38 15,6 9-52-15,-6-9-70 0,8 4-71 0,-8-4-74 16,0 0-83-16,10 2-114 0,-10-2-298 15,0 0-882-15,15-9 391 0</inkml:trace>
          <inkml:trace contextRef="#ctx0" brushRef="#br0" timeOffset="229576.2821">25203 12592 320 0,'16'4'336'15,"-16"-4"-38"-15,8 5-29 0,-8-5-18 0,6 10-19 0,-3-3-22 16,-3-7-15-16,6 16-17 0,-5-3-16 0,2-2-17 16,3 2-12-16,-3 1-19 0,2-1-7 15,-3 3-10-15,1-3-8 0,3 0-10 0,-4 0-6 0,-1 2-7 16,1-4-8-16,1-1-20 0,-3-10-18 0,0 19-28 15,3-10-28-15,-3-9-40 0,-3 17-42 0,3-17-55 16,0 11-76-16,0-11-220 0,0 0-507 0,0 0 225 16</inkml:trace>
          <inkml:trace contextRef="#ctx0" brushRef="#br0" timeOffset="231203.0831">25279 12755 104 0,'0'0'323'15,"0"0"-9"-15,0 0-14 0,0 0-11 0,0 0-6 16,6-8-14-16,-6 8-7 0,0 0-3 0,0 0-11 15,0 0-9-15,0 0-9 0,0 0-15 0,0 0-14 16,0 0-14-16,0 0-19 0,0 0-19 0,0 0-14 16,0 0-9-16,0 0-4 0,0 0-5 0,3 25-3 15,-3-25-4-15,0 15 5 0,1-7-3 0,-1-8 1 16,0 18-4-16,3-8-2 0,-3-10-3 0,6 22-7 0,-3-14 0 16,0 2-5-16,-1 0-8 0,-1 0-2 0,4-2-6 15,-5-8-5-15,4 17-4 0,1-11-2 0,-5-6-11 16,4 11 2-16,-4-11-7 0,8 11-3 15,-8-11-7-15,1 7 1 0,-1-7-4 0,0 0-6 0,9 7 0 16,-9-7 1-16,0 0-4 0,5 6-1 0,-5-6-4 16,0 0 6-16,0 0-10 0,0 0-2 0,0 0 2 15,14-17-2-15,-14 17-1 0,3-10-4 0,-3 10 0 16,6-17-1-16,-6 6 0 0,5-2-2 0,-2 1 1 16,3-5-5-16,0-3 3 0,1-2-4 0,2 0-1 15,2-1-2-15,-2 4 5 0,4-1 2 0,0-4-8 16,-1 4 1-16,-3 5-2 0,3 1 2 0,2 1-1 15,1-5-2-15,-2 7 6 0,-1 3-2 0,1-2-1 16,1 0-3-16,-4 4 0 0,4 1-1 0,-5-1-2 16,1 3-12-16,-10 3-23 0,15-5-23 0,-15 5-36 15,13 0-40-15,-13 0-38 0,17 3-53 0,-17-3-37 16,6 4-48-16,-6-4-63 0,0 0-81 0,9 8-312 16,-9-8-834-16,4 8 369 0</inkml:trace>
          <inkml:trace contextRef="#ctx0" brushRef="#br0" timeOffset="231635.3552">25694 12905 44 0,'0'0'310'0,"0"0"-13"0,5 7-10 15,-5-7-20-15,0 0-13 0,6 6-19 0,-6-6-16 16,8 5-9-16,-8-5-13 0,0 0-2 0,6 7-5 15,-6-7-4-15,0 0 2 0,0 0-3 0,0 0 2 16,10 2 3-16,-10-2 9 0,0 0 3 0,0 0 2 16,0 0 1-16,0 0-4 0,0 0 1 0,0 0 1 15,0 0-1-15,0 0 1 0,0 0-2 0,0 0-1 16,0 0-14-16,0 0-7 0,0 0-11 0,0 0-13 16,0 0-16-16,0 0-12 0,0 0-11 0,0 0-3 0,0 0-19 15,0 0-18-15,0 0 1 0,0 0-13 0,0 11 0 16,0-11-12-16,0 0 1 0,-10 14-9 0,10-14-2 15,-6 11-8-15,6-11 1 0,-8 11-5 16,8-11-13-16,-3 10 6 0,3-10 5 0,-3 10-1 0,3-10-12 16,0 14-6-16,0-14 7 0,0 0 0 15,5 8-3-15,-5-8 1 0,0 0-3 0,9 12 4 0,-9-12-3 16,6 1 3-16,-6-1 14 0,0 0-24 0,19 2-1 16,-19-2 4-16,0 0 4 0,14-7-2 0,-14 7 1 15,7-6-5-15,-7 6 3 0,0 0-3 0,12-13 3 16,-9 8-3-16,-3 5 4 0,6-14-2 0,-6 14 20 15,4-12 7-15,-4 12 14 0,3-16-45 0,-3 16-4 16,3-10 0-16,-3 10 0 0,0 0 0 0,0-14 0 16,0 14 0-16,0 0 0 0,0 0 0 0,0 0 0 0,0 0 0 15,0 0 0-15,0 0 0 0,-10-7 0 16,10 7-129-16,0 0-165 0,0 0-83 16,0 0-90-16,-28 11-132 0,19-11-456 0,9 0-1142 0,-24 6 506 0</inkml:trace>
        </inkml:traceGroup>
      </inkml:traceGroup>
    </inkml:traceGroup>
  </inkml:traceGroup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8:09.56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CC119AD-952F-4F99-9FAF-585A1CC4BD67}" emma:medium="tactile" emma:mode="ink">
          <msink:context xmlns:msink="http://schemas.microsoft.com/ink/2010/main" type="writingRegion" rotatedBoundingBox="8668,4591 8898,8597 8330,8629 8100,4624"/>
        </emma:interpretation>
      </emma:emma>
    </inkml:annotationXML>
    <inkml:traceGroup>
      <inkml:annotationXML>
        <emma:emma xmlns:emma="http://www.w3.org/2003/04/emma" version="1.0">
          <emma:interpretation id="{60BBBAE2-DF1E-469A-96A9-88E9DEF5E47E}" emma:medium="tactile" emma:mode="ink">
            <msink:context xmlns:msink="http://schemas.microsoft.com/ink/2010/main" type="paragraph" rotatedBoundingBox="8668,4591 8898,8597 8330,8629 8100,46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5AFAD20-F071-44EA-87FA-0CAF14702A8F}" emma:medium="tactile" emma:mode="ink">
              <msink:context xmlns:msink="http://schemas.microsoft.com/ink/2010/main" type="line" rotatedBoundingBox="8668,4591 8898,8597 8330,8629 8100,4624"/>
            </emma:interpretation>
          </emma:emma>
        </inkml:annotationXML>
        <inkml:traceGroup>
          <inkml:annotationXML>
            <emma:emma xmlns:emma="http://www.w3.org/2003/04/emma" version="1.0">
              <emma:interpretation id="{A75A80DD-88AF-4C35-A036-9F052B558DAA}" emma:medium="tactile" emma:mode="ink">
                <msink:context xmlns:msink="http://schemas.microsoft.com/ink/2010/main" type="inkWord" rotatedBoundingBox="8574,4596 8733,7351 8301,7376 8142,4621"/>
              </emma:interpretation>
            </emma:emma>
          </inkml:annotationXML>
          <inkml:trace contextRef="#ctx0" brushRef="#br0">6141 2882 154 0,'0'0'182'16,"0"0"-12"-16,0 0-10 0,0 0-7 0,0 0-9 16,0 0-7-16,0 0-10 0,0 0-4 0,0 0-8 0,6-6-6 15,-6 6-5-15,0 0-9 0,0 0-2 16,0 0-7-16,0 0-8 0,0 0-5 0,0 0-6 0,0 0-9 15,0 0-2-15,0 0-8 0,0 0-4 0,0 0-9 16,0 0 0-16,0 0-4 0,0 0-2 0,0 0-3 16,0 0 2-16,0 0-3 0,0 0-1 0,0 0-1 15,0 0 0-15,3 30-2 0,-3-30-1 0,-3 11 0 16,3-11-1-16,6 14 0 0,-4-6 3 16,-1 2-1-16,-1-10 0 0,3 16 1 0,-1-5 1 0,-1-1 2 15,4-1 0-15,-5-9-3 0,3 19 2 0,-3-8 1 16,-3 1 0-16,6-3-1 0,0 2 0 0,-2 2 2 15,1 1-1-15,-1-4-2 0,2 3 1 0,-3 0-2 16,3 0 0-16,-3 3 0 0,0-5 2 0,3 1-4 16,-3-2 1-16,3 4-2 0,0 0 1 0,-1-6-1 15,-1 5-2-15,1-2-1 0,-2 0-1 0,6 0 0 16,-6 4-1-16,3-8-2 0,0 2-2 0,-2 0-1 0,2 1 0 16,-1 1 3-16,-2-11-2 0,4 18-2 15,-1-8 5-15,0 0-6 0,0-3 2 0,-3-7 1 16,0 17-4-16,0-6 3 0,0-11-2 0,1 13 2 0,-1-13-1 15,0 12-2-15,0-12 3 0,3 14-4 16,-3-14 5-16,3 14 1 0,-3-14-7 0,-1 10 0 0,1-10 1 16,0 0-1-16,0 15 2 0,0-15-3 0,0 10 4 15,0-10-2-15,0 0-4 0,0 0-1 0,0 17-11 16,0-17-17-16,0 0-22 0,0 10-25 0,0-10-29 16,0 0-38-16,1 12-48 0,-1-12-69 0,0 0-206 15,0 0-504-15,0 0 223 0</inkml:trace>
          <inkml:trace contextRef="#ctx0" brushRef="#br0" timeOffset="4672.2409">6534 2907 43 0,'0'0'159'16,"0"0"-15"-16,0-14-8 0,0 14-11 0,0 0-10 15,0 0-7-15,0 0-5 0,0 0-8 0,0 0-6 0,0 0-6 16,0 0-6-16,0 0-6 0,0 0-9 16,0 0-6-16,0 0-3 0,0 0-4 0,0 0-1 15,0 0-3-15,0 0-3 0,0 0 0 0,0 0-2 0,0 0 7 16,0 0-10-16,0 0-4 0,0 0-1 0,0 0 4 16,0 0-5-16,0 0 7 0,0 0-2 15,0 0 3-15,0 0-6 0,0 0 1 0,0 0-2 0,0 0 1 16,0 0 4-16,0 0-1 0,0 0-2 0,-24 20 2 15,24-20-3-15,-9 15 3 0,3-10 0 0,6-5 3 16,-11 15 3-16,3-8-2 0,0 3 4 0,-2 1-3 16,1-1-4-16,0 1-1 0,-2 0 2 0,1-1-5 15,4-1-1-15,-5 1-3 0,5-1 1 0,-4 2-5 16,1 0-1-16,6-1-1 0,-6-3-3 0,5 4-4 16,-2-5 3-16,-2 4-2 0,8-10-3 0,-9 14-3 15,3-7 6-15,6-7-7 0,-6 13-1 0,5-8-1 16,1-5 0-16,-9 13 1 0,9-13-3 0,-3 9 0 15,3-9 1-15,-6 7-1 0,6-7 2 0,0 0-1 0,-4 13 0 16,4-13-1-16,0 0 0 0,-6 9 0 16,6-9 1-16,0 0-2 0,-5 5-1 0,5-5 1 15,0 0-1-15,0 0 0 0,0 0 0 0,-6 10-2 16,6-10 2-16,0 0 1 0,0 0-4 0,0 0 4 0,0 0 1 16,0 0-2-16,0 0-2 0,0 0 2 0,0 0-1 15,-3 11 0-15,3-11 0 0,0 0 3 0,0 0-3 16,0 0-3-16,0 0 2 0,0 0 0 0,0 0-3 15,0 0 6-15,0 0-6 0,0 0 2 0,0 0-1 16,0 0-3-16,0 0 4 0,0 0-2 0,0 0 0 16,20 2 0-16,-20-2 4 0,0 0-4 0,19-2 7 15,-19 2-6-15,13 0 1 0,-13 0-2 0,20-4 1 16,-10 4 0-16,-10 0 3 0,17 0-2 0,-17 0 3 16,16 0-4-16,-16 0 3 0,18 4-4 0,-18-4 2 15,13 0-1-15,-13 0 2 0,17 3-3 0,-17-3 1 16,9 3-12-16,-9-3-13 0,13 1-24 0,-13-1-30 15,0 0-30-15,11 3-37 0,-11-3-46 0,0 0-263 16,0 0-492-16,0 0 218 0</inkml:trace>
          <inkml:trace contextRef="#ctx0" brushRef="#br0" timeOffset="-26755.0956">6170 3856 93 0,'0'0'118'0,"0"0"-4"0,0 0-12 16,0 0-14-16,0 0-7 0,0 0-7 0,0 0-21 16,0 0 5-16,0 0-3 0,0 0 2 0,0 0-3 15,0 0-5-15,0 0-4 0,0 0 1 0,0 0 6 16,0 0 5-16,7-8-6 0,-7 8 5 0,0 0-10 15,0 0 10-15,0 0-6 0,0 0 0 0,0 0-2 16,0 0 1-16,0 0-2 0,0 0 4 0,0 0-8 16,0 0 1-16,0 0-5 0,0 0-1 0,0 0-4 15,0 0-1-15,0 0-5 0,0 0-4 0,0 0 3 16,0 0-16-16,0 0 10 0,0 0-3 0,0 0-3 16,0 0 2-16,0 0-8 0,0 0 4 0,0 0-4 0,0 0 0 15,0 0 1-15,0 0-4 0,0 0 0 16,0 0-3-16,0 0 2 0,0 0 3 0,0 0-5 15,0 0 3-15,0 0 2 0,0 0 4 0,0 0-3 0,0 0 6 16,0 0-2-16,0 0-14 0,-4 32 11 0,4-32 2 16,0 0-3-16,1 11 1 0,-1-11 3 0,0 0-5 15,-4 13 1-15,4-13 2 0,0 11-5 0,0-11 4 16,0 0 2-16,3 15-1 0,-3-15 2 0,0 0-4 16,-6 13-2-16,6-13-5 0,0 0 5 0,0 13 0 15,0-13-1-15,3 10 1 0,-3-10 1 0,0 0-5 16,0 16 4-16,0-16 1 0,3 10 0 0,-3-10-1 15,0 0-2-15,0 16 4 0,0-16-3 0,0 0 1 16,0 15-3-16,0-15 4 0,0 11-8 0,0-11 9 16,0 0-1-16,0 11 0 0,0-11-4 0,0 11 1 15,0-11 3-15,0 0-5 0,0 15 3 0,0-15 0 16,0 0-4-16,0 16 6 0,0-16-2 0,-3 13-1 0,3-13 1 16,3 11 0-16,-3-11-5 0,0 0 4 0,0 16 2 15,0-16-2-15,1 11 0 0,-1-11 1 0,0 10 2 16,0-10-2-16,0 0 3 0,0 14-4 0,0-14 1 15,2 9-3-15,-2-9 5 0,1 9-3 0,-1-9 2 16,0 0-1-16,6 13 1 0,-6-13-4 0,0 0 5 16,0 12-7-16,0-12 1 0,0 10 3 0,0-10 1 15,6 9-2-15,-6-9 3 0,0 12 1 0,0-12-4 16,0 0-1-16,0 15 2 0,0-15-1 0,6 12 3 16,-6-12-2-16,2 12 2 0,-2-12-2 0,6 10-2 15,-6-10 5-15,0 12 3 0,0-12-1 0,3 11 2 16,-3-11-3-16,3 9 3 0,-3-9 2 0,1 13-1 15,-1-13-2-15,0 10 1 0,0-10-3 0,3 10 2 16,-3-10-1-16,0 0-3 0,3 15 4 0,-3-15 1 16,0 11 2-16,0-11-6 0,0 0-2 0,0 13 4 15,0-13-3-15,3 8 3 0,-3-8-3 0,0 0 1 16,0 15-2-16,0-15 0 0,0 0-1 0,0 11 4 0,3-3-2 16,-3-8 0-16,0 0-2 0,3 13 1 0,-3-13-1 15,0 12 2-15,0-12-2 0,3 11 1 16,-3-11 2-16,0 0 0 0,0 18-2 0,0-18 1 0,0 9-1 15,0-9 2-15,0 0-1 0,0 15 4 0,0-15-5 16,0 13 4-16,0-13-2 0,1 10 1 0,-1-10-2 16,0 0 0-16,0 12-1 0,0-12-2 0,5 9 0 15,-5-9 0-15,0 0 9 0,0 0-9 0,-2 17 0 16,2-17 1-16,2 11 5 0,-2-11-2 0,0 0-3 16,1 13-3-16,-1-13 4 0,0 11 1 0,0-11 0 15,2 11-2-15,-2-11 1 0,0 0-1 0,4 14 0 16,-4-14-1-16,0 11 4 0,0-11-2 0,0 0 5 15,0 14 1-15,0-14-4 0,0 0-1 0,0 12 2 16,0-12 0-16,0 11-3 0,0-11-1 0,0 11 4 16,0-11-1-16,0 0-2 0,6 11 2 0,-6-11 1 15,0 0-4-15,0 14 3 0,0-14-1 0,0 9 4 16,0-9-8-16,0 0 2 0,2 13 0 0,-2-13-1 0,0 0-1 16,0 14 3-16,0-14-3 0,0 0 4 15,0 15-1-15,0-15-3 0,3 9 3 0,-3-9 0 0,0 12-1 16,0-12-4-16,0 14 9 0,0-14-3 0,1 12-1 15,-1-12-3-15,0 0 2 0,2 15-6 0,-2-15 3 16,0 0 7-16,6 9-4 0,-6-9-2 0,0 11 1 16,0-11 1-16,0 11-2 0,0-11 0 0,4 8 2 15,-4-8-2-15,2 12-3 0,-2-12 5 0,0 0-4 16,1 14 2-16,-1-14-3 0,2 9 2 0,-2-9 0 16,4 11 1-16,-4-11 1 0,6 8 2 0,-6-8-2 15,3 11-1-15,-3-11 1 0,3 10 2 0,-3-10-1 16,3 11-1-16,-3-11-1 0,0 0 4 0,-1 16-1 15,1-16 1-15,0 11 0 0,0-11-2 0,1 10 0 16,-1-10 0-16,3 10 4 0,-3-10-2 0,0 0-2 0,0 15 2 16,0-15 4-16,2 11 2 0,-2-11-4 15,0 13 2-15,0-13-2 0,3 11 3 0,-3-11-6 16,0 12 4-16,0-12 1 0,0 0 0 0,0 15-3 16,0-15 1-16,0 12-3 0,0-12 2 0,0 0 1 0,-3 16-4 15,3-16 4-15,3 11 1 0,-3-11-3 0,0 14 8 16,0-14 1-16,0 0-4 0,0 17-5 15,0-17 2-15,3 9 1 0,-3-9-2 0,3 9 0 0,-3-9 2 16,0 0-8-16,0 13 7 0,0-13-2 0,0 0 4 16,3 18-2-16,-3-18-1 0,0 7-3 0,0-7 2 15,3 8 3-15,-3-8-3 0,0 0 3 0,0 14-4 16,0-14 2-16,0 0 4 0,0 0-7 0,-2 17 6 16,2-17 0-16,3 8-4 0,-3-8 10 0,0 0 0 15,-3 16-1-15,3-16-4 0,3 7 0 0,-3-7 5 16,0 0-5-16,3 13 7 0,-3-13-9 0,0 0 5 15,0 0 0-15,0 0-5 0,0 0 3 0,0 0 6 16,0 0 1-16,3 11 8 0,-3-11-3 0,0 0 4 16,0 0-1-16,0 0-1 0,0 0-3 0,0 0 1 15,0 0-5-15,0 0 5 0,0 0-9 0,0 0 3 16,0 0-19-16,0 0-47 0,0 0-42 0,0 0-54 16,0 0-58-16,-28-10-77 0,28 10-367 0,-14-14-698 0,4 3 309 15</inkml:trace>
          <inkml:trace contextRef="#ctx0" brushRef="#br0" timeOffset="-21034.1494">6335 5202 6 0,'0'0'129'0,"8"-6"-14"0,-8 6-5 0,0 0-6 16,0 0-5-16,0 0-5 0,0 0 2 0,0 0-5 16,0 0-6-16,0 0 1 0,0 0-6 0,0 0-2 15,0 0-7-15,0 0-3 0,0 0-4 0,0 0-4 16,0 0-7-16,0 0-2 0,0 0-6 0,0 0-3 15,0 0-2-15,0 0-5 0,0 0 2 0,0 0-5 16,0 0 4-16,0 0-3 0,0 0-2 0,0 0 0 16,0 0-1-16,0 0-3 0,0 0-3 0,0 0-3 15,0 0 2-15,0 0-4 0,0 0-3 0,0 0 0 16,0 0-2-16,0 0-3 0,0 0-4 0,0 0 1 16,0 0-3-16,0 0 3 0,0 0-1 0,0 0 5 15,0 0 4-15,0 0 2 0,0 0 2 0,0 0 3 16,4 34 5-16,-4-34 0 0,2 13-6 0,-2-13 3 15,-2 16 1-15,2-16 2 0,0 17 3 0,2-10 2 0,-2-7-2 16,-3 16 0-16,3-16 1 0,0 16 3 0,0-5-2 16,-3 1 2-16,3-12-4 0,-3 14-2 15,3-14-3-15,-2 15-1 0,-1-8 2 0,3-7-7 0,0 14 1 16,0-14 2-16,-6 15-2 0,6-15-2 0,-1 12 2 16,1-12-2-16,0 12-4 0,0-12 2 0,0 0-4 15,-2 16 5-15,2-16-6 0,0 0 1 0,0 15-5 16,0-15 4-16,-1 11-2 0,1-11 0 0,3 8 1 15,-3-8 3-15,0 12-5 0,0-12 6 0,0 0 0 16,1 18-1-16,-1-18 1 0,-1 12 1 0,1-12-1 16,-2 12 1-16,2-12-3 0,0 11 4 0,0-11-5 15,-1 15 0-15,1-15-3 0,0 12 3 0,0-12-1 16,0 12-1-16,0-12 1 0,0 0 1 0,-3 15-3 16,3-15 1-16,0 0-1 0,0 11-1 0,0-11-1 15,0 0-1-15,0 0 4 0,0 0-5 0,0 11 1 16,0-11 4-16,0 0-3 0,0 0-1 0,0 0 2 15,0 0-2-15,0 0-1 0,0 0 1 0,0 0-1 16,0 0-2-16,0 0 0 0,0 0 3 0,0 0-3 16,0 0 2-16,0 0-10 0,-3 12-27 0,3-12-34 15,0 0-48-15,0 0-54 0,0 0-69 0,0 0-236 16,0 0-512-16,0 0 227 0</inkml:trace>
        </inkml:traceGroup>
        <inkml:traceGroup>
          <inkml:annotationXML>
            <emma:emma xmlns:emma="http://www.w3.org/2003/04/emma" version="1.0">
              <emma:interpretation id="{6F268C04-A1EB-4C26-BCEA-4BDE0C72B341}" emma:medium="tactile" emma:mode="ink">
                <msink:context xmlns:msink="http://schemas.microsoft.com/ink/2010/main" type="inkWord" rotatedBoundingBox="8865,8028 8898,8597 8330,8629 8298,8060"/>
              </emma:interpretation>
            </emma:emma>
          </inkml:annotationXML>
          <inkml:trace contextRef="#ctx0" brushRef="#br0" timeOffset="-5420.5987">11555 6498 58 0,'0'0'197'0,"0"0"-18"15,12 6-5-15,-12-6-3 0,0 0-3 0,0 0-4 16,0 0-8-16,2 11-2 0,-2-11-5 0,0 0-9 16,0 0-1-16,0 0-5 0,-5 17-3 0,5-17-1 15,0 0 2-15,0 0-9 0,0 0 2 0,0 0 7 16,0 0 6-16,0 0 6 0,0 0 11 16,0 0-8-16,0 0-2 0,0 0-7 0,0 0-8 0,0 0-14 15,0 0-4-15,0 0 1 0,0 0-26 0,0 0-6 16,0 0-14-16,0 0-1 0,0 0-10 0,0 0-8 15,0 0-31-15,0 0-31 0,0 0-52 0,0 0-46 16,0 0-59-16,0 0-74 0,0 0-80 0,0 0-273 16,0 0-646-16,0 0 286 0</inkml:trace>
          <inkml:trace contextRef="#ctx0" brushRef="#br0" timeOffset="-3892.3734">11518 6476 202 0,'0'0'261'0,"0"0"-17"0,0 0-18 0,0 0-17 0,0 0-18 15,0 0-15-15,0 0-10 0,0 0-13 0,0 0-4 16,0 0-7-16,0 0-4 16,0 0-5-16,0 0 0 0,0 0-4 0,0 0-4 0,0 0 0 15,0 0-16-15,18 8-3 0,-18-8-10 0,0 0-5 0,0 0-7 16,21-11 1-16,-21 11-7 0,7-9-7 16,-7 9-6-16,12-11 2 0,-7 5-6 0,-5 6-7 15,7-13 4-15,-7 13 2 0,4-13-4 0,-4 13 4 0,3-11-2 16,-3 11-11-16,0 0-2 0,0 0-3 0,-6-18-9 15,6 18 7-15,-7-3-12 0,7 3-4 0,0 0 0 16,0 0 3-16,-13-4-10 0,13 4 5 0,0 0-6 16,0 0-1-16,-20 7-3 0,20-7-4 0,-7 6-2 15,7-6-24-15,0 0-28 0,-8 12-24 0,8-12-30 16,-9 7-51-16,5 0-58 0,4-7-63 0,0 0-346 0,-9 8-668 16,9-8 297-16</inkml:trace>
        </inkml:traceGroup>
      </inkml:traceGroup>
    </inkml:traceGroup>
  </inkml:traceGroup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08:03.69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3429984-FBD4-4C63-BFFF-6350FA7E44DF}" emma:medium="tactile" emma:mode="ink">
          <msink:context xmlns:msink="http://schemas.microsoft.com/ink/2010/main" type="writingRegion" rotatedBoundingBox="12605,5269 13743,5269 13743,9141 12605,9141"/>
        </emma:interpretation>
      </emma:emma>
    </inkml:annotationXML>
    <inkml:traceGroup>
      <inkml:annotationXML>
        <emma:emma xmlns:emma="http://www.w3.org/2003/04/emma" version="1.0">
          <emma:interpretation id="{0D5C348A-D0BF-494B-B0BD-65D8EB9BB454}" emma:medium="tactile" emma:mode="ink">
            <msink:context xmlns:msink="http://schemas.microsoft.com/ink/2010/main" type="paragraph" rotatedBoundingBox="12605,5269 13743,5269 13743,9141 12605,91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E4A7C25-F5D1-4223-98D2-8D9E0A2D3DB3}" emma:medium="tactile" emma:mode="ink">
              <msink:context xmlns:msink="http://schemas.microsoft.com/ink/2010/main" type="line" rotatedBoundingBox="12605,5269 13743,5269 13743,9141 12605,9141"/>
            </emma:interpretation>
          </emma:emma>
        </inkml:annotationXML>
        <inkml:traceGroup>
          <inkml:annotationXML>
            <emma:emma xmlns:emma="http://www.w3.org/2003/04/emma" version="1.0">
              <emma:interpretation id="{AFCB4848-4807-41FC-860D-B130B9D93FC0}" emma:medium="tactile" emma:mode="ink">
                <msink:context xmlns:msink="http://schemas.microsoft.com/ink/2010/main" type="inkWord" rotatedBoundingBox="13312,8128 13743,8128 13743,9141 13312,9141"/>
              </emma:interpretation>
            </emma:emma>
          </inkml:annotationXML>
          <inkml:trace contextRef="#ctx0" brushRef="#br0">11485 6588 67 0,'0'0'190'16,"0"0"-11"-16,0 0-16 0,0 0-16 0,0 0-14 15,0 0-5-15,0 0-11 0,0 0 0 0,0 0-7 16,0 0-5-16,0 0-3 0,0 0-6 0,0 0-1 0,-3 18-4 16,3-18-6-16,3 10-4 0,-3-10-2 15,3 10-2-15,-3-10 2 0,3 14-3 0,-3-14-5 16,3 14-1-16,0-7-1 0,-3-7-3 0,5 15 1 16,-5-5-2-16,2-2 4 0,1 5-5 0,-1-2-3 0,-1-2 0 15,1 6-2-15,1-2 1 0,-2 1-6 16,1-1 0-16,1 2-4 0,-2-1 4 0,-1 1-5 0,2 1 0 15,-2-1-4-15,1 1 2 0,4 0-4 0,-1-1 1 16,-1-2 2-16,0 1-2 0,-1-2 1 0,4 4-7 16,-3-3 3-16,1 1 2 0,-2 0-8 15,4 0 3-15,1 0 1 0,-1-2 0 0,0 2-6 0,0 1 1 16,-2-3-3-16,4 1 1 0,-1-2 0 0,-2 2 0 16,1 2-1-16,0-4-5 0,0 2 9 0,-2-3-4 15,2 1-4-15,2 1 0 0,-5-2 0 0,3-1-10 16,-2 1 8-16,2-2 1 0,-3 2 3 0,-3-10-7 15,6 17-3-15,0-10 8 0,-6-7-11 0,4 13-1 16,-1-6 1-16,-3-7 4 0,5 13-6 0,-5-13 6 16,3 13 4-16,-3-13-9 0,3 10 8 0,-3-10-2 0,0 13 1 15,0-13 0-15,-6 9 5 0,6-9-1 16,-8 12-3-16,-1-7 4 0,9-5-4 0,-13 13 2 16,6-8-3-16,-2 1 6 0,-3-3-2 0,-2 1-3 15,2 0 12-15,2-2-12 0,-6-1 14 0,2 3-19 0,-1-4 2 16,2 0-4-16,13 0 1 0,-27-4 2 15,14 3-1-15,-4-1-2 0,2-2 2 0,2-2-11 0,-1-1 3 16,1 0 3-16,-1-1 1 0,6 0-2 0,-7-1-10 16,6-2-13-16,-3 0-23 0,3-1-23 15,1 0-10-15,-2 1-26 0,2 0-16 0,1-5-19 0,1 5-12 16,-1-2-19-16,-1 3-24 0,2-5-26 0,-3 7-31 16,5-4-32-16,-1 1-46 0,-2 0-234 0,-1-5-598 15,7 0 264-15</inkml:trace>
          <inkml:trace contextRef="#ctx0" brushRef="#br0" timeOffset="-8347.4333">6255 6318 175 0,'0'0'182'0,"0"0"-10"16,0 0-16-16,0 0-15 0,0 0-2 0,0 0-9 15,0 0-11-15,0 0-2 0,0 0-4 0,0 0-4 16,0 0-10-16,0 0-1 0,0 0-7 0,0 0-9 16,0 0-6-16,0 0-8 0,0 0-6 0,0 0-4 15,0 0-7-15,0 0 3 0,10 5-2 0,-10-5 0 16,0 0-3-16,2 13-3 0,-2-13 2 0,1 12-1 16,-1-12 0-16,2 17 0 0,-2-8-1 0,4 3 0 15,-4-2-1-15,3 1 1 0,0 4-4 0,-3 0 1 16,3 0-5-16,0 2 3 0,0-2-5 0,0 5 6 0,2-3 2 15,-2 1-7-15,0 3 1 0,-3-3-1 0,4 5-1 16,-1-1 5-16,0-5-6 0,0 1-1 16,-3 0 2-16,0 0-5 0,0-2 2 0,0 1-5 0,0 1 1 15,3-4-3-15,-3 2-3 0,0-4 7 0,0-1-13 16,3-1 1-16,-3-10 0 0,0 20-3 0,3-12-5 16,-3-8 2-16,1 17-3 0,-1-17-7 0,9 10-27 15,-6-3-31-15,-3-7-39 0,9 9-39 0,-1-6-60 16,-8-3-90-16,19 0-209 0,-19 0-534 0,20-3 237 15</inkml:trace>
          <inkml:trace contextRef="#ctx0" brushRef="#br0" timeOffset="-5300.3542">6626 6452 45 0,'0'0'146'0,"-12"27"-7"0,12-27-13 0,0 0-3 16,-7 8-18-16,7-8-4 0,-6 7-5 0,6-7-7 16,-9 8-3-16,9-8-8 0,-11 13-5 0,8-8-8 15,-4 3-5-15,-2-1 0 0,2-2-11 0,-1 6 2 16,4-5-8-16,-7 1 1 0,5 3-4 0,-3-3-1 16,2 0-5-16,-2 0 2 0,3 0-7 0,1 0-1 15,-3-2 1-15,8-5-4 0,-11 12 0 0,5-6-3 16,6-6-3-16,-12 9 3 0,8-3-2 0,4-6-2 15,-9 9-4-15,9-9 1 0,-6 7-2 0,6-7-2 16,-5 8-4-16,5-8 1 0,0 0 1 0,-9 5 0 16,9-5-4-16,0 0 2 0,0 0 4 0,0 0-8 15,0 0 1-15,0 0 1 0,-4 11-1 0,4-11-2 16,0 0-2-16,0 0 3 0,0 0 0 0,0 0 1 16,0 0-3-16,0 0 2 0,0 0-2 0,0 0 3 15,0 0-4-15,0 0 1 0,0 0-2 0,0 0 4 16,0 0 1-16,0 0-2 0,0 0 3 0,0 0-1 0,13 10 1 15,-13-10 3-15,0 0 7 0,0 0 0 16,9 6 2-16,-9-6 1 0,11 4-1 0,-11-4 3 16,0 0 1-16,12 3 0 0,-12-3 1 0,13 3 4 15,-5-2 3-15,-8-1 2 0,19 4-2 0,-7-2 0 0,3-1-1 16,3 3 3-16,-5-2-3 0,3-1-2 16,1 2 1-16,2-2-1 0,-2 1-1 0,5 0-4 15,-3 0-2-15,-2 3-2 0,1-4 0 0,3 0 0 0,-6 3-4 16,-1-2-1-16,1 2 0 0,-6-1 1 0,5-3-3 15,-14 0-4-15,18 4-8 0,-9 0-17 0,-9-4-23 16,13 4-20-16,-13-4-33 0,12 4-36 0,-12-4-27 16,7 2-70-16,-7-2-117 0,0 0-372 0,0 0 166 15</inkml:trace>
        </inkml:traceGroup>
        <inkml:traceGroup>
          <inkml:annotationXML>
            <emma:emma xmlns:emma="http://www.w3.org/2003/04/emma" version="1.0">
              <emma:interpretation id="{3CF1A7A6-2819-4FD4-9E56-4C072178E6D7}" emma:medium="tactile" emma:mode="ink">
                <msink:context xmlns:msink="http://schemas.microsoft.com/ink/2010/main" type="inkWord" rotatedBoundingBox="12605,5269 12861,5269 12861,7225 12605,7225">
                  <msink:destinationLink direction="with" ref="{564921F9-6A58-4482-B068-14C5331B35B7}"/>
                </msink:context>
              </emma:interpretation>
            </emma:emma>
          </inkml:annotationXML>
          <inkml:trace contextRef="#ctx0" brushRef="#br0" timeOffset="4335.7925">10562 3560 24 0,'0'0'196'0,"0"0"-11"0,0 0-8 0,0-11-2 15,0 11-10-15,0 0-12 0,0 0-6 0,0 0-1 16,0 0-12-16,0 0-4 0,0 0-7 0,0 0-6 16,0 0-7-16,3-12-3 0,-3 12-7 0,0 0-2 15,0 0-3-15,0 0-4 0,0 0-4 0,0 0-4 16,0 0-1-16,0 0-9 0,0 0-5 0,3-11-4 15,-3 11-5-15,0 0-7 0,0 0-5 0,0 0-3 16,0 0-7-16,0 0-8 0,0 0 1 0,0 0-4 16,0 0-6-16,0 0-4 0,0 0 1 0,0 0-1 15,0 0-2-15,0 0-4 0,0 0-1 0,0 0 1 16,0 0 0-16,0 0-2 0,0 34 0 0,0-34 0 16,4 13 0-16,-4-13-1 0,-4 17-2 0,8-8 4 15,-4 6 0-15,0-15-3 0,0 16 5 0,0-7-3 16,0-9 0-16,2 18 4 0,-2-11-4 0,1 4 0 0,2 1 2 15,-1-4 1-15,-2-8 1 0,0 17-2 0,1-8 2 16,-1-9-2-16,0 16-1 0,3-6 2 0,-3-10 0 16,5 17 0-16,-2-9-2 0,-3 3 2 0,3-1 0 15,-3-10-5-15,6 17 8 0,-6-6-4 0,0-1-4 16,3 1 1-16,1 2 4 0,-2-1-5 0,2 1 3 16,-2 0 1-16,2-2 1 0,-4-1-2 0,0 1 2 15,3-1-5-15,-3-10 2 0,0 21 4 0,0-11 2 16,0 1-3-16,0-11 0 0,0 18 2 0,0-7-2 15,0-11-1-15,3 19 3 0,-3-8-1 0,2 1-3 16,-2-12 2-16,0 19-2 0,1-10 2 0,-1-9-3 16,3 20 4-16,-3-14-1 0,0-6-3 0,0 16 3 15,2-5-3-15,-1 0-1 0,-1-11-2 0,4 22 6 16,-4-11-4-16,0 0 1 0,0 0 0 0,3-1-1 16,-3-10-2-16,3 19 4 0,-1-8-7 0,-2-2 2 15,0-9 2-15,1 17 6 0,-1-17-4 0,3 17-2 16,-1-9-1-16,-2-8 1 0,1 19 2 0,-1-11-4 15,0-8 5-15,2 15-1 0,-2-15-1 0,3 16 2 0,-3-8-7 16,0-8 6-16,6 14-3 0,-5-4 3 16,-1-10 1-16,0 13 5 0,0-13-9 0,2 13 1 0,-2-13 2 15,1 16-1-15,2-9 9 0,-3-7-14 0,0 13 7 16,0-13-1-16,2 14 4 0,-2-14-4 0,1 15-6 16,-1-15 8-16,0 13-5 0,3-4-2 15,-3-9 3-15,3 12-1 0,-3-12 0 0,2 14-3 0,1-7 2 16,-3-7 5-16,0 15-1 0,1-5-8 0,-1-10 8 15,5 15-5-15,-5-15 2 0,1 16 1 0,1-12 2 16,-2-4-12-16,0 12 9 0,0-12-1 0,3 16-3 16,0-10 2-16,-3-6 2 0,0 12-7 0,0-12 5 15,1 13 3-15,-1-13 0 0,3 13-5 0,-3-13 4 16,2 13-2-16,-2-13 6 0,0 12 1 0,0-12-13 0,0 15 4 16,1-6-2-16,-1-9 7 0,3 13-5 15,-3-13 3-15,0 15-4 0,0-15 8 0,3 14-6 16,0-7 4-16,-3-7-2 0,3 13-4 0,-3-13 1 15,2 13 3-15,-2-13 7 0,4 13-3 0,-4-13-6 0,1 11 2 16,-1-11-6-16,3 13 13 0,0-6-4 0,-3-7 0 16,0 14-7-16,0-14 7 0,0 10-2 15,0-10 7-15,5 14-3 0,-5-14 1 0,3 17-8 0,-3-10 10 16,0-7 4-16,0 16-1 0,1-8-8 0,-1-8 0 16,-1 16 3-16,1-16 4 0,1 15-7 15,-1-15 7-15,0 13-3 0,3-6 2 0,-3-7 0 0,0 17 11 16,0-17-6-16,2 12-1 0,-2-12-12 0,1 17 1 15,-1-8 6-15,0-9-2 0,5 14 0 0,-5-6 3 16,0-8 0-16,0 15-2 0,0-15-1 0,3 16 4 16,-3-16-9-16,0 13 3 0,0-13-2 0,3 11 3 15,-3-11-2-15,3 9 2 0,-3-9-1 0,0 0-1 16,3 15 8-16,-3-15-3 0,1 14 0 0,-1-14 0 0,0 7-1 16,0-7-3-16,0 14 0 0,0-14-2 15,0 0 6-15,2 15-1 0,-2-15-3 0,1 11-1 16,-1-11-1-16,3 10-1 0,-3-10 3 0,0 11 8 0,0-11-9 15,3 10 1-15,-3-10 1 0,5 10-4 16,-5-10 1-16,1 13-1 0,-1-13 1 0,5 11 2 16,-5-11 1-16,1 11 4 0,-1-11-4 0,0 13 1 15,0-13-3-15,5 12 6 0,-5-12-2 0,0 13-1 0,0-13 1 16,0 13 4-16,0-13-2 0,6 12 1 0,-6-12-1 16,1 10-1-16,-1-10 1 0,2 14 1 15,-2-14 2-15,1 11-2 0,-1-11 1 0,3 13 1 0,-3-13 6 16,0 11-6-16,0-11 0 0,0 10 7 0,0-10-10 15,3 12 7-15,-3-12-5 0,0 0 0 0,3 13 4 16,-3-13-7-16,0 0-1 0,0 11 1 0,0-11-4 16,0 0 3-16,0 0-2 0,0 0-4 0,4 10 1 15,-4-10-1-15,0 0 2 0,0 0 0 0,0 0-4 16,0 0 3-16,0 13-3 0,0-13-1 0,0 0 3 0,0 0 0 16,0 0 0-16,0 0-2 0,0 0-3 15,-1 17 5-15,1-17-5 0,0 0 3 0,0 0-1 16,0 0 2-16,4 9-1 0,-4-9-2 0,0 0 1 0,0 0 0 15,0 0-3-15,0 0 0 0,-4 13-22 0,4-13-23 16,0 0-26-16,0 0-26 0,0 0-41 0,0 0-33 16,0 0-32-16,-16 0-47 0,16 0-56 0,0 0-78 15,-29-13-274-15,20 5-713 0,-3-2 316 0</inkml:trace>
        </inkml:traceGroup>
      </inkml:traceGroup>
    </inkml:traceGroup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6:34:42.29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BF630507-407E-47BD-B160-43A6E27E7368}" emma:medium="tactile" emma:mode="ink">
          <msink:context xmlns:msink="http://schemas.microsoft.com/ink/2010/main" type="writingRegion" rotatedBoundingBox="2509,1200 31487,-694 32506,14875 3527,16770"/>
        </emma:interpretation>
      </emma:emma>
    </inkml:annotationXML>
    <inkml:traceGroup>
      <inkml:annotationXML>
        <emma:emma xmlns:emma="http://www.w3.org/2003/04/emma" version="1.0">
          <emma:interpretation id="{16E36CE0-1A2E-4ECF-8A1B-25DB1854A6C9}" emma:medium="tactile" emma:mode="ink">
            <msink:context xmlns:msink="http://schemas.microsoft.com/ink/2010/main" type="paragraph" rotatedBoundingBox="2518,914 29021,192 29061,1658 2558,23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F349663-7403-46B3-B068-2F452FC63E52}" emma:medium="tactile" emma:mode="ink">
              <msink:context xmlns:msink="http://schemas.microsoft.com/ink/2010/main" type="line" rotatedBoundingBox="2518,914 29021,192 29061,1658 2558,2380"/>
            </emma:interpretation>
          </emma:emma>
        </inkml:annotationXML>
        <inkml:traceGroup>
          <inkml:annotationXML>
            <emma:emma xmlns:emma="http://www.w3.org/2003/04/emma" version="1.0">
              <emma:interpretation id="{A24D2D26-7CF2-4A57-BE7E-82D49802BCDB}" emma:medium="tactile" emma:mode="ink">
                <msink:context xmlns:msink="http://schemas.microsoft.com/ink/2010/main" type="inkWord" rotatedBoundingBox="2522,1082 6520,973 6556,2268 2557,2377">
                  <msink:destinationLink direction="with" ref="{8D44D5BC-F145-4285-9EE1-B0CFF6123D91}"/>
                </msink:context>
              </emma:interpretation>
            </emma:emma>
          </inkml:annotationXML>
          <inkml:trace contextRef="#ctx0" brushRef="#br0">-461-6542 21 0,'0'0'200'0,"0"0"-19"15,-21-6-5-15,21 6-7 0,0 0-3 0,0 0-7 16,0 0-4-16,0 0-6 0,0 0-8 0,0 0-9 16,0 0-5-16,0 0-5 0,-21 7-4 0,21-7-11 15,0 0-9-15,0 0-7 0,0 0-7 0,-18 0-11 16,18 0-5-16,0 0-7 0,-9 6-2 0,9-6-8 15,-12 3-5-15,12-3-4 0,-11 8 0 0,2-5-7 16,-2 3-1-16,2 3-6 0,-4 0 0 0,1-2-6 16,-2 4 1-16,1 0-3 0,0-3-2 0,-2 2-1 15,1 2 0-15,2 0 1 0,-3-2 3 0,2 0-1 16,0 3-1-16,1-2-2 0,0 2 1 0,0-4-3 0,7 5 1 16,-5-4-2-16,2 1-5 0,1 0 3 15,-1 2 0-15,4 1 0 0,0-3-5 0,1 2 1 16,-2 0 2-16,4-2-2 0,1 1 1 0,-2 4-1 15,4-2 1-15,-2 1-1 0,1-2-2 0,4 2 1 0,-5-1 0 16,3-2-1-16,1 3 2 0,0-1-1 0,-1 0-3 16,3 0 4-16,2 3 0 0,-2-3-2 0,1-1 0 15,-1 3 0-15,0-3-2 0,0 4 3 16,0-3 0-16,2-3-5 0,-5 2 7 0,6-4-1 0,-2 4-3 16,2-2-1-16,-5 0 3 0,2 2-1 0,0-6 1 15,2 0-2-15,-1 4-1 0,1-1 1 0,-1-7-2 16,-1 3 0-16,5-1 4 0,-4 1-3 0,1-2 3 15,8 0 8-15,-6 2-6 0,5-5-3 0,-3 2 3 16,3-6-1-16,2 3 4 0,0 0-3 0,1 0 3 16,0-1-4-16,2-2 0 0,-4-1-2 0,2 1-1 15,-2-1 4-15,13 2 0 0,-14-7-6 0,1 8-3 16,0-6 9-16,-1 6-7 0,0-5-1 0,-4 1 4 16,5-1 1-16,2-1-3 0,0-3 1 0,-2-1 4 15,2 4-4-15,0-2 0 0,-2-2-3 0,5-2 2 16,-4 3 0-16,-2 2-5 0,3-1 5 0,-4-4-2 15,0 4 3-15,-1 0-4 0,1-1-1 0,-7 3 5 16,4 2-5-16,-4-1-2 0,-7 6-8 0,11-10-4 16,-11 10-10-16,8-8-11 0,-8 8-16 0,6-3-12 15,-6 3-22-15,0 0-29 0,0 0-30 0,0 0-38 16,0 0-29-16,0 0-57 0,0 0-149 0,0 0-452 16,0 0 199-16</inkml:trace>
          <inkml:trace contextRef="#ctx0" brushRef="#br0" timeOffset="333.3312">-316-5970 161 0,'0'0'215'0,"0"0"-7"0,9 12-5 15,-9-12-3-15,4 9-5 0,-4-9-4 0,6 13-7 16,-3-7-3-16,2 4-9 0,0 3-15 0,-3 5-10 16,4-2-1-16,0 2-9 0,0 6-7 15,0-1-9-15,-3 0-4 0,3 2-9 0,0-1-8 16,0 0-4-16,0 1-15 0,-3-3-2 0,1-4-5 0,2 4-11 16,-3-5-5-16,0-1-9 0,-3-2-4 0,2-2-6 15,2-1-4-15,-1-3 0 0,1 2-5 0,-4-10-3 16,3 14-5-16,2-6-21 0,-5-8-7 0,1 11-32 15,-1-11-29-15,0 10-31 0,0-10-26 0,0 0-37 16,0 0-44-16,0 0-59 0,0 0-210 0,0 0-514 16,0 0 227-16</inkml:trace>
          <inkml:trace contextRef="#ctx0" brushRef="#br0" timeOffset="1107.743">186-6201 179 0,'0'0'212'15,"6"-7"-4"-15,-6 7-8 0,0 0-5 0,0 0-11 0,0 0-3 16,0 0-16-16,0 0-11 0,5-8-12 0,-5 8-9 16,0 0-1-16,0 0 1 0,0 0-6 0,3 26-9 15,-6-13 4-15,6 0-4 0,-3 3-5 0,-3 4-15 16,6-4-2-16,-6 8-6 0,6-7-10 0,-6 4 6 16,6-6-11-16,-2 1 12 0,1 0-16 0,1 2-11 15,-2-2-7-15,1-5 1 0,4 4-9 0,-2-6-2 16,-2 1-5-16,1-3 0 0,1 0-8 0,-4-7-1 15,10 11 4-15,-2-8-2 0,-8-3-7 0,15 4-2 16,-15-4 3-16,19-4-4 0,-19 4-3 0,23-9 1 16,-11 4-2-16,1-2-3 0,2-3 3 0,3 1-15 15,-3-2-2-15,-2-1-6 0,4 1-4 0,-4-4-6 16,-1 0 2-16,4 0-4 0,-5 1-3 0,-1 1 0 16,2-3-2-16,-4 3 2 0,-3 2 4 0,3-2 3 15,-2 0 1-15,-2 1-3 0,-2 1 5 0,-1-4-2 16,2 6 2-16,-3-5 6 0,0 14 0 0,-6-23 2 15,6 12-3-15,-4 3 1 0,4 8 0 0,-2-17 16 16,-2 7-6-16,4 10 1 0,-2-14 16 0,2 14-15 16,0 0-8-16,-1-11 7 0,1 11-1 0,0 0-1 0,0 0 0 15,0 0-2-15,0 0-1 0,0 0 3 16,0 0 0-16,0 0 0 0,0 0-1 0,-3 35-2 16,6-18 9-16,-2 4-5 0,-1-3-2 0,5 0 7 15,-2 8 2-15,3 0 1 0,-2-9-1 16,1 4-1-16,1-3 10 0,0-1-15 0,0 4 5 0,0-5-6 0,0-2 4 15,0 2-3-15,-5-6 6 0,5 3-16 16,-3-8-7-16,-3-5-12 0,9 13-27 0,-7-4-18 16,-2-9-19-16,1 9-26 0,-1-9-34 0,0 0-37 0,0 0-42 15,0 0-48-15,0 0-211 0,0 0-524 0,15-24 232 16</inkml:trace>
          <inkml:trace contextRef="#ctx0" brushRef="#br0" timeOffset="1782.2038">756-6559 26 0,'0'-11'259'0,"0"11"-20"0,-4-10-14 0,4 10-20 16,0 0-17-16,-5-10-16 0,5 10-12 0,0 0-20 15,0 0-12-15,0 0-10 0,0 0-7 0,0 0 4 16,0 0-8-16,0 0-3 0,0 0-2 0,16 27 3 15,-14-12 1-15,4 5-9 0,0 4-3 0,4 4-6 16,-1 8-4-16,-1 1-2 0,-1-1-4 0,-1 2-7 16,2 3 2-16,4-2-10 0,-2-4-1 0,-6-6-5 15,10 6-9-15,-7 0-2 0,4-15-4 0,-4 4-4 16,1-2-5-16,1-2 2 0,-3-3-7 0,1 3-3 16,-1-8 0-16,3 2 1 0,-5-2-4 0,2-5-2 15,-1-1-4-15,2 0 13 0,-7-6-17 0,6 8 1 16,-6-8 0-16,3 7-3 0,-3-7 0 0,0 0 1 15,17 0 1-15,-17 0-4 0,13-8-5 0,-7 1 2 16,2-1-10-16,-1-5 5 0,2 0-22 0,1-3-3 0,2-4-9 16,-3-4 3-16,5 3-1 0,-1 0 0 0,-1 0 2 15,-3 0 3-15,-2 6 1 0,5-1 8 16,-1 2-1-16,-2 2-2 0,1-2 6 0,-2 2-2 16,-2 5 14-16,-2-1-9 0,-4 8 1 0,9-13 3 0,-6 9 2 15,-3 4 2-15,7-13 3 0,-7 13 1 0,11-8 3 16,-11 8-1-16,7-3 3 0,-7 3 1 0,15-4 4 15,-15 4 11-15,0 0-12 0,17 4-3 0,-17-4 5 16,0 0-1-16,19 3 2 0,-11 3 12 0,-3-2-6 16,3 3-4-16,-1-2 1 0,1 1 1 15,1 4-1-15,-3-3-5 0,0 1 5 0,0-2-2 0,4 5 13 16,-7 0-12-16,2 4-2 0,-5-5 5 0,1 5 0 16,-2-2 2-16,-2 3 5 0,0 1-7 0,-3-2-1 15,-3-2 20-15,0 1-20 0,-2 2-5 0,1-4 2 16,-2-1-4-16,3-1 4 0,-4 1 2 0,-2 0-3 15,4-3 6-15,-2 1-12 0,4-4-2 0,-2 1 3 16,2-1 4-16,9-5-3 0,-11 6 14 0,2-3-11 16,9-3-10-16,0 0 0 0,-17-1-6 0,17 1-6 15,0 0 4-15,-13-8-22 0,13 8-15 0,-6-13-2 16,4 3-15-16,2 10-8 0,-3-19-11 0,5 9-14 16,-1-5-18-16,5 3-16 0,-4 0-23 0,4-1-24 15,1-1-20-15,-1 1-50 0,0-4-214 0,-1 4-496 16,2-3 220-16</inkml:trace>
          <inkml:trace contextRef="#ctx0" brushRef="#br0" timeOffset="3091.5625">1617-6403 170 0,'0'0'224'0,"0"0"-9"0,4 8-10 16,-4-8-11-16,0 0 2 0,0 0-10 0,0 0-10 15,0 0-2-15,0 0-15 0,0 11-7 0,0-11-6 16,0 13-7-16,0-13-14 0,-2 14-2 0,2-14 4 16,-2 15-6-16,2-4-15 0,0 1 2 0,0 3-5 15,-2 0 19-15,2 0-23 0,2 1-8 16,-2-3-1-16,0 5-8 0,2-2-3 0,-2-2-1 0,2 1-6 15,-1-2-12-15,2 3 3 0,-1-3-1 0,-1-1-8 16,4 0-6-16,-4-2-6 0,1-1-9 0,2-1 16 16,-4-8-18-16,6 16-1 0,-4-9-4 0,-2-7 0 15,12 12-11-15,-9-8 9 0,-3-4-5 0,12 7 6 16,-6-4-6-16,-6-3 18 0,13 0-21 0,-13 0-3 16,25-7 1-16,-16 4 0 0,5-7-7 0,2 3 3 15,-5 0-9-15,2-4-8 0,0 0-11 0,-1-2-4 16,0 0-1-16,2-8-7 0,-2 6-5 0,-2-6-7 15,2 3-3-15,0-4 3 0,-3 2-6 0,-3 2 5 16,-2 2 7-16,2-1 4 0,-3 0-2 0,2 4 1 16,-2-3 21-16,0 6-6 0,-3-1-1 0,0 11 1 15,3-17 2-15,-3 17 3 0,-2-13 9 0,2 13 6 16,0 0-2-16,0-11 0 0,0 11 6 0,0 0-6 16,2-11 2-16,-2 11-7 0,0 0 1 0,0 0-1 15,0 0 3-15,0 0-1 0,0 0-2 0,0 0 7 0,0 0-1 16,0 0 2-16,0 0 0 0,3 40 2 0,-3-31-3 15,3 4 3-15,1 3-4 0,-1-3 4 0,2 4 1 16,2-3 0-16,-2 3 4 0,1-3 1 16,-2 1-1-16,0-1-1 0,4-1-5 0,-4-3 19 0,2-1-17 15,-1 0-1-15,-1-2 1 0,2 0-3 0,-6-7 1 16,9 13 0-16,-3-9-1 0,0 1 3 0,-6-5 12 16,15 2-12-16,-15-2 1 0,18-6-2 0,-5 1-1 15,-1-4-11-15,2 2-3 0,-1-3-12 0,1-2-8 16,2-7-8-16,0 3-2 0,1-4-11 0,-4-4-1 15,5 1-9-15,-3 2-4 0,-2-4-3 0,-4-1 6 16,6-9 1-16,0 1 6 0,-3 8 4 16,-7 0 2-16,2 1 5 0,-4-4 3 0,2 3 5 0,-4 3 5 15,1 0 2-15,-4 0 8 0,2 7 8 0,-1 0 10 16,-4-2 10-16,4 0 7 0,-4 0 0 0,2 5 11 16,-3 0 5-16,5-2 1 0,-5 4 1 0,0 2 6 15,6 9 4-15,-8-19-3 0,4 8-3 0,1 3-2 16,3 8 0-16,-9-15 0 0,6 11-1 0,3 4-7 15,0 0-3-15,-6-11 1 0,6 11-4 0,0 0 0 16,0 0-4-16,0 0-5 0,0 0-3 0,0 0 2 0,0 0-1 16,0 0 5-16,-8 37 2 0,8-21-6 15,0 1 9-15,0 11 4 0,2-3 2 0,-1 12 6 16,2-12 2-16,3 12 0 0,3 1 13 0,-1-1-9 16,2 5 5-16,-1-4-2 0,2-1 10 0,-1-3 2 15,2-8-2-15,0-1-5 0,1 1 3 0,1 0-1 0,-1-4-4 16,1-2-4-16,1 0 0 0,1-3-5 15,-6-2-3-15,1-4-2 0,2-1-2 0,1 1-9 16,-2-2 6-16,-5-3 3 0,2 3-6 0,-3-5-4 16,-6-4 0-16,12 8 3 0,-6-5-1 0,-6-3-8 15,13 0-18-15,-13 0-6 0,0 0-20 0,21-11-19 0,-13 4-17 16,-1-5-11-16,-2 2-20 0,4-5-21 0,-2 0-17 16,5-7-16-16,1-3-12 0,-1 2-5 0,2 2-1 15,-1-3 6-15,-1 4 12 0,-2-2 10 0,1 5 8 16,-4 3 14-16,-1-1 6 0,2-2 23 15,1 5 15-15,0-1 14 0,-6 6 26 0,1 0 22 0,-4 7 14 16,8-12 18-16,-7 3 17 0,-1 9 8 0,6-9 11 16,-6 9 5-16,0 0 6 0,5-8 10 0,-5 8-7 15,0 0 4-15,0 0-2 0,0 0 0 0,0 0 2 16,0 0 3-16,0 0 8 0,0 0 5 0,0 0 7 16,0 0 2-16,-5 34 13 0,2-18-2 0,-1 1-3 15,-2 5 2-15,0 1 6 0,0 3-8 0,3 0 4 16,-5-3-7-16,5-2-8 0,-3 2-1 0,2 1-7 15,4 1-6-15,0-5-4 0,-5-3-7 0,5 1-5 16,2-1-8-16,-2-2-2 0,3-1-6 0,-2-3 2 16,2-4-3-16,2 4 0 0,1-5 6 0,1 1 8 15,4-1-3-15,-1-2 2 0,7-3 5 0,-3 1 0 16,6-2-5-16,-1-3 2 0,2-4-6 0,4 0-4 16,4 0-7-16,-1 0-3 0,-1-4-5 0,3 1 2 15,-8 0-4-15,4 0-6 0,-4-1-3 0,3 3-5 0,-5 1-4 16,-2 3 1-16,-2-5-14 0,2 5-12 0,-6-2-21 15,-3 3-24-15,3 1-32 0,-3-2-25 0,-9 4-36 16,13-10-33-16,-13 10-41 0,4-5-51 16,-4 5-68-16,0 0-77 0,0 0-298 0,0 0-774 0,-19-16 342 15</inkml:trace>
        </inkml:traceGroup>
        <inkml:traceGroup>
          <inkml:annotationXML>
            <emma:emma xmlns:emma="http://www.w3.org/2003/04/emma" version="1.0">
              <emma:interpretation id="{E05C6F0B-08C5-4E5A-933C-F16F3A3F4BED}" emma:medium="tactile" emma:mode="ink">
                <msink:context xmlns:msink="http://schemas.microsoft.com/ink/2010/main" type="inkWord" rotatedBoundingBox="7416,958 10928,863 10950,1670 7438,1766">
                  <msink:destinationLink direction="with" ref="{8D44D5BC-F145-4285-9EE1-B0CFF6123D91}"/>
                </msink:context>
              </emma:interpretation>
            </emma:emma>
          </inkml:annotationXML>
          <inkml:trace contextRef="#ctx0" brushRef="#br0" timeOffset="4352.5325">4062-6702 184 0,'0'0'211'16,"0"0"-14"-16,0 0-10 0,0 0-8 0,0 0-8 15,0 0-12-15,0 0-9 0,0 0-9 0,0 0-9 0,0 0-8 16,5-13-3-16,-5 13-9 0,0 0-11 16,0 0-9-16,0 0-2 0,0 0-12 0,0 0 0 0,0 0-7 15,0 0 3-15,0 0 5 0,0 0-5 16,0 0 1-16,13 32 2 0,-8-25 0 0,-2 4 3 0,3 2-6 15,1 3-2-15,-4 2 4 0,6 2-8 0,2 2 3 16,-1 2 1-16,-3 4 4 0,1-4-2 0,-1 1-3 16,-1 2 9-16,5 1-9 0,-2-4-2 15,1 1-7-15,-2 1 0 0,-1-1 7 0,3-3-3 0,-4 0-6 16,5-2-12-16,-5-2 1 0,0-4 3 0,1 2-14 16,-1-3 4-16,2 3-3 0,-5-5-5 0,6 4-6 15,1-6 4-15,-7-3-4 0,0 2-6 0,-3-8-3 16,7 14-4-16,-1-10 5 0,-6-4-3 0,3 10 4 15,-3-10-29-15,0 0-6 0,3 7-28 0,-3-7-9 16,0 0-27-16,0 0-19 0,0 0-21 0,0 0-35 16,0 0-40-16,0 0-36 0,0 0-36 0,0 0-52 15,0 0-224-15,-14-25-587 0,9 14 260 0</inkml:trace>
          <inkml:trace contextRef="#ctx0" brushRef="#br0" timeOffset="4867.4626">4626-6898 167 0,'6'-7'177'0,"-6"7"-7"0,0 0-7 15,0 0-7-15,8-7-15 0,-8 7-6 0,0 0-10 0,0 0-1 16,0 0 1-16,0 0 2 0,0 0-4 0,0 0-3 15,0 0-5-15,-14 37-1 0,5-22-10 16,3 1-4-16,-4 7-4 0,-1 0-6 0,-1-1-3 16,-1 1-5-16,0 0-4 0,-4 1 1 0,4 0-13 0,-2 11-5 15,1-10 0-15,1 1-4 0,1 0-1 0,2-2-5 16,-1 1-4-16,-2 0-1 0,1-1-5 16,1 3-6-16,2-2-1 0,-1-1-10 0,4-4 4 15,-4 2-4-15,2 1-2 0,4-7 0 0,1-1-3 0,-2-2 2 16,2-2-2-16,-1 2-4 0,2-2-3 0,2-2 0 15,0-9-2-15,0 19 4 0,2-9-3 0,-2-10 1 16,0 14-5-16,0-14 0 0,4 14 3 0,-1-10-3 16,-3-4 4-16,12 10 5 0,-4-6 2 0,2-1 5 15,-1 0-4-15,-9-3 9 0,30 3 1 0,-14-3 1 16,-2-3 4-16,8 1-3 0,2-2 4 0,3 3-7 16,0-3-1-16,-2-2-2 0,2 5 0 0,0-3-2 15,4 2 3-15,-6-5 0 0,-4 7 0 0,4-3-7 16,-8 2 3-16,2-2-7 0,1 2 3 0,-5-1 0 15,-3 1 0-15,-1 1-13 0,-11 0 11 0,20-3-7 16,-11 2 16-16,-9 1-21 0,0 0 0 0,18-3 2 16,-18 3-26-16,0 0-23 0,12-3-30 0,-12 3-16 15,0 0-35-15,0 0-46 0,0 0-43 0,0 0-44 16,0 0-297-16,0 0-599 0,0 0 266 0</inkml:trace>
          <inkml:trace contextRef="#ctx0" brushRef="#br0" timeOffset="5379.1116">5200-6367 11 0,'0'0'231'0,"14"3"-9"0,-14-3-11 0,0 0-8 0,15-3-3 15,-15 3-11-15,13-2-10 0,-13 2-9 16,16-3-16-16,-7 1-10 0,-9 2-14 0,17-10-7 0,-10 7-7 15,5-3-11-15,-4 3-4 0,4-3-7 0,-6 0-4 16,-6 6-1-16,14-11-15 0,-5 6-4 0,0-2-4 16,-6-2-5-16,5 1-8 0,-2 1 6 0,-2 0-10 15,-2-4-2-15,-2 11-6 0,10-17-4 0,-10 11-5 16,0 6 1-16,3-19-4 0,-3 11-8 16,0 8 2-16,0 0-6 0,-3-22 0 0,3 22-2 0,-7-14-4 15,7 14 2-15,-12-7 10 0,4 3-17 0,8 4 1 16,0 0 10-16,-24 1-16 0,24-1 2 0,-19 5-3 15,12-2 4-15,-7 2-2 0,-1-1-1 0,2 6 3 16,2-2-3-16,2-2 3 0,-1 5-1 0,0-1 1 16,4 1 2-16,-8 4-1 0,5-2 4 0,0 0-2 15,2 4 3-15,1-3 1 0,-3 4 4 0,4 0-4 16,0-2 4-16,2-1-12 0,0 0 11 0,3 2-1 16,0-3-1-16,3 3 0 0,-2-3-3 0,-1 1 7 15,7-2-3-15,-2-2 0 0,1-2 4 0,3 2 1 16,4-4 4-16,-5 3 3 0,7-2-1 0,1-4 3 15,-3 3 0-15,7-4-2 0,-4-1-4 0,4-2-1 0,8-2 2 16,-4 0-3-16,1-4 4 0,1 1-5 16,0 3-8-16,0-4 3 0,-1-1-16 0,-5 1-22 15,-4 1-16-15,3-1-21 0,-8 1-23 0,4-1-34 16,-5 1-39-16,-2-1-38 0,3 3-45 0,-6-4-294 16,-5 7-578-16,9-14 256 0</inkml:trace>
          <inkml:trace contextRef="#ctx0" brushRef="#br0" timeOffset="5873.5909">5861-6632 74 0,'0'0'231'0,"0"0"-7"0,-28 21-10 0,20-15-11 16,-2-2-7-16,1 2-9 0,-3 4-9 0,1-4-8 16,1 3-12-16,-2 0-6 0,2-1-16 0,-1 0-15 15,5-1-9-15,0-1-9 0,-3 2-10 0,9-8-10 16,-10 10-7-16,7-3-13 0,3-7-3 16,-6 8-3-16,6-8-1 0,-5 9-13 0,5-9-2 0,0 0-8 15,0 0 0-15,0 0-2 0,9 15-3 0,-9-15 0 16,11 6 4-16,-4-3 4 0,-7-3-3 0,17 1-6 15,-8 3-3-15,-9-4 3 0,19 6-3 0,-9-6 1 16,2 5 1-16,5 0 2 0,-4-2-1 0,-4-1-2 16,5 3 2-16,2-4-2 0,0 3 0 0,1 0 1 15,-1 2 2-15,10-2 10 0,-15 1-12 0,6 0-6 16,-1 1 0-16,1-1 1 0,-4 2 1 0,-2-1-4 16,1-2-5-16,-5 0 6 0,2-1-4 0,-9-3-3 15,12 9 5-15,-12-9-2 0,4 9 5 0,-4-9 2 16,-3 13 0-16,3-13-3 0,-7 15 2 0,1-8-1 15,-5 0-3-15,3 3 0 0,-6-3-9 0,1-1 6 16,4 1-1-16,-5 0-5 0,5-2 11 0,2-1-22 16,7-4 0-16,-19 6-28 0,19-6-19 0,-15 2-17 15,15-2-27-15,-14 1-29 0,14-1-40 0,0 0-35 0,-13-7-31 16,13 7-69-16,-9-10-180 0,9 10-517 0,-5-15 228 16</inkml:trace>
          <inkml:trace contextRef="#ctx0" brushRef="#br0" timeOffset="6833.9395">6264-6601 124 0,'0'0'258'0,"12"-2"-7"0,-12 2-10 0,0 0-15 16,0 0-16-16,0 0-10 0,0 0-12 0,3 19-1 16,-3-19-17-16,3 14-9 0,-3-14 1 0,1 16-19 15,-2-4-7-15,1 0-6 0,4 3 0 0,-4-3-4 16,0 1-9-16,6 4-6 0,-3-4 0 0,0 5-7 16,-3-3-6-16,4-1-4 0,-1 3 10 0,3-6-20 15,-3 5-2-15,0-3-8 0,2 3 6 0,1-1-15 16,-6-4-6-16,6 2 4 0,-3-6-13 0,1 3 0 15,-1-2-1-15,-3-8-8 0,6 11 1 0,-6-11-7 16,3 9-4-16,-3-9 2 0,5 7-2 0,-5-7-6 16,0 0-5-16,6 10-1 0,-6-10 4 0,0 0-4 15,0 0 5-15,0 0 0 0,0 0-7 0,0 0-4 16,0 0-2-16,0 0-7 0,0 0-4 0,0-27-13 16,3 10-16-16,0 6-9 0,0-7-5 0,0-6 0 15,1 7-4-15,-1 1 8 0,0-2-1 0,3 2-5 16,-6 0 14-16,7 1 4 0,-1 4 1 0,-6 1 7 0,6 0-7 15,-1 2 6-15,-5 8-5 0,9-13 10 16,-6 6 3-16,-3 7-3 0,3-13-3 0,-3 13 11 16,7-9-2-16,-7 9-2 0,0 0 7 0,9-6-4 0,-9 6 2 15,0 0 4-15,0 0-2 0,0 0-1 0,0 0 8 16,17 11-4-16,-17-11 2 0,10 11 4 0,-7-5-2 16,-3-6 2-16,10 14 16 0,-1-4-16 15,-6-1 4-15,3 1 7 0,-1 2-7 0,1-1 8 0,-6-2 1 16,3 0-8-16,3 2-7 0,1 2 8 0,-1-4 1 15,-1 0-1-15,1 1-1 0,-4 0 16 0,1-3-14 16,0 2-10-16,2-3 3 0,-5-6-2 16,9 11 4-16,-9-11 11 0,0 10-14 0,0-10 2 0,0 0-2 15,6 10-2-15,-6-10 0 0,0 0 5 0,4 6-3 16,-4-6 7-16,0 0-3 0,0 0-5 0,0 0-5 16,0 0 8-16,0 0-7 0,12-19-7 0,-12 19-6 15,6-15 5-15,-1 5-14 0,-2-3-3 0,3-3-4 16,0 1-8-16,-2-2-2 0,2-1-2 0,0 2 5 15,-3-1 0-15,7 0 4 0,-4 3 2 0,2-1 2 16,-2 1 2-16,-3 1 1 0,1 2 4 0,2 4 4 16,-3-4 2-16,3 4 4 0,-6 7-1 0,8-13-3 15,-8 13 6-15,3-11 0 0,-3 11 6 0,0 0 0 16,6-8 5-16,-6 8-1 0,0 0 0 0,0 0-1 16,4-10 3-16,-4 10 0 0,0 0-5 0,0 0-2 0,0 0 6 15,0 0 1-15,0 0-5 0,0 0 8 16,0 0 1-16,0 0 9 0,19 15-3 0,-13-9 3 15,0 4 12-15,-3-2 5 0,2 0 2 0,1 5-3 16,0-1 9-16,1 4 5 0,-1-2 1 0,0 0 8 0,2 3 0 16,1-3 4-16,-3 3-4 0,1 1 3 15,-1-1 2-15,0-5-2 0,1 5-4 0,-1-3-8 0,0 1 6 16,-1-2-14-16,4 1 2 0,-6-2-9 0,0-1-1 16,4-3 3-16,-4 2-3 0,-3-10-4 0,6 14 4 15,-6-14-10-15,3 11-9 0,-3-11-15 0,0 0-16 16,0 13-42-16,0-13-19 0,0 0-17 0,0 0-18 15,0 0-17-15,-3 13-31 0,3-13-25 0,0 0-21 16,0 0-28-16,0 0-21 0,0 0-30 0,0 0-242 16,5-37-577-16,1 27 255 0</inkml:trace>
          <inkml:trace contextRef="#ctx0" brushRef="#br0" timeOffset="7264.4763">7063-6427 171 0,'0'0'192'16,"10"-7"-5"-16,-10 7-2 0,14-1-5 0,-14 1-3 15,12-3-2-15,-12 3-11 0,16-4-7 0,-16 4-3 16,14-9-17-16,-5 5-12 0,-9 4-5 0,16-6-7 16,-3 1-9-16,-1-2-12 0,8-1-5 0,-7-1-6 15,1 3-12-15,-1-2-3 0,-1-2-4 0,-2 3-13 0,4-2 1 16,-2-2-3-16,-5 4-5 0,-1-4-2 16,6 7-4-16,-4-5-1 0,-2 2-4 0,-3-1-1 15,-3 8-9-15,2-18 2 0,-2 18-3 0,2-16-4 16,-2 16 1-16,0 0 0 0,-7-16-6 0,7 16 3 0,-9-6-7 15,9 6 2-15,-11-7-3 0,11 7 1 16,-13-2 0-16,13 2 0 0,0 0 2 0,-26 5-5 16,17 1 4-16,-1-1-2 0,1 1 4 0,2-1 0 15,-2 8 0-15,-2-4 4 0,5 2 3 0,-7 2 2 0,7 2 2 16,-5-3 6-16,2 5 3 0,-1-4-2 0,1 3 3 16,5-1 2-16,-2 3 8 0,3 0-5 0,0-3 0 15,0 1-1-15,3-1 1 0,0 2 0 16,3-3 0-16,0 0 7 0,3-3 2 0,1 2 14 0,2-2-5 15,1 0 4-15,-1 2 1 0,5-6-1 0,2 3-6 16,4-5-3-16,-1 1 0 0,3-5-7 0,5-1-1 16,-1-1-2-16,2-3-11 0,-4 2 14 0,-2-4-18 15,3-3-18-15,-1 3-30 0,-1-2-23 0,-4 1-38 16,0-3-35-16,-2 3-39 0,-5 1-57 0,1-2-61 16,1-2-85-16,-2 1-194 0,-5-2-601 0,-1 3 266 15</inkml:trace>
        </inkml:traceGroup>
        <inkml:traceGroup>
          <inkml:annotationXML>
            <emma:emma xmlns:emma="http://www.w3.org/2003/04/emma" version="1.0">
              <emma:interpretation id="{F9BC5F73-3BCB-4EEA-8934-B71C5E58D026}" emma:medium="tactile" emma:mode="ink">
                <msink:context xmlns:msink="http://schemas.microsoft.com/ink/2010/main" type="inkWord" rotatedBoundingBox="11503,669 16160,543 16189,1619 11533,1745">
                  <msink:destinationLink direction="with" ref="{8D44D5BC-F145-4285-9EE1-B0CFF6123D91}"/>
                </msink:context>
              </emma:interpretation>
            </emma:emma>
          </inkml:annotationXML>
          <inkml:trace contextRef="#ctx0" brushRef="#br0" timeOffset="8423.4277">8432-6877 106 0,'0'0'153'0,"0"0"-3"0,0 0 1 0,3-11-2 16,-3 11 3-16,0 0-5 0,0 0-4 0,0 0-2 16,0 0-6-16,0 0-6 0,0 0-5 0,0 0 0 15,0 0-10-15,0 0-7 0,0 0-10 0,0 0-12 16,0 0-8-16,0 0-4 0,0 0 1 0,0 0 3 16,0 0 7-16,0 0-1 0,2 43-3 0,-4-20-1 15,4 1-2-15,-2 3-2 0,0 7 6 0,0-4-5 16,4 5-3-16,-1 3-1 0,6-2 1 0,-5-1-4 0,5-6-3 15,-1-2-4-15,4 8 4 0,-5-7-5 16,2-2-6-16,2 3 0 0,-2-7-5 0,4 2-1 16,-3-1-2-16,-1-3-6 0,-3-3-6 0,5 0-3 0,-2-3 0 15,-3-3-1-15,-2 3-4 0,-1-4-1 0,3 0-1 16,-3 1-1-16,2-5-3 0,-2 5-2 0,-3-11-5 16,3 10-8-16,-3-10-15 0,0 0-17 0,3 14-21 15,-3-14-34-15,0 0-27 0,0 0-38 0,0 0-44 16,-9 9-57-16,9-9-44 0,0 0-231 0,0 0-565 15,-27-19 251-15</inkml:trace>
          <inkml:trace contextRef="#ctx0" brushRef="#br0" timeOffset="8860.2772">8188-6722 67 0,'-14'-12'260'0,"8"6"-16"16,6 6-13-16,-6-8-14 0,6 8-15 0,-6-10-19 15,6 10-13-15,-1-14-18 0,1 14-16 0,0 0-12 16,1-20-10-16,-1 20-12 0,6-15-14 0,3 9-7 16,2-2-6-16,1 0-8 0,1-5-3 0,3 5-6 0,8-5-2 15,-7 3-4-15,8 2-1 0,3-3-3 16,11 2 5-16,-9 2-11 0,0 1 0 0,1 1 2 15,-1-1-7-15,1 5 0 0,-4 1-3 0,4 1-3 16,-7 2 0-16,5 7-2 0,-3-4-4 0,-3 2 0 0,-4-4-4 16,1 9-4-16,-4-2 6 0,-4 0-6 15,1 2 0-15,-2-1-3 0,2-2 1 0,-7 3 1 16,0 1 1-16,-1 1 1 0,-7-2 11 0,2 3-2 0,0-1-2 16,-6 1 0-16,-1 0-3 0,-5 5 3 0,-5-4-2 15,1-1-1-15,1-4-1 0,-1 3-2 0,-7 0-7 16,2-1 7-16,6-3-4 0,-8 0-1 0,0-1-3 15,-1 0 0-15,6-2 3 0,2-3-4 0,3 2-3 16,-1-1-11-16,2-2-10 0,2-1-18 0,1 1-23 16,9-4-34-16,-14 6-30 0,14-6-36 0,-9 7-22 15,9-7-23-15,0 0-36 0,0 0-218 0,0 11-490 16,0-11 217-16</inkml:trace>
          <inkml:trace contextRef="#ctx0" brushRef="#br0" timeOffset="9662.6165">8920-6372 219 0,'7'5'226'16,"-7"-5"-2"-16,6 10-6 0,0-3-2 0,-1 0-12 0,1 0-13 15,-3 0-14-15,-3-7-3 0,10 18-11 0,-7-8-13 16,3 1-9-16,0-4-5 0,-3 6-9 0,7-2-7 0,-8-2-16 16,-1-2-8-16,4 4-1 0,1-3-9 15,-3 2-2-15,0 0-10 0,3-2-2 0,-3-2-10 16,1 4-3-16,-4-10-6 0,6 10-4 0,-6-10-5 16,6 12 1-16,-6-12-5 0,2 8-4 0,-2-8-4 0,6 7 3 15,-6-7-17-15,0 0 9 0,7 10-6 16,-7-10 4-16,0 0-2 0,0 0 1 0,0 0-2 15,0 0 10-15,0 0-8 0,0 0 13 0,0 0-12 16,0 0-5-16,0 0 9 0,18-21-12 0,-18 21 0 16,3-18-2-16,1 5-16 0,-4-2 10 0,6-2-4 15,-6-5 2-15,5 4-7 0,4-5 0 0,-6 2-4 16,7-3 2-16,-1 6-7 0,0 0 4 0,2 3-5 16,-4 2-5-16,2 0-3 0,3 2 6 0,-2 0-4 0,1 1 2 15,-1 4-5-15,2-2 1 0,-4 5 6 0,1-3 0 16,2 2 5-16,-3 0-7 0,-8 4 7 15,19-3-2-15,-7 3 2 0,-12 0 1 0,17 2 1 0,-7 2 1 16,-10-4-6-16,17 7 5 0,-9-3-1 0,1-1 6 16,5 7-6-16,-4-6 1 0,-2 4 1 0,1-2 3 15,1-2 4-15,2 3-4 0,1 2-3 0,-4-4 5 16,0 1 10-16,5-1-6 0,-4-1-2 0,2 0-2 16,-1-2 2-16,-1 1-1 0,6-1 4 0,-2 0 0 15,-14-2-1-15,25-4-3 0,-10 1 5 16,2 1-6-16,-10-2 2 0,12-1-3 0,-5 1 8 15,-1 0-6-15,2-3 4 0,-1 1-6 0,3-1 2 0,-3 2 8 16,-4-1-11-16,-1 0 8 0,-1 1-9 0,-1-2 8 16,-7 7 1-16,6-9-3 0,-6 9 1 0,9-14 9 15,-9 14-15-15,5-11 0 0,-5 11 2 0,-2-14 1 16,2 14-5-16,0 0 6 0,-10-13 8 0,10 13-13 16,-15-11-5-16,9 8 5 0,-5-2 4 0,11 5 1 15,-22-6-3-15,14 2-6 0,8 4 1 0,-22 0 4 16,10-2 1-16,12 2 8 0,-27 4-12 0,15-2 1 15,-3 2 2-15,4-3-2 0,-3 5 1 0,1-3-2 16,-2 1 3-16,3 2 0 0,-2 1-1 0,1-1 5 16,6-1-5-16,-5 5 0 0,1-3-5 0,4 0 2 15,-1 0 4-15,1 0-7 0,-1 3-8 0,4-3-10 16,1 0-14-16,3-7-10 0,-8 15-13 0,8-15-11 0,-1 14-18 16,1-14-20-16,0 11-18 0,0-11-18 15,0 0-32-15,12 6-21 0,-12-6-64 0,0 0-164 16,24-9-464-16,-17 4 206 0</inkml:trace>
          <inkml:trace contextRef="#ctx0" brushRef="#br0" timeOffset="10268.1192">9827-6938 14 0,'0'0'281'0,"0"-12"-25"0,0 12-18 15,0 0-23-15,0 0-20 0,0 0-20 16,0 0-12-16,6-10-11 0,-6 10-8 0,0 0-6 16,0 0-6-16,8 24-6 0,-2-10-6 0,-1 1-1 0,2 5-9 15,1 7-2-15,-2-4-1 0,-3 3 0 0,7 3-8 16,-4-4-7-16,5 12 2 0,-5-9-5 0,-2-1-5 16,8 9-8-16,-3-8 0 0,3 4-11 15,-5-4-3-15,1-2 3 0,-1-1-8 0,2-1 5 0,0 0-12 16,-1-2-10-16,-2-5-2 0,-3-1 2 0,3 0-4 15,-2-2-5-15,-4 0-9 0,3-3 2 0,1-1-6 16,1-3 3-16,-5-7 4 0,6 14-8 0,-6-14 2 16,1 7 3-16,-1-7 1 0,0 0-3 0,3 7-8 15,-3-7 1-15,0 0 3 0,0 0-5 0,0 0-5 16,0 0-10-16,0 0-5 0,17-31-12 0,-11 18-10 16,1-3-5-16,-4-4-6 0,11 0-1 0,-5-4-2 15,4 5 3-15,-3-2 5 0,2-1 2 0,3 3 0 16,-4 4 5-16,-2 0 6 0,1 3 0 0,-1 0 4 15,1 2 9-15,-2 0-9 0,-1 2 5 0,1 3-3 16,-2 0 1-16,-6 5 1 0,13-11 6 0,-5 10 0 16,-8 1 0-16,13-4 0 0,-13 4 18 0,12-1-13 15,-12 1 3-15,0 0 0 0,19 5 1 0,-13 1 9 16,2-1 1-16,-1 1 3 0,1 3 1 0,2 0 5 16,-2 0-2-16,-1 1 5 0,-1-2 2 0,2 5-1 0,-1 1 7 15,-3-3 0-15,2 3 5 0,-3-7-2 16,-3 3 1-16,2 5 6 0,-4-3 8 0,-1 0 6 15,-3 1 2-15,-1-2-6 0,-5 2-3 0,-1-2-3 16,-5 0-9-16,-3 0-4 0,4 0 6 0,0-2-3 0,-4 2-6 16,-3-1-2-16,4-3-1 0,4 0-8 0,0-4-13 15,-1 1-17-15,5 0-20 0,0-4-29 0,12 0-19 16,-19 1-25-16,19-1-29 0,-15-5-37 16,15 5-49-16,-12-6-47 0,12 6-58 0,-6-8-197 0,6 8-566 15,3-17 250-15</inkml:trace>
          <inkml:trace contextRef="#ctx0" brushRef="#br0" timeOffset="12323.3843">10486-6361 55 0,'0'0'239'0,"10"4"-9"0,-10-4-8 15,0 0-6-15,11 3-11 0,-11-3-8 0,0 0-13 16,13 0-8-16,-13 0-8 0,0 0-12 16,16-3-8-16,-16 3-6 0,14-7-14 0,-7 4-10 0,1-4-10 15,-1-1-4-15,4 1-14 0,-4-4-3 0,5-2-13 16,-3 2-2-16,1 0-11 0,-2-4-3 0,1-1-8 16,4-4-7-16,1 0-3 0,-7-2-5 0,7-3-2 15,2-7-6-15,-7 7-3 0,4-12-10 0,-1-1-4 16,2-3-7-16,-5 3-9 0,4 0 0 0,-4 3-2 15,-3-1-4-15,-3 10 1 0,1 0 0 0,-1 2 0 16,0-5 2-16,-3 5 1 0,2 6 2 0,-8-4 0 16,0-1 1-16,3 5-3 0,-1 2 4 0,-2 0 5 15,-2 0-5-15,-2 1-1 0,1 1-1 0,-3 1 15 16,0-2-5-16,1 5-5 0,-2 0 6 0,0 0 6 16,-1 2-9-16,2 1-1 0,0 3 1 0,0-4-2 15,3 4 5-15,-3 1-3 0,12 3 1 0,-20 0-3 16,20 0-2-16,-21 5 4 0,15 1-1 0,-3-1-2 15,-3 3 8-15,0 2-10 0,5 5 2 0,1-6 2 16,-3 8 2-16,4 0 1 0,-2 3 5 0,1 3-3 16,0 1 0-16,4 0-2 0,4 1 3 0,-2 5 4 15,0-3 0-15,1 10 1 0,8-2-1 0,-1-1 0 16,2 1-3-16,-1-7 3 0,4 4-1 0,-2-3 0 16,7 4 4-16,-3-8-6 0,1-2 3 0,-1 0-2 15,3 0 0-15,-2-3 12 0,1 2-14 0,-4-3-3 0,2 2 5 16,0-3-6-16,-2-5 6 0,1 1-4 0,-2-2-2 15,0 0 5-15,3-2-4 0,-2-1 1 16,2 1 3-16,-2-2 0 0,-2-1 4 0,1-2 0 16,-12-5 0-16,19 10 1 0,-4-8 6 0,-6 3-6 15,9-5 0-15,-18 0 1 0,27 0-3 0,-27 0 1 0,25-6-1 16,-9 1-3-16,2-2 4 0,0 0-3 16,-3 1-3-16,3-5 1 0,-3 5 4 0,-2-5-8 0,1 3 3 15,-1-4-1-15,7-3-4 0,-8 5-1 16,-2-1 5-16,3-3 1 0,-2-3-4 0,-4 4-3 0,2 1 5 15,0-2 0-15,-6 1-12 0,3-1 1 0,-6 14-2 16,2-25 1-16,2 11 2 0,-4 14 0 0,2-21-2 16,-2 21 0-16,-3-18 3 0,3 18-3 0,-5-17 7 15,5 17-5-15,-9-13 1 0,9 13 2 16,-12-11-1-16,12 11 8 0,-13-7-12 0,13 7-1 0,-18 0 2 16,18 0 3-16,0 0-2 0,-27 5 3 0,27-5 3 15,-18 12-3-15,18-12 1 0,-18 10 0 0,9 0 3 16,2-2-4-16,7-8 5 0,-8 23-1 0,3-7-3 15,-1-3 10-15,3-2-5 0,3-11 1 0,-2 27 3 16,4-12 3-16,-4-1-6 0,2-14 4 0,3 31 7 16,-3-20 5-16,6 4-9 0,0-2 3 0,3 1-3 15,1-1 1-15,-1 1-2 0,2-6 3 0,-2 3 0 16,3-2-2-16,1 1 5 0,-5-6-3 0,5 4-2 16,0-2 5-16,2-2 7 0,2-4-14 0,-1 3 0 15,2-3 1-15,0-3-5 0,-2 0 3 0,4-2-3 16,-2-1 3-16,5-1-4 0,1 0-3 0,-6 0 1 15,-1-3 3-15,3-2-7 0,3-1-9 0,-10-1-5 16,1 3 2-16,-1-1 0 0,-2-2-6 0,-1-1 6 16,-3 3 2-16,1-3-3 0,-2 2 3 0,-2 2 5 15,1-2-3-15,-1 3-2 0,-2 2 15 0,-2 8-11 16,6-18 1-16,-5 12 0 0,-1 6 14 0,5-10-7 16,-5 10-5-16,0 0 3 0,4-15 2 0,-4 15-1 15,0 0 2-15,0 0-1 0,0 0-2 0,0 0-1 16,0 0 6-16,0 0 8 0,0 0-10 0,0 0 3 15,0 0 0-15,0 0-1 0,0 0 4 0,9 30 1 16,-9-20 2-16,0-10-1 0,2 16 7 0,1-5 0 16,-3 0-7-16,1 2 14 0,-1-13-2 0,5 18 6 15,-2-7 6-15,-2-1-10 0,4 5 3 0,0-1 3 16,-2-7-4-16,3 3 1 0,-1 0 2 0,-5-10 0 16,6 16-2-16,-3-10-8 0,-3-6 20 0,6 10-18 15,-6-10-9-15,7 10 6 0,-7-10-6 0,6 6 2 0,-6-6-1 16,0 0 8-16,6 7 0 0,-6-7-9 15,0 0 6-15,0 0-1 0,0 0-3 0,0 0-7 0,0 0 2 16,0 0-2-16,11-24-1 0,-8 15-1 0,-3 9-6 16,6-21-12-16,1 7-5 0,-2 0-10 0,-2-4-11 15,1 1-6-15,3-1-3 0,-1 0 1 0,2-3 2 16,-4 7-2-16,2-3 7 0,2 3 2 0,-2-1 4 16,-2 2 2-16,5 3 19 0,-6 0-14 0,2 3 4 15,-5 7 0-15,7-11 2 0,-7 11 8 0,6-13-5 16,-6 13 4-16,3-6 1 0,-3 6 2 0,10-7-2 15,-10 7 9-15,0 0-2 0,0 0 2 0,0 0 2 16,14 0 0-16,-14 0 3 0,0 0 4 0,12 13-1 16,-9-6 3-16,-3-7 6 0,7 17 4 0,-1-7 3 15,0 1 3-15,0 2 7 0,3 1-1 0,-3-3 3 16,0 4-3-16,1 0 6 0,1 0 3 0,1-4 5 16,-2 2 0-16,2-4-5 0,-1 6-4 0,-2-7 1 15,4 3-3-15,-2 0 1 0,-2-1-5 0,0-3 4 16,-2-1-9-16,-4-6-2 0,10 12-7 0,-2-6 9 15,-8-6-4-15,6 7-12 0,-6-7 15 0,0 0-1 16,6 7-1-16,-6-7-2 0,0 0 1 0,3 7-3 16,-3-7 3-16,0 0-3 0,0 0-3 0,0 0 2 15,0 0 8-15,0 0-11 0,0 0-8 0,0 0-3 16,0 0-10-16,0 0-3 0,3-45-2 0,-3 45-13 16,1-21-4-16,4 5-7 0,-4-2-10 0,2 3-2 15,2-3-1-15,-1 1 0 0,-2-1 8 0,1 5 10 16,0-5-10-16,3 0 3 0,-2 4 4 0,1 2 8 15,-5 12-3-15,6-19 5 0,-2 8 7 0,-4 11-3 16,3-16 11-16,-3 16-10 0,4-11 3 0,-4 11 2 16,0 0-8-16,0 0 3 0,8-10 12 0,-8 10-8 15,0 0 5-15,0 0 3 0,0 0 2 0,0 0 3 16,0 0 6-16,0 0-1 0,0 0 5 0,25 21 3 16,-20-13 4-16,1 5 8 0,-2 0 4 0,1 0 11 0,2-1-3 15,-1 1 7-15,-1-2-2 0,1 6 3 16,-1-3-2-16,1 1 5 0,2-1 4 0,-4-6 0 15,4 6-15-15,-8-14-1 0,7 16-1 0,-1-8-4 16,-6-8 1-16,9 13 0 0,-9-13-5 0,6 13-2 0,-6-13-5 16,8 8-2-16,-8-8-9 0,0 0-15 15,9 10-13-15,-9-10-18 0,0 0-6 0,0 0-6 16,0 0-10-16,3 6-10 0,-3-6-13 0,0 0-13 16,0 0-7-16,19-15-13 0,-12 7-6 0,7-1-1 0,-2-3 3 15,-3-1 6-15,1-3 5 0,-1 6 14 0,5-6 7 16,-1 3 9-16,-1 0 11 0,3-8 11 0,-5 7 18 15,-1 4 17-15,3-1 16 0,-6 1 13 0,0 3 19 16,2 1 8-16,-3-1 15 0,3 0 13 0,-8 7 15 16,0 0-6-16,12-11 11 0,-12 11 5 0,0 0 3 15,0 0-8-15,9-7-7 0,-9 7-8 0,0 0 0 16,0 0 1-16,0 0 3 0,0 0 12 0,0 0 3 16,18 18-1-16,-15-11 15 0,3 4 5 0,-2-2 2 15,2 6 8-15,0 0 2 0,-3 1 2 0,3 1-8 16,-2-1 0-16,2 8 5 0,-1-6-1 0,5 0-8 15,-4 0-4-15,3 0-6 0,-1-4-2 0,-2-1-7 16,1 2-5-16,2 0-3 0,0-3-7 0,3 0-4 16,-3 0-4-16,-5-4-3 0,5 2-6 0,-1-3-5 15,2-3-2-15,-2 3-5 0,-1-4-3 0,1 3 0 16,-8-6-3-16,16 4-6 0,-7-4 3 0,-9 0-6 16,18-2-4-16,-18 2-13 0,22-8-10 0,-11 5-18 15,2-4-18-15,1-1-14 0,-4 1-23 0,3-4-23 16,1 3-30-16,-1-4-26 0,2-2-27 0,0-3-21 15,-2 6-24-15,-4-2-25 0,-1 2-33 0,1 1-40 16,-3-5-39-16,-5 5-297 0,-1 10-714 0,2-21 316 16</inkml:trace>
          <inkml:trace contextRef="#ctx0" brushRef="#br0" timeOffset="12790.2867">12554-6884 267 0,'0'0'338'0,"0"0"-14"0,-9-8-7 16,9 8-9-16,0 0-3 0,0 0 1 0,0 0-21 16,-4-9 0-16,4 9-12 0,0 0-21 0,0 0-12 15,0 0-14-15,0 0-10 0,0 0-9 0,0 0-18 0,0 0-13 16,0 0-5-16,0 0-19 0,0 0-12 16,0 0-15-16,-6-11-13 0,6 11-11 0,0 0-8 15,0 0-8-15,0 0-10 0,-2-11-10 0,2 11-2 16,0 0-6-16,0-14-3 0,0 14-6 0,0 0 1 0,-1-16-7 15,1 16 1-15,-3-10-10 0,3 10-1 0,-2-11-2 16,2 11-4-16,0 0-1 0,-1-15-2 0,1 15-7 16,0 0-1-16,-3-10-2 0,3 10-1 0,0 0-2 15,0 0-3-15,0 0-11 0,-3-11-10 0,3 11-18 16,0 0-17-16,0 0-23 0,0 0-33 0,0 0-30 16,0 0-25-16,0 0-13 0,0 0-24 0,0 0-21 15,0 0-35-15,0 0-35 0,0 0-45 0,0 0-58 16,-25 16-244-16,25-16-687 0,0 0 304 0</inkml:trace>
        </inkml:traceGroup>
        <inkml:traceGroup>
          <inkml:annotationXML>
            <emma:emma xmlns:emma="http://www.w3.org/2003/04/emma" version="1.0">
              <emma:interpretation id="{9B3BECFF-52A4-4466-B3E9-F1E48DB25C9A}" emma:medium="tactile" emma:mode="ink">
                <msink:context xmlns:msink="http://schemas.microsoft.com/ink/2010/main" type="inkWord" rotatedBoundingBox="17042,699 19467,633 19491,1506 17066,1573"/>
              </emma:interpretation>
            </emma:emma>
          </inkml:annotationXML>
          <inkml:trace contextRef="#ctx0" brushRef="#br0" timeOffset="398973.5034">13849-7156 123 0,'0'0'124'0,"0"0"-10"0,0 0-12 16,0 0-2-16,0 0-3 0,0 0-9 0,0 0 0 16,0 0 7-16,0 0-12 0,0 0-8 0,0 0 4 15,0 0 0-15,0 0 1 0,0 0-8 0,0 0-1 16,0 0 4-16,0 0-1 0,0 0 2 0,0 0-3 16,0 0 1-16,0 0-5 0,0 0 0 0,0 0-3 15,0 0-4-15,-11-4 0 0,11 4 0 0,0 0-4 16,0 0 1-16,0 0-4 0,0 0-6 0,0 0-2 15,0 0-1-15,0 0-6 0,0 0-1 0,0 0-5 16,0 0 1-16,0 0-7 0,0 0 3 0,-12 8-7 16,12-8 1-16,0 0-2 0,-7 10 2 0,7-10-5 15,-6 3 4-15,6-3-5 0,-6 9 0 0,6-9-1 16,0 0 2-16,-7 12-3 0,2-5 0 0,5-7 0 16,-7 7 2-16,7-7-2 0,-6 11 3 0,6-11-6 15,-6 10 4-15,6-10-2 0,-6 10 1 0,6-10-1 16,-6 11 1-16,6-11-4 0,-3 13 7 0,3-13-8 15,-6 12 5-15,6-12 0 0,-2 14 9 0,2-14-12 16,-4 12 1-16,4-12 1 0,-6 15 0 0,4-10 2 16,2-5-1-16,-4 13 0 0,4-13-3 0,-4 14 1 15,-1-7 0-15,5-7 11 0,-6 14-9 0,6-4 3 16,0-10-3-16,-3 14-1 0,3-14-1 0,-3 14-2 0,2-7 1 16,1-7-2-16,0 0 2 0,-5 17-7 0,5-17 6 15,-1 11-3-15,1-11 2 0,-5 11-6 16,5-11 2-16,-1 10-1 0,1-10 11 0,0 15-10 0,0-15-2 15,-2 13 2-15,2-13-5 0,-1 14-3 0,1-14 6 16,-3 12 1-16,3-12 3 0,0 18-2 0,0-18 1 16,-2 13-2-16,2-13-1 0,0 13 1 0,0-13-1 15,-1 13-1-15,1-13 2 0,1 16-5 0,-1-16 15 16,0 13-13-16,2-6-1 0,-2-7 4 0,3 11-1 16,-3-11 2-16,1 15 0 0,-1-15-2 0,0 12 9 15,0-12-12-15,0 14 0 0,0-14 7 0,2 14-3 16,-2-14 0-16,1 11 2 0,-1-11-2 15,3 14 3-15,-3-14-5 0,3 8 0 0,-3-8 2 0,5 13 1 16,-1-7-3-16,-4-6 2 0,2 10-2 0,-2-10 0 16,1 13 4-16,-1-13-4 0,5 13 6 0,-5-13-5 15,1 11 4-15,4-4-3 0,-5-7 3 0,1 9-3 16,-1-9 3-16,6 15 0 0,-5-8 6 0,-1-7 2 16,6 13-11-16,-6-13 11 0,3 13-7 0,-3-13 2 15,6 12 7-15,-1-6-8 0,-5-6-2 0,6 15 11 16,-3-9 4-16,1 4-4 0,-4-10 8 0,6 15-7 15,-3-9-1-15,-3-6 5 0,6 15 1 0,-1-9 7 16,-2 2-5-16,-3-8-3 0,9 12 9 0,-6-7-11 16,-3-5 9-16,7 11 1 0,-3-7 7 0,2 2 1 15,-6-6 4-15,9 7 2 0,-3 0 0 16,-6-7 1-16,11 8-2 0,-7-2 6 0,-4-6 3 0,0 0-3 16,12 4-6-16,-12-4 2 0,8 5-2 0,-8-5-1 15,6 9-4-15,-6-9-2 0,0 0 0 0,0 0-5 16,10 3 0-16,-10-3-4 0,0 0 0 0,0 0-7 15,0 0 0-15,0 0-4 0,0 0-3 0,0 0-21 16,0 0-31-16,0 0-42 0,0 0-54 0,0 0-45 16,0 0-51-16,0 0-61 0,0 0-87 0,0 0-339 15,-31-13-772-15,31 13 341 0</inkml:trace>
          <inkml:trace contextRef="#ctx0" brushRef="#br0" timeOffset="400146.9758">14073-6887 73 0,'0'0'259'0,"-8"-12"-9"0,8 12-13 0,-6-9-9 15,6 9-22-15,-1-11-12 0,1 11-17 0,-5-13-14 16,5 13-14-16,0 0-14 0,0-15-9 0,0 15-4 16,0 0-16-16,6-13-8 0,-6 13-12 0,12-12-5 15,-3 5-10-15,4 1 5 0,5-3-16 0,2 1-7 16,2 1-8-16,3 0 0 0,4-2-5 16,1 1-3-16,-4 3-5 0,3 2-4 0,-2 0-1 0,4 2-3 15,-4 1-1-15,1 0-3 0,-3 1-1 0,1 2-1 16,-7 0-4-16,-2-2 2 0,8 3-8 0,-10 0 5 15,-3-2 1-15,0 5-1 0,3-3-4 0,-6 1 3 16,1 0-2-16,-1-1 11 0,3 4-9 0,-6-3 1 16,-6-5-1-16,6 11 6 0,3-1-7 0,-9-3 2 15,4 1 0-15,-2 7 9 0,-2-15-12 0,0 23 2 16,-2-9-3-16,-2-5 5 0,1 6 1 0,-3-1-2 16,0 0 0-16,-2 2 1 0,-2-1-4 0,4 0 10 15,-4-2-11-15,-1 2-3 0,2 2 3 0,-4-3-1 16,1 0 5-16,3 0-4 0,-3 0-4 0,2-1 4 15,1 0-3-15,-3-1-1 0,3 0 4 0,-2-1 4 16,4-2-12-16,1-3 0 0,6-6 2 0,-9 15-2 16,3-9-2-16,6-6-2 0,-6 9-1 0,6-9 1 15,-3 11 0-15,3-11 1 0,0 0 2 0,4 13 2 16,-4-13 2-16,12 9-5 0,-4-5 4 0,-8-4-3 16,22 7 2-16,-13-3-3 0,3-1 1 0,2 4 2 0,0-3 2 15,0 2-6-15,1-1 6 16,1 1-2-16,-1-3 5 0,0 5-3 0,1-1 2 0,-2 0 4 15,1-1 3-15,0 0-5 0,1 1 7 0,-1 0 7 16,-2-1-5-16,2 4-4 0,2-5 1 0,-8 0 4 0,-2 0-3 16,4 0 7-16,-2-1-11 0,-2-2 0 15,-7-2 3-15,10 6-8 0,-10-6-1 0,12 5 7 16,-12-5-4-16,8 5-5 0,-8-5-37 0,0 0-31 16,7 8-37-16,-7-8-61 0,0 0-64 0,3 7-83 15,-3-7-215-15,0 0-567 0,0 0 251 0</inkml:trace>
          <inkml:trace contextRef="#ctx0" brushRef="#br0" timeOffset="399620.4188">14353-6967 153 0,'0'0'258'0,"-6"-11"-16"15,6 11-16-15,0 0-15 0,0 0-15 0,0 0-16 16,0 0-10-16,0 0-14 0,0 0-11 0,0 0-6 16,-9 29-5-16,5-18-6 0,2 1-3 0,1 2-4 15,-4-1-3-15,2 11-5 0,3-1 2 0,-4 0-8 16,4-5-8-16,-5 6 5 0,5-6-8 0,-1 6-9 16,7-1 12-16,-8 1-1 0,2-8-7 0,0 9-9 15,2-8-4-15,-1 2-1 0,2-1-4 0,0 5-16 16,-3-6 5-16,2-2-1 0,1 1-14 0,0-1 4 15,0 2-6-15,0-3 3 0,-1-4-3 0,1 4-6 16,2-7-9-16,-2 4 4 0,0-2-5 0,0 0 0 16,-3-9-7-16,1 15 8 0,-1-15-10 0,5 13-2 15,-4-7-7-15,-1-6-13 0,5 10-34 0,-5-10-22 16,3 10-31-16,-3-10-23 0,0 0-25 0,0 0-32 0,0 0-45 16,0 0-46-16,0 0-57 0,0 0-235 15,0 0-596-15,0 0 265 0</inkml:trace>
          <inkml:trace contextRef="#ctx0" brushRef="#br0" timeOffset="400674.6099">15057-6510 38 0,'4'10'249'0,"-4"-10"-10"0,0 0-13 0,0 0-12 0,0 10-15 16,0-10-5-16,6 14-12 0,-6-14-16 0,0 11-12 15,0-11-10-15,0 14-11 0,0-14-8 0,2 14-11 16,-1-4-3-16,-1-10-7 0,9 14-4 0,-7-9-8 16,-2-5-4-16,7 13-2 0,-1-7-3 0,-6-6-2 15,14 7 4-15,-7-5 3 0,-7-2-4 16,21 4-2-16,-9-4 0 0,6-2-8 0,-2-2-5 0,2 2-16 15,1-2 8-15,7-1-7 0,-10 0-6 0,4-3 0 16,-3 1-5-16,3 2-2 0,-5-3-1 0,0 0-2 16,1 0 0-16,0 0 17 0,-5 3-23 0,-4-2 10 15,4-3 1-15,-2 2-3 0,-3 2-13 0,-6 6 17 16,9-14-6-16,-8 7 0 0,7-3 2 0,-8 10 0 16,3-15-9-16,-3 15 6 0,-3-16-12 0,3 16-3 15,-2-15-2-15,2 15 0 0,-9-14-6 0,5 8-5 16,-5 2 7-16,-2-1-3 0,-1 1-11 0,-3-1 10 15,1 1-3-15,-4 4 1 0,3-3 7 0,-5 3-10 16,1 0-6-16,0 3 9 0,-7 1-10 0,4 1 0 16,2-1 16-16,3 3-8 0,2-2-5 0,-11 1 3 15,13-1-5-15,-1 1 1 0,4 3 2 0,0-3 0 0,1 0-8 16,0 1 5-16,0 0-4 0,1 0-2 16,1 0-5-16,2 1-25 0,5-8-19 0,-7 14-28 0,2-8-14 15,5-6-32-15,-6 11-22 0,6-11-31 0,-3 10-38 16,3-10-36-16,0 0-57 0,0 0-251 15,0 0-609-15,0 0 270 0</inkml:trace>
          <inkml:trace contextRef="#ctx0" brushRef="#br0" timeOffset="401621.1056">15825-7086 25 0,'0'0'235'0,"13"-4"-18"16,-13 4-16-16,0 0-23 0,0 0-12 0,0 0-11 15,0 0-2-15,0 0-9 0,14 17 1 0,-14-17-6 16,10 13-6-16,-4-2-2 0,-3 0-8 0,2 2-8 15,-2 3-6-15,3-2-5 0,-5 3-4 0,8 1 1 16,-5-1-3-16,1 4-7 0,-1 3-1 0,4 1-5 16,-2-8-2-16,1 5 3 0,-4-6-8 0,6 9-10 15,-1-9-3-15,-2 0 2 0,-2 1-5 0,5 0-1 16,-1 1-6-16,-2 0 3 0,1-5-12 0,2 5 2 16,-3-1-3-16,1-3 0 0,-1 3-2 0,2-6 0 15,-2 3 8-15,1-3-17 0,-2 2 0 0,-2-4-7 16,1-1-3-16,4 1-1 0,-1 0 1 0,-2-3-1 0,0 1 4 15,-5-7-8-15,6 15 2 0,-3-8-1 16,2 0-3-16,-5-7 0 0,7 10-3 0,-2-6-5 16,-5-4 11-16,0 0-7 0,4 12 1 0,-4-12-3 15,6 5-1-15,-6-5 3 0,0 0-4 0,0 0 9 0,0 0-7 16,6 10-9-16,-6-10 12 0,0 0-8 0,0 0 2 16,0 0 3-16,0 0 1 0,0 0-3 0,0 0-4 15,0 0 9-15,0 0 0 0,0 0-3 0,0 0 3 16,0 0-5-16,0 0 2 0,0 0-2 0,0 0 2 15,0 0-5-15,11-23 2 0,-11 23-8 16,0 0 7-16,-3-14-2 0,3 14-6 0,-9-11-2 16,9 11 9-16,-6-13-11 0,6 13 2 0,-12-11-7 0,6 6 0 15,-3-1-2-15,9 6 0 0,-27-6-3 0,17 3 13 16,1-1-10-16,-3 3 2 0,12 1 0 0,-24-4 0 16,12 4 3-16,12 0-1 0,-24 1-8 0,14 2 11 15,-2-2 2-15,-2 2-7 0,2 0 2 0,3 0 8 16,-2 1 0-16,-3 1-1 0,1 1-10 0,5 0 7 15,-5 2-3-15,4-1 5 0,1-1-4 0,1 3 5 16,1-3-1-16,6-6 1 0,-8 14-4 0,3-8 4 16,3 4-2-16,2-10 3 0,-1 15 1 0,1-15 0 15,0 17 4-15,0-17-6 0,6 15 7 0,-2-6 0 16,2-5 0-16,0 3 5 0,1-1-2 0,1-1-2 16,4 0-4-16,-2-3 14 0,1 2-8 0,1-2 2 15,-12-2-2-15,28 0 3 0,-12 0 0 0,-1-3-9 16,-1 0 4-16,1 2-12 0,1-2-23 0,0 0-16 15,-7-1-25-15,2 1-28 0,-1-1-29 0,4-3-48 16,-5 3-52-16,3-5-64 0,-7-1-302 0,3 2-639 16,1-2 283-16</inkml:trace>
        </inkml:traceGroup>
        <inkml:traceGroup>
          <inkml:annotationXML>
            <emma:emma xmlns:emma="http://www.w3.org/2003/04/emma" version="1.0">
              <emma:interpretation id="{B90988FF-3FCA-4B4D-BB0E-8A38AD614690}" emma:medium="tactile" emma:mode="ink">
                <msink:context xmlns:msink="http://schemas.microsoft.com/ink/2010/main" type="inkWord" rotatedBoundingBox="20267,696 25134,563 25166,1764 20299,1897"/>
              </emma:interpretation>
            </emma:emma>
          </inkml:annotationXML>
          <inkml:trace contextRef="#ctx0" brushRef="#br0" timeOffset="402686.9393">17324-7135 2 0,'0'0'213'0,"-18"5"-1"0,18-5-14 0,-11 2-10 15,11-2-8-15,0 0-5 0,-17 6-10 0,17-6-8 16,-15 5-6-16,4-3-14 0,11-2-2 0,-16 4-6 15,5-2-7-15,1 3-9 0,-1 0-2 0,2 0-9 16,1-1-2-16,-6 3-10 0,-1 1-5 0,3-1-3 16,2 3-5-16,-2-3-6 0,0 2 5 0,-3-1-7 0,5 1-11 15,-1 2 6-15,-2-3-1 0,2 3-6 16,-1-1 1-16,3 1-8 0,0-1 4 0,1 4-6 16,-1-4-3-16,3 1 3 0,-3 4-8 0,3-7-1 0,0 0 0 15,-2 6-3-15,4-3-3 0,-4 2 0 16,4 2-1-16,-1-3-2 0,-1 0 10 0,2-2-15 15,0 4 0-15,-1-3 4 0,2 0-2 0,2 2 2 16,-1 1-4-16,2-4 3 0,-3 2-3 0,2 0 1 16,1-12-1-16,0 23 6 0,0-15-6 0,0-8-3 0,1 25-1 15,2-14-2-15,-3-1 3 0,3-2-2 0,0 3 3 16,0 2-3-16,1-4-7 0,-2 0-3 16,2-1 12-16,-1 2-11 0,2 0 6 0,1 1-2 15,-3-4-2-15,1 2 1 0,2 0 0 0,-4-1 0 0,2 1 0 16,1-2 3-16,1 1-17 0,0 1 10 0,-6-9 8 15,12 13-3-15,-6-9 0 0,0 1 4 0,1 0-1 16,-7-5 2-16,12 11 5 0,-5-5-5 0,2-3 4 16,2 2-1-16,-2-1-3 0,3-2 3 0,0-2 1 15,-12 0-10-15,20 4 7 0,-5-3-2 0,-4-1-3 16,5 0 3-16,-16 0-7 0,26-1 2 0,-15-3-2 16,0 4-1-16,5 0 0 0,-5-2 0 0,-11 2 0 15,19-5-10-15,-8 2-9 0,-2 0-32 0,-9 3-34 16,16-5-36-16,-16 5-35 0,15-3-40 0,-9-1-49 15,-6 4-57-15,10-6-59 0,-10 6-260 0,6-13-661 16,-6 13 294-16</inkml:trace>
          <inkml:trace contextRef="#ctx0" brushRef="#br0" timeOffset="403269.8592">17497-6643 183 0,'0'0'278'16,"0"0"-21"-16,0 0-20 0,0 0-14 0,0 0-13 15,0 0-1-15,15 13-15 0,-15-13-9 0,3 9-7 16,-3-9-13-16,1 16-7 0,1-6-1 0,-2-10-1 16,3 19-9-16,-3-7-1 0,1-2 0 0,-1 2-14 15,2 2-7-15,1-3-10 0,-2-1 0 0,2 0-5 0,2 1-11 16,-4-1 0-16,2-2-8 0,0 5-2 15,-2-3-5-15,5-2-5 0,-6-8-5 0,8 11-12 16,-4-5 2-16,-4-6-5 0,9 11-6 0,-3-5-5 16,-6-6 0-16,14 7-4 0,-4-6-4 0,-10-1-9 0,20-1 4 15,-20 1-7-15,20-4-6 0,-5 2-8 0,-4-2-16 16,-1 1-13-16,4-4-10 0,-1-1-17 0,-1 2-11 16,4-2-1-16,-5-4-20 0,1 0-6 0,-3 1-5 15,3-2 3-15,-2-1-5 0,1-1-1 0,-3 2 10 16,0-7 7-16,-1 4 1 0,-1 0 9 0,0 1 1 15,0 2 15-15,-3-4-2 0,2 6 3 0,-4-3 8 16,1 4 4-16,-2 10 9 0,3-18 6 0,-2 7 6 16,2 1 9-16,-3 10 6 0,3-15 5 0,-3 15 21 15,0-13-16-15,0 13 7 0,2-13 5 0,-2 13 2 16,0 0-5-16,0 0 2 0,4-11-2 0,-4 11-8 16,0 0-5-16,0 0-1 0,0 0-1 0,0 0-2 15,0 0 8-15,0 0-3 0,0 0-2 0,3 38 16 16,-3-24 0-16,-1 0 7 0,-1 0 3 0,4 0 5 15,-2 1-9-15,3-2 25 0,-3 0-6 0,0 2-6 16,4-1-4-16,-5-1 1 0,2 2-3 0,1-4-3 16,2 0-4-16,-1 2 6 0,3-3-15 0,0 0 7 15,-6-10-4-15,7 14-3 0,-2-5 12 0,1-3-26 16,-6-6-33-16,9 10-34 0,-3-5-37 0,0 0-35 16,-6-5-53-16,9 5-66 0,-9-5-84 0,0 0-269 15,16 0-651-15,-16 0 288 0</inkml:trace>
          <inkml:trace contextRef="#ctx0" brushRef="#br0" timeOffset="403729.6088">18219-7057 157 0,'0'0'290'0,"0"0"-10"0,0 0-17 16,0-11-18-16,0 11-23 0,0 0-21 0,0 0-18 15,0 0-21-15,0 0-16 0,0 0-6 0,0 0-15 16,0 0-1-16,0 0-4 0,7 30 6 0,-2-21-7 15,-4 7-4-15,1-2 0 0,2 3-5 0,3 5 7 16,-5 1-6-16,5 2-1 0,-2 0 6 0,-1 3-16 0,1-3 6 16,4 2-2-16,-3 1-1 0,-2-4-2 15,2 0-4-15,0 0-2 0,0 1-5 0,-1-7-1 16,-1-1-11-16,6 4-8 0,-8 2 0 0,2-5-5 0,4-3-7 16,-5 2-4-16,3-1-4 0,0 0-7 0,-2-1-3 15,2-1-1-15,-3-2-2 0,0 0-11 16,-1-1 2-16,4 1-3 0,-3-4-4 0,1 2-5 15,-2-2-19-15,-2-8-21 0,0 0-24 0,7 19-21 0,-4-14-29 16,-3-5-21-16,0 0-27 0,5 8-20 0,-5-8-24 16,0 0-33-16,0 0-40 0,0 0-22 0,8 5-56 15,-8-5-214-15,0 0-600 0,0 0 265 0</inkml:trace>
          <inkml:trace contextRef="#ctx0" brushRef="#br0" timeOffset="404147.4918">18180-6524 185 0,'-6'-13'292'0,"6"13"-27"0,0 0-23 16,0 0-24-16,0 0-15 0,12-17-14 0,-5 12-22 0,4 0-14 16,2-3-15-16,1 0-14 0,0 1-14 0,1 2-10 15,8-1-9-15,-7-1-11 0,2 2-11 0,6-1-22 16,1-4-23-16,1 4-31 0,-1-3-29 0,0 0-36 15,-7 2-32-15,8-3-41 0,-1 1-50 0,-7 0-162 16,-2-1-386-16,8-2 171 0</inkml:trace>
          <inkml:trace contextRef="#ctx0" brushRef="#br0" timeOffset="404682.5759">18650-6605 256 0,'0'0'264'0,"0"0"-19"16,13-24-14-16,-4 21-17 0,3-1-11 0,6 0-16 0,1 1-13 15,4-6-11-15,2 4-17 0,3 4-7 0,-1-5-7 16,4 2-6-16,1 0-4 0,5-2-7 0,-7 6-4 16,-2-5-11-16,1-1 2 0,-4 6-5 0,5-2-9 15,-12 2 2-15,-1-1 15 0,3 1-18 0,-2 1-7 16,-3 1 3-16,0-2 7 0,-2 5 3 0,-3-4-3 16,1 4 6-16,-11-5-12 0,18 7 2 0,-9-3 18 15,1-1-18-15,-2 3-1 0,-1 0-5 0,1-1-2 16,-2 1-7-16,1-1-1 0,-1 2-10 0,0 0-2 15,1-1-4-15,-7-6-6 0,9 11-4 0,-6-4-1 16,3 3-8-16,-6-10 0 0,8 9-4 0,-2-4-3 16,-6-5-17-16,4 11-17 0,-1-4-33 0,-3-7-34 15,0 0-27-15,0 0-20 0,6 8-18 16,-6-8-26-16,0 0-36 0,0 0-48 0,0 0-45 0,0 0-68 16,0 0-219-16,0 0-628 0,0 0 278 0</inkml:trace>
          <inkml:trace contextRef="#ctx0" brushRef="#br0" timeOffset="404298.6003">18827-7128 70 0,'0'0'265'0,"0"0"-15"16,3-7-22-16,-3 7-17 0,0 0-15 0,0 0-6 16,0 0-4-16,0 0-7 0,0 0-6 0,0 0-10 15,-1 38-4-15,-1-21-8 0,2-4-5 0,-3 3 2 16,3 1-3-16,-1 1 2 0,2 7-7 0,-1-1-8 16,0 0-3-16,0 1-7 0,3-1-5 0,0 4-12 15,5-3 5-15,-3-2-8 0,1 3-9 0,-1-2-11 16,1 0-1-16,-2 0-9 0,2-7 6 0,2 4-17 0,-2 1-4 15,1-3-9-15,2-4-3 0,-1 3-3 0,-1 0-3 16,1-5-7-16,-1 5 0 0,0-5-5 16,-2-4-2-16,1 5-24 0,1-2-13 0,-2-4-31 15,-2 3-27-15,1-1-20 0,-4-10-20 0,6 10-25 0,-6-10-29 16,2 12-29-16,-2-12-27 0,0 0-46 16,0 0-62-16,0 0-197 0,0 0-569 0,0 0 252 15</inkml:trace>
          <inkml:trace contextRef="#ctx0" brushRef="#br0" timeOffset="404889.0207">19240-6978 190 0,'0'0'356'0,"-6"-11"-17"0,6 11-17 15,-4-10-13-15,4 10-12 0,0 0-18 0,-3-15-27 16,3 15-23-16,0 0-19 0,-2-9-27 0,2 9-10 16,0 0-27-16,0 0-10 0,0 0-20 0,0 0-20 15,0 0-32-15,0 0-40 0,0 0-33 0,0 0-29 16,0 0-28-16,0 0-29 0,0 0-40 0,0 0-31 16,0 0-38-16,0 0-34 0,0 0-224 0,-24 18-500 15,24-18 221-15</inkml:trace>
          <inkml:trace contextRef="#ctx0" brushRef="#br0" timeOffset="405805.6563">19525-6753 12 0,'2'9'263'0,"-2"-9"-13"15,5 11-11-15,-5-11-12 0,6 17-13 0,-4-10-12 16,-2-7-10-16,0 14-13 0,1-4-13 0,4-3-10 16,-5-7-4-16,7 17-5 0,-4-9-10 15,2 4-8-15,-5-12-8 0,9 19 12 0,-6-9-21 16,-3-10-6-16,4 14-11 0,-4-14-8 0,6 15 0 0,-6-15-8 16,8 13-11-16,-8-13 1 0,6 9-9 0,-6-9 1 15,0 0-4-15,0 0-13 0,4 13-3 0,-4-13 6 16,0 0-15-16,0 0 5 0,0 0 0 15,6 10-8-15,-6-10 6 0,0 0 7 0,0 0 3 0,0 0-11 16,0 0-2-16,0 0-5 0,0 0 2 0,0 0-1 16,0 0 2-16,12-31-13 0,-12 31-6 0,6-15 5 15,-2 1-5-15,5 1-5 0,-9 13-9 16,9-26-9-16,-4 11 0 0,1 0-3 0,0-1-2 0,3 3-5 16,-3-4 3-16,0 4 5 0,1-5-3 0,1 9 0 15,-1-3 3-15,-7 12-1 0,12-15 2 0,-6 5 4 16,-6 10 13-16,13-12-15 0,-13 12 3 0,8-11-2 15,-2 6 0-15,-6 5 1 0,0 0 6 0,0 0-3 16,0 0 0-16,25 0 6 0,-25 0-4 16,0 0 8-16,0 0 2 0,16 14 3 0,-16-14 4 0,11 14 6 15,-7-4 4-15,-4-10-2 0,11 18 9 0,-7-11-4 16,4 8 2-16,-2-6 0 0,3 2 0 0,-3 2-1 16,0 2 4-16,1-5-5 0,4 0 0 0,-6-2-8 15,3 2 6-15,-1-3-3 0,1-1 1 0,-1-1-3 16,7 4 0-16,-4-4-4 0,-2 1 2 0,1-2-3 0,3 0 2 15,-1-1 5-15,-11-3-8 0,21 0-4 16,-9 0-3-16,-12 0 3 0,21-3-6 0,-12 0-1 16,2-2 2-16,2 0-4 0,-4 0-4 0,4-1 2 15,-5 1-2-15,1-1-5 0,0-3 6 0,-3 1 3 0,6-3-2 16,-3-3-1-16,-4 7 2 0,3 0-2 0,-1-3 3 16,-1 3 0-16,-6 7-3 0,12-14-2 15,-9 10 2-15,-3 4-7 0,9-11 8 0,-9 11-7 16,9-3 13-16,-9 3-15 0,12-3 2 0,-12 3 3 0,0 0-4 15,14 0 7-15,-14 0-1 0,11 5 8 0,-11-5-7 16,9 6-5-16,-9-6 5 0,12 10 2 0,-4-6-1 16,-8-4-5-16,13 6 12 0,-7-1-8 0,2 1 17 15,-8-6-16-15,18 2 7 0,-11 2 4 0,5-4-3 16,-12 0 2-16,16 4 2 0,-5-4-1 0,-11 0-3 16,15-3-3-16,-15 3-7 0,19-4 5 0,-11 1 8 15,0-2 1-15,-8 5 0 0,18-8-3 0,-6 4-6 16,-4-1 7-16,1-2-5 0,1-3-11 0,-10 10 16 15,15-14-8-15,-9 5 4 0,1 0-3 0,-2 1 12 16,-2-2-2-16,-3 10 2 0,6-13 0 0,-6 3-9 16,0 10 5-16,0-13-8 0,0 13-1 0,-9-16 2 15,1 9 1-15,-3 1-2 0,-4 1-1 0,-5 3 12 16,2 2-20-16,-8 0 5 0,6 0 0 0,1 2 1 16,-1 3-9-16,-5 1-7 0,9-1-24 0,-4 2-11 15,2 1-18-15,2 0-25 0,2-1-20 0,-2 2-29 16,1 2-41-16,3-2-43 0,6-4-48 0,-1 4-76 15,-1-6-186-15,8-3-584 0,0 0 259 0</inkml:trace>
          <inkml:trace contextRef="#ctx0" brushRef="#br0" timeOffset="406192.0067">20436-6722 155 0,'0'0'248'16,"14"7"-10"-16,-4-1-7 0,-2-4-9 0,4 7-13 16,-5-2-15-16,2-1-11 0,7 1-11 0,-5 3-8 15,1 0-5-15,0-2-11 0,0 2-6 0,-2 3-7 16,3-2-6-16,1 4-9 0,2-2-5 0,-2-2-6 0,1 5-9 16,0-3-3-16,-2 0-14 0,6 0 1 15,-5-1 9-15,-1 2-21 0,4 6-7 16,-7-9 4-16,2 4-7 0,0-2-9 0,-3 4 1 0,1-3-3 15,-1 0-5-15,2 2-4 0,-5-2-4 0,-2 2 1 0,2-1 7 16,-6-2-3-16,-1 5 7 0,-5-2-8 16,-2-1 11-16,-5 2-6 0,4 1-6 0,-15 0-1 15,-7 2-1-15,4-4 1 0,-9 5-7 0,-7-6-2 16,1-1-9-16,-4 0 1 0,-2-2-9 0,-3 0-8 16,2-1-19-16,-2-1-5 0,4-5-25 0,6 3-21 0,0 0-19 15,-1-5-20-15,5-2-24 0,7-1-34 0,1 3-41 16,4-6-38-16,6-1-61 0,-1-3-255 15,4-1-603-15,-1-1 267 0</inkml:trace>
          <inkml:trace contextRef="#ctx0" brushRef="#br0" timeOffset="407650.5402">20814-7104 7 0,'-6'-6'283'0,"0"-2"-16"0,6 8-15 0,-3-11-20 15,3 11-5-15,-8-12-27 0,8 12-18 0,0 0-20 16,6-15-18-16,-6 15-3 0,11-14-19 0,-4 7-9 0,11 1-12 16,-3-1-7-16,10-1-6 0,2-2-2 0,-2 0-6 15,7 2 2-15,8-2-7 0,2 1-9 0,1 0-1 16,-3 2-6-16,2 1-3 0,3 1-2 15,-5 1-6-15,2 2-6 0,-2 4-3 0,0-2-1 16,1 1 6-16,-10 3-14 0,0 2-1 0,-1 0 1 0,0-1-8 16,-2 0-1-16,-2 0-1 0,-1 3 0 0,-1-1-7 15,-5 1 2-15,-2 0 1 0,-1 0-1 0,-1 0-1 16,1-1-3-16,-7 0 5 0,2-1-4 0,-1 5-2 16,-4-4 3-16,5 0 1 0,-5 3 3 0,-3-3 3 15,-3-7-5-15,3 18 4 0,-3-18 6 0,-9 19-6 16,0-7 3-16,-3-1-4 0,-2 2 1 0,-1-2-2 15,-6 3 3-15,-2-2-9 0,2 0 3 0,-3-1 7 16,0 2-5-16,-1-4-4 0,1 3-6 0,1-1-18 16,0-2-18-16,6 1-18 0,-7-2-41 0,8-3-44 15,-1 2-57-15,3 3-55 0,5-8-71 0,-3-1-184 16,1 3-542-16,11-4 241 0</inkml:trace>
          <inkml:trace contextRef="#ctx0" brushRef="#br0" timeOffset="407197.7569">21444-7093 50 0,'0'0'314'0,"-8"3"-25"0,8-3-19 0,0 0-21 15,-11 7-25-15,11-7-16 0,-1 14-10 0,1-14-13 16,-8 16-13-16,7-5-9 0,-4-3-4 0,5 8-9 15,-3-1-3-15,0 1-14 0,3 2 10 0,0 2-19 16,3-3-9-16,0 7-4 0,3-4-1 0,-1 2-9 16,-1-2-5-16,2 2-11 0,1-5-3 0,-1-2-5 15,0 2-15-15,0 0 3 0,2-4-9 0,-2 5 2 16,1-5-6-16,1 2-4 0,1 0 0 0,-5-2-3 16,1-2-1-16,-1-3-12 0,-2 2-4 0,1-2-9 15,-3-8-15-15,0 16-20 0,0-16-16 0,0 15-26 16,0-15-16-16,-2 13-26 0,2-13-23 0,-9 10-27 15,3-4-28-15,6-6-31 0,-13 8-33 0,13-8-26 16,-15-3-243-16,15 3-555 0,-26-3 246 0</inkml:trace>
        </inkml:traceGroup>
        <inkml:traceGroup>
          <inkml:annotationXML>
            <emma:emma xmlns:emma="http://www.w3.org/2003/04/emma" version="1.0">
              <emma:interpretation id="{0544AF99-DA81-402D-B5D0-DB5B60492A3C}" emma:medium="tactile" emma:mode="ink">
                <msink:context xmlns:msink="http://schemas.microsoft.com/ink/2010/main" type="inkWord" rotatedBoundingBox="25298,596 29030,494 29051,1284 25320,1386"/>
              </emma:interpretation>
            </emma:emma>
          </inkml:annotationXML>
          <inkml:trace contextRef="#ctx0" brushRef="#br0" timeOffset="408129.6585">21953-6733 213 0,'3'7'229'0,"-3"-7"-12"0,0 0-9 0,12 12-7 15,-9-7-12-15,-3-5-8 0,13 11-17 0,-10-4-8 16,5 0-10-16,-4-1-7 0,4 1 2 0,-4 0-17 16,4 3-9-16,-2-3-7 0,0 0 1 0,-2 3-16 15,2-2-3-15,0-2-2 0,0 2-8 0,0 0-6 16,0 0-3-16,0-1-9 0,-6-7-5 0,9 9-4 16,-3-3-3-16,-6-6-4 0,7 7-7 0,-7-7-1 0,6 7 7 15,-6-7-7-15,0 0-1 0,6 4 3 0,-6-4 5 16,0 0 2-16,0 0 19 0,0 0 1 0,0 0 9 15,0 0-23-15,0 0 2 0,0 0-13 16,0 0 1-16,0 0-3 0,0 0-6 0,0 0-1 0,-13-33 10 16,7 26-10-16,1-4-1 0,5 11-5 0,-3-19-1 15,3 7 0-15,3-1-7 0,0 2-7 0,5-4 5 16,-2-1-21-16,3 3-11 0,3 0-16 16,-3 1-21-16,4-1-23 0,0 2-22 0,5 0-31 0,0 2-24 15,3-2-27-15,-2 3-32 0,-2 3-21 0,2 0-15 16,-1-2-31-16,-1 3-185 0,0 1-501 0,-2 0 221 15</inkml:trace>
          <inkml:trace contextRef="#ctx0" brushRef="#br0" timeOffset="408349.8893">22484-6787 106 0,'7'5'160'0,"-1"1"11"15,2-1 3-15,-8-5-5 0,12 13 7 0,-6-8-1 16,0 2 2-16,-3-1-4 0,3 1 4 0,0 0-20 16,-2 3-4-16,1-3-7 0,1 4-9 0,-1-2-12 15,3-2-4-15,-1 2-8 0,2-3-4 0,-1 1-10 16,1 3 0-16,-2-1-3 0,7-2-7 0,-4-2-1 15,-1-2-6-15,7 2-2 0,-2 0-7 0,1-5-4 0,3 4-2 16,-3-4-10-16,2 0 1 0,1 0-10 16,0-6-5-16,0 2-4 0,2 0-4 0,-6 0 1 15,1-3-2-15,-1 2-6 0,-4-3-2 0,1 1 1 16,-5 0-4-16,1 0-3 0,-1 0-7 0,-6 7 5 0,6-18-7 16,-4 7 1-16,-2 11-4 0,0-20-8 0,0 20-2 15,-9-18-5-15,1 8-4 0,2 1-7 0,-7-2 8 16,-1 6-6-16,-1-5 2 0,-3 3-4 15,5 2-6-15,-6 4-6 0,1-3-6 0,0 0-9 0,-2 7-15 16,1-2-16-16,0 3-13 0,-1-4-22 0,2 1-22 16,2 1-27-16,-2 1-32 0,9 1-36 15,-7-4-242-15,5 1-509 0,11-1 226 0</inkml:trace>
          <inkml:trace contextRef="#ctx0" brushRef="#br0" timeOffset="408917.4434">23016-7146 150 0,'11'-2'228'0,"-11"2"-16"15,0 0-12-15,0 0-7 0,13 17-9 0,-10-10-4 16,2 2-11-16,1 2-10 0,-3 3-4 0,1 9-6 15,1-5-7-15,-1-2-8 0,2 7-7 0,0 0-6 16,-5 0-6-16,5-2-1 0,0 3-12 0,0-3-9 16,-1 7-5-16,-4-14-11 0,1 3-5 0,5 5-2 15,-1-5-7-15,0-3-8 0,-4 1-2 0,-4-1 2 16,7-2-15-16,-4-4-2 0,-1-8-4 0,2 15-8 16,2-8 2-16,-4-7-3 0,0 0-3 0,5 13 2 15,-5-13 0-15,0 0-9 0,0 11 5 0,0-11-4 16,0 0-1-16,0 0 3 0,0 0-6 0,0 0-2 15,0 0 1-15,0 0-7 0,0 0-4 0,29-24-1 16,-18 13-8-16,-2 0-3 0,6-3-6 0,-2 7 6 16,-1-6-7-16,9-2 6 0,-11 8 3 0,5-3-2 15,-1 2 0-15,5 0 2 0,-7 1 3 0,2 0-3 16,-4 1-2-16,0 3 5 0,-1 1 3 0,8 1-4 16,-17 1 16-16,22-1-8 0,-22 1-1 0,17 1 7 0,-9 2-6 15,-8-3 15-15,20 8-1 0,-13-3 0 16,1 2 6-16,-1-2-2 0,1 1-2 0,-2 3 6 15,0 0 5-15,1-2 12 0,-7-7-12 0,9 18 5 0,-6-8 3 16,-2-3 10-16,-1-7 3 0,0 0 6 0,-4 25 8 16,-5-19-6-16,9-6 0 0,-15 17-1 15,2-10-5-15,4 0-5 0,-5-2-2 0,-2 1 7 16,3 1-18-16,-4-1 0 0,1-2 2 0,2 0-20 0,-1 0-25 16,15-4-17-16,-20 1-29 0,14 1-26 0,6-2-36 15,-20-2-43-15,20 2-58 0,0 0-57 16,-27-5-69-16,27 5-210 0,-12-14-601 0,12 14 266 0</inkml:trace>
          <inkml:trace contextRef="#ctx0" brushRef="#br0" timeOffset="409220.8207">23653-7223 36 0,'0'0'333'0,"0"0"-34"16,0 0-32-16,0 0-26 0,0 0-13 0,0 0-13 0,11 18-7 16,-8-8-14-16,-3 2-4 0,3 5-3 0,0 1 2 15,1 0 2-15,2 3 2 0,1 2-6 0,-1 1 4 16,3 2-10-16,-3-3 2 0,2 3-1 0,2-2-12 16,-2 2-9-16,-1-1-1 0,2 0-13 0,2-4-13 15,2 1-6-15,-4 1-10 0,1-2-14 0,-2-7-7 16,1 3-8-16,0-3-9 0,-2-3-6 0,2 6-10 15,-9-6-8-15,6-4-31 0,-1 3-40 0,-2-2-52 16,3-1-59-16,-6-7-40 0,1 11-41 0,-1-11-50 16,0 0-58-16,0 0-76 0,0 0-269 0,0 0-715 15,0 0 316-15</inkml:trace>
          <inkml:trace contextRef="#ctx0" brushRef="#br0" timeOffset="409661.6413">24059-6798 22 0,'9'-2'238'0,"-9"2"-3"0,22-7-10 0,-8 0-9 15,-1 4-12-15,0-1-9 0,-2 3-16 16,4-5-10-16,-8 2-8 0,8-1-10 0,2-2-8 16,-10 5-6-16,6-5-6 0,-5 1-4 0,-1 1-10 15,4 1-7-15,-11 4-11 0,15-13-10 0,-8 7-6 0,-1-2-1 16,-6 8-9-16,6-13-3 0,-1 6-7 0,-5 7-10 15,6-15 2-15,-3 7-8 0,-3 8-5 16,1-11-1-16,-1 11-3 0,0 0-7 0,-7-18 0 16,7 18-4-16,-14-7-3 0,14 7-1 0,-19 0-5 0,5 0 6 15,-1 0 2-15,2 0 13 0,-3 2-11 0,-1 2-6 16,-1 0 6-16,2 4 4 0,-1-2 5 16,3 1 5-16,2 3-4 0,-2 0 2 0,4-1 5 15,-5 0 0-15,4 2-5 0,-1 6 11 0,2-8-13 0,1 3 1 16,2-1 4-16,1 2 0 0,6-3-3 0,-6-2 0 15,6-8-2-15,-3 17-7 0,4-7 4 16,-1-10-8-16,2 18 0 0,-2-10 2 0,6 2 2 0,-3-3-5 16,1 0-3-16,5 0 1 0,-1 1-2 0,0-1-3 15,6-1 0-15,1-4-12 0,-5 2-12 0,2 0-37 16,3-3-24-16,0-2-29 0,4 2-32 0,-2 1-28 16,-1-2-39-16,-7-2-38 0,-9 2-40 0,24-5-37 15,-15 2-256-15,-9 3-613 0,22-7 271 0</inkml:trace>
          <inkml:trace contextRef="#ctx0" brushRef="#br0" timeOffset="410331.5816">24435-6877 18 0,'0'0'334'0,"0"0"-11"0,0 0-11 0,0 0-27 16,0 0-9-16,22-4-40 0,-22 4-22 0,0 0-15 15,0 0-15-15,0 0-17 0,16 11-12 0,-16-11-7 16,0 0-6-16,6 18 2 0,2-7-1 0,-8-11-9 15,6 17 4-15,0-10-16 0,-6-7 13 0,4 20-3 16,2-9-7-16,0 4-13 0,-1-5-5 0,1 0-6 16,-3 1-4-16,1-2-12 0,2 0-5 0,-6-9-7 15,3 13-8-15,3-6-2 0,-6-7-8 0,6 13-5 16,-6-13 0-16,4 7-7 0,-4-7-5 0,6 9 1 16,-6-9-5-16,0 0-3 0,9 2 1 0,-9-2-3 15,0 0-6-15,0 0 0 0,0 0-6 0,0 0-3 16,23-13-3-16,-16 8-8 0,-1-1-3 0,5-2-5 15,-5-3-6-15,1 1-3 0,2-3 4 0,1-1-2 16,-1 7-2-16,2-6-2 0,-2 2 6 0,-2-4-2 16,5 4 3-16,-6 1-3 0,2 4 5 0,-2 1-10 15,-6 5 11-15,10-12 4 0,-7 8 2 0,-3 4-1 0,7-7 0 16,-7 7-9-16,0 0 10 0,0 0-4 0,0 0 2 16,12-1 2-16,-12 1-2 0,0 0-1 15,9 11 14-15,-9-11-9 0,8 10 2 0,-8-10 2 0,6 11 5 16,-3-3 4-16,-2 3-4 0,4-2 2 0,-4 2-5 15,2-1 5-15,3-2-3 0,-3 1-2 0,-1 1 4 16,1-2-4-16,3 2 3 0,-6-10-2 0,5 13-3 16,-5-13-1-16,5 8 0 0,-5-8 4 0,6 8-1 15,-6-8 1-15,0 0-3 0,6 13 5 0,-6-13 0 16,0 0-4-16,0 0-3 0,0 0-6 0,0 0-1 16,0 0-7-16,0 0 4 0,19-18-1 0,-19 18-2 15,9-12-9-15,-1 0 2 0,-1-1 3 0,-1 2-1 16,0 0 2-16,3-3-2 0,1 2 3 0,-1-3 0 15,2 0 4-15,-1 4 0 0,2-2-8 0,-1 2 8 16,-4 1 1-16,2 3 6 0,-3 0-3 0,0 0 4 16,-6 7-1-16,13-10 4 0,-7 6 2 0,-6 4 0 15,14-3 7-15,-14 3-1 0,13 0 0 0,-13 0-2 16,14 7 4-16,-5-3-1 0,-9-4-3 0,13 9 3 16,-7-4-1-16,3 1-4 0,-5 4 5 0,7 0 0 15,-2 3-1-15,-3 0-1 0,1 0-5 0,5 0 7 16,-7-1-4-16,4 3-2 0,-3-5-20 0,-2 0-20 15,2-3-53-15,-3 3-45 0,-3-10-32 0,7 12-40 16,-5-6-40-16,-2-6-58 0,0 0-62 0,0 0-285 16,0 0-701-16,0 0 310 0</inkml:trace>
          <inkml:trace contextRef="#ctx0" brushRef="#br0" timeOffset="411086.8054">25170-7347 93 0,'0'0'234'0,"0"0"-3"0,0 0 1 0,0 0-10 0,0 0-12 15,0 0-9-15,0 0-15 0,0 0-10 0,0 0-12 16,0 0-16-16,0 0-12 0,0 0-9 16,0 0-7-16,0 0-9 0,0 0-3 0,0 0 3 15,0 0-1-15,19 20 0 0,-8-18 4 0,-1 2-1 0,5 1-6 16,-1 1-4-16,-1 1-9 0,6 0 8 0,1 0-15 15,-1 4-4-15,3 0-10 0,-5-3 4 16,5 6-4-16,-2 2 1 0,2-2-3 0,-3-1 2 0,5 3-6 16,-9-2 2-16,2 5 1 0,-1-1 0 0,0 2-4 15,-2 2 6-15,2-2-5 0,4-2 1 0,-8 4-5 16,1-2 2-16,0 2-2 0,-1-3 6 0,-1-3-6 16,-2 2-5-16,-2-3 0 0,2 1-3 15,-4 1 1-15,4 5 2 0,-3 1 0 0,-2-6 2 0,-1-2 2 16,-3 3 0-16,3 0 6 0,-3-3 0 0,0 1 5 15,0 0-3-15,-3-1 9 0,3 1-2 0,-6-2 4 16,5-5 0-16,-5 6 0 0,3-4-4 0,0-1 2 16,-2 1 2-16,5-11 1 0,-6 17-12 0,6-17 5 15,-3 11-11-15,3-11-2 0,-6 13-12 0,6-13 1 16,-4 5 0-16,4-5-4 0,0 0-7 0,0 0 6 16,0 0-12-16,1 14-3 0,-1-14 5 0,0 0-9 15,0 0 3-15,0 0-8 0,0 0-5 0,0 0 6 16,0 0-2-16,0 0-7 0,0 0-11 0,0 0-23 15,0 0-35-15,0 0-40 0,0 0-55 0,0 0-65 16,0 0-69-16,0 0-69 0,0 0-86 0,0 0-109 16,0 0-340-16,0 0-961 0,0 0 425 0</inkml:trace>
        </inkml:traceGroup>
      </inkml:traceGroup>
    </inkml:traceGroup>
    <inkml:traceGroup>
      <inkml:annotationXML>
        <emma:emma xmlns:emma="http://www.w3.org/2003/04/emma" version="1.0">
          <emma:interpretation id="{8645B777-B167-42A2-A99E-16D3FD72D585}" emma:medium="tactile" emma:mode="ink">
            <msink:context xmlns:msink="http://schemas.microsoft.com/ink/2010/main" type="paragraph" rotatedBoundingBox="9144,3307 15528,2930 15732,6388 9348,676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8CC3E53-DCA6-4314-A578-5EBEBAA3EA6C}" emma:medium="tactile" emma:mode="ink">
              <msink:context xmlns:msink="http://schemas.microsoft.com/ink/2010/main" type="inkBullet" rotatedBoundingBox="9148,3384 9263,3377 9317,4304 9203,4310"/>
            </emma:interpretation>
          </emma:emma>
        </inkml:annotationXML>
        <inkml:trace contextRef="#ctx0" brushRef="#br0" timeOffset="310313.0442">5812-4252 61 0,'0'0'207'0,"0"0"-1"16,0 13-5-16,0-13 5 0,0 0-9 0,0 0-6 0,0 0 1 16,0 0-9-16,0 11-9 0,0-11-7 0,0 0-9 15,0 0-6-15,-3 14-12 0,3-14-9 0,0 0-12 16,0 0-12-16,-3 10-11 0,3-10-3 0,0 0-14 16,0 0-8-16,0 13-4 0,0-13-10 0,0 0-2 15,0 12-4-15,0-12-11 0,0 0-18 16,3 11-24-16,-3-11-32 0,0 0-32 0,3 11-35 0,-3-11-39 15,0 0-37-15,0 0-32 0,7 12-240 0,-7-12-487 16,0 0 215-16</inkml:trace>
        <inkml:trace contextRef="#ctx0" brushRef="#br0" timeOffset="310051.4609">5800-4471 21 0,'0'0'173'0,"0"0"-16"16,0 0-10-16,0 0-13 0,0 0-10 15,0 0-15-15,0 0-3 0,0 0-12 0,0 0-5 16,0 0-7-16,0 0 0 0,0 0-1 0,0 0-2 0,0 0-2 16,0 0 1-16,0 0-1 0,0 0 0 15,0 0-1-15,0 0 0 0,0 0 3 0,0 0-1 16,0 0-1-16,0 0 1 0,0 0-5 0,0 0-3 0,0 0 1 15,0 0-8-15,0 0 2 0,0 0-7 0,0 0-1 16,0 0-3-16,0 0 5 0,0 0-3 0,0 0 1 16,0 0-2-16,0 0 2 0,0 0 1 0,12 9-5 15,-12-9-5-15,0 0 0 0,3 7-2 16,-3-7-6-16,0 0 0 0,4 10-4 0,-4-10-2 0,3 7-5 16,-3-7-2-16,0 0-1 0,6 9-5 0,-6-9-9 15,0 0-19-15,3 14-26 0,-3-14-36 0,0 12-35 16,0-12-43-16,0 0-48 0,-3 14-46 0,3-14-221 15,-6 11-500-15,6-11 222 0</inkml:trace>
        <inkml:trace contextRef="#ctx0" brushRef="#br0" timeOffset="310615.4849">5855-3998 32 0,'0'0'235'16,"0"0"-7"-16,0 0-11 0,6 9-11 0,-6-9-9 16,0 0-16-16,0 0-13 0,0 0-8 0,0 0-13 15,3 9-11-15,-3-9-11 0,0 0-2 0,0 0-15 16,0 0-10-16,0 0-8 0,3 11-7 0,-3-11-12 0,0 0-1 15,0 0-9-15,4 10-6 0,-4-10-6 0,0 0-3 16,6 6-5-16,-6-6-3 0,0 0-17 0,3 12-22 16,-3-12-23-16,6 7-32 0,-6-7-28 0,0 0-34 15,2 13-37-15,4-7-21 0,-6-6-58 0,0 0-123 16,0 0-386-16,-6 14 171 0</inkml:trace>
        <inkml:trace contextRef="#ctx0" brushRef="#br0" timeOffset="310860.6129">5886-3789 62 0,'0'0'181'0,"0"0"1"0,0 0-8 16,0 0-6-16,2 8-8 0,-2-8-6 0,0 0-5 15,6 6-11-15,-6-6-6 0,0 0-3 0,0 0-6 16,0 0-9-16,0 0-8 0,3 10-6 0,-3-10-7 15,0 0-12-15,0 0-7 0,3 10-7 0,-3-10-7 16,0 0-4-16,0 0-6 0,0 0-8 0,0 12-19 16,0-12-26-16,0 0-30 0,0 0-33 0,0 0-37 0,0 0-44 15,0 0-66-15,0 14-130 0,0-14-370 16,0 0 164-16</inkml:trace>
        <inkml:trace contextRef="#ctx0" brushRef="#br0" timeOffset="311037.1389">5925-3643 96 0,'0'0'230'0,"0"0"-8"0,3 13-10 0,-3-13-3 0,5 5-10 16,-5-5-9-16,6 10-11 0,-6-10-16 0,3 7-14 15,-3-7-11-15,4 8-10 0,-4-8-12 0,6 12-12 16,-6-12-7-16,0 0-13 0,0 16-7 0,0-16-4 16,3 11-14-16,-3-11-28 0,3 10-28 0,-3-10-37 15,0 0-50-15,0 0-54 0,0 0-65 0,0 0-181 16,0 0-415-16,0 0 184 0</inkml:trace>
      </inkml:traceGroup>
      <inkml:traceGroup>
        <inkml:annotationXML>
          <emma:emma xmlns:emma="http://www.w3.org/2003/04/emma" version="1.0">
            <emma:interpretation id="{0546D351-4B60-4136-82CC-893F6ED1051D}" emma:medium="tactile" emma:mode="ink">
              <msink:context xmlns:msink="http://schemas.microsoft.com/ink/2010/main" type="line" rotatedBoundingBox="10339,3236 15528,2930 15590,3981 10401,4287">
                <msink:destinationLink direction="with" ref="{10121B92-A6C2-4941-ABA4-49EC7D2A0017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3BF5EB30-F926-4BAC-A4DB-0912C4BB7B1F}" emma:medium="tactile" emma:mode="ink">
                <msink:context xmlns:msink="http://schemas.microsoft.com/ink/2010/main" type="inkWord" rotatedBoundingBox="10345,3340 10530,3329 10582,4198 10396,4209"/>
              </emma:interpretation>
            </emma:emma>
          </inkml:annotationXML>
          <inkml:trace contextRef="#ctx0" brushRef="#br0" timeOffset="312473.3361">7022-3904 178 0,'0'0'220'0,"0"9"-13"16,0-9-3-16,0 0-7 0,6 9-8 0,-6-9-6 16,0 0-10-16,7 11-7 0,-7-11-12 0,6 5-10 15,-6-5-10-15,0 0-8 0,6 9-11 0,-6-9-5 16,0 0-14-16,4 8-11 0,-4-8-6 0,0 0-9 15,0 0-6-15,3 10-7 0,-3-10-1 0,0 0-8 16,6 8-15-16,-6-8-27 0,0 0-38 0,8 7-41 16,-8-7-48-16,0 0-50 0,9 5-60 0,-9-5-180 15,0 0-446-15,0 0 197 0</inkml:trace>
          <inkml:trace contextRef="#ctx0" brushRef="#br0" timeOffset="311938.7189">6993-4515 128 0,'0'0'223'16,"0"0"-8"-16,0 0-7 0,0 0-5 0,0 0-13 15,0 0-7-15,0 0-13 0,9 11-9 0,-9-11-5 0,0 0-12 16,0 0-6-16,0 0-8 0,0 0-11 0,0 0-2 16,0 0-18-16,0 0-6 0,0 0-11 15,0 0-6-15,0 0-3 0,0 0-7 0,3 7-4 16,-3-7-5-16,0 0-8 0,3 13-2 0,-3-13-7 0,0 8 1 16,0-8-8-16,5 10 0 0,-5-10-2 15,3 15-10-15,0-8-8 0,-3-7-23 0,0 18-21 0,0-18-30 16,-3 17-31-16,0-7-29 0,3-10-24 0,-2 17-28 15,-1-7-16-15,3-10-39 0,-6 18-165 0,6-11-424 16,0-7 189-16</inkml:trace>
          <inkml:trace contextRef="#ctx0" brushRef="#br0" timeOffset="312205.6668">7016-4184 213 0,'0'0'213'16,"0"0"-9"-16,0 0-4 0,0 0-6 0,0 12-9 16,0-12-8-16,0 0-10 0,0 0-6 0,0 11-9 0,0-11-4 15,0 0-8-15,3 11-2 0,-3-11-9 16,0 0-10-16,3 12 2 0,-3-12-15 0,0 0-5 16,0 0-10-16,0 12-4 0,0-12-8 0,6 7-9 15,-6-7-5-15,0 0-9 0,4 13-4 0,-4-13 2 0,0 0-8 16,9 10-6-16,-9-10-9 0,6 4-15 0,-6-4-26 15,0 0-31-15,4 10-30 0,-4-10-46 16,0 0-45-16,0 0-44 0,0 13-77 0,0-13-162 16,0 0-480-16,0 0 212 0</inkml:trace>
          <inkml:trace contextRef="#ctx0" brushRef="#br0" timeOffset="312643.8818">7204-3729 114 0,'6'5'249'0,"-6"-5"-10"0,0 0-14 0,0 0-17 16,6 9-19-16,-6-9-16 0,0 10-17 15,0-10-17-15,0 0-11 0,4 12-14 0,-4-12-9 0,0 0-13 16,0 0-19-16,0 12-28 0,0-12-36 0,0 0-63 16,0 0-78-16,0 0-54 0,-13 8-129 0,13-8-341 15,0 0 152-15</inkml:trace>
          <inkml:trace contextRef="#ctx0" brushRef="#br0" timeOffset="314935.5855">7184-3670 157 0,'0'0'195'0,"0"0"-8"0,0 0-8 16,0 0-8-16,0 0-10 0,0 0-6 15,0 0-11-15,0 0-5 0,0 0-8 0,0 0-7 16,0 0-12-16,0 0-6 0,0 0-11 0,0 0-8 16,0 0-6-16,0 0-12 0,0 0-6 0,0 0-6 0,0 0-6 15,0 0-4-15,0 0-2 0,0 0-16 16,0 0-20-16,0 0-33 0,0 0-28 0,0 0-38 15,0 0-47-15,0 0-61 0,0 0-152 0,0 0-377 0,0 0 168 16</inkml:trace>
        </inkml:traceGroup>
        <inkml:traceGroup>
          <inkml:annotationXML>
            <emma:emma xmlns:emma="http://www.w3.org/2003/04/emma" version="1.0">
              <emma:interpretation id="{72C7D057-1622-4AEE-9722-75CF78B94185}" emma:medium="tactile" emma:mode="ink">
                <msink:context xmlns:msink="http://schemas.microsoft.com/ink/2010/main" type="inkWord" rotatedBoundingBox="11768,3248 11863,3243 11919,4198 11825,4203"/>
              </emma:interpretation>
            </emma:emma>
          </inkml:annotationXML>
          <inkml:trace contextRef="#ctx0" brushRef="#br0" timeOffset="315977.5128">8434-4584 64 0,'0'0'177'0,"0"0"-12"15,0 0-7-15,0 0-10 0,0 0-11 0,0 0-6 16,0 0-8-16,0 0-10 0,0 0 2 0,0 0-5 15,0 0-6-15,0 0-1 0,-11-23-3 0,11 23-1 16,0 0-1-16,0 0 4 0,0 0-7 0,0 0 1 16,0 0-5-16,0 0 1 0,0 0-5 0,0 0-6 15,0 0-7-15,0 0-4 0,0 0-5 0,0 0-6 16,0 0-4-16,0 0-5 0,0 0 4 0,0 0-1 16,0 0-4-16,0 0 1 0,0 37-5 0,0-37-1 15,0 0-5-15,0 14-3 0,0-14-1 0,0 0-4 0,0 14-2 16,0-14-2-16,0 0-1 0,0 14-3 0,0-14-1 15,0 0-5-15,0 17-3 0,0-17-17 16,2 9-27-16,-2-9-33 0,-2 14-40 0,2-14-39 0,0 17-40 16,0-17-39-16,0 15-248 0,-5-8-508 0,5-7 225 15</inkml:trace>
          <inkml:trace contextRef="#ctx0" brushRef="#br0" timeOffset="316256.0337">8448-4298 121 0,'0'13'228'0,"0"-13"-11"16,0 0-11-16,0 0-14 0,0 11-9 0,0-11-13 15,0 0-9-15,0 0-11 0,0 0-9 0,-3 15-15 16,3-15-10-16,0 0-10 0,0 0-11 0,0 0-7 15,3 10-13-15,-3-10-7 0,0 0-7 0,3 10-3 16,-3-10-4-16,0 0-8 0,3 13 1 0,-3-13-8 16,0 0-8-16,0 12-10 0,0-12-14 0,1 14-22 15,-1-14-24-15,-1 14-20 0,1-14-22 0,-3 14-22 16,3-14-28-16,-6 15-29 0,3-8-48 0,3-7-128 16,-5 12-363-16,5-12 162 0</inkml:trace>
          <inkml:trace contextRef="#ctx0" brushRef="#br0" timeOffset="316528.3051">8476-3994 122 0,'5'10'180'0,"-5"-10"-7"0,0 0-12 16,0 0-2-16,0 12-5 0,0-12-14 0,0 0-8 15,6 9-5-15,-6-9-5 0,0 0-4 0,4 11-4 16,-4-11-7-16,3 6-5 0,-3-6-11 0,0 0-4 16,6 12-11-16,-6-12-4 0,6 7-6 0,-6-7-7 15,0 0-4-15,3 10-6 0,-3-10-6 0,0 0-4 16,7 7-6-16,-7-7-16 0,6 9-17 0,-6-9-27 16,0 0-19-16,0 11-27 0,0-11-37 0,0 0-41 15,8 7-33-15,-8-7-151 0,0 0-362 0,0 0 160 16</inkml:trace>
          <inkml:trace contextRef="#ctx0" brushRef="#br0" timeOffset="316735.2741">8549-3771 20 0,'0'0'183'0,"0"0"-12"0,3 7-2 16,-3-7-14-16,0 0-3 0,0 0-6 0,0 15-8 15,0-15-5-15,0 0-5 0,3 13-5 0,-3-13-7 16,0 0-6-16,0 13-5 0,0-13-3 0,0 11-9 15,0-11-6-15,0 11-8 0,0-11-6 0,0 0-5 16,0 16-5-16,0-16-8 0,-3 12-6 0,3-12-5 16,-3 10-6-16,3-10-23 0,0 0-28 0,0 0-43 15,-3 7-38-15,3-7-68 0,0 0-220 0,0 0-413 16,0 0 182-16</inkml:trace>
        </inkml:traceGroup>
        <inkml:traceGroup>
          <inkml:annotationXML>
            <emma:emma xmlns:emma="http://www.w3.org/2003/04/emma" version="1.0">
              <emma:interpretation id="{53C9ECB4-EBC7-4AC6-92DE-9B8253F146A7}" emma:medium="tactile" emma:mode="ink">
                <msink:context xmlns:msink="http://schemas.microsoft.com/ink/2010/main" type="inkWord" rotatedBoundingBox="13144,3071 13230,3066 13291,4093 13204,4098"/>
              </emma:interpretation>
            </emma:emma>
          </inkml:annotationXML>
          <inkml:trace contextRef="#ctx0" brushRef="#br0" timeOffset="317947.0772">9810-4456 5 0,'0'0'216'0,"0"0"-9"0,6 11 1 0,-6-11 0 16,4 8-8-16,-4-8-8 0,0 0-11 0,2 11-8 0,-2-11-6 15,1 11-5-15,-1-11-9 0,2 11-7 16,-2-11-11-16,4 8-10 0,-4-8-13 0,0 0-10 0,6 11-8 16,-6-11-9-16,0 0-8 0,0 12-6 0,0-12-7 15,5 8-8-15,-5-8-4 0,0 0-5 0,1 11-9 16,-1-11-20-16,0 0-27 0,0 0-33 0,-4 17-31 15,4-17-34-15,-8 10-34 0,8-10-46 0,0 0-50 16,-1 15-180-16,1-15-451 0,-8 7 200 0</inkml:trace>
          <inkml:trace contextRef="#ctx0" brushRef="#br0" timeOffset="317686.7552">9823-4786 123 0,'0'0'199'16,"0"0"-12"-16,0 0-6 0,0 0-2 0,0 0-9 0,0 0-4 15,0 0-4-15,0 0-6 0,0 0-9 0,0 0-4 16,0 0-8-16,0 0-10 0,0 0-8 16,6 13-7-16,-6-13-14 0,0 0-6 0,0 0-3 0,0 0-7 15,0 0-8-15,5 15-4 0,-5-15-6 0,0 0-6 16,-5 14-4-16,5-14-6 0,0 0-3 0,-4 17-1 16,4-17-9-16,-3 13-1 0,-2-5-4 0,2 3 0 15,3-11 0-15,-4 13-16 0,2-3-21 0,2-10-24 16,-4 14-38-16,4-14-37 0,-2 18-34 0,2-18-42 15,-4 10-55-15,4-10-173 0,-4 11-446 0,4-11 197 16</inkml:trace>
          <inkml:trace contextRef="#ctx0" brushRef="#br0" timeOffset="318185.709">9856-4183 174 0,'0'0'201'16,"0"0"-12"-16,-1 11-2 0,1-11-8 0,0 0-3 15,7 10-4-15,-7-10-3 0,3 7-11 0,-3-7-10 16,0 0-14-16,3 10-8 0,-3-10-10 0,0 0-13 16,3 10-7-16,-3-10-9 0,0 0-10 0,0 0-8 0,0 15-9 15,0-15-3-15,0 13-9 0,0-13-15 0,3 12-27 16,-3-12-31-16,0 13-37 0,0-13-33 15,0 10-36-15,0-10-51 0,0 0-197 0,-6 15-410 0,6-15 182 16</inkml:trace>
          <inkml:trace contextRef="#ctx0" brushRef="#br0" timeOffset="318503.8567">9895-3917 144 0,'4'7'209'0,"-4"-7"-5"15,3 9-15-15,-3-9-18 0,6 17-8 0,-1-10-9 0,-2 1-14 16,1 0-14-16,-4-8-12 0,0 17-10 0,3-10-11 16,-3-7-9-16,5 15-5 0,-5-15-7 0,0 13-10 15,0-13-7-15,-8 14 0 0,8-4-20 0,0-10-27 16,-6 14-34-16,6-14-39 0,-6 6-50 0,6-6-84 16,-9 5-111-16,9-5-335 0,0 0 149 0</inkml:trace>
        </inkml:traceGroup>
        <inkml:traceGroup>
          <inkml:annotationXML>
            <emma:emma xmlns:emma="http://www.w3.org/2003/04/emma" version="1.0">
              <emma:interpretation id="{74DB3821-3F66-4D10-9CF6-8D851DC00731}" emma:medium="tactile" emma:mode="ink">
                <msink:context xmlns:msink="http://schemas.microsoft.com/ink/2010/main" type="inkWord" rotatedBoundingBox="15466,3013 15533,3009 15587,3938 15521,3942"/>
              </emma:interpretation>
            </emma:emma>
          </inkml:annotationXML>
          <inkml:trace contextRef="#ctx0" brushRef="#br0" timeOffset="319745.9084">12107-4842 74 0,'0'0'200'15,"0"0"-1"-15,0 0-4 0,0 0-5 0,0 0-7 16,0 0-9-16,0 0-8 0,0 0-13 0,0 0-5 16,0 0-5-16,0 0-4 0,17 14-8 0,-17-14-4 15,0 0-4-15,3 10-2 0,-3-10-6 0,6 7-5 16,-6-7-3-16,6 7-11 0,-6-7-6 0,0 0-11 15,1 14-4-15,-1-14-6 0,5 10-7 0,-5-10-6 16,1 12-5-16,-1-12-4 0,3 13-4 0,-1-3-6 16,-2-10-7-16,1 14-18 0,-1-7-24 0,0-7-39 15,0 17-39-15,0-17-44 0,2 17-40 0,-2-17-41 16,-2 11-63-16,2-11-155 0,-3 14-467 0,3-14 207 16</inkml:trace>
          <inkml:trace contextRef="#ctx0" brushRef="#br0" timeOffset="320030.7644">12158-4522 64 0,'2'12'210'15,"-2"-12"-10"-15,0 0-3 0,3 11-7 0,-3-11-10 16,0 0-8-16,1 7-11 0,-1-7-9 0,3 9-11 15,-3-9-5-15,3 11-10 0,-3-11-6 0,0 0-10 16,2 15-8-16,-2-15-12 0,0 0-6 0,0 12-10 16,0-12-5-16,0 0-8 0,-2 19-5 0,2-19-7 15,3 6 0-15,-3-6-12 0,0 0-19 0,3 18-27 16,-3-18-34-16,1 11-37 0,-1-11-39 0,0 0-43 16,3 13-46-16,-3-13-164 0,0 0-402 0,-1 10 179 15</inkml:trace>
          <inkml:trace contextRef="#ctx0" brushRef="#br0" timeOffset="320305.8767">12179-4206 124 0,'0'0'219'0,"0"0"-16"0,0 0-10 0,0 0-12 0,0 18-7 15,0-18-10-15,0 0-9 0,1 8-6 0,-1-8-5 16,3 11-6-16,-3-11-6 0,0 0-8 0,2 12-4 16,-2-12-9-16,4 8-7 0,-4-8-8 0,8 8-10 15,-8-8-5-15,3 10-6 0,-3-10-8 16,4 9-7-16,-4-9-5 0,6 9-6 0,-6-9-4 0,6 11-3 16,-6-11-6-16,0 10-4 0,0-10-10 0,0 0-15 15,0 16-31-15,0-16-28 0,3 9-30 0,-3-9-32 16,0 11-30-16,0-11-24 0,0 0-27 0,0 13-27 15,0-13-143-15,0 0-395 0,-6 12 175 0</inkml:trace>
          <inkml:trace contextRef="#ctx0" brushRef="#br0" timeOffset="320468.0964">12203-3957 146 0,'6'7'155'15,"-6"-7"-3"-15,0 0-6 0,0 0 0 0,3 9-15 0,-3-9-6 16,0 0-7-16,0 0-9 0,6 7-9 0,-6-7-13 15,0 0-9-15,0 0-6 0,4 9-5 16,-4-9-7-16,0 0-15 0,0 0-22 0,0 0-29 0,0 0-39 16,3 9-59-16,-3-9-164 0,0 0-290 0,0 0 128 15</inkml:trace>
        </inkml:traceGroup>
      </inkml:traceGroup>
      <inkml:traceGroup>
        <inkml:annotationXML>
          <emma:emma xmlns:emma="http://www.w3.org/2003/04/emma" version="1.0">
            <emma:interpretation id="{47A1E907-FA2F-4764-868B-5C5CB803EE79}" emma:medium="tactile" emma:mode="ink">
              <msink:context xmlns:msink="http://schemas.microsoft.com/ink/2010/main" type="line" rotatedBoundingBox="10489,5326 11141,5368 11120,5692 10468,5650"/>
            </emma:interpretation>
          </emma:emma>
        </inkml:annotationXML>
        <inkml:traceGroup>
          <inkml:annotationXML>
            <emma:emma xmlns:emma="http://www.w3.org/2003/04/emma" version="1.0">
              <emma:interpretation id="{CE7DFB04-DA8D-44B1-9E64-901B71976614}" emma:medium="tactile" emma:mode="ink">
                <msink:context xmlns:msink="http://schemas.microsoft.com/ink/2010/main" type="inkWord" rotatedBoundingBox="10489,5326 11141,5368 11120,5692 10468,5650"/>
              </emma:interpretation>
            </emma:emma>
          </inkml:annotationXML>
          <inkml:trace contextRef="#ctx0" brushRef="#br0" timeOffset="75268.9226">7121-2403 109 0,'0'0'184'0,"0"0"-5"0,0 0 1 0,0 0-10 16,11-4-4-16,-11 4-4 0,0 0-9 0,0 0-15 16,0 0-10-16,0 0-7 0,9-3-12 0,-9 3 0 15,0 0-17-15,0 0-9 0,0 0-7 0,0 0-4 16,0 0-9-16,0 0-2 0,19 4-4 0,-19-4 0 16,4 8-3-16,-4-8-3 0,9 9-1 0,-3 1 0 0,-1-3-2 15,-2 1 0-15,6-2-6 0,-5 4 3 0,2-3-8 16,3 1 9-16,-4 2-10 0,4-1 3 15,-3 0-8-15,4 1 0 0,-4-2-3 0,-3-4-1 16,4 3-3-16,-7-7 1 0,9 16-2 0,-4-9-1 0,1 0 7 16,0-2-12-16,-6-5 1 0,7 12 4 0,-4-7-6 15,-3-5-1-15,9 10 1 0,-9-10 1 0,0 0-3 16,6 6 2-16,-6-6-4 0,0 0-1 16,5 9-2-16,-5-9 2 0,0 0-1 0,0 0 3 0,3 8-1 15,-3-8 0-15,0 0-1 0,0 0 2 0,0 0 6 16,0 0-4-16,0 0 16 0,0 0-8 0,0 0 4 15,0 0 2-15,0 0 2 0,0 0-4 16,0 0-5-16,0 0-1 0,0 0-1 0,0 0-3 0,0 0-1 16,6-31-7-16,-1 23 5 0,-3-3-3 0,4 2 3 15,-6-1-8-15,9-2 5 0,-5-2-9 0,2 1 5 16,0 0-5-16,2-3 9 0,-2 3-6 0,-3 0-1 16,4 2 14-16,-4-2-14 0,3 4-1 0,-3 0-3 15,5-1-3-15,-2 2 14 0,-6 8-14 0,10-11 2 16,-7 3 1-16,-3 8 10 0,9-11-10 0,-3 4-6 15,-6 7 2-15,7-11 1 0,-1 6 0 0,-6 5 3 16,8-9-1-16,-8 9-1 0,9-6 2 0,-9 6-7 16,13-8 3-16,-13 8 2 0,9-4 1 0,-9 4 0 15,10-3-2-15,-10 3 0 0,9-4 1 0,-9 4 0 16,0 0-2-16,14-1-1 0,-14 1-1 0,0 0 5 16,0 0-3-16,13 0 0 0,-13 0 1 0,0 0 3 15,9 7-4-15,-9-7 0 0,8 5 4 0,-8-5-3 16,9 14 2-16,-9-14-4 0,3 10 6 0,1-6 0 15,2 5-8-15,-6-9 11 0,6 15 0 0,0-8 5 0,-2 0-1 16,-1 3 5-16,3-2 0 0,0 3-8 16,-4-1 12-16,4 3-3 0,-3-5 3 0,3 2 0 15,-2-1 1-15,-1 0 12 0,0-1-13 0,-3-8 2 16,9 16 6-16,-7-7-4 0,1-1 3 0,3 0 11 16,-6-8-14-16,3 13-1 0,4-3 3 0,-7-10-8 15,6 9 13-15,-3-4-12 0,-3-5 1 0,9 11-2 0,-5-4 1 16,-4-7 1-16,6 10 2 0,-6-10 2 15,9 11-4-15,-9-11-1 0,5 7-5 0,-5-7 4 0,6 5-4 16,-6-5 0-16,0 0 3 0,9 6 0 0,-9-6-8 16,0 0-1-16,4 6 1 0,-4-6 6 15,0 0-7-15,9 4-15 0,-9-4-23 0,0 0-30 0,0 0-31 16,0 0-32-16,0 0-44 0,0 0-61 0,17-3-93 16,-17 3-258-16,3-12-630 0,4-1 279 0</inkml:trace>
        </inkml:traceGroup>
      </inkml:traceGroup>
      <inkml:traceGroup>
        <inkml:annotationXML>
          <emma:emma xmlns:emma="http://www.w3.org/2003/04/emma" version="1.0">
            <emma:interpretation id="{74F8FD84-9D19-41C6-8B96-3694BCBAC3C1}" emma:medium="tactile" emma:mode="ink">
              <msink:context xmlns:msink="http://schemas.microsoft.com/ink/2010/main" type="line" rotatedBoundingBox="10201,5950 12879,6042 12859,6649 10181,6557"/>
            </emma:interpretation>
          </emma:emma>
        </inkml:annotationXML>
        <inkml:traceGroup>
          <inkml:annotationXML>
            <emma:emma xmlns:emma="http://www.w3.org/2003/04/emma" version="1.0">
              <emma:interpretation id="{5B7C3927-DF96-4AB9-B79F-B13D5D5F7C80}" emma:medium="tactile" emma:mode="ink">
                <msink:context xmlns:msink="http://schemas.microsoft.com/ink/2010/main" type="inkWord" rotatedBoundingBox="10201,5950 12879,6042 12859,6649 10181,6557"/>
              </emma:interpretation>
            </emma:emma>
          </inkml:annotationXML>
          <inkml:trace contextRef="#ctx0" brushRef="#br0" timeOffset="85600.1372">6850-1883 71 0,'0'0'110'0,"0"-14"6"0,0 14-3 0,0 0-15 16,0 0 2-16,0 0-16 0,0 0-2 0,0 0-18 15,0 0 10-15,0 0-4 0,0 0 0 0,0 0-6 16,0 0 1-16,0 0 1 0,-8-7-7 0,8 7 3 15,0 0-3-15,0 0-2 0,0 0 2 0,0 0-6 16,0 0 1-16,0 0-1 0,0 0-2 0,0 0-3 16,0 0-5-16,0 0-5 0,0 0-4 15,0 0-2-15,0 0-1 0,0 0-4 0,0 0-6 0,0 0 0 16,0 0 0-16,0 0 1 0,0 0-1 0,0 0 5 16,0 0 2-16,0 0-2 0,8 31-3 0,-8-31 5 15,6 14 0-15,-3-4 0 0,0-2 0 0,-3-8 5 16,4 19-5-16,-1-10 4 0,0 5-3 0,0-4 1 15,0 2-2-15,2 1-1 0,-2 2 1 0,0-2-3 16,0 1-2-16,0-3 6 0,-3 2-6 0,2-2 0 16,0-1-4-16,1 4 0 0,0-1 2 0,0-2-3 15,-3-11-2-15,3 18 0 0,0-9-1 0,-3 0 0 16,4 1 1-16,-1-2 0 0,-3-8-4 0,3 16 4 16,0-9-7-16,-3-7 0 0,3 13-4 0,-3-13 6 15,3 15-1-15,0-7-1 0,-3-8-4 0,5 13 2 0,-5-6-4 16,0-7 4-16,6 13-5 0,-6-13 3 15,3 12 3-15,-3-12-2 0,3 10 3 0,-3-10-4 16,4 13-5-16,-4-13 4 0,6 8 0 0,-6-8-1 16,0 0 0-16,6 12-1 0,-6-12 0 0,3 9 3 0,-3-9-2 15,0 0-4-15,8 11 3 0,-8-11 0 16,0 0-2-16,3 9 1 0,-3-9 0 0,0 0 0 16,0 0 1-16,0 0 1 0,0 0 5 0,5 6-5 0,-5-6-1 15,0 0-3-15,0 0 5 0,0 0 0 0,0 0 1 16,0 0 1-16,0 0 0 0,0 0 1 0,0 0-1 15,0 0-2-15,0 0-3 0,0 0 3 0,0 0 5 16,0 0-4-16,0 0-2 0,0 0 0 0,0 0-1 16,0 0 2-16,0 0-4 0,0 0 0 0,0 0 0 15,0 0 5-15,0 0-8 0,0 0 2 0,0 0 0 16,0-30 0-16,0 30-2 0,8-11 0 0,-2 6 0 16,-6 5 1-16,9-5 2 0,-9 5 0 0,13-10-4 15,-5 6 3-15,-8 4-2 0,18-7 1 0,-11 2 3 16,2 3-2-16,1-1 0 0,-1-3 1 0,2 2 1 15,-1 0-3-15,-1 1-1 0,-9 3 4 0,20-4-1 16,-11 3-1-16,1-3-2 0,-10 4 4 0,19-6-2 16,-11 6-1-16,4-1-1 0,-12 1 4 0,19-1-3 15,-19 1 7-15,14 0-8 0,-14 0 3 0,16 1-3 16,-16-1 6-16,16 1-5 0,-16-1 2 0,9 5 2 16,-9-5-6-16,14 4 12 0,-5-2-6 0,-9-2-3 15,10 6 4-15,-1-2-4 0,-9-4 2 0,8 5 1 16,-8-5-1-16,9 7 0 0,-9-7 1 0,7 7 1 15,-7-7 0-15,0 0 3 0,6 12 2 0,-6-12-3 0,0 8 2 16,0-8 1-16,6 7 5 0,-6-7-6 16,0 0 4-16,0 0-3 0,0 0 2 0,-9 21-3 15,9-21 2-15,-5 7 1 0,5-7-1 0,-8 10-2 16,8-10-2-16,-11 14 1 0,2-10-1 0,0 1 2 0,9-5-1 16,-19 4-5-16,11 0 5 0,-1 1-2 0,9-5-1 15,-19 9 3-15,9-9-1 0,1 4-7 0,-2-1 7 16,1 0-3-16,-2 0 2 0,4 2-1 0,8-5-4 15,-18 4 2-15,11 0 2 0,7-4-3 0,-10 3 0 16,10-3 1-16,-9 6 2 0,9-6-2 0,0 0 0 16,0 0-2-16,-9 5 3 0,9-5 1 0,0 0-2 15,0 0 2-15,0 0 0 0,-14 1-2 0,14-1 0 16,0 0 1-16,0 0-1 0,0 0-1 0,0 0-2 16,0 0 4-16,-13 3-2 0,13-3 2 0,0 0-1 15,-6 8-7-15,6-8 2 0,0 0-3 0,-11 5-3 16,11-5-3-16,0 0 0 0,-9 3-2 0,9-3-2 15,0 0-8-15,0 0-4 0,0 0-9 0,0 0-3 16,-5 10-10-16,5-10-11 0,0 0-14 0,0 0-12 16,0 0-23-16,0 0-27 0,0 0-41 0,0 0-222 15,0 0-432-15,31-15 192 0</inkml:trace>
          <inkml:trace contextRef="#ctx0" brushRef="#br0" timeOffset="91936.254">6869-1645 23 0,'0'0'113'0,"6"-22"-8"0,-6 22-8 16,0 0-2-16,0 0-10 0,0 0 3 0,0 0-18 16,0 0-8-16,0 0 5 0,0-13-4 0,0 13-8 15,0 0 2-15,0 0 2 0,0 0-4 0,0 0-2 16,0 0-6-16,0 0 1 0,-6-9-4 0,6 9-4 15,0 0 1-15,0 0-2 0,0 0 5 0,0 0-2 16,0 0-4-16,0 0 2 0,0 0 0 0,-3-11-3 16,3 11 5-16,0 0-3 0,0 0 0 0,0 0-2 15,0 0-2-15,0 0-4 0,-4-11 4 0,4 11-3 0,0 0-4 16,0 0 1-16,0 0-5 0,0 0-1 16,0 0-2-16,0-15-2 0,0 15 3 0,0 0-4 15,0 0-5-15,0 0 5 0,0 0 0 0,0 0 8 16,0 0-6-16,0 0-2 0,0 0 2 0,0 0 0 15,0 0 2-15,0 0-1 0,0-14-1 0,0 14 7 0,0 0-1 16,0 0-1-16,0 0 3 0,0 0-1 16,0 0 0-16,0 0-2 0,0 0 5 0,0 0 0 0,0 0-1 15,0 0-2-15,0 0-2 0,0 0 1 0,0 0-4 16,0 0 1-16,0 0-6 0,0 0-1 0,0 0-1 16,0 0-4-16,0 0-3 0,0 0 3 0,0 0-5 15,0 0 3-15,0 0-4 0,0 0 2 0,0 0-3 16,0 0 0-16,0 0 0 0,0 0-2 0,0 0 3 15,0 0 1-15,0 0-5 0,0 0 6 0,0 0-4 16,0 0 2-16,0 0-2 0,24 20 1 0,-24-20-1 16,0 0 4-16,6 10-1 0,-6-10-3 0,0 0 1 15,5 9 3-15,-5-9-2 0,8 7 4 0,-8-7-1 16,3 7-1-16,-3-7 3 0,0 0 0 0,6 10 0 16,-6-10 2-16,4 9-1 0,-4-9 2 0,6 5-3 15,-6-5-1-15,3 10 1 0,-3-10 2 0,0 0-3 16,6 11 3-16,-6-11-3 0,3 10 0 0,-3-10 2 15,0 0 2-15,5 9-6 0,-5-9 6 0,0 0-4 16,6 11 2-16,-6-11-5 0,3 6 5 0,-3-6-3 16,0 0-2-16,6 9 4 0,-6-9-1 0,0 0-3 15,4 7 3-15,-4-7-2 0,0 0 4 0,3 10-3 16,-3-10 0-16,0 0 0 0,6 8 3 0,-6-8-1 16,0 0-3-16,0 0 1 0,3 13 0 0,-3-13 0 0,0 0 1 15,5 9-3-15,-5-9 0 0,0 0-4 0,6 8 6 16,-6-8-4-16,0 0 2 0,0 12-1 15,0-12 6-15,5 7-5 0,-5-7 0 0,0 0 0 16,3 11 1-16,-3-11 0 0,2 10-2 0,-2-10 4 0,0 0 1 16,3 9-4-16,-3-9 1 0,0 0-2 0,6 9 3 15,-6-9-2-15,0 0 3 0,0 0-3 0,3 13-3 16,-3-13 4-16,0 0-1 0,0 0 1 0,3 6 0 16,-3-6-1-16,0 0 2 0,0 0-2 0,4 11-3 15,-4-11 4-15,0 0-2 0,0 0 0 0,0 0 5 16,3 9-4-16,-3-9 2 0,0 0-2 0,0 0 0 15,3 11 3-15,-3-11-3 0,0 0 2 0,3 11-4 16,-3-11 0-16,0 0 2 0,0 0-1 0,0 0 2 16,6 9-3-16,-6-9-1 0,0 0 3 0,0 0-1 15,3 9-4-15,-3-9 9 0,0 0-4 0,0 0-2 16,5 11 3-16,-5-11 0 0,0 0-2 0,0 0 3 16,0 0 0-16,0 0-1 0,0 9-2 0,0-9 1 15,0 0 0-15,6 9 5 0,-6-9-5 0,0 0 0 16,0 0 3-16,0 11-2 0,0-11-2 0,0 0 5 15,0 0-1-15,0 11 4 0,0-11-7 0,0 0 6 16,0 0-7-16,6 9 18 0,-6-9-16 0,0 0-1 16,0 0-1-16,3 13 1 0,-3-13-1 0,0 0-1 15,0 0 7-15,0 0-6 0,4 9 13 0,-4-9-15 16,0 0 3-16,0 0-6 0,0 0 4 0,6 8-6 0,-6-8 4 16,0 0 1-16,0 0 5 0,0 0-4 15,0 0 7-15,0 0-5 0,0 0-4 0,3 7 7 16,-3-7-8-16,0 0-1 0,0 0 2 0,0 0 0 0,0 0 12 15,0 0-14-15,0 0-4 0,0 0 0 16,0 0 2-16,0 0 4 0,3 8 3 0,-3-8-5 16,0 0 1-16,0 0 9 0,0 0-12 0,0 0 4 15,0 0-3-15,0 0 5 0,0 0-6 0,0 0 7 0,0 0 0 16,0 0-4-16,0 0 3 0,0 0-9 16,0 0 3-16,0 0-6 0,16-1-6 0,-16 1-5 15,0 0-9-15,0 0-11 0,0 0-4 0,0 0-12 0,0 0-13 16,0 0-19-16,14 1-22 0,-14-1-37 0,0 0-40 15,0 0-53-15,0 0-256 0,0 0-536 0,0 0 237 16</inkml:trace>
          <inkml:trace contextRef="#ctx0" brushRef="#br0" timeOffset="230313.5117">7618-1718 140 0,'0'0'138'0,"-17"-8"-9"15,17 8-7-15,0 0-4 0,0 0-8 0,0 0-6 0,0 0-4 16,0 0-12-16,0 0-5 0,0 0-5 16,0 0-4-16,0 0-10 0,0 0 1 0,0 0 0 15,0 0-6-15,3-16 0 0,-3 16-8 0,0 0 0 0,0 0-2 16,0 0 0-16,0 0-4 0,0 0 2 0,0 0-4 16,0 0 0-16,0 0 1 0,0 0-3 15,0 0-5-15,0 0-3 0,0 0 1 0,0 0-7 16,-13-1-2-16,13 1 1 0,0 0 0 0,0 0 4 0,0 0-2 15,0 0-7-15,0 0 2 0,0 0-2 0,-22 12-2 16,22-12-3-16,0 0 4 0,-9 5-1 0,9-5-2 16,0 0-2-16,0 0 1 0,-8 8-5 0,8-8 1 15,0 0-1-15,0 0 0 0,0 0-2 0,0 0-5 16,0 0 3-16,0 0-2 0,0 0 4 0,0 0-4 16,0 0 1-16,0 0-1 0,0 0 0 0,0 0 0 15,0 0 3-15,0 0-1 0,0 0-4 0,0 0 4 16,0 0 4-16,0 0-5 0,0 0 2 0,0 0-2 15,0 0 3-15,0 0-1 0,0 0-1 0,30-15 0 16,-30 15 3-16,0 0-5 0,0 0 5 0,0 0-4 0,6-7 2 16,-6 7 2-16,0 0 1 0,0 0 0 15,0 0 2-15,0 0-1 0,0 0 1 0,0 0-4 16,3-9 0-16,-3 9-2 0,0 0 1 0,0 0-1 16,0 0-2-16,0 0-4 0,0 0 3 0,0 0-1 0,0 0 1 15,0 0-3-15,0 0 1 0,0 0 0 16,0 0 0-16,0 0 0 0,-31 13 0 0,31-13-2 15,0 0 3-15,0 0-3 0,-3 10-3 0,3-10 4 0,0 0 2 16,0 0-3-16,0 0 0 0,-5 10 0 0,5-10 6 16,0 0-8-16,0 0 3 0,0 0-2 0,0 0 3 15,0 0 0-15,0 0-2 0,0 0 4 0,0 0-2 16,0 0 3-16,0 0-5 0,0 0 1 0,0 0-1 16,0 0 0-16,8 16 2 0,-8-16-1 0,0 0 6 15,0 0-6-15,0 0-1 0,0 0 3 0,0 0-2 16,0 0 5-16,0 0-3 0,0 0-3 0,0 0 0 15,0 0 5-15,0 0 0 0,0 0-2 0,0 0-2 16,0 0 2-16,0 0 1 0,0 0 4 0,0 0-8 16,0 0 5-16,0 0-3 0,0 0-2 0,0 0-2 15,0 0 2-15,0 0 0 0,0 0-3 0,0 0 3 16,0 0-3-16,0 0 5 0,-27-9-4 0,27 9 5 16,-9 9-4-16,9-9-3 0,-6 6 6 0,6-6-4 15,0 0 0-15,-8 5 3 0,8-5-3 0,0 0-1 16,0 0 2-16,-6 8-3 0,6-8 1 0,0 0-1 15,0 0-3-15,0 0 0 0,0 0-6 0,0 0-3 16,0 0-5-16,0 0-2 0,0 0-9 0,0 0-1 16,0 0-8-16,26 0 5 0,-26 0-1 0,0 0 3 0,0 0-4 15,16-10 5-15,-16 10 2 0,0 0 3 0,6-7-1 16,-6 7 2-16,0 0-1 0,8-6 5 16,-8 6 0-16,0 0-1 0,0 0 3 0,0 0 4 0,0 0 1 15,0 0-2-15,0 0-4 0,0 0-1 0,3-8-5 16,-3 8-5-16,0 0-10 0,0 0-13 0,0 0-23 15,0 0-21-15,0 0-68 0,0 0-120 16,0 0-312-16,0 0 138 0</inkml:trace>
          <inkml:trace contextRef="#ctx0" brushRef="#br0" timeOffset="86476.1059">7546-1647 301 0,'0'0'310'0,"-6"-9"-18"0,6 9-14 0,-7-7-16 15,7 7-25-15,0 0-13 0,0 0-25 0,-6-14-10 16,6 14-29-16,0 0-16 0,0 0-17 15,-3-7-13-15,3 7-13 0,0 0-10 0,0 0-19 0,0 0-18 16,0 0-19-16,0 0-26 0,0 0-28 0,0 0-35 16,0 0-45-16,0 0-39 0,0 0-50 0,0 0-263 15,13 30-487-15,-13-30 216 0</inkml:trace>
          <inkml:trace contextRef="#ctx0" brushRef="#br0" timeOffset="86216.1859">7634-1523 45 0,'0'0'255'0,"0"0"-12"15,0 0-9-15,0 0-16 0,0 0-15 16,0 0-18-16,0 0-17 0,0 0-16 0,0 0-12 16,0 0-15-16,0 0-15 0,0 0-15 0,0 0-6 0,0 0-10 15,0 0-8-15,0 0-3 0,0 0 0 0,0 0 2 16,0 0 1-16,0 0-3 0,3 31 7 0,-3-23-3 15,0-8 11-15,3 16-13 0,0-6 1 0,-3-2 3 16,0-8-3-16,5 17-6 0,-2-7-2 0,-3-3 2 16,3 4-1-16,-3-11 0 0,3 18-4 0,0-8-11 15,-3 0-1-15,0-10-3 0,7 10-1 0,-7-10-8 16,3 11 0-16,-3-11-1 0,6 12-3 0,-6-12 0 16,0 8-1-16,0-8-5 0,3 10-5 0,-3-10-2 15,0 0 1-15,7 6 3 0,-7-6-2 0,0 0-2 16,9 7-1-16,-9-7-10 0,0 0 4 0,9 7-1 15,-9-7 4-15,0 0-32 0,0 0-22 0,20-1-12 16,-20 1-34-16,0 0-32 0,0 0-40 0,13-6-45 16,-13 6-51-16,8-9-303 0,-8 9-602 0,3-15 267 15</inkml:trace>
          <inkml:trace contextRef="#ctx0" brushRef="#br0" timeOffset="87134.5743">7965-1475 76 0,'0'0'225'0,"0"0"-20"0,0 0-18 15,0 0-13-15,6 7-14 0,-6-7-5 0,0 0-9 16,6 14-5-16,-6-14 0 0,8 10-7 0,-5-4-8 16,-3-6-14-16,3 15-5 0,3-6-4 0,0 0-8 15,-3 0-4-15,-2-1-6 0,2 3-5 0,-3-11-5 16,6 15-4-16,0-7-8 0,-3 1-3 0,-2 1-1 16,5-3-5-16,-6-7-6 0,6 13-3 0,-6-13-2 0,6 12-4 15,-6-12-3-15,5 9-4 0,-5-9 2 16,0 0-6-16,6 9-2 0,-6-9-1 0,6 6 1 15,-6-6-4-15,0 0 2 0,0 0-7 0,0 0-1 16,0 0 5-16,0 0 6 0,4 9-2 0,-4-9 3 16,0 0 7-16,0 0 8 0,0 0-3 0,0 0-3 0,0 0-2 15,0 0-2-15,0 0 1 0,0 0 7 0,0 0-20 16,0 0-1-16,3-26 3 0,-3 26-8 16,3-16 4-16,-3 16 0 0,3-19-2 0,-3 11-1 0,0-2 2 15,3-4-10-15,-1 0 8 0,1 0 1 0,0 0-2 16,0 0 5-16,-3 0 1 0,3 0 2 0,3 3-2 15,-5-2 1-15,2 0 6 0,0 1-8 0,0 1-8 16,0 1 18-16,-3 10-13 0,7-14-6 0,-1 7-5 16,-6 7-2-16,6-15 0 0,2 11-18 0,-8 4-16 15,12-7-18-15,-5 3-26 0,-7 4-22 0,12-4-35 16,-12 4-41-16,17-1-37 0,-17 1-35 0,16 0-72 16,-16 0-170-16,13-2-526 0,-13 2 233 0</inkml:trace>
          <inkml:trace contextRef="#ctx0" brushRef="#br0" timeOffset="87428.0035">8392-1544 70 0,'0'0'278'0,"0"0"-15"0,4 10-7 0,-4-10-11 16,5 11-7-16,-5-11-6 0,1 15-12 0,2-6-6 15,0-1-9-15,-3 3-2 0,9 1-9 0,-7-1-3 16,4 1-3-16,-3 4 2 0,3-5-10 0,-3 4-11 15,1-1-16-15,5 1-4 0,-5-4-5 0,2 2-7 16,0-1-12-16,3 0-2 0,-4 0-16 0,1 1-4 16,-2-6-12-16,-1 1-4 0,-3-8-8 0,9 13-8 15,-6-8-7-15,-3-5-6 0,3 10-3 0,-3-10-7 16,5 8-9-16,-5-8 0 0,0 0-1 0,3 9-4 0,-3-9-6 16,0 0-6-16,0 0-30 0,0 0-24 0,10 2-29 15,-10-2-28-15,0 0-40 0,0 0-34 0,0 0-35 16,15-20-49-16,-15 11-44 0,6-4-62 0,-8 0-274 15,4-5-678-15,1 3 299 0</inkml:trace>
          <inkml:trace contextRef="#ctx0" brushRef="#br0" timeOffset="87637.0001">8466-1647 101 0,'0'0'295'0,"-9"-13"-12"0,9 13-17 16,-3-9-23-16,3 9-18 0,-4-10-23 0,4 10-13 16,0 0-31-16,0 0-14 0,-6-10-16 0,6 10-17 15,0 0-14-15,0 0-17 0,0 0-25 0,0 0-26 16,0 0-35-16,0 0-49 0,0 0-39 0,0 0-62 16,0 0-227-16,0 0-414 0,0 0 183 0</inkml:trace>
          <inkml:trace contextRef="#ctx0" brushRef="#br0" timeOffset="228271.8452">8493-1726 110 0,'0'0'104'0,"0"0"-10"0,0 0-3 15,0 0-7-15,20-7-9 0,-20 7-7 0,0 0-4 16,0 0-3-16,0 0 5 0,0 0-8 0,0 0-1 15,0 0-4-15,0 0-7 0,0 0-4 0,0 0-9 16,0 0 12-16,0 0-4 0,0 0-9 0,0 0-1 16,0 0 9-16,0 0-11 0,0 0 5 0,0 0-6 15,0 0 3-15,0 0-4 0,0 0-4 0,0 0 1 16,0 0-2-16,0 0-1 0,0 0 0 0,0 0-4 16,0 0 0-16,0 0 1 0,0 0-6 0,0 0-3 15,-14-14 0-15,14 14 1 0,0 0-2 0,0 0-3 16,0 0 2-16,0 0-3 0,0 0 3 0,0 0-2 15,0 0 2-15,0 0-5 0,0 0 5 0,0 0-5 16,0 0 2-16,0 0-6 0,0 0 5 0,0 0-1 16,0 0 11-16,0 0-12 0,0 0 0 0,0 0-3 15,0 0 5-15,0 0 5 0,0 0 0 0,0 0 1 16,0 0 4-16,0 0 0 0,0 0 0 0,0 0 2 0,0 0 9 16,0 0-6-16,0 0 0 0,0 0 4 15,0 0-2-15,0 0 2 0,0 0 5 0,0 0-6 16,0 0 0-16,0 0 0 0,0 0-1 0,0 0-2 15,0 0-2-15,0 0-2 0,0 0 1 0,0 0 1 0,0 0-4 16,0 0 2-16,0 0-2 0,0 0-4 0,0 0 0 16,0 0-2-16,0 0 2 0,0 0 1 0,0 0 1 15,0 0-1-15,0 0 4 0,0 0-1 0,0 0-1 16,0 0 6-16,0 0-5 0,0 0 4 0,0 0-3 16,0 0-2-16,0 0 2 0,0 0 1 0,0 0-3 15,0 0 0-15,0 0 2 0,27 1 0 0,-27-1 0 16,0 0 3-16,0 0 0 0,0 0-2 0,0 0 4 15,0 0-1-15,0 0 2 0,0 0-4 0,0 0 4 16,6-5 1-16,-6 5-5 0,0 0-2 0,0 0 1 16,0 0 0-16,0 0-5 0,0 0 0 0,0 0-2 15,0 0-1-15,0 0 1 0,0 0 3 0,0 0 1 16,0 0 3-16,0 0 3 0,-25 15 4 0,25-15-2 16,-8 7 0-16,8-7-3 0,-6 9 2 0,6-9-2 15,-7 5-1-15,7-5-3 0,-6 10 3 0,6-10-4 0,0 0-1 16,-5 7 0-16,5-7 3 0,0 0-4 15,-1 11-1-15,1-11-3 0,0 0 0 0,0 0-1 16,0 0 1-16,0 0 1 0,0 0 3 0,0 0-4 0,0 0 2 16,0 0 1-16,0 0 2 0,0 0-1 0,0 0 3 15,22 0-4-15,-22 0 0 0,0 0 1 0,20-7 0 16,-20 7-1-16,6-6 1 0,-6 6 0 0,10-9-2 16,-10 9 2-16,9-6 0 0,-9 6 4 0,7-8-1 15,-7 8 0-15,6-10 0 0,-6 10 5 0,0 0-1 16,6-7 2-16,-6 7 2 0,0 0-3 0,0 0 2 15,0 0-5-15,0-11-1 0,0 11-3 0,0 0-1 16,0 0 1-16,0 0-5 0,0 0 0 0,0 0 7 16,0 0-8-16,0 0-1 0,0 0 2 0,0 0 0 15,0 0-2-15,0 0 0 0,-32 10-2 0,32-10-1 16,-9 5 1-16,9-5 0 0,-9 5 2 0,9-5-2 16,0 0-2-16,-11 8 1 0,11-8 1 0,0 0-3 15,-6 5 3-15,6-5 0 0,0 0-2 0,0 0 4 16,-7 7-3-16,7-7 0 0,0 0 5 0,0 0-4 0,0 0-1 15,0 0 2-15,0 0 0 0,0 0 3 16,0 0 3-16,0 0-3 0,0 0 8 0,0 0 0 16,0 0 1-16,0 0 3 0,0 0-2 0,0 0-2 0,0 0-1 15,0 0 2-15,0 0-4 0,0 0 4 0,0 0-9 16,0 0 2-16,0 0-13 0,0 0-23 16,0 0-41-16,0 0-56 0,0 0-72 0,0 0-101 15,0 0-168-15,0 0-506 0,0 0 225 0</inkml:trace>
          <inkml:trace contextRef="#ctx0" brushRef="#br0" timeOffset="88416.1055">8820-1526 97 0,'6'7'215'15,"-6"-7"-7"-15,7 11-8 0,-4-5-10 0,-3-6-8 0,9 11-11 16,-6-4-9-16,-3-7-12 0,5 13-6 0,1-6-6 16,-6-7-5-16,6 14-12 0,-5-8-11 15,-1-6-4-15,6 17-10 0,-6-12-6 0,0-5-4 16,6 10-9-16,-6-10-5 0,6 9-3 0,-6-9-2 16,3 9-9-16,-3-9-5 0,0 0-5 0,4 9-3 15,-4-9-6-15,0 0-2 0,6 8-6 0,-6-8 1 16,0 0-6-16,0 0-3 0,0 0 7 0,0 0-7 0,0 0-1 15,3 10 1-15,-3-10 1 0,0 0-3 0,0 0-2 16,0 0 5-16,0 0-6 0,0 0-1 16,0 0-1-16,0 0-3 0,0 0-2 0,0 0-1 15,6-31-4-15,-6 31 1 0,5-13-3 0,1 5 4 0,-3 0-4 16,3-1-2-16,-2-2 0 0,4 4-2 0,-2-3-4 16,0-1 0-16,-3 5 1 0,7-4 0 0,-7 2-1 15,5 1 4-15,-3 1 0 0,1-1 2 0,0 0-5 16,-6 7 3-16,9-8-4 0,-9 8 3 0,11-5-10 15,-11 5 13-15,0 0-7 0,9-9 3 0,-9 9 2 16,0 0 2-16,0 0-3 0,13-1 2 0,-13 1 6 16,0 0-2-16,11 10-2 0,-11-10 7 0,9 9 1 15,-5-2-2-15,-4-7 6 0,6 12 6 0,0-3 1 16,-3-2 2-16,1 3 7 0,-4-10-6 0,9 16 5 16,-4-7-5-16,-2 0 7 0,0-2-5 0,0 1 6 15,4 2-10-15,-2-3 2 0,-2 1-2 0,-3-8 0 16,4 15-1-16,1-8-1 0,-5-7-6 0,4 9-2 15,-4-9 0-15,5 6 3 0,-5-6-6 0,0 0 2 16,6 9 2-16,-6-9-2 0,0 0 1 0,0 0-4 16,7 7 5-16,-7-7 3 0,0 0-3 0,0 0-2 15,0 0-1-15,18-14-4 0,-18 14-3 0,10-13-1 16,-1 2 15-16,-1 2-14 0,4-2-15 0,-5-2 2 16,2-2-2-16,2 5-4 0,-3-5-3 0,0 2 4 0,2 0 5 15,-2 1 8-15,-1 1-14 0,1 3 6 0,-2-3-4 16,0 6 3-16,0-3 1 0,-2 1 4 15,-4 7-4-15,9-11 2 0,-9 11 4 0,6-8 3 16,-6 8-2-16,7-5-5 0,-7 5 7 0,0 0 2 0,15-3-4 16,-15 3 5-16,0 0 8 0,14 9-6 0,-8-2 10 15,-6-7 10-15,9 13-1 0,0-6 2 0,-6 3 0 16,4 1 3-16,2-3-3 0,-3 4-2 0,4 3-1 16,-4-3 1-16,6 3-1 0,-1 0-12 0,-1-1-36 15,-1 2-38-15,2-3-47 0,-2 0-86 0,1-2-102 16,-10 5-313-16,10-6-663 0,-4 0 294 0</inkml:trace>
        </inkml:traceGroup>
      </inkml:traceGroup>
    </inkml:traceGroup>
    <inkml:traceGroup>
      <inkml:annotationXML>
        <emma:emma xmlns:emma="http://www.w3.org/2003/04/emma" version="1.0">
          <emma:interpretation id="{0B2B0369-BF9D-4524-902A-945778AB032C}" emma:medium="tactile" emma:mode="ink">
            <msink:context xmlns:msink="http://schemas.microsoft.com/ink/2010/main" type="paragraph" rotatedBoundingBox="3121,7905 31894,5844 32322,11818 3549,138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452F77C-8204-4DBA-B837-BF3FA9636513}" emma:medium="tactile" emma:mode="ink">
              <msink:context xmlns:msink="http://schemas.microsoft.com/ink/2010/main" type="line" rotatedBoundingBox="3337,7875 31838,6049 31941,7655 3440,9481"/>
            </emma:interpretation>
          </emma:emma>
        </inkml:annotationXML>
        <inkml:traceGroup>
          <inkml:annotationXML>
            <emma:emma xmlns:emma="http://www.w3.org/2003/04/emma" version="1.0">
              <emma:interpretation id="{34AE3CBB-0E7E-4A30-97BE-E588435D8BD1}" emma:medium="tactile" emma:mode="ink">
                <msink:context xmlns:msink="http://schemas.microsoft.com/ink/2010/main" type="inkWord" rotatedBoundingBox="3338,7885 4748,7795 4804,8674 3394,8764"/>
              </emma:interpretation>
            </emma:emma>
          </inkml:annotationXML>
          <inkml:trace contextRef="#ctx0" brushRef="#br0" timeOffset="142431.6724">7 312 153 0,'-6'-7'165'0,"6"7"-11"0,0 0-16 0,-6-12-11 15,6 12-10-15,0 0-6 0,0-16-11 0,0 16-5 16,9-17 0-16,0 4-5 0,0 2-3 0,3-1-2 16,5-7-2-16,-4 7-2 0,9-6 3 0,2 1-8 15,6-8 1-15,0 5-8 0,3-1 7 16,-3 7-3-16,-4-1-5 0,3 2-1 0,5-4-5 0,-4 9 0 16,-3 2-8-16,-8 0-4 0,5 1-4 15,1-1-1-15,1 5-6 0,-7-2-5 0,0 6-4 0,-2-2 2 16,-1 5-9-16,-1-2 2 0,-1 3-2 0,-6-3-2 15,-2 3-3-15,2 0 4 0,-2 3-6 0,-2 0 5 16,-2 7-2-16,-2 1 2 0,-2-4-5 0,1 3 2 16,-4 3-2-16,-1-4-4 0,-1 5 2 0,0-3-3 15,-1 2-3-15,-4-3 4 0,5 1-1 0,-5 2-1 16,-2-2-3-16,5-1 5 0,-3-5-5 0,0 3-1 16,-1 4-4-16,1-7 3 0,2 1-1 0,-2 0 1 15,4-2-4-15,1-4 5 0,-2-1-5 0,3 2 1 16,6-8 0-16,-10 14 1 0,10-14-4 0,-6 7 3 15,6-7-5-15,-2 10 5 0,2-10-6 0,0 0 3 16,0 0 1-16,0 0 4 0,0 0-7 0,0 0 4 16,13 11-1-16,-13-11-1 0,0 0 2 0,23-4-1 15,-23 4 1-15,18-7-2 0,-8 6 1 0,-10 1 0 16,20-6 0-16,-9 5 2 0,3-1-1 0,-2-2-1 16,-12 4 4-16,25 0-5 0,-10 0 0 0,3 0-2 15,-5 4 2-15,2-2 0 0,-3-1 1 0,-1 3 3 0,5-1-5 16,-8 4 2-16,1-4-1 0,4 4 3 15,-1 1-1-15,-2-3-1 0,1 4-2 0,-4-1 1 16,5-1 1-16,-4 2 3 0,1-3-6 0,-5 2 3 0,2 2 0 16,0-3 2-16,-2 2-1 0,2-1 2 15,-1 1-3-15,1-2 1 0,-2 1-1 0,2 2 7 16,-6-10-8-16,3 15 2 0,0-6-1 0,-3-9 3 16,0 16-3-16,0-16 4 0,-6 21 0 0,2-14-6 0,-4 6 5 15,2-5-1-15,-1 4-2 0,-5-1 3 0,2 0-1 16,-5 1-1-16,4-1 2 0,-5 1-2 15,-1-3 1-15,4 1 0 0,-8 1-1 0,-3-1 1 0,6-3-1 16,-4 4 1-16,0-2 0 0,-2 2 4 0,1-1-3 16,4-6 0-16,3 1 0 0,-1 0-3 0,1 0 3 15,2-3 0-15,1 2-2 0,-1-1-1 0,6-3 1 16,8 0 2-16,-15 3-1 0,15-3 2 0,-14 0-4 16,14 0 2-16,-15 0-11 0,15 0-12 0,0 0-11 15,0 0-14-15,0 0-17 0,-13-6-15 0,13 6-24 16,0 0-18-16,0 0-22 0,0 0-27 15,18-25-53-15,-18 25-145 0,10-15-399 0,-5 7 177 0</inkml:trace>
          <inkml:trace contextRef="#ctx0" brushRef="#br0" timeOffset="141523.114">195 117 39 0,'0'0'111'16,"0"0"-7"-16,5-11-1 0,-5 11 0 0,0 0-3 15,0 0 2-15,0 0-6 0,7-5-1 0,-7 5-1 16,0 0 0-16,0 0-3 0,0 0-1 0,0 0 6 15,0 0-4-15,0 0-5 0,0 0-3 0,2-12-5 16,-2 12-1-16,0 0-3 0,0 0-8 0,0 0-2 16,0 0-8-16,0 0-7 0,0 0-5 0,0 0-2 0,0 0-9 15,0 0 0-15,0 0 0 0,0 0 5 16,0 0 0-16,0 0 4 0,0 0 1 0,7 24 2 16,-7-24 1-16,5 12-7 0,-5-12-1 0,0 16 1 15,0-6 1-15,1 1 1 0,-1-11-1 0,2 21-3 0,1-6 0 16,-2-2-2-16,1 0-2 0,-2 2 1 0,0-1-3 15,0 0 2-15,4 3 2 0,-4 0-2 16,1-3-8-16,2 4 2 0,-3-1-1 0,2-1-1 16,1 1 0-16,0-2-4 0,0 1-1 0,1-1 0 0,-1 1-4 15,2-2 1-15,-1 3 1 0,-1 0 1 0,-1-3-2 16,2 3 1-16,2 1 0 0,-3-6 0 0,2 3-1 16,-4-4 4-16,4 4-2 0,-4-2 0 0,2 1 2 15,2-3 0-15,-1 3 3 0,1 0-4 0,-2-7-2 16,-2 4 4-16,-1-11-7 0,9 14 5 0,-6-8-5 15,-3-6-1-15,6 13 2 0,-2-8-4 0,-4-5 1 16,5 13-2-16,-5-13 1 0,10 8-4 0,-10-8 1 16,8 8-3-16,-8-8 2 0,12 5-5 0,-12-5 3 15,6 5 1-15,-6-5 3 0,10 3-11 0,-10-3-14 16,0 0-16-16,12 2-23 0,-12-2-20 0,0 0-24 16,0 0-21-16,0 0-34 0,5 8-36 0,-5-8-31 15,0 0-261-15,0 0-519 0,-21 8 230 0</inkml:trace>
          <inkml:trace contextRef="#ctx0" brushRef="#br0" timeOffset="143150.0675">1117 502 167 0,'0'0'213'0,"0"0"-8"0,0 0-8 0,0 0-12 16,0 0-6-16,0 0-10 0,0 0-9 0,-12-17-10 16,12 17-8-16,0 0-12 0,0 0-9 0,0 0-7 15,-7-5-9-15,7 5-11 0,0 0-12 0,0 0-9 16,0 0-1-16,0 0-6 0,-15 17-4 0,10-7 4 16,5-10-4-16,-6 18-5 0,3-7 0 0,-1 4-3 15,1 0-1-15,-3-1-5 0,3 1 0 0,0-1-3 16,-2 3-3-16,4-3-5 0,-1 3-2 0,4 0-3 0,-4-3-1 15,2 3 0-15,2-2-3 0,-1 0-6 0,4-5-2 16,-2 1-6-16,1 2 8 0,-2-2-3 16,4 1-1-16,-3-6-2 0,-3-6 1 0,9 16-1 15,-3-11-5-15,1 0 10 0,-7-5-11 0,13 8 0 0,-5-5-1 16,4-2 3-16,0 2-4 0,-12-3 2 0,15-3 3 16,-15 3-7-16,22-7 3 0,-11 1 0 15,6-1-5-15,-3-1-1 0,-4-2 3 0,7 2-3 16,-2-2 9-16,-2-3-15 0,-1 2-1 0,1-2-8 0,-2 0 4 15,1-1-2-15,-2-1 0 0,-4 2-4 0,-1-1 1 16,4 2 4-16,-6 0-1 0,1 1 3 0,-1-2-2 16,0 3 2-16,-2 0 2 0,-1 10-1 0,-4-17 2 15,4 17-3-15,0-18 5 0,0 18-2 0,-1-13 3 16,1 13-1-16,-5-14-1 0,5 14-1 0,0-11 1 16,0 11 3-16,0 0-5 0,-4-9 8 0,4 9-5 15,0 0-1-15,0 0 2 0,0 0-1 0,0 0-4 16,0 0 3-16,0 0 0 0,0 0 0 0,0 0-1 15,0 0 5-15,0 0-1 0,0 0 3 0,0 0 3 16,-9 36 0-16,12-25 5 0,-3-11-5 0,0 27 2 16,1-13 0-16,1 0 1 0,2-3-4 0,-1 6 7 15,0-3-7-15,0-3 1 0,3 4 1 0,1 1 1 16,-2-2-6-16,2 0-2 0,-1-2-23 0,-1-3-25 16,2 2-38-16,-1-1-42 0,2 0-42 0,-1-3-62 15,1-3-262-15,-8-4-535 0,15 7 236 0</inkml:trace>
        </inkml:traceGroup>
        <inkml:traceGroup>
          <inkml:annotationXML>
            <emma:emma xmlns:emma="http://www.w3.org/2003/04/emma" version="1.0">
              <emma:interpretation id="{53DCEB04-05ED-4632-B860-2C805D8BDA01}" emma:medium="tactile" emma:mode="ink">
                <msink:context xmlns:msink="http://schemas.microsoft.com/ink/2010/main" type="inkWord" rotatedBoundingBox="5914,8030 7635,7920 7675,8551 5954,8661"/>
              </emma:interpretation>
            </emma:emma>
          </inkml:annotationXML>
          <inkml:trace contextRef="#ctx0" brushRef="#br0" timeOffset="144868.005">3473 427 101 0,'0'0'172'0,"0"0"-6"15,0 0-9-15,0 0-9 0,0 0-6 0,18 11-5 0,-18-11-2 16,8 10-8-16,-2-3-7 0,-5 1-5 0,-1-8 0 16,5 17-6-16,1-7-1 0,-1 1-7 15,-2 1-5-15,2 0-3 0,-2-2-4 0,-3 1-8 16,0-11-6-16,3 18-7 0,-2-7 4 0,1-1-4 16,-2-10-5-16,-2 17-4 0,-2-7-1 0,4-10-8 0,-9 18-1 15,5-8-4-15,-4 1-2 0,1 0-7 0,-1-1 0 16,-4 0-7-16,-3 0-1 0,5-3-1 15,-1 4-5-15,-1-7-1 0,1 2 0 0,2-1-3 0,-2 4-3 16,2-7-1-16,-1 3-4 0,10-5-10 0,-15 2-5 16,6 0-21-16,9-2-19 0,0 0-22 15,-22 0-19-15,22 0-27 0,-14-4-28 0,14 4-27 0,-7-11-44 16,7 11-184-16,-9-13-429 0,9 2 189 0</inkml:trace>
          <inkml:trace contextRef="#ctx0" brushRef="#br0" timeOffset="145518.1915">3757 109 63 0,'0'0'214'0,"4"-11"-19"0,-4 11-23 16,0 0-6-16,0 0-8 0,0 0-10 0,0 0-4 15,15 20-2-15,-12-11-5 0,1 5-1 0,1 0-5 0,1 0-9 16,-2 3-1-16,5 4-4 0,-4 4-2 0,5-1-9 16,-2 0-5-16,-1 1-10 0,1-2 4 15,-1-3-12-15,2 4-10 0,-2 0-7 0,-1-10 0 16,2 4-8-16,-2-1-3 0,-3-4-6 16,4 0-4-16,-1-1-5 0,-1 2-6 0,2-4 0 0,-5-3-3 0,2 3-3 15,1-5-2-15,-5-5-3 0,9 9-1 16,-9-9-8-16,4 11 3 0,-4-11-1 0,5 5 10 0,-5-5-9 15,0 0-5-15,10 5 1 0,-10-5 1 16,0 0-5-16,0 0 0 0,16-10-6 0,-16 10-10 16,17-20-12-16,-10 11-3 0,5-7-12 0,-1 5-3 0,1-4-3 15,1 2 5-15,-1-1 3 0,3 2-3 0,1 0 3 16,-1-1 5-16,-3 2 1 0,2 1 5 0,-4 2-1 16,2-2 4-16,0 3 1 0,-3 5 1 0,0-3-2 15,-9 5 6-15,16-4 2 0,-8 1 2 0,-8 3 2 16,16 0 3-16,-16 0 6 0,15 7 2 0,-3-4 2 15,-5 0 4-15,1 4 2 0,1 1-1 0,-5-1 6 16,2 2 2-16,-3 1 2 0,3 2-1 0,0 2 0 16,-1 3 1-16,-5-2 2 0,0 1 2 0,-3-2-3 15,1-1 2-15,-4 2-1 0,-1-3 3 0,-2 3-11 16,-5 0 5-16,1-3 1 0,-7 5-6 0,3-3 6 16,-4 3-3-16,3-10 2 0,-2 4 0 0,-2-1-4 15,4-1-6-15,3-2 6 0,-3-2-3 0,3 2-3 16,0-3-5-16,4-1 2 0,-1 1 2 0,1-1-3 0,1 0 0 15,10-3-3-15,-17 0 3 0,17 0 0 16,0 0-14-16,-19-5-5 0,19 5-11 0,-9-8-13 16,9 8-9-16,-4-7-17 0,4 7-14 0,-2-15-17 0,2 15-21 15,0 0-17-15,4-18-30 0,2 11-30 0,0 0-60 16,-6 7-160-16,9-16-446 0,2 12 197 16</inkml:trace>
          <inkml:trace contextRef="#ctx0" brushRef="#br0" timeOffset="144311.064">2769 398 163 0,'0'0'179'0,"0"0"-3"0,0 0-7 0,-1-15-3 0,1 15-6 16,0 0-8-16,0 0-8 0,0 0-12 0,0 0-3 15,0 0-12-15,-8-11-9 0,8 11-11 0,0 0-7 16,0 0-7-16,0 0-4 0,-26 21-2 0,15-11-3 16,1 4-1-16,-1-1-6 0,-2 8 9 0,-1-1-5 15,2-1-5-15,-2 2 0 0,2 1-5 0,3-4-7 16,-2 1 1-16,4-1-4 0,1 0-5 0,0 0-3 16,1-2-4-16,1 1-3 0,2-2-3 0,2 1-3 15,2-3-2-15,-1 2-2 16,2-6-7-16,2 7 1 0,1-6 0 0,0-2-3 0,1-1-3 0,1-1 5 15,2-1-2-15,2-1-2 0,3 0-2 0,0-4-1 16,4-3 0-16,1 2-4 0,-2 0 3 0,1-5-1 16,-1 1-6-16,1 1 3 0,1-2 6 0,-4-2-2 15,0 0-5-15,-2 0 1 0,2-2-2 0,-2 2-1 16,-4 1-2-16,2-4-3 0,-4 4 5 0,-1 0 0 16,3-4-1-16,-2 5 0 0,-2-1 0 0,-6 7 3 15,9-11-3-15,-5 5 1 0,-4 6-4 0,8-7 3 0,-8 7-3 16,6-7 0-16,-6 7 2 0,0 0-4 15,0 0-2-15,6-8-1 0,-6 8 0 0,0 0 1 0,0 0 5 16,0 0-4-16,0 0-2 0,19 11 6 0,-19-11-3 16,6 11 2-16,-3-4-3 0,-3-7 2 0,7 17 2 15,-2-10-3-15,-2 0 1 0,3 3 2 16,-2-3-2-16,1 4-1 0,-1-5 3 0,1 2 2 0,-5-8-2 16,7 14 4-16,-1-7-4 0,-1-2-10 0,-5-5-18 15,7 9-17-15,-7-9-16 0,9 8-20 0,-9-8-18 16,6 7-26-16,-6-7-11 0,0 0-21 0,12 0-20 15,-12 0-34-15,0 0-186 0,13-12-428 0,-13 12 190 16</inkml:trace>
          <inkml:trace contextRef="#ctx0" brushRef="#br0" timeOffset="144554.418">3179 551 92 0,'0'0'213'0,"0"-13"-8"0,0 13-10 16,0 0-10-16,2-10-12 0,-2 10-11 0,0 0-11 15,0 0-11-15,0 0-10 0,0 0-3 0,10-6-11 16,-10 6-1-16,0 0-5 0,0 0-3 0,15 14-3 16,-15-14-6-16,6 15-7 0,-3-7-9 0,3 2-7 15,-1-2-4-15,1 3-9 0,-3-4-3 0,1 4-6 16,2 2-6-16,-3-5 0 0,2 2-8 0,-4 0-3 16,4 0-5-16,-5-10-11 0,3 15-11 0,1-6-27 15,-4-9-19-15,1 12-23 0,-1-12-29 0,5 11-20 16,-5-11-22-16,0 0-19 0,1 8-22 0,-1-8-43 15,0 0-146-15,0 0-391 0,0 0 173 0</inkml:trace>
        </inkml:traceGroup>
        <inkml:traceGroup>
          <inkml:annotationXML>
            <emma:emma xmlns:emma="http://www.w3.org/2003/04/emma" version="1.0">
              <emma:interpretation id="{39266247-AB1D-4380-852F-2F01EB5A0649}" emma:medium="tactile" emma:mode="ink">
                <msink:context xmlns:msink="http://schemas.microsoft.com/ink/2010/main" type="inkWord" rotatedBoundingBox="8012,7981 9894,7860 9953,8788 8071,8909"/>
              </emma:interpretation>
            </emma:emma>
          </inkml:annotationXML>
          <inkml:trace contextRef="#ctx0" brushRef="#br0" timeOffset="147713.9098">6461 85 185 0,'0'0'186'0,"0"0"-8"15,16 2-14-15,-16-2-9 0,0 0-3 0,13 5-6 16,-13-5-9-16,9 7-10 0,-9-7-3 0,11 7-1 15,-8-1-4-15,-3-6-4 0,3 13-2 0,3-6-4 16,-6-7-4-16,3 17-8 0,1-8-2 0,-4 0-6 16,6 0-4-16,-3 1 0 0,-3-10-9 0,3 18 2 15,-1-9-6-15,-1 2-6 0,4-3-3 0,-5-8-4 16,0 17 5-16,0-17-3 0,-5 18 0 0,4-8-3 16,1-10 8-16,-5 17-8 0,2-7-7 0,-7-2 1 15,1 2-5-15,-2 1 3 0,2 0-16 0,-4 2 3 16,-1-6 1-16,0 1-9 0,-3 2-9 0,1-2 0 15,-1-1-17-15,1-1-20 0,0 1-23 0,-1-3-23 16,2 2-43-16,-1-3-55 0,-4-2-69 0,10 2-88 16,10-3-169-16,-28-11-526 0,20 4 233 0</inkml:trace>
          <inkml:trace contextRef="#ctx0" brushRef="#br0" timeOffset="146679.9294">4666 344 178 0,'0'0'214'0,"0"0"-13"0,0 0-11 0,0 0-14 16,0 0-10-16,0 0-9 0,0 0-11 16,0 0-11-16,0 0-11 0,0 0 2 0,0 0 0 0,0 0-2 15,8 17-7-15,-8-17-3 0,-2 11 0 0,2-11-5 16,2 20-5-16,-4-13-3 0,4 8-10 0,-2-5-7 16,3 5-2-16,-2-6-2 0,-1 6-3 0,3-7-8 15,0 3 0-15,-3 0-5 0,3-3-7 0,2 2-3 16,-5-10-6-16,6 16 2 0,0-10-5 0,0 3 0 15,-2-2-5-15,-4-7-5 0,17 5-8 0,-9-3 8 16,9 0-5-16,-17-2-6 0,24 0-3 0,-6-4 3 16,-2 1 0-16,0-2-8 0,1 1 9 0,2-5-7 15,-2 3-7-15,-1-3-1 0,2-2-3 0,-5 1-10 16,1 0-5-16,5-6-6 0,-10 4 2 0,2-2-2 16,-2-1-7-16,1 2 8 0,-3-1-6 0,-1 0 4 15,0 0 4-15,-3 5-4 0,-1 0 5 0,2-1 0 0,-4 10 1 16,2-19 3-16,1 10 2 0,-3 9-5 15,3-11 4-15,-3 11-4 0,0-14 6 0,0 14-1 16,0 0 7-16,0 0 2 0,0-10-4 0,0 10 1 16,0 0-6-16,0 0 5 0,0 0-1 0,0 0 0 0,0 0 0 15,0 0 4-15,0 0 3 0,0 0 2 16,0 0 3-16,10 31 7 0,-10-21 1 0,3 0-1 0,3-1 0 16,-3 6 7-16,2-2-4 0,-1 1 12 15,4-2-16-15,-4 4-5 0,3-3 5 0,4-1 1 0,-1-3-4 16,-2 2-7-16,4 0 8 0,-5-3-6 0,8 1-8 15,-4-2-11-15,-3-1-19 0,6-2-15 16,-1-1-13-16,-1 1-20 0,-3-4-16 0,-9 0-14 16,27-4-15-16,-14 1-9 0,4 0-14 0,-8-2-11 0,10-1-2 15,-5-4-2-15,2 2 16 0,-1-1 5 0,-2-2 20 16,4 0 9-16,-1 0 12 0,-7 2 7 0,5 2 38 16,-1-4 31-16,-6 4 25 0,2 1 26 0,-3 1 23 15,-6 5 10-15,14-10 14 0,-11 7 7 0,-3 3-1 16,0 0-1-16,12-8-7 0,-12 8-4 15,0 0-4-15,0 0 4 0,13-2-5 0,-13 2-3 0,0 0-1 16,17 6 2-16,-17-6 2 0,10 7 3 0,-1 0-6 16,-3-3 2-16,1 2-3 0,4-1-3 0,-2-3-4 15,7 5 3-15,-2-3 3 0,-1 0-13 0,5-1 6 16,-2 1-2-16,1-2 1 0,-1-1-8 0,0-2-3 16,4 1-1-16,-4-6-9 0,4 5-2 0,-4-1 11 15,3-6-16-15,-4 0 0 0,3 2-6 0,-3-3-2 16,2 0-5-16,-7 2 9 0,2-1-5 0,-5-1 1 15,5 3-1-15,-4-2-9 0,-2 0-2 0,0-1 8 16,-6 9-5-16,1-15-4 0,-1 15 9 0,-1-14-10 0,1 14-16 16,-9-10 1-16,9 10-10 0,-17-6-1 15,8 5-9-15,-7-1 6 0,16 2-6 0,-24 3-4 16,8 1 7-16,4-3-4 0,-5 4 11 0,4 1-11 0,4-2-3 16,-4 6 5-16,1-4-2 0,1 3-3 0,4-2-1 15,-2 3 2-15,1 2-4 0,2-3 4 16,0-2-3-16,3 3 3 0,3 1 4 0,0-11 1 0,-3 18 8 15,6-7-2-15,3 2 4 0,3-1-1 0,-4-3 5 16,5 5 3-16,2-4-5 0,2 3 6 0,-4-1 4 16,5 2 2-16,1 2 1 0,4 1-4 0,-1-1 16 15,4 1 0-15,-10-5 12 0,9 0-4 16,-5 0 4-16,2 2-2 0,4-2 3 0,0 0 2 0,0 5 1 16,2-4 1-16,-6-2 0 0,5 2-7 0,2 1 4 15,-4 1 0-15,-6-3 1 0,1 0-2 0,5-1 6 16,-8 0-4-16,2 1 1 0,-1 0-3 0,-2 0 0 15,-5 1 4-15,1-6-2 0,-3 3 1 0,-3-3 3 16,0 0 2-16,4 0 2 0,-7-7 8 0,3 13 1 16,-3-13 2-16,-3 11 2 0,3-11 1 0,-9 17-7 15,2-9-4-15,-4-1-2 0,2-2 4 0,0 0-7 16,-7 2-4-16,3-1-2 0,-1 1 0 0,-5-3-4 16,-1-2-5-16,-2 1-2 0,3 1-1 0,-1-4-16 15,-2-2-21-15,0 2-14 0,2-2-26 0,2-2-27 16,-7-3-36-16,3-2-41 0,5 0-55 0,-5-2-54 0,-4-3-284 15,3-3-611-15,3-3 270 0</inkml:trace>
          <inkml:trace contextRef="#ctx0" brushRef="#br0" timeOffset="147075.8374">5576 128 94 0,'0'0'196'0,"6"-7"-10"0,-6 7-3 16,6-5-7-16,-6 5-8 0,0 0-6 15,8-6-13-15,-8 6-5 0,0 0-6 0,10-9-10 0,-10 9-11 16,9-5 0-16,-9 5-12 0,9-7-7 0,-9 7-11 16,10-4-6-16,-2-2-11 0,-8 6-1 0,18-4-9 15,-8 0-6-15,2 0-7 0,4 1 0 16,1 0-8-16,-4 3-4 0,4 0-2 0,-1-5-11 15,2 5-26-15,-5-1-23 0,4-2-35 0,-1 3-35 0,1 0-45 16,-4-2-44-16,-1 2-196 0,-12 0-412 0,19 0 182 16</inkml:trace>
          <inkml:trace contextRef="#ctx0" brushRef="#br0" timeOffset="147394.278">6176 144 28 0,'3'7'234'0,"-3"-7"-3"0,7 8-9 0,-1-2-11 16,0 1-14-16,0 1-6 0,1-2-3 0,-1 1-8 15,2 1-13-15,-2 2-6 0,3 1-9 0,1-2-7 16,-4 2-6-16,0 0-9 0,2-1-8 0,1 1-5 15,-2-1-18-15,-4-3 1 0,3 0-6 0,-3 4-12 16,1-5-9-16,2 4-5 0,-6-10-11 0,3 11-2 16,-3-11-2-16,6 12 4 0,-6-12-15 0,5 9-4 15,-5-9-5-15,3 7-16 0,-3-7-21 0,0 0-25 16,0 0-19-16,6 10-29 0,-6-10-27 0,0 0-40 16,0 0-36-16,0 0-20 0,0 0-52 0,0 0-190 15,0 0-477-15,-3-33 212 0</inkml:trace>
        </inkml:traceGroup>
        <inkml:traceGroup>
          <inkml:annotationXML>
            <emma:emma xmlns:emma="http://www.w3.org/2003/04/emma" version="1.0">
              <emma:interpretation id="{B785A52E-1A57-430F-8A7B-7A260EE3E8EB}" emma:medium="tactile" emma:mode="ink">
                <msink:context xmlns:msink="http://schemas.microsoft.com/ink/2010/main" type="inkWord" rotatedBoundingBox="10696,7778 13142,7621 13195,8457 10750,8613"/>
              </emma:interpretation>
            </emma:emma>
          </inkml:annotationXML>
          <inkml:trace contextRef="#ctx0" brushRef="#br0" timeOffset="150719.7483">9388-208 12 0,'0'0'263'0,"0"0"-17"0,0 0-24 0,0 0-23 16,0 0-18-16,0 0-9 0,2 14-3 0,-2-14-14 15,-9 23 2-15,6-8-13 0,0-1-9 0,-6 1-10 16,4-1-5-16,2 4-7 0,-3-2-10 0,3 3-9 16,2-3-4-16,-2 3-14 0,0-4-2 0,3 1-7 15,0-1-8-15,0 0-6 0,0-1 1 0,6-1-9 16,-5-2 6-16,2-4-15 0,2 4 1 0,-1-1-6 16,4-2-3-16,-1-2-5 0,1-1 4 0,-1 1-2 15,5-2-4-15,-2-3 9 0,2 0-14 0,-12-1-3 16,27-2 2-16,-15-2-3 0,5-2 1 0,-4 1-5 15,0-1 1-15,4-3 1 0,-1 2-1 0,-2-2-1 0,-2-2 7 16,0 0-7-16,-1 3-6 0,1-3 11 16,-4 4-9-16,1 0-1 0,0 2 1 0,-9 5-2 15,13-11 7-15,-10 6 0 0,-3 5-4 0,12-3-2 16,-12 3 5-16,0 0-3 0,0 0 18 0,19 3-11 0,-19-3 5 16,9 10-4-16,-3-8 9 0,0 7-6 0,0-2 0 15,2 1 0-15,-2 2 1 0,1-1-4 16,4 2 1-16,-4 1-2 0,1-1-3 0,-3-3 2 15,3 2 0-15,-1 1-1 0,1 0-16 0,-4-4-23 0,2 0-31 16,-3 3-32-16,-3-10-36 0,6 13-30 0,-1-8-45 16,-5-5-30-16,0 0-262 0,9 3-534 0,-9-3 236 15</inkml:trace>
          <inkml:trace contextRef="#ctx0" brushRef="#br0" timeOffset="149462.8424">7367 242 19 0,'-3'-7'235'0,"3"7"-12"15,0 0-12-15,-6-13-14 0,6 13-12 0,0 0-16 16,0 0-9-16,-3-11-18 0,3 11-8 0,0 0-13 16,0 0-8-16,0-13-8 0,0 13-6 0,0 0-5 15,9-11-8-15,-1 6-4 0,1-1-8 0,-9 6 0 0,16-9-4 16,-2 4-4-16,2-1-2 0,-1-1-3 16,1 1-3-16,11-1-1 0,-2 2-3 0,-2-1-2 15,4 2-8-15,-2 1-1 0,2 2-1 0,-2 0-15 16,-2 1-5-16,3 0 7 0,-6 0-9 0,-1 1-4 15,7 2 2-15,-7 0-3 0,0 1 0 0,-2-3-2 16,-1 3 5-16,-1 2-5 0,-2-4-3 0,1 1-1 16,-5 2 0-16,1-4-4 0,-10-1 0 0,14 7 4 15,-8-1-1-15,-6-6-3 0,9 12 3 0,-9-12 4 0,1 12-2 16,-1-12 4-16,-4 18-6 0,-2-8-2 0,-5 4-1 16,2 0 1-16,-4-3-1 0,-1 2 3 0,-3 5-3 15,3-8 3-15,-2 5-2 0,-1-4 1 0,4 1-3 16,-2-4-5-16,2 2 5 0,-1-1-1 0,5-2-10 15,2-1-16-15,-2-3-13 0,9-3-24 0,-14 10-24 16,8-6-33-16,6-4-32 0,0 0-28 0,0 0-50 16,0 0-213-16,0 0-477 0,0 0 212 0</inkml:trace>
          <inkml:trace contextRef="#ctx0" brushRef="#br0" timeOffset="148993.0171">7458 156 160 0,'0'0'172'0,"0"0"0"15,0 0-7-15,0 0-4 0,11-31-6 0,-11 31-5 16,6-7-4-16,-6 7-3 0,0 0-5 0,3-15-2 15,-3 15-4-15,0 0-10 0,0 0-7 0,0-9-11 16,0 9-10-16,0 0-11 0,0 0-11 0,0 0-7 0,0 0-5 16,0 0 0-16,0 0 4 0,0 0 0 15,7 44 2-15,-4-24-1 0,-3 8 3 0,3-1 2 16,0 13-1-16,2-14 0 0,0 12 0 0,1-3 0 0,2-1 3 16,1-6-4-16,-3-1-3 0,4 2-3 15,-1-3-1-15,5-2-4 0,-1 0 4 0,-1-4-11 16,-2 0-7-16,1-4 0 0,1-1 1 0,-2 1-3 15,-1-3-1-15,2 0-2 0,-5-2-10 0,1-4 1 0,2 3-9 16,-3-3-2-16,-2 0-11 0,-4-7-24 0,9 11-21 16,-6-7-20-16,-3-4-29 0,0 0-37 0,-3 16-42 15,3-16-46-15,-9 8-42 0,9-8-275 0,-19 3-571 16,19-3 253-16</inkml:trace>
          <inkml:trace contextRef="#ctx0" brushRef="#br0" timeOffset="150273.0486">8204 228 219 0,'0'0'205'0,"0"0"-16"0,0 0-9 16,6 9-16-16,-6-9-7 0,7 5-6 0,-7-5-9 16,11 5-7-16,-11-5-9 0,12 2 2 0,-12-2-5 15,16 4-7-15,-16-4-6 0,17 0-6 0,-17 0-13 16,22-5-2-16,-10 4-9 0,1-4-5 0,1-1-7 15,2-1-9-15,1 0-3 0,-4-1-5 0,3 0-8 16,-1 0-3-16,9-3-4 0,-6 0-4 0,-5 4-5 16,1-3 3-16,-4 0-4 0,7 1-2 0,-11 1-3 0,7-3-2 15,-7 6-4-15,0-8 6 0,1 8-5 0,-4-4-3 16,-3 9-2-16,6-18 1 0,-6 18-4 16,-3-14 1-16,3 14-7 0,0 0 1 0,-6-13-3 15,6 13 3-15,-16-4 2 0,16 4-1 0,-21 3-3 0,6-3 2 16,-1 4-3-16,-4 4 1 0,4-2-1 0,-3 3 0 15,-4-1-2-15,-1 6 4 0,2-4-5 0,0 4 1 16,5-5 2-16,1 4 0 0,2-2-1 0,6 2 0 16,-1-1-1-16,-2-3 5 0,2 5-5 0,5-4 0 15,-2 0 0-15,3-2 1 0,3-8-2 0,3 21 3 16,-3-14 0-16,0-7 4 0,12 15-4 16,-8-6 1-16,2-6 0 0,5 3 1 0,0-1 2 0,-3-2 1 15,7-2 0-15,-15-1-3 0,30-1-1 0,-11-2 3 16,-5-2-1-16,5-1 0 0,-3 0 0 0,-2-2 2 15,5 1-1-15,-4-4-1 0,1 0-3 0,-2 2 0 16,2-2 3-16,-2-1-2 0,-2 0 3 0,-2-1-2 16,-1 0-1-16,4 1 0 0,-2 1-1 0,-5-1 2 15,3 1-2-15,-2 0 2 0,-4 2-2 0,0 2 0 16,5-1 0-16,-8 8 2 0,6-15-1 0,0 11-1 16,-6 4-2-16,0 0 3 0,7-12 6 0,-7 12-4 15,12-5 3-15,-12 5-1 0,10-5-3 0,-10 5 11 16,0 0-8-16,20 2 1 0,-20-2 2 0,16 5 4 15,-7-1 2-15,-1 1 0 0,-2 1 0 0,6 1 3 16,-5-3-3-16,2 4 1 0,0-2 0 0,-2 0 0 0,2-1-1 16,-1 4 0-16,1-4 4 0,-2 1-8 15,2-1 2-15,-3 0 1 0,-6-5-4 0,7 10 5 16,1-8-6-16,-8-2-1 0,9 7 3 0,-9-7-1 16,0 0 0-16,9 6 1 0,-9-6 2 0,0 0 2 0,0 0 8 15,6 7 8-15,-6-7 8 0,0 0 1 16,0 0 2-16,0 0 0 0,0 0-6 0,0 0-5 15,0 0-4-15,7-22 1 0,-7 22-1 0,5-20-5 16,-4 10-3-16,4-4-1 0,-2 2-6 0,3-1 3 0,3 0 2 16,-2-4-9-16,5 3-1 0,1-2 2 15,1 3-3-15,5-4 0 0,1 4-4 0,3-1-6 16,0-2-19-16,-1 6-23 0,4 0-26 0,-1-1-23 0,-1 5-32 16,-5 2-43-16,1-1-40 0,-1 3-53 0,-3-5-258 15,1 3-565-15,-2-2 250 0</inkml:trace>
        </inkml:traceGroup>
        <inkml:traceGroup>
          <inkml:annotationXML>
            <emma:emma xmlns:emma="http://www.w3.org/2003/04/emma" version="1.0">
              <emma:interpretation id="{918B1707-A196-45C9-9DC5-F598B58098E1}" emma:medium="tactile" emma:mode="ink">
                <msink:context xmlns:msink="http://schemas.microsoft.com/ink/2010/main" type="inkWord" rotatedBoundingBox="13322,7259 16868,7032 16912,7727 13367,7954"/>
              </emma:interpretation>
            </emma:emma>
          </inkml:annotationXML>
          <inkml:trace contextRef="#ctx0" brushRef="#br0" timeOffset="153038.0643">10003 32 87 0,'9'-6'200'16,"-9"6"-11"-16,0 0-10 0,14-3-9 0,-14 3-13 16,12-4-5-16,-12 4-14 0,17 0-11 0,-7-4 0 15,-10 4-10-15,21-1-3 0,-6 0-7 0,-2-3-3 16,7 4-14-16,-4-1 2 0,2-2-10 0,1-1-8 16,-1 0-9-16,2-2-2 0,-5 3-8 0,4-1-4 15,2 1-5-15,-2-3-3 0,-1 1-5 0,-3 1 0 16,-1-2-8-16,-2-1 0 0,-1 5-2 0,-3-3-5 15,-1-1 2-15,-7 6-2 0,12-11-4 0,-6 6 3 16,-3-5-4-16,-3 10-2 0,2-10-5 0,-2 10 2 16,0 0-3-16,-8-18 1 0,8 18-1 0,-10-11-6 15,5 5 4-15,5 6-4 0,-15-9 1 0,4 9-2 0,-4-5-1 16,-2 5 1-16,17 0-5 0,-28 5 3 0,13-5 1 16,-1 5-2-16,1-1-2 0,0 0 4 15,-2 1-1-15,2 1 2 0,2 3 3 0,0 0-3 0,-1 0 1 16,7 5-2-16,-1-3 1 0,-1-1-2 15,6 3 1-15,-1-2-1 0,1 1 0 0,-2-4 2 16,5-8-2-16,-1 22 1 0,2-9 1 0,-1-5-3 16,0-8 5-16,6 17-2 0,0-6-2 0,0-8 1 0,0 4 0 15,3-3 4-15,-9-4 1 0,20 4-2 0,-9-2-3 16,0-2 1-16,5-2-1 0,1-1 10 16,-1 1-9-16,2-4-1 0,0-1 1 0,0 2 1 0,-2-4-2 15,1 2 2-15,-2-1-1 0,2-3-1 0,-2 3-2 16,-1-7 4-16,-1 5-4 0,-1-3 2 0,-1 1 1 15,-1 1-1-15,-3 0-1 0,-1 5 1 0,0-1-3 16,-6 7 3-16,14-13-2 0,-11 8 0 0,-3 5 0 16,9-5-2-16,-9 5 0 0,0 0-1 0,0 0 0 15,0 0 5-15,16 2-1 0,-16-2 4 0,0 0-3 16,15 8 3-16,-9-3 2 0,0 3 6 0,0-1-1 16,0 0-2-16,3 2 10 0,0-3-2 0,1 4 4 15,2 0 3-15,0-3 5 0,-3 0-1 0,3 3 0 16,3-5 0-16,-2 2-1 0,1-5 4 0,-1 2-6 15,5-2 5-15,-4-2-2 0,3 2-3 0,0-6-4 16,2 4 2-16,-1-6-2 0,4-2-1 0,-1 1 0 16,-3 0-3-16,6-2 1 0,0-2-5 0,0-1 0 15,-3-1-1-15,0-4-2 0,2-1-1 0,-2 1 2 16,0-2-2-16,0-4-2 0,3-7-10 0,-2 4-6 16,-7 1-9-16,3-7-5 0,-6 6-8 0,-3 0-8 15,1-1-5-15,-1-2-1 0,-4 2 2 0,-4-1 1 16,1 1 0-16,-5 3 1 0,-2-2 7 0,-2 1 3 15,-2 3 1-15,-1-1 4 0,-4 6 4 0,-1-1-1 16,2 5 4-16,1 2 3 0,-3 0-1 0,-1 4 0 0,-1 1 4 16,1 1 4-16,2 3-2 0,1 2-3 0,13 0 4 15,-20 2 0-15,7 3 0 0,3 2 3 0,-2 4 0 16,3 1 1-16,-3 2 3 0,1 3 1 0,1 2 1 16,1 5 4-16,2 0 1 0,4 1 2 0,-3 2-1 15,4-1 0-15,2 11 3 0,0-7 4 0,2 7-7 16,4-2 2-16,0-9 1 0,2 11 0 0,1 0 0 15,5-1-2-15,1-12 1 0,6 7-2 0,-2-11 2 16,0 2-4-16,2-4 1 0,2 3-1 0,1-6 10 16,2-2-6-16,1-2 0 0,-1-1-2 0,2-7 2 15,3 1-3-15,-4-4 1 0,0 0 0 16,0 0 6-16,1-6-9 0,-1 2 2 0,0-4-4 0,3-2 2 16,-7 1 0-16,3-2 1 0,-2 3-2 0,-2-4 2 15,-1 0-1-15,-3 4-2 0,-3 2 0 0,3 1-3 16,-5-4 2-16,-4 5 0 0,3 1 1 0,-3-1 1 15,-9 4 0-15,18-7-2 0,-11 3 0 0,-7 4-3 16,17-6 4-16,-17 6 2 0,13 0-4 0,-13 0 2 16,15 1-2-16,-15-1 2 0,13 0-3 0,-13 0 3 15,18 2 1-15,-10-1 1 0,-8-1 1 0,16-1 2 16,-16 1-2-16,24 0 0 0,-12-2-1 0,-2 1 2 0,-10 1-1 16,26-7 1-16,-8 4 0 0,-8 1-3 15,4-4 1-15,2-1 0 0,-1 2 1 0,-2 0 3 16,2 2-3-16,-6-4-1 0,2 2 1 0,-4-1 2 15,3 0-2-15,-4-1 1 0,-6 7-2 0,8-11 2 16,-8 11-3-16,6-14 1 0,-6 14-5 0,-2-15 4 16,2 15-6-16,0 0 4 0,-12-14-3 0,6 8 6 15,6 6-5-15,-17-5 0 0,6 4 0 0,11 1-1 0,-27-4 3 16,11 7-1-16,-1-3 1 0,-2 0-4 0,-3 1 1 16,5 0 1-16,-2 0 2 0,0 3-1 0,-1 1-1 15,1-3 1-15,-1 5-3 0,5-3 5 16,1 5-7-16,0 0 3 0,1-1 1 0,2-3-3 0,2 6 5 15,-3-3 0-15,5 1 0 0,1-2-3 0,0 2 1 16,3-1 0-16,3-8 2 0,-4 20-2 0,2-11 8 16,2-9-8-16,-3 18 0 0,3-18 3 0,6 19 5 15,-2-11-6-15,2-1 2 0,0 3-2 0,2-5 1 16,-1 1 3-16,5-3-6 0,2 3 5 0,-1-1-1 16,2-1 2-16,3-4-4 0,-3 0 7 0,4 0-4 15,-2-4-2-15,2 0 1 0,0 1-1 16,-1-2 0-16,2-1-2 0,-4 2-2 0,3-5 1 0,-2 0 2 15,2-7 2-15,-5 8-11 0,1-4 7 0,-2 1 2 16,0-2 0-16,-1 2-3 0,-1-2 3 0,-1-1-2 16,-1 2 5-16,-1 0-5 0,-2 5 1 0,0-4 8 15,0 1-1-15,-2 4 4 0,-4 6 8 0,7-8-5 16,-7 8 7-16,3-8-6 0,-3 8 2 0,0 0-5 16,11-9 0-16,-11 9-5 0,0 0-2 0,0 0 3 15,0 0-5-15,0 0 4 0,0 0 3 0,13 17-4 16,-13-17 6-16,3 14 2 0,3-4 0 0,-1 1-2 15,-4-3 3-15,4 3-5 0,-2-3 6 0,0 3-4 16,0 0 0-16,3-2-1 0,-2 0 12 0,2 0-17 0,-1-1 5 16,1-1-4-16,-1 0 2 0,-5-7 2 0,11 7 6 15,-11-7-12-15,13 7-10 0,-7-4-3 16,-6-3-9-16,11 4-8 0,-11-4-3 0,0 0-6 16,19-6 0-16,-11 0-3 0,-8 6-1 0,16-9 0 0,-7 2 0 15,3-3 2-15,-3 0 7 0,3-3 1 0,-3 4 2 16,1-2 4-16,-4 2 4 0,2 1 1 0,4-1 2 15,-10 4 7-15,6-2-1 0,1 1-2 0,-9 6 5 16,13-10 3-16,-13 10 1 0,11-7 2 0,-11 7 0 16,12-1 1-16,-12 1 2 0,0 0 1 0,0 0 3 15,21 3 8-15,-15 6-1 0,-6-9-1 0,13 8 1 16,-7-3 2-16,0 2 3 0,0 3 0 0,1-3 3 16,1-1-1-16,-1 1 2 0,1 0-1 0,2-1 0 15,2 3-2-15,-3-2 2 0,1-1-2 0,-1-2-2 16,-1 3-2-16,2 0 1 0,-10-7-4 0,11 7 2 15,-11-7 3-15,10 2 6 0,-10-2 9 0,0 0 0 16,9 3 0-16,-9-3-5 0,0 0 6 0,0 0-4 16,0 0-4-16,0 0 2 0,6-21-5 0,-6 21 2 15,5-15-4-15,-5 4-4 0,0 11 2 0,6-22-7 16,-3 8 1-16,1 1-1 0,-1 0-3 0,4-3 4 0,2 4-7 16,-1-2-6-16,-1 3-8 0,1-3-6 15,4 2-13-15,-3 3-7 0,1-4-9 0,5 6 5 16,-3 2-16-16,0-1-12 0,1 0-14 0,-2 3-12 0,2 1-13 15,5-1-11-15,-5 3-8 0,-1 3-7 16,3-3 3-16,0 2 6 0,-1 0 2 0,-2 1 6 16,-1-1 9-16,1 4 8 0,2-1 16 0,-5 0 10 15,3-2 6-15,-3 0 5 0,1 3 9 0,-1-1 16 0,-1-3 15 16,2 1 17-16,-1 1 16 0,1 2 8 0,-2-3 5 16,1 3 14-16,-9-6 2 0,13 5 5 15,-5-1 7-15,-8-4 1 0,19 6-3 0,-9-5 0 16,-10-1-1-16,21 2 1 0,-12 2-3 0,9-4-5 0,-3 0-4 15,1-4 1-15,1 4-7 0,-1-2 0 0,1-2-4 16,1 1-1-16,-2-1-3 0,2 3-3 0,0-3-2 16,-2-3-3-16,1 1-1 0,-2 2 0 15,-1-1 3-15,-2-2-6 0,0 1-1 0,-3 1 2 0,3-3-1 16,-4 3-3-16,-2-3-3 0,-6 8 1 0,9-12-2 16,-9 12 1-16,-2-14 1 0,2 14-4 0,-7-10-2 15,7 10 1-15,-14-7 0 0,4 4-1 0,10 3-2 16,-24-3 0-16,7 0 1 0,1 6-2 0,3-3-3 15,-5 2 5-15,3-1 0 0,0 3-1 0,-1-2-3 16,2 4 0-16,5-2 3 0,-4 1 5 0,-1 5-3 16,1-5 1-16,1 4-4 0,4-2 2 0,-2-1-4 15,3 2 4-15,4 0-1 0,3-8 0 0,-9 13-3 16,6-7 7-16,3-6-6 0,-2 14 6 0,2-14-1 16,-3 11-2-16,3-11 4 0,8 11-1 0,-8-11-4 15,10 7 4-15,-2-1-1 0,-8-6-4 0,13 4 0 0,-6-3-2 16,-7-1-4-16,20-1-3 0,-8-3-3 15,-12 4-1-15,22-2 1 0,-8-6 1 0,2 0 4 16,-3 2 2-16,4-1-4 0,-4-3 5 0,4 3-2 0,-4-2 1 16,3-2 1-16,1 3 0 0,-1 0-1 15,2 0 2-15,-3 1-2 0,0 0 2 0,1 2-2 0,1 1-1 16,-4-2 3-16,4 5 4 0,-2 0-2 16,-2-2 0-16,2 3 1 0,-2 0-3 0,4 3-10 0,-2-1-22 15,-2 4-28-15,-1-3-39 0,3-2-55 0,-2 4-259 16,1 0-451-16,2-1 199 0</inkml:trace>
        </inkml:traceGroup>
        <inkml:traceGroup>
          <inkml:annotationXML>
            <emma:emma xmlns:emma="http://www.w3.org/2003/04/emma" version="1.0">
              <emma:interpretation id="{838ACED1-6644-432D-8D91-B26B77626B45}" emma:medium="tactile" emma:mode="ink">
                <msink:context xmlns:msink="http://schemas.microsoft.com/ink/2010/main" type="inkWord" rotatedBoundingBox="17544,7053 20259,6879 20317,7791 17602,7965"/>
              </emma:interpretation>
            </emma:emma>
          </inkml:annotationXML>
          <inkml:trace contextRef="#ctx0" brushRef="#br0" timeOffset="154700.0443">14683-543 115 0,'0'0'197'0,"0"0"-14"0,0 0-18 0,0 0-15 16,0 0-12-16,0 0-7 0,0 0-8 0,0 0-3 15,0 0-6-15,-39 15 0 0,30-9-4 0,-5 3-8 0,-2 0 0 16,3 1-7-16,-1 0-3 0,-1 1-4 16,-3 2 0-16,5-4-10 0,-2 4-3 0,2-2-6 15,1-1-4-15,0 0-9 0,3 3-1 0,1-2-6 16,2 0-8-16,0-4-2 0,2 2-3 0,1 6-5 0,1-8 0 15,2-7-4-15,-4 20 0 0,4-12-3 16,0-8-1-16,4 18 7 0,-1-11-5 0,2 0-3 16,1 3 4-16,-2-3-2 0,-4-7 7 0,17 7-4 15,-8 0 4-15,1-4-2 0,6-2 2 0,1-2-3 0,-2 1-1 16,4-1 4-16,8 1-7 0,0-5-2 16,0-1 4-16,1 1-6 0,3-2 0 0,1 0-3 0,-2 1 0 15,-1-5-6-15,9-4 1 0,-1 5-2 16,-1-6 1-16,-6 6-2 0,4-6-4 0,-6 6 4 15,-1-6 1-15,-2 1-4 0,1 0 0 0,-4 1 2 0,-2 1-5 16,2-4 3-16,-9 5 3 0,-2 0-5 0,-1 1 2 16,-1 0-4-16,-3 1 4 0,0-1-5 0,0 2-1 15,-4 1 1-15,-2 8-1 0,1-14 1 0,-1 14-1 16,0 0 1-16,-7-11-3 0,7 11-1 0,-11-6 0 16,11 6 11-16,-18-1-13 0,18 1 2 0,-21 1 2 15,5 5-1-15,1-4-2 0,0 3-1 0,-1 1 3 16,1-1-1-16,3 5 1 0,-2-2-4 0,5 1 2 15,-1 2 1-15,1 0 2 0,2 2-2 0,1-6-2 16,1 3 1-16,1 1 5 0,4-11-5 0,-5 18 2 16,7-4 6-16,1-3 5 0,0 1 0 0,1-1 9 15,4-4 6-15,1 5 4 0,3-4 9 0,2-1-7 16,3 1 17-16,-2-7-4 0,4 5 8 0,6-4-6 16,-1-2 5-16,2 5-8 0,-1-8-5 0,2 3 0 15,-8-2-2-15,7 0-2 0,-7-1-2 0,5 3-11 16,-6-1-11-16,0-2-29 0,-3-3-21 0,0 5-22 15,-2-2-29-15,-1 0-37 0,-3-1-41 0,-9 4-48 16,16-11-57-16,-8 5-254 0,-2-2-573 0,3-2 255 0</inkml:trace>
          <inkml:trace contextRef="#ctx0" brushRef="#br0" timeOffset="155192.0065">15817-771 188 0,'-23'1'184'16,"23"-1"-5"-16,-21 3-1 0,10-2-12 0,-5 5-11 16,1-1-11-16,-3 1-10 0,2 1-14 0,-2-3-9 15,0 5-6-15,4-4-13 0,0 3-8 0,2-1-8 16,1-1-7-16,5-1-11 0,6-5-5 0,-13 8-4 15,7-3-5-15,6-5-4 0,-8 8-4 0,8-8-7 16,0 0 3-16,0 12-5 0,0-12 2 0,0 0-4 16,14 10 3-16,-5-7-3 0,-9-3 3 0,16 5-5 15,-5-2 1-15,0-2 1 0,-11-1 7 0,27 3-7 16,-12 1 2-16,3-3 3 0,2 0 0 0,-4 3 1 16,2 3-1-16,-3-3 1 0,4-1 0 0,-1 3-4 15,7 0 0-15,-5-1 3 0,-4 1-4 0,2 2-1 16,-4-4 2-16,0 3-5 0,0-3 1 0,-4 2-3 15,-1 1 3-15,-3-3-3 0,2 1 2 0,-2 1 2 16,-6-6 3-16,4 11 5 0,-4-11-2 0,0 14 4 16,0-14 1-16,0 0-1 0,-9 17-1 0,5-11-7 15,-8 4 4-15,0-5-2 0,-2 1-4 0,1 1-1 16,0 1-4-16,-2-3-1 0,1 3-1 0,1-5-6 16,-1 3 6-16,-2 3-6 0,6-9 3 0,-1 2-2 15,-1 3-1-15,12-5 0 0,-16 3-21 0,5-3-6 0,11 0-16 16,-10 4-25-16,10-4-31 0,0 0-35 15,0 0-35-15,-15-7-50 0,15 7-48 0,0 0-193 16,4-18-487-16,-4 18 216 0</inkml:trace>
          <inkml:trace contextRef="#ctx0" brushRef="#br0" timeOffset="155501.9529">16196-602 211 0,'0'0'293'0,"0"0"-6"0,12-4-19 0,-12 4-22 16,8-6-22-16,-8 6-19 0,0 0-24 0,0 0-18 16,0 0-17-16,18 7-14 0,-18-7-3 0,7 6-12 15,-7-6 1-15,6 11-9 0,0-2-3 16,-2 0-5-16,1 0-3 0,1 1-3 0,-3-1 0 0,3 2-5 16,1-1-4-16,-1 3-3 0,2-2 0 0,-2-1-6 15,3 2-10-15,-5 0-4 0,7-2 3 0,-6 0-1 16,3-3-14-16,-2 2-5 0,0-2-8 15,-3 0-5-15,-3-7 1 0,10 12-3 0,-7-5-4 0,-3-7-4 16,11 11 0-16,-11-11-17 0,6 7-26 0,-3-1-28 16,-3-6-20-16,0 0-23 0,4 9-37 0,-4-9-23 15,0 0-44-15,0 0-54 0,0 0-57 0,0 0-204 16,0 0-553-16,0 0 244 0</inkml:trace>
          <inkml:trace contextRef="#ctx0" brushRef="#br0" timeOffset="155679.7583">16281-791 241 0,'-1'-13'294'0,"1"13"-27"0,-3-11-23 0,3 11-26 16,0 0-26-16,-3-11-17 0,3 11-20 0,0 0-18 0,0 0-27 15,0 0-35-15,0 0-40 0,0 0-40 0,0 0-44 16,22 29-41-16,-17-23-66 0,-2 1-152 15,1 3-333-15,2-2 148 0</inkml:trace>
          <inkml:trace contextRef="#ctx0" brushRef="#br0" timeOffset="155952.8925">16615-571 137 0,'5'7'259'0,"-5"-7"-8"0,12 9-19 16,-6-2-13-16,1-1-5 0,-1 4-12 0,-1-2-15 15,5 5-13-15,-1-2-14 0,1 5-13 0,-1-1-2 16,2-1-7-16,-2 3-7 0,1-4-11 0,1 10-7 16,2-4-8-16,-2-5 1 0,-4 1-10 0,-1 5-3 15,3-3-8-15,-2-1-7 0,-1 0-10 0,0 2 2 16,5 3-10-16,-7-7-10 0,2 4 1 16,0-2-5-16,-1-2-6 0,-2 1-1 0,1-2 0 0,-4 1-6 15,5-3 9-15,-4-4-20 0,-1-7 16 0,3 18-17 16,0-12-16-16,-3-6-16 0,0 0-20 0,-3 17-19 15,3-17-18-15,-3 11-31 0,3-11-28 0,-7 8-40 16,7-8-39-16,-11 6-26 0,11-6-273 0,-12 4-545 16,12-4 241-16</inkml:trace>
          <inkml:trace contextRef="#ctx0" brushRef="#br0" timeOffset="154076.8446">14186-771 73 0,'1'-15'200'0,"-1"15"-10"16,0 0-5-16,3-11-10 0,-3 11-10 0,0 0-10 0,0 0-18 15,8-5-14-15,-8 5-11 0,0 0-10 0,0 0-8 16,0 0 2-16,0 0-3 0,15 18 1 15,-9-8 1-15,-2 2 2 0,1 5-6 0,4 0 0 0,-6 3-4 16,3 3 6-16,0 1-7 0,2 0-3 0,-2-3-2 16,0 3-2-16,5-2-6 0,-2 0 9 15,-3-5-17-15,3 5 2 0,-2-3-7 0,-1-3 0 0,5 0-9 16,-5-1-2-16,1 1-2 0,2-3 5 0,-3 0-16 16,1-1 0-16,1 1-8 0,1-6-1 0,-2 4 1 15,-1-1-3-15,2-2-2 0,-5-2-2 0,6 1-10 16,-9-7-17-16,7 10-22 0,-1-6-21 0,-6-4-24 15,4 8-28-15,-4-8-32 0,0 0-42 0,12 2-48 16,-12-2-43-16,0 0-178 0,14-13-481 0,-14 13 212 16</inkml:trace>
          <inkml:trace contextRef="#ctx0" brushRef="#br0" timeOffset="156283.9049">16662-548 67 0,'-6'-9'237'0,"6"9"-15"0,-9-16-17 0,4 8-11 16,5 8-16-16,-1-12-16 0,1 12-15 0,-2-13-14 16,2 13-4-16,0 0-12 0,0-18-8 0,0 18-4 15,6-13-5-15,2 9-6 0,-1-2-7 0,-1-1 4 16,2 0-3-16,0 2-5 0,3-1 2 0,4 0-1 15,1 1-3-15,-2 2 4 0,2-1-4 0,2 1 13 16,-2 0-21-16,2 2 0 0,0 2 6 0,-1-1-17 0,-1 4-4 16,-3 2-2-16,2-2-1 0,-7 4-8 0,2-1-4 15,-5-1 0-15,4 1-2 0,-8 4 6 16,2-3-4-16,-3-8-9 0,-4 23 4 0,-5-10-5 0,0-2-3 16,0 3 10-16,-8-2-35 0,2 0-36 0,-2 5-53 15,-4-5-77-15,9-2-108 0,-3-3-301 0,0 0-616 16,3-3 274-16</inkml:trace>
        </inkml:traceGroup>
        <inkml:traceGroup>
          <inkml:annotationXML>
            <emma:emma xmlns:emma="http://www.w3.org/2003/04/emma" version="1.0">
              <emma:interpretation id="{C54568C9-7684-4D6E-BD11-DCACF410D817}" emma:medium="tactile" emma:mode="ink">
                <msink:context xmlns:msink="http://schemas.microsoft.com/ink/2010/main" type="inkWord" rotatedBoundingBox="21209,6730 25840,6433 25883,7101 21252,7398"/>
              </emma:interpretation>
            </emma:emma>
          </inkml:annotationXML>
          <inkml:trace contextRef="#ctx0" brushRef="#br0" timeOffset="161297.2669">18146-954 111 0,'0'0'130'0,"0"0"-10"0,8-5-8 15,-8 5-9-15,0 0-4 0,0 0-6 0,0 0-3 0,0 0-14 16,0 0 6-16,0 0-3 0,0 0-3 0,0 0-8 15,5-9 0-15,-5 9-1 0,0 0 1 0,0 0-5 16,0 0 0-16,0 0 0 0,0 0 3 0,0 0-2 16,0 0-4-16,0 0 1 0,0 0-4 0,0 0-6 15,0 0-4-15,0 0-3 0,0 0-1 0,0 0-8 16,0 0 0-16,0 0-8 0,0 0-2 0,0 0 0 16,-28 0-3-16,28 0-6 0,-17 6 3 0,17-6 0 15,-19 10 1-15,10-6 0 0,-2 3-1 0,2-2-2 16,-2 0 1-16,0 3-5 0,-1 2 1 0,0-3-2 15,0-1 3-15,-1 1-3 0,4 1 1 0,-3-1-2 16,3-3 2-16,0 2-3 0,0 2 0 0,2-5-2 0,7-3-1 16,-15 10-7-16,10-6 0 0,5-4 3 15,-9 10-3-15,9-10 0 0,-9 6 1 0,9-6-2 16,-6 5 1-16,6-5-2 0,0 0 1 0,0 0 4 0,0 17-1 16,0-17-4-16,0 0 1 0,5 11-2 0,-5-11 1 15,7 7 5-15,-7-7-2 0,8 7-2 16,-8-7 4-16,12 2-4 0,-12-2-1 0,15 4 3 0,-6-3 0 15,-9-1-8-15,15 0 10 0,-15 0-2 0,19-1-1 16,-10-2 2-16,-9 3-1 0,19 0 2 0,-7 0-4 16,0-1 1-16,2-1-1 0,-14 2 3 0,19-4-2 15,-9 2-1-15,-10 2-3 0,20-1 5 0,-13-1 1 16,-7 2 0-16,23-2 1 0,-23 2 0 0,13 2-1 16,-13-2 0-16,13 2-1 0,-13-2-3 0,14 1 4 15,-14-1-1-15,10 6 1 0,-10-6 4 0,11 3-3 16,-11-3 0-16,12 7 2 0,-12-7 2 0,7 8 0 15,-7-8 4-15,8 13-1 0,-4-11 4 0,-4-2-5 16,8 9 1-16,-8-9-3 0,5 13 2 0,-5-13-2 16,2 9 6-16,-2-9-4 0,1 13 2 0,-1-13 0 15,2 11 4-15,-2-11 2 0,-2 14-1 0,2-14 3 16,-5 17 2-16,2-11-7 0,-2 2 6 0,5-8 5 16,-15 17-8-16,5-6 2 0,1-2-5 0,-2-3-2 15,2 4 0-15,-4-4-2 0,1 4 5 0,-1-2-1 0,1 0 2 16,-3-1-1-16,3 0 3 0,-2-2-1 15,1 1-2-15,3-1 5 0,-1-2-2 0,-1 0 1 16,12-3 0-16,-19 4-1 0,8-1 0 0,11-3 0 0,-18 0-1 16,9 2 0-16,9-2-4 0,-16 0 8 15,16 0-8-15,-15-4-1 0,15 4 0 0,-13-3-4 16,13 3 2-16,-14-5 2 0,7 2-4 0,7 3-6 16,0 0-1-16,-12-7-5 0,12 7-7 0,-8-8-18 0,8 8-14 15,0 0-23-15,-7-6-25 0,7 6-26 0,0 0-28 16,0 0-34-16,0 0-48 0,0 0-183 0,9-21-443 15,-9 21 197-15</inkml:trace>
          <inkml:trace contextRef="#ctx0" brushRef="#br0" timeOffset="162020.6955">18590-644 129 0,'0'0'178'15,"1"9"-15"-15,-1-9-6 0,6 11-14 0,-6-11-4 16,5 8-2-16,-5-8-11 0,3 11-3 0,-3-11-5 0,7 11-8 16,-7-11-7-16,6 6-3 0,-1 1-8 15,-5-7-3-15,9 6 0 0,-9-6-3 0,10 4-4 16,-10-4-4-16,15 1-7 0,-5-1-6 0,-10 0-2 15,17-1-10-15,-17 1-2 0,27-4-5 0,-14-2-3 16,4-1-7-16,-1 3-3 0,-1-3-3 0,1 2-4 16,-2-1 1-16,-1 3-2 0,1-7-4 0,-3 3 2 15,-2 1-6-15,-1 1-1 0,-1-1-1 0,-1-2 1 16,-6 8-6-16,6-12 7 0,-6 12-6 0,2-16 2 0,-2 16-2 16,-2-10-3-16,2 10-5 0,-7-14 0 15,7 14 0-15,-14-7 1 0,7 3-1 0,-5-2 3 0,12 6-8 16,-27 0 2-16,12 0-2 0,-3 3 3 0,-1 0-5 15,3 2 4-15,-4 0-5 0,1 2 7 16,-1-3-2-16,1 4 1 0,1 2 0 0,2-2-1 0,-1 2 4 16,2-1-1-16,0 2-1 0,2 0 0 15,3 0-1-15,1-1-2 0,1 0 3 0,4 1 1 0,-1-4-1 16,5-7-2-16,-1 17 3 0,1-17 0 0,1 17-1 16,4-9 3-16,1-1-1 0,0 1 2 0,1-5-4 15,2 2 3-15,7 0 1 0,-1-3-1 0,5-1-2 16,-2-2 1-16,3-1 1 0,1-3-2 0,5 2-1 15,-3-2 1-15,1 0-1 0,-3-2 2 0,4 0 0 16,-1-1 1-16,-7 2-1 0,0-1-3 0,0-3 2 16,-5-1-3-16,2 3 4 0,0-1-6 0,-2-1 8 15,-1-1-4-15,-4 0 1 0,-1 2 3 0,2 0-3 16,-4 2 1-16,-5 7-2 0,9-12 7 0,-3 6-1 16,-6 6-2-16,4-9 2 0,-4 9-2 0,6-6 5 15,-6 6-8-15,0 0 0 0,0 0 0 0,0 0-4 16,0 0 0-16,8-5-1 0,-8 5 3 0,0 0-2 15,0 0 0-15,0 0 0 0,10 20-1 0,-10-20 0 16,3 16 1-16,0-10 2 0,0 1 5 0,-3-7-5 0,6 13-1 16,-2-5 0-16,-1 0 1 0,-3-8-2 15,6 15 3-15,0-8-3 0,-6-7-9 0,6 9-14 0,0-2-17 16,-6-7-25-16,0 0-25 0,8 10-30 0,-8-10-31 16,7 1-39-16,-7-1-225 0,0 0-449 0,0 0 198 15</inkml:trace>
          <inkml:trace contextRef="#ctx0" brushRef="#br0" timeOffset="162347.3093">19169-1165 187 0,'0'0'255'15,"3"-16"-16"-15,-3 16-10 0,3-14-21 0,-3 14-14 16,1-7-26-16,-1 7-20 0,0 0-14 0,9-8-13 15,-9 8-11-15,0 0-7 0,0 0-12 0,22 18-4 16,-14-8-2-16,-1-1-5 0,4 7-2 0,-2-3-3 16,1 3-2-16,1 3-2 0,-1 5-2 0,2-1-5 15,-2 0 2-15,2 2-3 0,-1-1-2 16,-1 3-8-16,2-3-5 0,0 0 2 0,-3 2-7 0,-2-1 0 16,2-5-7-16,-1 2-2 0,2 2-1 0,-5-6-6 15,2-4-3-15,5 10 0 0,-4-6-1 0,-2-3-6 16,0 1 2-16,1-2-4 0,-1-1 1 0,0-1 0 15,0-2-4-15,-3-2-7 0,1-2-12 0,-1 5-19 0,-3-11-17 16,6 13-20-16,-6-13-31 0,6 9-30 16,-1-4-28-16,-5-5-58 0,0 0-34 0,9 4-195 15,-9-4-477-15,0 0 211 0</inkml:trace>
          <inkml:trace contextRef="#ctx0" brushRef="#br0" timeOffset="163266.678">19189-697 40 0,'0'0'250'0,"0"0"-27"0,0 0-16 16,0 0-15-16,0 0-15 0,0 0-11 0,0 0-18 16,33-21-11-16,-15 15-11 0,5-2-9 0,2 1-14 15,0 1-7-15,2-1-9 0,4-3-7 0,-2 2-9 16,2 4-8-16,9-6-7 0,-10 5-7 0,1 0 0 15,1 2-9-15,-2 2-3 0,-4-2-7 0,-6 2 2 16,5-1-4-16,-10 1-6 0,2-2-4 0,-7 2-4 16,2-2 2-16,-12 3-4 0,15-1 2 0,-15 1 0 15,16 0-2-15,-16 0 0 0,0 0-2 0,14-2 0 16,-14 2-1-16,0 0 2 0,0 0 0 0,9-4-4 16,-9 4 1-16,0 0-2 0,0 0 2 0,12 10 5 15,-12-10 5-15,7 11-1 0,-3-4 4 0,-4-7 4 16,9 11 5-16,-4-2 4 0,1-4-1 0,0 3 1 15,-2 1 1-15,1-2-2 0,1 3 0 0,1-2 0 16,-1-2 2-16,-3 2-1 0,6-1-3 0,-9-7-6 0,5 10 0 16,1-3 9-16,-6-7-14 0,5 7-2 0,-5-7-1 15,5 7-2-15,-5-7 8 0,0 0-10 0,0 0 5 16,6 7-3-16,-6-7-2 0,0 0 1 0,0 0 4 16,0 0-4-16,0 0-3 0,0 0-2 0,0 0 5 15,0 0-12-15,0 0-14 0,0 0-3 0,7-24-3 16,-7 24-4-16,8-14-5 0,-4 3-7 15,4 0 3-15,-5-3 6 0,4 4 1 0,2-3 1 16,-1 4 5-16,4 0 0 0,-3-2 0 0,-2 4 2 0,3 1 4 16,-1-2 1-16,3 1 8 0,0 4 5 0,2-4 5 15,-1 4 2-15,0 0 3 0,2-2 1 0,0 5 1 16,-3 0 0-16,3 0 2 0,-4 5 2 0,4-3-6 16,-2 2 10-16,2 3-2 0,-3-1-1 0,4 1 5 15,-5 1-1-15,2 2-2 0,-3-3 0 0,1 3-5 16,1-2 1-16,-2 3-1 0,-4-5 1 0,2 1-1 15,-2 0-4-15,-2 0-3 0,2 0 5 0,-1 0-10 16,-5-7 5-16,7 7 0 0,-7-7 2 0,6 9-5 16,-6-9 2-16,3 8 2 0,-3-8 0 0,0 0-4 15,0 0-2-15,9 7 0 0,-9-7 3 0,0 0-6 0,0 0-10 16,0 0-2-16,0 0-2 0,0 0-7 16,0 0-2-16,0 0-2 0,0 0 2 0,0-31-11 15,1 21-1-15,4-1-5 0,-5 11 6 16,3-23-1-16,1 15-1 0,-1-6 6 0,3 3-1 0,0-3 5 0,0 0 5 15,0 1-1-15,0 5 3 0,-1-5 4 0,4 6-2 16,-3-4 6-16,1 5 4 0,0-1 4 16,2-2 1-16,-1 3 10 0,1 3-3 0,-9 3 4 0,13-10 0 15,-5 7 4-15,-8 3-3 0,13-2 0 0,-13 2 1 16,15 0 3-16,-15 0 7 0,15 4 2 16,-5 1-1-16,-2 1 2 0,2 1 2 0,-2-1 3 0,-1 2 2 15,2 2 3-15,2 1-7 0,-4 2 6 0,2-2-1 16,0-1-7-16,0 3 2 0,-2-1-5 0,1 0-5 15,-1 0 5-15,2-1-6 0,-1 0 1 0,-1-1 13 16,-1-3-14-16,-3 3-11 0,2-3-14 0,1 0-16 16,-3 0-12-16,-3-7-30 0,4 14-23 0,-4-14-21 15,7 8-18-15,-7-8-17 0,6 6-18 0,-6-6-18 16,0 0-16-16,14-3-31 0,-14 3-183 0,13-10-444 16,-5 5 196-16</inkml:trace>
          <inkml:trace contextRef="#ctx0" brushRef="#br0" timeOffset="163907.0306">20885-812 97 0,'12'-3'207'16,"-12"3"-16"-16,8-4-20 0,-8 4-9 0,0 0-7 0,0 0-10 16,0 0-9-16,16 3 0 0,-16-3-6 15,0 0-3-15,10 8-7 0,-7-2-4 0,-3-6-5 16,11 11-1-16,-5-7-8 0,-6-4-1 0,13 10-5 16,-4-4-1-16,-1-1-5 0,4-1-2 0,-2 3-4 15,3-1-5-15,1-4-3 0,1 2-8 0,-3-3-5 16,4-1 1-16,1 0-11 0,-1 0-5 0,2-1-1 15,-3 1-5-15,4-4-7 0,-1 2-2 0,-2-4-2 0,2 1-2 16,0-1-7-16,-1 2 2 0,-4 0-8 16,0-2 3-16,1-5 1 0,-4 5-7 0,-1 1 0 0,-3-2-1 15,-6 7-5-15,9-13-1 0,-4 6-7 0,-5 7 0 16,4-17 0-16,-4 17-6 0,-3-14 2 0,3 14-2 16,-7-14 0-16,-1 10-1 0,-1-2 2 0,9 6 1 15,-22-8-2-15,7 5 2 0,0 3 2 0,-3 0 8 16,-1 0-9-16,-1 0-5 0,4 3 5 0,-5 0 0 15,2 1 1-15,1-1 3 0,-2 2-3 0,1 1 8 16,6 1-10-16,-2-1 3 0,3 2-4 0,0 2 2 16,3-2 2-16,1-2-2 0,2 4-3 0,2-2 4 15,4-8 0-15,-7 17 0 0,7-6 3 0,0-11-2 16,0 14 2-16,0-14 3 0,6 14-2 0,-1-7 1 16,3 0 8-16,-1 2-10 0,1-4 3 0,4-5 3 15,0 6-5-15,4-4 3 0,2 1-4 0,0-3 1 16,1 0 4-16,5-1 1 0,-4 1-2 0,0-6-3 15,6 1 2-15,-1-2 0 0,1 0-4 0,-7 1 2 16,3-4-3-16,-4 3 5 0,-1-2-7 0,-4 0 10 16,-1 0-6-16,1 0 1 0,1-1-3 0,-8 5-2 0,1-2-2 15,1 1 6-15,-8 6-1 0,12-9-1 16,-12 9 1-16,7-5-4 0,-7 5 6 0,0 0-5 16,10-6-2-16,-10 6 1 0,0 0 2 0,0 0 1 15,0 0 1-15,0 0-1 0,20 10 2 0,-14-6 2 0,-6-4 1 16,9 10 3-16,-3-3-2 0,-3 3 3 0,3-3 0 15,1 0 2-15,2 0-1 0,0 4-2 0,-2-1 0 16,4-2-1-16,-2 2 1 0,-2-3 1 0,1 2 1 16,-2-4-5-16,0 1 0 0,-6-6-10 0,12 9-6 15,-6-7-12-15,-6-2-13 0,7 7-13 0,-7-7-24 16,0 0-8-16,0 0-16 0,0 0-13 0,0 0-13 16,0 0-14-16,0 0-3 0,15-20-9 0,-15 11-1 15,0 9-21-15,4-23-27 0,-5 9-132 0,1 0-358 16,0-10 158-16</inkml:trace>
          <inkml:trace contextRef="#ctx0" brushRef="#br0" timeOffset="164443.8168">21647-1177 191 0,'2'-15'203'0,"-2"1"-3"0,0 4-2 0,0 10-5 16,1-18-5-16,-1 18-13 0,0-12-13 0,0 12-18 0,0 0-9 16,0-13-14-16,0 13-10 0,0 0-18 15,0 0 0-15,0 0-5 0,0 0 2 0,0 0-3 16,11 28 3-16,-8-16-9 0,0 5 2 0,3-1-2 15,-5-1-4-15,7 3-2 0,-4 0 2 0,1 2-2 16,0 3-2-16,1-1-7 0,0 3-3 0,2-1 8 16,2 0-20-16,-4-3-3 0,3 3-4 0,-1-3-4 15,-2-3-1-15,0 0-9 0,3-1 5 0,-3-2-8 0,0 1 0 16,1-4-4-16,-1 1 2 0,-2-3-8 0,-1 0 3 16,2-2-6-16,1 0-6 0,-3 0-5 15,4-3-12-15,-7-5-12 0,14 6-9 0,-4-5-10 16,2-1-4-16,-12 0-12 0,19-5-6 0,-10 2-7 0,6-3 0 15,2-1-7-15,-4 0-3 0,7-1-2 0,0-3 5 16,-3 2 7-16,5-4 9 0,-5 4 3 16,-1 0 8-16,-3-2 5 0,1 1 8 0,-5 0 15 0,0 2 18 15,0 5 12-15,0-4 19 0,-2 1 9 0,-7 6 10 16,8-9-2-16,-8 9 5 0,4-9-1 0,-4 9-1 16,0 0-2-16,0 0-6 0,0 0 3 0,0 0-3 15,0 0 8-15,-22-5-12 0,22 5 4 0,-18 11 1 16,6-6 2-16,0 5 4 0,1 0-1 0,1 0 0 15,1 0-3-15,-3 2-1 0,5 0-1 0,-4-1-5 16,4 2-1-16,4-5-11 0,-2 3 8 0,4 0-4 16,1-11 2-16,-6 17-1 0,6-17-1 0,1 14 14 15,4-3 6-15,-5-11 6 0,12 12 15 0,-2-8 0 16,10 0 5-16,-1-4-2 0,8 6-12 0,0-5 1 16,0-2-5-16,2-2-5 0,1 3-2 0,0-3-5 0,0-1-8 15,0 0-8-15,-1 0-23 0,-2-1-29 16,5 2-24-16,-4-5-24 0,-3 1-43 0,-1 3-27 15,-6 0-41-15,-2 2-45 0,1-4-45 0,-4 1-78 16,-7-1-210-16,2 1-607 0,-8 5 268 0</inkml:trace>
        </inkml:traceGroup>
        <inkml:traceGroup>
          <inkml:annotationXML>
            <emma:emma xmlns:emma="http://www.w3.org/2003/04/emma" version="1.0">
              <emma:interpretation id="{814B8BAA-BC95-4574-9079-A9EF51019019}" emma:medium="tactile" emma:mode="ink">
                <msink:context xmlns:msink="http://schemas.microsoft.com/ink/2010/main" type="inkWord" rotatedBoundingBox="26517,6566 30615,6303 30707,7734 26609,7996"/>
              </emma:interpretation>
            </emma:emma>
          </inkml:annotationXML>
          <inkml:trace contextRef="#ctx0" brushRef="#br0" timeOffset="166416.0326">24221-1357 73 0,'0'0'233'0,"0"0"-18"0,0 0-23 0,0 0-13 15,0 0-7-15,0 0-9 0,0 0-11 0,17 14-3 0,-17-14-3 16,6 15-3-16,0-5-9 0,-2 4-1 0,5 0-9 16,-3 0 0-16,0 3-7 0,5 3-4 15,-4 0-2-15,2-1-6 0,0 0-3 0,1 4 11 16,-2-4-20-16,4 4-5 0,0 0-7 0,-2-1 6 15,1-1-10-15,-3-1-5 0,6 2 1 0,-2 0-8 16,-2-2-5-16,-1-2 0 0,-1-4-6 0,1 5-6 16,-2-4-5-16,1 0-3 0,0-1-8 0,1-1 0 0,-4 1-1 15,1-2-6-15,0 1-2 0,1 1 1 0,-4-6-9 16,6 0 4-16,-7 1-7 0,2-2-17 0,-4-7-17 16,8 13-16-16,-5-5-21 0,-3-8-17 0,3 12-33 15,-3-12-29-15,0 8-30 0,0-8-30 0,0 0-50 16,0 0-267-16,0 0-557 0,0 0 246 0</inkml:trace>
          <inkml:trace contextRef="#ctx0" brushRef="#br0" timeOffset="167018.4558">24873-1160 47 0,'0'0'288'0,"-4"-10"-29"0,4 10-26 0,0 0-27 0,0 0-20 15,0 0-19-15,0 0-13 0,0 0-22 0,0 0-34 16,0 0-34-16,0 0-34 0,0 0-39 0,0 0-42 16,29 13-22-16,-23-6-75 0,-3-1-117 0,0 5-285 15,-3-11 127-15</inkml:trace>
          <inkml:trace contextRef="#ctx0" brushRef="#br0" timeOffset="167950.5043">25134-913 202 0,'0'0'246'0,"11"8"-7"0,-5-5-10 0,-6-3-13 16,13 9-10-16,-7-5-18 0,1 0-14 0,2-1-12 15,2 1-14-15,1 0-11 0,-2-1-12 0,1-1-8 0,-2 3-9 16,7-1-12-16,-3-1-3 0,-1 1-12 15,-1-4-10-15,8 0-5 0,-10 0-7 0,4 0-1 16,-13 0-13-16,23 0 1 0,-13-4-5 0,2 1-3 16,-4 0-2-16,-8 3-4 0,19-8-2 0,-10 2-5 0,1-2-3 15,-4 1-5-15,2 0 3 0,-2 1-3 0,-6 6-1 16,12-12-1-16,-5 3-6 0,-1 1 12 16,-3 1-14-16,5-2 2 0,-2 1-4 0,0 0 2 15,-2-3-4-15,-4 11 0 0,9-12 0 0,-5 4-3 0,-4 8-2 16,9-11 1-16,-9 11-3 0,11-6 1 0,-11 6 1 15,9-5-4-15,-9 5-1 0,0 0 4 0,16 1-1 16,-16-1 1-16,9 8 0 0,-1-2 2 0,-8-6-2 16,12 21 0-16,-5-10-4 0,-1 2 6 0,1 2-2 15,2-1-2-15,3 10 4 0,-4-2 1 0,2 4-1 16,-1 3 2-16,5 3-5 0,-8 3 3 16,4 2 3-16,-1-2-1 0,1 1-1 0,2 1 0 0,2-1-1 15,-1-1-1-15,-1 3 1 0,-1 1 4 0,0-6-3 16,-3-4-1-16,5 6 4 0,2-2-1 0,5-2-1 15,-13-6 0-15,7 1 0 0,-3-1-1 0,3 9 2 16,-5-9-3-16,1-8 0 0,-4 2 3 0,5 0 1 16,-5-4-3-16,-3-5 1 0,0 0 1 0,1-2 0 15,-1 0 3-15,-3-8 2 0,0 13-1 0,0-13-1 16,-7 11 3-16,7-11-2 0,-15 9 2 0,4-4-2 16,-2-3 5-16,-2-2-7 0,-4 0 3 0,-1-3-1 15,-7-3 0-15,-1-1-3 0,1 1-2 0,-1 1 0 16,4-8 3-16,-1 4-2 0,8-4 0 0,-2-1-5 15,-1-5-1-15,7-1-8 0,4 0-9 0,-1-4-20 0,4-1-19 16,0-3-24-16,9-7-17 0,6-3-8 16,-2-1-23-16,6-3-22 0,7 4-12 0,2 0 1 15,7-2 1-15,-3 3 10 0,3 5 19 0,-4 1 14 16,-1 3 11-16,-5 6 22 0,-2-1 31 0,2 4 24 0,-2-1 23 16,-1 1 20-16,-1 4 18 0,-5 0 18 15,-1 1 12-15,5 1 12 0,-5 1 11 0,-2 1 4 16,2 2 3-16,-5 2-6 0,5-1 0 0,-9 8-8 15,11-14-2-15,-5 9-4 0,-6 5-5 0,13-11-7 0,-7 8-4 16,-6 3-5-16,14-5-1 0,-14 5-9 0,9-6 1 16,-3 1-5-16,-6 5-2 0,16 0 0 15,-16 0-2-15,16-2-5 0,-16 2 6 0,20 0-4 16,-10-4-5-16,-10 4 3 0,20-3-2 0,-11 3 0 0,-9 0 2 16,19-6-4-16,-9 4 1 0,-1-1-3 0,-1-1-1 15,4-2-3-15,-5 3 6 0,2-1-9 0,2-1 3 16,-11 5-1-16,13-9 1 0,-10 3-3 0,-3 6 1 15,6-9-4-15,-6 9 0 0,3-13 8 0,-3 13-8 16,-3-17-2-16,3 17-3 0,-6-16-1 0,-2 9 4 16,0-1-3-16,-6-2-3 0,1 4 1 0,-5-3 1 15,-2 4 0-15,3-1-2 0,-3 2-2 0,-5 3 2 16,5 0 2-16,1 1-5 0,-6 2 2 0,2 2-2 16,4 0 3-16,1-1-1 0,3 1-2 0,-4 5 3 15,8-4-6-15,2-2 6 0,-4 6-2 0,4 0 2 16,4 0-3-16,-1-2-13 0,1 4-13 0,3-5-22 0,2-6-22 15,0 20-26-15,0-20-31 0,4 16-46 16,2-11-48-16,-6-5-200 0,14 6-460 0,-5-3 204 16</inkml:trace>
          <inkml:trace contextRef="#ctx0" brushRef="#br0" timeOffset="168322.1229">26318-1025 155 0,'17'1'174'0,"-17"-1"-13"0,12 5-6 15,-6 0-9-15,-6-5-5 0,7 6-10 0,-7-6-4 16,9 8-7-16,-5-1-3 0,-4-7-1 0,9 14-9 0,-3-5-3 16,-1-2-9-16,1-1-7 0,-3 3-4 0,3-2-7 15,-2-1-4-15,-4-6-7 0,12 18-3 16,-9-14-9-16,-3-4 1 0,5 11-5 0,-5-11-1 0,9 7-4 15,-9-7 2-15,0 0 7 0,6 6 7 0,-6-6 3 16,0 0 13-16,0 0-1 0,0 0 6 0,0 0-5 16,0 0-4-16,0 0-3 0,0 0-3 0,13-13 4 15,-13 13-7-15,6-11 2 0,-6 11-8 0,7-18-1 16,-1 8 2-16,2-3-11 0,-2 1-6 0,4-3 15 16,-1 3-27-16,5-3 2 0,-2 3-6 0,1 0-7 15,0-1-19-15,-4-2-24 0,2 8-16 0,2-2-28 16,-1 0-33-16,-4 3-39 0,1 4-50 0,1-9-48 15,-1 10-284-15,-9 1-565 0,13-7 251 0</inkml:trace>
          <inkml:trace contextRef="#ctx0" brushRef="#br0" timeOffset="165338.9913">23180-941 178 0,'0'0'197'0,"0"0"-7"0,2-11-4 0,-2 11-7 16,0 0-6-16,0 0-5 0,0 0-13 0,0 0-4 15,-2-18-7-15,2 18-2 0,0 0-10 31,0 0-2-31,0 0-10 0,0-11-6 0,0 11-10 0,0 0-11 0,0 0-10 16,0 0-8-16,0 0-7 0,0 0 2 0,0 0-10 0,0 0 1 0,0 0 7 0,15 33-1 16,-10-24 0-16,-2 4-2 0,1 1-1 0,-2-1 9 15,4 4-5-15,0-4-2 0,-2 3 3 0,1-3-7 16,1 1 1-16,-2 3-6 0,1-5-1 0,-2-1-7 16,4 2 0-16,-3-3-7 0,2 1-3 0,-3-1-5 15,3-3 1-15,-6-7 1 0,5 15-4 0,-2-8-2 16,-3-7-5-16,6 13 0 0,0-9-5 0,-6-4-6 15,4 11-22-15,-4-11-18 0,6 7-27 0,-6-7-24 16,0 0-27-16,3 9-26 0,-3-9-40 0,0 0-50 0,0 0-70 16,0 0-239-16,0 0-572 0,0 0 254 15</inkml:trace>
          <inkml:trace contextRef="#ctx0" brushRef="#br0" timeOffset="165552.7098">23230-1196 71 0,'0'0'284'0,"0"0"-26"0,0 0-27 0,4-15-21 0,-4 15-24 16,0 0-20-16,0 0-18 0,5-8-13 0,-5 8-28 15,0 0-28-15,0 0-34 0,0 0-31 0,22 19-41 16,-15-15-39-16,-7-4-49 0,14 10-173 15,-7-6-312-15,4-3 138 0</inkml:trace>
          <inkml:trace contextRef="#ctx0" brushRef="#br0" timeOffset="166039.0306">23805-1105 160 0,'0'0'202'16,"2"11"-9"-16,-2-11-8 0,0 0-10 0,-18 18-12 0,9-9-11 16,-6 2-8-16,2 0-9 0,-2-2-9 0,0 2-7 15,-5 2-7-15,-2 2-8 0,3-1-7 0,-4-3-8 16,4 2-6-16,1-4-11 0,3 0-8 0,2 1-2 16,1-3-8-16,4 1-6 0,-1-4-5 0,2 2-5 15,7-6-6-15,-14 11-2 0,11-5-1 0,3-6-5 16,-6 7 0-16,6-7-2 0,0 0-2 0,0 0 0 0,14 11-4 15,-14-11-3-15,16 0 2 0,-16 0-5 0,21-3 1 16,-9 3-2-16,6-1 4 0,-2-1-4 16,-2 1-4-16,4-2 1 0,-2 0 5 0,4 3-4 15,-3-1 2-15,3-2-1 0,-2 6 1 0,0-3-6 0,2 0 1 16,-2 1-4-16,-1 2 8 0,1 1-2 0,-3-1-1 16,3 2-3-16,-5-4 6 0,-6 4-1 15,5 0-3-15,-4 0 7 0,-1 1-5 0,1-2-1 0,1 4 3 16,-5-2-1-16,-4-6 3 0,9 10 2 0,-7-3 2 15,-2-7 3-15,0 0 9 0,-8 21-2 0,4-10 1 16,-4-8-3-16,1 7 4 0,-7-6-4 0,2 4-4 16,-1 0 2-16,0-3-1 0,-2 2-3 0,1-1-4 15,1-1-1-15,2-2 3 0,-1 0-5 0,2-1-1 16,-2 0 10-16,5 2-8 0,7-4-7 0,-20 1-3 16,20-1-23-16,-19-1-21 0,19 1-25 0,-17-4-29 15,17 4-29-15,-12-6-37 0,12 6-24 0,-7-12-64 16,4 5-157-16,3 7-441 0,-6-16 196 0</inkml:trace>
          <inkml:trace contextRef="#ctx0" brushRef="#br0" timeOffset="166823.4652">24169-878 131 0,'0'0'195'0,"0"0"-24"16,0 0-6-16,33-14-14 0,-15 11-6 0,0-2-18 15,7 3-16-15,5-4-1 0,-2 2-4 0,-1 0-8 16,12-6-3-16,-8 6-8 0,8-3-8 0,0 0 0 16,-9 1 0-16,-1 4-7 0,6-1 2 0,-5 1-1 15,-2 0 0-15,-9-1-1 0,8 2 4 0,-7 1-4 16,-7-3-1-16,0 3 0 0,2 0 0 0,-4 3-3 15,-11-3-2-15,18 1-2 0,-8 3-2 0,-4-1-1 16,-6-3 2-16,13 7 4 0,-5 0-8 0,-8-7-8 16,12 7 7-16,-8 1 2 0,2 1 3 0,3-2-2 0,-4 1 5 15,1-1 4-15,-3 3-5 0,3-2-4 16,1 0 2-16,-1 1-7 0,-3 0-6 0,-3-9-2 16,5 15-1-16,0-8-8 0,-2 0 1 0,-3-7-8 15,3 13-2-15,-3-13-1 0,6 11-4 0,-6-11-5 0,3 7 2 16,-3-7-42-16,0 0-19 0,5 13-21 0,-5-13-26 15,0 0-30-15,0 0-46 0,0 0-41 0,-11 11-56 16,11-11-288-16,0 0-590 0,0 0 261 16</inkml:trace>
          <inkml:trace contextRef="#ctx0" brushRef="#br0" timeOffset="168554.6503">26858-1147 148 0,'11'3'227'0,"-11"-3"-11"0,7 5-11 16,-7-5-13-16,6 11-15 0,-6-11-5 0,9 12-6 16,-3-5-10-16,-5 0-13 0,5 3-4 0,0-2-11 15,-1 2-7-15,-2 2-10 0,3-2-8 0,0 0-13 16,-2 1-5-16,-1 1-6 0,3-1-10 0,-3 0-3 16,3-4-7-16,2 0-3 0,-5-1-5 0,4 3-7 15,-7-9-8-15,6 11-23 0,0-4-22 0,-6-7-35 16,0 11-33-16,0-11-33 0,0 0-44 0,0 0-66 0,0 0-187 15,0 0-440-15,0 0 195 0</inkml:trace>
          <inkml:trace contextRef="#ctx0" brushRef="#br0" timeOffset="168851.8897">27241-1135 6 0,'9'4'193'0,"-9"-4"-10"16,0 0-5-16,8 8-14 0,-8-8-6 0,3 11-9 16,3-3-10-16,-6-8-4 0,6 11-10 0,-5-5 2 15,-1-6-7-15,6 14-7 0,-6-7-4 0,0-7-7 16,6 15-5-16,-4-6-6 0,-2-9-4 0,-5 14 2 16,2-5-5-16,3-9 0 0,-10 15-2 0,1-5-9 15,-2-4-5-15,-1 3-5 0,2 0-5 0,-9-2-1 16,4-1-9-16,1-1-1 0,-5 0-7 0,0 3 1 15,2-4-7-15,-2 1-5 0,-1-1-4 0,4 2 2 16,-3-2-19-16,2-1-11 0,-2 0-26 0,5-1-26 16,-2 0-34-16,7-1-40 0,9-1-39 0,-19-1-55 15,19 1-201-15,-20-4-457 0,20 4 203 0</inkml:trace>
        </inkml:traceGroup>
        <inkml:traceGroup>
          <inkml:annotationXML>
            <emma:emma xmlns:emma="http://www.w3.org/2003/04/emma" version="1.0">
              <emma:interpretation id="{8343CF99-A67D-4DF9-8F73-82A07CAD9B4C}" emma:medium="tactile" emma:mode="ink">
                <msink:context xmlns:msink="http://schemas.microsoft.com/ink/2010/main" type="inkWord" rotatedBoundingBox="30943,6685 31875,6625 31899,7002 30967,7062"/>
              </emma:interpretation>
            </emma:emma>
          </inkml:annotationXML>
          <inkml:trace contextRef="#ctx0" brushRef="#br0" timeOffset="169823.5805">27586-1131 279 0,'0'0'271'0,"0"0"-6"0,0 0-16 0,0 0-18 0,0 0-13 16,0 0-16-16,0 0-17 0,0 0-11 0,0 0-18 15,0 0-13-15,0 0-8 0,0 0-12 0,0 0-9 16,0 0-8-16,0 0-7 0,0 0-8 0,9 2-10 16,-9-2-2-16,16-2 4 0,-2-2-22 0,1 0-1 15,-2 3-11-15,6-3-3 0,1 1-7 0,-1 1-3 16,1-2 1-16,3-1-9 0,-5 3 0 0,2-3-3 15,-1 0-2-15,-2 2-3 0,5 1 4 0,-9-1-11 16,4 3 4-16,-1-2-6 0,-2 0 14 0,-5-2-18 16,-9 4 0-16,23 0-3 0,-23 0 4 15,15-2-2-15,-15 2 3 0,14-3-8 0,-14 3 5 16,12-4-3-16,-12 4 2 0,0 0-2 0,10-1-3 0,-10 1 15 16,0 0-16-16,0 0-2 0,0 0 2 0,0 0-1 15,14 4 1-15,-14-4 3 0,0 0-5 0,0 0 3 16,0 0-3-16,0 0 3 0,0 0 1 0,-8 21-1 15,8-21 2-15,-9 13 1 0,3-8-1 0,0 4 0 16,-1-1-3-16,-4-1-2 0,2 0 5 0,0 6-3 16,-1-2 0-16,-3 0 1 0,4 0 3 0,-2-2 1 15,-2 2-7-15,-1 0 4 0,2-2 1 0,-1 6-4 0,1-4 3 16,-1-1-2-16,-4 2-2 0,5-2-3 0,-1 2 5 16,2-3 1-16,2 1-2 0,-1 1 17 15,1-2-16-15,-1 1-2 0,4-3-1 0,-2 1 6 16,2-1-4-16,6-7 2 0,-12 14 2 0,5-7-2 0,4-1 1 15,3-6-1-15,-8 11-3 0,8-11 17 0,-6 11-14 16,6-11-2-16,-8 11 3 0,8-11-1 16,-2 8 1-16,2-8-4 0,-4 8 3 0,4-8-1 15,0 0 3-15,0 0-2 0,-2 14-1 0,2-14 1 0,0 0-3 16,0 0-1-16,0 0 5 0,0 0 2 0,0 0-1 16,10 8-4-16,-10-8 6 0,11 0-7 0,-11 0 2 15,0 0-2-15,24-7 0 0,-17 3 0 0,7 0-1 16,-1 1-2-16,-1-4 11 0,1 3-11 0,2 1-1 15,0-3-2-15,-3 1 6 0,5 1-1 0,-1 1-1 16,-3-3 4-16,2 6-3 0,-4-5 1 16,-1 3 1-16,-10 2-1 0,23 0 1 0,-14-4 1 0,4 0 2 15,-1 3 6-15,-12 1 1 0,19-2 1 0,-11 2 2 16,-8 0 0-16,22-6 2 0,-11 5 1 0,-11 1 1 16,19-4-2-16,-9 2-2 0,-1 1 1 0,-9 1 0 15,23-3 2-15,-13 2-3 0,-10 1 3 0,17-3-2 16,-9 2-6-16,-8 1-12 0,17 0-7 0,-17 0-25 15,13 0-28-15,-13 0-39 0,12 1-46 0,-12-1-49 16,14 0-48-16,-14 0-287 0,0 0-578 0,13-3 256 16</inkml:trace>
          <inkml:trace contextRef="#ctx0" brushRef="#br0" timeOffset="170303.4928">28405-939 93 0,'0'0'202'16,"12"2"-16"-16,-12-2-6 0,0 0-11 0,0 0-7 0,10 2-5 15,-10-2 0-15,0 0-6 0,0 0-4 0,11 4-3 16,-11-4 2-16,0 0-5 0,0 0 0 16,16 0-9-16,-16 0 3 0,0 0-7 0,15 0-9 15,-15 0 3-15,0 0-9 0,0 0-6 0,18-3 6 16,-18 3-6-16,6-2-5 0,-6 2 20 0,10-5-25 0,-10 5-5 15,12-3 2-15,-12 3-7 0,6-10-3 0,-6 10-1 16,0 0-5-16,8-8-8 0,-8 8-1 0,0 0-11 16,3-8 1-16,-3 8-4 0,0 0-12 0,0 0 0 15,0 0-10-15,0 0-5 0,0 0-10 0,0 0 7 16,0 0-9-16,0 0 1 0,0 0-5 0,0 0-11 16,0 0 12-16,0 0-6 0,0 0-2 0,-36 7 5 15,36-7-5-15,-8 6 0 0,8-6-4 0,-9 7 0 16,9-7-9-16,-6 9 5 0,6-9-3 0,0 0 0 15,-6 6 1-15,6-6-6 0,0 0-4 0,0 0 5 16,-7 11 4-16,7-11 2 0,0 0 2 0,0 0-3 16,0 0 1-16,0 0 2 0,0 0-1 0,0 0 5 15,0 0-2-15,0 0 2 0,0 0-3 0,0 0 3 16,0 0-2-16,0 0 0 0,0 0-5 0,0 0 8 16,0 0-1-16,0 0 0 0,0 0-1 0,0 0-2 15,0 0-16-15,0 0-24 0,0 0-26 0,0 0-32 16,0 0-32-16,0 0-49 0,0 0-65 0,0 0-110 15,0 0-224-15,0 0-625 0,0 0 277 0</inkml:trace>
        </inkml:traceGroup>
      </inkml:traceGroup>
      <inkml:traceGroup>
        <inkml:annotationXML>
          <emma:emma xmlns:emma="http://www.w3.org/2003/04/emma" version="1.0">
            <emma:interpretation id="{9012D464-2F67-4604-9F4D-9E474CF2E824}" emma:medium="tactile" emma:mode="ink">
              <msink:context xmlns:msink="http://schemas.microsoft.com/ink/2010/main" type="line" rotatedBoundingBox="3238,9581 30701,7314 30828,8854 3365,11121"/>
            </emma:interpretation>
          </emma:emma>
        </inkml:annotationXML>
        <inkml:traceGroup>
          <inkml:annotationXML>
            <emma:emma xmlns:emma="http://www.w3.org/2003/04/emma" version="1.0">
              <emma:interpretation id="{D11972F6-558D-4574-826A-28316D4A68F6}" emma:medium="tactile" emma:mode="ink">
                <msink:context xmlns:msink="http://schemas.microsoft.com/ink/2010/main" type="inkWord" rotatedBoundingBox="3244,9647 7036,9334 7157,10808 3365,11121"/>
              </emma:interpretation>
            </emma:emma>
          </inkml:annotationXML>
          <inkml:trace contextRef="#ctx0" brushRef="#br0" timeOffset="177478.2918">917 1984 16 0,'-6'-8'291'0,"6"8"-19"0,0 0-16 16,-6-10-22-16,6 10-18 0,0 0-23 0,0 0-20 15,-1-13-22-15,1 13-14 0,0 0-18 0,0 0-12 16,0 0-13-16,0 0-27 0,0 0-27 0,0 0-32 16,0 0-42-16,0 0-40 0,7 39-41 0,-5-28-50 15,1-2-166-15,-3 1-360 0,3 1 160 0</inkml:trace>
          <inkml:trace contextRef="#ctx0" brushRef="#br0" timeOffset="178816.0993">1196 2225 62 0,'9'6'184'0,"-9"-6"4"16,6 4-9-16,-6-4-4 0,10 9-5 0,-10-9-8 0,6 12-9 16,-3-6-3-16,-3-6-7 0,6 16-6 0,-1-10-13 15,-4 5-6-15,-1-11-10 0,8 17-7 16,-4-10-11-16,-1 3-6 0,3-3-7 0,-6-7-5 0,8 14-6 15,-1-8 2-15,-1-1-11 0,1-2-5 0,-7-3-5 16,18 7-3-16,-7-4-4 0,-2-2-4 0,-9-1-4 16,22-4-3-16,-9 0-1 0,-1 0-3 15,2 2-8-15,-1-5 4 0,4-1 0 0,-4 1-4 16,-2-2 0-16,2 0-3 0,-3 0-3 0,-2 3 1 0,4-5-1 16,-5 4-4-16,2-4 0 0,-4 1 3 0,1 2-3 15,0-2 2-15,-5 1-3 0,5 0 4 0,-6 9-3 16,3-14-5-16,1 6 0 0,-4 8 3 0,6-14-4 15,-6 14 1-15,3-6-1 0,-3 6-1 0,0 0 4 16,6-11-3-16,-6 11-5 0,0 0 0 0,11-3 2 16,-11 3-1-16,0 0-1 0,0 0 2 0,22 8-1 15,-16-2 5-15,5-1-4 0,-1 3 5 0,2 4-4 16,1 0 0-16,1 0 3 0,4 6-2 0,3 1-2 16,-2 0 6-16,0 6 0 0,10 1-2 0,-4 8-2 15,-3-4 2-15,5 1 0 0,-1 3 3 0,-5 3-2 16,1-2 0-16,0-1-2 0,-2 1 0 0,2 4 3 15,0-5 0-15,-1 1-2 0,0-6-1 0,-7-5 2 16,6 7 3-16,-3-6-3 0,-4-2 0 0,1-3-2 16,-1 2 0-16,-2-4 0 0,-4-2 2 0,-1 1 2 15,-2-4-1-15,2 0 1 0,-3 1 4 0,0-3 8 16,-1-4-4-16,-2-7 4 0,-5 21-1 0,4-13 2 16,1-8 0-16,-9 19 0 0,0-12 5 0,5 1-6 15,-5 0-2-15,-2-3-1 0,-1 0 1 0,-3-2-3 0,3 0 2 16,-3 1-2-16,-2-3 12 0,-1-1-12 0,1 2 13 15,-8-5-14-15,0-1 0 0,-5 1 6 16,3-2 4-16,-1-3 2 0,-2 3 6 0,0-6 14 16,3 0-5-16,-1-2-8 0,2 0 0 0,0-1-1 0,3-3-8 15,2-2 5-15,-1-4-6 0,5 1-7 0,1-1 6 16,1 1-3-16,3-3-2 0,3 1-1 16,3 1-3-16,-1-2-5 0,2 0-9 0,4 2-8 0,2-2-8 15,-1 3-9-15,5-3-2 0,1 1-15 0,3 0-6 16,1 0-7-16,4 2-9 0,-4-4 1 0,4 1 1 15,3 3-6-15,4-9-5 0,-4 6 1 0,-1 1 6 16,8-8 5-16,-9 7-2 0,3 1 4 0,1 0 4 16,2-7 4-16,-6 13 7 0,-2-4 10 0,1 2 2 15,-4 3 5-15,-1 3 6 0,-1-1 7 0,-1 2 8 16,-1 1 7-16,-1 0 4 0,-2 4 13 0,1 2 8 16,-4 6 0-16,7-14 1 0,-5 6 5 0,-2 8-3 15,4-9-1-15,-4 9-3 0,0 0 0 0,8-5-7 16,-8 5 1-16,0 0-2 0,0 0-2 0,0 0 3 15,0 0 0-15,0 0-3 0,0 0-3 0,12 16 6 16,-12-16-4-16,3 9 1 0,-3-9 1 0,6 11 0 16,-2-5 1-16,-4-6-3 0,8 8 0 0,-8-8 1 15,9 11-1-15,-9-11 3 0,9 6-4 0,-2-4 3 16,-7-2-2-16,13 0 2 0,-13 0-3 0,20-2 2 16,-20 2-3-16,19-5-1 0,-11 0 3 0,1-3-5 15,1 2 1-15,1-1 2 0,0 1-4 0,0-1 4 0,-4-2-4 16,1 0 1-16,-2-2-1 0,0 1 1 15,1-1 0-15,-1 4 3 0,-4-2-5 0,-2 9 4 0,1-14-3 16,-1 14-3-16,0-16-2 0,0 16 4 0,-6-10-1 16,6 10 7-16,-9-13-10 0,9 13 1 0,-13-3 1 15,13 3-2-15,-21 0 1 0,21 0 2 0,-27 5-5 16,9 1 5-16,3 1 4 0,2 0-5 0,-4-1 2 16,1 5 6-16,3-1-2 0,-5 6-2 0,6-1 2 15,-5 2 3-15,5 0-4 0,3-4 2 0,1 2-3 16,3 1 4-16,1 0-7 0,-1 1 6 0,4-3-2 15,-1 3 3-15,2-3-3 0,3 3 1 0,2-5-5 16,1 3 2-16,1-6 0 0,0 5-1 0,4-3 4 16,-1-1 2-16,-1-3-5 0,5 3-1 0,-4-6 1 15,7 1 3-15,-4 0-5 0,-3-5-9 0,7 0-10 16,-1-4 0-16,-2 4-6 0,2-2-3 0,-1-5-1 16,0 3 6-16,3-4-4 0,-5 2 2 0,1-1-4 15,-2-6 4-15,-2 2 4 0,2 1-1 0,-5-2 2 16,5 2 3-16,-6-4 0 0,2 0 0 0,-2 3 4 15,-2-4 0-15,-1 7 0 0,5-4 3 0,-4 2 3 16,-4 10 0-16,6-14 0 0,-6 14 3 0,2-11-1 16,-2 11 0-16,7-7 0 0,-7 7 1 0,0 0 0 15,0 0 4-15,0 0 3 0,0 0 5 0,18 4-2 16,-18-4 0-16,7 9 11 0,-7-9-5 0,6 12-5 16,0-5 3-16,2 0-5 0,-2 3 3 0,1 1-2 15,-2-2 8-15,-1 2-9 0,5 0 0 0,-4-4 1 16,5 6-15-16,2-7-30 0,-9 3-22 0,1-2-30 0,-4-7-45 15,6 10-46-15,-6-10-70 0,0 0-169 0,0 0-453 16,17 0 201-16</inkml:trace>
          <inkml:trace contextRef="#ctx0" brushRef="#br0" timeOffset="179126.4938">2710 1952 177 0,'0'0'192'0,"-23"-4"-13"0,23 4-15 0,0 0 2 16,-24 12-10-16,14-6-8 0,-5 0-3 0,5 1-8 16,-1 0-7-16,-4-2-10 0,-3 5-6 0,8-3-14 15,-2 3-10-15,2 1-6 0,2-4-11 16,1 1-8-16,1 2-2 0,-2-4-11 0,2 1-2 0,6-7-4 15,-6 11-8-15,6-11-7 0,-1 12 0 0,1-12-2 16,0 0-2-16,0 0-2 0,12 8-5 0,-12-8 1 16,13 1-3-16,-13-1-4 0,17-1-4 0,-17 1-11 15,16-2-17-15,-16 2-23 0,15-5-24 0,-15 5-33 16,13-3-31-16,-13 3-51 0,11-5-185 16,-11 5-393-16,4-5 175 0</inkml:trace>
          <inkml:trace contextRef="#ctx0" brushRef="#br0" timeOffset="180279.0005">2025 2272 5 0,'0'0'186'0,"0"0"-11"0,0 0-2 16,0 0-12-16,0 0-4 0,0 0-13 15,0 0-5-15,0 0-7 0,0 0-11 0,0 0 2 0,0 0-9 16,15 26-8-16,-15-26-4 0,8 8 0 15,-8-8-9-15,11 7-3 0,-5-5-4 0,-6-2-2 0,12 6 0 16,-12-6-3-16,12 3-4 0,-12-3-2 0,15 0 0 16,-15 0-4-16,17-5-3 0,-17 5-5 0,23-10-5 15,-14 7-2-15,2-2-10 0,-2-1 1 0,1-1-6 16,4 1-7-16,-7-1 0 0,5-2-5 16,-2-4 2-16,-4 6-3 0,6-3-5 0,-4-2-1 0,2 2 0 15,-4-2-10-15,-1 5 6 0,-1-2-2 0,1 1-5 16,-5 8 1-16,3-20-1 0,-2 14 2 0,-1 6 6 15,-1-18-12-15,1 18-1 0,-2-13 10 0,2 13-10 16,-4-12-2-16,-2 5 3 0,6 7-2 0,-9-11 1 16,1 5-4-16,8 6-2 0,-16-4 3 0,16 4-2 15,-15-2 4-15,15 2-2 0,-21 2 1 0,9 2-2 16,0-1 1-16,-3 1 5 0,0 3 0 0,-2-3 1 16,3 3 4-16,-2 0 0 0,-1-2 1 0,4 2-4 15,-1 1 6-15,0-1 3 0,0 0-6 0,2 0 0 16,3-1 2-16,-1-1-2 0,2 4 0 0,2-3-3 15,-1-1 5-15,7-5-4 0,-9 17-4 0,3-9-1 16,6-8 2-16,-4 14-2 0,1-7 2 0,3-7 3 16,-3 14-7-16,3-14 3 0,3 13 0 0,-3-13 2 15,3 16-3-15,-2-10 3 0,-1-6 3 0,6 15-2 16,-2-8-1-16,2 0 4 0,-6-7 3 0,11 11-3 0,-5-5-4 16,1 0 3-16,4-3-1 0,-11-3 2 0,15 6-7 15,-8-5 4-15,4 3 1 0,-3 0-1 0,4-3 2 16,-12-1 1-16,20-1-2 0,-20 1-5 15,21-4 6-15,-11 0-4 0,1 2-2 0,-1-2-1 0,3 0 4 16,-1 0 8-16,2-2-17 0,-4-1 3 16,1 1 16-16,2-3-16 0,-1 3 5 0,-5-2-5 0,4-2 0 15,-5 3 0-15,4-4 15 0,-7 5-12 0,3-4-6 16,-3 0 1-16,5 2 3 0,-5 0-2 0,3-2 1 16,-6 10-8-16,1-21 4 0,2 14 7 0,-3 7-3 15,2-18-3-15,-2 18-3 0,-5-17 0 0,5 17 7 16,-3-14 1-16,3 14-5 0,-1-13-3 0,1 13 7 15,-5-13-5-15,5 13-2 0,-6-9 4 0,6 9 7 16,-6-13-10-16,6 13 3 0,-3-7 0 0,3 7-2 16,0 0-2-16,0 0-2 0,0 0 8 0,-4-13-3 15,4 13-7-15,0 0 9 0,0 0-6 0,0 0 15 16,0 0-14-16,0 0-1 0,0 0 0 0,0 0-4 16,0 0 4-16,0 0 2 0,0 0-1 0,-2 33-2 15,2-33-3-15,2 19 12 0,-2-6-1 0,1-2 8 16,4 2 2-16,-1 4 8 0,-1-2 1 0,3-1 5 15,-4 3-2-15,4-3 9 0,0 1 3 0,-2-4 5 16,4 4-2-16,-5-4 10 0,2-3-15 0,3 3-3 16,-1 1 3-16,-1-5-3 0,0 2-2 0,2-2-4 15,-2 0 3-15,1-1-5 0,-1 0 3 0,0 1-13 0,-6-7-4 16,12 8-18-16,-6-3-21 0,-6-5-45 0,9 5-28 16,-9-5-32-16,10 4-39 0,-10-4-42 15,0 0-51-15,0 0-72 0,15-11-234 0,-15 11-620 0,6-11 274 16</inkml:trace>
          <inkml:trace contextRef="#ctx0" brushRef="#br0" timeOffset="176778.0263">-93 1966 123 0,'0'0'131'0,"-6"-7"-8"0,6 7-6 16,0 0-8-16,-4-13-11 0,4 13 0 0,0 0-11 15,0 0 2-15,0 0-5 0,10-18-12 0,-10 18 1 0,11-7 4 16,-5 0-1-16,1 3-1 0,4-6-2 16,2 3 0-16,-1-3-4 0,4 2 0 0,8-5-3 15,3 6-1-15,0-4-1 0,1-2 0 0,10 0-4 16,-10 2-4-16,0 3-1 0,10-4-5 0,0 1-4 0,-8 4-5 15,0 2 3-15,0-2-3 0,0 3-4 16,-2 0-3-16,-1 2-2 0,0 0-3 0,-2 0 1 16,0 2-2-16,-4 0-4 0,-4 0-3 0,1 0 1 15,-4 0-4-15,3 0-1 0,-7 2 0 0,2-2 2 0,-12 0-4 16,18 5 0-16,-9-3-2 0,-1 2-1 0,2 0-3 16,-3 0 4-16,-7-4 1 0,12 12 3 0,-6-7-3 15,-3 5 3-15,2-3-4 0,-5-7 4 0,3 18-5 16,-3-9 1-16,-2 6-5 0,1-3 6 0,-4-2-1 15,-2 7 4-15,-1-3-4 0,-4-1 5 0,1-1-4 16,-6 5 3-16,4-3-2 0,-7 5-2 0,-1 0 7 16,1-3-6-16,-3-1-2 0,2 0-2 0,0-2-1 15,1 0-2-15,3-4 0 0,1 1 0 0,-2-3-3 16,4 4 5-16,1-8-2 0,-2 3-9 0,5-1-16 16,2-2-17-16,1 4-32 0,7-7-41 0,-15 7-40 15,15-7-38-15,-8 3-243 0,8-3-465 0,0 0 205 16</inkml:trace>
          <inkml:trace contextRef="#ctx0" brushRef="#br0" timeOffset="176177.4886">340 1757 31 0,'0'0'109'0,"0"0"3"0,0 0-10 15,0 0-12-15,0 0 3 0,0 0-18 16,0 0 3-16,0 0-4 0,0 0-3 0,0 0 3 0,0 0-6 16,0 0-2-16,0 0 3 0,0 0-3 0,0 0 2 15,0 0-4-15,0 0 5 0,0 0-4 0,0 0 3 16,0 0-4-16,0 0-2 0,0 0 1 0,0 0-2 16,0 0-2-16,0 0 0 0,0 0-7 0,0 0-2 15,0 0-6-15,0 0-5 0,0 0-5 0,0 0-2 16,0 0-2-16,0 0 3 0,0 0 1 0,0 0 4 15,0 0 4-15,0 0 2 0,0 0 1 0,0 22 4 16,0-9 2-16,-2-3-3 0,2-10 0 0,-3 24 0 16,2-8 4-16,1-2-1 0,0 2-1 0,-2-1-2 15,-1-2-1-15,3 8-7 0,0-5 4 0,0 8-3 0,0-1 0 16,3 1-2-16,-3 1-5 0,2-2 2 16,-1-1-2-16,2-4-3 0,-1 3 3 0,-2-4-7 15,1 2 0-15,1-1-1 0,2 0-2 0,-2-1 0 16,2 2 0-16,-2-2-1 0,2 1-1 0,-2-1 4 0,-1-4-7 15,4 1 1-15,-4 1 0 0,2-2-3 16,-1 0 1-16,-1-2-3 0,4 1-12 0,-5-4-3 16,3 2 2-16,-3-10 0 0,6 15 0 0,-5-7 10 0,-1-8-10 15,3 11-1-15,-3-11 1 0,6 10-7 0,-6-10 7 16,3 10 0-16,-3-10 0 0,7 7 2 0,-7-7-2 16,8 5-4-16,-8-5 3 0,9 7-16 15,-9-7-16-15,0 0-19 0,13 3-25 0,-13-3-29 0,8 5-43 16,-8-5-31-16,0 0-31 0,0 0-70 0,0 0-145 15,0 0-458-15,0 0 203 0</inkml:trace>
          <inkml:trace contextRef="#ctx0" brushRef="#br0" timeOffset="177243.7459">890 2251 203 0,'0'0'248'0,"0"0"-7"0,0 0-5 0,0 0-15 16,0 0-21-16,0 0-10 0,0 0-25 0,0 0-20 16,0 0-14-16,0 0-13 0,0 0-13 15,0 0-4-15,0 0-5 0,0 0-3 0,0 0-6 16,-15 32-3-16,15-32-1 0,5 21-6 0,-2-12-6 16,0 4-4-16,0-2 1 0,0 2-1 0,1-2-3 0,-1-2-9 15,3 2-5-15,-1-5-5 0,-2 5 6 0,3-4-9 16,-6-7-7-16,10 13-1 0,-4-4-5 0,-6-9 1 15,7 11-2-15,-4-6-7 0,-3-5-1 0,6 9-3 16,-6-9 4-16,6 8-12 0,-6-8-10 0,5 9-13 16,-5-9-12-16,4 6-20 0,-4-6-24 0,0 0-24 15,0 0-30-15,0 0-32 0,-1 15-34 0,1-15-52 16,0 0-206-16,0 0-485 0,0 0 215 0</inkml:trace>
          <inkml:trace contextRef="#ctx0" brushRef="#br0" timeOffset="181157.9952">2731 1937 93 0,'0'0'230'0,"0"0"-6"16,9-6-7-16,-9 6-2 0,0 0-9 0,0 0-4 16,4-7-1-16,-4 7-18 0,0 0-12 0,0 0-7 15,0 0-15-15,0 0-15 0,0 0-17 0,0 0-10 16,0 0-11-16,0 0-10 0,0 0-7 0,-31 4-8 15,31-4-9-15,-20 9-5 0,8 0-2 0,-1-2-7 16,1 1 6-16,0 3-15 0,2-3 6 0,-2 3-11 16,4 0-6-16,1-1-3 0,-5 0-3 0,4 0-2 15,2-3 0-15,0 2-2 0,0 0-2 0,6-9-1 16,-4 14 0-16,4-14-5 0,-3 14 1 0,3-14-5 0,0 0 1 16,3 11 0-16,-3-11 0 0,6 9 1 0,-6-9-6 15,7 8 4-15,-7-8-6 0,15 1 15 16,-15-1-13-16,17 2 2 0,-7-1 0 0,-10-1 1 15,18 0-2-15,-18 0 3 0,19 0-6 0,-7-1 4 0,3 1-2 16,-3 1-5-16,5-2 5 0,-7 2 0 0,-10-1-2 16,25-1-2-16,-13 2 2 0,-3 2-1 0,5-3 3 15,-2 1-3-15,-3 1 4 0,-9-2-3 0,19 4 3 16,-12 2-6-16,-7-6 4 0,18 1-3 0,-10 2-1 16,-8-3 4-16,12 4-3 0,-12-4 2 0,7 7 4 15,-7-7 0-15,6 6-2 0,-6-6 2 0,0 0 1 16,0 0 13-16,-1 15-13 0,1-15-3 15,0 0 4-15,-17 14-1 0,13-8 1 0,-5-1-3 0,9-5 0 16,-14 8-4-16,6-3 4 0,0-2-1 0,8-3 1 16,-18 10-1-16,11-6-3 0,7-4 5 0,-15 2-5 15,9 3 0-15,6-5-6 0,-12 4-13 0,12-4-14 16,-9 5-11-16,9-5-11 0,0 0-16 0,-12 4-12 16,12-4-14-16,0 0-19 0,0 0-18 0,0 0-18 15,0 0-33-15,0 0-54 0,0 0-169 0,0 0-444 16,0 0 197-16</inkml:trace>
          <inkml:trace contextRef="#ctx0" brushRef="#br0" timeOffset="182601.8583">2669 2321 32 0,'0'0'217'0,"0"0"-8"16,0 0-17-16,0 0-15 0,0 0-7 0,0 0-10 16,29-2-8-16,-29 2-11 0,0 0-3 0,10-5-9 15,-10 5-5-15,12-2-6 0,-12 2-5 0,11-10-9 16,-1 6-5-16,-3-3-12 0,5 4-7 0,-3-3-8 15,5-1-6-15,-2-1-5 0,1 1-4 0,-1 0-10 16,-3 5-2-16,7-3-11 0,-1 1-19 0,-6 2-25 0,3 0-32 16,0 0-47-16,-12 2-48 0,17-5-68 15,-17 5-188-15,11 0-426 0,-11 0 189 0</inkml:trace>
          <inkml:trace contextRef="#ctx0" brushRef="#br0" timeOffset="181837.9501">3138 2083 121 0,'7'7'191'0,"-7"-7"-2"0,6 6-9 0,-6-6-6 16,8 6-3-16,-8-6-11 0,9 5 1 0,-9-5-8 16,11 6-2-16,-3-3-11 0,-8-3-5 15,15 5-8-15,-5-4-3 0,-10-1-9 0,20 0-6 16,-20 0-11-16,21 0-5 0,-10-1-8 0,-11 1-10 0,27-1-5 16,-13-3-6-16,1 4-4 0,0-3-8 0,2-1-7 15,-2-2 0-15,-1 1-4 0,-1-1-3 16,4 2-9-16,-2-5 1 0,-5 4-6 0,-3-2 0 0,7-1-1 15,-8 3 0-15,3-3-8 0,-2 1 4 16,-7 7-6-16,11-11 1 0,-8 2-5 0,-3 9 8 16,7-9-9-16,-7 9 3 0,5-9-2 0,-5 9 0 0,0 0 6 15,-5-15-9-15,5 15-5 0,-7-10 3 0,7 10 1 16,-8-8-1-16,8 8 0 0,-9-7 1 0,9 7-3 16,0 0 0-16,-22-1-3 0,22 1 4 0,-18-4-5 15,18 4 3-15,-18 0-3 0,18 0 8 0,-18 3-5 16,8-2 3-16,10-1 1 0,-18 3 2 0,9 0-2 15,9-3-1-15,-18 10 3 0,8-6 5 0,2 3-2 16,1-3 1-16,-1 2-1 0,1 5-1 0,1-2 1 16,0-1-1-16,0 1 0 0,0 1 0 0,0 0-5 15,3 0 5-15,-2-2-1 0,2 1-2 0,1 1 3 16,2-10-2-16,-3 19-3 0,3-19 1 0,0 12 1 16,0-12-3-16,0 12-1 0,0-12 3 0,3 11-3 15,-3-11 1-15,8 8-2 0,-8-8 1 0,8 10 5 16,-1-9-9-16,-7-1-8 0,14 1-7 0,-14-1-10 15,19-1-5-15,-19 1-9 0,21-6-1 0,-11 1-2 16,1-3 2-16,2 1-2 0,1-2 4 0,-1 0 4 16,1-2 4-16,2 0 3 0,-3 1 3 0,-2 0 3 0,2-3 5 15,-1 4-2-15,-1-3 4 0,4 5 11 16,-11 2 11-16,4-2 13 0,0 0 4 0,0 3 2 16,1-2 2-16,-9 6 2 0,18-5 5 0,-14 3-8 15,-4 2 6-15,18-6-3 0,-18 6-5 0,15 0 6 0,-15 0-4 16,21 6-1-16,-11-4-6 0,-1 3 2 0,0-3 0 15,5 5-3-15,-1-1-6 0,-1 3-8 16,-2-2-20-16,-1 0-37 0,-1 1-48 0,-1-3-66 16,-7-5-63-16,6 12-277 0,-6-12-548 0,0 0 242 0</inkml:trace>
        </inkml:traceGroup>
        <inkml:traceGroup>
          <inkml:annotationXML>
            <emma:emma xmlns:emma="http://www.w3.org/2003/04/emma" version="1.0">
              <emma:interpretation id="{CE876579-C291-413E-8E1D-7200464549E6}" emma:medium="tactile" emma:mode="ink">
                <msink:context xmlns:msink="http://schemas.microsoft.com/ink/2010/main" type="inkWord" rotatedBoundingBox="8079,9444 10386,9253 10433,9818 8126,10009"/>
              </emma:interpretation>
            </emma:emma>
          </inkml:annotationXML>
          <inkml:trace contextRef="#ctx0" brushRef="#br0" timeOffset="184648.8872">5138 1750 183 0,'0'0'215'15,"0"0"-18"-15,0 0-14 0,0 0-13 0,0 0-9 16,0 0-10-16,0 0-7 0,0 0-5 0,0 0-2 16,-36 24-4-16,27-13 7 0,-3 2-12 0,-4 5-6 15,-1-1-3-15,7-1-4 0,-7 3-7 0,1-1-8 16,7-4-4-16,-4 7-14 0,5-7-4 0,2-1-9 15,3-1-4-15,0 5-6 0,0-4-9 0,0 0 2 16,3 1-9-16,6-2-3 0,-3-2-5 0,3-3-1 16,5 1-1-16,-2-2-6 0,7 2 0 0,-1-5-3 0,3 1-3 15,1-1-2-15,6-6-2 0,5 3-1 0,-1-1-3 16,2-5-1-16,-3 3 1 0,1-3 4 16,3-3-8-16,-5 0 1 0,2 0-1 0,-1-4-2 15,-1 2 3-15,0 0-4 0,-2 4-4 0,-3-4 7 0,-2-2-2 16,-1 7-5-16,-5-2 0 0,-3-2 1 0,0 3-1 15,-2 2 6-15,-2 0-9 0,-1 1 0 0,-6 4 0 16,14-7 0-16,-14 7-1 0,9-3 3 0,-9 3-5 16,0 0 9-16,18 0-6 0,-18 0-1 0,14 0 3 15,-14 0 6-15,14 2-2 0,-4-1-1 16,-10-1 0-16,21 3 0 0,-7-2 6 0,2-1-5 0,-3 0 1 16,4 0 1-16,-17 0 0 0,28-4 0 0,-17 3 4 15,-1 1-7-15,8-2 1 0,-11-2 3 0,5 1-2 16,-12 3 0-16,20-5 1 0,-13-1-3 0,-7 6 3 15,15-6-3-15,-7 1 5 0,-8 5-1 0,6-9-3 16,-6 9-4-16,6-8 1 0,-6 8 3 0,4-9-1 16,-4 9-1-16,0 0-2 0,-4-16 2 0,4 16 0 15,-6-14 9-15,6 14-12 0,-9-10-2 0,-2 3 4 16,5 1-3-16,-4 2-1 0,-2-1 3 0,-5 2 3 16,1-1-2-16,-3-2-5 0,2 4 3 0,-2 2-3 15,-4 0 3-15,0 0 0 0,-1 2-5 0,0 2 9 16,4-1-8-16,1 1 2 0,0-1-1 0,-1 4-1 0,4 0 3 15,0 0-1-15,1 2 3 0,-2-1-7 0,4 0 5 16,-1 0-6-16,5 1-4 0,-1 2-10 0,1-4-14 16,5 3-18-16,-2-3-20 0,-2 0-24 15,5 3-31-15,3-10-33 0,-6 14-37 0,6-14-59 0,0 0-208 16,0 0-502-16,14 13 222 0</inkml:trace>
          <inkml:trace contextRef="#ctx0" brushRef="#br0" timeOffset="185358.2831">6264 1576 123 0,'0'0'240'0,"-38"8"-14"16,38-8-11-16,-15 3-9 0,2 1-17 0,13-4-12 15,-19 8-12-15,5-4-9 0,1 1-14 0,1-2-13 16,-2 3-10-16,1 1-7 0,1 0-11 0,-4 0-14 16,5 1-4-16,-4-1-8 0,8 0-11 0,1 3-6 15,-3-4-3-15,4 1-6 0,5-7-8 0,-11 13-4 16,8-4-3-16,3-9-1 0,-5 13-4 0,5-13-1 15,0 9-6-15,0-9 0 0,0 0 0 0,6 16-4 16,2-14-1-16,-8-2-1 0,13 5-2 0,-1-2 1 0,1 0-5 16,-13-3 1-16,26 0-1 0,-10 0-2 0,0 0-2 15,1 0 3-15,2-3-6 0,1 3 1 0,-1 0 1 16,0-1 1-16,-2 1-6 0,-1 0 7 16,1-2-3-16,2 2-2 0,0 2 1 0,-5-1-1 0,1-1 1 15,-5 3 0-15,-10-3-2 0,26 4 1 16,-19-3 1-16,2 2-3 0,-9-3 0 0,13 4 4 0,-13-4 2 15,3 6 6-15,-3-6-1 0,3 10 5 0,-3-10 1 16,0 0 6-16,-13 18-2 0,7-13-2 0,0 3-1 16,-4-1 4-16,4-2 0 0,-5 1-6 0,2 1-3 15,-7 2 3-15,2-2-2 0,-2-1-3 0,1 4 3 16,-4-2-3-16,5-2-1 0,1 1 3 0,-1 0-8 16,2-3-1-16,5 2 6 0,-5-2-3 0,5 0-4 15,-7 0 1-15,14-4 0 0,-6 6-7 0,6-6-8 16,-13 2-4-16,13-2-10 0,0 0-3 0,0 0-5 0,0 0 2 15,0 0 0-15,0 0-3 0,0 0 4 16,0 0 3-16,0 0-1 0,0 0 8 0,33-9-3 16,-33 9 4-16,16-7 2 0,-16 7 3 0,16-3 1 15,-7 2 7-15,-9 1 11 0,18-3-2 0,-6 3 4 0,-12 0 3 16,20 0 1-16,-10 3 3 0,2-3 3 0,-2 3-1 16,-1 1 2-16,2 0 2 0,-2 0 1 15,-2 2 0-15,-1 0-2 0,-6-6-4 0,14 7 3 0,-8-2 1 16,0 1-4-16,-6-6 3 0,7 11-4 0,-4-4 1 15,0 3-3-15,-3-10 0 0,6 8-1 0,-6-8-2 16,4 10-3-16,-4-10-17 0,0 0-19 0,3 11-29 16,-3-11-26-16,0 0-34 0,3 7-43 0,-3-7-42 15,0 0-75-15,0 0-147 0,0 0-462 16,0 0 204-16</inkml:trace>
          <inkml:trace contextRef="#ctx0" brushRef="#br0" timeOffset="185607.8317">6541 1705 259 0,'0'0'245'0,"0"0"-18"16,0 0-7-16,0 0-9 0,0 0-12 0,0 0-9 0,19 14-16 16,-14-7-8-16,1 3-8 0,0-1-11 15,1 3-5-15,-1-2-8 0,5-1-11 0,-2 6-10 16,-3-4-8-16,4 0-10 0,-1 1-3 0,-2-4-15 15,5 4-5-15,-4-2-4 0,-2-3-5 0,1 4-8 0,2-4-8 16,-3-1-6-16,2 1-26 0,-2-1-30 16,-6-6-35-16,13 11-35 0,-10-7-41 0,-3-4-48 15,9 7-62-15,-9-7-223 0,0 0-497 0,0 0 220 16</inkml:trace>
          <inkml:trace contextRef="#ctx0" brushRef="#br0" timeOffset="185915.8635">6918 1657 232 0,'12'-4'226'0,"-12"4"-17"0,0 0-12 16,17 2-10-16,-17-2-10 0,10 4-6 0,-10-4-7 0,18 7-10 16,-10-1-6-16,-3-1-8 0,6 2-11 0,-2-1-5 15,-2 0-9-15,5 5-11 0,-4-4-5 0,-2 5-6 16,0-2-6-16,-2-3-4 0,-1 2-8 15,0 2 3-15,-3-11-7 0,-3 18-3 0,0-7-3 16,-4-1-7-16,-2-1-5 0,1 2-4 0,-4-2-4 0,-1 4-2 16,-6-2-2-16,5-1-5 0,-2-3-2 0,-7 3-7 15,1 1-2-15,3-5 0 0,-1 2-3 0,4-2-5 16,-1-1 2-16,4-1-8 0,-2 2-4 0,5-4-18 16,-1 3-10-16,11-5-29 0,-18 3-22 0,11-3-28 15,7 0-28-15,-14 3-24 0,14-3-35 0,0 0-36 16,0 0-238-16,0 0-500 0,-18-10 222 0</inkml:trace>
          <inkml:trace contextRef="#ctx0" brushRef="#br0" timeOffset="183994.1227">4739 1659 15 0,'-7'-10'176'0,"7"10"-9"0,0 0-5 16,-4-10-1-16,4 10-9 0,0 0-3 0,0 0-2 16,0 0-12-16,-2-13 0 0,2 13-3 0,0 0-6 15,-1-13 2-15,1 13-4 0,0 0-3 0,0 0-10 16,0 0-5-16,-2-13-2 0,2 13-6 0,0 0-9 15,0 0-6-15,0 0-4 0,-3-11-10 0,3 11-6 16,0 0-9-16,0 0-5 0,0 0-8 0,0 0-3 16,0 0-3-16,0 0-4 0,0 0 1 0,12 32-2 15,-12-19-2-15,1 2 0 0,5 0 4 0,-3 1-2 16,0-1-3-16,-1 2 3 0,2 1 3 0,4 4-4 16,-4-5 1-16,5 1 2 0,2 2 3 0,-8-4-4 0,9 2-3 15,-5-4 1-15,2 0-9 0,-3-3 8 0,4 2-3 16,-7-6-3-16,3 3-4 0,2-2 1 15,1-1 1-15,-2-1-7 0,-1 1 4 0,0 1 1 0,-1-1-9 16,4-1 4-16,-9-6-1 0,10 9-15 0,-4-4-17 16,-6-5-19-16,10 7-25 0,-10-7-26 0,9 7-25 15,-9-7-26-15,14 0-37 0,-14 0-28 0,0 0-47 16,18-8-196-16,-11 1-485 0,-4 1 215 0</inkml:trace>
        </inkml:traceGroup>
        <inkml:traceGroup>
          <inkml:annotationXML>
            <emma:emma xmlns:emma="http://www.w3.org/2003/04/emma" version="1.0">
              <emma:interpretation id="{941CE210-8EB2-4C53-B7A4-BF3F6325EE2D}" emma:medium="tactile" emma:mode="ink">
                <msink:context xmlns:msink="http://schemas.microsoft.com/ink/2010/main" type="inkWord" rotatedBoundingBox="10677,9164 12504,9013 12555,9632 10728,9783"/>
              </emma:interpretation>
            </emma:emma>
          </inkml:annotationXML>
          <inkml:trace contextRef="#ctx0" brushRef="#br0" timeOffset="186723.6213">7579 1307 195 0,'-3'-10'241'15,"3"10"-18"-15,0 0-12 0,-3-9-13 0,3 9-19 0,0 0-19 16,0 0-13-16,0 0-17 0,0 0-9 0,0 0-7 15,0 0-3-15,0 0-6 0,0 0 2 0,0 0-6 16,0 0 0-16,18 33 3 0,-14-19-5 0,5 3 4 16,-1 1-7-16,-2 2-2 0,6 2 0 0,-5 2-2 15,4-3 0-15,1 3-4 0,-2 4 1 16,2-4 3-16,1-2-6 0,1 0 4 0,1 3-9 0,-2-1 1 16,1-4 2-16,2 0 1 0,0 1-14 0,-1-3-1 15,-1-1-1-15,2 0-8 0,-5-4-8 0,3-1 0 16,-3 2-6-16,2-4 1 0,1 0-10 0,-5-1 0 15,4 0 5-15,-1 0-24 0,-4-3-12 0,0 0-31 16,3-1-34-16,-5 0-21 0,-6-5-34 0,13 5-39 16,-7-2-42-16,-6-3-40 0,14 1-47 0,-14-1-299 15,0 0-628-15,13-11 278 0</inkml:trace>
          <inkml:trace contextRef="#ctx0" brushRef="#br0" timeOffset="187375.9651">8174 1705 109 0,'0'0'217'0,"14"-4"-6"0,-14 4-8 0,0 0-11 16,10 6-9-16,-10-6-10 0,0 0-6 0,10 8-7 15,-10-8-17-15,12 10-9 0,-9-8-6 0,-3-2-11 16,14 9-5-16,-4-6-3 0,-4 1-12 0,-6-4-7 0,17 7-8 16,-8-5-3-16,1-1-9 0,-10-1-5 0,19 0-3 15,-2-1-7-15,-17 1-3 0,22-2-6 0,-11 1-6 16,3-3-3-16,0 2 0 0,2-3-6 15,-4-1 1-15,-4 1-6 0,8-1 0 0,-4-1-6 0,1 1 2 16,-1-1-4-16,-1 1-1 0,-4-1 0 0,-1 0-12 16,-6 7 0-16,8-15-4 0,-8 15-4 0,1-13-3 15,-1 13 0-15,-3-14 0 0,3 14-3 0,-15-10 6 16,15 10-5-16,-15-6 6 0,0 1-2 0,2 4-3 16,-2-1 2-16,-3 2 2 0,3-2-2 0,-4 2 2 15,1 2-1-15,-7 1-1 0,8 2 7 0,-1-2-4 16,0-1 4-16,2 1 4 0,1 4-2 0,-1-3 0 15,2 4 3-15,5-3 1 0,-1 0-3 0,1 1 3 16,2 1-4-16,-5 4 1 0,7-1 4 0,2-3-3 16,-3 4 5-16,0-4-5 0,6-7-1 0,-1 18 1 15,1-8 0-15,0-10 0 0,1 16 1 0,-1-16 1 16,6 15-2-16,-6-6-1 0,0-9 2 0,14 12 1 16,-8-8-2-16,3 0 0 0,-9-4 2 0,19 6-3 15,-9-4-2-15,-10-2-6 0,23-2-5 0,-10 0-4 0,4-2-7 16,-1-1-6-16,2 1-6 0,-5 0-6 0,1-3 1 15,-1-1 1-15,7 3-3 0,-7-5 5 16,-1-1 5-16,4 1 0 0,-5-1 1 0,4-3 3 16,-5 2 2-16,0 0 2 0,2-2 0 0,-3-1 4 0,2 3 1 15,-1-2 4-15,-1 3 11 0,-1 1 7 16,-2 0 11-16,-3 4 4 0,3-1 6 0,-6 7 5 0,7-11 1 16,-7 11 4-16,6-8-6 0,-6 8-3 0,0 0-2 15,7-7-1-15,-7 7 1 0,0 0 0 0,0 0-4 16,0 0 2-16,20 10 5 0,-20-10-2 0,6 10 0 15,-6-10 1-15,9 13-3 0,-5-5 1 16,2-1-7-16,2 2-3 0,-2-1 3 0,0 0-4 0,3 0-1 16,-2 1-1-16,2-2 2 0,-2 3-10 0,-1-2-17 15,3-2-24-15,-9-6-32 0,11 11-31 0,-4-6-37 16,-7-5-48-16,9 2-37 0,-9-2-271 0,0 0-529 16,0 0 234-16</inkml:trace>
          <inkml:trace contextRef="#ctx0" brushRef="#br0" timeOffset="187724.929">8847 1562 224 0,'6'-2'226'15,"-6"2"-15"-15,0 0-15 0,0 0-14 0,15 0-8 16,-15 0-13-16,0 0-9 0,16 5-6 0,-9 1-8 16,-7-6-10-16,14 8 0 0,-8-3-6 0,1 0-7 0,1 1-18 15,-4 1-6-15,5-1 4 0,2-1-17 16,-4 3-6-16,-1-3-7 0,0 0-3 0,4-1 0 15,-4 2-6-15,-6-6-5 0,14 12-3 0,-8-8-6 0,-6-4-3 16,9 7-1-16,-9-7 6 0,6 6 6 16,-6-6 7-16,0 0 11 0,7 3-1 0,-7-3 4 15,0 0 2-15,0 0-3 0,0 0 1 0,0 0-4 16,0 0 6-16,0 0 0 0,0 0 4 0,0 0 7 0,0-24-2 16,0 24 4-16,0-18-6 0,3 5-2 15,-1 2-4-15,-1-4-9 0,2 2-9 0,-1-1-5 0,7 0-4 16,-3-2-4-16,-2 3-4 0,2 0-6 0,1 2-9 15,-1 1-17-15,0-4-27 0,2 7-26 0,-2 1-36 16,3-2-11-16,-2 2-35 0,4 0-31 16,-11 6-40-16,15-7-39 0,-8 5-45 0,-7 2-56 15,12-6-215-15,-3 3-600 0,-9 3 265 0</inkml:trace>
          <inkml:trace contextRef="#ctx0" brushRef="#br0" timeOffset="186384.9589">7323 1359 82 0,'0'0'279'15,"0"0"-12"-15,0 0-26 0,-3-14-17 0,3 14-23 0,0 0-20 16,0 0-19-16,0 0-17 0,0 0-10 0,0 0-7 16,0 0-5-16,0 0-5 0,16 28 0 15,-13-16-2-15,6 3 1 0,-2 0-4 0,-1 0 3 16,5 5-4-16,-2 2-5 0,1-2 1 0,-1 2-1 0,5-1-9 16,-1 1 0-16,-1 0-5 0,1 1-3 0,1-2-9 15,-2-2-2-15,1 2 8 0,0-1-19 0,-4-2-3 16,5 3-13-16,-4-5-2 0,-1-1-3 0,2 0-1 15,-2-2-4-15,-2 4-2 0,-1-6-6 0,3 3 0 16,-3-4 2-16,-2-1-9 0,-1 1-4 0,0 0-14 16,0-3-9-16,2 3-28 0,-5-10-15 0,3 10-25 15,-3-10-15-15,6 10-19 0,-6-10-24 0,3 8-16 16,-3-8-29-16,0 0-26 0,0 0-34 0,0 0-35 16,0 0-241-16,0 0-550 0,0 0 243 0</inkml:trace>
        </inkml:traceGroup>
        <inkml:traceGroup>
          <inkml:annotationXML>
            <emma:emma xmlns:emma="http://www.w3.org/2003/04/emma" version="1.0">
              <emma:interpretation id="{2C248844-8835-4649-9221-526FC7180996}" emma:medium="tactile" emma:mode="ink">
                <msink:context xmlns:msink="http://schemas.microsoft.com/ink/2010/main" type="inkWord" rotatedBoundingBox="12768,8961 15120,8767 15177,9458 12825,9652"/>
              </emma:interpretation>
            </emma:emma>
          </inkml:annotationXML>
          <inkml:trace contextRef="#ctx0" brushRef="#br0" timeOffset="187972.4928">9430 1370 99 0,'13'0'221'0,"-13"0"-6"0,9 4-4 0,-9-4 3 15,11 9-8-15,-7-2-6 0,-4-7-10 0,8 10-2 16,-1-2-4-16,-1 0-4 0,0 5 1 0,1-1-20 16,-1 0-7-16,2 2 1 0,-1-3-6 0,1 2-14 15,4-1-2-15,-8 1-12 0,7-2-8 0,-2 2-12 16,0-2-10-16,-2-4-12 0,-1 3-4 0,0-2-2 15,-3-2-8-15,-3-6-9 0,10 15-25 0,-7-10-30 16,-3-5-29-16,5 9-35 0,-5-9-41 0,3 7-40 16,-3-7-37-16,0 0-47 0,0 0-60 0,0 0-203 15,0 0-533-15,0 0 236 0</inkml:trace>
          <inkml:trace contextRef="#ctx0" brushRef="#br0" timeOffset="188360.6206">9797 1454 158 0,'10'-1'290'16,"-10"1"-20"-16,0 0-26 0,0 0-22 16,0 0-24-16,0 0-14 0,0 0-12 0,15 7-1 15,-15-7-22-15,6 11-11 0,-6-11-8 0,6 9-7 0,-6-9-12 16,7 12-8-16,-5-5-7 0,-2-7-12 0,4 15-5 16,2-9-3-16,-6-6-8 0,3 13-6 0,2-9-6 15,-5-4-2-15,1 10-4 0,-1-10-15 16,0 0 5-16,5 10-7 0,-5-10-3 0,0 0-2 0,0 0 11 15,0 0-18-15,3 11-2 0,-3-11 5 0,0 0-10 16,0 0-1-16,0 0 1 0,0 0-8 0,18-22-6 16,-12 16 9-16,-2-4-9 0,1 2-1 0,5-5 0 15,-1 2 2-15,-2-2-3 0,2 0 9 0,-1 1-9 16,1 1-2-16,1-2 2 0,-2 6 0 0,-4-1 9 16,5 2 0-16,0-1 9 0,-3 0 4 0,-6 7 7 15,18-6 6-15,-11 5 6 0,5-1 5 0,-12 2 0 16,24 5 10-16,-7-2 6 0,-2 7-4 0,-2-5 11 15,6 5-4-15,-1 1 2 0,2 0-9 0,1 3-5 16,-1-2-4-16,1 3-1 0,0-1-5 0,3 0 0 16,-5 0-13-16,-4-4-35 0,0 1-68 0,-3-1-60 15,-6 0-83-15,2-4-102 0,-4 1-308 0,-4-7-679 16,6 11 300-16</inkml:trace>
          <inkml:trace contextRef="#ctx0" brushRef="#br0" timeOffset="189991.6984">10584 1035 60 0,'0'0'190'0,"0"0"-15"0,2-14-11 0,-2 14-7 16,0 0-11-16,6-7-7 0,-6 7-9 0,0 0-8 15,0 0-4-15,0 0-8 0,10-6-3 0,-10 6-9 16,0 0-2-16,0 0-2 0,0 0 2 0,0 0 2 15,16 19-5-15,-11-12-3 0,-4 1 1 0,5 5-2 16,0 2-5-16,-3 2-2 0,3-1 1 0,0 6 1 16,5-1-6-16,-5 2-4 0,1 1-2 0,2 1-6 15,2 1 1-15,-4-2-2 0,2 0-10 0,-2-4 4 16,7 5-5-16,-4-1-1 0,-1-1-1 0,-3-7 6 0,2 0-7 16,-1 0-6-16,2-1 1 0,0-2-2 15,3-1-4-15,-6 1-3 0,1 0-1 0,2-2-2 16,-1-4-2-16,-4 0-3 0,4 0 1 0,-8-7-8 0,7 10 3 15,-1-5 1-15,-6-5-4 0,8 8-5 16,-8-8-2-16,0 0 5 0,4 8-3 0,-4-8 1 16,8 7 2-16,-8-7-8 0,0 0 2 0,0 0 2 15,0 0 4-15,0 0-11 0,0 0 1 0,0 0 5 0,0 0-5 16,0 0-3-16,0 0 6 0,0 0-4 0,0 0-3 16,5-22-4-16,-5 22-2 0,0 0 2 0,0 0-4 15,-14-20-3-15,8 16 2 0,6 4 7 0,-15-8-10 16,4 3 4-16,11 5 12 0,-19-5-18 0,7 4 0 15,-3 0 2-15,15 1 6 0,-22 0-7 0,10 1 8 16,-2 0-10-16,-2 0 4 0,7 3-1 0,-4 1 5 16,1-3-3-16,4 5 6 0,-1-1-6 0,-1-2-2 15,1 3-1-15,1-1 0 0,-2 1 6 0,4 1-1 16,0 2-1-16,6-10 4 0,-8 15-2 0,7-4-1 16,-3-5 4-16,2 4-1 0,2-10-1 0,-1 20 1 15,1-20 8-15,1 13-7 0,4-4 4 0,-5-9-1 16,8 15 2-16,0-12 4 0,2 5-6 0,-1-5 1 15,8 1-3-15,-2-2-1 0,6-1 3 0,-4 2 2 0,3-6-2 16,-2 2-2-16,0-2 1 0,2-1-1 0,7-3 1 16,0 1 0-16,-1-4-2 0,0 0 1 15,-8 2-3-15,8 0-1 0,-3-3 6 0,-3-2-5 16,4 3-4-16,-9-1 5 0,3 1 4 0,-5 2-3 0,2-3-2 16,0 2 0-16,-2-2 0 0,4 1 4 0,-7 3-6 15,3-2-4-15,-4 4 3 0,2-2 2 0,-2 3-3 16,0-2-1-16,-2 2 5 0,-7 4 1 0,15-7-7 15,-6 6 6-15,-9 1 1 0,13-2-7 16,-13 2 11-16,17 0-11 0,-17 0 3 0,16 0 1 16,-16 0-2-16,15 2 6 0,-15-2-3 0,18 0 6 15,-10 1-5-15,-8-1 0 0,19 0 9 0,-9 0 2 0,2 0-5 16,-12 0-4-16,21 0 6 0,-9 0-4 0,2-3-1 16,-1-1 3-16,0 2-4 0,-1-2 9 0,0-1-6 15,-3 2 0-15,0-1 0 0,2 1 2 0,-11 3 1 16,15-10-1-16,-8 6-4 0,-7 4 2 0,13-7-2 15,-8 0 3-15,-5 7-1 0,9-9 5 0,-9 9-6 16,3-9 5-16,-3 9-7 0,1-12 0 0,-1 12 3 0,0 0-3 16,-7-15 1-16,7 15-4 0,-11-10 1 15,11 10-1-15,-10-5 2 0,3 1-3 0,-5 2 2 16,12 2-1-16,-26-5-4 0,11 5 9 0,-4 0-7 16,1 0 2-16,3 1-2 0,-4-1 1 0,-1 4 0 15,2 0 1-15,1 1 4 0,-3-3-3 0,2 4-3 0,0 1 3 16,3-3 0-16,1 3-3 0,-3-1 6 0,2 4 0 15,6-5-9-15,-1 3 5 0,1 1 2 0,-2-2 2 16,4 1-4-16,1-1 5 0,0 2-6 0,2 0 4 16,4-9 4-16,-9 16-1 0,9-8-5 15,0-8 0-15,-3 19-2 0,3-19 5 0,1 19-2 0,-1-9 3 16,5-3-1-16,-2 2-3 0,-3-9 1 0,7 15 6 16,-1-8-5-16,1-2 5 0,2 0-5 0,-1 2 7 15,4-6-4-15,-3 2 3 0,6-3-1 0,1 0-8 16,0 3 7-16,2-6 4 0,-1 0-12 0,1 2 3 15,1-6-1-15,-1 2 4 0,0 0-8 0,7-2 7 16,-7 0-9-16,-1-3 3 0,6-1-11 0,-8 1-1 16,3 0 2-16,-3-1 3 0,3-1-6 0,-5 0-6 15,1-2 2-15,-1 1 2 0,-1-2 1 0,2 4 5 16,-4-3 1-16,2 0-1 0,-2 0 2 0,-1 4-3 16,-3 2 5-16,0-1-1 0,0 4 0 0,0-1 2 15,-6 6-1-15,9-7 0 0,-9 7-2 0,6-9 0 0,-6 9 2 16,0 0 2-16,14-1-1 0,-14 1 7 15,0 0-4-15,11 11-1 0,-6-5 4 0,1 1 8 16,0 1-4-16,-2 2-5 0,4 1 4 0,-1 4 5 16,4-2-4-16,-2 0 1 0,0 1-1 0,4 3-24 15,-1-4-45-15,-2 2-60 0,1-1-78 0,2-8-85 16,-4 2-303-16,0-4-640 0,5 2 283 0</inkml:trace>
        </inkml:traceGroup>
        <inkml:traceGroup>
          <inkml:annotationXML>
            <emma:emma xmlns:emma="http://www.w3.org/2003/04/emma" version="1.0">
              <emma:interpretation id="{0B4DC103-44D6-448A-9CE9-0778A86E47DE}" emma:medium="tactile" emma:mode="ink">
                <msink:context xmlns:msink="http://schemas.microsoft.com/ink/2010/main" type="inkWord" rotatedBoundingBox="15738,8900 18969,8634 19033,9407 15802,9674"/>
              </emma:interpretation>
            </emma:emma>
          </inkml:annotationXML>
          <inkml:trace contextRef="#ctx0" brushRef="#br0" timeOffset="192909.2786">12423 1307 121 0,'0'0'194'0,"-6"-8"-9"0,6 8-8 0,-4-11-8 15,4 11-3-15,-5-8-5 0,5 8-6 0,-6-11-5 16,6 11-5-16,0 0-7 0,-3-14-4 0,3 14-5 16,-4-11-4-16,4 11-10 0,0 0-8 0,0-13-3 15,0 13-15-15,0 0-10 0,0 0-3 0,6-18-6 16,1 13-10-16,1 0 2 0,2 0-4 0,3 0-4 15,2-3-1-15,5 4-1 0,-1-1-4 0,8 0-3 16,0 1-1-16,1-1 4 0,2 1-9 0,-2 2-2 16,1-1-4-16,-4 0-1 0,3-1-1 0,-2 7-7 15,-5-2-3-15,-3 0 2 0,-1 1 1 0,-2-1-8 0,0 1 1 16,-4 2-4-16,-1-2 4 0,-1 3-5 0,0-3-1 16,0 2 4-16,-9-4-5 0,10 4 1 15,-10-4-1-15,8 8-3 0,-8-8 1 0,1 11 0 16,-1-11 3-16,0 0-1 0,-7 22 0 0,1-14-3 0,-2 3 2 15,0-1 0-15,-4 1 0 0,3 0-2 0,-3 1 1 16,0-1 0-16,-3 1-6 0,3 1 2 0,-1-6-1 16,-2 6 3-16,1-2 1 0,-2 0-3 15,2-2-1-15,-1 2 2 0,4-3 1 0,2-1-4 0,-2-2-2 16,2 1-8-16,2 0-14 0,7-6-20 0,-12 8-21 16,6-4-26-16,6-4-26 0,-9 7-27 0,9-7-37 15,0 0-42-15,0 0-72 0,0 0-155 0,0 0-486 16,0 0 215-16</inkml:trace>
          <inkml:trace contextRef="#ctx0" brushRef="#br0" timeOffset="193820.0841">13091 1255 168 0,'0'0'209'16,"0"0"-16"-16,0 0-11 0,18 3-8 0,-18-3-20 15,11 3-11-15,-11-3-12 0,16 4-7 0,-9-1-1 16,-7-3-10-16,17 0-6 0,-17 0-8 0,19 1-4 0,-8-1-7 16,-11 0-4-16,25-1-7 0,-12 1-7 15,1-3-8-15,-4 0-3 0,2 2-5 0,2-5-7 16,-2 2-3-16,-3 2-3 0,7-7-7 0,-3 6-1 16,-5-1-2-16,1-2-4 0,1 3-3 0,-2-2 0 0,-8 5-6 15,12-11 0-15,-8 6 1 0,-4 5 0 16,12-10-5-16,-12 10 2 0,7-9-4 0,-7 9-1 15,5-11 1-15,-5 11-1 0,0 0-5 0,-5-19 0 0,5 19-3 16,0 0 2-16,-4-15-4 0,4 15 4 0,-10-8-2 16,10 8-2-16,-15-6 1 0,15 6-1 0,-17-5-1 15,8 4 1-15,9 1 0 0,-25 0 4 0,13 0-5 16,-1 3-3-16,-2 0 1 0,-3 3 3 0,3-5-3 16,0 6 2-16,1-3 0 0,0 2 5 0,-1-1-2 15,1 3-2-15,5-3 2 0,-3 1 2 0,5-2 2 16,-1 3-3-16,1 0 4 0,0-2-4 0,1 2 0 15,6-7 3-15,-8 13-1 0,8-13-1 0,-6 11 1 16,3-1 1-16,3-10-2 0,-1 14 3 0,1-14-5 16,1 14 2-16,-1-14 2 0,5 14 0 0,1-7-2 0,-6-7-3 15,13 9 5-15,-6-4-2 0,1-1 2 16,4 2 0-16,1-5 0 0,2 0 0 0,2-1 0 16,-1-1-2-16,3 0-2 0,2-3 3 0,-1 1-3 15,4-3 2-15,-5 1-3 0,5-5-1 0,6 4 1 16,-4-2 0-16,0 1 0 0,-10-3-1 0,4 3-2 15,-3-3 3-15,0 2-5 0,1 0 4 0,-3-3-2 16,-5 2 0-16,1 2 3 0,-1-6-2 0,-1 8 1 0,-3-1-2 16,0-5 3-16,0 5 1 0,0-2-3 0,-3-2 3 15,-3 10-3-15,9-14 5 0,-6 8 6 0,-3 6 1 16,4-11 3-16,-4 11 2 0,0 0-1 0,3-11 0 16,-3 11-1-16,0 0-2 0,0 0-3 0,8-7-1 15,-8 7-2-15,0 0-3 0,0 0 4 0,0 0 0 16,0 0-2-16,0 0 2 0,0 0 0 15,19 17-1-15,-19-17 5 0,9 11 3 0,-6-3-2 0,1-2 1 16,-4-6 3-16,8 17 1 0,-2-8-1 0,-3-2 3 16,4 2 0-16,-2 1 0 0,2 4-3 0,1-5 5 15,-1-1 0-15,-2 2 0 0,1-4-8 0,0 3 0 16,0-3 4-16,0 2-3 0,-6-8 1 0,7 8 0 16,-7-8-4-16,6 9 4 0,-6-9-3 0,4 9 3 15,-4-9 1-15,0 0 10 0,5 7 12 0,-5-7 1 16,0 0 11-16,0 0-3 0,0 0-1 0,0 0-11 15,0 0 8-15,0 0-12 0,0 0 2 0,0 0-7 16,12-25-1-16,-12 25-1 0,-3-16-1 0,3 16-5 16,0-19 3-16,4 6-8 0,1-1 3 0,-2-3-6 15,0-1 0-15,1 3-1 0,1-3 3 0,1 1 8 16,1-1-10-16,5-2-1 0,-5 7-4 0,5-2-1 0,-1 1 0 16,-1 0 1-16,4 3 0 0,-2 0 1 15,-2 3-10-15,4-1-6 0,-3 2-11 0,3 0-14 0,-1 3-18 16,-1 1-23-16,0 3-26 0,-1-1-22 15,-11 1-39-15,19 1-45 0,-9 2-42 0,-10-3-66 0,17 0-211 16,-17 0-571-16,18 1 253 0</inkml:trace>
          <inkml:trace contextRef="#ctx0" brushRef="#br0" timeOffset="194325.1078">14290 888 255 0,'-6'8'280'0,"6"-8"-20"16,-13 12-17-16,5-3-14 0,-1 7-13 0,5-3-10 15,-6 0-16-15,2 2-13 0,2-3-14 0,-1 5-10 16,2-4-11-16,2 2-14 0,-1-4-5 0,1 4-13 15,0-2-9-15,1 0-9 0,2-2-11 0,0 3-4 16,0-2-11-16,5 3-1 0,-4-5-10 0,2-2 2 16,3 1-8-16,-1-2-6 0,2 0-3 0,-1-1-1 15,2 0-3-15,2 1-5 0,0-4-5 0,4-1 0 16,-2 1-4-16,3-3-4 0,-2 0-5 0,4 0-5 0,-3-1 0 16,0-1-5-16,1-2 0 0,-2 1 1 0,-2-2-1 15,2-1 1-15,-4 1 0 0,0-1-3 0,0 2 1 16,-9 4 0-16,13-9-2 0,-7 4 8 15,-6 5 3-15,14-4 7 0,-14 4 2 0,0 0 8 0,12-6 5 16,-12 6 2-16,0 0 4 0,0 0-8 0,10-1-6 16,-10 1-5-16,0 0-1 0,0 0 1 0,0 0 2 15,12 9-1-15,-12-9 0 0,10 11-3 0,-8-4 1 16,5 0-2-16,-2 1 0 0,-5-8-5 0,9 18 2 16,-5-12-5-16,2 4 1 0,-3-2 1 0,2 0 1 15,-2-2-4-15,4 4-19 0,-1-3-21 0,-6-7-29 16,8 11-32-16,-5-4-32 0,-3-7-39 0,0 0-40 15,1 11-44-15,-1-11-67 0,0 0-206 0,0 0-562 16,0 0 249-16</inkml:trace>
          <inkml:trace contextRef="#ctx0" brushRef="#br0" timeOffset="195081.8219">14814 1066 78 0,'0'0'247'0,"0"0"-16"0,10-3-19 16,-10 3-12-16,0 0-12 0,0 0-11 0,18 6-7 16,-18-6-9-16,12 7-6 0,-6-5-11 0,1 3-8 0,1 2-8 15,1-1-5-15,1-1-4 0,-2-2-9 0,5 5-7 16,1-2-8-16,-2-2-1 0,2 1-6 16,-5-1-9-16,6-3-2 0,0 5-5 0,0-5-7 0,0-1-7 15,1 3-5-15,-1-7-7 0,-1 2-1 0,4-2-5 16,-5 1 1-16,2-1-9 0,-2 1-4 0,2 0-2 15,-3 2 0-15,0-5-2 0,-3 1-3 16,2-2-5-16,-4 1-5 0,2 1-2 0,-3-3-1 0,-6 8-5 16,7-12-12-16,-2 1 0 0,-5 11-4 0,1-17-1 15,-1 17 2-15,3-14-9 0,-3 14 3 0,-3-17-4 16,3 17 2-16,-7-18 3 0,1 11 0 0,0 1 2 16,6 6 1-16,-15-15 4 0,6 10-3 0,-1-1 3 15,1 0 0-15,-3-1 1 0,0 4 2 0,-2-1-1 16,0 4 5-16,-1 0-7 0,-3 0 6 0,3 0 1 0,-2 0-2 15,1 0 3-15,0 0 2 0,2 4 2 16,-1-1-1-16,0 3 2 0,2-1 2 0,0 3 0 16,-4 1 4-16,7 0-2 0,-1-2 0 0,-1-1-2 15,2 4 1-15,2 0 1 0,-2 1-2 0,3-1 3 16,1-2-3-16,0-1 7 0,3 4-5 0,-2-2 1 16,5-9 0-16,-7 21 1 0,5-14-2 0,2-7 2 15,-3 17-5-15,2-8 3 0,1-9-3 0,0 16 4 0,0-16-4 16,6 15 6-16,-3-8-1 0,3 2-5 0,0-5 5 15,-6-4 4-15,13 7-5 0,-6-3-4 0,4-2 2 16,1-1-1-16,-2 2 1 0,7-3-1 16,-1-3 1-16,0 2-3 0,1-2-4 0,1-1-6 0,1 0-3 15,1-2-7-15,3-1-3 0,1-2-2 0,2 3-3 16,-7-1-3-16,2-2 0 0,3-1-6 0,-2-2-5 16,-7 2 2-16,0 0-2 0,7-5 2 0,-7 2-2 15,0 1 5-15,0 0 3 0,-3 0 3 0,0-1 5 16,-3-4-3-16,3 5 6 0,-2-3 0 0,-2 3 9 15,-1 0 9-15,-4 3 15 0,2-1 8 0,-1 3 11 16,-4 7 6-16,8-12 3 0,-5 6 6 0,-3 6 1 16,0 0-5-16,6-12-7 0,-6 12 2 0,0 0-6 15,5-6-4-15,-5 6-5 0,0 0-2 0,0 0-4 16,0 0 5-16,0 0 3 0,0 0 1 0,12 25 6 16,-10-14 5-16,2 3 7 0,2-2-1 0,-1 3 2 15,1-3 8-15,3 4 1 0,1-1-8 0,1-4-9 16,-1 2 3-16,3 4-7 0,-1-6-2 0,8 7-3 15,-7-5-6-15,1 0-25 0,1-2-32 0,1 0-44 0,-1-4-58 16,-2 3-71-16,2-3-102 0,-4-4-264 0,4-3-621 16,-2 1 275-16</inkml:trace>
          <inkml:trace contextRef="#ctx0" brushRef="#br0" timeOffset="192345.1783">12489 1208 105 0,'0'0'140'0,"4"-8"-11"15,-4 8-9-15,0 0 1 0,0 0-12 0,0 0-1 16,3-8-2-16,-3 8 2 0,0 0-3 0,0 0-3 0,0 0-1 16,0 0-7-16,0 0 1 0,-1-15 0 15,1 15-3-15,0 0-1 0,0 0 4 0,0 0-5 16,-2-15-5-16,2 15 0 0,0 0-6 0,0 0-1 16,0 0-6-16,0 0-4 0,0 0-4 0,0 0-10 0,0 0-7 15,0 0-6-15,0 0 5 0,0 0-1 0,0 0 2 16,0 0 3-16,0 0 0 0,0 38-1 0,-3-22-3 15,3-1 0-15,0 4 4 0,3-1-1 0,-1 3 1 16,2 2-2-16,-2 2 5 0,4 1-2 0,1 1 5 16,-1-5 0-16,1 5 1 0,1-3-1 0,2-2-2 15,-2 2 8-15,1-4-4 0,-2 2-4 0,2-5-3 16,-1-1-4-16,1 6 4 0,-2-7-5 0,0-1-7 16,4 0-3-16,-5 0 1 0,1-4-5 0,-2 1-3 15,-1-1 1-15,2-3-9 0,0 0 1 0,0 0 7 16,-6-7-3-16,9 15-14 0,-3-8 5 0,-1-1-1 15,1 1-9-15,-6-7-20 0,6 14-19 0,-6-14-24 16,1 10-31-16,-1-10-28 0,0 0-34 0,2 14-50 16,-2-14-44-16,0 0-72 0,0 0-211 0,-6 11-568 15,6-11 251-15</inkml:trace>
        </inkml:traceGroup>
        <inkml:traceGroup>
          <inkml:annotationXML>
            <emma:emma xmlns:emma="http://www.w3.org/2003/04/emma" version="1.0">
              <emma:interpretation id="{CD042E06-AADA-4F8C-B3B7-C38E55C67063}" emma:medium="tactile" emma:mode="ink">
                <msink:context xmlns:msink="http://schemas.microsoft.com/ink/2010/main" type="inkWord" rotatedBoundingBox="20184,8480 23420,8212 23458,8671 20222,8938"/>
              </emma:interpretation>
            </emma:emma>
          </inkml:annotationXML>
          <inkml:trace contextRef="#ctx0" brushRef="#br0" timeOffset="197239.9123">17886 668 166 0,'0'0'195'0,"10"-6"-10"0,-10 6-12 0,0 0-11 16,15 0-9-16,-15 0-6 0,0 0-10 0,18 6-9 0,-12-4-6 15,-6-2-7-15,14 9-4 0,-7-3-5 0,-2 1-5 16,2 0-5-16,-1 0-3 0,1 3-7 0,-1-3-3 16,5 5-6-16,-8-1-4 0,3-1-7 15,-2 0-2-15,-1-2-6 0,2 0-5 0,-2 3 3 0,0-3-8 16,-3-8 1-16,1 17 9 16,-1-10-5-16,0-7-2 0,-4 18 7 0,1-8-8 0,-3-3-3 0,0 0-3 15,-3 4-2-15,-3-1-2 0,0-1-4 0,-1-1 0 16,1 3-5-16,1-7-1 0,-1 3-3 0,-6 1-5 15,2-1 0-15,3-3-3 0,-5 0-3 0,3-1 0 16,-2-2-2-16,2 4-3 0,1-5-1 0,-3 3-19 16,4-1-17-16,2 0-30 0,11-2-29 0,-19-2-37 15,19 2-46-15,-12-3-49 0,12 3-76 0,-14-14-151 16,10 7-480-16,4 7 213 0</inkml:trace>
          <inkml:trace contextRef="#ctx0" brushRef="#br0" timeOffset="197826.9756">18166 524 235 0,'0'0'226'0,"0"0"-15"0,0 0-10 0,20 5-12 15,-14 2-10-15,0 1-7 0,-3 1-11 0,4 2-1 16,2 2-11-16,-1 1-8 0,-1 1-7 15,-1 1-11-15,3-1 4 0,4 5-13 0,-5-5-4 16,2 7-10-16,2-2-6 0,-4-4-6 0,-1 0-5 16,-1 0-9-16,2-1-5 0,-1 1-1 0,0-1-12 0,1 0-5 15,-2-3-4-15,-2 0-3 0,2-5-5 0,-4 1-3 16,-2-8-4-16,6 16-1 0,-2-9-5 0,-4-7 0 16,3 10-1-16,-3-10-2 0,5 7 3 0,-5-7-6 15,0 0 1-15,0 0-1 0,0 0-4 0,3 7 4 16,-3-7-6-16,0 0-3 0,0 0 2 0,0 0-2 15,0 0-7-15,16-21-1 0,-11 13-4 0,-1 1-9 16,3-6 1-16,4 2-4 0,-4-2-3 0,2 1 2 16,3-1 4-16,2 2-1 0,-2-1-3 0,0 1 3 15,-2 3 0-15,3 0 6 0,1-2-5 0,-1 2 2 16,1 0 2-16,-1 0-2 0,-2 5-1 0,-3-4 4 16,3 6 3-16,-2-3 4 0,1 2-4 0,-10 2 4 15,20-5-1-15,-13 4 1 0,-7 1 3 0,17 0-2 16,-17 0 5-16,13 6 2 0,-4-4-3 0,-9-2 1 15,10 8 2-15,-4-3 4 0,-6-5-2 0,6 11 1 16,-4-2 1-16,-2-9 1 0,0 14 2 0,0-14 3 16,-6 13 3-16,1-4-2 0,-4-2 3 0,2-1 1 15,-2 5-2-15,-1 0 0 0,-4-4 3 0,4 2-4 0,-7-1 0 16,4-1 1-16,-2-1-9 0,0 1 0 0,-1-5 2 16,7 2-4-16,-2 1 2 0,1-2-2 0,10-3 4 15,-17 6-6-15,17-6-2 0,-13 4-11 0,13-4-12 16,-10 0-10-16,10 0-18 0,0 0-14 0,-14 1-29 15,14-1-26-15,0 0-28 0,0 0-32 0,0 0-32 16,0 0-43-16,0 0-263 0,0 0-551 0,0 0 244 16</inkml:trace>
          <inkml:trace contextRef="#ctx0" brushRef="#br0" timeOffset="198085.9792">18930 637 90 0,'0'0'282'16,"0"0"-24"-16,16 2-29 0,-16-2-15 0,0 0-15 15,3 8-11-15,-3-8-14 0,6 11-11 0,-1-5-7 16,-5-6-7-16,3 17-7 0,-3-6-9 0,1 1-11 0,2-2-3 16,-3-10-16-16,2 22-10 0,-1-12-4 15,2 3-9-15,-3-3-4 0,0-10-13 16,3 16-1-16,-3-8-9 0,0-8-3 0,6 14-7 0,-6-14-7 15,2 15-13-15,-2-15-24 0,4 9-27 0,-4-9-27 16,5 8-35-16,-5-8-37 0,0 0-38 0,0 0-51 16,0 0-236-16,0 0-489 0,0 0 217 0</inkml:trace>
          <inkml:trace contextRef="#ctx0" brushRef="#br0" timeOffset="198398.9404">19192 637 1 0,'0'0'205'0,"0"0"-5"16,0 0-11-16,17 2-11 0,-17-2-14 0,0 0-6 0,16 5-11 15,-11-2-6-15,-5-3-5 0,12 10-5 0,-6-5-8 16,1 1-4-16,-7-6-7 0,11 11-7 0,-5-8-4 16,-2 4-8-16,-4-7-3 0,6 12-6 0,-3-3-8 15,0-2 0-15,-3-7 0 0,1 13-2 0,-1-13-1 16,-1 15-2-16,1-15-7 0,-8 14-4 0,1-7 4 15,0-1-9-15,-1 3 1 0,-5-2-9 0,1 2-2 16,-2-1-6-16,-2-2-4 0,1 2-2 0,0-2-2 16,-1 0-3-16,1-1-6 0,-2 2 1 0,1-1-2 15,1-2-2-15,0-1 0 0,2 3-1 0,2-2-8 16,2-3-7-16,9-1-19 0,-16 0-22 0,16 0-32 16,0 0-31-16,-19-1-33 0,19 1-37 0,-8-6-45 0,8 6-263 15,-1-11-518-15,1 11 230 0</inkml:trace>
          <inkml:trace contextRef="#ctx0" brushRef="#br0" timeOffset="198705.983">19313 471 93 0,'0'0'231'0,"8"-5"-18"16,-8 5-19-16,0 0-15 0,0 0-9 0,0 0-10 15,0 0-10-15,15 10-3 0,-15-10-2 0,9 13-5 16,-8-6-3-16,2 4-2 0,3 0-2 0,-2 3-4 16,1-2-3-16,-2 3-2 0,-2 1-5 0,5-1-6 15,0 1-6-15,0-2 2 0,-1 3-7 0,-1-3-4 16,5 3-1-16,-1-4-4 0,-1 0-10 0,1 3-6 16,-1-3-12-16,1 0-2 0,0-3-3 0,1 2 0 15,-3-4-11-15,0 0-3 0,0 0-4 0,2 0-8 16,-5-1-20-16,-3-7-14 0,6 10-31 0,-6-10-24 0,10 9-22 15,-10-9-36-15,6 3-35 0,-6-3-38 16,0 0-37-16,0 0-42 0,0 0-226 0,21-11-529 16,-15 7 234-16</inkml:trace>
          <inkml:trace contextRef="#ctx0" brushRef="#br0" timeOffset="199044.8752">19750 624 244 0,'0'0'243'0,"0"0"-15"0,0 0-15 0,9-2-21 16,-9 2-12-16,0 0-10 0,0 0-7 0,0 0-7 16,0 0-5-16,0 0-8 0,-27 29-9 0,18-18-2 15,-3-3-5-15,-1 4-5 0,0 0 1 0,-2 0 2 16,-5 2-4-16,4 0-5 0,2-3-6 0,6 2-12 16,-4-4-7-16,-2 0-7 0,5 2-5 0,3-4-12 15,2 0-8-15,4-7 2 0,-6 15-9 0,3-9-3 16,3-6-5-16,-5 9 7 0,5-9 3 0,0 0 7 15,8 15 1-15,2-11 0 0,2-1 5 0,5-2-10 16,1 0 2-16,-2-2 2 0,6 0-7 0,5-3-3 16,0-2 1-16,0 5-11 0,1-2 5 0,-1 0-15 15,4-1-3-15,-2-3 5 0,-3 5-8 0,1 1-2 16,0-3-4-16,-1-2 1 0,-9 6-1 0,-2-1-6 0,3-2-5 16,-3 2-25-16,-3-1-32 0,2-2-21 15,-14 4-19-15,19 0-31 0,-19 0-30 16,13-1-38-16,-13 1-47 0,11-3-76 0,-11 3-297 0,0 0-658 0,4-10 291 15</inkml:trace>
          <inkml:trace contextRef="#ctx0" brushRef="#br0" timeOffset="196283.1472">17040 620 139 0,'0'0'174'0,"0"0"-12"0,0 0-5 0,0 0-4 16,0 0-7-16,0 0-13 0,-9-12-6 0,9 12-10 15,0 0-5-15,0 0 0 0,0 0-6 0,-20 4-2 16,20-4-5-16,0 0-3 0,-21 8-6 0,12-2-3 15,1 0-3-15,1 1-4 0,-2 0-5 0,-3 2 4 16,2 0-7-16,2 2-6 0,-2 0 7 0,1-1-8 0,1 4 4 16,1-1-5-16,-1-1-8 0,1 3-3 0,1 0 1 15,1-3-7-15,-1 1-1 0,3-2-6 0,-3 4 0 16,2 0-6-16,3 1-2 0,1 2-2 0,-2-6-4 16,4 2 0-16,-1-1-3 0,3-1-1 0,1 0 3 15,-1 0-6-15,2-1-1 0,2-3-1 0,1 1 0 16,1-2-3-16,4 0 0 0,2-5-1 0,-1 0-1 15,3 4 0-15,-2-6 1 0,4 0-5 0,5-2-1 16,-6 2 2-16,7-6-4 0,-4 1-5 0,-2 0 0 16,-1-1-2-16,0 0-2 0,-4 1 1 0,-3-2 5 15,0-1-2-15,-1-1 2 0,-1 3 0 0,-3-1 1 16,1 2-6-16,-8 5 1 0,12-13 4 0,-9 6-1 16,-3 7 3-16,9-10 7 0,-9 10-4 0,0 0-2 15,4-8 3-15,-4 8-2 0,0 0-3 0,11-4 3 16,-11 4-4-16,0 0 1 0,0 0 4 0,0 0-2 15,9 13 2-15,-9-13 0 0,6 10 5 0,-6-10 1 16,4 12 7-16,2-4 2 0,-3 2-1 0,1-3 4 16,-1 0-8-16,3 4 4 0,-1-4-5 0,-2 1 2 0,3 1-4 15,-6-9-3-15,7 15 4 0,-2-9-1 16,1 1-6-16,-6-7-12 0,6 11-20 0,-3-4-29 16,-3-7-24-16,0 0-29 0,6 11-31 0,-6-11-29 0,0 0-20 15,6 7-39-15,-6-7-63 0,0 0-152 0,0 0-474 16,0 0 209-16</inkml:trace>
          <inkml:trace contextRef="#ctx0" brushRef="#br0" timeOffset="196896.2765">17613 704 59 0,'0'0'272'16,"0"0"-17"-16,0 0-15 0,0 0-22 0,0 0-21 0,0 0-8 15,0 0-7-15,0 0-8 0,0 0-1 0,9 16-9 16,-9-16-9-16,5 16-7 0,-4-9-9 0,-1-7-7 15,3 16-2-15,0-8-7 0,-3-8-8 0,3 20-11 16,0-14-11-16,-2 5-5 0,1-1-10 0,2-1-9 16,-2 0-6-16,2 5-2 0,-1-5-8 0,0 1-5 15,-3-10-4-15,5 15-8 0,-1-9-23 0,-2 4-23 16,-2-10-31-16,6 13-29 0,-2-6-34 0,-4-7-37 16,6 12-36-16,-6-12-46 0,0 0-70 0,0 0-167 15,0 0-497-15,0 0 219 0</inkml:trace>
        </inkml:traceGroup>
        <inkml:traceGroup>
          <inkml:annotationXML>
            <emma:emma xmlns:emma="http://www.w3.org/2003/04/emma" version="1.0">
              <emma:interpretation id="{BCCCBC0F-17B3-4C64-8F78-9FC205678BA8}" emma:medium="tactile" emma:mode="ink">
                <msink:context xmlns:msink="http://schemas.microsoft.com/ink/2010/main" type="inkWord" rotatedBoundingBox="24187,7851 28510,7495 28635,9008 24312,9365"/>
              </emma:interpretation>
            </emma:emma>
          </inkml:annotationXML>
          <inkml:trace contextRef="#ctx0" brushRef="#br0" timeOffset="202000.0008">22655 518 93 0,'0'0'213'0,"14"2"-13"16,-14-2-6-16,13 2-14 0,-13-2-8 15,14 2-8-15,-14-2-13 0,15 0-9 0,-15 0-10 0,15 0-8 16,-15 0-10-16,17-2-10 0,-5-2-7 0,-12 4-9 15,20-7-8-15,-11 3-8 0,1 1-7 16,1 0-4-16,-2-2-6 0,-1-1-5 0,-8 6-5 16,18-10-1-16,-10 2-6 0,-1 5-2 0,1-4 0 0,-8 7-5 15,7-17 0-15,-2 11-5 0,-5 6-1 0,3-16-2 16,-3 7 1-16,0 9-6 0,4-18 3 0,-4 18-4 16,-9-17-2-16,3 10 1 0,6 7-2 0,-12-10-2 15,2 5 3-15,-1 2-4 0,-2 1 4 0,-5 0 3 16,0 4-2-16,2-2 0 0,-4 5 5 0,-5-1 1 15,3 3 4-15,-2 0-4 0,-2 3 2 0,10 1-2 16,-2-4-3-16,-3 7 0 0,6-3 5 0,2 0-3 16,1 2 0-16,0 0 2 0,3-2-1 0,2 2-2 15,1-2-3-15,0-2-2 0,1 2 1 0,4-2 2 16,-1 4-3-16,2-13-2 0,2 17-2 0,-1-7-1 0,-1-10 2 16,8 13 1-16,-2-6 0 0,1-1-1 15,4-1 1-15,1-3-1 0,2 2 3 0,4-1-8 16,-1-3 1-16,1-1-2 0,3 1-5 0,-2-2-5 0,2 2-3 15,3-6 1-15,1-3-6 0,-7 6 2 0,0-3-4 16,1-1 3-16,-2-2-2 0,0 1 2 16,-3-1 0-16,-1-2 0 0,-2 1 2 0,-2 0-4 15,0-1 5-15,0-2-5 0,-2 2 5 0,-4 0-3 0,3 4 2 16,-2-3 6-16,-4 10 4 0,6-14 3 0,-6 14 9 16,5-12 0-16,-5 12 1 0,6-9-3 0,-6 9 3 15,0 0-2-15,6-10-4 0,-6 10-4 0,0 0-2 16,0 0 5-16,0 0-4 0,0 0 2 0,0 0-1 15,0 0-2-15,7 28 3 0,-7-28-1 0,5 14 0 16,-4-4-5-16,-1-10 4 0,5 18-2 0,-2-9 0 16,3 2 1-16,-6-4 2 0,4 4-4 0,-2-2-17 15,-2-9-17-15,7 11-25 0,-7-11-32 0,3 13-38 16,-3-13-37-16,3 8-53 0,-3-8-263 0,0 0-521 16,0 0 230-16</inkml:trace>
          <inkml:trace contextRef="#ctx0" brushRef="#br0" timeOffset="202317.0807">23133 96 83 0,'3'-9'275'0,"-3"9"-17"0,4-8-24 15,-4 8-23-15,0 0-20 0,0 0-16 16,0 0-14-16,0 0-12 0,0 0-11 0,0 0-8 15,17 19-1-15,-13-11-3 0,1 3-6 0,-1 3-9 0,0-1-8 16,2 2-6-16,-1 2-7 0,-1 1-6 0,7-1 0 16,-4 4-3-16,5 0 2 0,-3 3-11 15,3-6 2-15,0 4-12 0,-2-3-7 0,4 2-1 16,-2-3-4-16,1 3-6 0,-1-7-6 0,-4 3-2 0,4-3-3 16,-4 0 0-16,0 1 0 0,2-2-5 0,-1 0-7 15,0-2-19-15,2 0-6 0,-4 0-24 0,-1-2-31 16,0-1-32-16,-1 0-39 0,-5-8-40 0,7 12-47 15,-7-12-87-15,0 0-154 0,0 0-496 0,0 0 220 16</inkml:trace>
          <inkml:trace contextRef="#ctx0" brushRef="#br0" timeOffset="200639.9493">20897 694 190 0,'-12'-1'244'0,"12"1"-21"0,0 0-22 16,0 0-17-16,0 0-12 0,0 0-10 0,0 0-15 16,33-8-9-16,-18 4-14 0,3-2-9 0,3 3-9 15,4-5-6-15,3 6-5 0,1-3-5 0,9-5-9 0,3 3-8 16,-1 0-2-16,2-2-2 0,-5 0-2 15,-6 3-1-15,10-1-1 0,-15 0-2 0,6 1-2 16,-5 1 1-16,-2-2-2 0,-9 4-1 0,1-2 6 16,-2 2 3-16,-6 1 1 0,1-2 5 0,-10 4 2 0,17-2-8 15,-17 2-6-15,11-2-8 0,-11 2-7 0,0 0-6 16,15 2 0-16,-15-2-10 0,11 6-1 0,-11-6 2 16,12 7 3-16,-8 0-3 0,5-1 4 0,-3-1 2 15,-6-5-2-15,14 13 5 0,-7-2-3 0,0-2 2 16,-1 0 1-16,0-1-3 0,-1-1 2 0,4 2 4 15,-5-1-13-15,2-1 5 0,3 2-4 16,-6-3-2-16,3 1 2 0,-6-7-7 0,8 9-10 0,-8-9 0 16,7 11 3-16,-7-11 0 0,6 7-6 0,-6-7-13 15,6 5-29-15,-6-5-27 0,0 0-23 0,6 6-19 16,-6-6-22-16,0 0-30 0,0 0-41 0,0 0-48 16,0 0-46-16,0 0-266 0,0 0-598 0,0 0 264 15</inkml:trace>
          <inkml:trace contextRef="#ctx0" brushRef="#br0" timeOffset="200159.5966">21125 198 42 0,'0'0'188'0,"2"-12"-7"16,-2 12-18-16,0-14-6 0,0 14-11 0,3-16-6 0,-3 16-6 15,-5-16-11-15,4 7-7 0,1 9 1 16,-8-15-12-16,4 8-8 0,4 7-4 0,-9-13-6 16,9 13-8-16,-8-7-7 0,8 7-5 0,-11-4-5 15,11 4-3-15,-12-6-5 0,12 6-2 0,-15-1 1 0,15 1 2 16,-18 7 1-16,18-7-3 0,-14 7-3 0,5-5-3 16,3 5-6-16,-1 2 3 0,-2 1-2 0,2-2-2 15,-1 4 1-15,2-1 0 0,3 3-5 0,-3 1-2 16,2 2 6-16,1-3-5 0,-2 3 0 0,5 1-1 15,0-4 2-15,-1 5-1 0,2 0 5 0,4-2 2 16,2 4 4-16,-5 0 4 0,5-6-6 0,-2 3 6 16,2 0-2-16,2-2 0 0,0 0 3 0,-2 2 5 15,5-4 1-15,-3 1 7 0,6 5-4 0,-7-5 1 16,4-2-2-16,-2 3-2 0,-1-3 5 0,1 1-7 16,-1-2 2-16,0 4-4 0,0-6-1 0,2 4 1 15,-1-1-2-15,-2 1-1 0,1-1-2 0,0 3-3 16,-1-3 0-16,0-2-5 0,-2 3 3 0,1-2-1 15,1-2-1-15,-4 2-3 0,1-4-1 0,-1 0-8 16,2 0 3-16,-1 2-7 0,1-2 2 0,-3-1-2 0,-3-7-6 16,7 12 0-16,-2-6-1 0,-5-6-1 15,7 15-7-15,-2-12 5 0,-5-3 2 0,5 12-2 16,-5-12-16-16,6 11-12 0,-6-11-28 0,3 8-29 0,-3-8-24 16,0 0-18-16,8 10-34 0,-8-10-32 0,0 0-31 15,0 0-45-15,0 0-63 0,0 0-293 16,0 0-662-16,0 0 293 0</inkml:trace>
          <inkml:trace contextRef="#ctx0" brushRef="#br0" timeOffset="200823.4524">21613 330 108 0,'0'0'284'0,"0"0"-29"0,-6-10-27 15,6 10-25-15,0 0-22 0,0 0-19 16,0 0-29-16,0 0-42 0,0 0-53 0,0 0-56 0,0 0-57 15,22 20-190-15,-22-20-288 0,14 12 128 0</inkml:trace>
          <inkml:trace contextRef="#ctx0" brushRef="#br0" timeOffset="201326.9487">21955 569 30 0,'0'0'305'0,"5"5"-12"0,-5-5-8 0,0 0-13 0,12 4-15 15,-12-4-24-15,9 2-22 0,-9-2-13 16,0 0-21-16,21 0-18 0,-10 0-12 0,-11 0-14 0,18-2-12 16,-18 2-11-16,17-4-9 0,-5 1-14 0,2-2-8 15,-1-1-6-15,-1 2-8 0,2-1-3 0,-5-2-11 16,2-2-3-16,1 1-6 0,0-1 3 0,-3 2-11 16,-3-2 5-16,3 0-7 0,0-1-6 0,-1 3-2 15,-1 0 3-15,-1-3-9 0,0 3 3 0,0 0-6 16,-2 1-2-16,-4 6-4 0,12-12 3 0,-12 12-2 15,8-7-3-15,-8 7-6 0,10-6 0 0,-10 6 0 16,0 0 3-16,17 2-2 0,-17-2-2 0,12 7 1 0,-5-2 1 16,5 5 4-16,-5 0-7 0,5 4-1 15,0-4 7-15,-1 7-2 0,2 1 1 0,5 3 3 16,-5 0 4-16,2 4-2 0,2-1-3 0,2 11 0 16,-2 0 3-16,0 2-4 0,3-1 6 0,-4 5-2 15,4 2-5-15,-4-1 9 0,-1-1-9 0,1 2 6 16,2-4 0-16,-4 3-5 0,4-5 2 0,-3-2-2 15,-2 3-1-15,0-4 0 0,-5-8 0 0,-1-4-1 0,-2-2 4 16,1-3-4-16,-3-2-1 0,0 1 1 0,-2-2 3 16,-2-1 4-16,-5-4-2 0,0 1 0 15,-3 0-4-15,-3-3 5 0,-2-1-4 0,-2 1 2 0,-2-2-4 16,-1-4 7-16,-7 1-5 0,0-2 3 0,-1-3-3 16,-3-4 2-16,2 0-7 0,-8-4 6 0,-3 0-2 15,8 1 4-15,5-5 5 0,2 2 6 0,5-4 0 16,-3 0-2-16,5-1 0 0,4-2-6 0,-1-4-16 15,4-1-38-15,7 0-38 0,0-1-59 0,8-12-72 16,5 1-77-16,0 0-294 0,1 3-633 0,4-1 280 16</inkml:trace>
          <inkml:trace contextRef="#ctx0" brushRef="#br0" timeOffset="203735.9537">23180 440 136 0,'0'0'214'0,"0"0"-20"0,0 0-23 0,0 0-14 16,20-16-17-16,-20 16-12 0,19-4-15 0,-8 0-9 0,7 2-11 15,-5-3-12-15,0 2-5 0,7 0-8 0,-8-3-6 16,4 1-6-16,2 2-8 0,0-3-3 16,-3-2-4-16,6 5-3 0,3-5-8 0,-5 1-2 15,3-3-3-15,1 0 10 0,1-1 5 0,1 0 5 0,-3 0 11 16,2-3 7-16,-1 1 6 0,0-2 2 0,1 0 5 15,2-1 2-15,-6 2 1 0,6 1-1 16,-7-4 1-16,1-1-6 0,-1 1-1 0,-3 1-2 0,-2 1-4 16,1-4-6-16,1 3 0 0,-8 0-9 0,4 1-4 15,-8-3-2-15,5-4-6 0,-6 5-4 0,0 1-4 16,-3-2-2-16,0 5-1 0,0-7-2 0,-6 3-3 16,0-4-5-16,0 3-2 0,-3 3-1 0,2 2-4 15,-5-1 1-15,0 1-2 0,0-1-1 16,-2 4 4-16,1 3-7 0,-3-3-1 0,1 3 0 15,0 2-6-15,0 3 3 0,1-3-1 0,14 5-3 0,-19 1-2 16,4 5 1-16,3-1 3 0,0 2-2 0,-1 3 0 16,-1-3 1-16,5 10-2 0,-1-1 1 0,1 3 2 15,2 4 2-15,-2 1 2 0,3 1 0 0,0-3 3 16,3 3 0-16,0 5-1 0,-2-2-3 0,8-1 8 16,-1 0-6-16,-1 3 1 0,4-3 3 0,4 7-6 15,-2-7 5-15,5 0 0 0,0-3-5 0,1 1 6 16,1 0-4-16,5-3 4 0,1 1-4 0,0-2 2 0,1 0-1 15,2-3 4-15,1-1-3 0,1-3 1 0,2-3-1 16,-2 2-2-16,2-5 2 0,-3-2-2 0,3 0 2 16,-8-4-2-16,0 0-1 0,1-1-2 0,-1-1-3 15,-1-3 4-15,2 1-3 0,-3 0 2 0,0-3-1 16,-1 3-1-16,-4-5 3 0,-1-1 0 0,-2 2-4 16,4-1 1-16,-3 0 0 0,-1 1 1 0,-1 1 0 15,-2-2 0-15,-6 7 0 0,13-8-4 0,-7 3 3 16,-6 5-1-16,14-5-3 0,-14 5 0 0,6-5 1 15,-6 5 0-15,0 0-1 0,13-3 1 16,-13 3 4-16,9-1-6 0,-9 1 6 0,13-3-5 0,-13 3 1 16,14 0 1-16,-14 0 2 0,19 0-1 0,-7 0 2 15,2 3 4-15,-14-3-3 0,19-4 2 0,-3 4-6 16,1-2 6-16,-1-2-4 0,-2 0 0 0,2 3 1 0,3-1-1 16,-4-3 1-16,3 2-1 0,-3 0 2 15,1-1-5-15,1-3 6 0,-8 0-3 0,-2 1 3 16,2 1-4-16,-1-1-2 0,1-3-3 15,-9 9-3-15,4-13 2 0,-2 3-5 0,-2 10 1 0,1-15-8 0,-1 15 0 16,-7-16 3-16,1 9 3 0,-2 0-1 16,2 0 1-16,-4 0 1 0,-2 0 2 0,-2 1 0 15,4 1-1-15,-2-1 2 0,0 1 2 0,12 5-3 0,-18-2 1 16,5-1 6-16,-2 3 0 0,15 0-3 0,-25 0 3 16,10 3 2-16,3-2-2 0,0 1 6 0,0 2-1 15,0 2 0-15,1-1 7 0,3-2-8 0,-4 7 5 16,1-8-5-16,4 7-3 0,1-6 2 0,-3 7 2 15,3-2-3-15,1-1 6 0,-1 3-1 0,6-10-4 16,-4 14 1-16,-1-7 3 0,5-7 1 0,-1 17-5 16,-2-7 3-16,3-10-1 0,3 15 2 0,-3-15-1 15,0 14 2-15,0-14-1 0,7 13-2 0,-4-8-1 16,-3-5-5-16,11 10-5 0,-4-6-8 0,1 0-8 16,-8-4-9-16,19 6-7 0,-13-6-5 0,-6 0-5 15,22 0-4-15,-22 0-4 0,27-7 5 0,-13 4 0 16,-4 0 6-16,5-2 5 0,-1 2 3 0,-6-5 5 15,3 0 3-15,2-1 3 0,-1 0 3 0,2-2 5 16,-1 4 9-16,1-3 8 0,-3 3 14 0,3-1 13 0,-8 1 9 16,3-1 16-16,3-2 8 0,-3 7 10 15,0-6 5-15,-2 4-2 0,-7 5-2 0,15-8-5 16,-8 6-7-16,-1-4-1 0,-6 6-11 0,14-5-3 0,-14 5-2 16,10 0 0-16,-10 0-9 0,0 0 0 0,21 6-8 15,-10-1 2-15,-11-5-8 0,13 9 0 0,-7-4 4 16,3 2-3-16,1-1-5 0,-4 4 2 15,5-5 2-15,-4 4-4 0,8-1 3 0,-1-1-2 0,-4 2 0 16,5-2-6-16,-5-2 3 0,1-1 5 16,4 0-5-16,-5 0 8 0,-1 1-5 0,5-5-3 15,-4 2-7-15,2 0 5 0,-12-2-2 0,22 0-1 0,-8-2-3 16,-5 0 6-16,-9 2-3 0,23-3-3 0,-14 3-2 16,-9 0 0-16,20-6-7 0,-10 6 2 0,-10 0 1 15,17 0 0-15,-17 0 4 0,19 0-7 0,-19 0 1 16,13 0 2-16,-13 0-2 0,17 6 5 0,-8-3-3 15,-9-3 2-15,13 2 0 0,-4 3 1 0,-9-5 0 16,9 3-2-16,-9-3 5 0,11 5-5 0,-11-5 4 16,0 0-1-16,6 6 0 0,-6-6 2 0,0 0 4 15,0 0 4-15,0 0-5 0,0 0 2 0,0 0 4 16,0 0-3-16,0 0 7 0,0 0 1 0,0 0 6 16,0 0 11-16,0 0 13 0,-29-16 25 0,29 16 11 0,-9-10 17 15,9 10 7-15,-7-15 7 0,4 10-5 0,-2-7-7 16,5 12-11-16,5-18-8 0,-5 4-10 15,6 3-7-15,0-3-6 0,1 0-11 0,2 1-16 16,-1 1-30-16,1-1-27 0,1 3-42 0,2-1-27 0,1 1-30 16,4 0-21-16,-4 2-26 0,1 1-26 0,-5 3-31 15,3 1-36-15,1-2-44 0,0 2-301 0,-4 1-660 16,-9 2 291-16</inkml:trace>
        </inkml:traceGroup>
        <inkml:traceGroup>
          <inkml:annotationXML>
            <emma:emma xmlns:emma="http://www.w3.org/2003/04/emma" version="1.0">
              <emma:interpretation id="{1AD2859A-2353-4CD1-8B1F-05764802BBE9}" emma:medium="tactile" emma:mode="ink">
                <msink:context xmlns:msink="http://schemas.microsoft.com/ink/2010/main" type="inkWord" rotatedBoundingBox="28801,7991 30743,7830 30779,8268 28837,8429"/>
              </emma:interpretation>
            </emma:emma>
          </inkml:annotationXML>
          <inkml:trace contextRef="#ctx0" brushRef="#br0" timeOffset="203995.8656">25443 136 203 0,'0'0'285'15,"0"15"-10"-15,3-8-14 0,-3-7-11 0,3 18-12 16,0-3-10-16,-3-1-17 0,4-1-6 0,2 1-14 15,-3 0-10-15,0-5-9 0,3 4-12 0,-1 3-13 16,1-7-13-16,0 6-15 0,-2-8-6 0,-1 3-12 16,3 0-8-16,0-2-11 0,-2 1-6 0,2 0-32 15,-3-3-37-15,-3-6-47 0,6 15-55 0,-4-8-64 16,-2-7-83-16,6 7-298 0,-6-7-585 0,10 2 258 0</inkml:trace>
          <inkml:trace contextRef="#ctx0" brushRef="#br0" timeOffset="204851.9226">25725 266 2 0,'0'0'262'15,"0"0"-11"-15,0 0-14 0,0 0-18 0,-3-11-15 16,3 11-17-16,0 0-10 0,0 0-13 0,0 0-12 15,0 0-14-15,0 0-9 0,0 0-13 0,0 0-9 16,0 0-9-16,0 0-7 0,36 1-7 0,-36-1-2 0,11 11-6 16,-3-4 1-16,-5-1-5 0,3 4-3 0,-6-10 2 15,7 15-5-15,2-7-5 0,-6 1-5 0,2 1-2 16,1-1-6-16,0-2-3 0,-3 2 2 16,0 0-8-16,-3-9-6 0,7 16-3 0,-7-16 1 0,3 10-4 15,0-4-3-15,-3-6-4 0,6 10 1 0,-6-10-1 16,2 8-2-16,-2-8-5 0,0 0 4 0,5 7-1 15,-5-7 1-15,0 0-1 0,0 0-2 0,0 0 0 16,0 0 0-16,0 0-3 0,0 0 3 0,0 0-4 16,0 0-3-16,17-20 2 0,-11 14-4 0,-6 6-6 15,10-18-3-15,-4 7-5 0,3 2 4 0,-1-3-12 16,1 0 3-16,1 2-1 0,-4-3 0 0,1 3 2 16,-1 2 3-16,3 2-1 0,-4-3 2 0,4 4-4 15,-2-2 4-15,-7 7 0 0,12-11 2 0,-9 4 2 16,-3 7 7-16,14-7 2 0,-8 2 6 0,-6 5 2 15,7-5 3-15,-7 5 3 0,9-4 3 0,-9 4-4 16,13-3 3-16,-13 3 4 0,9-3-4 0,-9 3 0 16,0 0-1-16,20 3 4 0,-20-3-3 0,13 6 8 0,-5-1 12 15,-8-5-6-15,9 11 0 0,-3-5 1 16,1 0 9-16,-1 1-4 0,-6-7 8 0,13 13 4 16,-7-6 7-16,0 1-7 0,-1 0 8 0,1-1-9 0,-3 1 0 15,-3-8-9-15,10 15 3 0,-7-10-7 0,3 2-2 16,-6-7-8-16,8 13 0 0,-2-8 0 0,-6-5-5 15,3 10-4-15,-3-10-19 0,5 10-20 0,-5-10-32 16,5 8-31-16,-5-8-38 0,3 8-26 0,-3-8-32 16,0 0-35-16,0 10-31 0,0-10-48 0,0 0-294 15,0 0-637-15,0 0 282 0</inkml:trace>
          <inkml:trace contextRef="#ctx0" brushRef="#br0" timeOffset="205086.9852">26372 187 85 0,'4'-7'309'0,"-4"7"-7"16,0 0-21-16,9-6-17 0,-9 6-24 0,0 0-24 15,0 0-18-15,0 0-18 0,0 0-14 0,0 0-9 16,0 0-4-16,14 16-16 0,-14-16-1 0,6 14-6 0,-2-7-2 16,-1 4-3-16,3-4-11 0,-6 1-9 15,3 3-12-15,0 0 0 0,-3-11-18 0,3 19-3 16,-1-13-4-16,-2 4-11 0,0-10-4 0,3 19-5 15,0-7 2-15,0-4-21 0,-3-8-35 0,0 15-34 16,0-15-40-16,6 13-46 0,-6-13-62 0,0 7-63 16,0-7-312-16,0 0-609 0,13 4 270 0</inkml:trace>
          <inkml:trace contextRef="#ctx0" brushRef="#br0" timeOffset="205483.8403">26675 213 229 0,'0'0'337'0,"9"-2"-31"16,-9 2-32-16,0 0-30 0,0 0-23 0,0 0-19 0,0 0-21 15,10 11-14-15,-10-11-14 0,3 7-16 0,-3-7-13 16,6 13-11-16,-3-7-3 0,-3-6-14 0,5 14-4 16,-5-14-8-16,3 15-10 0,-3-15-9 0,2 11-4 15,-2-11-4-15,6 10-7 0,-6-10-5 0,0 11-4 16,0-11 0-16,0 10-5 0,0-10-5 0,0 0 1 15,5 9-3-15,-5-9-2 0,0 0-1 0,0 0-8 16,0 0 4-16,9 4 0 0,-9-4-8 0,0 0 3 16,0 0-3-16,0 0-1 0,22-13-3 0,-11 6-2 0,-5 3-1 15,3-3 2-15,-2-1-1 0,6-1-1 16,-1-4-2-16,2 4 0 0,-1 0-1 0,-1-2-2 16,5 1 2-16,-1 2-4 0,3 1 1 0,-2 1-1 15,2 0 2-15,1 2-2 0,-1 1 0 0,6 2 8 16,-4-2 2-16,5 3 15 0,-1 6 1 0,2-2 5 15,1 3 4-15,-1 0 7 0,1 3-5 0,2-1 5 16,-5 2 1-16,4 1-7 0,-5 2-8 0,1 2 4 16,0-2-5-16,-7 2-2 0,2 0-36 0,-5-2-56 15,-8 2-73-15,-1-3-94 0,-3 1-412 0,0-4-699 0,-3 1 310 16</inkml:trace>
        </inkml:traceGroup>
      </inkml:traceGroup>
      <inkml:traceGroup>
        <inkml:annotationXML>
          <emma:emma xmlns:emma="http://www.w3.org/2003/04/emma" version="1.0">
            <emma:interpretation id="{9CBB4272-65D4-47F9-97C0-A1853C9C023F}" emma:medium="tactile" emma:mode="ink">
              <msink:context xmlns:msink="http://schemas.microsoft.com/ink/2010/main" type="line" rotatedBoundingBox="3612,11061 32077,8557 32197,9918 3731,12422"/>
            </emma:interpretation>
          </emma:emma>
        </inkml:annotationXML>
        <inkml:traceGroup>
          <inkml:annotationXML>
            <emma:emma xmlns:emma="http://www.w3.org/2003/04/emma" version="1.0">
              <emma:interpretation id="{CE574A80-5B6C-413F-8E6F-6F2AE7E63E8E}" emma:medium="tactile" emma:mode="ink">
                <msink:context xmlns:msink="http://schemas.microsoft.com/ink/2010/main" type="inkWord" rotatedBoundingBox="3617,11124 8594,10686 8692,11792 3714,12230"/>
              </emma:interpretation>
            </emma:emma>
          </inkml:annotationXML>
          <inkml:trace contextRef="#ctx0" brushRef="#br0" timeOffset="208913.7534">319 3562 196 0,'0'0'185'15,"-10"-4"-13"-15,10 4-11 0,0 0-6 0,0 0-12 16,0 0-12-16,0 0-3 0,-9-7-11 0,9 7-8 15,0 0-9-15,0 0-5 0,0 0-2 0,0 0-10 16,0 0-1-16,0 0-7 0,-6-7-5 0,6 7 0 16,0 0-2-16,0 0-4 0,0 0-4 0,0 0 2 15,0 0-8-15,0 0 1 0,0 0 0 0,-8-10-2 16,8 10-7-16,0 0-3 0,0 0-1 0,0 0 3 16,0 0-4-16,0 0-2 0,-6-10 1 0,6 10 0 15,0 0-1-15,0 0 5 0,0 0-4 0,0 0-4 16,0 0 3-16,0 0-8 0,0 0-1 0,0 0-1 15,0 0-4-15,0 0-2 0,0 0-6 0,0 0 0 16,0 0-6-16,0 0 0 0,0 0 0 0,0 0-2 16,0 0-1-16,0 0 1 0,0 0-1 0,0 0-2 15,0 0 1-15,14 37 9 0,-10-29-8 0,-1-2 2 16,-3-6 3-16,11 17 5 0,-7-10-2 0,2 1 1 16,4 2 1-16,-2 1 3 0,1 2-6 0,-3-6 6 15,6 4-1-15,-6-4 2 0,0 3-2 0,1-3-2 0,-1 0 1 16,2 2 3-16,-1-1-1 0,-1-1-5 0,1-2 5 15,1 5-6 1,-2-3 1-16,0-2-1 0,0 1 2 0,0 1-1 0,-6-7 1 0,7 11-5 16,-1-6-5-16,-6-5 7 0,6 8-8 0,-6-8 2 0,8 10 0 15,-8-10-3-15,6 7 4 0,-6-7-6 0,7 4 5 16,-7-4 0-16,6 6-5 0,-6-6 1 0,0 0 1 16,0 0 1-16,7 10-2 0,-7-10-6 15,0 0 7-15,6 5 2 0,-6-5-5 0,0 0 1 0,0 0-3 16,0 0 4-16,0 0 1 0,8 6-1 0,-8-6-5 15,0 0 4-15,0 0 0 0,0 0 1 0,0 0 2 16,0 0-7-16,0 0 5 0,0 0 2 0,0 0-4 16,0 0 4-16,0 0 1 0,0 0-1 0,0 0-4 15,0 0 6-15,0 0-6 0,0 0 4 0,0 0 3 16,13-14-9-16,-13 14 1 0,0 0 6 0,2-16-5 16,-2 16-1-16,4-12 12 0,-4 12-10 0,2-14 6 15,-2 14 4-15,0-17-13 0,0 17 5 0,1-19-9 16,-1 8 4-16,3-2-1 0,-3 0 0 0,0 0 0 15,0-2 3-15,0 0 2 0,0 3 4 0,0-3 4 16,-3 1-3-16,3 1 7 0,0 13 1 0,0-21-2 0,-1 10 1 16,1 11 1-16,0-17 0 0,0 17-5 0,0-14-3 15,0 14 1-15,1-11 4 0,-1 11-9 16,0 0 5-16,-1-17 0 0,1 17-12 0,0 0-10 0,1-9-27 16,-1 9-24-16,0 0-20 0,0 0-36 0,0 0-39 15,0 0-47-15,0 0-44 0,0 0-84 16,0 0-179-16,20 3-554 0,-20-3 246 0</inkml:trace>
          <inkml:trace contextRef="#ctx0" brushRef="#br0" timeOffset="209999.4779">783 3739 87 0,'7'4'183'16,"-7"-4"-20"-16,0 0-5 0,0 0-14 0,0 0 0 16,0 0-8-16,0 0 0 0,0 0-15 0,17-2-8 15,-17 2-2-15,0 0-7 0,10-9-7 0,-10 9-4 16,12-7-7-16,-12 7-7 0,10-9-1 0,-2 3-11 15,1 0-5-15,-9 6-6 0,13-10-4 0,-5 6-3 16,-8 4-5-16,12-13-1 0,-5 8-6 0,-1-5-2 16,-6 10-2-16,9-10-3 0,-3 3-2 0,0 0-1 15,-6 7 0-15,6-14-4 0,-3 9-1 0,-3 5 0 16,4-12-4-16,-4 12 2 0,2-11-1 0,-2 11 0 0,0 0-4 16,-2-16 3-16,2 16-5 0,0 0-4 15,-11-11 2-15,11 11 0 0,-9-3-6 0,9 3 2 16,-17-4-2-16,17 4 1 0,0 0-6 0,-24 6 3 0,24-6 1 15,-19 7 1-15,5-2-3 0,3 1 9 0,-1 0-6 16,-2 5 4-16,1-3 0 0,1-2 4 0,1 5 2 16,-1-1-7-16,1 0 6 0,-1 3-4 0,4-1 3 15,-1-1-3-15,2 1 8 0,1 0-7 0,1 1-1 16,-1 0 0-16,6 0 0 0,0-2-2 0,0-11 0 16,3 25 3-16,-1-12 1 0,1-4 2 0,3 5 2 15,0-4-5-15,1 1 3 0,1 0-1 0,7-4 0 16,-2 3 2-16,-3-3-5 0,4 0 4 0,2-3-2 15,1 2 3-15,1-5-2 0,1 2 1 0,-3-3-1 16,4 0-4-16,-1-3 2 0,-1-1 0 0,1 1 1 16,-2-1-2-16,2-1 1 0,1-1-2 0,-6 0 1 15,4-1 3-15,-4 2-1 0,-1-2 6 0,1 1 0 16,-4-1-2-16,1 0 6 0,-1-3 2 0,-1 3-1 16,-3 2-4-16,0-1 3 0,-6 6-4 0,13-14-1 15,-7 8-3-15,-3-4 0 0,-3 10 0 0,11-10 0 16,-5 5 0-16,-6 5-5 0,7-11-1 0,-7 11-3 15,0 0 1-15,8-8-3 0,-8 8 2 0,0 0-3 16,10-3 2-16,-10 3-3 0,0 0 0 0,16 0-1 0,-16 0 1 16,14 5-4-16,-7 0 5 0,-7-5 1 15,14 8-4-15,-7-3 3 0,2 2 1 0,0-1-5 16,-1 0 5-16,-1-1 0 0,2 5-2 0,-2-6 0 16,1 3 0-16,-1-2 2 0,-1 3 1 0,2-4-4 15,-8-4 5-15,7 7 9 0,-7-7-2 0,0 0-6 16,8 7-4-16,-8-7 8 0,0 0 6 0,9 8 6 15,-9-8 4-15,0 0 13 0,0 0 17 0,0 0-11 0,0 0 1 16,0 0 6-16,0 0-19 0,0 0 2 0,0 0-2 16,0 0 2-16,0 0-11 0,0 0-5 0,0-34 6 15,0 34-6-15,1-19 15 0,1 6-18 0,-1 1-6 16,5-2 1-16,0 0-7 0,0 0-9 0,4 0-14 16,-1 0-15-16,5-4-17 0,-2 5-8 0,1-3-14 15,4 4-10-15,-4 3-8 0,3-2-6 0,1 0 3 16,1 3-2-16,-3 2 2 0,-2-1 4 0,0-1 7 15,4 3 8-15,-8 1 3 0,6 0 12 0,-5 0 4 16,-1 0 5-16,-9 4 8 0,16-4 7 0,-16 4 10 16,14-4 10-16,-14 4 11 0,13-2 12 0,-13 2 10 15,9-3 4-15,-9 3 4 0,0 0 6 0,14-4 6 16,-14 4-2-16,0 0 9 0,18 9 4 0,-18-9 5 16,9 8 25-16,-2-1 2 0,2 0-5 0,-5 0-3 15,7 3 3-15,-2 1 2 0,-2 1 0 0,4-3-6 16,-2 5 7-16,1-4-4 0,-2 1-5 0,-1 0 0 15,0 2-10-15,1-2-6 0,-2-4 1 0,0 2-13 16,0 0 3-16,0-2 0 0,0 1-2 0,-3 0-18 16,1 0 9-16,1 0-10 0,-5-8-29 0,4 13-47 0,1-6-23 15,-5-7-37-15,4 11-44 0,-4-11-48 16,3 7-60-16,-3-7-82 0,0 0-215 0,0 0-608 16,0 0 268-16</inkml:trace>
          <inkml:trace contextRef="#ctx0" brushRef="#br0" timeOffset="210195.0037">1769 3370 237 0,'-5'-12'286'16,"5"12"-29"-16,-3-13-25 0,3 13-23 0,0 0-21 15,5-14-21-15,-5 14-16 0,7-10-17 0,-7 10-31 16,14-4-31-16,-14 4-37 0,17-1-36 0,-17 1-35 15,21 0-47-15,-6-1-30 0,-3 1-194 0,-12 0-332 16,23-2 148-16</inkml:trace>
          <inkml:trace contextRef="#ctx0" brushRef="#br0" timeOffset="210438.7214">2019 3274 145 0,'0'0'237'0,"0"0"-20"0,0 0-11 0,15 8-3 15,-15-8-5-15,6 11-9 0,0 2-2 0,-2-6-4 16,2 10-8-16,2-2-4 0,-2 5-5 0,1 3-6 16,7 0-3-16,-7-2 6 0,2 0-9 0,3 3-10 15,-1-1 6-15,-1 0-22 0,2 1 7 0,0-2-16 16,-3 1-17-16,1-2-2 0,-1 3-18 0,3-2 3 16,0-2-10-16,-3-5-4 0,-2 1-6 0,-1-5-10 15,0 4-8-15,0-2-10 0,-3 1-36 0,0-5-29 16,-1 2-37-16,-1-3-29 0,2 3-47 0,-3-11-57 0,0 12-61 15,0-12-76-15,3 8-197 0,-3-8-575 16,0 0 255-16</inkml:trace>
          <inkml:trace contextRef="#ctx0" brushRef="#br0" timeOffset="211299.9767">2593 3173 174 0,'0'-10'268'0,"0"10"-10"0,0 0-8 0,0 0-24 15,0 0-22-15,3-9-19 0,-3 9-17 0,0 0-18 16,0 0-15-16,0 0-11 0,0 0-9 0,11 24-6 15,-7-16-6-15,1 3-5 0,-1 1 0 0,-1 1-3 16,5 8-7-16,-2-6-1 0,4 8-1 0,-2-3-1 16,-1 3-10-16,5-1-1 0,-3 1-1 0,3-3-3 15,-3 5-2-15,3-1-9 0,-2-1 8 0,1-2-16 16,-1 0 10-16,-1-1-22 0,1-5-5 0,-5 2-1 16,10 1-1-16,-8-5-3 0,1 1-4 0,-1-2-1 15,1 0 6-15,-4-5-11 0,2 3-1 0,-2-3 1 16,1-1 0-16,-5-6-7 0,7 12 16 0,-7-12-25 15,6 10 7-15,-6-10 1 0,6 3 8 0,-6-3-9 16,0 0 2-16,5 8-1 0,-5-8 1 0,0 0-4 0,0 0 2 16,0 0 0-16,0 0 0 0,0 0-10 15,0 0-1-15,0 0 3 0,0 0-7 0,0 0 1 16,-26-21-3-16,16 16 1 0,1 3-2 0,-6-4 2 16,-1 1 14-16,-1-1-20 0,-2 2 4 0,0 4 0 15,-8-3 4-15,1 2 0 0,6 1-5 0,0 1 3 16,-1-1 1-16,3 2-1 0,0 3 1 0,4-2 4 0,-6 4 0 15,7-4-3-15,2 4-2 0,1-1 6 16,1 2 0-16,-2 1-1 0,4 0 5 0,1-2-4 0,0 2 2 16,3 0-12-16,0 3 14 0,0-2-3 0,2 2-2 15,1-12 2-15,1 25-3 0,1-14 5 16,2-1-3-16,2 0 1 0,2 0-1 0,-1 0 3 0,2 1 4 16,-2-6 0-16,10 3-6 0,-2-3-1 0,-2-2 5 15,5 0-2-15,-3-2 2 0,4-1-8 0,-1-1 1 16,0-3-7-16,7-2-7 0,-1 3 2 0,-4-4-1 15,-1 0 2-15,-3-1 2 0,2-2-2 0,5 0 3 16,-7-1 0-16,-2 1 2 0,1-4-4 0,-1 3 3 16,3-2 6-16,-7 1-4 0,7-8 2 0,-2 1-2 15,-2-1 5-15,0 0-2 0,-4-1 2 0,5 2 1 16,-4 6-3-16,-2-5 5 0,-1 3-4 0,1 3 9 16,-2 2-9-16,1 3 1 0,-1-3 1 0,-6 10-1 15,10-10 2-15,-10 10 2 0,8-8-2 0,-8 8-3 16,7-4 6-16,-7 4 0 0,0 0 5 0,0 0 1 15,24 11 5-15,-19-7-3 0,4 2 5 0,-2 3 17 16,-1-2-9-16,2 5-4 0,-1-4-1 0,0 4 4 16,1 0 1-16,2 1 4 0,-1-2-7 0,2 2 1 0,-2-2-1 15,1 0-4-15,-5-4 6 0,1 2-8 0,1 2-1 16,-1-3 2-16,1-1-1 0,-2 0-3 16,1 0-1-16,-6-7-1 0,7 10-8 0,-7-10-19 15,8 8-28-15,-8-8-22 0,4 8-27 0,-4-8-33 0,0 0-42 16,0 0-35-16,0 0-61 0,0 0-299 15,0 0-610-15,0 0 271 0</inkml:trace>
          <inkml:trace contextRef="#ctx0" brushRef="#br0" timeOffset="211509.915">3133 3352 83 0,'-7'-11'344'0,"7"11"-29"16,-6-9-29-16,6 9-19 0,0 0-26 0,-2-11-23 0,2 11-25 16,0 0-22-16,0 0-15 0,0 0-18 0,0 0-18 15,0 0-20-15,0 0-28 0,0 0-26 0,0 0-33 16,0 0-40-16,0 0-41 0,3 42-37 0,2-33-56 16,-4 2-240-16,-1-11-433 0,2 14 191 0</inkml:trace>
          <inkml:trace contextRef="#ctx0" brushRef="#br0" timeOffset="212356.032">3406 3335 133 0,'-1'-9'268'0,"1"9"-11"0,0 0-17 15,0 0-17-15,3-18-18 0,-3 18-20 0,4-8-16 16,-4 8-17-16,12-10-14 0,-6 4-16 0,-6 6-10 15,19-7-9-15,-8 0-9 0,1 1-12 0,6 3-10 16,6-4-4-16,-1 0-9 0,3 4-16 0,2-2-22 16,-1 1-33-16,1 4-36 0,-1 0-42 0,-2 2-41 15,5-4-62-15,-6 2-186 0,3 0-410 0,1-2 181 16</inkml:trace>
          <inkml:trace contextRef="#ctx0" brushRef="#br0" timeOffset="212070.9458">3473 3611 26 0,'12'1'209'0,"-1"0"-4"0,-11-1-12 0,18 0-3 16,-8 4-14-16,-10-4-11 0,21 0-17 0,-21 0-5 0,21-5-13 15,-8 3-5-15,1-4-9 0,-2 2-10 0,1 0-11 16,3-3-10-16,-1 0-5 0,0 0-6 15,0 1-9-15,1-5 0 0,-1 2-5 0,0-2-2 16,-1 2-1-16,-1-2 1 0,2 0 2 0,-6 2 2 0,3-2 5 16,-5 4 1-16,1-2-6 0,-8-1 0 0,0 10-3 15,7-18-3-15,-7 18-8 0,-6-14-3 0,6 14-5 16,-6-14-5-16,6 14-3 0,-15-7 6 0,15 7-9 16,-16-1-9-16,0 1 3 0,1 4-6 0,-2-1-1 15,1 2-4-15,1 3 1 0,0 1 1 0,-1 1-5 16,-7 4-1-16,4-1 4 0,6-2-4 0,-2 3 1 15,1-3-4-15,4 4-1 0,-1-1-2 0,1 2-1 16,1-1 3-16,3-2-2 0,3 5-1 0,1-5-1 16,0 2 1-16,4-1 0 0,1-1-2 15,3 1 1-15,2-4 2 0,4 3-2 0,0-2 1 0,1 0-4 16,4-2 2-16,0 2 1 0,7-3 1 0,0 3-3 16,2-4 10-16,-4 0-11 0,3-1 2 0,-7 1-4 15,8 1 5-15,-3-1-6 0,-3-3 3 0,7 2-1 16,-4 4 3-16,6-2 1 0,-10 2-1 0,5-3 1 15,-6 4 0-15,0-5-2 0,7 6 7 0,-8-4-4 16,1 1 2-16,-4 1 2 0,4 0 3 0,-6-3 0 16,-1 0 2-16,2 3 3 0,-8-2 2 0,1-1 7 0,0 0 4 15,-6-7 2-15,-5 18 7 0,5-18 6 0,-6 16-6 16,0-8 5-16,-3 2-3 0,0-6-7 0,-1 3-7 16,-4 0 12-16,1-1-5 0,1 3 10 15,-3-7-25-15,-3 4 7 0,5-2-7 0,-4 0 3 0,-1-1-4 16,-1 1-10-16,0-3-16 0,-1-1-33 0,-7 0-28 15,-1 0-37-15,1-1-45 0,0-2-53 0,2-1-60 16,3 0-276-16,-4-2-588 0,0-5 260 0</inkml:trace>
          <inkml:trace contextRef="#ctx0" brushRef="#br0" timeOffset="212778.4922">4097 3105 239 0,'-3'-8'306'0,"3"8"-26"0,-9-10-26 15,9 10-24-15,-9-8-29 0,9 8-23 0,0 0-19 16,0 0-13-16,0 0-29 0,0 0-27 0,0 0-39 16,0 0-35-16,0 0-45 0,0 0-24 0,0 0-43 15,25 19-46-15,-19-12-183 0,-3 2-352 0,8-2 157 16</inkml:trace>
          <inkml:trace contextRef="#ctx0" brushRef="#br0" timeOffset="212600.9601">4094 3279 76 0,'0'0'278'0,"15"2"-11"0,-8 1-10 16,-7-3-20-16,16 8-10 0,-8-1-14 0,-1 0-10 0,5-3-7 15,-4 1-19-15,1 6 1 0,3-3-10 16,-2 3-3-16,-1-1-4 0,-2 0-8 0,1 1-6 0,4 3-12 16,-5-4-7-16,-1-2-11 0,0 3-6 0,0-3-7 15,0 1-21-15,-4-2 7 0,-2-7-9 0,7 13-5 16,-2-6-14-16,-5-7 1 0,1 13-10 0,-1-13 1 15,3 11-7-15,-3-11-28 0,6 8-35 16,-6-8-12-16,0 0-30 0,0 12-19 0,0-12-27 0,0 0-30 16,0 0-44-16,0 0-42 0,0 0-61 0,0 0-258 15,0 0-583-15,0 0 258 0</inkml:trace>
          <inkml:trace contextRef="#ctx0" brushRef="#br0" timeOffset="213514.9403">4355 3311 5 0,'12'5'248'16,"-6"3"-14"-16,1-2-8 0,0-2-11 0,4 3-11 0,-2 4-12 16,-2-5-9-16,5 2-13 0,-3 5-7 0,2-3-11 15,-4 1-18-15,2 1-5 0,0-4-9 0,-3 1-9 16,1 0-8-16,2 2-9 0,-3 1-4 15,-1-6-11-15,-1 3-2 0,1-3-6 0,-5-6-6 0,7 13-8 16,-7-13-10-16,8 8-5 0,-4-3 7 0,-4-5-11 16,0 0-6-16,6 10 2 0,-6-10 0 0,0 0-4 15,0 0-1-15,0 0-4 0,0 0-2 0,0 0-4 16,0 0 2-16,0 0-4 0,0 0-8 0,0 0-5 16,17-18-12-16,-13 10-7 0,-4 8-15 0,9-21-9 15,-3 6-11-15,1 4-10 0,-1-3-11 16,0-2 1-16,2-2-3 0,2 4 5 0,-1 0 2 0,-3-3 14 15,2 4 1-15,-2 0 9 0,2-2 9 0,-3 7 15 16,4-2 13-16,-6 2 8 0,3 2 10 0,-6 6 12 16,13-11 6-16,-11 7 5 0,-2 4 3 0,7-10 3 15,-7 10-2-15,8-4 6 0,-8 4 0 0,0 0 1 16,0 0-1-16,0 0 2 0,24 7 24 0,-21 0-15 16,-3-7 6-16,14 11-2 0,-11-1 5 0,3-2-3 15,-1 2 5-15,2-2-1 0,-4 5 4 0,9-2-15 16,-6 1-5-16,5 0 5 0,-5 1-11 0,4-2 0 0,-4 0-3 15,3 0-5-15,-2-2 1 0,4 2-5 16,-5-4-4-16,3 4-3 0,-2-4 0 0,-1-1-20 16,-6-6-17-16,17 7-24 0,-10-3-11 0,2 0-8 15,-9-4-16-15,13 2-10 0,-13-2-12 0,14-2-3 0,-14 2-8 16,15-8-1-16,-15 8 1 0,16-7 6 0,-13 1 6 16,2-1 8-16,-5 7 8 0,15-18 7 0,-8 7 9 15,-1-2 11-15,0 1 4 0,-2-1 9 16,2 0 19-16,0 2 20 0,-1-2 16 0,-1 0 16 0,4 0 12 15,-8 3 16-15,0 10 4 0,7-14 8 0,-7 14 2 16,6-10 2-16,-6 10-4 0,9-11 1 0,-9 11-13 16,8-7-5-16,-8 7 12 0,9-3-18 0,-9 3 6 15,0 0-8-15,19 10 2 0,-19-10 5 0,9 11 2 16,-2-5 4-16,-1 2 4 0,5 5 3 0,-2-4 5 16,1 3 2-16,-1 0-4 0,1 1-3 0,-2 0-6 15,1-1-8-15,3 0-3 0,-2 0-2 0,-1 1-7 16,2-2 1-16,-5-1-7 0,4 0 0 0,-7-2-6 15,6 1 4-15,-2-2-12 0,-1 0-16 0,-3-1-17 16,-3-6-32-16,11 10-44 0,-11-10-45 0,7 6-29 16,-7-6-36-16,6 5-54 0,-6-5-78 0,0 0-329 15,0 0-709-15,0 0 314 0</inkml:trace>
          <inkml:trace contextRef="#ctx0" brushRef="#br0" timeOffset="213666.0503">5242 2950 214 0,'-6'-17'416'0,"5"4"-37"0,-4-1-20 15,4 6-27-15,-2-6-31 0,0 4-24 0,3 10-23 0,0-16-35 16,0 16-20-16,0 0-14 0,0-16-33 0,0 16-38 16,0 0-35-16,6-10-34 0,-6 10-37 0,0 0-30 15,0 0-44-15,0 0-51 0,0 0-57 0,0 0-75 16,0 0-236-16,0 0-524 0,0 0 232 0</inkml:trace>
        </inkml:traceGroup>
        <inkml:traceGroup>
          <inkml:annotationXML>
            <emma:emma xmlns:emma="http://www.w3.org/2003/04/emma" version="1.0">
              <emma:interpretation id="{ECD21FB0-DA4D-4913-A9D9-F23CD17488B8}" emma:medium="tactile" emma:mode="ink">
                <msink:context xmlns:msink="http://schemas.microsoft.com/ink/2010/main" type="inkWord" rotatedBoundingBox="9606,10657 12026,10444 12095,11229 9675,11442"/>
              </emma:interpretation>
            </emma:emma>
          </inkml:annotationXML>
          <inkml:trace contextRef="#ctx0" brushRef="#br0" timeOffset="215169.7674">6337 2835 57 0,'0'0'221'0,"7"-14"-1"0,-7 14-4 0,0-10-9 16,0 10-3-16,6-10-13 0,-6 10-17 0,0 0-16 16,0 0-16-16,5-8-14 0,-5 8-7 0,0 0-4 15,0 0-7-15,0 0-6 0,18 21-3 0,-11-8 0 16,-1 4-7-16,4 5 2 0,-1-1-6 0,2 4-6 15,1 0 1-15,-2 2-4 0,1 8-10 0,1-7-4 16,1 4 1-16,0 7-6 0,2-5-1 0,-1 1-8 16,-5-6 3-16,4 3-4 0,-2-7-4 0,-3-4-3 15,0 4 2-15,4-3-6 0,-2-2 3 0,-1-3 5 0,-1-2-12 16,-2 1-1-16,0 0-4 0,1-3 1 16,-1-2-1-16,0-1 0 0,-3 0 2 0,4-3-9 15,-4 0-2-15,-3-7-6 0,8 14 2 0,-2-7-2 0,-6-7 3 16,6 8-4-16,-6-8 1 0,3 6-4 0,-3-6 3 15,0 0 1-15,10 5-3 0,-10-5 3 0,0 0 1 16,0 0 0-16,0 0 3 0,0 0-10 0,14-11-3 16,-14 11-1-16,0 0 0 0,0-19 9 0,0 19-14 15,-5-17 4-15,5 17-2 0,-9-18-5 0,2 9 2 16,-2-1-2-16,-2 3 2 0,-1-4-3 0,2 4-3 16,-3-4 4-16,-2 5 3 0,1-2-1 0,-2 2-1 15,4 5 0-15,-1-4-8 0,-1 3 5 0,1-1-6 16,-4 3 6-16,17 0-1 0,-28 3-3 0,15-1 6 15,1 0-4-15,-2 4-2 0,1 1 9 0,-1 2-4 16,2-1-1-16,2 0-3 0,-3 6 12 0,1-4-1 16,1 4-5-16,2-3 2 0,2 3-3 0,-2-1 10 15,3-2-6-15,1 3 0 0,2-7 5 0,0 3-7 16,3-10 3-16,0 18 9 0,0-18-8 0,6 17 0 16,-4-9 7-16,4-2-3 0,6 1 1 0,-5-3 2 15,13-4 2-15,-11 5-5 0,10-6-1 0,0 1 2 16,8-6-1-16,1 2-7 0,2-3 0 0,-1-1 3 0,-3-2-12 15,13-1-4-15,-10 0-3 0,0-2 7 0,-3 2-5 16,10-7-1-16,-13 4 0 0,6-2 2 0,-7 1 2 16,2-2 1-16,-5-4-4 0,-4 5-1 15,5-2 1-15,-7-3 5 0,1 5-1 0,-4 0 8 0,2 5-3 16,-2-4-1-16,-4 6-6 0,3 0 18 0,-4 1-11 16,1 1 3-16,-3 0 9 0,-3 7-3 0,10-9-4 15,-10 9-3-15,6-8-2 0,-6 8 0 0,0 0 1 16,0 0 0-16,14-1 4 0,-14 1 6 0,0 0-9 15,13 13 6-15,-10-6-4 0,3 0 6 0,0-1 2 16,-2 3 7-16,5-2 5 0,-3 4 0 0,2-2-3 16,-2 4 10-16,3-4-3 0,-2 1 4 0,2 0-2 15,1 0 5-15,-4 0 0 0,8-2-2 0,-8-1-1 16,4-2-2-16,-1 1 0 0,-1-1 7 0,4-3-4 16,1 2 0-16,-3-2-1 0,5-1 3 0,-1-1-3 15,-14 0 0-15,27-3-2 0,-12-2 2 0,-2 3 1 16,0-6-1-16,4 2-4 0,-2-1 4 0,-2 0-1 15,-2 0 5-15,1-4-2 0,1 1 4 0,-3-4 1 0,2 3 6 16,-4 5 6-16,-2-9-2 0,0 5 1 16,1 1-5-16,-4-3-4 0,3 1-1 0,2 1 2 15,-8-1-9-15,3-3-5 0,0 3-3 0,-3 0 1 16,0 11-8-16,2-19-10 0,-2 19-19 0,-2-17-20 0,2 17-31 16,-6-14-28-16,-2 7-28 0,8 7-31 15,-9-11-28-15,2 6-24 0,7 5-34 0,-20-5-41 16,1 2-46-16,0-1-67 0,-7 0-224 0,1 4-666 0,-2-3 294 15</inkml:trace>
          <inkml:trace contextRef="#ctx0" brushRef="#br0" timeOffset="215542.8821">6842 2978 100 0,'0'0'290'0,"0"0"-11"0,0 0-11 0,30 7-11 16,-30-7-9-16,11 10-18 0,-2-1-13 0,-4-3-13 15,3 1-11-15,1 4-13 0,-2-4-11 0,-1-1-15 16,0 1-15-16,2-1-2 0,1 2-12 0,-3-1-13 16,-2 1-11-16,2-2-6 0,-6-6-18 0,11 9-4 15,-5-7-4-15,-6-2-3 0,5 7-12 0,-5-7 2 16,8 8-4-16,-8-8-5 0,0 0-5 0,0 0-1 15,0 0-5-15,0 0-4 0,0 0-3 0,0 0 1 16,0 0-3-16,12-22-5 0,-9 12 0 0,-3 10 3 0,0-18-15 16,0 6 7-16,-3-1-5 0,3-4-4 15,0 4-9-15,-3-3 1 0,0 2-3 0,3 1-9 0,0 13-3 16,-3-18-3-16,3 7 1 0,0 11-14 16,-3-12-14-16,3 12-20 0,0 0-16 0,0-12-11 0,0 12-13 15,0 0-31-15,0 0-38 0,9-6-45 0,-9 6-65 16,0 0-225-16,16 0-549 0,-16 0 244 0</inkml:trace>
          <inkml:trace contextRef="#ctx0" brushRef="#br0" timeOffset="216337.9994">7933 2880 129 0,'0'0'304'0,"2"-6"-9"16,-2 6-16-16,0 0-15 0,0 0-17 0,0 0-14 15,0 0-25-15,0 0-17 0,0 0-16 0,-19-14-11 16,19 14-18-16,-19 6-10 0,19-6-13 0,-23 4-14 0,7 1-1 16,3 2-11-16,-7 0-10 0,4 2-8 15,-4-2-7-15,4 3-5 0,0-3-9 0,2 2-3 16,-1-1-9-16,2 1-4 0,4 0-1 0,-2-3-4 0,5 1-4 16,-1-2-6-16,4 5-2 0,3-10-3 0,-9 14 1 15,9-14-7-15,0 11 1 0,0-11 1 0,9 7-2 16,-9-7 3-16,13 10-5 0,-7-9 2 0,5 1-6 15,5-2 1-15,-1-2 1 0,2 1-7 0,-1 1-2 16,0 0-1-16,4-3 5 0,-4 2 0 0,4 1-1 16,-1-3-1-16,-3 3-3 0,4-1 3 0,-4-1-5 15,1 2 0-15,-1 0 2 0,-4-1 1 0,-12 1-3 16,22 0 1-16,-14 1-1 0,-8-1-3 0,12 2 0 16,-12-2 3-16,7 5 5 0,-7-5-3 0,0 0 9 15,6 13-7-15,-6-13 4 0,0 0-2 0,-16 21 2 16,7-14 1-16,-2 0-4 0,-1 4 2 0,-6 0 0 15,3 0 3-15,-4 8-2 0,-3-3 4 0,1-2-4 16,-2 3 5-16,4-8-6 0,6 2 0 0,-2 0-3 16,4-2 2-16,-1 2 3 0,2-5-3 0,4-1 4 0,6-5-4 15,-13 10-9-15,13-10 3 0,-8 7 3 16,8-7 1-16,-6 7-1 0,6-7 1 0,0 0 1 16,0 0-5-16,0 0 1 0,0 0-10 0,0 0 6 0,27 2 1 15,-27-2-8-15,19-6-6 0,-4 0 16 16,-1 3-7-16,2-1-2 0,1 1 0 0,-4-1 7 15,2 0-2-15,3 1-1 0,-6-1 1 0,1 4-3 0,-13 0 2 16,19-2 3-16,-10 2 5 0,2 2-2 0,-11-2 0 16,19 6 6-16,-8-1 7 0,-5 1 6 0,6-1 2 15,-5 4-2-15,-1-3 9 0,3 5 4 0,-2-2 7 16,2-2-2-16,-4 0 3 0,4 6 0 0,-3-4-4 16,-2 2 6-16,2-3-6 0,-3-1-6 0,0 2 3 15,-3-9-4-15,5 15-5 0,-2-8 0 0,-3-7-2 16,3 15-5-16,-3-15-14 0,3 10-27 0,-3-10-27 15,0 0-27-15,3 11-30 0,-3-11-22 0,0 0-23 16,0 0-36-16,0 0-40 0,0 0-37 0,0 0-42 16,0 0-245-16,0 0-596 0,0 0 265 0</inkml:trace>
          <inkml:trace contextRef="#ctx0" brushRef="#br0" timeOffset="216711.9012">8223 3010 244 0,'0'0'265'0,"0"0"-14"0,0 0-18 16,5-7-21-16,-5 7-20 0,0 0-20 0,0 0-16 0,0 0-7 15,0 0-5-15,0 0-11 0,0 0-6 16,0 0-3-16,0 0-3 0,12 21-5 0,-9-11-5 16,-3-10-5-16,7 16-5 0,-4-5-8 0,-3-3-2 15,0-8-6-15,9 23-3 0,-4-10-3 0,-2 0-2 0,3-6 1 16,1 4-8-16,-1-4 0 0,0 4-3 0,1-5-1 15,-1 5-4-15,8-5-1 0,-2 1-3 0,1-2-3 16,-2 1-10-16,3-5 5 0,6-1-13 0,-4 0 1 16,1-1-5-16,2-3-4 0,0 2 2 0,7-6-1 15,-8 1-8-15,7-1 2 0,-3-3-2 0,-5 1 0 16,2-4-2-16,-2 4 5 0,-2 0-5 0,-2-1 5 16,-3 0-10-16,4-2 15 0,-5 2 2 0,1-4-6 15,-7 2 3-15,3 6-6 0,-3-7 3 0,5 2-7 16,-5 2 3-16,-3 10-5 0,0-15-9 0,0 15-16 15,-2-16-21-15,2 16-29 0,-4-13-34 0,4 13-23 16,-11-10-42-16,5 7-45 0,6 3-51 0,-18-8-66 16,6 6-271-16,-1-1-639 0,0-1 282 0</inkml:trace>
          <inkml:trace contextRef="#ctx0" brushRef="#br0" timeOffset="217051.7007">8311 2756 175 0,'0'0'344'0,"0"0"-21"0,-7-8-26 0,7 8-32 16,0 0-28-16,0 0-21 0,0 0-26 0,0 0-21 16,0 0-6-16,0 0-25 0,0 0-12 0,0 0-13 15,0 0-12-15,0 0-8 0,0 0-10 0,0 0-9 16,0 0-1-16,27 18-7 0,-27-18-3 0,0 0 1 15,0 0-2-15,13 0-2 0,-13 0 2 0,0 0-1 16,0 0 1-16,14-8-2 0,-14 8-2 0,9-10-2 16,-9 10-1-16,8-8 2 0,-8 8-2 0,6-10 8 15,-6 10-8-15,0-13 10 0,0 13-17 0,0-11-3 16,0 11-5-16,2-13-2 0,-2 13 0 0,3-10-4 16,-3 10-11-16,0 0-2 0,3-11-21 0,-3 11-34 15,0 0-27-15,0 0-31 0,6-8-33 0,-6 8-33 16,0 0-42-16,0 0-47 0,0 0-73 0,0 0-223 15,0 0-588-15,24 11 262 0</inkml:trace>
        </inkml:traceGroup>
        <inkml:traceGroup>
          <inkml:annotationXML>
            <emma:emma xmlns:emma="http://www.w3.org/2003/04/emma" version="1.0">
              <emma:interpretation id="{3FB05E77-2596-4943-8150-018861B9F034}" emma:medium="tactile" emma:mode="ink">
                <msink:context xmlns:msink="http://schemas.microsoft.com/ink/2010/main" type="inkWord" rotatedBoundingBox="12325,10446 15938,10128 15991,10731 12378,11049"/>
              </emma:interpretation>
            </emma:emma>
          </inkml:annotationXML>
          <inkml:trace contextRef="#ctx0" brushRef="#br0" timeOffset="218331.3197">8991 2887 195 0,'11'-5'325'0,"-11"5"-7"16,0 0-16-16,10-5-12 0,-10 5-14 0,0 0-22 15,8-4-27-15,-8 4-21 0,0 0-20 0,0 0-16 16,0 0-22-16,0 0-12 0,18 5-16 0,-12 1-4 16,-6-6-12-16,13 13-4 0,-7-8-14 15,0 5-6-15,-2-2 2 0,2 5-10 0,2 2 3 0,1-2-10 16,-6 0-3-16,7 1 0 0,-4 1-6 0,3-2 3 16,-1-1-16-16,-2 1 2 0,5-3-6 0,-6 4-2 15,-2-5-1-15,9 2-9 0,-5 1-5 0,-4 0 1 16,2-2 1-16,-2 0-3 0,-3-10 3 0,9 13 6 15,-6-6-19-15,-3-7-1 0,6 11-1 0,-6-11 4 16,4 11-1-16,-4-11-1 0,0 7 0 0,0-7-7 16,0 0 6-16,0 0 0 0,0 0-6 0,0 0-1 0,0 0-17 15,0 0-3-15,0 0-6 0,0 0-8 16,0 0 1-16,14-23-7 0,-14 23-2 0,3-15-6 16,-3 4-8-16,0 11-1 0,6-21-9 0,-6 7-4 15,5-1-9-15,1 1-5 0,-1-3 0 0,2-1-2 0,-1 0 4 16,-3 1 4-16,5 1 6 0,-4 1 8 0,2 2 6 15,-1 1 3-15,1-1 12 0,0 0-1 0,-2 5 5 16,2 0 9-16,0 0 2 0,-6 8 3 0,5-11 2 16,-5 11 4-16,8-5 5 0,-8 5-2 0,6-7 5 15,-6 7 2-15,0 0 1 0,0 0 5 16,0 0 7-16,17 3 1 0,-17-3 6 0,0 0 3 16,10 15-2-16,-7-8 5 0,3 0 6 0,-1 1 4 0,1-1-2 15,3 6 1-15,-5-6 4 0,5 8-3 0,0-5 2 16,1 2 2-16,-1-1 0 0,2 0 0 0,-1 1-1 15,2-3 1-15,-1-2-3 0,2 1 3 0,-3 0-3 16,5-3 0-16,-1 2 0 0,-1-1-4 0,1-5 5 16,-2 5-9-16,4-6 0 0,-7 0-1 0,7-2-2 15,1-2-3-15,-1 0 1 0,1 1-3 0,2-2-4 16,3-2 3-16,-2 1 1 0,8 0-7 0,-6-2-7 16,2-4-3-16,-7 2-1 0,7 2-9 0,-1-4 0 15,0 1-2-15,-4-2 5 0,2 0-7 0,-8 0 1 16,2 2 1-16,-4 0-3 0,2 2 3 0,-2-4 3 0,-1 2 3 15,-5 0 0-15,4-3 0 0,-6 5-1 0,1-1 1 16,-4-1 4-16,0 11-4 0,0-17 5 16,0 17-3-16,-1-18-2 0,1 18 5 0,-6-10-1 0,0 3 2 15,6 7 5-15,-12-10-6 0,12 10-8 0,-15-5 9 16,15 5-1-16,-15-2-3 0,15 2 1 16,-17 3 0-16,17-3 2 0,-16 4 0 0,6 0 2 15,1 2-1-15,1-2 1 0,-2 6-2 0,1-3 6 0,0 4-2 16,0-1 1-16,3-1 3 0,3 2 5 0,-5 0-2 15,5 3-1-15,2-4 4 0,-3 6 0 0,1-4-4 16,3 2 1-16,0 0 1 0,1-2 4 0,1-2-5 16,-2-10-1-16,5 20-1 0,-2-7 1 0,0-4 5 15,6-2-3-15,-1 1 4 0,1 1-2 0,-2-2 0 16,2-4 2-16,0 1-8 0,-9-4 0 0,21 6 6 16,-11-6-4-16,2-3-2 0,-12 3 1 0,30-1 1 15,-15-2-3-15,0-3 5 0,0 6-4 0,1-6 3 16,-1-3-2-16,0 6 2 0,2-3-3 0,-2-1 3 15,1 1-8-15,0 1 1 0,-1-2 3 0,2 0-8 0,-2 1 6 16,-3 1-5-16,1 1 5 0,2-2-2 16,-3 5 0-16,0-2 4 0,-2 0-3 0,-10 3-4 15,20-2 4-15,-12 2-4 0,-8 0-2 0,18 2 4 0,-18-2-3 16,17 5 3-16,-10-4-5 0,-7-1 0 0,15 11 6 16,-9-7-3-16,-6-4 4 0,14 8-3 0,-10-2 1 15,-4-6 7-15,10 7-4 0,-10-7-2 0,8 7 3 16,-8-7-3-16,4 6-3 0,-4-6 3 0,0 0-1 15,6 7 5-15,-6-7 5 0,0 0 9 0,0 0 3 16,0 0 21-16,0 0 15 0,0 0-4 0,0 0 6 16,0 0 8-16,0 0 2 0,0 0 2 0,0 0 2 15,0 0 2-15,0 0 7 0,0 0 5 0,0 0 4 16,-6-38 6-16,11 27 2 0,-5-1 3 0,4 0-12 16,2-3-7-16,0-1-7 0,0 1-11 0,5-5-5 0,-2 2-4 15,3-2-8-15,1-1-5 0,-3 2-11 16,1 2-22-16,1 3-23 0,-3 1-26 0,-2 0-27 15,1 5-30-15,1 0-22 0,-2 0-43 0,1 3-27 16,-1 2-43-16,-7 3-51 0,0 0-55 0,13 0-376 16,-13 0-772-16,0 0 342 0</inkml:trace>
          <inkml:trace contextRef="#ctx0" brushRef="#br0" timeOffset="219474.8707">10841 2869 244 0,'0'0'236'0,"13"-3"-23"0,-5-3-14 0,-8 6-20 16,16-5-13-16,-6-1-16 0,-2 1-13 0,-1-1-10 15,5 0-13-15,2-1-10 0,-1-1-2 0,-1-2-13 16,1 0-7-16,-4 0-11 0,-1 1-1 0,2 1-8 16,-1-3-5-16,-3 3-8 0,0-2-3 0,-1 1-4 15,-5 9-2-15,4-18-1 0,-4 10-9 0,0 8-2 16,3-16-2-16,-3 16-4 0,0-12-3 0,0 12-3 16,0 0 4-16,-7-16-5 0,7 16-2 0,-12-3-2 15,12 3 3-15,-11-2 4 0,11 2 4 0,0 0-2 16,-21 0 7-16,21 0-3 0,-14 7 6 0,6-4-5 0,8-3 1 15,-18 11 0-15,11-4 4 0,-1 1-6 16,-2 4 3-16,4-7-2 0,-2 6 0 0,2 0-1 16,-1-2-1-16,4 2-1 0,-1 2-1 0,2 0 2 0,-2-4-1 15,4 5 5-15,3-3-2 0,-2-2 7 16,2 2-3-16,3 1 2 0,0-1 1 0,4 0 4 16,-1-2-2-16,3 1 6 0,3 0 3 0,-1-4-2 0,3 2 3 15,0-2-7-15,-1-1 0 0,4-3-1 0,7 2-5 16,-8-1 1-16,5-3 3 0,-5 0-5 0,2 0-8 15,4-3 3-15,-7-1-6 0,2 1 1 0,-5 0 0 16,2-1 1-16,-2 0-8 0,-3-2-8 0,-1 2 1 16,2-3-12-16,-1-2 1 0,-4 2-15 0,-2-1-6 15,1-1-4-15,2-5-4 0,-5 1-9 0,2-1-5 16,0-2-6-16,-1-2 2 0,2-3 1 0,-4-2-6 16,2 0 4-16,-1 0 3 0,2-3 5 0,-4 2 7 15,-1 0 2-15,4-1 3 0,-4 2 4 0,1-1 18 16,-2 2 6-16,3 4 5 0,-3 2 16 0,0-1 4 0,0 2-2 15,1-1 7-15,-1 1 2 0,2 5 3 16,-2 10 1-16,1-16 4 0,-1 16 0 0,0-10-2 16,0 10-5-16,0 0-3 0,3-13-5 0,-3 13-4 15,0 0-1-15,0 0-3 0,0 0-2 0,0 0 5 0,0 0-1 16,0 0-3-16,0 0 6 0,0 0-2 16,6 44 6-16,-6-29 3 0,2 1 6 0,-1 6-2 15,-2 2-3-15,4-2 3 0,1 2 3 0,-3-3-3 0,4 2 12 16,-2-4-12-16,1 1 13 0,4 3-11 0,-2-7-2 15,1 2 3-15,5 5-3 0,-4-5-1 0,4 0-3 16,-3-4-5-16,1-1 2 0,-1 1-4 16,1 0 5-16,1-2-5 0,-1 0-5 0,-1-3 8 0,-1 1-3 15,1-4-3-15,0 1-19 0,-2-4-12 0,0 1-12 16,2 2-17-16,-9-6-12 0,17 4-16 16,-10-3-14-16,-7-1-9 0,18 0-12 0,-18 0-8 0,20-4-4 15,-11 3 4-15,2-2 5 0,0-3 8 0,-2 2 14 16,0-1 5-16,4-3 7 0,-4 0 13 0,0 1 3 15,-1 0 11-15,3-2 15 0,-3 1 14 0,-1 1 20 16,-1-1 14-16,0 1 13 0,2-3 16 0,-2 4 8 16,-6 6 8-16,9-12 7 0,-5 6 6 0,-4 6-1 15,8-8 0-15,-8 8 0 0,0 0-10 0,7-8-6 16,-7 8-5-16,0 0-5 0,0 0-5 0,0 0-6 0,0 0 1 16,0 0-7-16,0 0 0 0,0 0 2 15,0 0-3-15,0 0 4 0,-16 30 3 0,11-21-1 16,2-2 1-16,-1 2 9 0,-2 1-1 0,3 0 11 0,-2-3-7 15,5-7 8-15,-4 17-7 0,4-17 19 0,0 15-2 16,0-6 18-16,0-9 15 0,10 14 27 16,-2-8 1-16,1-1 8 0,7 0 6 0,1-3-2 0,8 2-3 15,0 0-3-15,7-6-7 0,0 0-10 0,9-4-8 16,0 1-8-16,1 2-5 0,4-4-9 0,-1-3-2 16,1 5-12-16,-1-4 0 0,-2 5-7 0,1-10-4 15,-3 7-8-15,0-1-5 0,-1 2-2 0,-9 1-6 16,-4 0-3-16,0 1-4 0,-8-2-3 0,-1 5-4 15,-7-2-19-15,1-1-20 0,-12 4-28 0,13-1-40 16,-13 1-46-16,9-2-45 0,-9 2-39 0,0 0-49 16,0 0-45-16,0 0-68 0,0 0-76 0,0 0-318 15,-36 11-834-15,36-11 368 0</inkml:trace>
        </inkml:traceGroup>
        <inkml:traceGroup>
          <inkml:annotationXML>
            <emma:emma xmlns:emma="http://www.w3.org/2003/04/emma" version="1.0">
              <emma:interpretation id="{6A9083B5-6774-46F7-A243-6DF7AC0B87A1}" emma:medium="tactile" emma:mode="ink">
                <msink:context xmlns:msink="http://schemas.microsoft.com/ink/2010/main" type="inkWord" rotatedBoundingBox="17106,9874 18203,9777 18270,10530 17172,10627"/>
              </emma:interpretation>
            </emma:emma>
          </inkml:annotationXML>
          <inkml:trace contextRef="#ctx0" brushRef="#br0" timeOffset="252902.7108">13764 2048 68 0,'0'0'143'0,"0"0"0"0,0 0-9 0,-5-9-9 15,5 9-9-15,0 0-4 0,0 0-5 0,0 0-8 16,0 0 0-16,-6-7-8 0,6 7 2 0,0 0-5 15,0 0-1-15,0 0-3 0,0 0-1 0,0 0-4 16,0 0 3-16,-4-13-4 0,4 13-2 0,0 0 0 16,0 0 2-16,0 0-4 0,0 0 0 0,0 0-6 15,0 0-6-15,0 0-8 0,0 0-1 0,0 0-5 16,0 0-12-16,0 0-1 0,0 0-1 0,0 0-2 16,0 0-6-16,0 0-1 0,0 0 3 0,0 0-3 15,0 0 0-15,0 31 0 0,0-31-5 0,4 21 6 16,-1-9 7-16,0 1 2 0,-1 1-2 0,1 3 4 15,1 0 1-15,-2-1-3 0,4 8 2 0,-3-6-3 16,-2 0 2-16,2 6-3 0,2-2-3 0,-4 0 4 0,4-2 1 16,-2 2 1-16,-3 2-5 0,3-8-1 15,-3 6-1-15,0-4 0 0,0-1 5 0,0 0-9 16,0 1 10-16,0-4-8 0,0 3-6 0,0-3 1 0,0 1-3 16,-3-2-2-16,6-2-1 0,-3-11-1 0,0 16-3 15,0-5 2-15,0-11 0 0,1 15-2 16,-1-15-2-16,2 14-2 0,-2-14 5 0,0 8-6 0,0-8-3 15,3 11 0-15,-3-11 2 0,0 0 3 0,1 12-2 16,-1-12-3-16,0 0-3 0,0 0 6 0,3 11-4 16,-3-11 2-16,0 0 0 0,0 0-1 15,5 10-1-15,-5-10 3 0,0 0-1 0,0 0-2 0,0 0 3 16,0 0 2-16,0 0-4 0,0 0 7 0,0 0-4 16,0 0-3-16,0 0 5 0,0 0-4 0,17-22-2 15,-11 12-1-15,2-2-3 0,1-1 3 0,1 0 1 16,-1-1 1-16,0-1-2 0,3 2-4 0,0 0 6 15,0-2-3-15,-2 2 1 0,2 2-1 0,-1 1 0 16,-1-1-2-16,2 2 0 0,-4 1 1 0,2 3-2 0,-1-2 1 16,-3 1-3-16,-6 6 1 0,15-9 3 15,-9 4-5-15,-6 5 5 0,13-4-4 0,-13 4 3 16,11-4 1-16,-11 4 0 0,13 0 0 0,-13 0-5 16,0 0 2-16,19 4 2 0,-13-2-4 0,-6-2 5 0,8 9 0 15,-2-2-3-15,-2 0 2 0,-4-7 3 0,9 11-3 16,-6-1 1-16,3-5-15 0,-1 4 4 15,-2-2 1-15,-3-7 4 0,6 17 3 0,-2-11 2 0,-4-6 9 16,2 12-9-16,-1-2-1 0,-1-10 4 0,2 12 6 16,-2-12 0-16,3 13 7 0,-3-13-4 0,0 0-1 15,-5 18 4-15,2-10-4 0,-3-1 4 16,0 2-8-16,-1-3 6 0,-1 2 0 0,-4-2 1 0,0 5-3 16,3-4 5-16,-2 0-10 0,-1-1 14 0,0 0-11 15,1-1-7-15,-5 2 2 0,5-4 2 0,-2 1-6 16,1 0 1-16,-1-1 4 0,-1 1 1 0,4-3-3 15,10-1 4-15,-21 3 1 0,9-1-5 0,4 2-2 16,8-4-2-16,0 0 9 0,-20-2-4 0,20 2-1 16,-12 2 3-16,12-2-3 0,0 0-4 0,0 0 3 15,0 0-5-15,-15-2-1 0,15 2-11 0,0 0-17 16,0 0-20-16,0 0-17 0,0 0-14 0,0 0-29 16,0 0-28-16,18-23-28 0,-18 23-25 15,19-6-23-15,-10 2-46 0,0-3-203 0,3-2-503 0,0 3 223 16</inkml:trace>
          <inkml:trace contextRef="#ctx0" brushRef="#br0" timeOffset="253518.8938">14439 2427 99 0,'0'0'190'0,"0"0"-4"15,5-9-13-15,-5 9 5 0,0 0-5 0,0 0-5 0,0 0-4 16,0 0-5-16,-8-16-8 0,8 16-5 0,0 0-5 16,0 0-8-16,0 0-6 0,-7-8-7 15,7 8-8-15,0 0-9 0,0 0-8 0,0 0-12 16,0 0-6-16,0 0-6 0,0 0-6 0,0 0-3 0,-19 18-3 15,13-10 2-15,3 5-7 0,-2-2 4 0,1 4-3 16,-1 0-3-16,2 1 0 0,-1-1 2 0,4 1-7 16,-3-1-2-16,0 2 1 0,3-7-4 15,0 5-3-15,3-2 2 0,-2-2-8 0,1-1 3 0,2-1-6 16,-1-1-4-16,2 2 3 0,1-3 1 0,0-1 1 16,-6-6-1-16,15 10 4 0,-8-6-5 0,-7-4 1 15,19 1 0-15,-4-2-6 0,0-1 2 0,0-3-3 16,2 0-2-16,-1 1-8 0,0-5 7 0,1 0-7 15,4-6 3-15,-6 6-6 0,4-5-2 0,0-1 7 16,-1-2 0-16,-7 3-5 0,2-5-1 0,-1 4-4 16,0 1 1-16,0-3 5 0,-5 4-5 0,2-1 2 15,-4 2-4-15,1-2-3 0,-5 7 7 0,1-4-5 16,-2 11 4-16,6-16-1 0,-6 16 0 0,0-11-1 16,0 11 13-16,1-15-15 0,-1 15-1 0,0 0-5 0,3-13 7 15,-3 13-7-15,0 0-2 0,0 0 3 0,0 0-8 16,0 0 9-16,0 0-2 0,0 0 2 15,0 0-2-15,-13 31 0 0,8-17 1 0,4 2 0 16,-4 0-2-16,4-1-2 0,-4 3 6 0,4-2-1 0,-1 7 5 16,2-4-4-16,2-2 2 0,-1 7-16 0,2-6 19 15,3 0-6-15,-1-5 4 0,4 4-9 0,-2-5-10 16,4 1-42-16,1-4-37 0,-1 0-34 16,3-2-60-16,4-6-63 0,-2-1-102 0,8-5-184 0,4-2-582 15,-1-2 257-15</inkml:trace>
        </inkml:traceGroup>
        <inkml:traceGroup>
          <inkml:annotationXML>
            <emma:emma xmlns:emma="http://www.w3.org/2003/04/emma" version="1.0">
              <emma:interpretation id="{04C149C4-0372-4C62-BE39-36DC5AF44398}" emma:medium="tactile" emma:mode="ink">
                <msink:context xmlns:msink="http://schemas.microsoft.com/ink/2010/main" type="inkWord" rotatedBoundingBox="18959,9817 20801,9655 20852,10227 19010,10389"/>
              </emma:interpretation>
            </emma:emma>
          </inkml:annotationXML>
          <inkml:trace contextRef="#ctx0" brushRef="#br0" timeOffset="254224.7845">15822 2088 36 0,'0'0'246'0,"0"0"-8"0,0-10-6 0,0 10-6 15,0 0-10-15,0 0-10 0,0 0-9 0,-5-17-13 0,5 17-18 16,0 0-15-16,0 0-5 0,-11-2-17 0,11 2-8 16,0 0-6-16,-20 15-6 0,10-8-6 0,1 8-3 15,-2-1-4-15,-2 5-7 0,1-3 3 0,0-1-1 16,3 7 0-16,-4-2-3 0,1 2-2 0,1-10-11 15,7 5-3-15,-5 2-5 0,4-3-7 0,-1 2-11 16,0 0 6-16,2-2-7 0,2 0-8 0,2-2 1 16,0 1-7-16,0-4 2 0,0-11-6 0,5 20-1 15,-2-11-4-15,1 0 0 0,2-3-2 0,3 1-1 16,0-5 1-16,0 1-4 0,-9-3 1 0,27 0-1 16,-11-1-13-16,1-2 6 0,-2-1 2 0,4 0 0 15,-2-3-6-15,6-3-3 0,-3 3-1 0,2-7 1 16,-4 6-3-16,-3 0 3 0,-2-2-6 0,1 4-5 15,-7-1 1-15,4 0 6 0,-2 5-3 0,0-2 5 0,-9 4-3 16,10-7-5-16,-10 7 6 0,8-7-4 0,-8 7 6 16,0 0-5-16,0 0 6 0,13-4-7 15,-13 4 3-15,0 0-5 0,0 0 0 0,0 0 5 16,0 0-2-16,12 13 1 0,-12-13 0 0,4 16-2 0,-2-10 9 16,-2-6-5-16,6 18 2 0,-2-7-1 15,-2-2 1-15,-1 2 2 0,4-4 9 0,-5-7-14 0,7 17 2 16,-4-9 3-16,3 0 2 0,0 0-3 0,0 0-4 15,-6-8-18-15,8 10-19 0,-4-3-18 0,-4-7-20 16,12 5-28-16,-12-5-29 0,9 2-31 0,-9-2-24 16,0 0-28-16,21-5-18 0,-11 0-40 15,-2-1-222-15,-2-4-537 0,1-1 237 0</inkml:trace>
          <inkml:trace contextRef="#ctx0" brushRef="#br0" timeOffset="254452.7284">16284 2182 131 0,'0'0'287'16,"0"0"-12"-16,5-11-22 0,-5 11-22 0,0 0-23 0,0 0-15 16,0 0-12-16,0 0-7 0,0 0-17 15,0 0-9-15,0 0-9 0,-6 40-8 0,4-25-6 16,2-3-10-16,-1 2-11 0,-2 0-9 0,3-2-8 16,-2 1-9-16,2 2-6 0,-1 0-9 0,1-15-6 0,0 23-4 15,0-12-4-15,1-2-3 0,-1-9-7 16,2 15-9-16,-2-15-15 0,0 13-28 0,0-13-22 0,4 9-25 15,-4-9-33-15,6 5-38 0,-6-5-31 0,0 0-35 16,15-1-50-16,-15 1-186 0,12-11-470 0,-6 4 208 16</inkml:trace>
          <inkml:trace contextRef="#ctx0" brushRef="#br0" timeOffset="254734.0614">16548 2164 222 0,'11'-6'213'15,"-11"6"-13"-15,0 0-13 0,9-4-13 0,-9 4-10 16,0 0-10-16,0 0-4 0,15 11-6 0,-15-11-8 16,10 10-8-16,-3-3-5 0,-2 0-10 0,-1 0-5 15,2 3-6-15,-1-2-8 0,-2 3-2 0,1-1-5 16,1-1-6-16,-2 0-4 0,-3-9-2 0,0 20-2 16,-2-10-3-16,-2 1-3 0,-2-1-2 0,-3 1-7 15,-3 0-2-15,-1 0-6 0,-2-2-7 0,-6 6-2 0,0-5 2 16,3 0-12-16,-1 1 2 0,-2-5-7 15,1 2 1-15,5-1-2 0,-1-3 4 0,1 2-10 16,3-4-3-16,3 1-6 0,-1 2-12 0,1-2-14 0,9-3-23 16,-15 4-27-16,15-4-34 0,-12 3-43 15,12-3-42-15,0 0-55 0,0 0-230 0,0 0-508 0,0 0 225 16</inkml:trace>
          <inkml:trace contextRef="#ctx0" brushRef="#br0" timeOffset="255478.5268">16972 1852 154 0,'0'0'301'15,"-2"-10"-13"-15,2 10-22 0,0 0-23 0,0 0-26 16,0 0-24-16,0 0-19 0,0 0-16 0,0 0-18 16,0 0-6-16,0 0-13 0,0 0-3 0,0 0-6 15,11 37-5-15,-11-23-2 0,9 3 0 0,-5 4-5 0,1 3 3 16,2-3-6-16,-2 5-6 0,2-5-5 16,0 0-2-16,1-4-3 0,-2 1-6 0,-2-5-5 15,5 11-2-15,-3-7-8 0,2-3-4 0,-2 2-6 0,0-3-3 16,1 0 14-16,-2-2-20 0,2-2-3 0,-4-1-10 15,3 0 4-15,-6-8-12 0,4 11 6 16,-4-11-4-16,6 12 4 0,-6-12-5 0,8 5-1 16,-8-5-6-16,9 4 1 0,-9-4 1 0,0 0 0 0,18-5 7 15,-18 5-12-15,18-8-5 0,-11 0-1 0,4 0-11 16,-1-3-2-16,5 1-11 0,-3-1 1 0,3 1-6 16,-3-1 1-16,1 0 8 0,1-2-4 0,-3 0 4 15,3 2 5-15,-2 4-7 0,-2-4 0 0,2 1 8 16,-4 7-4-16,-1-3 2 0,4 1 3 0,-4-1 1 15,0 1-1-15,1-1-3 0,1 2 5 0,-9 4-1 0,13-7 2 16,-13 7 1-16,14 0 0 0,-14 0-1 16,0 0 10-16,18 3-8 0,-18-3 6 0,9 7-3 15,-5-3 8-15,-4-4 2 0,4 8-2 0,-4-8 4 16,8 13 4-16,-4-3-1 0,-4-10 6 0,2 18 4 16,-2-9-3-16,0-9 3 0,-2 19 5 0,1-9 0 15,-5 1 4-15,1-4-4 0,-2 1 4 0,0 8-2 16,-5-6-3-16,0 0 3 0,1-4 2 0,-5 4-2 15,1 0-7-15,0-3 1 0,-1 2 1 0,1-1-3 0,-3-3-1 16,3 2 1-16,0-1-3 0,-1-4-4 0,1 2 4 16,0-3-9-16,4 3 6 0,11-4 0 0,-21 2-7 15,12-2-2-15,9 0 3 0,-19-3-5 0,19 3-15 16,-13-8-8-16,5 6-16 0,8 2-15 0,0 0-15 16,0 0-15-16,0 0-14 0,3-18-15 0,-3 18-15 15,0 0-17-15,12-14-19 0,-6 10-25 0,-6 4-26 16,15-10-31-16,-2 3-49 0,1 0-240 0,-4-3-571 15,4 2 254-15</inkml:trace>
        </inkml:traceGroup>
        <inkml:traceGroup>
          <inkml:annotationXML>
            <emma:emma xmlns:emma="http://www.w3.org/2003/04/emma" version="1.0">
              <emma:interpretation id="{1F64621D-1E70-42DC-B9B9-846F4D2AF434}" emma:medium="tactile" emma:mode="ink">
                <msink:context xmlns:msink="http://schemas.microsoft.com/ink/2010/main" type="inkWord" rotatedBoundingBox="21154,9634 23071,9465 23152,10387 21235,10555"/>
              </emma:interpretation>
            </emma:emma>
          </inkml:annotationXML>
          <inkml:trace contextRef="#ctx0" brushRef="#br0" timeOffset="255935.8175">17816 2029 34 0,'0'0'290'16,"0"0"-20"-16,10-4-23 0,-10 4-18 16,0 0-25-16,0 0-17 0,0 0-7 0,0 0-11 15,0 0-6-15,12 9-5 0,-12-9-3 0,5 14-8 0,-5-14 1 16,4 13-4-16,-2-2-6 0,2-2-8 0,-2 0-2 16,-2-9-3-16,4 19-3 0,-1-7-12 15,0-4-10-15,0 3-2 0,2-3-7 0,1-2-7 16,-2 3-11-16,1-1 9 0,-5-8-17 0,7 13 3 0,-3-8 1 15,-4-5-9-15,9 11-6 0,-1-7 1 0,-8-4-12 16,13 3 2-16,-13-3-10 0,18 2 3 0,-18-2-4 16,14-2-2-16,-14 2 3 0,17-7-6 0,-8 2-4 15,-1-1 6-15,2-1-11 0,-4 0-4 0,2 1 0 16,1-9 1-16,-2 5-7 0,2-4-7 16,-1 4 0-16,-1-7-9 0,-4 4 4 0,3 4-4 0,-3-4 6 15,0 4-3-15,3-4 1 0,-2 4 1 0,-4 9-5 16,3-18 5-16,2 14 3 0,-5 4-6 0,3-11 2 15,-3 11-4-15,0 0 1 0,4-10 7 0,-4 10-4 0,0 0-5 16,0 0-2-16,0 0 5 0,0 0-7 0,0 0 11 16,0 0-9-16,0 0 17 0,0 0-13 15,0 0 4-15,12 20-1 0,-12-20-1 0,6 15 1 16,-4-7 5-16,4-2-1 0,-3 5 8 0,3-1-11 0,0-2 3 16,1 5 1-16,0-2 3 0,4 0-5 0,-2 2-5 15,-2-6-7-15,5-5-36 0,-1 3-31 0,-2 2-36 16,4-1-36-16,-3-2-38 0,4-1-43 15,1 1-42-15,0-2-48 0,1-4-235 0,-1-2-601 0,1 1 266 16</inkml:trace>
          <inkml:trace contextRef="#ctx0" brushRef="#br0" timeOffset="256879.8041">18532 1820 45 0,'0'0'214'0,"0"0"-8"0,10-21-3 16,-10 21-7-16,6-11-10 0,-6 11-7 0,9-10-3 0,-4 6-8 16,-5 4-10-16,7-11-6 0,-7 11-8 15,8-11-3-15,-8 11-12 0,7-9-3 0,-7 9-1 0,7-7-9 16,-7 7-4-16,11-9-5 0,-5 4-8 0,-6 5-8 15,13-8-5-15,-5 6-5 0,-8 2-11 16,15-5-6-16,-6 4-5 0,-9 1-1 0,28-5-13 0,-13 5-3 16,1 0-3-16,4 4-3 0,-1-3-8 0,8 1-6 15,-2 2-14-15,1-2-25 0,-1 3-28 0,-1-3-37 16,1-1-42-16,-5 4-47 0,6-6-59 0,-6 2-277 16,-5-3-550-16,4 2 243 0</inkml:trace>
          <inkml:trace contextRef="#ctx0" brushRef="#br0" timeOffset="256493.5825">18580 2056 169 0,'0'0'309'0,"11"-2"-12"0,-11 2-15 15,0 0-25-15,0 0-26 0,12-4-19 0,-12 4-24 16,0 0-16-16,0 0-12 0,0 0-13 0,12 9-10 15,-9-3-15-15,-3-6-7 0,0 0-8 0,11 10-5 16,-11-10-5-16,9 8-11 0,-2-6 0 0,1 3-9 16,-8-5-2-16,22 2-3 0,-12 2-12 0,7-8 3 0,-2 4-6 15,3 0-1-15,-8-1-9 0,9-2-7 16,1-4-2-16,-1 4 3 0,1-4-9 0,-3 0-8 0,3 0 5 16,-4-1-4-16,-1 0-2 0,-1 1-6 0,-2 1 8 15,-2-3-11-15,-1 5 1 0,-3-3-2 16,-6 7 1-16,7-14 1 0,-5 7-7 0,-2 7-1 15,0 0 0-15,-8-17-5 0,8 17-4 0,-10-7-4 0,0 4-4 16,10 3 0-16,-26 1-1 0,11 1 1 0,0 1-3 16,-1 1 2-16,3 2 4 0,-4 2-3 0,1-1-1 15,1 3 1-15,1-3 3 0,1 2-8 16,1 2 5-16,2-2-2 0,-1 0-2 0,4 4 6 0,-1-4-3 16,2 1-3-16,2-3 5 0,4-7-3 0,-3 22 3 15,3-12 2-15,1 3 2 0,4 4-4 0,-2-11 1 16,7 10 1-16,-2-6-3 0,4 5 7 0,-2 0 0 15,6 2-3-15,1-1 1 0,1 1 1 0,-2-1-1 16,4-1 3-16,3 1 2 0,3-1 9 0,-5-3 1 16,1 1 4-16,-1 2 7 0,3-1-2 0,-2-1 2 15,0 4 0-15,-1-4 3 0,-6-3 1 0,3 2 2 16,-3-1-4-16,-3 0-7 0,1 1 2 0,-1-3 0 16,-4-1 4-16,1-1-4 0,-5 1 7 0,-1 0-7 0,-3-8 4 15,6 11-1-15,-6-11 9 0,2 15-5 0,-2-15 3 16,-8 13 6-16,8-13-11 0,-13 9-4 0,4-1 15 15,-2-5-16-15,2 2 0 0,-4 1 0 0,-2-2-2 16,-1 3-1-16,-1-4-4 0,-1-3-5 0,1 3-12 16,-4-3-19-16,4-4-22 0,-1 2-22 0,-1-2-30 15,3 1-32-15,-4-5-47 0,1 1-47 0,2-3-59 16,1 0-298-16,-5-6-630 0,2 0 279 0</inkml:trace>
          <inkml:trace contextRef="#ctx0" brushRef="#br0" timeOffset="257189.7351">19354 1811 233 0,'5'9'289'0,"-5"-9"-12"0,6 10-9 0,-3-6-12 16,-3-4-18-16,6 17-14 0,-1-11-16 0,-2 4-5 16,3-1-9-16,0 1-10 0,-2 0-17 15,-1-2-16-15,3 1-5 0,-6-9-10 0,8 17-19 0,-4-10-9 16,-2 2-8-16,2 0-8 0,-4-9-14 0,3 13-7 16,-3-13-7-16,5 12 0 0,-5-12-6 15,4 10-9-15,-4-10-11 0,0 0-27 0,3 11-26 16,-3-11-27-16,0 0-31 0,0 0-26 0,0 0-36 0,0 0-42 15,0 0-61-15,0 0-71 0,0 0-181 0,0 0-530 16,0 0 235-16</inkml:trace>
          <inkml:trace contextRef="#ctx0" brushRef="#br0" timeOffset="257517.7577">19644 1820 160 0,'0'0'253'0,"0"0"-19"0,0 0-20 15,0 0-10-15,9 6-14 0,-9-6-11 0,8 5-11 16,-8-5-7-16,10 11-11 0,-7-8-10 0,-3-3-4 16,9 13-11-16,-1-6-7 0,-5 0-9 0,3 1-4 15,-1-1-6-15,0 2-9 0,1-1 1 0,-3-1-9 16,-3-7-4-16,7 14-6 0,-2-8-5 0,-2 1-2 16,1 3-2-16,-4-10-4 0,2 15 0 0,-2-15 0 0,4 13-5 15,-4-13 6-15,0 14 1 0,0-14 1 0,-6 12-6 16,6-12 1-16,-6 13 5 0,0-6-1 15,-1-1 6-15,-2 0-9 0,-1-1-6 0,-1 4-4 16,-4-1 2-16,0-4-8 0,0-3-5 0,0 5-6 0,-2-1 5 16,2-2-11-16,3 0-3 0,0 0 3 0,0-1-3 15,-2-2-4-15,14 0-18 0,-16 2-23 16,16-2-28-16,-18 0-35 0,9-6-26 0,9 6-38 0,-16-4-43 16,16 4-46-16,-9-10-65 0,1 6-259 0,8 4-611 15,-7-11 271-15</inkml:trace>
        </inkml:traceGroup>
        <inkml:traceGroup>
          <inkml:annotationXML>
            <emma:emma xmlns:emma="http://www.w3.org/2003/04/emma" version="1.0">
              <emma:interpretation id="{4D3A1EB1-1B98-46A8-964E-58CD12762AEE}" emma:medium="tactile" emma:mode="ink">
                <msink:context xmlns:msink="http://schemas.microsoft.com/ink/2010/main" type="inkWord" rotatedBoundingBox="24014,9320 26843,9071 26958,10379 24129,10628"/>
              </emma:interpretation>
            </emma:emma>
          </inkml:annotationXML>
          <inkml:trace contextRef="#ctx0" brushRef="#br0" timeOffset="259527.825">20664 1571 113 0,'0'0'281'0,"0"0"-17"16,0 0-17-16,0 0-12 0,0 0-21 0,0 0-11 0,0 0-21 15,0 0-14-15,0 0-16 0,0 0-13 0,38 8-5 16,-38-8-17-16,12 3-9 0,-5 1-9 15,-7-4-12-15,14 5-7 0,-7-4-6 0,2 6-9 0,-9-7-9 16,13 3 1-16,-13-3-10 0,14 4-1 0,-14-4-6 16,10 2-2-16,-10-2-2 0,0 0-3 15,14 0-1-15,-14 0-2 0,0 0-7 0,13-6-3 0,-13 6-1 16,9-5-1-16,-9 5-3 0,6-11-2 0,-3 4-2 16,-3 7 0-16,4-17 1 0,-4 17-1 0,3-15-2 15,0 8 1-15,-1-4-1 0,-1 2-3 0,-1 9-4 16,2-21 2-16,1 14 1 0,-3 7-2 0,1-14 2 15,-1 14-4-15,0-13 2 0,0 13 1 0,0 0-4 16,2-12-1-16,-2 12-2 0,0 0 3 0,0 0-3 16,0 0 4-16,0 0-3 0,0 0-6 0,25 18-17 0,-19-11-22 15,3 4-33-15,2-1-29 0,-2 2-35 16,7 0-39-16,-6-1-60 0,2 1-215 0,2-1-495 16,1 0 219-16</inkml:trace>
          <inkml:trace contextRef="#ctx0" brushRef="#br0" timeOffset="259522.8338">20958 1844 234 0,'0'0'244'0,"0"0"-6"0,0 0-6 0,0 0-7 16,0 0-10-16,0 0-13 0,0 0-12 0,0 0-14 15,0 0-15-15,0 0-12 0,0 0-19 0,0 0-17 16,0 0-13-16,0 0-4 0,0 0-14 0,0 0-3 16,0 0-9-16,0 0 1 0,0 0-8 0,0 0-5 15,15 31 1-15,-12-23 0 0,2 2 0 0,1-3-10 16,1 6 1-16,2-4 4 0,0-2-2 0,3 2-4 16,0-1 3-16,1-1 0 0,2 0-3 0,-1-1 0 0,-1-2 0 15,0-1-1-15,2-3 0 0,2 3-3 0,-4-2-1 16,2-2-7-16,0-3 11 0,-3 0-17 15,1 2 4-15,2-1-13 0,-4 0 8 0,-2-2-7 0,3-1 2 16,-5 1 2-16,-7 5 2 0,16-13-3 0,-8 11 0 16,-8 2 11-16,9-12-23 0,-5 5 12 0,-4 7-5 15,8-12 2-15,-8 12-6 0,0-12 9 0,0 12-9 16,0-13-6-16,0 13 1 0,-6-11-7 0,6 11 5 16,-6-13-1-16,6 13 0 0,-9-8-2 0,9 8 6 15,-17-10 1-15,12 5-13 0,5 5-3 0,-14-6 8 16,5 2-2-16,9 4-2 0,-19-3 0 0,10 1 1 15,9 2 8-15,-26-2-12 0,15 0-1 0,-3 2 4 16,14 0 1-16,-27 2-2 0,12 0 0 0,2 0 3 0,0 0-6 16,-1-2 4-16,-2 1-4 0,2 3 14 15,4-2-14-15,-2-1 0 0,12-1-1 0,-20 4 5 16,9 0-6-16,2 2 2 0,-2-2-2 0,2-1 7 0,-1 0-1 16,2 2 5-16,8-5-7 0,-13 10 5 0,5-5-6 15,8-5 0-15,-11 8 3 0,5-4-3 0,6-4-6 16,-9 8-19-16,3-2-19 0,6-6-7 0,-8 7-14 15,8-7-13-15,0 0-22 0,-6 11-21 0,6-11-29 16,0 0-29-16,-7 7-27 0,7-7-33 0,0 0-83 16,0 0-174-16,0 0-539 0,0 0 239 0</inkml:trace>
          <inkml:trace contextRef="#ctx0" brushRef="#br0" timeOffset="260432.2922">21577 1714 147 0,'0'0'261'15,"6"5"-11"-15,-6-5-12 0,11 7-14 0,-11-7-10 16,7 6-13-16,-7-6-9 0,12 5-8 0,-8-3-6 16,-4-2-12-16,17 6-5 0,-7-6-12 0,-10 0-5 15,20 0-20-15,-8 0-8 0,-12 0-10 0,25-2-9 16,-10 2-9-16,-2-5-9 0,-1 3-7 0,2-4-5 16,-2 2-7-16,0 0-5 0,-4 1-5 0,0-2-4 15,2-2-4-15,-2 1-1 0,-1 0-8 0,1 1 0 16,-1-1-7-16,-1-1 1 0,-6 7-2 0,8-11-8 15,-8 11-3-15,6-9 1 0,-6 9-1 0,4-7-3 16,-4 7-2-16,0 0-4 0,0 0-3 0,8-8 2 16,-8 8-4-16,0 0 2 0,0 0 2 0,0 0-7 15,19 13 5-15,-12-5-3 0,1-1 2 0,-1 3-3 16,5 1 3-16,2 5-2 0,-2 3 4 0,2 0-4 0,4 4 7 16,2 7-5-16,2 5-2 0,2-1 4 0,-2 3 1 15,1 1-3-15,1 6 2 0,2-5 1 16,0 3-1-16,-4-2-3 0,4 0 2 0,-3-4 0 0,0 2-2 15,2-2 1-15,-3-2 1 0,2-1 2 16,-3-2-4-16,-6-7 1 0,3-1 6 0,-5 2-5 16,1-4-2-16,1-2 1 0,-5 3 1 0,-1-10-4 0,-3 4 2 15,2-5-1-15,-2 1 4 0,-2-4-3 0,-1 0 2 16,-1 2 6-16,-2-10-7 0,0 13 7 0,0-13 1 16,-8 16 0-16,1-10-4 0,-2 1 3 0,-8 0-2 15,2-3-3-15,-3 2 1 0,2-2 0 0,-3 0 4 16,-8-4 3-16,-5 0-7 0,-11 0 11 0,13-1-15 15,-10-3-3-15,-5-3 7 0,4 1 1 0,2-1-6 16,2-4 4-16,-1-2 0 0,10 2-3 0,3 0 2 16,4-2 3-16,4 1-5 0,-2-1 2 0,5 0 0 15,6-4-1-15,2 3-5 0,0-2 0 0,3-8 3 16,3 7 2-16,6-7-3 0,1 4 0 0,1-5-2 16,-1 3-1-16,5-1 2 0,1-3 0 0,1 5-1 15,1-1-2-15,4 0 2 0,6-7-2 0,-2-2-1 16,4 3 5-16,-5 8 1 0,5-7 3 0,1 1 0 15,-7 5-6-15,6-5 3 0,-8 6-1 0,1-4 1 0,1 2 4 16,-1 0 0-16,6-4 3 0,-2-3-6 0,-5 6 2 16,-1-8-4-16,0 6 3 0,-3 4-2 15,-2-7-2-15,5-4 9 0,-6 6-3 0,-3 2 1 16,-2-2-7-16,-1 2 2 0,0-1-2 0,-1 1 3 16,-4 1 3-16,1 4-5 0,-2 2 4 0,-2-1-3 15,1 4-1-15,-2-3 5 0,-2 3-5 0,1-1 5 0,-2 4 1 16,-2-4-5-16,-2 4 2 0,3-3-4 0,-1 5 1 15,-1 2-1-15,2 1 3 0,-4-1-3 0,4 1-3 16,7 6-2-16,-15-8 0 0,6 5 10 0,9 3-9 16,-16-3 5-16,16 3-6 0,-17 3 2 0,8 3 1 15,3 1 1-15,-1-1-2 0,1 4 2 0,0 0 1 16,0 7-2-16,1-2 1 0,1 2-1 0,-2 5 3 16,6 1 1-16,-2 1 0 0,4 4 5 0,2-4-1 15,4 1 6-15,-2-1-4 0,1 4 4 0,2-3 3 16,3 4-5-16,-4-3 5 0,5-4-5 0,6 2 2 15,-1-7 3-15,-3 4 4 0,3-1 0 0,2-5 0 16,-3 1 3-16,6-4 1 0,-2 0 8 0,4-5-3 16,2-1 6-16,0 1-5 0,0-4 2 0,1-6 4 15,3 6-8-15,-1-7-7 0,1 3 5 0,10-8-8 16,-15 6 7-16,7-1-2 0,-3-3 2 0,-2-3-6 16,1 2 2-16,2-2-9 0,-6-1 1 0,-1 4 3 0,0-6-1 15,-3 2-5-15,-6 1 2 0,1-2 4 0,-2-1-7 16,-1 4 3-16,-2-3-4 0,-2 1 3 15,-6 1-4-15,4 3-3 0,-2-2 5 0,-1 0 0 16,-4 9 2-16,1-13-13 0,-1 13 9 0,0 0 0 0,-5-20-4 16,5 20-5-16,-12-6 11 0,12 6-8 0,-17-2 5 15,17 2-4-15,-22 2-4 0,10 0 8 16,-3 5-7-16,0 0 7 0,2-1-5 0,1 3 6 0,1 0-5 16,-1 1 4-16,6-2-9 0,-1 2 7 0,1 1-6 15,1-2 3-15,5-9 10 0,-3 18-5 0,3-18 9 16,3 17 7-16,3-9 11 0,5-1 8 0,-1-2 6 15,7 0 1-15,-1-2 4 0,11 1-5 0,0-1 3 16,1-3-9-16,12 0 0 0,-10-3-6 0,2 2 0 16,9-1-5-16,3-2-11 0,-15 1-27 0,1 1-26 15,11-5-39-15,-12 5-48 0,-3-5-40 0,1 3-49 16,-2-3-68-16,2 1-79 0,-9 1-284 0,1-1-697 16,-1 1 308-16</inkml:trace>
        </inkml:traceGroup>
        <inkml:traceGroup>
          <inkml:annotationXML>
            <emma:emma xmlns:emma="http://www.w3.org/2003/04/emma" version="1.0">
              <emma:interpretation id="{6F21574D-579B-46CA-9E60-BAC7FFED0634}" emma:medium="tactile" emma:mode="ink">
                <msink:context xmlns:msink="http://schemas.microsoft.com/ink/2010/main" type="inkWord" rotatedBoundingBox="27740,8995 32082,8613 32147,9350 27805,9732"/>
              </emma:interpretation>
            </emma:emma>
          </inkml:annotationXML>
          <inkml:trace contextRef="#ctx0" brushRef="#br0" timeOffset="262590.6781">24399 1185 45 0,'0'0'191'15,"0"0"-8"-15,3-9-13 0,-3 9-6 0,0 0-6 16,0 0-11-16,0 0-2 0,0-18-5 0,0 18-2 16,0 0-3-16,1-8 3 0,-1 8 0 0,0 0-5 15,0 0-2-15,0 0-2 0,0 0-6 0,0 0-10 16,0 0-6-16,0 0-9 0,3-12-12 0,-3 12-10 16,0 0-10-16,0 0-3 0,0 0-6 0,0 0 2 0,0 0 3 15,-4 35-8-15,4-35 8 0,-3 22 1 0,3-4-10 16,-3-1 5-16,0 0 2 0,3 5 1 15,3 4-1-15,-3-2-1 0,6 2 7 0,-6-2-6 0,4 1-3 16,-1-3 3-16,3 3 7 0,0-3-8 0,-1 0 5 16,4-2-2-16,-6-2-5 0,3-1 8 0,1 0-3 15,-1 1-9-15,-1-6 9 0,-1 4-5 0,3-4-1 16,-4 2-13-16,3-2 0 0,-1-1-9 0,-2-3 5 16,0 2-5-16,-3-10-5 0,6 17 2 0,-5-9-4 15,2-2-3-15,3 1 1 0,-6-7-5 0,9 14-15 16,-7-6-28-16,1-1 4 0,-3-7-41 0,9 10-18 15,-9-10-16-15,4 10-11 0,-4-10-14 0,0 0-14 16,5 10-19-16,-5-10-28 0,0 0-28 0,13 0-29 16,-13 0-39-16,16-11-275 0,-8 4-596 0,4-4 264 15</inkml:trace>
          <inkml:trace contextRef="#ctx0" brushRef="#br0" timeOffset="263255.5302">24813 1540 129 0,'0'0'261'0,"0"0"-7"0,6-6-14 16,-6 6-15-16,0 0-15 0,0 0-20 0,0 0-15 15,0 0-12-15,0 0-16 0,0 0-8 0,0 0-11 16,0 0-5-16,-25 19-2 0,16-12-11 0,-1 4-7 16,-4 0-4-16,2-1 1 0,-1 4-5 0,-2-5-9 15,0 4-5-15,3 0-5 0,-1-1-3 0,-4 5-6 16,4-4-5-16,1-2 3 0,2 2-11 0,4-2-2 15,-3-2-3-15,1 3-3 0,-2-1-10 0,5-1-4 16,1-2-2-16,1 0-5 0,3-8 0 0,-6 16 3 16,3-8-5-16,3-8-2 0,0 13-3 0,0-13 6 15,3 13-6-15,-3-13-3 0,9 8 6 0,-5-2 3 16,5-2 6-16,-9-4 1 0,20 3 2 0,-4-1-5 16,-1-2-1-16,1-4 3 0,11 1-11 0,-1 2 6 15,0-6 2-15,3 3 4 0,4-3-15 0,5-3 6 0,1-1-12 16,-3 0-4-16,3-1 5 0,-10 2-2 0,0 1-1 15,-2-4 2-15,1 2-3 0,-3 0 2 16,2-2-1-16,-4 2-6 0,-7 1 9 0,6-1-6 16,-8 1 4-16,2-1-5 0,-4 1-2 0,-1-4-3 15,2 7 8-15,-7-6-4 0,4 6 2 0,-4 1-2 0,-3-4 6 16,3 2-10-16,-6 8 7 0,2-13-7 0,-2 13 4 16,0-14 19-16,0 14-29 0,0 0 3 0,-8-17 2 15,8 17-1-15,-12-7 2 0,12 7-3 16,-13-7 0-16,3 7 5 0,10 0-8 0,-26 0 4 0,16 1-1 15,10-1-2-15,-29 3-1 0,22 0 9 0,-8 1-7 16,5 3 6-16,-4 0-10 0,8-1 8 0,-4-1-8 16,1 8 4-16,-2-4 5 0,2 2 0 0,5-3-4 15,-2 4 7-15,3 1-5 0,-3-3 11 0,6-10-11 16,0 19 5-16,3-10 3 0,0 2 3 0,1-1 5 16,2-2 6-16,3 3 11 0,2-2 7 0,2 1 17 15,2-3 1-15,-1 0 6 0,5-3 1 0,8 3 7 0,-2-4-6 16,3 0-3-16,-1-2-5 0,2-1-5 15,1 0-5-15,-5 3 3 0,-1-3-13 0,1-3-2 16,3 2-5-16,-8-2-3 0,4 3-8 0,-5-1-19 16,-3-1-19-16,1 2-19 0,2-1-28 0,-7-1-25 0,2 0-18 15,-4 0-23-15,-10 2-17 0,15-4-23 16,-15 4-28-16,13-3-30 0,-13 3-36 0,6-9-37 16,0 4-294-16,-6 5-647 0,8-15 287 0</inkml:trace>
          <inkml:trace contextRef="#ctx0" brushRef="#br0" timeOffset="263685.3356">25865 1408 31 0,'-14'-7'253'0,"14"7"-11"15,0 0-14-15,-16 4-16 0,16-4-12 0,0 0-15 16,-25 3-13-16,17 1-17 0,8-4-9 0,-13 7-8 15,1 0-11-15,4-1-10 0,2-2-12 0,-2 2-12 16,0-1-9-16,8-5-7 0,-13 10-3 0,7-4-13 16,6-6-4-16,-6 11-4 0,0-5-8 0,6-6-5 15,-2 12-1-15,2-12-5 0,0 0-2 0,8 17 0 16,-8-17-1-16,12 11 1 0,-5-8-5 0,2 4 6 16,2 0 4-16,0 1-1 0,6-2 5 0,-7 3-3 15,4-1 3-15,1-1 3 0,-2 0-1 0,0 2-5 16,1-1 3-16,1-1 0 0,-5 0-6 0,4 4 3 0,-2-2-2 15,-2-1-1-15,0 0 11 0,-1-4-16 0,-3 3 4 16,2-2-5-16,-8-5 1 0,6 11 4 16,-6-11-7-16,6 12 8 0,-6-12 2 0,0 9 13 15,0-9-2-15,0 0 0 0,-9 17-8 0,1-12 3 0,8-5-6 16,-16 11-2-16,10-9-8 0,0 4-1 0,6-6 0 16,-16 7-6-16,5-5-4 0,11-2-4 0,-19 3-7 15,10-1-27-15,9-2-21 0,-17 1-28 0,17-1-24 16,-16-1-29-16,16 1-36 0,-13-3-44 0,13 3-48 15,-6-10-58-15,6 10-216 0,-6-14-570 0,6 14 253 16</inkml:trace>
          <inkml:trace contextRef="#ctx0" brushRef="#br0" timeOffset="265350.7362">26200 1468 247 0,'0'0'252'0,"0"0"-18"0,8-3-16 16,-8 3-12-16,0 0-11 0,0 0-8 0,16 8-12 16,-16-8-6-16,6 8-11 0,0 0 1 0,-6-8-11 0,11 15-2 15,-5-5-9-15,1-2-3 0,-1 0-7 16,0 6-3-16,2-3-4 0,-3-4 10 0,1 2-23 15,2 2-5-15,1-1-7 0,-6-2 0 16,4 0-6-16,-4 1-11 0,-3-9-6 0,9 16 2 0,-4-10-1 0,-5-6-22 16,6 11 2-16,-3-4-7 0,-3-7-5 0,6 9-1 15,-6-9 2-15,4 10-10 0,-4-10 3 16,3 7-11-16,-3-7-3 0,0 0-3 0,0 0 2 0,0 0 5 16,6 8-5-16,-6-8-1 0,0 0 1 0,0 0-5 15,0 0 11-15,0 0-11 0,0 0-3 0,0 0-4 16,0 0 3-16,27-15 1 0,-21 9 2 0,0-4-11 15,1 2-8-15,2-5-7 0,2 2 1 0,1 0-11 16,-2-3 15-16,-1 2-8 0,4 0 7 0,1 2-5 16,-5-2 1-16,1 0 1 0,2 2-1 0,-1 1 7 15,-2 3-3-15,-2-3 2 0,2 1 0 0,1 3 0 16,-10 5 7-16,14-10 1 0,-8 3-7 0,-6 7 6 16,9-3-1-16,-9 3 1 0,0 0-6 0,13-6 1 15,-13 6 0-15,0 0 6 0,0 0-4 0,17 8 8 0,-17-8-7 16,5 12 12-16,-2-5-2 0,2 3-6 0,-5-10 2 15,9 14 4-15,-9-4 2 16,3 1-6-16,0-2 6 0,-2 0-6 0,-1-9 16 0,0 20-12 16,3-11 2-16,-3-9 1 0,3 17-5 0,-3-8 5 0,0-9-6 15,0 14-3-15,0-14 7 0,0 14-3 0,0-14 2 16,6 8-5-16,-6-8 2 0,0 11-6 0,0-11 0 16,0 0 6-16,0 0-3 0,0 9 10 0,0-9-4 15,0 0 0-15,0 0 5 0,0 0-6 0,0 0 1 16,0 0-4-16,0 0-12 0,27-14-3 0,-21 7-15 15,0 0-4-15,2-3-9 0,-3 1-6 0,4-2-5 16,-1-1 2-16,1 0-2 0,-5-2 3 0,5 2-1 16,0-2 7-16,-1 0 1 0,-2 3 5 0,1-1 11 15,-1 1-5-15,-3 0 2 0,0 3 2 0,3-2 6 16,-2 4 2-16,-4 6 5 0,12-12 3 0,-7 6-1 16,-5 6 3-16,3-8 4 0,-3 8-1 0,0 0 0 15,6-8-1-15,-6 8 3 0,0 0 3 0,0 0-5 16,0 0 1-16,0 0 3 0,0 0 2 0,19 13 4 15,-13-10 1-15,-6-3 5 0,5 11-4 0,1-4 5 16,0 3 3-16,-3-3 0 0,-3-7 4 0,10 17 11 16,-7-10-2-16,4 0 4 0,-1 6 4 0,6-5-5 0,-4 0 7 15,-2-2-5-15,4 1 2 0,4-3 6 0,1 3-2 16,-2-5 6-16,3 4-7 0,4-1 3 0,-4-5-4 16,4 2-6-16,-1-4-3 0,0 2-4 15,11-3 3-15,-4 1-8 0,-1-4 1 0,2 4 2 0,-5-5 0 16,3 2-10-16,1-1 4 0,-5 0-2 0,4-4-3 15,-6 1-8-15,5-2-2 0,-3-1-2 0,0 0-11 16,1-1-6-16,-5 2 3 0,-1-2-14 0,-7 1 5 16,5 2 0-16,-2-3 1 0,-5 4-3 0,-4-1 9 15,4 0-8-15,-7 10 13 0,5-16-13 0,-5 16 2 16,-2-15 8-16,2 15-8 0,-7-11 4 0,7 11 11 16,-9-11-5-16,9 11-4 0,-10-9 2 0,10 9 0 15,-20-4 3-15,20 4-3 0,-16 0 5 0,16 0 0 16,-20 4-3-16,7-1 4 0,1 4 0 0,-1 0-2 15,1 0 1-15,-2 0 2 0,4 2 2 0,1 2-1 16,-2 0 0-16,2-2-5 0,2 2 2 0,-2 2 6 16,3 0 2-16,2-2-2 0,4 3 1 0,-3-3-2 15,3 1 4-15,0-12-1 0,7 20 6 0,-4-9 2 16,0-3-7-16,6 4 1 0,-2-2 6 0,7-4-1 16,-2 1 2-16,1 0 6 0,7-1-4 0,-4 0 6 15,3-4-4-15,1 1 0 0,2-1-8 0,1-2 8 0,3-2-2 16,-5 2-5-16,3 0-1 0,1-3 5 0,-4 0-3 15,-6-2-6-15,5-1 8 0,1-1-3 16,-4 0 5-16,0 0-6 0,7-7 2 0,-12 4-10 16,4-5 7-16,0 1-20 0,1-4 0 0,1-2-16 0,-5 1-7 15,1-4-6-15,-1 4-8 0,-1-3 3 0,-5 0 1 16,2-2 5-16,-1-1 5 0,-2 2 3 0,0-3 2 16,1 2 9-16,-4 1 2 0,0 4-4 0,2 2 4 15,-4 3 5-15,1-1 2 0,1 2 10 0,3-1 5 16,-6 3 3-16,3 0 4 0,-3 11 4 0,-3-13-1 15,3 13 2-15,3-10-5 0,-3 10 0 0,0 0-5 16,0 0 6-16,0 0-4 0,0 0-4 0,0 0 6 16,0 0-10-16,0 0 7 0,0 0 1 0,-9 42 7 15,6-25-4-15,0 0-1 0,-2-1 6 0,2 3-2 0,0-1 5 16,0 5-4-16,0-2 2 0,2 4 3 0,-1-7-7 16,1 0 2-16,2 1 5 0,-1-1-6 15,3 0 2-15,0-3-2 0,0 5 3 0,0-9-2 16,5 4 1-16,-2-2 0 0,3-1 2 0,-1-6-2 0,3 3 4 15,5-2-3-15,4-2-6 0,-4-1 5 0,4-4 3 16,-1 1-5-16,3-3-4 0,4-2 6 16,-3-2-1-16,7 1 0 0,2-2-4 0,-6-3 5 0,0 0-7 15,-1-1 5-15,2 1-6 0,-2-3 3 0,-5-2-2 16,7 3 5-16,-6-1-5 0,-5 6-1 0,-3-4 7 16,-2 2-6-16,-1 4 5 0,-2-1 3 0,-1 0 7 15,1 1 8-15,-8 5 4 0,9-6-1 0,-9 6-8 16,0 0 1-16,7-7-5 0,-7 7 8 0,0 0-13 15,0 0-2-15,0 0 2 0,0 0-3 0,-27 20-1 16,20-10 0-16,-5-3 4 0,7 0 3 0,-2 1-4 16,7-8 2-16,-12 16-1 0,9-8 4 0,3-8-1 15,-6 16 5-15,3-9 5 0,3-7 3 0,-3 16 11 16,3-16 16-16,6 13 1 0,-6-13 9 0,13 13 7 16,-4-11 4-16,8 4 0 0,-4-5-5 0,7-1-1 15,-1 4-9-15,5-8-3 0,3 3-6 0,-4 0-4 16,6-1-6-16,-5-1-3 0,3-1-5 0,-4 1 1 0,1-3-9 15,-4 2-6-15,-1 0-21 0,0 0-19 0,-2 1-29 16,-5 0-36-16,-5-2-38 0,-7 5-34 16,18-5-48-16,-18 5-49 0,5-3-49 0,-5 3-56 0,0 0-396 15,0 0-818-15,0 0 362 0</inkml:trace>
        </inkml:traceGroup>
      </inkml:traceGroup>
      <inkml:traceGroup>
        <inkml:annotationXML>
          <emma:emma xmlns:emma="http://www.w3.org/2003/04/emma" version="1.0">
            <emma:interpretation id="{41DA0E95-1FC7-4009-B0AE-3B2712854D35}" emma:medium="tactile" emma:mode="ink">
              <msink:context xmlns:msink="http://schemas.microsoft.com/ink/2010/main" type="line" rotatedBoundingBox="3836,12349 32034,10328 32142,11831 3943,13851"/>
            </emma:interpretation>
          </emma:emma>
        </inkml:annotationXML>
        <inkml:traceGroup>
          <inkml:annotationXML>
            <emma:emma xmlns:emma="http://www.w3.org/2003/04/emma" version="1.0">
              <emma:interpretation id="{C213890C-C7E8-474E-9030-418E35545111}" emma:medium="tactile" emma:mode="ink">
                <msink:context xmlns:msink="http://schemas.microsoft.com/ink/2010/main" type="inkWord" rotatedBoundingBox="3836,12348 6834,12134 6942,13636 3943,13851"/>
              </emma:interpretation>
            </emma:emma>
          </inkml:annotationXML>
          <inkml:trace contextRef="#ctx0" brushRef="#br0" timeOffset="267604.2842">499 4531 187 0,'0'0'293'15,"-6"-11"-14"-15,6 11-21 0,-5-10-17 0,5 10-22 16,-6-8-23-16,6 8-20 0,0 0-21 0,0 0-14 15,-6-8-9-15,6 8-17 0,0 0-15 0,0 0-13 16,0 0-11-16,0 0-27 0,0 0-28 0,0 0-35 16,0 0-34-16,25 26-46 0,-19-18-45 0,0-1-50 15,0 0-185-15,1 0-405 0,1 0 180 0</inkml:trace>
          <inkml:trace contextRef="#ctx0" brushRef="#br0" timeOffset="267385.8687">517 4878 37 0,'0'0'191'0,"0"0"-14"0,0 0-6 0,0 0-13 15,0 0-9-15,0 0-10 0,0-14-6 0,0 14-7 16,0 0-8-16,0 0-1 0,0 0-3 0,2-15-2 16,-2 15-5-16,0 0-1 0,0 0-4 0,0 0 0 15,3-9-4-15,-3 9-4 0,0 0-1 0,0 0 2 16,0 0-7-16,0 0-2 0,0 0-3 0,0 0-4 15,0 0-8-15,0 0-11 0,0 0-9 0,0 0-4 16,0 0-3-16,0 0-2 0,0 0 1 0,0 0 2 16,0 0 2-16,3 44 13 0,-3-31-8 0,1 1-2 15,-1 3 6-15,2-1-4 0,2-3 7 0,-2 4-2 16,2-3-3-16,2 3-1 0,-3-5 2 0,2 1 5 16,1 2-9-16,-5-5-1 0,7 0 4 0,-4 1-16 15,2-5 6-15,-3 2-6 0,1 2 0 0,-1-3-3 16,-3-7 2-16,8 11-9 0,-4-5 17 0,-4-6-24 15,6 12 2-15,-6-12-7 0,6 8 8 0,-6-8-4 16,3 12 3-16,-3-12-19 0,3 10 16 0,-3-10 0 16,3 8-11-16,-3-8-22 0,0 0-6 0,3 10-23 15,-3-10-10-15,0 0-23 0,0 0-13 0,0 0-17 16,0 0-33-16,0 0-41 0,0 0-27 0,0 0-57 0,0 0-32 16,0 0-221-16,0 0-559 0,-25-31 247 0</inkml:trace>
          <inkml:trace contextRef="#ctx0" brushRef="#br0" timeOffset="268199.6642">1075 4710 146 0,'0'0'206'0,"0"0"-1"16,0 0-9-16,0 0-12 0,0 0-12 0,0 0-12 15,0 0-10-15,0 0-8 0,0 0-10 0,0 0-5 16,0 0-7-16,-25 20-6 0,14-13-9 0,2-1-9 16,-4 0-6-16,1 4-6 0,-1-4-5 0,-1 4-7 15,5 0-4-15,-1-2-8 0,1 0-6 0,1 2-6 16,1-4-3-16,-2 1-6 0,3-2-2 0,6-5-6 0,-7 13-5 16,4-6-4-16,3-7 0 0,0 0-5 0,0 18 6 15,0-18-7-15,0 0 1 0,3 13-4 0,-3-13 0 16,6 7-2-16,-6-7 5 0,11 8-8 15,-11-8 1-15,9 6-2 0,-9-6 0 0,17 3-2 0,-8-3 2 16,-9 0-4-16,19 1 0 0,-10 2 0 0,8-3 2 16,-6 1-2-16,3 0 7 0,1-1-8 0,0 5-3 15,1-1-1-15,-1-2 7 0,-3 2-3 16,-2-1 1-16,7 2-2 0,-2 2 3 0,3-1-2 0,-8 0 3 16,3 1-1-16,-2-2 0 0,2-1 3 0,1 5-4 15,-5-3 3-15,-3-1 0 0,1 4 0 0,2-3 4 16,-9-6 1-16,8 11 4 0,-5-6 2 0,1 3 7 15,-4-8 3-15,6 12 1 0,-6-12 4 0,0 15 2 16,0-15-1-16,-6 12 0 0,0-6-2 0,6-6-2 16,-13 15 1-16,2-8-6 0,2 1 5 0,-4 1-6 15,4-3 5-15,-3 1 0 0,-3 0-1 0,0 0-2 16,0-3 3-16,6-1-1 0,-3 1-4 0,-1-2-4 16,1 2-2-16,12-4 4 0,-16 3-6 0,5-1-4 15,11-2 4-15,-15 2 0 0,15-2-6 0,0 0-13 16,-16 0-14-16,16 0-4 0,0 0-26 0,-15-4-20 15,15 4-23-15,0 0-35 0,-8-7-28 0,8 7-36 16,0 0-46-16,0 0-275 0,2-23-555 0,-2 23 246 16</inkml:trace>
          <inkml:trace contextRef="#ctx0" brushRef="#br0" timeOffset="268585.6253">1411 4572 154 0,'0'0'254'0,"0"-15"-16"0,0 15-15 0,0 0-20 16,0 0-20-16,6-6-13 0,-6 6-16 0,0 0-13 16,0 0 3-16,0 0-18 0,0 0 1 0,0 0-10 15,21 17-3-15,-15-8-3 0,-1 2 3 0,0 2-7 16,2 0-3-16,1 5 3 0,-2-5-4 0,1 5-6 15,4 4 6-15,-2 2-5 0,1-4 0 0,-1 0-11 16,-1 3 6-16,3 1 2 0,-3-3-17 0,1 4 18 16,1-3-21-16,-4-6 2 0,6 8-4 0,-4-3-3 15,2 0-1-15,-4-6-7 0,0 1-3 0,0 0-4 16,4 0-7-16,-5 0-1 0,1-2-6 0,1-2-1 16,4 2-7-16,-5-7-6 0,1 7-2 0,-1-3 6 15,0-1 1-15,-1 1-10 0,1-2-7 0,0-1 6 16,-2 0-2-16,-1 0-24 0,-3-8-27 0,10 12-15 15,-7-6-23-15,-3-6-20 16,11 11-22-16,-8-6-24 0,-3-5-33 0,4 10-30 0,-4-10-42 0,6 6-26 16,-6-6-302-16,0 0-617 0,0 0 274 0</inkml:trace>
          <inkml:trace contextRef="#ctx0" brushRef="#br0" timeOffset="269048.8339">1476 5121 192 0,'0'0'233'0,"0"0"-17"0,0 0-11 15,0 0-12-15,0 0-10 0,0 0-9 0,24-25-9 16,-16 19-9-16,5 2-7 0,2-6-8 0,3 3-6 0,7-3-4 15,2-2-11-15,1-1-7 0,1 4-8 0,8-3-4 16,2-2-9-16,0 3-3 0,-2 0-3 16,0-2-1-16,-7 5 5 0,9-4-14 0,-8 4-5 0,-3 4-4 15,-2-3-4-15,-1 2-3 0,0 0-6 0,-8 1 2 16,-1 4-13-16,-1-2 4 0,-3 2 6 0,-12 0-5 16,17-1-4-16,-7 2 6 0,-10-1-2 0,16 0 3 15,-16 0-2-15,12 6 11 0,-4-1-7 16,-1 0 6-16,-7-5 5 0,12 10 3 0,-7-5 3 0,-5-5-3 15,9 13 0-15,-5-5 4 0,2-2-10 0,-2 4 0 16,1-4 0-16,-5-6-5 0,7 14-5 0,-1-5-5 16,0-5 0-16,-6-4-9 0,6 15 0 0,-4-10-3 15,-2-5-3-15,4 11-3 0,-4-11 1 0,6 13-3 16,-6-13-9-16,3 7-3 0,-3-7-11 0,6 9-19 16,-6-9-32-16,6 6-26 0,-6-6-27 0,0 0-23 15,6 7-26-15,-6-7-23 0,0 0-33 0,0 0-36 16,0 0-46-16,0 0-80 0,0 0-209 0,0 0-625 15,0 0 277-15</inkml:trace>
          <inkml:trace contextRef="#ctx0" brushRef="#br0" timeOffset="269268.7236">2138 4748 80 0,'0'0'300'0,"-4"-18"-16"16,1 11-16-16,3 7-12 0,-4-13-23 0,4 13-19 16,-2-12-24-16,2 12-20 0,0 0-17 0,-4-11-18 0,4 11-13 15,0 0-15-15,0 0-8 0,0 0-27 0,0 0-25 16,0 0-27-16,0 0-42 0,0 0-40 16,0 0-40-16,0 0-50 0,19 23-77 0,-19-23-136 15,6 13-393-15,0-7 175 0</inkml:trace>
          <inkml:trace contextRef="#ctx0" brushRef="#br0" timeOffset="270317.8891">2514 4840 65 0,'9'5'241'0,"-9"-5"-7"15,11 8-3-15,-8-5-9 0,-3-3-2 16,6 13-14-16,0-4-11 0,-3-3-10 0,1 4-5 0,2 0-11 15,-4-3-10-15,2 3-6 0,-1 1-5 0,3-2-9 16,0 0-2-16,0 0-13 0,-5-1-10 0,5 0-9 16,-6-8-6-16,11 13-3 0,-7-6-10 0,5-1 0 15,-9-6-6-15,11 8 1 0,-4-4-5 0,-7-4-5 16,19 0-7-16,-7 0-7 0,-12 0-12 0,27-8-5 16,-10 2 0-16,-2-1 1 0,-1 0-4 0,1-1-2 15,2-2-9-15,-2 0 3 0,0-1-2 0,-2 0-3 16,-1 2 4-16,0-2-6 0,-3 0-11 0,1 1 3 15,-1 0-2-15,-3-3 3 0,0 6-6 0,2-4 4 16,-2 3-8-16,-2 1-2 0,-4 7 6 0,9-13-2 16,-9 13 0-16,6-9-8 0,-6 9 4 0,7-3-3 15,-7 3 0-15,0 0 0 0,15-2-8 0,-15 2 10 16,0 0-3-16,20 7 5 0,-13-1-3 0,4 1-2 16,1 2-2-16,-3-1 4 0,4 4-2 0,0 5 0 15,1-4 1-15,4 5 2 0,1 2-3 0,3 9 7 16,-4-4-8-16,8 6-2 0,-5 1 7 0,4 1-5 15,-3 2 4-15,-1 1-4 0,5-5 2 0,-6 6 2 16,0-1 6-16,1 4-7 0,0 1 13 0,2-6-14 0,-8 3-3 16,3-2 0-16,-4-2 8 0,-1-2-4 0,-1-8 8 15,-5 1-5-15,1-2-3 0,-7-4-4 16,2 1 6-16,-6-3 3 0,0 1-12 0,-1-3 11 16,-3 1-8-16,-1 2 12 0,-2-8-8 0,-4 6 8 0,1-3-7 15,-2 0 1-15,-6-2 2 0,3-2-2 0,-7 0 4 16,1-1-7-16,-6-1 6 0,2-2-3 0,-11-1 0 15,-1-1 1-15,-1 1-3 0,1-8 10 0,1 1-4 16,7-2 9-16,-7-5-3 0,9 3 3 0,-9-4-4 16,11-3-4-16,2-2 0 0,1 0 7 0,0-10-10 15,8 3 4-15,1-3-1 0,1-9-4 0,2 0-7 16,7 1-7-16,4-4-6 0,2-1-6 0,3 5-13 16,3 1-4-16,6-2-7 0,-3 7-15 0,3 3-5 15,1 1-3-15,4 0-7 0,-1 1 0 0,2-1-9 16,7-3-5-16,-7 4 6 0,12-2-4 0,-7 7 3 15,-3 0 4-15,3 2 8 0,1 0 4 0,-1-2 9 16,0 0 4-16,1 5 8 0,-3-2 3 0,-1 1 3 16,1-1 10-16,2 1 1 0,-10 1 3 0,4 3 11 15,-4-1 7-15,-1 3 10 0,0-2 5 0,-5 3 10 16,1 0-2-16,-2 1 11 0,-6 6-9 0,13-7-4 16,-7 2-1-16,-6 5 1 0,9-6-4 0,-9 6 10 15,12 0-8-15,-12 0-2 0,0 0-2 0,15 0 2 16,-15 0-1-16,13 7 3 0,-13-7 6 0,12 7-8 15,-4-1 7-15,-1-1 1 0,-7-5-2 0,14 10 12 16,-8-8-7-16,-6-2-7 0,16 5 20 0,-9-2-11 0,1 1 0 16,-8-4 5-16,18 0-3 0,-18 0 2 15,21-1-8-15,-21 1 6 0,15-4-3 0,-5 1-4 0,-1-1-7 16,-9 4 9-16,18-10 0 0,-14 7-2 0,5-3-2 16,0-1-3-16,-4-1 0 0,-5 8 1 0,7-14-2 15,-4 8 10-15,-3 6-11 0,9-14-5 0,-6 3 5 16,-3 11-5-16,2-14 2 0,-2 14 1 0,-5-15-2 15,5 15 4-15,-9-13-5 0,9 13 6 0,-9-10-8 16,9 10 0-16,-15-5 2 0,15 5-4 0,-16-5 0 16,16 5 5-16,-21 5-6 0,8-4 5 0,13-1-5 15,-26 7 2-15,16-2 4 0,-4 2-3 0,-2 2 1 16,3-5-5-16,1 6 4 0,-2-3 0 0,4 0 1 16,-2 4-3-16,0-4 1 0,3 2 3 0,-2 1 0 15,3 1-5-15,2-4 2 0,-2 1-3 0,4-2-9 16,-2 3-25-16,6-9-18 0,-5 12-20 0,1-5-32 15,4-7-35-15,-2 13-39 0,2-13-47 0,0 0-285 16,3 12-554-16,-3-12 246 0</inkml:trace>
        </inkml:traceGroup>
        <inkml:traceGroup>
          <inkml:annotationXML>
            <emma:emma xmlns:emma="http://www.w3.org/2003/04/emma" version="1.0">
              <emma:interpretation id="{1A69105F-0C06-4385-87FC-233B685E87F5}" emma:medium="tactile" emma:mode="ink">
                <msink:context xmlns:msink="http://schemas.microsoft.com/ink/2010/main" type="inkWord" rotatedBoundingBox="7111,12514 8973,12381 9005,12830 7143,12963"/>
              </emma:interpretation>
            </emma:emma>
          </inkml:annotationXML>
          <inkml:trace contextRef="#ctx0" brushRef="#br0" timeOffset="270780.4813">3764 4832 264 0,'0'0'246'0,"0"0"-15"0,0 0-15 15,0 0-10-15,11 10-18 0,-11-10-12 0,7 5-8 16,-7-5-10-16,9 6-7 0,-9-6-13 0,7 7-9 0,-7-7-13 15,11 7-8-15,-11-7-5 0,13 6-10 0,-10 0-2 16,-3-6-9-16,12 7-6 0,-12-7-4 16,12 8-5-16,-9-4-2 0,-3-4-7 0,12 7-7 15,-12-7 10-15,0 0-14 0,10 6-7 0,-10-6-1 0,8 4-5 16,-8-4 0-16,0 0-3 0,0 0 5 0,6 7-6 16,-6-7 6-16,0 0 3 0,0 0 11 0,0 0 8 15,0 0 15-15,0 0 5 0,0 0 4 0,0 0-6 16,0 0-5-16,0 0-2 0,0 0 0 0,0 0-5 15,9-21 6-15,-9 21-8 0,0-17 5 16,0 6-5-16,1-2-4 0,2-2-8 0,-1 1-1 0,2 0-5 16,1-2-10-16,-1 1 1 0,1 1-7 0,1 1-12 15,-2 1 8-15,5-1-12 0,-1 2-9 0,-2 4-21 16,1 0-30-16,0-3-14 0,2 5-38 0,-9 5-24 16,17-7-31-16,-10 5-36 0,-7 2-37 0,14 0-43 15,-14 0-59-15,15-4-247 0,-15 4-623 0,13 0 276 16</inkml:trace>
          <inkml:trace contextRef="#ctx0" brushRef="#br0" timeOffset="271063.0979">4219 4632 317 0,'0'0'295'0,"7"-6"-20"15,-7 6-24-15,0 0-24 0,0 0-18 0,0 0-17 0,0 0-12 16,0 0-10-16,14 10-9 0,-14-10-4 15,13 9-6-15,-10-4-2 0,3 2 2 0,2 3-7 16,1-2-3-16,-5 3 3 0,5 1-8 0,0 2 1 16,-2-3-7-16,1 2-7 0,1-1-4 0,-5 0-13 0,5-1-2 15,-3 1-12-15,2-2-10 0,-5-2-8 16,3 2-6-16,0-3-9 0,-2 3 2 0,-1-3-9 0,-3-7-4 16,6 14-1-16,0-8-14 0,-6-6-20 0,1 11-29 15,-1-11-30-15,6 7-22 0,-6-7-31 16,0 0-24-16,0 0-25 0,5 7-23 0,-5-7-40 0,0 0-44 15,0 0-36-15,0 0-271 0,0 0-608 16,0 0 268-16</inkml:trace>
          <inkml:trace contextRef="#ctx0" brushRef="#br0" timeOffset="271481.0787">4526 4608 172 0,'12'-2'190'0,"-12"2"-10"0,0 0-13 0,11-2-3 16,-11 2-3-16,0 0-10 0,16 5-4 0,-16-5-6 16,9 6-6-16,-9-6-8 0,13 9-2 0,-8-4-12 15,1-1-3-15,-6-4-8 0,13 11-7 0,-7-5 0 16,0 0-10-16,0 1-5 0,-6-7 1 0,11 15-6 16,-3-8-6-16,-3 0 2 0,1-1-7 0,0 2-2 0,-3 2-4 15,3-1 1-15,-6-9 1 0,4 16-4 16,-4-8 4-16,0-8-4 0,-4 20-2 0,1-10-2 15,-2 1 6-15,1-1 4 0,-4-1-6 0,0 0 3 16,-1 2-4-16,-2 0-2 0,-4-3 2 0,3 3 2 0,0-3-4 16,-1-2-1-16,2 5-10 0,-3-5-3 0,0 1-9 15,4-3 1-15,-2 3-3 0,0-5 3 16,4 3-6-16,8-5-13 0,-19 6-18 0,12-2-27 16,7-4-17-16,-15 0-35 0,15 0-29 0,-11 1-38 0,11-1-36 15,0 0-50-15,0 0-60 0,-16-11-211 16,16 11-551-16,0-10 244 0</inkml:trace>
          <inkml:trace contextRef="#ctx0" brushRef="#br0" timeOffset="272311.5931">4930 4675 42 0,'0'0'274'0,"0"0"-10"0,-13 6-12 16,13-6-13-16,0 0-16 0,0 0-19 0,0 0-12 15,0 0-18-15,0 0-13 0,0 0-15 0,0 0-16 16,0 0-4-16,0 0-19 0,0 0-6 0,0 0 3 15,0 0-17-15,0 0-7 0,0 0-5 0,0 0-1 16,40-7-10-16,-26 3 7 0,1-2-15 0,4 3-4 16,-3-1-5-16,1 0-7 0,2-1 7 0,-2-3-12 15,-1 5-5-15,3-4-5 0,1 1 0 0,-4 1-4 16,4-1-2-16,-1 1 14 0,-3-1-16 0,1 3-2 16,-2-2-4-16,-2 1 3 0,0 1-2 0,-4-1 1 15,2 1-2-15,-2 0 0 0,-9 3-3 0,16-4-1 0,-16 4 3 16,11-1-6-16,-11 1-4 0,9-4 3 15,-9 4-2-15,0 0 3 0,0 0-1 0,13 5 5 16,-13-5-4-16,0 0-1 0,3 14 2 0,-3-14-5 0,0 0 6 16,-9 19-3-16,6-11-1 0,-4 4 4 15,4-2-2-15,-5 4-1 0,-1-3 1 0,-1 3 0 16,4 3-3-16,-5-3 5 0,-1 3 1 0,2-3 7 0,1 7 0 16,-3-5 1-16,0 3 0 0,3 1 5 0,-4-8-3 15,4 5 0-15,-2-4 2 0,2 3-7 0,-1-3 9 16,4 1-6-16,-4-1 4 0,1 2 0 0,-2-2-3 15,2-1-1-15,2-2 0 0,4-3-4 16,-3 2 15-16,-2 2-15 0,2-7-2 0,6-4 2 0,-5 11-2 16,5-11-7-16,-6 7 1 0,6-7 3 0,0 0 0 15,-6 7-6-15,6-7 9 0,0 0-4 0,0 0 6 16,0 0-3-16,0 0-2 0,0 0-2 0,0 0-1 16,0 0-2-16,0 0-3 0,0 0-13 0,0 0 1 15,20-29-8-15,-12 22 3 0,-2-3 1 0,0 3 1 16,6-1 0-16,0-2 4 0,-5 4-4 0,8-2 4 15,-3 1-1-15,0 1 1 0,0-3 5 0,-3 4-1 16,6 1 2-16,0 0 4 0,-5 1-3 0,-1-1 0 16,4 1 6-16,-2 0 0 0,4 3 2 0,-2-4 7 15,-1 3-6-15,-12 1 1 0,27-1 1 0,-17 1 5 16,5-5-2-16,-15 5-2 0,23 0-2 0,-13 0 3 16,7-2 2-16,-7-2 9 0,-10 4-16 0,25-3 1 15,-10 1-3-15,-1-4-16 0,2 3-13 0,-2 3-20 16,2-5-19-16,-3 4-28 0,2-4-27 0,-1 3-42 15,-1-1-49-15,4-3-59 0,-6 0-237 0,3-1-552 0,2 2 244 16</inkml:trace>
        </inkml:traceGroup>
        <inkml:traceGroup>
          <inkml:annotationXML>
            <emma:emma xmlns:emma="http://www.w3.org/2003/04/emma" version="1.0">
              <emma:interpretation id="{60E6F417-9F6E-4CD3-8A44-F27A96854EB7}" emma:medium="tactile" emma:mode="ink">
                <msink:context xmlns:msink="http://schemas.microsoft.com/ink/2010/main" type="inkWord" rotatedBoundingBox="9534,12057 10467,11990 10511,12613 9579,12680"/>
              </emma:interpretation>
            </emma:emma>
          </inkml:annotationXML>
          <inkml:trace contextRef="#ctx0" brushRef="#br0" timeOffset="272953.0775">6186 4363 104 0,'-1'-13'191'0,"1"13"-3"0,0 0-4 16,0 0-4-16,0 0-5 0,0-16-3 0,0 16-6 16,0 0-13-16,0 0-2 0,0 0-11 0,0 0-15 15,0 0-12-15,0 0-8 0,0 0-10 0,0 0 0 16,0 0 1-16,0 0 0 0,0 0 0 0,16 29-1 15,-13-17 0-15,1 4 3 0,-1 0-6 0,3-1 2 16,0 3 20-16,-6 5-22 0,8 0 1 0,-2-2 1 16,-3-2 4-16,3-1-3 0,-2-2 4 0,5 7 11 15,-9-5-15-15,8 3 7 0,-2-6-17 0,0 1-4 16,-3-2-10-16,1 0-2 0,2-1-6 0,0-2-4 16,-5-4-6-16,5 4-6 0,-3-4-1 0,0 3-6 0,3-2 1 15,-4-2-5-15,-2-6-9 0,6 11-17 0,-6-11-17 16,6 11-39-16,-6-11-26 0,6 9-27 0,-6-9-22 15,7 5-29-15,-7-5-34 0,9 3-38 16,-9-3-39-16,0 0-47 0,0 0-251 0,20-10-604 0,-13 1 267 16</inkml:trace>
          <inkml:trace contextRef="#ctx0" brushRef="#br0" timeOffset="273535.0126">6584 4556 102 0,'0'0'202'0,"0"0"-2"16,0 0-11-16,9-7-5 0,-9 7-5 0,0 0-11 16,0 0-9-16,0 0-6 0,0 0-12 0,0 0-13 15,0 0-4-15,0 0-9 0,0 0-7 0,0 0-5 16,0 0-6-16,0 0 0 0,-33 21 0 0,24-16-5 16,1 2 2-16,0 2-4 0,-2 1-4 0,1 0 1 15,-2 3 5-15,5-1-3 0,-3 0-4 0,-1 1 1 16,1 0-6-16,2-2 5 0,1 2-7 0,3-2-8 15,-3-3-2-15,1 4-1 0,5-4-13 0,0-8-1 16,-6 21-6-16,6-15-5 0,0-6-1 0,0 15-4 16,0-15-1-16,9 11-5 0,-9-11-7 0,11 10 4 15,-5-7-3-15,1-1 0 0,-7-2-7 0,19 0 4 16,-7 0-4-16,5-2 7 0,-1-1-9 0,0-1-6 16,1-1-4-16,-1 0-6 0,4-2-7 0,5-5-7 15,0 4-3-15,-8 0-2 0,2-3 2 0,-2 4-4 16,-1-3 9-16,3-1 0 0,-5 1-2 0,5 0 3 15,-7-3 1-15,5 4 1 0,-4-4 0 0,0 4 4 0,-1-2 0 16,-4 0 6-16,1 0 5 0,-2 5 12 0,2-1 0 16,-3 2 11-16,2-2 5 0,-8 7 12 15,8-8-3-15,-3 3 8 0,-5 5-1 0,0 0 13 16,12-9-18-16,-12 9-4 0,0 0-3 0,0 0 3 0,0 0 8 16,0 0-1-16,0 0-5 0,16 9 11 0,-16-9 7 15,6 11 4-15,2-5 7 0,-5 2-1 16,0 1 8-16,4 2-3 0,-4-3-1 0,3 1-3 15,0 0-5-15,2 0-5 0,-3 1-4 0,3-2-4 0,-2 2 0 16,0-3-6-16,1 3-3 0,-1-3-5 0,3 0 1 16,-4 0-8-16,-5-7-2 0,12 7-2 0,-6-1 1 15,-6-6 2-15,10 7-7 0,-2-3 3 0,-8-4-16 16,14 2-13-16,-14-2-23 0,17-1-27 0,-17 1-30 16,0 0-39-16,16-7-31 0,-10 3-40 0,-6 4-27 15,11-12-42-15,-5 5-45 0,-3-6-65 0,-3 13-360 16,3-24-791-16,-2 7 351 0</inkml:trace>
          <inkml:trace contextRef="#ctx0" brushRef="#br0" timeOffset="273708.1439">7041 4162 309 0,'0'0'318'15,"-6"-10"-32"-15,6 10-21 0,0 0-30 0,0 0-19 16,-3-11-29-16,3 11-7 0,0 0-28 0,0 0-14 15,0 0-25-15,0 0-28 0,0 0-33 0,0 0-31 16,15 27-52-16,-15-27-81 0,-3 23-97 0,-3-10-159 16,3-4-398-16,3-9 176 0</inkml:trace>
        </inkml:traceGroup>
        <inkml:traceGroup>
          <inkml:annotationXML>
            <emma:emma xmlns:emma="http://www.w3.org/2003/04/emma" version="1.0">
              <emma:interpretation id="{054B4009-C957-475F-8CF3-62DA69D406A4}" emma:medium="tactile" emma:mode="ink">
                <msink:context xmlns:msink="http://schemas.microsoft.com/ink/2010/main" type="inkWord" rotatedBoundingBox="11768,11973 15985,11670 16032,12326 11814,12628"/>
              </emma:interpretation>
            </emma:emma>
          </inkml:annotationXML>
          <inkml:trace contextRef="#ctx0" brushRef="#br0" timeOffset="283262.6568">8435 4167 19 0,'-7'-11'138'0,"7"11"-10"0,0 0-10 0,0 0-9 15,0 0-8-15,0 0-5 0,0 0-17 0,0 0-3 16,0 0 1-16,0-14-8 0,0 14-3 0,0 0-4 16,0 0-1-16,0 0 2 0,0 0-2 0,-6-11-2 15,6 11-5-15,0 0-2 0,0 0 5 0,0 0-2 16,0 0 0-16,0 0-5 0,0 0-1 0,0 0-1 16,0 0 2-16,-6-8-3 0,6 8 3 0,0 0 0 15,0 0-2-15,0 0-1 0,0 0-2 0,0 0 7 16,0 0-5-16,0 0 0 0,0 0 2 0,0 0 0 15,0 0 1-15,0 0-3 0,0 0 1 0,0 0-2 0,0 0-2 16,0 0 1-16,0 0 0 0,0 0-4 16,0 0-5-16,0 0-1 0,0 0-1 0,0 0-3 15,0 0-3-15,0 0-1 0,0 0 0 0,0 0 2 0,0 0-4 16,0 0 0-16,0 0 0 0,0 0-1 16,0 0-2-16,0 0 0 0,0 0-1 0,0 0-3 0,0 0 4 15,0 0-4-15,0 0-1 0,0 0 2 0,0 0-4 16,0 0 0-16,-8-5 1 0,8 5 2 0,0 0-3 15,0 0 1-15,0 0-4 0,0 0 0 0,0 0 0 16,0 0-2-16,0 0-4 0,0 0-4 0,0 0-1 16,0 0-1-16,0 0 2 0,0 0 1 0,0 0 1 15,0 0-1-15,0 0 0 0,9 34 4 0,-7-22 5 16,-2-12 0-16,0 22 1 0,3-10-2 0,-3 1 6 0,0 4 3 16,3-3-1-16,-3 3 1 0,3 0 5 15,-3-2 1-15,0 2-4 0,0-3 3 0,0 3 1 16,4-3 5-16,1 1 0 0,-4 2 4 0,2-3-5 15,-3 1-2-15,3 0 1 0,0-4-2 0,-3 2 4 0,3-1 7 16,0-1-5-16,0 2-1 0,-2 1-2 0,2-3-1 16,0 0 8-16,0-1-5 0,3-1-2 15,-3-1-2-15,2 2 4 0,-5-10-8 0,6 18 9 0,1-10-8 16,-4 1 1-16,0-2-5 0,3 0-5 0,-6-7 6 16,8 14 0-16,-8-9-2 0,0-5-9 0,9 13 4 15,-9-6-4-15,0-7 4 0,7 7-5 0,-7-7 9 16,6 10-16-16,-6-10 6 0,3 8-8 0,-3-8 6 15,9 6 4-15,-9-6-5 0,0 0 4 0,7 6-3 16,-7-6 0-16,0 0 4 0,0 0-4 0,0 12-1 16,0-12-4-16,0 0-16 0,3 10-22 0,-3-10-16 15,0 0-14-15,0 0-22 0,8 9-19 0,-8-9-16 16,0 0-18-16,0 0-26 0,0 0-39 0,0 0-30 0,0 0-52 16,0 0-227-16,0 0-559 0,6-37 248 15</inkml:trace>
          <inkml:trace contextRef="#ctx0" brushRef="#br0" timeOffset="284321.1358">8862 4343 134 0,'0'0'195'16,"0"0"-13"-16,0 0-12 0,0 0-11 15,10-2-8-15,-10 2-7 0,0 0-3 0,0 0-3 0,0 0-9 16,0 0-8-16,0 0-3 0,-27 24-4 0,18-17-5 16,3 1-2-16,-4-3-8 0,-2 6-4 0,2 0-2 15,-4 3-2-15,1-1-8 0,1 0-3 0,-2-2 0 16,-5 6-9-16,6-3-4 0,-1-1-2 0,-4 2 3 16,5-1-11-16,1-1-1 0,-2 0 1 0,4 0-6 15,3-1-4-15,-5 0 0 0,1-2-13 0,5 0 4 16,-3 1-6-16,3-3-1 0,-1 2-6 0,4-3 1 15,0 4-3-15,3-11 1 0,-8 14-6 0,8-14-4 16,0 12 0-16,-3-4 0 0,3-8 1 0,0 0-6 0,8 17 2 16,-8-17-2-16,6 11 7 0,0-9-6 0,-6-2 3 15,16 5-6-15,-4-2-1 0,3-3-1 16,3 0-1-16,-5-3 6 0,4 0-4 0,10-1-2 16,-8-2 0-16,6 1-3 0,1-2 9 0,-4-4-9 0,3 5 2 15,-1-3-3-15,-1 0 1 0,2 0 0 16,-3-2-5-16,-2 6 2 0,-5 0 1 0,3 1 0 15,-3-3-1-15,-7 3 1 0,4 0 2 0,-1-2-4 0,-11 6 1 16,15-4-2-16,-15 4 0 0,16-3 2 0,-11-1 1 16,-5 4 5-16,13-3-3 0,-13 3-2 0,15-3 5 15,-15 3-1-15,13-1 1 0,-13 1-1 0,17-3 0 16,-5 3 5-16,-12 0-1 0,21-3-2 0,-4 2 2 16,-2-1 5-16,3 1 1 0,-1-3-6 0,1 0 3 15,-3 0-4-15,4 1 2 0,0-1-3 0,1 0 0 16,-4 0 3-16,3 1-5 0,-2-2 6 0,-1-3-4 15,-2 2-5-15,2-1 5 0,-7 4 3 0,3 0-3 16,-5-2-1-16,-7 5 1 0,15-10 4 0,-7 6-5 16,-2-2 0-16,-6 6 2 0,7-7-2 0,-7 7-1 15,9-10 2-15,-9 10-2 0,6-11 0 0,-6 11 3 16,0 0-4-16,0-14 5 0,0 14-3 0,0 0-1 16,0 0-3-16,-12-18 2 0,12 18-2 0,-10-7 2 15,1 1-1-15,3 0 4 0,-8 1-7 0,14 5 5 0,-19-6-1 16,3 5-3-16,4-1 3 0,-6 1 0 15,-2 1-2-15,1 0 3 0,0 3-5 0,1 0 2 16,-6 2 1-16,-1 0 1 0,2 2-2 0,4 1 5 0,-5 0 4 16,8-1-1-16,-2-1 2 0,4 4 5 0,1-3-6 15,1 0 2-15,-2 5-2 0,1-4-5 0,3 0 4 16,1-1-3-16,4 1-2 0,-1 0-3 0,6-8 6 16,-6 19 1-16,2-7-1 0,2-3-1 0,2-9-1 15,2 18-2-15,-1-8 2 0,2-2 2 0,3 2-1 16,-6-10-5-16,11 13 7 0,-5-8-3 0,1 1 1 15,2-1-2-15,1 0 0 0,7-2 3 0,-5-2-1 16,4 3 3-16,1-4-4 0,-1-4 1 0,3 2 0 16,1-3 1-16,-1-2-1 0,4 0-1 0,0 0-2 15,-3-1 2-15,1-2-3 0,0 0 2 0,-4 0 3 16,-2 1-13-16,0 0 6 0,-1-2 5 0,2 4-5 16,-3-6 2-16,-4 2-2 0,5-2 4 0,-5 1-3 15,3 1 0-15,-8-1 0 0,5 0-1 0,-3-1-1 16,-1 3 8-16,1 2-11 0,-6 8 4 0,4-17 0 15,-1 14 2-15,-3 3-6 0,6-10 7 0,-6 10 2 16,4-8-8-16,-4 8 5 0,0 0-7 0,6-7-3 0,-6 7 7 16,0 0-1-16,0 0 3 0,0 0 1 0,0 0 6 15,23 14 1-15,-20-7 2 0,3 0 0 16,0 4 6-16,-2 2-1 0,4-2 8 0,-4 3-8 0,1 0 4 16,1 0-7-16,0-1 4 0,1-1-5 0,-4 0 2 15,6-1 2-15,-6-2-3 0,1 2-4 0,-1-4 1 16,2 0-33-16,-5-7-17 0,6 17-35 0,-5-10-34 15,-1-7-40-15,5 13-42 0,-5-13-62 0,7 5-88 16,-7-5-194-16,0 0-579 0,0 0 256 0</inkml:trace>
          <inkml:trace contextRef="#ctx0" brushRef="#br0" timeOffset="285954.7748">9847 4292 19 0,'0'0'248'0,"0"0"-14"0,0 0-16 16,0 0-14-16,0 0-17 0,0 0-11 0,0 0-12 15,12-19-7-15,-12 19-10 0,8-7-4 0,-8 7-11 16,15-6-6-16,-8 2-6 0,4 1-6 0,-11 3-6 16,22-5-4-16,-12 3-6 0,4 1-9 0,-14 1-7 15,22-3-5-15,-8 6-6 0,-2-2 1 0,0 2-12 16,1 3-5-16,0 0 4 0,-4 3-8 15,2-7-2-15,-1 6-2 0,-1 3-2 0,0-5 1 0,-4 5-7 16,1-1 3-16,-3 6-1 0,-2 2 4 0,-2-2-3 16,1 1 4-16,-3 7-5 0,-6-1 1 0,-2-2-1 15,2 1 2-15,-1-1-3 0,-2 3 3 0,3-9-8 16,-2 6-1-16,0-2-8 0,3-6 0 0,1 3-3 16,1-6-2-16,0-2 1 0,1 0-4 0,5-8-4 15,-6 14 1-15,6-14-2 0,-3 11-1 0,3-11-3 16,0 0 8-16,0 0-3 0,17 9-5 0,-17-9 1 15,18-3 4-15,-18 3-7 0,28-8 8 0,-10 0-4 0,1 0-3 16,7 0-7-16,-6-2-10 0,6-5 4 16,-1 1-5-16,3 3-7 0,-2-4 7 0,1 2 2 15,-5 0-4-15,2 1-2 0,-6 4 7 0,-2 0-5 0,-2 0 8 16,-1 1-5-16,0 1 2 0,-5 3 4 0,2-1-5 16,-10 4 6-16,15-7-5 0,-9 3 1 0,-6 4-2 15,0 0 5-15,14-3 3 0,-14 3-3 0,0 0 3 16,0 0 6-16,18 4-1 0,-18-4 0 0,14 7-5 15,-8-4 2-15,-6-3 5 0,15 7-1 0,-15-7 5 16,18 5 3-16,-9-4 0 0,8 0 1 0,-7 3-2 16,2-4 4-16,3 0-2 0,3 0-4 0,0 0-2 15,-2-4-3-15,3 2 7 0,2-3-3 0,-3 3-4 16,2-3-3-16,-1-1 7 0,8-1 13 0,-8 1-16 16,-2 1-1-16,-1-5-6 0,0 3 2 0,-2 0 1 15,-2 0-2-15,0-4 4 0,-5 4 5 0,2 0-10 16,0-5 7-16,-4 5-6 0,-1-2 4 0,-4 9 1 15,6-17-1-15,-4 10-3 0,-2 7-1 0,5-14-4 16,-5 14 1-16,0 0 1 0,-8-19-1 0,3 12-2 16,5 7 3-16,-12-7 5 0,6 1-3 0,6 6-6 15,-16-10 8-15,4 10-11 0,3-3 4 0,9 3 5 0,-27 0-5 16,11 3 4-16,1 0 0 0,0-1-1 0,-3 3-4 16,0-1 1-16,2-2-2 0,-1 5 6 15,1-2 7-15,-2 2-7 0,3-1-4 0,-3 2 0 16,3 0 2-16,2 4 1 0,-1-4-7 0,1 0 11 0,1 1-6 15,0 0 2-15,5-1-1 0,-2 4-6 0,3-2 7 16,-2-1 2-16,2 2-1 0,2-3-1 0,4-8 1 16,-6 20 2-16,4-12 5 0,2-8-8 0,0 19 4 15,2-11 0-15,-2-8 8 0,9 17-15 0,-5-12 7 16,2 1 2-16,2 0 0 0,1 1-4 0,0-3 4 16,4 0 0-16,-1-1 2 0,4-2-3 0,1-1 3 15,-1-4 2-15,2 1-4 0,1-1-4 0,1 0 3 16,2-2 2-16,-2 2-7 0,0-3 0 0,-2-3 4 15,5-1-4-15,-1 2-8 0,-7 1 1 0,-2-3-1 16,7 1-2-16,-7-1-3 0,1 2 3 0,-2-4-5 0,-2 1 1 16,0-1 4-16,-2 2-5 0,4 0 8 0,-9 1 1 15,6 2-2-15,-9 8 6 0,4-11 3 16,1 3-5-16,-5 8-3 0,7-9 13 0,-7 9-2 0,5-11-3 16,-5 11-6-16,0 0-1 0,7-7 11 15,-7 7-5-15,0 0-3 0,0 0-2 0,0 0 6 16,0 0-6-16,0 0 1 0,0 0 7 0,0 0-1 0,0 0 1 15,15 18 3-15,-15-18 5 0,7 13-5 0,-4-5 7 16,-3-8 2-16,6 10 2 0,-3-2-5 0,-3-8 3 16,12 13 1-16,-6-6-1 0,0 2 0 0,-3-2 0 15,3 0-2-15,-6-7 1 0,14 12 9 0,-8-7-9 16,1 1 0-16,-7-6 1 0,15 4-2 0,-6 0 4 16,-9-4-3-16,16-1-6 0,-16 1 0 0,18 1 2 15,-18-1 0-15,20-4-3 0,-10 1 3 0,0-2-7 16,-1-1 8-16,-1 1-3 0,4-4-9 0,0 1 4 15,-5 2-2-15,1-4-1 0,4-1-1 0,-5 6 6 16,1-3-2-16,0-4-6 0,0 8 8 0,-1-6 18 0,-1 3-27 16,2 1 10-16,-8 6-16 0,9-11 11 15,-9 11-10-15,10-5-1 0,-10 5 10 0,0 0-8 16,15-2 0-16,-15 2 7 0,0 0-5 0,15 3 11 16,-15-3-4-16,9 8-1 0,-9-8 2 0,10 10 3 15,-4-3 9-15,-1 0-9 0,2 0 9 0,-7-7-2 16,12 11 0-16,-6-4 4 0,-3 1-6 0,3-1 4 0,-6-7 1 15,8 9-5-15,-2-2-1 0,-6-7 8 0,7 6-6 16,-7-6 2-16,7 4-7 0,-7-4 6 16,0 0-3-16,8 6 4 0,-8-6 1 0,0 0-3 0,0 0 6 15,0 0-5-15,0 0 1 0,0 0-4 0,24-8 3 16,-24 8-6-16,9-7-2 0,0-2-3 0,-2 1 0 16,2-4 2-16,2-1-8 0,-4 1 3 0,5 0-7 15,-2 3 11-15,2-5-6 0,0 4 0 0,-1-4 2 16,1 4-7-16,-2-1 6 0,0 4-3 0,-1 0 2 15,-1 0 4-15,-1 3-2 0,-7 4-5 0,18-7 2 0,-10 3 6 16,-8 4-4-16,15-2 2 0,-15 2 3 0,15 2 6 16,-15-2 6-16,16 5 0 0,-7 1 4 15,-2-1-6-15,1-2 6 0,1 2 11 0,0 6-2 16,-2-3 2-16,4-1 2 0,-4 0 5 0,2 3-11 0,-2-2-2 16,-1 1 2-16,2-4-5 0,1 2-7 0,-2-1 7 15,-1 1-4-15,-6-7-4 0,14 13-6 0,-11-9-39 16,4 0-29-16,-7-4-39 0,9 8-22 0,-9-8-34 15,3 8-24-15,-3-8-28 0,0 0-23 0,0 0-23 16,5 8-30-16,-5-8-50 0,0 0-206 0,0 0-588 16,0 0 261-16</inkml:trace>
          <inkml:trace contextRef="#ctx0" brushRef="#br0" timeOffset="286291.8362">12052 4175 63 0,'0'0'206'0,"10"-10"-6"0,-8 2-8 15,-2 8-6-15,7-10-1 0,-7 10-9 0,8-11 1 16,-8 11-3-16,6-9-7 0,-6 9-1 0,0 0-11 0,0-11-12 16,0 11-10-16,0 0-6 0,0 0-13 15,0 0-11-15,0 0-9 0,0 0-3 0,-17-4-4 0,17 4-2 16,0 0-1-16,-22 11-5 0,14-4-1 16,-2 3 1-16,-1-3 1 0,2 0-1 0,-1 6-3 0,-2-2-1 15,5 0-7-15,1-2 2 0,1 4-5 0,-1 0 9 16,0-2-4-16,2 0 0 0,1-2-6 15,3-9-5-15,0 22-2 0,0-15 8 0,0-7 3 0,6 19-3 16,-3-10 2-16,7 1 2 0,-2-4-2 0,2 2 0 16,5-1 3-16,0 0-9 0,0-4-2 15,3 1-7-15,7-2-2 0,-1-1-5 0,3 2-2 0,-2-6-2 16,3 6-9-16,2-6-14 0,-3 2-22 0,-1-5-41 16,0 3-28-16,0-1-34 0,1-3-25 0,-11 4-30 15,3-1-30-15,-1-2-32 0,-3-3-35 0,0 0-44 16,-3-2-313-16,-5 0-665 0,1 1 295 0</inkml:trace>
          <inkml:trace contextRef="#ctx0" brushRef="#br0" timeOffset="286536.2233">12499 4105 170 0,'0'0'218'0,"0"0"-9"0,0 0-7 0,0 0-5 15,0 0-4-15,9-7-7 0,-9 7-4 0,0 0-5 16,0 0-8-16,0 0-1 0,0 0-5 0,15 17-4 15,-9-12 3-15,-6-5-17 0,7 11 3 0,-2-2-5 16,-1-2-6-16,-1 0-5 0,-3-7-3 0,8 17-9 16,-4-10-18-16,2 1 4 0,-3-1-14 0,3 0-7 15,2 3-10-15,-5-2-1 0,-3-8-11 0,9 12-7 16,-3-4-5-16,0 0-13 0,-6-8-25 0,7 13-25 16,-1-10-34-16,-6-3-30 0,6 14-36 0,-3-10-40 15,-3-4-46-15,9 7-56 0,-9-7-83 0,9 4-177 16,-9-4-555-16,13 1 246 0</inkml:trace>
        </inkml:traceGroup>
        <inkml:traceGroup>
          <inkml:annotationXML>
            <emma:emma xmlns:emma="http://www.w3.org/2003/04/emma" version="1.0">
              <emma:interpretation id="{647A1DF2-E538-4DB4-88E4-6491A303174A}" emma:medium="tactile" emma:mode="ink">
                <msink:context xmlns:msink="http://schemas.microsoft.com/ink/2010/main" type="inkWord" rotatedBoundingBox="16247,11845 18489,11685 18513,12011 16270,12172"/>
              </emma:interpretation>
            </emma:emma>
          </inkml:annotationXML>
          <inkml:trace contextRef="#ctx0" brushRef="#br0" timeOffset="287363.751">12894 4081 199 0,'0'0'303'0,"0"0"-21"0,0 0-22 15,0 0-26-15,0 0-23 0,0 0-5 0,0 0-23 16,0 0-7-16,0 0-11 0,0 0-3 0,0 0-13 0,24 21-5 16,-24-21-5-16,8 13-2 0,-4-5-5 15,4-5-5-15,-2 7 7 0,0-5-14 0,-2 3-5 16,0-1-1-16,1 2-13 0,-1-2-2 0,2 1-7 0,0 0-8 15,0-3-2-15,-1 6-9 0,-5-11-7 0,7 11-3 16,-4-4-12-16,-3-7-1 0,9 13-5 0,-9-13-4 16,3 7-5-16,-3-7-2 0,5 7-3 0,-5-7-1 15,0 0-4-15,0 0-1 0,0 0-2 0,0 0-3 16,6 7-6-16,-6-7-9 0,0 0-5 0,0 0-8 16,0 0-7-16,0 0-7 0,16-21-11 0,-12 14 9 15,2-3-16-15,-3 2-3 0,5-4-1 0,-2 0 4 16,1 1 0-16,2 0 8 0,-1-1 1 0,-2 7 2 0,1-6 5 15,-1 2-3-15,3 4 1 0,-3-2 3 16,-6 7 7-16,12-10 3 0,-12 10 6 0,7-10 4 16,-1 6 6-16,-6 4-9 0,8-6 13 0,-8 6-5 15,0 0 1-15,13-1 6 0,-13 1 8 0,0 0 0 0,0 0-4 16,17 8 9-16,-17-8 6 0,9 7 9 0,-6-1-2 16,-3-6 2-16,10 13 4 0,-4-6-1 0,-2 2 2 15,2-3-6-15,-6-6-1 0,11 16-1 16,-8-8-4-16,1-1-1 0,-4-7-8 0,9 11 0 0,-6-4-6 15,-3-7 10-15,8 11-7 0,-8-11-1 0,6 10-1 16,-6-10-4-16,3 7-2 0,-3-7 1 0,0 0-1 16,0 0-2-16,6 11 2 0,-6-11-4 0,0 0 0 15,0 0-8-15,0 0 5 0,0 0-14 0,0 0-9 16,0 0-6-16,23-18-7 0,-18 12-11 0,1 0-6 16,-6 6-7-16,12-15-9 0,-2 4 1 0,-2-3 3 15,-2 3 0-15,1 0 0 0,-4 1 9 0,8-1 6 16,-4 1 3-16,-4 0 6 0,3 2 4 0,3-1 0 15,-5 1 6-15,2 1 8 0,0 0 6 0,0 0 5 16,-6 7 7-16,9-11 7 0,-4 5 3 0,-5 6 6 16,7-6 6-16,-7 6 4 0,0 0 1 0,11-5 2 15,-11 5 7-15,0 0 6 0,0 0-4 0,16 1 11 0,-16-1 8 16,0 0 11-16,16 14 8 0,-11-7 8 16,1-4 2-16,1 5-2 0,-1 1-3 0,5 2 0 15,-8-5-2-15,6 2-2 0,0 4-8 0,-3-2-2 0,0-2-6 16,3 1-7-16,-2 0-2 0,3 2-5 0,-4-6-6 15,0 5-2-15,2-5-2 0,-1 1-2 0,-7-6-8 16,6 9-22-16,-6-9-27 0,6 11-35 0,-6-11-38 16,5 5-25-16,-5-5-33 0,6 6-20 0,-6-6-32 15,0 0-41-15,0 0-44 0,0 0-44 0,0 0-316 16,0 0-705-16,18-15 311 0</inkml:trace>
          <inkml:trace contextRef="#ctx0" brushRef="#br0" timeOffset="287608.8266">13810 3975 256 0,'0'0'371'0,"0"0"-14"0,6-10-5 0,-6 10-14 15,0 0-18-15,0 0-30 0,6-6-35 0,-6 6-20 16,0 0-17-16,0 0-10 0,0 0-3 0,0 0-1 16,13 21-9-16,-10-15 0 0,2 4-10 0,1 0-8 15,0-1-12-15,1 4-7 0,1-3-17 0,-2 5-8 16,1-4-13-16,2 1-15 0,-1-1-5 0,-2 4-11 0,1-2-2 15,-1-6-12-15,1 5-10 0,1 1-3 16,-2-6-18-16,-3 3-31 0,1-2-40 0,1-2-51 16,-1 2-43-16,-4-8-46 0,5 12-50 0,-5-12-45 0,1 8-72 15,-1-8-95-15,0 0-252 0,0 0-737 0,0 0 326 16</inkml:trace>
          <inkml:trace contextRef="#ctx0" brushRef="#br0" timeOffset="288289.862">14342 3981 104 0,'0'0'331'15,"0"0"-14"-15,0 0-17 0,0 0-20 0,-41 3-13 0,41-3-17 16,0 0-11-16,0 0-11 0,0 0-16 16,0 0-11-16,0 0-5 0,0 0-15 0,-8-8-7 15,8 8-5-15,0 0-17 0,0 0-3 0,0 0-13 16,0 0-11-16,0 0-1 0,0 0-22 0,0 0-7 16,0 0-12-16,0 0-5 0,27-11-8 0,-27 11-6 15,17-3-10-15,-7 0-5 0,3 1-2 0,1-1-6 16,-2 1 0-16,3-1-11 0,0-4 5 0,-1 6-6 0,-14 1-4 15,26-3-6-15,-16 3 4 0,8-3-1 0,-6 6-10 16,-12-3 0-16,22 0 1 0,-11 0-2 0,-11 0-2 16,13 1-2-16,-4 1-3 0,-9-2 2 0,11 8 2 15,-11-8-1-15,9 8-3 0,-9-8 3 0,6 13-6 16,-5-7 10-16,-1-6-3 0,2 15-4 0,-2-5-1 16,0-10 0-16,-8 18 4 0,5-5 3 0,-3-2 1 15,0 0 0-15,0 2-3 0,0-2 5 0,0 5 0 16,-1-5-2-16,1-1 1 0,0 5 1 0,1-5-2 15,-3-3-2-15,3 2 6 0,-1 0-3 0,2-2-1 0,4-7-3 16,-8 10 0-16,8-10-2 0,-6 11 3 16,6-11-1-16,-6 7-6 0,6-7 3 0,0 0-3 15,-6 6 2-15,6-6 0 0,0 0-2 0,0 0 10 0,0 0-7 16,0 0-1-16,0 0-4 0,0 0 4 0,0 0-2 16,0 0-5-16,0 0 3 0,0 0 1 0,0 0-2 15,0 0-5-15,0 0 7 0,0 0-3 0,38-8 2 16,-38 8 0-16,16-9-5 0,-7 8 1 0,1-4 5 15,1 2-1-15,1-1 0 0,-2 1 0 0,2-2-2 16,2 2-2-16,0-4 2 0,0 3 4 0,4 1-3 16,-3-1 2-16,1-1 0 0,-3 3-1 0,-2-2 2 15,2 2-2-15,-1-2 0 0,-1 0 8 0,-11 4-16 16,19-3-11-16,-19 3-17 0,15-3-34 0,-15 3-26 0,15-4-26 16,-15 4-19-16,13-4-20 0,-13 4-30 15,12-2-24-15,-12 2-31 0,12-5-33 0,-6-1-36 16,-6 6-271-16,11-11-634 0,-4 7 281 0</inkml:trace>
          <inkml:trace contextRef="#ctx0" brushRef="#br0" timeOffset="288525.2093">15070 3840 100 0,'9'-6'334'0,"-9"6"-18"0,0 0-21 16,0 0-23-16,0 0-24 0,0 0-28 0,0 0-1 15,0 0-13-15,0 0-7 0,11 17-4 0,-11-17-1 16,4 17 1-16,-2-7 5 0,-2 1-2 0,1 3-6 16,4 1-7-16,-4 0-12 0,4 0-9 0,-1-1-14 15,1 0-7-15,0 0-20 0,0 0-13 0,-4 0-8 16,4-6-11-16,-2 3-11 0,1 1-13 0,-2-1-65 16,2-3-65-16,-4-8-76 0,2 17-85 0,-2-17-93 15,-6 13-388-15,6-13-764 0,0 0 338 0</inkml:trace>
        </inkml:traceGroup>
        <inkml:traceGroup>
          <inkml:annotationXML>
            <emma:emma xmlns:emma="http://www.w3.org/2003/04/emma" version="1.0">
              <emma:interpretation id="{2476E441-4980-4445-B6D4-D34BDA0F6682}" emma:medium="tactile" emma:mode="ink">
                <msink:context xmlns:msink="http://schemas.microsoft.com/ink/2010/main" type="inkWord" rotatedBoundingBox="19420,11409 22693,11174 22733,11734 19460,11969"/>
              </emma:interpretation>
            </emma:emma>
          </inkml:annotationXML>
          <inkml:trace contextRef="#ctx0" brushRef="#br0" timeOffset="291025.9358">16084 3889 175 0,'0'0'254'0,"0"0"-9"0,3-11-13 0,-3 11-10 15,0 0-16-15,0 0-16 0,0 0-16 0,0 0-15 16,0 0-6-16,0 0-11 0,0 0-5 0,0 0-4 16,0 0-10-16,21 18-4 0,-21-18-2 0,8 12-2 15,-2-7-7-15,-3 5-1 0,3-3-8 0,-2 2 3 16,2 1-8-16,0-2-4 0,-1 5-11 0,0-6 7 15,1 2-10-15,-1 0-1 0,1 0 4 0,-2 1-13 16,1-3-6-16,1 4-3 0,-6-11-4 0,6 11 1 16,-3-4-9-16,-3-7-4 0,4 11-2 0,-4-11-5 15,2 8-2-15,-2-8-1 0,0 0 0 0,4 9 0 16,-4-9-5-16,0 0-4 0,0 0 6 0,0 0-2 16,6 9-1-16,-6-9 0 0,0 0 4 0,0 0-1 15,0 0-6-15,0 0-6 0,0 0 3 0,0 0-4 0,0 0 0 16,6-26-3-16,-6 26-7 0,5-18 1 15,-2 7-1-15,0 1-2 0,3 0 2 0,0-3-4 16,-1-2-7-16,1 7 0 0,2-3 3 0,-2 1 1 16,0 3 0-16,0-3-2 0,1 3 0 0,1-1 2 0,-2 0-2 15,1 3 2-15,1-2-5 0,-8 7 1 0,13-10 3 16,-3 6-2-16,-10 4 3 0,15-5 1 0,-6 3-9 16,-9 2 4-16,17 0 1 0,-17 0 2 0,19 7-2 15,-10-3 2-15,0 2-8 0,1 1 14 0,-2 0-3 16,-1-2 4-16,1 1 2 0,1 3-1 0,-2-1 7 15,2 3-3-15,-1-3 7 0,-2 2-9 0,1-4 2 16,2 2 2-16,-5-2 0 0,5 3-1 0,-9-9 3 16,9 13-2-16,-3-7-3 0,-6-6 4 0,8 10-5 15,-4-6 1-15,-4-4-1 0,0 0-3 0,9 11 6 16,-9-11-4-16,0 0 3 0,6 3 2 0,-6-3-1 16,0 0 0-16,0 0-5 0,0 0 2 0,12 3 3 15,-12-3-5-15,0 0 0 0,0 0-3 0,11-17-1 16,-11 17-1-16,8-13-7 0,-5 6 9 0,2-4-20 15,1-2 5-15,-2 0-2 0,2 0-1 0,0 0-3 16,0-2-1-16,-1 4 1 0,1-2 8 0,-2 3-3 16,1 2 3-16,-1-2 1 0,-1 3 5 0,-3 7 2 15,8-15-3-15,-4 8-1 0,-4 7 0 0,8-8-7 0,-8 8 5 16,7-7-1-16,-7 7-3 0,10-4 0 16,-10 4 2-16,0 0 5 0,17 3 0 0,-17-3-2 0,16 7 3 15,-8-4 6-15,-1 4 4 0,1 3 6 0,-1-3 0 16,3 4 1-16,-1 2 3 0,2-2 3 0,-4 1 1 15,4-2 0-15,-1 1 6 0,-1 2-7 0,2-3-1 16,-2 1 1-16,-2 0-2 0,3-1-1 0,-1 0 1 16,2-2 0-16,-4-2-1 0,1 1 0 0,2 0 3 15,-2-2-8-15,1-3 3 0,1 2-4 0,0-1 2 16,1 0 2-16,-11-3 2 0,22 1-8 0,-8-1-3 16,-2 0-3-16,3-4-5 0,-2 1-1 0,-3-1-1 15,2 2 1-15,-1-3-5 0,1-2-6 16,1-3 5-16,-1 3-8 0,0-2 4 0,-2 0-5 0,-2 0 4 15,2 1 3-15,-2-1-4 0,-1 0 3 0,-1 3-1 16,-6 6 0-16,12-11 10 0,-9 4-10 0,-3 7 6 16,6-7-3-16,-6 7 9 0,6-6-6 0,-6 6 0 15,8-5-3-15,-8 5-4 0,0 0 10 0,0 0 3 0,0 0-8 16,22 5-2-16,-22-5 6 0,7 5 0 0,-7-5 5 16,15 8 8-16,-7-4-1 0,4 0-3 0,-3 2 6 15,1-1-1-15,3 0 4 0,-1-1 7 0,3-1-6 16,0 0 2-16,2 2-4 0,-4-3 5 0,3-1-3 15,-2 1-1-15,4-2 3 0,-3-2-1 0,0 1-6 16,1-1 7-16,-1-3-2 0,-2 2-1 0,-1 0-3 16,-3-1-1-16,2-1 3 0,-2 0-7 0,-9 5 1 15,13-11 0-15,-7 7 5 0,0-3 1 0,-6 7 4 16,7-15-10-16,-2 9-1 0,-5 6-4 0,3-16 0 16,-3 16-2-16,0-15-1 0,0 15-2 0,-3-13-4 15,3 13 7-15,-8-13-8 0,2 8-2 0,6 5 7 16,-17-7-3-16,3 1-2 0,-1 5 10 0,-1 1 0 15,-2 1-2-15,0-1 0 0,-7 2-8 0,5 3 3 0,-5-1 5 16,7 3-8-16,-6-1 6 0,2 3-2 16,4 0 4-16,0-1-5 0,2 1 3 0,-1 0 0 0,2-1 2 15,6 2 1-15,-1 1-5 0,2 0 5 0,2-1-2 16,1-1 0-16,3-1-2 0,2-8 11 0,-4 18-5 16,4-18-2-16,3 15 6 0,0-9 0 0,-3-6-3 15,10 13-1-15,-4-8-2 0,3 1 3 0,1-3 6 16,-10-3-9-16,21 4 6 0,-6-6-3 0,0 2 2 15,3-2-3-15,0 0 6 0,-2-2-6 0,4 1 3 16,5-4 1-16,-6 1-2 0,7-5-9 0,-4 2 5 16,2-1-4-16,-8 0 1 0,2 1-5 0,3-3-7 15,-7 1 7-15,-1 0-2 0,0 1 2 0,2-3-5 16,-3 1 5-16,2 0-1 0,-4 1 0 0,-2 3 4 16,0 2-2-16,0-1-7 0,-2 1 4 0,-6 6-2 15,16-9 4-15,-11 3 3 0,-5 6-6 0,12-4 11 16,-12 4-11-16,15-3 1 0,-15 3 7 0,13 6 8 15,-4-1-6-15,-9-5-4 0,13 10 4 0,-5-3-2 16,-1 0 1-16,1-1 7 0,-1 2-5 0,4-2 6 16,1 5 1-16,-8-5 1 0,5 2-3 0,-1-1 4 15,-1 0-3-15,-1-2 2 0,1 3-3 0,-7-8-11 16,12 11-23-16,-9-7-26 0,-3-4-27 0,6 7-26 16,-6-7-25-16,0 0-26 0,6 9-26 0,-6-9-48 15,0 0-60-15,0 0-259 0,0 0-598 0,0 0 265 0</inkml:trace>
          <inkml:trace contextRef="#ctx0" brushRef="#br0" timeOffset="291605.289">17893 3473 97 0,'0'-17'295'0,"0"17"-15"15,2-10-15-15,-2 10-22 0,0 0-24 0,0 0-24 16,0 0-2-16,0 0-24 0,0 0-8 0,0 0-8 15,0 0-5-15,19 21-1 0,-14-7-7 0,1 3-2 16,-3-3 2-16,3 1-1 0,0 2-12 0,0 5-2 16,1-6 0-16,2 6-11 0,-3-7-6 0,1 8-7 15,2-6-8-15,-4 0-13 0,1-3 2 0,1 3-13 16,-1-3 0-16,2 1-12 0,1-2-4 0,-3-1-6 16,1 1 0-16,-1 1-5 0,-1-3-5 0,-1-1-10 15,1-4-26-15,-2 1-22 0,-3-7-23 0,10 12-16 16,-10-12-19-16,7 10-16 0,-7-10-14 0,8 2-20 15,-8-2-14-15,12 1-10 0,-12-1-15 0,0 0-4 0,21-3-2 16,-14-3-4-16,2 1-2 0,0-2 4 16,1-5 6-16,4 1 0 0,-2-1 16 0,0-1 13 15,0 2 23-15,1-2 26 0,-2 0 27 0,2 1 30 16,-1-2 22-16,0 0 31 0,-3 3 26 0,0 0 27 16,0 1 20-16,-2 3 24 0,-1 0 8 0,2 0 6 0,-8 7 0 15,11-10-2-15,-5 7-3 0,-6 3-13 0,0 0 0 16,0 0-11-16,8-7-8 0,-8 7-15 0,0 0-4 15,0 0-4-15,0 0-6 0,0 0 1 0,-28 25 1 16,17-13-5-16,-1-1 5 0,3 0-2 0,-1 3 10 16,1 0-8-16,0 0 5 0,-2-1 0 0,3 2 1 15,0-2 5-15,-1 0-9 0,2-1-1 0,1 2-7 16,4-4-10-16,-2 0 3 0,4-10-1 0,-2 17 0 16,2-9 3-16,0-8-6 0,6 17 10 0,0-12 3 15,2 1 4-15,7 0 2 0,2-1 2 0,4-2-7 16,6 0 0-16,3-6-7 0,-2 6-6 0,4-6-4 15,-3 2-3-15,10-2 6 0,-7-1-19 0,-3 0-10 16,-2 2-18-16,0-4-34 0,0 1-36 0,-2-1-38 16,1 1-40-16,-8-1-41 0,-4-1-43 0,0 0-52 15,-2 0-55-15,-5 0-318 0,-1 0-708 0,-3 0 313 16</inkml:trace>
          <inkml:trace contextRef="#ctx0" brushRef="#br0" timeOffset="292098.3834">18903 3500 152 0,'0'0'298'0,"0"0"-22"0,0 0-17 15,0 0-20-15,0 0-14 0,0 0-16 0,0 0-12 16,-39 18-16-16,29-12-12 0,-4 1-10 0,-2 2-13 15,3 1-4-15,-1 1-17 0,2-1-14 0,2 1-10 16,-1 0-14-16,5-4-5 0,-2 4-6 0,2 0-11 16,3-3-3-16,3-8-9 0,-9 13-4 0,7-3-5 15,2-10-5-15,0 15-1 0,0-15-3 0,6 11 3 16,-6-11-10-16,12 11 1 0,-5-7-3 0,2-1-1 16,3 1 3-16,2-1-5 0,-1 3-2 0,1-1 2 15,-1-2-3-15,5 0-3 0,-5 1-1 0,2 0 7 16,-1-1-3-16,1 3 2 0,1-3-4 0,-1-1 9 15,-3 2-7-15,-3 2 1 0,4-1-3 0,-2 0 0 16,-2-1-4-16,-2 1 2 0,-7-5-1 0,14 11-2 16,-10-6 6-16,-4-5 2 0,6 11 1 0,-6-11 0 15,0 13 4-15,0-13 8 0,0 0-12 0,-12 17 2 16,9-9 2-16,-3-5-2 0,-4 3-4 0,10-6 3 0,-17 8-1 16,8-2-1-16,0-2-4 0,9-4-8 0,-12 7-10 15,12-7-9-15,-13 4-17 0,13-4-22 16,-10 1-33-16,10-1-27 0,0 0-35 0,0 0-32 0,0 0-42 15,-11-11-41-15,11 11-76 0,0 0-182 0,11-25-560 16,-3 15 248-16</inkml:trace>
          <inkml:trace contextRef="#ctx0" brushRef="#br0" timeOffset="292305.3792">19203 3637 164 0,'0'0'316'0,"0"0"-25"16,0 0-21-16,12 5-16 0,-12-5-15 0,10 6-7 15,-5 1-5-15,-1 0-6 0,1 3-10 0,1-3-8 16,-3 4-13-16,3 0-1 0,0-1-3 0,1 2-8 16,-1 1-7-16,1-2-10 0,1 3-10 0,2-2-10 15,-2 0-9-15,-1-1-15 0,-1-3-11 0,0 2-5 16,0-2-14-16,-1-1 0 0,-1 1-13 0,2-1-7 0,-6-7-5 16,9 13-8-16,-3-9-27 0,-6-4-26 15,7 10-32-15,-7-10-34 0,5 6-32 0,-5-6-24 16,0 0-37-16,0 0-45 0,0 0-56 0,0 0-73 0,0 0-276 15,0 0-657-15,0 0 290 0</inkml:trace>
          <inkml:trace contextRef="#ctx0" brushRef="#br0" timeOffset="292471.2395">19331 3394 230 0,'-3'-15'361'16,"2"5"-35"-16,1 10-32 0,-5-19-30 0,5 10-25 15,0 9-28-15,-1-11-22 0,1 11-29 0,0 0-31 16,-6-9-37-16,6 9-45 0,0 0-41 0,0 0-67 16,0 0-53-16,0 0-77 0,-21 16-173 0,21-16-394 15,-8 13 175-15</inkml:trace>
        </inkml:traceGroup>
        <inkml:traceGroup>
          <inkml:annotationXML>
            <emma:emma xmlns:emma="http://www.w3.org/2003/04/emma" version="1.0">
              <emma:interpretation id="{F4602DFF-510C-4D36-A84B-A327EB1EFAB8}" emma:medium="tactile" emma:mode="ink">
                <msink:context xmlns:msink="http://schemas.microsoft.com/ink/2010/main" type="inkWord" rotatedBoundingBox="22982,11467 25525,11285 25550,11633 23007,11815"/>
              </emma:interpretation>
            </emma:emma>
          </inkml:annotationXML>
          <inkml:trace contextRef="#ctx0" brushRef="#br0" timeOffset="293568.5198">19626 3655 211 0,'0'0'321'0,"0"0"-13"0,0 0-15 0,0 0-21 15,0 0-27-15,0 0-17 0,0 0-27 0,0 0-19 16,0 0-16-16,0 0-17 0,0 0-14 0,0 0-8 16,0 0-12-16,0 0-3 0,0 0-9 0,18 30 4 15,-15-19-11-15,6 3-2 0,-4-1-4 0,1 2 1 16,-2-4-6-16,-1 5-5 0,2-3-8 0,1 1-7 15,-2-1 2-15,-1 4-3 0,3-5-16 0,-1 0 13 16,-3-4-15-16,3 2-1 0,-2-3-8 0,0 4 2 16,-3-11-10-16,3 11 2 0,-3-11 3 0,6 10-10 15,-6-10 4-15,4 7-2 0,-4-7-4 0,0 0 3 16,3 8 21-16,-3-8-26 0,0 0 0 0,0 0 0 16,0 0-4-16,0 0-4 0,0 0 1 0,0 0 8 15,0 0-11-15,11-22 5 0,-11 22-13 0,9-18 0 0,-3 8-9 16,0-5-8-16,1 0-11 0,2-3 7 0,3 2-10 15,-2 1 4-15,1-6 3 0,-1 6 0 0,-1 0 3 16,2-2 1-16,-1 6 2 0,1-2 8 16,1 1-9-16,-4 3 8 0,4-2 1 0,-4 5 10 0,1-1-13 15,0 0 5-15,-9 7-5 0,15-8 7 0,-8 6 0 16,-7 2 1-16,14-1-1 0,-14 1 3 0,13 3 1 16,-6 2 1-16,-7-5 8 0,14 11-3 0,-10-3 11 15,1 0-4-15,-1 2 3 0,1 1-6 0,-1-2 6 16,1 3-1-16,-1 0 2 0,1 1-3 0,-4-3-1 15,1 1 5-15,-1-3 2 0,2 1-2 0,-3-9-5 16,2 18-2-16,-1-11 5 0,-1-7-4 0,5 16 3 16,-5-16-6-16,1 12 3 0,-1-12-3 0,0 10-2 15,0-10 3-15,0 0-3 0,2 10 0 0,-2-10 7 16,0 0-11-16,0 0-6 0,0 0 8 0,0 0 2 0,0 0-5 16,0 0-9-16,0 0-8 0,0 0-14 15,0 0 1-15,0 0-5 0,0 0-7 0,0 0-8 0,16-21-5 16,-13 10 7-16,1-1-15 0,4-2-1 0,-2-1 5 15,1 2-1-15,1-1 7 0,2-1 6 0,-1-1 3 16,-1 3 1-16,1-3 6 0,-2 2 2 0,0 0 4 16,1 3 4-16,-1-3 8 0,-1 4 2 0,6 3 4 15,-6-3 5-15,2 2 4 0,-2 1 7 0,1 1 4 16,-7 6 4-16,9-7 8 0,-9 7-3 16,7-8 1-16,-7 8 0 0,11-2 2 0,-11 2-4 0,0 0 7 15,0 0 7-15,19 6-6 0,-13 0 7 0,-6-6 7 16,9 15 6-16,-4-7 8 0,-2 0 6 0,3 7 5 15,0-1 5-15,1-2 6 0,1 1 2 0,-2 0 1 16,-1-2 1-16,6 3-5 0,-7 0-6 0,7-1 0 16,-2-3-5-16,1 2-5 0,-2 0-1 0,1-4-8 15,1 3-2-15,-2-4-5 0,-3 0-5 0,1-1-2 0,2 2-2 16,-8-8-8-16,9 8-15 0,-5-2-20 0,-4-6-35 16,0 0-25-16,8 7-40 0,-8-7-21 15,0 0-26-15,7 5-36 0,-7-5-48 0,0 0-48 16,0 0-40-16,0 0-325 0,0 0-708 0,3-24 313 0</inkml:trace>
          <inkml:trace contextRef="#ctx0" brushRef="#br0" timeOffset="293764.9932">20575 3564 331 0,'0'0'344'0,"7"-9"-25"0,-7 9-16 0,0 0-28 15,0 0-29-15,9-4-21 0,-9 4-26 0,0 0-14 16,0 0-14-16,15 17-10 0,-13-10-11 0,-2-7-10 15,4 14-2-15,-1-4-7 0,3 2-9 0,-1 1-7 16,-2 0-8-16,3-2-2 0,-2 3-17 0,2 1-14 16,-4-5-2-16,5 0-8 0,-5 1-7 0,2-3-1 15,-4-8-10-15,6 16-24 0,-5-7-31 0,-1-9-30 16,6 12-37-16,-1-5-32 0,-5-7-38 0,0 0-38 16,-3 12-55-16,3-12-72 0,0 0-212 0,0 0-566 15,0 0 251-15</inkml:trace>
          <inkml:trace contextRef="#ctx0" brushRef="#br0" timeOffset="294130.9609">20875 3526 154 0,'0'0'212'0,"12"-3"-13"0,-12 3-13 16,0 0-11-16,13 0-8 0,-13 0-8 0,12 4-4 0,-5 2-5 15,-7-6 0-15,11 13-10 0,-7-9-3 0,5 3-9 16,-4 2-4-16,4 4-7 0,0-4 0 15,-5 0-8-15,-1 1-2 0,5 2-9 0,-4 0-8 0,2 0-5 16,-4-1-1-16,2-3-6 0,-4-8-4 0,2 21 7 16,-2-14-1-16,0-7-2 0,-8 18 2 0,2-10-1 15,-3 1-4-15,-3 0-10 0,-1-1 1 0,-4 0-10 16,2 0-7-16,-1 1-3 0,-3-4 2 0,-1 3-14 16,1 0-1-16,-5-4 2 0,5 3-10 0,2-2-5 15,2 0-14-15,-1 0-13 0,4-4-21 0,3 0-18 16,9-1-23-16,-21 3-21 0,21-3-32 0,-13-3-32 15,13 3-35-15,0 0-40 0,-12-7-61 0,12 7-199 16,-2-13-528-16,2 13 235 0</inkml:trace>
          <inkml:trace contextRef="#ctx0" brushRef="#br0" timeOffset="294747.1324">21182 3562 314 0,'0'0'307'16,"0"0"-25"-16,13 0-20 0,-13 0-21 0,0 0-20 0,0 0-17 15,17 4-11-15,-11 3-13 0,-6-7-9 0,10 9-7 16,-5 1-10-16,1-3-10 0,1 1-5 16,-1 4-4-16,2 0 0 0,0-1-11 0,-5 0-7 15,2-3 2-15,1 3-19 0,-3 0-4 0,1-4-13 0,-1 2 4 16,2 0-7-16,-5-9-13 0,6 13-2 15,-6-13-6-15,3 11 0 0,-3-11-9 0,3 9 1 16,-3-9-10-16,0 0 0 0,1 9-7 0,-1-9-3 0,0 0-3 16,0 0 1-16,0 0 2 0,0 0 6 0,0 0-15 15,0 0 0-15,0 0-5 0,0 0 4 0,0 0-6 16,0 0-3-16,26-14-1 0,-20 9-4 0,0-5 4 16,2-1-9-16,0 0-8 0,4 2 2 0,-5-4-5 15,5-2 1-15,0 6-1 0,-3-3 4 0,3-1-8 16,-3 4 2-16,1 1 10 0,-2 3-4 0,-1-2-5 15,-1 1 1-15,-6 6-3 0,8-7 4 0,-8 7-1 16,0 0-1-16,13-5 2 0,-13 5 1 16,0 0-2-16,0 0 2 0,14 8 5 0,-14-8 26 0,1 11-24 15,-1-11 0-15,5 13 3 0,-5-13 7 0,1 17-1 0,-1-17-2 16,-1 15 3-16,1-6 5 0,0-9-2 16,3 14-5-16,0-5-1 0,-3-9 10 0,0 10-13 15,0-10 8-15,1 12-8 0,-1-12 6 0,0 0 4 0,2 11-3 16,-2-11-6-16,0 0 2 0,0 0-2 0,0 0 1 15,4 8-2-15,-4-8 8 0,0 0-15 0,0 0-5 16,0 0-6-16,0 0-3 0,28-14-2 0,-17 7-12 16,-2 0 0-16,3-4 1 0,0 0-8 0,3-3-2 15,-1-2 4-15,4 0-2 0,2 0 4 0,1-2 4 16,-1 3 0-16,-3 4-1 0,1-2 7 0,-2 4 0 16,1-2-1-16,-4 5 5 0,0 1 6 0,4-1 6 15,-7 6-1-15,2-3 3 0,-12 3 14 0,27 6 7 16,-11-3 5-16,-2 2 7 0,-1 1 4 0,1 3 9 15,-1 0 1-15,1 2 9 0,-1 4 4 0,2-2-2 16,4 1-5-16,1 3-6 0,1 0-2 0,-1-3-2 16,0 4-4-16,-2 0 0 0,1-5-7 0,-8 0-31 15,2-4-51-15,0 4-57 0,-2-3-67 0,-2 1-78 0,0-3-126 16,-6-1-268-16,-3-7-705 0,10 10 311 16</inkml:trace>
        </inkml:traceGroup>
        <inkml:traceGroup>
          <inkml:annotationXML>
            <emma:emma xmlns:emma="http://www.w3.org/2003/04/emma" version="1.0">
              <emma:interpretation id="{9D23FD72-E02C-4FCA-A71D-401A30D11DBB}" emma:medium="tactile" emma:mode="ink">
                <msink:context xmlns:msink="http://schemas.microsoft.com/ink/2010/main" type="inkWord" rotatedBoundingBox="26417,11164 28813,10992 28881,11939 26485,12111"/>
              </emma:interpretation>
            </emma:emma>
          </inkml:annotationXML>
          <inkml:trace contextRef="#ctx0" brushRef="#br0" timeOffset="295971.2283">23185 3445 197 0,'0'0'292'0,"3"-9"-4"16,-3 9-12-16,0 0-12 0,0 0-16 0,0 0-26 16,0 0-16-16,0 0-28 0,0-15-19 0,0 15-12 15,0 0-14-15,0 0-9 0,0 0-7 0,0 0-10 16,0 0 6-16,18 25-6 0,-15-18-3 0,3 1-10 15,1-3 0-15,1 2-16 0,1 1 12 0,1 2-5 0,3-3 11 16,4-2-18-16,-2 1-2 0,4 0-2 16,1-3-14-16,2-2-4 0,-3-1-2 0,8-1-2 0,-7-2-10 15,9-4-6-15,-6-1 6 0,5 1 11 0,-6 1-37 16,2-1 8-16,2-2 12 0,-2 1-18 0,-7 1 1 16,0-4 1-16,-5 4-5 0,1-4 1 0,2 2 0 15,-3-2-3-15,-3 1 1 0,1 1-2 0,-2 2 15 16,-1-2-19-16,1 2-3 0,-8 7 1 0,9-10-3 15,-2 7-2-15,-7 3-6 0,11-10 0 0,-11 10 3 16,9-3-5-16,-9 3 0 0,0 0 9 0,16 0-8 16,-16 0 6-16,13 8 1 0,-1 2-9 0,-4-2 6 15,4 0-9-15,-2 7 7 0,7 2-10 0,-3 3 18 0,0 1-1 16,2 6-1-16,4 3-2 0,-4 7 2 0,-4-2 1 16,3 2-4-16,-3 4 0 0,-3-2 3 15,3 0-4-15,-5-3 8 0,-4 1-2 0,2-1-1 16,-2-7-6-16,-3 1 9 0,-3-5-1 0,-2 5-3 0,1-7-4 15,-4 1 8-15,-2 3 5 0,-2-6-8 0,-2-1 3 16,1-2 1-16,-3 4-3 0,-7-6 2 0,5-1-4 16,-5 1 15-16,0-4-18 0,-2-2 3 0,-2 1-9 15,-3 0 12-15,2-4 2 0,-11-3-2 0,-4 2 1 16,4-1 3-16,-4-3-6 0,-4-2 2 0,6 0 3 16,-4-6-7-16,2-1 4 0,2 2 1 0,10 3 0 15,3-9 10-15,-11-2 3 0,9 4 10 0,6-4-4 16,2 2 3-16,4-5-3 0,0 0-1 0,9 1-7 15,0 0-13-15,5-1-14 0,4-8-44 0,1-2-28 16,7 2-29-16,1-1-28 0,3 0-49 0,1 0-47 16,8-6-46-16,6 2-105 0,3-1-198 0,-1 3-632 15,3 2 280-15</inkml:trace>
          <inkml:trace contextRef="#ctx0" brushRef="#br0" timeOffset="296929.3717">24144 3372 208 0,'16'1'203'0,"-16"-1"-6"15,15 0-8-15,-15 0-5 0,8 4-5 0,-8-4-12 16,12 2 2-16,-12-2-7 0,13 2-9 0,-13-2-2 15,0 0-5-15,16 2-8 0,-16-2-6 0,14 4-5 16,-14-4-3-16,18-4-9 0,-8 2-4 0,-10 2-16 16,20-5-3-16,-10-1-7 0,2 2-11 0,1 0-7 15,-1-1-4-15,-1 0-8 0,2-2-5 0,-4-1-6 16,2 2-1-16,0-4-5 0,0 5-7 0,-4 0-1 16,2 0-3-16,-3-2 0 0,-6 7-6 0,6-14 2 15,-6 14-5-15,5-11-1 0,-5 11 0 0,3-13-4 16,-3 13-3-16,0 0-4 0,-9-14 5 0,9 14-8 15,-11-10 4-15,-1 8-3 0,12 2 2 0,-21-7-1 0,8 6 0 16,-3 1-4-16,1 1 3 0,-8 0-6 0,-2 3 3 16,1 0-1-16,0 2 0 0,-3-2 0 15,8 2-1-15,-8-1 2 0,0 3 6 0,2 0-6 0,6 2 0 16,-1-2 0-16,4 1-1 0,-1-2 10 0,7 1-3 16,3 0 1-16,-4-2-2 0,5 1 3 15,2 1-6-15,4-8 6 0,-9 13-5 0,9-13 0 0,0 12 1 16,0-12-2-16,6 17 3 0,1-14 0 0,5 1-3 15,0 2 3-15,1-5 11 0,4 1-18 0,1 0-7 16,3 0-15-16,4-1-2 0,2-4-14 0,-2 3-1 16,-2-8-2-16,3 7 2 0,-2-6 1 0,5 5 1 15,-7-6 6-15,-3 2 1 0,-2-2 5 0,-1 1 1 16,1 1 5-16,-4-1 5 0,2-1-3 0,-5 1 6 16,1-2 1-16,4-1 0 0,-11 5 6 0,2-6 7 0,0 2 9 15,-6 9 4-15,8-11 7 0,-8 11 6 16,8-9 6-16,-8 9 6 0,9-8 1 0,-6 3-3 15,-3 5 2-15,0 0-6 0,11-7-4 0,-11 7-5 16,0 0-3-16,0 0-5 0,0 0 3 0,0 0-7 16,16 12 5-16,-10-6-8 0,-6-6-2 0,6 13 4 15,-1-5-4-15,1 0 4 0,-3 5-2 0,3-6-3 16,1 4 4-16,0-1-3 0,2 1 1 0,-1 1 3 0,7-3-7 16,-8-2-2-16,7 1-9 0,-2-1-14 0,7-1-8 15,-3-4-9-15,-2 2-9 0,5-3-7 16,-1-1-11-16,0-1 0 0,0-2-1 0,0 2 6 15,0-1 0-15,-2-2 8 0,1 2 3 0,-1-5 6 0,0 2 5 16,-1-1 2-16,-1-2 3 0,2 1 5 0,-3-2 7 16,-2 0 10-16,4 2 11 0,-2 1 9 0,-5-1 8 15,4 3 10-15,-6-1 7 0,1 0-4 0,2 1 2 16,-9 4-1-16,16-7 0 0,-16 7-4 0,14 0 2 16,-14 0-2-16,19 3 0 0,-13 5-1 0,0-3 6 15,5 3-3-15,-1 6 3 0,2-3 6 0,1 7 3 16,1 2 3-16,-1 2 3 0,-1 2 2 0,5 11-1 15,2-3-4-15,-6 2 5 0,-1 2-7 0,-1 1-5 16,5-1 0-16,-10 2-5 0,3-1-4 0,-1-9 1 16,-3 7-4-16,3-6-2 0,1 6 6 0,-6-12-13 15,-2 3 12-15,-1-4-11 0,3-4-6 0,-3-3 6 16,3 1-3-16,-3-3 3 0,-3-3-2 0,-1-2-8 16,4-8 3-16,-3 18-10 0,0-12-1 0,3-6-24 0,-9 13-22 15,9-13-21-15,-7 7-21 0,7-7-31 16,-11 5-34-16,11-5-39 0,0 0-53 0,0 0-64 15,0 0-235-15,-15-22-588 0,11 14 260 0</inkml:trace>
          <inkml:trace contextRef="#ctx0" brushRef="#br0" timeOffset="297311.0004">25134 3289 87 0,'-6'-8'286'0,"3"-3"-10"0,3 11-14 0,-9-13-15 16,9 13-17-16,-4-11-25 0,4 11-24 0,-3-13-17 15,3 13-16-15,0 0-14 0,6-17-15 0,-6 17-12 16,7-8-10-16,2 2-7 0,-1 0-12 0,4 1-6 16,1-1-12-16,0 1-3 0,2 2-6 0,3-3-4 15,2-2-4-15,-4 1-7 0,3 5 1 0,1 1-2 16,-1-3 0-16,-1 2-1 0,-2 4-4 15,4-4-2-15,-4 5-2 0,1 0 5 0,-4 0-5 0,-1 6 1 16,1-3-2-16,1 1-2 0,-8 0-3 0,-3 3 4 16,1-1 3-16,-1 6 5 0,-3-1 4 0,-3-3 3 15,-1 4 5-15,-2 1-3 0,-5-2 4 0,-1 0-2 0,2-1 7 16,-6 5-5-16,1-5 0 0,-2 5-9 0,4-6-8 16,-4 0 3-16,4 0-5 0,1-1-6 15,-1-2-1-15,1 2-10 0,1-1-28 0,2-2-24 16,5-2-28-16,-2 0-31 0,6-6-29 0,-11 11-38 0,11-11-46 15,0 0-76-15,0 0-219 0,0 0-551 0,0 0 245 16</inkml:trace>
        </inkml:traceGroup>
        <inkml:traceGroup>
          <inkml:annotationXML>
            <emma:emma xmlns:emma="http://www.w3.org/2003/04/emma" version="1.0">
              <emma:interpretation id="{4EFBA853-8F76-4CA1-B221-B7CEF2FFF086}" emma:medium="tactile" emma:mode="ink">
                <msink:context xmlns:msink="http://schemas.microsoft.com/ink/2010/main" type="inkWord" rotatedBoundingBox="28960,10560 32035,10340 32088,11086 29013,11306"/>
              </emma:interpretation>
            </emma:emma>
          </inkml:annotationXML>
          <inkml:trace contextRef="#ctx0" brushRef="#br0" timeOffset="298432.8003">25656 3394 288 0,'0'0'285'0,"14"0"-17"0,-14 0-19 0,19-4-23 15,-3 2-17-15,1 1-22 0,-1-3-16 0,-1 2-18 16,4-2-9-16,2 3-19 0,-4-3-11 0,2 1-14 16,1-1-8-16,-1 2-9 0,3-2-5 0,-2 2-10 15,-4-3-4-15,0 0-10 0,1 3-4 0,-2-4-6 16,-2 2-2-16,1 1-3 0,-2-3-5 0,-5 1 3 16,2-1-9-16,-9 6-3 0,10-9 1 0,-4 2-4 15,-6 7-5-15,6-10 4 0,-6 10-5 0,5-14-1 16,-5 14-7-16,0 0 3 0,-5-16 4 0,5 16-5 15,-9-6-2-15,9 6-4 0,-13-3 4 0,13 3-3 16,-22-4 3-16,5 4 4 0,1 1 2 0,-4 2 6 0,4-2 3 16,-6 5 0-16,-7-2 5 0,2 1-4 15,-1 3 3-15,1 0-1 0,2 0-3 0,3 5 2 16,5-5-5-16,-5 5 0 0,5-3-2 0,7-2 2 0,-5 2-7 16,8 0 4-16,1-3-4 0,1 0 0 0,5-7 0 15,-9 14-1-15,9-4-3 0,0-10 1 0,6 14 0 16,-6-14 2-16,8 11 5 0,-8-11-4 0,12 7-1 15,1-1-5-15,0-5 1 0,1-1 0 0,4 3 3 16,1-3-6-16,0 0-4 0,-2-4 7 0,2-2-10 16,8 1 2-16,-8-1 1 0,7 0-2 0,-4-1 1 15,-5 0-3-15,5 0 2 0,2 0-1 0,-2-8 0 16,-8 6 1-16,1-2-1 0,1 0 2 0,-3 2-5 16,1-2 4-16,-5 3 4 0,-2 1-1 0,2 1 0 15,-1-2-3-15,-2 2 2 0,-6 6 0 0,9-5 0 16,-9 5-4-16,0 0-3 0,13-6 1 0,-13 6 4 15,0 0-3-15,0 0 3 0,13 2-2 0,-13-2 2 16,0 0 7-16,12 12-3 0,-10-8 3 0,-2-4-1 16,12 15 7-16,-6-7-7 0,1 0 7 0,-1-1-4 15,2 4 8-15,1-3-1 0,-4-1-1 0,3 1 11 16,5 0-8-16,2 0 24 0,-1-2-22 0,2-3 5 16,-4 1-1-16,4-2 0 0,4-1 2 0,-1 2-6 15,5-2-1-15,-2-2 1 0,-2-2-4 0,8 0 0 0,2-2-5 16,0 3-4-16,-5-4 4 0,1-2-3 0,3-2 4 15,-3 2-8-15,4-2 9 0,-5-3-9 16,2 2 1-16,9-7 5 0,-11 1-3 0,5-5 5 0,-5 5-1 16,3-8 2-16,5 0-14 0,-3-5-3 15,-2 3-7-15,-4 0-4 0,-6 3-6 0,6-7 0 16,-2 1 8-16,1-3-5 0,-16 8-2 0,5 2 5 16,-4-2-1-16,-2 0-2 0,0 2 7 0,-6-2-2 0,0 1 2 15,-3 1-2-15,-3 0 8 0,3 7-2 16,-8-7-1-16,2 7 2 0,-4 0 1 0,-10-2-4 0,4 3 1 15,-2 2-3-15,-1 3 2 0,2 1-3 0,-5 1 2 16,3 1 3-16,-5 4-1 0,1-1 1 0,7 4 2 16,-6 1-5-16,8 3 5 0,-7 3-3 0,8-1 3 15,-2 1-3-15,2 4 2 0,-4 0 4 0,7 4-7 16,-1-1 6-16,3 5 0 0,0 3 0 0,2-6 0 16,2 6 2-16,4-4 0 0,0 0 9 0,3 5-3 15,0 0 2-15,0-1 3 0,6 3 0 0,-3-4-1 16,7 3 9-16,-4-6-7 0,2 6 6 0,1-4-5 15,-4-2 3-15,3-1-5 0,5 2 3 0,-4-3-3 16,2 3 5-16,4 3 1 0,-5-10-6 0,4 0 0 16,-3-3 4-16,3 2-4 0,-1-4 4 0,2 3 6 0,-1-3-11 15,2-3 4-15,0-1 0 0,-2 1-6 0,1-2 0 16,1-2-2-16,4 0 4 0,-4-2 4 0,0 2-9 16,1-6 3-16,-1 1-4 0,1 0-1 15,2 0-1-15,0-3 1 0,-5 0-4 0,2-2-2 16,-1 2 5-16,2 0-7 0,2-2 0 0,-6 2 6 0,1 1-5 15,4-2 4-15,-11 4 0 0,5 2 1 0,-12 3 2 16,13-7-1-16,-5 6 3 0,-8 1 2 0,16-6 0 16,-16 6-7-16,12 2 5 0,-12-2 1 0,11 5-1 15,-2-1 10-15,-2 3-5 0,-1 1 1 0,0-1 4 16,0 1 5-16,1 0-6 0,-1 5-1 0,2-4-4 16,-2 2 2-16,3 1 7 0,1-3-1 0,-4 1-4 15,2-1 1-15,1 1-17 0,-3-5-16 0,-6-5-30 16,10 13-33-16,-10-13-49 0,10 6-38 0,-10-6-43 15,6 5-57-15,-6-5-315 0,0 0-636 0,0 0 282 16</inkml:trace>
          <inkml:trace contextRef="#ctx0" brushRef="#br0" timeOffset="299139.6076">27579 3016 93 0,'0'0'264'0,"0"0"-14"15,10-6-13-15,-10 6-15 0,0 0-20 0,0 0-15 0,12-4-15 16,-12 4-9-16,0 0-9 0,0 0-13 16,13 13-6-16,-13-13-8 0,6 11 0 0,-1-4-11 15,-5-7-7-15,1 17-2 0,1-9-4 0,-2-8-6 0,3 20-3 16,0-9-10-16,0 0-4 0,-3-1-6 0,3 5-5 16,1-9-5-16,-4-6-5 0,2 19-7 0,-1-10 0 15,2-1-4-15,-3-8-8 0,3 13-5 0,-3-13 2 16,0 11-9-16,0-11-1 0,6 7 1 0,-6-7-5 15,0 0-2-15,0 0-1 0,2 10 1 0,-2-10-3 16,0 0-3-16,0 0-2 0,0 0-3 0,20-4-4 16,-20 4-11-16,0 0-3 0,17-12-7 0,-10 5-3 15,2-1 0-15,2-2-5 0,-1-1-3 0,2 0 4 16,1 1 1-16,-1-4 2 0,-1 7 1 0,4-3 2 16,-8-1 2-16,7 1 3 0,-8 2 1 0,3 1 0 15,-2 2-2-15,2 0 3 0,-9 5 2 0,13-4-2 16,-13 4 4-16,9-4 0 0,-9 4 4 0,0 0 1 15,0 0 0-15,0 0 4 0,20 5 0 0,-20-5 3 16,4 8 5-16,-4-8-4 0,3 15 2 0,-3-7 8 0,5 0 0 16,-5-8-1-16,3 20 0 0,-3-13 2 15,0-7-6-15,3 20 6 0,-3-10-5 0,0-10 0 16,6 18-5-16,-6-11 7 0,0-7-5 0,3 11-1 0,-3-11 8 16,4 13-3-16,-4-13-7 0,3 11 3 0,-3-11-2 15,0 0-2-15,1 7 3 0,-1-7-1 0,0 0-5 16,0 0 5-16,0 0-3 0,18-2 3 0,-18 2-8 15,0 0 1-15,14-11 2 0,-7 6-1 0,-2-2-8 16,8-1 1-16,-4 0-4 0,2 0-1 16,0-2 2-16,3 0-1 0,-1-3 4 0,-4 2-2 0,5 0 0 15,-1-2 0-15,1 5 4 0,-3-2-5 0,3 0 6 16,-2 2-4-16,-6 1 5 0,4 0 1 0,1 2 3 16,-5 2 1-16,-6 3 3 0,16-6 2 0,-6 2 1 15,-10 4-1-15,15-1 0 0,-15 1 7 0,0 0 3 16,18 7 6-16,-13-3 1 0,2 0 7 0,-1 4 0 15,3-2 5-15,-7 1 5 0,7 0 3 0,-3 1-1 16,1-1-2-16,3 4-2 0,-1 2-4 0,2-2-5 16,-5 2 0-16,1-5-3 0,2 2 11 0,-6 1-29 0,6-5-24 15,-9-6-39-15,5 12-31 0,-5-12-36 16,3 9-34-16,-3-9-41 0,6 11-40 0,-6-11-46 16,6 7-63-16,-6-7-194 0,0 0-580 0,0 0 257 0</inkml:trace>
          <inkml:trace contextRef="#ctx0" brushRef="#br0" timeOffset="299395.6864">28584 3129 205 0,'0'0'226'16,"0"0"-6"-16,16 3-10 0,-16-3-11 16,0 0-9-16,6 10-11 0,-6-10-9 0,0 0-6 0,11 7-7 15,-11-7 2-15,5 6 1 0,-5-6 4 0,6 5 3 16,-6-5 3-16,0 0-7 0,14 5 7 0,-14-5-3 15,0 0 6-15,18-10 10 0,-18 10 4 0,10-6-5 16,-4 0-8-16,-6 6-3 0,11-8-23 0,-11 8-11 16,10-10-15-16,-7 4-10 0,-3 6-14 0,9-8-5 15,-9 8-11-15,6-10-11 0,-6 10-10 16,0 0-24-16,4-8-40 0,-4 8-53 0,0 0-46 0,0 0-38 16,0 0-44-16,0 0-76 0,0 0-96 0,-38 8-339 15,26-1-754-15,-2-1 334 0</inkml:trace>
        </inkml:traceGroup>
      </inkml:traceGroup>
    </inkml:traceGroup>
    <inkml:traceGroup>
      <inkml:annotationXML>
        <emma:emma xmlns:emma="http://www.w3.org/2003/04/emma" version="1.0">
          <emma:interpretation id="{FE5891A2-A3F8-4E1B-B5FA-323A880E9F81}" emma:medium="tactile" emma:mode="ink">
            <msink:context xmlns:msink="http://schemas.microsoft.com/ink/2010/main" type="paragraph" rotatedBoundingBox="3947,13544 32109,11802 32222,13628 4060,153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6592782-4F13-4DC5-A04D-85D740554538}" emma:medium="tactile" emma:mode="ink">
              <msink:context xmlns:msink="http://schemas.microsoft.com/ink/2010/main" type="inkBullet" rotatedBoundingBox="3987,14187 4385,14162 4419,14706 4020,14730"/>
            </emma:interpretation>
            <emma:one-of disjunction-type="recognition" id="oneOf0">
              <emma:interpretation id="interp0" emma:lang="tr-TR" emma:confidence="0">
                <emma:literal>↳</emma:literal>
              </emma:interpretation>
            </emma:one-of>
          </emma:emma>
        </inkml:annotationXML>
        <inkml:trace contextRef="#ctx0" brushRef="#br0" timeOffset="346037.6115">647 6412 110 0,'0'0'161'0,"0"0"-6"15,0 0-3-15,-3-13-9 0,3 13-3 0,0 0-8 16,0 0-9-16,0 0-14 0,0 0-5 0,-4-14-7 16,4 14 1-16,0 0-3 0,0 0-5 0,0 0-6 15,0 0-1-15,-2-15 0 0,2 15-9 0,0 0-2 16,0 0 1-16,0 0 1 0,-1-13-6 0,1 13-1 15,0 0-1-15,0 0-2 0,-5-11 1 0,5 11 0 16,0 0-7-16,0 0 6 0,0 0-5 0,0 0 2 16,0 0 1-16,-1-14 5 0,1 14-5 0,0 0-6 15,0 0-2-15,0 0-4 0,0 0 8 0,0 0-20 16,0 0-5-16,0 0 1 0,0 0-3 0,0 0 0 16,0 0-8-16,0 0 8 0,0 0-2 0,0 0 4 15,0 0-7-15,1 38 4 0,-1-38 1 0,2 25 9 16,-4-10-1-16,4 1-11 0,1 7 17 0,-2-5 2 15,1 6 0-15,-1-1 5 0,2-2 16 0,-1-1-20 16,2 2-4-16,4-2 0 0,-5-7 1 0,0 10-7 0,-2 0 9 16,0-9 12-16,-1 4-12 0,5-5-5 15,1 2 2-15,-6 2-11 0,3-3-3 0,3 0-1 16,-5-4-5-16,4-2-2 0,-1 2-1 0,-1-3 0 16,-3-7-1-16,6 17 1 0,-1-12-4 0,-2 2 1 0,-3-7-4 15,7 12-2-15,-7-12 3 0,11 4 2 16,-11-4-3-16,12 1-8 0,-12-1 5 0,16-1 2 15,-16 1 11-15,19-8-13 0,-10 2 8 0,5-3-13 0,1 1 4 16,-2-2-5-16,0-1 2 0,4-7-1 0,1 3 1 16,-5 0-3-16,-1 3-3 0,3-6 1 0,-2-2 2 15,1-1-15-15,-5 8 8 0,0-3-6 0,0-4-6 16,-3 2 2-16,0 2-7 0,1-5 11 0,-4 0-4 16,0 6 0-16,-1 2 17 0,2-1-21 0,-4 0 12 15,0 0-2-15,2 4 0 0,-2 10 1 0,-2-24 2 16,2 16-1-16,0 8-5 0,-3-21 7 0,0 14-1 15,3 7 1-15,-4-17-1 0,4 17-2 0,-3-14 9 16,-2 7-8-16,5 7 2 0,-4-13 1 0,4 13-3 16,-5-9 5-16,5 9 3 0,0 0 0 0,0 0-1 15,0 0-4-15,-3-13 0 0,3 13 11 0,0 0-15 16,0 0-3-16,0 0 4 0,0 0 3 0,0 0-9 16,0 0 6-16,0 0 2 0,6 42 10 0,-6-24 0 15,2 5-4-15,-2-4 13 0,4 7-1 0,-2-1 9 0,1 0 3 16,-2 3 4-16,5-4-1 0,-3 5-3 15,0-5 7-15,3 0 4 0,-3-3 4 0,3 2 0 16,-2-8-2-16,-2 3-1 0,1-4-5 0,0-1 0 16,0 2-2-16,0-8-6 0,0 4-3 0,-2-2 1 15,5-1-3-15,-6-8 0 0,5 17-3 0,-5-17-1 0,3 10-9 16,0-3-9-16,-3-7-31 0,1 11-33 16,-1-11-34-16,0 0-38 0,0 0-22 0,2 13-25 15,-2-13-28-15,0 0-47 0,0 0-40 0,0 0-70 0,0 0-231 16,0 0-649-16,0 0 287 0</inkml:trace>
      </inkml:traceGroup>
      <inkml:traceGroup>
        <inkml:annotationXML>
          <emma:emma xmlns:emma="http://www.w3.org/2003/04/emma" version="1.0">
            <emma:interpretation id="{64F55118-C8AF-4C4B-A6FE-1805A1AD5780}" emma:medium="tactile" emma:mode="ink">
              <msink:context xmlns:msink="http://schemas.microsoft.com/ink/2010/main" type="line" rotatedBoundingBox="4566,13506 32109,11802 32222,13628 4679,15331"/>
            </emma:interpretation>
          </emma:emma>
        </inkml:annotationXML>
        <inkml:traceGroup>
          <inkml:annotationXML>
            <emma:emma xmlns:emma="http://www.w3.org/2003/04/emma" version="1.0">
              <emma:interpretation id="{E690A7EB-ADD1-4E4B-9F77-5B6BAEC19CA5}" emma:medium="tactile" emma:mode="ink">
                <msink:context xmlns:msink="http://schemas.microsoft.com/ink/2010/main" type="inkWord" rotatedBoundingBox="4610,14214 5859,14136 5885,14553 4635,14630"/>
              </emma:interpretation>
            </emma:emma>
          </inkml:annotationXML>
          <inkml:trace contextRef="#ctx0" brushRef="#br0" timeOffset="346867.4371">1271 6454 11 0,'0'0'239'0,"0"0"-6"0,0 0-13 0,0 0-6 16,-15-1-12-16,15 1-8 0,0 0-10 0,0 0-15 15,0 0-11-15,0 0-13 0,0 0-13 0,0 0-13 16,0 0-7-16,0 0-15 0,0 0-9 0,0 0-1 16,0 0 1-16,0 0 0 0,0 0-2 0,0 0 2 15,0 0-1-15,0 0-7 0,38 5 1 0,-27-5 3 16,5-5-11-16,1-1-3 0,1 1-1 0,-1-1-8 15,3 0 11-15,-2 1-24 0,4-1-3 0,2-2 1 16,1 0-4-16,-4-1-6 0,-1 2 1 0,-3 1-4 16,3-1-9-16,-4 1-1 0,1-1 0 0,-4 2 9 15,-4 2-18-15,3-4 4 0,-12 7-2 0,18-3-4 0,-11 3-4 16,-7 0 7-16,11-5-10 0,-11 5 0 0,0 0 2 16,18-3 14-16,-18 3-15 0,0 0 1 15,9-3 6-15,-9 3-13 0,0 0 3 0,0 0-2 0,0 0 2 16,16 3 1-16,-16-3-1 0,0 0-6 0,3 11 5 15,-3-11 5-15,3 15-6 0,-3-15-2 16,-3 19 7-16,0-7-1 0,-1 1-4 0,-2 4-1 16,3-3 2-16,-5 8 0 0,-4-2-5 0,0 1 1 0,5-3 10 15,-2 3-13-15,-3 0 7 0,1-7 0 0,4 3 2 16,-2-3 4-16,2 4-8 0,-4-5 5 0,5 1-1 16,-3-3 2-16,3 4-1 0,-1-3-2 0,1-4 0 15,1 2 5-15,5-10-5 0,-7 11-3 0,4-4 8 16,3-7-10-16,-9 11 2 0,9-11-3 0,-3 7 6 15,3-7-2-15,0 0 1 0,0 0 0 0,-7 10-1 16,7-10-7-16,0 0 4 0,0 0 13 0,0 0-9 16,0 0-1-16,0 0 0 0,0 0-2 0,0 0 3 15,14 7 13-15,-14-7-10 0,0 0-11 0,26-7 5 16,-14 4-1-16,-12 3 5 0,22-11-5 0,-7 4 7 16,4 0-8-16,1 3 5 0,-5-3 3 15,7 2-4-15,0-4 3 0,-2 3 5 0,1 5-5 0,-2-5-1 16,1 4-1-16,-3-1 4 0,0-1-7 0,1 2 8 15,-3-2-3-15,0 4-3 0,-5-3-2 0,5 3 1 16,-15 0-15-16,18-2-13 0,-18 2-16 0,13 0-20 16,-13 0-17-16,14 2-26 0,-14-2-21 0,0 0-26 15,12 3-27-15,-12-3-18 0,0 0-22 0,0 0-38 16,0 0-217-16,0 0-515 0,10-10 228 0</inkml:trace>
          <inkml:trace contextRef="#ctx0" brushRef="#br0" timeOffset="347112.229">2094 6377 126 0,'0'0'273'15,"0"0"-20"-15,10-7-18 0,-10 7-13 0,0 0-10 16,0 0-8-16,0 0-9 0,15 15-5 0,-15-15-6 16,6 10-12-16,0 4-9 0,0-7-13 0,-3 3-4 15,3 0-2-15,-2 5-15 0,-1-1-1 0,0-4-25 16,5 4-9-16,-2 0-6 0,0-2-13 0,-5 0-2 15,2 2 9-15,2-6-26 0,-1 3-2 0,1-2 1 16,-5-9-35-16,4 15-26 0,-2-6-24 0,-2-9-22 16,3 14-28-16,-3-14-28 0,1 8-27 0,-1-8-29 15,0 0-35-15,8 4-22 0,-8-4-252 0,0 0-510 16,0 0 226-16</inkml:trace>
          <inkml:trace contextRef="#ctx0" brushRef="#br0" timeOffset="347437.8042">2425 6343 84 0,'0'0'227'0,"7"-6"-8"0,-7 6-6 15,0 0-10-15,0 0-7 0,18-2-12 0,-18 2-7 16,0 0-10-16,15 8-10 0,-9-5-11 0,-6-3-2 16,8 10-10-16,-3-5-8 0,1 3-3 0,-1 0-12 15,1-1-8-15,-6-7-7 0,4 14-6 0,-4-3-2 16,3-2-9-16,-6 7 2 0,2-1-12 0,-2 1-3 15,-3-1-5-15,-2 1 0 0,-2-2 17 0,1 0-32 0,-4 0 3 16,1 0-1-16,-3 3-6 0,3-3 1 0,-9 0-12 16,5-1 7-16,2-1-1 0,-5 5-4 15,5-4-2-15,1-5 0 0,-2 2-5 0,0-3 0 16,2 1-11-16,-4-1 7 0,8-3-6 0,-1 1 10 0,1 0-11 16,9-5-8-16,-15 6 5 0,15-6-15 0,-12 2-3 15,12-2-21-15,-7 5-18 0,7-5-16 0,0 0-29 16,0 0-28-16,0 0-34 0,0 0-26 0,0 0-33 15,0 0-38-15,-6-18-241 0,6 18-531 0,0 0 236 16</inkml:trace>
        </inkml:traceGroup>
        <inkml:traceGroup>
          <inkml:annotationXML>
            <emma:emma xmlns:emma="http://www.w3.org/2003/04/emma" version="1.0">
              <emma:interpretation id="{64618B8E-D83A-414F-8CF2-FECBDC8FF327}" emma:medium="tactile" emma:mode="ink">
                <msink:context xmlns:msink="http://schemas.microsoft.com/ink/2010/main" type="inkWord" rotatedBoundingBox="6101,13607 9765,13380 9848,14716 6184,14943"/>
              </emma:interpretation>
            </emma:emma>
          </inkml:annotationXML>
          <inkml:trace contextRef="#ctx0" brushRef="#br0" timeOffset="347920.0028">2781 6392 284 0,'8'-4'271'0,"-8"4"-13"0,0 0-18 16,0 0-19-16,0 0-23 0,0 0-9 0,0 0-23 16,0 0-14-16,0 0-8 0,12 12-5 0,-12-12-5 15,0 11 1-15,0-11 0 0,0 18-7 0,0-18-11 16,1 14-10-16,-1-4-2 0,2 1-5 0,-2-11-7 16,0 18 4-16,0-9-14 0,0-9-9 0,3 16-2 15,-3-6-20-15,0-10 5 0,0 14-4 0,0-14-11 16,3 14 4-16,-3-14-8 0,0 10-2 0,0-10-7 15,0 0-6-15,6 7 2 0,-6-7-5 0,0 0 3 16,0 0-2-16,0 0-3 0,0 0 5 0,0 0-7 16,0 0 0-16,0 0-4 0,23-14-9 0,-15 7-9 15,-5-3-5-15,6 1-10 0,-2-6-6 0,1 6-17 16,-1-5-2-16,2-6-1 0,-3 3-3 0,5 0-3 16,-4 3 4-16,2-2 5 0,3 1 3 0,-5 0 4 0,4 2 6 15,-5 1-2-15,1 2 8 0,1 1 0 16,-2 1 4-16,1-2 6 0,-1 5 11 0,2-2 6 15,-1 1 11-15,-7 6 2 0,13-7 4 0,-13 7 5 0,17-4 9 16,-10 1 15-16,-7 3 0 0,20 5 14 16,-11-2 5-16,4 1 15 0,-3 4 7 0,1 0-2 15,-4-1 3-15,5 3-9 0,-1-1-2 0,2 4-9 16,-5-3-5-16,-1-2-6 0,2 5-8 0,0 0 2 16,0 3-9-16,-3-1-4 0,0 1-26 0,0-3-38 15,-3 1-47-15,1 0-39 0,-2 0-38 0,-4 1-51 0,-1 1-67 16,0-6-69-16,-3 2-274 0,2-5-658 0,-1 0 292 15</inkml:trace>
          <inkml:trace contextRef="#ctx0" brushRef="#br0" timeOffset="348801.7182">3496 6517 243 0,'0'0'272'0,"10"-7"-9"0,-10 7-11 0,18-7-15 16,-9 2-9-16,4-2-9 0,4 1-22 0,-7-3-9 16,4 4-15-16,2-2-11 0,-1-4-7 0,1 0-15 15,5 2-3-15,-1-8-21 0,0 4-14 0,-5 2 2 16,6-2-9-16,0-3-7 0,5-1-13 0,-6 3-5 16,4-4-5-16,-3 5-10 0,0-5 0 0,0-1-9 15,10-8-2-15,-10 8-7 0,0-3-5 0,7-5 4 16,-1 2-6-16,-13 3-7 0,9-6-2 0,3-1 0 15,-8 5-3-15,-3-1-4 0,-3 3-5 0,-1-3-7 16,-2 0-5-16,0 3 6 0,-3 0-7 0,0 0 2 16,-1 4-3-16,-4 2 1 0,-1 1 1 0,0-2-1 15,0 3 5-15,-1 0 1 0,-2-1-4 0,-2 2 5 0,-1 2-3 16,0-2-3-16,-1 1 3 0,-1 4-2 16,0 1-4-16,0-1 5 0,8 8 2 0,-15-9 0 15,3 4 1-15,3 1 0 0,-3 3 0 0,12 1-3 16,-22-4-1-16,12 2 3 0,10 2 0 0,-23 4-1 0,11-2 2 15,2 1 1-15,-1-1-7 0,2 4 6 0,-1-1-1 16,1 2 10-16,-3 2-6 0,2 1 6 16,1 2 0-16,-2 1 1 0,4-2 4 0,1 6 7 15,-2-3-9-15,2 3 16 0,0 1-2 0,0-1 7 0,-1 2-1 16,6-2-6-16,-5 8-5 0,4-1 14 0,2 0 2 16,0 0 4-16,0-2 0 0,0 0 0 15,0 3-4-15,0-4 0 0,3-2-4 0,0-2-7 16,4 5 8-16,-4 3-3 0,3-8-1 0,-3-1-5 0,5 8 3 15,2-3-6-15,-4-7 2 0,2 1-12 0,2-2 11 16,4 1 0-16,-5-3 6 0,2 2-17 0,4-4 1 16,-3 0 0-16,2-2 2 0,4 0 1 0,-3 1-6 15,2-6-1-15,1-2 5 0,2 0-4 0,-1-2-1 16,-2-2-4-16,2 0 3 0,5-3-1 0,0-2 2 16,-6 1-6-16,-2 0-1 0,0-4 9 0,1 2-7 0,-2 1 5 15,1-4-8-15,-1 3-2 0,-2-1 1 16,1-1-5-16,-2 4 7 0,0-2-6 0,-5 8 0 15,1-5 3-15,-8 7 4 0,13-10-8 0,-7 8 1 16,-6 2 4-16,6-5-9 0,-6 5 3 0,0 0 1 16,10-4-4-16,-10 4 2 0,0 0 0 0,0 0 2 15,20 14 4-15,-17-11-7 0,3 4 6 0,-6-7 4 16,10 11-7-16,-4-4 7 0,2 0 1 0,2-1 1 0,-2-1-2 16,3 1 4-16,4-1 1 0,-7 1 5 0,4-2-10 15,7-1 5-15,-10-1 5 0,-9-2 0 0,27-2-2 16,-9-1-1-16,-3-2 2 0,4 5-1 0,-2-10-3 15,-3 4-1-15,3-1 0 0,1-4-1 0,-3 4 1 16,-2-4 3-16,3 1-3 0,-2 0-1 0,-4-3 1 16,5 2-2-16,-4-2 3 0,2-3-1 0,-1 3-1 15,-4 4-1-15,3-4 0 0,-11 3-1 16,3-1-2-16,2 3 0 0,-5 8-8 0,9-13-10 0,-9 13-19 16,6-11-19-16,-6 11-28 0,4-9-33 0,-4 9-26 15,0 0-31-15,0 0-18 0,0 0-23 0,3-9-28 16,-3 9-26-16,0 0-22 0,0 0-58 0,0 0-193 15,20 5-584-15,-20-5 259 0</inkml:trace>
          <inkml:trace contextRef="#ctx0" brushRef="#br0" timeOffset="356287.5355">5554 6104 174 0,'0'0'182'0,"0"0"-6"0,0 0-9 0,9-5-7 15,-9 5-7-15,0 0-8 0,0 0-10 0,10-1-9 16,-10 1-6-16,0 0-4 0,0 0-9 0,15 6-2 16,-15-6-8-16,13 10-1 0,-8-8-4 0,1 5 2 15,0 3-14-15,1-3-1 0,2 4-4 0,-1 0 8 16,4 2-16-16,-6-4 3 0,4 6 9 0,-4-1-18 16,4 0-9-16,-1 1 4 0,2 0-7 0,-2 3 1 15,-2-5-4-15,5 2-3 0,-6 1-1 0,5 0 4 16,-2 3-7-16,1-4-3 0,-6 1-4 0,11 4 10 15,-10-3-12-15,4 4 4 0,-3-3-6 0,0-1 0 16,4 4-2-16,-4-3-4 0,2-4 2 0,-5 4 1 0,3-1-3 16,-3 3-6-16,0-4 17 0,-3-1-12 15,1 0-3-15,-1 2 2 0,-1-2 4 0,2 1 3 16,-4-5 1-16,-1 5 1 0,1-1 2 0,-3-3 1 16,-2 5 2-16,-1-3-6 0,0 0 6 0,-4 0 1 15,-1 3-1-15,1-3-3 0,-6 0 0 0,-1-1-1 0,1-2 0 16,-1 2 2-16,1-2 2 0,-3-4 12 15,-4 3-11-15,2-4-6 0,-1-1 4 0,0 0 1 0,-2-3-13 16,8-1 17-16,-8-2-4 0,1-3-14 0,1-2 7 16,6 1-8-16,-8 0 2 0,4-6-3 15,4-4-7-15,1 6-6 0,5-6-10 0,-1 5-25 0,1-11-5 16,-2 3-16-16,7 5-13 0,-2-4-2 0,4 3-21 16,-1 1-13-16,-1 1-16 0,1-5-22 0,1 2-19 15,-2-1-28-15,5 1-33 0,0 2-28 0,-3 1-277 16,-1 0-566-16,7 1 250 0</inkml:trace>
          <inkml:trace contextRef="#ctx0" brushRef="#br0" timeOffset="356964.7405">5209 5749 6 0,'0'0'241'0,"0"0"-6"0,0 0-10 16,0 0-10-16,0 0-16 0,0 0-11 0,0 0-12 15,0 0-14-15,0 0-17 0,0 0-9 0,0 0-13 16,0 0-10-16,6-6-5 0,-6 6-2 0,15-8-7 15,0 3-2-15,-6 0-5 0,6-2-5 0,3-1-7 16,-5 2-8-16,11-4-4 0,-5 4-7 0,10-4-5 0,-7 1-7 16,-2 3-3-16,3-2-7 0,1 0 2 15,3 2-6-15,-10 2-3 0,2-2-7 0,-3 2-3 16,1 1-14-16,2-4-24 0,-5 5-20 0,0 0-28 16,-3-1-33-16,-11 3-47 0,19-4-54 0,-19 4-274 15,8-5-512-15,-8 5 227 0</inkml:trace>
          <inkml:trace contextRef="#ctx0" brushRef="#br0" timeOffset="355727.6982">5363 6213 174 0,'0'0'184'0,"18"-3"-8"0,-8 0-12 0,1-2-5 16,1-1-5-16,-2 3-12 0,2-2-3 0,-5 1-12 15,5-2-1-15,-4 3-7 0,2-1-2 0,-2-2-6 16,-8 6 2-16,15-8-5 0,-9 4-11 0,-6 4-3 15,11-9 0-15,-8 3-8 0,-3 6-3 0,8-9-5 16,-8 9-5-16,6-7-5 0,-6 7-4 0,3-10-6 16,-3 10-2-16,0 0-8 0,0-14-1 0,0 14-6 15,0 0-2-15,0 0-2 0,-3-21-3 0,3 21-4 16,0 0 1-16,-3-14-1 0,3 14-2 0,-6-11-2 16,6 11-3-16,-6-10-3 0,6 10-3 0,-4-11 0 15,4 11-4-15,-9-10 1 0,1 4-1 0,8 6 0 16,-9-12-1-16,9 12-1 0,-10-7-3 0,10 7 4 15,-12-6-4-15,12 6 1 0,-11-7-1 0,11 7-2 16,-12-4-3-16,12 4-1 0,-10-2 2 0,10 2 1 0,0 0 0 16,0 0-2-16,-22 6 3 0,11-4-3 15,11-2-3-15,-15 7 0 0,8-2 2 0,7-5 0 0,-14 11-4 16,8-4 3-16,-1-1 5 0,1 1-2 0,0 1-9 16,6-8 7-16,-13 16-1 0,10-10 1 0,-3 1-1 15,0 1-3-15,6-8 5 0,-8 16-4 0,5-9 2 16,0 1 0-16,3-8-1 0,-4 15 5 0,4-15-4 15,0 15 2-15,0-15 0 0,1 17-15 0,-1-17-13 16,6 14-17-16,-6-14-21 0,6 12-21 0,-4-5-18 16,-2-7-26-16,12 11-23 0,-6-6-25 15,0-3-21-15,-6-2-243 0,13 4-477 0,-13-4 212 0</inkml:trace>
          <inkml:trace contextRef="#ctx0" brushRef="#br0" timeOffset="350214.5295">6013 5864 165 0,'0'0'306'0,"8"2"-22"0,-8-2-17 16,0 0-14-16,14 4-9 0,-14-4-15 0,8 3-15 0,-8-3 5 15,12 8-15-15,-5-3 6 0,-4 4-13 16,6-4-6-16,-4 2-3 0,1 3-20 0,1-3-12 0,-1 0-2 16,0 3-14-16,0-3-5 0,2 3-22 0,-6-2-16 15,-2-8-1-15,6 13-6 0,-1-2-15 16,-5-11-7-16,6 10-4 0,-3-2-12 0,3-1-19 0,-6-7-43 15,3 13-27-15,-3-13-35 0,1 11-30 0,-1-11-33 16,0 0-38-16,-4 13-47 0,4-13-39 16,0 0-59-16,-12 6-230 0,12-6-594 0,0 0 264 0</inkml:trace>
          <inkml:trace contextRef="#ctx0" brushRef="#br0" timeOffset="350496.7563">6234 5849 146 0,'9'-3'231'0,"-9"3"-9"0,0 0-8 16,16-4-11-16,-16 4-7 0,14-2-5 0,-14 2-11 15,13 0-7-15,-13 0-12 0,19 6-3 0,-7-3-9 16,-12-3-8-16,20 5-10 0,-10-1-7 0,1 3-8 16,1-1-5-16,-5 1-5 0,5 1-6 0,1 1-3 15,-7-4-3-15,2 1 1 0,-2 1-4 0,-3 3 1 16,3-2 1-16,-6-8 0 0,0 17 0 0,0-17 1 15,-12 20-10-15,9-11-3 0,-8 0-7 0,2 2-3 16,-1 0-3-16,-3-3-14 0,4 3-9 0,-5 0-5 16,1-2-10-16,-2 1-10 0,-2-4-36 0,1 1-26 15,0-3-35-15,2 5-35 0,-5-3-49 0,2-1-55 0,2-3-66 16,-4 1-311-16,-2 0-643 0,2-3 285 16</inkml:trace>
        </inkml:traceGroup>
        <inkml:traceGroup>
          <inkml:annotationXML>
            <emma:emma xmlns:emma="http://www.w3.org/2003/04/emma" version="1.0">
              <emma:interpretation id="{8AEAE225-B41D-494E-A768-A63FD2071454}" emma:medium="tactile" emma:mode="ink">
                <msink:context xmlns:msink="http://schemas.microsoft.com/ink/2010/main" type="inkWord" rotatedBoundingBox="10856,13240 11093,13225 11137,13944 10900,13959"/>
              </emma:interpretation>
            </emma:emma>
          </inkml:annotationXML>
          <inkml:trace contextRef="#ctx0" brushRef="#br0" timeOffset="358146.0385">7588 5745 119 0,'0'0'210'16,"0"-13"-8"-16,0 13-8 0,0 0-4 0,0-13-7 15,0 13-2-15,0 0-4 0,3-14-2 0,-3 14-5 16,0 0-3-16,0 0-7 0,3-11-11 0,-3 11-11 15,0 0-13-15,0 0-11 0,0 0-15 0,0 0-14 16,0 0-4-16,0 0-5 0,0 0-2 0,0 0 1 16,0 0 2-16,4 37 5 0,2-25 2 0,-6 5-4 15,3-1 22-15,-3 1-3 0,5 1-15 0,-5 0 9 16,3-1-2-16,0-3-1 0,0 4-3 0,0-1 0 16,0-5-9-16,1 4 3 0,-1-2-7 0,0-3 0 0,0 3-5 15,0 0-3-15,0-5-11 0,2 0 2 16,-5 1-5-16,0-10-2 0,6 17-7 0,-6-7-5 15,3-3 1-15,-3-7-8 0,7 14-2 0,-4-8-3 16,-3-6-4-16,3 10 5 0,-3-10-8 0,6 12 6 16,-6-12-3-16,10 8 2 0,-10-8-7 0,9 4-6 15,-1-2-5-15,-8-2-15 0,18-2-23 0,-18 2-25 16,16-3-36-16,-16 3-27 0,14-6-32 0,-6 0-31 16,-8 6-39-16,8-10-43 0,-2 1-51 0,-6 9-315 0,-3-20-685 15,0 9 303-15</inkml:trace>
          <inkml:trace contextRef="#ctx0" brushRef="#br0" timeOffset="358468.6854">7504 5471 334 0,'0'-16'327'16,"0"16"-11"-16,-2-13-12 0,2 13-4 0,-3-11-15 16,3 11-17-16,0 0-21 0,1-18-15 0,-1 18-20 15,0-13-11-15,0 13-23 0,0 0-17 0,0 0-18 16,0-15-14-16,0 15-17 0,0 0-14 0,0 0-5 16,0 0-13-16,0 0-10 0,0 0-16 0,0 0-23 15,0 0-24-15,0 0-22 0,0 0-31 0,0 0-12 16,0 0-27-16,21 23-36 0,-21-23-37 0,6 13-41 15,0-3-36-15,1-2-86 0,-1-4-170 0,0 3-532 16,5 3 236-16</inkml:trace>
        </inkml:traceGroup>
        <inkml:traceGroup>
          <inkml:annotationXML>
            <emma:emma xmlns:emma="http://www.w3.org/2003/04/emma" version="1.0">
              <emma:interpretation id="{E6442B8D-BF90-4BB5-88EE-8D693F4E508F}" emma:medium="tactile" emma:mode="ink">
                <msink:context xmlns:msink="http://schemas.microsoft.com/ink/2010/main" type="inkWord" rotatedBoundingBox="11992,13212 15195,13014 15244,13812 12041,14010"/>
              </emma:interpretation>
            </emma:emma>
          </inkml:annotationXML>
          <inkml:trace contextRef="#ctx0" brushRef="#br0" timeOffset="359723.3247">8648 5411 37 0,'0'0'207'0,"-3"-10"-4"16,3 10-12-16,-3-11-8 0,3 11-3 0,-3-11-10 15,3 11-6-15,0 0-4 0,-4-12-13 0,4 12-10 16,0 0-13-16,0 0-12 0,-3-9-14 0,3 9-10 16,0 0-5-16,0 0-12 0,0 0 3 0,0 0-12 15,0 0 3-15,16 38-3 0,-13-23-1 0,5 2-5 16,1 5 2-16,-2 1-2 0,-1 6 3 0,3-5-3 15,2 3-3-15,2 5-5 0,-1 0 0 0,1-2-2 16,-1-5 0-16,-4 0-7 0,5 3-1 0,-1-3 0 16,-4 2 1-16,0-2-9 0,3-3 2 0,-5 1 1 15,1-5-2-15,-1-3-5 0,0 7 1 0,-3-4-4 16,3-3 11-16,-1-2-13 0,-2 1-2 0,0 0-5 16,0-6 2-16,-3 0-7 0,6 1 5 0,-6-9-5 15,3 9 1-15,-3-9 1 0,4 11-6 0,-4-11 2 0,0 0 1 16,3 11 3-16,-3-11-1 0,0 0 1 0,0 0 0 15,19-5-3-15,-19 5-8 0,17-13 9 16,-4 0-9-16,-4 2-3 0,8-2-7 0,-4-6 0 16,3 2 1-16,2-1-1 0,2-1 11 0,-4 1-12 0,1 2 3 15,-1-4 3-15,-3 6-3 0,7 1 10 0,-7 1-12 16,2 1 0-16,0 3 5 0,-3 0-4 0,3 0 3 16,-2 1 1-16,-2 0 1 0,-1 5-6 0,-1-2 8 15,3 0-2-15,-12 4-2 0,19 4 4 0,-19-4 3 16,21 5-3-16,-13-3 6 0,2 5-1 0,-2 0 2 15,-1 1 4-15,-1 0 2 0,2 4 1 0,-2 1 4 16,-3 0 2-16,-1 3-7 0,-2 1 7 0,0-1 0 16,-2 0-1-16,-3-1 6 0,-1 2 1 0,-6 3 0 15,-1 1-5-15,-1-4 6 0,-5 4-4 0,4-7 3 16,2-1 1-16,-7 2 3 0,4-2-2 0,-2-1-4 16,0 1 1-16,2-6-1 0,-1 1-5 0,-2-1 0 15,2-1 0-15,4 1 5 0,1-3-10 0,2-1 1 16,-1 1 0-16,-1-3-5 0,12-1 4 0,0 0-1 15,-19-4-3-15,19 4-22 0,-8-8-23 0,8 8-19 16,-4-13-25-16,4 13-18 0,4-18-31 0,1 8-24 16,1-3-35-16,-2 3-33 0,5-2-40 0,0 0-240 15,-1-1-542-15,5 0 240 0</inkml:trace>
          <inkml:trace contextRef="#ctx0" brushRef="#br0" timeOffset="360223.1198">9518 5602 173 0,'0'0'313'16,"-11"-9"-30"-16,7 4-30 0,4 5-26 0,0 0-19 15,-5-13-23-15,5 13-19 0,0 0-19 0,0 0-22 16,0 0-29-16,17-7-41 0,-17 7-37 0,0 0-31 16,21 3-51-16,-21-3-50 0,13 6-91 0,-13-6-105 15,20 4-334-15,-9-1 148 0</inkml:trace>
          <inkml:trace contextRef="#ctx0" brushRef="#br0" timeOffset="360024.6612">9545 5732 104 0,'9'-7'295'0,"-9"7"-15"15,7-6-8-15,-7 6-24 0,0 0-23 0,8-7-21 16,-8 7-22-16,0 0-16 0,0 0-17 0,0 0-8 16,0 0-4-16,19 13 1 0,-13-6-9 0,-3 4 0 0,1-3-6 15,4 4 3-15,-2 1-6 0,0 2 1 0,-3-1-1 16,3 0-8-16,1 1-8 0,-1 1 0 15,0-1-12-15,0 0 1 0,-1 0-3 0,-1-3-14 16,0 1-6-16,2-2-5 0,-4 4-3 0,1-7-6 0,1 3-1 16,-4-11-19-16,0 14 8 0,3-3-9 0,-3-11 0 15,2 14 4-15,-2-14-13 0,0 12-17 16,0-12-25-16,0 11-26 0,0-11-26 0,3 9-23 0,-3-9-23 16,0 0-38-16,0 0-55 0,0 0-53 0,0 0-67 15,0 0-230-15,0 0-601 0,0 0 267 0</inkml:trace>
          <inkml:trace contextRef="#ctx0" brushRef="#br0" timeOffset="360571.8151">9934 5732 8 0,'4'6'270'0,"-4"-6"-13"16,9 11-10-16,-1-8-16 0,-8-3-15 0,12 17-15 15,-2-9-12-15,-2 6-15 0,1-7-9 0,0 6-17 16,0-5-10-16,-1 2-10 0,3 1-11 0,-4-1-9 16,-1-2-3-16,2 5-6 0,1-3-7 0,-3 0-6 0,-2-2-5 15,4-1-8-15,-2 0-5 0,-6-7-8 0,6 11-1 16,-2-5 9-16,-4-6-17 0,6 11 1 0,-6-11-2 15,0 0 4-15,6 7-7 0,-6-7 18 16,0 0 6-16,0 0 18 0,0 0 14 0,0 0-10 0,0 0 6 16,0 0-1-16,0 0-3 0,0 0 0 0,0 0-1 15,0 0-4-15,0 0-5 0,-12-42 6 0,11 28-8 16,-2-3-8-16,6-1-11 0,-2 1-11 0,3-5 0 16,2 2-4-16,-4-1-6 0,4 5-5 0,1-2-16 15,-1 3-16-15,3-1-26 0,2 1-32 0,2 1-37 16,2 1-28-16,-2 2-29 0,4 2-27 0,-1 1-27 15,4 3-33-15,-2-1-26 0,-1 1-32 0,3-1-58 16,-2 2-213-16,1 1-607 0,1 0 269 0</inkml:trace>
          <inkml:trace contextRef="#ctx0" brushRef="#br0" timeOffset="361086.78">10502 5502 68 0,'-9'-8'317'0,"5"1"-29"0,4 7-19 0,-6-13-30 15,6 13-23-15,-5-8-26 0,5 8-17 0,0 0-20 16,0 0-14-16,0 0-23 0,11-16-26 0,-11 16-40 16,0 0-41-16,15 4-43 0,-15-4-62 0,0 0-74 15,19 8-167-15,-10-5-363 0,1 2 161 0</inkml:trace>
          <inkml:trace contextRef="#ctx0" brushRef="#br0" timeOffset="360957.1296">10566 5605 284 0,'0'0'270'0,"6"7"-14"0,-6-7-3 16,0 0-13-16,5 11-5 0,-5-11-8 0,6 14-8 15,-5-7-1-15,4 3-11 0,1-2 6 0,-2 0 0 0,5 5-5 16,-1-2-7-16,0-1-7 0,3 0-11 16,-2 4-9-16,-2 0-16 0,5-4-12 0,-3 5-5 15,2-1-16-15,-4-1-10 0,2-2-13 0,0 0-10 0,-6-1-7 16,3-2-4-16,0 2-8 0,-3-4-1 0,-3-6-12 16,6 18-8-16,-3-13-7 0,-3-5-5 15,6 13-11-15,-6-13-20 0,0 10-25 0,0-10-24 16,0 0-39-16,0 11-23 0,0-11-32 0,0 0-24 0,-12 5-33 15,12-5-45-15,0 0-43 0,-20-2-63 0,20 2-266 16,-17-11-658-16,8 3 292 0</inkml:trace>
          <inkml:trace contextRef="#ctx0" brushRef="#br0" timeOffset="361613.3239">11003 5582 1 0,'0'0'291'0,"8"7"-12"0,-8-7-17 15,9 6-12-15,-5 1-16 0,-4-7-18 0,11 15-14 16,-7-5-14-16,1 0-14 0,-2 3-10 0,2-1-9 16,-2 4-18-16,3-4-1 0,0 3-6 0,0-1-10 15,0-2-7-15,-3 2-11 0,2-3-10 0,1-1-10 16,-5 0 0-16,1 1-6 0,2 0-11 0,-2-4-7 0,-2-7-4 15,4 17-4-15,-1-13-9 0,-3-4 1 0,5 13-6 16,-5-13-2-16,3 8-7 0,-3-8 10 16,0 0-10-16,0 0-3 0,0 0 13 0,0 0-20 15,9 7 5-15,-9-7-8 0,0 0-1 0,0 0-10 0,10-20-8 16,-6 12-17-16,-4 8-1 0,8-22-5 16,-2 5 2-16,0 4-9 0,1-1 1 0,2-8-5 0,0 4 7 15,2-2 0-15,-1-1 5 0,-2 4 1 16,-1 2 15-16,0 0-8 0,1 3 1 0,-2 0 0 0,0 4 2 15,0-2 7-15,0 4 2 0,-3-3 4 0,-3 9 12 16,13-7-9-16,-13 7-2 0,12-7 3 0,-12 7 0 16,14 0-1-16,-14 0 5 0,11 8-1 0,-5-3 3 15,2 2 4-15,-4 1 1 0,1 3-1 0,1-1 3 16,1 0 3-16,-1 2-3 0,0 0 4 0,0-1-4 16,-1-3-1-16,1 5 0 0,-3-6-2 0,1 4-4 15,-1-4 2-15,-3-7-1 0,6 13-1 0,-4-7 3 16,-2-6-2-16,4 12-6 0,-4-12 22 0,1 10-20 15,-1-10 3-15,0 0 0 0,6 7 0 0,-6-7 0 16,0 0-7-16,0 0 0 0,0 0 0 0,0 0-5 16,0 0-1-16,14-21-6 0,-8 12-1 0,0-3 3 15,1-1-5-15,1 2-2 0,-2-7 5 0,4 3 2 16,-1-1 1-16,2 2-3 0,-1 0 2 0,0 3 5 16,-1-2 8-16,-3 5 11 0,3 2 6 0,-3-3-2 0,2 3 3 15,-8 6 1-15,15-10 3 0,-6 7-2 16,-9 3 11-16,19 3-6 0,-19-3 10 0,21 7-5 15,-8-3 6-15,1 6-2 0,1 0 2 0,1 1-4 16,5 3-1-16,0 0 2 0,-2 3-8 0,0-3 3 16,1 4-7-16,-1-1-15 0,2-2-43 0,-6 5-55 15,3 1-40-15,-6 0-69 0,-3-7-95 0,-3 3-316 16,0-2-658-16,0 2 291 0</inkml:trace>
        </inkml:traceGroup>
        <inkml:traceGroup>
          <inkml:annotationXML>
            <emma:emma xmlns:emma="http://www.w3.org/2003/04/emma" version="1.0">
              <emma:interpretation id="{7BFCEAC8-33EC-4506-BE78-17F6ECB02700}" emma:medium="tactile" emma:mode="ink">
                <msink:context xmlns:msink="http://schemas.microsoft.com/ink/2010/main" type="inkWord" rotatedBoundingBox="16188,12787 18842,12623 18899,13540 16245,13705"/>
              </emma:interpretation>
            </emma:emma>
          </inkml:annotationXML>
          <inkml:trace contextRef="#ctx0" brushRef="#br0" timeOffset="362557.4237">12885 5665 38 0,'0'0'271'0,"-7"-7"-26"0,7 7-14 15,0 0-23-15,0 0-13 0,0 0-12 0,0 0-10 16,0 0-8-16,-3 25-8 0,3-25-14 0,3 14-10 16,-3-14-12-16,0 21-10 0,1-11-8 0,1-2-4 0,2 1-9 15,1-2-6-15,-1 2-6 0,-4-9-6 16,12 13-2-16,-4-7-2 0,-1-1 2 0,5-3-4 16,2 2-5-16,-3-4-5 0,7-4-3 0,-1-2-10 15,2 1 0-15,1-2 0 0,-3-1-9 0,6-3-2 0,-2-1 2 16,-5 2-7-16,2-6-1 0,-2 4 0 15,-4 0-4-15,-3-2-2 0,0 2-1 0,0 0-3 16,-4-1 2-16,1-1-5 0,-6-1 2 0,0 6-5 16,0 9 2-16,-6-22 0 0,1 9-3 0,-4 6 1 0,-1-3-9 15,-4 3 6-15,1 2-4 0,-3-1 1 0,-1 5-3 16,-1 2 2-16,0 3-2 0,0-2 3 0,-1 3-4 16,-5 5 3-16,9-2-3 0,-4 2 2 0,4 0-5 15,2 1-11-15,-1 0-21 0,1 1-26 0,1 0-29 16,4 1-33-16,1-3-32 0,1 2-38 0,6-2-41 15,0-10-258-15,0 14-532 0,0-14 235 0</inkml:trace>
          <inkml:trace contextRef="#ctx0" brushRef="#br0" timeOffset="363951.3699">13334 5659 205 0,'9'-9'273'0,"3"0"-17"0,3-5-11 0,0 3-15 15,3-5-12-15,1-2-23 0,-2 0-10 0,2 4-18 16,-1-7-16-16,1 5-10 0,2-6-1 0,-1 4-17 16,-1-2-7-16,-3-1-11 0,2-3-6 0,2 1-12 15,-7-1-11-15,2-9-6 0,-2 8-4 0,4-10-7 16,-8-1-10-16,1 1-1 0,-7 5 0 0,2 1-14 16,-5-8 2-16,-5 2-5 0,2 8-1 0,-1 1-4 15,-4 1-5-15,1 8 1 0,1-1-12 0,-5 4 6 16,3 0-4-16,-6 0-2 0,2 5 2 0,3 2-2 15,-4 3-4-15,-1 0 1 0,-2 4-3 0,3 7 0 16,2 0-2-16,-2 2-4 0,-7 7 0 0,4 4-1 0,1 1 3 16,6 5-1-16,-4 10 1 0,4-2 1 15,3 4-2-15,3 3 3 0,3-1 1 0,6 2 0 16,3-3-3-16,1 2 6 0,5-2-5 0,0 0 2 16,4-5 1-16,2 0-1 0,5 0 0 0,-6-5 3 0,-3-7-7 15,4 0 4-15,-2-4-1 0,2 0 3 0,0-3-4 16,-2 0-2-16,-1-6 4 0,-3 1-1 0,4-4-2 15,-4 1 4-15,5-3 0 0,-2 0-1 0,-3-2 3 16,-1-1-1-16,4 2-1 0,0-6 4 0,-1 0-4 16,1 2-2-16,-4-4 6 0,4 2-5 0,2-3 1 15,-4 2 2-15,2-1-5 0,1 0 2 0,1 2 0 16,-1-1 0-16,-1 1 11 0,0-1-13 0,1 0 1 16,1 0-2-16,1 2 0 0,-2 0-5 0,-1-4 4 15,0 5 1-15,1-1 4 0,1-2-6 16,-1 4 5-16,0-2-1 0,-1-2 0 0,2 3-2 0,-5-3 19 15,2-2-10-15,0 3 4 0,-2-1-2 0,1 1 1 16,-2-1 5-16,-5-1-9 0,3 3 1 0,-1-2 0 16,-2-2 2-16,-9 6-2 0,18-4-1 0,-10-3 3 15,-8 7 1-15,13-8 0 0,-7 2-3 0,-6 6 0 16,9-10 3-16,-9 10-7 0,5-14 4 0,-5 14 0 16,-2-11 1-16,2 11-10 0,-3-17 16 0,3 17-15 15,-9-15-1-15,3 9 3 0,-1-1-1 0,7 7-4 16,-21-10 0-16,7 3 17 0,-3 6-19 0,-1-2-4 15,-2 2 5-15,2-1 1 0,-7 4-2 0,1 2 2 16,3-4-3-16,-4 7 1 0,8-4 0 0,-2 1 2 16,1 0 1-16,2 3 1 0,-1 2-1 0,2 0-6 15,2 1 2-15,3-2 1 0,-4 3 0 0,7-3 0 0,-1 3 1 16,1 1 2-16,2 0 0 0,2 0-2 16,2 1 1-16,-4-2 4 0,5-11 1 0,2 20-4 15,2-5-5-15,-1-2 0 0,6-2 6 0,-4-3 13 16,4 2-13-16,1-3 1 0,2 3 2 0,1-5 2 0,2-1-10 15,2-1 9-15,-1-1 2 0,2-2-12 0,2 0 23 16,-1-2-18-16,2 0 2 0,4-1 4 0,-2-4-5 16,-4 1 7-16,-1 0 0 0,1-3-4 15,-4 3-3-15,0-2 6 0,-2-2-5 0,-1-1 2 0,-3 0-1 16,2-1-7-16,-2 3 12 0,0-3-2 0,-6 1 0 16,1 0 2-16,-1-1-7 0,2-1 5 0,-2 4-1 15,0 0-10-15,-3 9 8 0,0-13-3 0,0 13 5 16,1-13-4-16,-1 13 4 0,0 0 0 0,1-13-6 15,-1 13 6-15,0 0-8 0,0 0 3 0,0 0-2 16,0 0-1-16,0 0 1 0,0 0 6 0,0 0-8 16,0 0-1-16,18 26 23 0,-18-26-18 0,6 14-4 15,-4-6 5-15,4 1-2 0,-2-2 7 0,1 0-4 16,1 1-2-16,4-1 14 0,-4-1-15 0,2-2 1 16,1 4 3-16,1-3 3 0,0-2-1 0,2-2-5 15,-12-1 3-15,24 0 12 0,-9-1-16 0,-6-1 2 16,7 1 5-16,-2-2-8 0,1 0 3 0,-2-1 1 15,2-3-2-15,-1 1 4 0,-1-5-1 0,-1 4 1 16,1-6 0-16,-1 5-1 0,2-2-3 0,-2-1 3 16,-2 1 0-16,1 2-6 0,-3-2 4 0,1 5 2 15,-4 0 2-15,-5 5 14 0,10-8-22 0,-10 8 12 16,9-5-12-16,-9 5 5 0,0 0-4 0,0 0 4 16,17 2 1-16,-17-2 1 0,9 12 2 0,-5-3 24 15,2-1-18-15,-1 1-1 0,1 2 10 0,-2 0-11 16,3 0 3-16,1-2-1 0,-4 2-4 0,-1-1 4 15,6 1 0-15,-4-1 1 0,-1-3-5 0,2 0 1 16,0 0 3-16,-6-7-3 0,8 14 12 0,-8-14-11 16,7 7 6-16,-7-7-6 0,5 6 3 0,-5-6-6 0,0 0 3 15,13 3-1-15,-13-3 16 0,0 0-18 0,21-13 3 16,-14 10-6-16,1-7 3 0,2 3 1 0,-1-5-4 16,5 1 4-16,-2-1-7 0,1 1 2 0,0-3 5 15,4-3-3-15,-5 3-2 0,1 0-3 0,1 2-2 16,-1 1 4-16,-1 2-5 0,-2 3-1 0,4 1 2 15,-7-1-4-15,2 2 7 0,-9 4-4 0,18-1 1 16,-18 1-4-16,19 2 10 0,-10 4-3 0,3 1-5 16,0-2 10-16,2 5 1 0,-1-1 0 0,-2 0-8 15,5 4 9-15,-6 1-7 0,4 1 7 0,1 5-5 16,0-2-13-16,1 1-36 0,-3 0-40 0,1 0-37 16,1 0-43-16,-8-5-64 0,2-1-88 0,-4-1-264 15,4 0-630-15,3-4 279 0</inkml:trace>
        </inkml:traceGroup>
        <inkml:traceGroup>
          <inkml:annotationXML>
            <emma:emma xmlns:emma="http://www.w3.org/2003/04/emma" version="1.0">
              <emma:interpretation id="{EE722CDE-AE21-4B9D-B38A-C3139EA75AB3}" emma:medium="tactile" emma:mode="ink">
                <msink:context xmlns:msink="http://schemas.microsoft.com/ink/2010/main" type="inkWord" rotatedBoundingBox="19567,12931 21216,12829 21247,13335 19599,13437"/>
              </emma:interpretation>
            </emma:emma>
          </inkml:annotationXML>
          <inkml:trace contextRef="#ctx0" brushRef="#br0" timeOffset="364720.0017">16208 5076 239 0,'0'0'293'15,"0"0"-26"-15,0 0-23 0,0 0-29 0,0 0-16 16,0 0-18-16,0 0-13 0,0 0-9 0,0 0-12 16,0 0-7-16,6 51-12 0,-3-34-8 0,2-1-6 0,1 6-8 15,0-3-4-15,-3 4-8 0,1-4-9 0,3 2-3 16,-1 4-11-16,2 2-3 0,-1-6-5 0,-1 3-6 15,0-7-4-15,-3-2-5 0,6 6-1 16,-4-7-11-16,1-2-1 0,-2 2-6 0,1-2 3 0,-2-4-10 16,1-1 4-16,-4-7-2 0,6 13 0 0,-6-13-5 15,3 8 0-15,-3-8-4 0,0 0 1 16,10 2-2-16,-10-2 3 0,0 0-3 0,0 0-1 0,21-10-1 16,-13 5 4-16,1-4-15 0,3-1-9 15,3 2 8-15,-3-5-5 0,1 3-4 0,-1-4 3 0,3 5-2 16,-2-4 4-16,1 3-1 0,-1 2 13 0,0-3-13 15,1 3 10-15,-4 3-14 0,-1 3 3 0,5-3 8 16,-4 3-9-16,-10 2 1 0,15-5-1 0,-15 5 1 16,18 1 3-16,-18-1-2 0,15 6 4 0,-9-1 1 15,-6-5-2-15,12 8 2 0,-9-3 2 0,3 2 4 16,-6-7 3-16,4 18-1 0,-2-8 13 0,-2-10-11 16,-2 16 8-16,2-16 1 0,-10 17 3 0,2-7-3 15,-1 3-6-15,-1-2 4 0,-2 0-1 0,-3 1 7 16,2-1-4-16,-2-3-3 0,-2 2-1 0,4-3 0 0,2 0-3 15,0-1 1-15,0-1 5 0,2 1-11 0,2-2-1 16,7-4 4-16,-12 8 1 0,12-8-9 16,0 0-8-16,-12 0-12 0,12 0-18 0,0 0-9 0,0 0-9 15,0 0-7-15,0 0-7 0,19-25-11 0,-7 17-3 16,2-1-1-16,-1 1 3 0,6-2 6 16,-4 3 2-16,9-4 9 0,-3 0 8 0,-2 2 7 15,4 1 6-15,-1-2 2 0,1-3 3 0,0 4 10 0,-5 1 10 16,2-1 14-16,2-2 13 0,0 5 11 0,-8-2 12 15,1 1 9-15,-2 2 9 0,1-3 7 0,-1 5 8 16,-1-2-1-16,0 2 3 0,-5-1 2 0,4 1 1 16,-11 3-5-16,16-7-6 0,-5 6-1 0,-11 1-6 15,10-2-8-15,-10 2-1 0,16 3-4 0,-16-3-7 16,11 10 2-16,-5-3 2 0,-2 1 4 0,-1 0-8 16,3 0 21-16,2 0-28 0,-2 0 1 0,-2 5-1 15,2-3 1-15,-3 0 0 0,2-2-6 0,-2 0-13 16,1 2 14-16,1 0 0 0,-4 0-4 0,-1-10-7 15,7 11 6-15,-7-11-14 0,5 14-14 0,-5-14-31 16,1 8-29-16,-1-8-30 0,0 0-42 0,0 0-38 16,-7 14-56-16,7-14-89 0,0 0-231 0,0 0-604 15,0 0 267-15</inkml:trace>
          <inkml:trace contextRef="#ctx0" brushRef="#br0" timeOffset="364897.523">16926 5182 63 0,'0'0'287'0,"-8"-8"-26"15,8 8-30-15,0 0-23 0,0 0-26 0,0 0-17 16,0 0-28-16,0 0-41 0,0 0-44 0,0 0-42 0,0 0-33 16,0 0-24-16,22 21-24 0,-13-16-43 0,-9-5-126 15,11 11-259-15,-7-5 114 0</inkml:trace>
          <inkml:trace contextRef="#ctx0" brushRef="#br0" timeOffset="365156.8354">17093 5313 61 0,'12'7'202'0,"-4"0"-6"16,3-4-3-16,-2 3-7 0,3 2-9 0,-2-1-13 15,1 0-9-15,-4-4-3 0,2 5-6 0,-1 0-9 16,0-3-8-16,0 2-11 0,-2-3-6 0,1 1-8 16,-7-5-5-16,11 9-11 0,-5-5-3 0,-6-4-7 15,7 5-9-15,-7-5 0 0,0 0-5 0,8 5-2 16,-8-5-5-16,0 0 7 0,0 0 6 0,0 0 6 15,0 0 16-15,0 0-9 0,0 0 1 0,0 0-4 16,0 0-1-16,0 0 1 0,9-18-6 0,-5 8-7 16,1 2-6-16,-2-5-6 0,4-4 5 0,3 3-16 15,4-8-10-15,2 2 0 0,2-1 0 0,2 0-23 16,11-4-8-16,-7 9-22 0,12-7-15 0,1 3-23 16,6 2-22-16,0 5-41 0,7-4-43 0,-4 5-66 15,3-1-97-15,2 2-185 0,-4-2-552 0,1 0 244 16</inkml:trace>
        </inkml:traceGroup>
        <inkml:traceGroup>
          <inkml:annotationXML>
            <emma:emma xmlns:emma="http://www.w3.org/2003/04/emma" version="1.0">
              <emma:interpretation id="{D2BFDDF4-3579-42F7-9F17-87DE9319E051}" emma:medium="tactile" emma:mode="ink">
                <msink:context xmlns:msink="http://schemas.microsoft.com/ink/2010/main" type="inkWord" rotatedBoundingBox="21936,13012 26488,12730 26538,13539 21986,13820"/>
              </emma:interpretation>
            </emma:emma>
          </inkml:annotationXML>
          <inkml:trace contextRef="#ctx0" brushRef="#br0" timeOffset="366411.6378">18588 5292 114 0,'-4'-13'232'0,"4"13"-18"0,1-15-20 0,-1 15-15 15,6-13-13-15,0 9-15 0,0-4-12 0,8 0-14 16,1-4-4-16,4-1-9 0,5 4-4 0,-2-3-3 16,8 2-6-16,-3 4-2 0,3-1-3 0,3-2-1 15,-5 5-1-15,11-3-7 0,-9 3-1 0,-4 1-9 16,1 4-4-16,-1 1 3 0,-10 3-18 0,-1 1-5 15,1 0-5-15,-4 1 3 0,-1 4-2 0,-5 0 1 16,-2 0 0-16,-4 2-4 0,0 5 15 0,-6-2-11 16,0 0-7-16,-3 0-1 0,-7 5-3 0,1 1-1 15,-3-3-1-15,2 3 1 0,-4-8-4 0,2 7-9 16,5-6 0-16,-2-5-3 0,2 3 2 0,1-2-15 16,3 0-22-16,-3 1-28 0,0-3-29 0,6 1-34 15,0-3-38-15,0-1-37 0,6-6-51 0,-3 8-249 16,3-8-519-16,0 0 230 0</inkml:trace>
          <inkml:trace contextRef="#ctx0" brushRef="#br0" timeOffset="366035.302">18657 5264 144 0,'5'-11'289'0,"-5"11"0"16,5-10-15-16,-5 10-11 0,3-7-18 0,-3 7-25 15,0 0-23-15,6-7-15 0,-6 7-23 0,0 0-14 16,0 0-1-16,0 0-15 0,23 18-7 0,-13-4-5 15,-4 0-4-15,2 4-7 0,4 6 1 0,-3 0-7 16,2 4-11-16,-3-1-1 0,-2 0-5 0,1-1-8 16,2 9-3-16,-3 1-6 0,3-2-10 0,-4-7-3 15,-1 0-3-15,1 2-4 0,-2-3-4 0,-3 0-5 16,0-1-3-16,0 0-2 0,-2 2-10 0,1-1-25 16,-5 0-20-16,1-2-42 0,-1-1-27 0,0-2-37 15,0-5-44-15,-1-1-44 0,1-2-53 0,-3-1-267 16,3-2-581-16,0-4 257 0</inkml:trace>
          <inkml:trace contextRef="#ctx0" brushRef="#br0" timeOffset="367089.6455">19212 5398 219 0,'10'-1'241'0,"-10"1"-26"0,14-1-2 16,-14 1-19-16,19-3-18 0,-8 2-15 0,2-1-9 0,2-3-22 15,-2 3-9-15,2 1-9 0,2-3-8 0,-1 0-12 16,2 2-8-16,-5-5-9 0,5 3-6 0,-3-3-7 16,0 1-4-16,-4 2-8 0,-1 1-2 0,0-3-8 15,-10 6 2-15,15-7-6 0,-9 2 1 0,-6 5-6 16,12-11 0-16,-6 5-2 0,-6 6-4 0,6-9-2 16,-6 9-1-16,2-12 3 0,-2 12-6 0,0-12-2 0,0 12-2 15,0 0-4-15,-11-18-1 0,11 18 3 16,-10-8-3-16,10 8-5 0,-20-5 2 0,8-1-3 0,-1 3 3 15,-2 1-1-15,3 2 2 0,-3 0 3 16,15 0 4-16,-30 2 1 0,15 4-6 0,2-3 6 0,-2 3-5 16,2 1 1-16,1 0-1 0,1 1 0 0,4 1 0 15,-1-2-4-15,4 4 0 0,0 2 0 0,1-6 4 16,3-7-9-16,-2 17 6 0,2-8-2 0,0-9 2 16,6 18-1-16,0-10-3 0,1 0 2 0,1-3 0 15,5-1 0-15,1 2 3 0,1-6 2 0,1 1 1 16,-1 2-7-16,4-6 4 0,1 3-2 0,7-4 1 15,-8 0-2-15,0-3 1 0,-2 1 3 0,8-5 1 16,-7 5-3-16,-2 2 4 0,8-6-1 0,-9 3-1 16,0 0-1-16,-1-1 2 0,2 2 0 0,-1-2-3 15,-3 2 9-15,-3 2-7 0,3 1-2 0,-5-3 7 16,-7 6-10-16,18-5 1 0,-9 3-6 0,-9 2 2 16,16 0-1-16,-16 0 10 0,15 6-7 0,-7-5-1 15,-8-1 1-15,13 9 3 0,-5-5 1 0,-1 2-3 16,-1 1 6-16,1 0-2 0,2-2-2 0,-9-5 1 15,14 11-5-15,-7-5 5 0,-4 0 3 0,-3-6-2 0,9 8 1 16,-9-8-4-16,8 6 5 0,-8-6 9 16,0 0 9-16,6 8 4 0,-6-8 10 0,0 0 4 15,0 0-5-15,0 0 6 0,0 0 8 0,0 0-1 0,0 0 0 16,0 0 14-16,0 0 2 0,0 0-7 16,0 0 2-16,-18-28-7 0,18 28-5 0,-5-18-17 15,4 8 11-15,1 10-9 0,1-20-2 0,2 8-10 16,0 1-10-16,0-1-14 0,0 1-25 0,5 0-23 0,-2-1-21 15,1-1-23-15,-1 6-30 0,2 1-21 16,0 1-26-16,1-3-32 0,0 5-27 0,8-2-25 16,-4 1-76-16,-4-2-176 0,8 2-542 0,-1 1 240 15</inkml:trace>
          <inkml:trace contextRef="#ctx0" brushRef="#br0" timeOffset="367503.5441">20462 5071 253 0,'0'0'267'0,"0"0"-18"16,0 0-22-16,0 0-18 0,0 0-15 0,0 0-16 15,0 0-14-15,0 0-7 0,0 0-6 0,-20 23-10 16,14-14-4-16,-3 6 1 0,-1-1-13 0,2-1-1 16,-1 2-4-16,2 0-10 0,1 1-6 0,-1-2-10 15,1 2-10-15,6-4-2 0,-6 6-8 0,4-5-8 16,-1 2-5-16,2-5-9 0,1 5-3 0,-2-2 1 15,4 0-9-15,-1-2-1 0,4-1-4 0,-2-2 2 16,6-1-10-16,-3 1 2 0,1-3-2 0,0 1 0 16,2-1-4-16,2-3-6 0,-11-2 1 0,19 1 3 15,-8-1-4-15,2 0-4 0,-13 0 2 0,25-3-5 16,-13-1 3-16,2 1-3 0,-1-3-5 0,2-2 2 16,-3 0-2-16,-3 6 1 0,1-3-5 0,-2-1 4 15,-8 6-1-15,15-7 3 0,-6 2-5 0,-9 5-1 0,10-6-2 16,-10 6 1-16,0 0-5 0,12 0 4 0,-12 0-1 15,0 0-3-15,12 6 8 0,-12-6-5 16,9 11-4-16,-4-3 7 0,-2 2 3 0,-3-10-7 16,5 17 5-16,0-9 3 0,-2 0-17 0,1 3-24 0,2-2-23 15,-4-2-34-15,-2-7-33 0,4 18-34 0,-4-8-40 16,0-10-36-16,9 7-72 0,-9-7-182 0,11 3-530 16,-11-3 235-16</inkml:trace>
          <inkml:trace contextRef="#ctx0" brushRef="#br0" timeOffset="368543.2082">20967 5224 67 0,'0'0'220'16,"0"0"-16"-16,0 0-9 0,0 0-13 0,0 0-8 16,0 0-11-16,24 8-9 0,-24-8-10 0,6 7-9 15,-6-7-2-15,9 9-7 0,-3-4-6 0,-6-5-5 16,15 8-6-16,-6-6-2 0,-9-2-2 0,16 7-5 15,-4-9-1-15,0 4-6 0,4-2-9 0,2 1-7 16,2-2-9-16,1-1-7 0,-2-2-7 0,2 2-9 16,4-2 2-16,1-1-6 0,-4-2-4 0,-4 3-2 15,-2-1-3-15,1-1-4 0,-7 1-4 0,2 0 5 16,-1 0-5-16,-3-3-6 0,-2 1 1 0,-3-1-2 16,2-1 1-16,-5 9-7 0,0-17 0 0,0 17-3 15,-6-18 3-15,3 11-4 0,-6 0 0 0,-1 0-1 16,-2-1-4-16,-2 2 2 0,-4 4-1 0,5-3-2 15,-7 5-2-15,4 0 2 0,-5 0-2 0,-3 6 2 16,5-5-2-16,0 5 3 0,2 1-5 0,-1 1 4 0,5 0-1 16,-1 0-2-16,0 3 3 0,2-4 0 15,0 6-1-15,3-4 1 0,3 4 1 0,-2-6-3 16,5 3 0-16,-1 1 5 0,4-11-2 0,-3 18 0 16,3-18-1-16,4 18 5 0,-2-12-5 0,2 2 4 0,-1 2-2 15,5-3 0-15,-8-7 0 0,16 7-1 16,-4-3-4-16,-2-4 8 0,-10 0-3 0,32-4 7 0,-17 2-15 15,3 1 1-15,-2-7-3 0,0 2 1 16,-1-1-1-16,3 3 1 0,-3-3 1 0,-1-1 2 0,3-2-2 16,-3 0 2-16,-1 0 0 0,1-1 1 0,-4 2 2 15,2-4-3-15,0 3-1 0,-3-5 7 0,3 6-2 16,-6 1 5-16,0 1-7 0,0 0 4 0,1 1 5 16,-7 6 7-16,8-7-6 0,-8 7 16 0,6-7-16 15,-6 7-1-15,0 0 0 0,0 0 1 0,13 0 0 16,-13 0-4-16,0 0 2 0,14 7 4 0,-14-7 2 15,8 7-1-15,-8-7 1 0,9 13-1 0,-4-6 2 16,1-2-5-16,-6-5 1 0,12 14-1 0,-6-7-1 16,0 0 5-16,0-1-6 0,0 1-4 0,-6-7 14 15,10 7-10-15,-2-2-1 0,1-2-4 0,-9-3-3 16,10 3-4-16,-10-3-4 0,16 2-5 0,-16-2-1 16,15-2-1-16,-15 2 2 0,18-5-5 0,-9-1 5 15,2 1 2-15,-2-1 0 0,-1-1 4 0,4-4-1 16,-1 3 1-16,2-3 5 0,-4-1-4 0,2 4 4 15,-2-3-3-15,3-1 1 0,-5 5-5 0,0 1 8 16,1 0 1-16,-2-1-3 0,-6 7 0 0,12-11 3 16,-12 11-2-16,13-5-1 0,-13 5 0 0,9-2 0 15,-9 2 6-15,0 0-6 0,12 10 4 0,-12-10-2 16,6 11 2-16,-4-5 3 0,-2-6 3 0,4 14 0 0,-2-6-7 16,-2-8 7-16,1 13-3 0,-1-13 0 15,4 13 2-15,-4-13 0 0,5 12-1 0,-5-12 1 16,0 11-4-16,0-11 4 0,0 0 1 0,3 11-4 15,-3-11 3-15,0 0-3 0,0 0 2 0,4 10 0 0,-4-10 1 16,0 0 0-16,0 0 0 0,0 0-4 16,0 0 5-16,0 0-3 0,0 0-6 0,24-15-1 0,-18 10-2 15,-6 5 0-15,14-8 4 0,-5-1-4 0,-5 2 2 16,7 0 1-16,-3-5 0 0,0 0 1 0,1 3 1 16,0-5-4-16,1 3 6 0,-1 1-3 0,0-1 0 15,2 2 3-15,-5 4 2 0,1-1 1 0,-1-2 7 16,1 3 3-16,-7 5-2 0,12-7 3 0,-12 7 1 15,11-4 7-15,-11 4-13 0,0 0 2 0,18 2 1 16,-18-2 2-16,13 6 3 0,-5-3 0 0,-2 4-2 16,-6-7 4-16,13 12 9 0,-7-5-5 0,1 0 8 15,-2 0-2-15,-2 3-3 0,3-3-10 0,-2 1 5 16,4-2-2-16,-2 5-1 0,0-4 5 0,0 3-6 16,-2-3-9-16,2 0-31 0,-1 1-25 0,-5-8-30 15,6 10-35-15,-6-10-43 0,0 0-43 0,1 12-42 16,-1-12-74-16,0 0-188 0,0 0-542 0,0 0 240 15</inkml:trace>
          <inkml:trace contextRef="#ctx0" brushRef="#br0" timeOffset="368749.6569">22286 4993 285 0,'0'0'341'15,"0"0"-20"-15,0 0-26 0,7-8-31 0,-7 8-26 0,0 0-26 16,0 0-16-16,0 0-22 0,18 10-17 0,-18-10-7 15,7 10-16-15,-5-2-18 0,2 0-4 16,-1 1-14-16,0 2-11 0,0 2-7 0,2-2-1 16,-2 2-11-16,1-2-10 0,-2 1-5 0,1-1-29 0,-2-2-30 15,1 1-33-15,-2-10-37 0,0 18-48 0,0-18-50 16,-3 11-45-16,3-11-265 0,0 0-525 0,0 0 232 16</inkml:trace>
          <inkml:trace contextRef="#ctx0" brushRef="#br0" timeOffset="369116.6628">22545 5009 2 0,'0'0'202'0,"8"-3"-13"16,-8 3-8-16,0 0-11 0,0 0-4 0,16 8-9 16,-16-8-15-16,7 9-3 0,-5-2-9 0,-2-7-8 15,4 11-14-15,-4-11-14 0,2 14-2 0,-2-14-12 16,1 11-2-16,-1-11-7 0,3 10-12 0,-3-10-4 15,2 10-6-15,-2-10-3 0,0 0-3 0,0 0-1 16,0 11-5-16,0-11-7 0,0 0 0 0,0 0-3 16,0 0-3-16,0 0-2 0,0 0-6 0,0 0 8 15,19-19-4-15,-11 13-4 0,-8 6 5 0,13-14 1 16,-4 4 6-16,4 1 4 0,-1-1 10 0,-1-2 7 16,4 3 3-16,-2-2 3 0,1 2 7 0,-1 2 4 15,0 1 1-15,1-2 6 0,1 4-4 16,-2 0-2-16,-1 4-5 0,5 0-3 0,-4 2 5 0,2 3-2 15,0-3-1-15,1 7-1 0,-2-1-4 0,2 2-2 16,3 4-4-16,-4-2-1 0,5 1-1 0,1 4-7 0,1 1 0 16,-3-1-3-16,-1-2 3 0,5 1-32 15,-3-2-45-15,-5 0-50 0,-1 1-83 0,-4-2-94 16,-2-6-339-16,4 3-652 0,-3-5 289 0</inkml:trace>
        </inkml:traceGroup>
        <inkml:traceGroup>
          <inkml:annotationXML>
            <emma:emma xmlns:emma="http://www.w3.org/2003/04/emma" version="1.0">
              <emma:interpretation id="{92C90FEA-1ACC-4780-AEBE-DF92431119BB}" emma:medium="tactile" emma:mode="ink">
                <msink:context xmlns:msink="http://schemas.microsoft.com/ink/2010/main" type="inkWord" rotatedBoundingBox="27524,12274 32120,11989 32222,13628 27625,13912"/>
              </emma:interpretation>
            </emma:emma>
          </inkml:annotationXML>
          <inkml:trace contextRef="#ctx0" brushRef="#br0" timeOffset="370007.5195">24551 4476 30 0,'0'0'304'0,"10"-8"-14"0,-10 8-16 16,6-10-17-16,0 4-22 0,-6 6-18 0,2-12-21 16,-2 12-21-16,3-11-17 0,-3 11-14 0,0 0-12 15,-11-17-13-15,11 17-13 0,-15-7-12 0,4 4-9 16,-1-1-7-16,-8 4-11 0,1 1-7 0,-1 6-7 16,-6-1-5-16,3 2-3 0,-2 1-5 0,-2 3-1 15,2-1 3-15,2 1-11 0,4 3-3 0,-6 0-5 0,11-3-1 16,1 0 4-16,-1 3-6 0,2 0 1 0,3-1-2 15,2 3-1-15,3-2-3 0,2 2 3 0,2 5 3 16,2-2-1-16,2-3 0 0,2 5 8 0,3-2 0 16,1 1 8-16,-1-5 10 0,5 6-3 0,-1-3 3 15,4 2 3-15,-1-3 3 0,-1 2 8 0,3 0-1 16,0-2 12-16,-3 4-1 0,-1-5 5 0,6 3-10 16,-7-2 1-16,-1-5-2 0,2 7 3 0,2 0-4 15,-3 2 4-15,-2-5-4 0,1-2-2 0,-3 3-4 16,-2-4-4-16,4 1-4 0,-5 2-5 0,0-1-4 15,-2 0-4-15,1-3-2 0,2 4 0 0,-3-3-7 16,-1 1 0-16,3 1-3 0,-6-5-1 0,6 6 4 16,-6-8-9-16,5 5-7 0,-5-1-11 0,1-2-21 15,1 0-42-15,1-2-38 0,-3-9-27 0,0 18-29 16,0-18-40-16,-5 17-36 0,2-10-41 0,3-7-58 0,-9 11-297 16,3-5-679-16,6-6 301 0</inkml:trace>
          <inkml:trace contextRef="#ctx0" brushRef="#br0" timeOffset="370476.7682">24211 5135 188 0,'-3'-10'300'0,"3"10"-26"15,0 0-19-15,0-14-27 0,0 14-23 0,12-11-21 16,-2 4-17-16,7 3-20 0,2-3-12 0,5-3-16 15,1 3-7-15,4-2-11 0,9-2-7 0,6 5-8 16,-4-3-3-16,-3 0-6 0,-5 5-3 0,0 3-1 16,-3-2-5-16,-2-1 0 0,1 3-4 0,-4 2-3 15,-2-1-5-15,-5 1-2 0,2 2 8 0,-3 1-6 16,-1 0-1-16,0 2 1 0,0-3 0 0,-7 4 1 16,5 1-1-16,-1-5 4 0,-5 5 0 0,2-1 4 15,0 0 1-15,-1 1-2 0,-2 0-3 0,1-1 5 16,2 0-11-16,-3 0-4 0,-1-2-1 0,3 1 3 15,-8-6-2-15,6 13-7 0,-1-6-5 0,-5-7-2 16,9 11-3-16,-9-11 3 0,6 9-10 0,-6-9-3 16,3 11-21-16,-3-11-22 0,4 6-38 0,-4-6-27 15,0 0-33-15,0 0-37 0,0 0-47 0,-7 16-47 16,7-16-71-16,0 0-246 0,0 0-613 0,-23-7 272 0</inkml:trace>
          <inkml:trace contextRef="#ctx0" brushRef="#br0" timeOffset="370593.4512">24858 4829 342 0,'-1'-8'325'0,"1"8"-30"16,0 0-37-16,0 0-29 0,0 0-20 0,0 0-24 16,0 0-15-16,0 0-24 0,0 0-33 0,0 0-35 15,0 0-32-15,22 19-34 0,-22-19-38 0,9 15-39 16,-3-3-39-16,1-2-46 0,-4-3-195 0,0 3-372 15,2 0 166-15</inkml:trace>
          <inkml:trace contextRef="#ctx0" brushRef="#br0" timeOffset="371046.4443">25125 5059 230 0,'11'4'238'0,"4"-1"8"0,-5 0-1 0,0-3-2 16,-10 0-11-16,21 0-10 0,-7 0-12 0,-14 0-13 15,19-6-14-15,-8 4-14 0,-3-1-14 0,6 0-18 16,-4-4-5-16,-1 4-17 0,2-5-7 0,1 0-14 15,-2-2-10-15,2 4-4 0,-4-1-3 0,0 0-11 16,3-4-4-16,-5 0-2 0,1 5-8 0,-1-2-2 16,3-4-3-16,2 2 0 0,-5 4-8 0,-3-4-6 15,1 0-4-15,-4 10 1 0,9-13-7 0,-3 6-1 0,-6 7-4 16,10-11-4-16,-4 7-8 0,-6 4 5 16,0 0-1-16,17-1-3 0,-17 1-3 0,13 7-2 15,-7-2 8-15,2 2-5 0,7 3 3 0,-5 2-1 16,6 1 2-16,1 5 7 0,-2-1 1 0,3 7-5 0,4 5 2 15,-3-5-2-15,7 13 10 0,-4-2-8 0,-2-1 0 16,-1 6-3-16,0-5 3 0,-2 9 1 0,-1-4-10 16,0 4 9-16,-5-1-5 0,-2 3 3 0,1 0-2 15,-7-2 2-15,6-2-8 0,-6-1 3 0,-1-2 4 16,1 0-8-16,0-3 2 0,-6 0 0 0,3-9-3 16,-5-2 1-16,-1-3-1 0,-7-2 2 0,1 2 6 15,-4-2-2-15,5-9 4 0,-4 3-4 0,2-3 2 16,-1-1-3-16,1 0 6 0,-6-3-7 0,4-3 1 15,-2-1-10-15,4-2-22 0,-4-1-25 0,1-1-35 16,0-3-31-16,-4-3-37 0,1-1-25 0,4-3-29 16,-2-1-24-16,10-1-44 0,-6-8-242 0,1 0-558 15,4-4 247-15</inkml:trace>
          <inkml:trace contextRef="#ctx0" brushRef="#br0" timeOffset="371525.9017">25790 5070 126 0,'0'0'292'0,"8"-5"-23"0,-8 5-24 15,0 0-19-15,0 0-24 0,0 0-19 0,12-9-20 16,-12 9-14-16,0 0-11 0,13-5-13 0,-7 1-11 16,4-2-7-16,-10 6-12 0,23-7-9 0,-13 2-7 0,2-1-9 15,-1 0-3-15,5-2-7 0,-4 0-7 0,2-3-3 16,-1 3-3-16,4 0-9 0,-5-3 2 15,-2 0-7-15,4 0-3 0,-5-1-3 0,1-2-1 0,-1 1-3 16,-1-2 0-16,-2 5-2 0,-3-7-4 0,-1 4-2 16,-2-2 6-16,0 1-8 0,0 14-2 0,-2-17-2 15,-4 9 1-15,-2 4-2 0,8 4 1 0,-16-10 2 16,4 7 4-16,12 3 6 0,-30 3-7 0,13 3 6 16,-1-1 6-16,-3 3-3 0,-4 0-2 0,2 7-1 15,1-4 0-15,8 2 5 0,-2 2-11 0,0-2 3 16,2-2-8-16,2 3 4 0,-1-2-4 0,7 0 1 15,-2 1 3-15,5 2-5 0,-3-4 0 0,3-1 1 16,3 2-2-16,0-12 7 0,3 18-7 0,3-11-1 16,0-2 2-16,5-2-2 0,2 0-6 0,4 1-6 15,-2-4-8-15,4 0-9 0,0 0-5 0,-1-4 0 16,5 2 3-16,2-2-1 0,-2-4 5 0,1-2 3 16,-2 0 1-16,1 0 2 0,-1-1-1 0,-2 3 4 15,-1-7-9-15,-3 6 4 0,-2-2 3 0,1 0 16 16,1 5 8-16,-5-3 5 0,-2 4 8 0,-2-1 3 0,2 2-2 15,-9 4-3-15,14-7-6 0,-14 7 0 0,10-2 1 16,-10 2-2-16,0 0 0 0,20 8 1 16,-17-1-3-16,-3-7 2 0,12 12-5 0,-8-5 2 0,-1 3 0 15,3-3-3-15,0 6 4 0,-1-2-6 0,1 0 3 16,-3-1-1-16,3 0-10 0,-2-4-16 0,2 3-30 16,-6-9-33-16,6 13-38 0,-6-13-50 15,8 4-62-15,-8-4-276 0,0 0-547 0,0 0 242 0</inkml:trace>
          <inkml:trace contextRef="#ctx0" brushRef="#br0" timeOffset="371999.5154">26438 4482 269 0,'0'0'281'0,"6"-14"-17"0,-6 14-23 16,3-10-20-16,-3 10-26 0,0 0-17 0,4-7-15 15,-4 7-16-15,0 0-8 0,0 0-10 0,19 25-3 16,-16-15-10-16,8 4-9 0,-5 0 0 0,3 7-8 16,-2-4-7-16,2 8-2 0,2-3 1 0,1 4-18 15,-5-1-6-15,5-1 0 0,-2 1-7 0,1-1-4 16,-2 0-9-16,1 0 2 0,2 1-11 0,-9-8 0 16,8 2-6-16,-3 4-1 0,0-5-1 0,-2-1-3 15,0-2-5-15,-2 0-16 0,2-2-16 0,0 0-17 16,-1-2-25-16,-5-1-39 0,3 0-35 0,-3-10-47 15,3 11-47-15,-3-11-281 0,0 0-541 0,0 0 241 16</inkml:trace>
          <inkml:trace contextRef="#ctx0" brushRef="#br0" timeOffset="372141.7199">26484 4825 152 0,'0'0'335'0,"0"0"-23"0,0-12-27 16,0 12-25-16,0 0-26 0,15-12-27 0,-8 9-16 16,2-2-17-16,8 2-18 0,-4-2-16 0,6-1-16 0,1 2-8 15,2 0-13-15,3-3-3 0,2 2-18 0,-7 0-9 16,5 0 5-16,-6 3-19 0,5-2-8 0,-4 1-3 16,-2 0-5-16,1 2 1 0,-6-1-4 0,7 2-5 15,-4 0-2-15,1 2 2 0,-7-1 7 0,6 5 3 16,-1-2 8-16,-7-2 2 0,4 3-2 0,1 2 1 15,-2 1 8-15,1-1-3 0,-5 2-2 0,2-3 0 16,-2 1-2-16,2 0-7 0,-3 2-1 0,2-2-2 16,-2 0-11-16,-6-7-5 0,6 14 2 0,-5-3 3 15,2-4-5-15,0 2-12 0,-3-9-15 0,3 15-22 16,-3-15-34-16,0 0-34 0,-6 17-38 0,6-17-40 16,0 8-47-16,0-8-55 0,0 0-313 0,0 0-629 15,0 0 279-15</inkml:trace>
          <inkml:trace contextRef="#ctx0" brushRef="#br0" timeOffset="372607.4615">27161 4705 3 0,'0'0'278'16,"0"0"-16"-16,12-3-16 0,-12 3-22 0,0 0-17 15,16 1-18-15,-16-1-12 0,11 7-20 0,-8 0-10 16,3-1-16-16,1 4-7 0,-1-2-8 0,0 2-9 15,-3-3-9-15,1 2-9 0,-1-1-1 0,0 3-9 16,3-1-3-16,-6-10-11 0,6 15-9 0,-4-8-2 16,-2-7-7-16,3 13-4 0,-3-13-2 0,3 11-2 15,-3-11-6-15,0 11-5 0,0-11 3 0,0 0-3 16,0 0-2-16,3 11-1 0,-3-11 0 0,0 0-4 16,0 0 7-16,0 0-12 0,0 0-2 0,0 0 0 0,0 0-4 15,0 0-1-15,0 0 1 0,13-32-1 0,-7 25-6 16,-1-1 4-16,1-6-2 0,3 4-2 15,1-4 9-15,-1 2-11 0,1-1 3 0,-1 3-1 16,-1-1-1-16,4-3-1 0,-5 4 2 0,5 0-3 0,-4 3 7 16,1 1 2-16,1 1 6 0,-4-1 4 0,-6 6-1 15,16-7 2-15,-7 3 4 0,-9 4-3 0,14 0 0 16,-14 0 4-16,16 3 4 0,-16-3 0 0,14 7 3 16,-8-3 6-16,4 3 7 0,-1 0-1 0,-2-4 12 15,-1 7-10-15,8-3-3 0,-8 4 1 0,7-1 5 16,-4 0-4-16,-3-4-6 0,5 4-8 0,2-2 6 15,-7-1-9-15,1-1 4 0,2 3-17 0,-3-2 11 16,2-5-12-16,-8-2-28 0,9 11-32 0,-2-7-31 16,-7-4-31-16,3 8-32 0,-3-8-39 0,0 0-48 15,9 3-56-15,-9-3-275 0,0 0-603 0,0 0 268 16</inkml:trace>
          <inkml:trace contextRef="#ctx0" brushRef="#br0" timeOffset="372822.8854">27792 4602 142 0,'0'0'314'16,"0"0"-24"-16,0 0-17 0,0 0-14 0,0 0-12 15,16 11-8-15,-16-11-16 0,8 9-19 0,-5-5-14 16,3 6-9-16,0-3-12 0,-2 0-15 0,5 4-2 16,-3-2-26-16,-2-1-4 0,-1 1-9 0,-3-9-15 15,9 16-13-15,-4-7-3 0,-4 2-5 0,4-5-14 16,-5-6-19-16,7 12-14 0,-4-5-40 0,-3-7-43 15,5 11-37-15,-5-11-46 0,1 8-43 0,-1-8-49 0,0 0-65 16,0 0-189-16,0 0-521 0,0 0 230 0</inkml:trace>
          <inkml:trace contextRef="#ctx0" brushRef="#br0" timeOffset="373167.6142">28068 4636 221 0,'0'0'248'0,"0"0"-17"0,0 0-11 15,0 0-14-15,16 7-17 0,-16-7-14 16,3 7-14-16,-3-7-13 0,6 14-10 0,-3-7-14 0,-3-7-8 16,2 17-12-16,0-10-9 0,-2-7-9 0,3 17-7 15,0-11-7-15,-3-6-6 0,5 15 0 0,-5-15-15 16,0 10-5-16,0-10-1 0,0 0-7 0,0 0-9 16,1 15-2-16,-1-15-7 0,0 0-7 0,0 0-6 15,0 0-10-15,0 0-3 0,0 0 0 0,0 0 1 16,0 0-3-16,27-22 5 0,-21 15-1 0,5-4 4 15,4 2-2-15,-3-2 8 0,-1 0 9 0,4-1 7 16,2-2 12-16,1 3 8 0,-3 1 11 0,2 6 1 16,3-6 1-16,-5 8 6 0,4 0-1 0,7-5 15 15,-3 6-21-15,3 2-3 0,1 6-6 0,1-3 1 16,-1 6-3-16,1-2-6 0,-1 3-4 0,10 8-4 16,-13-6 1-16,10 9-6 0,-2-1 2 0,-1 1-2 15,-6-2-38-15,2 6-43 0,-10-2-58 0,-1 1-69 16,-4-5-97-16,-2 3-261 0,-8-2-588 0,-5 3 261 15</inkml:trace>
        </inkml:traceGroup>
      </inkml:traceGroup>
    </inkml:traceGroup>
    <inkml:traceGroup>
      <inkml:annotationXML>
        <emma:emma xmlns:emma="http://www.w3.org/2003/04/emma" version="1.0">
          <emma:interpretation id="{3913AEEA-94FA-47E9-9243-F36A90DF1B1E}" emma:medium="tactile" emma:mode="ink">
            <msink:context xmlns:msink="http://schemas.microsoft.com/ink/2010/main" type="paragraph" rotatedBoundingBox="4035,15345 17111,14490 17201,15876 4126,167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96F81D9-82A8-4AA3-B129-8C3F5F265ADD}" emma:medium="tactile" emma:mode="ink">
              <msink:context xmlns:msink="http://schemas.microsoft.com/ink/2010/main" type="line" rotatedBoundingBox="4035,15345 17111,14490 17201,15876 4126,16731"/>
            </emma:interpretation>
          </emma:emma>
        </inkml:annotationXML>
        <inkml:traceGroup>
          <inkml:annotationXML>
            <emma:emma xmlns:emma="http://www.w3.org/2003/04/emma" version="1.0">
              <emma:interpretation id="{13B6A06C-CE31-4B3C-A390-CF43EC150378}" emma:medium="tactile" emma:mode="ink">
                <msink:context xmlns:msink="http://schemas.microsoft.com/ink/2010/main" type="inkWord" rotatedBoundingBox="4035,15345 4683,15302 4748,16292 4100,16335"/>
              </emma:interpretation>
            </emma:emma>
          </inkml:annotationXML>
          <inkml:trace contextRef="#ctx0" brushRef="#br0" timeOffset="375049.0777">892 7678 37 0,'0'0'221'0,"0"0"-7"16,0 0-4-16,-2-17-9 0,2 17-12 0,0 0-6 15,0 0-5-15,0-13-5 0,0 13-11 0,0 0-2 16,0 0-4-16,0 0-8 0,2-12-2 0,-2 12-4 15,0 0-11-15,0 0-9 0,0 0-9 0,0 0-6 16,0-11-9-16,0 11-8 0,0 0-2 0,0 0-8 16,0 0-16-16,0 0-12 0,0 0 2 0,0 0-9 15,0 0-5-15,0 0-2 0,0 0-1 0,0 0-12 16,7 40 1-16,-7-26 5 0,3 4 7 0,0-1 5 16,-1 7 5-16,-2-2-2 0,4 4 4 0,-2-1 1 15,2-3 0-15,-2 5 2 0,2-5 7 0,-2 4-4 16,2-3 11-16,-1 0-10 0,1 0 0 0,-1-7-9 15,0 1 7-15,0 1-1 0,2-1 0 0,-2-1-7 16,1-3-2-16,4 0 0 0,-2 3-4 0,-5-4-7 16,4-4-2-16,-4 3-1 0,5-2 0 0,-1-3-10 15,-5-6 3-15,4 15-3 0,-1-9 0 0,-3-6-3 16,8 12-9-16,-8-12-10 0,6 13-13 0,-6-13-21 16,2 7-21-16,-2-7-20 0,9 7-20 0,-9-7-18 15,3 8-16-15,-3-8-17 0,0 0-23 0,0 0-18 16,0 0-27-16,0 0-36 0,0 0-54 0,0 0-241 15,0 0-590-15,0 0 261 0</inkml:trace>
          <inkml:trace contextRef="#ctx0" brushRef="#br0" timeOffset="375660.4432">753 7747 81 0,'-10'-9'200'0,"5"2"-3"16,5 7-9-16,-10-11-7 0,10 11-9 0,-9-11-8 15,3 5-8-15,6 6-6 0,-8-7-12 0,8 7-1 0,-7-10-11 16,7 10-12-16,-6-9-8 0,6 9-7 0,-5-11-14 15,5 11-5-15,0 0-3 0,3-15-14 0,-3 15-1 16,9-15-2-16,-1 4-7 0,2-1 1 0,1-2-4 16,7-2-1-16,1 1-1 0,2 4-7 0,4-3 5 15,1 0 1-15,0 3-6 0,1 1 5 0,-1-4-7 16,-3 5 0-16,4 2 0 0,0 3-4 0,-8-1-3 16,1 3 1-16,-1 1-2 0,1 1 0 0,-2 0-8 15,-5 3 1-15,3 1-1 0,-5-1 1 0,-2 1-1 16,3 6-7-16,-5-2 7 0,1 2-1 0,-4-3-2 15,2-1 3-15,3 5-2 0,-2 3-6 0,-2-3 5 16,-1 0 3-16,-4-1-5 0,0 0-1 0,0-10 3 16,-9 25-5-16,5-12 0 0,-5-2 2 0,2 3 1 15,-2-4-3-15,-2 1-1 0,1-1-4 0,-4 1 1 16,-1-1 11-16,2 0-13 0,-2 1 0 0,0-4 2 16,2-4-5-16,-4 5-7 0,7-3-16 0,-4-1-14 15,3 1-17-15,-3-1-26 0,2-1-32 0,-1 0-30 16,1-2-21-16,12-1-31 0,-15 4-45 0,6-4-255 15,9 0-529-15,-13 0 235 0</inkml:trace>
          <inkml:trace contextRef="#ctx0" brushRef="#br0" timeOffset="376893.2849">1275 8012 23 0,'0'0'171'0,"0"0"-3"0,0 0-7 0,0-15-8 0,0 15-6 16,0 0-5-16,0 0-9 0,1-12-4 0,-1 12-5 16,0 0 2-16,0 0-4 0,2-12 0 0,-2 12-5 15,0 0 2-15,0 0-10 0,0 0 0 0,0 0-2 16,0 0-5-16,0 0-12 0,-7-8-3 0,7 8-10 15,0 0-7-15,0 0-7 0,0 0 3 0,0 0-11 16,0 0 1-16,0 0 2 0,0 0-4 0,0 0 1 16,0 0-1-16,0 0 8 0,0 0-10 0,4 34-3 15,-4-34 1-15,0 0 5 0,1 10-9 0,-1-10 0 16,0 0 1-16,0 0 10 0,0 0 7 0,0 0 14 16,0 0 14-16,0 0 5 0,0 0 11 0,0 0-2 15,0 0-2-15,0 0 3 0,0 0-5 0,0 0-4 16,0 0 2-16,0 0-5 0,0 0 0 0,0 0-7 15,0 0-7-15,12-28-5 0,-12 28-4 0,0 0-9 16,0 0-1-16,-1-13-6 0,1 13-4 0,0 0-1 16,0 0-10-16,0 0-5 0,0 0 0 0,0 0-12 15,0 0-3-15,0 0-17 0,0 0-24 0,0 0-15 16,0 0-34-16,0 0-45 0,0 0-45 0,0 0-39 16,0 0-48-16,0 0-60 0,0 0-73 0,0 0-307 15,0 0-744-15,-12 29 330 0</inkml:trace>
          <inkml:trace contextRef="#ctx0" brushRef="#br0" timeOffset="376395.8034">1327 8232 170 0,'0'0'204'0,"0"0"-7"16,0 0-8-16,0 0-9 0,-13-26-6 0,13 26-7 16,0 0-7-16,0 0 0 0,0 0-8 0,0 0-4 15,0 0-5-15,0 0 7 0,1-17-16 0,-1 17-3 16,0 0 0-16,0 0-2 0,0 0 1 0,0 0 1 16,0 0-2-16,0 0-11 0,-1-12 7 0,1 12-14 15,0 0-5-15,0 0-13 0,0 0-5 0,0 0-8 16,0 0-14-16,0 0-1 0,0 0-6 0,0 0-4 15,0 0 0-15,0 0-2 0,0 0 4 0,0 0 13 16,3 40-1-16,-3-30 8 0,0-10 2 0,-2 21-2 16,1-14-5-16,2 4-1 0,-1-11 0 0,2 20-6 15,-2-9 0-15,3 0-4 0,-3-11-8 0,1 19 1 16,2-10-2-16,2 0-4 0,-5-9-1 0,6 17 3 16,-3-10-5-16,1 0-2 0,-4-7-1 0,6 12-6 15,-3-6 0-15,-3-6-1 0,9 7-4 0,-2-3 0 16,-7-4-3-16,0 0-4 0,6 11 0 0,-6-11-3 15,0 0-4-15,8 4 1 0,-8-4-1 0,0 0-1 16,0 0-1-16,3 10-3 0,-3-10 1 0,0 0-2 16,0 0-8-16,0 0-6 0,4 8-13 0,-4-8-18 15,0 0-22-15,0 0-17 0,0 0-19 0,0 0-31 16,0 0-25-16,0 0-19 0,0 0-41 0,0 0-33 16,0 0-34-16,0 0-48 0,0 0-69 0,-32-19-223 15,26 11-666-15,3-3 295 0</inkml:trace>
        </inkml:traceGroup>
        <inkml:traceGroup>
          <inkml:annotationXML>
            <emma:emma xmlns:emma="http://www.w3.org/2003/04/emma" version="1.0">
              <emma:interpretation id="{B900959E-2A78-4825-9D5C-3D6140D523D1}" emma:medium="tactile" emma:mode="ink">
                <msink:context xmlns:msink="http://schemas.microsoft.com/ink/2010/main" type="inkWord" rotatedBoundingBox="5530,15432 6433,15373 6478,16051 5574,16110"/>
              </emma:interpretation>
            </emma:emma>
          </inkml:annotationXML>
          <inkml:trace contextRef="#ctx0" brushRef="#br0" timeOffset="377962.4013">2198 7996 39 0,'0'0'281'0,"0"0"-12"0,0 0-27 0,0 0-20 15,0 0-23-15,0 0-18 0,0 0-12 0,0 0-12 16,0 0-9-16,0 0-14 0,0 0-7 0,5 36-6 15,-4-28-7-15,-1-8-2 0,8 12-7 0,-1-2-4 16,0-3-2-16,2-2 5 0,5 2-18 16,-1-1-3-16,1 0 1 0,1-2-6 0,0 0-8 0,2-2 0 15,4-2-12-15,-1-2-3 0,2-1 0 0,0 1-6 16,-2-1-12-16,4-5 3 0,0 3-3 0,-5-2-2 16,3-1-5-16,-5-1-3 0,-2 2 2 0,0-2-13 15,-2 1 3-15,-3 3 2 0,1-4 2 0,-1-1-7 16,-1-1 3-16,-3 4 9 0,0-2-15 0,-6 9-1 15,5-16 11-15,-4 6-14 0,-1 10 3 0,-4-18 1 16,4 18-7-16,-3-14 2 0,-2 4 6 0,5 10-10 16,-13-13 0-16,5 8-2 0,-4-1 5 0,-3 1-3 15,2 3 1-15,-2 1-1 0,-3 1-3 0,0 0-4 16,-1 1 3-16,1 1 2 0,-1 3-2 0,-1 1-2 16,1 1 2-16,-5 3-1 0,3 1 5 0,6 0-10 15,-3 1 8-15,-1-1-6 0,4 0 1 0,-3 7 4 16,11-3-4-16,-7 2 4 0,2-3-5 0,5-1-16 15,-2 1-16-15,4 0-16 0,-1 0-21 0,3 0-21 0,-1-2-32 16,4 2-31-16,-1-3-41 0,1-11-42 16,0 16-280-16,0-16-563 0,1 12 249 0</inkml:trace>
          <inkml:trace contextRef="#ctx0" brushRef="#br0" timeOffset="378321.6414">2799 7536 219 0,'0'0'241'0,"0"0"-23"0,0 0-15 15,0 0-9-15,0 0-7 0,0 0-10 16,0 0-5-16,27 22-5 0,-20-10-9 0,1 1-11 16,4 8-8-16,-3-5 1 0,4 5-9 0,-1 4-10 15,2 2 1-15,-2 0-9 0,1 5-8 0,2 2 2 0,-2 0-9 16,2 1-9-16,-3-1-15 0,3 0-4 0,-5-9-8 16,7 8-2-16,-7-6-3 0,2-3-5 15,-3 0-6-15,2 0 0 0,-1-3-5 0,1-6-15 16,-6-2-18-16,1 2-28 0,3-4-22 0,-7-1-33 0,2 0-41 15,-4-10-50-15,2 13-46 0,-2-13-72 16,0 0-196-16,4 8-519 0,-4-8 231 0</inkml:trace>
        </inkml:traceGroup>
        <inkml:traceGroup>
          <inkml:annotationXML>
            <emma:emma xmlns:emma="http://www.w3.org/2003/04/emma" version="1.0">
              <emma:interpretation id="{73532AFE-8068-428D-8F1F-FCBEAA4FAF31}" emma:medium="tactile" emma:mode="ink">
                <msink:context xmlns:msink="http://schemas.microsoft.com/ink/2010/main" type="inkWord" rotatedBoundingBox="6696,15284 10277,15049 10361,16324 6779,16558"/>
              </emma:interpretation>
            </emma:emma>
          </inkml:annotationXML>
          <inkml:trace contextRef="#ctx0" brushRef="#br0" timeOffset="379704.6345">4590 7871 146 0,'8'0'221'0,"-8"0"-13"0,15 0-9 16,-15 0-8-16,24 6-10 0,-21-2-10 0,-3-4-13 15,11 3-11-15,-11-3-6 0,15 5-19 0,-4-5-2 16,-11 0-8-16,15 0-8 0,-15 0-14 0,21-3-5 15,-6 1-7-15,1-1-9 0,-1-4-8 0,1 1-7 16,1-2-4-16,-4-1-2 0,2 1-3 0,1 1-5 16,-5-1-8-16,2-4 0 0,-1 5-3 0,2-4-3 15,-4-1 1-15,-4 2-4 0,3 4 3 0,-8-4-6 16,-1 10 0-16,5-18-2 0,-5 10-3 0,0 8-3 16,-6-16 0-16,6 16-3 0,-12-11 0 0,2 7 2 15,10 4 0-15,-26-5-3 0,10 10-3 0,-1-5 0 16,-8 7 0-16,3 3-1 0,-2-1-3 0,-2 4-1 15,3 1 1-15,-3 1 1 0,4 0-2 0,0 1 2 0,1 0-7 16,1-1 4-16,2 3 2 0,5 2 0 16,0-3-2-16,2-3 1 0,-1 1-3 0,6 2 9 15,2-1-9-15,-1-1-1 0,4-1 2 0,1 3-2 16,1-3-1-16,7 3 4 0,-1-4-2 0,7 8 2 16,-2-8-2-16,1 0 2 0,6 7-2 0,1-4 4 15,4-1 0-15,13 5-3 0,-10-7 1 0,8 8-2 16,3-2 4-16,5-2 5 0,-4-2-3 0,4 0 5 15,-3 1-2-15,-1-4 9 0,1 3 4 0,-4-1 3 16,3 3-4-16,-11-3 2 0,8 5-3 0,-12-4 0 16,-2-6 0-16,-4 9-8 0,-1-7 0 0,-7-2 8 15,-1 2 3-15,-2 2 4 0,-7-3 7 0,-3 2 5 16,-4 3 5-16,-2-3-1 0,-1-3 2 0,1 4 4 16,-8-5-3-16,1-1-7 0,-4 4 4 0,1-4-2 0,-3 3-6 15,-5-2 5-15,2 2-15 0,-1-7-4 16,10 4 8-16,-14-3-7 0,8 0-11 0,-4-4-22 15,-1 2-22-15,8-2-23 0,0-2-28 0,-4-2-32 16,-2 0-40-16,0-3-43 0,4-4-63 0,-6-2-241 0,6 0-547 16,2-3 242-16</inkml:trace>
          <inkml:trace contextRef="#ctx0" brushRef="#br0" timeOffset="380193.4043">4559 7508 91 0,'0'0'250'0,"0"0"0"16,0 0 0-16,15-4 4 0,-15 4-18 0,0 0-9 0,0 0-12 15,6-7-14-15,-6 7-16 0,0 0-19 0,0 0-10 16,0 0-5-16,0 0-7 0,15-3-13 0,-15 3-8 16,18 0-10-16,-18 0-10 0,0 0-13 0,27 4 0 15,-13-1-13-15,-14-3-7 0,30 7-11 0,-16-7-1 16,8 3-25-16,-3-3-33 0,-5 4-39 0,2-1-51 15,-1 1-58-15,2 0-72 0,1-2-94 0,-18-2-172 16,20-4-526-16,-20 4 233 0</inkml:trace>
          <inkml:trace contextRef="#ctx0" brushRef="#br0" timeOffset="380690.0464">5170 7625 3 0,'14'5'280'0,"-14"-5"-20"0,0 0-8 15,0 0-15-15,0 0-10 0,12 4-10 0,-12-4-10 16,7 12-11-16,-1-6-9 0,-6 3-4 0,6-3-8 16,2 6-1-16,-2 2-5 0,0 1-17 0,-3-3-8 15,4 2-10-15,-4-3 10 0,3 4-30 0,1-4-10 16,-4 4-2-16,3-3-5 0,-1 1-15 0,-2-2-12 16,0 0-2-16,0-4-7 0,1 0-2 0,-2 4-11 0,-2-11-13 15,7 13-27-15,-7-6-31 0,0-7-32 16,3 14-30-16,-3-14-33 0,0 0-38 0,0 12-38 15,0-12-55-15,0 0-303 0,0 0-597 0,0 0 264 16</inkml:trace>
          <inkml:trace contextRef="#ctx0" brushRef="#br0" timeOffset="380865.5783">5473 7641 75 0,'0'0'198'16,"0"0"-7"-16,0 0-6 0,0 0-9 0,18 5-8 16,-18-5-1-16,11 9-9 0,-5-6-5 0,-6-3-9 15,13 10-9-15,-7-1-8 0,0-3-8 0,1 4-2 0,-1 0-9 16,2-3-7-16,1 4-7 0,1 0-4 16,-4-3-8-16,0 2-8 0,-1-4-2 0,3 4-8 15,-5-3-1-15,-3-7 4 0,0 24 3 0,-3-17-4 16,-2 5-2-16,-3 1-3 0,-1-2 3 0,-4 2-15 15,2 0-3-15,-1-4-2 0,-1 2-5 0,-2-2 1 0,0 1-3 16,3-2-10-16,-4-1-2 0,2 3-4 0,1-3-7 16,4 0-11-16,-1-4-12 0,1 0-41 0,9-3-32 15,-17 4-39-15,7-3-58 0,10-1-51 16,-15 0-259-16,15 0-528 0,0 0 235 0</inkml:trace>
          <inkml:trace contextRef="#ctx0" brushRef="#br0" timeOffset="381441.9724">5809 7678 44 0,'10'-6'254'0,"-10"6"-15"16,9-5-13-16,-9 5-18 0,0 0-14 0,14-6-12 0,-14 6-6 15,10 0-10-15,-10 0-8 0,0 0-11 0,15 11-7 16,-11-5 1-16,-4-6-9 0,9 11-14 0,-3-3-3 16,2 2-5-16,-5-3-2 0,3 3-7 0,1 0-4 15,2 3-7-15,-3-2 0 0,2-2-21 0,-2-2 5 16,-3 1-5-16,-1 1-6 0,6-2-8 0,-8-7-3 16,3 14-6-16,-3-14-4 0,6 10-5 0,-6-10-5 15,3 7 2-15,-3-7-4 0,7 10 0 0,-7-10-8 16,0 0 4-16,0 0 0 0,0 0 2 0,0 0-18 15,0 0-4-15,0 0-12 0,0 0-6 0,0 0-8 16,14-21-12-16,-14 21 0 0,3-16-12 0,0 8 11 16,0-2-11-16,0-4 1 0,-2 4-2 0,-1 10 4 15,6-28 2-15,-3 12 2 0,0 3 9 0,-3 13-1 16,6-31 6-16,-4 20-1 0,4-2 6 0,-6 13-1 16,6-18 3-16,-6 18 2 0,5-14 2 0,-5 14 5 15,8-11 3-15,-8 11 2 0,9-6 0 0,-9 6 2 16,0 0 5-16,6-15-1 0,-6 15 4 0,0 0 4 15,0 0 1-15,0 0 5 0,0 0 7 0,0 0 5 16,27 5 16-16,-27-5-2 0,7 15 8 0,-7-15 1 16,15 16 6-16,-10-6 6 0,3 6-3 0,-2-7 8 0,2 3 1 15,-2-1-8-15,3-3 2 0,-5 3-10 16,5 2 4-16,-3-2-11 0,2 2-2 0,1-2-2 16,-2-1-2-16,2 1-3 0,-2-3-5 0,-1 2-6 15,-3-1-2-15,5-4-27 0,-2 1-32 0,3 2-26 0,-9-8-31 16,6 12-28-16,-2-7-37 0,-4-5-27 15,9 4-40-15,-9-4-44 0,0 0-40 0,0 0-214 16,0 0-562-16,0 0 249 0</inkml:trace>
          <inkml:trace contextRef="#ctx0" brushRef="#br0" timeOffset="381836.673">6380 7646 30 0,'6'-12'303'0,"-6"12"-9"0,0 0-9 16,0-13-14-16,0 13-22 0,0 0-20 0,6-8-24 15,-6 8-10-15,0 0-32 0,0 0-11 0,0 0-17 0,0 0-3 16,0 0-10-16,0 0 4 0,19 17-8 0,-14-10-2 16,-2 3-12-16,3 4 1 0,0-8-6 15,-2 5-6-15,-1 1-3 0,3 1-10 0,2-3 2 16,1 1-8-16,-1-1-10 0,0 1 4 0,1-4-13 0,1 4-3 16,-1-3-3-16,5-3-5 0,-8 1-1 0,4-2-3 15,-1-1 1-15,4-1-6 0,-13-2-6 0,20 0 2 16,-7-4-10-16,-13 4 1 0,26-3-17 0,-13-5-5 15,-4 5-1-15,7-4-8 0,-5 1-3 0,-2-7-9 16,1 5 22-16,-4 0-16 0,2-5-3 0,-2 2 6 16,1-6-3-16,-1 5 2 0,3 1 8 0,-2-1-5 15,2-2 19-15,-6 3-13 0,0 2 2 0,2 1 3 16,-2-1 1-16,-3 9 3 0,6-11-1 0,-6 11 2 16,6-9-7-16,-6 9 2 0,7-6 1 0,-7 6 17 15,0 0-21-15,0 0 2 0,0 0 0 16,23 15 3-16,-17-9-1 0,1 1-4 0,-1 3 3 15,4 4 7-15,2-3-14 0,-1-1 5 0,1 0-19 0,1 1-40 16,-2-1-48-16,2-2-61 0,-1 5-79 0,-2-3-123 16,2 1-194-16,-1-4-613 0,-2-4 271 0</inkml:trace>
          <inkml:trace contextRef="#ctx0" brushRef="#br0" timeOffset="379222.9179">3338 7455 206 0,'1'-12'253'0,"-1"12"-17"15,5-9-22-15,-5 9-22 0,0 0-15 0,0 0-14 16,10-6-11-16,-10 6-11 0,0 0-3 0,19 17-7 16,-13-7-7-16,0 1-7 0,2 3 0 0,4 6-6 15,0 0-7-15,1 6-6 0,-4-1 4 0,4-1-14 16,2 11-1-16,-3-4-7 0,8 1-6 0,-2 3-6 15,-4-3-1-15,-3-6-8 0,2-3-8 16,2 1-4-16,-3 1-8 0,2-2 1 0,0 0-8 16,-2-8 1-16,-3 0-1 0,2 1-4 0,-2-4 0 0,3 2-4 15,-9-9 0-15,6 2-7 0,-2 1 3 0,-1-1-3 16,1-2 12-16,-7-5-13 0,9 4-1 0,-9-4 3 16,8 2-7-16,-8-2 2 0,0 0-3 0,0 0 2 15,0 0 1-15,16-7-5 0,-16 7-2 0,0 0 13 16,2-14-12-16,-2 14-5 0,0 0 1 0,-14-14-9 15,14 14 2-15,-13-11 7 0,3 8-13 0,-4-7 2 16,-1 5 1-16,2-1 0 0,-2 1 0 0,-5 3-1 16,3 0 1-16,0 1-1 0,-8 1 3 0,7 0 3 15,4 3-3-15,0-3-1 0,-1 7 2 0,4-5 0 16,-4 3 4-16,8 3 0 0,-4-1 0 0,-1 3 2 16,4 0-1-16,0 3 0 0,1-4 3 0,2 2-2 15,1 0-6-15,2 1 6 0,2-12 3 0,2 24-4 16,-2-14 12-16,4 1-12 0,2-1-1 0,0 0 4 15,3-4-3-15,1 3 2 0,4-2 1 0,-4-2 0 16,8-4 2-16,2-1-4 0,-1-1 0 0,8-4 3 16,1 3-2-16,-2-7-1 0,0 2-1 0,1-3 4 0,-3-4 0 15,3 7 1-15,-5-8-6 0,4 0 0 16,-4 3 2-16,-3-3 1 0,1 0-2 0,-2-1 0 16,-3 3 3-16,-3 0 2 0,-4 2-2 0,3 0 3 15,-2 1-6-15,-3 0-2 0,0 3 5 0,-6 7 0 16,9-12 0-16,-5 7-5 0,-4 5 12 0,8-8-6 0,-8 8-5 15,0 0-7-15,0 0 2 0,0 0 5 16,0 0-1-16,0 0 10 0,0 0-13 0,0 0 0 16,16 14 0-16,-13-7 3 0,2 3 2 0,1-2-3 15,-2 5 2-15,0-3-3 0,5 2 0 0,0 0 5 16,2-2-3-16,-5 1 1 0,7 0-3 0,-7-3 5 16,8 2 1-16,-3-3 0 0,-2-2 2 0,6-3-2 0,-3 1 0 15,5-5 2-15,-2 1-2 0,0-1 1 16,-4-3 4-16,4-2-5 0,-1-1 2 0,-2 0-3 0,0 0 6 15,1-3-1-15,0-1 5 0,-5-1 9 0,-1-1 10 16,5-1 7-16,-6 0 7 0,2-3 5 16,-2 4-5-16,-2-4 9 0,1 2-9 0,-5 1 0 0,3 0-7 15,-2 0-3-15,1 4-2 0,-2 11-3 0,0-15-3 16,3 4-7-16,-3 11-23 0,1-10-30 0,-1 10-38 16,0 0-36-16,0 0-40 0,0 0-38 0,0 0-44 15,-7-10-35-15,7 10-59 0,0 0-211 0,0 0-577 16,0 0 255-16</inkml:trace>
        </inkml:traceGroup>
        <inkml:traceGroup>
          <inkml:annotationXML>
            <emma:emma xmlns:emma="http://www.w3.org/2003/04/emma" version="1.0">
              <emma:interpretation id="{3EDAEFFB-4664-4FF9-994B-4C878EBD477D}" emma:medium="tactile" emma:mode="ink">
                <msink:context xmlns:msink="http://schemas.microsoft.com/ink/2010/main" type="inkWord" rotatedBoundingBox="11630,15018 13814,14875 13865,15663 11682,15806"/>
              </emma:interpretation>
            </emma:emma>
          </inkml:annotationXML>
          <inkml:trace contextRef="#ctx0" brushRef="#br0" timeOffset="383569.186">8444 7152 106 0,'0'0'234'16,"0"0"-15"-16,0 0-8 0,0 0-18 0,0 0-16 16,0 0-22-16,0 0-11 0,0 0-6 0,0 0 1 15,0 0-9-15,0 0-5 0,0 0-4 0,0 0-3 16,13 35-7-16,-7-18-1 0,-3-1-7 0,3 1-1 15,2 6-4-15,2 2-5 0,-1 0-1 0,-1 1 0 0,-2-1-3 16,9 0-4-16,-8 1-1 0,6 0 10 0,-7-2-19 16,6 4-2-16,2 4-7 0,-8-4-6 15,1-8 2-15,5 4-8 0,-1 2-2 0,-2-5-1 16,-5 3-2-16,2-7-10 0,1-2 3 0,2 1-8 0,-1 0 3 16,-7-5-8-16,4 1 0 0,4 2 2 0,-2-6-5 15,-1 0-6-15,-3-1-1 0,-3-7 2 16,9 12-1-16,-7-8-2 0,-2-4-1 0,0 0-3 15,9 10-2-15,-9-10 4 0,0 0-1 0,5 7 5 0,-5-7-5 16,0 0 0-16,0 0-3 0,0 0 6 0,0 0-10 16,0 0 6-16,0 0-2 0,0 0-4 0,0 0 8 15,11-18-8-15,-11 18 18 0,0 0-22 0,0-17-6 16,0 17 11-16,0 0-6 0,-11-21-2 0,9 11-6 16,-7 1-8-16,-2 1-4 0,-2 0-2 0,1 1 7 15,-5-1-2-15,1 1 14 0,0 1-17 0,-1 6 3 16,1-6-2-16,-4 6 2 0,1-1-1 0,0 1 5 15,1-3 3-15,1 6-1 0,-1-1-1 0,0 3 3 16,2 1-5-16,0-1 9 0,-1 2-5 0,4 1 3 16,-1-3 1-16,5 3 8 0,-2 1-8 0,-3 0-1 15,8 0 2-15,-1-2-4 0,1 3 3 0,0-2 1 16,6-8 2-16,-5 18 3 0,2-8-4 0,3-10 3 16,6 22-5-16,-4-11 28 0,1-2-22 0,3 2-5 15,3-2 12-15,-2-1-9 0,4-1 6 0,3-1 1 16,3-3-1-16,-1 1 1 0,1-3 2 0,8 2 2 15,3-3-11-15,-4-4-2 0,-4 0 10 0,9-2-1 16,-3-1-2-16,5-2 0 0,-4 1-2 0,1 0 11 16,-1-5-10-16,0-1-3 0,-3 0 0 0,0 1-3 0,-2-2-1 15,0 0 2-15,-2-1-2 0,-1 1-4 0,1-1 3 16,-4-3 0-16,-6 7-2 0,4-3 19 16,-2 1-20-16,-5 1 3 0,-1-1 6 0,3-2-5 15,-1 4 17-15,-5-3-17 0,0 1-5 0,1 3 4 0,-2 1 4 16,-2 10 0-16,1-16-1 0,-1 16 7 0,3-11 14 15,-3 11-10-15,0-14 2 0,0 14-8 0,0 0 0 16,0 0-1-16,0 0 1 0,0 0 2 16,0 0 13-16,0 0-20 0,0 0-2 0,0 0 17 0,0 0-18 15,0 0 4-15,0 0 4 0,-3 49 2 0,2-32-1 16,1-6 7-16,0 4 2 0,0-3-3 0,0 3 7 16,1-6-10-16,2 2 1 0,0 0 6 0,-3-1-4 15,6 0 7-15,-2 1 0 0,1-4-3 0,-1 3 3 16,5-3 9-16,-1-3-5 0,2-1 4 0,-10-3-6 15,24 5 4-15,-7-5-3 0,-1-3-2 0,2 3-2 16,1-3 3-16,5-2-8 0,-5 0 3 0,-2 0 1 16,2 0-5-16,1-5-1 0,-2 4-1 0,-4-5 6 15,4 4-4-15,-3 0-3 0,-1 0 6 0,-2-3 0 16,-2 2 2-16,1 2 1 0,-6-5 3 0,4 5-2 16,-3-3 1-16,-6 9-1 0,11-13 2 0,-8 4-8 15,-3 9 7-15,6-15-6 0,-6 15-2 0,4-10-13 16,-4 10-20-16,-3-11-39 0,3 11-34 0,0 0-47 15,-3-16-42-15,3 16-43 0,-13-5-60 0,13 5-67 16,-20-8-300-16,10 2-707 0,-2 5 313 0</inkml:trace>
          <inkml:trace contextRef="#ctx0" brushRef="#br0" timeOffset="383943.4629">8812 7240 197 0,'0'0'284'0,"0"0"-25"16,0 0-22-16,0 0-24 0,0 0-18 0,0 0-8 16,0 0-16-16,0 0-17 0,0 0-13 15,0 0-15-15,0 0-12 0,21 27-4 0,-15-23-14 0,2 2-7 16,-2-1-8-16,3 1-11 0,-9-6 2 0,16 4-16 15,-10-1 0-15,-6-3-10 0,15 3 2 0,-15-3-7 16,15 0-3-16,-15 0-5 0,16-4-2 0,-16 4-3 16,14-6-1-16,-8 0-4 0,-6 6-3 0,10-12 1 15,-7 5 0-15,0-3-1 0,-3 10-2 0,8-14-2 16,-8 14 13-16,2-17-11 0,0 10 2 16,-2 7-1-16,0-17 8 0,0 17-14 0,-2-14 0 0,2 14 0 15,-2-11-1-15,2 11-2 0,0 0-4 0,0 0-14 16,-2-11-4-16,2 11-25 0,0 0-30 0,0 0-43 15,0 0-45-15,0 0-46 0,0 0-66 0,0 0-177 16,0 0-481-16,0 0 213 0</inkml:trace>
          <inkml:trace contextRef="#ctx0" brushRef="#br0" timeOffset="384721.5975">9660 7268 166 0,'0'0'260'0,"0"0"-10"0,0 0-14 16,0 0-15-16,0 0-9 0,0 0-16 0,0 0-20 0,0 0-13 15,0 0-8-15,0 0-12 0,-32-8-12 16,32 8-13-16,-27 10-3 0,14-5-8 0,0 2-9 16,-4-1-10-16,2 1-7 0,-1 3-12 0,-1-1-1 15,1 2-7-15,4 1-6 0,-1-4 2 0,2 3-13 0,1 1-3 16,1-2 5-16,3-1-18 0,1 0-1 16,1-2-4-16,4-7 1 0,-3 15-7 0,3-5 1 15,0-10 0-15,4 10-2 0,-4-10-2 0,14 11 8 16,-4-9-9-16,2 2-2 0,-1-1-4 0,5-2 1 0,0 2 1 15,1-3 0-15,2 1-1 0,-2-2 0 0,8 1-8 16,2-3 2-16,-9 3 2 0,1 0 2 0,-1-1-3 16,9 1-2-16,-8 0 3 0,-1 0 2 15,-3-3-3-15,1 3 0 0,-7 3 3 0,-9-3-5 0,24 0 1 16,-15 1 0-16,-9-1 12 0,15 3-11 0,-10 2 2 16,-5-5 6-16,6 13 2 0,-6-13 8 15,0 13-4-15,0-13 5 0,-18 18-2 0,12-7 3 0,-5-1-6 16,-2 5 1-16,-4-5-2 0,1 7 0 0,-2-3-4 15,5-3 3-15,-4 0-2 0,5 0-2 0,0-2 9 16,1 2-6-16,2-1-8 0,1-5-5 0,2 0 1 16,-3 1 2-16,9-6 0 0,-4 10-4 0,4-10 2 15,0 0 0-15,-6 10-2 0,6-10 2 0,0 0-3 16,0 0 1-16,0 0-2 0,0 0 1 0,28-1-4 16,-28 1-1-16,24-7 1 0,-11 4 1 0,-4-1-2 15,6-1 5-15,3-1 0 0,-3 6 0 0,-5-5 0 16,4 4 1-16,-1-2-1 0,2 3 2 0,-15 0-1 15,20-1 7-15,-11 2 0 0,0 5 4 0,-1-3 0 16,3 2 2-16,-2 1 5 0,-3 0 10 0,3 2-4 16,-2-1 15-16,-1 3 5 0,0-3 3 0,2 7-1 15,-2-4-2-15,-2 0 2 0,-1-2-6 0,3 7-1 16,-2-8-7-16,-2 3-7 0,-2-10 1 0,1 17 2 16,2-7-4-16,-3-10-2 0,0 13-9 0,0-13-31 15,3 12-24-15,-3-12-37 0,0 10-25 0,0-10-29 16,0 0-36-16,0 0-57 0,0 0-47 0,0 0-321 0,0 0-643 15,0 0 285-15</inkml:trace>
          <inkml:trace contextRef="#ctx0" brushRef="#br0" timeOffset="385183.9633">10016 7173 265 0,'-3'-11'323'0,"3"11"-22"0,0-14-29 16,0 14-28-16,0 0-30 0,7-13-16 0,-7 13-22 15,12-4-18-15,-12 4-6 0,15-4-26 0,-15 4-31 16,18 4-29-16,-18-4-42 0,21 4-47 0,-12 3-58 15,3-4-69-15,0 5-244 0,-5-2-426 0,11 1 189 16</inkml:trace>
          <inkml:trace contextRef="#ctx0" brushRef="#br0" timeOffset="384997.4791">10047 7480 291 0,'0'0'306'0,"0"-13"-22"0,0 13-22 15,0 0-29-15,0 0-20 0,0 0-23 0,0 0-13 0,0 0-13 16,0 0-12-16,0 0-10 0,0 0-7 0,14 26 4 16,-14-26-26-16,4 18-7 0,2-5-4 15,-3-6-9-15,3 1-5 0,2 0-4 0,-1 2-7 16,2 1 3-16,0-6-5 0,0 0-3 0,4 0 5 0,2 0-3 16,0-4-10-16,0 3 0 0,0-8 9 0,3 3-4 15,1-4 10-15,1 1-5 0,2-5-11 0,-4-1 3 16,0 2 3-16,-2-2 8 0,5-3-1 0,-8 2-1 15,4 1 9-15,-5-5 2 0,3 4 0 0,-2-2-10 16,-1 2-8-16,-4-2-5 0,2 2-5 0,-1-2-8 16,-2 4-9-16,-4-2-13 0,2 0-39 0,-4 4-52 15,4-4-46-15,-5 11-52 0,-2-17-45 0,2 17-63 16,-9-18-81-16,0 6-326 0,-3 4-730 0,1 1 323 16</inkml:trace>
        </inkml:traceGroup>
        <inkml:traceGroup>
          <inkml:annotationXML>
            <emma:emma xmlns:emma="http://www.w3.org/2003/04/emma" version="1.0">
              <emma:interpretation id="{DD4FE655-8078-437E-83D2-B0DBE06E09A4}" emma:medium="tactile" emma:mode="ink">
                <msink:context xmlns:msink="http://schemas.microsoft.com/ink/2010/main" type="inkWord" rotatedBoundingBox="13955,14732 17113,14526 17157,15193 13999,15400"/>
              </emma:interpretation>
            </emma:emma>
          </inkml:annotationXML>
          <inkml:trace contextRef="#ctx0" brushRef="#br0" timeOffset="386415.8181">10626 7340 109 0,'10'4'250'15,"-4"-1"-10"-15,-6-3-9 0,9 8-14 0,-1-5-19 16,1 4-10-16,-2-2-14 0,2 7-14 0,2-8-10 16,-1 6-6-16,0-5-6 0,-2 1 2 0,1 5-21 15,3-2-5-15,-5 0-7 0,1 2-2 0,2 0-4 16,-4-3-4-16,0 0-5 0,0 0-8 0,-2 0-4 0,-4-8-3 16,6 11-5-16,0-4-7 0,-6-7-2 0,5 10-7 15,-5-10-5-15,6 4-9 0,-6-4 4 0,4 7-12 16,-4-7 5-16,0 0-10 0,0 0 4 0,0 0-3 15,0 0-4-15,0 0 10 0,0 0-9 0,0 0-4 16,0 0-6-16,9 4 1 0,-9-4-1 0,0 0-2 16,0 0-18-16,0 0 6 0,9-22-9 0,-4 16-8 15,-4-5-11-15,4-1-2 0,-2 3-9 0,1-5-4 16,2 2 0-16,-1-4 5 0,-1 2 2 0,2 2 2 16,0 0 0-16,-5 2 6 0,4 1 2 0,-5 9 3 15,7-16 2-15,-7 16 2 0,3-11 3 0,-3 11 7 16,6-7-6-16,-6 7-1 0,0 0-5 15,5-10 7-15,-5 10 1 0,0 0 2 0,0 0 2 0,0 0 0 16,0 0 5-16,0 0 3 0,19 13 2 0,-19-13-1 16,11 13-3-16,-5-6 7 0,0 2-1 0,0-2 5 15,5 3 0-15,-3-2 3 0,1 0 0 0,3 1 5 16,0-2-4-16,1-1 3 0,1 1-1 0,1-3-1 16,1 3 1-16,-1-3-1 0,1-4 6 0,1 0-7 15,2 0 1-15,0-2-3 0,5 0 2 0,2 0 4 16,-1-3-10-16,-4 5-3 0,4-7 6 0,2-3-2 15,-2 3-4-15,-1 0 4 0,6-3-1 0,-8 0-1 16,4-1-1-16,-1 0-6 0,1 0 3 0,-6-2-7 16,1 2-4-16,-6-2 3 0,-1 6-4 0,-2-5 2 15,-2-1-3-15,-6 5-7 0,2-2 5 0,-3 0 0 16,-3 10 0-16,0-14 4 0,0 14-7 0,-12-14 5 16,12 14-1-16,-14-3 6 0,3 2-8 0,11 1 1 15,-19 0 6-15,19 0 0 0,-21 4 6 0,9 0-6 16,-1 2-5-16,1 1 7 0,1 0 9 0,1 3-12 15,-1-2 3-15,2 3-4 0,2-5 3 0,4 4-1 0,-2-2-1 16,5-8 1-16,-1 20 5 0,1-10-3 0,3 1 2 16,-3-11 4-16,10 18 1 0,-1-7 4 15,5-1 8-15,-1-3-4 0,7 0 8 0,-3-2-4 16,10-3 3-16,-1 5 10 0,3-5-12 0,3-1 0 0,1-1 5 16,-2-3-5-16,0 1 3 0,8 0-7 0,-6-1-1 15,6-4 3-15,-8 1 4 0,-1-2-5 0,1 0-6 16,-3 0 4-16,2-1-1 0,7 0-5 0,2-3 0 15,-12 1 2-15,-6-1 0 0,7 4-1 0,-4-7-1 16,2 2-1-16,-7-1 5 0,3-3-9 0,-2-1 4 16,-1-3-8-16,-1 4 3 0,-2-4-5 0,-2-4-4 15,1 1-6-15,-2 0-4 0,-4-4-5 0,-3 4 0 16,3 3-3-16,-3-7 4 0,-5 4-2 0,4-1 7 16,-5 4 2-16,-2-2-1 0,-1 7 4 0,0-1 0 15,-2-1 0-15,-1 4 0 0,-2 0 3 0,1 1 0 16,-4 2 1-16,4 4 4 0,-5 0-2 0,1 1 0 15,-1 1 1-15,-5 2 0 0,2-1-3 0,1 4 1 16,-1 1 1-16,-1 3 6 0,2 2 0 0,0 1-2 16,-1 0 8-16,-2 7 4 0,1 1 1 0,-2 2 2 15,3 3 3-15,0 1 1 0,2 0-4 0,-2 4 5 16,6 1-4-16,0 0 2 0,3 0 2 0,0 3 9 16,0-4-11-16,1 3 0 0,5-1 1 0,5-1-5 15,-4 1-1-15,5-1-1 0,0-1 3 0,2 1 0 16,-1-5 0-16,5 0-7 0,2 1 18 0,1-6-19 15,-4 1 6-15,9-4-2 0,-7-1 2 0,8-1-3 0,0-1 0 16,1-6 0-16,-2 3 15 0,-2-4-18 16,1-3 1-16,-1 2-2 0,3-4 3 0,-2-1-2 15,-1-3 3-15,-1 1-7 0,-1 1 2 0,-1-2 4 0,3 1-6 16,-5-4 1-16,1 4 4 0,-1-3-4 0,-3-1-2 16,1 3 13-16,-2 1-10 0,-2-2 1 15,-7 7 0-15,14-12-3 0,-8 8 5 0,0-4 2 16,-6 8-2-16,13-7-3 0,-7 3-4 0,-6 4 4 0,11-5 0 15,-11 5 6-15,0 0-5 0,0 0-5 16,16 3 2-16,-16-3-2 0,10 6 10 0,-10-6-8 0,9 8 0 16,-3-4 10-16,-6-4-6 0,12 13 8 0,-6-7-4 15,2 1 0-15,-2 1 3 0,1-4 0 0,1 3-1 16,0-2-1-16,-2 0 0 0,2-1-4 0,-8-4-2 16,12 11-12-16,-12-11-16 0,10 7-31 0,-10-7-26 15,0 0-46-15,8 4-27 0,-8-4-59 0,0 0-84 16,0 0-256-16,0 0-600 0,0 0 265 0</inkml:trace>
          <inkml:trace contextRef="#ctx0" brushRef="#br0" timeOffset="386604.1824">12575 7002 124 0,'-3'-7'348'16,"3"7"-31"-16,-4-18-34 0,4 18-23 0,-2-10-29 0,2 10-24 15,-6-11-21-15,6 11-20 0,0 0-16 16,0 0-15-16,0 0-22 0,0 0-21 0,0 0-34 0,0 0-30 16,20 23-40-16,-17-14-50 0,1 5-40 0,2-6-53 15,0 5-240-15,-3 2-427 0,3-4 189 0</inkml:trace>
          <inkml:trace contextRef="#ctx0" brushRef="#br0" timeOffset="387257.4659">12791 7229 24 0,'6'7'240'16,"-6"-7"-11"-16,9 14-5 0,-1-11-7 0,-1 3-15 0,2 2-9 16,-4-1-5-16,4-2-12 0,-2 1-10 0,1 3-10 15,-2-2-15-15,-1 1-10 0,3-3-16 0,-2 0-8 16,-6-5-9-16,10 13-10 0,-7-8-8 0,-3-5-7 16,9 8-8-16,-9-8 3 0,6 10-11 0,-6-10-8 15,0 0-8-15,6 8 1 0,-6-8-5 0,0 0-4 16,3 7-2-16,-3-7-1 0,0 0-5 0,0 0 2 15,0 0-8-15,0 0 1 0,0 0-7 0,0 0-6 16,24-14-9-16,-16 9 3 0,-3-5-4 0,1 3-6 0,2-2 0 16,-2 0 2-16,3-2-3 0,1-2 3 0,-1 2-1 15,3-2-3-15,-6 1 4 0,3 2 1 16,-1 1 0-16,-3 0 1 0,3 2 6 0,-2 1 2 16,1-1 3-16,-7 7 1 0,12-10 6 0,-12 10-2 0,11-3 6 15,-11 3-4-15,0 0 6 0,10-4 3 0,-10 4 10 16,0 0-1-16,18 10 7 0,-18-10-1 15,6 9 2-15,-3-2 1 0,-3-7 2 0,4 12-1 16,-2-2 2-16,2-1 0 0,1-1 2 0,-4 3-9 0,-1-11-2 16,3 18-2-16,0-11 1 0,0 3-11 0,0 0 8 15,-3-10-5-15,3 13-5 0,-3-13 2 16,2 12 0-16,-2-12-14 0,3 14 8 0,-3-14-6 0,1 9 7 16,-1-9-3-16,6 8-6 0,-6-8 3 0,0 0 5 15,12 2-2-15,-12-2-3 0,0 0-4 16,0 0-7-16,17-10 0 0,-17 10-3 0,12-8-6 0,-5 0-6 15,0 0-3-15,4-2-2 0,-1 0-2 0,1-1-2 16,-2-2 5-16,1 2 4 0,2-6-7 0,-3 5 4 16,0-3 3-16,0 3-1 0,1-4 5 0,1 2-1 15,-4 3 1-15,2 0 2 0,-3 2 0 0,0 1 4 16,0 4 9-16,-6 4 3 0,12-10 3 0,-6 5 5 16,-6 5-1-16,0 0-5 0,10-2 16 0,-10 2 12 15,0 0 11-15,18 7 5 0,-18-7 12 0,14 6 5 16,-5-1 5-16,0 5 8 0,-2 0-2 0,-1-5 4 15,2 7-7-15,-3-1-3 0,4-2-2 0,2 2-11 16,-4 0-2-16,-1-3-7 0,-1 2 0 0,-1 3-6 16,1-5-6-16,1 3-7 0,-3 2-27 0,-3-3-25 15,0-10-59-15,1 14-42 0,4-4-36 0,-5-10-34 16,0 14-41-16,0-14-40 0,1 9-43 0,-1-9-75 0,0 0-197 16,0 0-633-16,0 0 280 0</inkml:trace>
          <inkml:trace contextRef="#ctx0" brushRef="#br0" timeOffset="387517.77">13695 7312 192 0,'0'0'240'0,"0"0"-7"0,14-2-10 0,-14 2-11 15,0 0-14-15,0 0-13 0,15 2-11 16,-15-2-14-16,13 0-10 0,-13 0-11 0,12 1-10 0,-12-1-6 16,13 1-4-16,-13-1-10 0,0 0-4 0,17 0 0 15,-17 0-4-15,0 0 2 0,0 0 2 0,10 2 3 16,-10-2 10-16,0 0-11 0,0 0 8 15,0 0-2-15,0 0 8 0,0 0-6 0,0 0 1 0,6-11-6 16,-6 11-3-16,0 0-8 0,0 0-7 0,0 0-12 16,-13-17-7-16,13 17-5 0,0 0-7 0,-8-7-8 15,8 7-8-15,0 0-12 0,0 0-27 0,-12-6-45 16,12 6-42-16,0 0-46 0,0 0-51 0,-25 10-77 16,25-10-118-16,-13 3-259 0,13-3-685 0,-17 2 302 15</inkml:trace>
        </inkml:traceGroup>
      </inkml:traceGroup>
    </inkml:traceGroup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11:38.30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03F1070-A638-4586-B5F4-67E48EE963CF}" emma:medium="tactile" emma:mode="ink">
          <msink:context xmlns:msink="http://schemas.microsoft.com/ink/2010/main" type="writingRegion" rotatedBoundingBox="2758,1818 30371,737 30785,11318 3172,12399"/>
        </emma:interpretation>
      </emma:emma>
    </inkml:annotationXML>
    <inkml:traceGroup>
      <inkml:annotationXML>
        <emma:emma xmlns:emma="http://www.w3.org/2003/04/emma" version="1.0">
          <emma:interpretation id="{8EDC7E52-C847-475E-ACE0-AC3457468FB8}" emma:medium="tactile" emma:mode="ink">
            <msink:context xmlns:msink="http://schemas.microsoft.com/ink/2010/main" type="paragraph" rotatedBoundingBox="2917,1812 23914,1544 23928,2658 2931,29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08D348-8520-4C40-8046-EEE5204694EE}" emma:medium="tactile" emma:mode="ink">
              <msink:context xmlns:msink="http://schemas.microsoft.com/ink/2010/main" type="line" rotatedBoundingBox="2917,1812 23914,1544 23928,2658 2931,2926"/>
            </emma:interpretation>
          </emma:emma>
        </inkml:annotationXML>
        <inkml:traceGroup>
          <inkml:annotationXML>
            <emma:emma xmlns:emma="http://www.w3.org/2003/04/emma" version="1.0">
              <emma:interpretation id="{70327812-B509-4228-B29B-658ED7AA3CB4}" emma:medium="tactile" emma:mode="ink">
                <msink:context xmlns:msink="http://schemas.microsoft.com/ink/2010/main" type="inkWord" rotatedBoundingBox="2917,1812 3266,1807 3279,2849 2930,2853"/>
              </emma:interpretation>
            </emma:emma>
          </inkml:annotationXML>
          <inkml:trace contextRef="#ctx0" brushRef="#br0">68 432 129 0,'0'0'159'0,"0"-14"-17"0,0 14-4 0,0 0-8 16,0 0-6-16,0 0-9 0,0 0-5 0,2-14-6 15,-2 14-6-15,0 0-4 0,0 0-2 0,0 0-9 16,2-9 1-16,-2 9-8 0,0 0-3 0,0 0 0 16,0 0-6-16,0 0 1 0,0-12-3 0,0 12-5 15,0 0-3-15,0 0-3 0,0 0-3 0,0 0 5 0,0-14-3 16,0 14-1-16,0 0-3 0,0 0 4 15,1-10-5-15,-1 10-1 0,0 0 0 0,0 0 1 16,0 0 1-16,2-14 1 0,-2 14 0 0,0 0 0 0,0 0-3 16,0 0 6-16,0 0-1 0,-2-15-5 15,2 15-1-15,0 0-2 0,0 0-7 0,0 0-6 16,0 0 0-16,0 0-6 0,0 0 2 0,0 0-6 0,0 0-4 16,0 0 5-16,0 0-1 0,0 0 9 0,0 0-2 15,8 39 3-15,-8-25 8 0,0 0 4 16,-2 10 5-16,2 3 8 0,0-3 2 0,-1 3 2 15,-2 3 8-15,1 5-1 0,-1 1 6 0,1 2-3 0,2-1 7 16,-2-9 8-16,1-2 25 0,-2 1-2 0,1 1-5 16,2-3-2-16,-1-9 2 0,1 8-6 0,1-5-2 15,-1-2-3-15,2 1-6 0,1 0-6 0,-2-5-5 16,3 1-1-16,-2 1 1 0,1-7-5 0,0 1-5 16,0 1 0-16,1 1-6 0,-4-11-2 0,8 10-1 15,-2-1 3-15,-6-9-6 0,12 8 2 0,-5-4-1 0,2-1-3 16,-9-3-1-16,17 1-4 0,-8 2-4 15,-9-3-3-15,23-4-4 0,-12 1-2 0,2-4-5 16,4 2-2-16,2 0-3 0,-9-2-10 0,7-3-14 16,-2 3-19-16,-2 0-26 0,1-4-22 0,-1 4-29 0,-5 0-45 15,5-3-40-15,-3-1-41 0,-5 2-36 0,-2 0-42 16,0-1-58-16,-3 10-77 0,-3-25-280 16,-2 11-776-16,-1 1 343 0</inkml:trace>
          <inkml:trace contextRef="#ctx0" brushRef="#br0" timeOffset="310.1437">24 65 147 0,'-4'-11'297'0,"4"11"-9"15,-5-15-12-15,5 15-7 0,-3-12-15 0,3 12-11 16,-4-9-18-16,4 9-11 0,0 0-26 0,-6-11-5 16,6 11-22-16,0 0-14 0,0 0-20 0,-3-8-10 15,3 8-24-15,0 0-7 0,0 0-9 0,0 0-20 16,0 0-26-16,0 0-29 0,0 0-40 0,0 0-52 15,0 0-60-15,6 40-73 0,0-28-275 0,1 1-538 0,1-2 239 16</inkml:trace>
          <inkml:trace contextRef="#ctx0" brushRef="#br0" timeOffset="20507.5089">85 75 14 0,'0'0'208'0,"0"0"-8"0,-4-11-7 0,4 11-12 16,0 0 0-16,-3-13-4 0,3 13-4 0,0 0-9 15,-6-9-8-15,6 9-12 0,0 0-4 0,-6-8-2 16,6 8-11-16,0 0-11 0,-6-10-5 0,6 10-5 16,0 0-11-16,0 0-6 0,-7-6-9 0,7 6-7 15,0 0-10-15,0 0-3 0,0 0-9 0,0 0-6 16,0 0-3-16,-20 12-2 0,20-12-4 0,-7 9-7 15,7-9 1-15,-8 12-3 0,4-6-8 0,4-6 4 16,-3 15-1-16,3-15-3 0,-5 9 0 0,5-9-1 16,-1 12-6-16,1-12-1 0,-3 11 2 0,3-11-4 15,0 0 0-15,0 0 5 0,4 14-6 0,-4-14 4 16,0 0-1-16,6 4 4 0,-6-4 2 0,0 0-3 0,0 0 2 16,0 0 6-16,0 0-2 0,20-4-3 15,-20 4 3-15,0 0 3 0,0 0 2 0,12-14 1 16,-12 14 1-16,4-11 7 0,-4 11-4 0,3-9 1 0,-3 9 3 15,0 0-2-15,0-12 2 0,0 12-4 16,0 0 1-16,0-15-5 0,0 15-5 0,0 0 0 16,0 0-1-16,0 0-8 0,-4-15-1 0,4 15-3 0,0 0-1 15,0 0-9-15,0 0-15 0,0 0-22 0,0 0-29 16,0 0-31-16,0 0-47 0,0 0-50 0,-18 27-63 16,18-27-292-16,-3 12-598 0,3-12 265 0</inkml:trace>
        </inkml:traceGroup>
        <inkml:traceGroup>
          <inkml:annotationXML>
            <emma:emma xmlns:emma="http://www.w3.org/2003/04/emma" version="1.0">
              <emma:interpretation id="{1C99DC43-CEFC-47BD-892E-D9941662D2D6}" emma:medium="tactile" emma:mode="ink">
                <msink:context xmlns:msink="http://schemas.microsoft.com/ink/2010/main" type="inkWord" rotatedBoundingBox="4454,2112 8709,2057 8719,2852 4464,2906"/>
              </emma:interpretation>
            </emma:emma>
          </inkml:annotationXML>
          <inkml:trace contextRef="#ctx0" brushRef="#br0" timeOffset="1693.3629">1541 667 216 0,'0'0'255'0,"0"0"-25"0,0 0-18 16,6-10-22-16,-6 10-12 0,0 0-9 0,0 0-7 0,0 0-6 15,6 25-3-15,-2-17-5 0,-2 5-3 16,2-1-14-16,-4 5-4 0,2-1-7 0,2-3-9 16,-2 3-11-16,1-1 2 0,0-1-10 0,0-1-9 0,3 2-5 15,-2-2-5-15,-2-2-4 0,-1-4-6 0,-1-7-8 16,5 20 1-16,-4-14-5 0,-1-6-6 0,2 12-3 15,-2-12 3-15,3 10-8 0,-3-10-6 0,3 8-1 16,-3-8-3-16,0 0-2 0,0 0-3 0,0 0 9 16,4 8-3-16,-4-8 6 0,0 0 2 0,0 0 4 15,0 0-6-15,0 0-3 0,0 0 0 0,0 0 0 16,0 0-6-16,0 0-3 0,14-26 2 0,-13 16-8 16,3-4-6-16,2 0 5 0,-3-3-4 0,3-1-8 15,2-2 10-15,4-3-2 0,-3 0-8 0,1 3-2 16,-1-2 2-16,5 3 0 0,-3-2 2 0,0 6-5 15,-2 3 3-15,0-1-2 0,1 2 0 0,-2 0-1 16,-1 5-4-16,-2-1 1 0,2 0-2 0,-1 1 6 16,-6 6-8-16,13-5 1 0,-13 5 0 0,14 0 6 15,-14 0-14-15,13 7 13 0,-7-1 1 0,2 6 0 0,-1 0-2 16,-5 3 6-16,4 1 5 0,4 6-4 16,-2 0 3-16,1-1 8 0,-1 1-1 0,1-2 7 0,0 3 0 15,0-1 12-15,0-1-17 0,-1-3-2 0,-1-2 1 16,4-1-7-16,-4-1 2 0,1 2 3 15,3-4-2-15,-2-1 1 0,2 1-6 0,1-4 1 0,-3 0 0 16,0 0 5-16,3-3-6 0,-2-5-1 0,0 5-1 16,2-5-2-16,-12 0-8 0,27-5-1 0,-15 3 2 15,3-3-12-15,-3-2-1 0,1-3 3 0,-1 1-6 16,-3 0 11-16,2-2 2 0,-2-4-2 0,1 3-2 16,-2 1 2-16,-1-3 1 0,-1 4 1 15,-3 1 3-15,3 1-2 0,-6 8 11 0,7-11-4 0,-7 11-4 16,5-7-4-16,-5 7 2 0,0 0-6 0,0 0 5 15,6-7-5-15,-6 7 6 0,0 0-1 0,0 0 5 16,0 0-2-16,13 20 0 0,-10-13 10 0,2 4-4 16,-1-4-2-16,1 3 6 0,1-3-6 0,4 0 10 0,-2 1 2 15,1-1-4-15,7-2 11 0,-3 0-5 16,-2-1 7-16,5-2-4 0,-5-1 2 0,7-1-3 16,-4-1-5-16,3-2 5 0,-1-1 6 0,1-3-7 0,-4 1 5 15,0-1-8-15,2-4-1 0,-1 0 2 0,-1 2 2 16,-1-2-9-16,-3-2 6 0,-3-2-8 0,2 5 5 15,-2-5-2-15,-1 2-5 0,-3-1 1 0,-2 4 3 16,0 10 4-16,-2-20-8 0,1 11 0 0,-5-1 1 16,-1 0-1-16,-1 5-4 0,-2 0 8 0,-5 0-6 15,-3 0-1-15,1 5-2 0,-2 0 2 0,-2 5-4 16,-3 0 1-16,-1 0 0 0,6 0 1 0,-1 0 4 16,4 3 1-16,-2-1-3 0,3-2-4 0,2 2 0 15,2 1-9-15,-2 0-25 0,5-3-19 0,-1 2-15 16,3 0-21-16,0 2-20 0,6-9-19 0,-7 14-26 15,7-14-25-15,-2 12-30 0,2-12-19 0,0 0-31 16,14 6-263-16,-14-6-569 0,0 0 252 0</inkml:trace>
          <inkml:trace contextRef="#ctx0" brushRef="#br0" timeOffset="1976.135">2606 371 17 0,'0'0'317'16,"1"-11"-24"-16,-1 11-28 0,0 0-27 0,0 0-17 16,0 0-5-16,0 0-9 0,0 0-7 0,0 0-6 0,15 41-9 15,-6-20-5-15,-4-2-5 0,4 7-3 0,-2 1-3 16,1 0-21-16,0 10 8 0,4-6-18 16,-4 6-8-16,4-12-9 0,0 3-14 0,0-3 0 0,1 1-14 15,-2-1-12-15,-1-5-6 0,0 3 0 0,-1-9-13 16,-1 4-5-16,-2-5-8 0,3 3-11 0,-2-3-22 15,-1-3-23-15,2-3-26 0,-4-1-21 0,5-1-21 16,-3 1-16-16,-6-6-31 0,18 4-31 0,-18-4-25 16,19-5-21-16,-10 2-27 0,3-6-16 0,-3-2-22 15,5-3-213-15,-4 0-516 0,-3 0 229 0</inkml:trace>
          <inkml:trace contextRef="#ctx0" brushRef="#br0" timeOffset="2210.1643">3050 655 64 0,'3'-6'245'0,"-3"6"5"16,6-11-3-16,-6 11-4 0,0 0-7 0,6-7-7 15,-6 7-19-15,0 0-6 0,0 0-10 0,0 0-10 16,0 0-4-16,0 0 6 0,-21 28-7 0,14-15 2 16,-1 1-4-16,-1 1 0 0,2-1 2 0,-2 3-7 15,-4 6-5-15,5-1-8 0,1 0-5 0,-4-5-13 16,2 1-11-16,3-1-11 0,2 3-11 0,-2-2-9 0,3-2-11 16,3 0-10-16,3 0-4 0,-3-4-5 0,4 3-7 15,2-6-5-15,-3 2-4 0,9-4-4 0,-4 0-5 16,4-1 0-16,3-2-4 0,2-3-17 0,3 0-25 15,1-1-35-15,4-1-31 0,0-7-48 0,2-2-40 16,-3 3-40-16,1-4-48 0,2-3-49 0,6-8-58 16,-7 5-321-16,5-10-728 0,-7-1 322 0</inkml:trace>
          <inkml:trace contextRef="#ctx0" brushRef="#br0" timeOffset="2480.6524">3434 299 179 0,'-6'-14'319'0,"6"14"-19"0,-3-10-26 16,3 10-21-16,0 0-25 0,0 0-24 0,0 0-17 15,0 0-12-15,0 0-4 0,0 0-3 0,0 0-8 16,13 31-8-16,-4-8-1 0,-5 1 1 0,7 3-7 16,1 8-10-16,-3 0-5 0,4 0-9 0,-1 1-12 0,-3 1-7 15,3 5-1-15,0-1-13 0,0-2 3 16,-3-1-19-16,3-1-2 0,-3-4-5 0,1 4-11 15,-2-8-6-15,1-4 2 0,-2 1-6 0,-1-2-29 0,0-6-18 16,0 4-28-16,-2-5-25 0,-2-1-20 0,1-3-26 16,-3 0-33-16,3-2-33 0,-2-4-37 15,-1-7-39-15,-4 13-60 0,4-13-228 0,0 0-576 0,-9 8 255 16</inkml:trace>
          <inkml:trace contextRef="#ctx0" brushRef="#br0" timeOffset="3065.7987">3483 921 116 0,'0'0'328'0,"0"0"-29"0,0 0-26 15,-14 1-26-15,14-1-29 0,0 0-23 0,0 0-16 16,0 0-15-16,0 0-18 0,0 0-8 0,0 0-18 16,0 0-8-16,0 0-12 0,26 16-7 0,-17-14-9 15,3 0-8-15,0 0-5 0,4-4-9 0,3 0-5 16,-1-1-7-16,3 0 3 0,3-4-16 0,0 1 5 15,1-1-9-15,1-4-3 0,0 4-3 0,0 0-1 16,2-3-5-16,0-4-3 0,2 3 0 0,-1 0-3 0,8-4-5 16,-10 3 0-16,0-1 1 0,-1 2-3 0,0 0-3 15,-2-2 0-15,-1 2-1 0,-5 2 0 16,-6-2-4-16,2 3 4 0,-1 0 3 0,-7-2-2 16,0 3-1-16,-1 1 0 0,-5 6 11 0,5-15-6 0,-5 15 7 15,0 0-2-15,-11-11-2 0,11 11 4 16,-15-4 4-16,0 3 3 0,-3 2 5 0,-2 3 6 0,0 0 5 15,-7 2 4-15,-3 0 3 0,8 4 1 0,-5 0 6 16,1 0-1-16,2 1-5 0,8-1 1 0,-5 1-10 16,5 2 0-16,5-2-4 0,1-4-6 0,1 6-1 15,3-1-9-15,0-2 7 0,2-3-6 0,4-7 4 16,-2 17-13-16,2-17-3 0,6 14-10 0,0-4-15 16,0-3-12-16,0-3-12 0,3 0-7 0,0 0-9 15,3-2-7-15,3-2-10 0,1 4 2 0,-1-8-2 16,0 4-3-16,-3-3 3 0,7-4 2 0,-4 3 4 15,3-3 13-15,6-3 3 0,-11 4 5 0,2-2 6 16,-1-3 2-16,1 1 4 0,-2 3 11 0,0-3 8 16,1 0 15-16,-4 5 13 0,-1-1 13 0,-1 2 10 15,-8 4 8-15,13-6 3 0,-13 6-2 0,12-4 4 16,-12 4 1-16,0 0 2 0,18 4 4 0,-18-4-3 16,10 13-3-16,-4-5 0 0,6 2-10 0,-1 0-4 15,-7 1-2-15,5 3-2 0,-1-2-1 0,1 3-1 16,-2-5-14-16,2 1-25 0,-6-1-33 0,3-3-40 0,-2 4-42 15,-1-4-52-15,-3-7-45 0,5 11-71 16,-5-11-214-16,0 0-550 0,0 0 244 0</inkml:trace>
          <inkml:trace contextRef="#ctx0" brushRef="#br0" timeOffset="3421.9097">4582 548 335 0,'0'0'309'0,"0"0"-19"0,0 0-22 0,0 0-20 16,-36 20-18-16,26-12-18 0,1-1-14 0,1 3-25 15,1 0-11-15,-2 1-16 0,3 1-16 0,0-3-13 16,3 1-8-16,-2 1-15 0,0 0-13 0,0-3-2 16,5-8-8-16,-1 18-7 0,1-7-3 0,0-11-11 15,4 17 0-15,-1-9-9 0,1 0-1 0,2-1-8 16,0 1 0-16,2-3-6 0,4 6 0 0,-3-5-2 15,4 1-1-15,1 4 1 0,1-5 4 0,-2 2 0 16,3 2 4-16,-1-3 6 0,0 3-7 0,0-3 7 16,-6 0 3-16,1-3-3 0,-1 3-2 0,-1-5 9 15,-8-2 4-15,9 12-1 0,-6-5 5 0,-3-7-1 16,0 0 1-16,-8 19-6 0,4-11-2 0,-7 0-10 16,2 0 3-16,-4 1-13 0,1 2-22 0,2-6-21 0,-5 1-40 15,4 0-29-15,1-2-34 0,-1-1-35 16,11-3-36-16,-17 5-50 0,17-5-67 0,0 0-253 0,-14-11-607 15,14 11 269-15</inkml:trace>
          <inkml:trace contextRef="#ctx0" brushRef="#br0" timeOffset="3623.7329">4880 690 236 0,'0'0'338'0,"9"8"-18"0,-4-2-15 0,-5-6-17 0,3 14-19 15,3-4-15-15,-6-1-19 0,1 2-8 0,4-2-23 16,-1 5-16-16,-4-1-20 0,2 2-18 0,-1-2-18 16,5 0-11-16,-6-1-10 0,1-1-31 0,2 2-38 15,-3-13-36-15,-3 18-49 0,6-12-54 0,-3-6-58 16,0 15-60-16,0-15-73 0,0 0-192 0,0 0-519 16,0 0 230-16</inkml:trace>
          <inkml:trace contextRef="#ctx0" brushRef="#br0" timeOffset="4000.0499">5126 733 307 0,'14'2'337'0,"-14"-2"-14"0,3 9-14 16,-3-9-11-16,9 9-8 0,-6-1-3 0,1 1-31 16,-1 0-22-16,5 4-13 0,-3-3-22 0,1 0-20 0,0 1-14 15,2-1-9-15,-1 0-29 0,2-4-9 16,-6 4-13-16,5-5-4 0,-2 3-16 15,0-2-9-15,-6-6-15 0,9 7-16 0,-3-2-8 0,-6-5-16 16,0 0-15-16,12 1-22 0,-12-1-1 0,0 0-10 0,17-9-2 16,-11 1-5-16,-6 8-2 0,11-15 1 0,-5 4-1 15,1-1-6-15,2-1 5 0,-1-1 2 0,1-1 2 16,-2 2 3-16,5-4 5 0,-5 6 1 16,2-2 8-16,0 6 14 0,2-2 10 0,-5 3 10 0,4 1 10 15,-10 5 15-15,14-5 2 0,-14 5 15 0,19 3 6 16,-10 0 9-16,-2 4 0 0,7 1 6 0,-2 0-8 15,1 3 8-15,1 1-2 0,5 2-5 0,-1 4-7 16,1-4 3-16,-2 3-16 0,2 0-6 0,0 1 1 16,1-4-9-16,-1 3-1 0,-4-6-8 0,0-1-23 0,1-3-32 15,-4 1-43-15,3-2-40 0,0 0-34 0,-7-5-54 16,-8-1-67-16,19-4-57 0,-7-1-342 16,-6-2-717-16,4-1 317 0</inkml:trace>
        </inkml:traceGroup>
        <inkml:traceGroup>
          <inkml:annotationXML>
            <emma:emma xmlns:emma="http://www.w3.org/2003/04/emma" version="1.0">
              <emma:interpretation id="{45108393-CE56-4A2A-9FC9-B02097F724F3}" emma:medium="tactile" emma:mode="ink">
                <msink:context xmlns:msink="http://schemas.microsoft.com/ink/2010/main" type="inkWord" rotatedBoundingBox="8990,2158 11323,2128 11331,2750 8997,2779"/>
              </emma:interpretation>
            </emma:emma>
          </inkml:annotationXML>
          <inkml:trace contextRef="#ctx0" brushRef="#br0" timeOffset="5312.1702">6072 345 281 0,'7'10'273'0,"-4"-3"-13"16,-1 4-12-16,4 2-6 0,3 2-18 0,-5-1-8 15,8 10-16-15,-4-4-16 0,0 4-15 0,4 0-11 16,2 2-10-16,-1 5-11 0,1-6-11 0,-2-3-10 15,1-2-5-15,0 4-9 0,-1-10-7 0,2 7-7 16,-1-3-2-16,-4-2-3 0,5-3-16 0,-5 0 2 16,1-3-10-16,0 0 0 0,-4-3-10 0,3 0 2 15,-7-3-6-15,-2-4 4 0,12 7 5 0,-12-7 6 16,6 7 1-16,-6-7-4 0,0 0-6 0,0 0-16 16,0 0 4-16,0 0-5 0,0 0-5 0,0 0-13 15,-20-25-1-15,11 19 1 0,0 2-7 0,2-2 0 16,-3 1 2-16,1 1-2 0,-5-2 0 0,14 6 9 15,-15-6-1-15,8 3 1 0,7 3 1 0,-20 0 7 0,20 0-6 16,0 0 4-16,-19 6 3 0,10-1-3 16,9-5-3-16,-10 12-6 0,4-4 2 0,3 3 8 0,0-2 3 15,6 6-10-15,-6-2-1 0,3-13-1 0,3 24-4 16,-2-10 1-16,4-3 1 0,1-1-4 16,-2 4 0-16,8-5 6 0,-5 2-3 0,2-4 2 0,0-1-5 15,5-1 2-15,-1-3-2 0,2 1 0 16,3-1-2-16,1-4-3 0,-2 1-5 0,1-3-6 15,9-2-7-15,-5-2 1 0,3-2-4 0,-1-2-2 0,-1 3 6 16,-4-6 2-16,6 2-2 0,-4 2-2 0,5-2-5 16,-10 0 10-16,6-1 1 0,1 3-2 0,-10 0-3 15,3 5 4-15,-1-2-1 0,-1 2 5 0,-1 1-7 16,-4 4 1-16,2-1 4 0,-11 2 1 0,22 2 3 16,-12-1 1-16,-1 0 6 0,5 2 0 0,-2 4 5 15,1-4-3-15,1 2-3 0,-2 1 3 0,-2-3 1 0,6 5 6 16,-2-6-8-16,-2 3 5 0,4-1-4 0,4-1 6 15,-4-3-6-15,3 3 13 0,-2-3-17 16,2 0 5-16,3-4-1 0,-2 1-1 0,-4-1 0 16,1-2 4-16,2 2 1 0,-6-3 0 0,1 1-6 0,-2-1-2 15,-2-1-8-15,-4-4 8 0,3 3-10 0,-4 0-2 16,-2 0-18-16,-3 9-1 0,3-24-13 16,-6 9 6-16,0-3-7 0,-2 5-2 0,-4 0-6 0,-4 0-4 15,1 1-2-15,-5 2 2 0,-2 0 10 0,0 2 4 16,-5-1 1-16,-5 9 4 0,7-1 4 0,-5 2 7 15,2 1 3-15,6 2 16 0,-1 1 5 0,-2 4 5 16,-2 2 11-16,8 0-2 0,4-2 4 0,-8 9 8 16,7-4 6-16,-1 6-2 0,2-6 7 0,5 1-4 15,1 5-3-15,0-4 4 0,3-3-5 0,3 1 2 16,3 1-9-16,-3 1 3 0,6-6-4 0,0 3 0 16,-2-4-4-16,5 0 1 0,-3-3 4 0,5 4 3 15,2-5-10-15,1-1 1 0,4 0-7 0,-5-4 0 16,6 2-10-16,1-4-10 0,-4-2-10 0,4 0 0 0,2-6-7 15,-3 3-2-15,-2-3-9 0,5-2 1 0,-3-1-3 16,-2 3 4-16,2-5 7 0,1-1 1 16,-4 5 0-16,-6-3 3 0,4 0 8 15,1-5-3-15,-2 7 9 0,-4-1 0 0,-1 1 12 16,-2 5 1-16,-2 0 13 0,5-4-9 0,-9 11 6 0,10-7 1 0,-10 7-5 16,6-6 5-16,-6 6-5 0,0 0 6 15,0 0 0-15,0 0 6 0,20 10 9 0,-20-10 1 0,6 14-5 16,0-7 9-16,-5 3-4 0,8-1 5 0,-3 2-2 15,2-2-7-15,1 4 6 0,-2-4-6 0,2 0-6 16,1 0 8-16,-1-1-7 0,2-1 3 0,-2-2-6 16,-2 1 3-16,5-3-4 0,-4 1-3 0,4-4 4 15,1 3-3-15,-13-3 0 0,22 2-3 0,-11-7 2 16,-11 5-1-16,22-4 0 0,-13 1-5 0,2-4 5 16,-6 1-4-16,6 0-9 0,-2-5 9 0,-2-1 0 15,5 1 1-15,-4-2-3 0,4 3 2 0,-5 0-5 16,-1-2 5-16,0 5-6 0,1 2 11 0,-7 5-2 15,9-8-5-15,-9 8 3 0,5-7-3 0,-5 7 2 16,0 0 6-16,0 0 3 0,0 0 8 0,25 10 3 16,-25-1 5-16,0-9-2 0,9 18 2 0,-4-11 1 15,-2 4 1-15,3-1 1 0,0 5-1 0,-2-5-5 0,-1-1-1 16,3 0-2-16,0 1-1 0,1 2-2 0,-4-5-3 16,0-1-5-16,-3-6 4 0,8 11-3 0,-2-5 1 15,-6-6 0-15,9 3 0 0,-9-3 1 0,0 0 6 16,13 4-8-16,-13-4-4 0,0 0-1 0,17-14-2 15,-8 6-1-15,1-2 0 0,3-4-1 0,-4 0-2 16,2 2 2-16,5-7-5 0,4 0 2 0,-8 6-1 16,7-5 2-16,0 2-6 0,-2 5-3 0,-4 1 3 15,1 3-4-15,5 1 2 0,-4 1 2 0,1 3 4 16,4 4 0-16,-1 2 0 0,-3-2 2 0,4 5 3 16,4 2-1-16,-2 6 0 0,0 0 2 0,1 1-1 15,10 9-4-15,-11-8 2 0,11 8-2 0,0-3-28 16,-11-4-46-16,11 4-63 0,-2 1-53 0,-4-2-68 15,-8 0-81-15,7-7-137 0,-1 3-247 0,-3-6-780 16,-1 2 346-16</inkml:trace>
        </inkml:traceGroup>
        <inkml:traceGroup>
          <inkml:annotationXML>
            <emma:emma xmlns:emma="http://www.w3.org/2003/04/emma" version="1.0">
              <emma:interpretation id="{6CC26E68-D52D-474A-81BF-B9346EB7BA21}" emma:medium="tactile" emma:mode="ink">
                <msink:context xmlns:msink="http://schemas.microsoft.com/ink/2010/main" type="inkWord" rotatedBoundingBox="12118,2234 14448,2204 14455,2731 12125,2761"/>
              </emma:interpretation>
            </emma:emma>
          </inkml:annotationXML>
          <inkml:trace contextRef="#ctx0" brushRef="#br0" timeOffset="6405.0432">9259 505 3123 0,'-6'-9'137'0,"6"9"-19"0,-13-9-13 16,7 2-7-16,-2-3 2 0,8 10 8 0,-6-11-15 15,6 11 0-15,-13-6-14 0,13 6-10 0,0 0-10 16,-6-7-6-16,6 7-12 0,0 0-19 0,0 0-25 16,0 0-35-16,0 0-44 0,0 0-42 0,0 0-57 15,39 18-68-15,-26-12-92 0,-4-4-206 0,10 2-592 16,-5 0 261-16</inkml:trace>
          <inkml:trace contextRef="#ctx0" brushRef="#br0" timeOffset="6234.2125">9399 729 182 0,'0'0'254'0,"0"0"-3"0,0 0-7 0,0 0-8 16,0 0-13-16,0 0-9 0,0 0-16 0,0 0-15 16,0 0-17-16,0 0-9 0,0 0-13 15,0 0-6-15,0 0-4 0,-27 21-7 0,27-11-13 0,0-10-9 16,-4 21-2-16,2-7-13 0,-1 1-3 0,3-2-10 16,3-2-6-16,-3 4-5 0,3-3-5 0,0 1-1 15,0 2-8-15,3-8 3 0,-1 3-10 0,4 0 2 16,1-2-9-16,-4 0 6 0,4-2 5 0,5-4-15 15,-1 2-1-15,2-3 3 0,1-1 1 0,2-3-8 16,0-1 5-16,1-2-8 0,-1-1 0 16,5 2 5-16,-9-5-3 0,4 3-2 0,-5-1 8 0,2-2-4 15,-4 0 9-15,-1 2 8 0,-1-1 4 0,-4-1 2 16,0 3 6-16,0-1 6 0,-6 8-12 0,4-16 2 16,-4 16 0-16,-3-18-9 0,3 18-5 0,-7-13-1 0,-1 8-1 15,-3-2-4-15,2 1-2 0,-5 1-2 16,-2-1 0-16,-1 5-1 0,1-2-4 0,0 3 2 15,-4-1-9-15,2-1 1 0,-1 2-2 0,4-2 1 0,-3 4-2 16,2-2-4-16,2 3-5 0,1-1-11 0,1 0-33 16,12-2-43-16,-21 3-44 0,9-2-50 0,3 2-56 15,-4 0-70-15,-1-2-106 0,14-1-270 16,-25-5-729-16,11-2 323 0</inkml:trace>
          <inkml:trace contextRef="#ctx0" brushRef="#br0" timeOffset="6797.7945">9939 708 244 0,'6'6'268'0,"4"1"-7"0,-2-3-10 15,-2 3-11-15,-6-7-24 0,16 8-16 0,-10-2-14 16,3 1-12-16,-4-3-18 0,4 2-10 16,-9-6-16-16,10 8-9 0,-10-8-14 0,12 8-9 0,-12-8-11 15,7 7-8-15,-7-7-5 0,6 2-6 0,-6-2-7 16,0 0-7-16,8 6-4 0,-8-6 2 16,0 0-5-16,0 0-5 0,0 0-6 0,0 0-4 15,0 0-1-15,0 0-3 0,0 0-8 0,3-23 0 0,-3 23-2 16,3-15 0-16,-3 15-3 0,6-13-1 15,-6 3 0-15,3 1-5 0,-3 9 5 0,10-16-5 0,-4 7 0 16,-1 3 2-16,4-1 5 0,-2 1 4 0,5 1 7 16,-2 2 7-16,4-1 5 0,4 3 5 0,-2-2 4 15,-4 6 3-15,6-2 9 0,-3 4-1 0,4 2 3 16,-1-1-2-16,-1 5-4 0,0-4 2 0,0 2-13 16,-1 0-4-16,1 2 7 0,-4 2-13 0,0-2-4 15,-1 2-6-15,0-2-21 0,-3 0-52 0,0 0-42 16,-4-2-42-16,1 2-63 0,-2-4-76 0,-2 3-369 15,-2-10-693-15,0 0 307 0</inkml:trace>
          <inkml:trace contextRef="#ctx0" brushRef="#br0" timeOffset="8210.8707">9469 426 12 0,'0'0'300'0,"-10"-4"-10"0,10 4-8 0,0 0-12 0,0 0-14 15,-12-4-14-15,12 4-16 0,0 0-18 0,0 0-15 16,0 0-16-16,0 0-12 0,0 0-13 0,0 0-17 16,0 0-19-16,0 0-8 0,0 0-9 15,0 0-15-15,0 0-1 0,0 0-15 0,0 0-3 16,0 0-10-16,0 0 1 0,9 27-10 0,-9-27 0 0,6 14-2 15,-2-3-7-15,-4 2-15 0,3 0-30 16,-6 3-33-16,6-1-43 0,-3 1-52 0,-3-1-58 0,3-1-75 16,0 1-249-16,-3-2-561 0,2-2 249 0</inkml:trace>
          <inkml:trace contextRef="#ctx0" brushRef="#br0" timeOffset="7551.9094">10800 505 244 0,'-27'22'323'0,"16"-16"-11"0,2 2-23 0,-4 4-9 15,-1 0-13-15,-3 5-5 0,0 1-24 0,-2 0-13 16,2 1-8-16,1 0-17 0,0 1 0 0,2 2-22 15,5-7-15-15,2 2-14 0,-1-1-8 0,2-1-18 16,0 1-9-16,5-5-12 0,1 4-6 0,-5 0-5 16,5-15-6-16,8 19-6 0,-4-9-11 0,4-3 1 0,4-1-7 15,3-1-8-15,2 1-4 0,0-5-7 0,4 1 1 16,4-4-8-16,2 2-1 0,3-4-2 16,-6 1-9-16,2-3 1 0,1-4-5 0,-1 2-4 0,4-3 3 15,-4-1-1-15,-3 3 7 0,2-6-13 0,-4 2-2 16,6 0 0-16,-3-2-7 0,-3-5-2 0,-1 2-2 15,1 2-5-15,-1 0 3 0,-5-3-10 0,3 0 1 16,-4 1 1-16,-2 4-3 0,-1 1-2 0,-2 0 6 16,-2 1 2-16,-1 1 2 0,-1 0-2 0,-2 5 0 15,-3 6 7-15,0-15-12 0,0 15 4 0,-9-11 1 16,9 11-1-16,-18-5 2 0,4 8-2 0,-4 0 3 0,-4 4 4 16,-3 1-10-16,-4 3 6 0,1-1 5 15,-8 8 0-15,2 1-1 0,12-1 6 0,-11 6 10 16,13-6-9-16,4 3-2 0,0 1 8 0,2 1-3 0,2-1 5 15,5-2-5-15,2-2 8 0,5-1-1 0,3-3 1 16,5 4 10-16,4-5 7 0,6 4 10 16,5-6 10-16,6 0 4 0,11-3 3 0,3 0 4 15,-1-4 1-15,6-4-12 0,-2 0 0 0,5-6-4 0,-5 1-2 16,0-1-7-16,-4-1-1 0,1 0-4 0,-13 1-3 16,-3 0-3-16,-2 1-4 0,-10 0-13 0,3-1-15 15,-3 4-37-15,-2-3-33 0,-5 2-34 0,2 0-45 16,-10 3-50-16,0 0-57 0,0 0-66 0,0 0-89 15,0 0-287-15,0 0-760 0,-37-12 336 0</inkml:trace>
        </inkml:traceGroup>
        <inkml:traceGroup>
          <inkml:annotationXML>
            <emma:emma xmlns:emma="http://www.w3.org/2003/04/emma" version="1.0">
              <emma:interpretation id="{25AD26F3-4EA7-40FC-9723-5B791B8E71DE}" emma:medium="tactile" emma:mode="ink">
                <msink:context xmlns:msink="http://schemas.microsoft.com/ink/2010/main" type="inkWord" rotatedBoundingBox="15303,2013 18415,1974 18424,2679 15312,2719"/>
              </emma:interpretation>
            </emma:emma>
          </inkml:annotationXML>
          <inkml:trace contextRef="#ctx0" brushRef="#br0" timeOffset="9208.6221">12392 247 198 0,'0'0'303'0,"0"0"-10"0,-6-7-20 0,6 7-18 15,0 0-25-15,0 0-24 0,0 0-22 0,0 0-16 16,0 0-19-16,0 0-8 0,0 0 1 0,6 38-10 16,-4-20-1-16,2 5-1 0,-1 0-2 15,6 4-3-15,-1-1 3 0,-1 11-8 0,2-12 1 0,3 12 1 16,-5-10-10-16,5-1 1 0,-3-1-7 0,-3 3-2 16,5-3-10-16,-2 1 0 0,3-4-6 0,-5 2-10 15,1-6 4-15,-3 4-20 0,3-4-1 0,-4 1-8 16,2-5-2-16,0 3-7 0,0-3-2 0,-3 3-18 15,2-4-35-15,1-1-34 0,-3-1-38 0,-2-1-36 0,4-2-41 16,-5-8-38-16,4 10-47 0,-4-10-64 16,9 3-311-16,-9-3-671 0,0 0 297 0</inkml:trace>
          <inkml:trace contextRef="#ctx0" brushRef="#br0" timeOffset="9746.0651">12958 541 106 0,'0'0'313'16,"0"0"-15"-16,0 0-14 0,0 0-21 0,0 0-18 16,0 0-17-16,0 0-14 0,0 0-20 0,-41 7-15 15,29-1-14-15,2 4-11 0,-7-2-4 0,4 5-6 16,-8 2-6-16,2 3-9 0,-1-1 0 0,1 3 1 16,1 0-10-16,-1 2-6 0,1-5-7 15,3 2-8-15,2 1-11 0,-5-3-4 0,10-1-9 0,1-3-9 16,-1 0-7-16,4 0-4 0,-1-2-10 0,5 0-5 15,0-11 0-15,11 18-2 0,-5-9-1 0,3 2 3 16,3-6-7-16,2 1 2 0,4-2-7 0,2-2 2 0,10-4 0 16,-1-2-8-16,1-2-3 0,11-2 0 15,3-6 1-15,1 0-5 0,1-3 1 0,0 3-4 16,2-4-1-16,0-1 3 0,3-3 0 0,-5 2-8 0,0 1-1 16,-4-2 4-16,-2 3-1 0,-1-4-5 0,-6 3 3 15,-11 5 4-15,2-3 2 0,-5-1 17 16,-5 9-25-16,-1-6 5 0,-5 1 9 0,-1 3-8 0,1 0-4 15,-4 2-3-15,-2-7 0 0,-2 4 3 0,0 12-7 16,-6-16 13-16,-2 9-14 0,1 1 0 0,-2 0 2 16,-5 1-5-16,-2 3 11 0,-1 1-4 0,-2 1-2 15,-8 3 0-15,0 3-3 0,1 3 1 16,0 2-1-16,1 0 2 0,4 2-1 0,2 0-3 0,4 1-1 16,3-2 5-16,0 1 5 0,3 2-4 0,3-2 0 0,0 1 2 15,4 3 0-15,2-4 3 0,3 3-1 0,5-3 4 16,2 0-1-16,4 0 7 0,7 2-3 15,-1-5 7-15,4 2-4 0,3-5 6 0,0 0-1 0,1-2 0 16,2-3-7-16,0 2 2 0,1-4-6 16,-2 0 0-16,-1-2-7 0,3-2-36 0,1-1-42 0,-6-1-38 15,0 1-42-15,-8 1-41 0,0 1-53 0,1-7-50 16,0-2-78-16,-4 3-238 0,-3-2-668 0,0-4 296 16</inkml:trace>
          <inkml:trace contextRef="#ctx0" brushRef="#br0" timeOffset="10145.6291">14043 372 279 0,'-1'-12'303'0,"1"12"-26"16,0 0-19-16,0 0-21 0,0 0-17 0,-17-7-18 16,17 7-19-16,0 0-13 0,-25 9-16 0,12-2-13 15,-1 1-8-15,1 2-11 0,-2 0-11 0,1 0-7 16,1 0-13-16,1 1-10 0,5-5-6 0,-7 5-7 15,8-4-10-15,3 4-6 0,-3-4-2 0,3 3-6 16,3-10-5-16,-1 15-3 0,1-15-2 0,13 16-1 16,-2-11-8-16,4 2 1 0,-1 2-1 0,4-1-1 0,9-3-2 15,-4 3 0-15,2 0-1 0,0-1 6 0,2 1 7 16,0 1 3-16,-2-5 2 0,-2 3 13 0,-1-1 1 16,-6-1-7-16,2 5-2 0,-4-7-1 0,-1 3 1 15,-5-1-2-15,1 2 9 0,-5 3 16 16,1-2 11-16,-5-8 8 0,-5 17 13 0,-2-3-6 0,-1-2-2 15,-5 3-4-15,-5 0-9 0,-2 0-10 0,1 2-8 16,4-7-3-16,-9 5-3 0,8-7-7 0,-2 0-6 16,2 0-10-16,-1-1-21 0,4-1-23 15,4 0-27-15,1-5-17 0,8-1-31 0,-12 6-22 0,12-6-27 16,0 0-23-16,0 0-15 0,0 0-25 0,0 0-20 16,0 0-22-16,20-33-21 0,-7 18-14 0,-1 2-36 15,5-7-185-15,2 2-539 0,-1-4 239 0</inkml:trace>
          <inkml:trace contextRef="#ctx0" brushRef="#br0" timeOffset="10320.8833">14231 607 666 0,'20'-13'133'0,"-6"2"31"0,1 0 13 16,-7 7 9-16,1-3 2 0,1 0 0 0,-10 7-11 0,14-3-5 16,-14 3-16-16,10-4-4 0,-10 4 0 0,0 0 9 15,17 5-7-15,-17-5 3 0,10 13 5 16,-6-6 1-16,4 6-15 0,-1-4-8 0,-1 3-11 0,2 0-13 16,2 1-5-16,-1 1-19 0,2-2-2 0,-2 3-5 15,1-1-12-15,-3-1-4 0,2-1-11 0,-3 1-15 16,2-5-34-16,-4 0-37 0,-1 2-38 0,-3-10-40 15,9 10-38-15,-6-3-48 0,-3-7-65 0,0 0-87 16,0 0-212-16,0 0-602 0,0 0 267 0</inkml:trace>
          <inkml:trace contextRef="#ctx0" brushRef="#br0" timeOffset="10486.0997">14340 188 204 0,'0'0'333'0,"0"0"-38"16,0-12-30-16,0 12-28 0,0 0-23 0,0 0-23 16,0 0-21-16,0 0-48 0,0 0-51 0,0 0-56 15,30 19-54-15,-23-9-52 0,5 1-67 0,0-1-148 0,-3 0-330 16,3 1 147-16</inkml:trace>
          <inkml:trace contextRef="#ctx0" brushRef="#br0" timeOffset="11046.0857">14656 481 28 0,'6'7'298'0,"0"1"-5"0,0 1-13 16,0-3-5-16,-3-1-11 0,3 6-12 0,0-2-14 0,-2-2-6 15,5 4-20-15,-3 3-14 0,-1-3-6 0,1-1-20 16,-2 1-12-16,1 0-15 0,1-2-15 16,0 2-5-16,-3-4-24 0,1 3-2 0,-1-2-6 0,2-2-11 15,-5-6-5-15,6 11-17 0,-6-11 5 0,3 9-10 16,-3-9-4-16,0 0-8 0,6 6-4 15,-6-6-11-15,0 0-14 0,0 0-17 0,0 0-5 16,0 0-19-16,11-20-10 0,-6 7-7 0,-2 0-8 0,0 2-4 16,1-2 0-16,1-3 9 0,1 1 5 0,-3-1 3 15,1-1-1-15,2 4 8 0,-3 1 3 0,2 4 13 16,-1-1 13-16,-4 9 5 0,5-14 14 0,-5 14-1 16,6-10 2-16,-6 10 4 0,9-7 5 0,-9 7 1 15,7-4 6-15,-7 4-3 0,0 0 6 0,0 0 6 16,16 14 5-16,-10-6 3 0,0 2 16 0,2 0-12 15,-1 3 2-15,-1 0-5 0,0 0-1 0,2 0-6 16,-1-1 2-16,-1-2-10 0,2 0-4 0,-3 0-5 16,1 1-2-16,0-4 8 0,2-1-12 0,-4 1 1 15,2 0-1-15,0-1-4 0,-6-6 5 0,8 10-3 0,-8-10 5 16,7 5-16-16,-7-5 3 0,0 0-8 0,0 0 6 16,20-10-15-16,-20 10-1 0,10-13-1 15,-1 1-8-15,-2 1 2 0,2-4 0 0,-1-1-4 16,-2 0 8-16,4-10 1 0,1 6 0 0,-2 3-4 0,4-4-3 15,-4 2 2-15,-2 2 6 0,1 6 3 0,-2 4 15 16,-2-1 7-16,4 3 8 0,-8 5 9 0,10-10-13 16,-10 10 1-16,9-3 7 0,-9 3 7 0,0 0 9 15,23 7 1-15,-13-1 9 0,2 1-2 0,1 8 2 16,1-2-8-16,2 1 1 0,1 0-7 0,-2 4 1 16,4 0-5-16,0 0 2 0,1 0-6 0,-1 2-7 15,3 0-29-15,-2 1-47 0,-1-3-69 0,1 2-65 16,-5-2-75-16,-2 1-98 0,-7-4-386 0,3-5-802 15,-3-2 354-15</inkml:trace>
        </inkml:traceGroup>
        <inkml:traceGroup>
          <inkml:annotationXML>
            <emma:emma xmlns:emma="http://www.w3.org/2003/04/emma" version="1.0">
              <emma:interpretation id="{D3071A26-066E-4F6E-B5A3-278FB243F07A}" emma:medium="tactile" emma:mode="ink">
                <msink:context xmlns:msink="http://schemas.microsoft.com/ink/2010/main" type="inkWord" rotatedBoundingBox="19030,1647 23915,1585 23927,2560 19042,2623"/>
              </emma:interpretation>
            </emma:emma>
          </inkml:annotationXML>
          <inkml:trace contextRef="#ctx0" brushRef="#br0" timeOffset="11858.1789">16121 523 254 0,'12'-7'309'0,"-12"7"-28"0,9 0-16 16,-9 0-20-16,0 0-17 0,16 7-11 0,-8-1-10 15,-1 2-14-15,0 0-9 0,4 5-12 0,-4-2-5 16,1 5-5-16,-1-2-1 0,5 7 6 0,-6-6-25 16,2 1-3-16,-5 2-6 0,1-4-10 0,2 2-7 15,-3-1-6-15,3 1-8 0,-2-3-5 0,-2-3-11 16,-1 0-6-16,4 1-1 0,-1-4-14 0,-4-7 9 15,3 13-16-15,-3-13-7 0,2 9-1 0,-2-9-6 16,0 0 1-16,0 0-3 0,0 0-5 0,0 0 0 16,0 0-8-16,0 0-6 0,0 0-9 0,0 0-7 15,0 0-24-15,4-29-9 0,2 12-9 0,0 0-18 16,6-2-9-16,-3-4 0 0,5 0-4 0,-3-3 1 16,0 4 7-16,1 2 9 0,-2-2 6 0,1 1-2 0,-2 8 4 15,-2 0 3-15,2 2 6 0,-4 5 7 16,1-1-2-16,-6 7 3 0,10-7 7 0,-10 7 5 15,10-1 3-15,-10 1 5 0,0 0 8 0,12 15 1 0,-9-7 11 16,-1 3-1-16,4 1-2 0,0 1 4 16,-2 4 6-16,-1-3 0 0,2 1-8 0,-2 0-1 0,3 1 7 15,3-1-10-15,0 1 7 0,-2-1-5 16,3-2-4-16,-2-1-2 0,1-1 7 0,1-2-3 0,-2-2-1 16,-1-3-4-16,2 4 12 0,0-5-13 0,1-2-1 15,-10-1-8-15,17-1-3 0,-17 1-8 0,16-5-1 16,-5-1-1-16,-2-1-3 0,3 0 6 0,0-5-6 15,-5 2-6-15,5-5 3 0,-5 4 1 0,2-4-3 16,-1-1 1-16,5-4 3 0,-2 3 3 0,-4 3 0 16,1 3 1-16,-1 0-1 0,-1 4 2 0,0 0 2 15,-6 7-3-15,9-6 0 0,-9 6-1 0,10-5 8 16,-10 5-2-16,0 0 6 0,17 12 1 0,-8-5 3 16,-3 3-1-16,3 1 5 0,-2-1 6 0,5 4 4 15,-3 0-1-15,4-1 5 0,1-2 4 0,5 3-4 16,-2-3 1-16,5-1 6 0,2 3-7 0,-8-5 0 15,4-1 5-15,3 0-3 0,-5-3-4 0,5-3-2 16,-7-1 1-16,4 0 5 0,-3-1 2 0,0-3 4 16,1 1-10-16,-5-4 0 0,2 0-4 0,-1 0 2 0,-1-1-2 15,-1-3 0-15,-2-2 3 0,-5 0-1 0,1-1 1 16,-2-2-2-16,-4 1-5 0,-1-2 3 0,-2 1-2 16,0 1-3-16,-5 0 2 0,-2 3 3 0,-2-1-7 15,-1 4-3-15,-4 4 6 0,-10-3-1 0,2 5-4 16,-6 3-5-16,2 0 6 0,1 1-5 0,-2 6 1 15,3 1 6-15,0 0-3 0,2 3-4 0,6-4 0 16,2 4-13-16,2-1-16 0,0-2-17 0,5 1-23 16,3-2-24-16,1 1-25 0,1-1-29 15,5-7-29-15,-1 13-41 0,1-13-47 0,0 0-278 0,0 0-590 16,25-2 261-16</inkml:trace>
          <inkml:trace contextRef="#ctx0" brushRef="#br0" timeOffset="12108.3506">17206 231 239 0,'8'-6'276'0,"-8"6"-10"0,0 0-12 16,0 0-7-16,19 11-19 0,-13-5-10 0,2 8-10 16,-2 3-13-16,4 3-6 0,1 4-15 0,-4 0-4 0,2-3-15 15,4 14-10-15,-1-10-8 16,-1 3-15-16,-4-1-9 0,14 7-17 0,-9-8-3 0,-1-2-7 15,-3-3-5-15,3 0-14 0,1 0-3 0,-2-7-10 0,-1-1-15 16,-1 0-24-16,-2-4-24 0,1 0-28 0,-2-3-23 16,-5-6-32-16,6 9-34 0,-6-9-41 0,8 4-30 15,-8-4-24-15,0 0-34 0,21-14-207 0,-16 7-499 16,1-1 221-16</inkml:trace>
          <inkml:trace contextRef="#ctx0" brushRef="#br0" timeOffset="12349.0163">17667 463 207 0,'6'-7'277'15,"-6"7"-10"-15,11-11-13 0,-11 11-10 0,4-4-21 16,-4 4-6-16,0 0-13 0,0 0 8 0,0 0-6 16,0 0-10-16,-27 33-8 0,23-19-8 0,-8-1 9 15,-4 7-15-15,-2-1 3 0,1-1-13 0,4 2-10 16,1 1-7-16,-2 0-11 0,4 0-8 0,3-5-13 16,-2-1-7-16,1 0-10 0,7 1-8 0,-4-4-8 15,4 1-4-15,-1-1-5 0,5 0 3 0,2-4-12 0,2-4-2 16,5 6-2-16,1-5-8 0,2-3-4 0,5-2-3 15,8 0-8-15,2 0-10 0,-3-4-21 0,3 1-41 16,8-7-40-16,-8 3-37 0,0 0-30 0,7-10-36 16,-8 6-49-16,5-7-57 0,3-4-66 15,-11 7-294-15,2-11-698 0,-7-4 310 0</inkml:trace>
          <inkml:trace contextRef="#ctx0" brushRef="#br0" timeOffset="12614.1852">18118-49 204 0,'0'0'323'0,"0"0"-30"0,0 0-35 0,0 0-23 15,0 0-8-15,0 0-20 0,0 0-9 0,0 0-9 16,13 41-5-16,-8-18-8 0,1 3-5 0,1 2-7 16,2 9-9-16,4 2-10 0,-2 1-4 0,2 1-5 15,1 4-4-15,1-5 2 0,-3 4-22 0,4-7-11 16,-4 4-3-16,0-4-5 0,1-1-21 0,-4-10 9 0,3 0-15 15,2-1-20-15,-3-1 9 0,1 0-5 0,-3 0-9 16,2-3-4-16,-2 1-2 0,-2-7-15 16,-1 0-37-16,0-3-35 0,-3 0-29 0,2-7-26 15,-5-5-36-15,4 17-36 0,-4-10-54 0,0-7-65 0,0 0-281 16,0 0-626-16,0 0 278 0</inkml:trace>
          <inkml:trace contextRef="#ctx0" brushRef="#br0" timeOffset="14065.8118">18115 680 365 0,'0'0'344'0,"0"0"-29"15,0 0-27-15,0 0-25 0,0 0-25 0,0 0-7 16,0 0-31-16,0 0-17 0,37-7-17 0,-21 7-14 16,-1 0-19-16,6-4-13 0,-3 3-10 0,2 2-9 15,3-3-11-15,3 3-13 0,-5 0 10 0,4-2-23 16,5 2-8-16,-3-2-7 0,1 1 1 0,0-1-13 15,2-2-1-15,-3 1-1 0,1-3-4 0,5 3-5 16,-6-2 3-16,1 1 0 0,-1-1-8 0,3-2 1 16,-3 1-3-16,1-1-3 0,-1-1-4 0,-3 0 5 15,-5 3-3-15,1-5 3 0,-5 3-10 16,-1-1 8-16,3-2-3 0,-10 3-4 0,2-3-1 0,-1-1 1 16,-8 10-4-16,4-13 2 0,-4 2-6 0,0 11 1 15,-12-15 1-15,6 7-3 0,-9 0 1 0,0 1 4 0,-7 4-5 16,-5-2-2-16,-3 3 3 0,-8-2-4 15,9 8 6-15,-2 0 1 0,3 2-2 0,1 1 0 16,1 2-5-16,3 3 8 0,2 2-6 0,1-2 7 16,1 4-4-16,6-5 3 0,2 4-5 0,1-3 7 0,1 2-8 15,3 0-1-15,1 3 5 0,4-5-2 0,2-1 0 16,4 2 0-16,-2-3 14 0,6-1-23 16,1 0 4-16,2 1-5 0,1-4-10 0,1-1-11 0,4-1-9 15,-3 0-8-15,4-2 1 0,0-4-5 16,1-2 2-16,-1 1 1 0,-1-2 3 0,2 2-1 0,-1-5 10 15,-3 0 4-15,5-5 1 0,-4 3 3 0,5-1 2 16,-6-5 5-16,5-2 0 0,-4 6 2 0,-1-3 0 16,-2 4 6-16,2 0 6 0,-6 0 2 0,2 2-1 15,-4 5 0-15,2 2 9 0,2-3 2 0,-12 5 2 16,17 0 0-16,-17 0 8 0,19 7-5 0,-6 0 4 16,-4 0 6-16,6 3-2 0,-4 0 5 0,2 0-5 15,3 1 4-15,-1 0 1 0,5 0 0 0,-4-2 2 16,10 2-2-16,-1-5 1 0,-3 2 2 0,7-2-1 15,-3-2-2-15,3-2-5 0,2 0 5 0,-3-4-5 16,1 1 4-16,2-3-10 0,-4-3-2 0,4 0 5 16,-4-3-4-16,3 0 2 0,-5-2-4 0,2-1 1 15,-2-5-2-15,-2-1 1 0,7-10-5 0,-8 0-10 16,2-4-12-16,-5 0-9 0,1-4-23 0,-2-5-25 16,-2-4-25-16,-3 3-23 0,-4-1-20 0,-3-6-8 15,2 3-8-15,-1-1-4 0,-2-1 7 0,-4 2 13 16,-2 6 17-16,-5 1 26 0,-3 5 29 0,-5 10 34 15,1 3 34-15,-5 1 32 0,-1 5 21 0,4 7 7 0,-9 0 6 16,4 7-1-16,0 2 0 0,-6 3 6 16,2 8-1-16,-1 3-2 0,0 2 9 0,-8 8-3 15,5 6-4-15,2 2 1 0,5 2 0 0,0 5-1 16,4-1-8-16,2 4-4 0,3-1 2 0,4 6 5 16,10 2-9-16,-1-5-11 0,5 2-4 0,6-4 6 0,3 0-10 15,3-1 0-15,4-7-4 0,2 3 3 0,7-4-7 16,-2 1-6-16,4-8 13 0,-2-2-19 0,3-2-8 15,-7-6-4-15,9-3-9 0,-6-4 3 0,0-2-13 16,1-1-4-16,-3-5-1 0,3-2 3 0,-4-2 1 16,0 0 1-16,2-2 2 0,-4-2 3 0,-1 1-1 15,0 0 7-15,-5-1-7 0,-1 0 3 0,1 3-1 16,-5-1 3-16,-1-1-2 0,-1 4 6 0,-3-3-2 16,-9 5 0-16,15 0 3 0,-15 0 4 0,18 0-4 15,-18 0 0-15,13 4 2 0,-13-4 3 0,14 2 1 16,-7 3 5-16,4-3 2 0,-11-2 4 0,19 5 3 15,-6 1 5-15,1-2 1 0,-4-4-1 0,8 1-2 16,-3 1 1-16,3-2-3 0,1 0 0 0,-2-2-2 0,2-3 2 16,0 2-1-16,7-3-7 15,-8 2 4-15,-2-7-8 0,1 5 5 0,-1-1-4 0,-3-4-6 16,1 4 0-16,-2-7-7 0,-3 0-9 0,0-4-3 16,-2 2-2-16,-1 0 0 0,-3-1-1 0,-1-3 4 15,-4 3 1-15,-1-1-2 0,-3 0 3 0,-1 1 0 0,-5 8 4 16,-2-6-3-16,1 6 3 0,-5-2 3 15,3 6-1-15,-10 1 4 0,5 4 3 0,1 0 3 16,-2 4 1-16,3 1 6 0,-3 1 2 0,5 1 0 16,-7 6 7-16,9-4 1 0,-7 3 4 0,7 2-2 15,2-1 1-15,3-1 0 0,-1 5 4 0,1-4-8 16,5 1 2-16,-2 2 2 0,6-3 2 0,-3 1-5 0,6 0 0 16,0-3-3-16,-2 2 0 0,5-1 3 0,1 0 0 15,5-4-1-15,-4-2-5 0,5 2 4 0,2-1 0 16,-1-5-3-16,4-1-2 0,-4 3-1 15,4-4-10-15,-3-5 1 0,3 4 0 0,2-4-2 0,-4-2-1 16,2 0-5-16,4-4 4 0,-4 3 0 0,3-7 1 16,0 1-4-16,1-1 8 0,-7 5-6 0,6-7 3 15,-6 6 3-15,4-4-7 0,-2 5 1 16,-2 2 5-16,-2 3-5 0,0 1 3 0,1-2 0 0,-5 2-4 16,3 3 6-16,-12 1 0 0,21 5-5 0,-11-3 6 15,2 3-1-15,-2 3 4 0,2 3 5 0,0-3 1 16,0 0 1-16,-1 5 1 0,-1-2 1 0,1 3 5 15,-1-4 1-15,2 1 1 0,-5 2-2 0,2-5 9 16,-3 2-4-16,0-4 4 0,2 1-2 0,-8-7 8 16,7 9 6-16,-7-9 23 0,6 7 26 0,-6-7 23 15,0 0 24-15,0 0 7 0,6 6 5 0,-6-6-7 16,0 0-9-16,0 0-8 0,0 0 1 0,0 0-12 16,0 0-8-16,2-31-13 0,-2 21-9 0,3-4-9 15,0-1-10-15,1 2-15 0,4-1-35 0,-1-4-36 0,5-3-51 16,1-2-65-16,5-3-51 0,-4 4-51 15,1 2-61-15,1-4-68 0,2 6-83 0,-3-6-245 16,4 6-756-16,1 3 334 0</inkml:trace>
        </inkml:traceGroup>
      </inkml:traceGroup>
    </inkml:traceGroup>
    <inkml:traceGroup>
      <inkml:annotationXML>
        <emma:emma xmlns:emma="http://www.w3.org/2003/04/emma" version="1.0">
          <emma:interpretation id="{95FB1AC4-C59C-4153-9F9A-591CCF3830D0}" emma:medium="tactile" emma:mode="ink">
            <msink:context xmlns:msink="http://schemas.microsoft.com/ink/2010/main" type="paragraph" rotatedBoundingBox="24216,1614 30134,1470 30170,2964 24252,310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B4158E1C-E16D-4D11-AAF7-4000335DCE7F}" emma:medium="tactile" emma:mode="ink">
              <msink:context xmlns:msink="http://schemas.microsoft.com/ink/2010/main" type="line" rotatedBoundingBox="24216,1614 30134,1470 30170,2964 24252,3108"/>
            </emma:interpretation>
          </emma:emma>
        </inkml:annotationXML>
        <inkml:traceGroup>
          <inkml:annotationXML>
            <emma:emma xmlns:emma="http://www.w3.org/2003/04/emma" version="1.0">
              <emma:interpretation id="{42E07F5A-58E0-4FA2-BDB2-82359BDA7942}" emma:medium="tactile" emma:mode="ink">
                <msink:context xmlns:msink="http://schemas.microsoft.com/ink/2010/main" type="inkWord" rotatedBoundingBox="24216,1647 26659,1587 26694,3049 24252,3108"/>
              </emma:interpretation>
            </emma:emma>
          </inkml:annotationXML>
          <inkml:trace contextRef="#ctx0" brushRef="#br0" timeOffset="14269.9907">21309 222 238 0,'0'18'329'0,"0"-7"-12"15,3 3-5-15,-3-1-8 0,2 5-10 0,1-3-2 16,1 3-8-16,-2-1-12 0,2 8-28 0,1-4-15 16,-1 2-21-16,1-5-16 0,-1-1-22 0,1 0-18 15,-1 1-11-15,1-2-12 0,-4-1-21 0,0 2-38 16,1-2-41-16,-4-2-63 0,1-3-44 0,1-10-41 16,1 18-50-16,-1-18-52 0,-1 11-51 0,1-11-299 15,0 0-617-15,0 0 273 0</inkml:trace>
          <inkml:trace contextRef="#ctx0" brushRef="#br0" timeOffset="15589.243">21573 401 179 0,'0'7'234'15,"2"3"-7"-15,2 5-15 0,-2-5-6 0,2 0-11 16,2 2-16-16,2 3-15 0,-1-5-12 0,-1-2-15 15,1-1-11-15,2-1-11 0,-3-1-9 0,5 0-11 16,-4 1-1-16,2-6-15 0,3 5-9 0,-12-5-7 0,18-3-5 16,-18 3-7-16,19-6 0 0,-11 2-9 0,1-3 1 15,1-4-6-15,1 4-5 0,-1-7 5 0,-1 1-11 16,2-1-3-16,-2-4 0 0,1 4 0 0,3-10 0 16,-2 4 1-16,-1 2 8 0,2-4 2 0,-1 4 0 15,-2 3 0-15,1 6 7 0,-3-4-5 0,-1 4 3 16,0 4-9-16,2 1 2 0,-8 4-3 0,12-7-5 15,-12 7-1-15,15-1-4 0,-15 1 2 0,18 11-3 16,-6 0 4-16,-1-1-1 0,0 2 2 0,5 7-6 16,1 3 9-16,1-1 1 15,1 3-2-15,8 5 6 0,-8-9 3 0,8 10-1 0,-5 0 9 0,5-4-1 16,-3 4-5-16,3-5 17 0,-8-2-19 0,5 3-2 16,2 0-4-16,-7-4-6 0,0 2 18 0,-1 0-15 15,-3-1-3-15,6 7-10 0,-3 5 2 0,-5-10-3 16,1 6 1-16,-2 4 4 0,-2-8-2 0,-2-1-5 15,-4 1 5-15,-2 2-8 0,-2-2 10 0,0 0-7 16,-2-2 5-16,-2 1-6 0,-1-3 1 0,-5 0 0 16,1-7 0-16,-9 2-2 0,0 0 3 0,0-3-10 15,-6 0 15-15,-3-6-8 0,-4-2-2 0,-9 2-5 16,0-3 8-16,1-5-7 0,6 1 1 0,3-3-5 16,-1 1 4-16,2 0 5 0,3-6 1 0,6-1 8 15,1 1-6-15,1-2 6 0,3-2 0 0,3 0 0 16,2-1 0-16,1-4-1 0,7-1-2 0,2-2-7 0,6-5 1 15,0-1-4-15,6 1 4 0,7-12-8 0,2 0-4 16,3 2-8-16,5-3-6 0,-1 1-8 0,0 1 0 16,2-2-3-16,-2 1-5 15,-1 3 0-15,5 0-6 0,-3-2 2 0,3 1 1 16,-1 4-13-16,-3-3 4 0,1 4 6 0,4-2-2 0,-10 1 3 0,4 1 8 16,-4-3 2-16,2 3 1 0,-7 7 7 15,4-10 0-15,-1-4 14 0,-7 10-8 0,3-12-2 0,-3 4 4 16,-2 5-5-16,-3 1 3 0,1-9 3 15,-5-1 0-15,5 1 4 0,-4 9-2 0,-3-3 1 16,1-5 2-16,-4 8 0 0,2 4 2 0,-4-2-1 0,1 0 5 16,-3 4 5-16,-1 1 7 0,1 4-2 0,-2 4 7 15,-5-2-2-15,5 3-2 0,-3 0-1 0,0 8 1 16,9 3-5-16,-24-4 4 0,10 5-1 0,-6 3 4 16,1 3 3-16,-2 4 6 0,-3 5 14 0,2 4-10 15,1 1 5-15,-2 0 2 0,3 11 1 0,-1 1 2 16,0 0 0-16,3 6 0 0,3 1 9 0,3 1-10 15,0 4-9-15,8 0 15 0,-1-1-18 0,7 4 9 16,2-4-4-16,2-2-5 0,7 0 3 0,-2-4-5 16,5-1 2-16,1-4-5 0,7-2-2 0,1-2-5 15,2-4-10-15,-6-8-10 0,6-3-6 0,-7-1-14 16,6-2-6-16,-4-4 1 0,5-1-1 0,-2-1 2 0,2-4 3 16,-7-1 6-16,-1 0-4 0,2-2 7 15,-3-2 1-15,1-3 15 0,-2 0-13 0,2 0 8 16,-3-1-1-16,1 0 3 0,-1 0-2 0,-2 2 5 15,0-1 10-15,-5 3-3 0,2 0 2 0,-2 2 2 0,-9 2 0 16,19-5 4-16,-8 5 1 0,-11 0 0 16,20 7 8-16,-11-3 0 0,5-2 4 0,-2 3-4 15,-3-1 4-15,7 3 4 0,-2 0-6 0,-1-1 11 0,2 0-7 16,0-2 0-16,1 3 1 0,1-3-9 0,-1 0 7 16,0-3 15-16,-2 4-17 0,2-5-3 0,-1 0-6 15,0 0 3-15,0-3 1 0,-5 1-6 0,5-3 5 16,-4 2-4-16,1-4-4 0,-2-2 3 0,1 1 12 15,-2-3-15-15,-2-1-11 0,3-1 4 0,-4-5-3 16,-3 3-6-16,3-3-11 0,-6-6 0 0,-1 6-1 16,-1 0-5-16,-2 3-7 0,-5-7-3 15,-1 7 0-15,-7-1-2 0,-2 3 0 0,-4-1 5 0,8 7 2 16,-2 1 11-16,0 2-4 0,-2 2 3 0,1 4 2 16,-2 3 6-16,3 0 2 0,-7 5 12 0,3 1 4 15,3 0 3-15,3-2 0 0,2 2-2 0,-1 2 0 16,4 0 9-16,1 0-1 0,1 0-6 0,4-1-3 15,1 2 5-15,3-4-2 0,0-10 2 0,1 21-3 16,5-11 6-16,0-1 2 0,3-1-4 0,2 0-1 16,2-2 2-16,1-1-1 0,0 1-7 0,4-6 2 15,2 0-5-15,-2 0-9 0,8-2 0 0,-2-2-3 16,2-3 8-16,1-1 10 0,1-2-9 0,6-7 3 16,-7 9 10-16,-2-3-19 0,1 5 5 0,-1-3 5 0,-1 4 10 15,0-1 12-15,-3 6-9 0,-2-4-1 16,0 8-1-16,1-4-3 0,5 6 4 0,-8-2 0 0,9 4 0 15,-9 0-5-15,7 3 6 0,-8 0-2 0,6 1 0 16,-1 0-33-16,3 0-36 0,-1 1-46 0,-7-2-85 16,6-2-117-16,-8-2-334 0,2 1-689 0,1 1 306 15</inkml:trace>
        </inkml:traceGroup>
        <inkml:traceGroup>
          <inkml:annotationXML>
            <emma:emma xmlns:emma="http://www.w3.org/2003/04/emma" version="1.0">
              <emma:interpretation id="{89E671FA-218E-4182-88A4-DE6B68DFC349}" emma:medium="tactile" emma:mode="ink">
                <msink:context xmlns:msink="http://schemas.microsoft.com/ink/2010/main" type="inkWord" rotatedBoundingBox="27534,1533 30134,1470 30167,2828 27567,2891"/>
              </emma:interpretation>
            </emma:emma>
          </inkml:annotationXML>
          <inkml:trace contextRef="#ctx0" brushRef="#br0" timeOffset="16477.1468">24631 324 193 0,'6'-9'356'0,"-6"9"-27"16,0 0-31-16,0 0-23 0,7-4-26 0,-7 4-16 15,0 0-4-15,0 0-5 0,9 19 0 0,-9-4-8 16,0 0-4-16,3 2 2 0,-2 3-1 0,1-6-2 16,1 10-14-16,-3-2-4 0,3 1-8 0,1-7 7 0,-4 2-15 15,3 0-13-15,-3 1-13 0,3-2-13 16,-3-2-12-16,2 1-11 0,-1-1-12 0,1-2-11 15,-2 2-7-15,3-1-7 0,-3-1-11 0,1-3-15 16,1-1-25-16,-2-9-44 0,0 16-49 0,0-16-60 0,3 10-48 16,-3-10-35-16,0 0-44 0,0 0-66 15,0 0-98-15,0 0-290 0,0 0-765 0,0 0 339 0</inkml:trace>
          <inkml:trace contextRef="#ctx0" brushRef="#br0" timeOffset="16658.608">24805-78 3 0,'-3'-18'416'0,"3"2"-27"0,-3-2-25 15,3 4-30-15,0-3-19 0,-4 3-25 0,1 4-32 16,3 10-27-16,-3-18-25 0,3 18-28 0,1-13-45 16,-1 13-41-16,0 0-40 0,2-12-44 15,-2 12-50-15,0 0-57 0,0 0-73 0,18-3-79 0,-18 3-201 16,0 0-487-16,11 0 215 0</inkml:trace>
          <inkml:trace contextRef="#ctx0" brushRef="#br0" timeOffset="16882.5344">25033-106 118 0,'9'18'307'0,"-6"6"-12"0,2 1-7 0,2 6-9 0,-2 4-12 15,2 3-6-15,2 3 7 0,-3-1-14 0,-3 2 0 16,0 0-7-16,4 0-14 0,-4-5-6 0,0 5-14 15,-3-2-18-15,3-3-12 0,0 0-15 0,-3-8-16 16,0-2-14-16,2 0-9 0,-2-3-14 0,3 0-9 16,-3 0-12-16,3-2-10 0,0-5-23 0,0-1-42 15,-3-1-41-15,0-1-49 0,3-5-43 16,-2 2-38-16,-1-11-41 0,6 11-46 0,-6-11-57 0,11 4-71 16,-11-4-217-16,0 0-632 0,23-10 280 0</inkml:trace>
          <inkml:trace contextRef="#ctx0" brushRef="#br0" timeOffset="17552.0888">25426 514 201 0,'0'0'310'0,"0"0"-30"0,0 0-26 15,14 0-21-15,-14 0-15 0,0 0-10 0,0 0-15 16,17 2-7-16,-17-2-10 0,16 3-18 0,-7-3-16 16,5 2-10-16,-1-1-16 0,6-2-5 0,7 2-11 15,-7-4-10-15,7-2-10 0,0 2-7 16,0-2-3-16,-2-2-11 0,-5 2-6 0,0-2-6 0,1-3-1 15,-7 3-9-15,2 0-3 0,-4-3 2 0,-3-2-4 0,-3-1-2 16,1 6-7-16,-6-4 0 0,0 11-7 16,-8-19 7-16,-1 8-9 0,-4 4-2 0,-2 0-2 0,-4 7-3 15,-1-4 2-15,-3 4-11 0,-3 7 2 0,1-4 0 16,-2 2 0-16,2 4-2 0,5-3 0 0,7 5-2 16,-10 1-3-16,13-1-2 0,-5-2-1 0,8 4-1 15,-1 2-3-15,5-2 3 0,3 1 2 0,0 2-1 16,8-1 4-16,1 5 0 0,1-3 1 0,5 3 0 15,3 1 6-15,4-2-6 0,1 1 2 16,5 4 3-16,5 1 4 0,0-4 3 0,-1 1 0 0,0 1 4 16,-8-5 1-16,1-1 3 0,0 4-3 0,5-1 7 15,-8-1-2-15,1-2 4 0,-4 0-1 0,1-1-7 16,-7-4 1-16,0 2 3 0,-2 0-5 0,-5-3 6 16,0 3-2-16,-3-4 1 0,-3-3 11 0,0-7-5 15,-6 21-1-15,-3-12 2 0,-2 1-1 0,-5-4 4 16,0 0-2-16,-10 1-4 0,-4-2-7 0,2-3 4 0,1 2-4 15,2-8 2-15,-2 4 3 0,8-2-7 16,1-2 0-16,4-3-6 0,1 0-7 0,1-4-12 16,5 0-12-16,4 2-10 0,6-6-18 0,-3 1-16 15,5-5-12-15,3-4-21 0,11-8-9 0,1-1-12 0,8-1-5 16,2-3 0-16,-5 4-1 0,5-4 11 16,3 0 7-16,1 4 16 0,-1-4 12 0,0 5 32 15,-3 3 25-15,4 3 36 0,-15 5 32 0,5 2 30 0,-4 3 28 16,-4 4 25-16,-1 2 21 0,-5-1 33 0,-1 3-1 15,-1 0 2-15,-2 2-7 0,-6 5-21 16,10-8-14-16,-10 8-14 0,12-1-10 0,-12 1 1 0,0 0-1 16,16 10 3-16,-10-2-1 0,-1 2 3 0,1 2 0 15,4 0-6-15,-4 2-4 0,0 1-10 0,2 0-5 16,-8 1-8-16,9-2-7 0,-3-2-7 0,4 1-7 16,-1 0-7-16,-5 0-3 0,5-1-5 0,-6-1-7 15,2-3-27-15,-2 0-41 0,-3-8-61 0,6 14-65 16,-6-14-58-16,3 4-55 0,-3-4-88 0,0 0-135 15,0 0-279-15,0 0-829 0,-15-26 366 0</inkml:trace>
          <inkml:trace contextRef="#ctx0" brushRef="#br0" timeOffset="17710.3418">26293-78 212 0,'0'0'428'16,"3"-13"-45"-16,0 6-38 0,-3 7-33 0,0 0-43 0,0 0-25 15,0 0-21-15,0 0-32 0,0 0-55 0,0 0-63 16,0 0-94-16,0 0-105 0,8 24-136 16,-8-24-140-16,-5 21-434 0,-4-8 192 0</inkml:trace>
          <inkml:trace contextRef="#ctx0" brushRef="#br0" timeOffset="18109.2663">26695-330 309 0,'0'0'310'16,"0"0"-32"-16,3 15-19 0,-3-15-11 0,-6 25-11 16,3-8-6-16,0 4-3 0,0 4 3 0,-2 12-1 15,5 0 4-15,-3 0 1 0,3 1 4 0,3 1 2 16,0 2 0-16,2-1-3 0,1-2 7 16,3 9-11-16,-5-7-3 0,5 2-11 0,4-5-4 0,-4 5-12 15,2-6-13-15,-2 0-15 0,4-1-14 16,-2-9-15-16,-2-1-19 0,4 1-4 0,-4-2-15 0,1-1-12 15,-1-1-9-15,-4-5-10 0,7 3-8 0,-5-5-29 16,-1-2-37-16,0-1-41 0,2 1-58 0,-8-6-52 16,6 0-58-16,-6-7-42 0,6 11-32 0,-6-11-45 15,0 0-63-15,0 0-71 0,0 0-305 0,0 0-826 16,0 0 365-16</inkml:trace>
          <inkml:trace contextRef="#ctx0" brushRef="#br0" timeOffset="18305.9038">27106 341 323 0,'0'0'316'0,"11"-4"-19"16,-11 4-11-16,0 0-4 0,15 11 1 0,-15-11-9 16,7 18 17-16,-4-8-8 0,0 1-4 0,3 5-20 0,-4 2-7 15,3 0-17-15,1 2-13 0,-1-5-10 16,-2 7-21-16,3-4-6 0,-3-3-27 0,0 3-14 16,0-1-11-16,1-3-11 0,-1 1-10 0,0-6-15 15,0 2-11-15,-3-4-36 0,0-7-43 0,3 17-59 0,-3-17-63 16,3 8-49-16,-3-8-67 0,0 0-81 0,0 0-119 15,0 0-248-15,0 0-737 0,0 0 326 0</inkml:trace>
          <inkml:trace contextRef="#ctx0" brushRef="#br0" timeOffset="18448.1573">27197-108 199 0,'6'-14'424'0,"-1"1"-41"16,-2 4-43-16,0-1-28 0,-3 10-42 0,3-15-29 15,-3 15-49-15,3-13-68 0,-3 13-61 0,0 0-77 16,0 0-105-16,0 0-284 0,0 0-436 0,0 0 193 16</inkml:trace>
        </inkml:traceGroup>
      </inkml:traceGroup>
    </inkml:traceGroup>
    <inkml:traceGroup>
      <inkml:annotationXML>
        <emma:emma xmlns:emma="http://www.w3.org/2003/04/emma" version="1.0">
          <emma:interpretation id="{9BDE493F-C47B-4094-97D4-AE160E696304}" emma:medium="tactile" emma:mode="ink">
            <msink:context xmlns:msink="http://schemas.microsoft.com/ink/2010/main" type="paragraph" rotatedBoundingBox="3094,3643 30443,2573 30513,4370 3164,54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8E63F10-2A89-49F9-9154-511817CDD717}" emma:medium="tactile" emma:mode="ink">
              <msink:context xmlns:msink="http://schemas.microsoft.com/ink/2010/main" type="line" rotatedBoundingBox="3094,3643 30443,2573 30513,4370 3164,5441"/>
            </emma:interpretation>
          </emma:emma>
        </inkml:annotationXML>
        <inkml:traceGroup>
          <inkml:annotationXML>
            <emma:emma xmlns:emma="http://www.w3.org/2003/04/emma" version="1.0">
              <emma:interpretation id="{5CB4920F-2A71-41B1-B1C1-FDDC1C479637}" emma:medium="tactile" emma:mode="ink">
                <msink:context xmlns:msink="http://schemas.microsoft.com/ink/2010/main" type="inkWord" rotatedBoundingBox="3098,3759 6659,3619 6716,5069 3155,5208"/>
              </emma:interpretation>
            </emma:emma>
          </inkml:annotationXML>
          <inkml:trace contextRef="#ctx0" brushRef="#br0" timeOffset="21855.7956">194 1999 124 0,'0'-14'241'0,"0"14"-4"16,-1-14-6-16,1 14-4 0,0 0-5 0,-3-17-4 0,3 17-12 15,-5-8-14-15,5 8-10 0,0 0-14 0,0 0-17 16,0 0-12-16,0 0-19 0,0 0-14 0,0 0-4 16,0 0-10-16,0 0-7 0,0 0-3 0,2 38-2 15,-4-16 0-15,2 2 1 0,0 0-4 0,2 5-1 16,8 9 6-16,-7-2-11 0,3 0 4 0,-1 1-4 16,2 0-4-16,1-2 1 0,4 7-4 0,-7-7 11 15,3-2-12-15,1 7 1 0,1-5-4 0,-4 1-1 16,2-1-6-16,-2-8 0 0,1-5-10 0,-1 2 2 15,2 0 4-15,-1 1-13 0,1-3-2 0,-3-7 2 16,3 1-4-16,-2-4-4 0,-2 2-1 0,1-8-9 16,-1 4 4-16,-2-1-5 0,-2-9 4 0,6 10 3 0,-6-10-2 15,4 7 1-15,-4-7 2 0,0 0-3 0,0 0-4 16,8 5 2-16,-8-5-5 0,0 0 1 0,0 0-4 16,0 0 1-16,4-26-1 0,-1 16-4 15,3-4-11-15,-4 0-8 0,4-6-1 0,-2 1-5 0,-1-3-5 16,2-4 4-16,0 2-10 0,-2 7 4 0,3-5-2 15,-1 1 4-15,1 7-3 0,0-3 5 0,-3-1 0 16,3 1 6-16,0 4 11 0,1-2-12 0,-1 1-6 16,0 8 5-16,-3 1 6 0,-3 5-4 0,11-10 1 15,-11 10-4-15,12-4 2 0,-12 4 1 0,0 0 3 16,20 14 0-16,-14-7 2 0,2 4 5 0,1 3-3 16,-3 3 10-16,1 5-3 0,-1 0 11 0,2 0-11 15,2 0 6-15,-1 2 1 0,-2-6-5 0,1 0 8 16,1 4-4-16,0-7 0 0,-2-1 5 0,4 0 1 0,-2-2-1 15,1-3 1-15,-1 1-2 0,3-1-2 16,1-4 6-16,2 1 5 0,0-1-2 0,5-5-5 16,-1-4 5-16,11 1-3 0,-6-4-1 0,3-4-9 0,4 0 7 15,6-1-5-15,-10 0 5 0,1-3-5 16,1 1 1-16,3-6-3 0,-6 7 5 0,-1-6 0 0,2-4-6 16,-6 5-1-16,-3-3 3 0,-3 8 0 0,-3 2 2 15,0-3 0-15,-5 1 2 0,2 2-2 0,-3-2 0 16,-2 2 2-16,-2 0-4 0,-2 11-1 0,-2-17 1 15,2 17-1-15,-10-15-3 0,4 7-1 0,-3 1 3 16,-4 1-5-16,-1 3 3 0,-4 1 0 0,-1 2 2 16,-3 2 0-16,-5 1-1 0,0 2-4 0,3 3 4 15,2 0 0-15,-4-1 6 0,5 5-9 0,3-2 2 0,4 3 2 16,0-2 1-16,2 9 0 0,3-6-1 16,0 1-3-16,6-1 11 0,2 4-15 0,2-1 19 15,2 8-15-15,6-9 5 0,0 2 0 0,5 0 2 16,4-1-1-16,4-3 10 0,-1 1-4 0,6-1-4 15,-1-5 6-15,1 1-2 0,3-1 2 0,0-4-3 16,0 0-5-16,-2-4 6 0,-1 0-8 0,3-1-37 16,-3-1-42-16,1-1-48 0,-9-2-45 0,1 4-54 15,-1-5-75-15,4-3-100 0,-10 0-250 0,3-4-702 0,-2-2 311 16</inkml:trace>
          <inkml:trace contextRef="#ctx0" brushRef="#br0" timeOffset="22264.2807">1763 2233 225 0,'0'0'321'0,"0"0"-26"0,0 0-19 16,0 0-21-16,0 0-18 0,-24-13-18 0,24 13-17 15,-16 5-17-15,16-5-15 0,-19 10-17 0,5-5-11 16,1 5-11-16,-1 0-14 0,1 1-7 0,-4-5-15 15,4 5-7-15,3 0-12 0,-4-1-5 0,5 4-10 16,0-3-6-16,3-1-7 0,3-5-2 0,-1 5 0 16,4-10-7-16,4 20-3 0,-2-13-5 0,5 3-3 15,-1-2-3-15,6 0 0 0,3 2 0 0,-1-4-8 0,8 5 1 16,2-4-4-16,-2 3 6 0,3-3 1 16,1 0-1-16,1 3 4 0,-2-2 1 0,-3-2-1 15,4 5 7-15,-8-5 4 0,6 2-1 0,-2 7 8 0,-7-9 3 16,-2 1-2-16,-1 3-7 0,-3-6 11 0,-3 6 30 15,0 4-15-15,-6-7 6 0,0-7-1 0,-7 21-2 16,-4-10-5-16,-2-1-2 0,-1 4-6 0,-5-2-3 16,-3 1-6-16,1 1-4 0,-5-4-8 0,1 4-21 15,-2-3-30-15,2-5-35 0,5 0-34 0,1-5-30 16,4 3-27-16,2-1-35 0,-2 0-41 0,15-3-39 16,-12-1-40-16,12 1-302 0,0 0-653 0,1-19 289 15</inkml:trace>
          <inkml:trace contextRef="#ctx0" brushRef="#br0" timeOffset="23307.8346">2102 2541 3 0,'21'-5'239'16,"-2"2"-20"-16,-1 0-10 0,-2 6-7 0,2-3-5 15,-1 0-4-15,-7 1-10 0,5 1-7 0,-15-2-15 16,19 0-9-16,-8 4-10 0,-11-4-8 0,16-4-6 16,-16 4-8-16,18 0-2 0,-9 0-6 0,-9 0-1 15,21-3-13-15,-5-1-6 0,-5 0-10 0,5-2-10 16,-1-1 0-16,-3 0-5 0,1 1-11 0,1-1-6 0,-2-1-3 15,-3 1-2-15,1-1-7 0,-2 0 3 16,-2 1-7-16,-3-2-2 0,1-4-3 0,-4 13-4 0,2-15-1 16,-2 15-5-16,-6-13 0 0,-2 5-1 0,-1-2-7 15,-6 3 0-15,2 3-1 0,-5 1-3 0,-7-4-1 16,-7 7-1-16,1 3 1 0,-11 2-4 0,0 2 0 16,-2 3 4-16,2 0-2 0,3 0 1 0,2 3-5 15,10 2-2-15,0 0 5 0,6 2-3 0,2 1-1 16,3-1 6-16,2 0-2 0,5-5 1 0,2 3-4 15,4-3 0-15,3 3 1 0,1-2 3 0,2 5 1 16,9-6 0-16,0-1 0 0,6-1 0 0,4-1 1 16,5-3 0-16,2 5 1 0,2-9 1 0,0-1-1 15,8-2-1-15,-9-1 1 0,13-3-3 0,-16 2-1 16,3-2 1-16,-5-4-2 0,2-1 5 0,0 0 2 16,-3 0-6-16,-8 2-3 0,3-7 3 0,-5 6 2 0,2-2 1 15,-5-2-1-15,1-2 2 0,-5 2-6 16,3-2 1-16,-5 3 3 0,-1-4 1 0,1-1 3 15,-2 4 3-15,0 2 14 0,-2 3 7 0,-1 8 5 0,3-16 11 16,-3 16-2-16,5-12 0 0,-5 12-10 0,0 0 4 16,4-11-15-16,-4 11-2 0,0 0-5 0,0 0-2 15,0 0 2-15,0 0-5 0,0 0 3 0,8 31-2 16,-7-22-3-16,4 4 1 0,-1-2 1 0,-1 3 0 16,3 1-10-16,-3-2 9 0,5 1 12 0,-1 1-16 15,3-3-8-15,-1 0 9 0,3 1-5 0,0-6 2 16,2 2-15-16,-5-5-6 0,3 0-10 0,5-3-1 15,-6 2-12-15,2-3-4 0,4 0 0 0,-2 0-5 16,-2-4 7-16,0 1-3 0,2-1 9 0,0-2 3 16,-1 0 1-16,-1-3 0 0,-2 2 4 0,-4-3 5 15,8 1-2-15,-8-2 9 0,4 0-4 0,-1 0 4 16,-1 1 0-16,-1 3 6 0,2 1 2 0,-1 1-3 0,0-1 7 16,1 2 6-16,-10 4 2 0,18-3 1 15,-6 5 1-15,2 5 3 0,-1-2 3 0,1 8 5 16,0-2 6-16,4 7 5 0,2 4 6 0,1 8 2 15,-6-7-4-15,5 10 6 0,1 2-7 0,-1 2 6 0,2 6 1 16,-4-1-4-16,0 2-5 0,1 3 0 16,-1-2 2-16,-1-3-8 0,0-5-7 0,0-1 0 15,-1 1-4-15,1-7 6 0,-5-4-5 0,0-4-2 0,-3-1 1 16,-2-2-1-16,-1-3-3 0,-2-2 1 0,2-4-4 16,-4-3 3-16,-1 3 2 0,-1-10-2 0,-1 15-12 15,1-15-13-15,-12 7-20 0,1-7-18 0,-5 0-23 16,0-4-6-16,-10 2-7 0,1-3 1 0,0-2 2 15,-2-4-4-15,4 1-1 0,0-3-2 0,-1-5-5 16,4-2 5-16,1 1 2 0,2-5 5 0,-2-11 6 16,9-4-1-16,-4 1 3 0,4-7-3 0,7-1 5 15,4 0-3-15,4-2 6 0,-2 0 8 0,7-1 4 16,1 0 6-16,1 1 4 0,1 1 15 16,0 2 11-16,-1 6 17 0,3 5 19 0,-4 7 6 0,-1 4 14 15,2-1 7-15,0 2 6 0,-5 6 2 0,7-2 3 16,-2 5 3-16,-5-1-1 0,5 5-3 0,-6 0-3 0,3 2-3 15,-1 4-7-15,-8 3-3 0,17-4 1 16,-17 4-1-16,20 7-1 0,-11-2 3 0,3 6 0 16,-5 1 2-16,2 2 0 0,6 7 2 0,-6-1 0 0,0 2 6 15,-3-6-1-15,0 11 2 0,0-3 6 0,-6 1 1 16,-2-1-4-16,-4 0-6 0,-4 1 4 0,1-1-7 16,-3-1-3-16,-1-4-1 0,-1 1-6 0,-1-2 0 15,2-4-13-15,1-1-15 0,0-2-27 0,3 1-37 16,-1-6-39-16,2-3-43 0,-1 4-55 0,9-7-55 15,-12 2-82-15,12-2-185 0,0 0-565 0,-12-21 251 16</inkml:trace>
          <inkml:trace contextRef="#ctx0" brushRef="#br0" timeOffset="23545.8988">3522 1986 32 0,'0'0'326'15,"0"0"-35"-15,6-8-33 0,-6 8-20 0,0 0-17 0,0 0-14 16,0 0-9-16,16 21-6 0,-10-5-13 0,1 4-10 16,4 3-6-16,-2 3-8 0,7 11-10 0,-5-2-2 15,2-2-12-15,0 3-15 0,-1 6-6 0,3 0-11 16,0-1-4-16,-4 2-11 0,5-2-8 0,-6 2-2 16,1-8-13-16,1-1-23 0,-2-8-29 0,-4 0-33 15,2 0-34-15,-2-9-35 0,-5-3-42 0,5 2-42 16,-6-3-44-16,5-5-62 0,-5-8-188 0,3 10-508 15,-3-10 225-15</inkml:trace>
        </inkml:traceGroup>
        <inkml:traceGroup>
          <inkml:annotationXML>
            <emma:emma xmlns:emma="http://www.w3.org/2003/04/emma" version="1.0">
              <emma:interpretation id="{325E2127-A7BE-430A-BDA7-EA66CECAF0E0}" emma:medium="tactile" emma:mode="ink">
                <msink:context xmlns:msink="http://schemas.microsoft.com/ink/2010/main" type="inkWord" rotatedBoundingBox="6885,3495 11789,3303 11824,4203 6921,4395"/>
              </emma:interpretation>
            </emma:emma>
          </inkml:annotationXML>
          <inkml:trace contextRef="#ctx0" brushRef="#br0" timeOffset="24067.1449">4029 2457 116 0,'0'0'222'15,"18"0"-15"-15,-18 0-12 0,19 4-9 0,-9-2-13 0,1 2-9 16,1-1-11-16,0 1-7 0,-2-4-4 15,6 3-7-15,-2 0-9 0,2-2-8 0,2-1-5 16,0-1-9-16,0-3-9 0,1-2-4 0,-1 3-12 16,0-3-8-16,0-1-4 0,1-1-1 0,-2 1-3 15,-2 2-2-15,0-4-8 0,-3-2-1 0,-2 4-4 16,-2-4-4-16,-2-2-1 0,-4 2 1 0,0 0-9 0,-4-2 2 16,-2-1-4-16,-3 3-9 0,-2 1-2 0,-5-1-1 15,1 4-2-15,-7 0-3 0,1 3 1 0,-8 2-6 16,-4 4 0-16,-2 2 1 0,3 1 4 0,3 4 1 15,2-2 1-15,1 7-1 0,-3 0 3 0,11-3 1 16,-4 3 1-16,6 5 4 0,2-4-7 0,0 0-3 16,4 1 3-16,4 0-2 0,1 0 2 0,3 1-7 15,3-2 2-15,-3-1 0 0,4-3-1 0,5 3-1 16,2-3 1-16,1-2-3 0,4-1 3 0,0-2-4 16,-1-3 4-16,0 2-6 0,3-2 1 15,-1-6-2-15,0-2 1 0,1 2 0 0,-1-3-2 0,1-2-6 16,-3 1 6-16,1-3-2 0,-3 0-4 0,5-5 2 15,-4 1 3-15,-1 1-5 0,5-5 3 0,-3 1 0 16,3 1 2-16,-5-2-1 0,2-1-1 0,-3 5 1 16,0 0 11-16,0 0 26 0,-2 1 5 0,1 6 6 0,1-1 2 15,-2 3-4-15,-2 0-1 0,-8 5-2 16,18-4 0-16,-18 4 4 0,17 4 5 0,-5 2-6 16,-1 2 2-16,4 2 1 0,-2-3-7 0,4 4-4 0,2 3 9 15,-3 3-17-15,7 1-3 16,-7-3-3-16,3 5-1 0,1-5-24 0,-1 1-39 0,-2-5-49 15,-4 2-48-15,-1-2-69 0,-2 2-74 0,-1-2-117 0,-3-4-214 16,2-7-658-16,-8 0 292 0</inkml:trace>
          <inkml:trace contextRef="#ctx0" brushRef="#br0" timeOffset="26166.0684">4947 2235 36 0,'8'-5'332'0,"-8"5"-29"16,0 0-21-16,0 0-21 0,19 10-14 0,-19-10-11 0,8 7-4 15,-2 0-18-15,6 5-4 0,-5 0-14 16,2 3 1-16,-2 0-18 0,-1 1-1 0,2 4-7 16,1-7-14-16,-2 5-9 0,2-1-4 0,0-2-10 15,2 6-7-15,-1-7-9 0,-1-2-7 0,-2 3-17 16,-1-4-6-16,3-4-9 0,-3 0-7 0,0 2-6 0,2-4-3 15,-8-5-5-15,10 10-9 0,-4-6-3 0,-6-4-1 16,0 0-6-16,14 0 1 0,-14 0-7 0,0 0-3 16,16-10-7-16,-7 3-1 0,-2 1-10 15,2-5-5-15,2 3-2 0,-2-9-7 0,-3 6-5 0,3-3 3 16,1-9-10-16,-1 8 8 0,3-5-1 0,-5 5 0 16,1-2 13-16,-2 3-12 0,1-1 2 0,-1 2-1 15,0 0-3-15,-1 4 1 0,-2 1 4 0,-3 8 1 16,7-10-4-16,-7 10-5 0,6-6 9 0,-6 6-2 15,0 0 1-15,0 0 2 0,0 0 6 0,13 15 1 16,-8-8-1-16,-5-7 7 0,7 20-7 0,-4-9 3 16,0 6 0-16,2-3 4 0,-2-1-2 0,3-1-3 0,1 2 1 15,5 0 1-15,-6-1-3 0,5-1 1 0,-5 0 3 16,1-7-2-16,-1 6-2 0,3-5 0 16,-2 1 0-16,2-3 5 0,-1-1-4 0,1 3 2 0,-9-6-3 15,16 1 1-15,-8 2-4 0,-8-3-2 0,0 0 3 16,23-10-2-16,-15 7 0 0,-1-3-1 0,2-1 4 15,-3-2-4-15,5-2 0 0,-5-1 1 0,1-3-6 16,2-2 4-16,-3 2-6 0,2-1 5 0,0 1 2 16,3 2-5-16,-5 0 1 0,1 1 2 15,-1 1 2-15,0 4-6 0,-6 7-2 0,6-12-2 0,-3 7 4 16,-3 5-1-16,0 0 0 0,0 0-1 0,0 0 2 16,0 0-3-16,24 11 12 0,-24-11-6 0,6 13 0 15,-3-6-4-15,4 8 1 0,-1-6 6 0,3 2-1 0,2 1-1 16,-1 0 1-16,1-1 1 0,4-3 0 15,-5 2 0-15,6-1 0 0,-1-1 0 0,2-1 0 16,-1-4 2-16,1 3-8 0,-1-2-6 0,-1-1-6 0,3-3 3 16,-3 0-1-16,1-2-7 0,1-3 3 15,-4 1-1-15,-1-1 6 0,1-2 4 0,-2 3 4 16,-1-2-4-16,2-3-4 0,-1 0 4 0,0-1 0 16,3 2 7-16,-4-3 0 0,2-1 0 0,-3 1-8 0,-1 4 10 15,-2 0-3-15,1 0 0 0,-7 7-5 16,15-7 4-16,-8 1-8 0,-7 6 2 0,15-1 1 0,-15 1 9 15,17 4-7-15,-7 2 3 0,7-1 4 0,-10 1 0 16,8 1 4-16,-2 3 4 0,-1-2-3 0,5 2 8 16,-1-3-1-16,4 3-3 0,3-3 6 0,-3-4 3 15,2 3 0-15,1-2-3 0,2-1-3 0,5 1 0 16,-2-4 3-16,-1-2-3 0,-2 0-2 0,-2 0 2 16,1-1 0-16,-8 0-5 0,2-2-3 0,0-1 4 15,-3-2-2-15,-2-3-4 0,0 2 4 0,-4-2-1 16,-4 1-5-16,1-2-5 0,-3-3-9 0,-3-1-9 15,-3 1-10-15,-3-2-20 0,1 1-9 0,-7-8-18 16,-7 7-12-16,0-1 8 0,-5 6 7 0,1 0 4 0,7 5 18 16,0 2-5-16,-1 2 6 0,1-1 10 15,4 7 5-15,-2-1 4 0,-5 4 6 0,6 2 7 16,1 3 8-16,-2 2 2 0,4 0 5 0,-2 3 6 0,4 0-3 16,3 2 1-16,-6 2 6 0,10-2-2 0,-2 0 8 15,1 0-7-15,-1-1 3 0,6 0 4 0,-1-3-6 16,2 0 1-16,4-2 0 0,-2 0 2 15,4 2 1-15,-4-4 2 0,1-2 4 0,2-3-6 0,5 0-2 16,-1-1 2-16,4 0-4 0,-5-2 7 0,4-5-8 16,-4 0 7-16,4 2-2 0,-2-5 5 15,-1-1-3-15,4-1-2 0,-9 1 0 0,3-4-1 0,2-2-3 16,-4 2 5-16,5-2-2 0,-2-1 4 0,1-7-4 16,3 3 1-16,-5 4 0 0,4-5 2 15,-2 7-5-15,-2-2 4 0,1 4-11 0,1-1 4 0,-3 1 0 16,-1 5 1-16,0 0-2 0,5 1 1 0,-14 4-2 15,19-2 6-15,-19 2 0 0,23 8 3 0,-10-1 4 16,3 4 8-16,-2-4-3 0,1 2 4 0,-2 6 6 0,7-4 0 16,-4 0-2-16,0-4 12 0,7 6-3 0,-1-2 1 15,2-4 2-15,1 3-2 0,1-3-2 16,-5-3-3-16,7-1 0 0,-3 2-4 0,-5-5 2 16,3-5-2-16,0 5-2 0,2-7-3 0,-2-3-4 0,-4 3 1 15,5-4-3-15,-2 4 1 0,4-3-7 0,-7-6 8 16,0 2-7-16,1-8 4 0,-4 4-2 0,3-3-4 15,-5-3-2-15,8-7-1 0,-11 6-7 0,4-12-16 16,-5-1-14-16,3-2-15 0,-7 0-13 0,2-4-7 16,1 2 3-16,-6-6 0 0,-3 9 4 0,0-4 6 15,0 3 3-15,-9 4 7 0,1 8 6 0,5 4 6 16,-8 0 7-16,3 11 4 0,-2-1 5 0,-5 2 12 16,1 3 2-16,1 6 6 0,-7 3 6 0,1 5 5 15,-3 6 1-15,-4 4 7 0,7 5-2 0,-8 8 14 16,2 3-1-16,2 5 16 0,-3 2-3 0,6 1 2 15,1 7-1-15,5-1 0 0,-1 3-1 0,5-2-4 16,7 1 14-16,0 2-21 0,3-7-5 0,9-1 0 16,1-1-7-16,4-2 2 0,4-4-2 0,1 2 2 0,8-9-5 15,1 2 2-15,-4-10-5 0,12 4 1 16,-2-6 0-16,5-3-3 0,1 0-2 0,-1-5-6 16,6-5-4-16,-3 0-6 0,-2-7-5 0,2 2-8 15,-11-3 1-15,2-2-6 0,-6 1 1 0,4-3 0 16,-7 0 1-16,-2-3-7 0,1-4 0 0,-4 3 6 0,0-2-4 15,-5 3 5-15,-2 1 2 0,-5-1 4 0,2 1 1 16,-3 4-3-16,1 1 2 0,-1-4 1 0,-6 9-2 16,8-9 0-16,-8 9 1 0,9-6-4 0,-9 6 0 15,0 0 6-15,0 0 1 0,16 10 0 0,-10-3 1 16,-6-7-1-16,14 13 3 0,-5-8 2 0,1 5 9 16,-1-6-2-16,-2 3 0 0,4 0 9 0,4-4-1 15,1 3 0-15,1-2 1 0,-1-3-7 0,0 1 4 16,4-2 1-16,-4 0 4 0,4-2 1 0,-4 1-5 15,3-4-3-15,1 0 7 0,-5 2-4 0,-2-4-3 16,1-1 3-16,-6 1 1 0,3-4 1 0,-5 5-8 0,1-8 6 16,-4-3-10-16,0 6 6 0,-3-9 4 0,-3 4-9 15,0-1-2-15,-4-1 7 0,-2 2-5 16,-2 1 1-16,-2-4-11 0,-6 5 9 0,-4-1-6 16,1 5-1-16,-3 3-3 0,-2 4 12 0,1 3-8 0,1 3-1 15,1 5-1-15,-4 1 2 0,5 2 0 0,0 2-4 16,3 2 6-16,1 5-1 0,4-2 2 0,1-6 2 15,1 9 0-15,7-5-1 0,-1-2 0 0,1 0 9 16,0 0 0-16,6 1-3 0,0-1-4 0,3 2 3 16,3-8-1-16,1 5 7 0,5-6-2 0,-2 3-1 15,7-3-6-15,-1 0 14 0,4-3-10 16,-1-3-2-16,3 0-7 0,4-2-9 0,1-4-7 16,-2 3 0-16,-3-3 1 0,5-4 1 0,-1 1 5 0,-1 1-5 15,-3-3 6-15,2-5 3 0,-1 2-4 0,-4-1 9 16,3-3 4-16,-2 3-10 0,-1-2 1 0,-3 0 1 15,4-1 6-15,-4 6-4 0,1-1 3 0,-1 0 3 16,-4 4-3-16,1-2 4 0,1 3 1 0,-5 2-4 0,1 4-3 16,1-4 12-16,-11 5-5 0,19 5 3 0,-10-2-1 15,4 5 1-15,-4-2 3 0,5 3 5 0,-2 2-2 16,-2 4 9-16,1-2 3 0,2-2 0 0,-1 3 1 16,7 3 5-16,-5-4-3 0,1-2 6 0,-2 1-9 15,-2 1 7-15,3-2-6 0,-3 0 3 16,-1 2-3-16,-4-6-5 0,3-2 1 0,-4 1-3 0,4-2 7 15,-9-4 9-15,7 9 13 0,-7-9 20 0,0 0 10 16,0 0 8-16,0 0 7 0,0 0 7 0,0 0 6 16,0 0 1-16,0 0 1 0,0-31-6 15,3 17-3-15,-3 4-8 0,0-4-5 0,3-3-8 0,-3 2-10 16,0-7-6-16,0 6-7 0,6-6-9 0,-4-2-18 16,4 0-24-16,2 10-28 0,0 0-40 0,-2-2-55 15,0 1-43-15,4 3-57 0,-4-1-51 0,2 4-66 16,4-3-100-16,-5 2-337 0,-1-3-841 0,3 8 372 15</inkml:trace>
        </inkml:traceGroup>
        <inkml:traceGroup>
          <inkml:annotationXML>
            <emma:emma xmlns:emma="http://www.w3.org/2003/04/emma" version="1.0">
              <emma:interpretation id="{F4D194F5-8986-4F40-B2B5-165FF223D71F}" emma:medium="tactile" emma:mode="ink">
                <msink:context xmlns:msink="http://schemas.microsoft.com/ink/2010/main" type="inkWord" rotatedBoundingBox="12238,3777 15307,3656 15333,4319 12263,4439"/>
              </emma:interpretation>
            </emma:emma>
          </inkml:annotationXML>
          <inkml:trace contextRef="#ctx0" brushRef="#br0" timeOffset="26370.0017">9320 1964 221 0,'6'13'385'0,"-2"2"5"0,5 2-12 0,-1 0-11 15,1 5-14-15,3 0-15 0,0 0-22 0,0 0-25 16,-3-1-25-16,1 2-25 0,2 0-24 0,0 3-22 16,0-4-20-16,-5-8-14 0,5 9-21 15,-4-7-42-15,-2 1-80 0,3-3-67 0,-3 0-76 0,-2 3-85 16,5-6-114-16,-2 2-317 0,5-6-693 0,-4 3 306 16</inkml:trace>
          <inkml:trace contextRef="#ctx0" brushRef="#br0" timeOffset="27675.222">9732 2139 11 0,'0'0'318'0,"0"0"-6"0,0 0-27 0,0 0-22 0,0 0-30 15,0 0-22-15,0 0-19 0,0 0-10 0,0 0-15 16,0 0-8-16,0 0-5 0,13 38-7 0,-5-24-14 16,-4 2 3-16,-1-3-10 0,1 3-3 0,2 1-11 15,-3 1 2-15,2-2-17 0,1-1-4 0,1 7-4 16,-1-8-10-16,-3 2-7 0,3-2-9 0,-1-7 3 15,-4 4-8-15,4-4-8 0,-2 4 4 16,-3-11-5-16,6 11-6 0,-6-11-4 0,6 12-3 0,-6-12-8 16,0 0 11-16,1 8 0 0,-1-8 4 0,0 0-10 15,0 0 4-15,0 0-5 0,0 0-1 0,18-21-7 0,-14 10-1 16,4-4-5-16,-1 2-5 0,4-5-16 16,1-1-11-16,0-2-6 0,-3-3 9 0,3 2-17 15,1-4 4-15,-3 5 2 0,1 0 4 0,-2 6-2 16,1-1 2-16,-2 2 7 0,1 2 2 0,-5 4 4 0,1 1-7 15,1 1 2-15,-6 6-1 0,9-10-4 16,-9 10 7-16,0 0 1 0,16 0 8 0,-16 0 2 16,7 12 0-16,1-5 5 0,-1 0 5 0,-2 9 5 0,8-3 3 15,-7 0 24-15,3 3-16 0,-1 0-3 16,-1-1 5-16,3 1 3 0,-2 0-3 0,-1-1 4 16,2 0 3-16,3-1-2 0,-4-2 0 0,-2 1-1 0,0 0-5 15,4-2-4-15,-2-1 1 0,-5 0-3 0,2-4-4 16,-5-6-1-16,8 7 0 0,-8-7-2 15,6 8 1-15,-6-8-3 0,0 0 6 0,3 7-3 0,-3-7-1 16,0 0-2-16,0 0 0 0,0 0-2 0,16-17-11 16,-10 10-7-16,-1-4-7 0,1 2-5 0,-3-6-9 15,4 1 0-15,1-3-7 0,-4 3-3 0,4-9 6 16,-1 7 1-16,2-8 5 0,-2 2 0 0,-4 6-1 16,2-1 9-16,1-1-1 0,-3 4-1 0,0 4 1 15,0 1 8-15,-3 9 7 0,1-20 15 0,-1 20-19 0,5-9 3 16,-5 9-2-16,6-8-3 0,-6 8 8 0,0 0 8 15,0 0 8-15,0 0 2 0,18 23 16 16,-14-9 7-16,5-3 7 0,0 6 6 0,-2 5 5 16,5-3-2-16,0 2 2 0,-3-1-1 0,2 6-3 0,-4-4-2 15,2-2-3-15,2 2-7 0,-4-8-2 0,0 7-4 16,-1-5-2-16,3 6-2 0,-1-10-5 0,1 1 1 16,-2-2-12-16,-4 0-19 0,3-4-35 0,-1-1-40 15,-5-6-35-15,12 11-35 0,-5-9-39 0,-7-2-48 16,12 1-44-16,-12-1-57 0,16-7-68 0,-8-2-232 15,-1 0-687-15,4-4 304 0</inkml:trace>
          <inkml:trace contextRef="#ctx0" brushRef="#br0" timeOffset="27886.2503">10761 2141 64 0,'0'0'318'0,"0"0"-13"0,0 0-13 15,0 0-7-15,0 0 1 0,18 16-9 0,-17-8-13 16,-1-8-1-16,0 18-13 0,2-7-15 0,1 4-14 0,0-2-12 15,-2 5-15-15,4-7-16 0,-1 5-20 16,-1 1-13-16,-2-2-12 0,4-1-14 0,-1 0-13 16,-4 3-6-16,8-4-8 0,-7 2-9 0,4-4-17 0,-4-2-31 15,1-1-35-15,1 2-35 0,-3-10-44 0,4 12-25 16,-4-12-33-16,3 8-39 0,-3-8-55 16,0 0-48-16,0 0-73 0,0 0-196 0,0 0-593 0,12-23 263 15</inkml:trace>
          <inkml:trace contextRef="#ctx0" brushRef="#br0" timeOffset="28804.2475">11017 2271 183 0,'17'-4'262'16,"8"-2"-16"-16,2-1-13 0,1 3-12 0,11-3-17 0,-8 4-14 16,2-2-14-16,-3 0-16 0,1 4-12 0,11 1-11 15,-11 1-13-15,1 2-7 0,-6-1-9 0,0 3-6 16,-2-2-5-16,-5 4-6 0,-1 0-3 0,-2-2-4 16,-2 4-2-16,-2-2-7 0,1 3 4 0,-5 1 2 15,4-3 0-15,-5-2 1 0,0 4-4 0,-1-3 0 16,2 1 0-16,1-2 3 0,-2 0 2 0,-7-6-2 15,12 11 9-15,-3-7-8 0,-9-4 0 0,18 7-1 16,-9-6-6-16,3 1-3 0,3-2-9 0,0 0-5 16,3-2-6-16,0-2-8 0,-4 0 0 0,6 1-6 0,-1-5 1 15,-2 2-8-15,1-1 2 0,1 0-10 0,-4-4 0 16,3 1 0-16,-3-1-8 0,-2-3-14 0,-1 2-7 16,0-3-10-16,-3-1-2 0,-2 0-4 0,1-1 2 15,-2 3-5-15,-3-3 2 0,-2 3 3 0,-2-1 3 16,1 15 3-16,-5-17-2 0,1 9 0 0,-4 2 6 15,1-1-9-15,-5 3 10 0,-1 2-2 0,-7 2 5 16,4 2-7-16,-11 3 7 0,2 1 0 0,2 3 7 16,-5 2 4-16,5 0-2 0,1 2-1 15,-2 2 7-15,5-2 2 0,-1 1 3 0,6-2-14 0,-4 4 7 16,7-5 1-16,1 3-8 0,1-3 5 0,3 0 1 16,-2 0 6-16,5-2 7 0,0 2-14 0,3-11-1 15,6 17 2-15,-6-17-2 0,9 14 2 0,-1-14 5 16,4 4-11-16,1-2 3 0,2-2-10 0,4-1-4 15,7 0-16-15,-1-3-1 0,2-3-9 0,0 1 3 16,0-1-9-16,4 0 2 0,-3-4 3 0,1 0 3 16,7-7 5-16,-1 3 4 0,-8 0 0 0,7-2 4 0,-7 6 1 15,0 1 2-15,-2 0 5 0,1 2 5 16,-7 4 4-16,-2 0 2 0,1 4 3 0,-1 0 5 16,-2 0-6-16,0 6 8 0,3 3 2 0,-3-4 4 0,1 4-6 15,-1 1 1-15,0 1-3 0,5 3 8 0,-5 0-10 16,2 2-37-16,-5-1-56 0,0 6-83 15,-4-3-105-15,-2-5-350 0,1 0-680 0,-1 3 301 0</inkml:trace>
          <inkml:trace contextRef="#ctx0" brushRef="#br0" timeOffset="28184.0905">11078 2070 87 0,'8'-5'319'0,"-1"-1"-10"0,5 1-14 16,-3-1-16-16,3 6-18 0,-1-4-17 0,-11 4-15 16,22 0-7-16,-10 4-13 0,1 1-5 0,2 1-4 15,3 3-6-15,-6-2-4 0,3 3-4 16,-2 4-1-16,-1-3-11 0,2 9-5 0,-5-5-3 0,3 7 1 15,-3 0 0-15,-3-4-4 0,-1 4-1 0,3 3-1 16,-7-2-7-16,5 2-5 0,-3 3-8 0,0-7-7 16,-4 0-6-16,2-1-12 0,-2-2-9 0,2 4-9 15,1-9-8-15,-2 5-6 0,0-4-7 16,0-4-8-16,3 4-9 0,3-4-1 0,-6-10-2 0,9 12-1 0,-8-5-11 16,5-1-3-16,-6-6-3 0,17 7-6 0,-7-4-18 15,6-3-24-15,1-3-42 0,-1 0-42 16,1-1-56-16,-1-3-52 0,0 0-60 0,-2-3-62 0,-2 1-74 15,1-2-98-15,-7 0-291 0,2-7-852 0,-7 5 377 16</inkml:trace>
        </inkml:traceGroup>
        <inkml:traceGroup>
          <inkml:annotationXML>
            <emma:emma xmlns:emma="http://www.w3.org/2003/04/emma" version="1.0">
              <emma:interpretation id="{46DC18FE-D1D1-4424-93FA-189BEF3BC4AD}" emma:medium="tactile" emma:mode="ink">
                <msink:context xmlns:msink="http://schemas.microsoft.com/ink/2010/main" type="inkWord" rotatedBoundingBox="15843,3591 18542,3485 18594,4837 15896,4942"/>
              </emma:interpretation>
            </emma:emma>
          </inkml:annotationXML>
          <inkml:trace contextRef="#ctx0" brushRef="#br0" timeOffset="30268.1722">13208 2002 2 0,'0'0'287'0,"5"-6"-4"0,-5 6-16 16,0 0-11-16,10-5-25 0,-10 5-14 0,0 0-18 0,0 0-9 15,19 6-9-15,-14 1-10 0,2 0-9 0,-2 4-8 16,2 2-6-16,-1 5-10 0,-3-3-5 0,2 2-2 16,1 5-10-16,-5-3-5 0,1 2-9 0,-2 2 3 15,-3-5-4-15,-2 1-15 0,1-2 2 0,-1-1-6 16,-4 4-14-16,0-5 6 0,-3-1-3 0,3 3-12 16,-4-5 2-16,0 0-8 0,-1 2 2 0,-2-8-16 15,1 1-5-15,0 1 0 0,-1-5-4 0,-1 1-2 16,-2-3-2-16,1-1-2 0,1-4-3 0,0 0-4 0,-1-2 0 15,3-2-9-15,0 1-8 0,1-6 0 16,2-1-9-16,5-1-17 0,-3-9-10 0,5 8-3 16,2-6-9-16,3-4 0 0,3 1 0 0,2 3 0 15,5 0-1-15,-1 2 6 0,7-1 5 0,1 5-2 0,4 0 10 16,1 2-4-16,0 0 8 0,2 5-1 16,0 2 1-16,1 6 2 0,1 0 4 0,1 3-1 0,-2 3 3 15,-3 3-2-15,4 4 1 0,-4 1 11 0,2 5-6 16,-2 2 1-16,11 7 7 0,-6 1 1 0,3 4 1 15,-5 1 4-15,-1 3-2 0,0-4 1 0,-3 6-5 16,1 1 5-16,2-1-2 0,3-2 6 0,-5 6 4 16,1-5-8-16,-1 2 2 0,-1-1-2 0,-2 3-1 15,5-8 7-15,-7 6-6 0,0-2-4 0,-2-2 0 16,-1-1 3-16,-2-9 1 0,0 14 0 0,-6-14 1 16,-2-1-3-16,2-4 6 0,-6 2-4 0,4-2 9 15,-5-5-5-15,-2 3 15 0,-3-5-3 0,2 0 2 16,-7-2 8-16,-2 0 4 0,-4-1-6 0,-5 0-2 0,3-5 6 15,1-3 1-15,-8-1-5 0,-1 0 3 16,1-2-9-16,-1-3 5 0,-3-4-2 0,3-3-3 16,-1 0-11-16,1-4 10 0,0-1-4 0,-6-6-2 15,9 2-4-15,5-2-3 0,-3-9 1 0,2 0-10 0,8 5-6 16,5-12-13-16,5-3-19 0,2-6-17 0,6 2-12 16,8 0-14-16,1-2 0 0,9 3 1 0,-7-1-3 15,10-1 3-15,2 4 12 0,-3 4 1 0,1 4 7 16,-3 2 5-16,3 0 10 0,1 7 7 0,-7 7 11 15,-1-2 8-15,-4 4 13 0,-3 5 12 16,4-1 6-16,-4 3 10 0,-2-1 11 0,-1 3-1 16,-2 0 3-16,-8 7 3 0,12-7-10 0,-4 5 3 0,-8 2-1 15,15-3-8-15,-15 3 0 0,15 1 4 0,-15-1-1 16,14 7 1-16,-7-3 6 0,-1 5 1 0,3-4 3 16,0 5-4-16,0-3 8 0,1 2 0 0,2 1 0 15,2 1-2-15,-2-6 8 0,0 5 3 0,3-3 10 16,-2 0-4-16,0 0 2 0,1-2 0 0,1-3 0 0,1-2 0 15,-5 4-2-15,2-4-4 0,-1 2 3 0,-12-2-1 16,27-6-4-16,-15 4-2 0,0 1 0 16,-2-3-1-16,1-3 0 0,-3 3-2 15,3-6 1-15,-4 5 3 0,1-4-10 0,-2 2 0 0,-2-3-4 0,-4 10-2 16,5-25-2-16,-5 11-3 0,3-1-3 16,-6 6-2-16,3 9 0 0,-11-24-7 0,1 13 0 0,2-2 2 15,-4 5-3-15,-1-3 0 0,-3 5 6 0,-1-2-2 16,-1 3-1-16,-4 1 4 0,3 3 2 0,-5 1-3 15,-2 3 2-15,7-1-1 0,-2 0-2 0,3-1 1 16,2 3-4-16,-2 2-1 0,0-4-3 0,3 3 1 16,2 1-2-16,-2-2-1 0,4 3-5 0,2-4-17 15,2 4-23-15,-4 1-34 0,3-3-35 0,8-5-33 16,-12 8-34-16,6-5-23 0,6-3-32 0,-14 6-32 16,14-6-36-16,-9 5-41 0,9-5-54 0,0 0-243 15,0 0-684-15,-18-11 302 0</inkml:trace>
          <inkml:trace contextRef="#ctx0" brushRef="#br0" timeOffset="30414.9793">13693 1929 167 0,'6'-18'273'0,"-5"1"-3"0,1-1-1 15,1 0-3-15,-2 2-8 0,4-1-18 0,-4 2-12 0,4 2-20 16,-4 2-14-16,1-1-23 0,-1 3-24 0,-1 9-17 16,5-13-9-16,-5 13-20 0,7-5-36 0,-7 5-34 15,0 0-55-15,0 0-67 0,0 0-61 0,21 10-107 16,-21-10-177-16,12 9-472 0,-5-1 209 0</inkml:trace>
          <inkml:trace contextRef="#ctx0" brushRef="#br0" timeOffset="31089.8138">14353 2104 19 0,'3'6'300'0,"5"1"-8"0,-1 2-13 15,2-1-15-15,-4-1-21 0,5 1-15 0,-1 2-15 16,0 0-16-16,0 4-19 0,-1-6-17 0,2 2-10 16,-6 0-13-16,5-6-13 0,-1 3-8 0,-5 0-12 15,3 0-12-15,-6-7-7 0,7 10-9 0,-7-10-8 16,9 7 0-16,-9-7-9 0,5 7 4 0,-5-7 5 0,0 0 5 16,0 0 0-16,0 0-13 0,0 0-7 0,0 0 2 15,0 0-9-15,0 0-5 0,0 0-3 16,-15-31-4-16,15 31-4 0,-6-15-8 0,6 4 5 0,-6-3-8 15,4 2 0-15,-2-6 1 0,4 5-9 16,-2-2 4-16,4 1-6 0,2 1-5 0,2-1 6 16,0 1-5-16,0-2-2 0,2 1-1 0,4 7 1 0,-3-4-6 15,3 4 4-15,1 1-6 0,0 0 7 0,4 1-5 16,-4 1 3-16,5 1-1 0,-3 1 0 0,4 1 0 16,-2 1 0-16,-1-1 0 0,4 2-5 0,-3-1 7 15,3 0-2-15,1 0 7 0,4 1-9 0,-1-1 12 16,-2-5 2-16,-5 4-12 0,8-4 0 0,-7 3 7 15,0-2-6-15,1-1-2 0,1 0 5 0,-4 0 1 16,0-3-6-16,2 1 3 0,-3 0 3 0,3-1-3 0,-4 2 0 16,-1-1 1-16,-6-3-5 0,2 5 4 15,-3-2 3-15,2 0 1 0,-2 1-3 0,-6 6 3 16,4-14-8-16,-4 14 2 0,3-11 4 0,-3 11-5 0,0 0 0 16,-10-15 3-16,10 15-1 0,-18-5 0 0,6 2-8 15,12 3 3-15,-28 4-1 0,13-2 3 16,-3 4-1-16,-2 1 0 0,0 1 0 0,2 0 1 15,-2 2-4-15,7 0 2 0,-2 1-5 0,2 4 6 0,4-4 2 16,0 4-3-16,4-1 1 0,1-1 2 16,2 3 0-16,4-1 4 0,4 1 23 0,3-1 17 15,7 4 26-15,8-1 17 0,12 0 16 0,7-1 6 0,6-7 9 16,-3 5 1-16,8-6 3 0,-5 2-2 0,5-4 0 16,3 3-2-16,-4-6 2 0,0 0-4 0,-7-1 2 15,0-2-8-15,-4 1-5 0,-11-2-8 0,-7 0-7 16,-6 0-7-16,-3 4-10 0,-5-4-6 0,-10 0 0 15,17 0-13-15,-17 0-17 0,12-4-41 0,-12 4-68 16,0 0-73-16,0 0-101 0,0 0-89 0,0 0-129 16,-54 0-420-16,27-2-958 0,-6-5 423 15</inkml:trace>
        </inkml:traceGroup>
        <inkml:traceGroup>
          <inkml:annotationXML>
            <emma:emma xmlns:emma="http://www.w3.org/2003/04/emma" version="1.0">
              <emma:interpretation id="{2221B64F-CF2A-451E-8408-4BD1A3A4F7D3}" emma:medium="tactile" emma:mode="ink">
                <msink:context xmlns:msink="http://schemas.microsoft.com/ink/2010/main" type="inkWord" rotatedBoundingBox="19503,3234 22002,3136 22037,4025 19538,4123"/>
              </emma:interpretation>
            </emma:emma>
          </inkml:annotationXML>
          <inkml:trace contextRef="#ctx0" brushRef="#br0" timeOffset="39590.1269">16650 2127 86 0,'0'0'197'0,"0"0"-7"0,0 0-7 0,-12-6-7 16,12 6-9-16,0 0-6 0,0 0-7 0,0 0-1 16,0 0-8-16,0 0-6 0,0 0-7 0,0 0-11 15,0 0-10-15,0 0-6 0,0 0-7 0,0 0-6 16,0 0-9-16,0 0-1 0,20-17-6 0,-13 14-8 0,7-6-2 15,-1 2-7-15,0-1 2 0,4 1-9 0,-1-4-2 16,1 3-8-16,3-5-1 0,-3 5-8 16,-1-2-3-16,1-4-2 0,-1 5-8 0,-2-2 7 0,-4 3-6 15,3 1 1-15,-4 1-5 0,-1-4 6 0,-2 1-5 16,-3 2 1-16,-3 7-3 0,6-15-2 16,-6 15 0-16,1-12-1 0,-1 12-3 0,0 0 0 0,-10-18-3 15,4 15-1-15,6 3-1 0,-17-4-2 0,17 4 2 16,-20-2 3-16,5 1-3 0,1 2-1 0,-2 3-4 15,1-2 1-15,-2 1 1 0,-2 3-2 0,1 1 2 16,-1 1-1-16,2 0-2 0,-1 2 3 0,1 0 0 16,2 1 7-16,1 0-5 0,2 2 1 0,3 1 2 15,-1 0 1-15,7 2 1 0,3 0 7 0,1 0 2 16,5 0 4-16,2 2 9 0,2-3-2 0,7 3 10 16,2 0-5-16,5-1 2 0,0-3-5 0,1-1 3 15,2 2-2-15,1-2 4 0,1-2-7 0,1 0-5 16,-4-4-2-16,4 3-5 0,-3-3 6 0,0 3-3 0,-5-2-6 15,-4-5-15-15,-3 1-16 0,3 1-28 0,-9-4-27 16,1 3-30-16,-1-3-34 0,-9-1-39 16,18-1-52-16,-18 1-61 0,14-10-207 0,-11 3-534 0,4-2 236 15</inkml:trace>
          <inkml:trace contextRef="#ctx0" brushRef="#br0" timeOffset="39846.0864">17354 1633 166 0,'0'0'253'15,"0"0"-11"-15,0 0-4 0,0 0-14 0,-12 27-1 16,9-8-19-16,6-3-9 0,-3 12-15 0,3-1-9 16,0 2-18-16,2-1-9 0,2 8-9 0,2 1-9 15,1-1-10-15,-2-10-3 0,4-1-14 0,-3 0-12 16,4 2-6-16,-1-5-4 0,0-2-8 0,2 2-11 15,-1-4-3-15,-3-5-3 0,1 0-13 0,-2-1-14 16,-2 1-26-16,2-3-29 0,0-2-31 0,-4-4-39 16,-5-4-44-16,7 9-57 0,-7-9-63 0,13 0-190 15,-13 0-493-15,14-10 218 0</inkml:trace>
          <inkml:trace contextRef="#ctx0" brushRef="#br0" timeOffset="40508.0632">17816 1373 168 0,'0'0'245'0,"0"0"-22"16,0 0-15-16,0 0-6 0,20 26-15 0,-13-8-5 0,1 6-13 16,4 12-13-16,-3 0-5 0,-2 0-16 0,4 2-6 15,-3 3-9-15,0 0-11 0,2 0-2 0,-1-1-14 16,-1-2-8-16,2 2-3 0,-1-5-7 0,-1-6-6 15,-2-1-1-15,0-2-5 0,0-2-7 0,-2-3-2 16,0 0-4-16,2-3-4 0,-1 0-4 0,-2-4-2 16,0-1-5-16,-2-3-5 0,1-3 0 0,-2-7-4 15,4 15-4-15,-4-15-1 0,3 9 1 0,-3-9 2 16,0 0-3-16,3 10-1 0,-3-10-4 0,0 0 4 16,0 0-2-16,0 0-3 0,0 0-4 15,0 0-4-15,-21-25-5 0,12 16-4 0,-1 1-4 0,-2 1 3 16,-1 0-4-16,-1-4 6 0,-4 5-1 0,2-1-1 15,-2 3-3-15,0 0 5 0,2 1-4 0,-2 1 2 16,1 0 3-16,1 2 0 0,16 0 1 0,-19 4 4 16,10-1-8-16,9-3 1 0,-15 8-1 0,9-3 2 0,0 5-2 15,6-10 8-15,-5 14-6 0,5-5 3 0,0-9-2 16,6 15 6-16,0-10-1 0,2 1 6 0,8-1 0 16,-1-3-1-16,4 6 3 0,7-7-6 15,1-1 2-15,3 0 1 0,14-5-4 0,1-2-1 16,1-3 2-16,2 2 0 0,0-4-1 0,-2-2-2 0,5 1-1 15,-7-2 2-15,7 0-3 0,-3-1-1 0,-3-3 0 16,-4 0 5-16,3-1-4 0,-9-2 0 0,-9 7-6 16,8-4 0-16,-10 2-4 0,-8 0 3 0,-2 8-3 15,-4-6 5-15,-7 7-6 0,2-2 4 0,-5 10 1 16,-5-13-1-16,5 13 1 0,-16-11 0 0,-2 8-2 16,-2 2 1-16,-6 1 2 0,-4 4-2 0,-13 3 4 15,1 3 0-15,-2-3 5 0,7 4-1 0,-2 6 6 16,13-5-5-16,2 0 0 0,7-4-3 0,1 4 4 15,5-1-3-15,1 0 4 0,4-1-3 0,5 1 6 16,1-11 0-16,7 19 11 0,8-8 4 0,9 0 2 16,3-3 3-16,11 3-5 0,6-3 1 0,2-6-5 15,6 1-1-15,5 0-2 0,-1-6-1 0,26-2-13 0,-5 2-25 16,-19-2-35-16,-5 1-55 0,1-2-73 0,1-2-95 16,-8 0-270-16,-1-2-595 0,-5 0 264 0</inkml:trace>
        </inkml:traceGroup>
        <inkml:traceGroup>
          <inkml:annotationXML>
            <emma:emma xmlns:emma="http://www.w3.org/2003/04/emma" version="1.0">
              <emma:interpretation id="{EA621C72-291F-489F-A7C0-6957E35C5626}" emma:medium="tactile" emma:mode="ink">
                <msink:context xmlns:msink="http://schemas.microsoft.com/ink/2010/main" type="inkWord" rotatedBoundingBox="22620,3077 25449,2966 25477,3686 22648,3796"/>
              </emma:interpretation>
            </emma:emma>
          </inkml:annotationXML>
          <inkml:trace contextRef="#ctx0" brushRef="#br0" timeOffset="41298.0023">19900 1825 134 0,'0'0'293'0,"-18"7"-13"0,18-7-13 0,0 0-22 16,0 0-18-16,0 0-17 0,0 0-21 0,0 0-16 0,0 0-12 15,0 0-12-15,0 0-19 0,28-18-10 0,-14 11-10 16,1-3-8-16,0 2-14 0,5-3-8 16,-5-1-7-16,9 1-4 0,-9-1-10 0,3 3-2 15,-3-1-3-15,-3-1-8 0,1 0-7 0,-4 2-2 0,-1-2-8 16,1 3 2-16,-6-2-2 0,1-1-2 0,-4 11-3 16,0-18 0-16,0 18-5 0,-10-19-2 15,4 12-7-15,-3 0 1 0,-6 3-3 0,-3 2 0 0,0 0 3 16,-6 6-5-16,-1 3 1 0,-3 4-3 0,1-5 4 15,-11 10 1-15,12-3 2 0,0 0-2 0,-1 4 0 16,5-3 1-16,0 7-5 0,5 0 4 0,2 0-6 16,5 2 4-16,2-8-1 0,4 6 1 0,7 1 1 15,0-3-2-15,4-4 3 0,5 4 5 0,6-2-1 16,3-3 1-16,1-1 1 0,8-2 5 0,0-3-6 16,10 1 0-16,5-6 0 0,0-3 3 0,1 0-7 15,-6-2-5-15,1 1-20 0,-9-3-25 0,-3-1-41 16,1-1-46-16,-4-1-52 0,3-4-62 0,-4 2-299 15,-10-2-585-15,0-2 258 0</inkml:trace>
          <inkml:trace contextRef="#ctx0" brushRef="#br0" timeOffset="41983.3919">20526 1232 213 0,'5'10'234'0,"-2"4"-5"0,3 4-16 16,1 2-7-16,-1 10-16 0,2 3-9 0,2 2-12 15,2 3-12-15,1 0-16 0,-2 4-8 0,-1 0-9 16,2 0-11-16,-3-3-8 0,3-2-9 0,0-2-7 16,-3-8-9-16,-2-4-3 0,1 1-10 0,2-3 0 15,-2-4-11-15,-2-3 1 0,0 0-10 0,-3-3 1 16,1-1-6-16,-1-3-4 0,2 0-3 0,-5-7 1 15,4 11 3-15,-4-11-2 0,5 3 3 0,-5-3-1 16,0 0 0-16,0 0-2 0,0 0-3 0,0 0-6 16,0 0-3-16,0 0 3 0,0 0-8 0,0 0-8 15,0 0-1-15,-27-25-8 0,16 18-4 0,-2 1-2 16,-5 0 4-16,-1-1-4 0,-2 2 3 16,3 2-3-16,-3-1 0 0,0 3 2 0,2 2 0 0,-1-2 2 15,5 1 1-15,-1 1 4 0,6 3-3 0,-2-1 3 0,12-3-5 16,-18 5 6-16,9-1-7 0,3 0 2 15,6-4-1-15,-9 16-2 0,6-7 6 0,3-9-6 16,0 16 1-16,0-16 6 0,6 15-2 0,1-6 3 0,4 0 3 16,4-1 0-16,0-1 2 0,4-4-2 0,6 1 0 15,2-2 4-15,4-1-3 0,-1-2-2 0,12-5-2 16,-2-1 0-16,1 0-3 0,0 0 0 0,3-6-2 16,-3 2 2-16,-2-3-4 0,1 0 8 0,-1 3-2 15,1-1-3-15,-13 1 3 0,-1-4 1 0,-4 6-9 16,-1-7-6-16,-5 3 2 0,-2 0-5 0,-5 4-4 15,-2-5 8-15,-5 3-6 0,2 1 1 0,-4 10 3 16,-7-20-1-16,1 13 3 0,-6-4-1 0,-2 4 1 16,-2 1-1-16,-4 1-1 0,-5-1 4 0,-2 6 1 15,0 0 3-15,7 0 6 0,-6 3-4 0,2 1 2 16,8 2-1-16,-2-1 0 0,3 1-1 0,3 5-1 16,5-4 0-16,-1 6 2 0,2-1-3 0,5 0 4 0,2 0 3 15,2 3 0-15,3 0 8 0,6-6-2 0,3 5 3 16,2-3 1-16,9 2 0 0,3 0-3 15,8 0 0-15,0-5 3 0,2-1 3 0,6-4-6 0,1 1 0 16,0-4-3-16,-1 0-8 0,0-4-18 16,-2 1-22-16,-4-3-28 0,-2 0-31 0,-6 1-34 15,-5-4-31-15,-1-2-38 0,-3 0-36 0,-1-6-252 0,-7 5-529 16,-1-5 233-16</inkml:trace>
          <inkml:trace contextRef="#ctx0" brushRef="#br0" timeOffset="42616.1499">21561 1337 188 0,'0'0'222'16,"0"0"-21"-16,0 0-7 0,0 0-12 0,0 0-6 15,0 0-4-15,6 37-3 0,-4-19-10 0,-2 6-13 16,3 1-7-16,0 1-7 0,0 3-12 0,0-1-8 16,3 7-9-16,-5-5-8 0,2-3-4 15,-1 0-12-15,2 0-5 0,-1-2-7 0,-1-7-3 0,2 1-10 16,-2-1-3-16,1-5-3 0,0 2-5 0,-2-5-5 15,2-2 3-15,-2 1-10 0,-1-9 1 0,5 14 0 16,-5-14-3-16,4 9-1 0,-4-9-3 0,0 0-4 0,14 2-1 16,-14-2-1-16,0 0-2 0,28-14-3 15,-19 6 0-15,5 0-4 0,-5-2-8 0,7-2-8 16,-4-3-5-16,4-1 0 0,2-1-2 0,2-1 1 0,-1 1 4 16,-1 3-4-16,1 0 2 0,-2 4 2 0,-2 1-3 15,-1 0 8-15,0 3-4 0,-2-1-2 0,-2 3 3 16,-1 0 0-16,-9 4 2 0,18-2 3 0,-18 2 4 15,11 4 6-15,-11-4 6 0,11 7 7 0,-6-1 0 16,-2 1 5-16,-3-7 5 0,6 13 5 0,-2-2 0 16,-2-1 8-16,-2-10-1 0,-2 21 7 0,-1-11 8 15,0 0 3-15,-1 1 4 0,-5 2 0 0,3-2-2 16,-4 0-5-16,-1-2-1 0,-1 2-4 0,-1-3-4 16,-2 0-5-16,-2 2-3 0,1-3-10 0,0 0 3 15,2 2-1-15,1-4-5 0,4-1-4 0,1 0-5 16,8-4-1-16,-13 7-1 0,13-7-18 0,-12-1-18 15,12 1-10-15,0 0-14 0,0 0-7 0,0 0-7 16,0 0-5-16,13-30-3 0,-1 19-3 0,2-3 6 16,1 5 5-16,4-10 3 0,3 5 2 0,2-1 7 15,2 1 3-15,-2-1 7 0,1 6 1 0,0-1 5 16,2-2 8-16,-3 4 9 0,-6 3 9 0,1-1 10 0,1 1 4 16,-4 3 6-16,-1 2 9 0,0 2 3 0,1-2 1 15,-5 4 0-15,-1-1 13 0,1 7-5 0,-1-6 8 16,-1 3-6-16,-3 0-3 0,1 0 5 15,5 0-1-15,-6 4-7 16,-1 0-7-16,-1-1 6 0,1 0-2 16,-4 0-10-16,2-1 7 0,-3-9-9 0,0 20 4 0,0-20-18 0,-4 20-20 0,2-13-32 0,2-7-32 15,-7 15-44-15,-2-8-52 0,4-1-57 0,5-6-82 16,-13 5-251-16,13-5-610 0,-18-4 269 0</inkml:trace>
          <inkml:trace contextRef="#ctx0" brushRef="#br0" timeOffset="42915.2702">22218 1311 129 0,'4'-7'334'16,"-4"7"-21"-16,7-14-22 0,-5 6-20 0,-2 8-29 16,6-9-26-16,-6 9-22 0,7-7-18 0,-7 7-18 15,0 0-15-15,14-3-14 0,-14 3-16 0,12 10-5 0,0-3-14 16,-5 4-6-16,2 2-4 0,0 0-4 0,4 7 2 15,-4 3-2-15,5-1 1 0,-4 5 1 0,-1-1 0 16,3 0-1-16,5 5 4 0,-7-3 4 16,2-4-11-16,-2 2 3 0,1 0-5 0,2 0 0 0,1 0-5 15,-1-4-8-15,-1 3-7 0,-2-1-6 0,1-6 0 16,-1 0-2-16,-4-1-2 0,2-1-11 0,1-1-18 16,-6-2-35-16,3-4-37 0,-2-2-41 0,-1 8-46 15,0-6-61-15,-3-9-68 0,-3 14-102 0,3-14-196 16,0 0-617-16,0 0 272 0</inkml:trace>
        </inkml:traceGroup>
        <inkml:traceGroup>
          <inkml:annotationXML>
            <emma:emma xmlns:emma="http://www.w3.org/2003/04/emma" version="1.0">
              <emma:interpretation id="{83FD0307-BA42-4C90-92F5-86632384F290}" emma:medium="tactile" emma:mode="ink">
                <msink:context xmlns:msink="http://schemas.microsoft.com/ink/2010/main" type="inkWord" rotatedBoundingBox="25656,3138 30458,2950 30499,3999 25697,4187"/>
              </emma:interpretation>
            </emma:emma>
          </inkml:annotationXML>
          <inkml:trace contextRef="#ctx0" brushRef="#br0" timeOffset="43271.4193">22828 1744 113 0,'0'0'261'0,"14"-5"-17"0,-5 2-15 16,0-2-18-16,6-2-14 0,-1 2-19 0,2-2-21 0,0 0-12 15,1-3-15-15,2 3-10 0,-2-2-13 0,7-3-12 16,-11 2-7-16,2-1-5 0,-2-2-9 16,-2 2-9-16,-4-2-6 0,2 1-2 0,-4 2-10 15,-4-3-1-15,4 4-5 0,-5 9-6 0,-6-18-3 16,0 10-4-16,6 8 0 0,-20-8-3 0,7 1 5 0,-5 10 9 16,-1 1 7-16,-2-3 7 0,-2 10 4 15,-2-5 6-15,1 4-3 0,2 1-4 0,-1 0 3 0,4 5 3 16,1 0 0-16,3-3 3 0,2 0-4 0,1 1-4 15,1 3 0-15,4-3-1 0,4 1-7 0,0-1 6 16,1-1-4-16,4 3 4 0,1-3-3 0,3 0-2 16,-2 2-7-16,7-4 9 0,1 0-14 0,-2 0 9 15,8-2-12-15,4-2-1 0,4 3-10 0,-1-7-23 16,2 1-30-16,1-3-34 0,2 0-31 0,0-1-41 16,0-2-38-16,-2-2-41 0,12-6-45 0,-10 0-54 15,-3 1-201-15,0-3-558 0,1-3 247 0</inkml:trace>
          <inkml:trace contextRef="#ctx0" brushRef="#br0" timeOffset="44168.1173">23477 1565 104 0,'0'-14'254'0,"0"14"-6"0,0 0-13 0,-3-17-10 16,3 17-15-16,-6-8-5 0,6 8-20 0,0 0-13 16,-14-7-9-16,14 7-10 0,-13 0-10 0,13 0-5 15,-18 7-7-15,9 0-3 0,-4-4-10 0,-4 8-6 16,7 2-9-16,-5-2-2 0,0 0-6 15,-1 6 1-15,2-3-11 0,4 1-5 0,-5 3 0 0,3-3-4 16,0 5 0-16,5-4-8 0,-1 1-3 0,4 0-9 16,2-3 7-16,1 1-13 0,1-2 3 0,0 0-5 15,6-1-10-15,-3-1-3 0,4 0 2 0,3-4-7 16,4 2 4-16,7-5-5 0,-6 0 1 0,12-2-7 16,-2-2-3-16,2 0-4 0,4-2-2 0,-3-3-1 15,16-1-3-15,-7 0-1 0,5-4-6 0,-7 1-7 16,4-3-6-16,-3-3-6 0,0-3-2 0,0 0-17 15,-11 1-12-15,8-4 0 0,-11 4-7 0,4 0-5 16,-7-1 2-16,0-2 1 0,-2 2 5 0,-5 5 4 16,-5-2 7-16,2 2 5 0,-5 1 2 0,-4-1 1 15,0 13 5-15,-2-15 5 0,2 15-5 0,-18-10 8 16,6 10 3-16,12 0-1 0,-32 3 8 0,14 1-1 16,1-1 1-16,-3 3 6 0,4-1 0 0,-4 4 0 15,7 3 2-15,-3-4 0 0,1 5-5 0,6 0 4 16,1 0 1-16,4-4 3 0,-2 6-3 0,4-2 0 0,4 0 1 15,4-2-3-15,-2-1 3 0,2 4 1 0,5-5 1 16,1 0-3-16,1 0 4 0,2-2 1 16,1-2-1-16,4 1-1 0,-2-1 4 0,1-1-4 0,5-3-1 15,3-1 0-15,-2 1-2 0,2-2 2 0,-2 0 4 16,-5-3 0-16,3-1-2 0,6-1-6 0,-7 2 7 16,2 0-4-16,0-2 3 0,3 1 2 0,-2 0 3 15,2-1 0-15,-2 1 17 0,-1 2-2 0,5-1-1 16,-6 3 4-16,4-1-3 0,-7 0 2 0,0 0 1 15,6 1 0-15,-1 1 0 0,2 0 0 0,-5-3-2 16,4 2 1-16,1 0-6 0,-4 0 6 0,4-1-5 16,0 0-7-16,-1 0 1 0,3-3 2 0,-3 3-3 15,1-2 1-15,-2 0 2 0,-6 1-6 0,-2-2 3 16,2 3 2-16,0-4 2 0,-5-1-1 0,-1 2-1 16,-1-1 1-16,-6 1-7 0,5-1 1 0,-7-1-3 15,-4 7-2-15,5-18-1 0,-5 18-8 0,-6-16-7 16,-3 11-7-16,-2-6-12 0,-7 5-4 0,0 1-2 0,-10 2-6 15,-2 2 7-15,-1-2-2 0,1 6 4 0,-1-1 3 16,4 2 2-16,-4 6 7 0,2 0-1 16,4-3 0-16,3 6 6 0,4-5 0 0,0 3 2 15,4 1-3-15,5-3 3 0,-4 6 1 0,4-2 0 0,3 4 0 16,2-1 1-16,2 1 6 0,5 6 0 0,3 1 2 16,5 1 0-16,0-2 7 0,0 0 1 0,4 1 1 15,7 6 12-15,-1-1-1 0,-2-5 2 0,-2-3 4 16,11 9 7-16,-5-9-1 0,2 7 11 0,-4-5 1 15,7 0 4-15,-7 0-5 0,3-4 8 0,-3 1 2 16,-3 1 0-16,3-3-5 0,-10-4 1 0,3 0-7 16,-4-1-7-16,2-2 6 0,-6-3-10 0,2 2 0 15,-5-4-3-15,-3-6 1 0,3 14 1 0,-3-14 1 16,-2 11 0-16,2-11-8 0,-12 7-1 0,12-7-5 0,-18 4-9 16,8-4-32-16,10 0-25 0,-20-1-17 0,4-4-23 15,-3 0-25-15,-1-2-40 0,4-1-39 16,-9-5-53-16,-1-1-73 0,-8-8-232 0,12 2-601 0,-7-8 267 15</inkml:trace>
          <inkml:trace contextRef="#ctx0" brushRef="#br0" timeOffset="44338.9926">24377 1346 25 0,'6'-10'334'0,"-1"2"-32"15,5-3-29-15,-1 5-33 0,1-5-18 0,4 4-28 16,4 1-30-16,-2-1-51 0,3 3-71 0,1 2-87 16,8-5-114-16,2 2-126 0,-6-1-307 0,7 2 136 15</inkml:trace>
          <inkml:trace contextRef="#ctx0" brushRef="#br0" timeOffset="44570.0877">25094 1483 253 0,'3'14'343'0,"3"2"-5"0,-3-1-12 16,2 2-1-16,1-4-1 0,3 3-7 0,-5 1-8 15,2-3-15-15,0 7-23 0,2-7-14 0,-2 3-19 16,4-3-19-16,-4 3-19 0,0 0-19 0,0-3-16 16,4-2-15-16,-7-4-17 0,6 7-15 0,-4-6-8 0,-2-2-9 15,0 2-8-15,3 0-17 0,-6-9-20 16,7 12-30-16,-7-12-39 0,0 8-32 0,0-8-38 15,0 0-43-15,0 0-45 0,0 0-54 0,0 0-61 0,0 0-80 16,0 0-286-16,-22-22-705 0,11 8 311 0</inkml:trace>
          <inkml:trace contextRef="#ctx0" brushRef="#br0" timeOffset="44733.2015">25136 1245 93 0,'0'0'341'15,"0"-13"-32"-15,0 13-36 0,0 0-27 0,0 0-29 16,0 0-18-16,0 0-22 0,0 0-19 0,0 0-34 16,0 0-37-16,0 0-44 0,0 0-49 0,26 26-50 15,-22-18-58-15,5 1-93 0,-3-2-107 0,0 2-341 0,1 0 151 16</inkml:trace>
          <inkml:trace contextRef="#ctx0" brushRef="#br0" timeOffset="45570.2755">25463 1540 14 0,'0'0'303'0,"10"14"-14"0,-4-6-12 0,0-1-14 16,2-2-16-16,-1 2-13 0,-1 3-17 0,3 0-18 16,0-2-13-16,-5-1-14 0,7 4-8 0,-5-3-13 15,0 0-15-15,-3-1-12 0,-3-7-9 0,13 9-10 16,-7-1-9-16,-1-4-6 0,-5-4-9 0,12 8-7 15,-8-3-9-15,-4-5-4 0,12 5-11 0,-12-5-2 16,0 0 5-16,13 0-8 0,-13 0-8 0,0 0-8 16,20-4 0-16,-20 4 1 0,12-6 1 0,-5-2-7 15,-4 1 0-15,6 1-12 0,-1-6 5 0,2 1-3 16,-1-2-5-16,1-1 3 0,2 2-4 0,-1 1 4 16,-2-5-7-16,4 1 1 0,-4 1 3 0,2 2-1 15,-6 0 0-15,1 4 4 0,2-2-4 0,1 4 6 16,-9 6-9-16,7-7 0 0,-7 7 2 0,14-3 8 0,-14 3-10 15,0 0 0-15,0 0 7 0,18 10-7 16,-18-10 10-16,7 15 3 0,-1-9-5 0,-1 2 5 16,-3 2 6-16,4 2-2 0,0-1 1 0,0 1-4 0,-1 0 5 15,4 1-2-15,-6-3 4 0,4 2-5 0,-4-3 5 16,6-3-6-16,-6 4 2 0,5-4-2 0,1-2 5 16,-2 1-6-16,-7-5 0 0,12 7-3 0,-5-3 9 15,-7-4-11-15,14 5-3 0,-14-5 14 0,15-2-12 16,-15 2-4-16,13-3 2 0,-13 3-4 0,14-11 7 15,-5 8-7-15,-2-3 3 0,-1 0-4 0,1-6 1 16,2 2 0-16,0-4 0 0,2 6 9 0,-2-5-5 16,-2 2 13-16,2 0 16 0,-4 2 18 0,1 3 3 15,3 0 5-15,-9 6-2 0,4-10-8 0,-4 10-5 16,0 0-7-16,9-7-4 0,-9 7-5 0,0 0-9 16,0 0 0-16,19 10-1 0,-19-10 1 0,8 9-3 15,1 0-2-15,-3 1-3 0,-3 0-3 0,4-3 1 0,2 3 2 16,-1 1-1-16,-3 1-5 0,6-1 0 15,-2 2 2-15,1-2-3 0,-1-2 0 0,2 2 4 16,-2 0-7-16,-2-4 3 0,5-1-2 0,-2 1-3 0,-1-3-6 16,2-2-4-16,-11-2-4 0,16 1-1 0,-16-1 1 15,15-1-3-15,-15 1-1 0,17-6 1 0,-10 0 3 16,2 2-6-16,-3-4 8 0,1 1 0 0,4-4 2 16,1 0 3-16,-2-2-2 0,2 0-3 15,-4-1 4-15,4 2-4 0,1 1 3 0,-6-3 4 16,5 6 9-16,-9-1 3 0,8 2 4 0,-5 4-5 15,-6 3 1-15,10-10-3 0,-4 8 0 0,-6 2 2 0,0 0-3 16,20 6-2-16,-14 0 16 0,1 0-11 0,2 3-1 16,-5-2 1-16,8 3-4 0,-4 3 6 0,1 0-5 15,1 1 3-15,2-2-2 0,-4 3 3 0,1-5-4 16,1 6 0-16,-1-3 2 0,4 0-2 0,-4 2 5 16,2-2-8-16,-2-4-3 0,1 1-14 0,-4-2-22 0,0 0-25 15,-4-1-33-15,-2-7-27 0,11 9-17 0,-11-9-30 16,8 4-38-16,-8-4-45 0,0 0-46 0,0 0-52 15,0 0-361-15,0 0-767 0,-17-26 340 0</inkml:trace>
          <inkml:trace contextRef="#ctx0" brushRef="#br0" timeOffset="45943.8319">26783 1287 66 0,'0'-12'326'0,"6"4"-31"0,-6 8-36 0,7-15-23 16,-4 8-28-16,-3 7-18 0,6-7-20 0,-6 7-28 15,10-6-31-15,-10 6-29 0,15-1-25 0,-15 1-17 16,20 3-8-16,-10 1-6 0,7 1-3 0,-4-3-2 16,6 4 1-16,-2-2-3 0,2 1-2 0,-1 1-2 15,2-3 7-15,-1 3 10 0,-1-1 11 0,4 2 11 0,-2-1 13 16,-4-2 7-16,0 3 12 0,4-5 1 16,-1 3 7-16,-7 2-2 0,7-1 10 0,-8 1-8 15,-2-1 4-15,1 7 2 0,2-1 6 0,-4-1 5 0,-2 2 6 16,1 0 10-16,-1 1-1 0,0 1 5 0,0 0-5 15,-6 3 1-15,1-2 3 0,-1-1-2 0,3 1-1 16,0 0-3-16,0 4 2 0,0-2-3 16,0-4-6-16,2 4-5 0,-5 0 7 0,6-4-12 0,-6-1-6 15,6 1-4-15,-2 2-4 0,2-4-7 0,0 2-8 16,2-4-6-16,1 1-8 0,-3-3-1 16,4 0-6-16,-4-3-5 0,4 2-7 0,-1 1 0 0,2-5-8 15,2 0-9-15,-4 1-14 0,5-1-21 0,-1-2-36 16,-13-1-33-16,21 0-47 0,-5-4-52 0,2-1-45 15,-6-4-45-15,2 0-42 0,-8 1-58 0,4-7-79 16,-4 4-306-16,0-4-811 0,-2 0 360 0</inkml:trace>
          <inkml:trace contextRef="#ctx0" brushRef="#br0" timeOffset="46148.2219">27145 1552 29 0,'0'0'379'0,"0"0"-33"15,0 0-22-15,0 0-19 0,0 0-19 0,0 0-16 16,0 0-16-16,0 0-16 0,0 0-23 16,42-18-9-16,-26 18-20 0,4-6-12 0,3 2-19 15,6 1-20-15,-2 2-12 0,1-3-12 0,2 1-10 0,-2-2-7 16,-1 0-13-16,1 2-19 0,-1 1-42 16,-7 2-43-16,-6 0-47 0,3-1-60 0,-7 1-75 15,2-1-106-15,-12 1-249 0,11-6-606 0,-11 6 269 0</inkml:trace>
        </inkml:traceGroup>
      </inkml:traceGroup>
    </inkml:traceGroup>
    <inkml:traceGroup>
      <inkml:annotationXML>
        <emma:emma xmlns:emma="http://www.w3.org/2003/04/emma" version="1.0">
          <emma:interpretation id="{CCE85942-FAF6-4698-9101-17B46F20EFF4}" emma:medium="tactile" emma:mode="ink">
            <msink:context xmlns:msink="http://schemas.microsoft.com/ink/2010/main" type="paragraph" rotatedBoundingBox="3118,5294 20038,4956 20067,6425 3147,67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9FA5478-6BBC-440D-9355-C75F82AA8D9F}" emma:medium="tactile" emma:mode="ink">
              <msink:context xmlns:msink="http://schemas.microsoft.com/ink/2010/main" type="line" rotatedBoundingBox="3118,5294 20038,4956 20067,6425 3147,6762"/>
            </emma:interpretation>
          </emma:emma>
        </inkml:annotationXML>
        <inkml:traceGroup>
          <inkml:annotationXML>
            <emma:emma xmlns:emma="http://www.w3.org/2003/04/emma" version="1.0">
              <emma:interpretation id="{C374E305-B2CC-4344-B65A-D3E3DCE84311}" emma:medium="tactile" emma:mode="ink">
                <msink:context xmlns:msink="http://schemas.microsoft.com/ink/2010/main" type="inkWord" rotatedBoundingBox="3121,5462 8442,5356 8457,6099 3136,6205"/>
              </emma:interpretation>
            </emma:emma>
          </inkml:annotationXML>
          <inkml:trace contextRef="#ctx0" brushRef="#br0" timeOffset="53052.8161">212 3781 76 0,'0'0'160'15,"0"0"-19"-15,0 0 3 0,0 0-9 0,0 0-10 16,0 0-15-16,0 0-4 0,0 0-3 0,0 0-4 16,0 0-8-16,0 0-2 0,0 0-4 0,0 0-6 15,0 0-2-15,0-13-6 0,0 13-2 0,0 0-5 16,0 0-2-16,0 0-6 0,0 0-5 0,0 0 3 16,0 0-1-16,0 0-8 0,0 0 5 0,0 0-6 15,0 0-2-15,0 0-3 0,-6-12 2 0,6 12-1 16,0 0-1-16,0 0-2 0,0 0-1 0,0 0-1 0,0 0 7 15,0 0 0-15,0 0 3 0,0 0 2 0,0-13 1 16,0 13-2-16,0 0 3 0,0 0-1 0,0 0 4 16,0 0-4-16,0 0-2 0,0 0 1 0,0 0-3 15,0 0-6-15,0 0 5 0,2-13-5 0,-2 13-1 16,0 0-3-16,0 0-3 0,0 0 1 0,0 0-5 16,0 0-2-16,0 0-3 0,0 0 0 0,0 0-4 15,0 0 5-15,0 0-7 0,0 0-4 0,0 0-4 16,0 0 1-16,0 0 3 0,0 0-2 0,0 0-6 15,0 0 1-15,0 0 5 0,0 0-1 0,0 0 5 0,18 27 2 16,-17-18-3-16,-1-9 4 0,6 20 1 16,-1-9 4-16,0 4 6 0,-2-4-1 0,2 4-1 15,-2-1-7-15,0-1 13 0,0 5-2 0,3-4 1 0,-6 1 3 16,4-2-3-16,-1 1-5 0,0 0 4 0,-3 2 6 16,0-1-4-16,0 2-2 0,2-6-3 15,1 3 6-15,0 2-3 0,-2-3-4 0,1 0 6 0,1 2-10 16,-3-6 4-16,0-9-8 0,0 18 2 0,1-8-5 15,-1-10 7-15,6 18-4 0,-4-11 3 0,-2-7-2 16,-2 18 10-16,2-18-10 0,0 10 6 0,0-10-12 16,3 12-6-16,-3-12 6 0,0 11-5 0,0-11 3 15,0 0-4-15,0 0 5 0,0 0-4 0,0 12 2 16,0-12-1-16,0 0-7 0,0 0 2 0,0 0 4 16,0 0-6-16,0 0 5 0,0 0 8 0,0 0-3 15,0 0-3-15,0 0 4 0,0 0-10 0,0 0 3 16,0 0 5-16,0 0-5 0,0 0 7 0,0 0-9 15,-4-38 2-15,4 38 2 0,-3-23-5 0,1 11 0 16,2-3 5-16,-1 0-10 0,-2 0 4 0,3-7 1 16,0 6-7-16,-2-3 8 0,4 7-7 0,-4-3 7 0,4 0-10 15,-2-1 9-15,0 5-14 0,3-5 13 0,-2 3-1 16,4 0-3-16,-2 3 0 0,1-1 2 16,-2 1-8-16,-2 10 7 0,7-16-9 0,-2 11 6 15,1-2 4-15,-6 7-3 0,8-11-9 0,-8 11 2 0,9-8 5 16,-3 5-1-16,-6 3 4 0,0 0-2 0,17 0-2 15,-17 0 6-15,13 4-7 0,-5 2-5 0,-8-6 9 16,16 14 4-16,-10-6-2 0,2 2-1 0,2 0 1 16,-3-1 0-16,4 4-4 0,-4-4 0 0,1 2 11 15,-1 1 3-15,1 0 7 0,-2-2-13 0,1 0 9 16,1 2 1-16,-2 2 0 0,-1-2-1 0,1-3-5 16,-1 2 9-16,-1 3-3 0,1-6-1 0,-1 6-6 15,-1-4 10-15,-1-3-4 0,4 4 5 0,-6 0-3 16,4 0-3-16,1-2 3 0,-5-9 4 0,3 15-4 0,-2-4 1 15,4-3-3-15,-5-8-1 0,1 11-2 0,-1-11 3 16,3 10-5-16,-3-10 2 0,3 9 11 16,-3-9-12-16,0 0-1 0,0 0 3 0,2 12-2 0,-2-12 4 15,0 0-1-15,0 0 0 0,0 0-2 16,0 0 5-16,0 0-4 0,0 0-2 0,0 0 5 0,0 0-1 16,0 0 0-16,0 0-3 0,0 0 0 0,0 0-8 15,0 0 7-15,-9-35 8 0,9 35-13 0,0-17 1 16,-2 4 0-16,2 1-6 0,-3-3-1 0,3 2-3 15,0-1-2-15,3-1-8 0,-3 2 1 0,3-1 7 16,0-1-7-16,-1 0-1 0,-1 0-1 0,4 8 0 16,-2-7 5-16,3 2 2 0,-2 0 11 0,-1 2-8 15,1-1-1-15,2 4 1 0,-6 7-4 0,9-12 0 16,-4 7 3-16,-5 5 1 0,7-14 5 0,-7 14-7 16,8-7-2-16,-8 7 6 0,10-4-3 0,-10 4 0 15,0 0-3-15,14 0 12 0,-14 0-6 0,13 7-2 0,-8-3 3 16,4 5 1-16,-2 0 0 0,2 2 3 0,-2 1 0 15,4 2 11-15,-2 0 5 0,3 0 8 0,1 6 12 16,1-4-8-16,-3 4 3 0,-2-3 3 0,3-1 1 16,-4-1 3-16,2 3 5 0,1-4 17 0,-1 1 6 15,-1 0-15-15,2 1-3 0,-4-5-8 0,0 4 2 16,1-3-3-16,-1-1-5 0,2 4-3 0,-1-3-1 16,-2-4-5-16,-2 2-16 0,1-2-20 0,1 1-34 15,-3-1-36-15,3-1-30 0,-6-7-28 0,10 11-16 16,-10-11-16-16,3 11-19 0,-3-11-15 0,6 8-3 15,-6-8-11-15,0 0-23 0,0 0-1 0,0 0-10 16,0 0-2-16,0 0-7 0,0 0 6 0,16-20 19 16,-11 12 19-16,-5 8 31 0,10-17 27 0,-4 10 55 15,-3 0 49-15,-3 7 37 0,8-11 25 0,-8 11 18 16,9-6 9-16,-9 6 16 0,6-7 9 0,-6 7 8 16,0 0 7-16,9-8 8 0,-9 8 4 0,0 0 2 0,0 0 1 15,8-3 2-15,-8 3-3 0,0 0 0 0,0 0-6 16,20 4 7-16,-20-4-7 0,10 10 0 0,-2-7-3 15,-8-3-1-15,15 4-6 0,-5-4-1 16,-10 0-4-16,21 1-7 0,-9-1 0 0,-12 0-3 0,24-4 1 16,-8 3-9-16,-1-2-3 0,5 0 0 0,-6-4-6 15,4 1-1-15,-3-2-6 0,3 0 2 0,-3-2-7 16,-2 2-2-16,1-4-2 0,-2 1-2 0,0-1 4 16,-3-1-8-16,-2 0 3 0,-1-1-3 0,-1 1-6 15,-4-3 2-15,-1 4-2 0,-1-4-3 0,-4 3 2 16,4 0-4-16,-5-1 4 0,0 3-2 0,-2 6 2 15,-1-1-8-15,-7-3 2 0,1 4-1 0,-3 2 0 16,-1 3-3-16,-1 0 2 0,-1 3 1 0,-2 2 10 16,-3 0 2-16,1 5 0 0,1 1 1 0,6 3-1 15,0-8-2-15,0 10 4 0,5-2 5 0,2 2-7 0,1-1-8 16,3 1 11-16,1 0-8 0,4 0 3 16,2 1-2-16,0-2 4 0,3 1-10 0,3 0 6 15,1-3-1-15,4-3-1 0,1 4 6 0,3-7-7 0,3 1 5 16,4-1-8-16,-3-4 2 0,4-1-1 0,4-1 2 15,1-4-2-15,-1 0 0 0,1-4 3 0,-2-1-7 16,3 1 4-16,-2-6-1 0,12 2 5 0,-15-6-4 16,-5 5-2-16,2-4 1 0,-6 5-1 0,0-8 2 15,-3 7 1-15,-5-3 0 0,4-2 1 0,-5 3 0 16,-3-3 0-16,1 3-7 0,-2-3 8 16,-2 6 7-16,0-2 5 0,0 13 0 0,-3-16 12 0,3 16 4 15,-3-13 4-15,3 13 1 0,0 0-6 0,-3-14-2 16,3 14-6-16,0 0-6 0,0 0 12 0,0 0-12 15,0 0-2-15,0 0 9 0,0 0 2 0,-9 42-12 16,7-24 2-16,7-4-4 0,-8 3 4 0,3 0-4 16,4 1 7-16,-2-2 0 0,4 0-8 0,-2 1-2 15,-2-3-1-15,2 0 3 0,4-2-1 0,-1 0-2 16,-1-1-1-16,0-3-3 0,0 3-2 0,1-3-13 16,-1-4-21-16,-6-4-20 0,11 8-20 0,-5-4-32 15,-6-4-23-15,16-2-19 0,-16 2-23 0,17-6-28 0,-11-1-31 16,0-4-26-16,-1 2-28 0,3-6-34 15,-4-3-242-15,1-3-598 0,-1-6 265 0</inkml:trace>
          <inkml:trace contextRef="#ctx0" brushRef="#br0" timeOffset="53302.2132">1665 3674 110 0,'0'-14'304'0,"0"14"-9"0,-2-14-13 0,2 14-19 0,2-17-17 15,-2 17-21-15,0-9-26 0,0 9-15 0,0 0-21 16,0 0-13-16,0 0-7 0,0 0-6 0,18 26 2 15,-14-9-2-15,5 1-3 0,2 0-1 0,0 7 1 16,0 1-8-16,2 6 7 0,1 3-23 0,-5-9 2 16,1 1-7-16,1 8-10 0,-1-7-7 0,-3-3-6 15,2 1-8-15,0-1-8 0,-1-1-9 0,-1 2 0 0,-1-2-9 16,2-3-4-16,-2-5-6 0,-3-1-11 16,1-1-24-16,-1-4-31 0,2-3-23 0,-1 1-20 15,-4-8-19-15,5 11-24 0,-5-11-27 0,10 6-35 16,-10-6-30-16,13-2-22 0,-13 2-33 0,18-15-46 15,-10 7-188-15,-1-2-537 0,2-7 237 0</inkml:trace>
          <inkml:trace contextRef="#ctx0" brushRef="#br0" timeOffset="53544.1216">2103 3929 39 0,'5'-4'264'16,"-5"4"-9"-16,7-3-7 0,-7 3-5 0,0 0-5 16,0 0-8-16,0 0-12 0,0 0-5 0,0 0-7 15,0 0-12-15,0 0-6 0,-34 22-2 0,22-8-11 16,0-1 0-16,0 7-1 0,-3 1 3 0,2-1-4 15,-1 2-8-15,1-1-6 0,-1 0-8 0,1 0-2 16,6 0-16-16,-4 3-13 0,2-6-9 0,5-2-8 16,1-1-11-16,0 2-9 0,1-2-7 0,1-1-8 15,1-1-9-15,1-3-2 0,-1 1-5 0,6-2 2 16,0-1-11-16,-3 0-2 0,6-2 2 0,0-2-21 16,2 0-12-16,2-3-43 0,2 0-25 0,3-2-43 15,0-3-32-15,1-1-30 0,5-1-42 0,1-2-38 16,-7 0-38-16,8-7-46 0,-1 0-314 0,-4 2-694 0,0-6 307 15</inkml:trace>
          <inkml:trace contextRef="#ctx0" brushRef="#br0" timeOffset="53933.6764">2448 3997 163 0,'0'0'297'16,"0"-9"-12"-16,0 9-7 0,0 0-15 0,0 0-12 0,-6-19-15 15,6 19-13-15,0 0-18 0,-6-5-16 0,6 5-20 16,0 0-17-16,-15-5-13 0,15 5-8 0,0 0-7 15,0 0-14-15,-22 10-7 0,13-5-8 16,1 2-10-16,1 0-9 0,7-7-8 0,-12 14-8 0,6-4-4 16,3-1-6-16,-2 0-4 0,2-2-6 0,3-7-6 15,0 20-1-15,-3-14-3 0,3-6-3 0,9 20-2 16,-6-13-3-16,3 0-1 0,6 3-2 0,-3-3 2 16,5 2-4-16,-1-1 1 0,3-1 8 0,1 0-8 15,-1-1 5-15,8 2 6 0,-8-2-1 0,1-1 9 16,2 5-6-16,-4-5 14 0,3-1-6 0,-3 3 8 15,-2-2-9-15,1 1 4 0,-4-2 9 0,-2 0-13 16,-2 1 5-16,-6-5 0 0,9 7 16 16,-9-7 10-16,4 11 6 0,-4-11 4 0,-1 11-1 0,1-11-5 15,-17 15-5-15,11-8-6 0,-4 2-9 0,-2 2-2 0,-2-2-2 16,0-1-5-16,0 0-7 0,-2-2-12 0,2-1-19 16,5 0-26-16,-3 1-34 0,3-3-33 0,9-3-32 15,-17 1-18-15,17-1-21 0,-15 1-28 0,15-1-17 16,0 0-24-16,-11-11-33 0,11 11-15 0,0 0-39 15,12-26-275-15,-4 9-636 0,-2 2 282 16</inkml:trace>
          <inkml:trace contextRef="#ctx0" brushRef="#br0" timeOffset="54134.1504">2695 4099 69 0,'18'-9'234'0,"0"5"-3"16,-4 1-4-16,0-2 0 0,-5 1 1 0,-9 4-5 16,18-2-3-16,-18 2-7 0,14 2 1 0,-14-2-7 15,15 9-8-15,-5-6 1 0,-1 7 1 0,0-3-7 16,-2 4-3-16,2 0-9 0,-1 2-4 0,-1-2-10 15,4 2-9-15,-4-2-16 0,4 3-14 0,-2 0-8 16,0-3-10-16,-1 2-17 0,-5-3-4 0,5 1-7 16,-2 1-10-16,-2-3-6 0,2-2-7 0,-6-7-21 15,6 11-26-15,-6-11-32 0,5 10-34 0,-5-10-32 16,0 0-36-16,3 11-36 0,-3-11-47 0,0 0-54 16,0 0-55-16,0 0-317 0,-27-5-682 0,27 5 302 0</inkml:trace>
          <inkml:trace contextRef="#ctx0" brushRef="#br0" timeOffset="54290.8108">2779 3808 156 0,'0'0'312'16,"0"0"-33"-16,1-16-28 0,-1 16-25 0,0 0-24 16,0 0-23-16,8-6-35 0,-8 6-44 0,0 0-43 15,0 0-52-15,25 11-43 0,-14-7-52 0,2 3-50 16,-3 2-135-16,4 3-295 0,-2-3 130 0</inkml:trace>
          <inkml:trace contextRef="#ctx0" brushRef="#br0" timeOffset="54914.369">3067 3997 126 0,'9'8'238'0,"-2"0"-1"0,-1 2 1 0,2-3-6 16,0 5 2-16,-2-2-10 0,0-1 0 0,2 3-6 0,-2 0-4 16,0-1-7-16,0 0 8 0,-3 2-16 15,3 1-12-15,-2-3-10 0,-1 2-5 0,2-2-15 16,-4-3-16-16,2 2-11 0,0-1-7 0,-1 2-16 15,-2-11-4-15,4 13-10 0,-4-13-14 0,5 16-3 0,-5-16-10 16,1 7-1-16,-1-7-7 0,0 11-5 0,0-11-5 16,0 0-7-16,0 0-1 0,0 0-10 15,0 0-7-15,0 0-20 0,0 0-10 0,0 0-12 0,0 0-14 16,0 0-12-16,0 0-11 0,9-39-6 0,-3 25-6 16,-2-2-2-16,4 0 1 0,-2-2 1 15,1 1 2-15,1 0 9 0,4-3 7 0,-5 6 0 0,2-1 10 16,3 1 7-16,-2 3 1 0,4-1 13 0,-4 7 6 15,2-4 6-15,-1 5 10 0,-1 1 6 0,1-1 1 16,-11 4 7-16,19 3 5 0,-10 0 11 0,1 1 7 16,4 6 14-16,-4-4 5 0,1 6 6 0,-2-1 1 15,4 8 3-15,-3-3 2 0,4 3 13 0,-1 3-13 16,-1-4-1-16,-3-2-5 0,0-1-2 0,0 1-1 0,-1-1-6 16,0-3-4-16,0 1-4 0,1-3-4 15,-5-3-3-15,1 2-8 0,1-4 3 16,-6-5-5-16,7 11-3 0,-7-11-3 0,6 10 5 0,-3-5-11 0,-3-5-8 15,0 0 1-15,0 0-24 0,0 0-12 0,0 0-9 16,0 0-11-16,0 0-7 0,0 0-7 16,11-24-9-16,-7 15-3 0,-1-5-6 0,3 0-5 15,-1-3 2-15,2 2-2 0,0-8 8 0,-1 5 8 0,0-3 3 16,2 4 5-16,-2 1 8 0,-2 1 2 0,5 0 11 16,-3 3 11-16,-1 3 11 0,-1-1 8 0,2 3 14 15,-6 7 10-15,8-7 13 0,-8 7 4 0,7-9 0 16,-7 9 2-16,0 0 3 0,0 0 13 0,0 0 12 15,0 0 20-15,24 11-5 0,-18-1 0 16,3 2 4-16,-3-1 3 0,1 3 0 0,2 0-1 0,2 2-2 16,-4 0 0-16,5 0-10 0,-5-1-4 0,2-1-7 15,3 3-3-15,-1-4-6 0,-2 2-6 0,-2-2-3 16,1 1-5-16,1-5-6 0,-2 0-10 0,-4 0-20 0,3-1-35 16,-5-1-45-16,-1-7-35 0,9 11-41 15,-9-11-31-15,2 6-42 0,-2-6-50 0,0 0-61 16,0 0-68-16,0 0-264 0,0 0-723 0,0 0 320 0</inkml:trace>
          <inkml:trace contextRef="#ctx0" brushRef="#br0" timeOffset="55124.1362">4002 3974 193 0,'12'-4'349'16,"-12"4"-19"-16,0 0-16 0,0 0-3 0,18 5-14 15,-18-5 4-15,7 15-22 16,-2-6-6-16,-1 2-21 0,5 2-15 0,-6 0-17 0,4 2-16 0,-1-3-20 15,0 8-17-15,-1-6-15 0,-1 1-17 0,4 0-11 16,-5-3-12-16,-2 3-5 0,4 0-22 0,-4-4-23 16,1-4-35-16,-2-7-35 0,7 18-37 0,-7-12-31 15,0-6-28-15,2 11-31 0,-2-11-42 0,0 0-51 16,0 0-35-16,0 0-49 0,0 0-250 0,0 0-607 16,0 0 269-16</inkml:trace>
          <inkml:trace contextRef="#ctx0" brushRef="#br0" timeOffset="55376.0699">4254 3964 101 0,'0'0'304'16,"10"-11"-17"-16,-10 11-19 0,8-6-21 0,-8 6-18 15,7-4-14-15,-7 4-13 0,0 0-17 0,15 10-8 16,-15-10-8-16,6 11-12 0,0-5-5 0,0 3-8 0,1 0 3 16,-7 0-15-16,6 3-5 0,-1 2-5 0,-2 0 6 15,3 1-9-15,-6-2-6 0,0 5 2 0,-3-4-1 16,-3 3-1-16,0 0-2 0,-2-3 4 0,-2 3-8 15,-3 1-8-15,-1-4-6 0,-1 7-9 0,0-9-5 16,-4 4-10-16,3-8-6 0,-5 8-6 16,-5-5-6-16,5 2-9 0,-1-3-23 0,3-3-29 0,2-2-30 15,7-2-30-15,-2-3-37 0,12 0-37 0,-18 0-42 16,18 0-42-16,-15-5-44 0,15 5-69 0,-1-12-269 16,1 12-660-16,7-28 291 0</inkml:trace>
          <inkml:trace contextRef="#ctx0" brushRef="#br0" timeOffset="55933.1826">4524 4023 291 0,'9'7'327'16,"-9"-7"-10"-16,10 6-14 0,-7 1-13 0,2 2-8 16,1 0-9-16,-5 2-14 0,4-4-15 0,-2 6-16 0,2-1-13 15,1 1-12-15,-1 1-23 0,-2-6-7 0,3 2-11 16,1 0-9-16,-2 0-20 0,-2-5-18 0,6 4-6 15,-9-9-11-15,7 13-8 0,-4-8-8 0,-3-5-7 16,9 7-1-16,-9-7-9 0,8 3-1 0,-8-3-12 16,0 0-4-16,14 0-6 0,-14 0-1 15,14-10-3-15,-7 6-8 0,-1-2-4 0,3-2-2 0,-3-5-6 16,5 2-3-16,-2-1-1 0,1-1-6 0,1-4-2 16,0 3-1-16,0 0 3 0,-1-2-7 0,-1 2-2 15,0-1 2-15,0 4 4 0,-1 6-4 0,-4-2 2 0,-4 7-7 16,11-12-2-16,-11 12 11 0,7-7-4 15,-7 7-1-15,0 0 0 0,0 0 7 0,19 11 11 16,-13-3 5-16,-1-1 8 0,1 2-7 0,-2-2 0 16,2 6 4-16,-3 2 3 0,8-2-3 0,-8 1 0 0,9-1 1 15,-11 2 1-15,5-4-4 0,0 0 0 0,0-2 0 16,-2-2-8-16,2 1 2 0,-3 0 0 0,-3-8-3 16,8 12 0-16,-8-12 1 0,6 7-1 0,-6-7 1 15,0 0-2-15,6 5-1 0,-6-5 2 0,0 0-5 16,0 0 1-16,0 0-5 0,19-14-1 0,-16 4-1 15,3 2-4-15,5-2-1 0,-5-2-5 0,1-1-2 16,2-4 0-16,-2 3 4 0,4 0-4 0,1 0 0 16,-3 3 1-16,1-3-1 0,-1 3 0 15,-1 1 1-15,2 7 6 0,5-4-2 0,-6 5 1 0,3-2 2 16,-12 4 3-16,28 0 1 0,-10 0-2 0,0 6 2 16,-2-1 0-16,4 0-1 0,1 6 3 0,2 0-1 15,3 4 0-15,-2-2-1 0,1 1 0 0,0-2-8 16,-4 2-33-16,5 1-44 0,-4-4-63 0,2 3-63 15,-3 3-75-15,-5-6-106 0,-5-2-397 0,2-1-848 0,-1-1 377 16</inkml:trace>
        </inkml:traceGroup>
        <inkml:traceGroup>
          <inkml:annotationXML>
            <emma:emma xmlns:emma="http://www.w3.org/2003/04/emma" version="1.0">
              <emma:interpretation id="{547A9529-140D-407B-A425-19775248E86F}" emma:medium="tactile" emma:mode="ink">
                <msink:context xmlns:msink="http://schemas.microsoft.com/ink/2010/main" type="inkWord" rotatedBoundingBox="9067,5375 13325,5290 13341,6107 9084,6192"/>
              </emma:interpretation>
            </emma:emma>
          </inkml:annotationXML>
          <inkml:trace contextRef="#ctx0" brushRef="#br0" timeOffset="56745.4066">6151 3618 36 0,'0'0'252'0,"3"-14"-20"0,0 7-4 0,-3 7-5 16,6-11-12-16,1 3-6 0,-1 3-10 0,-6 5-10 16,8-11-15-16,-8 11-8 0,0 0-15 0,16 1-7 15,-16-1 2-15,15 13 1 0,-5-2-3 0,-1 2-3 16,5 8 2-16,-7 4 6 0,5 10-2 0,-3-10 4 16,-1 9 2-16,1 5 0 0,-2-4-2 0,2 0-5 0,-2 2-2 15,-4-8-5-15,6 5-13 0,-7-9-8 16,4 3-13-16,0 1-5 0,0-3-14 0,1 2-6 15,-1-4-4-15,0-1-10 0,2-3-2 0,-2 2-4 0,-3-5-8 16,1-1-11-16,5-3-14 0,-6 2-26 16,3-7-32-16,1-2-37 0,2 2-31 0,-1-3-22 15,1-2-36-15,7-3-26 0,-16 0-40 0,25-5-35 0,-8-1-38 16,2-5-55-16,-1 0-230 0,3-6-632 0,9-5 281 16</inkml:trace>
          <inkml:trace contextRef="#ctx0" brushRef="#br0" timeOffset="57509.8971">6825 3964 36 0,'9'-11'278'0,"-9"11"-14"0,0 0-9 0,0-9-14 16,0 9-12-16,0 0-14 0,0 0-7 0,0 0-14 15,0 0-9-15,0 0-11 0,0 0-9 0,-42 15-8 16,30-4-9-16,-1 0 8 0,-1 3-7 0,-5 3 3 16,-3 2 6-16,5 2 14 0,-5 0-23 0,2 2 1 15,-2-3-10-15,1 2-4 0,2-2-7 0,1-1-14 16,0 1-9-16,3 1-8 0,5-1-11 0,-4-5-6 15,8 1-10-15,-3-3-7 0,8 1 1 0,-1-4-10 16,2-10-6-16,0 20-4 0,2-9 0 0,-1-4-6 0,-1-7 3 16,12 14-10-16,-6-9-4 0,2 0 1 15,4-1-4-15,3-4-6 0,-15 0-2 0,28-3-3 0,-12 2-14 16,1-5 0-16,2 1-2 0,0-2-4 0,4-2-1 16,-7-1-3-16,7-2-6 0,-4-1-2 0,0-2 7 15,7 1-3-15,-8-1 4 0,-3 6-1 0,1-1 0 16,0 2-1-16,-2-2 1 0,2 1 2 0,-1 4 0 15,2 1 2-15,-4-6-3 0,-3 9-1 0,-1-1 0 16,-9 2 6-16,29-1 0 0,-19 2-1 0,4 1-1 16,-3-1 3-16,0 3-2 0,2-4 4 0,2 0-1 15,2 4 2-15,2-2 0 0,-3-1 3 0,1-1-4 16,-1-1 0-16,4-1 4 0,-1-2 1 0,0 0 0 16,1 1 0-16,-1 0-7 0,4-5 7 0,-4 2-2 0,0-2 4 15,-2 2-4-15,2-3 9 0,-2 0-7 0,-1 2-3 16,0 0 0-16,-2-4-3 0,-5 3 2 15,1 1-8-15,-7-2 10 0,3 2-13 0,2-3-6 0,-8 10 3 16,3-16-2-16,-3 16-2 0,0-16 5 0,0 16 6 16,-11-15-9-16,5 11 3 0,6 4 2 0,-16-5-5 15,-1 5-2-15,1 0 7 0,-3 3 1 0,-7 2 2 16,-1 1-1-16,5 0 1 0,-3 5 1 0,2 3 4 16,1 1 2-16,1-2 14 0,3-2-11 0,5 2-2 15,-1 1-8-15,1-3 9 0,7 3-6 0,-5-3 6 16,5 0-3-16,0 2 16 0,6 1-17 0,0-6 2 15,0-8-3-15,6 20 11 0,-3-13-3 0,8-1 14 16,-2-2-14-16,4-3-2 0,7 2 11 0,-1-2-11 16,0-2 2-16,7-5-4 0,1 2 2 0,-2-4-6 15,2-2 4-15,-2 3 3 0,0-4-6 0,-1 0 3 0,2-4-4 16,-4 3-3-16,2-2-3 0,-5 0 8 16,1 1 0-16,-2 1-3 0,-5 1-2 0,0 1 2 0,-2 3 4 15,-2 1-4-15,-3 3 3 0,4-5-3 0,-10 8-2 16,9-3 5-16,-9 3-2 0,0 0-4 0,0 0 3 15,20 7 0-15,-20-7-6 0,4 13 10 0,-4-13 1 16,6 12 0-16,-3-4-5 0,0 3 8 0,1-2-17 16,5 0-11-16,-6 1-15 0,3-3-21 0,2 0-16 15,-8-7-17-15,9 12-18 0,-2-9-27 0,-7-3-26 16,17 7-34-16,-17-7-32 0,19-2-42 0,-19 2-287 16,19-5-608-16,-10-2 269 0</inkml:trace>
          <inkml:trace contextRef="#ctx0" brushRef="#br0" timeOffset="57814.1909">7927 3812 82 0,'9'-9'272'0,"-1"3"-12"0,0 1-6 0,-8 5-12 16,20-6-15-16,-10 6-13 0,-10 0-14 0,17 1-9 16,-8 2-7-16,0 3-13 0,-2 1 4 15,2 3-12-15,-2 1-3 0,5 3 0 0,-10-1 4 16,4 1 8-16,-3 7 4 0,0-5 9 0,-3 6-8 0,0 1 4 15,0-1-2-15,0 4 0 0,-6-5-5 16,6-4-12-16,-3 5-4 0,0 1-10 0,1-8-12 0,-1 1 10 16,0 0-10-16,3-2-13 0,0-2-9 0,0-12-11 15,3 18-10-15,-3-7-5 0,3-2-9 0,-3-9-6 16,8 16-5-16,-5-10-6 0,-3-6-4 0,13 9-8 16,-4-6-3-16,5-1-6 0,-1-2-11 0,6 0-24 15,-2-2-30-15,1 1-36 0,-2-1-41 0,4-3-45 16,3-3-39-16,-8 2-44 0,3-1-33 0,-3 0-46 15,-4 0-45-15,0-4-46 0,-3 5-334 0,-5-1-794 0,-3 7 352 16</inkml:trace>
          <inkml:trace contextRef="#ctx0" brushRef="#br0" timeOffset="58899.1784">7903 4116 273 0,'0'0'269'0,"-15"-4"-24"16,15 4-25-16,-7-5-15 0,7 5-20 0,0 0-17 0,0 0-14 15,19-17-8-15,-2 12-10 0,-1-1-16 0,0 0-5 16,1 1-10-16,8-1-6 0,2-1-1 16,1 0-7-16,-1 3-9 0,-1 2 2 0,-1-3-5 0,-1 5-8 15,4 0 1-15,-5 4-9 0,3-3-1 0,-6 1 3 16,-1 1-1-16,-2 2-5 0,0-2 1 0,1 3 1 16,-1-4 1-16,-2 7-4 0,1-6 8 0,-3 1-6 15,-4 2 6-15,5-5 5 0,-1 3 10 0,7-1-1 16,-5 1 3-16,-5-2-2 0,9-2-9 0,-5-2 1 15,5 1-5-15,4-5-4 0,3 1-15 0,-6 3-6 0,5-7-2 16,1 0-1-16,-7 3-2 0,5-2-5 16,-2-1-3-16,1 0-2 0,-4 2-5 0,-6-2-1 15,4 2-2-15,-2-2-11 0,-2-1 1 0,-2 0-17 16,-3-2-15-16,-3 2-2 0,-1 0 0 0,-4 10-2 16,2-16 0-16,-2 16-1 0,-6-16 6 0,1 6 0 15,5 10 3-15,-16-6 1 0,4-1 6 0,-4 4-6 16,2 3 0-16,-5 0 0 0,-3 0 19 0,-2 3-13 0,-5 0 5 15,3 1-2-15,-3 6 0 0,1-3 3 0,1 3 1 16,2 4 6-16,1-3 0 0,-5 3 11 16,7-2-4-16,3 4 2 0,-1-1 3 0,7-2-2 0,-1-3-3 15,5 4 4-15,2 0-7 0,-2-1-4 0,6-1 2 16,0 3 4-16,3-4 5 0,0-11 5 0,3 22-8 16,6-13-5-16,-1-1 5 0,0 0-2 0,6-2 4 15,-1-2-3-15,2 0-3 0,5-4 2 0,-1 1 0 16,0-2-4-16,1-2 4 0,-2-1 2 0,7-3-7 15,-9 2-10-15,13-6-2 0,-4 3 4 0,-8 0-2 0,2-7-6 16,-1 6 6-16,3-5 2 0,-8 0-4 16,1 1 6-16,-3-1-5 0,3 2-1 0,-4-3 6 15,1 0-5-15,-5 4 5 0,0 0-7 0,0 2 12 16,-3 3 3-16,-3 6 13 0,7-11 2 0,-7 11 2 0,6-9 0 16,-6 9-7-16,0 0-1 0,0 0 0 15,8-2-5-15,-8 2 14 0,0 0-7 0,0 0-1 16,5 20 2-16,-5-20 4 0,3 14-1 0,2-4 4 0,-1-2-3 15,-2 2-2-15,4-3-1 0,-6 3-3 16,0-10 3-16,12 15 7 0,-8-9-12 0,-1 1-3 16,5 0 4-16,-2-3-2 0,-6-4 1 0,15 8 1 0,-8-6-3 15,-7-2 4-15,16 3-3 0,1-6-2 0,-1 6 2 16,-4-7-7-16,2 2-2 0,-4-7-6 0,6 5 3 16,-4-1 0-16,2-2-3 0,2-4 1 0,-2 5-1 15,-2-4 3-15,0 0-3 0,-2 1 3 0,-3 5 0 16,2-3-7-16,-1 1 4 0,1-3-1 0,-9 9 5 15,12-6-3-15,-12 6-1 0,13-2 0 0,-13 2 3 0,14 2 6 16,-14-2 3-16,13 6 4 0,-13-6 3 16,9 13 7-16,0-4 5 0,-2-1 3 0,-1 0 0 15,2 5 2-15,-2 2-3 0,1-5 0 0,-1-2 0 0,0 5 2 16,-1-2-10-16,-1-1 3 0,1-2-5 0,-3 0-2 16,6-1 1-16,-4 2-3 0,-4-9-2 15,5 10 0-15,-5-10 0 0,7 6-1 0,-7-6-2 16,0 0 4-16,6 10 0 0,-6-10-3 0,0 0-7 0,0 0-8 15,0 0-5-15,0 0-3 0,18-17-4 0,-13 11-5 16,-5 6-2-16,13-16-1 0,-7 5 1 0,3-1-4 16,1 1 6-16,-2-2-1 0,4-1-2 0,-3-1 3 15,1 0 4-15,1 3 4 0,-2-2-6 0,4 3 10 16,-4 1-3-16,-2 3 3 0,-1-2 6 0,2 4 5 16,-8 5 4-16,12-9 10 0,-3 8 1 0,-9 1-1 15,18-1 7-15,-18 1 9 0,18 5 11 0,-11-3 10 16,8 7 5-16,-5-3 4 0,7 1 3 0,-4 6 1 15,1-2 6-15,2-4-6 0,-7 7-6 0,10 0-3 16,1-3-6-16,-5-1-4 0,0-2-2 0,1 3-6 16,-1-2-2-16,-2 1-3 0,2-2-2 0,-1-1-10 15,-4-2-17-15,-2 0-26 0,3 1-29 0,-2-3-34 16,-9-3-43-16,18 2-43 0,-18-2-43 0,15-2-25 0,-15 2-27 16,14-6-24-16,-2 1-24 0,-5 0-25 0,6-6-36 15,-7 0-284-15,6 0-711 0,-4-4 315 0</inkml:trace>
          <inkml:trace contextRef="#ctx0" brushRef="#br0" timeOffset="59245.6917">10051 3829 35 0,'0'0'314'0,"4"-12"-5"15,-4 12-8-15,0 0-5 0,3-9 1 0,-3 9-11 16,0 0 2-16,0 0-3 0,0 0-5 0,-28 13-4 16,20-5-12-16,-3 2-15 0,0 2-7 0,2 0-10 15,0 1-8-15,-4 2-12 0,1 5-17 0,0-6-13 16,3 0-16-16,-1 4-16 0,4-5-16 0,0 1-10 15,-2 3-13-15,-1-6-11 0,9 3-9 0,-3 1-7 16,2-8-11-16,1-7-5 0,0 17-7 0,0-17-6 16,4 18 0-16,-1-15-10 0,-3-3-13 0,14 10-11 15,-4-10-10-15,2 1-10 0,-12-1-7 0,22-4-6 0,-8 3-4 16,2-8 3-16,4 4-3 16,-4-3 2-16,-1 1 6 0,1 3-5 0,5-1 1 0,-4-1 2 0,-1 0 9 15,-4 1 9-15,0 4 9 0,0-2 8 0,0 2 12 16,-12 1-3-16,19 0 6 0,-7 1-3 0,3 3 2 15,-3 2 3-15,3 2-2 0,-6 0-2 0,3 1-4 16,3-2-3-16,-3 4 0 0,-1 2-1 16,3-3-3-16,-2 2-6 0,3 5-14 0,0-6-33 0,-3 2-50 15,-5-6-66-15,5 4-72 0,-5-2-78 0,1-1-89 16,1 0-153-16,0-5-284 0,-9-3-884 0,13 3 392 16</inkml:trace>
        </inkml:traceGroup>
        <inkml:traceGroup>
          <inkml:annotationXML>
            <emma:emma xmlns:emma="http://www.w3.org/2003/04/emma" version="1.0">
              <emma:interpretation id="{4F0A4740-1DB7-414F-BF11-844A389FB10A}" emma:medium="tactile" emma:mode="ink">
                <msink:context xmlns:msink="http://schemas.microsoft.com/ink/2010/main" type="inkWord" rotatedBoundingBox="15123,5417 15857,5402 15879,6508 15146,6523"/>
              </emma:interpretation>
            </emma:emma>
          </inkml:annotationXML>
          <inkml:trace contextRef="#ctx0" brushRef="#br0" timeOffset="61579.6881">12218 3766 199 0,'-9'-9'260'0,"9"9"-8"0,0 0-6 16,0 0-10-16,0 0-9 0,0 0-12 0,0 0-14 16,0-13-16-16,0 13-8 0,0 0-18 0,0 0-14 15,0 0-14-15,0 0-11 0,0 0-10 0,0 0-4 16,0 0-6-16,0 0 5 0,0 0 0 0,0 0 7 16,3 41-11-16,-3-41-3 0,0 16-3 0,1-9-5 0,-1-7 7 15,0 20-8-15,2-10-4 0,-2-10 1 16,6 14-3-16,-5-4-5 0,4-3-2 0,-1 0-9 15,-4-7-2-15,9 15 4 0,2-10 1 16,-4 0 6-16,1-1-3 0,-8-4-3 0,19 6 3 0,-4-5-10 0,0-1 0 16,3-5-5-16,1 5-8 0,-1-6-6 15,0 1-2-15,0 0-2 0,1 0-4 0,0 2-4 16,-2-5 0-16,2 3-1 0,5-5-7 0,-7 2 1 0,0-1-1 16,-5 0-2-16,2-1-2 0,-2 3-4 0,-2-2 2 15,2 0-4-15,-4-1-2 0,-2 2 1 0,0-1 0 16,-1-2-1-16,-3 4-6 0,2-3 3 0,-4 10-3 15,3-19 0-15,3 10 3 0,-4 1-3 0,-2 8-1 16,4-19 0-16,-4 19-6 0,-6-15 5 0,6 15 3 16,-9-14-4-16,6 6 2 0,3 8-3 0,-8-16 1 15,2 12-2-15,0-4 0 0,6 8-1 0,-15-7 0 16,7 1-3-16,8 6 1 0,-19-7 3 0,8 5 0 16,-4 0-4-16,2 0 0 0,0 2 2 0,-2 2-1 15,3 0-2-15,12-2 3 0,-27 3-4 0,15 1 0 16,-1 0 3-16,1 0-1 0,-3 0 2 0,3 0 0 15,1 3 0-15,-1 0-3 0,0 1 6 0,-1 0-5 0,4 4 0 16,-3-1 0-16,2 4 1 0,-1-3 4 0,2 3-4 16,0-2 3-16,3 5 1 0,0-4-1 15,1 0 0-15,2-1-1 0,-2 3 6 0,5-4-5 0,-1 2 8 16,1 1-6-16,0-1 0 0,0 3-3 0,1-6 2 16,2 3 3-16,2-4 0 0,0 2-2 0,3-4 3 15,-2 0 1-15,1-2 0 0,8 3-1 0,-1-1 2 16,-5-4-3-16,6 0-1 0,2-3 3 0,4-1 0 15,-1-1-1-15,1 1 0 0,4-5-7 0,-3 0 3 16,-2 0 1-16,-1 1 0 0,0-2 0 0,5 0-2 16,0-1 0-16,-4-1-3 0,-4 2 2 0,3-1 0 15,-4-3-2-15,-1 1-3 0,-2 4 3 0,1-6-1 16,-2 4 2-16,-3-1-1 0,0 2 3 0,-1-2-1 16,-7 8-1-16,8-12-1 0,-4 5-1 0,-4 7 5 15,9-11-1-15,-9 11 5 0,2-8-7 0,-2 8 2 16,0 0 1-16,9-6-4 0,-9 6 6 0,0 0 2 0,0 0-2 15,0 0 0-15,7-10 3 0,-7 10-5 0,0 0-1 16,0 0-4-16,0 0 3 0,0 0-3 0,0 0 3 16,0 0-3-16,0 0 2 0,0 0-1 0,0 0 2 15,9 20 0-15,-9-20 0 0,2 17 0 0,2-8 4 16,-2 4-2-16,2 1 7 0,-2 1 5 0,-1 2 7 16,4-1 0-16,-4 2 7 0,3-1 3 0,-1 8-3 15,2-4 6-15,-1 3 8 0,2 0 2 0,-3 2 0 16,2 0 23-16,-2-2 5 0,1-2-4 0,2 2-3 0,-4 3 1 15,2-1-5-15,1-2 3 0,4 0-1 16,-8 1 2-16,1-1-6 0,2 0 4 0,-1-2 1 16,2 2-6-16,1-3 3 0,-4-1-6 0,3 2 6 15,-1-5-3-15,-2 1 2 0,1-1-1 0,1-2 5 0,1 1-5 16,-4 0 4-16,2 0 1 0,2-1 1 0,-4-6-1 16,5 2-17-16,0 3 18 0,-4-6-3 0,2 1-5 15,-4-9 0-15,3 15 1 0,-3-15-13 0,6 11 4 16,-6-11-4-16,5 11-20 0,-5-11-25 0,1 9 0 15,-1-9 0-15,0 0 0 0,0 0 0 0,6 7 0 16,-6-7 0-16,0 0 0 0,0 0 0 0,2 10 0 16,-2-10 0-16,0 0 0 0,0 0 0 0,0 0 0 15,0 0 0-15,0 0 0 0,0 0 0 0,0 0 0 16,0 0 0-16,0 0 0 0,0 0 0 0,0 0 0 16,0 0 0-16,0 0 0 0,0 0 0 0,0 0 0 15,0 0 0-15,0 0 0 0,0 0 0 0,0 0 0 16,9-26 0-16,-9 26 0 0,0 0 0 0,0 0 0 0,0-16-39 15,0 16-212-15,0 0-50 0,-9-15-47 0,9 15-51 16,-2-13-56-16,2 13-79 0,-1-17-444 0,-1 6-1059 16,5 1 469-16</inkml:trace>
        </inkml:traceGroup>
        <inkml:traceGroup>
          <inkml:annotationXML>
            <emma:emma xmlns:emma="http://www.w3.org/2003/04/emma" version="1.0">
              <emma:interpretation id="{EC41E6E2-752F-47C1-9D03-C0AC60E207FD}" emma:medium="tactile" emma:mode="ink">
                <msink:context xmlns:msink="http://schemas.microsoft.com/ink/2010/main" type="inkWord" rotatedBoundingBox="16916,5018 20038,4956 20055,5794 16933,5856"/>
              </emma:interpretation>
            </emma:emma>
          </inkml:annotationXML>
          <inkml:trace contextRef="#ctx0" brushRef="#br0" timeOffset="62611.3268">14013 3924 54 0,'0'0'299'0,"0"0"-17"0,0 0-15 0,0 0-19 0,0 0-15 15,0 0-11-15,0 12-14 0,0-12-12 0,0 0-10 16,3 17-8-16,-3-17-15 0,3 11 1 0,-3-11-6 16,5 11-5-16,-1-2-4 0,1-3 5 0,1 3-11 15,-6-9 5-15,12 11-8 0,-5-4-2 0,1 2 2 16,-1-7-11-16,4 2 1 0,0-3-6 0,4 3-8 15,3-4-9-15,-1 4-4 0,2-8-9 0,0 3-13 16,1 1-2-16,1-4-10 0,-2 0-14 0,0 2 4 16,-1-4-4-16,-1-2-4 0,1 1-7 0,-2-1-6 15,2 1-1-15,-3-2 0 0,-2-3-6 0,-1 2-3 16,2 4-2-16,-4-3 3 0,-2 0-7 0,-1-4-2 16,0 6 0-16,-1-6 1 0,-3 5-2 0,2-1-4 15,-1-1-2-15,-4 10 1 0,3-20-2 0,-1 14-3 16,-2 6 3-16,0-20-2 0,0 20-2 0,-2-17-2 15,1 8 3-15,1 9-2 0,-11-17-3 0,4 12 0 0,7 5-1 16,-16-6-3-16,5 1-5 0,-2 3 8 16,-2-5-2-16,0 7-1 0,-2 0 1 0,1 5 1 0,0-3 3 15,-4-2-3-15,4 4 4 0,-2-4-4 0,3 7 3 16,-3-1 3-16,2-2-9 0,-1-1 4 0,4 4 4 16,-2 2-5-16,2-3 1 0,1-3 2 0,0 4 1 15,1 3-1-15,4-3-3 0,-4 1 0 0,4-1 0 16,-1 0 4-16,3 0-7 0,-3-1 3 0,2 4 0 15,6-10-2-15,-6 12 3 0,2-3-1 0,4-9-5 16,-8 15-16-16,7-9-27 0,1-6-32 0,-5 11-37 16,5-11-26-16,0 0-20 0,0 0-23 0,6 19-30 15,-6-19-34-15,5 8-50 0,-5-8-63 0,0 0-304 0,13-2-719 16,-13 2 319-16</inkml:trace>
          <inkml:trace contextRef="#ctx0" brushRef="#br0" timeOffset="63057.3611">14694 3200 116 0,'0'0'297'0,"0"0"-9"16,5-8-19-16,-5 8-10 0,0 0-22 0,0 0-22 16,0 0-23-16,0 0-18 0,0 0-18 0,0 0-14 15,0 0-11-15,0 0-6 0,0 0-1 16,8 24-4-16,-7-9 2 0,1-5-4 0,1 7 4 0,0-2-1 0,-3 9 12 16,4-1-6-16,2 3 11 0,-4-2 12 15,5 0-12-15,-1 1-4 0,0 1 10 16,-1-3-5-16,4 12-2 0,-3-7 3 0,3 10-5 0,-3-13-3 0,4 2-5 15,-4 1-1-15,4 6-10 0,-4-8-4 0,2-2-7 16,-2 2-5-16,1 0-8 0,-1-12-6 16,-1 5-10-16,2-3-6 0,-1 1-4 0,2-3-7 0,-3 6-7 15,1-9-2-15,-4 0-5 0,2 0-4 0,-1-2-4 16,-1 2-1-16,2-2-3 0,-4-9-6 0,6 12-2 16,-6-12-8-16,2 11-18 0,-2-11-15 0,4 14-36 15,-4-14-28-15,0 0-36 0,2 11-36 0,-2-11-29 16,0 0-41-16,0 0-39 0,0 0-52 0,0 0-50 15,0 0-70-15,0 0-282 0,0 0-772 0,19-31 342 16</inkml:trace>
          <inkml:trace contextRef="#ctx0" brushRef="#br0" timeOffset="63564.6463">15339 3597 180 0,'0'0'290'16,"0"0"-20"-16,0 0-17 0,0 0-21 0,0 0-17 15,0 0-17-15,-16-11-8 0,16 11-10 0,-18 1-6 0,18-1-14 16,-21 6-6-16,6-1-11 0,-1 1-7 0,-1-1-17 16,4 3-9-16,-3-5-9 0,2 2-13 0,1 3-7 15,5-1-10-15,-1 0-4 0,-1-1-11 16,4 1-2-16,6-7-5 0,-6 11-3 0,6-11-9 0,-2 13 1 15,2-13-11-15,2 15 6 0,-2-15 1 0,9 13-8 16,-5-9 1-16,2 3 2 0,3-4-3 0,0 1-1 16,3 6 7-16,2-2 4 0,0-1-3 0,0-3 4 15,1 3 14-15,3-1-10 0,-5 0 2 0,2 1 4 16,1-3 0-16,-1 4-3 0,-1-2 5 0,1 3-3 16,1-3 1-16,-2-1-4 0,-4 3 2 0,3-5-1 15,-2 6-7-15,-2-3 0 0,1-3-4 0,-2 1-2 0,-8-4 2 16,9 9-2-16,-3-1 5 0,-6-8-4 15,6 7 3-15,-6-7 5 0,0 0 3 0,0 11 2 0,0-11 3 16,0 0 0-16,-12 14-6 0,12-14-3 0,-15 10-2 16,6-7-4-16,-2 3-4 0,2-2-3 15,-3 1-1-15,-2-2-3 0,0 0 0 0,1 2-4 16,-4-2-6-16,2-1-15 0,3 2-17 0,2-4-17 0,10 0-23 16,-19 0-32-16,19 0-27 0,-17-5-27 0,17 5-28 15,-10-6-29-15,10 6-46 0,-9-14-51 0,9 14-72 16,3-13-239-16,-3 13-661 0,7-28 293 0</inkml:trace>
          <inkml:trace contextRef="#ctx0" brushRef="#br0" timeOffset="63775.6801">15556 3667 183 0,'0'0'310'15,"8"-3"-7"-15,-8 3-18 0,12-1-18 0,-12 1-16 16,0 0-16-16,18 4-9 0,-10 3-14 0,1-3-3 15,-2 1-10-15,2 5-10 0,-1 2-7 0,1-4-4 16,1 4-12-16,-6 3-10 0,5-1-13 0,-3-2-13 16,-1 3-7-16,1-4-19 0,0 5-2 0,-2-4-13 15,-1 0-4-15,-3-1-2 0,5-2-19 0,-5-9-8 16,0 17-20-16,0-17-38 0,3 12-35 0,-3-12-35 0,-2 12-30 16,2-12-36-16,0 0-49 0,-7 9-52 0,7-9-70 15,0 0-271-15,0 0-629 0,0 0 278 16</inkml:trace>
          <inkml:trace contextRef="#ctx0" brushRef="#br0" timeOffset="64105.5753">15910 3580 180 0,'14'10'245'0,"-14"-10"-9"16,12 7-7-16,-6-2-11 0,1 2-9 0,1-1-9 0,1 1-10 15,-2 0-8-15,2 0-8 0,-3 3-10 0,6 1-10 16,-3 2-3-16,-2-2-6 0,4-4-12 0,-4 4-9 16,1-1-3-16,-4 1-13 0,2-3-4 0,0 1-4 15,-4 1-3-15,1-2-4 0,0-2-1 0,-3-6-2 16,-3 24-6-16,3-24-7 0,-5 18 2 0,-1-9-4 16,-4 0 2-16,1 2-5 0,-5 0-8 0,2-3-1 15,-1 0-12-15,-2-2 1 0,-1 3-3 0,-1-2-4 0,-1-2 8 16,-1 0-16-16,3 0-5 0,-10 1-5 15,7-1 2-15,1-1-9 0,2 0-5 0,-2-3-22 16,3-2-16-16,3 1-21 0,-2 0-20 0,14 0-28 0,-18 0-33 16,18 0-26-16,-13-4-33 0,13 4-37 0,-9-9-38 15,9 9-55-15,0 0-229 0,6-17-588 0,0 5 260 16</inkml:trace>
          <inkml:trace contextRef="#ctx0" brushRef="#br0" timeOffset="64598.1427">16192 3695 219 0,'0'0'273'0,"9"2"-13"15,-9-2-9-15,11 5-13 0,-11-5-7 0,13 10-14 16,-10-3-14-16,3-1-9 0,-6-6-16 0,12 15-9 16,-10-4-9-16,3-5-11 0,1 5-8 0,-1-4-12 15,-1 3-10-15,1-3-3 0,-1 2-4 0,-4-9-18 16,5 13-6-16,-1-4-7 0,1-1-6 0,-5-8 1 15,4 8-12-15,-4-8-5 0,0 0-8 0,0 0-4 16,-1 13 0-16,1-13 0 0,0 0-10 0,0 0 8 16,4 10-6-16,-4-10-5 0,0 0-2 0,0 0 3 0,0 0-11 15,0 0-3-15,0 0-11 0,0 0-5 0,14-28-8 16,-11 17-5-16,1 1-12 0,-4 10 1 0,9-23-13 16,0 11 0-16,1-5 2 0,-2 3-6 0,4-7 1 15,-2 7 4-15,1-3 8 0,-1 3 1 0,-1-3-5 16,3 4 7-16,-3 1 3 0,-3 2 12 0,4 3 10 15,-4 2 4-15,0-3 10 0,-6 8-5 0,11-9 3 16,-11 9 2-16,12-7 0 0,-12 7 7 0,7-2-3 16,-7 2 5-16,0 0-1 0,17 9 17 0,-17-9-2 15,10 8 17-15,-4-1 3 0,-2 0 12 0,2 4 12 16,2 2 8-16,-1-2 6 0,2 6 9 0,-1-5 1 16,2 4 0-16,-1-2-6 0,0-2-4 0,-1 0-4 15,2 2-3-15,-1-7-11 0,0 10-5 0,-3-10-5 16,3 4-7-16,-3 0-7 0,0-6-5 0,0 3 0 0,-2 1-12 15,-4-9-12-15,8 12-29 0,-2-4-37 16,-6-8-43-16,3 10-56 0,-3-10-45 0,10 6-34 16,-10-6-41-16,3 9-54 0,-3-9-57 0,0 0-68 0,0 0-234 15,21-9-725-15,-21 9 321 0</inkml:trace>
          <inkml:trace contextRef="#ctx0" brushRef="#br0" timeOffset="65065.4186">17075 3761 238 0,'0'0'288'0,"6"5"-14"0,-6-5-10 0,6 6-14 16,-6-6-16-16,3 9-11 0,-3-9-9 0,5 9-17 15,-5-9-15-15,3 11-9 0,-3-11-4 0,0 0-13 16,4 11-6-16,-4-11-3 0,5 8-4 0,-5-8-5 16,3 8-2-16,-3-8-4 0,0 0 6 0,0 0-6 15,0 0 12-15,0 0 3 0,6 6 8 0,-6-6-4 16,0 0-8-16,0 0-5 0,0 0-6 0,0 0-5 15,0 0-5-15,11-20-7 0,-11 20-5 0,3-11-3 16,-3 11-3-16,3-11-9 0,-3 11-2 0,0-13-5 16,0 13-6-16,0-11 1 0,0 11 0 0,0 0-4 15,0 0-2-15,-4-17-8 0,4 17-7 0,0 0-8 0,-8-7-3 16,8 7-6-16,0 0-6 0,0 0-3 0,-25 7 1 16,25-7-6-16,-13 10-3 0,7-1-3 0,0-4-4 15,-2 2-2-15,8-7-2 0,-6 10 1 0,6-10-3 16,-7 11-2-16,4-4-3 0,3-7 2 15,-5 10-3-15,5-10 4 0,-1 12-3 0,1-12 4 16,0 0-4-16,3 12-1 0,-3-12 4 0,7 7-1 0,-7-7-2 16,12 4 1-16,-12-4 0 0,14 0-4 0,-14 0 0 15,0 0 2-15,19-4 2 0,-19 4-1 0,11-2 0 16,-11 2-2-16,7-8-2 0,-7 8 3 0,3-9 8 16,-3 9-14-16,4-12 2 0,-4 12-5 0,3-8 0 15,-3 8 8-15,5-9-18 0,-5 9-14 0,0 0-26 16,0 0-35-16,0 0-39 0,0 0-66 0,-6-17-65 0,6 17-73 15,0 0-95-15,0 0-140 0,-13-4-294 16,13 4-926-16,0 0 410 0</inkml:trace>
        </inkml:traceGroup>
      </inkml:traceGroup>
    </inkml:traceGroup>
    <inkml:traceGroup>
      <inkml:annotationXML>
        <emma:emma xmlns:emma="http://www.w3.org/2003/04/emma" version="1.0">
          <emma:interpretation id="{657E3665-383E-4166-9F10-8A532035E14A}" emma:medium="tactile" emma:mode="ink">
            <msink:context xmlns:msink="http://schemas.microsoft.com/ink/2010/main" type="paragraph" rotatedBoundingBox="2998,8019 28867,6741 28920,7823 3052,91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F672B3A-50A2-43D3-94B6-BA1CB396C116}" emma:medium="tactile" emma:mode="ink">
              <msink:context xmlns:msink="http://schemas.microsoft.com/ink/2010/main" type="line" rotatedBoundingBox="2998,8019 28867,6741 28920,7823 3052,9101"/>
            </emma:interpretation>
          </emma:emma>
        </inkml:annotationXML>
        <inkml:traceGroup>
          <inkml:annotationXML>
            <emma:emma xmlns:emma="http://www.w3.org/2003/04/emma" version="1.0">
              <emma:interpretation id="{94DFD82E-373D-4F30-9B20-1B325F23C593}" emma:medium="tactile" emma:mode="ink">
                <msink:context xmlns:msink="http://schemas.microsoft.com/ink/2010/main" type="inkWord" rotatedBoundingBox="3002,8091 4765,8004 4806,8834 3043,8921"/>
              </emma:interpretation>
            </emma:emma>
          </inkml:annotationXML>
          <inkml:trace contextRef="#ctx0" brushRef="#br0" timeOffset="127469.9828">120 6490 229 0,'-8'-7'260'0,"8"7"-9"0,-9-11-20 0,5 5-19 16,4 6-21-16,-6-15-17 0,6 15-16 0,1-16-18 15,-1 16-15-15,17-19-13 0,-7 7-11 0,4 0-5 0,5-3-12 16,6 0-7-16,2 0-3 0,6-6-8 0,6 5-6 15,-3 1-7-15,2 1-2 0,1 6-6 0,-11 1-8 16,5 5 1-16,-1-3-3 0,-1 10-1 0,-4 2-7 16,1 0 0-16,-3 4-3 0,1 5-1 0,-4-1-3 15,-2 2 1-15,-6 5-3 0,-3 1 2 0,-2 3-2 16,-3 0 1-16,-2-1 0 0,-7 3 4 16,-3-1 1-16,2 1-3 0,-2-3 3 0,-6-1-1 0,2-2-2 15,-4-2 3-15,4 2-1 0,-4-3-3 0,1-1-3 16,1-4 2-16,1 1 1 0,4-5-7 0,1 0 0 15,2-3 1-15,-1 1-4 0,5-8 5 0,-6 10-10 16,6-10 1-16,-3 10-1 0,3-10 1 0,0 0-2 16,0 0 1-16,0 0 1 0,0 0 2 0,0 0-5 0,0 0-3 15,31-18 4-15,-17 8-4 0,2 3 7 16,1-3-4-16,-1 3-2 0,1 4 3 0,0-6-2 16,3 2-1-16,-4 1-2 0,4 0 3 0,-3 1 0 0,3 2-4 15,-4 3 4-15,2 0-4 0,2 1 3 0,-3-1-1 16,0 3 3-16,2 4-1 0,-1-3 0 0,-3 2 1 15,-2 2 1-15,1 2-3 0,-4 0 5 16,-1-1 1-16,0 4 3 0,-3-2 2 0,0 2 1 0,-1 0 4 16,-5-3 4-16,0 3 1 0,-5 1 1 0,2-4-1 15,-6 4 1-15,-1 10 1 0,-4-11-4 0,-5 4 5 16,0-3-5-16,-1 2 0 0,1-3-6 0,-2 0 4 16,6-2-5-16,-4-7 1 15,1 5 4-15,0-4-7 0,1 1 4 0,0-4-3 0,2 1 0 0,-3-1-2 16,7-2-4-16,-1 2-1 0,12-2 1 0,-20 0-1 15,20 0-1-15,-18-4-9 0,18 4-14 0,-9-4-16 16,9 4-15-16,0 0-24 0,-12-11-21 16,12 11-32-16,0 0-27 0,1-12-38 0,-1 12-45 0,11-13-271 15,-7 2-548-15,5 4 243 0</inkml:trace>
          <inkml:trace contextRef="#ctx0" brushRef="#br0" timeOffset="126869.8444">317 6340 186 0,'-8'-12'254'0,"8"12"-7"0,0 0-14 0,-6-7-17 0,6 7-17 16,0 0-15-16,0 0-20 0,0 0-17 0,0 0-11 15,0 0-5-15,0 0-1 0,0 0-4 16,2 33 3-16,-1-17-7 0,2 6 0 0,-1 0-8 0,-1 4 5 16,-1 3-14-16,6 6-4 0,-1-8-1 0,-2 2-9 15,1-3-2-15,-1 0-5 0,1 4-4 0,-1-3-9 16,2 1-5-16,1 6-3 0,-5-6-2 0,1-4-10 15,1 1-3-15,3-1 1 0,-5-6-11 0,1-1-3 16,2 0-3-16,-4 1-2 0,2-4-3 0,2 0-6 16,-2 0-25-16,2 0-19 0,-2-4-28 0,-1-3-31 15,-1-7-35-15,0 18-41 0,0-18-35 0,0 10-43 16,0-10-81-16,0 0-187 0,0 0-545 0,0 0 241 16</inkml:trace>
          <inkml:trace contextRef="#ctx0" brushRef="#br0" timeOffset="127910.1783">1314 6693 177 0,'0'0'293'0,"0"0"-17"0,11-1-17 16,-11 1-23-16,0 0-23 0,0 0-22 0,0 0-15 16,0 0-11-16,0 0-6 0,0 0-6 0,10 13-2 15,-10-13-3-15,0 19-6 0,0-7 5 0,0 4-15 16,-1-3 0-16,1 2-11 0,0-1-9 0,1 1 0 15,-1 0-9-15,3-3-10 0,-1 5 0 16,2-5-14-16,-1 0-4 0,3-4-12 0,-1 2-1 0,2-3-4 16,-1 4-7-16,1-8-3 0,1 3-5 0,1-1 1 15,1-4 2-15,2 1-9 0,3-4 3 0,0 0-10 16,3-2 3-16,1-2-4 0,4-2 0 0,2-3-7 16,-7 3 0-16,3-4-4 0,0 0-1 0,-6 0-5 15,-2-1 1-15,0 0-1 0,-1-2-10 0,0 1-2 16,-6 1-1-16,2 0-1 0,-5 3 2 0,1 2 0 0,-4 8-4 15,5-16-4-15,-2 9 5 0,-3 7-3 0,4-10-3 16,-4 10-1-16,0 0 8 0,0 0-7 16,0 0 4-16,0 0 3 0,0 0-3 0,-3 37-5 0,6-28 3 15,-1 7 1-15,-1 1 3 0,5-3 0 0,0 4 3 16,4 3-2-16,-1 0 2 0,3 1 0 16,2-5-9-16,1 3-37 0,-2-2-35 0,5-1-45 0,-2-1-52 15,-2-1-69-15,2-8-96 0,-2 1-248 0,1-5-640 16,2 1 285-16</inkml:trace>
        </inkml:traceGroup>
        <inkml:traceGroup>
          <inkml:annotationXML>
            <emma:emma xmlns:emma="http://www.w3.org/2003/04/emma" version="1.0">
              <emma:interpretation id="{B00A94F7-F86A-4076-8009-2D574D7BD49C}" emma:medium="tactile" emma:mode="ink">
                <msink:context xmlns:msink="http://schemas.microsoft.com/ink/2010/main" type="inkWord" rotatedBoundingBox="5601,7891 10574,7645 10624,8651 5651,8896"/>
              </emma:interpretation>
            </emma:emma>
          </inkml:annotationXML>
          <inkml:trace contextRef="#ctx0" brushRef="#br0" timeOffset="128946.0512">2910 6074 56 0,'2'-7'257'0,"-2"7"-25"15,0 0-20-15,0 0-2 0,0 0-11 0,0 0-8 16,0 0-10-16,0 45-7 0,1-21-3 0,4 10-16 16,-4 3-6-16,1-1-6 0,3 5-8 0,0 1-10 15,1 2-9-15,1-4-1 0,-1 2-15 0,2-1-11 16,1-3-5-16,1-2-4 0,4 3-8 0,-7-14-7 15,5 8-3-15,-5-8-8 0,2-4-3 0,2 3-5 16,-2-4-4-16,1 2-4 0,-2-8 11 0,-1-3-17 16,-1-1-4-16,-3-2-1 0,3 0-2 0,-6-8-5 15,9 12 10-15,-7-8-10 0,-2-4-1 0,7 10 4 16,-7-10-4-16,0 0 1 0,0 0-1 0,0 0 2 0,0 0-9 16,0 0 3-16,0 0 1 0,0 0-1 15,0 0-6-15,-9-34 0 0,0 27 0 0,0 3-4 0,-9-4-2 16,3 1-1-16,0 2 4 0,-3 2-4 15,-1 1-2-15,-2 2 2 0,0 0-3 0,2 0 2 0,-6 0-2 16,-2 5 4-16,1 1 7 0,1 3 2 0,10-3 3 16,-1 4 6-16,-1 0-3 0,2-3 0 0,3 0 9 15,4 0-9-15,-3 4 2 0,8-1-3 0,-3-3-5 16,5 4 0-16,1-11-1 0,1 20 0 16,5-10 3-16,0-3 0 0,3 0 3 0,4 4-3 0,2-8 4 15,2 4-5-15,2-2 3 0,-1 1 2 0,7-6-10 16,-5 0 1-16,5-6-1 0,2 0 1 0,0-1-4 15,0 1 3-15,0-1 1 0,-4-3-5 0,1 0 2 16,2-5-3-16,-3 1 5 0,-2-4-1 0,0 1 2 0,-1-3-6 16,-2-1 4-16,-4 1-9 0,1 4 8 15,-1-8 0-15,-4 10-1 0,-2 1-2 0,1-2-2 16,-3 5 6-16,0 0-2 0,-2 3-1 0,-1 0 2 16,-3 7-2-16,6-10 6 0,-6 10-7 0,6-11 5 15,-6 11-8-15,0 0 0 0,0 0 0 0,0 0 4 16,0 0-4-16,0 0 5 0,0 0-3 0,0 0 4 0,-8 45 10 15,5-31-4-15,2 0 8 0,1 3-1 0,-1-2 1 16,2 1 3-16,0 2-3 0,-1 0 5 16,3-2-5-16,-1 0 0 0,2 0-3 0,-2-1 5 15,4 3-1-15,-3-5 2 0,1-2-8 0,2 2 1 0,0-2 0 16,0-4 2-16,2-4-3 0,-2 3 3 0,3-2 0 16,-9-4-2-16,19 1-7 0,-7-2 4 0,-12 1 2 15,27-10-2-15,-14 7-1 0,2-8-1 0,-1 4 1 16,-1-6-2-16,2 2-3 0,-3-3-3 0,0-3 0 15,0-4-4-15,-2 1-4 0,1-2-4 0,-2 1-1 16,-4-4 2-16,1 4 16 0,-1 3-22 0,-2 0-3 16,0 2 7-16,-2 0-6 0,1 1 3 0,-2 1 7 15,-2 2 12-15,2 12-13 0,-4-19 1 0,2 12-3 16,2 7 4-16,-4-15 4 0,4 15-1 0,-5-13-2 16,1 6 0-16,4 7 2 0,0 0-6 0,-6-9 2 0,6 9 2 15,0 0-8-15,0 0-4 0,-4-11-22 16,4 11-13-16,0 0-16 0,0 0-25 0,0 0-17 0,0 0-36 15,0 0-39-15,0 0-42 0,0 0-52 0,8 37-66 16,-8-37-231-16,3 14-620 0,2-4 275 0</inkml:trace>
          <inkml:trace contextRef="#ctx0" brushRef="#br0" timeOffset="129380.0359">3856 6727 259 0,'0'0'301'16,"0"0"-22"-16,0 0-23 0,10 4-22 0,-10-4-15 0,0 0-12 15,6 10-6-15,-4-3-15 0,-2-7-7 0,4 14-7 16,-3-4 4-16,2 1-10 0,2 0-12 15,-1 3 2-15,-2-6-9 0,-1 5-5 0,5 0-9 16,-1-1-12-16,-4 0-5 0,5 0-8 0,-4-2-8 0,2-2-2 16,-4-8-12-16,3 17 0 0,-3-17-14 0,6 10-3 15,-4-3-9-15,-2-7 1 0,0 0-1 0,4 16 5 16,-4-16 7-16,0 0 12 0,0 0 12 16,0 0-7-16,0 0-8 0,0 0-7 0,0 0-4 15,0 0-5-15,0 0-10 0,2-42-5 0,1 29-7 0,-3-5 5 16,0-8-14-16,3 2-2 0,3 1-5 0,-5-5-2 15,5 4-6-15,0 3-5 0,1-2-7 0,-1 7-12 16,5 1-22-16,-4-3-21 0,4 5-25 0,-1 1-27 16,4-1-22-16,-2 2-27 0,-2 5-15 0,6-1-21 15,-7 2-16-15,3 3-18 0,0 2-11 0,-12 0-15 16,23 2-10-16,-11 1-14 0,2-1-19 0,-3 1-18 16,-4 1-156-16,2-2-500 0,-9-2 222 0</inkml:trace>
          <inkml:trace contextRef="#ctx0" brushRef="#br0" timeOffset="129584.5432">4217 6617 1348 0,'0'0'-82'0,"16"5"70"0,-9-3 45 16,-7-2 26-16,17 0 11 0,-17 0 9 15,15 2 14-15,-15-2 16 0,12 1 10 0,-12-1 2 16,10 3 1-16,-10-3 9 0,11 2 4 0,-11-2 4 0,11 8 8 16,-3 0 1-16,-2-2 10 0,0 1 2 15,-2 1 1-15,7 4-14 0,-4 0 18 0,1 5-12 0,-2-4-5 16,4 2-15-16,-2 3-8 0,-1-5-9 16,5 3-8-16,-3 7-14 0,-2-8-7 0,1 2-6 0,-2-4-8 15,1 0-10-15,-1 2 1 0,0-4-8 0,-4-1-16 16,1-4-24-16,-3-6-25 0,3 14-29 0,-3-14-29 15,6 6-21-15,-6-6-28 0,0 0-29 0,0 0-36 16,0 0-28-16,0 0-24 0,0 0-22 0,0 0-45 16,11-26-245-16,-6 9-589 0,-4-1 260 0</inkml:trace>
          <inkml:trace contextRef="#ctx0" brushRef="#br0" timeOffset="129862.1317">4712 6566 215 0,'0'0'235'0,"0"0"-4"0,10 9-7 0,-4-4-10 16,-6-5-15-16,8 13-4 0,-5-6-9 0,1 1-8 16,3 4-6-16,-2 0-8 0,2 0-7 0,1 1-4 15,-4 2-13-15,4-2 4 0,-7-2-13 0,5 3-8 16,-6-3-2-16,0-2-9 0,0 7-2 0,-3-1-6 16,-6 0-4-16,2-3-6 0,-5 3-8 0,1-2-4 15,-8 6-1-15,3-4-3 0,-7 2-7 0,-1-6-10 0,2 3-2 16,1-2-2-16,-3-1-6 0,8-3-14 0,-3-1 8 15,2 1-8-15,1-2-10 0,1 0 7 0,-2-3-18 16,10 1-13-16,-2-3-25 0,9-1-21 0,0 0-30 16,-19-4-26-16,19 4-35 0,0 0-33 0,-6-14-32 15,6 14-32-15,0 0-38 0,7-18-280 0,-7 18-594 16,14-20 263-16</inkml:trace>
          <inkml:trace contextRef="#ctx0" brushRef="#br0" timeOffset="130485.616">4818 6777 29 0,'11'-5'244'16,"1"2"-8"-16,-3 0 2 0,5-2-7 0,-4 3-6 0,-10 2-9 16,21-1-13-16,-12-1-9 0,-9 2-12 0,18 2-10 0,-8 1-12 15,-10-3-10-15,18 5-6 0,-4 1-6 0,-4 0 5 16,4 3-13-16,-2-2-7 0,-2 6-4 0,2-4 0 16,0 2-13-16,-3-2-9 0,0-2-5 15,0 4-5-15,1-4-11 0,-5 3 6 0,4-4-12 0,-4 1 1 16,0-2-16-16,-5-5 0 0,12 13-8 0,-12-13-3 15,3 6-6-15,-3-6 3 0,6 5-9 16,-6-5 10-16,0 0-9 0,0 0-1 0,10 3-9 0,-10-3 5 16,0 0-8-16,17-12 2 0,-14 5-3 0,4-2-6 15,-4-1 0-15,6-4-16 0,1-1-13 0,1 1 3 16,1-3-16-16,3-1 11 0,0-2-3 0,-2 2-5 16,2 4 4-16,-3 1 1 0,0 2-1 0,3-1 4 15,-8 5 0-15,5 1 3 0,2 0 2 0,-7 2 3 16,-7 4 0-16,18-4 12 0,-18 4 3 0,19 1 1 15,-13 5 14-15,5-1 4 0,-2 4 0 0,-2 1 9 16,2 1 2-16,-1-2 5 0,1 3 2 16,-2 2 2-16,2 1 2 0,-5 0-7 0,5 0 0 0,-3-4-2 15,2 1-1-15,-2-2-2 0,0 3-9 0,0-5 2 16,-2-2-3-16,-4-6-2 0,6 14 3 0,-6-14-4 16,3 10-1-16,-3-10-2 0,0 0 1 0,8 4 5 15,-8-4-2-15,0 0-4 0,0 0-4 0,0 0 0 0,19-11 6 16,-13 1-14-16,0 2-3 0,1 0-6 0,-1-8-7 15,2 3-15-15,1-2-14 0,0-1-3 0,4-5-6 16,0 2 1-16,-4 2 15 0,5-1-4 0,-1 5-4 16,-2 0 14-16,-2 2-5 0,-2 4 1 15,5 1 7-15,-9 1 4 0,-3 5 2 0,19-7 6 0,-19 7 8 16,20 0 6-16,-20 0 0 0,19 7 19 0,-5-1 0 16,-4 2 10-16,5 3 10 0,-2 1-8 0,-1-1 5 15,2 3 0-15,5 3 1 0,-2-3-11 0,-1 3 1 16,0-1-3-16,1-1 5 0,-1-1-10 0,7-1 3 15,-7-2-2-15,-3-2-6 0,2-1-14 0,-1-1-31 16,-1-4-22-16,-1 1-26 0,1-1-28 0,-2-3-29 16,-11 0-24-16,16-4-27 0,-4 1-28 0,-12 3-26 15,17-13-22-15,-8 2-24 0,1-3-40 0,-5 1-200 0,0-3-567 16,4-3 252-16</inkml:trace>
          <inkml:trace contextRef="#ctx0" brushRef="#br0" timeOffset="131366.166">6313 6352 201 0,'0'0'292'0,"9"-8"-28"0,-9 8-20 0,0 0-13 0,0 0-7 16,0 0-14-16,17 13-10 0,-11-2-5 0,-2 0-15 15,5 6-8-15,-1 1-13 0,1 0-10 0,0 6-3 16,4-4-9-16,3 5-4 0,-4-2-15 0,2-3 0 16,-4 5-16-16,7-3-4 0,-3 3-13 0,3-4-7 15,-1-3-10-15,-8-1-4 0,7-1-4 0,-5-1-5 16,4-4-4-16,-6-2-3 0,0-2-10 0,-2-1 4 15,0 1-2-15,-6-7-2 0,7 9-6 0,-7-9 4 16,6 7 7-16,-6-7 1 0,0 0-6 16,0 0-6-16,0 0-1 0,0 0 0 0,0 0-3 0,0 0-5 15,0 0-6-15,-19-24 4 0,5 19-11 0,-2-4 7 16,-3 5-4-16,-7-1-1 0,-1 3-2 0,-4-3-12 16,4 6 11-16,-1 3-6 0,0 0 2 0,1-2 4 15,1 5-1-15,9-2 12 0,-3 1 2 0,5 1 1 0,2 0 9 16,-1 3-6-16,2-2-3 0,5 2 6 0,4-1-5 15,0-1 4-15,3-8-2 0,0 19 0 16,3-9 0-16,1 2 1 0,8-3 1 0,2 2 4 0,1 0-4 16,9-3-2-16,1 0-4 0,2-4 3 0,1-1-7 15,11 4 3-15,-9-5-3 0,3-2-2 0,5 0 0 16,-5-1-1-16,-5-3-4 0,2 0-1 0,2-3 0 16,-6-1 1-16,3 1-6 0,-4-1 1 0,-1-3-3 15,1 0-2-15,1 2-1 0,-13 0 0 0,7 0 0 16,-7 0 1-16,-1-1-3 0,1 3 3 0,-2-4-3 15,-5 6 7-15,1-1-7 0,-1 1 2 0,-6 5 3 16,11-9-4-16,-11 9 1 0,9-6-1 0,-9 6-6 16,0 0 9-16,10-3-6 0,-10 3-1 0,0 0 1 15,0 0 0-15,18 14 4 0,-14-12 2 0,2 5 5 0,3-2-4 16,5 1 1-16,2 0 5 0,-2-1-3 16,2 0 1-16,3-3 0 0,7 0 3 0,-1-1-1 0,-1 0 0 15,4-2-1-15,-1-4 2 0,1 4-3 0,-2-6-3 16,4-1-1-16,-5 3 3 0,2-4 1 0,-5 3-1 15,1-8-4-15,-4 6 4 0,-6-1 1 0,1-6-2 16,1 5 3-16,-8-4-2 0,-1 4 2 0,2-7-2 16,-5 4 1-16,-3-2-2 0,0 0-3 0,-3 4 1 15,3 11-1-15,-11-15 0 0,-2 6-4 0,1 2 4 16,-11 4 4-16,0-2-9 0,-9 5 1 0,-8 2 0 16,12 4-2-16,-11 2 1 0,0 5-1 15,6-2 3-15,8 3-3 0,-2-3 1 0,-1 4 1 0,5-2 0 16,2 1-1-16,5-2 3 0,4 0 0 0,-1 0 0 15,7 4 3-15,-5-7-1 0,8 4-2 0,-3 0 0 16,6-4 0-16,0-9 3 0,6 18 0 0,-3-13 0 16,5 5 1-16,-2-5-1 0,10-1 0 0,-5 0 3 15,0-1 1-15,6-5-3 0,-1-1 3 0,1 2-5 16,2-3-4-16,-4 0-3 0,6-3-2 0,1-3 1 16,-5 4-7-16,8-6 2 0,-6 1-1 0,1 3-4 0,-1-8 2 15,4 3-4-15,-10 2 2 0,9-2 1 0,-5 2 4 16,-1 2 3-16,1 0-2 0,-1 2 0 15,-3 4 0-15,2-3 2 0,-1 6-2 0,-1 0 6 0,4 0 2 16,-3 0-2-16,3 3-3 0,-4 3 2 0,4-1 4 16,5 6 0-16,-6-5-3 0,7 7-22 0,-1-1-47 15,-5-4-46-15,5 4-55 0,-1 5-60 0,-2-10-87 16,4 4-410-16,-7-4-791 0,6 3 350 0</inkml:trace>
        </inkml:traceGroup>
        <inkml:traceGroup>
          <inkml:annotationXML>
            <emma:emma xmlns:emma="http://www.w3.org/2003/04/emma" version="1.0">
              <emma:interpretation id="{AED49C1B-34BD-4EFB-ACC6-77154EB69EDE}" emma:medium="tactile" emma:mode="ink">
                <msink:context xmlns:msink="http://schemas.microsoft.com/ink/2010/main" type="inkWord" rotatedBoundingBox="11980,7792 12298,7776 12336,8558 12019,8573"/>
              </emma:interpretation>
            </emma:emma>
          </inkml:annotationXML>
          <inkml:trace contextRef="#ctx0" brushRef="#br0" timeOffset="132729.8258">9156 6359 69 0,'0'0'176'15,"0"0"-11"-15,0 0-1 0,0 0-7 0,0 0-4 16,4-9-4-16,-4 9-3 0,0 0-3 0,0 0-8 15,0 0-2-15,0 0-1 0,0 0-4 0,0-14-5 0,0 14-2 16,0 0-7-16,0 0-3 0,0 0-2 16,0 0-8-16,-5-15-1 0,5 15-3 0,0 0-7 0,0 0 1 15,0 0-5-15,-6-13-2 0,6 13-2 0,0 0 2 16,0 0-4-16,0 0-2 0,0-11 4 0,0 11 4 16,0 0-6-16,0 0-9 0,0 0 0 15,0 0-8-15,0 0-7 0,0 0-3 0,0 0-6 0,0 0-1 16,0 0 3-16,0 0-1 0,0 0 10 0,-14 38 1 15,8-22 5-15,3-3 8 0,-1 8 0 0,-2-3 15 16,0-1 1-16,3 8 5 0,0-4 2 0,1 3 1 16,-2-1-2-16,2 2 2 0,-1-8 0 0,3 2-1 15,0-2-7-15,3 0-3 0,-3 1-1 0,2-1-2 16,2-2-4-16,-4 0-10 0,5-3 0 16,-2-1-8-16,0-3 2 0,1 0-6 0,1 1-2 0,-4 0-1 0,-1-9-1 15,14 11-7-15,-5-4-1 0,1-3-3 16,-10-4-2-16,25 4-4 0,-7-4-4 0,-3-2-5 15,2 0 1-15,2-2-3 0,-1 2-4 0,0-6-9 0,-3 1-25 16,4 0-27-16,-6 0-23 0,4 0-44 0,-5-3-38 16,1 2-49-16,-2-5-41 0,-2 0-51 0,-2-2-55 15,-1 1-63-15,-3-3-381 0,-3-1-851 0,0 1 377 16</inkml:trace>
          <inkml:trace contextRef="#ctx0" brushRef="#br0" timeOffset="132943.4774">9226 6032 39 0,'0'0'328'0,"-9"-15"-18"0,5 6-27 16,4 9-16-16,-6-15-25 0,6 15-22 0,-6-11-21 0,6 11-24 15,-5-9-21-15,5 9-12 0,0 0-20 0,0 0-20 16,0 0-34-16,0 0-37 0,0 0-47 15,0 0-50-15,0 0-54 0,-16 26-83 0,11-19-177 16,5-7-411-16,-7 17 182 0</inkml:trace>
        </inkml:traceGroup>
        <inkml:traceGroup>
          <inkml:annotationXML>
            <emma:emma xmlns:emma="http://www.w3.org/2003/04/emma" version="1.0">
              <emma:interpretation id="{50709CE8-DFA5-4183-88AB-87B14D426CCB}" emma:medium="tactile" emma:mode="ink">
                <msink:context xmlns:msink="http://schemas.microsoft.com/ink/2010/main" type="inkWord" rotatedBoundingBox="13476,7794 16929,7624 16968,8413 13515,8584"/>
              </emma:interpretation>
            </emma:emma>
          </inkml:annotationXML>
          <inkml:trace contextRef="#ctx0" brushRef="#br0" timeOffset="133977.893">10580 6414 224 0,'0'0'260'0,"6"-6"-21"0,-6 6-8 0,0 0-10 16,0 0-11-16,0 0-12 0,21 19-5 0,-12-7-7 15,-1 1-9-15,0 4-4 0,1 3-9 0,0 2 0 16,-3-1-6-16,3 3-8 0,-4-5 3 0,4 6-16 16,-6-8-7-16,3-2-7 0,-2 1-5 0,-1 2-11 15,2-3-12-15,-4 0-8 0,4-1-4 0,-4-3-10 16,1-2-1-16,2-3-6 0,-4-6-15 0,3 12 2 15,-3-12-4-15,1 10-4 0,-1-10 3 0,0 0-7 16,0 0 1-16,8 7-1 0,-8-7-5 0,0 0-4 16,0 0-3-16,18-27-4 0,-9 17-2 0,-2-6-7 15,4-3-6-15,-1-5-6 0,2 3-4 0,1-7-18 16,1 4-2-16,-2-2 0 0,3 2 6 0,-2 3 3 16,1 1-6-16,-2 5 5 0,-4 1 3 0,0 3-3 15,-1 4 5-15,-1 1-1 0,-6 6-6 0,11-11 0 0,-11 11 3 16,7-2 1-16,-7 2 11 0,0 0-4 0,17 11 11 15,-13-3 9-15,2 4-4 0,-3 1 11 0,3 1 5 16,3 2-3-16,-6 2-1 0,4 2 5 0,1-4-2 16,1 2 0-16,-5-3-1 0,5 1-4 0,0-5 4 15,-1 5-2-15,-1-4 3 0,4-1-1 0,-4-4-2 16,0-1-4-16,1 0 4 0,2-2-3 0,-1 0 4 16,3-1-11-16,0-2 4 0,-12-1-9 0,30-8 5 15,-17 5-2-15,5-4 0 0,-3 0-4 0,2-3 1 16,-2-1 2-16,2-3-2 0,-2 1-6 0,2-5-6 15,1 0-2-15,-5-3-4 0,2 3-1 0,1-2 8 16,-7 5-4-16,3 5 0 0,-3-5-1 0,2 6-2 0,-4 0-2 16,1 4 5-16,-8 5-7 0,12-10 2 15,-7 10-3-15,-5 0 1 0,0 0 5 0,0 0 5 16,17 7-4-16,-11 0-1 0,-2 3 2 0,-1-3 2 16,2 2-1-16,1 2-1 0,0 0-1 0,0-2 5 15,-2 2-3-15,7 0 7 0,-4 0-2 0,5-5 0 0,-3-1 8 16,4 2-6-16,1 0 5 0,-1-1-2 15,1-4 1-15,4 0-3 0,-4-1 1 0,4-4-2 0,0 3-2 16,-1-5 2-16,1-3 4 0,-2-1 0 0,0 2-2 16,1-4 0-16,-4 0-3 0,1 0 5 15,-4-2-4-15,2 2 2 0,-8-3-2 0,5 1 5 0,-6-1-7 16,-1 0 1-16,-5 2 6 0,3 12-4 0,-11-23-5 16,2 16-1-16,-4 0 2 0,0 3-2 0,-5-1 1 15,1 1-3-15,-2 3-1 0,-6 4 4 0,-1-3-5 16,7 4 5-16,-1-1-7 0,3 1 4 0,-1 2-2 15,-2 1-15-15,5-2-15 0,2 1-23 0,3-1-15 16,-4 3-25-16,5-3-16 0,-1 1-22 0,4-1-22 16,6-5-25-16,0 0-22 0,-5 9-36 0,5-9-34 15,0 0-54-15,0 0-196 0,0 0-569 0,0 0 251 0</inkml:trace>
          <inkml:trace contextRef="#ctx0" brushRef="#br0" timeOffset="134458.3426">11744 6129 93 0,'4'-9'301'16,"-4"9"-23"-16,6-7-25 0,-6 7-25 0,0 0-18 15,0 0-8-15,0 0-9 0,16 14-11 0,-11-5-5 16,2 3-5-16,1 5-3 0,2 8 5 0,-1-1-11 16,-1 1-10-16,4 0-7 0,1 8-7 0,-4-4-2 15,1-4-17-15,-1-2-5 0,2 2-5 0,-2-4-12 16,1-1-14-16,-2 3-6 0,-2-6-2 0,1-1-3 15,-1 0-19-15,0-4-2 0,0-4-7 0,1 2-9 16,-1-6-14-16,-1 1-12 0,-5-5-21 0,12 9-21 16,-6-5-25-16,-6-4-14 0,13 0-22 0,-13 0-18 15,20-11-18-15,-9 2-14 0,0 0-11 0,-1-1-6 16,2-3-9-16,3-5-2 0,-1-4-1 0,-1 6 8 16,0-5 17-16,-1 0 15 0,2 1 25 0,-5 5 31 0,1 3 33 15,-1-1 30-15,-3 2 29 0,-1 1 32 16,-1 3 20-16,2 1 18 0,-6 6 2 0,6-11 9 0,-6 11-3 15,0 0 0-15,0 0 2 0,0 0 2 0,0 0 0 16,0 0 10-16,0 0-7 0,-25 35 14 0,16-22-8 16,-5 7 12-16,1 2 2 0,1-4-2 0,-2 5-6 15,7-5-3-15,-2-4-5 0,0 3-6 0,2-1-10 16,1 1-5-16,3-1-5 0,1-3-5 0,-1 3-10 16,2-6-1-16,5 6-3 0,-1-8-4 0,2 2-1 15,1-2-3-15,3-3-3 0,4 2-4 0,2-6-2 16,4 0-7-16,7-2-4 0,-1 0-18 0,3-3-31 15,1-3-39-15,1 0-37 0,-1-5-34 0,9-3-33 16,-13 0-42-16,9-5-45 0,-1-2-50 0,0-7-78 16,-6-2-227-16,-2-3-652 0,2 0 289 0</inkml:trace>
          <inkml:trace contextRef="#ctx0" brushRef="#br0" timeOffset="134715.0133">12664 5917 62 0,'0'0'342'0,"-2"-17"-18"0,2 17-14 15,-3-11-18-15,3 11-22 0,0 0-29 0,-1-11-24 16,1 11-19-16,0 0-23 0,0 0-13 0,0 0-10 16,0 0-8-16,12 47-12 0,-9-23-5 0,4 2-1 15,2 0 1-15,0 9-4 0,3 1-7 16,-5 2-6-16,7 3-11 0,-2-1-4 0,-3-2-9 0,3 4-10 16,1-5 5-16,-1-2-17 0,-2-3-6 0,-1-6-3 15,-1 1-7-15,-1 1 0 0,1-8-10 0,-1 4 2 16,1-6-5-16,-2-4-8 0,0 0-12 0,0 0-16 15,-2-5-24-15,-2-3-29 0,-2-6-22 0,6 16-22 16,-5-11-25-16,-1-5-38 0,0 0-48 0,1 10-47 16,-1-10-71-16,0 0-221 0,0 0-593 15,0 0 263-15</inkml:trace>
          <inkml:trace contextRef="#ctx0" brushRef="#br0" timeOffset="135242.7239">12637 6456 92 0,'0'0'327'0,"-12"0"-31"0,12 0-21 0,0 0-20 16,0 0-18-16,0 0-11 0,0 0-14 0,0 0-15 16,0 0-19-16,52-4-15 0,-34 4-11 0,0 0-6 0,4 4-21 15,5-4-8-15,0 0-9 0,1 0-11 0,-1 0-12 16,0 0-6-16,3-4-8 0,-6 3-7 16,3-2-3-16,-1 0-8 0,3-1-3 0,-2 1-7 0,-1-3-4 15,1-1-9-15,-3 3 2 0,2-3-3 0,0-4-4 16,-2 4-1-16,-7-3-4 0,1 2 0 0,-4 0-1 15,0-1 2-15,-2-1-4 0,-2-1-1 0,-7 1 0 16,5 0-7-16,-4-2-4 0,-4 12 1 0,-4-19 0 16,4 19 1-16,-9-18-3 0,-2 11 1 0,-2-1-2 15,-1 5 5-15,-5-3-7 0,1 5 1 0,-4-3 1 16,-2 4 2-16,0 4-1 0,3-3 2 0,3 5-1 16,2 0 3-16,-1-1-2 0,1 8 1 0,4-2-5 15,-3-1 4-15,3 2-2 0,0 4 6 0,3-5-7 16,2 4-1-16,2 0 3 0,1-3-1 0,3 3 0 0,1-3-2 15,1 2 6-15,3 0 0 0,4-3-5 16,-4 0 0-16,7-2-6 0,-2-3 8 0,1 4-2 16,1-4 3-16,1 0-2 0,-2-5 1 0,2 2-3 0,3 0 2 15,3-3-2-15,-3-4 1 0,1 1-4 0,1-1 7 16,0 2-5-16,0-9 4 0,-4 5-1 0,4-5 1 16,-2 2 0-16,2-2-7 0,-2 0 5 15,0 0-1-15,2 3-1 0,-7 0-5 0,-1 3 5 0,0-2-6 16,0 3-2-16,-9 4 4 0,15-6 2 0,-15 6-1 15,13 3 2-15,-13-3 3 0,14 4-2 0,-14-4-3 16,10 13 6-16,-4-8 4 0,5 1-10 0,-4 1-15 16,-1 0-18-16,1-3-23 0,1 3-29 0,1-3-32 15,1-2-35-15,-10-2-35 0,21 4-46 0,-6-8-59 16,1 1-214-16,4-3-549 0,-4-2 242 0</inkml:trace>
          <inkml:trace contextRef="#ctx0" brushRef="#br0" timeOffset="135591.0649">13821 6118 5 0,'-27'2'315'0,"17"-1"-12"0,-7 5-13 16,1-2-15-16,-2 1-22 0,3 2-18 0,-3-2-17 0,5 5-27 16,1-5-21-16,1 2-12 0,4 1-14 0,-3 4-15 15,4-4-12-15,3 3-8 0,-2-3-14 0,1 0-10 16,2 6-4-16,2-14-12 0,0 17-1 15,5-2-5-15,1-2 1 0,3-2-4 0,1-4 7 0,3 6-2 16,2-6 4-16,6 8-5 0,0-2-1 0,4-4-1 16,2 2 8-16,-1-2-2 0,0 1-3 0,0 0 1 15,-2 0 11-15,0-2-11 0,1 6 1 0,-3-6 1 16,-4 1 2-16,-1-1-5 0,-1-1-4 16,-3 0-5-16,-5-1-4 0,1-1-2 0,-3-3-1 0,0 5-5 15,-6-7 6-15,1 11-3 0,-1-11-8 0,0 0-5 16,-13 17 3-16,4-10-7 0,-5 0-1 0,1 0-7 15,-2-2-13-15,-3 0-25 0,3-3-30 0,-1 0-30 0,5 0-33 16,11-2-27-16,-22-2-39 0,22 2-43 16,-15-4-51-16,9-2-59 0,6 6-307 0,-7-16-687 15,7 16 305-15</inkml:trace>
        </inkml:traceGroup>
        <inkml:traceGroup>
          <inkml:annotationXML>
            <emma:emma xmlns:emma="http://www.w3.org/2003/04/emma" version="1.0">
              <emma:interpretation id="{DE420E55-7864-48B1-A6B8-F94759B585AD}" emma:medium="tactile" emma:mode="ink">
                <msink:context xmlns:msink="http://schemas.microsoft.com/ink/2010/main" type="inkWord" rotatedBoundingBox="17207,7740 20646,7570 20675,8152 17236,8322"/>
              </emma:interpretation>
            </emma:emma>
          </inkml:annotationXML>
          <inkml:trace contextRef="#ctx0" brushRef="#br0" timeOffset="135809.1119">14304 6218 183 0,'12'4'346'0,"-12"-4"-14"0,8 10-15 16,-8-10-9-16,4 11-9 0,-1-5-9 0,0 5-14 15,0 0-21-15,2-1-14 0,-2 4-12 0,1-1-22 16,0 0-19-16,-1-1-19 0,3 2-12 0,0 0-18 16,-3 0-10-16,3-3-9 0,-1 2-14 15,-2-4-11-15,0 0-33 0,-2 1-28 0,-1-10-49 0,8 12-46 16,-8-12-33-16,1 11-37 0,-1-11-44 0,0 0-50 15,0 0-57-15,0 0-302 0,0 0-632 0,0 0 280 16</inkml:trace>
          <inkml:trace contextRef="#ctx0" brushRef="#br0" timeOffset="136183.0007">14601 6248 202 0,'9'5'293'0,"-9"-5"-10"16,9 11-7-16,-5-4-14 0,-4-7-11 0,9 17-12 15,-4-10-15-15,1 3-11 0,0 5-21 0,0-5-13 16,1 3-17-16,-1-2-10 0,2-1-13 0,-1 3-10 0,-2-5-17 16,1-1-4-16,-1 5-18 0,4-7-4 0,-4 2-8 15,-5-7-5-15,7 9-13 0,-7-9-5 0,0 0 1 16,8 6-6-16,-8-6-16 0,0 0-6 0,0 0-6 16,0 0-11-16,18-14-3 0,-18 14-3 0,9-13 3 15,-5 5-11-15,5-5-3 0,-1 0-3 0,2-2 4 16,-1 0-3-16,3 1-4 0,1-7 4 0,-4 7 1 15,5-4 7-15,-2 5-5 0,0 2 4 0,-1 2 10 16,-3 2 7-16,-1 2 8 0,1-1 2 0,-8 6 2 16,18-5 6-16,-18 5 3 0,15 5 12 0,-15-5 8 15,19 7 8-15,-10 0-2 0,3 3 0 0,0 0-5 16,0 4-2-16,4 4-5 0,-5-9 1 0,-1 3-8 16,8 5-7-16,1 1 0 0,-1-1 0 0,-4-4-8 0,-1-2-5 15,2 3-9-15,-3-5-24 0,1-1-38 0,1 0-40 16,-5-5-41-16,1 1-53 0,-10-4-61 15,17 1-66-15,-17-1-81 0,17-11-201 0,-5 4-638 16,2-1 282-16</inkml:trace>
          <inkml:trace contextRef="#ctx0" brushRef="#br0" timeOffset="137503.5405">15727 5856 2248 0,'0'0'144'0,"15"3"-106"15,-8 2-13-15,-7-5 8 0,8 14 2 0,-2-2 17 0,0 2 15 16,-2 3 2-16,1 1 3 0,1-1 0 0,0 9 4 16,1-3-1-16,-1-2-4 0,2 4 0 0,2-1-4 15,2 0-1-15,-5-3-1 0,4 3-4 0,1 1 1 16,0-7 5-16,0 6-11 0,-3-10 7 16,-2 1-16-16,3-2 5 0,-1 0-11 0,2-2-1 0,-4-4-7 15,-1-1 3-15,-6-6-8 0,6 11 1 0,-3-7-5 16,-3-4 3-16,0 0-3 0,11 8 7 0,-11-8-9 15,0 0-3-15,0 0-2 0,0 0 0 0,0 0-9 16,0 0-5-16,0 0-10 0,-32-25-9 0,14 15-8 16,-5 3 0-16,-1 0 3 0,-5-1-2 0,-2 1 5 15,4 4 5-15,0-3 11 0,8 6 4 0,0-4 11 0,2 7 8 16,-1-2 6-16,3 1 10 0,-3 2 8 16,4-1 2-16,0 4 4 0,2 1 6 0,0 1 0 0,5-1-3 15,-1 0-4-15,2 1 0 0,5 1-3 0,-4 1-5 16,4-2 1-16,1-9-3 0,3 23-5 0,0-15 1 15,0 1-4-15,4 1 2 0,2-3-5 0,-1 2-1 16,5-2-2-16,1 1 1 0,2-1-2 0,0-2-4 16,1-1 1-16,2-2-6 0,-1-2-8 0,1 1 10 15,1-2-20-15,-1-2-7 0,2-1-5 0,-1 0 3 16,6-3-3-16,-6 1-1 0,1-5-5 0,0 1 4 16,1-4 1-16,0 3 1 0,-1-2 1 0,-1-3 1 15,-6 7-5-15,1-2 2 0,2 0 8 0,-2 3-4 16,-2-2 7-16,2 5-5 0,-2-2-2 0,-2 4 2 15,-2-1-6-15,1 0 6 0,-10 4 3 0,20-1-7 16,-20 1 9-16,16 1 2 0,-4 7-4 0,-3-8 4 16,-9 0-2-16,19 6 8 0,-7-2-4 0,-1 0 2 0,2-1 0 15,4 0 3-15,0 1 5 0,-2-2-7 0,0-1 7 16,3-1-7-16,0 0-2 0,-2 4 4 16,2-4-4-16,-3-4 2 0,-1 3 2 0,2-1-2 15,-2-2 6-15,-1-1-1 0,-4 0-3 0,1 1 4 0,-2-2-3 16,-8 6 1-16,10-15-6 0,-4 9 2 0,-1-4-3 15,-4-1 0-15,1 1-5 0,-2 10 2 0,-3-25-7 16,-3 13 3-16,0 4-2 0,-2-4 3 0,-1 1-5 16,-3 3 7-16,-4 1-8 0,0-1 1 0,-10 4 5 15,7-1 5-15,-1 2-1 0,0 4-7 0,3 1 0 16,-5 2 11-16,2 0-9 0,4-1 12 0,0 5-5 16,1 2 6-16,1-3-3 0,2 4 6 0,2-1-5 15,1 3-1-15,1-2 3 0,3 1-2 0,0 0-2 0,1-1 1 16,2 0 6-16,2-11-1 0,2 20-1 15,-1-9 0-15,4-2-3 0,-2 1 6 0,5-1-6 16,0-2 7-16,-1 1-4 0,2-2 8 0,5-3-9 0,2 3-6 16,-2-4-4-16,-2-2-1 0,4 0-16 0,3-2 1 15,1 0-4-15,1-2-6 0,-4-2 2 0,0-2 6 16,2 2-1-16,5-6 4 0,-7 3-2 16,0 1 1-16,1-1 3 0,-3-2 1 0,0-2 15 0,5-9-15 15,-7 11 11-15,0-2-5 0,1 4-4 0,-2-1 6 16,0 4 0-16,-3-1 4 0,3-1 3 0,-6 5 0 15,-6 3 1-15,13-7 4 0,-13 7 1 0,13 0 5 16,-13 0-4-16,12 10 15 0,-12-10-5 0,9 8 6 16,-3-1 3-16,-3-1 2 0,-3-6 3 0,11 15 0 15,-8-7-4-15,1 1 2 0,1 0-3 0,-1-1-5 16,1 0-1-16,-1 0 1 0,-4-8-4 0,9 13 0 16,-3-7 1-16,-6-6-3 0,12 7 11 0,-9-2-8 15,-3-5 0-15,13 6-9 0,-13-6 4 0,14 0 1 16,-14 0-6-16,16-4 1 0,-16 4-1 0,16-6-1 15,-8 3 6-15,4-8-11 0,0 1 4 0,-3 0 5 16,3 1-12-16,-2-3 0 0,1 0-2 0,0-1-1 0,1 1-1 16,0 2 1-16,-1 0 10 0,-4 3-10 0,-1-1 0 15,2 2 3-15,-2 0-6 0,-6 6 5 16,7-7 1-16,-7 7-8 0,11-4 4 0,-11 4 5 0,0 0 0 16,0 0 7-16,11 12 6 0,-11-12-1 15,3 14 6-15,-3-14 7 0,5 17-1 0,-5-7 2 0,0 3 4 16,1-2-2-16,-1-11-6 0,2 22 5 0,1-13 6 15,0 1-13-15,0-2-2 0,-3-8 1 0,1 13-5 16,-1-13 3-16,6 14-1 0,-6-14-2 0,6 9 4 16,-6-9-5-16,5 5 0 0,-5-5 4 0,0 0-2 15,18 0 0-15,-18 0-5 0,0 0 1 0,21-11-1 16,-11 4 2-16,-1-4-8 0,4 2 10 0,1-2-9 16,-1-2 1-16,7-4 0 0,-1-1-4 0,0 1 1 15,2-2 2-15,0 2-4 0,1 3 0 0,-4 0 0 16,-1 2 2-16,-2 5-4 0,4 1-3 0,-4 3 0 15,3-3-1-15,0 6 3 0,-5-4-4 0,5 8 4 0,0-2 1 16,0 5 0-16,-2 1-1 0,1 1 1 16,1 5 3-16,4 1-1 0,-1-1-1 0,-2 4-1 0,1 1-9 15,0 0-31-15,1-2-43 0,0 2-48 0,3 1-43 16,-3-3-61-16,4 1-76 0,-4-2-126 0,5-1-239 16,-4-4-735-16,2-1 325 0</inkml:trace>
        </inkml:traceGroup>
        <inkml:traceGroup>
          <inkml:annotationXML>
            <emma:emma xmlns:emma="http://www.w3.org/2003/04/emma" version="1.0">
              <emma:interpretation id="{E382094D-40C3-480D-BAF7-AB493CC0AE3E}" emma:medium="tactile" emma:mode="ink">
                <msink:context xmlns:msink="http://schemas.microsoft.com/ink/2010/main" type="inkWord" rotatedBoundingBox="21041,7342 25274,7133 25308,7822 21075,8031"/>
              </emma:interpretation>
            </emma:emma>
          </inkml:annotationXML>
          <inkml:trace contextRef="#ctx0" brushRef="#br0" timeOffset="138198.4373">18124 5545 178 0,'0'0'295'0,"0"0"-13"0,0 0-21 0,0 0-20 0,7-8-22 15,-7 8-14-15,0 0-8 0,0 0-10 0,0 0-3 16,6 32-6-16,-4-14-2 0,2-1 1 0,-1 7 2 16,2 1-9-16,-4 1 2 0,5 3-5 0,-2-3 1 15,2 5-12-15,2 3-9 0,-2-10-4 0,3 4-12 16,-2-3-9-16,1-1-9 0,2 2 1 0,-2-3-23 16,-2-6-7-16,0 0-11 0,0-1-6 0,-1 2 0 15,3-5-14-15,-5 0-4 0,3-2-22 16,-2-2-33-16,-1 0-38 0,2 0-37 0,-5-9-24 0,6 11-27 15,-6-11-24-15,6 7-35 0,-6-7-50 0,10 0-32 16,-10 0-66-16,17-12-246 0,-4 3-632 0,0-4 279 16</inkml:trace>
          <inkml:trace contextRef="#ctx0" brushRef="#br0" timeOffset="138719.0293">18583 5913 95 0,'12'-9'262'0,"-12"9"-14"0,10-9 2 0,-10 9-4 0,8-5-7 16,-8 5-12-16,0 0-15 0,6-7-18 0,-6 7-19 15,0 0-18-15,0 0-16 0,0 0-8 0,0 0-8 16,-24 21-11-16,11-12-2 0,-1 2-6 0,-5 2-3 16,-2 1-2-16,0 3-8 0,0-1-1 0,-1 5-5 15,1-6-1-15,0-2-5 0,6 1-1 0,2 0-11 16,-1-3 0-16,4-1-8 0,1 2-5 0,1 0-12 16,2-2 3-16,2-3 1 0,4-7-6 0,-5 17-3 15,5-9-6-15,0-8 5 0,6 14-6 0,3-9-2 16,-1 1 5-16,2-5-12 0,4 3 9 0,5-2-7 15,0 0 4-15,7-2-7 0,1-4-9 16,-2 1 3-16,3-2 2 0,-1-2-6 0,3 3 4 0,-2-3-4 16,4-1 1-16,-4 0 4 0,11-1-14 0,-3-5 4 15,-7 4 4-15,-2-1-3 0,2 1 4 0,-1-4-3 16,-3 1-2-16,1-5-7 0,-5 5 7 0,-1-2-1 16,0 0-7-16,-1-1-6 0,-4 0-4 0,-1 3-6 15,-6 0 1-15,0-2 0 0,-2 1 1 0,-3 1-7 0,0 1 4 16,-3 3 4-16,0 9-3 0,0 0 2 0,-9-18-4 15,3 11 7-15,6 7-3 0,-18-3-1 16,5 3 6-16,-4-1 7 0,1 5-5 0,-2 4-2 0,-7 1 1 16,8 1 1-16,-1-2 1 0,-3 6 1 0,3 6 6 15,-1-2 3-15,10-4-2 0,-1 3 8 0,2-2-5 16,7-1 11-16,-5 3 13 0,3-3-2 0,0 4 4 16,6-6 0-16,4 0 12 0,2 1 12 0,2-2-8 15,2 0 3-15,2-1-2 0,-2-2-8 0,7-1 0 16,-1-1-3-16,1-4-4 0,6 2-3 0,1-1-1 15,0-3-7-15,-2 0-23 0,-5-2-32 0,4-3-33 16,-5 0-32-16,6 2-30 0,-7-4-33 0,-3 3-43 16,3-3-47-16,-4-4-41 0,-1 1-82 0,-3-4-195 0,4 0-617 15,4-4 273-15</inkml:trace>
          <inkml:trace contextRef="#ctx0" brushRef="#br0" timeOffset="140351.9309">19521 5765 163 0,'0'0'289'0,"0"0"-12"0,0 0-18 0,-22-10-21 0,22 10-14 16,0 0-22-16,-21-1-11 0,21 1-18 0,-17 3-15 15,7 0-18-15,10-3-11 0,-19 7-16 0,7 4-10 16,4-6-11-16,1 3-8 0,-2 0-4 0,3 0-13 16,0-1-7-16,0 0-4 0,6-7-8 0,-6 13 0 15,6-13-8-15,-2 14-3 0,2-14-1 0,8 14 0 16,-2-11 0-16,1 5 1 0,5 2-7 0,0 1 6 15,3-5-4-15,0 5 7 0,3-4-8 0,3 3 6 16,-3-2 4-16,-2 0 2 0,5 4 8 16,-5-5-12-16,-1 0 7 0,-1 1-7 0,-1 2 1 0,-5-4 11 15,-2-1-6-15,-6-5 2 0,10 14 6 0,-8-8 9 16,-2-6 11-16,-5 14-1 0,5-14 14 0,-13 17-13 16,5-11-8-16,-4 1-12 0,-1 4 0 0,2-7-10 15,-1 3 2-15,-1 0-5 0,3-1 1 0,-1-1-12 0,11-5 0 16,-16 7-13-16,16-7-2 0,-11 6-6 15,11-6-10-15,-6 2-6 0,6-2-5 0,0 0-13 0,0 0-2 16,0 0-9-16,0 0 5 0,42-15-2 0,-28 10-7 16,5-1 6-16,5-1-1 0,-6 0 8 0,7 1 0 15,2-9 1-15,-3 9-1 0,4-2 5 0,-1-2 6 16,-2 2-2-16,2-4 7 0,-3 4-3 0,0-3 1 16,6 5 0-16,-6-4 3 0,-1 2 1 0,-3-5 6 15,-5 5-3-15,-2 1 2 0,2-6 2 0,-3 2 0 16,-2 0 4-16,-1-1-2 0,-3 6 1 0,0-3 0 15,-4 0 0-15,-2 9-5 0,1-20 2 0,-1 20 0 16,-7-17-6-16,-4 5 6 0,2 6 0 0,-4 0-1 16,0-1-4-16,-2 3 7 0,0 1-8 15,-3-1 3-15,0 8 1 0,3-1 0 0,2 0 1 0,-1 2 3 16,1 1-2-16,1-2-6 0,1 2 4 0,5 4 1 16,-4 1-1-16,3 1 0 0,1 1 10 0,3 0-5 0,0 0 5 15,3 3 1-15,3-3-1 0,0 0 7 16,4-1 8-16,2 2-1 0,1-4 3 0,1-5 1 0,4 8 3 15,0-2 5-15,7 2-9 0,-6-4 1 0,10-3-4 16,-1 0 4-16,2-3-1 0,-6-2-1 0,4 2-3 16,2-2-5-16,-8 2 3 0,5-6 0 0,-1 2-6 15,-4-3 6-15,-3-2-7 16,4 3 5-16,-2-8 0 0,-2 5 0 0,1 1 1 0,-1-4 1 0,0 1-8 16,-1 1 9-16,-1 1-8 0,-5 5 1 0,3-3-6 15,-3-1-7-15,-9 5 8 0,16-11 1 0,-9 10-1 16,-7 1 3-16,0 0-7 0,21 3 2 0,-21-3 0 15,15 7 16-15,-9-2-23 0,3 2 11 0,0 3 7 16,-1-3 0-16,-1 4-3 0,0 0-1 0,5-2 2 0,-1 1 1 16,-4 2-1-16,2-3-1 0,-1 1-1 0,1-3 2 15,-5 0-1-15,-4-7-2 0,11 8 7 16,-8-3-1-16,-3-5 1 0,0 0-1 0,8 9 4 0,-8-9 2 16,0 0 3-16,0 0-8 0,0 0-4 15,0 0 0-15,0 0-3 0,0 0 10 0,0 0-11 0,0 0-4 16,-4-31 0-16,4 31-2 0,1-15 3 0,5 6-6 15,0-3-16-15,5-4-11 0,-2 2-18 0,4 1 2 16,5-7-5-16,2 3 2 0,-3 0-6 0,6 3 7 16,-4 0 5-16,-1 3 1 0,4 0 5 0,1 2 5 15,-5 2 4-15,-2-1 1 0,4 5 0 0,0 0 10 16,-2 0-4-16,0-1 0 0,-1 3 7 0,0-3-8 16,-2 2 11-16,3-2 0 0,2 3-12 0,-1-1 11 15,-3-2 3-15,2 4 3 0,-1-1-3 0,-1-1-2 16,1-2 6-16,-1 0 19 0,0 1-21 0,2-1 1 15,-4 1 0-15,-2-3 4 0,-3 1-1 0,1-1 4 16,-3 1-1-16,1-1-9 0,-1 0 11 0,-7 6-1 0,8-14-12 16,-7 8-6-16,-1 6 2 0,-1-16-18 0,1 16 2 15,-9-14-4-15,1 8-8 0,0-4 8 16,-3 5-1-16,-1 0 0 0,-1 0 4 0,2 2 5 16,11 3 6-16,-22-1-7 0,10 1 6 0,12 0 3 0,-25 3-2 15,14 2 1-15,-1 3-1 0,0 1 5 0,3 1 5 16,-3 0 1-16,3 3 2 0,1 0 9 0,0 1 0 15,5 6 11-15,3-5 0 0,-3 2 4 0,6-3 10 16,-1 5 3-16,2-3 2 0,4 1 2 0,2 4 2 16,3-2 20-16,7-3-17 0,-2 1-4 0,3-3 4 15,2 0 0-15,4-3-8 0,-1 0-3 0,2-1-3 16,3-4-2-16,7-3-6 0,2-2 8 0,-1 3-5 16,-8-5 1-16,-3 1-1 0,-1-3-4 15,0 0 1-15,-3-8-5 0,1 5-2 0,-7-2 5 0,-2-2-2 16,-2 2-6-16,1-4-12 0,-5-2-2 0,4-7-14 15,-4 0-13-15,2-3-9 0,-5 2-6 0,4-3-3 0,-4-2-11 16,2-9-6-16,-3 9-5 0,2-9 5 0,2 2 1 16,-4 6 7-16,2-9 2 0,-2 1 10 15,1 2-2-15,-1 10 7 0,-5-2 5 0,4-3 4 16,-2 5 3-16,-2 0 5 0,2 6 10 0,-1 5 3 0,-2-1 5 16,1 7 6-16,-1 7 1 0,3-17-1 15,-1 9-4-15,-2 8-5 0,0 0 12 0,0 0-9 16,0 0 10-16,0 0 2 0,-21 20 8 0,11-6 5 0,4 3 2 15,-2 1 2-15,2 6 12 0,-1 1 3 0,1 6 15 16,3-5-11-16,-2 1 7 0,4 1 1 0,1 1-5 16,0 5-1-16,1-10-6 0,5 4-13 0,-1-6 15 15,1-2-18-15,-2 2 32 0,5 3-25 0,-1-8-6 16,-1-2 7-16,0 3-9 0,5-3 4 0,-1-5-3 16,1 3 0-16,1-2-5 0,4-3-3 0,-2-1 5 15,-1-6-6-15,6 1-13 0,-1 2 18 0,1-4-6 16,-2 0 3-16,-1-7-5 0,1 3-4 0,0-3 7 15,3-6-7-15,-5 6-2 0,1-2 7 0,-1 0-7 0,-2-1-4 16,-2 3 9-16,0-3-7 0,-5 4 10 0,-1 1 1 16,-6 5 8-16,12-7-5 0,-12 7-3 0,7-3-3 15,-7 3 4-15,0 0 2 0,0 0 11 0,0 0 1 16,0 0-1-16,0 24 17 0,0-15 8 16,0 7 4-16,2-3 5 0,-1 4 9 0,5-3 7 0,0-3 2 15,5 2 2-15,-4 0 4 0,2-4-1 0,5 1-3 16,-1 1-5-16,5-3-7 0,-3 0-8 0,3-3-3 15,4 2-9-15,-3-3-2 0,1-1-5 0,-1 1-23 16,2-1-27-16,-1 0-47 0,-1-3-50 0,6-4-46 0,-5-2-55 16,-1 5-48-16,-4-5-71 0,4-1-119 15,-4 0-283-15,-1-1-788 0,4-9 350 0</inkml:trace>
        </inkml:traceGroup>
        <inkml:traceGroup>
          <inkml:annotationXML>
            <emma:emma xmlns:emma="http://www.w3.org/2003/04/emma" version="1.0">
              <emma:interpretation id="{44F27A44-7AC7-4D77-B276-83934B7EF23B}" emma:medium="tactile" emma:mode="ink">
                <msink:context xmlns:msink="http://schemas.microsoft.com/ink/2010/main" type="inkWord" rotatedBoundingBox="26069,6904 28868,6765 28911,7628 26111,7766"/>
              </emma:interpretation>
            </emma:emma>
          </inkml:annotationXML>
          <inkml:trace contextRef="#ctx0" brushRef="#br0" timeOffset="141195.0318">23217 5845 132 0,'0'0'299'0,"0"0"-17"0,0 0-11 0,19-4-16 16,-19 4-12-16,14-3-21 0,-14 3-16 0,19-11-20 16,-10 6-17-16,4-3-15 0,1 1-8 0,-1-1-17 15,2-1-7-15,-1 0-16 0,2 2-10 0,-3-7-12 16,1 6-3-16,-2-3-7 0,-3 0-12 16,3 0 0-16,-9 2-11 0,6 0-1 0,-7-4-6 0,-2 13-7 15,5-18-5-15,-5 8 0 0,0 10 1 0,-5-20-8 16,0 10-5-16,-1 4 0 0,-2 0-2 0,-4 3-1 15,-3-2-5-15,0 2 0 0,-4 6 3 0,0 2-7 16,-1-2 3-16,1 4-4 0,-2 3 2 0,3 1 0 0,3-2-3 16,-3 8 4-16,5-3 1 0,4-2-1 15,1 3 1-15,1 1 3 0,4 2 3 0,1 0 6 16,2-4 1-16,5 8 7 0,1-7 0 0,3 1 2 0,3-3-6 16,4 1 7-16,8 3-7 0,1-4-1 0,-1-5-1 15,3-3 1-15,3 0-4 0,0 1-5 0,1-6-9 16,-4 2-21-16,1 0-24 0,5-8-33 0,-9 0-29 15,1 6-46-15,-5-3-42 0,5-2-53 0,-4-6-63 16,-11-2-228-16,4 3-575 0,-4-5 256 0</inkml:trace>
          <inkml:trace contextRef="#ctx0" brushRef="#br0" timeOffset="141460.7015">23851 5198 140 0,'0'0'312'16,"-5"-9"-34"-16,5 9-23 0,0 0-18 0,0 0-13 0,-4 33-10 16,4-15-8-16,0 6-9 0,1 14-5 15,2-1-7-15,0 0-10 0,5-1-4 0,1 6-17 16,-2-4-1-16,0 1-9 0,2-3-19 0,-1 1-4 0,1-11 9 16,6 8-28-16,-6 0-6 0,1-9 0 15,-2-1-26-15,0 0-5 0,3-3 9 0,1 1-20 16,-5-2-3-16,-1-6-8 0,0-3-14 0,-3 1-25 15,2-3-26-15,-4 0-24 0,-1-9-24 0,5 15-24 0,-5-15-24 16,3 9-34-16,-3-9-46 0,0 0-52 0,0 0-79 16,0 0-174-16,0 0-546 0,0 0 242 0</inkml:trace>
          <inkml:trace contextRef="#ctx0" brushRef="#br0" timeOffset="142251.6418">24426 5053 75 0,'0'-15'291'15,"0"15"-21"-15,3-10-25 0,-3 10-23 0,0 0-21 16,0 0-15-16,0 0-13 0,0 0-9 0,0 0-8 0,0 0-8 16,11 37-8-16,-5-14-4 0,0 4-8 0,1 11-5 15,2-2-5-15,0 1-1 0,-2 2-12 0,2 0-1 16,5 1-8-16,-5-3-4 0,-5-6-6 0,2 7-9 15,-1-9-11-15,7 5-2 0,-9 2-4 0,-2-10-2 16,5-1-9-16,-3-1-1 0,0-2 0 0,-3-4-12 16,3-3 4-16,-2 1 9 0,1-3-19 0,-1-2 3 15,2-1-2-15,-1 4-11 0,2-7 3 0,-4-7 1 16,0 0-2-16,3 15-5 0,-3-15 4 0,0 10-1 16,0-10 5-16,0 0-5 0,0 0-7 0,0 0 4 15,0 0-2-15,0 0 0 0,0 0-5 0,0 0-10 16,0 0-5-16,0 0-7 0,-28-25-5 0,18 14 1 15,-4 2 0-15,-1 4-5 0,-3-1 4 0,2 0 3 0,-2 1 1 16,-3 2 4-16,3 0-6 0,2 2 2 0,-3 1 12 16,-1 0-6-16,1 2 2 0,1 3-6 15,-2-1 7-15,9 3-5 0,-1-1 6 0,1-1 0 0,4 1 3 16,1 3-2-16,-2-2 3 0,8-7-3 16,-6 15 3-16,6-6 12 0,0-9-3 0,8 14 2 15,2-5 5-15,5-1-9 0,5-2 13 0,8 2-4 0,3-1 1 16,14-3 3-16,-3-3-3 0,-1 4-4 0,6-5 2 15,2-4-9-15,-1 2 6 0,-4 1 4 0,3-8-7 16,0 7 3-16,-8-8-8 0,10 7-1 0,-5-8 4 16,-3 0 5-16,0 0-1 0,-1-2-4 0,-1-1-1 15,-4-3-4-15,-2 0 7 0,-7 6-11 0,-1-5 3 16,-4 2-3-16,-2-2 0 0,-4 6 4 0,-1-6 1 16,-7 4 1-16,2 0-8 0,-6 3 3 0,0-1 0 15,-3 10-5-15,-9-19-1 0,3 13 0 0,-1-1 5 16,-10 1-3-16,-13-1-2 0,8 6-2 0,-3-2-2 15,-4 3-1-15,-1 4 3 0,-2-1-2 0,2 3 6 0,1 1-3 16,1 0 2-16,4 3-9 0,5-1 8 16,-1 4 3-16,7-4 1 0,1 3-2 0,5 0 0 15,4 4-6-15,0-3 9 0,3 0-13 0,3 2 16 0,3 0 10 16,9-2 10-16,-1-2 12 0,13-1 0 0,5 4 11 16,8-7-5-16,11 1 3 0,-2 2 1 0,4-9-2 15,1 2 0-15,24-3 1 0,-22 4-1 0,17-6-3 16,-16 2 2-16,-2-5-8 0,-1 4 5 15,0-6-1-15,-5 4-4 0,0-3 3 0,-1-1-3 0,-3 0-5 16,-8 1-7-16,-9 0 6 0,-8 1-6 0,-4 2 5 16,3-1 0-16,-7 0-7 0,-1 0-7 0,-5-1-24 15,-6 5-33-15,0 0-28 0,0 0-42 16,0 0-36-16,0 0-53 0,-32-13-63 0,16 9-81 0,-3 1-317 16,-4 2-721-16,7 2 320 0</inkml:trace>
        </inkml:traceGroup>
      </inkml:traceGroup>
    </inkml:traceGroup>
    <inkml:traceGroup>
      <inkml:annotationXML>
        <emma:emma xmlns:emma="http://www.w3.org/2003/04/emma" version="1.0">
          <emma:interpretation id="{1DE78398-1271-4160-A9C5-712C78971F32}" emma:medium="tactile" emma:mode="ink">
            <msink:context xmlns:msink="http://schemas.microsoft.com/ink/2010/main" type="paragraph" rotatedBoundingBox="3164,9769 14190,9182 14254,10393 3228,109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3BAD022-AEEA-47F2-9A48-CE3D51E9AEB6}" emma:medium="tactile" emma:mode="ink">
              <msink:context xmlns:msink="http://schemas.microsoft.com/ink/2010/main" type="line" rotatedBoundingBox="3164,9769 14190,9182 14254,10393 3228,10979"/>
            </emma:interpretation>
          </emma:emma>
        </inkml:annotationXML>
        <inkml:traceGroup>
          <inkml:annotationXML>
            <emma:emma xmlns:emma="http://www.w3.org/2003/04/emma" version="1.0">
              <emma:interpretation id="{CB8CC300-114F-4D1C-A3FF-3CC08F8E7F85}" emma:medium="tactile" emma:mode="ink">
                <msink:context xmlns:msink="http://schemas.microsoft.com/ink/2010/main" type="inkWord" rotatedBoundingBox="3164,9769 8243,9498 8307,10709 3228,10979"/>
              </emma:interpretation>
            </emma:emma>
          </inkml:annotationXML>
          <inkml:trace contextRef="#ctx0" brushRef="#br0" timeOffset="144251.9512">285 8441 232 0,'0'0'228'0,"0"0"-18"0,0 0-15 0,20 2-9 15,-20-2-9-15,12-3-7 0,-12 3-6 0,13-6-12 0,-6 1-8 16,1-1-12-16,1 1-7 0,6-3-11 0,-6 3-6 16,4-4-13-16,-1 0-3 0,1 0-12 0,1-1-1 15,-2 3-9-15,1-4-7 0,-2 2-7 0,1 0-9 16,0 1 1-16,-3-1-6 0,2-2-7 0,-3 5 0 16,-1-2-3-16,1 0-1 0,1 1-4 0,-6-1-3 15,1 0-2-15,-4 8-2 0,3-21-2 0,-3 21 2 16,3-12-7-16,-3 12 3 0,-3-13-4 0,3 13 1 15,-10-8-9-15,10 8 4 0,-12-5-3 0,12 5-2 16,-21-4-3-16,21 4 0 0,-30 9 3 0,14-3-1 16,-2-3-1-16,-5 8 1 0,0-1 2 0,6-3-2 15,-1 0-4-15,-1 7 3 0,4-4-1 0,2 5 1 16,-1-4-4-16,2 2 4 0,5 0 1 0,1 3 7 0,1-1 2 16,4-3 6-16,-1 5 2 0,2-3 7 15,6 4 4-15,-3-1 8 0,5-4 6 0,2 2-6 16,4-1 6-16,5 3 2 0,-4-6 1 0,0 1 4 0,7 3-1 15,-7-6-15-15,6 4 0 0,-2-7 0 0,2 6-1 16,-3-4-7-16,-3-3 3 0,0 1-6 0,1 1 0 16,-7-2-3-16,5 1-7 0,-4-2-9 0,-1-1-26 15,-9-3-22-15,15 5-24 0,-15-5-28 0,12 2-35 16,-12-2-40-16,0 0-38 0,15-3-54 0,-15 3-259 16,9-15-562-16,-2 6 249 0</inkml:trace>
          <inkml:trace contextRef="#ctx0" brushRef="#br0" timeOffset="144995.9094">830 7935 181 0,'0'0'201'0,"0"0"-16"0,0-10-12 16,0 10-8-16,0 0-2 0,0 0 2 15,0 0-2-15,15 34-2 0,-7-16-7 0,-3 2-3 0,4 5-6 16,1 3-11-16,2 7-4 0,0 1-5 0,2 2-4 16,1-3-11-16,2 2-3 0,0-2-6 0,1-2-9 15,-3 0-4-15,1-8-5 0,0 6-3 0,-2-6-4 16,2-2-6-16,-2 0-6 0,-4 0 3 0,2-9-6 16,3 6-6-16,-5-5-5 0,-1-3-6 0,2-2-7 15,-4 1 2-15,1-2-2 0,-4-3 4 0,2-1-11 16,-6-5-3-16,8 11-1 0,-8-11-1 0,7 7 4 15,-7-7-4-15,0 0-2 0,0 0 12 0,0 0-13 16,0 0-5-16,0 0-5 0,0 0 4 0,0 0-4 0,0 0 0 16,-12-31-1-16,5 24-1 0,-2 2-4 15,-5-5 1-15,1 7-4 0,-5-3 5 0,0 2-4 16,2 1-2-16,-4 3-2 0,-5 2 1 0,4-2-7 0,-4 5 7 16,5-2-2-16,1 1 2 0,4-2-2 0,0 5 0 15,-1 0-7-15,2 0 9 0,5 0-3 16,2 0-5-16,1-1 4 0,0 2 3 0,1 2-3 15,5-10-2-15,-5 18 6 0,5-18-3 0,5 17 4 0,1-9 1 16,0-2-6-16,6 1 4 0,5 3 2 0,1-6 0 16,1 0 2-16,6-3 4 0,2-1-5 15,2 0 1-15,-1-2-3 0,2-2 1 0,-2-2 0 0,3-2 2 16,5-3 1-16,-4 2-3 0,-6-2-1 16,12-6 1-16,-15 6-14 0,7-3 19 0,-6 3-4 0,6-2 2 15,-5 0-3-15,-1-4 3 0,2-1-4 0,-6 4-1 16,-2-4 0-16,2 2 5 0,1 1-12 0,-12 3 12 15,1-1-7-15,-3 4-2 0,1-3 2 0,-7 1-2 16,-1 11-4-16,-1-17-1 0,1 17-1 0,-6-14 1 16,0 8 3-16,6 6-1 0,-16-7 2 0,4 4 0 15,12 3 1-15,-27 3-5 0,9 0 1 0,0 1 0 16,2 3 4-16,-1 0-2 0,4 3 0 0,-4 1-3 16,4-2 0-16,4 2 5 0,2 1 7 0,2 0-9 0,1-1 0 15,1 0 4-15,4 3-3 0,1 0 8 0,2-6 8 16,4 5 1-16,2-2 3 0,3 0 4 15,2-1-3-15,3 0 1 0,-1-3-6 0,1 3 5 0,8-3 0 16,0 0-7-16,1-1 1 0,-4-1 3 0,3 1-7 16,1-5-4-16,-8 1-16 0,6-1-22 0,-7-1-33 15,-3 3-35-15,3-6-41 0,-3 6-46 0,-3-3-61 16,-12 0-91-16,18-4-183 0,-18 4-569 0,19-6 251 16</inkml:trace>
          <inkml:trace contextRef="#ctx0" brushRef="#br0" timeOffset="146489.9072">2173 8249 131 0,'-10'-11'246'0,"10"11"-12"0,-14-1-15 0,14 1-11 0,0 0-5 16,-26 7-13-16,12-3-6 0,2 1-12 0,-3 8-8 15,0-4-13-15,-1 2-7 0,3-2-14 0,-7 11 1 16,5-3-9-16,0 5-8 0,2-4-8 0,0 2-10 16,5-3-8-16,-2 4-7 0,4-3-2 0,0-1-3 15,3 0-11-15,-2 2-3 0,5-3-2 0,2-1-8 16,2 0-4-16,4 1 4 0,-1-2-9 15,2-2-3-15,5-3 2 0,-4 1-8 16,6-3 8-16,1-1-5 0,2-1-3 0,5-3-1 0,3 0-3 0,0-4-8 16,1 0 7-16,0-3-8 0,2-1 1 0,-3-1-3 15,1-4-5-15,-1 2 4 0,3-2-10 0,-3-3 0 16,0 0 2-16,0 1 12 0,-1-1-8 0,-3-1-8 16,-1 2 2-16,-4-1-6 0,1-1 4 0,-5 4-2 15,-1-3 1-15,1 2 0 0,-2-3-4 0,-2 5-7 16,-1-6 4-16,-3 3-9 0,0 0-4 0,-3 0 9 0,0 2-4 15,-3 11-8-15,-3-18-4 0,3 7 6 16,0 11 4-16,-9-15 0 0,2 10 6 0,-4-3-5 16,-2 1-10-16,-2 2 7 0,-3 4 6 0,1 0 5 0,-2 3-6 15,-2 0 2-15,2 3-1 0,-1 0 3 0,-5 5-2 16,7-2 1-16,-4 3-3 0,7 0 5 0,-4 5-3 16,5-2-1-16,1 3 2 0,2-2 5 0,5 2-1 15,3 0-2-15,2 1 3 0,2-1-4 16,2-1 1-16,3 0 2 0,2-1 8 0,4-1-6 0,1-1 3 15,8 2 3-15,-3-6-2 0,4 1 0 0,4-2-1 16,0-5 1-16,0-2-1 0,2 1-1 0,2-5-2 16,-3 0 5-16,1 0-3 0,3-3-1 0,-2-3 1 15,-4 2 5-15,3-4-5 0,-1-4 1 0,-1 1-7 16,-2 2 10-16,-4-2-6 0,1 0 0 0,-6 3-9 16,-3-4 5-16,6-4-13 0,-9 7 10 0,1-5-2 15,-1 7-3-15,-1-1 3 0,-2 5 1 0,-2-5-1 16,-4 11-5-16,8-13 5 0,-8 13 0 0,7-5 4 0,-7 5 4 15,9-2-9-15,-9 2 2 0,0 0 2 16,18 6 3-16,-18-6 4 0,12 8-7 0,-5-1-3 16,2-2 5-16,5 2 2 0,-1-2 2 0,1 2 0 0,3-1 4 15,3-1 1-15,-1-3-1 0,8 2 4 16,1-8 0-16,4 3 0 0,-4-4 1 0,3 1-4 0,8-6 1 16,-9 3-3-16,9 0 11 0,-11-3-10 0,3-1 2 15,-2 3-4-15,-1-3 4 0,-1-1-5 0,-3 3-3 16,0-4 2-16,-11 6 3 0,2-6 7 0,-7 5-8 15,2-2-2-15,-4-1-2 0,-5 4 0 0,-1 7-3 16,-1-17-2-16,1 17-4 0,-14-11 2 0,3 10-2 16,-4 1-1-16,-8 1-4 0,-1 8 3 0,-7-7 1 15,3 8-5-15,-2-1-5 0,2 2 3 0,-7 4 7 16,8 0-3-16,1-2 4 0,2 2 0 0,4-1-3 0,4 3 4 16,0-3 2-16,5-3-1 0,1 4 5 15,1 0-6-15,0 0 3 0,6-2 2 0,1 1-9 16,4-1 11-16,1 2 0 0,6-1-1 0,1-3-1 0,10 4 3 15,0 0 2-15,9-3 3 0,-2 3 7 16,10 0-3-16,0 1 12 0,2 2 0 0,-3-5 2 16,4 1-2-16,-3-1 3 0,-1 4 4 0,-6-6 1 15,6 3 2-15,-2 0 3 0,-7 0-11 0,1-2 8 0,-5 1 4 16,-3 0-9-16,-2-3-2 0,-6 1 2 0,2-3 2 16,-7 3 0-16,1 1 7 0,-8 2-6 0,-2-2 16 15,-4 1 5-15,-1 2 1 0,-5-2-7 0,-8 4 2 16,-1-3 1-16,-2-1-2 0,-4 3-1 0,0-5 1 15,-9 4-5-15,-3 0-8 0,1-4-6 0,9 1-1 16,2-4 2-16,1 0-8 0,0-4-5 0,1 6-15 16,4-9-22-16,3 0-28 0,2-3-28 0,-4-1-27 15,4 0-33-15,-4-2-43 0,4-1-58 0,3-5-59 16,-5 2-286-16,1-6-635 0,-1-1 281 0</inkml:trace>
          <inkml:trace contextRef="#ctx0" brushRef="#br0" timeOffset="146695.4461">2985 8052 256 0,'4'-16'300'15,"-1"8"-26"-15,-3 8-34 0,12-14-23 0,1 5-23 0,1 1-19 16,4 1-18-16,3-4-20 0,0 9-35 0,5-4-43 15,3 2-50-15,-2 3-49 0,13-1-58 0,-9 4-233 16,-3-1-358-16,4 3 159 0</inkml:trace>
          <inkml:trace contextRef="#ctx0" brushRef="#br0" timeOffset="147068.556">3733 7868 162 0,'-4'-10'302'0,"4"10"-34"15,0 0-27-15,0 0-28 0,0 0-20 16,0 0-15-16,0 0-18 0,0 0-22 0,0 0-33 0,0 0-45 15,24 17-41-15,-17-5-58 0,7-2-53 0,-5 2-96 16,1-4-99-16,-1 4-311 0,4-1 138 0</inkml:trace>
          <inkml:trace contextRef="#ctx0" brushRef="#br0" timeOffset="146893.0207">3769 8172 233 0,'6'10'293'0,"2"1"-11"15,-4 1-12-15,2-4-9 0,3 4-21 0,-2 1-9 0,2 0-18 16,-4 2-16-16,5-6-15 0,-4 6-17 16,2-4-15-16,-1 0-18 0,-2 2-9 0,1-5-2 15,-3 5-24-15,3-2-9 0,-2-1 3 0,-1 1-13 0,1-4-10 16,-2 4-27-16,-2-11-23 0,1 13-33 16,-1-13-44-16,-6 12-50 0,6-12-54 0,0 0-69 0,-13 2-268 15,13-2-540-15,0 0 239 0</inkml:trace>
          <inkml:trace contextRef="#ctx0" brushRef="#br0" timeOffset="147599.3584">4164 8194 60 0,'3'8'297'0,"6"1"-12"15,-4-2-10-15,1 1-14 0,0 2-15 0,0 0-15 0,1 0-16 16,-1 2-18-16,-1-3-11 0,-1 0-22 0,0-1-14 16,1-1-7-16,1 1-18 0,-6-8-13 15,9 13-4-15,-8-9-18 0,-1-4-9 0,6 10-3 0,-6-10-9 16,6 7-4-16,-6-7-4 0,0 0-13 0,9 3 0 16,-9-3-6-16,0 0-1 0,0 0-6 15,20-13-5-15,-13 10-3 0,-1-7-12 0,3 4 0 0,-2-2-7 16,4-5-7-16,1-2 0 0,0-4-5 0,0 2 8 15,-2-1-8-15,1 5-3 0,1-3 0 0,-4 4 4 16,1 0 0-16,2 0-2 0,-2 5-1 0,-3 0 1 16,0 0 4-16,1 2 4 0,-7 5-2 0,12-3 1 15,-12 3 6-15,18 2 7 0,-18-2-1 0,13 12 1 16,-5-4 11-16,-1-1 5 0,2 5 3 0,3-3-3 16,-4 4 11-16,4 0 3 0,0-1-6 0,-1 1-2 0,0 0 2 15,2-1-8-15,-1-1-5 0,2 0 3 16,-1-3-1-16,-5-3 2 0,3-1-7 0,-3 2-3 15,-1-1 6-15,-7-5-6 0,17 6 2 0,-10-6-4 0,-7 0 4 16,14 3-9-16,-14-3-5 0,15-6-5 0,-15 6 6 16,15-10-9-16,-7 5-3 0,-2-1-9 0,3-5 9 15,0 2-6-15,0-6-6 0,2 0 4 0,-1 2 11 16,-1-10-6-16,2 10 0 0,-3 0 3 0,0 6-2 16,-1-4 3-16,4 2 5 0,-5 1 6 0,1 5 7 15,-7 3-1-15,18-5-2 0,-18 5 11 0,18 0 8 16,-6 1 1-16,1 3-3 0,5 3 6 0,-1 0 0 15,1 0-2-15,5 3-10 0,4 1 8 0,-3-2-3 16,5 2-1-16,-4 0-5 0,5 2-13 0,8-1-40 16,1 1-47-16,-13-2-52 0,-3 2-79 0,6-2-101 15,-10-2-371-15,2 0-737 0,3 3 327 0</inkml:trace>
        </inkml:traceGroup>
        <inkml:traceGroup>
          <inkml:annotationXML>
            <emma:emma xmlns:emma="http://www.w3.org/2003/04/emma" version="1.0">
              <emma:interpretation id="{AFB42ECB-B215-45E8-B414-01D78FAF7A77}" emma:medium="tactile" emma:mode="ink">
                <msink:context xmlns:msink="http://schemas.microsoft.com/ink/2010/main" type="inkWord" rotatedBoundingBox="9723,9465 14192,9227 14230,9939 9761,10177"/>
              </emma:interpretation>
            </emma:emma>
          </inkml:annotationXML>
          <inkml:trace contextRef="#ctx0" brushRef="#br0" timeOffset="148290.0032">6815 7684 121 0,'-3'-9'273'0,"3"9"-3"0,-6-10-7 0,6 10-8 16,0 0-15-16,0-13-12 0,0 13-14 0,0 0-18 16,0 0-30-16,0 0-10 0,0 0-16 15,0 0-16-15,0 0 8 0,0 0-12 0,0 0 0 0,6 40-1 16,-3-18 7-16,4 2-1 0,-1 2-11 0,3 1 10 15,4 9 0-15,-2 1 8 0,1-12-4 0,1 3-15 16,-2 7 4-16,-2-10-4 0,4 10 0 0,0-11-11 16,-1-1-12-16,2 3-9 0,-8-2-8 0,4-3-4 15,-4-6-12-15,5 3-2 0,-9-2-7 0,7-2-2 16,-4 0-6-16,1-4-15 0,0 1-26 0,-3-2-27 16,4-4-33-16,-4 2-23 0,-3-7-22 0,14 7-25 15,-14-7-26-15,15 0-36 0,-15 0-31 0,16-5-30 16,-3-4-44-16,1 2-305 0,-2-8-652 0,4-3 288 0</inkml:trace>
          <inkml:trace contextRef="#ctx0" brushRef="#br0" timeOffset="149022.9842">7356 7949 208 0,'4'-9'253'0,"-4"9"-11"0,3-9-9 0,-3 9-4 16,0 0-16-16,0 0-11 0,0 0-17 0,0 0-7 15,0 0-9-15,-26-1-12 0,26 1-10 0,-26 16-8 16,13-7-1-16,-1 3-16 0,-5 5 5 0,-3 1-15 15,2 2 8-15,1 2-7 0,-1-5 1 0,4 5-7 16,0 1-9-16,4-4-8 0,-2 5-8 0,5-4-5 16,5-2-6-16,1-3-2 0,3 3-3 0,-3-3-15 15,3-1-6-15,3-1 2 0,3-2-3 0,4 0-3 16,-1-1-6-16,2 0-10 0,8-6 6 16,-3 3 9-16,1-3-13 0,5-3-2 0,-2-1-4 0,5-3-6 15,2-2 1-15,-2 1-10 0,8-3-6 0,-8-1-3 16,2-1 7-16,-4-2-5 0,-1 1 0 0,0-2 1 15,1-1-2-15,-7 6 0 0,5-6 1 0,-6 6 1 0,-2 1 1 16,1-3-5-16,-5 6-2 0,1 0-3 16,-10 3-6-16,12-7 15 0,-5 6-1 0,-7 1-1 15,12-3-1-15,-12 3-3 0,21 0 3 0,-9 3 1 0,-12-3 4 16,23 4-8-16,-10-3 11 0,3 1-3 16,1 3 7-16,2-5-5 0,1 1 6 0,-1-1 2 15,6 1-5-15,-5-1-5 0,2 0 9 0,-1-1-8 0,-2-1 17 16,1-2-22-16,-1-2 5 0,0 2 2 0,-2 0 2 15,-1 0 1-15,-7 2 0 0,5-4-4 0,-5-1 4 16,-2 2-6-16,-1-2 5 16,3-3-6-16,-9 10 7 0,1-13-7 0,-1 13 4 0,-4-15 1 0,4 15-9 15,-9-15 3-15,-4 5-5 0,4 7-1 0,-2-4 4 16,-8 1 1-16,-4 2-2 0,0 2 6 0,-6 2-13 16,4 1 2-16,-2 3 6 0,-1-3-6 0,1 9 8 15,2-4-9-15,2 3 9 0,7-1-7 0,-1 0-3 16,1 2 7-16,3 1 16 0,4 0-17 0,3-4 2 15,-2 4-4-15,2-3 4 0,6 0 2 0,0-8-14 0,3 18 15 16,-3-18-3-16,11 15 2 0,1-9-8 16,1-3 7-16,3 1 14 0,4-2-18 0,-1-2 4 15,10 0-3-15,-6-3-7 0,6-3 4 0,-2 0 3 0,-2 1-12 16,3-2 6-16,-1-4-4 0,-11 4-3 0,13-3 5 16,-10 0 4-16,8-1-3 0,-12 5 8 15,1-5-3-15,-2 4 3 0,-4 1-2 0,-1 1 0 0,-1 2-1 16,-8 3-4-16,16-5 2 0,-16 5 4 0,12-5-4 15,-12 5 7-15,10-4-3 0,-10 4-7 0,0 0 10 16,0 0 0-16,15 15-1 0,-10-6 1 16,-2-4 17-16,3 1-12 0,1 1-1 0,-1 0-5 0,6 3 12 15,-4-5-16-15,5 3 8 0,-4-1-2 0,1 2-4 16,5-3-18-16,-4-2-18 0,2 1-27 0,-4 0-33 16,2 0-36-16,-3-3-37 0,3 2-46 0,-11-4-59 15,16-4-278-15,-16 4-600 0,17-11 266 0</inkml:trace>
          <inkml:trace contextRef="#ctx0" brushRef="#br0" timeOffset="149346.2097">8497 7840 103 0,'7'-6'242'0,"2"2"-4"0,-9 4-9 15,26-7-8-15,-13 5-12 0,0 1-8 16,4 2-14-16,-1-1-10 0,-4 5-11 0,5-1-6 0,-1 3-7 15,-3 0-7-15,2 4-8 0,-4 1 3 0,2 3-9 16,-4-3 0-16,-1 4-10 0,-2 2 9 0,-1-4 2 16,-3 4-18-16,-2-1 19 0,0 1 2 0,-2 5-10 15,0-2 2-15,2 1 3 0,-3-2-9 16,0 1-1-16,0-3-5 0,3-4-8 0,0 3-11 16,0-5-7-16,0-3-4 0,0 2-9 0,0-11-15 0,6 17 1 15,-3-10 0-15,-3-7-5 0,8 13-4 0,0-8-6 16,1-2-4-16,7 0-3 0,-8 3-6 0,5-6-15 15,-13 0-25-15,26-1-29 0,-12 0-43 0,1-3-29 0,-3 1-30 16,2-1-25-16,-8 0-29 0,7 1-44 16,-7-3-44-16,-6 6-60 0,16-11-309 0,-13 6-700 15,-3 5 310-15</inkml:trace>
          <inkml:trace contextRef="#ctx0" brushRef="#br0" timeOffset="150409.0262">8552 8085 123 0,'0'0'221'15,"0"0"-14"-15,0 0-12 0,0 0-13 0,46-6-9 16,-34 8-13-16,2 0-15 0,-1-2-8 0,6 0-11 16,-2 0-6-16,1 0-5 0,1 3-8 0,-3-3-6 15,7 2-9-15,1 0-2 0,-8-1-11 0,6-1-3 16,4-1-6-16,-2 1-5 0,-6 1-7 0,8-2-4 15,-3-1-8-15,-4 2 4 0,2-2-5 0,-2 1 0 16,1-1-2-16,2-2-3 0,1 1-4 0,-1 1 1 0,5-2-6 16,-5-5-2-16,-2 8 2 0,2-2-2 15,3-4-7-15,1 3-4 0,-2-3 5 0,-5 2-3 16,3 0-2-16,1 1-3 0,-4 0 1 0,6-3-1 0,-5 1-6 16,-2 0-4-16,1 1 5 0,-1-2 0 0,-2 0 0 15,-2 1 2-15,-4 1-3 0,1 0-2 16,-5-2-1-16,-6 7 1 0,6-11-1 0,-6 11-1 15,0 0-5-15,-6-14-2 0,6 14-2 0,-14-10 7 0,14 10-3 16,-19-4 2-16,7 0 0 0,-3 2-4 16,0 1 1-16,-4-2 2 0,-5 3-1 0,-2 0-1 0,4 3 1 15,-2 0 0-15,-4 1 0 0,3-1-2 0,1 2 4 16,-2 1 7-16,7 0-4 0,3-1 10 0,-4 1 1 16,5 1-2-16,2 0 2 0,2-2 3 0,-1 4-2 15,5-1-2-15,0 1-1 0,1-3 6 0,0 5 1 16,0 0-1-16,6-2-1 0,0-9 2 0,0 0-3 15,3 25 4-15,0-14-3 0,4-2-4 0,-1 0 2 16,3-1-1-16,1-1 1 0,1 3-6 0,1-6 1 16,1 2 2-16,1-2 0 0,1-1-6 0,1-1 1 15,3-2-1-15,-2 0 3 0,2-2-2 0,-2-1 1 0,2-1-11 16,-3-2-8-16,4 3 4 0,-1-5-4 0,0 3-5 16,-2-5 5-16,-1 2 1 0,-1 0 3 0,-1-2 1 15,-1 1-3-15,2-2 0 0,-3 0 3 0,-3 2 1 16,1-4 2-16,-1 3-5 0,2-2 2 0,-5 5-2 15,0-3 3-15,0 3 2 0,-2 1 0 0,-4 6 2 16,9-12-1-16,-9 12 1 16,9-7 4-16,-9 7-2 0,10-3 1 0,-10 3 5 0,0 0 2 0,0 0 1 15,17 8-2-15,-17-8 0 0,13 9 8 0,-10-1 3 16,6-1-1-16,-3-4 1 0,2 4 0 0,1 1-1 16,1 1-2-16,-3-4 4 0,5 3-8 0,-3 0-2 15,3-4 5-15,-3 0-8 0,8-1 0 0,-3 2 1 16,0-5 12-16,-1 0-17 0,5 2 8 0,-1-4-6 15,1 1-6-15,-5 0 4 0,5-3 0 0,-5 1-1 16,2-3 4-16,-1 1-4 0,1-1 1 0,-7 0-2 16,7-1 5-16,-4 2-1 0,1-5-5 0,-2 7 2 15,-1-3 1-15,2-1-3 0,-4-1 9 0,2 5-12 16,-9 3 6-16,13-11-3 0,-13 11-7 0,11-7 3 16,-11 7 4-16,6 0 1 0,-6 0-4 0,0 0 7 0,0 0 9 15,0 0 3-15,16 6 10 0,-16-6 8 0,6 12-7 16,-6-12 5-16,0 17-10 0,0-17 10 0,5 14 1 15,-4-4 2-15,2-3-3 0,2 0 9 0,-5-7-15 16,6 13 3-16,0-6-4 0,-6-7-3 0,7 9 6 16,-7-9-2-16,9 8-4 0,-9-8-5 0,10 5 9 15,-1-3-8-15,-9-2 0 0,0 0-3 0,24-6 0 16,-15 5-3-16,3-1 10 0,-3-5-15 16,6 0 2-16,1-1 0 0,2 2-1 0,-3-1 0 0,3-3-4 15,0-4-10-15,6 2 24 0,-9 3-11 0,6-2-8 16,2-3 10-16,-6 5-10 0,2 1-1 0,-4-2-4 0,0 6 5 15,-2-3-8-15,2 5-4 0,-1-3 11 16,-1 3 2-16,-13 2 2 0,27 2 4 0,-15-1 0 16,-3 2 2-16,3-1 7 0,1 6-3 0,1-4 4 15,-2 7 0-15,1-3 1 0,1 0-1 0,-1 0-2 0,0-2-2 16,-1 1 2-16,2 4-3 0,-1-4 1 0,1 4-18 16,-5-1-32-16,2-3-43 0,0 3-33 0,-4-4-47 15,-4 1-44-15,3-2-57 0,-6-5-61 0,8 6-349 16,-8-6-725-16,0 0 320 0</inkml:trace>
          <inkml:trace contextRef="#ctx0" brushRef="#br0" timeOffset="150897.0723">11171 7772 233 0,'0'0'295'0,"0"0"-10"0,0 0-17 15,0 0-11-15,0 0-20 0,0 0-16 16,-17-12-13-16,17 12-9 0,0 0-12 0,0 0-5 0,-29 12-9 15,17-5-7-15,-2-1 11 0,2 4-7 0,-1 1 3 16,-2 1-2-16,3 0-3 0,2 0-8 16,-2 3-11-16,0-3-7 0,3 5-11 0,0-4-12 0,1-2-4 15,1 1-13-15,5-3-9 0,-3 1-9 0,0 1-12 16,4 0-3-16,1-11-8 0,-2 16-5 0,2-16 1 16,2 16-9-16,4-10 0 0,-6-6-3 0,11 9-7 15,-3-5-4-15,-8-4 0 0,16 4-19 0,-2-4-6 16,-2 0-14-16,-12 0-4 0,26-4-5 0,-12 0-6 15,2-1-4-15,-1 1 6 0,5-3 0 0,-7-1 1 16,2 2 4-16,-5 3-2 0,4-3 0 0,-5 6 0 0,-9 0-1 16,19-1 3-16,-19 1 1 0,18 3 1 15,-18-3 1-15,15 6 2 0,-8 1-3 0,-1 2 9 0,2-3-4 16,2 1 2-16,-5 4 3 0,1-2-21 0,3 6-40 16,0-4-56-16,-3 5-51 0,-5 0-79 0,5-1-120 15,-6-2-331-15,-6 0-755 0,6-13 334 0</inkml:trace>
        </inkml:traceGroup>
      </inkml:traceGroup>
    </inkml:traceGroup>
    <inkml:traceGroup>
      <inkml:annotationXML>
        <emma:emma xmlns:emma="http://www.w3.org/2003/04/emma" version="1.0">
          <emma:interpretation id="{B6EB35D3-9DA6-464D-85FF-6FED981AB468}" emma:medium="tactile" emma:mode="ink">
            <msink:context xmlns:msink="http://schemas.microsoft.com/ink/2010/main" type="paragraph" rotatedBoundingBox="9907,10878 23795,9741 23920,11269 10032,1240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E07F65A-A9F0-427E-961C-3F2FAB7A8673}" emma:medium="tactile" emma:mode="ink">
              <msink:context xmlns:msink="http://schemas.microsoft.com/ink/2010/main" type="line" rotatedBoundingBox="9907,10878 23795,9741 23920,11269 10032,12406"/>
            </emma:interpretation>
          </emma:emma>
        </inkml:annotationXML>
        <inkml:traceGroup>
          <inkml:annotationXML>
            <emma:emma xmlns:emma="http://www.w3.org/2003/04/emma" version="1.0">
              <emma:interpretation id="{48DB0879-B8E5-47D4-B7D6-74B602773D90}" emma:medium="tactile" emma:mode="ink">
                <msink:context xmlns:msink="http://schemas.microsoft.com/ink/2010/main" type="inkWord" rotatedBoundingBox="9940,11280 12990,11030 13056,11836 10005,12085"/>
              </emma:interpretation>
            </emma:emma>
          </inkml:annotationXML>
          <inkml:trace contextRef="#ctx0" brushRef="#br0" timeOffset="153765.3143">7022 9467 58 0,'4'7'279'0,"-4"-7"-11"0,6 17-9 16,0-5-11-16,-6 1-13 0,5 4-14 0,1-3-12 0,3 10-8 16,-5 1-13-16,2-4-12 0,3 3-8 15,-6 1-9-15,7-1-8 0,-4 4-4 0,2-5-6 16,-2-1-12-16,4 0-9 0,-4 0 3 0,5-2-11 16,-2-6-9-16,-3 3-7 0,1-3-13 0,2 2-4 15,-5-2 0-15,2-3-11 0,0 0-4 0,0-1-7 0,-1-2-15 16,-2-1 15-16,3 1-12 0,-6-8-4 0,6 15-1 15,-6-15-9-15,7 5-9 0,-7-5 6 0,0 7 11 16,0-7-15-16,0 0 5 0,0 0-13 0,6 8 11 16,-6-8 4-16,0 0-6 0,0 0-2 0,0 0 1 15,0 0-12-15,0 0 9 0,0 0 1 16,0 0-12-16,0 0 8 0,-13-32-13 0,13 21 4 16,0-3 3-16,0-2-3 0,1 0-11 0,5-5 1 0,-3-3-5 15,3 0-11-15,2 0 1 0,1-3-2 0,4 1-2 16,-4 1 3-16,4-3-2 0,1 4 0 0,-2 3 4 15,1 1 3-15,-5 4-1 0,4 3 15 0,1-4-16 16,-4 6 6-16,1-2 0 0,-4 8 2 0,5-5-6 16,-5 5 1-16,-6 5 0 0,10-5-2 0,-10 5 7 15,0 0 0-15,20 6-4 0,-12 2 10 0,0 2-3 16,-2 2 13-16,0 4-2 0,1-1 7 0,-1 2 1 0,0 4 2 16,8 2 4-16,-5 1 1 0,-5-6 3 15,8 6 15-15,-5-2-15 0,2-1 5 16,2 0-3-16,-2-1 2 0,1-2-3 0,-4-2 0 0,2-3-3 0,1 4-1 15,-3-7-3-15,1 4 3 0,-1-4-4 0,0 0 0 16,-6-3-4-16,7 0-1 0,-7-7-2 0,3 11 14 16,-3-11-10-16,6 7-3 0,-6-7-1 0,0 0 6 15,8 6-4-15,-8-6-1 0,0 0 0 0,0 0-2 16,0 0-1-16,15-19-1 0,-14 8-3 0,-1 11-4 16,6-21-5-16,-3 6-11 0,0 0-10 0,0-4 0 15,2 2-15-15,1-8-4 0,3 2 7 0,-5 0-4 16,5 0-2-16,1 0 3 0,-1 3 2 0,-1 2 3 15,-2 2 9-15,3 1 0 0,-2 2 4 0,2-1 2 0,-3 4 3 16,2-3-5-16,-2 4 5 0,-1 2-1 16,3-1 5-16,-5 1 0 0,-3 7-4 0,10-9 6 15,-10 9-2-15,9-7 1 0,-9 7 2 0,11-2 4 0,-11 2-1 16,0 0-1-16,15 13 7 0,-8-4 6 0,5 0 3 16,-7 5 8-16,3 3 6 0,3-4 12 15,-2 7 4-15,4 2 5 0,-2-2-1 0,1 2 10 0,-2-1 3 16,-4 1 2-16,5-1-4 0,-3 0 0 15,0 2-3-15,1-2-3 0,-3-6-2 0,1-2-4 0,-1 5-1 16,0-5-5-16,-1 2-12 0,-2-1 5 0,3-1-2 16,-3-3-6-16,3-2-23 0,-2 2-31 0,-1-1-41 15,0-2-24-15,6-2-26 0,-9-5-13 0,13 10-30 16,-5-9-27-16,-8-1-21 0,22-1-27 0,-22 1-22 16,23-10-21-16,-4 2-54 0,-9-1-217 0,5-3-600 15,-1-1 266-15</inkml:trace>
          <inkml:trace contextRef="#ctx0" brushRef="#br0" timeOffset="154358.1573">8334 9809 166 0,'11'-7'245'0,"-11"7"-13"16,0 0-9-16,7-3 0 0,-7 3-9 0,0 0-3 15,0 0-9-15,0 0-7 0,12 11-10 0,-12-11-12 0,3 12-10 16,2-4-17-16,-5-8-10 0,3 15 2 0,-1-9-13 16,4 1-7-16,-3 3-5 0,-3-10-10 0,11 12-1 15,-2-6 13-15,-5 1-28 0,-4-7-6 0,20 3-1 16,-11 0-8-16,4-2-7 0,2-2-8 15,1-2-5-15,1 0-4 0,-1-2-5 0,1-1-6 0,-1-1 4 16,3 0-15-16,1 0 1 0,-4-3-3 0,1-1 0 16,-2-2 0-16,2-2-5 0,-5 3-9 0,2 0 1 15,-4 0-1-15,-1-3-3 0,-3 3-5 0,0-3 3 16,-4 6-8-16,1-6 3 0,-3 2-3 0,0 13 5 0,-5-20-1 16,-1 13-2-16,0-2-2 0,-1 1 1 15,-5 3-4-15,-2-1 6 0,1 2 2 0,-2 4-3 16,-1 0-2-16,-1 1 7 0,-2-1 5 0,-1 3 6 0,1 3 4 15,-6 5 7-15,4 0-3 0,-2 2 3 0,7-2-3 16,0-2-1-16,1 3 2 0,-2 2-6 16,7 0 19-16,1 1-26 0,1 0 5 0,-1-3-4 15,7 3 2-15,0-1 1 0,1-1-12 0,2 0 10 16,1 1 4-16,0-4-5 0,4-2-3 0,-3 2 0 0,8-4 0 16,-2 1-2-16,4-2 0 0,-2-2 1 0,4 1-16 15,-2-1 1-15,6-2-22 0,-2-2 9 0,-1-2-7 16,1-1-10-16,8-3 0 0,-12 4 4 0,7-4-1 15,-7-3 1-15,2 2-5 0,2-3 2 0,-7-1 3 16,3 0-1-16,-1-1 3 0,-1-2 8 0,-2 1-6 16,1-1 7-16,-7 0 5 0,5 4-3 0,-2-1 0 15,0 0 10-15,1 1 9 0,-6 4 10 0,-1 7-5 16,8-12 12-16,-5 6 12 0,-3 6-23 0,0 0 0 0,9-10 9 16,-9 10-1-16,0 0 6 0,0 0 1 15,0 0-1-15,24 14-8 0,-18-7 6 0,0-1-6 16,-2 2 8-16,8 2-5 0,-1 3-4 0,-6-6 4 0,6 1-3 15,1 4-11-15,-2-1 1 0,2-3-13 16,-1 3-18-16,2-3-22 0,0 1-28 0,-1-5-21 0,-1 0-30 16,1 1-27-16,-2-3-31 0,-1 1-30 0,-9-3-42 15,21-4-50-15,-15 0-174 0,-6 4-526 0,15-8 234 16</inkml:trace>
          <inkml:trace contextRef="#ctx0" brushRef="#br0" timeOffset="154647.9282">9152 9502 50 0,'8'-10'271'0,"0"5"-11"0,-1-1-9 16,-7 6-11-16,20-3-10 0,-11 3-10 0,-9 0-8 15,25 6-10-15,-12 1-13 0,7 0-9 0,-1 8 2 16,1-4-9-16,5 7-12 0,-3 0 0 0,10 2 3 0,-7-3-1 16,5 7-3-16,1-3-3 0,2 2 1 15,0-3-6-15,-9-2-14 0,13 0-6 0,-3 2-6 16,-10-5-11-16,3 2-7 0,1-5-6 0,7 5-9 0,-6-7-4 15,-5-2-8-15,5 3-4 0,-1-5-11 0,-1 1-5 16,-2-4-7-16,-1 4-4 0,7-4-3 16,-11-2-6-16,-2 2-5 0,-3-3-5 0,1 0-4 0,0 0-13 15,-1-3-16-15,-3 3-27 0,-12 0-20 0,26-4-23 16,-17 4-22-16,-9 0-27 0,13-8-20 16,-7 6-25-16,-6 2-32 0,0 0-37 0,-3-14-33 0,3 14-57 15,0-14-296-15,0 14-673 0,-9-16 298 0</inkml:trace>
          <inkml:trace contextRef="#ctx0" brushRef="#br0" timeOffset="154906.4212">10055 9408 124 0,'0'0'281'15,"0"0"-11"-15,0 0-8 0,-24 17-13 0,17-6-9 16,-3 3-9-16,-1 7-11 0,-1 1-2 0,0 4 1 0,-4 6-8 15,-4 1-6-15,0 4 5 0,-6 1 16 16,2-1-23-16,2 1-5 0,-6-1-6 0,5-1-12 0,-4 1-9 16,2-5-10-16,9-9-15 0,-4-2-11 15,1 1-14-15,0-2-13 0,4-1-7 0,1-1-6 0,1-5-14 16,2-3-9-16,1 1-19 0,-2-1-30 16,6 1-45-16,0-8-52 0,6-3-34 0,-13 10-48 15,13-10-58-15,-9 3-69 0,9-3-99 0,0 0-280 0,-14-13-716 16,14 13 317-16</inkml:trace>
          <inkml:trace contextRef="#ctx0" brushRef="#br0" timeOffset="188779.819">8731 9547 109 0,'0'0'169'15,"0"0"-9"-15,0 0-10 0,0 0-7 0,0 0-10 16,0 0-9-16,0 0-4 0,0 0-4 0,0 0-1 15,0 0-3-15,0 0-4 0,0 0 1 0,0 0-1 16,0 0-3-16,0 0 1 0,0 0-4 0,0 0 2 16,0 0-8-16,-8-18-3 0,8 18-2 0,0 0-2 15,0 0 0-15,0 0-4 0,0 0-3 16,0 0-3-16,-5-10-7 0,5 10 0 0,0 0-5 0,0 0 1 16,0 0-4-16,0 0-2 0,0 0-3 0,0 0-4 0,0 0 1 15,0 0-5-15,-6-10 1 0,6 10-1 0,0 0 0 16,0 0-6-16,0 0 1 0,0 0-4 15,-6-11 1-15,6 11-1 0,0 0 2 0,0 0-8 0,0 0 7 16,-8-6-18-16,8 6 12 0,0 0 2 0,-6-7-1 16,6 7 2-16,0 0 3 0,-7-8 3 0,7 8-1 15,0 0 6-15,0 0-3 0,-6-10 0 0,6 10-7 16,0 0-4-16,-9-7-2 0,9 7-6 0,0 0 7 16,-8-7 1-16,8 7-3 0,0 0-3 0,0 0 2 15,-6-10 1-15,6 10 0 0,0 0 0 0,0 0-11 16,0 0 10-16,0 0 1 0,0 0-3 0,0 0-3 15,0 0-1-15,0 0-6 0,-6-7-1 0,6 7 0 16,0 0 6-16,0 0-8 0,0 0-3 0,0 0 0 0,0 0-2 16,0 0-2-16,0 0 1 0,0 0 4 0,0 0-2 15,0 0 12-15,0 0-4 0,0 0 4 16,12 26-7-16,-12-26 4 0,0 0 4 0,3 15-2 0,-3-15 2 16,5 8 2-16,-5-8 4 0,3 8 1 0,-3-8-4 15,6 11 0-15,-6-11 2 0,3 12-2 16,-3-12 2-16,7 13-3 0,-7-13 2 0,6 11 2 0,-6-6-5 15,0-5 2-15,3 15-2 0,-3-15-1 0,3 13 2 16,0-4 1-16,-3-9-4 0,2 14 5 0,-2-6 1 16,0-8 0-16,4 17 1 0,-4-10 1 0,0-7-4 15,2 14-3-15,-2-14 1 0,0 12 1 0,0-12-4 16,0 11-3-16,0-11 1 0,0 0-3 0,6 11-1 0,-6-11-3 16,0 8 2-16,0-8-5 0,0 0 2 15,11 10 0-15,-6-8 1 0,-5-2-2 0,0 0-2 16,9 14 2-16,-9-14-1 0,1 11 4 0,-1-11 0 0,5 8 4 15,-5-8-5-15,1 10-2 0,5-3 1 0,-6-7 7 16,3 12 1-16,-3-12-7 0,3 13 4 0,-3-13-1 16,3 10-5-16,-3-10 2 0,5 14-3 0,-2-9-2 15,-3-5-2-15,6 12 2 0,-6-12-5 16,6 10 2-16,-6-10-5 0,4 9-17 0,-4-9-24 16,6 10-37-16,-6-10-47 0,8 6-54 0,-8-6-47 0,0 0-53 15,0 0-59-15,3 10-68 0,-3-10-458 0,0 0-933 16,0 0 412-16</inkml:trace>
        </inkml:traceGroup>
        <inkml:traceGroup>
          <inkml:annotationXML>
            <emma:emma xmlns:emma="http://www.w3.org/2003/04/emma" version="1.0">
              <emma:interpretation id="{4A4EABB9-048F-4C2C-A8E2-B588BC9A6DD5}" emma:medium="tactile" emma:mode="ink">
                <msink:context xmlns:msink="http://schemas.microsoft.com/ink/2010/main" type="inkWord" rotatedBoundingBox="13440,10825 14946,10701 15043,11884 13536,12007"/>
              </emma:interpretation>
            </emma:emma>
          </inkml:annotationXML>
          <inkml:trace contextRef="#ctx0" brushRef="#br0" timeOffset="155871.2218">10902 8981 262 0,'0'0'256'16,"0"0"-16"-16,0 0-20 0,0 0-12 0,0 0-8 15,0 0-10-15,0 0-8 0,-34 15-12 0,21-11-4 16,-2 6-11-16,-3-3-8 0,-3 4-11 0,-1 2-2 16,-1-2-7-16,1 6-6 0,-2-3 0 0,2 3-8 15,1-3-9-15,0-1-8 0,2-4-11 0,-1 6 1 0,5-5-11 16,3 0-3-16,0 0-15 0,6-2-2 15,-1 5-1-15,1-7-9 0,0 2-3 0,4 2-11 16,2-10 7-16,0 18-3 0,0-18-6 0,8 14-2 0,-2-8-2 16,1-1-3-16,5 1 2 0,2-4-5 0,1 2-1 15,1-3-3-15,2 3 0 0,0-2-2 0,1 2-7 16,1-3 5-16,-4 2 0 0,3 0-2 0,1-1-4 16,-2 0 4-16,-3 1-2 0,1-1-3 15,-3 6-3-15,-2-7 3 0,-2 3 1 0,-9-4-2 16,18 7 5-16,-12-1 11 0,0 1-9 0,0-3-1 0,0 3 7 15,-6-7 3-15,1 16 5 0,-2-5 9 0,1-11 1 16,-11 22 8-16,2-8 0 0,2 2 7 0,-5 0-3 16,-3 0 4-16,-3 2-3 0,2 3 2 0,-7-5-5 15,4 1 1-15,2-2 2 0,1-1-6 0,3-3-6 16,-2 2 1-16,6-4-6 0,-2 2-1 0,2 2-3 16,2-6-5-16,2-1 1 0,-2-1-3 0,7-5-2 15,-7 9-5-15,7-9-2 0,-6 6-1 0,6-6 0 0,0 0-4 16,0 0-6-16,0 0-15 0,0 0-6 15,0 0-12-15,28 5-3 0,-28-5-2 0,21-7-3 16,-9 4 8-16,1 2-6 0,-1-1 8 0,-12 2 0 0,25-4 5 16,-10 4 0-16,-3 0 1 0,-12 0 1 0,23 0 4 15,-11 3 0-15,-1 0 7 0,-5 2 3 0,3 1 10 16,0 0-7-16,0 2 4 0,0 3 4 0,2 1 8 16,-4 3 6-16,-1 1 10 0,3 6 2 0,-3 0 11 15,0 2 3-15,0-3 8 0,-3 4 0 16,-3 2 4-16,4 0 2 0,2 9-2 0,-4-12 2 0,-1-3-2 15,4 4-5-15,-7-8-11 0,5 8 5 0,-3-8-4 16,2 1-5-16,1-1 1 0,-3-3-5 0,0-5-3 16,0 6-9-16,0-15-17 0,0 18-34 0,0-18-47 15,0 11-40-15,0-11-29 0,0 0-34 0,3 7-55 16,-3-7-58-16,0 0-81 0,0 0-297 0,0 0-733 16,0 0 324-16</inkml:trace>
          <inkml:trace contextRef="#ctx0" brushRef="#br0" timeOffset="156787.4775">11465 9418 61 0,'0'0'277'0,"12"7"-14"0,-12-7-11 16,9 6-19-16,-5-1-10 0,-4-5-10 0,13 7-8 15,-7-3-15-15,-6-4-10 0,15 3-8 0,-4 0-13 16,-11-3-11-16,19-3-11 0,-4 2-15 0,0-3-7 16,-2-2-2-16,4 3-17 0,-2-4-7 0,4-1-8 15,0-6-11-15,-2 7-6 0,-1-1-10 0,-1-1-4 0,-1-1-5 16,-1-4 1-16,2 3-15 0,-2-2 10 15,1 1-10-15,-4-1-3 0,2-1-1 0,-4-1-3 0,-2-2-1 16,-2 3-6-16,1-3 0 0,-5 0-5 0,0 3 6 16,-5 1-5-16,2 2 3 0,-4 4-11 0,-1-4 10 15,-1 4-10-15,-4 0-1 0,-2 4 3 0,1-1-6 16,-3 1 3-16,-3 6 0 0,-4-3 1 0,0 1 4 16,-4 5-1-16,1 1 5 0,-3 1 4 0,1-2-2 15,-10 9 4-15,12-5 8 0,2 0-2 0,-1 4 3 16,5 1 2-16,2-2-2 0,0 5-2 0,4-5-3 15,3 1 6-15,-3 3 10 0,9 0-6 0,-3-5 6 16,3 5 2-16,0-6-7 0,5 3 10 0,-2 1-3 16,1-6-3-16,4 4 7 0,1 2-12 0,-2-6-1 15,1 2 3-15,5-3-6 0,2 2-2 0,0-3 0 16,3 3-5-16,-3-6 12 0,7 1-12 0,-1 0-2 0,-3-5-4 16,7 4-4-16,-1-4 5 0,0-4-1 0,3 4-5 15,-2-5-9-15,7 0-12 0,-10 1-6 0,8-6-4 16,-2-1-8-16,1 1-5 0,-1-4-4 15,-1 0-6-15,1 0-4 0,-4 0-5 0,0-6-4 0,2 2-2 16,-2 2 7-16,-4-1 2 0,1-3 0 0,-1 7 1 16,2-5 8-16,-7 4 6 0,5-1-2 0,-5 0 5 15,1 3 1-15,-3 0 5 0,1 3 7 0,-1 3 6 16,-1-1 12-16,-6 7-1 0,8-12 4 0,-8 12 1 16,9-8-1-16,-9 8 4 0,0 0-3 0,0 0 4 15,0 0-2-15,0 0 11 0,0 0 3 0,0 0 7 16,7 20 11-16,-7-20 9 0,0 24 7 0,-3-13 9 15,3 2 3-15,0 5 10 0,3 0 9 0,-3 5 9 16,0 1 2-16,3 1 8 0,-3 0 1 0,5 1 0 16,-4-3 4-16,4 1 1 0,-2-1-1 0,3 2 1 0,-2 1 0 15,5-2 0-15,1-1-5 0,-2-1-2 0,-5-5 2 16,7 6-1-16,-1 0-8 0,3-3 0 0,0-1 2 16,-3-6-7-16,-2 4-7 0,4-5 6 0,-4 1-12 15,1 0-2-15,2-2-6 0,-4 0-11 0,-3-4 4 16,5 1-10-16,-2-2-7 0,-6-6-6 0,7 10-1 15,-2-5 0-15,-5-5-5 0,7 10-6 0,-7-10-4 16,6 5-3-16,-6-5 9 0,0 0-9 0,0 0-13 16,6 6 7-16,-6-6-1 0,0 0 1 15,0 0-3-15,0 0-9 0,0 0 6 0,0 0-6 0,0 0-12 16,0 0-16-16,0 0-12 0,0 0-14 0,0 0-43 16,0 0-42-16,0 0-43 0,0 0-48 0,0 0-44 15,0 0-46-15,0 0-41 0,0 0-66 0,0 0-83 16,-33-16-330-16,33 16-905 0,-6-10 402 0</inkml:trace>
        </inkml:traceGroup>
        <inkml:traceGroup>
          <inkml:annotationXML>
            <emma:emma xmlns:emma="http://www.w3.org/2003/04/emma" version="1.0">
              <emma:interpretation id="{10996BA3-975C-4618-990F-8D4E8866C432}" emma:medium="tactile" emma:mode="ink">
                <msink:context xmlns:msink="http://schemas.microsoft.com/ink/2010/main" type="inkWord" rotatedBoundingBox="16547,10643 18393,10492 18459,11305 16614,11456"/>
              </emma:interpretation>
            </emma:emma>
          </inkml:annotationXML>
          <inkml:trace contextRef="#ctx0" brushRef="#br0" timeOffset="175530.9658">13675 8947 178 0,'0'0'289'0,"-11"-10"-8"15,4 6-12-15,7 4-16 0,-9-9-10 16,9 9-14-16,-4-9-24 0,4 9-15 0,-6-7-16 15,6 7-18-15,0 0-13 0,0 0-13 0,-3-15-18 0,3 15-3 16,0 0-13-16,12-9-12 0,-5 0-4 0,3 7-3 16,-10 2-9-16,23-11-5 0,-10 5 0 0,5 3-11 15,2-4-2-15,-1 3-5 0,8-2-1 0,0 2-6 16,-1 1 0-16,3 2-12 0,-2-2 4 0,4 6-5 16,-4-2-2-16,-5 5-2 0,5-2-6 0,-8 1 1 15,1 0 0-15,-4 2-8 0,-1 3 4 0,-1-2 0 0,-1 3 1 16,-4-1 0-16,-3-3 1 0,1 7-7 15,-1-3 9-15,-1 2 0 0,-5-5 3 0,-2 6-3 16,-1-1 19-16,-3 1-12 0,2 1 5 0,-7-3 9 0,-4 6-3 16,4-6-3-16,-3-4 0 0,1 4-3 0,-1-2 0 15,1-1-1-15,-1 2-3 0,1-3 2 16,1-3-4-16,-1 2 6 0,4-2-28 0,-3-1-7 0,1 0-26 16,2 1-26-16,9-5-31 0,-13 2-42 0,13-2-52 15,-18 6-65-15,18-6-98 0,0 0-216 16,0 0-611-16,0 0 271 0</inkml:trace>
          <inkml:trace contextRef="#ctx0" brushRef="#br0" timeOffset="175115.5474">13784 8859 48 0,'0'0'271'15,"0"0"-9"-15,0 0-9 0,7-10-15 0,-7 10-12 16,0 0-15-16,0 0-17 0,0 0-17 0,0 0-5 16,0 0-7-16,0 0-1 0,0 0 3 0,15 20-6 0,-13-9 6 15,1 0-4-15,0 3 8 0,0 5-5 0,-3-1 8 16,0 4 0-16,3 3-2 0,-2-2-8 16,-1-5 2-16,3 6-3 0,0 0-16 0,0-1-3 15,0 0-9-15,7 0-3 0,-4-3-9 0,-6 0-10 16,3 2-14-16,-1-5-7 0,4 1-8 0,-2-4-9 15,-1 3-5-15,6-3-9 0,-6 0-4 0,2-5 0 0,-4 2-15 16,7 0-5-16,-4 0-23 0,-1-3-37 0,0 7-34 16,0-7-46-16,-3-8-37 0,6 12-30 0,-4-3-25 15,-2-9-36-15,-3 15-42 0,-2-6-47 0,5-9-68 16,-10 9-275-16,10-9-716 0,-15 2 317 0</inkml:trace>
          <inkml:trace contextRef="#ctx0" brushRef="#br0" timeOffset="175967.5276">14606 8966 90 0,'0'0'301'0,"-3"-16"-5"15,3 16-12-15,0 0-12 0,0 0-13 0,-2-15-18 0,2 15-13 16,0 0-17-16,0 0-11 0,0 0-25 15,0 0-7-15,-12-8-12 0,12 8-3 0,0 0 1 0,0 0 8 16,-19 17-4-16,11-7 1 0,1 2 7 0,1 1 8 16,-2 0 4-16,2 5 4 0,0-1 5 15,0 8-3-15,1-8-1 0,2 6-13 0,3 1-1 0,-2-6-9 16,2 4-8-16,2-5-9 0,-1-1-13 0,6 8-3 16,-1-9-11-16,-1 1-15 0,2 1-9 0,1-3-5 15,-1-1-14-15,1-1-2 0,1 0-9 0,4 0-3 16,-4-2-10-16,2-1-22 0,-4-4-27 0,0-1-37 15,1 2-37-15,1-1-48 0,-9-5-51 0,19 3-45 16,-8-3-21-16,-11 0-27 0,15-7-29 0,-15 7-34 0,17-7-32 16,-6-2-60-16,-2-3-275 0,0-3-754 0,1 2 334 15</inkml:trace>
          <inkml:trace contextRef="#ctx0" brushRef="#br0" timeOffset="176186.7243">14889 9111 149 0,'10'-4'309'0,"-10"4"-4"0,9-6-12 0,-9 6-16 15,0 0-19-15,12-4-15 0,-12 4-13 0,0 0-11 0,12 10 1 16,-12-10 3-16,8 12 0 0,-4-4 5 0,4 5 1 16,-3 2-3-16,0-3-7 0,4 5-1 0,-3-4-13 15,-3 3-14-15,1-3-9 0,2 1-9 0,-1 3-15 16,1-4-16-16,-3 2-11 0,0-4-12 0,-2-1-11 16,2 0-11-16,-3-10-8 0,6 16-9 0,-6-6-5 15,0-10-19-15,2 15-31 0,-2-15-41 0,0 15-41 0,0-15-57 16,0 0-43-16,-5 12-49 0,5-12-55 15,-6 8-71-15,6-8-89 0,0 0-302 0,0 0-783 16,0 0 346-16</inkml:trace>
          <inkml:trace contextRef="#ctx0" brushRef="#br0" timeOffset="176377.7774">14932 8776 371 0,'0'0'408'0,"-4"-20"-33"0,4 20-24 16,0-11-33-16,0 11-33 0,-3-11-22 0,3 11-35 16,0 0-29-16,6-10-15 0,-6 10-29 0,0 0-33 15,0 0-39-15,0 0-47 0,0 0-41 0,0 0-59 16,28 15-54-16,-25-9-69 0,-3-6-99 0,10 7-167 16,-10-7-491-16,9 6 217 0</inkml:trace>
          <inkml:trace contextRef="#ctx0" brushRef="#br0" timeOffset="176649.4302">15309 8772 92 0,'8'4'304'0,"1"2"-8"16,3 5-9-16,0 3-11 0,0-1-14 0,3 6-8 15,-2 2-4-15,2 3-9 0,3 7-3 0,-3 2-1 0,3 0-6 16,-5 1-4-16,0-1-4 0,-5-4-11 15,4 10-6-15,-3-4-10 0,-3 5-9 0,-5-4-14 0,2-9-18 16,-3 1-15-16,-4 0-10 0,-1-1-11 0,4-5-12 16,-2 3-14-16,-3-4-6 0,0-1-21 0,0-6-29 15,1-3-47-15,-1 2-33 0,5-2-60 0,-2-1-36 16,3-10-35-16,-4 14-63 0,4-14-67 0,0 0-95 16,0 0-255-16,0 0-707 0,0 0 314 0</inkml:trace>
        </inkml:traceGroup>
        <inkml:traceGroup>
          <inkml:annotationXML>
            <emma:emma xmlns:emma="http://www.w3.org/2003/04/emma" version="1.0">
              <emma:interpretation id="{DE8FC63E-14D7-446A-948E-CFDBB6C94808}" emma:medium="tactile" emma:mode="ink">
                <msink:context xmlns:msink="http://schemas.microsoft.com/ink/2010/main" type="inkWord" rotatedBoundingBox="18802,10150 23795,9741 23920,11269 18927,11678"/>
              </emma:interpretation>
            </emma:emma>
          </inkml:annotationXML>
          <inkml:trace contextRef="#ctx0" brushRef="#br0" timeOffset="176929.0012">15952 9166 168 0,'0'0'342'0,"0"0"-27"0,5-8-20 0,-5 8-16 0,10-5-27 16,-1 2-6-16,-9 3-18 0,30-7-26 15,-15 7 2-15,3-1-22 0,-2-2-4 0,4 0-5 0,3 2-13 16,4 0 16-16,2-2-4 0,2 3-1 0,-1-6-9 16,1 5-10-16,9-4-6 0,-8 2-10 0,8 3-4 15,-10-2-13-15,0-1-7 0,-2 1-8 0,-1 1-12 16,0-3-7-16,-2 4-11 0,0-3-7 0,1 2-4 16,-8-3-5-16,1 0-12 0,-6 2-21 15,-1 1-19-15,-12 1-32 0,18-6-52 0,-12 6-32 0,-6 0-32 16,0 0-37-16,0 0-39 0,0 0-43 0,0 0-63 15,0 0-340-15,-19-24-720 0,5 17 319 0</inkml:trace>
          <inkml:trace contextRef="#ctx0" brushRef="#br0" timeOffset="177160.3613">16265 8905 111 0,'0'0'375'0,"-13"6"-37"16,13-6-24-16,0 0-8 0,-4 15-7 0,4-15 1 0,3 17 8 15,-1-3-7-15,3-2 5 0,-2 8-4 16,1-5-21-16,-2 2-14 0,8 9-16 0,-2-4-20 0,-1 2-16 16,2 4-15-16,0-3-22 0,0 2-18 0,-1-3-14 15,-1-1-13-15,0 1-13 0,2-4-11 0,-7 1-10 16,4 0-21-16,-6-3-28 0,0 0-46 0,0-5-51 16,0-2-68-16,0-11-47 0,0 17-45 0,0-17-52 15,-3 17-72-15,7-10-75 0,-4-7-304 0,0 0-768 16,8 5 340-16</inkml:trace>
          <inkml:trace contextRef="#ctx0" brushRef="#br0" timeOffset="177743.0483">16968 8859 230 0,'0'0'373'0,"0"0"-38"0,0 0-31 0,0 0-26 15,0 0-19-15,0 0-6 0,0 0-10 16,0 0-1-16,13 26-6 0,-4-14-9 0,2 3-10 16,-1 4-7-16,1-3-10 0,2 5-3 0,0-3-6 15,1 2-8-15,1 4-6 0,1-2-9 0,-7-8-20 16,3 9-2-16,-3-4-12 0,1-2-9 0,-1-2-12 15,-1 0-9-15,-1 1-8 0,-1-5-9 0,0-2-11 0,-1-2-5 16,-2 2-8-16,-3-9-5 0,7 12-4 0,-7-12-2 16,3 8-1-16,-3-8-3 0,0 0-1 0,8 4-6 15,-8-4-2-15,0 0-4 0,0 0-8 0,0 0 1 16,0 0 0-16,0 0-6 0,-12-36-4 0,12 22 0 16,-6-1-4-16,4-4-2 0,-2-7-4 15,4 1-3-15,4-2-7 0,1-14-5 0,2 3-2 0,2-4-2 16,3 3 2-16,6 0 3 0,-2-2 0 0,2 5-7 15,3 1 3-15,0 0 0 0,0 5 5 0,4 0 0 16,-5 7-2-16,3 5 3 0,-2 0-2 0,12-7-5 0,-6 12-22 16,-5-4-23-16,4 8-47 0,-5 1-20 0,5-2-36 15,0 5-36-15,-7 4-43 0,-2 1-59 16,0 1-79-16,-5-2-389 0,3 2-829 0,0 4 366 16</inkml:trace>
          <inkml:trace contextRef="#ctx0" brushRef="#br0" timeOffset="178444.0314">18089 8489 224 0,'8'-14'258'0,"-4"6"-7"0,-4 8-10 0,5-13-7 15,-5 13-9-15,4-11-6 0,-4 11-5 0,5-14-15 16,-5 14-12-16,1-6-9 0,-1 6-21 0,0 0-13 0,0 0-12 15,0 0-5-15,0 0 0 0,-19 21 0 0,5 0 7 16,-3 12 10-16,-7 4 9 0,-2 1 1 16,2 2 5-16,2 1 4 0,-3 1 0 0,5 2-2 15,4-2-8-15,0 0-5 0,4 3-7 0,3-5-4 0,3-2-9 16,3-3-8-16,6 3-10 0,3-10-6 0,3 9-9 16,7-4-10-16,0 2-6 0,8-4-6 0,3-2-8 15,-5-11-4-15,10 8-7 0,-1-6-6 0,3-1-17 16,-7-9-36-16,-1 1-44 0,-1-1-58 0,-1-9-49 15,-3 2-44-15,-2 0-50 0,-2-2-64 0,-1-2-86 16,-4-2-371-16,-12 3-836 0,18-7 370 0</inkml:trace>
          <inkml:trace contextRef="#ctx0" brushRef="#br0" timeOffset="180001.828">18656 8818 34 0,'0'0'192'0,"11"-6"-8"0,-11 6-8 0,0 0-5 0,0 0-6 16,7-8-2-16,-7 8-3 0,0 0-6 0,2-10-4 16,-2 10-8-16,0 0-3 0,0 0-5 0,0 0-3 15,0 0-2-15,0 0-4 0,0-13-7 0,0 13-12 16,0 0 5-16,0 0-6 0,0 0-3 0,0-12 1 16,0 12-4-16,0 0-5 0,0 0-3 0,0 0-6 15,0 0 2-15,0 0-7 0,0 0-9 0,0 0-8 16,0 0-3-16,0 0-3 0,0 0-6 0,0 0-9 0,0 0-7 15,0 0-1-15,0 0 3 0,0 0 0 16,0 0 4-16,0 0 6 0,4 35 3 0,-3-26 6 0,7 7 10 16,-5-1 11-16,1 0 2 0,1 1 17 0,1 7-5 15,1-2-3-15,-2-3 2 0,-2 3-4 0,1 0 1 16,4 3-2-16,-1-7 0 0,-1-2-4 0,0 5-1 16,0-3-2-16,0 7 1 0,1-1-6 0,-1 1-2 15,2-2-5-15,-2 0 0 0,0-1-1 0,-2-3-5 16,1 0-5-16,-1 0 2 0,-1-1-3 0,-3 0-3 15,5-1-7-15,-2-1 1 0,1 1-2 0,-1-1 0 16,0-1-2-16,-1 1-4 0,-1-3-1 0,4-4 4 0,-4 6-11 16,-2-4 2-16,1-10-3 0,1 19 6 15,-1-19-8-15,0 17-2 0,2-11-3 0,-2-6 1 16,0 18 1-16,0-18-2 0,-3 14 2 0,3-14 1 0,-8 13-3 16,4-8 0-16,-2 1-1 0,6-6 12 15,-15 11-13-15,6-7 0 0,-2-1 1 0,2 0-6 16,-3 1 0-16,-1 0-1 0,3-2 0 0,-1 2 5 15,11-4-5-15,-24 0-5 0,12 0 0 0,12 0-4 0,-20-6 9 16,11 5-7-16,-3-6 3 0,4 2-4 0,-2 0-10 16,-4-2-18-16,4-3-25 0,-2 0-33 0,0-1-42 15,0-3-49-15,5-1-40 0,-2-5-44 0,-3-3-37 16,3 7-51-16,-3-4-62 0,0-2-92 0,4-16-260 16,-3 4-819-16,5 5 363 0</inkml:trace>
          <inkml:trace contextRef="#ctx0" brushRef="#br0" timeOffset="180206.278">18508 8493 341 0,'2'-17'364'15,"-2"17"-17"-15,3-16-37 0,-3 16-13 0,1-13-24 16,-1 13-23-16,0-11-27 0,0 11-24 0,0 0-8 0,0 0-41 15,9-2-21-15,-9 2-39 0,0 0-42 0,0 0-43 16,20 21-52-16,-16-9-64 0,4 3-76 0,-7-4-292 16,7 5-519-16,-2-3 230 0</inkml:trace>
          <inkml:trace contextRef="#ctx0" brushRef="#br0" timeOffset="180525.884">19087 8915 87 0,'20'-3'328'0,"-20"3"-10"16,13-3-4-16,-13 3-16 0,12-7-5 0,-12 7-10 0,18-2-5 15,-18 2-11-15,15-5-8 0,-6 1-14 0,1 4-5 16,-10 0-16-16,19-6-10 0,-10 5-13 0,2-3-19 16,-11 4-12-16,21-6-18 0,-12 2-9 0,1 1-22 15,-1-1-9-15,-9 4-13 0,21-3-10 16,-12 2-10-16,-9 1-24 0,18-3-28 0,-9 2-39 0,-9 1-39 16,16-2-52-16,-16 2-41 0,20-4-46 0,-20 4-59 15,14-3-72-15,-3 1-347 0,-11 2-724 0,15-6 320 16</inkml:trace>
          <inkml:trace contextRef="#ctx0" brushRef="#br0" timeOffset="180784.191">19657 8694 6 0,'12'-2'399'0,"-12"2"-19"0,0 0 0 0,0 0-37 16,0 0-24-16,13 2-30 0,-13-2-12 0,8 7-13 0,-8-7-3 15,10 9-12-15,-7 1-5 0,3-2-6 0,-1 3-11 16,-3 1-12-16,3 6-11 0,1-4-16 0,-5 3-13 16,2 1-9-16,0-4-22 0,-3 3-10 0,2 1-16 15,-2-1-11-15,0-1-6 0,6 1-12 0,-6 1-9 16,0-5-9-16,-2 3-28 0,2-1-38 0,-3-1-45 16,3-2-55-16,0-12-35 0,0 19-43 0,-1-12-41 15,1-7-47-15,-2 17-52 0,2-17-89 0,3 7-280 16,-3-7-738-16,0 0 327 0</inkml:trace>
          <inkml:trace contextRef="#ctx0" brushRef="#br0" timeOffset="181285.5385">19906 8354 30 0,'0'0'276'0,"0"0"-14"0,0 0-9 0,0 0-18 16,-3-13-16-16,3 13-18 0,0 0-22 15,0 0-16-15,0 0-13 0,0 0-13 0,0 0-2 16,0 0-7-16,31 20-2 0,-19-10-2 0,5 6-2 0,0 2 5 15,4 4-1-15,6 6-1 0,0 6-3 16,-2-1 5-16,1 4-7 0,-1-1 10 0,2 5-10 0,-3-2 4 16,3-1-1-16,-3 0-14 0,-4 0 0 0,-5-2-7 15,2 2-11-15,-7-1-9 0,-1-11-7 0,-4-1-1 16,-2 3-8-16,-6-2 3 0,1 0-15 0,-4 1-6 0,-3-2-26 16,-4-4-31-16,5 2-44 0,-2-8-43 15,1 6-45-15,-3 1-57 0,3-9-74 16,0 2-111-16,5-8-240 0,-2 1-674 0,1 2 299 0</inkml:trace>
          <inkml:trace contextRef="#ctx0" brushRef="#br0" timeOffset="183459.5378">20493 8022 54 0,'-5'-8'215'0,"5"8"-13"16,0 0-13-16,0 0-2 0,0 0-16 0,0 0 2 16,0 0-8-16,-8-9-5 0,8 9-7 0,0 0-4 15,0 0-6-15,0 0-5 0,0 0-13 0,0 0-4 16,-3-11-9-16,3 11-5 0,0 0-11 0,0 0-8 15,0 0-4-15,8-15-5 0,-8 15-13 0,0 0-6 16,0 0-7-16,8-7-1 0,-8 7-9 0,11-2-4 16,-11 2 0-16,13-6-5 0,-4 5-5 0,-9 1 1 0,20-4-5 15,-10 4-4-15,-10 0 3 0,20-3-2 0,-12 0-4 16,-8 3-1-16,21 3-3 0,-13 0-2 16,4-2 0-16,-12-1 2 0,19 6-3 0,-11-2-4 0,-1 3-1 15,0-5-1-15,2 5 5 0,-1-2 3 0,-8-5-2 16,9 12 1-16,-5-5-4 0,2 1 3 15,-3-1-3-15,2 1 8 0,-2 3-6 0,1-5 6 0,2 8-1 16,-4-2 0-16,2-3-1 0,-2 5 1 0,-1 1 0 16,2-4 4-16,-1-2-5 0,-1 6 0 0,1-5 4 15,-2-10 6-15,3 20-4 0,-3-6-2 0,0-5 5 16,-3 6-2-16,1-6-1 0,4 3 9 0,-2-12-3 16,-3 24 5-16,3-13-1 0,-2-2-1 0,2-9-2 15,-4 19-2-15,2-11 12 0,-1 3-9 0,3-11 5 0,-1 17-12 16,1-8-2-16,0-9 2 0,-2 15 6 15,2-15-2-15,0 18-3 0,0-18-4 0,0 17 2 16,0-17 2-16,2 13-8 0,-2-13 3 0,0 12 3 16,0-12-4-16,4 9 2 0,-4-9-1 0,2 13 5 15,-2-13-5-15,4 11 3 0,-4-11-8 0,5 11 8 0,-5-11 5 16,6 10-3-16,-2-5 4 0,-4-5 1 0,0 0 3 16,12 10-1-16,-9-7-4 0,-3-3 1 0,13 5-6 15,-7-1 15-15,-6-4-3 0,12 4 2 0,-12-4-8 16,14 3-4-16,-8 0 8 0,-6-3-4 0,15 4-5 15,-9-2 3-15,-6-2-6 0,14 4 1 0,-14-4-3 16,12 2 4-16,-12-2-5 0,0 0-4 0,0 0-5 16,12 4 5-16,-12-4-8 0,0 0 8 0,0 0-6 15,12 4-4-15,-12-4 4 0,0 0 2 0,0 0-4 16,0 14 2-16,0-14 4 0,0 0-2 0,-6 14-2 0,6-14 4 16,-4 13 0-16,4-13 2 0,-8 16 0 0,2-8 1 15,-3 3-5-15,0 0 2 0,1-2 2 16,0 0 1-16,-4 0-4 0,5 2 3 0,-4-1 1 0,2 1 1 15,2-3 5-15,-1 2-7 0,1-2 0 0,1-2 0 16,-3 8-5-16,5-8 1 0,4-6 0 0,-9 11-1 16,6-2-9-16,3-9 9 0,-8 12-3 0,8-12 2 15,-3 10-11-15,3-10 13 0,-3 10-7 16,3-10 8-16,0 0-3 0,0 12 1 0,0-12-3 0,0 0-1 16,3 17 4-16,2-10-3 0,-5-7 0 0,6 13 0 15,-3-8-1-15,-3-5 4 0,10 13-4 0,-7-6 4 16,7 4-8-16,-4-3 3 0,0 2 0 0,0-4 4 15,2 3-2-15,2 3 2 0,1 0 0 0,-2-1 3 16,0 1-4-16,0-2 7 0,-1 4-2 0,1 0 0 16,-1-2 3-16,1 1 3 0,1 1 2 0,-2-1-2 15,-1 4 0-15,-1-1 4 0,2 1-1 0,1 4 4 0,-1-5 0 16,0 0 4-16,-1 0 6 0,1 6-2 0,-1-3-3 16,-1-3 0-16,0-3 0 0,0 1-7 0,-3 0 10 15,2 2-6-15,-4-1 1 0,4-7-3 0,-5 5-2 16,0-2-6-16,0-11 6 0,0 17-1 15,-2-6-4-15,-2 2-2 0,-1 1-21 0,2-5-40 0,-7 4-56 16,5-6-67-16,-5 4-62 0,-4 2-71 0,1-2-101 16,-2 2-412-16,-1-5-883 0,2 2 391 0</inkml:trace>
        </inkml:traceGroup>
      </inkml:traceGroup>
    </inkml:traceGroup>
  </inkml:traceGroup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14:15.39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5E9B64A-3AB7-4934-8BA2-0F2822B78B3B}" emma:medium="tactile" emma:mode="ink">
          <msink:context xmlns:msink="http://schemas.microsoft.com/ink/2010/main" type="writingRegion" rotatedBoundingBox="13372,11443 15707,11443 15707,13761 13372,13761"/>
        </emma:interpretation>
      </emma:emma>
    </inkml:annotationXML>
    <inkml:traceGroup>
      <inkml:annotationXML>
        <emma:emma xmlns:emma="http://www.w3.org/2003/04/emma" version="1.0">
          <emma:interpretation id="{8A86AC45-E46D-42E6-AFF7-49EF92F5246E}" emma:medium="tactile" emma:mode="ink">
            <msink:context xmlns:msink="http://schemas.microsoft.com/ink/2010/main" type="paragraph" rotatedBoundingBox="13372,11443 15707,11443 15707,13761 13372,137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8FEA776-12A4-4266-9A10-D94D19168CBC}" emma:medium="tactile" emma:mode="ink">
              <msink:context xmlns:msink="http://schemas.microsoft.com/ink/2010/main" type="line" rotatedBoundingBox="13372,11443 15707,11443 15707,13761 13372,13761"/>
            </emma:interpretation>
          </emma:emma>
        </inkml:annotationXML>
        <inkml:traceGroup>
          <inkml:annotationXML>
            <emma:emma xmlns:emma="http://www.w3.org/2003/04/emma" version="1.0">
              <emma:interpretation id="{29510408-0DF1-4496-A62F-7B875FF4D10D}" emma:medium="tactile" emma:mode="ink">
                <msink:context xmlns:msink="http://schemas.microsoft.com/ink/2010/main" type="inkWord" rotatedBoundingBox="15303,11443 15707,11443 15707,12053 15303,12053"/>
              </emma:interpretation>
            </emma:emma>
          </inkml:annotationXML>
          <inkml:trace contextRef="#ctx0" brushRef="#br0">12755 9630 171 0,'0'0'327'0,"7"5"-9"0,-7-5-2 0,8 13-11 16,-7-6-13-16,4 4 6 0,-2 3 0 15,3 1-13-15,-5 0-7 0,2 2-16 0,-3 2-14 16,0 6-19-16,-3-7-19 0,-4 5-18 0,-2 2-20 0,-5 2-16 15,-7 4-20-15,-1 0-3 0,0 3-28 0,-7-2-42 16,4-5-63-16,-5 4-68 0,0-2-58 16,-4 1-62-16,3 1-80 0,-2-6-103 0,0 3-259 0,0-4-681 15,5-1 303-15</inkml:trace>
        </inkml:traceGroup>
        <inkml:traceGroup>
          <inkml:annotationXML>
            <emma:emma xmlns:emma="http://www.w3.org/2003/04/emma" version="1.0">
              <emma:interpretation id="{A3B947BA-674B-476F-9407-B56C03D88CC3}" emma:medium="tactile" emma:mode="ink">
                <msink:context xmlns:msink="http://schemas.microsoft.com/ink/2010/main" type="inkWord" rotatedBoundingBox="13372,12167 14696,12167 14696,13761 13372,13761"/>
              </emma:interpretation>
            </emma:emma>
          </inkml:annotationXML>
          <inkml:trace contextRef="#ctx0" brushRef="#br0" timeOffset="2275.5719">11760 10409 43 0,'0'0'203'0,"4"-10"-9"0,-4 10-12 16,0 0-12-16,9-7-7 0,-9 7-10 0,0 0-8 15,3-11-10-15,-3 11-4 0,0 0-10 0,0 0-2 16,2-11-8-16,-2 11-5 0,0 0-10 0,0 0-5 16,0 0-5-16,0 0-3 0,0 0-8 0,0 0-7 15,0 0-3-15,-5-16-6 0,5 16-9 16,0 0 1-16,0 0-10 0,0 0-1 0,0 0-8 0,0 0 0 15,0 0-3-15,-23 21-1 0,15-11-3 0,1 3 4 0,-5 1-4 16,0 1 0-16,-3 6-1 0,0-4-2 0,-1 8-4 16,-7 6 0-16,2 3-2 0,2-3-1 15,-6 4 0-15,2 1-1 0,-2 2-3 0,-2-3 0 16,2 2 0-16,-2 2 1 0,0-2-3 0,-3-1 1 16,3 0 0-16,-1 0-3 0,1-4 5 0,0 4 1 0,-4-3 0 15,1 2 0-15,-1-2 1 0,-1 1 0 0,-2-3 5 16,1 0-2-16,6 1 5 0,-1-2 4 0,1 2 1 15,-4-1-1-15,4 4 6 0,-1-4-1 0,4 0 3 16,-1-4-1-16,-2 0 3 16,6-4 3-16,0-2-4 0,2 1 2 0,-1-2 4 0,-5 12-4 0,7-15 0 15,2 3-3-15,-1-1 3 0,1 1 11 0,1-1-11 16,-3 1 2-16,7-9 7 0,-2 9-10 0,-5-2 7 16,5 1 0-16,1-4 0 0,-3 3 1 0,3-8-1 15,0 5-9-15,2-2 0 0,-1-6 9 0,4 0-5 16,-1 3-7-16,1-5 1 0,7-5-4 0,-8 9 2 15,2-3-4-15,6-6 0 0,0 0-9 0,-7 9 5 16,7-9-8-16,-9 6 3 0,9-6-4 0,0 0 1 0,0 0-8 16,0 0-6-16,0 0-21 0,0 0-35 0,0 0-26 15,0 0-26-15,0 0-32 0,0 0-46 16,0 0-43-16,-9-23-58 0,9 23-321 0,-1-19-659 16,2 4 292-16</inkml:trace>
          <inkml:trace contextRef="#ctx0" brushRef="#br0" timeOffset="2796.5693">10728 11420 125 0,'4'-6'212'0,"-4"6"-11"0,0 0-8 0,0 0-7 0,0 0-11 16,0 0-7-16,0 0-7 0,-23 26-4 0,15-17-9 16,2-2 2-16,0 2-13 0,-1 6-1 15,-1 0-8-15,-1-2-3 0,0 1-5 0,0 2-7 16,-1-3-7-16,2 5-4 0,0-2-2 0,0-1-9 0,1 1-4 16,-4-2-8-16,4 0-5 0,-1 0-3 0,2 1-1 15,-1-2-4-15,1 1-16 0,0 0 4 0,0-3-2 16,0 3-5-16,0-1-1 0,2-3-7 0,1 0 2 15,0 3-3-15,0-5-7 0,3-8 1 0,-8 18-1 16,5-7-5-16,0-4 4 0,3-7-2 0,-6 17 6 16,6-9-9-16,0-8 3 0,-3 14-2 15,2-6-3-15,1-8 3 0,-3 16-4 0,3-16-7 0,-3 15 5 16,3-15-1-16,3 10-1 0,-3-10 4 0,6 11-6 16,-6-11 11-16,4 11 6 0,-4-11-11 0,11 7 14 15,-2-5-2-15,-9-2 4 0,19-2-3 0,-9 2 4 16,8-4-8-16,0 1 4 0,6-3-12 0,1 1-1 15,-1-1-4-15,0-3-8 0,-4 6 8 0,5-1-7 16,-6-3-16-16,7 1-20 0,-10 4-15 0,0 0-26 0,1-1-17 16,-1 3-24-16,-7-2-25 0,-9 2-32 15,15 2-31-15,-15-2-44 0,0 0-64 0,5 6-263 0,-5-6-613 16,0 0 272-16</inkml:trace>
        </inkml:traceGroup>
      </inkml:traceGroup>
    </inkml:traceGroup>
  </inkml:traceGroup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14:19.46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3DC2AD9-1310-4530-8C13-EF56351970A7}" emma:medium="tactile" emma:mode="ink">
          <msink:context xmlns:msink="http://schemas.microsoft.com/ink/2010/main" type="writingRegion" rotatedBoundingBox="10453,14340 17775,13965 17871,15829 10549,16205"/>
        </emma:interpretation>
      </emma:emma>
    </inkml:annotationXML>
    <inkml:traceGroup>
      <inkml:annotationXML>
        <emma:emma xmlns:emma="http://www.w3.org/2003/04/emma" version="1.0">
          <emma:interpretation id="{6985A169-EDD0-48FE-9C5F-A86A8F548847}" emma:medium="tactile" emma:mode="ink">
            <msink:context xmlns:msink="http://schemas.microsoft.com/ink/2010/main" type="paragraph" rotatedBoundingBox="10554,14335 15587,13995 15632,14670 10599,150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45777C2-869B-4FF1-8381-1179B5B47172}" emma:medium="tactile" emma:mode="ink">
              <msink:context xmlns:msink="http://schemas.microsoft.com/ink/2010/main" type="line" rotatedBoundingBox="10554,14335 15587,13995 15632,14670 10599,15010"/>
            </emma:interpretation>
          </emma:emma>
        </inkml:annotationXML>
        <inkml:traceGroup>
          <inkml:annotationXML>
            <emma:emma xmlns:emma="http://www.w3.org/2003/04/emma" version="1.0">
              <emma:interpretation id="{4FF394BD-74DE-412E-A2E4-84FDAAAE2366}" emma:medium="tactile" emma:mode="ink">
                <msink:context xmlns:msink="http://schemas.microsoft.com/ink/2010/main" type="inkWord" rotatedBoundingBox="10554,14335 13506,14135 13552,14810 10599,15010"/>
              </emma:interpretation>
            </emma:emma>
          </inkml:annotationXML>
          <inkml:trace contextRef="#ctx0" brushRef="#br0">7651 12621 180 0,'0'0'187'0,"-3"-13"-3"15,3 13-7-15,0 0-6 0,-3-18-8 0,3 18-6 0,0-12-3 16,0 12-5-16,0 0-7 0,-3-16-4 0,3 16-5 16,-4-15-1-16,4 15-2 0,0 0-7 0,0 0 1 15,3-14-11-15,-3 14-12 0,0 0-6 0,0 0-9 16,0 0-12-16,1-11-12 0,-1 11-1 0,0 0 3 16,0 0 3-16,0 0 4 0,9 27-1 15,-6-14-2-15,-3 2 5 0,3 2 0 0,-3 4 5 0,5 4 2 16,1-2-3-16,-3 2 4 0,0 0 6 0,4 1-11 15,-4-4 5-15,0 3-5 0,0-3 1 0,3 1-7 16,-2-9-8-16,-1 4-8 0,3 0 2 0,0-5-12 16,-4 5 0-16,1-6-6 0,0 3 1 0,0-5-6 15,-3-2-4-15,0-8-3 0,3 18-3 0,0-13 5 16,1 4-8-16,-4-9-4 0,0 10-13 0,0-10-28 0,0 0-22 16,0 0-22-16,3 11-14 0,-3-11-22 15,0 0-25-15,0 0-33 0,6 7-36 0,-6-7-41 16,0 0-37-16,0 0-61 0,0 0-186 0,17-20-568 0,-11 14 251 15</inkml:trace>
          <inkml:trace contextRef="#ctx0" brushRef="#br0" timeOffset="628.044">7994 12769 149 0,'0'0'233'0,"0"0"-11"15,0 0-7-15,0 0-10 0,-28 28-2 0,22-18-5 16,-2-5-7-16,2 3-11 0,-1 3-8 0,-5 1-1 16,2 0-10-16,-2 0-4 0,1 2-9 0,2-2-3 15,-4 7-6-15,2-7-4 0,0 3-8 0,3-3-3 16,2 5 0-16,-1-3-9 0,1 3-4 0,0-3-11 0,0-3-4 16,1 6-3-16,-1-5-12 0,3 1 6 0,0 0-11 15,3-2-1-15,0-11-9 0,0 18-4 0,0-18-6 16,0 18 8-16,6-10-15 0,-6-8 1 15,6 16-10-15,-3-10 0 0,-3-6-2 0,14 11-8 0,-4-8 3 16,-4 3-6-16,5-2-1 0,0-3 1 0,3 2-3 16,2-6-7-16,1 2 0 0,2-3 2 15,0-2-6-15,7-1 6 0,1-2-5 0,-5-2-3 0,9 0-6 16,-4 0 6-16,-4-3-10 0,12-7 8 0,-6 8 3 16,4-6-3-16,-7 4-2 0,3-7-2 0,-2 5 3 15,-5-1 4-15,0 1-11 0,-2 2 3 0,-4 4-4 16,-2-2 1-16,-3 2 0 0,0-2-5 0,-5 4 6 15,1-3-9-15,-1 5 10 0,-3-4-3 0,-3 11-1 0,8-10-3 16,-8 10 4-16,0-14-4 0,0 14-2 0,-8-15-5 16,8 15 6-16,-9-6 1 0,9 6-7 15,-13 0 10-15,-1-4 2 0,14 4-10 0,-25 4 9 0,12 2-3 16,-7-1-5-16,4 4 7 0,-1-2 0 0,-2 2 3 16,4-3-1-16,-3 4 4 0,3 1 0 0,2 1 9 15,3 0-2-15,1 1 17 0,-2-2-10 0,2 4 3 16,6 0 0-16,-1 1 11 0,1-3 22 0,3-2-3 15,3 3 3-15,-2-3 2 0,5 4 1 0,0-2 9 16,2-4-7-16,4 2 5 0,-5-3 2 16,8-3-4-16,-2 0-4 0,7 1 5 0,-1-1-4 0,0-3-10 15,5-2-5-15,-1 1-6 0,-4 2-3 0,-2-3-4 16,8-3-7-16,-6 3-15 0,-2 0-24 0,-1 0-28 16,-1 0-30-16,-5 0-39 0,1-3-35 0,-11 3-31 15,16 0-22-15,-16 0-25 0,12 0-28 0,-12 0-32 16,0 0-43-16,0 0-53 0,14-5-277 0,-14 5-712 15,3-10 315-15</inkml:trace>
          <inkml:trace contextRef="#ctx0" brushRef="#br0" timeOffset="4918.4266">8922 12766 222 0,'0'0'256'0,"0"0"-7"0,-27-7-11 0,27 7-10 0,0 0-9 16,-25 12-7-16,14-7-16 0,-4 0-9 0,2 1-9 16,-1 0-12-16,1 1-8 0,-2 1-6 0,-1-2-9 15,2 5-12-15,5-4-5 16,-4 0-14-16,7-1-14 0,-2 4-5 0,0-3-10 0,3-2-8 0,5-5-9 16,-9 14-8-16,9-14-2 0,0 0-3 15,3 12-4-15,-3-12-4 0,0 0-6 0,17 9-3 16,-7-9-7-16,-10 0 2 0,19 3-3 0,-13-3-1 0,8 3 3 15,-2-2-16-15,4-1-1 0,-3 3 7 0,4-3-5 16,-2 3-4-16,-8-2 9 0,10 2-2 0,-5 0 0 16,1-1-3-16,-3 2-2 0,-10-4-3 0,20 5 5 15,-14 1-5-15,1-1 6 0,-7-5 0 0,6 10-3 16,-6 0-1-16,0-10 6 0,0 0-1 0,-9 25 5 16,5-18-5-16,-5-1 0 0,-2 5 7 0,1-2-10 15,-2-1-1-15,2 1-8 0,-2 0 12 0,-2-3-10 0,7-1-17 16,-8 5-24-16,6-6-15 0,-1 2-18 0,10-6-36 15,-14 6-37-15,14-6-38 0,-13 5-50 16,13-5-65-16,0 0-272 0,-17-5-612 0,17 5 272 0</inkml:trace>
          <inkml:trace contextRef="#ctx0" brushRef="#br0" timeOffset="4927.4029">9187 12808 254 0,'14'-5'289'0,"-14"5"-14"0,0 0-9 16,13 0-12-16,-13 0-12 0,0 0-14 0,12 5-15 16,-12-5-2-16,11 6-7 0,-6 0-2 0,3 2-22 15,-2 2 1-15,0-3 1 0,4 4-10 0,-7 3 1 16,3-4-17-16,3 2-4 0,-1 0-9 0,-2 2-6 15,0-3-15-15,-2 4-6 0,5-4 2 0,-4 0-21 16,0 1-7-16,1 1-10 0,-3-5-8 0,2 4-4 16,-2-3-9-16,0-1-3 0,-3-8-9 0,6 13-1 15,-6-13-4-15,3 11-6 0,-3-11-2 0,0 9-5 16,0-9-2-16,4 8 0 0,-4-8-8 0,0 0 1 16,0 0-7-16,0 0-15 0,0 0-13 0,0 0-7 15,0 0-15-15,0 0-3 0,0 0-8 0,9-25-7 16,-4 12 1-16,1 2-13 0,0-2-8 0,-3-2 0 0,7-2-6 15,-4 1 5-15,4 1 10 0,-4-1 2 0,3 0 8 16,2-2 4-16,-4 5 6 0,5-5 6 16,-4 5 5-16,1 2 6 0,3 0 11 0,-2-3 13 0,-3 8 8 15,-1-1 16-15,5 4-4 0,-2-2 18 0,0 1-7 16,-9 4 11-16,13-3 2 0,-13 3-2 0,17-3-4 16,-17 3 6-16,16 4 1 0,-4-1 4 0,-12-3 8 15,13 10 4-15,-5-2 0 0,-2 2 1 0,1-7-4 16,-1 11-2-16,0-4 3 0,3 5 1 0,-4-5-4 15,1 5-3-15,-3 2-5 0,1-4-2 0,-1-2-5 16,0 3-1-16,-2-3-4 0,1 4-1 0,-2-6-3 16,0-9-4-16,0 18-2 0,3-11-1 0,-3-7 0 15,3 13-4-15,-3-13 1 0,0 0 6 0,0 0-5 16,0 15-6-16,0-15 0 0,0 0-8 0,0 0-5 16,0 0-13-16,0 0-7 0,0 0-10 0,0 0-10 15,21-20-13-15,-15 11-13 0,3-2-9 0,0-2-8 16,-2 2-2-16,1-6-3 0,-1 3-5 0,3-3 6 0,-2 3 5 15,-2-3 4-15,3 2 3 0,-2-1 10 0,4 1 11 16,-2 0 5-16,1 3 0 0,-1-3 5 16,-1 4 11-16,-1 1 4 0,2-1 13 0,-2 1 7 15,-2 3 7-15,5 3 3 0,-4-5 8 0,-6 9 6 0,9-8 6 16,-9 8 6-16,12-4 6 0,-12 4 9 0,12-4 11 16,-12 4 7-16,0 0 3 0,16 11 10 0,-7-7 4 15,-3 1 3-15,2 4 6 0,-2-1 9 0,3 2-2 16,-2 1 3-16,-1 1-4 0,3 0 1 0,-4 0 4 15,7 3-7-15,-7-1-4 0,4-2-1 0,-1 0-6 16,-1 2-5-16,-1-3-8 0,2-4-5 0,1 3-5 16,-2-2-7-16,-1-2-2 0,3 0-3 0,-1-1-6 15,-8-5 0-15,13 11-4 0,-7-11-3 0,-6 0-5 16,18 0-2-16,-18 0-12 0,16-4-6 0,-4 0-13 0,0 1-5 16,3-4-11-16,-2 0-4 0,1 0 2 15,-1-3-11-15,4 1 8 0,-1 1-4 0,-2 3 1 16,2-9 1-16,-1 4-5 0,-2-1 12 0,1 4 2 15,1-3-1-15,1 2 5 0,-3 0 1 0,-2-1 4 16,-2-1 0-16,4 0 0 0,-7 4 0 0,5-5 0 16,-5 4-2-16,0-1-6 0,0 1-8 0,-6 7-6 15,6-19-6-15,-6 13-1 0,0 6-6 0,0-14-10 0,0 14-13 16,-6-17 10-16,1 10 1 0,5 7 2 0,-12-19 3 16,9 14 10-16,3 5-3 0,-12-6 5 0,12 6-1 15,-13-5 5-15,13 5 6 0,-15 0 0 0,15 0 11 16,0 0-9-16,-20 4 31 0,10-2-22 0,3 3 2 15,-1 2 0-15,1-1 13 0,7-6 9 0,-14 12 0 16,8-1 8-16,-1-5 6 0,4 8 6 0,-2-2 5 16,2 0 6-16,0 2 0 0,3 0 7 0,2-2 9 15,-1 1 5-15,2-2 0 0,5 1 5 0,-2-1-2 16,3 3-3-16,1-7 0 0,4 3-5 0,-1 1-4 16,0-4-4-16,4 1-5 0,2-4-3 0,-1 2-3 15,5-4-14-15,-6 2-28 0,3 1-25 0,-1-3-53 16,-2-1-33-16,2-1-52 0,-3 0-53 0,-7 0-52 15,6 0-70-15,2-1-87 0,-17 1-228 0,19-7-720 0,-11 3 319 16</inkml:trace>
        </inkml:traceGroup>
        <inkml:traceGroup>
          <inkml:annotationXML>
            <emma:emma xmlns:emma="http://www.w3.org/2003/04/emma" version="1.0">
              <emma:interpretation id="{EE2862A8-236F-4EEC-B6AC-F5A1BEC6A311}" emma:medium="tactile" emma:mode="ink">
                <msink:context xmlns:msink="http://schemas.microsoft.com/ink/2010/main" type="inkWord" rotatedBoundingBox="13946,14172 15591,14060 15628,14603 13982,14714"/>
              </emma:interpretation>
            </emma:emma>
          </inkml:annotationXML>
          <inkml:trace contextRef="#ctx0" brushRef="#br0" timeOffset="4934.3842">11065 12360 294 0,'9'-4'293'0,"-9"4"-15"0,0 0-10 15,16 1-13-15,-16-1-15 0,14 11-7 0,-8-5-15 16,1 7-14-16,2-1-3 0,-1 1-10 0,-1 5-12 16,5 4-1-16,0 1-2 0,-5 0-6 0,4 0-13 15,-2 1-10-15,3 2-10 0,-2 0-13 0,2-2-9 16,0-1-12-16,-5 0-7 0,5-2-12 0,-4 0-2 15,1 0-9-15,-3-7-7 0,0-2-13 0,1 3 2 16,-1-4-5-16,-1-3-9 0,-2-1 1 0,3-1-3 16,-6-6-2-16,6 10-3 0,-6-10 4 0,5 8-2 15,-5-8 2-15,0 0-15 0,0 0 2 0,0 0 1 16,0 0-11-16,0 0-2 0,0 0 0 0,0 0-12 16,0 0-12-16,0 0-12 0,0 0-8 0,-19-28-17 0,12 22-6 15,-7 0-1-15,1 1-2 0,-2-2 10 16,-3-3 4-16,3 7 7 0,-3-3 4 0,3 4 2 15,-1 4-1-15,1-4 3 0,15 2 6 0,-22 0 9 0,10 2-3 16,0-1 7-16,12-1-5 0,-20 5 14 0,14-2 7 16,6-3 1-16,-13 12 2 0,10-7 0 0,3-5 7 15,-8 13 10-15,5-5-7 0,3-8 5 0,-1 15 4 16,1-15-1-16,1 16 0 0,-1-16 0 0,6 14-3 16,-1-7 2-16,1-1 2 0,-2 1-1 0,-4-7 1 15,12 8-8-15,0-5 0 0,-3 0-1 0,2 2 0 16,4-1-1-16,-1-4-2 0,4 1-2 0,0-1 6 15,-3-1-11-15,5-3-3 0,2-1-1 0,0 2-1 16,2-3 4-16,3-1-4 0,-2 1 2 0,5-3 0 16,-3 3-2-16,-3-2 0 0,3-3 1 0,-2 3-7 15,0-1-1-15,1 2-2 0,-4-7-2 0,2 4-7 16,-2-4 2-16,-4 6-1 0,-1-2-2 0,1 4-8 16,-5-4 3-16,0-1-7 0,-1 4 3 0,2-4-8 0,-7 4-4 15,1-4-5-15,-2 4 2 0,-2-1-4 0,-1-2 4 16,0 1 8-16,-3 9 0 0,2-18-4 15,-2 18 11-15,-2-16-5 0,2 16 2 0,-9-12 1 0,3 4 9 16,6 8-4-16,-10-9 3 0,4 2 1 0,6 7 4 16,-14-4 1-16,14 4 4 0,-15-2-5 0,15 2 4 15,0 0 3-15,-22 6 9 0,15-2 1 0,-1 1 15 16,2 2 0-16,0 1-2 0,-1-1 8 0,-1 4 5 16,-2 0-2-16,5 2 9 0,-1-1 6 15,0 0-5-15,1 2 1 0,0 1 3 0,4-2-4 16,1-2-2-16,1 3-1 0,2-5-3 0,-3-9 1 0,6 19-2 15,-2-11-5-15,2 2-1 0,0-3-2 0,5 0-1 16,-2 0-2-16,3-4-1 0,1 0-5 0,2 1 4 16,3-4-4-16,-3-6 5 0,3 5-9 0,3-3-2 15,-2-3-4-15,6-1-3 0,-1 3-3 0,0-6 3 16,1 1-3-16,-2-1 1 0,1 1-2 0,-3-5 3 16,-5 8-6-16,8-2 5 0,-9-1 1 0,-2-1 2 0,1 3-3 15,-1-2-3-15,-1 3-1 0,-5 1 3 0,4 1-4 16,-2 3 4-16,-9 2 2 0,12-1-5 15,-12 1 4-15,15 0 13 0,-15 0-8 0,10 3 8 0,-10-3 4 16,9 16 14-16,-5-11-7 0,-4-5 0 0,11 14 0 16,-5-7 0-16,0 0 0 0,-2 3 0 0,2-3-3 15,-3 0 0-15,5 1-7 0,-2-1 0 0,-6-7 6 16,10 10-6-16,-5-6 1 0,-5-4-3 0,10 7 2 16,-10-7 2-16,8 4-1 0,-8-4-3 0,0 0 0 15,14-1-3-15,-14 1 4 0,14-4-5 0,-5-3-8 16,-2-1-2-16,1 3-5 0,1-10-1 0,3 5-6 15,-2-4 4-15,5-4-2 0,-3 5 4 0,3-7-5 16,0 1 11-16,-2 5-12 0,-1 0 3 0,1-1 3 16,2 2-1-16,2-4 1 0,-2 10 7 0,-2-1 0 15,1 2 11-15,-1-1-7 0,-1 5 18 0,4 1-6 16,1 4 9-16,2-1 5 0,-4 3 2 0,3 2 2 16,-2-3-5-16,4 13 2 0,-5-5-5 0,4 1 3 0,5 4-4 15,-5-3-1-15,-2 7-21 0,-7-6-40 16,-2 1-53-16,-1-1-73 0,-1 2-75 0,-7 7-92 15,-2-8-124-15,-2-1-306 0,-7 3-825 0,-4 3 366 0</inkml:trace>
        </inkml:traceGroup>
      </inkml:traceGroup>
    </inkml:traceGroup>
    <inkml:traceGroup>
      <inkml:annotationXML>
        <emma:emma xmlns:emma="http://www.w3.org/2003/04/emma" version="1.0">
          <emma:interpretation id="{88E39FBB-8E50-4C8C-A90C-B1D8E0BA2CDD}" emma:medium="tactile" emma:mode="ink">
            <msink:context xmlns:msink="http://schemas.microsoft.com/ink/2010/main" type="paragraph" rotatedBoundingBox="10513,15492 17834,15117 17871,15829 10549,162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840B8F2-123F-49A4-BEA9-DBB35A11DB5C}" emma:medium="tactile" emma:mode="ink">
              <msink:context xmlns:msink="http://schemas.microsoft.com/ink/2010/main" type="line" rotatedBoundingBox="10513,15492 17834,15117 17871,15829 10549,16205"/>
            </emma:interpretation>
          </emma:emma>
        </inkml:annotationXML>
        <inkml:traceGroup>
          <inkml:annotationXML>
            <emma:emma xmlns:emma="http://www.w3.org/2003/04/emma" version="1.0">
              <emma:interpretation id="{62436779-2D41-4CF7-B579-7E0D45B4B5D4}" emma:medium="tactile" emma:mode="ink">
                <msink:context xmlns:msink="http://schemas.microsoft.com/ink/2010/main" type="inkWord" rotatedBoundingBox="10513,15492 13334,15348 13368,16022 10547,16166"/>
              </emma:interpretation>
            </emma:emma>
          </inkml:annotationXML>
          <inkml:trace contextRef="#ctx0" brushRef="#br0" timeOffset="4954.3328">7603 13733 279 0,'0'0'285'0,"0"0"-12"0,-4 24-15 0,4-24-12 16,3 18-20-16,-3-18-14 0,1 20-15 0,2-4-17 0,0-7-15 15,0 6-14-15,0-8-6 0,-3 4-20 0,3-2-10 16,2 1-16-16,1-3-6 0,-6 2-9 0,48-129 702 141,-48 120-789-141,23 27-13 15,-14-16-28-15,2 3-27 0,-2 1-40 0,4 4-49 16,1 0-56-16,5-3-85 0,-13-1-199 0,13 0-541 0,-5 2 240 16</inkml:trace>
          <inkml:trace contextRef="#ctx0" brushRef="#br0" timeOffset="4942.3621">7715 14089 166 0,'0'0'271'0,"0"0"-9"0,0 0-11 0,0 0-12 15,0 0-13-15,0 0-15 0,0 0-17 0,0 0-13 16,0 0-12-16,0 0-8 0,0 0-4 0,0 0-4 0,0 0-4 15,0 19-8-15,-6-8 0 0,6 0 4 0,-3 1-9 16,0 4 0-16,3-2-7 0,0 1 6 0,0 0-14 16,0 1-1-16,6-1-6 0,2 1-2 0,-2-3-4 15,6 2-6-15,-5-2 1 0,6-6-4 0,-1 4-7 16,2 2-2-16,-1-8-7 0,-1 1-3 0,-5-1-6 16,10-4-5-16,-2 0-9 0,1 2-3 0,-3-6-6 15,1 3-6-15,-14 0 0 0,19-7-8 0,-7 3-1 16,-5 2-5-16,-7 2-3 0,17-4 0 0,-8-1-4 15,-2-4-3-15,-7 9-3 0,15-11-1 0,-11 5 1 16,2-5-4-16,0 6-2 0,-3-6 2 0,2 0-5 16,1 3-1-16,0 0 1 0,-3-4-2 0,0 4 1 15,-2-7-3-15,2 6 3 0,0-6 11 0,0 7-11 16,-3 8-5-16,0-16-1 0,0 16-1 0,0-19-1 16,0 19 1-16,-3-12 1 0,3 12-2 0,-3-15-1 15,3 15 2-15,-4-12 0 0,4 12-2 0,-6-12 1 16,6 12 0-16,-6-8 0 0,6 8 0 0,-6-8-2 0,6 8 3 15,-8-7-3-15,8 7 2 0,-9-5-2 16,9 5-1-16,0 0 0 0,-16-3-2 0,16 3 1 0,0 0 2 16,-22 5-1-16,22-5 4 0,-17 4-3 0,7-2-3 15,1 0 4-15,-1 3 5 0,1 0-7 0,-2 1 3 16,2-2 0-16,2-1-1 0,-5 4 0 0,12-7 3 16,-16 8-4-16,8-4-1 0,2 1 3 0,6-5-5 15,-16 6 1-15,10 1 4 0,6-7-2 0,-10 4-4 16,10-4 6-16,-6 5-2 0,6-5 2 0,-11 6-4 15,11-6-1-15,0 0-10 0,0 0-16 0,-9 6-24 16,9-6-20-16,0 0-30 0,0 0-21 0,0 0-20 16,0 0-16-16,-6 7-24 0,6-7-20 0,0 0-36 15,0 0-41-15,0 0-60 0,0 0-279 0,0 0-672 0,0 0 297 16</inkml:trace>
          <inkml:trace contextRef="#ctx0" brushRef="#br0" timeOffset="5475.4219">8209 14162 18 0,'3'10'286'0,"3"-3"-10"0,-2 2-5 0,-1 0-19 15,3-3-17-15,0 5-16 0,2-3-12 0,-2-1-23 16,-3 3-7-16,3-3-14 0,-6-7-14 0,7 15-7 16,-4-9-16-16,0 3-7 0,-3-9-15 0,8 11-1 15,-5-4-16-15,-3-7-2 0,3 8-10 0,-3-8-5 16,0 0-6-16,5 8-10 0,-5-8-4 0,0 0 0 16,0 0 2-16,8 8-10 0,-8-8-2 0,0 0 7 15,0 0-14-15,0 0-7 0,0 0 0 0,0 0-8 16,0 0-5-16,0 0-8 0,6-26-15 0,-6 15-7 15,3-3-9-15,0 4-5 0,0-3-3 0,1-2 1 16,-4 0-4-16,6-1 1 0,0 2 5 0,-1 1 2 16,-2 1-1-16,3 4 4 0,0-2 8 0,-3 0 1 15,1 5 7-15,-4 5 5 0,14-16 15 0,-9 10 10 16,-5 6 6-16,14-8 10 0,-8 1 11 0,-6 7-4 16,16-3 16-16,-4 1 8 0,-12 2 6 0,20-1 7 15,-20 1 12-15,19 3 0 0,-12-1 7 0,5-1-4 16,-4 8 0-16,4-4-5 0,-2 5-1 0,-2-4-4 15,1 5 1-15,-3 0-3 0,1 0-18 0,-4-3 4 0,3 0-6 16,0 7-1-16,-2-6-11 0,-1 1-6 0,-3 1-4 16,6-3-4-16,-1 3 1 0,-5-11-7 0,3 18-14 15,-3-18-21-15,3 11-35 0,-3-11-44 0,3 7-37 16,-3-7-25-16,0 0-14 0,6 10-27 16,-6-10-44-16,0 0-35 0,0 0-48 0,0 0-57 0,0 0-205 15,25-14-624-15,-17 7 277 0</inkml:trace>
          <inkml:trace contextRef="#ctx0" brushRef="#br0" timeOffset="6088.2363">8809 14041 50 0,'2'-11'251'0,"-2"11"-18"0,0 0-5 0,3-10-6 16,-3 10-16-16,0 0-11 0,0 0-15 0,0 0-16 15,0 0-13-15,0 0-9 0,0 0-5 0,0 0-2 16,0 0-3-16,0 0-5 0,0 0-6 15,-25 19 9-15,21-12 0 0,-2 1-23 0,0 0 7 0,3 4-12 16,-3-1-5-16,-2 0 4 0,2 1-4 0,5 3 8 16,-5-4-3-16,0 1-4 0,6 2-11 0,-3 1-1 15,0-2-3-15,3-4-7 0,-2 2 0 0,2-11-5 16,2 22-4-16,-2-14-2 0,0-8-3 0,6 17 6 16,-6-8-9-16,7-4-3 0,-7-5-4 0,12 11 0 0,-1-6-4 15,4 0 3-15,-5-5-11 0,7 0-4 0,-1 0-4 16,3 0-2-16,7-6-5 0,0 1-2 15,0-4-4-15,7 4-2 0,-8-1 4 0,5-5-5 16,-5 0-9-16,8-2-5 0,-8 2-5 0,11-6-7 0,-9 6-4 16,-2-3-12-16,1 1-1 0,-7 0-16 0,3-3 2 15,-8 5-7-15,-1 1 0 0,1-2-3 0,-2 1-4 16,-5 0-1-16,-1-3 2 0,-3 4-5 0,3-2 0 16,-6 1 16-16,0 11-3 0,5-17 4 0,-5 17 1 15,-5-18 4-15,2 12 6 0,3 6-1 0,-9-16 5 16,9 16 4-16,-10-11 3 0,4 7-3 15,6 4 5-15,-14-7 1 0,14 7 5 0,-13 0 0 0,13 0 6 16,-18-1 4-16,18 1-6 0,-13 5 9 0,5 1 9 16,8-6 1-16,-15 10 11 0,8-5-1 0,1 3 5 15,0 1 10-15,-2 0 1 0,2 2 2 0,2 2 4 16,1-1 7-16,-3 3 0 0,6-3 1 0,0 3 5 16,0-15 2-16,0 24-3 0,0-11 2 0,6 0 7 15,-5-1-6-15,5-1 5 0,0-3-1 0,0 0-4 16,0 6 9-16,2-8-5 0,1 0-3 0,4 2-1 15,0-2-7-15,4-1-8 0,-2-4 4 0,-3-1-11 16,6 1-7-16,-2-1 1 0,5-1-10 0,-2-3-17 16,1 2-34-16,-1-4-22 0,0 1-35 0,-1-1-32 15,8-1-19-15,-8 2-26 0,1-3-22 0,-3-1-22 0,1 4-28 16,-2-4-24-16,-2 2-34 0,1 1-40 16,-2-3-243-16,-5 0-625 0,2-2 277 0</inkml:trace>
          <inkml:trace contextRef="#ctx0" brushRef="#br0" timeOffset="6393.9308">9627 13666 247 0,'0'0'276'0,"0"0"-8"0,0 0-9 0,0 0-14 0,0 0-8 16,0 0-6-16,0 0-12 0,8 37-12 0,-8-20-1 15,3-2-1-15,-2 2-7 0,4 2 8 0,-2-3-1 16,-2 5-1-16,5-1-8 0,-1 3-4 0,-2-3-15 16,1-2-6-16,-2 3-8 0,1-5-15 0,0 2-8 15,2-1-13-15,0-1-11 0,-2-1-13 0,0 0-8 16,0-2-13-16,3 1-5 0,-2-2-9 16,-2-4-4-16,-1 0-11 0,-1-8-18 0,6 18-34 0,-1-14-26 15,-5-4-38-15,7 10-38 0,-7-10-14 0,0 0-45 16,15 0-25-16,-15 0-27 0,0 0-27 0,20-9-28 15,-15 4-26-15,4-5-32 0,2 1-248 0,-1-1-621 16,-1-2 275-16</inkml:trace>
          <inkml:trace contextRef="#ctx0" brushRef="#br0" timeOffset="6798.1396">9903 13954 67 0,'0'0'164'0,"14"-8"35"0,-11 4 15 16,-3 4 6-16,10-5 3 0,-10 5 2 0,0 0-3 16,9-6-7-16,-9 6-8 0,0 0-8 0,0 0-5 0,0 0-2 15,0 0-6-15,0 0 2 0,0 0-9 16,0 0-1-16,0 0-2 0,-22 34 8 0,16-22 0 15,-2 0-2-15,-1 2-8 0,5 2-10 0,-5-1-7 16,6 0-6-16,-2-2-11 0,2 2-11 0,-1 0-19 0,4-3-4 16,-3 2-9-16,3-3-11 0,0-11-6 0,1 21-4 15,-1-13-9-15,6-1-5 0,-3 3-5 16,5-5-7-16,-8-5-8 0,16 8-20 0,-7-7-23 0,2-1-21 16,8 0-21-16,-19 0-11 0,27-3-24 15,-8-2-3-15,-4-1-11 0,2-4-1 0,0 3 9 16,1-1 10-16,2-7 24 0,-7 6-17 0,7-1 13 15,-6-2-4-15,0 0 18 0,7 0 0 0,-9 1 11 0,0 2 21 16,-8 0 29-16,2 1 18 0,2 3 18 0,0-3 22 16,-8 8 16-16,11-7 15 0,-11 7 2 0,10-5-2 15,-10 5-3-15,0 0 3 0,15 0 4 0,-15 0 2 16,14 1 0-16,-14-1 1 0,15 8-3 0,-6-3-13 16,-1-2-4-16,3 5-6 0,1-1-10 0,3-1-9 15,-2 3-5-15,-2 0-4 0,2-2-7 0,-3-1-13 16,2 5 3-16,-3-2-6 0,2-2-9 0,-4-3-26 15,1 2-30-15,-8-6-38 0,12 5-38 0,-12-5-33 16,9 9-37-16,-9-9-41 0,7 1-46 0,-7-1-44 16,0 0-58-16,0 0-70 0,0 0-396 0,0 0-894 0,0 0 395 15</inkml:trace>
          <inkml:trace contextRef="#ctx0" brushRef="#br0" timeOffset="6966.691">10380 13605 329 0,'3'-10'408'0,"2"0"-36"0,-5 10-32 16,1-17-38-16,-1 17-32 0,8-11-28 0,-5 4-24 0,-3 7-23 15,7-8-30-15,-7 8-45 0,0 0-45 0,9-7-45 16,-9 7-44-16,0 0-54 0,0 0-67 0,0 0-82 16,0 0-222-16,0 0-475 0,0 0 209 0</inkml:trace>
        </inkml:traceGroup>
        <inkml:traceGroup>
          <inkml:annotationXML>
            <emma:emma xmlns:emma="http://www.w3.org/2003/04/emma" version="1.0">
              <emma:interpretation id="{24A0F109-73D4-48A7-B33A-6390DC3497BB}" emma:medium="tactile" emma:mode="ink">
                <msink:context xmlns:msink="http://schemas.microsoft.com/ink/2010/main" type="inkWord" rotatedBoundingBox="14211,15426 17840,15239 17871,15829 14241,16015"/>
              </emma:interpretation>
            </emma:emma>
          </inkml:annotationXML>
          <inkml:trace contextRef="#ctx0" brushRef="#br0" timeOffset="7739.1564">11293 13613 287 0,'0'0'276'0,"0"0"2"15,0 0-13-15,0 0-11 0,0 0-20 0,0 0-18 16,0 0-24-16,0 0-13 0,0 0-8 0,0 0-3 16,0 0 4-16,0 0 2 0,24 35 5 0,-18-11-3 15,0-7 11-15,-2 4-1 0,5 4-3 0,-1 2 1 16,4-3-1-16,-5 2-3 0,7-3-5 0,-5 0-10 0,1 1-9 15,0 2 10-15,1-6-11 0,2 0-13 16,-5-2-11-16,-1-3-14 0,-1 1-11 0,2-3-9 16,-2 4-11-16,0-5-8 0,-2 0-6 0,-1-3-10 0,-1 0-6 15,2-1-9-15,-4-8-22 0,4 14-33 0,-4-14-39 16,3 10-42-16,-3-10-41 0,5 10-38 0,-5-10-32 16,0 0-33-16,0 0-40 0,0 0-48 0,0 0-46 15,21-20-354-15,-15 9-781 0,1-2 346 0</inkml:trace>
          <inkml:trace contextRef="#ctx0" brushRef="#br0" timeOffset="8539.9975">11705 13839 137 0,'0'0'296'0,"0"0"-17"16,0 0-19-16,0 0-20 0,0 0-21 0,0 0-8 0,0 0-11 15,0 0-10-15,0 0-6 0,0 0-7 0,0 0-4 16,-36 21 3-16,29-6 9 0,-5-2 2 0,0 3-1 15,1 4 2-15,-1-3-5 0,-1 1-5 0,-1 2-8 16,4 0-8-16,1 2-9 0,2-8-13 0,1 2-8 16,0 0-8-16,4-1-14 0,-1-1-8 0,3 1-2 15,0-2-16-15,3-3-8 0,0-1-5 0,3 2-6 0,0-5-5 16,0 0-4-16,3-1-6 0,1 0-5 0,5 0-2 16,0-4-9-16,2 2-11 0,2-3-13 15,-3 0-17-15,1-4-11 0,1-1-12 0,1 0-7 0,-1-1-3 16,4-2-3-16,-4 1 1 0,0 0 0 0,5-7 4 15,-3 3 7-15,3 1-4 0,-5 3 11 16,-2-2-6-16,-1 2 10 0,0-1 1 0,-2 1 11 0,-1-1-5 16,0 6 6-16,-3-4 6 0,8 3 26 0,-8 1-19 15,2-2 6-15,1 2 5 0,-1-2 2 0,5 0 8 16,-1 3-2-16,-3-1 4 0,2 0-3 0,-1 2 4 16,2-2-6-16,-15 2 2 0,25-1-1 0,-10 1-3 15,-3 0 0-15,0-2-1 0,-12 2-2 0,22-2-4 16,-10 0 1-16,-12 2 0 0,20-2-1 0,-11 1 2 15,-9 1-7-15,13-8 4 0,-13 8-3 0,12-6 2 16,-12 6-4-16,12-7 3 0,-6 3-1 0,-6 4-2 16,7-7 2-16,-7 7 0 0,6-13-3 0,-6 13-2 15,2-12-1-15,-2 12 0 0,-2-14-3 0,2 14 9 16,-4-13-10-16,4 13 2 0,-8-14 0 0,2 7-2 0,6 7 0 16,-14-9-2-16,3 4-2 0,1 1 4 0,10 4-4 15,-23-6 2-15,8 5-2 0,2 1 6 0,-5 0 2 16,2 1 3-16,-1 2 1 0,1-2 2 15,1 5-2-15,-2-1 6 0,4 4-2 0,1-5 4 0,2 3-4 16,-2 0 4-16,1 4-2 0,4-3 5 0,1 3-2 16,1 0-20-16,-1-4 1 0,2 4 2 0,2 0 4 15,2-11-4-15,-1 20-1 0,1-20-2 0,3 20 7 16,-2-11 0-16,5-3 0 0,-1 5-1 0,2-2 4 16,1-4-5-16,-1-1-2 0,5-1 5 0,2 1-11 15,-2-2-5-15,4-4-8 0,0 1-5 0,1-3-7 16,-1-1-5-16,4 3 3 0,-4-6-3 0,0 1-1 15,-1-2 0-15,2 2 5 0,-1-4 1 0,-1 0 1 16,-2 2-6-16,1-2 14 0,-2-3 2 0,0 4 2 16,-3 0 0-16,3 2 5 0,-5 1 3 0,-1 1 4 15,-6 6 10-15,9-6 4 0,-9 6-1 0,9-7 2 16,-9 7-6-16,0 0 7 0,13 0 2 0,-13 0 4 16,0 0-1-16,11 8 2 0,-11-8-4 0,7 8 2 15,-2-1-1-15,-5-7-3 0,12 15 4 0,-11-9-3 0,-1-6-4 16,8 16-3-16,-4-11-19 0,-4-5-26 15,8 16-34-15,-4-11-41 0,-4-5-36 0,7 10-30 16,-7-10-30-16,8 10-40 0,-8-10-52 0,7 4-60 0,-7-4-309 16,0 0-726-16,0 0 322 0</inkml:trace>
          <inkml:trace contextRef="#ctx0" brushRef="#br0" timeOffset="8983.7993">12592 13755 253 0,'0'0'276'0,"0"0"-14"0,0 0-9 16,-7-5-18-16,7 5-14 0,0 0-12 0,0 0-16 0,-8-5-13 16,8 5-13-16,0 0-6 0,0 0-6 0,0 0-5 15,0 0-7-15,0 0-16 0,0 0-9 0,0 0-14 16,0 0-9-16,0 0-10 0,0 0-10 0,0 0 1 15,0 0-8-15,0 0-9 0,29-10-3 0,-17 10-4 16,-12 0-4-16,22 0-5 0,-6 3 5 0,-2 4-3 16,-4-7-4-16,7 4-2 0,-4-1-2 0,2 3 4 15,-2-1-4-15,1 5 3 0,-1-1 5 0,-5 1 3 16,1-2 6-16,0 3-1 0,-2 1-2 0,-1 0 17 16,-2 4 0-16,-2-1 4 0,-2 0 6 0,-2-1 7 15,-1 3-6-15,2-1 1 0,1 0-2 0,-5-1-3 16,4 2 2-16,-5-3-10 0,5 0-6 0,-4-3-7 0,5-1-2 15,-3 0-10-15,2 1 2 0,1-11-6 0,-3 15-5 16,3-15 1-16,3 13-6 0,-3-13 0 0,7 10-3 16,-7-10 1-16,10 4-4 0,2-4-5 15,-12 0-14-15,24 0-17 0,-10-3-22 0,1 2-23 0,2-2-29 16,-2-1-29-16,3-3-28 0,-3 2-22 0,3-4-23 16,-4 4-23-16,0 0-31 0,-5 0-33 0,2-1-34 15,-8-1-54-15,-3 7-228 0,10-10-640 16,-10 10 284-16</inkml:trace>
          <inkml:trace contextRef="#ctx0" brushRef="#br0" timeOffset="10268.0092">12685 13965 284 0,'0'0'305'0,"0"0"-22"0,0 0-25 0,0 0-17 16,0 0-20-16,0 0-19 0,0 0-17 0,0 0-20 16,0 0-9-16,0 0-15 0,38-10-9 0,-29 7-12 15,8-1-7-15,-2 2-10 0,3-2-9 0,-2 1-14 16,5-1-8-16,-2 0-5 0,8 3 6 0,-2-5-20 16,2-1-3-16,3 3-6 0,-6 1-3 0,3-1 2 15,0 0-11-15,-2 1 2 0,2-1-2 0,0 2-7 0,-2 1 10 16,-6 1-9-16,7-4 0 0,-7 4 4 15,5-3-8-15,-2 0 3 0,-5 3 3 0,1 0 0 16,-3 0 0-16,4-1 12 0,-4 1-10 0,-3-3 1 16,3 3-11-16,1-3 2 0,-2 3-2 0,1 0-3 0,-4-4 0 15,4 3-1-15,-1-3-1 0,-2 2-1 0,3-2-4 16,-2 1 4-16,-1 0 0 0,1-4 0 16,-4 6-4-16,-9 1 1 0,18-6-3 0,-7 1-8 15,-11 5 9-15,15-9 3 0,-9 6-4 0,-6 3 3 16,7-10-1-16,-7 10-9 0,7-9 5 0,-7 9 1 0,0 0-9 15,0-17 10-15,0 17-2 0,0 0-3 16,-11-13-2-16,3 9-2 0,8 4 1 0,-13-10 2 0,5 5 1 16,-1 0-7-16,-3 0 6 0,-1 5 1 0,-5-7-4 15,5 7-4-15,-4-3 2 0,-2 3 2 0,1 0 6 16,-1 0-5-16,-8 0-4 0,0 4 10 0,7 2-9 16,-5-2 0-16,6 2 2 0,1-3 7 0,0 1-5 15,0 5 10-15,5-4-9 0,-4 1 6 0,5 1 21 16,2-2-17-16,1 3-2 0,1-1 5 15,1-3 5-15,-1 3 2 0,3 1-3 0,5-8 6 0,-11 12 8 16,8-1 1-16,0-4 10 0,2 5 0 0,1-12 0 16,1 16 2-16,-1-16-3 0,5 18 0 0,-2-9-4 15,3-2 1-15,0 1-8 0,-1 1 1 0,3-2-1 16,-1-1-2-16,5-1-4 0,-1 1 7 0,4-1-13 16,3-3 1-16,-4 0-3 0,6-2-3 0,-4-2 2 15,2 0-7-15,2 1-11 0,0-5-9 0,-2 2-16 16,2-1-7-16,-5 1-4 0,3-1-11 0,-4-2-5 15,0-1 3-15,-1-1-3 0,-1 2 2 0,-6-1 5 16,8-1-4-16,-7 1 9 0,-1 1 5 0,1 0 1 16,1-2-2-16,-5 1 5 0,6 0 9 0,-9 8 4 15,9-11 10-15,-2 5 6 0,-7 6 3 0,11-9 0 16,-11 9 6-16,13-5 8 0,-5 2 0 0,-8 3 14 0,12-3 7 16,-12 3-5-16,13 0 10 0,-13 0 5 0,10 6-1 15,-1-3 2-15,-4 5 1 0,1-1 1 0,0 0 5 16,0 0-3-16,0 4-1 0,0-1-2 0,1 3-1 15,-2-6-6-15,2 5-1 0,-4 0-6 16,3-5-1-16,-2 2-1 0,4 0-4 0,-5-4-3 0,3 1-2 16,-6-6-2-16,6 13 3 0,-6-13-4 0,7 9-2 15,-7-9 0-15,11 3 0 0,-11-3-6 0,0 0 2 16,13-1-14-16,-13 1-5 0,15-6 5 0,-15 6-6 16,12-11-4-16,-5 4-1 0,-1 0 2 0,3 0-7 15,3-4 8-15,-1 0-4 0,-4 1 0 16,2-3 7-16,-1 2-5 0,2-1 2 0,-1-1 1 0,-2 4-1 15,4 0 1-15,1 0 4 0,-5-1 5 0,1 5 5 16,-1 2 2-16,1-3 6 0,-8 6-1 0,13-8 11 16,-13 8 4-16,13-1 2 0,-13 1 4 0,17 4 4 15,-17-4 7-15,13 7 0 0,-5-2 0 0,-1-1 3 16,-7-4 1-16,14 13 0 0,-8-6-4 0,0 0 1 0,-3 0-2 16,3 3-2-16,-1-1-2 0,0 0-9 0,-1-2 3 15,-4-7-5-15,9 13 4 0,-7-4-11 16,-2-9 0-16,4 9-2 0,-4-9-1 0,0 0-2 15,3 11-3-15,-3-11 1 0,0 0 0 0,5 7-1 0,-5-7 1 16,0 0 1-16,0 0-3 0,0 0 1 0,0 0-5 16,0 0-4-16,0 0-10 0,0 0 1 15,0 0-1-15,16-15-6 0,-16 15-2 0,8-14-3 0,-4 7-3 16,1-3-6-16,4 0 0 0,-3-3 0 0,1-2 7 16,-3 7-7-16,4-5 5 0,-1-1-1 0,1 6 3 15,-2-4 3-15,0 2 1 0,1 4-1 0,1 0 3 16,-1-1 0-16,4 0 2 0,-11 7 3 0,16-7 7 15,-6 7 7-15,-10 0 12 0,17-4-2 0,-5 4 6 16,0 5 8-16,-12-5 2 0,25 2 4 0,-16 4-1 16,1-4 5-16,4 4 0 0,-5 1-6 0,4-4-2 15,1 7-3-15,-4-3 1 0,-1-2-4 0,3 6-3 16,-3-7 0-16,1 1-3 0,-1 1-3 0,2-1-8 16,-4 1-18-16,-7-6-23 0,9 5-31 0,-9-5-22 0,12 4-32 15,-12-4-24-15,0 0-30 0,0 0-41 16,15-4-26-16,-15 4-22 0,0 0-22 0,13-9-31 15,-7 4-29-15,5-3-29 0,-2-1-295 0,-2-3-718 16,7-1 318-16</inkml:trace>
          <inkml:trace contextRef="#ctx0" brushRef="#br0" timeOffset="10646.2092">14755 13540 291 0,'0'0'308'15,"0"0"-1"-15,0 0-11 0,0 0-3 16,0 0-2-16,0 0 9 0,-23-7-4 0,23 7-11 15,-18 3-7-15,18-3-13 0,-19 10-15 0,7-3-11 16,2 3-9-16,-2 0-10 0,0 2-14 0,0 2-16 0,3 2-11 16,0-1-12-16,-2-1-13 0,3 3-14 0,-1-2-11 15,4-2-10-15,-1 1-11 0,2 1-14 0,-2-2-9 16,4-4-4-16,-2 3-12 0,2 2-4 0,2-14-4 16,2 18-11-16,1-8-3 0,3-2-11 0,-6-8-13 15,9 11-30-15,-3-8-22 0,1 4-28 0,-7-7-18 16,18 0-22-16,-18 0-15 0,21-3 0 15,-9 3-16-15,-12 0-4 0,21-5 8 0,-6 2 4 0,-2-1 19 16,-1 0 10-16,0 0 6 0,-3 2 12 0,-9 2 14 16,18-4 25-16,-9 3 50 0,-9 1 11 0,15 0 28 15,-15 0 28-15,16 1 22 0,-16-1 9 16,13 6 7-16,-5-1 7 0,-1 1-3 0,1-2-4 0,-1 1-5 16,4 3-9-16,-4-1-12 0,4-2-8 0,-1 2-5 15,2 3-11-15,1-1-6 0,-4-4-13 0,0 2-25 16,0-3-42-16,-1 2-59 0,-8-6-61 0,13 7-67 15,-7-3-74-15,-6-4-78 0,0 0-105 0,0 0-341 16,0 0-867-16,0 0 384 0</inkml:trace>
        </inkml:traceGroup>
      </inkml:traceGroup>
    </inkml:traceGroup>
  </inkml:traceGroup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16:02.99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83C3EED-6B32-48BB-AA40-150BC0FC3835}" emma:medium="tactile" emma:mode="ink">
          <msink:context xmlns:msink="http://schemas.microsoft.com/ink/2010/main" type="writingRegion" rotatedBoundingBox="2022,1342 31178,-396 31793,9912 2637,11651"/>
        </emma:interpretation>
      </emma:emma>
    </inkml:annotationXML>
    <inkml:traceGroup>
      <inkml:annotationXML>
        <emma:emma xmlns:emma="http://www.w3.org/2003/04/emma" version="1.0">
          <emma:interpretation id="{924D8C7C-95C4-44A6-B1DF-219991533E40}" emma:medium="tactile" emma:mode="ink">
            <msink:context xmlns:msink="http://schemas.microsoft.com/ink/2010/main" type="paragraph" rotatedBoundingBox="2354,1258 23944,541 24007,2436 2417,31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62AE951-34F8-4911-8A15-AFB76B2AECB3}" emma:medium="tactile" emma:mode="ink">
              <msink:context xmlns:msink="http://schemas.microsoft.com/ink/2010/main" type="line" rotatedBoundingBox="2354,1258 23944,541 24007,2436 2417,3152"/>
            </emma:interpretation>
          </emma:emma>
        </inkml:annotationXML>
        <inkml:traceGroup>
          <inkml:annotationXML>
            <emma:emma xmlns:emma="http://www.w3.org/2003/04/emma" version="1.0">
              <emma:interpretation id="{C716AB81-E630-464F-A603-04B858E4C305}" emma:medium="tactile" emma:mode="ink">
                <msink:context xmlns:msink="http://schemas.microsoft.com/ink/2010/main" type="inkWord" rotatedBoundingBox="2354,1258 8877,1041 8921,2358 2398,2575"/>
              </emma:interpretation>
            </emma:emma>
          </inkml:annotationXML>
          <inkml:trace contextRef="#ctx0" brushRef="#br0">3607 367 285 0,'0'0'276'0,"8"-3"-27"0,-8 3-24 15,0 0-18-15,0 0-9 0,0 0-6 0,0 0-19 0,12 14-9 16,-12-14-12-16,6 13-13 0,-5-5-8 0,4 2-6 16,-3 1-8-16,3-4-7 0,-5-7-7 0,7 26-8 15,-2-11-4-15,-5-15-13 0,6 21-3 0,-3-10-5 16,-2-2-4-16,4 0-5 0,-1 1-8 0,-4-10-5 16,3 12-1-16,-3-12-10 0,0 0-4 0,6 16 2 15,-6-16 1-15,0 0 8 0,0 0-4 0,8 8-6 16,-8-8 0-16,0 0-4 0,0 0-6 0,0 0-6 15,0 0 6-15,24-29-1 0,-18 16-7 0,1 0 5 16,-1-3-6-16,1 2-3 0,1-3-6 0,1 2 5 16,3-9 3-16,-5 10-2 0,5 0-8 0,-4 0 0 15,-2 7 2-15,0-2-1 0,-1 4-3 0,-5 5 3 16,9-10-2-16,-9 10 9 0,14 0 3 0,-14 0 5 16,13 11 5-16,-7-5 2 0,5 5 3 0,-1 1-1 15,1 0 3-15,-2 2-4 0,2 6-4 0,4 2 5 16,-3-1-5-16,2 0-5 0,-1 0-8 0,2-2-29 15,-3-6-32-15,0 1-48 0,-5 1-61 0,4-2-65 16,-1 0-113-16,-4-7-250 0,-6-6-635 0,15 11 282 16</inkml:trace>
          <inkml:trace contextRef="#ctx0" brushRef="#br0" timeOffset="1801.8996">4238 422 101 0,'0'0'205'0,"0"0"-7"0,0 0-10 0,0 0-5 16,5-11-5-16,-5 11-10 0,0 0-6 16,0 0-3-16,0-12-3 0,0 12-5 0,0 0-10 15,0 0 1-15,0 0-7 0,0 0-3 0,0 0-6 0,0-14-5 16,0 14-8-16,0 0-10 0,0 0-7 0,0 0-11 15,0 0-11-15,0 0-13 0,0 0-4 16,0 0-4-16,0 0-10 0,0 0-1 0,0 0-1 0,0 0-2 16,0 38-2-16,0-24-4 0,0-3 7 0,1 4-5 15,-1 0 8-15,2 0-3 0,0 2-3 16,-2-1 7-16,2 0-9 0,-1 1-3 0,2-4-5 0,-1 2 5 16,1-1-9-16,0 0-1 0,-2-1 4 0,-1-2-7 15,0-11 0-15,2 18-4 0,1-10 10 0,-3-8-14 16,0 14 3-16,0-14-4 0,1 12 3 0,-1-12-6 15,2 10 4-15,-2-10-1 0,0 0 2 0,0 0 4 16,0 0-1-16,3 11 6 0,-3-11-2 0,0 0-9 16,0 0 3-16,0 0-6 0,0 0-1 0,0 0 5 15,0 0-3-15,-6-38-2 0,6 24-3 0,0-1 1 16,0-2-3-16,1-5 4 0,-1 3-3 0,5-8-3 0,-2 9 7 16,1 4-2-16,-1-4-3 0,3 3-6 15,0-2 1-15,0 2 1 0,0 4 2 0,-3 0-6 16,3 3 5-16,-1-2-1 0,1 1-2 0,-1 0 2 15,-5 9-3-15,9-13-1 0,-9 13-2 0,9-7 1 0,-9 7 5 16,9-5-3-16,-9 5 0 0,0 0 5 16,0 0-2-16,21 11-3 0,-15-4 2 0,-1-2 2 0,1 3 1 15,3 4 3-15,-5 1-2 0,6 3-4 0,-7 0 3 16,3 0 1-16,0 0-1 0,5 5 0 0,-7-7 4 16,2 3 0-16,0 1 3 0,2-4-1 15,-4 3 0-15,2-4 2 0,2 1-6 0,-7 1 5 0,5-4-1 16,-4-2 1-16,2-1-3 0,-4-8 3 0,6 16-4 15,-5-11 1-15,-1-5-2 0,5 11 6 0,-5-11 2 16,0 0-5-16,6 10 6 0,-6-10-9 0,0 0 6 16,0 0-1-16,0 0 4 0,0 0 2 0,0 0-9 15,0 0 5-15,0 0-5 0,0 0 12 0,0 0-13 16,0 0 4-16,6-28-3 0,-3 18 0 0,-3-4-1 16,1 3 1-16,4-3-2 0,-4-3 6 0,-1 0-9 15,5 2 4-15,-2-1-1 0,1-2 2 0,-2 4-3 16,4-3 0-16,-2 4-2 0,-1 1 0 0,5-2-2 15,-4 2 3-15,-2 1 2 0,-2 11-5 0,9-16 3 0,-8 8 0 16,-1 8 0-16,7-15 1 0,-7 15-2 0,5-7-2 16,-5 7 2-16,0 0 0 0,4-8-4 15,-4 8-2-15,0 0 3 0,0 0-2 0,0 0 1 0,0 0 3 16,24 8 1-16,-24-8-4 0,11 9 2 0,-5-1 0 16,0 1-2-16,1 2 9 0,-1 1-5 0,3 3 7 15,-2-2 2-15,2 0-3 0,2 1 7 0,-2-1-6 16,1 5 1-16,-2-8 2 0,1 2 3 0,-2 4 3 15,2-5 1-15,-1-1-8 0,-4 1 0 0,2-2 0 16,0 0-4-16,-2-1 10 0,-1 1-6 0,2-2-1 16,1 2 4-16,-6-9-5 0,7 11-30 0,-1-5-26 15,-3 1-25-15,-3-7-39 0,0 0-39 0,6 13-49 16,-6-13-66-16,12 0-72 0,-12 0-194 0,0 0-579 16,20-11 257-16</inkml:trace>
          <inkml:trace contextRef="#ctx0" brushRef="#br0" timeOffset="3412.2985">5100 500 118 0,'0'0'210'0,"0"0"-19"0,0 0-18 0,0 0-4 16,0 0-7-16,0 0-8 0,0 0-5 0,0 0-11 16,0 0-5-16,0 0-8 0,0 0-12 0,0 0-5 15,5 40-5-15,-2-34-2 0,-3-6-5 0,5 13-5 16,-5-13-7-16,11 11-6 0,-5-9-1 0,-2 3-2 15,-4-5-3-15,14 7-3 0,-14-7-1 0,15 3-4 16,-6-3-6-16,-9 0-6 0,21 0-3 0,-10-4-7 16,-2 2-5-16,8-4 0 0,-1 1 2 0,-2-1-14 0,-1-1 2 15,0 1 4-15,-1-4-12 0,-1 4 0 16,-4-1 1-16,1-3-3 0,1 3 2 0,-2 3-3 16,1-3-4-16,-4-2-2 0,1-2 6 0,-5 11-2 0,6-12-2 15,-6 12-5-15,0-16 2 0,0 16-2 0,-3-18 3 16,3 18-6-16,-9-14 0 0,1 8-1 0,8 6 3 15,-12-11-4-15,0 7 0 0,2 3-1 16,10 1 5-16,-25-6 0 0,8 5 2 0,4 1 0 16,-7 0 8-16,4 0-3 0,-4 4 2 0,1-1 8 15,0-2-4-15,4 5 2 0,-3 0 3 0,4-1-4 0,1 1 1 16,-2-2-5-16,5 1 3 0,-1 5-6 0,1-3 1 16,5-2-1-16,-4 4-5 0,2 2-1 0,4-4 6 15,-2 2-5-15,4 2 1 0,-2 0-2 0,3-11-1 16,3 22 1-16,-3-13-3 0,0-9 2 0,3 21 0 15,3-13 0-15,-2 4 3 0,4-4-8 0,-2-1 6 16,0 3-3-16,1-4-1 0,2-1 2 0,3-1 2 16,-3-1-4-16,5 3 2 0,-3-5 4 0,3 2-2 15,-14-3-2-15,27-4 0 0,-11 2-2 0,-1 0-1 16,-2-3 0-16,2 1 6 0,3-2-9 0,-6-1 3 16,2-1-9-16,-1-2-2 0,-3-1 0 0,2 0-3 15,2 1 1-15,-7-4 0 0,5 3 1 0,-4-2 0 16,4 2-1-16,-6 1 0 0,1-3-1 0,-1 5 8 15,-3 1-1-15,1-4-1 0,-4 11 2 0,9-13-2 16,-9 13 4-16,5-11 2 0,-5 11-1 0,4-5-2 16,-4 5 3-16,0 0-3 0,0 0-5 0,0 0 3 15,5-8-3-15,-5 8 4 0,0 0 1 0,0 0 2 0,0 0 3 16,3 27 3-16,-3-13 5 0,0-14-1 16,3 22 2-16,-3-4 1 0,3-2 0 0,-2 5-1 0,4-4 3 15,-5-2 1-15,4 1-3 0,2 2 3 16,-3-4-2-16,0 0 0 0,-1 0-5 0,2 0 3 0,1-1-2 15,-1-1 2-15,1-2 0 0,-1-4-9 0,-1 1-9 16,-3-7-24-16,7 14-21 0,-1-9-25 0,-6-5-25 16,11 5-28-16,-11-5-26 0,10 0-26 0,-10 0-26 15,0 0-23-15,20-12-43 0,-13 7-156 0,-1-4-464 16,2-4 205-16</inkml:trace>
          <inkml:trace contextRef="#ctx0" brushRef="#br0" timeOffset="3986.9693">5627 529 47 0,'0'0'256'0,"5"-8"-6"0,-5 8-9 0,0 0-11 16,0 0-18-16,0 0-17 0,5-6-16 0,-5 6-8 16,0 0-13-16,0 0-10 0,0 0-8 0,0 0-10 15,0 0-6-15,9 26-8 0,-9-26-8 0,3 15-3 16,-2-8-7-16,-1-7-7 0,0 20-7 0,0-20-4 16,2 15-2-16,-2-5-8 0,3 5-8 0,0-6 0 15,0-2-12-15,-3-7 1 0,4 18-9 0,-1-12 2 16,-3-6-6-16,6 12-4 0,-6-12-3 0,3 10-2 0,-3-10 3 15,8 4-6-15,-8-4-5 0,6 5 3 16,-6-5 0-16,0 0-3 0,19-9-3 0,-19 9-2 0,16-11-4 16,-11 2 2-16,7-2-3 0,-5 1-1 15,5-8-4-15,-3 7-1 0,5-7-2 0,-4 4 0 0,-2 2-1 16,-1 0-3-16,0-1 3 0,-1 0 0 0,0 5 0 16,-1 0 5-16,1 0-6 0,-6 8 0 0,10-10-2 15,-10 10 1-15,6-8-1 0,-6 8-3 0,6-8 3 16,-6 8 4-16,0 0-3 0,0 0-4 0,0 0 5 15,0 0 1-15,14 21-1 0,-13-10 6 0,-1-1 2 16,5 0 0-16,-1 1 3 0,2-1-1 0,-3 1 0 16,-2 3-1-16,2-4 2 0,0 1-3 0,-1 0 2 15,2 1-1-15,2-4-3 0,-6-8 7 0,5 17-1 16,-4-11-2-16,-1-6-2 0,8 11 1 0,-4-4 1 16,-4-7-5-16,0 0-1 0,9 5 6 0,-9-5-2 15,0 0 8-15,15 0-8 0,-15 0-4 0,0 0 0 16,20-11 3-16,-13 0-6 0,3 1-1 0,-1-5-9 15,2 2-1-15,1-1-3 0,-3-3 0 0,3 6 0 16,0-2-2-16,-4 2 6 0,3-1-1 0,-2 0 2 0,-2 5-5 16,-4 0 3-16,-3 7-1 0,12-8-2 15,-12 8 3-15,14-5 3 0,-14 5 11 0,16 2-2 16,-16-2 3-16,16 5 8 0,-2 1 1 0,-4 0 0 0,5 1 9 16,-1-2 1-16,1 4-11 0,1 5 11 0,8-3-7 15,-2 4-3-15,1-3 3 0,-3-1-3 0,9-2-14 16,-4 3-27-16,1 1-43 0,-3-2-60 15,4 0-73-15,2-2-106 0,-15-4-293 0,10-1-652 0,-4 2 289 16</inkml:trace>
          <inkml:trace contextRef="#ctx0" brushRef="#br0" timeOffset="-2872.1172">10 6 178 0,'0'0'215'0,"3"-12"-12"0,-3 12-11 16,0 0-3-16,0 0-12 0,0 0-6 0,0 0-12 15,3-10-5-15,-3 10-9 0,0 0-9 0,0 0-8 16,0 0-5-16,0 0-9 0,0 0-6 0,0 0-2 16,0 0-14-16,0 0-13 0,0 0-9 0,0 0-8 15,0 0-5-15,0 0 3 0,0 0 2 0,0 0-7 16,-9 34 10-16,9-22-5 0,0 7-2 0,-2 3 1 15,2 2 3-15,-1 1 3 0,0 0-6 0,1 3 14 16,-3-1-11-16,3 10-2 0,0-10-2 0,4 1 1 16,-3-1 1-16,1 1-10 0,4-1-8 0,-2 1 8 15,-2 7-1-15,4 3-7 0,-5-3 0 0,5-6 6 16,0-4-6-16,-1-1-6 0,1 1-1 0,-3-1 1 0,3 0-5 16,-5 0-5-16,2-8 1 0,0 6-6 15,-1-4-3-15,1-1 3 0,-3-1-1 0,1-3-2 16,1 0-23-16,-2-2-23 0,0 0-22 0,0-11-20 15,3 15-23-15,-3-15-27 0,0 15-28 0,0-15-30 16,0 0-38-16,0 0-57 0,0 0-279 0,0 0-597 16,0 0 264-16</inkml:trace>
          <inkml:trace contextRef="#ctx0" brushRef="#br0" timeOffset="-2239.656">668-139 115 0,'0'0'210'0,"0"0"-17"16,0 0-19-16,4-6-16 0,-4 6-15 0,0 0-8 16,0 0-8-16,0 0-4 0,0 0-4 0,0 0-5 15,-19 38-5-15,11-24 0 0,-4 7-3 0,0-1-5 16,1 2-9-16,-4-2-3 0,0 8-6 15,-3-4 2-15,-5 5-11 0,6-5-4 0,-7 7-3 16,9-6-6-16,-6 4 1 0,3-5-5 0,3 0-4 0,-3-3-5 16,-3 9 0-16,6-8-2 0,0 0-5 0,2-4-5 15,-3 2 1-15,1-2-8 0,3-2 2 0,3 0-6 16,-2 0-2-16,4 1 3 0,-1-3-3 0,1 3-3 16,0-5-4-16,1 1 0 0,0 2-5 0,1-2 2 15,2-2-5-15,0 1 2 0,0-3 1 0,-3 1-4 16,6-10 2-16,-4 18 1 0,1-1-3 0,-2-7 2 15,2 1-3-15,0 2 3 0,0 2-2 0,-1-1-2 16,7-1 9-16,-8 2-6 0,1-4-3 0,4-11 4 16,-2 16-3-16,1-7 0 0,1-9 1 0,-6 16-1 15,6-16 7-15,0 11-9 0,0-11 0 0,0 14 12 16,0-14-17-16,0 0 5 0,-5 9 4 0,5-9-6 16,0 0-1-16,0 0 1 0,0 0 2 0,0 0-2 15,3 16 5-15,-3-16-2 0,0 0 16 0,0 0-11 16,9 7 2-16,-9-7 3 0,12 2 6 0,-12-2 2 15,12 0-8-15,-12 0 7 0,15 0 2 0,-15 0 12 0,17-2-14 16,-17 2 1-16,22 0 11 0,-12-1-20 16,-10 1 6-16,24-4-3 0,-9 4 5 0,-3 0-5 15,3 0 0-15,1 0-5 0,-2 0 4 0,1 0 1 16,0-2 3-16,1 2-4 0,-1 2-1 0,-2 2-6 0,2-3-3 16,-3-1 4-16,2 0 0 0,1 2 0 0,-2 2-1 15,5-4-3-15,-6 0 3 0,-2 0-2 16,1 4-3-16,1-2 2 0,-12-2-4 0,19 4-14 15,-10-3-22-15,-9-1-18 0,15 3-28 0,-15-3-32 0,16 3-37 16,-16-3-44-16,14-3-53 0,-14 3-72 0,0 0-170 16,0 0-526-16,21-10 232 0</inkml:trace>
          <inkml:trace contextRef="#ctx0" brushRef="#br0" timeOffset="-396.5274">924 590 200 0,'0'0'267'0,"0"0"-14"15,0 0-14-15,9-6-16 0,-9 6-21 0,0 0-15 16,0 0-16-16,0 0-2 0,0 0-5 0,0 0-8 16,2 28-8-16,-2-19-5 0,0-9-9 0,-3 29 4 15,-2-16-8-15,7 3-5 0,-2-16-8 0,-3 30-10 16,4-12-3-16,1-2-4 0,4 0-12 0,-2 0-13 15,4 2 1-15,-4-5-6 0,-1 2-10 0,3-1-6 16,-2-5 0-16,5 2-7 0,-1 1 0 0,2-2-7 16,-4-4 2-16,2-1-1 0,1 1-10 0,4 1 5 15,4-4-7-15,-9 1-7 0,7-7 2 0,-15 3-1 16,26-3 2-16,-11-1-2 0,1-3-7 0,-1-1 4 16,0 2-6-16,-3-5-1 0,1 1 0 0,-1-4-2 15,0 0 1-15,-1 1 2 0,-1-2-5 0,-1 4-2 16,-3-2-2-16,1 0-1 0,1 1-1 0,-4 4-1 15,1-2 1-15,-5 10 6 0,3-15-4 0,-3 15-6 16,4-11-4-16,-4 11-1 0,6-8 1 0,-6 8 3 16,0 0-2-16,0 0-3 0,0 0 15 0,0 0-13 15,0 0 4-15,0 0-7 0,0 0-4 0,20 17 16 16,-17-12-3-16,2 5-4 0,1-3 9 0,-3 0-11 16,3 0 2-16,0 0 2 0,0 1-8 0,2-2 5 0,2 0 10 15,-1-3-9-15,2 2 4 0,4-3 1 16,-2-2 1-16,2 0 0 0,10-2-4 0,-5-3 2 15,-1-2 4-15,8-1-2 0,0-4 2 0,0-2 1 16,8-6-13-16,4-2 0 0,-8-1-4 0,5-3-5 0,-3 2 4 16,-2-5-9-16,2-5-15 0,0 2-2 0,0-4-8 15,1 1 6-15,-6-3-5 0,2 1 3 0,-1-1 5 16,-4-1-5-16,-4-1 0 0,3 2-3 16,-6-2 0-16,-5 1 0 0,3 2 5 0,-1 1 5 0,-10-2 2 15,-2 9 0-15,-5-9 6 0,-2 3-1 16,-1 5 7-16,-5 6 1 0,1-2-2 0,-3 3 4 0,-1-1 5 15,-2 4-3-15,0 6 3 0,-6-3-1 0,0 3 7 16,0 0-2-16,2 7 2 0,-1 0 1 0,1 1 4 16,-3 1-5-16,2 5 4 0,2 1-1 0,6 2 0 15,-4-2 0-15,-2 3 1 0,3 3-1 0,2 1 7 16,-1 4-4-16,1 2 13 0,-1 7-10 0,3 4 0 16,2-1 0-16,0 4 11 0,1 10-8 0,1 1-2 15,1 1 1-15,4 2 0 0,-2 1 2 0,7 6 2 16,-3-6-4-16,3 1 2 0,1 4 3 0,4-3-5 15,-1 2 2-15,4-2-1 0,2-3 1 0,3-4 0 16,-2-5 6-16,-2-7-10 0,9 6 0 0,-3 0-1 16,1-11 1-16,-3 0 4 0,4 0-3 0,-1-4 4 15,5-2 0-15,-3 0-3 0,1-7 2 0,4 2-2 16,-3-2 4-16,1-4-5 0,2-2 6 0,2 0-4 16,-3-4 1-16,2-1-1 0,3-4 0 0,-2 1 8 15,4-2-12-15,-5 0 5 0,-1-7-4 0,9-1 0 16,-8 0 0-16,5-7 1 0,-6 7 5 0,4-8-15 15,1-5 10-15,-3 3-1 0,5 2 0 0,-3-2-6 0,-9 5 3 16,0 0 3-16,-1-2-1 0,0 2-1 16,4-9 3-16,-9 7-4 0,0-2 0 0,-2 1 0 15,0-1 4-15,-1-1-7 0,2-8 3 0,-2-1 2 16,-6 0-3-16,0 8 0 0,-2-8-4 0,1-4-1 0,-4 3-2 16,-1-1-1-16,-6 0 2 0,3 1-3 15,-1 5 8-15,-5-2-3 0,-3-2 0 0,0 10 3 0,1 4-3 16,-2-4 4-16,-5 1-3 0,0 2 3 15,-1 4 0-15,1-2-1 0,-8 0-1 0,3 5 2 0,3 3 1 16,-2 2 2-16,7 0-2 0,-4 6 0 0,1-2 1 16,0 1-2-16,3 4 4 0,-2-4-1 15,1 5-1-15,0 2-1 0,5 2 0 0,-2 1 2 0,-4 4-1 16,2-1-3-16,1 2 3 0,0 4 2 0,1 1 1 16,-5 1 0-16,7 7 2 0,1 1 2 0,1 2 3 15,-3 0 2-15,0 15-3 0,6-4 3 0,3 3-1 16,-1 2 3-16,7 0-1 0,0 3-4 0,7 0 6 15,-2 0 0-15,1-1-7 0,1 4 2 0,-7-4 1 16,9 1-2-16,3-3 2 0,-3 1-2 0,0-1-1 16,-3-3 3-16,4 2 1 0,3-6-5 0,-1 0 2 15,-1-10-3-15,-1 1-4 0,2-3 6 0,1 3-9 16,1-8 9-16,-1 4-5 0,1-7 1 0,2 3 5 16,-4-5-8-16,4-2-6 0,-1-4 14 0,2 0-4 15,-4-1 5-15,6-6-5 0,-2 0-1 0,-4 0-1 16,2 0-1-16,7-5 1 0,-2 0-2 0,-1-3 1 15,2-3-4-15,1-2-3 0,-5-2-10 0,-1 1 4 16,-1-3-3-16,2 0-3 0,-7 3 4 0,0 3 2 16,1 0 4-16,-1 1-4 0,-2-2 2 0,-4 4-2 15,-1 0 3-15,-6 8-4 0,12-7 0 0,-6 4 5 0,-6 3-1 16,0 0 3-16,9-8-2 0,-9 8-1 16,0 0 1-16,13 11 1 0,-13-11 4 0,8 11 1 15,-8-11-1-15,6 14 0 0,0-8 6 0,-2 2-2 16,1-1 2-16,1 1 1 0,1 0-3 0,2-3 4 15,-9-5 6-15,16 9-1 0,-16-9-1 0,21 5 8 0,-21-5 2 16,20 0-3-16,-20 0 1 0,31-7-2 16,-19 4-4-16,3-1 2 0,3-3-2 0,-5 0 6 15,2-3-8-15,0 3 2 0,-2-4-1 0,8-6-3 16,-9 6-2-16,-1-3 2 0,-1 1-3 0,1 0 2 0,-5 1-4 16,0-1 3-16,-6 13-1 0,4-19 1 0,0 12-7 15,-4 7 6-15,2-21-7 0,-2 21 8 0,-6-17-10 16,6 17 1-16,-7-15 5 0,7 15 4 0,-15-10-8 15,15 10 2-15,-18-10 0 0,3 5 0 0,0 3-3 16,-5-1 6-16,3 0-3 0,-4 5 3 0,3-2-8 16,0 1 2-16,-1-1 2 0,1 3 0 0,0-1 5 15,1 3 0-15,1 0-8 0,1 0 3 0,2 2 1 16,-1 0 0-16,1 0 2 0,1 3 0 0,1 1-5 16,1 0-2-16,1 1-1 0,2 4 8 0,-2-1 2 15,3-2-5-15,3 5-6 0,1-1 13 0,-1-3-1 16,2 0-2-16,1 1-3 0,0 0 2 0,1-4-2 15,4 6 4-15,-2-6 0 0,1-3-3 0,7 2-3 16,-7-1 2-16,9-1 12 0,-8-3-13 0,4 0 1 16,-9-5-2-16,25 5 2 0,-8-5 1 0,-17 0 1 15,29-1 5-15,-12-5-16 0,-1 1-5 0,-2-1 10 16,1-2-13-16,2-2-4 0,1-1 0 0,-4-2 1 16,5-7-7-16,1 2 5 0,-6-3-4 0,1 0 12 15,-1 1-11-15,4 1 4 0,-9 5-2 0,1-1 16 16,-1-1-7-16,-3 2 0 0,1 6 3 0,-7 8 6 15,11-17 3-15,-11 17 10 0,3-13-8 0,-3 13-1 16,0 0 1-16,6-12-1 0,-6 12 4 0,0 0-6 16,0 0-1-16,12-6 3 0,-12 6-1 0,0 0 0 15,0 0 4-15,0 0 1 0,6 31 5 0,-6-31-1 16,3 28 0-16,1-14 1 0,-1 1 15 0,3 4-17 16,-3-3 3-16,2-2 7 0,1-1-16 0,0 4 5 15,0-1-20-15,-5-4-20 0,5-2-18 0,-2-1-33 16,-4-9-37-16,3 17-40 0,-3-17-31 0,6 10-46 0,-6-10-256 15,0 0-538-15,0 0 238 0</inkml:trace>
        </inkml:traceGroup>
        <inkml:traceGroup>
          <inkml:annotationXML>
            <emma:emma xmlns:emma="http://www.w3.org/2003/04/emma" version="1.0">
              <emma:interpretation id="{89AE648D-98D1-4987-AAD2-701FCAA83B66}" emma:medium="tactile" emma:mode="ink">
                <msink:context xmlns:msink="http://schemas.microsoft.com/ink/2010/main" type="inkWord" rotatedBoundingBox="10041,1498 14377,1355 14421,2667 10085,2811"/>
              </emma:interpretation>
            </emma:emma>
          </inkml:annotationXML>
          <inkml:trace contextRef="#ctx0" brushRef="#br0" timeOffset="6902.3961">7953 307 94 0,'0'0'212'0,"19"5"-8"0,-16 0-11 16,-3-5-9-16,8 17-10 0,-5-8-6 0,0 5-9 16,0 4-7-16,0-1-6 0,-3 1-9 0,1-1-10 15,-5 4-6-15,4 2-6 0,-6-1-7 0,3-5-7 16,-8 6-8-16,6-5-11 0,-3-5-4 0,-4 4-6 16,-1-3-2-16,-1-1-7 0,2 0-7 0,-1-2-2 15,-1 0-7-15,0-2-5 0,-3-1-1 0,1-1-4 16,-1-3-5-16,1-1 0 0,0-3-1 0,2-4-3 0,2 1-3 15,-1-1-5-15,4-3 0 0,-2 1-5 16,-2-7-3-16,4 2-1 0,3-7 0 0,2 0-2 16,4-2-5-16,-6-4-3 0,12 0 2 0,-5 2 0 15,5 0-5-15,6 2 1 0,-5 6-1 0,5-1 0 16,-1 2 3-16,2-1-4 0,-1 2 1 0,5 1-1 16,-4 0 1-16,3 8-2 0,1-5 1 0,-2 5-1 0,4-2 0 15,-3 6 1-15,1 3-1 0,2 2 5 0,-2 1-4 16,2 7 3-16,3 3 1 0,-1 1 0 0,-1-1 0 15,8 10 0-15,-9 2 3 0,8 7 2 0,-4-1-4 16,-4 0 5-16,0 3-3 0,-2 3 5 0,5-6-7 16,-8 5 3-16,1-6-4 0,4 1 5 0,2 3-3 15,-9-11 4-15,1-5-6 0,4 3 0 0,-5 0 3 16,1-1-1-16,-3-4 0 0,-1 4 0 0,-3-9-3 16,2-1 6-16,-2-1-4 0,0 2 0 0,-2-2-2 15,-1-2 3-15,-3-3 2 0,0-8 0 0,3 13 2 16,-3-13-2-16,-3 14 0 0,3-14-1 0,-7 10 6 15,7-10-4-15,-15 7 0 0,15-7 0 0,-17 2 0 0,17-2-1 16,-16 0-5-16,16 0 2 0,-25-7-1 16,14 2 1-16,-5-5-3 0,-4 2 4 0,7-3-2 15,-2-4 1-15,-4-2-3 0,5-3-1 0,1 0 1 16,-1-2-1-16,2 2 2 0,5-4 0 0,1 4 0 0,3-3-4 16,0-1 4-16,3 0-3 0,3 4 3 0,0-4-3 15,4-2 3-15,5 5-4 0,2-3 3 0,-1-4 2 16,2-1-4-16,5 5 3 0,3-7-4 15,-3 7 4-15,2-7-1 0,4 0-2 0,-4 2-3 16,2 0 5-16,-5 7 1 0,4-5 2 0,-4 4 0 0,-6 0-3 16,4-1-1-16,-2 1 1 0,-5 2 3 0,1 0 0 15,-6 5-3-15,4-2 4 0,-4 3 8 0,1 1-3 16,-3 0 7-16,-3 3 5 0,0-3-9 0,0 14 4 16,0-14-6-16,0 14-3 0,-3-13 0 0,3 13 1 15,-14-6-1-15,14 6 1 0,-11-5-2 16,11 5-2-16,0 0 4 0,-27 7-1 0,18 0-1 0,1-1-4 15,-4 3 5-15,2 6 0 0,1-3 3 0,1 3 3 16,3 2-1-16,-3-3-3 0,5 3 0 0,0 0 3 0,0 4-2 16,3-3 2-16,0-1-3 0,6 0 6 15,-3 1-5-15,2-2 4 0,1 0-4 0,4 1 2 16,-1-3 1-16,0 0-3 0,1-2 4 0,4-4-5 16,1 1 1-16,1-2 0 0,-3-1 0 0,4-5 2 0,-1 1 0 15,1 2-4-15,2-8-3 0,0 2 2 16,-2 1-2-16,5-10 5 0,-2 4-3 0,2-4-4 0,3-2 2 15,-4-4 2-15,-1 2-4 0,-1 1-1 0,3-4 4 16,-2 1-3-16,-7 3-2 0,-1 4 3 0,2-2-4 16,-1 6 2-16,-4-3-5 0,-2 5 3 0,2-3 2 15,-9 7-7-15,14-4 2 0,-14 4 0 16,12-1 0-16,-12 1-1 0,0 0 0 0,13 11 9 0,-4-3-3 16,-5-1 3-16,-1 3 2 0,3 3 3 0,2 0 6 15,-2 2-3-15,4-4 7 0,-7 5-4 0,3-4 0 16,5 3 2-16,-5-2-3 0,0-4 3 0,0-1-3 15,-2-1 6-15,2 1 0 0,0-2-9 0,-6-6 11 16,4 11 2-16,-4-11 6 0,3 14 8 16,-3-14 14-16,0 0 13 0,0 0 0 0,0 0 1 0,6 3 6 15,-6-3-23-15,0 0 2 0,0 0-16 0,0 0 0 16,0-31-1-16,0 31-4 0,-3-21-10 0,0 7 0 16,3 0-4-16,0-2-1 0,0 1-5 0,0-2 7 15,0 6-9-15,6-7 2 0,-6 5-10 0,8-1-4 16,-7 4 4-16,4-1 0 0,-5 11-9 0,9-14 7 15,-5 4-4-15,2 5-1 0,-6 5-2 0,9-10 5 16,-1 7 1-16,-8 3 0 0,16-5-3 0,-16 5 1 0,19-6 8 16,-10 4-11-16,5 1 0 0,2-3 8 0,1 2 2 15,2-2-2-15,0 2 3 0,4 0-7 0,-4-1 2 16,8-2 0-16,-2-1 3 0,1 0-5 0,2 1 1 16,-1-2 6-16,3-1-4 0,-2 1 8 0,0 0-2 15,-4-2-3-15,3 1-7 0,-3-2 4 0,-6 0-1 16,1-1 2-16,1 2-2 0,-5-2-2 0,-5 0 2 15,0 4 1-15,2-4-4 0,-1 1-5 0,-5 0 2 16,1 0-5-16,-4 2-4 0,-3 8 6 0,3-17-11 16,-3 17 6-16,-3-11 6 0,3 11-9 15,-13-10 7-15,13 10-4 0,-23-3-4 0,4 6 9 0,3-2 1 16,-4 4 5-16,1 1-7 0,-4 1 5 0,1 1-8 16,-2 3 9-16,2 1-2 0,8-1 0 0,-5 2 4 15,6-3-6-15,-4 5 2 0,5-3-3 0,3 2 1 16,2 3 4-16,-1-3 4 0,2 2-1 0,3-1-8 15,3 1 11-15,0-1 0 0,3 1-2 0,2-2-3 16,-2 4 13-16,6-5-1 0,1-1 1 0,2 0-1 16,2-1 6-16,8-1 4 0,-3-1-8 0,1-1 5 0,4-1 3 15,4-2-7-15,-4-1 8 0,-2-2-9 16,10-2 3-16,-6 0-1 0,0-2 0 0,1 4-7 16,-5-4 1-16,-3-3 1 0,1-1 8 0,-1 1-7 0,1-3-3 15,-4-1 1-15,-3 0-5 0,7-7-14 0,-2 1-14 16,-5-3-9-16,0 0-5 0,4-3-9 0,-8-2-7 15,1-1 2-15,-4-2-8 0,5-3-5 0,2-4 6 16,-10 4 1-16,0 4 10 0,0-2 1 16,3 1-4-16,-4-2 6 0,-2 1 2 0,0 3 15 0,0-4-4 15,-2 7 19-15,-4 4 1 0,3-1 10 0,3 4 8 16,-4 0 5-16,2 0 6 0,-2 4 9 0,4 10 0 16,-3-14-3-16,3 14 4 0,-6-11-5 0,6 11-8 15,0 0-3-15,-5-11 3 0,5 11-5 0,0 0-2 16,0 0-1-16,-13 28 2 0,8-17 4 0,1 9 3 15,-2 2 4-15,1 13 1 0,-1-9 18 0,5 0-17 16,-1 10 3-16,-1-6 4 0,3 3-3 0,0 3 0 16,3 1-4-16,-1-11 0 0,-1-1-1 0,4-1 0 15,1-8-2-15,0 11-7 0,-2-10 7 0,5-2 2 0,-6-1-7 16,8 1 7-16,-2-2-1 0,1-2 10 0,3-2-15 16,-4-3-3-16,3-1 2 0,2-2-4 15,-1 0-9-15,4-3-11 0,-1 0-15 0,-1-4-3 0,0-3-13 16,3 5-4-16,0-9-3 0,1 4-5 15,-4-4 3-15,-2 3-5 0,10-7 8 0,-7 4 0 16,-2-2 10-16,-5 2-1 0,4-3 6 0,0 5 5 16,-7 1 12-16,2 1 4 0,-2 2 14 0,0-2 10 0,-6 7 9 15,9-11 8-15,-9 11 2 0,6-4 1 0,-6 4 12 16,0 0-13-16,0 0-6 0,0 0 1 16,0 0-5-16,0 0 0 0,0 0 0 0,0 0 7 0,0 0-3 15,0 0 0-15,0 0 15 0,-12 34-20 0,9-24 2 16,3-10 4-16,-2 17 4 0,-1-7 1 0,3 0 1 15,0-10 4-15,-3 22-10 0,3-15-3 0,0-7 2 16,0 20-3-16,2-11 4 0,-2-9-6 0,6 14-2 16,-6-8-2-16,7 1 8 0,-7-7 8 0,12 13 2 15,-3-9-4-15,1-1 7 0,5 1-3 0,3-4-12 16,-1 0 4-16,2-5-5 0,6 3 1 0,2-4-1 0,0-2-5 16,0 0 0-16,-2 0 2 0,7 0-5 15,-6-3 2-15,12-1-1 0,-8 2 1 0,-4-3-18 16,10-2 18-16,-6 2-9 0,-8 2 1 0,4-2 0 15,-5 1 4-15,3-1-16 0,-4 0 12 0,-6 2-6 16,1 0-2-16,-3-2-1 0,-3 2 4 0,-3 1 3 0,-2 0-5 16,-1 3 0-16,-3 7-8 0,0-18 10 15,0 18 2-15,-4-18-2 0,-2 12 0 0,6 6 1 0,-18-11 5 16,6 7-11-16,-2 1 8 0,-1 0-10 0,7 2 4 16,8 1 1-16,-32 2-5 0,14 1 7 0,2 3 3 15,4-1-3-15,-1 4 0 0,-2-1-9 0,0 2 6 16,3 3-1-16,1 1 5 0,2 0-7 0,-1 0 10 15,7 1-7-15,-3 0 5 0,2 0-3 16,1-1 1-16,3 1 1 0,0 1 8 0,0-1-3 16,7-2-4-16,0-1 3 0,2 1 0 0,3-3 0 0,3-3-2 15,-1 2 8-15,4-6-7 0,1 1 8 0,6-2-2 16,-2 2-4-16,4-8 3 0,-1 4-7 0,0 0 4 16,1-6-1-16,-1-1 0 0,1 0 1 0,-1-4 0 15,-4 6 2-15,3-8-4 0,-4 2 11 0,2-2-8 16,-3 2-5-16,1-3 1 0,-1-1 1 0,-1 2-1 15,-4 2-5-15,0 0 5 0,-5 2-1 0,-2 3-1 0,2 1-2 16,-5-1 3-16,-5 6-13 0,10-7 9 0,-10 7-9 16,9-4 4-16,-9 4-2 0,0 0 9 15,0 0 0-15,0 0 7 0,12 21-4 0,-12-14-3 16,0-7 4-16,5 13 6 0,-5-13-6 0,0 18 3 0,0-11-6 16,0-7 7-16,3 17-6 0,-3-6 8 0,0-11-8 15,1 14 4-15,-1-14-6 0,3 9-2 16,-3-9 10-16,0 0 13 0,0 0-15 0,0 12 5 0,0-12-3 15,0 0 2-15,0 0 5 0,0 0-6 0,0 0-4 16,0 0 3-16,0 0 4 0,0 0 1 0,30-21-4 16,-24 14 3-16,6-7-13 0,-3 0-9 0,3 0-5 15,1-5-3-15,3 0-5 0,1 2 8 0,-5 3 5 16,6-3-5-16,-5 4 3 0,-2 4 3 0,2 0-1 16,0 3-1-16,-1-3 2 0,3 7 4 0,-3 1 1 15,3 1 8-15,1 1 6 0,-1 1 5 0,0 4 2 16,5 3 9-16,-2-2-2 0,4 6 0 0,0 1 9 15,2 1 3-15,2 0-5 0,-1 1-2 0,8 4 0 16,-8-6-9-16,9 9 7 0,1-4-25 0,-7-7-39 16,-1 3-55-16,6 3-63 0,-9-2-80 0,-2-7-103 15,-6 6-330-15,7-2-724 0,-7-6 320 0</inkml:trace>
        </inkml:traceGroup>
        <inkml:traceGroup>
          <inkml:annotationXML>
            <emma:emma xmlns:emma="http://www.w3.org/2003/04/emma" version="1.0">
              <emma:interpretation id="{A3D06505-E511-4909-8685-FCE4540FE9E9}" emma:medium="tactile" emma:mode="ink">
                <msink:context xmlns:msink="http://schemas.microsoft.com/ink/2010/main" type="inkWord" rotatedBoundingBox="15312,1139 17216,1076 17241,1853 15338,1916"/>
              </emma:interpretation>
            </emma:emma>
          </inkml:annotationXML>
          <inkml:trace contextRef="#ctx0" brushRef="#br0" timeOffset="7896.8384">12961-5 28 0,'-6'-11'311'0,"6"11"-14"15,0 0-4-15,0 0-14 0,-3-8-10 0,3 8-12 16,0 0-14-16,0 0-22 0,0 0-24 0,0 0-16 15,0 0-18-15,0 0-17 0,0 0-19 0,0 0-5 16,0 0-14-16,0 0-6 0,0 0-5 0,0 0-4 16,33 22-4-16,-24-9-3 0,3 1-3 0,-2-1-1 15,8 3-4-15,-6 4-3 0,-3-2-6 0,9-1 5 16,-2 5-11-16,-1-5 6 0,-4-3-4 0,-1 0-3 16,1 0 0-16,5-1-9 0,-6-2 0 0,2-1 11 15,-1 0-13-15,-1 0-4 0,1-5 8 0,-4 2 5 16,2-3-8-16,0 0-1 0,-1 2 0 0,0-5 4 15,-8-1-3-15,14 2 2 0,-14-2 1 0,16 0-4 16,-16 0-5-16,14-10-4 0,-7 2-4 0,1-3-2 16,-1-3-5-16,4-2-1 0,-2-3-5 0,-2-3-1 0,5 0-2 15,-5-4-5-15,1-3 0 0,2-7-3 0,-4 1 0 16,-1-2-4-16,4 1 2 0,-8 8-4 0,5 4-1 16,0-1 1-16,-6 1-5 0,3 2 4 0,-3 6-6 15,2 1-8-15,-2 2-7 0,3 2-13 0,-3 11-28 16,1-12-36-16,-1 12-41 0,1-9-14 0,-1 9-8 15,0 0-17-15,0 0-17 0,0 0-28 0,0 0-22 16,11 32-15-16,-10-15-19 0,1-3-11 0,2 4-46 16,-2-1-194-16,2 0-564 0,2-1 250 15</inkml:trace>
          <inkml:trace contextRef="#ctx0" brushRef="#br0" timeOffset="8664.0359">13607 64 22 0,'10'4'187'16,"-10"-4"-14"-16,20 1-6 0,-5-1-5 0,-3 0-5 15,3-1-5-15,1-3-4 0,0 0-4 0,2 1-6 16,-1-2-4-16,1 0-10 0,-4-2-5 0,6-3-14 16,-4 2-6-16,2 0-5 0,0-3-4 0,-3 2-7 15,4-8-8-15,-7 5-7 0,2 0-2 0,-2 0-7 0,-3-1-7 16,-2 0 2-16,-3 1-8 0,1-1-3 16,-4 0 0-16,-1 2-10 0,0 11-3 0,-4-26-3 15,-2 19-3-15,6 7 0 0,-10-14-1 0,1 8-1 16,-5 2 1-16,4 1 4 0,10 3-4 0,-30-2 2 15,15 7-1-15,2 0-3 0,-2 3-3 0,-2 0 0 16,2 4-3-16,3 1 2 0,-4 8 3 0,3 0-4 16,2-1 2-16,2 1-3 0,2 0-2 0,1-3 5 15,1 0-3-15,4 1-2 0,1 4 0 0,1-8 1 0,4 2 6 16,1-2-10-16,-2 0 3 0,7-1 1 0,-2-2-2 16,3-3 0-16,1 2-1 0,2-5 1 0,3 0-1 15,-3-1-4-15,3-3 3 0,1-1 1 0,0-2-1 16,2-1 0-16,2-3-1 0,-4 3 1 0,6-5-1 15,1-3 11-15,-4-2-15 0,0 2-1 0,-5 1-3 16,1 1 6-16,3-2-7 0,-3 0 5 0,-4 2-6 16,1 0 6-16,-1-2-3 0,-4 6 2 0,-1 0-2 15,3 1 0-15,-12 3 0 0,19-5-1 0,-10 5 1 16,-9 0 8-16,20 5-1 0,-10-2 4 0,-1 2 4 16,-1-1-8-16,4 6 4 0,0-2-6 0,-2 2 6 15,0-1-1-15,-2 0-3 0,-1 0 6 0,4-2 9 16,-5 0-13-16,1 1 0 0,-1-1 10 0,-6-7-10 15,11 11-5-15,-5-5 1 0,-6-6 8 0,0 0 7 16,7 7 3-16,-7-7 19 0,0 0 13 0,0 0 4 0,0 0 2 16,0 0-6-16,0 0-14 0,0 0 14 15,0 0-5-15,0 0-4 0,0 0-6 0,0 0-3 16,-13-35-5-16,11 26-8 0,2 9-7 0,6-24-2 16,-4 9-7-16,5 0-17 0,3 1-11 0,-1 2-12 0,2-1-1 15,-1-4-18-15,4 5-9 0,2 0-4 0,-1 4-3 16,0-2 2-16,3 1 5 0,0 1 0 15,6 0 5-15,-7 2 3 0,1 3 9 0,-1-5 1 16,-1 5 6-16,1-3 2 0,-1 2 8 0,0 1 2 16,-1 2 5-16,2-3 17 0,-8 4-1 0,-9 0 4 0,19 0 3 15,-19 0 11-15,18 4 8 0,-11 0 2 16,5 2 4-16,-7-1 8 0,4 1 8 0,-2 1 6 0,1 6 4 16,-2-4 11-16,0-1 5 0,1 4-2 0,-1-1 1 15,1 2-4-15,-1-2 2 0,2-1-5 0,-2 5-2 16,0-3-1-16,-3-4-8 0,1 2-9 15,-1-3-3-15,0 2-3 0,0 0 0 0,-3-9-3 0,6 14-4 16,-1-7-5-16,-5-7-8 0,1 12-26 0,-1-12-31 16,5 8-35-16,-5-8-34 0,0 0-23 0,0 0-29 15,0 0-56-15,0 0-51 0,0 0-78 0,0 0-265 16,0 0-660-16,0 0 292 0</inkml:trace>
          <inkml:trace contextRef="#ctx0" brushRef="#br0" timeOffset="8821.0112">14793-524 36 0,'0'0'262'0,"0"-12"-27"0,0 12-24 16,0 0-32-16,0-13-39 0,0 13-38 16,0 0-51-16,0 0-48 0,0 0-97 0,0 0-94 15,0 0-203-15,-8-6 90 0</inkml:trace>
        </inkml:traceGroup>
        <inkml:traceGroup>
          <inkml:annotationXML>
            <emma:emma xmlns:emma="http://www.w3.org/2003/04/emma" version="1.0">
              <emma:interpretation id="{C8744147-53F5-40FD-9C1F-125C4CD5DE7A}" emma:medium="tactile" emma:mode="ink">
                <msink:context xmlns:msink="http://schemas.microsoft.com/ink/2010/main" type="inkWord" rotatedBoundingBox="18482,846 23948,665 24007,2436 18540,2617"/>
              </emma:interpretation>
            </emma:emma>
          </inkml:annotationXML>
          <inkml:trace contextRef="#ctx0" brushRef="#br0" timeOffset="9634.2178">16561 14 296 0,'0'0'303'0,"0"0"-35"0,-6-8-30 16,6 8-25-16,0 0-19 0,0 0-9 0,0 0-18 0,0 0-13 15,0 0-11-15,6 37-9 0,0-27-11 0,-1 0-7 16,5 1-7-16,-1 0-9 0,3-1 0 0,2 2-6 16,-1-3-2-16,2-2-4 0,1 1-5 0,4-6-5 15,-1 2-2-15,-1-3-6 0,4-2 8 0,-5-2-20 16,4 0-6-16,2-5-3 0,3-1-2 0,-4-3-17 15,-5 4 9-15,5-8-7 0,-3-2 0 0,-4 1-7 16,3-1-4-16,-4-2-2 0,-2-1-1 0,-2 1-4 16,-1-2-1-16,-2 4 2 0,-1 2 13 0,-1-1-20 15,1 3-4-15,-2 2 5 0,-1 2-1 0,0 3 10 16,-3 7-19-16,6-13-5 0,-6 13 5 0,3-8-4 16,-3 8 2-16,0 0 0 0,0 0 2 0,12 21 3 15,-6-9-5-15,0 5 11 0,1 6-12 0,2 1 3 0,3 11-4 16,2 7 2-16,1-3 0 0,1 3 3 15,-1 2-1-15,3 5 1 0,-2-5 3 0,2 1-3 16,-1 3-2-16,1 0 4 0,-4 18 4 0,0-19-5 0,-4-5-2 16,-1 0 4-16,-1-1 0 0,-4-2 9 0,1-11-10 15,-5-1 4-15,-5-1-6 0,-4 1 0 0,-3 1 5 16,-1-4-1-16,-8-4-3 0,-6 5-2 0,-10-4 0 16,-2 0 3-16,-3-3 0 0,-5-1 0 0,-6-4 3 15,-5-2-5-15,-13 1-7 0,-5-3-2 16,3-7-3-16,-1-1 0 0,18 0-8 0,-19-5-1 15,21 1-6-15,2-4-13 0,0-6-20 0,9 2-20 0,1-7-29 16,8 0-41-16,4-6-44 0,12 3-60 0,5-4-258 16,8-12-555-16,2-1 246 0</inkml:trace>
          <inkml:trace contextRef="#ctx0" brushRef="#br0" timeOffset="10778.2292">17222 151 171 0,'12'-3'164'16,"1"-4"-12"-16,4 0-5 0,-4 0-7 0,4 0-17 15,1-4-2-15,2-2-13 0,3 2 0 0,-1 2-6 16,-5 1 0-16,-1-3-2 0,-1-1-8 0,-2-1 1 15,-1 3-9-15,-3-4-1 0,-1 1-8 0,-1 1-8 0,-2-1-10 16,-4 2 2-16,-1 0-3 0,-1-3-6 16,1 14-7-16,-12-20 7 0,3 13-11 0,-2 2-5 15,-4 0-2-15,0 1 4 0,-4 4-2 0,-8 0-3 16,2 4-1-16,-2 2 2 0,2 2 2 0,-2 3-5 0,6 0 0 16,-4 2 4-16,4 0-6 0,3 1 2 15,3 1-2-15,0 2-4 0,3-3-3 0,0 3-2 16,5-3 2-16,-1 0-2 0,4 0-6 0,1 2 2 15,3-4-3-15,1 0 2 0,1 1-2 0,7 0 0 0,-2-6-2 16,2 4 1-16,4-5-2 0,1 1-1 0,4-2-8 16,-2-3-6-16,4 2-5 0,5-4-2 0,-6-4-4 15,7 2 1-15,2-3-2 0,-1-1-2 0,-2-1 4 16,1-4 1-16,-6 0 3 0,0-2 5 0,1 2-6 16,-3-6 2-16,-8 2 7 0,6-2-1 0,-1-3-2 15,-1 2 6-15,-7 3 6 0,1-1 5 16,-1 1 6-16,-1 5 14 0,0 1-3 0,0 2 9 0,-1-2-1 15,-5 9-3-15,7-10-5 0,-7 10-1 0,0 0-4 16,6-10 3-16,-6 10-9 0,0 0 3 0,0 0-4 16,0 0 1-16,0 0-1 0,10 28 2 0,-10-20-2 15,5 0-2-15,-4 3 5 0,-1-11-4 0,6 18-3 16,-4-7 4-16,2-1-5 0,1-2 4 0,-2 2-6 16,1-1 4-16,2-1-1 0,2 2 0 0,-2-6 3 15,0 1-4-15,-6-5-1 0,16 7-1 0,-4-6 2 16,3-2-3-16,-3 1-4 0,1-4-7 0,2-1-5 15,-1 2-1-15,-1-1-5 0,0-6 0 0,1 2-3 16,-1-1 5-16,2-2-1 0,-6 0 1 0,3-1 0 16,1 1 3-16,-4 0-1 0,3 0 4 0,-3 4-1 0,0 0 4 15,-1 4-2-15,-8 3-1 0,7-10 0 0,-7 10 2 16,12-1 6-16,-12 1 1 0,0 0 4 16,16 11 2-16,-8-3 1 0,-2 0 5 0,0 8 0 0,4-1 5 15,-2 7 5-15,5 2-3 0,2 1 2 0,-7 3 18 16,8 7-15-16,-3 0-3 0,1 0-1 0,-1 2 0 15,4 0-3-15,0 0-5 0,-8-12 0 0,5 13 2 16,-1-3 0-16,-1-7-2 0,-1-4 8 0,-1-1-7 16,1 1-3-16,-6-10 0 0,-2 3 1 0,3-4-2 15,-1-2 2-15,-4-4-1 0,4 0 3 0,-5-7 14 16,3 14 12-16,-3-14-1 0,0 0-1 16,0 0 10-16,-12 10-18 0,12-10-5 0,-13 0 6 0,13 0-7 15,-21-7 0-15,6 3-5 0,-3-6 1 0,-3 0-17 16,-1 0 0-16,-1-5-6 0,1-4-2 0,2 1 2 15,1-2-9-15,0 0 3 0,2-3 2 0,1-2 0 16,5 0 1-16,-6-6-1 0,6 3 4 0,7 0-2 16,-2-1 1-16,6-12-2 0,-3 3-1 0,6-1 1 15,-2 2 0-15,4 0-1 0,-1 7 0 0,7-7 2 0,-4 11 4 16,3-2-7-16,-1 3 5 0,0 0 2 0,2 4-5 16,-4 3 5-16,1 2 4 0,-2 1 1 15,3 2 0-15,0 2-4 0,-4-2 6 0,3 6-6 16,-2 0 4-16,1 3 2 0,-7 4-6 0,15-11 2 0,-7 8 3 15,-8 3-4-15,18-4 1 0,-6 4-1 0,-12 0-2 16,16 5 4-16,-4-2 2 0,-3 4-4 16,1 0 6-16,5 0 5 0,-1 4-4 0,-2-1 2 15,-1 2 4-15,3 1-1 0,-4 0 1 0,1-1-2 0,-4-1 3 16,1 2-2-16,-2 1 6 0,0-4-1 0,-3 3 7 16,0 2 2-16,-3-6 2 0,0-9 7 15,-5 19 9-15,2-8-3 0,-6-1 4 0,0 0-10 0,-3 1 4 16,2-1-17-16,-2-3 19 0,-1 2-12 0,-4-1 3 15,1-1-5-15,2-2-4 0,-2-1-11 0,2 2-17 16,4-4-13-16,-2 3-36 0,12-5-27 0,-19 0-31 16,19 0-46-16,-15-5-51 0,15 5-65 0,-8-8-57 15,8 8-231-15,-3-13-606 0,3 13 268 0</inkml:trace>
          <inkml:trace contextRef="#ctx0" brushRef="#br0" timeOffset="11013.9059">18461-145 111 0,'0'0'311'15,"0"0"-24"-15,12 3-22 0,-12-3-13 0,0 0-12 16,9 8-6-16,-3 1-18 0,-1-4 0 0,1 7-12 16,1 0 13-16,-1 2-32 0,0 1-12 0,0 1-1 0,1-1-7 15,-1 0-10-15,-1 2-1 0,1-1-31 16,0 1-22-16,-2-1 9 0,4-1-18 0,-2-1-5 15,-3 3-8-15,1-5-7 0,1 3-31 0,-2-6-43 16,1 1-47-16,-2-2-44 0,-2-8-46 0,6 13-65 0,-5-3-58 16,-1-10-324-16,0 0-635 0,11 7 282 0</inkml:trace>
          <inkml:trace contextRef="#ctx0" brushRef="#br0" timeOffset="12365.889">18918 131 243 0,'0'0'275'0,"15"-6"-9"0,-15 6-12 0,12-7-14 16,-5 2-15-16,3-2-18 0,4-3-12 0,-4 3-3 15,7-4-26-15,-4 1-9 0,7-6-10 0,-4 0 4 16,3-2-26-16,1-4-12 0,7-4-6 16,-4-5-14-16,1 0-7 0,2-1-8 0,-1-6-13 0,2-2-1 15,-2-2-10-15,1 1-14 0,-3 0-8 0,4-22-12 16,-4 20-8-16,-5-1-3 0,-1-2-11 0,-5 2-2 15,-3 6-3-15,-1-4 0 0,-2 5 0 0,-3 10-1 16,-3 2 1-16,-6 0 2 0,-2 2 0 0,-2 3 0 16,1 4 0-16,-3 2 1 0,-3 1-1 0,-7-2 0 15,-1 5-2-15,-2 3 2 0,-2 0-1 0,0 4 3 16,2 2 3-16,-2 1-3 0,8 1 1 0,-1 0 0 16,2 4-4-16,-5 2 2 0,5 0 1 0,-5 7-2 0,4 0 2 15,1 4 4-15,3 3-3 0,0 0 5 16,2 7-2-16,1 6 2 0,0 0 2 0,4 6 5 0,2 2 2 15,3-4 1-15,0 4 0 0,6 3-1 0,-1-4-4 16,5-1-3-16,4 1 1 0,2-1 6 16,1-3-5-16,2-3 2 0,2 1-3 0,3-4 2 15,-6-7 0-15,3-2-2 0,1 0-3 0,2-4-7 0,-3-3-5 16,6 3-6-16,0-7-3 0,-7-4-5 16,1 0-1-16,8 0 10 0,-8-3-8 0,7 0 5 15,-7-4-5-15,7 2 5 0,-7-2 0 0,-3-6 5 16,3 5-2-16,-3-3 7 0,3 2-6 0,-3-4 10 0,0 1-10 15,-2-1 6-15,3 2-2 0,-2 0 3 0,1 0 0 16,-3 4-3-16,-12 0 3 0,25 0 4 0,-15 1-7 16,2 2 2-16,-12-3 0 0,20 4 2 0,-11 0-2 15,4 0 3-15,-1 2-1 0,0-4 2 0,1 3-1 16,1 1 3-16,-1-3 4 0,2 1 4 0,2 1-2 16,-1-3 5-16,3-2-3 0,-4 5 2 0,5-5-1 15,-1 1-3-15,6-2 7 0,-7 0-4 0,2-3 0 16,1 4-4-16,-2-2 2 0,0-3-1 0,-1 1 3 15,0-2 0-15,0-1-2 0,-2 0 0 0,-2 1-3 16,-1-1 11-16,-1 0-7 0,-4 1 5 0,2 1-4 16,-2-5-2-16,-2 3 0 0,0 0 2 0,-3 0 1 15,-3 7-3-15,5-15 6 0,-5 15-3 0,0-16-3 16,0 16-4-16,-1-13-2 0,1 13 4 0,-7-15-2 16,1 10-1-16,6 5-3 0,-18-13 1 0,6 7 1 0,1 1 1 15,-2-1-2-15,1 1 1 0,-3 2 1 0,-3-4 0 16,-1 4-3-16,-2 2 3 0,3-3-2 15,-1 2 0-15,-2 4 1 0,0-2-1 0,1 0 1 16,1 2-1-16,0 1 8 0,-1-1-7 0,4 2-3 0,-2 1 4 16,-1-3-3-16,5 6 2 0,-1-5-2 0,0 4 2 15,2 1-2-15,-1-2 4 0,4 1-3 0,-3 0 2 16,5 0-4-16,1 0 6 0,1 1 0 0,1 2-1 16,5-10-3-16,-7 17 4 0,5-7 1 0,1-2 2 15,1-8 2-15,0 17-5 0,0-17 2 0,1 17 0 16,2-6 2-16,0-3 1 0,0 0 2 0,-3-8-3 15,12 15 4-15,-3-12 0 0,3 3-5 0,2-1 1 16,3-1 0-16,0-1-1 0,1 0-1 0,0-2 1 16,1-1-6-16,5-4-3 0,-2 4-11 15,1-5-3-15,2 0-8 0,0 1-8 0,-7-2-5 16,2-1-6-16,3-4-2 0,-6 4-2 0,5-7-2 0,-2 3 5 16,-2-4 3-16,-2 3 2 0,-3 3 4 0,-1-3 1 15,2 1 4-15,-4 0 7 0,-2 4 7 0,1 1 14 16,-5-1 14-16,-4 7 20 0,10-13-1 0,-10 13 7 15,9-5-1-15,-9 5-4 0,9-3 4 0,-9 3-16 16,0 0-1-16,0 0 3 0,0 0-4 0,0 0 2 16,0 0-3-16,15 13 0 0,-15-13-5 0,2 15 3 15,2-9 0-15,-4-6-3 0,6 19 2 0,-3-13-2 16,2 5 1-16,1 0-4 0,0-1 3 0,-3-4-4 0,4 4 2 16,-3-2-1-16,2-1-2 0,2 3 3 15,-2-5 1-15,1 1-2 0,1-3-1 0,-8-3 2 0,15 6-4 16,-5-4 3-16,-1 0-1 0,-9-2-2 15,19 0 0-15,-19 0 0 0,21-4-1 0,-4 1-1 0,-7 0-1 16,4 0 4-16,-2-2-3 0,4-1 0 0,-1 6 5 16,-2-6-3-16,2 2-5 0,-3 3 8 0,2-2-12 15,-14 3-1-15,19-3 1 0,-19 3 8 0,19 4-2 16,-10-2 5-16,-1 2-7 0,2 1-1 0,-2 1 4 16,1-3-3-16,-9-3 2 0,13 11-5 15,-3-5 5-15,-2-1 2 0,-1 1 0 0,1-2-5 0,-8-4 0 16,10 7 0-16,-10-7 7 0,6 6 2 0,-6-6 8 15,0 0 14-15,0 0 4 0,0 0 7 0,0 0-4 16,0 0 0-16,0 0 13 0,0 0 2 0,0 0 13 16,0 0-5-16,0 0 4 0,-13-28 0 0,13 28 11 15,-3-19 5-15,1 4-7 0,1 5-1 0,1-6-7 16,0 1-8-16,3-1-2 0,1 0-5 0,1-2-18 16,-1 2 5-16,7 0-5 0,-2-1-6 0,3 6-9 15,-3-3-12-15,1 2-40 0,2 0-14 16,-2 1-22-16,4 3-30 0,-2-2-24 0,1 4-27 0,1 0-33 15,-7 2-37-15,3 0-38 0,4-2-61 0,-5 2-259 0,3 2-627 16,0 1 279-16</inkml:trace>
          <inkml:trace contextRef="#ctx0" brushRef="#br0" timeOffset="12594.0919">21012-381 22 0,'7'5'302'0,"-7"-5"-10"16,6 11-12-16,-6-11-11 0,5 15-10 0,-2-4-6 16,-1 4-5-16,3-1 7 0,-2 4-23 0,3 4-5 15,0 1-6-15,1-2-9 0,-1 3-8 16,0 4-15-16,2-4-15 0,-1 1-14 0,2-3-13 16,-1 2-13-16,1-3-12 0,-2 1-16 0,3-2-14 0,-2 1-33 15,1-5-56-15,1-1-64 0,-2-4-61 0,2 0-78 16,-2 2-95-16,-2-8-336 0,7 1-683 15,0-3 301-15</inkml:trace>
          <inkml:trace contextRef="#ctx0" brushRef="#br0" timeOffset="13819.9631">21531-404 256 0,'-18'0'289'16,"18"0"-23"-16,0 0-24 0,0 0-17 0,0 0-24 0,0 0-13 16,0 0-14-16,-6 14-12 0,6-14-14 15,0 0-4-15,-2 11-10 0,2-11-9 0,0 0-8 16,0 13-1-16,0-13-1 0,0 0-10 0,6 9 2 16,-6-9-6-16,0 0 0 0,6 7-7 0,-6-7 5 15,0 0 4-15,0 0 7 0,0 0 3 0,0 0 1 16,0 0 15-16,0 0 2 0,8 6 3 0,-8-6-3 0,0 0-4 15,0 0-2-15,0 0-6 0,0 0-3 0,0 0-5 16,12-21-5-16,-12 21-3 0,1-11-7 0,-1 11-6 16,0 0-2-16,0 0-15 0,0 0-5 15,2-13-7-15,-2 13-9 0,0 0-7 0,0 0-10 0,0 0-18 16,0 0-41-16,0 0-47 0,0 0-39 0,0 0-54 16,0 0-50-16,0 0-65 0,0 0-80 0,0 0-423 15,0 0-845-15,0 0 375 0</inkml:trace>
          <inkml:trace contextRef="#ctx0" brushRef="#br0" timeOffset="13487.8696">21575-55 253 0,'0'0'341'0,"-3"11"-24"0,3-11-31 0,0 0-23 16,0 0-23-16,0 0-26 0,0 0-15 0,0 0-15 16,0 0-9-16,3 14-17 0,-3-14-7 0,0 0-11 15,0 0 0-15,3 14-8 0,-3-14 9 0,5 6-15 16,-5-6 5-16,0 0-15 0,0 0 4 0,1 11-10 0,-1-11 2 16,0 0 14-16,0 0-5 0,0 0 2 15,0 0 11-15,9 4 12 0,-9-4 3 0,0 0-2 16,0 0-3-16,0 0-7 0,0 0-5 0,0 0-3 0,0 0-2 15,11-21-3-15,-11 21-9 0,0 0-6 16,-2-14-4-16,2 14-4 0,0 0-5 0,-6-18-7 0,6 18-8 16,-6-7-5-16,6 7-7 0,0 0-5 0,-1-12-11 15,1 12-2-15,0 0-9 0,-9-9-5 0,9 9-5 16,0 0-4-16,0 0-3 0,0 0-6 16,0 0-5-16,0 0-11 0,0 0-17 0,0 0-22 0,0 0-28 15,-24 10-29-15,24-10-38 0,0 0-42 0,0 0-39 16,0 0-39-16,-12 4-37 0,12-4-37 0,0 0-39 15,0 0-67-15,0 0-339 0,-7-10-833 16,7 10 369-16</inkml:trace>
        </inkml:traceGroup>
      </inkml:traceGroup>
    </inkml:traceGroup>
    <inkml:traceGroup>
      <inkml:annotationXML>
        <emma:emma xmlns:emma="http://www.w3.org/2003/04/emma" version="1.0">
          <emma:interpretation id="{F3EF02E5-DAB2-44DA-9D90-E2DBDE8DFDF0}" emma:medium="tactile" emma:mode="ink">
            <msink:context xmlns:msink="http://schemas.microsoft.com/ink/2010/main" type="paragraph" rotatedBoundingBox="2568,4033 29491,2427 29727,6369 2804,79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248BF3E-B743-4B78-A9BA-3423C7CEB121}" emma:medium="tactile" emma:mode="ink">
              <msink:context xmlns:msink="http://schemas.microsoft.com/ink/2010/main" type="inkBullet" rotatedBoundingBox="2607,4680 3261,4641 3264,4705 2611,4744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38162.0725">243 3111 239 0,'-8'-6'262'0,"8"6"-12"0,0 0-13 0,0 0-16 16,0 0-16-16,0 0-20 0,0 0-14 0,0 0-17 15,0 0-15-15,15-19-10 0,-7 13-5 0,2 2-9 16,3 0-7-16,4 1-1 0,1-4-6 0,4-1-6 0,5 5-3 16,1 1-11-16,1-3-8 0,9-1-5 15,-8 2-1-15,0 0-2 0,0 4-13 0,10 0-1 16,-9-1-7-16,1-1-5 0,-2-2-1 0,1 8-5 0,-6-4-5 15,-1 0-2-15,-2 0 2 0,-2 0-5 16,-4 2-6-16,1-1 4 0,-4 1-4 0,-2 0-8 16,-11-2-12-16,16 4-14 0,-16-4-24 0,9 3-37 15,-9-3-45-15,0 0-60 0,0 0-91 0,0 0-226 0,0 0-541 16,0 0 240-16</inkml:trace>
      </inkml:traceGroup>
      <inkml:traceGroup>
        <inkml:annotationXML>
          <emma:emma xmlns:emma="http://www.w3.org/2003/04/emma" version="1.0">
            <emma:interpretation id="{6E9617F2-C259-454F-840D-C9E2AD3D2DB2}" emma:medium="tactile" emma:mode="ink">
              <msink:context xmlns:msink="http://schemas.microsoft.com/ink/2010/main" type="line" rotatedBoundingBox="3783,3960 29491,2427 29574,3811 3866,5344"/>
            </emma:interpretation>
          </emma:emma>
        </inkml:annotationXML>
        <inkml:traceGroup>
          <inkml:annotationXML>
            <emma:emma xmlns:emma="http://www.w3.org/2003/04/emma" version="1.0">
              <emma:interpretation id="{E6F60CD6-DA9B-458E-8289-D7F32EB0655A}" emma:medium="tactile" emma:mode="ink">
                <msink:context xmlns:msink="http://schemas.microsoft.com/ink/2010/main" type="inkWord" rotatedBoundingBox="3807,4366 4340,4334 4368,4806 3836,4837"/>
              </emma:interpretation>
            </emma:emma>
          </inkml:annotationXML>
          <inkml:trace contextRef="#ctx0" brushRef="#br0" timeOffset="38824.0326">1439 2852 65 0,'0'0'228'16,"0"0"-4"-16,0 0-9 0,0 0-10 0,0 0-11 15,0 0-16-15,0 0-8 0,0 0-16 0,0 0-11 16,0 0-8-16,0 0-8 0,0 0-6 0,0 0-5 16,25 12-7-16,-17-4-4 0,2 0-8 0,-3 3 3 0,5 0 0 15,-1 1-6-15,-4 3 0 0,5-1-5 16,-1 0-2-16,-2 10-10 0,3-4 1 0,-5 1-3 15,0-5-9-15,1-2-4 0,-2 5 1 0,1-4-11 16,-1-1 2-16,0-1-9 0,-1 5 3 0,-2-11-3 16,1 3-5-16,-1-2-1 0,2 0-5 0,-5-8-3 15,4 14 0-15,-1-9-6 0,-3-5 2 0,0 0-1 0,5 11 5 16,-5-11 8-16,0 0 9 0,0 0-7 0,0 0 1 16,0 0-1-16,0 0-4 0,0 0-7 15,0 0 0-15,1-35-6 0,-1 20 1 0,0-11-9 16,0 4 10-16,0-3-15 0,0-1-4 0,0-9 1 0,0 10 7 15,2-4-11-15,2 5-2 0,2-3-6 0,-3-1 7 16,1 14-3-16,2-11 6 0,0 11-12 0,0-3 7 16,3-1-8-16,0 7 7 0,2 0-5 0,1-4 1 15,1 4 0-15,0 3-2 0,2 1 0 0,0 2-11 16,3 0-22-16,0 2-15 0,-2 0-25 0,2 6-28 16,2-2-39-16,-5 1-48 0,3 7-54 0,2 3-81 15,-5-5-221-15,3 4-597 0,-3 1 264 0</inkml:trace>
        </inkml:traceGroup>
        <inkml:traceGroup>
          <inkml:annotationXML>
            <emma:emma xmlns:emma="http://www.w3.org/2003/04/emma" version="1.0">
              <emma:interpretation id="{5EC29025-3C6C-48F7-B91B-B840F5585C7E}" emma:medium="tactile" emma:mode="ink">
                <msink:context xmlns:msink="http://schemas.microsoft.com/ink/2010/main" type="inkWord" rotatedBoundingBox="5341,3932 9450,3687 9502,4561 5393,4806"/>
              </emma:interpretation>
            </emma:emma>
          </inkml:annotationXML>
          <inkml:trace contextRef="#ctx0" brushRef="#br0" timeOffset="44350.9198">3002 2908 29 0,'0'0'145'0,"0"0"-7"15,16-28-8-15,-16 28 1 0,5-13 1 0,-5 13-7 0,6-7 0 16,-6 7-6-16,1-11 2 0,-1 11-1 0,2-11-1 15,-2 11 4-15,0 0-7 0,0-17 0 0,0 17 1 16,0-11-2-16,0 11 1 0,0 0-6 0,0-13 2 16,0 13-3-16,-2-14-3 0,2 14-6 0,0 0-4 15,0 0-3-15,0 0-7 0,2-14-6 0,-2 14-11 16,0 0-10-16,0 0-8 0,0 0-2 0,0 0-7 0,0 0-1 16,0 0-3-16,0 0-8 0,0 0 6 0,17 37-1 15,-11-25 2-15,2-1-3 0,-1 2 6 16,4 5 0-16,-2-3 2 0,1 2 2 0,4 3-4 15,0 0-1-15,-2-8 2 0,3 8 0 0,5-3 0 0,-7 0-2 16,1-2-1-16,-6-1-1 0,4-3 0 0,0-4-3 16,2 7 10-16,-1-4-6 0,-4-7-3 0,2 1 6 15,1 3-6-15,-4-3-4 0,1 2 3 16,-9-6-6-16,15 7-4 0,-7-5 3 0,-8-2-3 0,16 2-2 16,-16-2 5-16,14 1-10 0,-14-1 6 0,12-5-13 15,-12 5 8-15,11-7-4 0,-5-3 6 0,-6 10 3 16,8-14-10-16,-2 3 3 0,-3-4-1 0,1-1-9 15,-4 2 5-15,2-3-13 0,-1-8 8 0,-2 9-8 16,2-13 11-16,-1 6-6 0,-1-5-1 0,-1 4 10 16,2 6-11-16,-1-6-5 0,2 8 3 0,-2-1 1 15,-2 3 0-15,3 14-11 0,0-17-9 0,-2 9-8 16,2 8-19-16,2-16-17 0,-2 16-18 0,0 0-5 0,4-7-9 16,-4 7-13-16,0 0-13 0,0 0-12 15,0 0-14-15,0 0-10 0,17 20-15 0,-11-10-17 16,3 4-15-16,-2-4-9 0,2 0-54 0,-2-2-161 0,4 3-463 15,-4-6 206-15</inkml:trace>
          <inkml:trace contextRef="#ctx0" brushRef="#br0" timeOffset="44719.9371">3600 2895 97 0,'7'6'147'15,"1"-1"10"-15,-2 1-5 0,1-3-6 16,-7-3-1-16,13 10 0 0,-4-6-9 0,0-1-6 0,3-2-3 16,-12-1-1-16,21-1-9 0,-3-5-5 0,-3 5-8 15,0-5-6-15,3 1-10 0,-2-1-4 0,10 0-8 16,-9-1-5-16,6-4-6 0,1 2-6 0,-3-3-6 15,-4 2-2-15,-3-2-4 0,-1 6-2 0,-2 0-2 16,1-3-4-16,-2-2 5 0,-2 1-6 0,-5-3-1 16,1 3-1-16,-4 10-6 0,2-18-3 0,-2 18-4 15,-3-18-1-15,-8 7-3 0,4 5 2 0,-4-1-3 16,2 1-2-16,-6 1-4 0,2 5 5 0,-6 0 4 16,1 1 1-16,-8 2 1 0,8 2 3 0,-5 7 4 15,2-1-8-15,3-1 6 0,3 1-2 0,-5 3 0 16,6-3-1-16,0 8-3 0,2-4 3 0,2-1-2 0,2 3-6 15,2-1 5-15,3 0 5 0,-1-1-3 0,4 2-1 16,3-4-1-16,1 1 2 0,5 3 2 0,-1-3 3 16,1 1 5-16,4-2 0 0,6 2-1 0,-4-1 2 15,5-9-3-15,-1 3 3 0,7-4-16 0,-3 1 10 16,1-3-4-16,2-1-2 0,-1-2-1 0,0-1-8 16,-7-2-10-16,2 2-22 0,3-3-26 0,-2-3-32 15,-3 0-29-15,-3-1-37 0,0-2-34 0,4-6-50 16,-5 3-74-16,-4-1-168 0,1-7-506 0,1 0 223 15</inkml:trace>
          <inkml:trace contextRef="#ctx0" brushRef="#br0" timeOffset="44985.9905">4186 2400 92 0,'0'0'262'15,"0"0"-28"-15,0 0-20 0,0 0-11 0,0 0-1 16,0 0-9-16,0 0-7 0,0 0-8 0,9 44-11 0,-6-26-9 15,3 6-6-15,0 0-6 0,0 3-8 0,0 1-3 16,0 9-9-16,4-5-4 16,-4-5-6-16,9 8-7 0,-6-8-7 0,-2-3-6 0,1 0-11 15,1-1-6-15,1 1-6 0,-1-4-6 0,2-6-5 0,-5 1-5 16,2-2-8-16,-2 1 2 0,3 0-10 16,-3-4-6-16,-1-2-12 0,2 0-6 0,-2-3-19 15,-5-5-22-15,9 7-21 0,-9-7-28 0,13 8-28 0,-13-8-18 16,0 0-21-16,20-15-22 0,-15 12-20 0,7-9-24 15,-1-4-33-15,-4 3-208 0,8-9-483 0,-1 2 215 16</inkml:trace>
          <inkml:trace contextRef="#ctx0" brushRef="#br0" timeOffset="45229.0013">4560 2733 166 0,'9'-7'140'15,"-1"1"35"-15,1 0 13 0,-5-2 4 0,-4 8-7 16,12-8-5-16,-12 8-7 0,0 0 0 0,0 0-1 0,0 0-5 16,0 0-3-16,0 0-7 0,0 0-8 15,-25 18-5-15,16-7-3 0,-3 2-2 0,0 2-11 16,-2 2-1-16,-5 0 0 0,6 4-9 0,-2 0-3 15,1 0 1-15,2 0-6 0,-3 1-8 16,3-2-1-16,3 2-8 0,-2-3-9 0,5-1-10 0,0-4 5 16,4 0-13-16,-2 1-1 0,4-5-6 0,-2 1-2 15,2 0-3-15,0-11 0 0,2 16 4 0,2-7-2 0,-4-9-5 16,12 8 5-16,-3-4 1 0,-9-4-8 0,27 1-3 16,-9-1-7-16,-3-4-2 0,12 1-6 0,-4-2-9 15,3-1-20-15,-2-3-56 0,5-3-37 0,-6 2-43 16,1-5-50-16,-3 2-56 0,-1-1-66 0,0-4-366 15,-2-3-727-15,-2 1 321 0</inkml:trace>
          <inkml:trace contextRef="#ctx0" brushRef="#br0" timeOffset="46117.2515">4894 2929 243 0,'0'0'303'15,"0"0"-22"-15,-12 3-22 0,12-3-22 0,0 0-31 16,0 0-24-16,0 0-15 0,0 0-13 0,0 0-18 16,0 0-15-16,0 0-8 0,0 0-12 0,0 0-9 15,47 1-9-15,-36-1-8 0,4-1-10 0,8-2-4 16,-4 6-3-16,11-9-8 0,0 5-2 15,1 0-3-15,8-4 1 0,-6 1-7 0,-2 3 0 0,8-5-1 16,1 6-2-16,-12-3 2 0,2-1-4 0,0-3 3 16,-2 4-2-16,2 2 0 0,-1-6-2 0,-6 6 4 0,6-4 0 15,-10 3-1-15,-2 0-7 0,2-4 3 0,11 5-2 16,-14 1-4-16,2-5 1 0,0 4-1 16,-2-3-6-16,2 1 1 0,-1 1 1 0,2-1-6 0,0-3-1 15,-2 2 1-15,-2 1 0 0,0-1-4 0,3-2-1 16,-5 5 0-16,3-5 0 0,1 5-2 15,-4-6 1-15,-1 6-4 0,-1-4 0 0,2 1 2 0,-1 3 5 16,-12 1 6-16,13-5 1 0,-13 5 16 0,11-5-5 16,-11 5 2-16,12-2 5 0,-12 2 4 0,0 0 14 15,6-5-8-15,-6 5-3 0,0 0 1 0,0 0-1 16,10-10-9-16,-10 10 7 0,0 0-4 0,0 0-3 16,0-14-4-16,0 14-2 0,0 0-5 0,-13-14-1 15,13 14-5-15,-12-11 2 0,4 5-10 0,-2 2 5 16,1-3 0-16,-9 0-4 0,3 0 4 0,-4 1-2 0,2 2 1 15,-8-3 2-15,0 5 2 0,-1-2-2 16,2 4 8-16,5-1-6 0,-6 2 0 0,4-2-2 16,-3 2 2-16,5 5-4 0,-1-6 2 0,4 7-3 15,-2-1-2-15,-2-2-2 0,7 4 0 0,-2-2-4 0,3 3 2 16,-1 0-4-16,5-3 2 0,-1 1-2 0,0 1 3 16,5-3-3-16,-2 4-5 0,6-9-3 15,-9 13-5-15,8-8-17 0,1-5-25 0,-6 13-30 0,6-13-17 16,-2 10-22-16,2-10-19 0,0 0-25 15,0 0-25-15,0 0-37 0,0 0-39 0,0 0-55 16,0 0-253-16,0 0-619 0,0 0 274 0</inkml:trace>
          <inkml:trace contextRef="#ctx0" brushRef="#br0" timeOffset="45539.9903">4960 2318 70 0,'0'0'313'0,"0"0"-26"16,0 0-31-16,1-11-25 0,-1 11-23 0,0 0-11 0,0 0-14 16,0 0-8-16,0 0-15 0,11 29 1 15,-5-16-7-15,-3 1-8 0,3 2-6 0,1 9-3 16,-1-3-2-16,0 3-11 0,2-1-3 0,2 12-4 16,-3-10-6-16,1 2-3 0,2-2-10 0,1 8-8 15,1 5-1-15,-3-5 6 0,1 1-16 0,-2-12-6 16,-2 0-2-16,0 4-12 0,-1-5-4 0,3-1-2 15,-2 0-1-15,-3-4-7 0,1-1-7 0,2 0-7 0,-4-1 3 16,1 1-6-16,1-2-15 0,-2-7-22 0,1 3-33 16,-3-10-16-16,3 15-29 0,-3-15-24 0,0 11-29 15,0-11-35-15,0 0-41 0,0 0-60 16,0 0-295-16,0 0-618 0,0 0 273 0</inkml:trace>
          <inkml:trace contextRef="#ctx0" brushRef="#br0" timeOffset="46451.9455">5445 2413 170 0,'0'0'239'0,"0"10"-18"0,0-10-12 0,1 17-15 15,-1-17-17-15,3 11-18 0,-3-11-12 0,3 13-15 16,-3-13-10-16,6 9-7 0,-6-9-8 0,6 9-7 0,-6-9-3 16,6 4-6-16,-6-4-3 0,0 0-4 15,12 1-3-15,-12-1-3 0,0 0-3 0,0 0-2 16,18-8 1-16,-18 8-2 0,6-12-1 0,-6 12 3 15,6-16-1-15,-2 7 2 0,-4-2-4 0,0 11 0 0,3-16-4 16,-3 5 0-16,0 11 4 0,0-21-9 0,0 11-2 16,0 10-3-16,-3-13-6 0,3 13-1 15,0 0-9-15,0-17-10 0,0 17-2 0,0 0-4 0,0 0-9 16,0 0-15-16,0 0-18 0,0 0-22 16,0 0-28-16,0 0-34 0,0 0-48 0,3 44-51 15,0-32-86-15,-3-2-233 0,3 4-561 0,5-3 249 16</inkml:trace>
          <inkml:trace contextRef="#ctx0" brushRef="#br0" timeOffset="46862.9849">6120 2674 25 0,'8'7'301'0,"-8"-7"-7"16,13 10-20-16,-5-5-14 0,0-2-12 0,3 4-15 15,-5 1-7-15,4-2-18 0,1 1-12 0,1 3-11 16,-3-3-14-16,4 1-11 0,-4-2-9 16,1 1-12-16,-4-3-12 0,2 2-3 0,-2-2-13 0,-6-4-8 15,10 8-5-15,-10-8-13 0,9 10 7 0,-9-10-9 16,5 2-2-16,-5-2-9 0,0 0 9 0,0 0 1 15,0 0 7-15,0 0-2 0,0 0-11 0,0 0-2 0,0 0 3 16,0 0 5-16,0 0 4 0,0 0 1 0,0 0-4 16,-35-16-5-16,26 5 1 0,6 4-4 0,-3-11-3 15,1 5-3-15,0 0-4 0,2-3-11 0,3 3-4 16,0-5-5-16,-4 5-5 0,4-1-7 0,4 1-2 16,-4 2-5-16,6-2-4 0,0 5-11 0,1-2-8 15,-1 5-23-15,2-3-26 0,1 1-31 0,1 3-36 16,1 1-25-16,-11 3-40 0,22-4-30 0,-7 3-41 15,-15 1-43-15,27 1-40 0,-15 1-344 0,-12-2-731 16,22 0 324-16</inkml:trace>
          <inkml:trace contextRef="#ctx0" brushRef="#br0" timeOffset="47092.3309">6651 2570 38 0,'9'3'311'0,"-9"-3"-10"0,13 6-17 16,-7-1-8-16,-6-5-14 0,14 7-7 0,-8 1-11 0,-2 0-7 15,5-1-10-15,2 5-10 0,-8-2-12 16,3-3-7-16,4 10-11 0,-1-5-9 0,-3 1-8 16,0-2-18-16,1 3-10 0,1-3-10 0,-2 2-14 15,0-3-8-15,-3 2-10 0,1-6-14 0,2 3-2 16,-3-2-12-16,0 2-6 0,-3-9-25 0,3 11-25 0,-3-11-34 16,6 9-35-16,-6-9-29 0,0 0-31 15,0 0-36-15,0 0-46 0,0 0-39 0,0 0-43 16,0 0-78-16,0 0-185 0,0 0-583 0,-6-39 259 0</inkml:trace>
          <inkml:trace contextRef="#ctx0" brushRef="#br0" timeOffset="47730.3088">6647 2296 104 0,'0'0'253'0,"0"0"-29"16,0 0-21-16,0 0-19 0,0 0-18 0,0 0-23 16,0 0-21-16,0 0-26 0,0 0-21 0,0 0-13 15,0 0-8-15,0 0-8 0,0 0-2 0,41-6-7 16,-41 6 1-16,8-10-7 0,-8 10-6 0,6-15 3 15,-5 7 1-15,1-3 6 0,-2 11 10 0,4-20 13 16,-1 4 10-16,-6 1 14 0,0 1 17 0,3-1 9 16,-1 2 13-16,-1 0 4 0,1-1 7 0,-2 3-2 15,3 11 0-15,-3-15-1 0,3 15-8 0,-3-13-11 16,3 13-12-16,0-10-10 0,0 10-12 0,0 0-10 16,0 0-5-16,0 0-11 0,0 0 1 0,0 0-8 15,0 0-15-15,0 0-30 0,-11 32-28 0,8-21-57 0,3 4-66 16,-3 0-85-16,3-1-347 0,0-14-634 15,3 18 281-15</inkml:trace>
          <inkml:trace contextRef="#ctx0" brushRef="#br0" timeOffset="47395.0679">6955 2524 61 0,'17'5'244'0,"-17"-5"-7"15,6 8-1-15,0-4-6 0,-6-4-14 0,13 12-5 16,-5-5-11-16,-2-1-5 0,4 5-9 0,-1-4-6 15,1 1-5-15,-1 2-4 0,-3-2-8 0,2 1-2 16,1-3-14-16,-3 5-7 0,1-4-5 0,-1 4-9 16,-1-4-1-16,1 0-9 0,-6-7-1 0,5 13-6 15,-2-3 3-15,0-3 1 0,-3-7 0 0,-3 15 3 16,3-15-1-16,-6 13-7 0,4-5-2 0,-9-1-6 0,-2 3-5 16,1-3-5-16,-2 3-8 0,-2-2-9 0,2-1-7 15,0-1-8-15,-3 3-3 16,1-3-3-16,-1-1-7 0,1-3-3 0,0 1-5 0,1 3-4 0,1-1-11 15,1-2-18-15,-7-2-21 0,7-2-23 16,13 1-45-16,-25-7-40 0,11 6-38 0,1-5-39 0,1 1-49 16,1-4-65-16,-2-2-81 0,-2 1-257 0,5-4-708 15,-2-4 314-15</inkml:trace>
        </inkml:traceGroup>
        <inkml:traceGroup>
          <inkml:annotationXML>
            <emma:emma xmlns:emma="http://www.w3.org/2003/04/emma" version="1.0">
              <emma:interpretation id="{90BC2D82-9146-4A05-8774-053CA2E7A584}" emma:medium="tactile" emma:mode="ink">
                <msink:context xmlns:msink="http://schemas.microsoft.com/ink/2010/main" type="inkWord" rotatedBoundingBox="9919,3898 9977,3894 10006,4382 9948,4386"/>
              </emma:interpretation>
            </emma:emma>
          </inkml:annotationXML>
          <inkml:trace contextRef="#ctx0" brushRef="#br0" timeOffset="49273.6616">7568 2678 175 0,'0'0'258'0,"0"0"-10"0,0 0-3 0,0 0-13 0,0 0-5 16,0 0-12-16,0 0-11 0,0 0-4 0,0 0-14 15,0 0-14-15,0 0-7 0,0 0-9 0,0 0-10 16,0 0-11-16,0 0-14 0,0 0-4 16,0 0-19-16,0 0-4 0,0 0-11 0,0 0-4 0,0 0-14 15,0 0-6-15,0 0-4 0,0 0-3 0,0 0-8 16,0 0-7-16,0 0-4 0,0 0 0 0,6 10-6 15,-6-10 2-15,0 0-1 0,0 11-5 0,0-11-3 16,3 11 1-16,-3-11-4 0,0 0 0 0,3 11-1 16,-3-11 1-16,3 8-5 0,-3-8 2 0,0 0-3 15,8 8 9-15,-8-8-7 0,0 0 2 0,0 0-6 16,0 0 8-16,12 3-1 0,-12-3 3 0,0 0 8 0,0 0-2 16,0 0 6-16,0 0 5 0,0 0-5 15,0 0 5-15,0 0-7 0,7-19 3 0,-7 19-2 16,0 0 4-16,0 0 0 0,0 0 3 0,0 0 1 0,-6-22 5 15,6 22 11-15,0 0-10 0,0 0 2 0,0 0-4 16,0 0-3-16,0 0-2 0,-7-8-5 0,7 8-6 16,0 0-5-16,0 0-2 0,0 0 4 0,0 0 3 15,0 0-10-15,0 0-2 0,0 0-3 0,0 0-3 16,0 0-7-16,-9 25 12 0,9-25-4 16,0 0 0-16,-3 13-3 0,3-13 1 0,0 0 1 0,0 0-2 15,0 0-1-15,0 0 3 0,0 0-3 0,0 0-5 16,3 16 11-16,-3-16-12 0,0 0 8 0,9 7 1 15,-9-7-2-15,0 0-12 0,0 0-5 0,0 0-30 16,0 0-19-16,16-1-34 0,-16 1-42 0,0 0-35 16,0 0-45-16,6-21-48 0,-4 14-70 0,-2 7-332 15,-2-20-720-15,2 20 318 0</inkml:trace>
          <inkml:trace contextRef="#ctx0" brushRef="#br0" timeOffset="49747.4939">7568 2297 41 0,'0'0'300'0,"0"0"-9"16,0 0-16-16,0 0-13 0,0 0-15 0,0 0-15 16,0 0-19-16,0 0-18 0,0 0-12 0,0 0-17 15,0 0-14-15,0 0-12 0,0 0-19 0,0 0-12 16,0 0-9-16,0 0-9 0,0 0-12 0,0 0-2 16,0 0-8-16,0 0-9 0,0 0-3 0,0 0-4 15,0 0-1-15,0 0-4 0,0 0 3 0,0 0-4 16,20 14 1-16,-20-14 5 0,0 0 3 0,0 0-5 15,9 4 8-15,-9-4-3 0,0 0 9 0,0 0 3 16,0 0 11-16,0 0 7 0,0 0 4 0,0 0 5 16,0 0-2-16,0 0-4 0,0 0 1 0,0 0-3 15,0 0-8-15,7-14-7 0,-7 14-2 0,0 0-5 16,0 0-7-16,0 0-5 0,-10-22-5 0,10 22-5 0,0 0-7 16,-6-10-3-16,6 10-7 0,0 0-3 0,-8-6-14 15,8 6-18-15,0 0-19 0,0 0-19 16,0 0-33-16,0 0-33 0,0 0-27 0,-22 17-15 15,19-10-30-15,3 2-34 0,0-9-40 0,-3 23-44 0,3-10-83 16,0-2-209-16,3 0-644 0,3 4 285 0</inkml:trace>
        </inkml:traceGroup>
        <inkml:traceGroup>
          <inkml:annotationXML>
            <emma:emma xmlns:emma="http://www.w3.org/2003/04/emma" version="1.0">
              <emma:interpretation id="{B770EEAC-5D2E-4EEC-9CDD-6D3F3E4D4198}" emma:medium="tactile" emma:mode="ink">
                <msink:context xmlns:msink="http://schemas.microsoft.com/ink/2010/main" type="inkWord" rotatedBoundingBox="11163,3625 14403,3432 14454,4293 11215,4486"/>
              </emma:interpretation>
            </emma:emma>
          </inkml:annotationXML>
          <inkml:trace contextRef="#ctx0" brushRef="#br0" timeOffset="50395.4244">8826 2405 258 0,'0'0'331'15,"0"0"-21"-15,-14-5-24 0,14 5-33 0,0 0-24 16,0 0-24-16,0 0-22 0,0 0-17 0,0 0-11 0,0 0-9 15,0 0-13-15,22 25-5 0,-19-17 0 16,2 1-12-16,1 0-1 0,3 2-5 0,-5 3-5 0,5-3-5 16,-1 5 4-16,1-5-8 0,0 4-1 0,1-3-4 15,-2 2 0-15,-3-6-4 0,1 5-8 0,2-5 0 16,-2 0-4-16,-3-1-2 0,4 2-2 0,-1-3-4 16,-6-6-2-16,9 11-6 0,-4-6-2 0,-5-5-4 15,6 7 3-15,-6-7 5 0,0 0-14 0,6 6-2 16,-6-6 4-16,0 0 0 0,0 0 7 0,0 0 6 15,6 7 6-15,-6-7 2 0,0 0-5 0,0 0-3 16,0 0-4-16,0 0-6 0,0 0-6 0,0 0-5 16,0 0-2-16,-18-31-3 0,13 20-6 0,2 0 0 0,-6-2-5 15,6-1 0-15,-4-4-2 0,7 1 0 0,-3 0 2 16,-2-4-2-16,7 0 3 0,-2 3 0 16,6-3 3-16,-3-1 2 0,4 5-1 0,-1-2-4 0,5 3-1 15,1-4-4-15,4 3-2 0,0 1-6 0,4 0 1 16,-1 2 0-16,-5 3-3 0,5 1-3 0,3 3-6 15,-5 0-16-15,2 1-29 0,-2 1-35 0,2 4-45 16,0-1-43-16,-4-1-35 0,-1 6-40 0,-1-1-45 16,1 2-59-16,3-2-80 0,-17-2-282 0,14 6-765 15,-7-3 338-15</inkml:trace>
          <inkml:trace contextRef="#ctx0" brushRef="#br0" timeOffset="50812.6716">9737 2157 150 0,'0'0'281'0,"0"0"-17"0,0 0-18 15,0 0-16-15,0 0-11 0,0 0-15 0,0 0-8 16,-8 20-14-16,8-20-9 0,-6 22 2 0,0-11-3 0,-1 5-13 16,1-1-6-16,-1 1 1 0,-2 0 2 15,4 1-1-15,-1 7 0 0,0-6-7 0,0 3-6 16,5-3-4-16,-4 0-2 0,1-3-10 0,4 1-4 0,-3 1-8 15,9-3-7-15,-6 2-5 0,1-1-5 0,2-4-7 16,0 3-4-16,3-3-5 0,-3 0-5 0,6-3-9 16,-1 3-3-16,-1-4-7 0,-1 1-5 0,6-3-1 15,-2 4-6-15,2-2-8 0,-1-1-27 0,-2-5-47 16,1 2-56-16,4-3-58 0,-4 1-56 0,-10-1-62 16,22-1-82-16,-13-2-360 0,2-5-770 0,-2 1 341 15</inkml:trace>
          <inkml:trace contextRef="#ctx0" brushRef="#br0" timeOffset="51110.232">10083 2350 218 0,'0'0'379'0,"0"0"-19"16,0 0-16-16,10-3-21 0,-10 3-27 0,0 0-23 0,0 0-24 15,0 0-28-15,0 0-15 0,15 6-18 0,-15-6-9 16,6 10-5-16,-4-2 5 0,4-1 7 15,1 2 5-15,-1 3 1 0,0-1-4 0,0 2-3 0,1-2-6 16,-1 6-9-16,3-6 3 0,-1 2-12 0,-2-1-9 16,0-1-8-16,-2-2-11 0,2 1-6 15,-1 1-15-15,1-5-10 0,-3 2-9 0,4-1-7 16,-4 3-5-16,-3-10-10 0,6 13-8 0,-3-8-4 0,-3-5-3 16,7 13-8-16,-7-13-6 0,3 7-19 0,-3-7-28 15,0 0-36-15,3 11-40 0,-3-11-37 0,0 0-44 16,0 0-31-16,0 0-46 0,0 0-56 0,0 0-61 15,0 0-84-15,0 0-340 0,-29-21-844 0,26 11 374 16</inkml:trace>
          <inkml:trace contextRef="#ctx0" brushRef="#br0" timeOffset="51285.044">10098 2060 3276 0,'1'-18'151'16,"2"10"-41"-16,-3 8-22 0,0-18-11 0,5 10-6 15,-5 8-18-15,0-14-2 0,0 14-10 0,0 0-7 16,0-17-16-16,0 17-1 0,0 0-2 0,7-4-17 16,-7 4-26-16,0 0-27 0,0 0-37 0,0 0-45 0,0 0-49 15,19 12-62-15,-19-12-295 0,5 9-588 0,-5-9 262 16</inkml:trace>
          <inkml:trace contextRef="#ctx0" brushRef="#br0" timeOffset="51540.8955">10432 2018 113 0,'10'9'284'0,"4"0"-11"0,-1 2-9 0,5 7-9 15,0-2-2-15,3 7-6 0,0 6-13 0,5-1-13 0,-6 3-4 16,5 1-23-16,-4-1 5 0,-6-6-11 0,-2 1-9 15,5 7-17-15,-9-5-9 0,-4-3-16 0,2 3-6 16,-5-4-12-16,-5 4-15 0,-5-2-3 0,-2 0-11 16,-2 2-9-16,-5 4-23 0,0-8-37 0,-4 5-53 15,0 2-47-15,0-8-56 0,-1-4-74 0,5-3-104 16,-2-4-272-16,5-3-634 0,2-1 280 0</inkml:trace>
          <inkml:trace contextRef="#ctx0" brushRef="#br0" timeOffset="57641.6447">11075 2314 120 0,'0'0'206'16,"0"0"-11"-16,0 0-1 0,-6-8-6 0,6 8-5 15,0 0-3-15,0 0 0 0,0 0-5 0,0 0-9 16,0 0-3-16,-9-9-5 0,9 9-5 16,0 0-14-16,0 0-5 0,0 0-16 0,0 0-7 0,0 0-8 15,0 0-10-15,0 0-13 0,0 0-4 16,0 0-10-16,0 0-5 0,0 0-7 0,0 0 0 0,0 0-9 16,0 0 0-16,0 0 4 0,0 0 4 0,0 0 3 15,0 0-2-15,0 0 8 0,34 9 9 0,-34-9-1 16,21 0-3-16,-6 1 4 0,0-1-3 0,-2-1-5 15,3 0-8-15,2-3 0 0,-1 4-6 0,-2 0-6 16,3-4-4-16,-4 3 1 0,4 0-2 0,-3 0-4 16,-1-3-4-16,-2 4 6 0,-12 0-11 0,22-2-2 0,-12 1-6 15,-10 1-6-15,15 0 1 0,-15 0 0 16,15 0 1-16,-15 0-4 0,0 0-1 0,15 0 0 16,-15 0-5-16,0 0 7 0,17 1-8 0,-17-1 5 15,0 0-2-15,13 2 0 0,-13-2-3 0,0 0-1 0,13 0-1 16,-13 0-11-16,9 4-6 0,-9-4-17 15,0 0-13-15,15 2-17 0,-15-2-17 0,0 0-20 0,0 0-21 16,8 5-25-16,-8-5-22 0,0 0-23 0,0 0-34 16,0 0-37-16,0 0-278 0,0 0-585 0,-26 10 259 15</inkml:trace>
          <inkml:trace contextRef="#ctx0" brushRef="#br0" timeOffset="57969.1475">11142 2518 194 0,'3'13'201'0,"-3"-13"-2"0,0 0 3 0,0 0-2 15,13 0-2-15,-13 0-7 0,0 0-10 0,19-1-10 0,-19 1-5 16,20-2-8-16,-5-2-12 0,3 4-7 0,0-6-9 16,-4 2-9-16,6 0-10 0,-1 0-12 15,-2 1-7-15,1-1-10 0,-4 3-8 0,4 0-9 16,-3 1-7-16,2-4-6 0,-17 4-5 0,21 4-10 0,-13-4-14 16,-8 0-10-16,15 0-27 0,-15 0-17 15,12 3-25-15,-12-3-28 0,11 6-36 0,-11-6-31 0,7 8-41 16,-7-8-75-16,6 10-140 0,-6-10-438 0,15 0 193 15</inkml:trace>
          <inkml:trace contextRef="#ctx0" brushRef="#br0" timeOffset="55787.8973">11861 2224 184 0,'0'0'208'0,"0"0"-9"0,0 0-6 0,0 0-9 16,-2-16-4-16,2 16-5 0,0 0-6 0,0 0-11 0,0 0-4 15,2-13-4-15,-2 13-4 0,0 0-8 0,0 0-7 16,0 0-6-16,-6-16-5 0,6 16-4 0,0 0-12 16,3-10 1-16,-3 10-2 0,0 0-9 15,0 0-1-15,0 0-2 0,0 0-4 0,0 0-6 0,-5-12-6 16,5 12 2-16,0 0-9 0,0 0-9 0,0 0-1 15,0 0-13-15,0 0-2 0,0 0-5 16,0 0 0-16,0 0-4 0,0 0-1 0,0 0 13 0,0 0 3 16,2 45 13-16,-4-29 10 0,2-1 3 0,-1 0 6 15,1 1 2-15,0 1 3 0,-3-1 2 0,7 2 4 16,-2-1-3-16,-2 0-1 0,0-3-1 0,3 1-6 16,0-1-2-16,-2 3 3 0,3-6-6 0,-2 2-3 15,2-4 3-15,-2 0-11 0,-2-9-7 0,1 18-3 16,5-8-4-16,-3-3-5 0,-3-7-5 0,5 12 1 15,-1-7-6-15,-4-5 8 0,5 8-16 0,-5-8 1 16,10 7-11-16,-4-1-23 0,-6-6-28 0,12 4-35 16,-12-4-35-16,18-4-43 0,-18 4-44 0,22-7-31 15,-8 1-38-15,-1-5-50 0,7-2-56 0,-1-2-358 16,-4-6-782-16,3 3 345 0</inkml:trace>
          <inkml:trace contextRef="#ctx0" brushRef="#br0" timeOffset="56039.9965">11874 1870 218 0,'-3'-13'324'15,"0"5"-13"-15,3 8-7 0,-2-16-14 0,2 16-14 16,0-10-14-16,0 10-16 0,0 0-16 0,-1-14-31 0,1 14-16 15,0 0-28-15,0 0-14 0,0 0-17 0,0 0-10 16,0 0-14-16,0 0-9 0,0 0-21 0,0 0-25 16,0 0-35-16,0 0-34 0,0 0-34 0,0 0-42 15,1 45-50-15,-1-31-59 0,0 0-98 0,2 5-168 16,2-4-513-16,2-1 227 0</inkml:trace>
        </inkml:traceGroup>
        <inkml:traceGroup>
          <inkml:annotationXML>
            <emma:emma xmlns:emma="http://www.w3.org/2003/04/emma" version="1.0">
              <emma:interpretation id="{EF7B441D-547D-4A5E-9615-D7B74C3D355F}" emma:medium="tactile" emma:mode="ink">
                <msink:context xmlns:msink="http://schemas.microsoft.com/ink/2010/main" type="inkWord" rotatedBoundingBox="15228,3391 18999,3166 19044,3916 15273,4141"/>
              </emma:interpretation>
            </emma:emma>
          </inkml:annotationXML>
          <inkml:trace contextRef="#ctx0" brushRef="#br0" timeOffset="58953.1996">12909 2123 26 0,'0'0'304'0,"0"0"-15"0,0 0-21 0,0 0-20 15,0 0-23-15,0 0-19 0,0 0-15 0,0 0-17 16,0 0-4-16,0 0-10 0,0 0-8 0,-8 41-7 15,4-28-3-15,1-1-13 0,-1 2-2 0,4-2-6 16,-2 4-3-16,1-5-6 0,1-11-7 16,-3 26-5-16,3-15-11 0,3 0-5 0,-3 0-2 0,1-1-9 15,-1-10-6-15,2 16-7 0,2-6 1 0,-1-2-11 16,-3-8-2-16,10 12 1 0,-5-6-8 0,-5-6-3 16,10 8 4-16,-2-6-7 0,-8-2 4 0,18 1-8 15,-18-1 1-15,19-1-2 0,-10-3-2 0,7 2-2 16,-2-4-8-16,-1-2 2 0,-2 2-6 0,4-4 4 15,-5-1-5-15,1 0-7 0,-4-3-8 0,2 1 3 16,1-2 0-16,2-5-8 0,-4 4-9 0,-1 0 9 0,-4-2-2 16,3 1 6-16,-1 0 20 0,-4 1-29 0,5 3 7 15,-4-1-7-15,1-1 4 0,-3 7 2 0,0 8 4 16,1-18 2-16,-1 18-4 0,0-13 4 0,0 13 1 16,2-11-4-16,-2 11-1 0,0 0-2 0,1-12-4 15,-1 12 6-15,0 0-6 0,0 0 2 0,0 0 3 16,0 0 0-16,0 0 0 0,5 40-1 0,1-26 12 15,-6-1-6-15,5 4 4 0,-2 0-4 0,3-1 2 16,2 0 2-16,1 8-2 0,-6-8 1 0,3 0-2 16,3 1 6-16,0-3 5 0,0 1-4 0,-3 2-3 15,0-4-2-15,0 0 8 0,-4-1-16 0,6-2-18 16,-4-2-29-16,2-2-24 0,0 2-28 0,-6-8-26 16,8 8-42-16,-1-4-36 0,-7-4-38 0,15 0-54 15,-15 0-237-15,17-9-581 0,-10 4 257 0</inkml:trace>
          <inkml:trace contextRef="#ctx0" brushRef="#br0" timeOffset="59279.2912">13565 1980 292 0,'0'0'310'0,"2"-11"-19"15,-2 11-26-15,4-8-20 0,-4 8-21 0,8-7-18 0,-8 7-21 16,14-8-10-16,-3 5-17 0,1 1-17 0,-12 2-12 15,22 1-6-15,-7 0-7 0,-1 6-13 0,3-2-3 16,-3 5-3-16,1-2-8 0,-2 4 1 16,2 0 3-16,-4 3-12 0,2 4 9 0,-1 6 4 0,-3-4-1 15,0 2 5-15,-3 0 0 0,-3 4-4 16,1-1-4-16,-4 0-4 0,0 0-3 0,2-1-5 16,-4 1-8-16,-1-4-4 0,3-2-2 0,-1-2-2 0,1 0-4 15,-2-4-10-15,1 0-1 0,1-4-3 0,0-10-4 16,1 20 1-16,-1-15-5 0,3 5-2 0,-3-10-1 15,11 11-2-15,-5-8-1 0,-6-3-4 0,16 7-12 16,-4-7-16-16,3 0-36 0,4-5-35 0,-1 1-41 16,-1-4-40-16,2 1-38 0,-3 0-43 15,1-3-44-15,5-5-54 0,-8 3-291 0,-1 0-675 0,-4-2 298 0</inkml:trace>
          <inkml:trace contextRef="#ctx0" brushRef="#br0" timeOffset="59611.9302">13511 2294 34 0,'-8'-4'308'0,"8"4"-25"0,-14-3-24 0,14 3-24 15,0 0-19-15,-3-11-19 0,3 11-16 0,0 0-19 0,30-17-16 16,-15 8-17-16,10 0-10 0,-1 1-11 0,3 1-9 16,1-1-9-16,1 1-12 0,2-1-7 15,0 5-8-15,-1-2-6 0,-3-1-6 0,1-1-2 16,-1 4-8-16,-3 0-3 0,1-1-7 0,-7 3 1 0,2-4-4 15,-7 4 0-15,3-3-1 0,-5 4 2 0,1-1 0 16,-12 1-1-16,19 1 3 0,-11 2 6 0,-8-3 6 16,16 7 7-16,-11-2 2 0,3 0 3 0,0 0-2 15,-2 1 8-15,-2 2-4 0,5 0-6 0,-1 1 0 16,-2 0 2-16,1-1-4 0,-1 0-4 0,2 0-4 16,-2 1-3-16,0 1-3 0,1-3-2 0,-1 1 0 15,0 2-8-15,-2-3-1 0,2-2-28 0,-6-5-26 16,8 12-32-16,-8-12-34 0,6 7-35 0,-6-7-43 15,0 0-53-15,7 2-77 0,-7-2-219 0,0 0-566 16,0 0 250-16</inkml:trace>
          <inkml:trace contextRef="#ctx0" brushRef="#br0" timeOffset="59905.9755">14303 2025 240 0,'0'0'266'0,"0"0"-20"0,18 2-15 0,-18-2-11 16,11 7-15-16,-11-7-15 0,9 13-9 0,0-2-15 0,0 0-10 16,0 1-10-16,1 2-5 0,0 0-2 0,1-1-8 15,-2 0-9-15,3 3-7 0,-3-2-4 16,0 2-8-16,-5-2-5 0,2-2-14 0,0 2-1 16,0-2-5-16,-5 1 3 0,2 0-3 0,-7 0-4 0,-2-2-2 15,-1-4 0-15,-2 4-6 0,0 0-2 0,-8-2-9 16,-1 2 2-16,-3-1 5 0,4-2-20 0,-7 3-11 15,-2-4 3-15,3-1-4 0,-1-1-7 0,1 1-12 16,4-4-21-16,1 2-16 0,0-4-23 0,5-2-29 16,1 2-37-16,0-6-44 0,12 6-48 15,-14-10-54-15,11 0-74 0,-1 1-176 0,4 9-553 0,10-25 244 16</inkml:trace>
          <inkml:trace contextRef="#ctx0" brushRef="#br0" timeOffset="60889.9473">14639 2134 191 0,'7'6'267'0,"-2"0"-7"0,-5-6-8 15,6 12-14-15,-3-1-9 0,1-3-16 0,-1 1-15 0,2 4-11 16,-2-2-17-16,1 0-7 0,2-4-11 0,-4 4-15 16,4-2-11-16,-2 0-5 0,-1-1-16 15,3 0-11-15,0 0-3 0,-6-8-14 0,6 15-5 16,-3-10-7-16,-3-5 1 0,6 10-15 0,-6-10 2 15,0 0-8-15,4 8 0 0,-4-8-6 0,0 0-1 16,0 0-6-16,0 0-9 0,0 0 0 0,0 0-15 0,0 0-5 16,23-14-12-16,-19 5-4 0,2 1-7 0,-3 0-3 15,-3 8 1-15,11-21-4 0,-4 7 4 16,-1 0 4-16,2 0 0 0,-3 3 1 0,3-4 3 0,-4 6 3 16,2 2 4-16,-6 7 9 0,8-14 2 0,-5 10 1 15,-3 4 2-15,10-6-1 0,-10 6 2 0,0 0 6 16,14-4-3-16,-14 4 6 0,0 0 2 0,15 10-1 15,-9-3-1-15,0 1 10 0,1 1-4 0,2-1 4 16,3 3-4-16,-2 0 6 0,4 0 0 0,-1 1-5 16,1-1 12-16,0 1-9 0,1-4-2 0,3-1 2 15,8 2-6-15,-4-2 5 0,3 0-4 0,2-6 0 16,0-1-1-16,0 1 0 0,1-2-6 0,2 0 0 0,-2-4 0 16,5 2-3-16,-1-5 5 0,-3-2-4 15,12-2-4-15,-6 0 0 0,-6 0-4 0,5-8-4 16,5 4-6-16,-5-9-10 0,3 0-14 0,-2 1-10 0,-1-1-6 15,-1-4-13-15,0-1-4 0,-6 1-6 0,2-5 2 16,-2 3 3-16,-3-3 1 0,1 3 4 16,-10 6 5-16,2 1 7 0,-8 0-1 0,1 1 11 15,-2-1 4-15,-5-1 1 0,-3 8 4 0,3-5 4 0,-9 4 3 16,0 3 4-16,0-1 7 0,-3 4 1 0,-5 0 9 16,-2 3 3-16,2 1-1 0,-11 1-1 0,3-2-1 15,1 5 5-15,0 3 3 0,-4 2 0 0,-4 2 4 16,4-2 2-16,-2 5-4 0,5 2 4 0,-1 5 2 15,4 1 0-15,-2 3 5 0,2 5 1 0,1 1 0 16,1 8 5-16,4-6 1 0,2 2 4 0,3-1-1 16,0 3-5-16,2 9 2 0,2-3 5 0,4 2-1 15,-2-2-4-15,7 0-2 0,2-7-4 0,2 6 2 16,3-9 5-16,0-1-7 0,4 0-2 0,2-1 2 16,3-3-5-16,3-1 4 0,0-3 4 0,3-1-6 15,2-2-2-15,1-6-5 0,0 3 7 0,-2-3-6 16,4-3 0-16,-5-4 3 0,1 0-1 0,-3-4-5 15,4 1 0-15,-2-2 1 0,-1-4 2 0,-2 0 1 0,-3-2-5 16,0-2 5-16,-5 0 0 0,1-1 0 0,2-3-5 16,-5 4-2-16,-2 1 0 0,-4 0 2 0,4 1 3 15,-6 3 1-15,0 1 0 0,-6 7 0 16,9-10 2-16,-9 10-12 0,11-7 3 0,-11 7-9 0,0 0 0 16,0 0-4-16,0 0 3 0,0 0 6 0,19 14 3 15,-17-7-7-15,1 3 1 0,3 1 6 16,-2-4-3-16,2 7-1 0,1-2 3 0,1 2 1 0,-1-2 6 15,4 0 8-15,-2 1 5 0,3-3-5 0,0 0 9 16,1-1 2-16,0-1 5 0,1-3 0 16,1-2 3-16,-2 3 6 0,2-4 0 0,2-2 4 0,-3-1 10 15,4 0 5-15,-1-5-8 0,1 1 4 0,-3-4 2 16,-1 2 6-16,3-4-2 0,-4-2 2 0,1 2-1 16,-1 0-5-16,4-9-4 0,-7 6-6 0,-1-3-5 15,4-1-3-15,-4 3-8 0,0-2-2 0,-1 7-4 16,-1-5-6-16,-2 7-15 0,1 0-14 0,-3 0-27 15,-3 8-43-15,6-10-47 0,-6 10-45 0,7-7-24 16,-7 7-23-16,0 0-33 0,0 0-35 0,13 0-31 0,-13 0-44 16,0 0-277-16,17 14-687 0,-10-11 305 15</inkml:trace>
        </inkml:traceGroup>
        <inkml:traceGroup>
          <inkml:annotationXML>
            <emma:emma xmlns:emma="http://www.w3.org/2003/04/emma" version="1.0">
              <emma:interpretation id="{223D8C6E-8BEF-4992-8142-7CCF4D1855F4}" emma:medium="tactile" emma:mode="ink">
                <msink:context xmlns:msink="http://schemas.microsoft.com/ink/2010/main" type="inkWord" rotatedBoundingBox="19252,3038 24339,2734 24422,4118 19334,4422"/>
              </emma:interpretation>
            </emma:emma>
          </inkml:annotationXML>
          <inkml:trace contextRef="#ctx0" brushRef="#br0" timeOffset="61342.4482">16922 2171 85 0,'17'4'243'0,"1"-3"-10"16,1 0-5-16,-1 1-4 0,1-2-8 0,1 0-13 0,-4 0-6 15,0-2-12-15,4 1-14 0,-2-3-8 0,0 3-8 16,1-5-14-16,0 1-8 0,2 0-8 0,3-3-9 16,-7 5-8-16,0-7-2 0,0 2-5 0,1-2-8 15,0 3-5-15,-3-4-8 0,-1-2 1 0,-2 2-11 16,2 2-9-16,-5-6-2 0,0 3-6 0,-3-1-4 16,-3 3-10-16,-2 0-3 0,-1-1 1 0,0 11-4 15,-9-18-9-15,2 11 0 0,-10 1-8 0,1 1-4 16,-9 1-3-16,-4 4-4 0,-1 1-1 0,2 5-2 15,-5 1 1-15,6 1-9 0,-1 1 9 0,-2 5-6 16,6-2 0-16,2 2 2 0,1 2 0 0,8-3 0 16,-7 4-3-16,10-3 2 0,-1 6-4 0,5-3 1 0,1 1-1 15,-1-1 5-15,6 1-1 0,3-1 0 16,4 8 3-16,-1-4 0 0,3 0 4 0,4 3 0 16,5-2 4-16,-1-1 0 0,5 2 5 0,6 2 3 15,-1 1-2-15,5-1 0 0,0 1 8 0,1-4-4 16,1 3 3-16,1 1-7 0,-1-8 6 0,0 3 1 0,2 3 1 15,-3-4 7-15,4-2 3 0,-10-4 4 16,-2 1-3-16,-1-2 5 0,-3 1 5 0,-6-3 2 0,-1-1 0 16,-1-2-9-16,-1-2 1 0,-3 3-6 0,-3-5 2 15,3 0 3-15,-9-4 2 0,9 5 0 0,-9-5 3 16,0 0-5-16,0 0 0 0,0 0-4 0,0 0-1 16,-32 13-4-16,13-17-13 0,-8 2-35 0,-3-3-37 15,-10-6-50-15,-6 8-57 0,-5-3-70 0,-3-8-86 16,-14-1-363-16,-2-12-739 0,-2 6 327 0</inkml:trace>
          <inkml:trace contextRef="#ctx0" brushRef="#br0" timeOffset="61542.9475">16995 1745 246 0,'8'-7'410'0,"1"1"-36"15,0-1-36-15,-2 1-42 0,-7 6-26 0,17-7-28 16,-8 3-25-16,-9 4-23 0,25 0-23 0,-12 3-10 16,4 0-20-16,1 2-34 0,7 0-39 0,2-2-43 15,0 4-42-15,1 1-57 0,2-4-63 0,10 1-66 16,0 2-269-16,1-5-511 0,-1-4 226 0</inkml:trace>
          <inkml:trace contextRef="#ctx0" brushRef="#br0" timeOffset="61736.0218">17835 1769 57 0,'6'13'325'0,"-3"-6"-10"0,-2 2-5 0,4 1-13 15,-5-10-14-15,7 23-16 0,-2-10-14 0,1 0-18 16,-3 3-14-16,1-3-25 0,2 2-15 0,0-2-14 16,-3 1-21-16,2 1-8 0,-2 0-17 0,3 0-10 15,-2-1-7-15,-1-1-29 0,-3-3-43 16,3-1-39-16,-3-9-36 0,-4 17-36 0,4-17-47 0,-5 13-58 15,5-13-58-15,0 0-284 0,-7 4-570 0,7-4 253 16</inkml:trace>
          <inkml:trace contextRef="#ctx0" brushRef="#br0" timeOffset="61993.8878">18060 1761 143 0,'0'0'263'0,"0"0"-13"0,15 4-13 0,-15-4-19 15,18 6-12-15,-5 0-8 0,-5 1-15 0,7 5-11 16,-3-2-10-16,1-1-13 0,-1 6-9 0,-1-5-6 0,-1 4-5 16,-1 0-8-16,-2-1-8 0,-1 1-6 15,2-3-3-15,-4 2-6 0,-2 2-3 0,-5-4 3 16,0 2 8-16,-2-2 1 0,-4 3-1 0,0-5-8 16,-4 0-11-16,-2 1-4 0,-3-2-15 0,-4 3 5 15,-2-2-8-15,5-2-6 0,4 0-12 0,-2-2-27 16,7-2-21-16,-1 1-27 0,2 0-26 0,9-4-34 15,-19 0-44-15,19 0-40 0,-15-4-45 0,15 4-53 0,-4-12-277 16,4 12-591-16,1-15 262 0</inkml:trace>
          <inkml:trace contextRef="#ctx0" brushRef="#br0" timeOffset="62328.9284">18400 1869 140 0,'0'0'273'0,"12"10"-13"0,-6-7-15 15,-1 3-11-15,1 1-16 0,-6-7-18 0,10 11-19 16,-9-3-9-16,-1-8-18 0,11 14-16 0,-8-7-10 16,1 0-13-16,-4-7-14 0,6 10-2 0,-6-10-12 15,5 9-11-15,-5-9-9 0,6 8-2 0,-6-8-6 16,0 0-4-16,0 0-2 0,6 7-3 0,-6-7-6 16,0 0-4-16,0 0-4 0,0 0-5 0,0 0-5 15,18-18 1-15,-12 10-2 0,1-1-3 0,1-2-3 16,0-3-4-16,4-1 6 0,2-5-6 0,-1 1-3 15,4-3 4-15,-4 10 5 0,-2-1 10 0,2 0 10 16,-1 3 7-16,0-4 6 0,-3 10-1 0,3-3 0 0,-3 1-4 16,3 3-7-16,-12 3-2 0,25 2-5 15,-10 3 0-15,1 1 4 0,-1 0-3 0,3 2-3 16,3 5-1-16,1 2 2 0,-1 2 0 0,5-3-12 0,-1 4-1 16,0-1-19-16,-2 0-49 0,2 1-65 0,-3 2-104 15,4-4-152-15,-10-3-221 0,1-3-638 0,3 4 283 16</inkml:trace>
          <inkml:trace contextRef="#ctx0" brushRef="#br0" timeOffset="64380.7947">19534 1275 190 0,'0'0'252'0,"0"0"-20"0,0 0-11 0,0 0-11 16,0 0-9-16,0 34-4 0,0-19-12 0,3 2-20 15,1 9-8-15,1-3-13 0,-1 1-4 0,7 11-8 16,-3 1-10-16,0-9-10 0,4 12-1 0,-2 0-8 0,-1-1-9 16,3-3-8-16,-3 2-5 0,-1-12-4 15,1 1-9-15,-1 1-1 0,-2-3-2 0,0 0-3 0,2-1 2 16,-4-7-11-16,4 0-7 0,-5-1-1 0,1-5-1 16,2 3-6-16,-4-2 0 0,2-3-5 0,-4-8-1 15,3 14-5-15,-3-14 0 0,6 13 0 16,-6-13 0-16,6 8-1 0,-6-8 2 0,0 0 3 0,2 10-1 15,-2-10 1-15,0 0 4 0,0 0-2 0,0 0 3 16,0 0-13-16,0 0 0 0,0 0-2 0,0 0-2 16,0 0-6-16,0 0-1 0,-21-35-5 0,9 28 2 15,-2-2-3-15,-10 0-1 0,1 2 2 0,-3 1-7 16,-1 0 4-16,2 3 13 0,-8-3-21 0,-4 3 1 16,6 3 3-16,2 1-3 0,2 2-2 0,8 2 10 15,-6 0-8-15,5-1 0 0,1 0-2 0,3 4 5 16,2-2-3-16,1 3 0 0,1-3 4 0,1 1-2 15,2 4 4-15,5-3-4 0,2 0 6 0,2-8 0 16,2 19-3-16,-2-19 7 0,10 16 0 0,-1-6 4 0,8-3-7 16,-1 0 4-16,8-2-6 0,3-3 10 15,0 2-5-15,1-2-3 0,3-2-2 0,-1 0-4 16,1-3 0-16,-2-1-5 0,1 0 1 0,-2-4-7 0,0 1 1 16,-1-4-7-16,1-1-6 0,1 2 6 0,-4-6-9 15,-1 3 2-15,3-3 3 0,-3 5-6 0,-2-1 13 16,0-4-6-16,-5 9 3 0,-1-2-1 0,-1 0 4 15,-1 3 0-15,-1 1-1 0,-4 3-7 0,-9 2 4 16,19-3 11-16,-7 3-6 0,-12 0 0 0,18 5 3 16,-9-2 2-16,2-1 0 0,2 3-1 15,-3 0 9-15,4-2-6 0,2 2 6 0,-1 1 0 0,5-2 6 16,-1-1-3-16,-3 1 0 0,10-3 4 0,-1 0-1 16,-6-1 0-16,8-1 4 0,0 1-4 0,-1-5 6 15,-3 5 3-15,-3-2-8 0,2-1-3 0,2-3-1 16,-5 3 2-16,-1-4 0 0,5-3 5 0,-5 4-6 15,-4-4 5-15,0 2-4 0,-1-3 1 0,-2 2-3 16,-2-2 2-16,-3 4-1 0,-2-6-3 0,2 1 1 16,-6 2 1-16,0 10-3 0,-4-18 0 0,-2 12-2 15,6 6 6-15,-18-16-9 0,3 7-2 0,-2 5 10 16,0 2-9-16,-9-3 5 0,1 5-2 0,1 1 8 16,-1 3-8-16,-1 0 3 0,4 1-6 0,-3 2 7 0,5 0-4 15,2 1 3-15,3 4-2 0,2-4 1 0,-2 2 3 16,3 2-4-16,2-2 3 0,2 2 3 15,2-2 1-15,2-1 1 0,1 1-5 0,1 0 7 16,2-10-6-16,0 22 7 0,6-15-5 0,-3 0 7 0,8 4-1 16,-2-5-4-16,0 0 3 0,5 0-3 0,0-4 1 15,2 2 0-15,2-2-1 0,0-4 1 16,-1 2 3-16,0-4-4 0,4-1-4 0,-1-2-1 0,-2 1 3 16,-2-1-3-16,2-2 1 0,3-2 4 0,0-4 0 15,-2 2-2-15,0 0 3 0,1-2-9 0,1 1 1 16,-3 7 1-16,1-7-3 0,-6 7 1 0,-4 2 1 15,2-2-1-15,-2 4-3 0,3-3 9 0,-12 6-10 16,15-2 0-16,-15 2 5 0,17 2 0 0,-8 4-3 16,-1-1 3-16,-1 0 3 0,2 1-3 0,2 5-1 15,-1-2 0-15,-4-2 8 0,5 4-6 0,0 0 3 16,0-2 1-16,-1 2 0 0,1 0 3 0,1-3-3 16,-2 1 2-16,2-3 0 0,-3-3-1 15,2 1-2-15,0-1 3 0,-2-2-2 0,5 2 5 0,-14-3 0 16,21-4-3-16,-11 2 2 0,-1-3-9 0,7-2-9 15,-2 1 3-15,-4-4-5 0,4-1 2 0,-1-3-6 16,4-2-1-16,-2-2-3 0,-2-6-9 0,2 2 0 16,1-11-6-16,-5 7-3 0,7-10-5 0,-4-2-2 15,3 3-2-15,-4-3-2 0,2 1 1 0,-6 0 6 16,3 4 2-16,-1-2 0 0,-4 6 10 0,-1 2 1 16,-3-1 1-16,1 3 12 0,-4 3 14 0,0 3 9 0,0 0 9 15,-1 2 8-15,-2 3 7 0,3 0 5 0,-2 4 1 16,2 10 0-16,-1-18 2 0,1 18-8 0,-3-12 0 15,3 12-8-15,0 0-7 0,-15-5 4 0,15 5-8 16,0 0 2-16,-21 22 5 0,11-8-1 0,1-1 0 16,-3 6 0-16,3 3 4 0,1-1-1 0,-2 7 8 15,4-3-3-15,3 3 0 0,-1-1 2 16,1 8 8-16,-2-7 1 0,5 7-4 0,0 1-2 0,0-9-7 16,5 1 3-16,-2 0-3 0,1 0 0 0,-1-4-6 15,3 1 6-15,0-2-4 0,1-1 1 0,-1-8-4 16,5 3 1-16,-2-5 2 0,0-1-5 0,1-2 1 15,2-1 3-15,2-2-4 0,-5-1-4 0,2-2 0 16,1-3 3-16,-12 0-8 0,24-3 3 0,-7-1-6 16,-4-3-3-16,2 2-1 0,-2-1 2 0,2-5-4 15,-1 2 3-15,-1 0 0 0,-1-3-5 0,0 5 7 16,-5-2-4-16,4 3 4 0,-4 1 1 0,-7 5 5 0,14-10 1 16,-8 5 1-16,-6 5-10 0,0 0 1 0,10-5 0 15,-10 5 1-15,0 0 1 0,0 0 2 0,18 13-1 16,-12-5 0-16,-3 2 2 0,3-1 0 0,1 3 0 15,-1 2 8-15,2-3-3 0,1 3-6 0,4 1 6 16,-4-2-2-16,3 0 14 0,2 0-15 16,-1-2 0-16,0 0 4 0,2 0 0 0,-3-3-3 0,3-2 1 15,-3 1 2-15,3-1-2 0,-5-2-4 0,5-3 2 16,-3-1 1-16,-12 0 1 0,21 0-3 0,-7-3-4 16,-4-1 4-16,-1 0-5 0,-2-3 5 0,5-3 0 15,-3 0-5-15,3-1 1 0,-4-3-1 0,2 3 2 16,1-2-3-16,1-1 4 0,-1-1 2 0,3-1-4 15,-2 6 0-15,-3-2-2 0,1 3 6 0,-1 2 4 16,-1-2-1-16,-1 7 3 0,-7 2 0 0,12-9-4 16,-5 7-3-16,-7 2 0 0,0 0 7 0,0 0-5 15,21 6-1-15,-21-6 2 0,12 7-3 0,-6 2 2 16,0-3-2-16,0 3 5 0,-3-2 2 0,6 2-3 0,-4-2 3 16,5 5-3-16,-3-7 3 0,2 6-2 0,-3-2 3 15,0-1-2-15,2-1-7 0,1-1 3 0,-5 1 1 16,-4-7-3-16,12 7-12 0,-7-2-27 0,-5-5-14 15,0 0-51-15,10 1-44 0,-10-1-45 0,0 0-56 16,0 0-66-16,13-16-100 0,-13 1-242 0,0 15-705 16,-13-37 312-16</inkml:trace>
          <inkml:trace contextRef="#ctx0" brushRef="#br0" timeOffset="64531.8327">21956 1233 86 0,'0'0'367'0,"6"-14"-36"15,-5 7-31-15,-1 7-33 0,2-12-26 0,-2 12-29 16,0 0-20-16,4-11-26 0,-4 11-25 0,0 0-37 16,0 0-39-16,0 0-45 0,0 0-54 0,0 0-60 15,0 0-86-15,0 0-184 0,0 0-395 0,0 0 175 16</inkml:trace>
        </inkml:traceGroup>
        <inkml:traceGroup>
          <inkml:annotationXML>
            <emma:emma xmlns:emma="http://www.w3.org/2003/04/emma" version="1.0">
              <emma:interpretation id="{67356490-63E8-4DC3-9208-E51300D8ACD0}" emma:medium="tactile" emma:mode="ink">
                <msink:context xmlns:msink="http://schemas.microsoft.com/ink/2010/main" type="inkWord" rotatedBoundingBox="25298,2861 29502,2610 29572,3771 25368,4022"/>
              </emma:interpretation>
            </emma:emma>
          </inkml:annotationXML>
          <inkml:trace contextRef="#ctx0" brushRef="#br0" timeOffset="65813.9143">23185 1328 7 0,'0'0'208'0,"0"0"-15"0,0 0-7 0,0 0-10 0,0 0-3 15,0 0-4-15,0 0-11 0,0 0-9 16,0 0-11-16,0 0 2 0,0 0-4 0,0 0-2 16,0 0-4-16,0 0 0 0,3-9-6 0,-3 9-7 0,0 0-3 15,0 0-5-15,0 0-6 0,0 0-5 16,0 0-4-16,0 0-6 0,0 0-6 0,0 0-7 15,0 0-9-15,-18-14-4 0,18 14-2 0,0 0-2 0,0 0 4 16,-27 12-3-16,16-8 0 0,-4 3-6 0,1 3 18 16,0 2-9-16,-2 1 6 0,1 0-3 0,-2 3 1 15,4 3-12-15,-3-7 6 0,7 1 1 0,-3 4-1 16,4-3-9-16,1 10 5 0,-4-9-5 0,5 1 5 16,-1 2-10-16,4-1 0 0,0-1-4 0,3 0 0 15,0-1-2-15,0-2-7 0,3 4 13 0,-2-4-12 16,4-1 8-16,-1-2-10 0,8-2 0 0,-1 3-1 15,4-5-3-15,3 1 1 0,-2-5-4 0,3 2-2 16,7 1 0-16,-1-5-4 0,-3-1 1 0,5 1-4 16,-3-3 3-16,-6 2-3 0,7-5-10 0,-7 1-2 0,2-2-7 15,-1 6-4-15,-4-7 4 0,0-2-5 16,-2-1-3-16,1 4 7 0,-1 1-2 0,-4 1-1 16,-1 2 1-16,-1-4 0 0,-7 7-2 0,9-4 2 0,-9 4 1 15,10-6-2-15,-10 6-5 0,0 0-1 0,12-4-1 16,-12 4 6-16,0 0-8 0,0 0 4 15,15 11 2-15,-9-5 9 0,-6-6 1 0,11 11-10 0,-5-4 6 16,6 3 2-16,-3 0-2 0,-1-2 3 0,1 2 0 16,2 1 1-16,-1-1-1 0,1-2 4 0,-1 2-3 15,5 0-20-15,-7-4-36 0,-1-1-31 0,2-1-35 16,-3 2-29-16,-6-6-39 0,10 9-43 0,-10-9-43 16,8 4-88-16,-8-4-219 0,0 0-630 0,0 0 279 15</inkml:trace>
          <inkml:trace contextRef="#ctx0" brushRef="#br0" timeOffset="66057.1163">23795 1455 93 0,'0'0'342'16,"0"0"-36"-16,0 0-25 0,17 1-25 0,-17-1-14 0,8 10-14 15,-8-10-8-15,9 12-18 0,-5-4-10 0,4 3-9 16,-2 0-16-16,-2-2-12 0,2 2-12 15,-1 3-8-15,1 1-15 0,1-3-7 0,-4 3-11 0,5-2-11 16,-7 0-9-16,1-2 2 0,2 2-14 0,0-1-9 16,-4-4-3-16,3 3-12 0,-3-11-27 0,2 13-23 15,1-4-30-15,-3-9-35 0,0 0-28 16,1 13-39-16,-1-13-44 0,0 0-47 0,0 0-64 0,0 0-202 16,0 0-532-16,18-22 235 0</inkml:trace>
          <inkml:trace contextRef="#ctx0" brushRef="#br0" timeOffset="66305.2473">24145 1424 51 0,'0'0'258'0,"0"0"-22"0,0 0-11 16,0 0-10-16,0 0-11 0,19 8-11 0,-19-8-10 0,8 10-13 16,-4-3-13-16,4 0-13 0,-7 3-10 0,-1-10-10 15,8 18-2-15,-8-11-10 0,3 4-3 0,-3 3-8 16,-5-3-3-16,4 2-5 0,-5 1-6 0,0 1-1 15,-6 0-9-15,-4 1-6 0,-1-2-5 0,-2-1-4 16,1-6-6-16,0 0 0 0,-3 6-10 0,0-2-4 0,-4-4-2 16,7 1-6-16,4-5-3 0,-5 2-14 15,6 1-18-15,-1-4-18 0,5-1-32 0,-3 2-40 16,12-3-42-16,-15-3-45 0,15 3-39 0,-10-10-78 0,9 1-158 16,1 9-490-16,0-24 216 0</inkml:trace>
          <inkml:trace contextRef="#ctx0" brushRef="#br0" timeOffset="66817.2425">24333 1149 108 0,'9'-5'286'0,"-9"5"-34"0,0 0-23 0,0 0-19 16,13 9-10-16,-13-9-11 0,6 17-10 0,-4-6-11 15,1 3-7-15,0 4-9 0,4 5-11 0,-1-2-4 16,0 3-7-16,-1 1-9 0,1 3 0 0,3-3-16 15,-2-1-7-15,0 1-9 0,1-1-2 0,1-1-3 16,1-1-12-16,-2-1-6 0,-2-4-2 0,-3 0-5 16,6 1-7-16,-6-7-9 0,1 0 0 0,-1-4-7 0,0 3 4 15,-3-10-4-15,6 14-7 0,-4-7-3 0,-2-7 4 16,1 11-2-16,-1-11 3 0,0 0-6 0,0 0 0 16,10 2-6-16,-10-2 3 0,0 0-3 15,17-13-4-15,-17 13-9 0,13-11 1 0,-7 2-22 0,5-2 0 16,-1 0-3-16,2 1-1 0,0 0 3 0,-2-3 1 15,4 6 1-15,-4 1 3 0,4-4-1 16,-5 7 3-16,1-4-4 0,-1 3 2 0,1 2 2 0,-1-3 4 16,-9 5-2-16,17 0 5 0,-17 0 0 0,18 0 4 15,-18 0 1-15,15 0 7 0,-8 5 2 0,1 1 9 16,-8-6-8 0,8 10 9-16,0-3-4 0,-4 1 9 0,2-3 3 0,-6-5-1 0,9 16 0 15,-4-7 4-15,-2-4 7 0,-3-5-6 0,4 17 5 0,-4-17 12 16,-4 18 5-16,4-18 3 0,-8 18 4 0,-2-10-7 15,-2 4 5-15,0-6-1 0,-3 1-4 0,-3 4-8 16,-4-4-6-16,2-1 0 0,1 2-3 0,0-1-5 16,-1-5-4-16,2 3-6 0,4-2 1 0,-1 0-8 15,0-3-6-15,3 0-28 0,12 0-30 0,-18-4-32 0,18 4-31 16,-14-6-25-16,14 6-36 0,-6-10-30 16,6 10-38-16,0 0-45 0,0 0-76 0,11-26-197 15,-1 17-604-15,2-2 268 0</inkml:trace>
          <inkml:trace contextRef="#ctx0" brushRef="#br0" timeOffset="67811.1028">25007 1464 105 0,'8'-11'279'16,"-8"11"-2"-16,5-7-2 0,-5 7-10 0,0 0-14 15,6-11-21-15,-6 11-19 0,0 0-16 0,0 0-24 16,3-7-17-16,-3 7-14 0,0 0-13 0,0 0-11 15,0 0-7-15,0 0-4 0,6 21-1 0,-6-21-8 16,-1 21-2-16,1-21 1 0,0 21-3 0,0-6 7 16,-2-2-7-16,4 0-4 0,-1-1 0 0,-1 1 2 15,0-2-9-15,3 0 1 0,2 0-6 0,1-1-8 16,-6 0 8-16,6-3-8 0,1 3-2 0,-1-2 0 16,0-2 1-16,5-1-15 0,-2-3 4 0,2 2-7 15,4 1-6-15,-1-3-7 0,5-4-2 0,-5 2-6 16,4 0 0-16,-8-5 0 0,9 1-7 0,-5 2-12 0,-1-6-5 15,-1 1-5-15,2-3-10 0,-4-1-8 16,-1 0 2-16,0 1-2 0,1-2-2 0,-2-3-3 16,-2 3 9-16,0-3-5 0,0 2 4 0,0 6-1 15,-2-4 2-15,-4 11 5 0,0-13 7 0,0 13 5 0,6-13 4 16,-6 13 12-16,5-5 4 0,-5 5-5 0,0 0 0 16,0 0-2-16,6-9-2 0,-6 9-7 0,0 0 3 15,0 0-5-15,0 0 4 0,0 0-2 0,8 22 1 16,-8-22 9-16,8 16-5 0,-2-7 5 0,-6-1-4 15,6 5 2-15,1-2-2 0,2 4-1 0,-4-4 4 16,7-1 1-16,-6 3-5 0,1 1 3 0,4-3-1 16,-3-1 3-16,4 1-5 0,-1-3-4 0,2-2-8 15,2 1-17-15,-1-1-18 0,-5-5-24 0,5-1-22 16,1 4-22-16,-4-4-11 0,-11 0-6 0,25-4-5 16,-11 0-1-16,-2-1 5 0,1-4 9 0,0 0 5 15,1-3 7-15,-1 2 7 0,-1-3 6 0,5-2 10 16,-7 3 7-16,5-6 6 0,-2 3 10 0,-4 3 11 15,5-1 14-15,-4 5 15 0,-1-2 13 0,5 0 14 16,-9 5 5-16,-5 5 3 0,11-6-1 0,-11 6-3 16,9-3 7-16,-9 3 2 0,13-3-3 0,-13 3 7 15,0 0-2-15,23 10 4 0,-13-8-1 0,-4 3-2 0,3 1 7 16,1-1-2-16,4 2 6 0,-5-1 3 0,4 1 0 16,1-2 3-16,2 0-3 0,3-2 12 0,-1-1-13 15,9 1-3-15,-7-1 1 0,5-1 0 0,2-1-10 16,-2 0 1-16,1-1-5 0,-3-1 1 0,3-3-8 15,-2 0 7-15,-5 2-9 0,-3-2 2 0,2-1 1 16,2-1 2-16,-7 2-5 0,-2-3 3 0,0 0-5 16,-3 0-2-16,-2 1 5 0,0-2-14 0,-6 9-10 15,3-17-6-15,-3 17-10 0,-9-18 4 0,3 12-8 16,-8-1 8-16,-2 3-6 0,-9-1-3 0,-5 5-6 16,-3 0-5-16,-6 4 1 0,7-1 0 0,-9 1 1 15,11 3 7-15,1 3 0 0,3-2 3 0,1 3 4 16,4-3 1-16,-1 4 1 0,5-1 3 0,2-1 1 15,5-1 0-15,-4 3-1 0,11 2 5 0,-3-2 3 0,6 4 0 16,0-2 5-16,6 0-2 0,3 0-1 0,8 7 0 16,-1-4 2-16,4 2 2 0,0 0 0 15,15 2 4-15,-5 1 1 0,2-2 1 0,-6-1 3 16,4 1-1-16,1 4 5 0,-1-2-2 0,-5-2 4 0,-4-2 4 16,4 1-4-16,-2 1 6 0,-1 2-4 0,-3-3 7 15,4 2-7-15,-4-1 5 0,1-2 0 0,-4 4-1 16,0-4 5-16,-5-3-2 0,-2 1 4 0,1-4-3 15,-1 2-3-15,-6-3 7 0,2-1-3 0,1-2 4 16,-6-8 3-16,0 18 4 0,0-18-2 0,-6 12 4 16,1-5-9-16,5-7-1 0,-19 12 0 0,10-9-4 15,-2 2 3-15,-6-3-14 0,-1-2-15 0,-2 0-26 16,-5 0-27-16,-3-4-33 0,1 3-41 0,-5-4-62 16,-8-6-74-16,1-1-339 0,-2-4-656 0,2-2 290 15</inkml:trace>
          <inkml:trace contextRef="#ctx0" brushRef="#br0" timeOffset="68047.7892">25671 1317 3987 0,'-12'-3'155'0,"12"3"-43"16,-3-13-27-16,3 13-9 0,-3-12-20 0,3 12-5 0,0 0 0 15,6-19-1-15,0 12-9 0,0 1-6 0,7 0 4 16,4 1-8-16,-1 2-5 0,3-1-2 16,1 2-4-16,8 2 16 0,-1 0-14 0,-2 0-32 0,5 0-36 15,-2 2-47-15,-1 3-52 0,0 1-57 0,-5-2-66 16,10-1-92-16,-13-3-270 0,8 4-681 0,1-3 303 16</inkml:trace>
          <inkml:trace contextRef="#ctx0" brushRef="#br0" timeOffset="68713.7685">26640 1356 297 0,'0'0'316'0,"0"0"-2"16,0 0-9-16,0 0-7 0,8 5-7 0,-8-5-12 0,0 0-14 15,0 0-12-15,0 0-14 0,0 0-13 0,0 0-14 16,0 0-18-16,0 0-10 0,0 0-22 0,9-21-11 16,-9 21-7-16,0 0-8 0,4-10-10 0,-4 10-5 15,0 0-15-15,9-9-2 0,-9 9-8 0,0 0-8 16,3-7 0-16,-3 7-6 0,0 0-4 0,0 0-4 15,0 0 0-15,6-11-5 0,-6 11-8 0,0 0-4 16,0 0-5-16,0 0-5 0,0 0-8 0,0 0-3 16,0 0-2-16,0 0-5 0,0 0-5 0,0 0-6 15,0 0-3-15,0 0-2 0,0 0-2 0,0 0 0 16,0 0-2-16,0 0-3 0,0 0 3 16,10 25-4-16,-7-17 2 0,-3-8-1 0,0 20 2 0,0-7-1 15,0-2-1-15,0 1 2 0,3 1-4 0,0 0 6 16,-1 0-1-16,4-1-2 0,-6-1 4 0,6 1 5 15,0-4-2-15,4 3 2 0,-4-1-2 0,5-4 3 16,-6 2 3-16,1-1-3 0,5-1 0 0,-1 0 0 0,5-2-1 16,-1 1-1-16,2-5-1 0,-5 3 0 0,5-6 0 15,2 3-2-15,-5 0 4 0,7-4-1 0,-7 1-4 16,6 0-1-16,-5-5-2 0,1 4-1 0,-2-7-1 16,1 2-5-16,-2-6-4 0,1 5 3 0,-3-5-9 15,2-4-5-15,-1 1-1 0,-5 4-3 0,1-3 2 16,5-3 4-16,-4 3-1 0,-2 3 3 0,0-1 6 15,-6 8-4-15,7-4 2 0,-7 11 6 16,3-14 3-16,0 10-1 0,-3 4 0 0,6-11-2 0,-6 11-7 16,0 0-1-16,0 0 4 0,0 0-3 0,0 0 1 15,0 0 0-15,0 0 3 0,0 0-4 0,0 0 5 16,0 0 0-16,0 36 0 0,1-26 1 0,2 5-2 16,0 1-2-16,-3 0-15 0,6-1-39 0,0 1-46 15,-4 2-61-15,4-2-53 0,0 7-60 0,-3-7-85 16,0 1-443-16,1-3-875 0,2 0 387 0</inkml:trace>
        </inkml:traceGroup>
      </inkml:traceGroup>
      <inkml:traceGroup>
        <inkml:annotationXML>
          <emma:emma xmlns:emma="http://www.w3.org/2003/04/emma" version="1.0">
            <emma:interpretation id="{43890E70-90FA-4322-83B4-8DF216048678}" emma:medium="tactile" emma:mode="ink">
              <msink:context xmlns:msink="http://schemas.microsoft.com/ink/2010/main" type="line" rotatedBoundingBox="15417,4800 29060,3932 29134,5094 15491,5962"/>
            </emma:interpretation>
          </emma:emma>
        </inkml:annotationXML>
        <inkml:traceGroup>
          <inkml:annotationXML>
            <emma:emma xmlns:emma="http://www.w3.org/2003/04/emma" version="1.0">
              <emma:interpretation id="{77336C65-405D-41C1-827F-0FF2ABED16CB}" emma:medium="tactile" emma:mode="ink">
                <msink:context xmlns:msink="http://schemas.microsoft.com/ink/2010/main" type="inkWord" rotatedBoundingBox="15420,4846 19794,4568 19865,5684 15491,5962"/>
              </emma:interpretation>
            </emma:emma>
          </inkml:annotationXML>
          <inkml:trace contextRef="#ctx0" brushRef="#br0" timeOffset="71495.9693">13652 3616 209 0,'10'-3'298'0,"-10"3"-8"0,9-4-12 0,-9 4-18 0,0 0-29 16,0 0-25-16,0 0-22 0,0 0-11 0,13 11-8 15,-8-3-15-15,-5-8-5 0,3 20-6 16,0-3-5-16,-3 0-3 0,4-1 2 0,1 7 4 0,2 5 4 15,-1-3-23-15,0 3 1 0,6 9 4 0,-3-2-7 16,3-1-7-16,-3 3-4 0,-2-10-8 0,2-2-6 16,-4 1-2-16,5 1-9 0,-1-3-2 0,-3 0-9 15,2 1-6-15,1-2-3 0,-2 1-8 0,-1-8-6 16,-1 1-1-16,1-3-2 0,1 0-15 0,-4-3 5 16,0-1-9-16,0-3-21 0,-3-7-17 0,6 13-21 15,-6-13-4-15,1 9-16 0,-1-9-25 0,0 0-13 16,0 0-21-16,0 0-18 0,0 0-22 0,0 0-20 15,0 0-22-15,0 0-22 0,-13-40-23 0,8 22-44 16,-2-5-243-16,-2-2-571 0,0-12 252 0</inkml:trace>
          <inkml:trace contextRef="#ctx0" brushRef="#br0" timeOffset="71193.6728">13107 3561 40 0,'0'0'285'0,"0"0"-10"16,0 0-9-16,0 0-23 0,0 0-15 0,0 0-19 15,0 0-15-15,0 0-19 0,0 0-13 0,-12 12-11 16,12-12 0-16,-1 12-10 0,1-12-12 0,-5 19-4 16,5-10-5-16,0-9-10 0,3 21-5 0,-3-8-8 15,0-2-12-15,2 0 4 0,4 2-7 0,-2-2-14 16,-1-3 3-16,5 3 15 0,-1 2-23 0,-1-6 27 0,2 1-36 15,5 1 5-15,3-2 12 0,-7-3-16 16,8 2-8-16,-4-2 15 0,2-4-18 0,-1 1-7 0,3 1 0 16,-2-4 4-16,-6-2-13 0,9 0 3 0,-4 1-1 15,-1-4-12-15,1 0-7 0,-1-3 11 0,0 5 1 16,-1-5 4-16,-4 0-11 0,-2 0 2 0,1-2-3 16,-2 2 2-16,-4 0-5 0,2-7 4 0,-3 5-8 15,-1-3 1-15,1 15-2 0,-8-21 1 0,2 5-5 16,-1 9 2-16,-2-6-7 0,-3 6 5 0,-2 0-3 15,-3 3-2-15,2-2 3 0,-3 5 0 0,-2-1-3 16,1 2 0-16,-2 2-1 0,2-1-3 0,-5 7 3 16,6-3 2-16,-1 2-6 0,1 2 4 0,3 1-2 15,1 0-18-15,2 1-27 0,5 1 4 0,-1 0-33 16,2 0-20-16,4 0-22 0,2-12-26 0,4 24-22 16,-1-13-34-16,0-4-35 0,7 6-42 0,-1-8-252 0,5 3-574 15,4-7 254-15</inkml:trace>
          <inkml:trace contextRef="#ctx0" brushRef="#br0" timeOffset="71787.095">13783 3669 35 0,'-5'-22'300'0,"4"3"-6"0,-1-4-9 0,2 6-10 15,-3 3-7-15,6-3-11 0,-6 4-7 0,6 0-12 16,-3 13-1-16,0-21-22 0,0 12-16 0,0 9-16 15,6-17-21-15,-3 11-15 0,3-2-9 0,2 4-20 16,-8 4-6-16,19-8-11 0,-7 6-9 0,3-1-11 16,0 3-11-16,1 5-3 0,-1 0-9 0,0 2 0 15,2 2-4-15,-1 1-13 0,-3 2 2 0,1 2-8 16,-1-3 12-16,2 2-7 0,-6 2 2 0,0-5-4 16,2 7 7-16,-6-5-6 0,-2 1 2 0,2-2 9 15,-2 2-13-15,-3-2 8 0,0-11-1 0,-5 24-4 16,-1-13 3-16,-1 2-4 0,-2-2-8 0,0 0 2 15,2-2-7-15,-1-2 2 0,-2-2-4 0,1 2-11 16,-2-3-17-16,4 2-26 0,7-6-30 0,-19 2-33 0,19-2-38 16,-15-2-33-16,15 2-43 0,-18-9-46 15,10 1-53-15,2 0-76 0,0-5-206 0,5-4-637 16,-1 1 281-16</inkml:trace>
          <inkml:trace contextRef="#ctx0" brushRef="#br0" timeOffset="72345.8981">14212 3694 78 0,'0'0'306'0,"0"0"-22"0,0 0-19 15,15-18-20-15,-7 9-18 0,7 5-22 0,-2-3-11 16,5-1-22-16,1 5-12 0,4-6-18 0,2 3-10 16,5 4-11-16,-3-3-8 0,1 2-4 0,0 0-13 15,4 3-4-15,-1 0-7 0,-3 3-2 0,1-2-4 16,-2 1-1-16,2 3-6 0,-5 1 5 0,-4-4-2 15,-1 2 4-15,0 3 7 0,5-2 1 0,-7 6-3 16,1-5-1-16,-5 1 0 0,-1 0-3 0,1 0-2 16,-4 0 0-16,-1-3-2 0,-1 3-10 0,-1-3 0 15,2 2-7-15,1 1-4 0,-2-3-4 0,-7-4-11 0,9 7 1 16,-9-7-8-16,8 10-1 0,-4-5-2 0,-4-5-7 16,7 7-11-16,-7-7-23 0,0 0-37 15,8 5-24-15,-8-5-34 0,0 0-40 0,0 0-50 16,0 0-62-16,0 0-72 0,0 0-278 0,0 0-658 0,4-27 291 15</inkml:trace>
          <inkml:trace contextRef="#ctx0" brushRef="#br0" timeOffset="72037.9727">14221 3198 194 0,'0'0'281'0,"0"0"-22"15,0 0-11-15,14 14-11 0,-10-7-5 0,1 4-14 16,-1 0-14-16,2 5-10 0,2 9-11 0,-1-4-4 16,1 6-10-16,-2-2-8 0,5 10-12 0,-2-8-4 15,0 2-6-15,2 4-9 0,1 4-10 0,-5-12-9 16,-1-2 2-16,5 6-16 0,-4-2-9 0,0-2-6 15,1-1-9-15,-1 0-8 0,4 1-6 0,-2-3-3 16,-2-2-10-16,1-2-4 0,-2-1-17 0,-2-4-27 16,2 1-28-16,0 1-29 0,-6-5-33 0,2 1-48 0,-2-11-44 15,-2 16-52-15,2-16-83 0,0 0-221 0,-4 11-584 16,4-11 258-16</inkml:trace>
          <inkml:trace contextRef="#ctx0" brushRef="#br0" timeOffset="73075.3851">14717 3330 168 0,'0'0'293'0,"0"0"-31"0,0 0-28 0,0 0-23 15,0 0-19-15,0 0-18 0,16-7-19 0,-16 7-18 16,0 0-15-16,34 15-20 0,-20-9-7 0,4 4-12 16,-4 1-8-16,9 4-6 0,-2-1-11 0,-2 4-4 15,2-2-6-15,0 3-6 0,-2-3-2 0,1 5 6 16,-1-4 2-16,-3 1 9 0,4 2 2 0,-4-5 3 16,2-1 8-16,-4 0 2 0,-3-2 2 0,1-1 1 15,0-2 9-15,-3 2-7 0,-1 0 1 0,-1-2 0 16,-1-6 0-16,-6-3-4 0,11 11-3 0,-5-7-7 15,-6-4-1-15,7 4-8 0,-7-4-5 0,0 0 2 0,9 9-11 16,-9-9 7-16,0 0-2 0,0 0-4 0,0 0-11 16,10 0 1-16,-10 0-2 0,0 0-5 15,0 0-8-15,14-18-9 0,-11 11-11 0,3-4-16 16,-2-4-8-16,5 0-11 0,-1-1-9 0,4-3 4 0,0 1 1 16,2-3 5-16,3 4 1 0,-4 3 2 15,4-3 3-15,-5 7 3 0,0-2 5 0,-2 2 8 0,3 3 1 16,-2 1 9-16,-2 1 5 0,1 3 4 0,4 1 10 15,-14 1 3-15,21 1 1 0,-10 1 13 0,3 6-2 16,-5-5 8-16,4 4 2 0,-1 4 2 0,2 0 3 16,-5 0 4-16,4 1 2 0,-1-1 1 0,-2 3-2 15,1-4-3-15,-1 5 0 0,-1-5 3 0,5 2-5 16,-2-2 1-16,-2 1-9 0,-1 0-2 0,0-2-4 16,0-2-4-16,-5 2-2 0,5-4 4 0,-1 0-1 15,-8-5-7-15,9 11-1 0,-9-11 2 0,7 7-4 16,-7-7 3-16,6 4-6 0,-6-4 4 0,0 0-12 15,0 0-11-15,0 0-8 0,0 0-8 0,0 0-5 0,16-17-9 16,-16 17 2-16,3-17-19 0,2 6-2 16,1-3 1-16,-2-1-2 0,2 0 0 0,5-1 1 15,-5-1 8-15,0-1 2 0,1 1 4 0,1 0 7 16,-1 2 5-16,1 0 2 0,-3 4 12 0,3-1 17 16,-4 4 11-16,-1-1 14 0,3 3 13 0,-6 6-3 15,6-12 7-15,-6 12-8 0,0 0 0 0,8-10 0 0,-8 10 1 16,0 0-3-16,16 4 9 0,-16-4 1 0,11 10 10 15,-5-3-8-15,1 0-2 0,-1 3 1 0,4 4 1 16,-2-3-8-16,1 3 3 0,3-1-1 0,0 2-7 16,0-1-3-16,-2 3 1 0,4-4-3 0,-1 0-6 15,0 3-3-15,-1-1-18 0,0-2-33 0,3-4-35 16,-3 0-34-16,0 0-32 0,-5-2-31 0,2-2-35 16,-1-4-34-16,-8-1-36 0,18 4-34 0,-18-4-65 15,13-2-192-15,-13 2-605 0,15-8 268 0</inkml:trace>
          <inkml:trace contextRef="#ctx0" brushRef="#br0" timeOffset="73833.3583">16226 3530 272 0,'12'-4'282'0,"-12"4"-18"15,0 0-20-15,9-4-20 0,-9 4-13 0,0 0-13 16,0 0-15-16,0 0-15 0,18 8-10 0,-18-8-18 16,9 9-7-16,-4-7-9 0,1 7-9 0,-6-9-8 0,14 7-4 15,-7-3-4-15,7-1-7 0,-2 1-8 16,1-1-3-16,1 0-9 0,2-2-4 0,0 2-7 0,2-6-5 15,-1 3-9-15,2-2 0 0,0-3-6 16,1 1 1-16,-1 1-12 0,1-1 1 0,-1-3-1 0,0-2-4 16,-4 0 2-16,0-1-8 0,-1 3 1 0,-2-7-10 15,-2 3 6-15,-3-1-8 0,-1-3-7 0,-3 5-4 16,-1-5 5-16,-2 1-3 0,0 14 0 0,-5-19-1 16,-5 8-1-16,2 6 2 0,-6-4-3 0,-4 5-1 15,-2 2 3-15,-5 2 0 0,1 1 1 16,5 0 0-16,-2 5 3 0,-2 2-1 0,4 2 5 0,3-3-3 15,-2 3-3-15,4 1 7 0,1-1-5 0,1 1 3 16,3 0-4-16,2 3 5 0,2-4-5 0,4 1 2 16,-1-4 7-16,2-7-3 0,2 24-2 0,5-17 2 15,1 1-5-15,-1 2 3 0,3-4 6 0,4-2-5 16,1-2-1-16,3 2 1 0,-2 0-6 0,3-4-2 16,1 0-6-16,1-4 0 0,-2 1 1 15,0 1-3-15,1-3-2 0,-2-1-1 0,4-2 0 0,-2-2 4 0,-3 3 2 16,-2-4 0-16,6-4-4 0,-7 3-2 15,-1 1 2-15,0 1 1 0,1 1 0 0,-2 0 1 16,-6 3 2-16,0 1-1 0,-6 5 5 0,9-10-7 0,-9 10 7 16,10-3-3-16,-10 3 2 0,0 0-2 0,0 0 9 15,21 11 0-15,-15-5 7 0,1-1-3 0,1 1 4 16,2 0 5-16,1 4 0 0,2-1 1 16,1 1 7-16,-1-3 1 0,3-1-6 0,1 2 0 0,1-2 1 15,7 0-5-15,-1-1 4 0,-5-5-1 0,7 4 1 16,-7-4-5-16,6 0 1 0,-5 0-5 0,4-4 0 15,-5 0 1-15,6-2-3 0,-7 2 1 0,2-3 4 16,-4-1 3-16,4-5-9 0,-3 7-2 16,-3-6-2-16,5-5 7 0,-4 0-11 0,-1-1-3 0,-2-7-12 15,-1 1-15-15,-3-1-11 0,-2-12 0 0,-2 1-4 16,1 9-9-16,-1-11-3 0,-7 3-1 0,2-1 5 16,-7 1 5-16,-2 10 5 0,-1-1 5 0,-2 4 4 15,0 2 10-15,-4 3 11 0,4 5 7 0,-1 2 9 16,-1 1 3-16,1 4-1 0,-3 5 3 0,1 0 12 15,-4 7 2-15,-4 3 1 0,4 4 5 0,2 4 3 16,1 3 7-16,-1 3 2 0,-1 8-3 0,4 3 12 16,3 1 4-16,9 3-4 0,0 0 4 0,9 0 8 0,0 0-13 15,8-2 7-15,2-2-15 0,-1 1 1 16,6-4-5-16,0 3 4 0,4-8-7 0,3 0-1 16,4 2-19-16,-4-5-25 0,8-4-52 0,-9-4-38 15,8-2-63-15,-9-4-72 0,5-3-119 0,-3 0-248 0,-1-4-653 16,0-2 289-16</inkml:trace>
        </inkml:traceGroup>
        <inkml:traceGroup>
          <inkml:annotationXML>
            <emma:emma xmlns:emma="http://www.w3.org/2003/04/emma" version="1.0">
              <emma:interpretation id="{87826AC1-CA7D-4970-A34C-1168B4281F83}" emma:medium="tactile" emma:mode="ink">
                <msink:context xmlns:msink="http://schemas.microsoft.com/ink/2010/main" type="inkWord" rotatedBoundingBox="20604,4476 24883,4204 24931,4948 20652,5220"/>
              </emma:interpretation>
            </emma:emma>
          </inkml:annotationXML>
          <inkml:trace contextRef="#ctx0" brushRef="#br0" timeOffset="74473.413">18241 2954 219 0,'-6'-11'324'15,"6"11"-25"-15,0 0-29 0,0 0-24 16,0 0-25-16,0 0-23 0,0 0-6 0,0 0-9 0,0 0-8 15,12 38-4-15,-6-16-7 0,1 4-12 0,0 3 2 16,5 4-8-16,-3 1-5 0,2 7-4 16,-4-13-1-16,5 6-13 0,3 5-6 0,-6-14-16 0,1 10-3 15,-1-10-13-15,-1-1-4 0,2 1-8 0,-1-1-2 16,-3 0-8-16,0-6-4 0,0-1-8 0,0-3-2 16,0-2-19-16,-1 0-23 0,-1-2-27 0,-2-2-25 15,-2-8-24-15,7 14-28 0,-7-14-25 0,6 8-38 16,-6-8-40-16,12 1-31 0,-12-1-34 0,15-9-290 15,-5-4-600-15,5 3 265 0</inkml:trace>
          <inkml:trace contextRef="#ctx0" brushRef="#br0" timeOffset="74984.9695">18798 3244 143 0,'0'0'289'16,"8"-7"-21"-16,-8 7-15 0,0 0-16 0,0 0-9 15,0 0-21-15,0 0-8 0,0 0-16 0,0 0-11 16,0 0-15-16,-39 19-4 0,29-8-8 0,-7 1-10 15,-2 1-7-15,1 4-1 0,-4-3-2 0,2 3-14 16,2-3 0-16,0 2-11 0,5 0-10 0,1-6-2 16,-3 6-3-16,3-3-13 15,5 0 0-15,-1 2-11 0,2-5-1 0,2 1-7 0,1-1-2 0,0 1-5 16,3-11-1-16,4 20-4 0,1-13-2 0,-1 3 0 16,5-1-7-16,2-3 2 0,1 1-7 0,3-4 0 15,4 1 1-15,6-3 0 0,1-1-7 0,2-1 3 16,2-3-8-16,0 1 1 0,1-4 2 0,-3 0-6 15,11-2 3-15,-11 0-3 0,11-3-3 0,-2-3-3 16,-10 4-2-16,12-6-7 0,-5-2 0 0,-1-1-7 0,-9 6-2 16,-2-4-2-16,1-2-8 0,-2 2-1 0,-2 0-1 15,-1-5-8-15,-2 5 3 0,-5 2-1 16,-4 0 7-16,-2 0-1 0,1 1-2 0,-6-2 0 0,-3 6 5 16,0-3 0-16,-3 4 7 0,0 3 0 0,-6-3-4 15,-2 3 7-15,0 6-3 0,-3-2-2 0,-1 3 5 16,2 3 4-16,-1 1 4 0,0 3 3 0,2 1-7 15,-2 0 1-15,2 4 9 0,2 0 0 0,-5 6 7 16,9-3 0-16,2 3-3 0,-1-1 7 0,1-3 2 16,2 3 3-16,1-3-3 0,2 3 13 0,1-5 4 15,2 6-3-15,4-5-5 0,2 0 5 0,1 2 2 16,1-2 9-16,3-2-10 0,1 0-4 0,0-4 3 16,5-2-6-16,-1 0 0 0,9 1-6 15,0-2 6-15,-7-3-11 0,8-1-15 0,0 0-41 0,0-4-35 16,-2 1-41-16,2-4-42 0,-3 0-39 0,0 1-56 0,-2-5-67 15,0-1-274-15,2-5-646 0,-6 0 287 16</inkml:trace>
          <inkml:trace contextRef="#ctx0" brushRef="#br0" timeOffset="75311.0978">19780 3062 278 0,'-15'-17'313'16,"15"17"-18"-16,0 0-18 0,-23 3-16 0,23-3-21 15,-17 3-18-15,5-2-22 0,0 6-20 0,0-2-17 16,1 0-17-16,2 1-14 0,0-1-12 16,0 2-16-16,1 2-5 0,2 0-15 0,1-1-3 0,1 1-11 15,4-9-4-15,-6 20-7 0,3-13-7 0,3 4-5 16,0-11-4-16,3 18-6 0,1-8 1 0,2-1-6 16,2 0 3-16,-1 2-5 0,5 0-4 0,-2 1 5 15,4-1-1-15,2-1-1 0,-2 3 6 0,1-2-2 16,-1 0-1-16,0 2 1 0,2-5 1 0,-2 3 2 15,-1 1-5-15,-1-1 6 0,-3-3-9 0,-3 2-2 16,1-3 1-16,-1 0 3 0,-1 0 2 0,-5-7 0 16,0 16 0-16,0-16-9 0,-5 15-2 0,5-15 7 15,-13 11-10-15,6-5-27 0,-4 2-34 0,2-5-30 16,-1 1-44-16,1 1-45 0,9-5-47 0,-18 2-54 0,18-2-59 16,0 0-210-16,-20-7-576 0,20 7 255 15</inkml:trace>
          <inkml:trace contextRef="#ctx0" brushRef="#br0" timeOffset="75950.8458">20100 3256 143 0,'14'-5'242'0,"-1"-2"-8"16,4 3-6-16,-4 1-20 0,2-2-12 0,-2-1-15 16,2-1-17-16,2 2-11 0,-2-1-13 0,3-1-13 15,-2-3-13-15,0 2-9 0,-1 0-12 0,-1-1-6 16,-2-2-11-16,1 3-8 0,-1-3-2 0,-8 6-8 15,2-8-4-15,-3 6-8 0,-3 7-2 0,2-20-5 16,-4 9-3-16,2 11-4 0,-13-15-2 0,3 4-2 16,-4 2 0-16,-1 5 3 0,-1 3-2 0,-1-5 5 15,-1 6 8-15,4 4 0 0,-6-4 2 0,5 3-5 16,-1 4 3-16,-1-1-1 0,1 4-2 0,3 0 4 16,2 2 5-16,-1 2 1 0,0 2-1 0,3-1-4 15,3 2 6-15,0 1-2 0,5-4-8 0,-4 7-1 16,4-7 1-16,4 4-10 0,1-3 1 0,4 1 0 15,-2 1-3-15,6-2 1 0,1-1-5 0,1-3-6 0,1 2 3 16,5-3-3-16,0-2 3 0,4-1-5 0,-5-1-13 16,5-6 0-16,1 4-12 0,-5-3 3 0,5-2 1 15,2-3-4-15,-8 1-4 0,1-4 2 16,-1 4 4-16,-3-4 3 0,-1 2-1 0,2-5 0 0,-4 0 0 16,-1 2 5-16,2-1-4 0,-1-2 6 0,2 1 1 15,-3-1 8-15,-2 4 7 0,1 0 5 16,-4 2 0-16,-1-3-4 0,-6 8 0 0,15-7-2 0,-8 6 6 15,-7 1-3-15,17 0-3 0,-17 0-8 0,15 5 8 16,-6 0-6-16,3 1 3 0,1 3 11 0,-1 0 1 16,0 0 0-16,-2 0 4 0,2 2-2 0,0 0-2 15,0-4 4-15,-1 4-4 0,-1 1 2 0,2-5-2 16,-2 1 3-16,-1 0 1 0,-4-2-5 0,4-1-1 16,-9-5 1-16,9 8 7 0,-9-8 10 0,6 7 3 15,-6-7 20-15,0 0 18 0,6 5-8 0,-6-5-5 16,0 0-1-16,0 0 3 0,0 0 4 0,0 0 2 15,0 0 2-15,0 0 0 0,-6-31 1 0,6 31-3 16,1-20-5-16,-1 5-2 0,2 3-6 0,1-3-11 16,3-3-6-16,-3 2-6 0,4-7-3 0,4 1-6 15,-3 8-16-15,4-8-14 0,0 9-23 0,-3-4-30 16,3 5-31-16,0 1-38 0,3 0-44 0,-3 2-40 16,1 2-32-16,-2 1-38 0,-1 0-35 0,-1 3-39 15,3-1-44-15,-1 0-272 0,-11 4-717 0,15-4 318 0</inkml:trace>
          <inkml:trace contextRef="#ctx0" brushRef="#br0" timeOffset="76349.3586">21282 3106 125 0,'17'-2'153'0,"4"-2"-5"0,-1 0-12 0,4-1-9 0,-1 0-6 16,1-2-6-16,-4 2-6 0,-1 0-8 0,-2-4 0 15,0 1-1-15,-2 0-3 0,2 2-1 0,-4-3 1 16,-5-3 0-16,-1 4-11 0,-1-2-5 0,-3 2-6 15,0-2-6-15,-3 10-6 0,3-20-2 0,-3 20-2 16,-9-17 4-16,-1 6-1 16,2 3 5-16,-4-3-2 0,2 5-2 0,-7 4 1 0,2-1 5 0,-2 2-4 15,2 1-2-15,-2 1-6 0,1 2 2 0,1-1-3 16,0 5-2-16,-3 2 2 0,3 0-1 0,2 1-5 16,1 1 0-16,0 0 3 0,3 0-5 0,-1 4 0 15,2-3 5-15,2 5 1 0,0-3-5 0,3 3 7 16,-1 1-3-16,4-4 2 0,1 3-13 0,2 0 11 15,0 1-1-15,3-1 1 0,2 1-2 0,2-5-2 16,-1 2 1-16,4-3-4 0,1 0-2 0,4 2 0 16,-3-6 0-16,-2 2 2 0,3-3-5 0,1 0-4 15,2-1-12-15,-1-1 8 0,1-2-10 0,-1-3-1 16,5 1-2-16,-4-2 2 0,-1 1 1 0,1-1-8 0,8-2-18 16,-9-4-11-16,0 0-18 0,-3 0-26 0,0-4-22 15,-3 2-33-15,0-3-30 0,-3-3-34 16,-2 0-39-16,2-1-42 0,5-4-51 0,-10-4-214 0,-1 0-566 15,3-4 250-15</inkml:trace>
          <inkml:trace contextRef="#ctx0" brushRef="#br0" timeOffset="76675.9444">21827 2626 240 0,'2'-11'294'0,"-2"11"-23"0,0 0-23 16,0 0-26-16,0 0-19 0,0 0-17 0,0 0-8 15,0 0-2-15,0 0-9 0,0 0-11 0,6 45-3 16,-5-31 2-16,1 10-4 0,2 1-8 0,-1-1-6 16,3 4-2-16,-3-1-8 0,2 0 10 0,1 0-18 15,0 0-1-15,1-2-11 0,4 4-10 0,-2-2-2 16,-2-4-10-16,2 6-8 0,0-7-6 0,0 0-3 16,0-2-8-16,0 2-3 0,1-7-8 0,-1 1-1 15,-1-2-13-15,-1-5-22 0,-1 5-24 0,1-7-23 16,-2-1-22-16,-5-6-28 0,12 8-20 0,-5-4-25 0,-7-4-25 15,17-1-20-15,-17 1-20 0,18-4-16 16,-6 0-14-16,1-3-13 0,2 1-28 0,-3-4-186 0,1-4-488 16,1 1 217-16</inkml:trace>
          <inkml:trace contextRef="#ctx0" brushRef="#br0" timeOffset="76861.8748">22214 3060 805 0,'15'-12'54'16,"-3"2"55"-16,-1-1 26 0,-3 6 25 0,-1 0 10 0,-7 5 9 16,12-10 11-16,-6 5-8 0,-6 5-3 0,9-4-6 15,-9 4-8-15,0 0-11 0,0 0-3 0,0 0-4 16,0 0-5-16,0 0-7 0,0 0-1 0,-34 29-1 15,21-16-1-15,-4 5 3 0,1-2-11 0,1 3-2 16,0-1 1-16,1 2-16 0,4-4-4 0,0 4-9 16,1-4-7-16,3-1-1 0,0-1-5 0,3 2-5 15,-2-3 0-15,4-2-3 0,-2-2-3 0,3-9-2 16,4 20 0-16,1-15 5 0,-1 1-1 0,5 1-5 0,2-3-4 16,5-1-6-16,0 0-5 0,4-3-3 15,7 0-8-15,-1 0-8 0,1-3-19 0,3 0-33 16,-3-1-48-16,3-5-46 0,0 2-63 0,-2-2-61 15,-3-4-80-15,2 0-124 0,-1 1-272 0,-4-5-771 0,-1 0 342 16</inkml:trace>
        </inkml:traceGroup>
        <inkml:traceGroup>
          <inkml:annotationXML>
            <emma:emma xmlns:emma="http://www.w3.org/2003/04/emma" version="1.0">
              <emma:interpretation id="{BEF15799-5C53-48AB-B8A8-5F66BE5E7D52}" emma:medium="tactile" emma:mode="ink">
                <msink:context xmlns:msink="http://schemas.microsoft.com/ink/2010/main" type="inkWord" rotatedBoundingBox="25931,4131 29060,3932 29115,4786 25985,4985"/>
              </emma:interpretation>
            </emma:emma>
          </inkml:annotationXML>
          <inkml:trace contextRef="#ctx0" brushRef="#br0" timeOffset="77767.2351">23596 3135 119 0,'0'0'270'0,"0"0"-18"15,0 0-7-15,0 0-11 0,0 0-12 0,0 0-6 16,0 0-21-16,27 7-13 0,-14-7-15 0,5-6-13 16,8 1-8-16,-1-4-12 0,-1 3-9 15,3-4-11-15,1 4-9 0,-1-3-6 0,0-2-15 0,1 2-3 16,-3-4-9-16,1-1-2 0,-8 0-14 0,4 2 2 16,-2-4-8-16,-10 2-2 0,0 1-8 0,-1-1-4 15,0-1-1-15,-6 1-4 0,0-3-3 0,-3 4-8 16,3-5 4-16,-6 7-8 0,-1 1 1 0,-5-2-2 15,0 2-2-15,0 4-6 0,-4 0-3 0,-4 6 4 16,-2-1-3-16,-1 2 0 0,-2 3-1 0,-3 1 2 16,8 3 2-16,-7-1-2 0,3 7 4 0,7-1-2 15,-3 4 3-15,5-1 3 0,2 4 5 16,2 1 6-16,4 1 6 0,2 1 3 0,2 1 4 0,6 1 3 16,5 1 4-16,-1 0 2 0,4-2 8 0,1 0-12 15,-1 1 10-15,6-8-9 0,2 3 2 0,8 3-8 16,-5-5-3-16,-2-5-2 0,4 2-2 0,-2-4-2 0,3 0-7 15,-2-3-16-15,-1-1-30 0,0-6-29 0,-7 2-37 16,-1-3-42-16,-2-3-42 0,1 2-49 0,-3-3-46 16,1-5-71-16,-7-2-207 0,5 1-592 0,-3-5 262 15</inkml:trace>
          <inkml:trace contextRef="#ctx0" brushRef="#br0" timeOffset="78027.9694">24531 2500 168 0,'6'-7'352'0,"-6"7"-47"0,0 0-30 0,0 0-24 15,0 0-18-15,0 0-14 0,11 24-11 0,-8-10-8 16,3 4-12-16,0 9-6 0,0 0-3 0,7 11-11 16,-4 4-12-16,1-2 3 0,4-5-12 0,-1 4-7 15,1-7-11-15,2 5-10 0,2-1-15 0,-5-4-10 16,7-1-10-16,-8-5-2 0,0 0-4 0,3-5-13 15,-8 1-1-15,2-7-5 0,1 3-10 0,-4-5-24 16,2-2-33-16,-2 0-28 0,-3-3-30 0,3 0-21 16,-6-8-21-16,3 9-43 0,-3-9-62 0,0 0-69 0,0 0-307 15,0 0-638-15,0 0 283 0</inkml:trace>
          <inkml:trace contextRef="#ctx0" brushRef="#br0" timeOffset="78797.9735">25120 2399 261 0,'3'10'254'0,"0"1"-6"16,2 2-15-16,1 5-9 0,-3-1-13 16,4 8-14-16,2 3-18 0,0 6-3 0,-1-6-16 0,1 7-11 15,4 1-10-15,-3 2-6 0,4-4-7 16,1 2-9-16,-9-11-13 0,4 5-3 0,-1-6-10 0,5 2-10 15,-7-2-3-15,6-1-9 0,-1-1-3 0,-6-3-4 16,-3-4-4-16,5 1-8 0,-2-3-4 0,-2-2-4 16,1-3-1-16,-1 1-2 0,2-2-7 0,-6-7 2 15,5 11-5-15,-5-11 4 0,6 9-6 0,-6-9 0 16,0 0-2-16,0 0-4 0,0 0 7 0,0 0-7 0,0 0-10 16,0 0-2-16,0 0-5 0,0 0-3 0,-30-27-4 15,19 22-2-15,-1-4-3 0,-4 3 2 16,-3-3-3-16,-1 2 4 0,1 2-2 0,-1 0-2 0,4 2 4 15,0 1 0-15,-4 2 1 0,1 0-1 16,4 0 3-16,1 5-4 0,4-1 3 0,-2-2 2 16,5 3 0-16,-4 2 0 0,2-3 0 0,6 6 2 15,-3-3 8-15,6-7 3 0,-4 18 2 0,4-18-3 0,0 16-3 16,4-6 6-16,2-2 9 0,2 2 5 0,1 1 0 16,3-2 0-16,1 0 1 0,3-2-5 0,1 0 2 15,2-1 0-15,1-2-4 0,2-2-2 0,3-2 1 16,5 0-5-16,0-1 2 0,3 0-6 0,7-3 5 15,0-5-2-15,5 3-4 0,-6-4-2 0,1 0-3 16,-1 0-3-16,-8-1-9 0,-2 1-4 0,0-3-17 16,4-1-2-16,-6-6-14 0,4 0-10 0,-8-2-6 15,-1 3-5-15,-6-1 1 0,1 1 4 0,-1 2 0 16,-10-1 8-16,0 2 1 0,-4 1 5 0,-2-2 8 16,-2 3-1-16,-2 3 7 0,-4 0 5 0,1 5 10 15,-5-1 3-15,-2 0 5 0,-5 4 5 0,3 2 8 16,-7 1-2-16,1 0 3 0,-6 3 6 0,1 2-2 15,0 6 1-15,-1-1-4 0,1 3 4 0,4-1-2 0,2 1-1 16,1 6-1-16,6 0 5 0,-2-2-2 0,10-2 2 16,-3-1 0-16,3 4 1 0,4-2 0 15,5-1 7-15,5-2 14 0,5 6 5 0,7-4 9 0,5 1 15 16,17-5-6-16,-5 4 5 0,11-5 4 0,1-4-4 16,8 0-6-16,16-1-2 0,-15-2-1 0,22-4-6 15,-8-2 1-15,-17-1-2 0,18 1-3 0,-21-1 2 16,1-1-7-16,2-4 1 0,-6 3-5 0,2-4 1 15,-5 2 1-15,-1-3-8 0,-5 1 1 0,-1 0 2 16,-11 2-7-16,-2 4-4 0,-10-2 2 0,0 2-1 16,-5 2-5-16,-2-3-5 0,-9 5-11 0,16-5-45 15,-16 5-54-15,0 0-38 0,0 0-58 0,0 0-72 16,0 0-117-16,-49-9-262 0,30 6-700 0,-10-5 311 16</inkml:trace>
        </inkml:traceGroup>
      </inkml:traceGroup>
      <inkml:traceGroup>
        <inkml:annotationXML>
          <emma:emma xmlns:emma="http://www.w3.org/2003/04/emma" version="1.0">
            <emma:interpretation id="{CA104BF5-39CC-42C2-BE38-8F9AD70E58BB}" emma:medium="tactile" emma:mode="ink">
              <msink:context xmlns:msink="http://schemas.microsoft.com/ink/2010/main" type="line" rotatedBoundingBox="15474,6174 27258,5247 27346,6356 15561,7284"/>
            </emma:interpretation>
          </emma:emma>
        </inkml:annotationXML>
        <inkml:traceGroup>
          <inkml:annotationXML>
            <emma:emma xmlns:emma="http://www.w3.org/2003/04/emma" version="1.0">
              <emma:interpretation id="{F9E82E6A-51EB-4A0A-AB64-1998C8AA2017}" emma:medium="tactile" emma:mode="ink">
                <msink:context xmlns:msink="http://schemas.microsoft.com/ink/2010/main" type="inkWord" rotatedBoundingBox="15474,6174 21720,5683 21808,6792 15561,7284"/>
              </emma:interpretation>
            </emma:emma>
          </inkml:annotationXML>
          <inkml:trace contextRef="#ctx0" brushRef="#br0" timeOffset="80057.6348">13200 5098 183 0,'0'0'269'0,"0"0"-12"0,0 0-21 0,28-22-11 16,-17 18-16-16,2-1-16 0,2-4-17 0,0-2-15 16,3 1-11-16,6-4-15 0,-4 3-10 0,3-1-9 15,-4-1-7-15,2 2-15 0,-3 2-3 0,-5-2-11 16,2 0-6-16,2 4-7 0,-7-5-9 0,-1 1-1 0,0 4-7 15,-3 0-1-15,0-3-9 0,-3-4-1 0,-3 14 1 16,4-13-9-16,-4 4 0 0,0 9-4 0,-6-14-8 16,6 14-1-16,-7-11-1 0,-3 9-1 0,10 2-5 15,-20-4 2-15,2 4-5 0,0 0 0 0,-2 4 0 16,-7 3 0-16,-3 4-1 0,6-2-1 0,-6 4 5 16,-4 7-3-16,0 0 5 0,13-2 0 0,1 2-1 15,1 3 0-15,2-4-6 0,10-1 8 0,0 2 7 16,1 3 1-16,4 0 6 0,4 1-2 0,2-10 5 15,10 11 9-15,-1-5 3 0,6-2-5 0,2 1 4 16,5-3-3-16,2 1 6 0,-1-3-10 0,13-7-4 16,0 3 3-16,1-1-4 0,0-4-3 0,0-1 3 15,-1-3-17-15,-1-4-28 0,-10 1-35 0,3-3-34 0,-4 0-45 16,-1 1-46-16,-2-6-55 0,1 3-74 16,-10-3-228-16,2 2-575 0,1-9 254 0</inkml:trace>
          <inkml:trace contextRef="#ctx0" brushRef="#br0" timeOffset="80771.9603">14114 4528 239 0,'0'0'286'0,"7"-7"-30"0,-7 7-24 0,0 0-18 15,0 0-11-15,9 22-5 0,-6-6-19 16,3 2-8-16,-1 4-14 0,4 2-5 0,0 2-9 0,3 9-13 15,-3 1-7-15,4-5-10 0,3 4-8 0,-7-11-11 16,3 3-6-16,-1 9-7 0,1-10-11 0,-2-3-4 16,1 0-5-16,2-1-7 0,-1-4-1 0,-2-4-2 15,-4-1-6-15,3 0-2 0,-3-2-5 0,-3-5-2 16,6 1-4-16,-9-7 0 0,8 9-5 0,-8-9-2 16,6 7-1-16,-6-7 4 0,0 0 2 0,3 7-8 15,-3-7 2-15,0 0-2 0,0 0-7 16,0 0 1-16,0 0-2 0,0 0-3 0,0 0 4 0,-42-10-8 15,25 6 1-15,-1 3-4 0,1-2 2 0,-4 3 0 0,1 0-4 16,-5 0 2-16,-2 2 3 0,0 0-4 16,2 4 3-16,0-3 1 0,7 2 4 0,0-1 2 15,0 3 0-15,3 1 2 0,2-1-4 0,1-1 4 16,3 3-7-16,-3-2 5 0,3 8-1 0,4-8 0 0,4 3-1 16,1-10 0-16,-3 19-3 0,3-19 4 0,9 16 6 15,-5-6 1-15,8 1 0 0,0-5 12 0,6-2-7 16,-2 3 12-16,4-7-15 0,5 3 11 0,2-3-7 15,4-3-7-15,7-4 6 0,0 1-12 0,-6-3 2 16,6 0 3-16,4-5-4 0,-1 5 3 0,-1-3-7 16,0-1 2-16,0-5-1 0,-1 3 1 15,0-4-4-15,-3 0 3 0,-1 1-2 0,-2 2-2 0,-9-2-5 16,1-2 1-16,-4 5-4 0,2-4-3 0,-10 7 1 16,1-4-3-16,-7 5-1 0,0-4 3 0,-4 4-5 15,2 1 7-15,-5 10-10 0,-5-22 8 0,2 12-3 16,3 10-7-16,-7-16 7 0,-3 9 5 0,2 1-8 15,-5 1 3-15,-1 1 6 0,-1 0-2 0,-3 4-6 16,2 0 6-16,-6 4-5 0,5 2 7 0,-2-2 5 0,0 3-1 16,4 2-7-16,-2 1 2 15,4 3 2-15,4-3-2 0,-2 6 4 0,4-1 14 0,-1 3-5 16,4-5 8-16,3 3 2 0,1-1 10 0,5 1 3 16,1 1 9-16,0-3 6 0,6-1 6 0,3 0 3 15,0 0 8-15,6-2-5 0,3-1 0 0,1 1-4 0,-1-1 0 16,6-5-4-16,-3-1 1 0,0 0-12 15,-1-1-2-15,1 1-7 0,2-4-5 0,-4 0-27 0,0-4-34 16,-5 2-48-16,-1 1-41 0,-4-6-47 0,3 6-40 16,-8-4-59-16,2-1-59 0,3-3-366 15,-4-4-750-15,1 1 332 0</inkml:trace>
          <inkml:trace contextRef="#ctx0" brushRef="#br0" timeOffset="81750.3489">15383 4668 96 0,'0'0'312'0,"0"0"-16"0,0 0-24 0,0 0-21 15,0 0-21-15,0 0-18 0,-13-14-18 0,13 14-13 16,0 0-17-16,0 0-5 0,-36 18-6 0,20-10-10 16,2 3-4-16,-7 2-6 0,5 3-13 0,-2 1-5 15,0-1-6-15,2 3 0 0,-1 2-8 0,2-1-6 16,2 0-4-16,4 2-10 0,-2-1-5 0,3 2-5 15,2-1-1-15,1-4-11 0,4-1-5 0,1 1-1 16,3 0-7-16,0-1 2 0,0-3-5 0,6 3-3 16,-2-6-7-16,3 2 5 0,2-5 0 0,6-2-4 0,-1 3-5 15,7-2 2-15,1-5-2 0,3 0 0 0,1-2-6 16,0 0-2-16,1-5 3 0,10-2-2 16,-1-3-5-16,1 1-3 0,1-1 1 0,2 0 3 0,-3-3-7 15,1-1 2-15,-3 3-6 0,3-11-1 0,-7 5 5 16,0-3-14-16,-7 6-1 0,0-3-1 0,6-3-7 15,-9 4-9-15,-11 5 10 0,3-6 2 16,-1 1 2-16,-6 5 2 0,-1-4-3 0,-2 4-7 0,-5 2 6 16,-1-2 2-16,0 11-2 0,-1-18-4 0,1 18 2 15,-15-13 4-15,3 9-7 0,-2 2 11 0,-1-2-12 16,-2 3 6-16,-1 2 2 0,-6 3-1 0,-2-2 5 16,0 5-10-16,0 1 6 0,4 2-5 0,-6 0 1 15,11 1 6-15,-1-2-1 0,3 0 3 0,3 6-5 16,1-4 2-16,2 0 0 0,3 1 10 0,0 3-13 0,3 0 8 15,3 1-1-15,1-3-3 0,4 1 3 16,4-2 3-16,0 0-2 0,7-2 6 0,-1-3-4 16,10 2 0-16,1-1-2 0,0-4-2 0,3 0 7 15,2-4-3-15,2 0-3 0,-3-4 9 0,2 0-13 16,-2 0-4-16,11-7 6 0,-12 5-1 0,3-1-1 0,-1 0-1 16,-3-4-2-16,-1 5 8 0,2-1-9 15,-3 0 5-15,-2-3-6 0,2 5 6 0,-10-1 0 0,2 3 7 16,-3-2-10-16,0 3 2 0,3-1 2 0,-5-1 3 15,0 1 0-15,-1 0-3 0,2 3-1 0,-1-2 6 16,2 0-5-16,-1 1 6 0,3 0 2 0,0-1 3 16,2 1-7-16,1-3 2 0,5 1 1 0,3-2 8 15,-2 0-7-15,1 0 2 0,4 0-3 0,-4-1 3 16,1 1-2-16,3-3-1 0,8-3 5 0,-12 4-5 16,0-1-4-16,0 1 4 0,-5-4-1 0,2 2 8 15,-9 1-7-15,-2 1 4 0,-5 0-7 0,1-2-7 16,-5 4-10-16,-1-5-5 0,-3 10-9 0,0 0-6 15,-12-23-7-15,3 18-3 0,-10 1 8 0,-1 0-7 16,-11 2 9-16,-8 1-6 0,7 4 0 0,-10 1 5 16,2 1 3-16,-4 6 9 0,4-2-4 0,12 1 5 15,1 2 0-15,1-1 0 0,4 1 4 0,3 1 4 16,4 2 0-16,3-6 0 0,0 4-2 0,4 0 2 16,3 0 8-16,0 3-2 0,8 0 3 0,-1-1 1 15,3 1 1-15,3-1 7 0,7 5 5 0,3 1 3 16,1-7 7-16,2 4 0 0,3 1 5 0,0-4 2 0,1 1 2 15,9 0 6-15,-7 1-2 0,0-1 4 16,0-3 1-16,10 3 0 0,-11-1 7 0,8 5-4 0,-9-5 4 16,-4-2-4-16,4-2 2 0,-5 5 2 0,-5-5 4 15,-2 2-10-15,1-4 6 0,-5 2-1 0,1-1-11 16,-1-2 15-16,-5 1-4 0,1-3 10 0,-5-6 5 16,-3 18-1-16,3-18-4 0,-9 15 2 15,3-8-7-15,-1-1-2 0,-5 1-1 0,-3 0-4 0,-5-3 2 16,-4-1-22-16,-4 5-19 0,1-8-33 0,-1 0-50 15,-15 0-41-15,1-4-42 0,-3-3-55 0,3 1-75 16,-2-1-97-16,-3-8-214 0,3 2-659 0,0-2 292 16</inkml:trace>
          <inkml:trace contextRef="#ctx0" brushRef="#br0" timeOffset="81939.7229">16305 4507 347 0,'10'-11'334'16,"-2"3"-37"-16,5 0-24 0,2-1-25 15,0 2-27-15,4 1-25 0,7-2-17 0,1 3-20 16,-1 0-39-16,6-1-47 0,-4 5-56 0,3 1-58 0,-2 0-57 16,9-2-75-16,-11 2-186 0,-1-4-389 0,1 3 173 15</inkml:trace>
          <inkml:trace contextRef="#ctx0" brushRef="#br0" timeOffset="82151.5017">16989 4521 16 0,'3'7'302'0,"3"-2"-1"15,-3 4-12-15,5 3-4 0,-2-4-6 0,1 5-7 16,1-3-5-16,1 4-3 0,-2-2-9 0,2 0-12 16,-2 1-9-16,5 0-15 0,-1 1-8 0,-1-3-14 15,1 4-11-15,2-5-19 0,-4 2-14 16,3 0-12-16,-3-2-15 0,1 2-7 0,-2-4-15 0,-1 1-10 15,1 0-9-15,-4-3-10 0,2 1-21 0,0 2-26 16,-6-9-29-16,6 9-45 0,-6-9-37 0,0 0-37 16,0 0-42-16,0 0-60 0,-12 11-67 0,12-11-94 15,0 0-227-15,-33-13-662 0,20 2 293 0</inkml:trace>
          <inkml:trace contextRef="#ctx0" brushRef="#br0" timeOffset="82323.1048">16982 4285 90 0,'3'-15'341'16,"-3"15"-30"-16,0-12-36 0,0 12-27 0,3-8-29 0,-3 8-23 15,0 0-19-15,0 0-18 0,0 0-30 0,18 3-34 16,-18-3-41-16,13 12-42 0,-7-5-42 16,3 4-50-16,3-4-59 0,-4 3-205 0,-1-3-370 0,6 4 163 15</inkml:trace>
          <inkml:trace contextRef="#ctx0" brushRef="#br0" timeOffset="83126.1443">17359 4559 42 0,'6'7'308'16,"0"0"-11"-16,0 3-15 0,0-3-9 0,2-1-16 16,-1 6-16-16,0-4-13 0,1-1-13 0,-1 6-19 15,4-3-15-15,-4-3-12 0,1 1-16 0,-2 0-9 16,0 1-18-16,-3-3-9 0,-3-6-13 0,12 11-13 15,-8-7-3-15,2 1-11 0,-6-5 2 0,6 7-12 16,-6-7-2-16,0 0-6 0,7 5-9 0,-7-5 2 16,0 0-7-16,0 0-5 0,0 0-12 0,0 0-7 15,0 0-6-15,17-17-12 0,-13 10-2 0,2-1-4 16,0-2-9-16,2 1-8 0,-1-3-5 0,1-3 0 16,-1 0-3-16,1 2 5 0,0-3-1 0,1-1 4 15,-1-1 0-15,2 7 5 0,-2-4 1 0,1 3 2 16,-2-2 14-16,-2 7 9 0,1-2 8 0,0 4 9 0,-6 5-6 15,6-6-10-15,-6 6 2 0,9-4 3 16,-9 4 5-16,0 0-2 0,0 0-1 16,14 10 5-16,-9 0 15 0,1-4-7 0,1 4 3 0,-1 1 8 0,0 1-7 15,2 1 9-15,-1-2-3 0,1 2-5 16,2 0 2-16,-2-3-2 0,0 3-6 0,3-3 1 0,-2 1 2 16,1-3-4-16,-2 1-3 0,-2-5-2 0,1 3 0 15,-7-7 2-15,12 10-4 0,-4-8 2 0,-1 2-6 16,-7-4-2-16,15 1-2 0,-15-1-1 0,13 0 3 15,-13 0-3-15,17-6-3 0,-10 3 0 0,-7 3 0 16,14-12 1-16,-7 5-4 0,1-1-2 0,-1 2 3 16,0-7-5-16,2 4 2 0,-1-2 2 0,1-1-4 15,-3 4 2-15,0-7-5 0,-3 6 3 0,3 2 6 16,0 0 11-16,-6 7 4 0,10-13 9 0,-7 7 3 16,-3 6-2-16,6-10-6 0,-6 10-7 0,0 0-4 15,12-2-1-15,-12 2-1 0,0 0 2 0,0 0 1 16,13 13 4-16,-13-13-6 0,12 10-2 0,-4-1 1 0,-2 1-1 15,4-3-1-15,2 6 2 0,2-2-1 16,-1-4 0-16,0 4-2 0,5-2-1 0,-3 0 11 16,5-2-12-16,-3 3 1 0,0-5-1 0,1 1-5 0,-2 0 6 15,1-2-10-15,-1-1-5 0,-3-2-7 0,1 1-8 16,2-4-2-16,-4 2-7 0,-12 0 0 0,21-4 3 16,-12 0 0-16,-2-2 0 0,-7 6 3 0,14-11 2 15,-5 4 9-15,0-6 0 0,0 1-5 16,0 2 7-16,-5-1 2 0,5-4-4 0,-4 1 0 0,1 1 0 15,0 3 8-15,-1 0 16 0,0 1 7 0,-5 9 4 16,6-12 10-16,-6 12-18 0,7-11 0 0,-7 11-3 16,0 0-3-16,9-3-2 0,-9 3-2 0,0 0 3 15,15 13-1-15,-6-5 1 0,0 2 0 0,-1 1-2 16,2-1 0-16,0 5 0 0,2-2 1 0,0 0-1 0,6 3-2 16,-4-1 2-16,-1-4 1 0,2 4-4 15,-2-2 4-15,1-1-4 0,-1-1-5 0,-1 0-2 16,-1-5-37-16,-1 3-26 0,-2-4-29 0,-1 1-33 0,0-4-35 15,-7-2-41-15,0 0-54 0,12 3-58 0,-12-3-96 16,0 0-225-16,0 0-688 0,0 0 305 16</inkml:trace>
          <inkml:trace contextRef="#ctx0" brushRef="#br0" timeOffset="83467.7969">18612 4216 3225 0,'3'-13'263'0,"3"-1"-107"0,-2 2-36 15,2 3-24-15,2-4-16 0,-4 4 5 0,7-2 3 16,-1 3-6-16,1-1-4 0,2 0 7 0,5 5-6 16,1 1-9-16,7-2-4 0,-7 4-3 0,9 1-6 15,-1 1-9-15,2 4 9 0,-3 1-15 0,0 2-7 16,1 3 2-16,-1-3-5 0,-2 4-1 0,2 2-3 16,-7 0 1-16,2 1-4 0,-5 1 3 0,-2-1 3 15,2 3-2-15,-2 6 7 0,-1-6 4 0,-3 4 6 16,1 0 1-16,-4 2 1 0,-1-4 2 0,2 6 0 15,-4-2 4-15,-2-1-5 0,2-3-6 0,-2 4 0 16,-2-8 3-16,1 3-4 0,1-5-1 0,1 0-2 16,-2-1-3-16,1-2 4 0,1 0-8 0,0-5 0 15,-3-6-5-15,7 16-1 0,-2-8 2 0,1-3-2 16,-6-5-1-16,11 13 0 0,-3-13-6 0,-8 0-10 16,15 5-18-16,-3-4-24 0,-12-1-32 0,21-1-43 15,-6-4-41-15,1 2-55 0,-1-7-43 0,3 2-63 16,-3-2-67-16,-3-1-397 0,-2-4-838 0,-2-1 371 15</inkml:trace>
          <inkml:trace contextRef="#ctx0" brushRef="#br0" timeOffset="83653.5318">18964 4454 2641 0,'-9'3'306'0,"9"-3"-167"0,-12 1-60 0,12-1-20 15,0 0-9-15,0 0 0 0,0 0-5 0,0 0-5 16,0 0-14-16,33-11 2 0,-23 9 0 0,8 1-7 15,0 1 0-15,2 0-6 0,-4-2 0 0,3 2-11 16,-4 2-18-16,3-4-34 0,0 4-42 0,-8-2-54 16,4 1-65-16,-14-1-302 0,24-3-553 0,-11-1 245 15</inkml:trace>
        </inkml:traceGroup>
        <inkml:traceGroup>
          <inkml:annotationXML>
            <emma:emma xmlns:emma="http://www.w3.org/2003/04/emma" version="1.0">
              <emma:interpretation id="{6FBAF3E4-206D-4B26-9391-2DF843A45676}" emma:medium="tactile" emma:mode="ink">
                <msink:context xmlns:msink="http://schemas.microsoft.com/ink/2010/main" type="inkWord" rotatedBoundingBox="22619,5641 26804,5312 26861,6032 22676,6361"/>
              </emma:interpretation>
            </emma:emma>
          </inkml:annotationXML>
          <inkml:trace contextRef="#ctx0" brushRef="#br0" timeOffset="86779.9664">20247 4019 157 0,'0'0'315'16,"0"0"-16"-16,0 0-11 0,0 0-21 0,-3-10-28 15,3 10-10-15,0 0-36 0,0 0-21 0,0 0-14 0,0 0-15 16,0 0-2-16,0 0-7 0,14 31-1 0,-8-18 0 16,2 1 5-16,-1 1-1 0,4 1-6 0,-5 4-4 15,1-3 2-15,2 6 6 0,2 0-3 0,-4 2-5 16,2-4-13-16,0 4-5 0,-5-4-5 0,5 0-6 16,-4-1-8-16,1-5-11 0,0 1-3 0,-2 0-7 15,-2 3-8-15,4-4-5 0,-5-1-2 0,4 0-4 16,-4 0-9-16,1-2-4 0,1-3-3 0,-3-9-4 15,1 17-9-15,-1-10-16 0,0-7-37 0,0 14-25 16,0-14-33-16,3 10-14 0,-3-10-20 0,5 6-20 16,-5-6-28-16,0 0-34 0,0 0-43 0,15-1-36 15,-15 1-70-15,17-15-207 0,-5 1-607 0,2 3 269 0</inkml:trace>
          <inkml:trace contextRef="#ctx0" brushRef="#br0" timeOffset="87589.869">20767 4222 120 0,'0'0'251'0,"0"0"-11"16,0 0-14-16,0 0-8 0,0 0-14 0,0 0-8 0,0 0-12 15,0 0-7-15,0 0-11 0,-40 9-6 0,28 1-15 16,-2 1-2-16,2 0-4 0,-2 2-6 0,-7 1-2 16,-3 7-7-16,3-7 0 0,0 7-6 15,2-6-3-15,1 4-4 0,3-3-1 0,-3 0-12 0,8-2-7 16,-2 0-8-16,4-3-6 0,-2 3-12 0,2 1-5 15,4-4-7-15,1 4 1 0,1-8-3 0,2-7-9 16,0 20 2-16,-3-11-1 0,9 1-13 0,-6-10 5 16,8 14-1-16,2-7-9 0,-1 3 3 0,3-8-2 15,3 3-4-15,3-1 5 0,9-2-9 0,0-2-4 0,-1 0-5 16,3-1-4-16,1 0-5 0,-2-3-8 0,-1-1-4 16,3-1 1-16,-1-1 4 0,1-1-2 15,-3-1-1-15,-3 2 7 0,-5 1-4 0,-1-1-8 0,0 2 12 16,-3-2 11-16,-2 2-18 0,-4 0 3 0,-9 5 0 15,17-6 1-15,-10 5 1 0,-7 1-1 16,12-2-5-16,-12 2 2 0,11-4 2 0,-11 4 15 0,0 0-10 16,18 0-2-16,-18 0 4 0,16 0-5 0,-16 0-1 15,19-1 3-15,-1 1-2 0,-3-3 7 16,12 3-2-16,-5-3 0 0,5-1 2 0,-3 3-1 0,3-1 2 16,-2-3 1-16,2 0-6 0,-2 0 3 0,-4 2 9 15,3-5-9-15,-7 2-6 0,1 1 1 0,-4 0 4 16,3-1 3-16,-8 1 0 0,3-2-1 0,-3 3 7 15,-3-6-3-15,0 3-2 0,0 0 14 0,-6 7-18 16,6-13 1-16,-6 13 3 0,-3-16 0 0,3 16-12 16,-8-19 13-16,2 14-1 0,-3-2-8 0,0 0 9 15,-1 1 0-15,-4-1 2 0,-4 4-9 0,2 0 0 0,0 2 8 16,-8 1-9-16,3 0 4 0,-4 3 5 16,-2 2 7-16,1 3-4 0,0 3-4 0,-1-3 3 0,1 6 4 15,4-3-7-15,-2-1 4 0,5 5 3 0,5-3-4 16,2 2-3-16,2-5 0 0,-2 4 1 15,6-3 2-15,-1 1-1 0,5-1-3 0,-1 3 3 16,3-13 0-16,0 18-1 0,3-11 18 0,2 3-18 0,3-5 0 16,1 2-1-16,5-1 3 0,4-5 1 0,1 0-4 15,5-1-5-15,3 0 22 0,-2-2-19 0,2-2-4 16,-2-3-3-16,4 0 3 0,-2-3 2 0,1 3-3 16,-4-6-4-16,1 2 1 0,0 0 1 0,1-6-3 15,-5 5 0-15,-2-7-1 0,0 5 8 0,-4-4-9 0,-6 8 8 16,3 0-3-16,0 0 1 0,-4 3-3 15,-1 2 0-15,-7 5 11 0,11-10-21 0,-11 10 2 16,9-3 9-16,-9 3-4 0,0 0 1 0,0 0 1 0,19 13 0 16,-19-13 0-16,7 11-1 0,-1-2 2 0,0 2-3 15,0 0 5-15,2 0 3 0,-1 3 2 16,1-3 13-16,2 0-9 0,-2 2-1 0,0-2 18 0,-2-2-31 16,6 1-19-16,0-2-20 0,-4-1-29 0,-5 3-26 15,-3-10-38-15,10 7-45 0,-4-2-44 0,-6-5-75 16,0 0-273-16,0 0-627 0,0 0 278 0</inkml:trace>
          <inkml:trace contextRef="#ctx0" brushRef="#br0" timeOffset="87944.4377">21921 4193 2798 0,'0'0'237'0,"2"-11"-105"16,-2 11-25-16,0 0-26 0,-2-14-4 0,2 14 3 15,0 0-4-15,0 0-9 0,3-17-10 0,-3 17-5 0,8-7-4 16,-8 7 0-16,12-6-9 0,-2 3-8 0,-10 3-8 16,20-2 2-16,-10 2-5 0,-10 0 5 15,24 0-8-15,-11 5-8 0,-1 1 3 0,-1-1 7 0,2 5-3 16,-1-1 5-16,0 4 1 0,-3-2 2 0,-2 5 2 16,-2-1 25-16,1 1-10 0,-5 3 0 0,-1 4 9 15,-1-1 5-15,-5 4-4 0,0-2 8 0,-2-1-1 16,-1 1-1-16,-1-2-2 0,3-6-1 0,-4 4-8 15,4-2-4-15,-1-3-2 0,2-2-4 0,0-4-3 16,2 2-3-16,-1-2-1 0,5-9 2 0,0 15-3 16,0-15-4-16,12 11 0 0,-3-8-2 0,6 1-3 15,3-2-6-15,1-1-17 0,7-2-24 0,2-1-26 16,0 0-39-16,2-3-16 0,3 1-29 0,-6 2-39 0,1-3-43 16,-2 2-43-16,-1-4-54 0,-6 4-313 15,-5-2-681-15,-1-2 301 0</inkml:trace>
          <inkml:trace contextRef="#ctx0" brushRef="#br0" timeOffset="89225.8051">21875 4415 341 0,'0'0'326'0,"0"0"-24"0,0 0-27 0,0 0-22 16,0 0-18-16,0 0-22 0,0 0-11 0,46-8-20 0,-26 4-17 15,4-1-13-15,1-1-14 0,5 5-11 16,-2-5-12-16,3 1-12 0,-2 1-10 0,11 1-7 16,-1-1-10-16,3-2-7 0,-11 3-8 0,2-3-8 0,7 1-3 15,-1 2-10-15,-6 0-8 0,-5-1-12 16,-1 1-2-16,0-2-7 0,-2-1-8 0,-9 2 0 15,4 1-2-15,-4-1-2 0,-7 1-1 0,5-3 1 0,-4 1 0 16,-3-1 3-16,2 2-5 0,-9 4 10 0,12-6-4 16,-12 6 5-16,9-7-2 0,-9 7-2 15,9-4 4-15,-9 4-4 0,0 0-2 0,0 0 1 0,0 0 0 16,15 0-3-16,-15 0 0 0,0 0 0 0,8 11 1 16,-8-11 0-16,6 8 2 0,-6-8 1 0,7 9 4 15,-1-3 0-15,-6-6 8 0,12 8 2 0,-5-5-3 16,1 0 12-16,-8-3-6 0,18 6 11 0,-9-2-9 15,3-1-2-15,0-1 1 0,2-4 0 0,1-1-5 16,0-1-2-16,3 0-5 0,0 2 6 0,1-1-4 16,-2-3 4-16,1 1 2 0,-3-6-7 0,3 4-7 15,-5 1 6-15,-1-4 3 0,-2 2 0 0,-2 1-3 16,2-1 4-16,-7-1-6 0,-3 9 1 0,6-18 9 0,-3 7-17 16,-3 11 2-16,-6-16 9 0,-1 6-8 0,-2 1-2 15,0 2-4-15,-3 1-4 0,-1-3 7 16,-2 4 1-16,-3 2-2 0,-3 0 1 0,0 3-1 0,-4 0 3 15,-2 0-1-15,6 2 3 0,-4 1 1 16,-1 2-1-16,2 2 4 0,-1 0 5 0,6 2 1 0,-2-1-5 16,-3 4 1-16,9-3 2 0,0 1-6 15,3 2 1-15,0 1 2 0,3 0 6 0,0 2-2 0,2-1-3 16,4-1 1-16,3 2-2 0,-3-3 8 0,3-12-2 16,4 22-4-16,2-13-1 0,2 2 0 0,2 0 0 15,4-2-1-15,-4-3-2 0,6 1 8 0,-1-2-7 16,3-1-1-16,0-4-3 0,7 2-5 0,-5-2-9 15,-2-1-7-15,-2-2 0 0,2-2-4 0,1-3 1 16,1 3-1-16,-5-5 1 0,0 4-2 0,1-4 8 16,-6-2 5-16,4 2-7 0,-2-2 5 0,1 0-3 15,-2-3 0-15,-2 2 7 0,-2 2 0 0,1-2-1 16,-2 2 5-16,0 0 5 0,-2 2 16 0,-4 9 18 0,7-15 11 16,-7 15 11-16,5-7 10 0,-5 7-7 0,0 0-6 15,7-9-7-15,-7 9-8 0,0 0-5 16,0 0-4-16,0 0 0 0,0 0-5 0,0 0-2 15,0 0-6-15,15 15 2 0,-15-15 1 0,6 15 0 0,0-9 1 16,0 2-4-16,2 1-2 0,-1 2 3 0,2 1 4 16,1 0-7-16,-1-1-1 0,5-3 0 0,-2-1 1 15,0 1-5-15,-3-2 3 0,3-3-4 0,3 1 4 16,-2 2-6-16,3-5-4 0,-5 1-5 0,2-4-10 16,-13 2 7-16,26-1-15 0,-13-2 4 0,0-2-1 15,1 0 2-15,-2-1-6 0,0 1 7 0,-2-5-5 16,2 2 12-16,0-2-8 0,-6 4 8 0,1-2 5 15,1-2-5-15,-2 3 1 0,1 0 1 0,-1-2 23 0,0 3-7 16,-6 6 1-16,8-10 3 0,-8 10 1 16,0 0-8-16,7-6 1 0,-7 6-3 0,0 0-2 15,0 0 6-15,0 0-6 0,0 0 0 0,17 16 1 0,-17-16 5 16,3 15 0-16,-2-8-1 0,2 3 2 0,-2 0-2 16,1 1 8-16,2 2-7 0,-2-4-1 0,-1 0 2 15,4 1-1-15,-1 1-3 0,-4-11 1 0,6 15 0 16,-3-9 2-16,-3-6-4 0,6 11 3 0,-6-11 0 15,8 7 1-15,-8-7-1 0,6 6 0 16,-6-6 0-16,0 0-6 0,15-2-4 0,-15 2-7 0,0 0-8 16,19-11-5-16,-13 4-5 0,1 0-3 0,1 0-3 15,2-4 0-15,-1 0 3 0,2-1 4 0,-2 0 0 0,3-3-1 16,-5 0 5-16,5 1-1 0,0 1 4 0,-3 0 0 16,0 0 5-16,3 2 9 0,-6 4 8 15,1 1 10-15,-1-2 14 0,-6 8 15 0,11-11-9 16,-7 5 1-16,-4 6-6 0,0 0-2 0,10-4-4 0,-10 4 6 15,0 0-3-15,0 0 4 0,21 10 7 16,-15-5 5-16,2 2 1 0,-2 3 2 0,3-1 0 0,3 3 1 16,-2 1-1-16,2-2-5 0,-2 4-3 0,1-6-2 15,-1 3-2-15,2-2-3 0,0 1 0 0,2-1-4 16,-2-2-3-16,-4 0-1 0,0-3-11 0,-1 2-21 16,1-1-27-16,-2-2-33 0,-6-4-28 0,12 7-38 15,-12-7-38-15,13 0-29 0,-13 0-34 0,0 0-29 16,20-7-27-16,-20 7-30 0,13-11-35 0,-6 3-304 15,-1-1-714-15,5-2 315 0</inkml:trace>
          <inkml:trace contextRef="#ctx0" brushRef="#br0" timeOffset="89587.3596">24209 4042 155 0,'0'0'324'15,"3"-7"-3"-15,-3 7-15 0,0 0-2 16,6-6-14-16,-6 6-13 0,0 0-11 0,0 0-21 0,0 0-22 0,0 0-6 15,0 0-19-15,0 0 1 0,0 0-11 0,0 0-9 16,-28 21-4-16,22-15-3 0,-6 9 0 0,4-5-9 16,-4 6-7-16,5-5-14 0,0 5-7 0,-2-1-12 15,0 1-13-15,3-1-8 0,1 0-7 0,-1 0-11 16,2-2-8-16,1 2-5 0,-3-1-7 0,6-1-8 16,-3-2-2-16,3-11-6 0,6 19-6 0,-2-12-2 15,4 2 0-15,-2-3-4 0,7 1-8 0,2-3-11 16,0-1-7-16,0-3-12 0,3 0-9 0,7-3-4 15,2 3-5-15,-8-4 0 0,1 1-4 0,1-5 7 16,0 5-2-16,-4-1 5 0,1-2 2 0,2 3 1 16,-4 0 9-16,-8 3 5 0,-8 0-3 0,19-3-1 15,-9 3 4-15,-10 0 1 0,14 3 6 0,-14-3-1 0,13 8-1 16,-5-3-2-16,-2 3 4 0,-5 1-1 16,4-2-2-16,-5-7-8 0,3 21-34 0,-3-13-49 15,4 2-65-15,-4-10-68 0,-12 21-79 0,8-11-93 16,-5-6-384-16,9-4-836 0,-9 7 370 0</inkml:trace>
        </inkml:traceGroup>
        <inkml:traceGroup>
          <inkml:annotationXML>
            <emma:emma xmlns:emma="http://www.w3.org/2003/04/emma" version="1.0">
              <emma:interpretation id="{B275EB0B-038D-421E-AAAA-1BCC8CF28369}" emma:medium="tactile" emma:mode="ink">
                <msink:context xmlns:msink="http://schemas.microsoft.com/ink/2010/main" type="inkWord" rotatedBoundingBox="27256,5887 27308,5882 27314,5958 27261,5962"/>
              </emma:interpretation>
            </emma:emma>
          </inkml:annotationXML>
          <inkml:trace contextRef="#ctx0" brushRef="#br0" timeOffset="90050.0184">24927 4266 385 0,'-6'10'384'0,"6"-10"-27"16,0 0-20-16,-5 8-19 0,5-8-19 15,0 0-17-15,-3 8-14 0,3-8-23 0,0 0-20 16,-3 11-9-16,3-11-18 0,0 0-12 0,0 0-7 0,-1 15-15 16,1-15-12-16,0 0-3 0,0 0-10 15,0 0-2-15,0 0-2 0,0 0 8 0,0 0 6 16,0 0 10-16,7 9-2 0,-7-9-1 0,0 0 1 0,0 0-5 15,0 0-5-15,0 0-11 0,0 0-8 0,16-24-14 16,-16 24-10-16,3-13-1 0,-3 13-16 0,0 0-9 16,0-14-11-16,0 14-40 0,0 0-41 0,-3-13-59 15,3 13-72-15,0 0-95 0,-11-8-65 0,11 8-86 16,0 0-122-16,-20-1-344 0,20 1-927 0,-21 0 410 16</inkml:trace>
        </inkml:traceGroup>
      </inkml:traceGroup>
    </inkml:traceGroup>
    <inkml:traceGroup>
      <inkml:annotationXML>
        <emma:emma xmlns:emma="http://www.w3.org/2003/04/emma" version="1.0">
          <emma:interpretation id="{7925EB27-59B1-4F44-8BB4-76A21A677740}" emma:medium="tactile" emma:mode="ink">
            <msink:context xmlns:msink="http://schemas.microsoft.com/ink/2010/main" type="paragraph" rotatedBoundingBox="2445,8391 31607,6742 31787,9926 2625,115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8487F20-6886-401C-971F-DBD5B46E0F21}" emma:medium="tactile" emma:mode="ink">
              <msink:context xmlns:msink="http://schemas.microsoft.com/ink/2010/main" type="inkBullet" rotatedBoundingBox="2488,9157 3189,9117 3193,9190 2492,9230"/>
            </emma:interpretation>
            <emma:one-of disjunction-type="recognition" id="oneOf1">
              <emma:interpretation id="interp1" emma:lang="tr-TR" emma:confidence="0">
                <emma:literal>-</emma:literal>
              </emma:interpretation>
            </emma:one-of>
          </emma:emma>
        </inkml:annotationXML>
        <inkml:trace contextRef="#ctx0" brushRef="#br0" timeOffset="103029.8837">141 7596 165 0,'0'0'215'16,"0"0"-8"-16,0 0-7 0,0 0-8 0,0 0-5 15,-19-4-8-15,19 4-4 0,0 0-8 0,0 0-2 0,0 0-9 16,0 0-6-16,0 0-2 0,0 0-6 0,-6-7-4 16,6 7-5-16,0 0-9 0,0 0-3 0,0 0-8 15,0 0-9-15,0 0-8 0,0 0-3 0,0 0-11 16,0 0-1-16,0 0-15 0,0 0-8 0,0 0-2 16,0 0-10-16,0 0-1 0,0 0-6 0,0 0 12 15,0 0-11-15,0 0 6 0,42 0 2 0,-23 0 3 16,6-4 0-16,2 4 3 0,2-6 3 0,0 5-2 15,12-10 0-15,-1 4-1 0,-10 1-1 0,1-1-3 16,8-2 0-16,-11 7 2 0,3-5-4 0,-2-1-1 0,1 2 0 16,-4 3-3-16,-2-1-5 0,-6 2 0 15,0 1-6-15,-3-3 2 0,-3 0-2 0,-12 4-6 16,16-3-9-16,-5 3 5 0,-11 0-3 0,15 0-3 16,-15 0-1-16,12 3 2 0,-12-3-2 0,0 0-1 0,10 2 1 15,-10-2-7-15,0 0 1 0,9 7-1 16,-9-7 2-16,0 0-2 0,6 6-2 0,-6-6 3 15,0 0-8-15,2 9 4 0,-2-9-6 0,0 0-10 16,0 0-21-16,0 0-27 0,3 9-31 0,-3-9-29 0,0 0-29 16,0 0-34-16,0 0-49 0,0 0-66 0,0 0-98 15,0 0-220-15,25-24-664 0,-19 15 294 0</inkml:trace>
      </inkml:traceGroup>
      <inkml:traceGroup>
        <inkml:annotationXML>
          <emma:emma xmlns:emma="http://www.w3.org/2003/04/emma" version="1.0">
            <emma:interpretation id="{8C751B84-EE43-493F-9A3A-B57925696476}" emma:medium="tactile" emma:mode="ink">
              <msink:context xmlns:msink="http://schemas.microsoft.com/ink/2010/main" type="line" rotatedBoundingBox="3821,8313 31607,6742 31694,8291 3909,9862"/>
            </emma:interpretation>
          </emma:emma>
        </inkml:annotationXML>
        <inkml:traceGroup>
          <inkml:annotationXML>
            <emma:emma xmlns:emma="http://www.w3.org/2003/04/emma" version="1.0">
              <emma:interpretation id="{F288A3F4-0C16-4C43-B754-72B09122B669}" emma:medium="tactile" emma:mode="ink">
                <msink:context xmlns:msink="http://schemas.microsoft.com/ink/2010/main" type="inkWord" rotatedBoundingBox="3849,8794 4198,8775 4226,9258 3876,9278"/>
              </emma:interpretation>
            </emma:emma>
          </inkml:annotationXML>
          <inkml:trace contextRef="#ctx0" brushRef="#br0" timeOffset="103845.5757">1741 7155 329 0,'0'0'318'0,"0"0"-20"15,0 0-17-15,0 0-21 0,0 0-18 0,0 0-21 0,0 0-14 16,0 0-12-16,-23-7-12 0,23 7-17 0,0 0-6 15,-30 11-13-15,16-6-8 0,-2-1-7 16,1 4-6-16,0 0-8 0,-1 4-12 0,1-2-3 0,-3-2-10 16,4 3-3-16,0 1-13 0,0-3-3 0,1 1-7 15,5-3-7-15,1 4-5 0,-1-4-4 0,-1 0-7 16,6 0-7-16,3-7 1 0,-7 15-9 0,7-15 0 0,0 9 1 16,0-9-6-16,6 11-2 0,-6-11 4 0,9 7-3 15,-3-2-5-15,-6-5 0 0,16 7 3 16,-16-7-7-16,20 2 1 0,-8 0-6 0,5 2 4 15,-6-4-3-15,2 1 3 0,4 1-3 0,-2-1-5 16,-3 2 1-16,1-2 4 0,-1 1-6 0,1-1 1 16,-2 2-5-16,2-1 3 0,-1 3-2 0,-1-1-1 15,-1 3-2-15,2-3 1 0,0 1 10 0,-3 3-6 0,3 1-4 16,0 0 1-16,-5-2 3 0,1 3 5 0,-1-5-6 16,-1 4 14-16,0-2-14 0,0 2 10 0,0-1-4 15,-3 0 11-15,-3-8 6 0,6 16 10 0,-5-5-2 16,-1-11 2-16,-1 19 4 0,-2-11-1 0,-3 4 1 15,-2 0 7-15,-3-2-3 0,-1-2-3 0,0 0 3 16,-3 2-2-16,0-2-3 0,-2-1 0 0,3-2-3 16,-4-3 0-16,3 4-5 0,-2-3-1 0,-1-2-3 15,4 3 1-15,-4-4-6 0,4-3 1 0,14 3-2 16,-28-2-6-16,17 0-5 0,2 1-14 0,9 1-18 16,-17-8-30-16,8 3-32 0,9 5-23 0,-14-10-25 0,14 10-26 15,-10-5-20-15,10 5-25 0,-6-10-36 16,6 10-31-16,0 0-47 0,-3-8-328 0,3 8-701 0,0 0 310 15</inkml:trace>
        </inkml:traceGroup>
        <inkml:traceGroup>
          <inkml:annotationXML>
            <emma:emma xmlns:emma="http://www.w3.org/2003/04/emma" version="1.0">
              <emma:interpretation id="{F42A7F67-426A-49E9-981F-CFABDD022D44}" emma:medium="tactile" emma:mode="ink">
                <msink:context xmlns:msink="http://schemas.microsoft.com/ink/2010/main" type="inkWord" rotatedBoundingBox="5438,8595 9717,8353 9757,9058 5478,9300"/>
              </emma:interpretation>
            </emma:emma>
          </inkml:annotationXML>
          <inkml:trace contextRef="#ctx0" brushRef="#br0" timeOffset="105365.507">3082 7312 146 0,'0'0'166'0,"2"-7"4"0,-2 7-3 0,0 0-9 16,4-11-4-16,-4 11-3 0,0-13-4 0,0 13-1 16,2-12-6-16,-2 12 4 0,0 0 2 0,0-12-2 15,0 12-1-15,0 0-2 0,-3-14-1 0,3 14-4 16,0 0-3-16,-5-15-7 0,5 15-5 0,0 0 3 16,0 0-5-16,-1-10-12 0,1 10-9 0,0 0-2 15,0 0-17-15,0 0-12 0,0 0-7 0,0 0-8 0,0 0-3 16,0 0-7-16,0 0 3 0,0 0-5 15,0 0 1-15,10 42-6 0,-7-28 8 0,3-1-5 16,-3 5 0-16,3-1 21 0,2-2-15 0,2 1 4 0,-3 2-2 16,5 0 12-16,-3-3-7 0,5 5-3 0,-2-4-3 15,0-3 2-15,-3 0-2 0,4-2-17 0,0 2 11 16,2-2-9-16,-1-4 5 0,-1 2-2 0,1-5 1 16,-1 3-4-16,0-2-2 0,2 1 2 0,-4-6-1 15,-1 2 0-15,1 0-12 0,-11-2 12 0,19 0-2 16,-19 0-8-16,19-8 2 0,-8 7-3 0,-5-5-6 15,4-1 4-15,1 0-3 0,-4-3 1 0,-1 3 3 16,3-6-6-16,-3 0 5 0,1-3-5 0,-1 2-4 16,-1-2-8-16,-2-2 9 0,0 2-7 0,-2 0 5 15,-1-2-3-15,2-5 3 0,-2 7-3 0,1 7 1 16,-1-8-2-16,0-1-4 0,-1 5-1 0,1 1 2 16,0 12 1-16,1-21-2 0,-1 11 2 0,0 10 3 0,0-12-6 15,0 12-5-15,0 0-2 0,5-9-6 0,-5 9-6 16,0 0 4-16,0 0 2 0,4-11-3 15,-4 11-1-15,0 0 8 0,0 0-2 0,0 0 3 0,17 26 0 16,-13-19 0-16,4 6-5 0,-1-2 1 0,1 0 3 16,-1 3 4-16,5-2 0 0,0 2 1 0,1-3 5 15,2 0-1-15,2-2 0 0,-2 2 3 0,-1 0 1 16,6-5 4-16,4 2-3 0,-8-2-3 0,5-1 3 16,-2-4-2-16,1 1 5 0,7-2 0 0,-7-2-2 15,4 2 3-15,3-2-4 0,-1-2 9 0,-4-2-15 16,-3 2 1-16,5-4 2 0,-4 3 2 0,-4-2-4 15,2-1 4-15,1-5-7 0,-4 6-1 0,0-2 8 0,-3 3-1 16,-2-1 5-16,-1-1-9 0,-1-1 2 0,-2 3-2 16,0-1-2-16,-3-1 0 0,-3 8 2 0,3-13-8 15,-3 13 4-15,0 0 4 0,-6-22 3 0,6 22-6 16,-11-11 1-16,4 5 0 0,7 6 9 0,-19-6-12 16,8 3-1-16,-5 1 9 0,1 2-4 0,-3-5-3 15,1 7 0-15,1 3 1 0,1-2-4 0,2 5 1 16,-2-3 3-16,1 3 2 0,2 3-6 0,3-1 7 15,-1 2 7-15,1 0-4 0,3 0-2 0,3 4 2 16,2 2 1-16,1 1 6 0,0 0 2 0,0-2 11 16,6 0-1-16,-2 3-3 0,5 0 3 0,1-5 3 15,-1 1 6-15,3-1 3 0,3 1 6 0,0-2-4 16,-1-2-3-16,8 0 4 0,-6-2-1 0,2-2-4 16,3 2-2-16,-3-4-1 0,-2-3-3 0,2 1 1 15,-1-3 0-15,1-1-8 0,0-1-18 0,-2 1-21 16,0-3-37-16,-1-1-36 0,-1-2-30 0,-1 2-40 0,-1-3-46 15,-1 0-49-15,2-4-65 0,-4 0-341 0,1-5-723 16,1-2 321-16</inkml:trace>
          <inkml:trace contextRef="#ctx0" brushRef="#br0" timeOffset="105761.8564">4462 6896 26 0,'-6'-12'323'0,"6"12"-17"0,0 0-30 0,0 0-20 16,0 0-23-16,0 0-28 0,0 0-20 0,0 0-10 15,0 0-18-15,0 0-7 0,0 0-6 0,0 0-1 0,4 37-1 16,-1-22-1-16,0 1-2 0,0 5-4 16,5 2 0-16,-2 0-5 0,0 2 19 15,0 0-14-15,0-1 3 0,1 2-9 0,0-1 9 0,1-4-26 0,-2-5-1 16,0 10-8-16,3-3-6 0,1 0-13 0,-1-7-13 16,-3 0 2-16,0-1-5 0,0 1-5 15,3 1-11-15,-5-3-5 0,1-7 1 0,2 7-13 0,-1-6-10 16,-3 0-26-16,2-1-23 0,-5-7-30 0,10 9-28 15,-2-5-27-15,-8-4-25 0,15 2-33 0,-15-2-25 16,19-2-27-16,-9-3-32 0,4-1-29 0,-1-5-63 16,-2 1-195-16,1-2-581 0,3-6 257 0</inkml:trace>
          <inkml:trace contextRef="#ctx0" brushRef="#br0" timeOffset="106065.6579">4867 7218 106 0,'6'-7'216'0,"-1"-1"0"0,-5 8-2 15,4-13 1-15,-4 13 0 0,6-9 2 0,-6 9-6 16,6-6-8-16,-6 6-14 0,0 0-10 0,0 0-25 15,0 0-12-15,0 0-10 0,0 0-11 0,0 0-9 0,0 0-2 16,0 0-6-16,0 0 7 0,-36 11-20 0,25 0 8 16,-1 0-3-16,0 0-5 0,-2 2 1 15,1 5 2-15,4-5 3 0,-6 5-16 0,2 0 4 16,2-1 1-16,2-4-1 0,-1 5-11 0,1-5-1 0,3 0-4 16,1 3-12-16,2-5 8 0,0 4-2 0,2-5-2 15,1 3-5-15,0-13-2 0,0 18 0 0,4-8-7 16,-1-3 4-16,3 3 2 0,0-3 0 15,-6-7 1-15,14 8 1 0,-4-4-9 0,-1-2 4 16,3 2-7-16,3-4-1 0,-2 2-5 0,5-4-5 0,-3-2 0 16,3 3-4-16,-5 0 0 0,4-3-2 0,-1 3-15 15,-1-3-10-15,-1 1-35 0,-1-3-32 0,0-1-40 16,-1 3-29-16,0-3-31 0,-3 2-32 0,-1-1-45 0,-1-3-47 16,5 1-75-16,-4-5-281 0,-1 2-701 0,2-3 310 15</inkml:trace>
          <inkml:trace contextRef="#ctx0" brushRef="#br0" timeOffset="106397.1146">5230 6942 95 0,'0'0'283'0,"4"-15"-11"0,-4 15-10 15,3-12-10-15,-3 12-18 0,3-8-19 16,-3 8-23-16,0 0-19 0,6-6-19 0,-6 6-13 0,0 0-11 15,0 0 2-15,0 0-12 0,0 0 1 0,12 25-3 16,-7-12-2-16,-4 0 3 0,2 3-2 0,0 3 7 16,3 3-10-16,-1-1 13 0,0 3-10 0,1 4-3 15,2 7 2-15,1-8 4 0,-2-3-4 0,2-1-4 16,-1 4 2-16,-1-6-17 0,4 1-2 0,-4 2-11 16,5-4-5-16,-5 4-7 0,-1-6-7 0,2 2-6 15,-1-3-5-15,1-2-9 0,-4 1 0 0,2-1-6 16,0 0-4-16,-3-1-3 0,2-4-1 0,2 0-7 15,-2 1-21-15,-2-3-19 0,-2 2-25 0,-1-10-37 0,6 11-24 16,-3-4-22-16,-3-7-20 0,3 8-27 16,-3-8-32-16,0 0-39 0,0 0-56 0,0 0-346 15,0 0-696-15,0 0 308 0</inkml:trace>
          <inkml:trace contextRef="#ctx0" brushRef="#br0" timeOffset="106943.9319">5249 7424 301 0,'-10'-9'290'16,"10"9"-25"-16,0 0-19 0,0 0-25 0,0 0-18 15,0 0-20-15,0 0-16 0,0 0-14 0,25-16-14 16,-16 13-10-16,3 3-10 0,1-1-9 0,2-1-1 16,3-2-12-16,2 0-11 0,-1 4-2 0,-3-1-2 15,10 1-11-15,-7 0-7 0,8 0-7 0,-2-2-4 16,2 2-10-16,2 7-1 0,-4-7-3 15,2 4-1-15,-3-2-3 0,-4 1 1 0,3-1-1 0,-4 1-3 16,8-2 3-16,-3 2 1 0,1 3 0 0,-8-4-4 16,4 0 8-16,2-1-4 0,-8 1 6 0,6 2-2 15,-4-3-12-15,-1 1 16 0,3-2-3 0,1 0-8 16,-5-2 0-16,4 2 8 0,1 0-12 0,-4-1 2 0,0-1-2 16,4-2-8-16,-1 3-2 0,0-3-2 15,-2-2-5-15,2 2 5 0,1 0-6 0,-2 0 0 16,1-2 0-16,-4 1 6 0,1-3-1 0,1 5-4 0,-4-3-1 15,-1-1 1-15,-2 4-4 0,-4-5-2 16,3 3-1-16,-1 1 3 0,-8 4-2 0,6-11 5 0,-6 11-10 16,3-13-1-16,-3 13 6 0,0 0 1 0,-6-17-3 15,6 17-1-15,-14-8 0 0,5 4 1 0,-1 2-2 16,1-4 0-16,-3 1-5 0,-3 1 6 0,0 2 9 16,-1 1 3-16,-1 1 11 0,-2-6 14 0,3 6 5 15,-4 0 8-15,4 2 6 0,-3-2 3 0,-1 1 1 16,4 2-13-16,-4-1 9 0,4-1-3 0,-3 3-4 15,-1 2-3-15,5-6-6 0,0 5-3 0,3-2-1 0,-1 0-5 16,4 1-1-16,9-4-4 0,-16 10-6 0,7-5-7 16,1-3 1-16,8-2-6 0,-16 10-14 15,7-6-26-15,1 3-29 0,8-7-30 0,-12 7-28 0,12-7-20 16,-7 7-22-16,7-7-23 0,-12 4-29 0,12-4-31 16,-7 3-48-16,7-3-89 0,0 0-196 0,0 0-620 15,-14-12 275-15</inkml:trace>
          <inkml:trace contextRef="#ctx0" brushRef="#br0" timeOffset="107297.7439">5817 6957 100 0,'0'0'300'0,"0"0"-22"15,0 0-22-15,0 0-14 0,0 0-20 0,0 0-16 16,-14 24-28-16,14-24-10 0,-2 17-12 0,2-6-16 15,0-11-10-15,0 18-12 0,0-7-14 0,0-11-11 16,6 16-8-16,-5-6-2 0,5-3-11 0,-3 0-3 16,-3-7-8-16,5 11-9 0,-5-11-1 0,6 10-8 15,-6-10-3-15,6 7-1 0,-6-7-4 0,10 1-7 16,-10-1-3-16,0 0 1 0,0 0-4 0,17-14 0 0,-16 5-1 16,-1 9-6-16,8-16 1 0,-5 6-5 15,0-1 1-15,-3 11 2 0,1-20 3 0,-2 8 5 16,2-1 10-16,-1-1 4 0,0 14 7 0,-1-18 4 0,1 18 1 15,0-18-3-15,0 18-8 0,0-11-15 0,0 11 9 16,0 0-7-16,0 0-3 0,0 0 1 0,0 0-4 16,0 0-7-16,0 0-15 0,0 0-15 0,0 0-25 15,0 0-23-15,7 31-33 0,-4-16-36 0,0 0-50 16,3-2-60-16,-2 2-289 0,1 1-579 0,7 6 256 16</inkml:trace>
          <inkml:trace contextRef="#ctx0" brushRef="#br0" timeOffset="107690.8811">6339 7243 59 0,'14'0'274'0,"-14"0"-14"16,9 0-12-16,-9 0-15 0,16 2-11 0,-7-1-12 0,-9-1-12 15,17 10-13-15,-13-3-6 0,8-2-20 0,-6 4 4 16,4-5-12-16,-2 7-12 0,1-4 7 15,1 4-13-15,-1-2-1 0,-3-2-9 0,2 1-11 0,1 0-1 16,-4-1-4-16,6 2-13 0,-8-2 3 0,1 0-15 16,2-1-3-16,-6-6-6 0,9 11-7 15,-9-11-11-15,3 10 2 0,-3-10-3 0,5 8-3 0,-5-8 0 16,0 0-1-16,0 0-6 0,6 10 9 0,-6-10-1 16,0 0 3-16,0 0 6 0,0 0-5 0,0 0 6 15,0 0 2-15,0 0-6 0,0 0 5 0,-23-26-2 16,19 17 3-16,4 9-6 0,-3-25-1 0,4 9-3 15,-1 1-6-15,2 1-8 0,2 0-8 0,-1-4 0 16,3 5 0-16,-1-5-1 0,4 5-8 0,-3-11-5 0,4 13-5 16,-1 0-7-16,-1 1-17 0,2 2-26 15,-1 0-26-15,1 1-37 0,-1 2-20 0,-1 2-21 16,-8 3-26-16,18-1-31 0,-18 1-29 0,13 0-25 0,-13 0-23 16,16 4-39-16,-7-4-284 0,-9 0-648 15,0 0 288-15</inkml:trace>
          <inkml:trace contextRef="#ctx0" brushRef="#br0" timeOffset="108147.8355">6829 7172 180 0,'0'0'265'16,"13"-3"-7"-16,-13 3-1 0,0 0-4 0,0 0-16 15,10-1-11-15,-10 1-22 0,0 0-18 0,12 5-9 16,-12-5-17-16,0 0-2 0,6 10-11 0,2-5 5 16,-2 3 2-16,-3 0-16 0,-3-8 18 0,3 15-18 15,1-4-3-15,-1-2 3 0,0 1-3 0,-3-10-2 16,9 20-7-16,-6-9 3 0,2-3-13 0,1 2-2 15,-3-3-11-15,4-1-4 0,2 2-3 0,-6-1-7 16,1 1-7-16,-4-8-5 0,15 10-7 0,-7-7-6 0,2 1-6 16,-10-4-2-16,20 2-9 0,-11-2 1 15,-9 0-9-15,19-4 0 0,-19 4 2 0,19-5-9 16,-13 3-4-16,2-3-4 0,1 1-5 0,-3-10-3 0,1 11-8 16,-1-8 0-16,0 5-4 0,1-1-3 15,-1-5-6-15,0 1-2 0,2-1 3 0,-2 0-8 16,-2-3 4-16,2 3 2 0,-3 1-3 0,3 3 5 15,-3-1-3-15,0 0 4 0,-3 9 5 0,8-12-7 0,-8 12 2 16,6-9 3-16,-6 9-3 0,0 0-2 0,7-5 1 16,-7 5-2-16,0 0 0 0,0 0 1 0,0 0 4 15,0 0 2-15,0 0 1 0,16 10 5 0,-16-10 6 16,9 14 3-16,-6-7 3 0,2 1 1 0,4 4 1 16,-3 1-1-16,4-2 11 0,-1-2-10 0,2 1-1 15,1 1 5-15,1-2-3 0,-3 1-3 0,2-2-2 16,2 0-1-16,-4 0 0 0,-1 0-4 0,2-3-1 15,-5-2-4-15,0 1-16 0,-6-4-23 0,10 3-33 0,-10-3-20 16,9 7-38-16,-9-7-41 0,0 0-38 0,0 0-38 16,0 0-51-16,0 0-73 0,0 0-350 15,-28-23-773-15,14 11 342 0</inkml:trace>
          <inkml:trace contextRef="#ctx0" brushRef="#br0" timeOffset="108472.9233">7030 6806 259 0,'0'0'290'15,"-11"5"-24"-15,3-3-26 0,8-2-19 0,-9 11-22 16,9-11-18-16,-8 13-16 0,5-6-14 0,3-7-18 16,0 17-13-16,-3-9-11 0,3-8-11 0,6 16-9 15,-6-16-9-15,3 12-8 0,-3-12-6 0,8 11-3 16,-2-5-8-16,-6-6 0 0,10 2-8 0,-10-2-4 15,0 0-5-15,19-1-5 0,-19 1-1 0,15-7-4 16,-15 7 1-16,14-12-4 0,-8 6 9 0,-3-4 12 16,4 2 3-16,-1-2 13 0,-3 2 2 0,5-5 14 15,-6 3-10-15,4-1 3 0,-3 1-1 0,-1-1-1 16,1 3 9-16,-3 8-26 0,6-16-10 0,-6 16 0 0,6-9-10 16,-6 9-2-16,0 0-11 0,3-8-11 0,-3 8-18 15,0 0-26-15,0 0-33 0,0 0-45 0,0 0-51 16,0 33-68-16,0-33-346 0,-9 20-628 15,9-8 278-15</inkml:trace>
        </inkml:traceGroup>
        <inkml:traceGroup>
          <inkml:annotationXML>
            <emma:emma xmlns:emma="http://www.w3.org/2003/04/emma" version="1.0">
              <emma:interpretation id="{98C02DC9-F1CC-4AF2-8B9E-A1E0B10F9141}" emma:medium="tactile" emma:mode="ink">
                <msink:context xmlns:msink="http://schemas.microsoft.com/ink/2010/main" type="inkWord" rotatedBoundingBox="10484,8511 10543,8508 10566,8915 10507,8919"/>
              </emma:interpretation>
            </emma:emma>
          </inkml:annotationXML>
          <inkml:trace contextRef="#ctx0" brushRef="#br0" timeOffset="109347.8121">8135 7246 315 0,'0'0'326'0,"-6"-9"-16"0,6 9-22 0,0 0-23 0,0 0-2 16,0 0-29-16,0 0-17 0,0 0-24 0,0 0-15 15,0 0-17-15,0 0-6 0,0 0 3 0,0 0 2 16,0 0-21-16,0 0 0 0,0 0 2 0,0 0-13 16,0 0-5-16,0 0-6 0,12 32-2 0,-12-32-9 15,4 8-1-15,-4-8-3 0,0 0 1 0,0 0-2 16,0 0 5-16,0 0 5 0,0 0 10 16,6 8 7-16,-6-8 1 0,0 0 6 0,0 0-6 0,0 0 6 15,0 0 3-15,0 0-4 0,20-22 3 0,-20 22 1 16,3-13-4-16,0 6-5 0,-3 7 8 0,3-15-5 0,-3 15-8 15,3-16-8-15,-3 16 1 0,0-13-2 16,0 13-12-16,0-13-13 0,0 13-9 0,0 0-5 16,0-13-9-16,0 13-10 0,0 0-8 0,1-11 1 0,-1 11-19 15,0 0-16-15,0 0-26 0,0 0-26 0,0 0-19 16,0 0-25-16,0 0-34 0,0 0-26 0,0 0-33 16,0 0-38-16,0 0-32 0,0 0-24 0,0 0-5 15,0 0-9-15,0 0-21 0,0 0-38 0,-16-3-20 16,16 3-29-16,0 0-56 0,-3-17-233 0,3 17-735 15,-2-18 325-15</inkml:trace>
          <inkml:trace contextRef="#ctx0" brushRef="#br0" timeOffset="109627.5634">8151 6980 35 0,'-6'-7'238'0,"6"7"0"0,-1-10-3 16,1 10 6-16,-6-11-4 0,6 11-6 0,0 0-10 16,-6-11-16-16,6 11-9 0,0 0-12 0,0 0-14 15,0 0-19-15,-4-9-13 0,4 9-15 0,0 0-13 16,0 0-6-16,0 0-11 0,0 0-4 0,0 0-2 15,0 0 1-15,0 0-5 0,0 0 6 0,0 0-5 16,0 0 28-16,0 0 12 0,0 0 21 0,0 0 20 0,0 0 15 16,0 0 12-16,0 0 1 0,0 0-9 15,0 0-6-15,0 0-10 0,0 0-8 0,0 0-8 16,7-18 0-16,-7 18-21 0,3-10-11 0,-3 10-14 0,0 0-8 16,0-14-13-16,0 14-3 0,0 0-8 0,0 0-12 15,3-13-9-15,-3 13-11 0,0 0-21 0,0 0-31 16,0 0-43-16,0 0-35 0,0 0-30 0,0 0-43 15,0 0-36-15,0 0-35 0,0 0-33 0,0 0-46 16,0 0-72-16,0 0-423 0,-9 33-872 0,9-33 386 16</inkml:trace>
        </inkml:traceGroup>
        <inkml:traceGroup>
          <inkml:annotationXML>
            <emma:emma xmlns:emma="http://www.w3.org/2003/04/emma" version="1.0">
              <emma:interpretation id="{0AFA4FB0-B6A7-4B1F-8AEC-AC5A633B1B5B}" emma:medium="tactile" emma:mode="ink">
                <msink:context xmlns:msink="http://schemas.microsoft.com/ink/2010/main" type="inkWord" rotatedBoundingBox="11541,8137 13341,8035 13398,9045 11598,9147"/>
              </emma:interpretation>
            </emma:emma>
          </inkml:annotationXML>
          <inkml:trace contextRef="#ctx0" brushRef="#br0" timeOffset="110565.2706">9367 6735 140 0,'0'0'299'0,"6"-9"-4"0,-6 9-15 16,0 0-17-16,0 0-23 0,0 0-16 0,0 0-22 0,0 0-17 15,0 0-14-15,0 0-13 0,0 0-18 0,0 0 1 16,-42 14-13-16,29-5-7 0,4-3-3 0,-5 5-8 16,4-1-9-16,-2 0-8 0,-1-3-9 15,4 4-4-15,-2-4-8 0,4-1-11 0,-2 5 0 0,3-5-8 16,0 1-5-16,-2 5-5 0,5-6-4 0,0 4-4 16,3-10-5-16,-6 15 3 0,6-15-6 0,-1 12-6 15,1-12 2-15,1 14-1 0,-1-14-5 0,6 8 3 16,-6-8 5-16,6 14-11 0,2-10 0 0,-8-4 9 15,15 10-14-15,-8-7 0 0,2 4 0 0,2-3-2 16,-2 1 15-16,1-2-19 0,3 3 0 0,2 1 2 0,-1 1-2 16,2 2-2-16,-5-2-2 0,0-3-1 0,6-1 4 15,-7 2-3-15,-1 1 6 0,0-2-11 16,2 6 8-16,-4-3-2 0,-1 0 4 0,0-1 1 16,0 0 1-16,-2 0-11 0,-4-7 12 15,3 18-1-15,-3-11 6 0,0-7 2 0,0 0 8 0,-10 26 6 16,1-20-6-16,6 3 6 0,-7-2 4 0,2 0-1 15,-7 0 7-15,2 3-12 0,1-5 11 0,-3 2-9 0,0-2-6 16,2 0-13-16,-1 0 14 0,1-7 2 0,1 5-13 16,12-3 4-16,-22 5 1 0,16-5 2 0,6 0-1 15,-18 3-15-15,18-3-15 0,0 0-41 0,-18-9-25 16,15 4-29-16,3 5-38 0,-8-11-43 0,8 11-35 16,0-15-50-16,0 15-68 0,9-25-228 0,-4 12-615 15,4-4 273-15</inkml:trace>
          <inkml:trace contextRef="#ctx0" brushRef="#br0" timeOffset="110981.4337">9878 6782 93 0,'0'0'302'0,"0"0"-6"15,9-7-12-15,-9 7-12 0,0 0-16 0,0 0-13 16,0 0-18-16,0 0-23 0,0 0-16 0,0 0-11 16,0 0-21-16,0 0-13 0,0 0-9 0,0 0-6 15,0 0-9-15,0 0 6 0,-4 25-1 0,4-25 6 16,-11 17 4-16,7-4 5 0,-2 1 4 0,0 1 2 15,2 3 1-15,-2-3 2 0,0 1 2 0,3 2-7 16,-2-2-9-16,1 2 3 0,-1 0-4 0,5-2-12 0,-3 2-4 16,3-1-8-16,-3-1-6 0,3 0-7 0,0-2-9 15,0-5-5-15,0 6-9 0,6-1-4 16,-6-1-8-16,6-2-4 0,-1 0-1 0,-2-2-5 0,3-1-6 16,3 2-17-16,1-1-27 0,3 1-39 0,-4-5-41 15,8 2-50-15,-4-5-37 0,7 2-34 0,-4-4-36 16,0 0-34-16,4-4-30 0,-2 2-33 0,6-8-47 15,-5-5-298-15,3 3-737 0,-2-5 325 0</inkml:trace>
          <inkml:trace contextRef="#ctx0" brushRef="#br0" timeOffset="111223.8429">10263 6960 201 0,'5'-8'265'16,"-5"8"3"-16,9-10 11 0,-9 10 0 0,7-8 3 16,-7 8 12-16,3-8 6 0,-3 8-5 0,8-8-10 15,-8 8-12-15,0 0-27 0,0 0-27 0,6-7-21 16,-6 7-17-16,0 0-17 0,0 0-3 0,0 0-7 15,13 16-12-15,-13-16-3 0,7 12-3 0,-2-4-7 16,1 2-5-16,-3 0-5 0,4 3-6 0,-1-2-10 16,0 1-4-16,0 0-6 0,-1 0-8 0,2 1-7 15,-1 0-7-15,-3-2-5 0,3 0-6 0,0-2-6 16,-3 0-2-16,1-2-5 0,2 1-4 0,-3 2-6 0,-3-10-9 16,5 13-19-16,-2-7-31 0,-3-6-41 0,0 0-45 15,3 12-36-15,-3-12-43 0,0 0-26 0,0 0-35 16,0 0-65-16,0 0-83 0,0 0-351 0,0 0-808 15,0 0 358-15</inkml:trace>
          <inkml:trace contextRef="#ctx0" brushRef="#br0" timeOffset="111408.4113">10321 6639 3541 0,'-7'-18'138'0,"2"12"-58"0,5 6-16 16,-7-11-2-16,4 3 6 0,3 8-6 0,-4-10-12 15,4 10-5-15,0 0-16 0,-8-10-2 0,8 10-4 16,0 0-4-16,0 0-12 0,0 0-27 0,0 0-19 16,0 0-36-16,0 0-34 0,0 0-50 0,19 28-62 15,-16-24-75-15,-3-4-254 0,5 10-595 0,-5-10 264 16</inkml:trace>
          <inkml:trace contextRef="#ctx0" brushRef="#br0" timeOffset="99102.4546">10511 6499 267 0,'0'0'326'0,"-6"-18"-28"0,3 12-27 15,3 6-29-15,-5-17-20 0,5 17-30 0,-3-8-21 16,3 8-35-16,0 0-38 0,0 0-47 0,0 0-53 16,5-17-60-16,-5 17-77 0,0 0-207 0,0 0-373 15,12-5 165-15</inkml:trace>
          <inkml:trace contextRef="#ctx0" brushRef="#br0" timeOffset="111656.0299">10624 6619 314 0,'15'6'325'0,"0"1"-14"0,3 0-11 16,4 5-13-16,2 4-17 0,-2-2-3 0,2 3-7 16,-3 4-7-16,6 6-2 0,1 0-10 0,-5-8-4 15,4 11-6-15,-8-8-6 0,-3 0-13 0,4 2-11 16,-5-3-15-16,-2 0-16 0,-1 4-15 0,-4-2-11 15,-4-7-9-15,-1 4-17 0,-3 4-6 0,-4-2-8 16,-1 0-19-16,-5 0-16 0,-2-2-38 0,-8-1-56 16,4-2-56-16,2-4-62 0,-2 3-64 0,-5 0-70 15,11-8-95-15,-8 0-360 0,4-1-792 0,14-7 350 16</inkml:trace>
          <inkml:trace contextRef="#ctx0" brushRef="#br0" timeOffset="129685.5986">10426 7064 26 0,'0'0'141'0,"-29"-13"-9"15,29 13-12-15,0 0-5 0,0 0-2 0,0 0-12 16,0 0-5-16,0 0-8 0,0 0-7 0,0 0-4 16,0 0-6-16,0 0 1 0,-4-7-4 0,4 7-8 15,0 0-6-15,0 0-3 0,0 0-14 0,0 0 8 16,0 0-3-16,0 0-2 0,-12-6-1 0,12 6 1 15,0 0-7-15,0 0-2 0,0 0 3 0,0 0 2 16,0 0-5-16,-9-4 1 0,9 4 1 0,0 0-13 16,0 0 14-16,0 0-1 0,0 0-1 0,-10-5-2 15,10 5 2-15,0 0 2 0,0 0-3 0,0 0 2 16,0 0-7-16,-9-6 3 0,9 6 4 0,0 0-2 16,0 0 3-16,0 0-1 0,-14-3 2 0,14 3-2 15,0 0 1-15,-13-4 2 0,13 4-2 0,0 0 3 16,-6-4-3-16,6 4-2 0,0 0 3 0,0 0-3 0,0 0 3 15,-11-5-3-15,11 5-2 0,0 0-1 16,0 0-1-16,0 0-8 0,0 0 6 0,-5-13-4 0,5 13-3 16,0 0 1-16,0 0 0 0,0 0-3 0,0 0-1 15,-2-11-4-15,2 11 2 0,0 0 2 0,0 0 0 16,0 0-4-16,0 0 0 0,0 0 2 0,0-16 2 16,0 16-1-16,0 0 0 0,0 0-1 0,0 0 4 15,0 0-6-15,0 0 5 0,0 0-1 0,0 0 4 16,0 0-1-16,2-15-6 0,-2 15 2 0,0 0-1 15,0 0 0-15,0 0-1 0,0 0 4 0,0 0 0 16,0 0-3-16,0 0-2 0,0 0-2 0,0 0 4 16,0 0 4-16,0 0-5 0,0 0 1 0,0 0-5 15,0 0 0-15,0 0-2 0,0 0 2 0,0 0 2 16,0 0-2-16,2-11 4 0,-2 11-4 0,0 0 5 16,0 0-4-16,0 0 0 0,0 0-2 0,0 0 4 0,0 0-1 15,0 0 0-15,0 0-2 0,0 0 0 0,0 0-1 16,0 0 6-16,0 0-4 0,0 0-5 15,0 0 7-15,0 0-4 0,0 0-1 0,0 0 3 0,0 0-6 16,0 0 7-16,0 0-2 0,0 0 2 0,0 0-2 16,0 0-2-16,0 0 0 0,0 0-1 15,0 0 3-15,0 0 3 0,0 0-4 0,0 0-6 16,0 0-5-16,0 0 8 0,0 0-2 0,0 0 3 0,0 0-6 16,0 0 2-16,0 0 2 0,0 0 6 0,0 0-6 15,0 0 1-15,0 0-5 0,0 0 1 0,0 0 3 16,0 0 1-16,0 0 3 0,0 0-3 0,0 0 0 15,0 0-3-15,0 0 1 0,20 17 5 0,-20-17-4 16,0 0 4-16,0 0-1 0,9 7-2 0,-9-7 9 16,0 0-4-16,7 5-2 0,-7-5 0 0,6 8 2 0,-6-8-3 15,0 0 9-15,0 0-11 0,8 6 4 16,-8-6-5-16,0 0 6 0,0 0 1 0,6 7 2 16,-6-7-3-16,0 0 0 0,7 8 2 0,-7-8 1 0,0 0-1 15,5 10 3-15,-5-10-8 0,4 6 5 16,-4-6 0-16,0 0-2 0,0 0 2 0,6 11 3 15,-6-11-1-15,0 0-1 0,9 7-7 0,-9-7 5 16,0 0 3-16,0 0 1 0,3 11-1 0,-3-11 0 0,0 0 0 16,0 0 0-16,4 9-6 0,-4-9 9 0,0 0-12 15,0 0 3-15,9 9 5 0,-9-9-2 0,0 0 1 16,5 7-2-16,-5-7 4 0,0 0-2 0,0 0 2 16,1 9-3-16,-1-9-1 0,0 0-1 0,5 10 2 15,-5-10 7-15,0 0-11 0,6 8 4 0,-6-8 1 16,0 0 1-16,0 0 6 0,-6 17 0 0,6-17-7 15,0 0-5-15,0 13 0 0,0-13 7 0,0 0-2 16,0 11 1-16,0-11 0 0,0 0 4 0,0 13-9 0,0-13 9 16,0 0 1-16,0 14 1 0,0-14 9 15,0 0-11-15,0 15-1 0,0-15-3 16,0 0 1-16,-3 11 6 0,3-11-6 0,0 0 3 0,0 0-7 0,-2 13 6 16,2-13 0-16,0 0-13 0,0 0 8 0,2 12 5 15,-2-12-4-15,0 0 6 0,0 0-1 0,0 11-4 16,0-11-2-16,0 0 1 0,0 0-1 15,-2 13 3-15,2-13-4 0,0 0 0 0,0 0 4 16,0 0 1-16,-1 15-6 0,1-15 1 0,0 0 10 0,-5 10-7 16,5-10-4-16,0 0 6 0,-1 10-7 0,1-10 0 15,0 0 4-15,0 13 0 0,0-13 0 0,0 0-3 16,0 0 0-16,-3 13 6 0,3-13-4 0,0 0 2 16,-5 11 1-16,5-11 2 0,0 0-1 0,0 0-6 15,-4 8 8-15,4-8-2 0,0 0 1 0,0 0 3 16,-3 15-3-16,3-15 4 0,-4 7 0 0,4-7 0 15,0 0 6-15,-8 10 0 0,8-10-2 0,0 0-2 16,-6 13-3-16,6-13-2 0,-6 4 3 0,6-4 1 0,-7 8-3 16,7-8-2-16,-3 8 1 0,3-8-2 0,0 0 3 15,-11 9-3-15,11-9 1 0,-6 5 3 0,6-5-4 16,0 0-1-16,-7 9-4 0,7-9 7 0,0 0 1 16,-9 10-1-16,9-10 3 0,-8 3-2 0,8-3 0 15,0 0 2-15,-9 7-1 0,9-7 1 0,-7 4-3 16,7-4 0-16,0 0 2 0,-7 9-3 0,7-9 2 15,-8 5-3-15,8-5 2 0,0 0-3 0,-12 3 3 16,12-3-5-16,0 0 3 0,-9 5-2 16,9-5 3-16,0 0-2 0,-12 3 5 0,12-3-1 0,0 0 20 15,0 0 0-15,-15 0 1 0,15 0-4 0,0 0-3 16,-16-1-3-16,16 1 1 0,0 0-1 0,-16-6-4 0,16 6-1 16,-14-3 0-16,14 3-1 0,-7-8 6 15,7 8-7-15,-9-7-3 0,9 7-3 0,-8-7-1 16,8 7-1-16,-9-9 0 0,9 9 2 0,-7-9-4 15,7 9-3-15,-9-7-1 0,9 7 1 0,0 0-2 0,-6-10-3 16,6 10 1-16,-3-11-2 0,3 11 1 16,0 0-3-16,-4-11-5 0,4 11-9 0,-5-10-14 0,5 10-24 15,0 0-28-15,-7-13-33 0,7 13-37 0,-3-14-51 16,3 14-44-16,-2-14-44 0,2 14-58 0,-4-11-69 16,4 11-408-16,0-14-893 0,0 14 395 0</inkml:trace>
        </inkml:traceGroup>
        <inkml:traceGroup>
          <inkml:annotationXML>
            <emma:emma xmlns:emma="http://www.w3.org/2003/04/emma" version="1.0">
              <emma:interpretation id="{94B2977A-BE11-4DBF-BF1E-4A83F71A19F1}" emma:medium="tactile" emma:mode="ink">
                <msink:context xmlns:msink="http://schemas.microsoft.com/ink/2010/main" type="inkWord" rotatedBoundingBox="14023,8509 14598,8476 14615,8779 14040,8811"/>
              </emma:interpretation>
            </emma:emma>
          </inkml:annotationXML>
          <inkml:trace contextRef="#ctx0" brushRef="#br0" timeOffset="113163.3447">11647 6876 91 0,'0'0'226'0,"0"0"-8"15,0 0-7-15,0 0-10 0,0 0-10 0,0 0-7 16,0 0-6-16,0 0-13 0,0 0-9 0,0 0-10 15,0 0-13-15,0 0-5 0,0 0-11 0,0 0-9 16,0 0-15-16,0 0-6 0,0 0-3 16,0 0-7-16,0 0-3 0,0 0 3 0,0 0-2 0,0 0 4 15,0 0-2-15,0 0 0 0,0 0 9 0,0 0-11 16,0 0 11-16,26 16 4 0,-17-12-9 0,1-3 6 16,0 3 1-16,2-4-7 0,0 3 1 0,3 0 3 15,0-2-12-15,3-1 6 0,0 0 0 0,-2 0-6 16,1 0-3-16,2 0 0 0,2 2 1 0,-5-4-7 0,2 4-3 15,0-4-5-15,0 2 2 0,-2 0-2 16,1-1-4-16,-1 1 1 0,-1-3-3 0,-1 3-3 16,-14 0-2-16,23-1-2 0,-12-1-3 0,-11 2-1 0,19 0 4 15,-8-4-3-15,-11 4-6 0,15 0 1 0,-15 0-4 16,13-1 0-16,-13 1 0 0,0 0-7 0,0 0 0 16,0 0-3-16,18 0-1 0,-18 0-2 0,0 0-2 15,0 0-3-15,9 1 1 0,-9-1-8 0,0 0 4 16,0 0-1-16,0 0 1 0,0 0-5 0,0 0-5 15,0 0-6-15,0 0-14 0,0 0-17 0,0 0-19 16,0 0-27-16,0 0-15 0,0 0-14 0,0 0-18 16,0 0-15-16,0 0-11 0,0 0-21 0,0 0-28 15,0 0-31-15,0 0-38 0,-31 11-35 0,31-11-302 16,-20 3-662-16,11 0 294 0</inkml:trace>
          <inkml:trace contextRef="#ctx0" brushRef="#br0" timeOffset="113704.9587">11805 7100 118 0,'0'0'195'0,"-6"7"-7"15,6-7-6-15,0 0-7 0,0 0-5 0,0 0-7 16,-6 10-5-16,6-10-7 0,0 0-5 0,0 0-3 15,0 0-8-15,0 0-4 0,0 0-8 0,0 0-6 16,0 0-11-16,0 0-3 0,0 0-6 0,-9 3-1 16,9-3-8-16,0 0-16 0,0 0 8 0,0 0-5 15,0 0-5-15,0 0 0 0,0 0-1 0,0 0-3 16,0 0-4-16,0 0 2 0,0 0-7 0,0 0-1 16,0 0 4-16,0 0-9 0,0 0-1 0,0 0-1 15,24 4-1-15,-24-4-6 0,0 0 3 0,0 0 3 16,0 0-5-16,0 0 4 0,0 0-11 0,0 0 7 15,12 3-1-15,-12-3 3 0,0 0 1 0,0 0 4 16,15 0 1-16,-15 0 7 0,12 3 2 0,-12-3 3 0,14 0-2 16,-14 0 4-16,13 1-1 0,-1 1 1 0,-12-2 0 15,22 0-3-15,-11-2 1 0,5 1-1 0,2-2 1 16,-3 3-1-16,1-1 3 0,4 1-6 0,-5 0 1 16,4-2-8-16,-4 2 4 0,3 0-2 15,-2 0-3-15,2 0 0 0,-4-4-5 0,-1 4 1 0,0-2-4 16,2 1-6-16,-15 1-3 0,20 0 1 0,-20 0-5 15,18-4 2-15,-18 4-4 0,13 0-4 0,-13 0-2 16,12 0 0-16,-12 0-2 0,0 0-7 0,0 0 6 0,0 0-5 16,0 0 2-16,15 0-2 0,-15 0-2 15,0 0 4-15,0 0-7 0,0 0 0 0,0 0 1 16,0 0 2-16,0 0-9 0,0 0-9 0,0 0-26 0,0 0-31 16,0 0-60-16,0 0-56 0,-26 20-49 0,19-15-63 15,-2 1-82-15,-1-2-437 0,-4-2-876 0,14-2 387 16</inkml:trace>
        </inkml:traceGroup>
        <inkml:traceGroup>
          <inkml:annotationXML>
            <emma:emma xmlns:emma="http://www.w3.org/2003/04/emma" version="1.0">
              <emma:interpretation id="{A29216AE-16C9-4EA5-965C-AF7C43925B41}" emma:medium="tactile" emma:mode="ink">
                <msink:context xmlns:msink="http://schemas.microsoft.com/ink/2010/main" type="inkWord" rotatedBoundingBox="15149,7974 15990,7926 16061,9175 15219,9222"/>
              </emma:interpretation>
            </emma:emma>
          </inkml:annotationXML>
          <inkml:trace contextRef="#ctx0" brushRef="#br0" timeOffset="131209.7393">12833 6750 55 0,'0'0'226'0,"0"0"-15"16,0 0-8-16,3-8-10 0,-3 8-8 0,0 0-11 0,0 0-7 15,0 0-5-15,0 0-13 0,0 0-5 0,0 0-10 16,-2-13-7-16,2 13-6 0,0 0-10 16,0 0-8-16,0 0-4 0,0 0-8 0,0-13 8 0,0 13-4 15,0 0-8-15,0 0-1 0,0 0-3 0,0 0-2 16,0 0-2-16,0 0-5 0,0 0 1 0,0 0-9 15,0 0-3-15,0 0-2 0,0 0-4 0,0 0-8 16,0 0 3-16,0 0-7 0,0 0-2 0,0 0-2 16,0 0-1-16,-4-14-4 0,4 14 0 0,0 0-7 15,0 0 2-15,0 0-4 0,0 0-5 0,0 0-4 16,0 0 0-16,0 0 5 0,0 0-5 0,0 0 8 16,0 0-2-16,0 0 2 0,0 0-3 0,-2 38 19 15,2-38-1-15,-1 11 0 0,1-11-2 0,-5 20 6 16,4-13 8-16,1-7-4 0,-2 18 5 0,2-8 1 15,0-10 7-15,-5 18 1 0,5-7 12 0,0-11-10 16,-3 20 2-16,3-10-1 0,0-10 3 0,0 19-1 16,-2-9 1-16,1 0 0 0,1-10-1 0,0 19 0 0,1-8-4 15,-1-11-3-15,0 18 1 0,0-7-2 0,0-11-3 16,0 11-1-16,0-11-4 0,2 15-3 16,-2-15-1-16,3 13 0 0,-3-13-2 0,2 10 2 15,-2-10-3-15,6 10 0 0,-6-10 2 0,6 8 1 0,0 0-1 16,-6-8-4-16,14 7-1 0,-5-5 1 0,-9-2-4 15,19 4-3-15,-7-2-5 0,-12-2-1 0,21 1-4 16,-9 2 0-16,0 1-3 0,-2-4-1 0,7 0 1 16,-7 0-8-16,-10 0 1 0,19 0 0 0,-8 0-4 15,-11 0 1-15,15-3-1 0,-15 3-2 0,12-1-6 16,-12 1-15-16,0 0-22 0,0 0-32 0,12-6-28 16,-12 6-50-16,0 0-44 0,0 0-47 0,0 0-35 15,0 0-41-15,0 0-46 0,-20-28-66 0,14 21-371 16,-1 0-860-16,-1-3 381 0</inkml:trace>
          <inkml:trace contextRef="#ctx0" brushRef="#br0" timeOffset="132181.4268">12822 6405 81 0,'0'0'271'0,"0"0"-10"15,0 0-9-15,0 0-14 0,-3-9-10 0,3 9-8 16,0 0-11-16,0 0-7 0,0 0-16 0,0 0-9 16,0 0-9-16,0 0-6 0,0 0-5 0,0 0-11 15,0 0-5-15,0 0-14 0,0 0-8 0,0 0-4 0,0 0-5 16,0 0-17-16,0 0-12 0,0 0-2 15,0 0-18-15,0 0-3 0,0 0-7 0,0 0-4 16,0 0-2-16,0 0-8 0,0 0 1 0,0 0-6 0,0 0 2 16,0 0-3-16,0 0 0 0,0 0-3 0,0 0 6 15,0 0-1-15,0 0 3 0,0 0-5 0,0 0 8 16,0 0-1-16,0 0 4 0,0 0 5 16,0 0 2-16,0 0-1 0,0 0 6 0,0 0-1 0,0 0 3 15,0 0 3-15,0 0 1 0,0 0-1 0,0 0 5 16,0 0-2-16,0 0 0 0,0 0 1 0,0 0 0 15,0 0 0-15,0 0-1 0,0 0-3 0,0 0 1 16,0 0 0-16,0 0-3 0,21 1 0 0,-21-1-2 16,0 0-2-16,8-6 0 0,-8 6-3 0,0 0 0 15,4-10-1-15,-4 10-2 0,0 0 1 0,5-7-1 16,-5 7-2-16,0 0-2 0,0 0 7 0,0 0-6 16,0 0 4-16,0 0-7 0,0 0-1 0,6-8-5 15,-6 8-2-15,0 0-2 0,0 0 0 0,0 0-4 0,0 0-6 16,0 0-2-16,0 0-4 0,0 0-3 15,0 0 2-15,0 0-4 0,0 0-1 0,0 0 0 16,0 0-1-16,0 0-1 0,0 0-1 0,0 0 2 16,0 0-7-16,0 0 3 0,0 0 0 0,-20 26-1 0,20-26 0 15,0 0-2-15,0 0 3 0,-3 6-1 0,3-6 0 16,0 0 3-16,0 0-1 0,0 0-1 0,0 0 3 16,0 0 3-16,0 0-3 0,0 0 3 0,0 0 3 15,0 0 1-15,0 0 0 0,0 0 7 0,15 7-1 16,-15-7 4-16,0 0 2 0,21-9 1 0,-10 2 0 15,-11 7 5-15,14-9 1 0,-3 3-4 0,-7 2 2 16,5-3-5-16,-1-1-1 0,-8 8 0 0,9-12-4 16,-9 12-5-16,7-5-36 0,-7 5-62 0,6-7-93 15,-6 7-116-15,0 0-106 0,0 0-126 0,0 0-454 16,0 0-1056-16,0 0 468 0</inkml:trace>
          <inkml:trace contextRef="#ctx0" brushRef="#br0" timeOffset="134733.1026">13607 6981 148 0,'0'0'207'0,"3"-11"-9"0,-3 11-8 0,0 0-6 16,6-12-2-16,-6 12-10 0,6-9-6 0,-6 9-7 0,4-11 1 16,-4 11-1-16,9-11-5 0,-9 11-3 15,8-6 0-15,-8 6-10 0,0 0-14 0,7-5-17 16,-7 5-12-16,0 0-9 0,0 0-6 0,0 0-7 16,0 0-4-16,-1 29-4 0,-5-14-11 0,-6 12-3 0,-8 6-1 15,-8 8-5-15,-3 1 0 0,-18 15-19 0,-4 5-36 16,-6 1-56-16,-1-1-75 0,-4-3-112 0,-2 1-263 15,1-1-556-15,1-7 246 0</inkml:trace>
        </inkml:traceGroup>
        <inkml:traceGroup>
          <inkml:annotationXML>
            <emma:emma xmlns:emma="http://www.w3.org/2003/04/emma" version="1.0">
              <emma:interpretation id="{FB854CE6-FCC0-4D9A-B2FE-E053D0627AAA}" emma:medium="tactile" emma:mode="ink">
                <msink:context xmlns:msink="http://schemas.microsoft.com/ink/2010/main" type="inkWord" rotatedBoundingBox="17251,7833 17720,7807 17783,8928 17315,8955"/>
              </emma:interpretation>
            </emma:emma>
          </inkml:annotationXML>
          <inkml:trace contextRef="#ctx0" brushRef="#br0" timeOffset="141245.7119">15106 6681 72 0,'0'0'251'0,"0"-11"-11"15,0 11-9-15,6-8-8 0,-6 8-7 0,4-10-7 0,-4 10-4 16,0 0-5-16,6-9-9 0,-6 9-4 16,6-7-4-16,-6 7-4 0,0 0-1 0,5-8-8 15,-5 8-6-15,0 0-8 0,0 0-12 0,0 0-17 0,0 0-10 16,4-10-16-16,-4 10-10 0,0 0-13 0,0 0-8 15,0 0-7-15,0 0-1 0,0 0-9 0,18 20-6 16,-15-12 5-16,1 2-4 0,2 1 9 0,-3 3-8 16,3-1 4-16,2 4 4 0,-1 1 3 0,-1-5 1 15,3 3 1-15,-1 2 1 0,-1-1 2 0,-1 1 1 16,2-1-2-16,0-4-2 0,0 5 7 0,-2-4-4 16,4 3-2-16,-2-3-1 0,1 0-5 0,-3 2 2 15,1-1-7-15,2-1 1 0,-1-3-4 0,-2 4 0 16,1-1-5-16,-1-1 2 0,0-2 0 0,-2 2-2 0,2-2-6 15,-1-1 7-15,-2-2-13 0,3 0-1 16,0 8 2-16,-2-9-4 0,-1 3-2 0,3 4-2 16,0-4-3-16,-4 0 1 0,2-2-1 0,-4-8-2 0,5 16 0 15,-4-5 5-15,-1-11 1 0,-1 15 3 16,1-15 4-16,-3 17 3 0,3-17 2 0,-3 15 6 16,-2-5 0-16,-2-3 1 0,1 0 2 0,-3 0 2 0,-3 0-2 15,0-1 3-15,0 1-3 0,-3 1 0 0,2-5-1 16,-2 3-3-16,-3-2 1 0,3-3-7 0,1 5-2 15,-3-6-2-15,2 0-5 0,-2 0-3 0,2 0 2 16,2-2-2-16,-1-2 1 0,0 3-9 0,2-5 1 16,0-1-5-16,3 2-9 0,-5-5-12 0,2 4-19 15,3-4-17-15,-4-1-27 0,3 0-24 0,-2-3-17 16,3-1-40-16,1 0-32 0,1 0-38 0,-2 1-35 16,1-1-18-16,-1-2-34 0,-1 3-38 0,3-3-35 15,-2-3-82-15,-5-2-242 0,4 2-763 0,-1 0 338 16</inkml:trace>
          <inkml:trace contextRef="#ctx0" brushRef="#br0" timeOffset="141566.296">15010 6297 96 0,'0'0'315'0,"9"-8"-12"0,-9 8-12 16,9-11-15-16,-9 11-9 0,5-12-8 0,-5 12-14 15,6-11 0-15,-6 11-7 0,4-8-6 0,-4 8-4 16,2-12-1-16,-2 12-2 0,0 0-7 0,1-12-12 15,-1 12-12-15,0 0-11 0,0 0-15 16,-4-17-15-16,4 17-12 0,0 0-17 0,-9-7-9 0,9 7-16 16,0 0-12-16,0 0-13 0,-5-7-3 0,5 7-13 15,0 0-14-15,0 0-29 0,0 0-39 0,0 0-44 16,-22 18-40-16,19-11-38 0,0 4-36 0,3-11-50 16,-3 26-62-16,4-13-107 0,1 3-256 0,1-2-712 15,0 0 315-15</inkml:trace>
        </inkml:traceGroup>
        <inkml:traceGroup>
          <inkml:annotationXML>
            <emma:emma xmlns:emma="http://www.w3.org/2003/04/emma" version="1.0">
              <emma:interpretation id="{552626B7-EA56-4915-925A-6CA66A15102E}" emma:medium="tactile" emma:mode="ink">
                <msink:context xmlns:msink="http://schemas.microsoft.com/ink/2010/main" type="inkWord" rotatedBoundingBox="18351,7492 22568,7253 22644,8602 18427,8840"/>
              </emma:interpretation>
            </emma:emma>
          </inkml:annotationXML>
          <inkml:trace contextRef="#ctx0" brushRef="#br0" timeOffset="137256.6563">16050 6581 188 0,'-6'-12'301'0,"6"12"-6"0,-6-14-15 16,6 14-14-16,-5-11-14 0,5 11-15 0,0 0-15 0,-3-12-11 16,3 12-19-16,0 0-12 0,0 0-24 0,-4-8-17 15,4 8-14-15,0 0-13 0,0 0-13 16,0 0-8-16,0 0 2 0,-6 26 4 0,6-26-21 16,-2 24 1-16,2-10 3 0,2-1-7 0,-2 4 4 15,0-4 5-15,0 2-17 0,1 0 6 0,4-2-14 16,-4 0 5-16,4-2-12 0,-1 0 2 0,-1-1-9 15,3 0 3-15,0-3 0 0,0 3 1 0,3-6-1 0,2 1-3 16,-2 0-7-16,6 1 1 0,1-4-8 0,0 1 3 16,4-3-3-16,-1-3-4 0,8 1 1 15,-3-4-8-15,3 0-1 0,-3-2-9 0,-1-3-1 0,3-1 3 16,-5 0-25-16,-1-5-11 0,0 3-7 0,-2-3-10 16,-5-1 7-16,2-2 8 0,-6 6-1 0,3-7 6 15,-6 5 1-15,0 0 1 0,-3 0 10 0,0 4-5 16,-2-3 2-16,-1 6 2 0,2-2 7 0,-2 11 2 15,0-18 2-15,0 18 7 0,0 0 10 0,0-13-19 16,0 13 9-16,0 0-2 0,0 0-6 0,0 0 3 16,0 0 1-16,0 0 3 0,0 0 4 0,0 0-1 15,0 0 2-15,3 37 0 0,0-23 3 0,0 1-1 16,-3-1-6-16,3 1 7 0,3 5-6 0,0-5 5 16,-3-2 3-16,3 1-5 0,4 3 5 0,-2-5-3 15,-1 0 0-15,-1-1 1 0,1 0-14 0,4-2-14 16,-4-2-30-16,2-2-28 0,2 1-30 0,-2-1-34 0,-2-2-34 15,-7-3-43-15,17 4-45 0,-17-4-69 0,0 0-245 16,20-11-619-16,-12 4 275 0</inkml:trace>
          <inkml:trace contextRef="#ctx0" brushRef="#br0" timeOffset="137908.74">16775 6638 76 0,'0'0'289'0,"0"0"-18"0,0 0-15 16,0 0-14-16,20-24-23 0,-2 17-16 0,6 0-22 15,5 1-13-15,0-4-20 0,10 0-13 0,0 2-12 16,3 0-16-16,-3 2-12 0,1 2-8 15,0-2-7-15,-9 3-2 0,-2-1-13 0,2 3-6 0,-3-2-5 16,-1 2-3-16,0-3-9 0,-2 4-3 0,-7 0-5 16,-1 1 6-16,-5-1-12 0,-12 0 0 0,18 0-5 15,-18 0-4-15,13 3 5 0,-13-3 8 0,13 1 5 0,-13-1 6 16,9 6 10-16,-3-2 11 0,-6-4 1 16,6 13 6-16,-3-8 9 0,-3-5 0 0,5 17-5 15,1-9 0-15,-6-8-8 0,6 16 7 0,-3-8-9 0,0 2-8 16,-3-10 3-16,4 18-3 0,1-9-12 0,-1-2 3 15,-1 3-6-15,1 1-6 0,-1-4 3 0,2 1-9 16,-5-8-21-16,7 14-33 0,-2-9-29 0,-5-5-32 16,6 9-39-16,-6-9-39 0,0 0-43 0,4 7-57 15,-4-7-75-15,0 0-214 0,0 0-598 0,0 0 264 16</inkml:trace>
          <inkml:trace contextRef="#ctx0" brushRef="#br0" timeOffset="137551.2218">16775 6409 127 0,'9'-11'263'0,"0"5"-17"0,-2-1-10 15,3-4-16-15,4 3-10 0,2 2-12 0,1-1-12 16,1 1-14-16,-1 2-6 0,1 3-14 0,2 1-8 16,-2 1-16-16,0 3-6 0,-4-1-8 0,0 5-5 15,-1-1-6-15,1 2 0 0,-2 4-1 0,-3-2 1 16,-3 4-11-16,4 1 8 0,-7 2 5 0,1-1 9 16,-1 3 3-16,0-3-4 0,-1 6 6 0,-1 0-5 15,-1-7-4-15,-1 4 3 0,1-3-15 0,0 1-6 0,0 0-8 16,-2-5-7-16,-1 5-2 0,3-5-10 15,-1 0 2-15,1 1-10 0,0-2-9 0,1 2-3 16,2-5-5-16,-3-9 10 0,5 16-17 0,-1-6 1 0,2-2-10 16,2-2 2-16,-1 0-19 0,1 2-38 15,2-5-37-15,-1 0-29 0,7 1-40 0,-2-4-42 16,-4 0-47-16,-10 0-53 0,26-9-87 0,-14 0-274 0,0-1-694 16,-2 3 307-16</inkml:trace>
          <inkml:trace contextRef="#ctx0" brushRef="#br0" timeOffset="138193.5927">17646 6461 103 0,'0'0'284'16,"0"0"-18"-16,12-2-18 0,-12 2-17 0,0 0-19 15,0 0-10-15,23 9-13 0,-12-2-15 0,-1-1-12 16,-2 1-8-16,4 1-7 0,-2 2-8 0,4 0-7 16,-3 4-8-16,3-2-7 0,-4 1-10 0,1-2-6 15,-4 2-4-15,4 2-5 0,-5-4-9 0,0 2-1 16,-3-3 0-16,-3-2-4 0,0 5 0 0,0-13 2 0,-8 20 2 15,1-8-7-15,-5-1-1 0,-2-1-5 16,-1-1-9-16,0-1-5 0,-8 2 3 0,0 1-11 16,-1-4 2-16,5-3-10 0,0 2-1 0,-1 1-5 0,4-3-2 15,-2-1 5-15,3 1-16 0,5-3-15 0,10-1-32 16,-20 0-33-16,20 0-35 0,-13-5-41 0,13 5-47 16,-5-11-54-16,5 11-75 0,5-16-270 15,1 1-629-15,1 1 280 0</inkml:trace>
          <inkml:trace contextRef="#ctx0" brushRef="#br0" timeOffset="138635.7831">17974 6515 44 0,'10'-2'340'0,"-10"2"-15"16,0 0-18-16,0 0-25 0,0 0-27 0,14 2-26 15,-14-2-16-15,0 0-12 0,8 11-10 0,-8-11-10 16,5 11-1-16,-2-1-9 0,-2-2-8 0,-1-8-5 15,2 17-5-15,-2-6-1 0,0-11-14 0,3 18-5 16,-3-7-10-16,1-3-8 0,1 3-5 0,-2-11-5 16,1 19-9-16,2-9-10 0,-3-10-10 0,2 13-6 0,-2-13-5 15,4 12-7-15,-4-12-2 0,0 8-3 16,0-8-8-16,5 9-2 0,-5-9-1 0,0 0-4 16,10 5 2-16,-10-5-11 0,0 0 0 0,0 0-1 0,18-5-7 15,-18 5-5-15,17-9-10 0,-7 3-9 16,0-4-7-16,2 0-13 0,2-1-14 0,-1-3-5 15,5-7-8-15,-1 4-3 0,0-1-2 0,-2 1 1 0,3 0 13 16,-4 2 1-16,-2 2 2 0,-2 2 9 0,-1 4-5 16,-2-4 6-16,-1 4 5 0,-1 1 0 15,-5 6-3-15,9-7 6 0,-9 7-2 0,7-6 0 0,-7 6 3 16,0 0 2-16,0 0 3 0,0 0 0 0,20 8 8 16,-20-8-4-16,6 12 3 0,-6-12-1 0,7 13 1 15,-4-3 0-15,5 2 8 0,-3-1-5 0,1-2-1 16,2 4 9-16,1-4 0 0,0 4 1 0,0-4-14 15,4-3-8-15,4 1-22 0,-3 0-29 0,6-1-30 16,-1-2-39-16,1-3-41 0,1 1-50 16,4-2-74-16,-10-1-251 0,4-1-597 0,-1-1 264 0</inkml:trace>
          <inkml:trace contextRef="#ctx0" brushRef="#br0" timeOffset="143399.5064">18488 6547 162 0,'0'0'263'0,"0"0"-9"0,11 1-2 0,-11-1-12 16,0 0-6-16,0 0-14 0,0 0-11 0,0 0-7 15,19-11-15-15,-11 6-16 0,-8 5-11 0,14-9-9 16,-8 1-7-16,8-1-16 0,-4 2-5 0,1-7-11 16,1 4-9-16,0-1-9 0,-2-2-6 0,6 1-4 15,-2-1-13-15,1-5-11 0,3-1-3 0,-3 0-1 16,-2 4-1-16,-1-6-10 0,1 1-2 0,-1-8-13 15,2 4 1-15,-1-2-2 0,-2 0-5 0,-1-2-1 16,2-6-6-16,-3 8-9 0,3-11-1 0,-6 12-3 0,0 0-8 16,-3-2-6-16,1 1 5 0,-4 2-8 0,2 0 3 15,-2-1 0-15,-2 1 3 0,2 0 2 16,-3 3-2-16,0 3 0 0,-3 0-1 0,2 4 2 16,-4-2-5-16,2 2 7 0,0 2-5 0,-3 2 2 15,3 1 1-15,0 2-1 0,-1 1 4 0,7 6 2 0,-16-7-5 16,7 3-2-16,9 4 0 0,-20-2 7 15,20 2-7-15,-21 8-2 0,12-3 4 0,-4 0-2 0,0 3 3 16,2 1 0-16,1 0 0 0,-2 3-6 0,1 0 8 16,4 3 5-16,-1 3-1 0,1 4-4 15,-3-2 2-15,5 2 4 0,1 5 0 0,-1 1 2 0,5 8 0 16,-1 1 2-16,1-2 2 0,4 4 1 0,2-3 2 16,-3 5-4-16,5-6 6 0,2 2 0 0,-3-4-1 15,5 4 5-15,-3-12-5 0,3 0 2 0,0-1-3 16,2 0-2-16,-1-3 3 0,6-1-2 0,-4-2 2 15,2 0 4-15,-2-5-4 0,-2-2-2 0,2 0 4 16,-2-4 1-16,2-1-1 0,3-3 5 0,-3-2-2 16,3-1 7-16,-3 0-15 0,4-1 5 0,-4-2-4 15,3-3 8-15,-4 0-10 0,3-4 8 0,-3 2-3 16,-1-3-4-16,-2 1 0 0,-1 0-1 0,4-1-3 16,-7-1 7-16,1 3-10 0,-1 2 9 0,-3-1-7 15,-4 8-3-15,9-8-1 0,-9 8-1 0,8-9-2 16,-8 9-6-16,9-3 2 0,-9 3 2 0,0 0-6 15,0 0 3-15,0 0 3 0,10 14 0 0,-5-4-4 16,-5-10 7-16,6 19-1 0,-3-10 4 0,3 1-4 16,0 3 7-16,1-1-4 0,3 1 5 0,-1-1 4 0,-1-2 3 15,2-1 2-15,2 2 9 0,-1-6 12 16,-1-1 6-16,2-2 7 0,1 2 3 0,-2-4 4 0,5-2 6 16,1-2 0-16,1 1 4 0,-2-3 1 0,2-3 3 15,-3 0 1-15,-2-3 3 0,1 1 2 0,-1 1-1 16,-2-6-3-16,-2 3-6 0,-1 0-7 0,0-4-4 15,-2-1-3-15,-3 4-8 0,1-3-4 0,-2 4-7 16,4 1-6-16,-5 2-5 0,-1 10-18 0,5-16-27 16,-5 16-35-16,1-9-44 0,-1 9-29 0,0 0-13 15,6-9-9-15,-6 9-12 0,0 0-7 0,0 0-8 16,0 0-10-16,20 16-5 0,-14-9 1 0,4 3 1 16,2-1-8-16,1 1-3 0,-1-2 4 0,2 0 0 15,4 0 15-15,-3 2 10 0,1-2 21 0,2-2 15 16,-3 1 15-16,3 0 23 0,0-3 19 0,-4 2 26 0,1-2 21 15,2-2 20-15,-2 3 21 0,-2-5 14 16,2 3 15-16,1 0 12 0,-1 2 11 0,0-5 9 16,2 2 3-16,-1-1 7 0,2 2 3 0,1-3 3 0,-2 1-2 15,4-2 1-15,-2 1 5 0,6-3-6 0,-5 2-4 16,1-1-2-16,4-2 1 0,-6-1-8 16,10-1-5-16,-4 0-1 0,-1 2 0 0,-2-6-1 15,-4 3-2-15,-1 2 0 0,0-3-3 0,-3 0-1 0,-2 1 1 16,-2-1 2-16,1-3-9 0,-5 5 1 0,0-1-5 15,-5-3-7-15,-1 10-5 0,2-16-2 16,-2 16-7-16,-9-18-1 0,3 10-8 0,-6 1-2 0,-2-2-4 16,1 2-8-16,-5 6-5 0,2 0 2 0,-4 1 1 15,-4 1 0-15,1 0-3 0,-4 4-2 0,3 6-3 16,4-5 4-16,4 2-3 0,-6 4-1 0,5-1 0 16,4 3 4-16,-5 1-6 0,5 1 3 0,1 3-2 15,3 1 0-15,1 3 0 0,1 0 2 0,4-2 3 16,3 4-3-16,4-4-2 0,-2 4 3 0,4-4-1 15,6 2 2-15,3-1 1 0,-1 0-3 0,4-2 5 16,2 0 1-16,1 1-2 0,-1-3 4 0,4 2-6 16,-4-3 2-16,2 2 2 0,-1-4 2 0,-2 1 3 15,2-1 1-15,-1 2 1 0,-2-8 6 0,-4 3 2 0,0-2 2 16,-2-1-1-16,-3 2 8 0,0-4-9 0,-2-1 1 16,-1 3 7-16,0-2-3 0,-3 0 1 15,-3-7 1-15,2 12 2 0,-2-12-4 0,0 0 6 16,-8 18-4-16,1-11 4 0,7-7-8 0,-18 11 1 0,7-9-2 15,-5 1 1-15,-1 1-7 0,3-3-13 16,-9 0-22-16,1 3-22 0,-4-8-26 0,0 2-34 16,-1 0-44-16,-5-1-47 0,4-4-50 0,-3-1-90 0,-3-6-176 15,5 3-557-15,-5-9 247 0</inkml:trace>
          <inkml:trace contextRef="#ctx0" brushRef="#br0" timeOffset="143594.2372">19754 6000 50 0,'8'-11'357'0,"2"3"-30"0,-1-2-20 0,2 4-25 16,2-1-28-16,-2 0-29 0,5 3-21 0,0 2-16 16,4 2-22-16,5 2-18 0,3 5-19 0,2 0-28 15,-1 2-45-15,-1 2-54 0,0 2-62 0,-1 1-73 16,0-1-95-16,-6 1-169 0,4-4-428 0,2 3 190 15</inkml:trace>
        </inkml:traceGroup>
        <inkml:traceGroup>
          <inkml:annotationXML>
            <emma:emma xmlns:emma="http://www.w3.org/2003/04/emma" version="1.0">
              <emma:interpretation id="{FA2FAC8C-FB12-4CDD-8435-3E906F9477B5}" emma:medium="tactile" emma:mode="ink">
                <msink:context xmlns:msink="http://schemas.microsoft.com/ink/2010/main" type="inkWord" rotatedBoundingBox="22814,7529 26519,7319 26559,8031 22854,8240"/>
              </emma:interpretation>
            </emma:emma>
          </inkml:annotationXML>
          <inkml:trace contextRef="#ctx0" brushRef="#br0" timeOffset="143785.3801">20455 6189 82 0,'8'14'331'0,"-7"-7"-11"15,-1-7-10-15,8 13-21 0,-4-6-14 0,4-1-15 0,-2 3-14 16,0 0-15-16,1 4-19 0,1-2-12 0,-1 1-28 15,0-1-10-15,2 2-21 0,-3-2-9 0,-1 2-7 16,4-4-14-16,-6 2-8 0,3-3-35 0,-2 0-34 16,-1-1-43-16,-3-7-42 0,6 16-49 0,-6-16-50 15,5 11-56-15,-5-11-76 0,0 0-219 0,0 0-543 16,0 0 240-16</inkml:trace>
          <inkml:trace contextRef="#ctx0" brushRef="#br0" timeOffset="144058.0004">20783 6147 44 0,'14'1'258'15,"-14"-1"-11"-15,13 7-9 0,-7 0-15 0,2-1-14 16,1 1-10-16,0 6-13 0,0-2-11 0,0 0-11 16,-1 2-10-16,3-1-2 0,-4 1-15 0,2 1-8 15,-1-2-2-15,-1 0-16 0,-1 2-4 0,-3-3-11 16,-1-1-7-16,-2 4 3 0,-5-4-6 0,5-10 5 15,-7 20-3-15,-2-8 4 0,-5-2-15 0,2-1-2 0,-5-3-2 16,3 1-12-16,-5 0-3 0,4-1-11 16,-2 0-5-16,0-1-2 0,-1-3 0 0,3 2-8 0,1-3-9 15,1-1-28-15,13 0-29 0,-24-1-32 0,14-3-42 16,2-2-54-16,-1 0-55 0,9 6-80 0,-3-15-233 16,5 1-572-16,2 0 254 0</inkml:trace>
          <inkml:trace contextRef="#ctx0" brushRef="#br0" timeOffset="144447.7122">21086 6223 42 0,'14'7'278'0,"-8"-2"-10"16,-6-5-13-16,12 12-10 0,-9-7-12 0,-3-5-16 16,10 14-18-16,-7-6-13 0,-2 1-17 0,4-2-15 15,-5-7-4-15,6 13-18 0,-3-2-11 0,-3-11-14 16,3 9-8-16,-3-9-11 0,1 12-5 15,-1-12-9-15,2 8-4 0,-2-8-8 0,0 0-5 0,0 0-1 16,0 0-9-16,3 11 0 0,-3-11-3 0,0 0-8 16,0 0-2-16,0 0-5 0,0 0-9 0,0 0-10 15,15-22-1-15,-11 13-14 0,1 0-7 0,1-7-7 16,4 3 3-16,-4 0-6 0,3 0 6 0,-2-3-1 16,4 3 0-16,-2 0 3 0,-2 2 11 0,1 0 11 15,-2 4 11-15,1 1 5 0,-7 6 6 0,14-7-1 16,-8 5 5-16,-6 2 5 0,13-2 1 0,-13 2 0 15,16 7 1-15,-8 0 2 0,1 0 10 0,-2 0-3 0,4 4-2 16,-2 3 0-16,1-1 1 0,-1 2-3 0,3-1 0 16,0-1-6-16,-3 4 5 0,-2-2-7 0,4-2-5 15,-2 2 0-15,1-1-5 0,-1-2-4 0,-4-3-15 16,0-2-28-16,0 1-38 0,-1-1-34 16,-4-7-39-16,8 8-54 0,-8-8-61 0,12 1-79 15,-12-1-238-15,0 0-607 0,18-13 269 0</inkml:trace>
          <inkml:trace contextRef="#ctx0" brushRef="#br0" timeOffset="146125.8482">21851 5828 202 0,'0'0'271'15,"0"0"-19"-15,0 0-6 0,6 19-15 0,-4-9-14 16,-2 4-17-16,4 3-11 0,1 1-11 0,-2 6-14 15,3 1-9-15,-2 2-9 0,4 9-5 0,-1-1-10 16,-2-8-11-16,-1-1-9 0,5 0-10 0,-5 4-11 16,5-4-4-16,-4-2-6 0,1 1-8 0,3 0-9 15,-8-4-8-15,5-6-4 0,0 3-1 0,-3-2-5 16,3-3-1-16,0-3-6 0,-4 0 1 0,2-2-9 16,-4-8-1-16,3 14-5 0,-3-14 5 0,6 9-3 0,-6-9 3 15,6 6-6-15,-6-6-2 0,0 0 3 0,0 0-7 16,0 0-2-16,0 0 0 0,0 0-4 0,0 0-1 15,0 0-4-15,6-25-5 0,-6 25-2 0,0 0-2 16,-18-19-4-16,11 11 9 0,-2 3-8 16,-5 0 4-16,-2 0-2 0,1 2 1 0,-5-1 1 0,1 1 6 15,0 3 5-15,-5 0 2 0,4 3 2 0,3 0 8 16,-1-3 2-16,3 3-3 0,-2 1-1 0,2 0 4 16,6 1 2-16,1 1 5 0,-3-1-12 0,5 2 3 15,6-7-5-15,-9 15 10 0,3-8-4 0,2 2 3 16,4-9-5-16,-2 17-1 0,1-7 4 0,1-10 2 15,3 21-2-15,1-12-1 0,1-1 2 0,4 2 2 16,-2 0-1-16,5-3-1 0,0 0 0 0,4-1 1 16,1-1-9-16,1-1 13 0,0-1-16 0,7-3 4 0,-6 0-3 15,2 0-3-15,-1-3-5 0,5-1 4 16,-1-3-4-16,-5 1-4 0,5-3-4 0,-2 0-3 16,4-2-9-16,-5 0 0 0,0-2-3 0,1-1 0 15,-4 0-5-15,-2 4 3 0,1-1 1 0,-1 0 5 16,-3 1 11-16,-4 0-9 0,3 3 0 0,-3-1 0 15,2 5-3-15,-4 0 11 0,-7 3-5 0,15-5-1 16,-7 2-2-16,-8 3 9 0,0 0-6 0,23 1 4 0,-14 1-4 16,2 3 15-16,-2-2-6 0,4 2 1 15,4 2 1-15,-7 1 5 0,6-4 6 0,1 1 9 0,1 2 0 16,-3-1-4-16,1-3-1 0,0 4 1 0,2-4-7 16,-1 2 7-16,1-5-3 0,0 2 1 0,-2-2 0 15,2 0-4-15,-2 0 1 0,2 0 2 0,0-2-4 16,-5-3 9-16,4 0-5 0,-4 2-4 15,1-5 1-15,-2 1-2 0,0-1-5 0,-5 2 5 0,0-4-1 16,-1 2-3-16,-1 0-1 0,1-3-2 0,-6 11-6 16,1-20 4-16,-1 10-7 0,0 10 0 0,-10-19 3 15,2 12-8-15,-3 1 5 0,-4-1 1 0,0 1-4 16,-5 1 6-16,-1 3 2 0,-4-2-8 0,0 4 4 16,-1 6-1-16,5-4-1 0,-4 5 3 0,7-1-4 15,2 1 2-15,1 0-5 0,0 4 4 0,2-4-5 0,1 3 5 16,4 1-1-16,-2 1 3 0,4-3 0 15,3 1 8-15,-2 1-6 0,5-11 8 0,0 18-9 16,2-8 3-16,2 0 7 0,2-4-1 0,6 5 0 16,-1-4 0-16,-1-2-1 0,4 2-2 0,0-5 4 0,3 2-6 15,-2-4 5-15,4 0 2 0,-2 0-6 16,0-4 2-16,3 1-4 0,-4-3 2 0,2 1-5 0,0-5 4 16,4-1-6-16,-1 1 2 0,2-4-9 0,-8 2 6 15,-1 1-1-15,3 2 5 0,-4-4-8 16,-2 6 8-16,-1 0-5 0,-1-1 0 0,-1 3 4 0,-8 5-1 15,16-5-13-15,-9 4 15 0,-7 1-4 0,0 0-4 16,15 1 5-16,-15-1 6 0,12 8-4 0,-6-1 3 16,-6-7 1-16,14 13 6 0,-5-3 0 0,3-1 2 15,-4 1-4-15,4 0-1 0,0 1-1 0,0-2 5 16,2 0-1-16,2-1-4 0,-2-1 2 0,-1 1 3 16,3-1 2-16,-1-3 3 0,3 0-10 0,2-2 7 15,-6-2-4-15,3 0 0 0,-1-1 1 0,1-1 3 16,-4-1-3-16,5-1 0 0,-3-3-3 0,1-3-1 15,-2 0-1-15,-4-1 0 0,4-3-17 0,-1-4-5 16,5-6-14-16,-5 0-14 0,-2 2-3 0,-1-3-14 16,4-10-12-16,-1 1-1 0,-4-3-1 0,0 0 3 0,0 1 5 15,-5 3 4-15,1 4 11 0,-5 3 1 0,0-2 8 16,-3 3 7-16,1-1 6 0,-2 1 10 0,1 3 10 16,-3 5 14-16,2-1 5 0,-1 1 0 0,-4 3 10 15,6 3-3-15,-3-2 2 0,2 4 0 0,4 9 2 16,-9-14-1-16,4 8-5 0,5 6 2 0,-9-4-8 15,9 4 4-15,0 0-1 0,0 0 3 0,-25 10 0 16,19-3 0-16,-3 7 6 0,3 1 4 0,0-1-3 16,-1 8 6-16,1-1 9 0,-2 2 1 0,2 3 8 15,2 1 3-15,1 1 2 0,1-1-7 0,-1 12 1 16,2-6 2-16,-1 3 0 0,4-10 2 0,-2-1-10 16,1 2-5-16,4-3 1 0,-2-1-3 0,1 0-1 15,2-6 1-15,-3-1-3 0,6 0 0 0,-4-3-3 16,1-2 0-16,4 2-2 0,-3-6 3 0,1 0 2 15,2-1-7-15,1 0 3 0,-1-3 4 0,1-1-10 16,-11-2 2-16,22 2-5 0,-9-4 3 0,1-3-1 16,-5 3-4-16,6-5-2 0,0-3 0 0,-2 3 1 0,2-4-2 15,-2 4-3-15,1-4-3 0,-2 4 6 16,-3 1-6-16,1-1 1 0,-2 1 1 0,-1 1-1 0,-7 5 1 16,12-7-6-16,-12 7 3 0,0 0-1 15,15 0 0-15,-15 0-1 0,0 0 0 0,13 8 0 0,-7-2 2 16,-6-6 3-16,8 13 1 0,-2-4-3 0,-3 0 5 15,3 0-2-15,1 4 6 0,-1-4 1 0,5 2-3 16,-2-2 1-16,1 1 1 0,-1 0-3 0,1-2 0 16,-1-2-1-16,2 1 8 0,-2-4-7 0,0 2 1 15,4-1 4-15,-4-2-3 0,1 2-4 0,-10-4 6 16,23 0 0-16,-13 0 0 0,4-6-1 0,-2 2-2 16,0-1 1-16,1-2-1 0,2-2-1 0,-3 1 0 15,1-5 1-15,1 3-2 0,-1 2-4 0,0-4 0 16,-1 0 1-16,-3 2-1 0,2 1 0 0,-1 3 2 15,-1 1 10-15,-9 5 2 0,11-11 2 0,-5 9 0 16,-6 2 1-16,12-6-8 0,-12 6-1 0,11-1 3 16,-11 1 3-16,0 0 5 0,15 7 3 0,-15-7 3 0,12 7 9 15,-4 0 2-15,-2 0 6 0,7 0 5 0,-2 1 2 16,-1 5 1-16,-3-6 3 0,7 3-3 16,-2-2 0-16,0 0-1 0,1 0 0 0,-2 0-8 15,-1-1-5-15,2 0-6 0,-2-3 2 0,-4 2-5 0,5-1 0 16,-2-1-14-16,-9-4-22 0,12 6-32 0,-12-6-48 15,9 0-59-15,-9 0-76 0,0 0-56 0,0 0-78 16,4-15-113-16,-4 15-302 0,-10-24-837 0,-1 4 370 16</inkml:trace>
          <inkml:trace contextRef="#ctx0" brushRef="#br0" timeOffset="146285.4729">24124 5826 444 0,'5'-7'428'0,"-5"7"-17"15,4-15-14-15,1 8-20 0,-5 7-31 0,3-11-35 0,-3 11-32 16,0 0-35-16,7-8-25 0,-7 8-27 0,0 0-51 16,0 0-56-16,0 0-57 0,0 0-51 0,0 0-66 15,0 0-88-15,2 27-137 0,-2-27-237 0,-12 16-594 0,0-5 262 16</inkml:trace>
        </inkml:traceGroup>
        <inkml:traceGroup>
          <inkml:annotationXML>
            <emma:emma xmlns:emma="http://www.w3.org/2003/04/emma" version="1.0">
              <emma:interpretation id="{FD073A07-C96F-44E8-9891-92CCEF2C2CA6}" emma:medium="tactile" emma:mode="ink">
                <msink:context xmlns:msink="http://schemas.microsoft.com/ink/2010/main" type="inkWord" rotatedBoundingBox="27883,7381 31631,7169 31686,8149 27938,8361"/>
              </emma:interpretation>
            </emma:emma>
          </inkml:annotationXML>
          <inkml:trace contextRef="#ctx0" brushRef="#br0" timeOffset="150041.736">25705 5875 63 0,'0'-14'232'0,"0"14"-7"0,0 0-11 16,0 0-13-16,0 0-11 0,0 0-11 0,-7-10-7 16,7 10-13-16,0 0-5 0,0 0-11 0,0 0-6 15,-17 0-8-15,17 0-9 0,0 0-8 0,-19 6-3 16,19-6-10-16,-17 9-3 0,8-1-9 0,-1-5-3 15,1 8-5-15,-4-4-8 0,7 3-1 0,-2-1 0 16,-5 4-4-16,7-3-3 0,-6 0-8 0,4 2 0 0,2 0-6 16,-1 4 4-16,4-6-9 0,0 5 3 15,-3-6 0-15,5 6 3 0,1-2-7 0,0 0-2 16,1-1 0-16,-1-12 1 0,6 17 6 0,-6-8 6 0,4 0 12 16,2 1 1-16,0-3 5 0,-6-7-2 15,17 13 3-15,-4-5 5 0,1-4 2 0,1 6-10 16,1-8 2-16,0-1-8 0,4 3-5 0,-1-1-3 0,1-6-8 15,-4-1-6-15,6 3-1 0,-5 2-10 0,-1-1-6 16,4-1-17-16,-7 0-31 0,3 1-22 0,2-1-28 16,-4-3-32-16,-1 0-27 0,-4 1-35 0,1-1-35 15,-10 4-46-15,15-9-37 0,-7 4-74 0,-2-1-204 16,-6 6-610-16,6-11 271 0</inkml:trace>
          <inkml:trace contextRef="#ctx0" brushRef="#br0" timeOffset="150295.3147">25859 5994 98 0,'0'0'274'0,"0"0"-15"0,0 0-21 0,0 0-23 15,0 0-22-15,0 0-16 0,0 0-7 0,0 0-6 16,-3 24-8-16,3-24-4 0,1 17-13 0,-1-8-5 16,2 3-5-16,2 2-1 0,-1 0-12 0,0 0-4 15,0 4-4-15,0-3-4 0,0 2-3 0,4-1-8 16,-4 2-11-16,0-1-7 0,2-3 0 0,1 3-6 15,-3-4-12-15,0 3-7 0,0-3 4 0,0 0-12 16,-2-2 2-16,1 0-7 0,-1-4-4 0,5 2-10 16,-6-9-19-16,6 12-17 0,-6-12-25 0,0 8-20 15,0-8-33-15,5 10-25 0,-5-10-43 0,0 0-40 16,0 0-68-16,0 0-227 0,0 0-536 0,25-19 238 16</inkml:trace>
          <inkml:trace contextRef="#ctx0" brushRef="#br0" timeOffset="150603.1069">26193 6087 115 0,'0'0'316'15,"0"0"-27"-15,7-7-26 0,-7 7-28 0,0 0-24 16,0 0-20-16,0 0-7 0,0 0-12 0,0 0-12 16,6 25-9-16,-6-25-11 0,3 17-11 0,-3-7-5 15,5 4-9-15,-4-5-3 0,1 0-9 0,4 5 0 16,-1-4-5-16,3 1-6 0,-2 0-6 15,1 2 0-15,2-5 9 0,0-2-12 0,-1 4 1 0,4-5 1 16,-5-2 4-16,10 4-12 0,-3-4 6 0,0-3-2 16,2 0 12-16,1 0-16 0,-1-4-1 0,-4 1-3 15,1-1-5-15,1-3-1 0,-8 1 7 0,4 0-19 16,-1-2 2-16,-3-6-2 0,-1 4 1 0,1 0-15 16,-6-1-5-16,6-7-7 0,-6 9-17 0,0-4-31 15,4-2-33-15,-4 3-21 0,-4-3-27 0,4 15-36 0,-3-20-34 16,0 10-44-16,0 0-51 0,3-5-78 0,-6 5-266 15,6 10-658-15,-2-21 291 0</inkml:trace>
          <inkml:trace contextRef="#ctx0" brushRef="#br0" timeOffset="151114.801">26753 5738 168 0,'0'0'266'0,"3"11"-16"0,-3-11-10 16,2 18-11-16,-2-5-12 0,0 5-19 0,0 3-10 16,3 0-16-16,0 3-8 0,-6 0-13 0,6 4-10 15,0-3-6-15,3 0-8 0,-2 2-8 0,-1-2-14 0,0 0-5 16,0-2-4-16,3-5-12 0,-6-2-5 16,5 0-6-16,-2-1-9 0,-3 0-4 0,6-6-7 0,-6-1 1 15,0-8-9-15,6 15-1 0,-5-8-5 0,-1-7-3 16,0 0 1-16,6 12-10 0,-6-12 5 0,9 6-3 15,-9-6-5-15,0 0-1 0,0 0-8 0,0 0-5 16,24-17-9-16,-15 6-7 0,1 4-12 0,-1-8-13 16,5 1-6-16,2-3 0 0,-4-4-1 0,4 2 3 15,4 3 5-15,-10-5 1 0,7 4 6 0,-2 3 4 16,-2 3 0-16,0 2 5 0,4-3 4 0,-8 2 3 16,7 7 4-16,-5-1 3 0,-2 2 3 0,-9 2 2 15,19-5 5-15,-19 5 3 0,16 1 0 16,-16-1 0-16,17 6 3 0,-8-1 5 0,-2 1 7 0,-1 0 3 15,-3 2-4-15,5 4 4 0,-2-1 3 0,-4-3 0 16,1 6 3-16,2-5 3 0,-5 2-6 0,0 1 15 16,3 1-8-16,-6 0 0 0,3-2 7 0,-5 2 16 15,0-1-8-15,-1 1 2 0,-5-4-9 0,5-2 2 16,-7 3-2-16,-1-3-5 0,2 3 7 0,-4-6-12 0,0 4-8 16,2-2-1-16,-2-4 2 0,1 3-15 0,-2-3-15 15,4 2-14-15,3-4-26 0,10 0-20 0,-18 0-19 16,18 0-27-16,-17-6-23 0,17 6-39 0,-13-7-36 15,13 7-39-15,-3-14-59 0,3 14-260 0,9-25-605 16,-2 14 267-16</inkml:trace>
          <inkml:trace contextRef="#ctx0" brushRef="#br0" timeOffset="151555.7944">27399 5939 241 0,'0'0'295'15,"0"0"-20"-15,0 0-22 0,14 1-25 0,-14-1-14 16,0 0-17-16,9 8-8 0,-6 0-12 0,-3-8-7 16,6 14-8-16,-2-8-5 0,-4-6-15 0,6 17-7 15,-3-7-8-15,4 5-8 0,-4-8-2 0,0 7-13 0,0-4-8 16,5-3-4-16,-2 0-12 0,-3 3 4 16,-3-10-3-16,10 12-4 0,-7-4-14 0,3-1 8 0,0-2-13 15,2-1 15-15,-8-4-25 0,19 7-9 0,-13-7-5 16,-6 0 0-16,22 0 2 0,-11 0-2 0,-11 0-12 15,19-5 4-15,-10 0-6 0,5-1-6 0,-4-3-4 16,-1-2-3-16,1 1-11 0,2-4-8 0,-4 1 2 16,1-3-7-16,1 2 1 0,-1-2 1 0,-1 2 3 15,3 0-4-15,-3 0 3 0,-2-1 4 0,0 5 4 16,-3-3 6-16,1 6 15 0,-1 0 4 0,-3 7 3 16,6-11 0-16,-6 11 13 0,8-4-19 0,-8 4-4 15,0 0 2-15,0 0-7 0,0 0 1 0,0 0 0 16,0 0 4-16,0 0 5 0,6 21-8 0,-6-21 18 15,0 18 8-15,3-5-9 0,0-5-4 0,0 7-3 0,1-2 2 16,-1 1-2-16,0 3 3 0,3-6 0 0,1 6-1 16,2-7 17-16,0 3-18 0,-4-5-39 15,4 1-27-15,-2-2-29 0,2 2-36 0,-1-3-36 16,1-2-36-16,4 0-41 0,-4-3-35 0,10-2-60 0,-8 1-255 16,8-7-619-16,-2 0 274 0</inkml:trace>
          <inkml:trace contextRef="#ctx0" brushRef="#br0" timeOffset="152064.1546">28245 5910 228 0,'0'0'224'15,"0"0"-9"-15,13 7-12 0,-13-7-9 0,6 10-11 16,0-5-8-16,-6-5-11 0,8 9-5 0,-2-2-8 16,-3 0-9-16,7-3-1 0,-1 2-10 0,-2-1-9 15,2-3-6-15,2 5-12 0,2-5-3 0,-1 0-3 16,5 2-14-16,-1-4-5 0,0 0-8 0,2 0-8 15,0-5-4-15,2 4-7 0,-1-4-7 0,-1 0-2 16,-2 3-4-16,1-6-4 0,-1 3-4 0,-2 0-5 0,-4-5-2 16,2 4-6-16,-6 1-10 0,-2-2-14 15,2-2-5-15,-6 9-1 0,0 0-6 0,-3-17 3 16,3 17-1-16,-19-7 2 0,3 7-2 0,-10 0 3 0,2 2 1 16,-4 1 1-16,-2 1-3 0,5 0 4 0,-1 3-3 15,0 0 2-15,0 3 3 0,4 0 1 0,-2 0 1 16,11 1-2-16,-2-3 1 0,1 5 2 0,2-2-3 15,2 1 4-15,-1 4 0 0,8-3 3 0,0 5 4 16,3-4 8-16,0 3 1 0,6 0 6 0,0 1 2 16,8 0 4-16,-4 2 4 0,7 0 1 0,-1-1-6 15,2-1 8-15,1 2-6 0,2-2 9 0,-1 3-6 16,-1-1 3-16,0-1-3 0,1-2 3 0,-1 1-3 16,1 1 3-16,-4-3 2 0,0 2-4 0,-4-2 5 15,-1-2 4-15,2-1-3 0,-1-1-4 0,-4 1 5 0,-2-2 6 16,-1-2-6-16,-3 0 3 0,1-1 3 15,-3-8 11-15,3 15-6 0,-3-7 5 16,0-8 6-16,0 0-4 0,-11 17-9 0,3-10 6 0,0-3-9 0,-4-1 1 16,-1 1-5-16,-1-1-7 0,1-2-7 0,-2-2-25 15,-1 1-18-15,2-3-24 0,-5 2-30 0,2-5-17 16,-2-2-33-16,6 1-34 0,-5 0-41 0,-6-6-60 16,4-2-104-16,4-2-192 0,-3-4-600 0,-7-7 265 15</inkml:trace>
          <inkml:trace contextRef="#ctx0" brushRef="#br0" timeOffset="152289.0215">28245 5711 2855 0,'0'0'172'0,"-6"-15"-49"0,6 8-21 0,0 7-9 15,0-18 2-15,-5 7 18 0,5 11 14 0,0-16-1 0,3 6-8 16,-3 10-3-16,2-14-10 0,-2 14-3 0,12-10-12 15,-9 5-13-15,-3 5-8 0,10-7-4 0,-1 1-13 16,-9 6-1-16,20 0-9 0,-10 0-7 0,6 6-20 16,1-1-35-16,-1-2-34 0,4 4-40 0,-4 3-32 15,6 1-52-15,1 2-59 0,2-6-74 0,-7 4-310 16,6-7-672-16,0 2 298 0</inkml:trace>
          <inkml:trace contextRef="#ctx0" brushRef="#br0" timeOffset="152510.5967">28855 5769 228 0,'1'10'323'0,"-1"-10"-15"15,8 16-9-15,-5-10-15 0,-3-6-12 0,4 14-11 16,1-3-6-16,-1-2-20 0,-1 3-14 0,3 2-15 16,-1-1-10-16,-2-4-27 0,0 1-9 0,0 3-18 15,1-2-12-15,-1-1-17 0,-2 0-1 0,-1-10-12 0,5 19-5 16,-5-19-22-16,3 14-18 0,-3-8-30 15,0-6-39-15,0 13-28 0,0-13-38 0,0 0-33 16,0 12-32-16,0-12-45 0,0 0-60 0,0 0-81 0,0 0-186 16,0 0-558-16,0 0 247 0</inkml:trace>
          <inkml:trace contextRef="#ctx0" brushRef="#br0" timeOffset="152758.9334">29140 5815 10 0,'0'0'291'0,"0"0"-12"0,16 0-9 0,-16 0-22 16,11 5-16-16,-11-5-17 0,8 2-10 0,-8-2-12 16,17 11-5-16,-11-5-6 0,6 1-12 0,-5 0-5 15,4-1-10-15,-5 2-1 0,0 0-6 0,4 0-10 16,-4 1 10-16,0 2-10 0,1-1-8 0,-4-4 2 16,-3-6-11-16,6 18-1 0,-6-10 0 0,0-8 3 15,-6 16 0-15,0-7-4 0,-7 0-7 0,0 1-13 16,-1-2-8-16,-4 2-4 0,-1-4-11 0,-3 5-10 15,1 3-15-15,-5-3-37 0,7-5-49 0,5 2-48 16,-2 2-58-16,0-3-53 0,-4 0-83 0,7-1-128 16,1-4-258-16,3 0-719 0,-4-1 318 0</inkml:trace>
        </inkml:traceGroup>
      </inkml:traceGroup>
      <inkml:traceGroup>
        <inkml:annotationXML>
          <emma:emma xmlns:emma="http://www.w3.org/2003/04/emma" version="1.0">
            <emma:interpretation id="{4910645D-75EB-4088-959E-9F07BE42D027}" emma:medium="tactile" emma:mode="ink">
              <msink:context xmlns:msink="http://schemas.microsoft.com/ink/2010/main" type="line" rotatedBoundingBox="11968,9929 28671,8727 28767,10074 12064,11275"/>
            </emma:interpretation>
          </emma:emma>
        </inkml:annotationXML>
        <inkml:traceGroup>
          <inkml:annotationXML>
            <emma:emma xmlns:emma="http://www.w3.org/2003/04/emma" version="1.0">
              <emma:interpretation id="{5DE1EC6E-90EE-4818-A65A-D5205D93D8AA}" emma:medium="tactile" emma:mode="ink">
                <msink:context xmlns:msink="http://schemas.microsoft.com/ink/2010/main" type="inkWord" rotatedBoundingBox="11968,9929 12246,9909 12302,10696 12024,10716"/>
              </emma:interpretation>
            </emma:emma>
          </inkml:annotationXML>
          <inkml:trace contextRef="#ctx0" brushRef="#br0" timeOffset="155819.3009">9629 8810 22 0,'0'0'245'0,"0"0"-12"0,0 0-16 0,11-9-12 16,-11 9-12-16,0 0-10 0,0 0-13 0,0 0-5 15,3-12-12-15,-3 12-2 0,1-11-11 0,-1 11-5 16,0 0-4-16,5-14-7 0,-5 14-10 0,0-10-6 16,0 10-2-16,3-11-8 0,-3 11-4 0,0-15-2 15,0 15-1-15,0-12-7 0,0 12 8 0,0 0 9 16,6-12-8-16,-6 12 10 0,0 0 1 0,0 0 0 15,1-8 6-15,-1 8-17 0,0 0 0 0,0 0-7 0,0 0-3 16,0 0-17-16,0 0-5 0,0 0-10 16,0 0 12-16,0 0 4 0,0 0-4 0,0 0 17 15,-7 42 3-15,1-30 7 0,4 2 4 0,2 3 3 0,0 1 13 16,-1-1-3-16,1-1 2 0,0 2 1 0,1-2-1 16,-2 1-2-16,4-3-5 0,0 1-1 0,-3 1-3 15,6-2 4-15,-2 0-5 0,2-3-6 0,0-2-8 16,0 3 29-16,0-2-3 0,2-3-13 0,-2 3-3 15,-1-2-7-15,3-2-10 0,-1 0-6 0,-1-1 5 16,-6-5-16-16,14 9-5 0,-8-5-6 0,-6-4-7 16,13 4 8-16,-7-1-13 0,-6-3-3 0,15 6-34 15,-15-6-25-15,12 5-33 0,-12-5-28 0,0 0-32 16,12 2-30-16,-12-2-37 0,0 0-50 0,0 0-54 16,13-9-43-16,-10 0-50 0,-3 9-60 0,11-21-421 0,-7 6-936 15,-2-4 414-15</inkml:trace>
          <inkml:trace contextRef="#ctx0" brushRef="#br0" timeOffset="156037.031">9811 8363 91 0,'-1'-18'339'0,"1"18"-13"16,0-14-24-16,1 3-11 0,-1 11-21 0,3-15-22 15,-3 15-21-15,2-12-23 0,-2 12-19 0,0 0-24 16,1-12-12-16,-1 12-20 0,0 0-12 0,0 0-20 16,12-2-29-16,-12 2-40 0,0 0-44 15,14 15-50-15,-8-6-62 0,1 1-81 0,-1-2-261 16,0 2-507-16,1 2 225 0</inkml:trace>
        </inkml:traceGroup>
        <inkml:traceGroup>
          <inkml:annotationXML>
            <emma:emma xmlns:emma="http://www.w3.org/2003/04/emma" version="1.0">
              <emma:interpretation id="{E6D80CDF-40EB-46EE-8B3C-A9D2687D4673}" emma:medium="tactile" emma:mode="ink">
                <msink:context xmlns:msink="http://schemas.microsoft.com/ink/2010/main" type="inkWord" rotatedBoundingBox="13016,10082 16601,9824 16651,10529 13066,10787"/>
              </emma:interpretation>
            </emma:emma>
          </inkml:annotationXML>
          <inkml:trace contextRef="#ctx0" brushRef="#br0" timeOffset="157067.1423">10663 8768 226 0,'0'0'293'16,"0"0"-25"-16,0 0-12 0,0 0-14 0,0 0-13 16,24 9-17-16,-12-1-10 0,-3 2-20 0,-3 3-13 15,4-1-13-15,-2 2-9 0,-3 0-8 0,4 1-12 0,-1 1-2 16,1-1-10-16,-6-1-8 0,3 3-15 15,-2-4-6-15,-1 1 3 0,-1-4-18 0,2-2-1 16,1 2-4-16,-2-2-11 0,-3-8-4 0,6 16-2 16,-5-11-5-16,-1-5 0 0,5 9 0 0,-5-9-11 15,0 0 3-15,0 0-13 0,0 0 9 0,0 0-4 16,0 0-3-16,0 0-4 0,23-14-7 0,-12 3-10 0,-4-1-8 16,4-2-14-16,-1-1-11 0,2-7-12 0,5-1-2 15,-7-1 1-15,6 2-3 0,-1 0 7 0,-1 2 8 16,1 1 2-16,-5 3 3 0,-1 2-2 0,3 3 7 15,-5 3 6-15,-1 0 7 0,-1 1-1 0,-5 7 3 16,9-8 3-16,-9 8 2 0,9-5 10 0,-9 5 5 16,0 0 6-16,16 15 5 0,-13-9 2 0,3 4 3 0,0 5 4 15,2 0-6-15,-1 1 6 0,2 1 0 16,-3 3-6-16,6 1 5 0,0 4-2 0,-2-4-4 16,1 2 1-16,2-5-8 0,-2-2 4 0,0-3 0 0,0 1 0 15,1-4-2-15,0 3 0 0,1-5-7 16,1-1 7-16,1 1 5 0,-4-6-12 15,3 1-4-15,1-2-4 0,3-2 10 0,-3-3-1 0,1 3-5 0,-3 0-4 16,4-8-3-16,-4 1 1 0,1 0-7 0,-2-2-5 16,0-3-5-16,-4-2 2 0,4 1-1 0,-3 1-1 15,0 0 0-15,-1-3 2 0,-1 5-5 16,-1-3 2-16,0 6 7 0,-1 0 5 0,1 0-1 0,-6 8-9 16,6-8-4-16,-6 8 2 0,6-7 4 0,-6 7 2 15,0 0-2-15,0 0 0 0,0 0 9 0,20 15-10 16,-15-8 0-16,1 0 0 0,1-2 7 0,1 4-1 15,4 1 3-15,0-3 5 0,1 1-3 0,-3-1 19 16,4-1-7-16,2 1-6 0,-1-3 5 0,3-1-1 0,-1-2 2 16,2-1 9-16,0 0-12 0,-4-3 4 0,6-1-7 15,-4 3-2-15,2-5-1 0,-3 2-3 16,2-4 12-16,-3 0-13 0,-3 0 5 0,0 1-1 16,-6-4 12-16,-2 4-9 0,5-7 3 0,-7 4-13 0,-1 2 2 15,-1 8-10-15,0-21-8 0,-6 8-1 0,0 6 1 16,-1-4 2-16,-2 5-4 0,-3-5-1 15,-3 8 5-15,-3-4 2 0,2 3 4 0,-7-1-2 0,4 5-2 16,-2 0 5-16,2 3-1 0,-1-1-1 0,4-2 1 16,-2 7 4-16,3-1-1 0,2-1 2 15,2 1-3-15,2 1-12 0,0-2-13 0,1 1-17 0,0-2-6 16,8-4-20-16,-9 13-24 0,5-6-26 0,4-7-36 16,0 0-39-16,0 0-39 0,0 0-290 0,0 0-574 15,19 7 254-15</inkml:trace>
          <inkml:trace contextRef="#ctx0" brushRef="#br0" timeOffset="157335.0612">11899 8497 45 0,'0'0'307'0,"8"-8"-32"15,-8 8-18-15,0 0-10 0,0 0-13 0,0 0-6 0,21 21-9 16,-15-10-15-16,1 4-8 0,3 1-1 0,2 4-12 15,-3 4-6-15,3-2-9 0,-1 0-6 16,1 3-7-16,1-3-11 0,-2 2-17 0,-3-2-1 16,3-2-18-16,-1 2-8 0,-2-8-1 0,1 3-12 0,-2-3-14 15,1-2-1-15,-1 3-8 0,1-5-3 0,-1-1-12 16,-1 1-16-16,0-5-30 0,0 0-31 16,-6-5-31-16,13 4-37 0,-13-4-35 0,15 0-38 0,-15 0-41 15,18-6-43-15,-6-2-44 0,-1-2-230 0,-1-1-568 16,2-3 251-16</inkml:trace>
          <inkml:trace contextRef="#ctx0" brushRef="#br0" timeOffset="157563.8409">12403 8671 61 0,'6'-2'291'0,"-6"2"-5"0,0 0-11 0,0 0-6 16,0 0-17-16,0 0-18 0,0 0-14 0,0 0-1 16,-24 28-20-16,17-13-5 0,-5-1-1 0,2-1-9 15,-2 6-1-15,-3 0-3 0,3 4-12 0,-2-3-2 16,4 1-7-16,-3 0-9 0,4 1-12 0,-2-1-10 0,7-6-14 15,-1 1-8-15,-1-2-7 0,5-1-6 16,1 2-14-16,0-6-3 0,3 2 0 0,3-5-5 16,1 1-5-16,4-2-3 0,7-3-9 0,-1-2-4 15,13 0-2-15,0-3-2 0,12-4-25 0,-2-1-33 16,0 0-35-16,1-3-44 0,-3-1-51 0,-8 3-47 16,-3-6-60-16,0 1-73 0,-2-2-372 0,7-9-750 15,-13 7 332-15</inkml:trace>
          <inkml:trace contextRef="#ctx0" brushRef="#br0" timeOffset="157853.0892">12802 8303 39 0,'0'0'343'0,"4"-9"-26"0,-4 9-26 15,0 0-31-15,0 0-21 0,0 0-8 0,0 0-9 16,0 0-13-16,24 24-7 0,-14-11-1 0,2 7 2 15,-4-2-4-15,1 4-4 0,1 4-8 0,1 0 0 16,0 1-5-16,3 7-1 0,-1-1-12 0,2 2-8 16,-4-9-12-16,-2-1 0 0,1 2-14 0,-1-1-11 15,3 0-10-15,0-1-11 0,-3-5-8 0,1 3-11 16,1-1-8-16,-7-6-5 0,4 0-6 0,-1-1-7 16,1 1-3-16,1-3-17 0,-5 0-20 0,2-5-33 15,-3 2-40-15,0-2-41 0,3-1-42 0,-6-7-28 16,1 13-34-16,-1-13-33 0,0 0-49 0,0 0-77 0,0 0-309 15,0 0-724-15,0 0 320 0</inkml:trace>
          <inkml:trace contextRef="#ctx0" brushRef="#br0" timeOffset="158480.829">12876 8854 290 0,'-13'0'317'0,"13"0"-17"0,0 0-21 16,0 0-21-16,-11 1-23 0,11-1-21 0,0 0-26 0,0 0-14 15,0 0-20-15,0 0-13 0,0 0-5 0,0 0-17 16,41 2-10-16,-27-4-10 0,4 2-9 0,-3 0-9 16,5 0-2-16,6-1-9 0,0-2-8 0,1 3-5 15,1-1-2-15,3-1-6 0,-1 1-10 0,10-5 1 16,-8 2-8-16,8-1-1 0,0 0-2 0,-8-2-3 16,-3 4-4-16,3-4-3 0,8-1-1 0,-10 6 1 0,1-5-6 15,-2-2 2-15,-1 2 0 0,-1 1-2 16,1-1-6-16,-4-3 3 0,-2 3 2 0,-4 0-8 15,-3 0 2-15,-1 1-1 0,-3-1-4 0,1 0 4 16,-4 2 0-16,-2-5-2 0,-6 10-1 0,6-12 0 16,-6 12 0-16,-3-15-5 0,3 15-3 0,-9-13 3 0,1 5-5 15,1 3 6-15,-2-5 0 0,-4 6-2 16,2-4 1-16,-5 1-1 0,1 5-1 0,1 2 7 0,-4-4-2 16,4 2 3-16,-4 2 3 0,3 1-3 15,-3 4 11-15,4-1 1 0,0-1 3 0,-1 4 5 16,-2 4 2-16,7-3-2 0,-2 1 1 0,0 4 0 0,4-4 2 15,1 4-8-15,0 0 1 0,1 1 10 0,1 1-6 16,5-4-3-16,0 3 1 0,3-1 1 16,-1 1 5-16,4 0-9 0,-1-3 1 0,1 3 1 15,-1-6 2-15,4 1-10 0,1 0 7 0,4-1-7 0,-2-3 1 16,3-2 2-16,1 3-5 0,-1-5-5 0,0-1-12 16,3-1-1-16,0-5 0 0,-2 3-13 0,2-5-3 15,-3 1 3-15,3-2 0 0,-3-3-2 16,0 2-3-16,1-5-2 0,-3 5 0 0,4-7 7 0,-4 1-1 15,-1 3 4-15,0 3 3 0,0 0 2 0,-8 0 11 16,5 6 6-16,0-4 13 0,-9 8-3 0,12-7-6 16,-12 7 9-16,8-5-1 0,-8 5-2 0,0 0-1 15,18 2 7-15,-18-2-2 0,10 10-4 0,-4-3 5 16,2-2-2-16,-3 5-1 0,1-3 0 0,5 4-4 16,-2 2 3-16,-3-6-3 0,1 7 2 0,1-3-10 0,-2-5-22 15,0 5-24-15,0-4-27 0,-6-7-37 16,7 11-36-16,-7-11-39 0,6 8-46 0,-6-8-42 15,0 0-295-15,9 0-610 0,-9 0 269 0</inkml:trace>
          <inkml:trace contextRef="#ctx0" brushRef="#br0" timeOffset="158807.7001">14162 8516 26 0,'-21'-10'328'0,"21"10"-16"0,-15 4-23 15,15-4-21-15,-16 10-22 0,7-6-24 0,1 2-20 16,-1 1-23-16,5 2-16 0,-2-1-16 0,0 0-17 16,1 2-12-16,5-10-11 0,-6 17-10 0,6-3-10 15,-1-3-10-15,1-11-9 0,6 20 4 0,-2-9-15 16,1 0-5-16,1 2 2 0,1-1 0 0,5-1-8 16,0 1 5-16,1 0-1 0,1-1 7 0,-1 1 1 15,2-1 3-15,3-2 3 0,-4 1 7 0,0-1-4 16,-2 2-4-16,2 0-1 0,-7-5-3 0,5 5-4 15,-4-4 2-15,-2-1-7 0,-6-6 10 0,4 13 1 16,-4-13 7-16,-3 12-2 0,3-12-4 0,-7 11-7 16,7-11-2-16,-14 13-8 0,7-9-4 0,-1 1-3 15,-4-3-17-15,12-2-36 0,-19 9-42 0,7-5-28 0,12-4-38 16,-19 0-43-16,10 0-59 0,9 0-72 16,-18-6-341-16,10-3-692 0,2 2 307 0</inkml:trace>
        </inkml:traceGroup>
        <inkml:traceGroup>
          <inkml:annotationXML>
            <emma:emma xmlns:emma="http://www.w3.org/2003/04/emma" version="1.0">
              <emma:interpretation id="{71E950E7-B268-42A5-AD22-21C386C2814D}" emma:medium="tactile" emma:mode="ink">
                <msink:context xmlns:msink="http://schemas.microsoft.com/ink/2010/main" type="inkWord" rotatedBoundingBox="16902,9890 20484,9632 20525,10190 16942,10448"/>
              </emma:interpretation>
            </emma:emma>
          </inkml:annotationXML>
          <inkml:trace contextRef="#ctx0" brushRef="#br0" timeOffset="159052.8284">14548 8559 347 0,'0'0'359'0,"0"0"-34"15,0 0-30-15,0 0-29 0,13 7-17 0,-13-7-17 16,3 11-11-16,-3-11-12 0,3 15-14 0,0-4-10 15,-1-4-5-15,-1 4-7 0,1 0-10 0,-2 2-22 16,3 0-14-16,-2 0-7 0,1 2-15 0,1-3-8 16,-3 3-6-16,1-1-13 0,-1-3-13 0,2-2-35 15,-2-9-46-15,0 21-29 0,0-14-45 0,0-7-49 16,-2 14-47-16,2-14-46 0,0 0-75 0,3 10-233 16,-3-10-585-16,0 0 259 0</inkml:trace>
          <inkml:trace contextRef="#ctx0" brushRef="#br0" timeOffset="159455.7818">14831 8596 136 0,'14'0'288'16,"-14"0"-12"-16,9 5-11 0,-9-5-17 0,10 8-17 0,-2-1-15 16,-4 0-13-16,-1 2-8 0,3-1-7 0,0 2-14 15,0 0-9-15,0-1-10 0,0 0-7 16,-3 0-15-16,3 1-14 0,0-2-8 0,-3 2-12 15,3-2-7-15,-6-8-10 0,6 15-11 0,-2-9-4 0,-4-6-6 16,3 9-6-16,-3-9-4 0,0 0-7 16,5 9 5-16,-5-9-4 0,0 0-23 0,0 0-8 15,0 0-9-15,0 0-8 0,0 0 1 0,18-16-11 0,-18 16-3 16,8-17-5-16,-2 10-5 0,0-7 3 0,2 3 0 16,-2-2 6-16,3 0 0 0,1 0 0 0,-2 0 1 15,1 0 7-15,-2 2 10 0,4 0 8 0,-3 4 18 16,1 0 11-16,5 0 9 0,-7 1 7 0,-7 6 7 15,20-4 22-15,-10 3-2 0,-10 1 10 0,24 5 8 16,-9-2 4-16,0 3 1 0,1 0-4 0,1 4 0 16,-1-4-7-16,0 4-3 0,8 4-6 0,-3-3-9 15,-6 2-6-15,3-4-7 0,1 6-3 0,-2-5-6 16,5 2-10-16,-7-4-3 0,0-1-24 0,-2 3-48 16,-2-7-51-16,-2 1-57 0,-2 0-48 0,-7-4-47 0,9 7-58 15,-9-7-93-15,0 0-303 0,0 0-745 16,0 0 329-16</inkml:trace>
          <inkml:trace contextRef="#ctx0" brushRef="#br0" timeOffset="160841.0635">15766 8168 205 0,'0'0'264'0,"20"10"-12"0,-13-3-17 15,-2 0-11-15,-1 7-14 0,5-1-8 0,-1 5-16 16,-1 3-10-16,2 3-9 0,3 1-8 0,-2-1-12 16,-2-3-12-16,2 3-8 0,1 0-14 0,1 0-9 15,-6 0-10-15,3-2-2 0,0-3-16 0,-3-2-6 16,1 1-7-16,-1-1-5 0,0-3-7 16,0-2 2-16,-2 0-14 0,-1-2 2 0,2-3-6 0,-5-7-3 15,3 12 0-15,-3-12-4 0,4 8 2 0,-4-8 0 16,0 0-5-16,6 7-2 0,-6-7-6 0,0 0 0 0,0 0-6 15,0 0 3-15,0 0-4 0,0 0 2 16,0 0-6-16,-27-22-5 0,14 17 2 0,0-1-1 16,-5 1-3-16,0-1 2 0,0 3 0 0,-8-1-2 15,7 0 2-15,-2 2 7 0,2 2 8 0,-2-4 9 16,3 7 6-16,0-2 1 0,2 0-1 0,4 4 10 0,-2-1 4 16,5-1-3-16,-1 3 3 0,10-6-1 0,-13 12 9 15,7-6 1-15,3 5-7 0,3-11 6 0,-5 14-7 16,5-14 8-16,5 17-12 0,1-10 8 0,-2 1-8 15,10-2-1-15,-1 2-1 0,0 0-3 0,4-4-3 16,-2 1-2-16,4-2-7 0,0 0 0 16,4-3 2-16,2 0-6 0,-4 0-1 0,-2-1-2 0,11-4-5 15,-3 1-2-15,-3-2-5 0,1-1 0 0,-5 3-7 16,5-4 2-16,-3-2 1 0,2 0 2 0,-1 0-8 16,1-1 4-16,-5 4 3 0,2-6 3 0,-3 4-12 15,-2 0 3-15,-1 2 9 0,1-2-11 0,-2 3 3 16,1 0-1-16,-5 3 1 0,-1 2-4 0,-9 1 2 15,21-3-2-15,-11 3 3 0,-10 0 3 0,23 3-4 16,-10 0-1-16,-1-2 2 0,2 3 0 0,1-2-5 16,2 2 11-16,0-1-3 0,1 1 2 0,1 1 2 15,2-4-4-15,-2 0 3 0,8 3 2 0,-3-4 0 16,4 0-3-16,-2-4 2 0,-1 2 0 0,2 1 1 16,-5-3-2-16,-1-1 1 0,-1 3 2 0,-1-4-1 15,-1 2 9-15,1 0-14 0,-2-4 4 0,-2 1-1 16,0 2 5-16,-2-2-4 0,-6 3 1 0,1-4-4 15,-5 0 1-15,1-1-7 0,-4 9-1 0,6-17 4 0,-6 17-14 16,-1-20 5-16,-4 12-10 0,-1-2-2 0,6 10 9 16,-12-18-6-16,5 12 11 0,-1-2-4 0,0 1 1 15,-4-1 2-15,-3 2 2 0,1-1-7 0,-2 2 7 16,1 4 1-16,0-3-3 0,-3 4 3 0,-1 0 5 16,1 3 4-16,1-2-1 0,-2 1 2 0,1 2 14 15,-1 2-7-15,5-1 7 0,-1 2 0 16,1 1 6-16,-3 1 1 0,4-2 5 0,2 2-4 0,1 2 1 15,2-3 0-15,-1 2-2 0,3 3 7 16,0-5-2-16,5 3-3 0,1-11 1 0,-4 21-3 0,2-11-1 16,2-10-5-16,3 18 4 0,1-7-2 0,2-4-3 15,0 1 2-15,3 1 0 0,-1-2-4 0,-1-4 0 16,5 3-7-16,-1-1-5 0,-1-1-9 0,7-2-9 16,-3-2-7-16,1 0-6 0,2-2-12 0,-1-1 4 15,1 1-6-15,-1-4 11 0,-1-1-16 0,3 1 7 16,-3-4-2-16,3 1 6 0,-1-1 10 0,-3-2-7 0,5-3 4 15,-2-1 10-15,-4 3-2 0,6-4-1 0,-4 8 3 16,3-4 6-16,-4 3-3 0,-4 0 2 16,4 1 5-16,-5 3 4 0,-2 3-4 0,-7 3 7 0,15-10 1 15,-9 9 2-15,-6 1-1 0,16-3 3 0,-16 3 8 16,14 5 0-16,-14-5-2 0,10 5 13 0,-4 1-11 16,2 1 9-16,-4 0-3 0,3 1-1 0,-1 1 6 15,0 0 1-15,2-4-7 0,-8-5 3 0,10 16-1 16,-2-10-6-16,-2 2 6 0,-2-3 1 0,-4-5-3 15,11 9-3-15,-8-3-1 0,-3-6 2 0,10 5-1 16,-10-5 2-16,14 4-1 0,-14-4 2 0,14 2-6 16,-14-2-1-16,17-6 0 0,-17 6-1 0,16-7-2 15,-8 2 4-15,2-1-11 0,-1-1 4 0,3-4 3 16,0 4 1-16,-2-5-6 0,2 3 6 0,2-2 6 0,-2 1-17 16,-3 4 11-16,1-4-3 0,-1 2 2 0,-3 1 0 15,1 3 2-15,-7 4-3 0,12-6-1 16,-12 6 1-16,11-4-2 0,-11 4 5 0,0 0 2 0,0 0-5 15,16 10 6-15,-11-6 3 0,-5-4 4 0,7 14 6 16,-5-7-1-16,-2-7 2 0,7 11 1 16,-2-2-1-16,-5-9-2 0,6 13 2 0,-4-8-6 0,-2-5 1 15,6 13-2-15,-6-13-3 0,5 9 0 0,-5-9 1 16,3 7-1-16,-3-7 1 0,0 0-1 16,10 6-1-16,-10-6 7 0,0 0-8 0,0 0-5 0,20-6 1 15,-20 6-1-15,16-7 0 0,-4 0 1 0,2 2-4 16,0-7-1-16,3 2 0 0,5-5 0 0,4 4-4 15,-1-3 1-15,9-3 3 0,-7 0-6 0,1 5-1 16,1 1 2-16,1 3-1 0,1-3-1 0,-3 8-1 16,4-1 1-16,-3 3-1 0,1 1 1 0,-1 1-1 15,-1 6 1-15,0-1 1 0,9 1-5 0,-14 3 3 16,-1 2 4-16,5 1 0 0,-2 1-7 0,-2 0-20 16,-4 2-52-16,2 2-51 0,1-2-63 0,-11-1-69 15,1 0-101-15,-6-3-421 0,1 1-849 0,-2 2 376 16</inkml:trace>
        </inkml:traceGroup>
        <inkml:traceGroup>
          <inkml:annotationXML>
            <emma:emma xmlns:emma="http://www.w3.org/2003/04/emma" version="1.0">
              <emma:interpretation id="{430F7722-ECB9-4705-B70D-625BF6CDFFCB}" emma:medium="tactile" emma:mode="ink">
                <msink:context xmlns:msink="http://schemas.microsoft.com/ink/2010/main" type="inkWord" rotatedBoundingBox="21539,9333 23601,9185 23649,9846 21586,9994"/>
              </emma:interpretation>
            </emma:emma>
          </inkml:annotationXML>
          <inkml:trace contextRef="#ctx0" brushRef="#br0" timeOffset="161627.8405">19171 7736 264 0,'0'0'310'0,"-6"-11"-20"0,6 11-6 0,0 0-11 15,0-14-10-15,0 14-22 0,0 0-9 0,0 0-21 16,5-11-17-16,-5 11-16 0,0 0-7 0,0 0-9 15,19 3-3-15,-19-3 7 0,14 15-14 16,-1-2-3-16,-4-2 8 0,3 2 6 0,7 5-12 0,-1 2 1 16,-1 4-4-16,6 5-9 0,-6-8-4 0,1-1-8 15,1 3-5-15,-4-3-13 0,-2 2-2 0,4-3-9 16,-1 1-8-16,-2-1-8 0,-2-4-8 0,0 0-4 0,1 4-7 16,-4-4-5-16,-2 0-7 0,-1-3-5 0,0-3-8 15,0 3-11-15,-3-1-17 0,3-1-30 16,-1-2-34-16,-5-8-33 0,6 12-37 0,-6-12-22 0,7 8-28 15,-7-8-32-15,12 3-43 0,-12-3-56 0,0 0-76 16,28-15-314-16,-14 7-754 0,1-4 334 16</inkml:trace>
          <inkml:trace contextRef="#ctx0" brushRef="#br0" timeOffset="162143.3713">19933 7965 28 0,'0'0'287'0,"0"0"-10"15,0 0-11-15,0 0-10 0,0 0-21 0,0 0-10 0,-32-7-21 0,32 7-11 16,-20 3-16-16,20-3-6 0,-21 11-14 16,6 0-4-16,-1-4-6 0,1 1-10 0,-1 3 0 15,2 0-6-15,-1 2-3 0,0 3-2 0,2-2-2 16,0 0-1-16,1-1-10 0,4 1-9 0,-1 0-5 16,2 1-4-16,1-2-12 0,1 0 2 0,2 3-5 15,-1-3-7-15,2 0-4 0,2-2-1 0,2 1 1 0,2-4-4 16,1 0-1-16,1 3-1 0,4-4-4 0,4 0 3 15,2-4-10-15,3 0-7 0,8-3 0 0,0-3-4 16,6 1-3-16,7-3-2 0,5-1-6 0,-5-4-5 16,5 2 2-16,-3-4-4 0,1-1-4 0,-1 0 0 15,2-3-2-15,-2-1-5 0,0 1-2 0,3-2-2 16,-5-3-4-16,-1 5-7 0,0-2-2 0,-1-4-1 16,-11 9-6-16,-3-5-10 0,-2 3 1 0,-1-1 0 15,-9 5 3-15,-1-2-2 0,-4 2 4 0,-1-4 2 16,-3 8-6-16,-3 7 3 0,0-18 0 0,0 18 11 0,-12-12-9 15,0 8-3-15,-1 0 7 0,-2 0-1 16,-2 4 5-16,-6 1-3 0,2 3 5 0,-8 3-12 16,3 0 11-16,2 3-1 0,-2 1 0 0,1 2 1 15,6 1-5-15,4-1-1 0,1 2 7 0,4-1 2 0,1 0 4 16,3-4-3-16,0 7 6 0,4-5 5 0,1 3 2 16,2-2 6-16,5 1 5 0,2-2 6 0,1 0 1 15,4-1 3-15,4 0-6 0,-1-3 0 0,3-1 1 16,8 2-1-16,0-3-3 0,4-2-4 0,-2 0 0 15,2-3-1-15,-3-1-9 0,5 2-16 0,7-5-45 16,-8 2-36-16,-4-3-47 0,-3-2-45 0,-4 3-59 16,3-2-70-16,-1-7-107 0,0 1-240 0,-3-3-709 15,-5 3 313-15</inkml:trace>
          <inkml:trace contextRef="#ctx0" brushRef="#br0" timeOffset="162530.8411">21247 7848 14 0,'0'0'341'16,"0"0"-26"-16,0 0-23 0,0 0-25 0,0 0-14 0,0 0-20 15,0 0-20-15,0 0-19 0,-30-8-11 16,30 8-24-16,-25 6-5 0,10-1-9 0,-1 0-22 0,-7 3 0 16,6 0-5-16,-9 2-22 0,2 0-12 0,0 3-9 15,4-1-6-15,2-2-4 0,3-3-9 0,1 2-3 16,2 0-10-16,3-2 5 0,3-1-11 0,1 1-3 15,5-7 0-15,-8 13-7 0,8-13-2 0,3 13-4 16,-3-13 10-16,13 12-10 0,-4-6-3 0,5 0-5 16,-1 1 7-16,2-1-8 0,5 1-1 0,-4-1 0 15,2 1-10-15,1 1 18 0,4 0-4 0,-5 0 0 16,-4 3 3-16,4-4 16 0,-3 0-14 0,-1 0 7 16,-4 0-3-16,-1 1 1 0,-2-1 0 0,-1-1-5 15,-6-6 17-15,6 12 12 0,-6-12 3 0,-3 12 10 16,3-12 5-16,-13 12-6 0,0-5-4 0,-4-4-3 0,2 6-10 15,-9-1-1-15,2-1-6 0,1-2-3 0,2 0-7 16,-7 2-16-16,9-3-24 0,2-2-23 0,1-2-31 16,2 2-33-16,12-2-43 0,-19-2-52 0,19 2-58 15,-11-9-72-15,11 9-305 0,-3-15-682 0,3 15 302 16</inkml:trace>
        </inkml:traceGroup>
        <inkml:traceGroup>
          <inkml:annotationXML>
            <emma:emma xmlns:emma="http://www.w3.org/2003/04/emma" version="1.0">
              <emma:interpretation id="{57162B39-9789-4BDD-86FF-DC1B5C97474A}" emma:medium="tactile" emma:mode="ink">
                <msink:context xmlns:msink="http://schemas.microsoft.com/ink/2010/main" type="inkWord" rotatedBoundingBox="23789,9154 27671,8874 27762,10146 23881,10425"/>
              </emma:interpretation>
            </emma:emma>
          </inkml:annotationXML>
          <inkml:trace contextRef="#ctx0" brushRef="#br0" timeOffset="164039.6348">21447 7985 31 0,'12'-7'343'0,"-12"7"-13"15,10-6-24-15,-10 6-17 0,0 0-30 0,11 0-18 16,-11 0-26-16,0 0-28 0,0 0-14 0,0 0-22 16,16 6-7-16,-16-6-7 0,9 8-8 0,-4-1-6 0,-5-7-9 15,7 14 2-15,-4-5-4 0,3-1-4 16,0 1-3-16,-1 0-9 0,2 2 8 0,-4-1-2 15,3 1-5-15,-2-1-7 0,2 0-2 0,-3 0-3 0,2-3-7 16,-1 3-12-16,-1-2-1 0,2-1-8 16,-2 3-8-16,-3-10-2 0,6 11-6 0,-6-11-4 0,6 9-3 15,-6-9-2-15,4 8-2 0,-4-8-14 0,0 0-6 16,0 0 1-16,3 8-13 0,-3-8-17 0,0 0-14 16,0 0-12-16,0 0-6 0,0 0-7 0,18-25-8 15,-12 19-6-15,3-6-5 0,3 2-3 0,-6-1 5 16,3-3-2-16,-2 0 12 0,4 2 2 0,-2 1 9 15,1-3 4-15,1 5 7 0,1-2 7 0,-1 2 9 16,3 1 15-16,-5 2 13 0,3 2 10 0,0-2 8 16,0 2 8-16,3 4 5 0,-1-3 4 0,-14 3 4 15,21 0 5-15,-10 3 4 0,-2-1 5 0,4 1 1 16,-1 5 1-16,1-1 6 0,-1-1-8 0,0 3-1 0,-7-3 0 16,10 4-5-16,-6-2-2 0,0 1-1 0,-3-2 1 15,0 0 3-15,0 2-10 0,-2-2-7 0,-4-7 5 16,7 10-4-16,-4-4-5 0,-3-6-4 15,5 11 3-15,-5-11-5 0,4 7-2 0,-4-7-4 0,0 0 2 16,5 8 12-16,-5-8-18 0,0 0 7 0,0 0-2 16,0 0-13-16,0 0-8 0,0 0-7 0,0 0-7 15,0 0-6-15,19-21-16 0,-11 15-16 0,1-1 2 16,-2-5-9-16,5 1-2 0,-3-1 0 0,-2 0 11 0,4-3 3 16,-2 0 3-16,0 3 2 0,0-1 10 0,0-1 2 15,-2 2 3-15,1-1 9 0,-2 6 3 16,0-3 10-16,-1 3 12 0,1 0 12 0,0 0 5 0,-6 7 8 15,9-7 10-15,-9 7 2 0,8-10 2 0,-8 10 6 16,9-3-11-16,-9 3 8 0,0 0 7 0,0 0 9 16,21 9 3-16,-21-9 6 0,13 7 14 0,-7 2-2 15,4 0 3-15,-1 1 5 0,0-3 2 0,-3 4-5 16,6-1-6-16,-3 1-1 0,-1-1-8 0,2 0-3 16,-1 0-11-16,-1 1-6 0,2-5-4 0,-4 3-3 15,1-3-2-15,-1 2-8 0,2 0-19 0,-2-1-16 16,-6-7-30-16,9 9-30 0,-5-2-20 0,-4-7-26 15,9 8-19-15,-3-5-14 0,-6-3-12 0,14 4-12 16,-14-4-12-16,17 0-5 0,-17 0-2 0,20-5 8 16,-10 5 10-16,4-2 17 0,2-3 15 0,-1 2 11 15,-2-4 17-15,1 5 17 0,-1 1 18 0,2-2 24 16,3-2 20-16,-4 2 17 0,0-1 11 0,4-3 8 0,0 4 2 16,-1-4 7-16,1 2-2 0,1-2 4 15,-3-1 2-15,8 0-4 0,-7 1 9 0,0-2-6 16,6-1-5-16,-7 2-1 0,4 3 2 0,-1-4-4 0,-4 1 1 15,0 1 0-15,-3-4-2 0,0 2-1 0,-3-2 2 16,-3 4-6-16,0-3-3 0,-5 2-1 0,-1 8-8 16,5-16-6-16,-5 16 7 0,-8-14-2 0,8 14 0 15,-12-13 1-15,5 8-5 0,-4 1 4 0,-2 3-1 16,13 1 0-16,-23 0-3 0,23 0 7 0,-26 3-2 16,15 0 0-16,-4 3 3 0,2 0 1 0,1 2 3 15,3-4-2-15,-3 6 0 0,2-3 5 0,2 3 1 16,1-2 2-16,1 5 9 0,0-2 2 0,4-1 7 15,1 0 2-15,1-10 2 0,3 28 7 0,6-17-2 16,-5 2 2-16,7-3 1 0,-2-1 5 0,3 3-3 16,2-2-3-16,4-1 8 0,0-2-6 0,6-1 0 15,-5-2-3-15,8 0 1 0,0-3-11 0,15-1 0 16,-14-1 1-16,5-2-9 0,7 0-3 0,1-1 7 16,-10 1-1-16,9-5-2 0,-1-1-8 0,-9 4 2 15,-2-4 3-15,11-3 0 0,-2-2-13 0,-1-2 9 0,-6 4-5 16,7-7-8-16,-1-1-1 0,-2-3-13 0,0-2-7 15,-1 0-2-15,-1-3-10 0,-3-2-9 0,1 0-7 16,-3-1 4-16,0-3-4 0,-5 3 5 0,-1 0-2 16,-3 0 5-16,-6 8 6 0,-3 1 1 0,-2-4 5 15,-2 4-3-15,-5 2 4 0,0 3 0 0,0-1 3 16,-5 0 7-16,1 3-1 0,-6-1 1 0,1 2 3 16,-3 2 0-16,-3 3-2 0,-3-2 6 0,0 1-4 15,-1 6 5-15,-5 0 2 0,3 4 8 0,-5 1 9 16,1 2-8-16,0 4 4 0,2 2 3 0,0 4 1 15,2-2 1-15,0 5 7 0,0 4 11 0,3 0 4 16,3 4 6-16,2 2-5 0,-1 10 2 0,1-1 4 16,5 0 1-16,-1 0 8 0,3 1-27 0,5-2 9 0,1 4 8 15,1-4-9-15,4-6-4 0,1 1 1 0,1-5-4 16,4 4-3-16,-1-7 2 0,7 3-3 0,-4-6 6 16,3 0-5-16,4-5-9 0,-5 0-3 0,9-1 4 15,-7-8-10-15,0 2-6 0,1-4 6 0,1 0 4 16,2-4-8-16,-2 0 2 0,1-2-4 0,-1 1 5 15,1-4-2-15,-4 0 2 0,2-2 0 0,-2-1 1 16,2 2-6-16,0-3 6 0,0-1-1 0,0 4 0 16,-5-3 4-16,1 4 2 0,-4 1 0 0,1-3 4 15,-1 6-4-15,-1-1 0 0,-9 4-2 0,15-6 5 16,-15 6 9-16,16-1-8 0,-16 1 2 0,15 5 3 16,-7-2 3-16,-2 3 7 0,4 3 6 0,-2-3 6 15,-1 1 1-15,2 4-8 0,0-2 12 0,0 2-1 0,0 0-3 16,3-1 1-16,-2 0-6 0,1 0-1 15,2-2-3-15,-4 2 7 0,1-3-11 0,-2-1-1 16,-2-2 5-16,3 3-9 0,-2 0-8 0,-7-7-15 16,9 7-23-16,-9-7-33 0,11 2-44 0,-11-2-44 15,0 0-43-15,0 0-43 0,0 0-60 0,0 0-85 16,9-15-299-16,-9 15-730 0,0 0 323 0</inkml:trace>
          <inkml:trace contextRef="#ctx0" brushRef="#br0" timeOffset="164240.1705">24218 7629 187 0,'0'0'438'0,"2"-12"-7"15,-2 12-14-15,6-11-19 0,-6 11-25 0,0 0-37 16,4-8-39-16,-4 8-24 0,0 0-31 0,0 0-27 16,0 0-21-16,0 0-24 0,0 0-14 0,19 16-29 15,-13-9-37-15,-6-7-50 0,9 16-37 0,-3-5-40 0,-3-1-36 16,-3 1-38-16,0-1-47 0,-1 5-43 0,-1-2-41 15,5-2-54-15,-3-11-250 0,5 15-590 16,-5-6 262-16</inkml:trace>
          <inkml:trace contextRef="#ctx0" brushRef="#br0" timeOffset="164913.2482">24352 7839 105 0,'3'7'250'0,"-3"-7"1"0,9 14 3 16,-1-6-11-16,-4-1-4 0,-1 0-9 0,6-1-10 0,-1 4-4 15,-2-3-22-15,0 1-12 0,1-2-9 0,0 3-10 16,1-3 4-16,-2 0-20 0,1-2-11 0,2 4-6 15,2-6-13-15,-11-2-8 0,15 5-10 0,-5-4-11 16,-10-1-17-16,16 5 5 0,-16-5-14 0,17-4 1 16,-17 4-7-16,16-3-2 0,-16 3-15 0,14-9 0 15,-8 3-6-15,1 0 0 0,1-1-9 0,1 0 3 16,-5-3-16-16,2 3 2 0,1-4-3 0,-2 2 2 16,4-2-7-16,-3-1-1 0,0 0 4 0,1 4-8 15,-4 0-3-15,-3 8 3 0,8-13 3 0,-8 13-6 0,9-9 0 16,-9 9 0-16,6-4 1 0,-6 4 2 0,0 0-1 15,0 0-10-15,16 12 7 0,-12-5 0 16,8 0 4-16,-6 6-2 0,5-1 4 0,1 7-2 0,3 0 18 16,0 1-20-16,1 3-3 0,3 1 9 15,1 7-3-15,-1-7 1 0,2 5 1 0,1 1 9 16,1 2-6-16,-2 0 10 0,0-1-13 0,-2 3 4 0,-6-10-5 16,5 7 5-16,-4-7-7 0,2 2-1 0,-6-1 4 15,4-1 1-15,-5 0-7 0,-3-6 8 16,0-4-1-16,-3 4 1 0,-2-1 18 0,-2-2-11 0,-2-2-3 15,-3-2-6-15,-3-1 14 0,-2 1 3 0,-5-1 1 16,-2-2 8-16,2-3-8 0,-11 0-2 0,0 1-5 16,-1-6 4-16,1-1-6 0,6-2 17 0,2 1 12 0,2-3 9 15,1-1 2-15,2 0 4 0,1-5 4 16,4 2-6-16,2-1-2 0,1-6-2 0,-2 0-9 16,5 0-5-16,2-8-11 0,1-4-10 0,6 3-21 0,0-12-28 15,10 1-21-15,0-2-19 0,7-3-19 0,1 2-22 16,-2 0 2-16,3 1-6 0,1 1 12 0,-1 4 10 15,-4 3 12-15,-5 11 9 0,4-3 16 0,-2 5 20 16,-6 4 16-16,-1 0 23 0,0 5 18 0,-2-3 20 16,0 5 20-16,-3 0 27 0,-6 6 8 15,13-9 2-15,-13 9 7 0,11-3 9 0,-11 3 7 0,13-2 2 16,-13 2 4-16,18 3 5 0,-18-3 6 0,18 10 5 16,-8-3-7-16,8 0 0 0,-9 3-11 0,5-1-2 15,3 2-10-15,-2 0-8 0,-4 1-7 0,2-3-9 16,-1 4-6-16,-1-2-3 0,1-3-14 0,-5 2-2 15,5 0-5-15,-9-3-5 0,7-2-7 0,-4 1-17 16,-6-6-16-16,8 13-26 0,-8-13-35 0,0 9-31 16,0-9-36-16,0 0-40 0,3 10-43 0,-3-10-44 15,0 0-39-15,0 0-51 0,0 0-58 0,0 0-427 16,-42-19-887-16,35 12 392 0</inkml:trace>
          <inkml:trace contextRef="#ctx0" brushRef="#br0" timeOffset="165081.7816">25214 7585 361 0,'5'-15'366'16,"-5"15"-32"-16,3-11-22 0,-3 11-26 15,3-10-27-15,-3 10-31 0,0 0-22 0,0 0-24 0,0 0-16 16,0 0-10-16,0 0-32 0,0 0-30 0,0 0-35 16,22 16-33-16,-16-11-43 0,2 6-42 0,1-5-48 15,-2-1-51-15,8 4-74 0,-9-4-199 0,7 1-468 16,-2-1 208-16</inkml:trace>
        </inkml:traceGroup>
        <inkml:traceGroup>
          <inkml:annotationXML>
            <emma:emma xmlns:emma="http://www.w3.org/2003/04/emma" version="1.0">
              <emma:interpretation id="{1CE74F9A-33AD-4A1C-B957-D38184EB8DD9}" emma:medium="tactile" emma:mode="ink">
                <msink:context xmlns:msink="http://schemas.microsoft.com/ink/2010/main" type="inkWord" rotatedBoundingBox="28028,9266 28706,9217 28738,9661 28060,9710"/>
              </emma:interpretation>
            </emma:emma>
          </inkml:annotationXML>
          <inkml:trace contextRef="#ctx0" brushRef="#br0" timeOffset="165643.8663">25684 7902 174 0,'-12'3'386'15,"12"-3"-10"-15,0 0-9 0,0 0-12 0,0 0-17 0,0 0-28 16,0 0-18-16,0 0-29 0,0 0-22 0,0 0-17 16,0 0-14-16,0 0-10 0,0 0-10 0,0 0-9 15,45-7-22-15,-32 7-8 0,1-3-15 0,1 2-10 16,4 1-15-16,-2 0-11 0,-1 0-9 0,3-2-13 15,-2 2-13-15,-1 0-25 0,3 2-37 0,1-4-43 16,-4 4-30-16,4-2-52 0,-1 0-49 0,-6-2-42 16,4 2-60-16,-2-4-70 0,-2 4-314 0,-1-2-710 15,-1 1 315-15</inkml:trace>
          <inkml:trace contextRef="#ctx0" brushRef="#br0" timeOffset="165393.5687">25704 7630 183 0,'13'2'304'0,"-13"-2"-7"0,22-2-5 16,-11 2-16-16,-11 0-15 0,19 2-16 0,-10 0-20 0,2 2-10 15,-3 1-11-15,0-1-11 0,4 5-8 0,-8-2-10 16,2 2-5-16,3 6-3 0,-7-2-6 15,2 1-1-15,1 3-8 0,-2-4 2 0,0 5-3 0,-2-3 0 16,1 1-5-16,-2 4-1 0,0-1-2 16,-2-1-1-16,2-1-1 0,-1 2-6 0,1-3-9 15,-3-1-5-15,3 2-9 0,0-3-6 0,0 3-6 0,0-10-7 16,3 7-7-16,-3-14 0 0,1 20-10 0,-1-13-3 16,3 1-6-16,-3-8-4 0,9 14-5 0,-6-7-4 15,3-2-7-15,-6-5-4 0,13 6-3 0,-5-3-2 16,1 0-9-16,-9-3-5 0,22 0-18 0,-11 0-19 15,-11 0-29-15,25-3-33 0,-12 2-37 0,-2-1-37 16,4-4-42-16,-2 1-28 0,-1-4-35 0,-4 1-43 0,-1 3-48 16,5-6-75-16,-9 0-331 0,0 2-813 15,0-2 359-15</inkml:trace>
          <inkml:trace contextRef="#ctx0" brushRef="#br0" timeOffset="165852.7453">26300 7895 267 0,'0'0'289'0,"11"7"-6"0,-11-7-7 16,8 7-4-16,-8-7 1 0,11 7-7 0,-11-7 4 16,6 2 0-16,-6-2 3 0,0 0 11 0,10 9 4 15,-10-9 2-15,0 0 0 0,9 2-16 0,-9-2-19 16,0 0-26-16,0 0-20 0,0 0-27 0,0 0-30 16,0 0-48-16,0 0-57 0,0 0-84 0,0 0-81 15,0 0-75-15,0 0-95 0,0 0-152 0,-39-1-272 16,39 1-770-16,-16-1 341 0</inkml:trace>
        </inkml:traceGroup>
      </inkml:traceGroup>
    </inkml:traceGroup>
  </inkml:traceGroup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32:50.60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ECD6F5C-7901-4EE0-B0F6-7521D8A25689}" emma:medium="tactile" emma:mode="ink">
          <msink:context xmlns:msink="http://schemas.microsoft.com/ink/2010/main" type="writingRegion" rotatedBoundingBox="2131,1142 32984,-253 33712,15828 2858,17224"/>
        </emma:interpretation>
      </emma:emma>
    </inkml:annotationXML>
    <inkml:traceGroup>
      <inkml:annotationXML>
        <emma:emma xmlns:emma="http://www.w3.org/2003/04/emma" version="1.0">
          <emma:interpretation id="{C838513D-3F3E-49C1-831E-9E401DE24D5C}" emma:medium="tactile" emma:mode="ink">
            <msink:context xmlns:msink="http://schemas.microsoft.com/ink/2010/main" type="paragraph" rotatedBoundingBox="2306,1118 18503,705 18548,2457 2350,28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DBCCEA7-D69F-434D-B145-C3D93923EAAC}" emma:medium="tactile" emma:mode="ink">
              <msink:context xmlns:msink="http://schemas.microsoft.com/ink/2010/main" type="line" rotatedBoundingBox="2306,1118 18503,705 18548,2457 2350,2870"/>
            </emma:interpretation>
          </emma:emma>
        </inkml:annotationXML>
        <inkml:traceGroup>
          <inkml:annotationXML>
            <emma:emma xmlns:emma="http://www.w3.org/2003/04/emma" version="1.0">
              <emma:interpretation id="{768BD214-E6B6-4861-924F-39F2658F16B5}" emma:medium="tactile" emma:mode="ink">
                <msink:context xmlns:msink="http://schemas.microsoft.com/ink/2010/main" type="inkWord" rotatedBoundingBox="2306,1118 7889,975 7934,2728 2350,2870"/>
              </emma:interpretation>
            </emma:emma>
          </inkml:annotationXML>
          <inkml:trace contextRef="#ctx0" brushRef="#br0">2 126 172 0,'4'-10'163'0,"-4"10"-6"0,0 0-13 0,0-11-3 16,0 11-11-16,0 0-1 0,0 0-8 0,0 0-5 16,0-15-4-16,0 15-4 0,0 0 4 0,0-13-8 15,0 13-3-15,0 0-11 0,0-11-6 0,0 11-3 0,3-8-3 16,-3 8 1-16,0 0-2 0,0 0 1 16,5-10-4-16,-5 10-6 0,0 0-3 0,0 0-2 0,0 0-8 15,0 0-3-15,0 0 4 0,0 0-8 16,0 0 3-16,0 0 2 0,0 0 2 0,0 0 6 0,0 32-3 15,0-32 3-15,0 25-4 0,0-7-2 0,-2-1 4 16,2 8-4-16,0 1 5 0,-3 2-10 0,3 8 8 16,-1-1-4-16,1-8-12 0,-2 8 7 15,2-8-4-15,2 9 0 0,-2 1-4 0,-2-4 1 16,2-4 5-16,0 8-12 0,0-2 6 0,3-10-6 0,-3 1-3 16,-3 0-1-16,6-2 6 0,2 1 5 0,-5-1-14 15,1-3-6-15,2-3 5 0,0-1-7 16,-3 0 4-16,5-3-5 0,-4 0-1 0,-1 1-8 0,5 1 8 15,-2-9-4-15,-3-7 8 0,4 12-15 0,-4-12 6 16,0 0-1-16,2 13 15 0,-2-13-16 0,0 0 1 16,0 0-2-16,1 11 8 0,-1-11-4 0,0 0 5 15,0 0-8-15,0 0 7 0,0 0-2 0,0 0-5 16,0 0-1-16,0 0 0 0,-3-42 4 0,-1 31-9 16,2-6-4-16,2 2 1 0,-4-12-5 0,1 2-2 15,-2-13-9-15,2 0 1 0,-1-4-1 0,-1-4-9 16,2 4 4-16,2-6 2 0,1-1-2 0,0 0-4 15,-3-1 0-15,1 2 2 0,2 6-2 0,0 2 11 16,2 1-4-16,1 3 5 0,-3 12-1 0,0 3-1 0,-3-2 4 16,6 5-1-16,-2 0 4 0,-1 7 1 0,0 1 12 15,0 10-2-15,0-16-16 0,0 16 5 0,-1-14 2 16,1 14 2-16,0 0-1 0,0 0 1 16,1-12 1-16,-1 12-7 0,0 0 2 0,0 0 7 15,0 0 18-15,0 0-10 0,0 0-4 0,0 0 7 16,15 22 4-16,-10-10-2 0,1 0 0 0,1 5 8 0,1 5 0 15,4 1 9-15,-4 5-2 0,3-2 0 0,2 10 0 16,2-1-1-16,0-2 4 0,2 1-3 0,-4-10-4 16,2 11-5-16,1-4 10 0,-4-3-1 0,2-8-1 15,-1 2-3-15,3 0-2 0,-2-2 5 0,1-2-5 16,-6 0 3-16,4 1-4 0,-1-4 4 0,3 3 2 16,-5-4 0-16,2-1 2 0,2-1-2 0,-4 1 1 15,2-2-4-15,2 0-5 0,-1 1 4 0,3 0-9 16,-2-1 9-16,-1 2-8 0,2-2 2 15,-1-4-3-15,-1 4 1 0,0-3-1 0,-1-1-1 0,0 2 0 16,-1-3 3-16,-1 2-9 0,-1-2 4 0,5 1-5 16,-7-1-1-16,5-5-2 0,-5 5 4 0,-7-6-1 15,12 6 0-15,-6-1-4 0,8-1 0 0,-14-4-11 0,12 3-6 16,-12-3-15-16,7 6-19 0,-7-6-7 16,0 0-13-16,0 0-20 0,12 4-4 0,-12-4-26 15,0 0-8-15,0 0-16 0,0 0-21 0,0 0-26 16,0 0-31-16,0 0-31 0,0 0-22 0,0 0-62 15,0 0-198-15,0 0-578 0,-33-19 255 0</inkml:trace>
          <inkml:trace contextRef="#ctx0" brushRef="#br0" timeOffset="287.9674">88 639 25 0,'0'0'195'0,"0"0"-11"0,0 0-1 0,0 0-6 16,0 0-5-16,0 0-6 0,0 0-6 0,0 0-11 15,0 0-9-15,38 0-8 0,-23-4-4 0,-2 0-16 16,5 1-11-16,-3-3-11 0,4 1-3 0,8-1-11 15,-2-2-14-15,-2 0-5 0,1 1-19 0,-2 1-31 16,-3-1-27-16,1 1-22 0,4-1-40 0,-8 1-36 16,11-5-52-16,-11 4-166 0,1 0-362 0,1-1 161 15</inkml:trace>
          <inkml:trace contextRef="#ctx0" brushRef="#br0" timeOffset="745.395">819-123 185 0,'0'0'234'0,"0"0"-14"0,-3-13-1 0,3 13-11 16,0 0-7-16,0 0-24 0,0 0-16 0,0 0-13 15,0 0-18-15,0 0-6 0,0 0-4 0,0 0-3 16,0 0 0-16,0 0-3 0,0 0-3 0,0 49 1 16,0-31-11-16,3 8 5 0,0 2-6 0,-3-1-9 0,8 9 0 15,-2 4-7-15,5-3 12 0,-3 0-18 16,1 4-3-16,1-2-5 0,-2-4-4 0,-2 5-10 15,3-4 2-15,1 1-4 0,-1-2-3 0,0 0-3 0,-5-10-1 16,5 3-7-16,2-1 1 0,1 6-3 0,-3-7 0 16,1-4-1-16,-1 1-5 0,-3-6-2 0,3 6-9 15,-3-6 7-15,1-1-4 0,2-3-9 0,-4 0 6 16,4 0-3-16,-5-4 3 16,7 4-6-16,-11-13-15 0,7 14-22 0,-2-8-11 0,-5-6-11 0,4 7-14 15,-4-7-18-15,9 9-23 0,-9-9-35 0,0 0-39 16,0 0-39-16,0 0-49 0,0 0-286 0,0 0-591 15,17-22 262-15</inkml:trace>
          <inkml:trace contextRef="#ctx0" brushRef="#br0" timeOffset="1143.8426">1247 644 91 0,'8'11'252'0,"-4"-6"-20"0,-4-5-3 16,5 11-12-16,1-6-14 0,-1 3-12 0,3-1-5 16,-2 1-14-16,0 1-8 0,1-5-15 0,4 3-11 15,-4 3-12-15,2-6-11 0,3-1-6 0,3 1-11 16,-2-3-2-16,4-2-9 0,-4 2-6 0,4-2-9 16,1-3-3-16,-4 1-10 0,4-4-3 0,-3 4-10 15,2-5-3-15,-4 0 3 0,1-1-8 16,-1-1-3-16,2 1-2 0,-3 0-10 0,3-1 4 15,-6-1-2-15,0 1-2 0,0 0 7 0,-3 0-8 0,1-2-1 16,-6 5-1-16,5 0 2 0,-6 7 2 0,5-18-3 16,-5 8 1-16,0 10-5 0,0 0 6 0,-11-16-5 15,7 11 0-15,-6-1-11 0,1 1 7 0,9 5-2 16,-27-6 1-16,10 5 3 0,-2 6-7 0,0-5 2 16,1 0-1-16,-5 6-3 0,4-3 10 0,3 5-6 15,-4-5-8-15,2 4 7 0,3 0-3 0,2 1-4 16,-1-1-15-16,6-1-16 0,-4 3-20 0,0 0-24 0,4 0-30 15,-2 0-30-15,2 4-43 0,2-6-45 0,5 3-51 16,-5-3-210-16,6-7-519 0,-2 11 230 16</inkml:trace>
          <inkml:trace contextRef="#ctx0" brushRef="#br0" timeOffset="1554.3486">1727 747 158 0,'5'2'233'0,"-5"-2"-11"16,9 5-2-16,-3 2-10 0,-6-7-10 0,10 13-8 15,-2-7-10-15,-1 4-8 0,1 2-12 0,-2-4-13 16,1 3-10-16,3 2-12 0,-1 0-11 0,3 0-7 16,-3 2-6-16,3-1-12 0,3 4-6 0,-3-4-9 15,1 7-3-15,-1-4-9 0,-3-1-6 0,5 4-3 16,2-1-6-16,-5 3-1 0,2-4-4 0,2 6-1 15,-6-6-5-15,4 4-4 0,-5-2-3 0,-1 1-1 16,1-4-5-16,1 7 0 0,-6 0-3 0,-5 0 3 16,1-2-7-16,-4 1 0 0,-1-1-2 0,-1 3 0 0,-5-4 3 15,-3 1-2-15,-4 0-3 0,-7 4 0 16,5-6 3-16,-10 4-8 0,1-3 5 0,3-5 12 16,-7 1-11-16,-3 0 6 0,1-5 3 0,-6 1 1 15,0-2 3-15,1-3 2 0,0 0-3 0,-2-6 3 0,1-1 0 16,-1 0 4-16,3-2-4 0,10-2-9 0,-1-4 0 15,2 0-5-15,0-2-16 0,2-6-7 16,-3-5-16-16,7 0-11 0,3-3-18 0,6 1-20 16,5-5-19-16,2 0-30 0,-2 3-29 0,9-1-52 15,3-4-52-15,-6 6-272 0,7-3-571 0,1 2 253 16</inkml:trace>
          <inkml:trace contextRef="#ctx0" brushRef="#br0" timeOffset="2093.905">1939 760 205 0,'0'0'205'15,"0"0"-5"-15,12 7 2 0,-6-3-9 0,-6-4-10 16,8 9-13-16,-3-4-3 0,-5-5-12 0,14 7-7 0,-7-1-7 16,1-2-9-16,-8-4-4 0,18 7-9 0,-3-6-4 15,-3 0-8-15,2-1-10 0,-14 0-5 0,27-2-8 16,-9-1-9-16,0-4-5 0,-4 0-6 15,2 4-7-15,2-7-7 0,-3 3-3 0,0-1 6 0,1-2-15 16,-4 4-8-16,-3-5 1 0,-3 3-4 0,3 2-3 16,-3-2 0-16,0 1-2 0,-2-2 4 15,-4 9 3-15,8-13 0 0,-8 13 2 0,0-13-6 0,0 13 5 16,0 0-3-16,-6-17-6 0,6 17-6 0,-11-12 6 16,11 12-2-16,-13-7-2 0,13 7-4 0,-17-7 4 15,10 6-3-15,7 1-1 0,-24-5-1 0,9 10 1 16,2-5-1-16,-5 1-1 0,2 0-1 0,-2 3 3 15,3 2-1-15,-5-2 0 0,4 3-4 0,0 0 2 16,-2-3-2-16,4 3 2 0,-1-1-7 0,0 4 2 16,2-4 3-16,-2 3 2 0,2-2-5 0,4 3-3 15,1-5-1-15,1 1-5 0,1 1-3 0,6-7-13 16,-11 12-14-16,8-6-20 0,3-6-19 0,-7 13-30 16,7-13-34-16,-3 12-33 0,3-12-35 0,0 0-64 15,6 12-214-15,-6-12-521 0,16 0 231 0</inkml:trace>
          <inkml:trace contextRef="#ctx0" brushRef="#br0" timeOffset="2664.9441">2566 619 68 0,'7'5'257'0,"-7"-5"-19"0,0 0-13 0,7 6-11 15,-7-6-12-15,6 11-1 0,-6-11-11 0,8 12-6 16,-2-5-15-16,0 1-9 0,-3-1-15 0,7 4-8 16,-4-3-7-16,3 3-13 0,0 1-4 0,2 0-6 15,-3-1-6-15,3-4-10 0,-4-4-3 0,2 7-6 16,0-5-14-16,-4 2-3 0,4-1-3 0,-9-6-5 16,10 12-11-16,-4-11-1 0,-6-1-1 0,8 8-4 15,-8-8 8-15,6 6 0 0,-6-6 8 0,0 0 0 16,0 0-5-16,0 0 0 0,0 0-9 0,0 0-3 15,0 0 1-15,0 0 2 0,0 0-1 0,0 0-9 16,0 0 0-16,-9-37-5 0,9 37-10 0,-5-19 2 16,4 6 0-16,1 2-17 0,1-2-5 0,1 2-10 15,1-3-16-15,0 2-11 0,1 1-19 0,2 3-15 16,3-3-24-16,-2 1-16 0,2 3-18 0,0-2-14 16,3 1-13-16,2 1-5 0,-2 2 1 0,1-1 5 15,2 0-5-15,-2 1 9 0,5 2 9 0,-4-3 25 16,2 1 9-16,-1 1 8 0,0 2 10 0,-2-4 20 0,2 1 19 15,-1 3 29-15,-2-2 25 0,1 3 18 16,-13 1 19-16,21-4 21 0,-14 2 18 0,-7 2 17 16,15 2 9-16,-15-2 20 0,17 5 5 0,-10 1 2 0,-7-6 11 15,14 11 7-15,-7-1 3 0,2-2-1 0,0 5 7 16,-2 1-2-16,1 0 1 0,4 6-3 0,-5-2-6 16,1-6-5-16,-1 4-8 0,1 2-12 0,-1 0-8 15,2-5-7-15,-3 1-18 0,4 7-2 0,-2-3-7 16,2-8-10-16,-2 2-6 0,-2-1-7 0,-3-4-16 15,0 1-23-15,-3-8-38 0,9 14-34 0,-5-10-32 16,-4-4-27-16,6 7-38 0,-6-7-41 0,0 0-58 16,0 0-50-16,0 0-86 0,0 0-210 0,0 0-645 15,0 0 285-15</inkml:trace>
          <inkml:trace contextRef="#ctx0" brushRef="#br0" timeOffset="2852.4592">3246 246 168 0,'0'0'336'15,"-6"-11"-31"-15,6 11-31 0,0 0-21 0,-2-11-30 16,2 11-20-16,0 0-22 0,0 0-17 0,0 0-36 0,2-18-32 16,-2 18-40-16,6-10-38 0,-6 10-48 15,7-9-49-15,-1 2-60 0,-6 7-221 0,4-13-389 16,2 7 172-16</inkml:trace>
          <inkml:trace contextRef="#ctx0" brushRef="#br0" timeOffset="4048.0354">3444 705 24 0,'-12'-4'326'0,"12"4"-6"16,-22-2-6-16,7 1-6 0,4-2-6 0,11 3-12 0,-18-1-4 16,18 1-30-16,-13-2-22 0,13 2-20 0,0 0-30 15,-13 0-5-15,13 0-40 0,0 0-19 0,0 0-18 16,0 0-28-16,0 0-22 0,0 0-30 0,26-24-25 16,-9 19-24-16,-2-2-22 0,3 3-24 0,-2-3-10 15,8 1-15-15,1 1 0 0,-1 0 4 0,3-2 0 16,-3 2-1-16,3-2 6 0,1 0 10 0,-1 2 8 15,-2-3 9-15,2 4 6 0,-2-2 5 0,1 1 9 16,-7 2 8-16,5-4 20 0,-5 6 16 0,-1-1 18 16,-3 2 18-16,2 0 12 0,-8-4 14 0,-9 4 9 15,19 4 15-15,-12-2 22 0,-7-2-10 0,15 9 11 16,-6-7 1-16,-9-2 11 0,11 12 3 0,-4-6-5 16,-1 4-7-16,0-2 1 0,5 2-1 0,-6-1-4 15,3 3-6-15,-2-2 1 0,-2-2-8 0,2 2-8 16,-1-4-10-16,1 4-7 0,0-2-5 0,-6-8-9 15,9 14-3-15,-5-5-5 0,-4-9-8 0,8 12-1 0,-8-12-9 16,6 8 0-16,-6-8-2 0,3 6-2 16,-3-6-5-16,0 0-9 0,4 7 2 0,-4-7-6 0,0 0-11 15,0 0-10-15,0 0-4 0,0 0-14 0,0 0-6 16,0 0-7-16,0 0-5 0,0-31-13 16,0 19-9-16,2-1-2 0,-1 0-11 0,2-4 12 15,-1 6 5-15,-1-3 8 0,3-1 2 0,2 1 5 0,-4 3 1 16,2 2 10-16,4-5 2 0,-5 6 1 0,3-2 6 15,0 3 6-15,0-3 1 0,0 3-2 0,-6 7 9 16,15-11 5-16,-8 6-1 0,1 0 8 0,3 1 10 16,0 1 4-16,-1 0 6 0,-10 3 6 0,23 3 1 15,-8-3 5-15,-2 1-3 0,0 5 12 0,2-1 0 16,2 0-5-16,-2 3 5 0,0 1 6 0,3 0-7 16,-5-1 6-16,2 3 0 0,-2 3-2 0,-1-3-5 15,0 2 8-15,-1 0-14 0,1-2-4 0,-1 3-4 16,-5-2 5-16,2 2-6 0,-2-1 1 0,-3-4-6 15,0 0 4-15,-2 2-5 0,-1-11-1 0,0 17 4 16,0-17-2-16,0 14-8 0,0-14 0 0,0 0-12 16,-6 17 3-16,6-17-13 0,-3 7 6 0,3-7-8 15,0 0-3-15,-10 4-13 0,10-4-6 0,0 0-4 0,0 0 2 16,0 0-2-16,-15-21-5 0,15 21-6 0,-4-14-7 16,6 1 5-16,0-2-7 0,-1 1 1 15,1-1-6-15,2 0-1 0,-2 0 6 0,4-3 3 16,0 4 8-16,1 3 0 0,1-2 6 0,-2-1 3 0,4-3 7 15,-2 6 2-15,-1-2 3 0,2 2 2 0,-3 7 6 16,1-5 1-16,2 4 6 0,-9 5-1 0,9-10 8 16,0 5 9-16,-9 5 3 0,12-5 8 0,-4 0 8 15,-8 5 6-15,0 0 8 0,22 0 17 0,-22 0-10 16,16 5 9-16,-8 0 8 0,4 1-6 0,3 1 15 16,-5 0-5-16,2 4-2 0,2 1 6 0,-1 0 2 15,-3 1-5-15,1 0 3 0,1 0-9 0,-3 3 1 16,6 1-12-16,-3-3 0 0,1 0-9 0,-6 0-2 15,4-1 0-15,-1-2-16 0,-1 1-19 0,0 1-27 16,-3-2-34-16,2-4-26 0,-4 3-31 0,2-3-27 0,-3 0-34 16,-3-7-39-16,6 11-34 0,-6-11-33 15,0 0-273-15,0 0-605 0,0 0 267 0</inkml:trace>
          <inkml:trace contextRef="#ctx0" brushRef="#br0" timeOffset="3155.04">3377-12 258 0,'12'18'286'0,"-12"-18"-8"0,-3 13-7 0,6-5-10 0,-3 7-11 16,-3 1-3-16,9 6-10 0,-3-1-3 15,1 7 2-15,1-3-14 0,2 1-4 0,1 10-10 0,4-1-10 16,-2-2-7-16,-3-6-10 0,7 10-2 0,-7-1-14 16,2-1-1-16,-1-7-14 0,1-1-9 0,0 8-9 15,1-3-9-15,-1-8-11 0,-2 4-12 0,4-2-7 16,-4 0-9-16,2 2-7 0,-1-10-9 0,1 6-8 16,-5-2-4-16,5 1-4 0,0-3-4 0,-1 2-8 15,-3-4-2-15,-3-5-11 0,4 2-13 0,-2 0-26 0,-1-9-21 16,-3-6-23-16,3 15-25 0,0-10-32 15,-3-5-20-15,6 10-22 0,-6-10-21 0,2 10-34 16,-2-10-35-16,0 0-40 0,0 0-35 0,0 0-61 16,0 0-203-16,0 0-632 0,0 0 280 0</inkml:trace>
          <inkml:trace contextRef="#ctx0" brushRef="#br0" timeOffset="4707.4033">5016 659 163 0,'0'0'280'0,"10"2"-8"0,-10-2-11 16,9 9-9-16,-9-9-14 0,6 6-18 0,-6-6-10 15,9 10-9-15,-4-5-15 0,-5-5-11 16,12 10-14-16,-8-4-8 0,5-1-9 0,-9-5-11 0,13 11-1 16,-4-8-16-16,2 4-9 0,1-6-5 0,0 5-12 15,1-3-5-15,4-3-4 0,-3 0-19 0,1 0 8 16,2 0-8-16,-1-2-11 0,2-2-7 15,-3 1-1-15,4-2-4 0,-4-1 3 0,2-5-11 0,-1 6-3 16,3-4-1-16,-5-1-4 0,-1 3 1 0,1-4-3 16,-4 1-11-16,-1 2 6 0,-3 0-1 0,3-1 2 15,-5 2-6-15,-4 7-8 0,8-18 2 0,-5 11 1 16,-3 7 2-16,1-15-8 0,-1 15 1 0,-1-15 5 16,1 15 0-16,-6-11-8 0,0 4 2 0,6 7 0 15,-12-11 3-15,5 5-4 0,-1 1-1 0,8 5 0 16,-19-6 4-16,7 5 10 0,-3 0-13 0,-1 1-6 15,-1 0 7-15,-2 0-7 0,1 1 4 0,-6 4-3 16,6-3 2-16,-1 2 4 0,1 0 0 0,0 3 0 16,0-4 3-16,3 4 2 0,-1 3 0 0,1-3-10 15,0 0 16-15,1 4-12 0,1-1 8 0,3-6 0 16,2 7 4-16,1-5-1 0,-4 7 1 0,8-5 3 16,-3 2-4-16,5-2 5 0,1-8 3 0,-6 16-4 0,6-7 10 15,0-9 0-15,3 14-6 16,-3-14-2-16,3 16-3 0,0-9 3 0,-3-7 0 0,10 12-6 15,-7-6 1-15,3 0 1 0,-6-6 0 0,18 7-2 16,-11-3 2-16,2-3 4 0,-9-1-17 0,23 0-12 0,-8-4 3 16,1 4-9-16,1-3-10 0,-1-3-3 0,2 1-12 15,3-4 13-15,-2 0-17 0,0 1 0 0,2-2-2 16,-3-2-1-16,3 3 1 0,0-6 2 0,-3 0 4 16,-3 4 9-16,-2 3 0 0,-1-5-1 0,2 3 8 15,-5 2 5-15,1 1 6 0,-4 1 3 0,0 0 11 16,-6 6 11-16,10-7 6 0,-10 7 1 0,11-8-3 15,-11 8-1-15,0 0 8 0,9-4 7 0,-9 4 9 16,0 0-9-16,0 0-3 0,16 18-4 0,-13-11 2 16,3-1 4-16,2 6-6 0,-4-1 3 0,2 1 2 15,3-1-12-15,-2 3-5 0,4-5-24 0,-4-2-25 16,5 5-41-16,-3-1-42 0,0-1-50 0,-3-1-81 16,0-1-97-16,2-3-204 0,-8-5-602 0,0 0 266 15</inkml:trace>
        </inkml:traceGroup>
        <inkml:traceGroup>
          <inkml:annotationXML>
            <emma:emma xmlns:emma="http://www.w3.org/2003/04/emma" version="1.0">
              <emma:interpretation id="{1ECADDE9-5085-4A5F-8B07-0F7CBFDC78C5}" emma:medium="tactile" emma:mode="ink">
                <msink:context xmlns:msink="http://schemas.microsoft.com/ink/2010/main" type="inkWord" rotatedBoundingBox="9021,1046 14994,894 15024,2072 9051,2224"/>
              </emma:interpretation>
            </emma:emma>
          </inkml:annotationXML>
          <inkml:trace contextRef="#ctx0" brushRef="#br0" timeOffset="9039.5251">8710 415 212 0,'0'0'232'0,"0"0"-10"0,6-7-11 0,-6 7-16 16,0 0-5-16,0 0-13 0,0 0-7 0,0 0-9 15,0 0-8-15,0 0-2 0,0 0-7 0,0 0-8 0,0 0-1 16,9 22 3-16,-9-22 0 0,0 15-2 16,1-7 6-16,2 6 1 0,-3-3-5 0,0 6-5 15,0-5 0-15,3 4 5 0,0-2-13 0,0 0 0 0,3 0-4 16,-4 1-8-16,4-2-17 0,0 1-1 15,-3-2-3-15,1-2-6 0,2 3-6 0,3-6-5 0,-4 4-13 16,1-5-1-16,3 1-1 0,-5 1-7 16,5-3-2-16,1-3-4 0,-1 4-1 0,-9-6-10 15,20 1 0-15,-10-2-4 0,-10 1-2 0,28-6-9 16,-14 4-8-16,2-3-11 0,1-3-7 0,-1 1-14 16,-1-3-6-16,-2 0-6 0,1-1-9 0,-1-3-5 0,4-3-7 15,-8 3-2-15,1 0 1 0,-4 0 3 0,6 1 5 16,-5 1 8-16,-1 0-6 0,-3 3 8 0,0-1 3 15,0 0 17-15,-3 10-11 0,5-14 0 0,-5 14 4 16,0-11 13-16,0 11 4 0,0 0 5 0,0 0 2 16,0-14-1-16,0 14-5 0,0 0 7 0,0 0-4 15,0 0-6-15,0 0 4 0,0 0 6 0,0 0-5 16,0 0 3-16,0 0-7 0,0 0 8 0,0 0-4 16,6 39 10-16,-6-39-3 0,0 20 1 0,0-9 8 15,3 3-8-15,1 0-7 0,-4-4 8 0,6 5-4 16,-3-2 2-16,0-3 0 0,2-2-2 0,-2 2 11 15,3-2-19-15,-6-8-17 0,9 13-18 0,-5-3-27 16,-4-10-38-16,6 11-25 0,-3-8-41 0,-3-3-41 16,7 13-35-16,-7-13-60 0,0 0-256 0,0 0-609 15,0 0 270-15</inkml:trace>
          <inkml:trace contextRef="#ctx0" brushRef="#br0" timeOffset="9453.1993">9248 48 50 0,'0'0'244'16,"0"0"-14"-16,0 0-17 0,0 0-10 0,0 0-11 16,0 0-3-16,0 0-3 0,0 0-4 0,0 0-12 15,0 0-3-15,2 37-8 0,-1-23 2 0,2 5-5 16,0-1-10-16,0 7 6 0,0 1-6 0,5 3-15 16,-2 6 5-16,4 0-8 0,-4-7-8 0,3-1-6 15,-1-2-2-15,3 4-3 0,-3-3-15 0,1-2-8 16,0 0-8-16,-2-1 1 0,7-2-3 0,-5-1-16 15,-2-4-1-15,2-1-5 0,-4 0-2 0,4-4-9 16,-4 3-6-16,0-1-4 0,1-1-3 0,-3-4-4 16,0-3-23-16,-3-5-23 0,7 14-13 0,-7-14-34 0,6 7-16 15,-6-7-15-15,0 0-29 0,0 0-27 16,3 7-38-16,-3-7-31 0,0 0-25 0,0 0-36 16,0 0-230-16,0 0-555 0,12-29 246 0</inkml:trace>
          <inkml:trace contextRef="#ctx0" brushRef="#br0" timeOffset="9768.8638">9656 390 209 0,'0'0'242'0,"0"0"-11"0,0 0-9 0,0 0-10 16,0 0-17-16,0 0-11 0,0 0-20 0,0 0-6 15,0 0-6-15,0 0-1 0,0 0-5 0,0 0-5 16,0 0-6-16,-17 37-2 0,5-26-6 0,5 3-6 15,-5-2 5-15,-2 3-13 0,1 2 5 0,1 0-11 16,2-3-4-16,-2 3-4 16,1-3-5-16,1 1 1 0,-1-1-8 0,2-1-12 0,3 0-6 0,3 2-1 15,-1-4-7-15,1-4-4 0,3-7 1 0,-3 18-7 16,3-18 4-16,3 15-2 0,-3-15-5 0,7 7-3 16,-4-2 5-16,-3-5-12 0,20 3 3 0,-4-3-5 15,1-2-4-15,-1 1-5 0,2-3-18 0,0 1-13 16,-2-2-28-16,10-3-16 0,-8 5-27 0,-2-2-17 15,2 1-27-15,-3-2-26 0,-2-2-38 0,-1 7-56 0,-1-8-40 16,-1 5-308-16,-10 4-637 0,12-10 282 16</inkml:trace>
          <inkml:trace contextRef="#ctx0" brushRef="#br0" timeOffset="10254.8024">9909-21 205 0,'-1'-10'271'0,"1"10"-19"0,0 0-19 16,0 0-15-16,0 0-18 0,0 0-20 0,0 0-8 16,0 0 4-16,0 0-5 0,0 0-13 0,-6 37-1 15,6-22-8-15,3 3 2 0,-3 1-8 0,3 4-6 16,-2 3 4-16,2-1-3 0,3 4-5 0,2 8-4 15,0-1-7-15,1-10-5 0,-1 7-8 0,-1-3-3 16,2-1-9-16,-3-4-3 0,5 1-15 0,-2 0-6 16,1-2-5-16,-7-6-1 0,7 6-11 0,-5-6-3 15,-1-6-9-15,4 4-3 0,-2 1 3 0,0-3-9 16,-3 0-1-16,0-2-5 0,-2-3-8 0,4 1-9 16,-5-10-23-16,3 14-13 0,-3-14-30 0,4 10-7 15,-4-10-21-15,0 0-4 0,0 12-23 0,0-12-21 16,0 0-28-16,0 0-20 0,0 0-26 0,0 0-34 15,0 0-27-15,0 0-272 0,0 0-580 0,-12-35 258 16</inkml:trace>
          <inkml:trace contextRef="#ctx0" brushRef="#br0" timeOffset="11029.7839">10319-268 101 0,'0'0'205'16,"8"-11"-10"-16,-8 11-9 0,0 0-12 0,0 0-18 0,0 0-13 15,0 0-5-15,0 0-12 0,0 0-7 0,0 0 0 16,0 0-5-16,0 0-4 0,0 0-1 0,0 0-2 16,0 0 2-16,-9 38 0 0,1-21-5 0,1-3-4 15,-5 10-4-15,3 2-3 0,-4-1-8 0,1 1-6 16,-3 7-4-16,-2 1-3 0,5-7-5 0,-4 5 1 15,6 1-2-15,-5 1-6 0,6-10-9 0,-3 4 2 16,3-2 1-16,-2 10-2 0,2-10-8 0,-1-2-3 0,1 0-1 16,-1 1-7-16,1-1 1 0,3-3-1 15,0 0-5-15,-2-7-5 0,5 5 5 0,3 3-7 16,-3-4 0-16,2-5-2 0,1 2-1 0,1 0-2 16,-1 2 1-16,2-3-3 0,-2-4 6 0,4 3-11 0,-4-2 1 15,6 0 1-15,-3-1 1 0,2 0-2 16,1-3 2-16,-3 4 11 0,1-4-8 0,2 0-5 15,3 3-1-15,-2-6-1 0,2-1 7 0,2 3-2 0,-2-2 1 16,4-1-3-16,2-3 1 0,0 2-3 0,0-4 0 16,1 2 1-16,4-3-2 0,-4 4-8 0,4-2 9 15,-4 1-6-15,3-4 3 0,1 3 2 0,-1 0-5 16,6-6-1-16,-5 4 5 0,1-1 2 0,4 0-8 16,0-2 5-16,1 1-5 0,-2-1-5 0,1 1 3 15,-6-1 7-15,8-1-2 16,-4-4-1-16,0 4 3 0,4 1-6 0,-7-1 1 0,-2 0 11 0,1-3-7 15,-3 3-4-15,2 0-1 0,-3-3 2 0,0 1-2 16,-3-2 6-16,0 0-10 0,0 2 7 0,-2-4 1 16,-4 1-7-16,5 0 0 0,-5 0 6 0,-3-1-6 15,1 2 14-15,-1 2-18 0,0-2 2 0,-3 11-3 16,0-22-3-16,0 22-7 0,-4-15 8 0,4 15 1 16,-8-12-4-16,4 6 7 0,4 6-4 0,-14-5 2 15,14 5-2-15,-10-6 2 0,10 6 0 0,-17 0-4 16,17 0 8-16,-16 6-1 0,7-1-5 0,-4 2 5 15,4-1-1-15,0 4 5 0,-2-3 1 0,4 5-6 16,-5 1 9-16,3-2-7 0,2 3 2 0,1-1 4 0,0 0 4 16,1 2 1-16,2-2 1 0,0-2 0 0,2 3-3 15,-1 1 10-15,2-15 5 0,6 24 2 16,-6-14-2-16,6 1-3 0,-3 3 8 0,8-4-5 16,-4 4-6-16,2-4 9 0,1-2-4 0,-1 1 0 0,3 2 2 15,3-4 0-15,-3-3-13 0,3 3-1 0,0-4-7 16,1 1-11-16,-4-2-16 0,2-2-15 0,-14 0-18 15,22 0-21-15,-10 0-22 0,0 0-37 0,-12 0-43 16,21-6-37-16,-11 3-50 0,2-4-275 16,-4 0-589-16,5-1 260 0</inkml:trace>
          <inkml:trace contextRef="#ctx0" brushRef="#br0" timeOffset="11439.8828">11266 262 172 0,'0'0'267'16,"-12"-7"-20"-16,12 7-15 0,-13-2-16 0,13 2-13 15,-14 0-15-15,14 0-15 0,-19 0-18 0,9 2-12 16,-2-2-11-16,12 0-13 0,-26 7-10 0,16-3-12 16,-1 2-13-16,3-1-6 0,2 0-4 0,6-5-11 15,-14 10-4-15,8-5-3 0,6-5-4 0,-10 13-5 16,7-8-5-16,3-5-7 0,-6 13-1 0,6-13-3 0,0 10 2 15,0-10-1-15,0 0-1 0,3 21 0 0,0-16 0 16,6 1-3-16,-9-6 2 0,13 13 4 16,-2-8-2-16,-2 2-5 0,2 1-2 0,4 0 7 15,-1 0-6-15,-2-1 2 0,6 3 1 0,-2-3 2 0,-3-1 1 16,2-1-2-16,3 5 0 0,0-2 12 16,-4-2-9-16,0 0-7 0,0 2 9 0,-1-1-2 15,-2-3-5-15,-1 2-3 0,-2 1-2 0,1-3-2 0,-9-4 6 16,7 7-3-16,-7-7-1 0,3 11-6 0,-3-11 3 15,0 0 0-15,-13 17-5 0,4-10 4 16,-2-4-6-16,-5 4-1 0,1 0-7 0,-3-4-10 16,0 3-18-16,3-1-21 0,-3 0-16 0,3-3-16 0,1-2-29 15,0 4-31-15,2-4-36 0,12 0-45 0,-18-1-35 16,18 1-257-16,-15-10-551 0,14 4 244 0</inkml:trace>
          <inkml:trace contextRef="#ctx0" brushRef="#br0" timeOffset="12601.4622">11463 349 237 0,'0'0'261'0,"8"7"-7"0,-8-7-9 16,7 7-9-16,-7-7-8 0,7 10-16 0,-1-2-13 0,2 1-13 15,-4-1-8-15,4 2-9 0,-1 3-7 16,1 2 1-16,-1-4-5 0,4 2-9 0,-4 1-5 15,1 3 3-15,2-2-9 0,-3-3-15 16,1 3-6-16,-1-3-3 0,-1 1-16 0,2-2-9 0,-1 2 0 0,-2-5-13 16,1 1-3-16,-3-1-12 0,-3-8-3 0,9 11-2 15,-9-11-4-15,3 6-10 0,-3-6 0 0,4 10 2 16,-4-10-10-16,0 0 1 0,0 0-8 0,0 0-4 16,0 0-10-16,0 0-10 0,0 0-11 15,0 0-9-15,0 0-14 0,0 0-8 0,0 0-10 16,2-34-9-16,-1 24-7 0,2-4-5 0,-1 0-2 0,1 0-3 15,1-3 5-15,3 0-1 0,-2-1 6 0,2 4 12 16,1-1 1-16,-2 0 6 0,-5 3 5 16,10 2 5-16,-8 5 5 0,1-5 4 0,-4 10 10 0,6-14 1 15,0 8 3-15,-6 6 1 0,8-7 8 0,-8 7 4 16,0 0-1-16,7-7 3 0,-7 7 8 0,0 0 3 16,0 0 2-16,0 0-1 0,19 14 3 0,-19-14 6 15,3 11 2-15,3-3 3 0,0 4 2 0,-1-1-1 16,-2 1 4-16,3-4 8 0,0 3-8 0,-2 0-4 15,4 1 6-15,-5-3-8 0,3 1-2 0,-2 0 0 16,-1-3-2-16,3 0-1 0,0 8-6 0,-2-8 0 0,-1-1 3 16,-3-6 15-16,8 13-23 0,-4-8-2 15,-4-5-1-15,5 10 0 0,-5-10 3 0,0 0-1 0,4 9-4 16,-4-9-1-16,0 0-4 0,0 0-6 16,0 0-3-16,0 0-6 0,0 0-2 0,0 0-8 0,0 0-2 15,18-19-10-15,-13 11 0 0,-5 8-4 16,9-17-2-16,-5 6 1 0,2-2-9 15,-1-2 4-15,4-1-1 0,-5 0 4 0,2 3-1 0,0-4 8 0,0 5 4 16,1-4-1-16,1 1 5 0,-2 0 6 0,4 2-1 16,-1 0 5-16,-3 0 0 0,-4 4 6 15,2 0 4-15,-4 9 2 0,8-11 6 0,-8 11-2 0,4-10 3 16,-4 10 0-16,4-7 0 0,-4 7 4 0,0 0 2 16,0 0 9-16,0 0-1 0,20 4 3 0,-20-4 5 15,0 0 8-15,12 17 14 0,-6-7-16 0,0 0 10 16,3 1 4-16,1 2 6 0,-4 5 4 0,2-7 3 15,1 5 1-15,2 0 5 0,-3-3-8 0,4 1-3 16,-3 1 6-16,-2 1-4 0,5-2-11 0,-1-3 4 16,-2 3-2-16,2 0-6 0,-3 0-5 0,1-4-4 15,1 0-5-15,-4-2 0 0,-3 1-14 0,3-4-23 0,-6-5-23 16,8 9-10-16,-8-9-9 0,4 6-27 0,-4-6-13 16,0 0-15-16,8 5-17 0,-8-5-21 15,0 0-8-15,0 0 1 0,0 0 8 0,0 0 8 16,18-11 7-16,-18 11 18 0,8-9 13 0,-8 9 7 15,11-6 12-15,-11 6 14 0,13-8 22 0,-7 5 15 16,-6 3 15-16,14-8 13 0,-7 1 12 0,-7 7 9 16,17-10 7-16,-8 5 1 0,1-1 0 0,3-1 4 0,-5 0 1 15,2 1 1-15,5 0-8 0,-3-1-3 16,2-2 2-16,-1 0-2 0,0 0-6 0,1 0 1 0,-1-4 2 16,1 2-5-16,-1 2 2 0,1-2-3 0,-1-1-1 15,-1 0-2-15,0-1 1 0,-5-1-2 0,-1-1 0 16,2 2-5-16,-2 2 3 0,-3 1 0 0,1 0 4 15,-4 10 2-15,2-14 2 0,1 4 0 0,-3 10 0 16,0 0 0-16,0 0 1 0,-6-18-4 0,6 18-2 16,0 0 2-16,-14-4 5 0,14 4-1 0,0 0 4 15,-24 8-1-15,15-5 4 0,2 4-4 0,-5 1 8 16,-1 1-1-16,1 2 2 0,0-1 4 0,1 1 6 16,1 3-7-16,-2-4 1 0,1 4 8 0,1 0-6 15,3 0 6-15,-5 1-3 0,4 0 0 0,2-2 7 16,0 1-3-16,3-2-2 0,-1 3 1 0,2-4 2 0,2 4-11 15,-1-6 5-15,1-9-4 0,3 23 1 0,1-12-1 16,2 1-2-16,2-2 4 0,-1-1 4 16,1-2-9-16,5 1-2 0,0-1-6 0,1 0-4 15,4-5 3-15,-3 2 0 0,4-3 2 0,-4-2-10 0,4 2-14 16,-1-2-22-16,3-2-15 0,-3 2-5 0,-2 0-35 16,1-4-31-16,-1 2-32 0,-4 1-50 15,-4-3-53-15,2 1-93 0,-10 4-179 0,11-11-561 0,-7 5 249 16</inkml:trace>
          <inkml:trace contextRef="#ctx0" brushRef="#br0" timeOffset="6909.8011">7020 122 86 0,'0'0'201'0,"0"0"-10"16,0 0-9-16,3-14-10 0,-3 14-5 0,0 0-4 16,0 0-16-16,0 0 2 0,-3-14-11 0,3 14-8 15,0 0-8-15,0 0-8 0,0 0-6 0,0 0-8 16,3-10-5-16,-3 10-3 0,0 0-7 0,0 0-3 15,0 0-10-15,0 0-2 0,0 0-8 0,-3-18-3 0,3 18-5 16,0 0-5-16,0 0 2 0,-3-10-3 16,3 10-5-16,0 0-2 0,-6-11-2 0,6 11-1 15,0 0 3-15,-10-7-3 0,10 7-3 0,-9-4 1 16,9 4-5-16,-10-8-3 0,10 8 0 0,-9-5-7 0,9 5 0 16,-14-4 0-16,14 4-4 0,-12-3 0 15,12 3-2-15,0 0-3 0,0 0 0 0,-21 3 1 16,21-3 0-16,0 0-3 0,-12 2-2 0,12-2 3 0,-13 3-2 15,13-3-1-15,-13 2 3 0,13-2-2 0,-9 6 4 16,9-6-2-16,-17 5 2 0,17-5-3 0,-13 7-2 16,10-3 2-16,-8 6-1 0,8-3 1 0,-6 4-2 15,0-5 2-15,9-6-1 0,-7 14 2 0,0-7-1 16,1 3-1-16,0-2 1 0,0 3 4 0,-2 0-2 16,2-3 3-16,6 0-7 0,-7 2 6 0,4-3 3 15,3-7-9-15,-9 14 3 0,6-4 3 0,-2-2-8 16,2 0 6-16,0 2-1 0,3-10 0 0,-6 14-4 15,3-6 1-15,3-8 4 0,-1 16 0 0,-2-3-3 16,3-13-1-16,-1 16 6 0,1-16-2 0,-2 17-2 0,2-8-1 16,0-9-1-16,0 18-4 0,0-8 6 15,0 2-1-15,0 1-3 0,0-13 3 0,0 24 1 16,2-13-3-16,-4-1 0 0,4 2 1 0,-2-1 1 0,-2 3 4 16,2-14-2-16,0 20 0 0,0-9-6 0,0-11-1 15,2 19 5-15,-2-11 5 0,0-8 0 16,0 21 4-16,1-12-3 0,2 2-6 0,-3-11 2 15,0 17 0-15,1-9-1 0,-1-8-1 0,3 17 5 0,0-11-3 16,-3-6-2-16,3 15 4 0,0-8-7 16,-3-7 4-16,6 13 1 0,-4-6-1 0,-2-7-1 15,9 14 5-15,-6-8-10 0,0 3 3 0,4 0-3 0,-7-9 6 16,6 13 2-16,-1-6-1 0,-2 1-7 0,3-3 2 16,-6-5-3-16,10 13 3 0,-4-8 6 0,0 1-3 15,1-1 9-15,-7-5-2 0,12 8 0 16,-7-3-5-16,4 1-1 0,0 1 0 0,-9-7 8 0,16 5-8 15,-5-3 0-15,-2-2 5 0,4 1 0 0,-3 3-4 16,-10-4-6-16,23 0 5 0,-7-1-3 0,-1-3-5 16,2 2 5-16,2-2 1 0,-3 0 6 0,4-3-11 15,-1 4 3-15,-3-1-4 0,1 3 7 0,-1-5-6 16,1 3 4-16,-1-4-6 0,-1 3 3 0,-2-2-2 16,4 1 0-16,-4-1-1 0,1 1-10 0,1-1-2 0,-8 0-15 15,5-1-8-15,-2 5-7 0,1-1-10 0,-2-4-8 16,-9 7-4-16,19-8-12 0,-8 4-11 15,-2 1-17-15,-9 3-14 0,13-5-14 0,-13 5-14 0,12-3-17 16,-12 3-15-16,10-1-20 0,-10 1-24 0,0 0-34 16,0 0-205-16,0 0-497 0,0 0 219 15</inkml:trace>
          <inkml:trace contextRef="#ctx0" brushRef="#br0" timeOffset="7265.9123">7053 579 176 0,'0'0'228'0,"0"0"-5"15,0 0-2-15,0 0-12 0,-15 14-8 0,15-14-7 16,-1 20-5-16,2-11-12 0,-1-9-2 0,0 23-5 16,6-7-5-16,-3-1-4 0,0 3-4 0,0-2-5 15,2 3-14-15,1-1-13 0,-3 2-8 0,2-2-7 0,1 0-6 16,-1 6-3-16,-2-10-13 0,3 0-15 16,-2 2 1-16,-2-7-10 0,2 4-5 0,-4-2-1 15,3 0-6-15,0 0-16 0,0-2-15 16,0 2-22-16,-3-11-24 0,3 11-24 0,-3-11-29 0,2 13-31 15,-2-13-32-15,0 0-40 0,-2 12-37 0,2-12-70 16,0 0-200-16,0 0-529 0,0 0 233 0</inkml:trace>
          <inkml:trace contextRef="#ctx0" brushRef="#br0" timeOffset="7559.8737">7448 474 180 0,'8'-6'264'0,"-8"6"-19"0,0 0-9 0,0 0-1 16,0 0-22-16,0 0-5 0,9 24-5 0,-9-16 0 16,6 6-12-16,-2 3-2 0,-1-3-14 15,3 3-15-15,0 3-4 0,2 2-10 0,-2 2-11 16,-2-7-8-16,-1-1-11 0,3 2-11 0,3 2-4 15,-5-4-10-15,2 2-14 0,-3-3-8 0,0-7 0 0,0 7-16 16,2-6-4-16,-2 3-27 0,0-1-20 0,-3-11-23 16,0 13-28-16,0-13-24 0,3 10-34 0,-3-10-41 15,0 0-48-15,0 0-26 0,0 0-60 0,0 0-205 16,0 0-529-16,0 0 234 0</inkml:trace>
          <inkml:trace contextRef="#ctx0" brushRef="#br0" timeOffset="7859.7723">7702 468 123 0,'0'0'186'0,"0"0"-4"0,19 10-6 16,-19-10-8-16,6 11-9 0,-3-5 3 16,-3-6-6-16,14 15-9 0,-8 0-5 0,1-3-8 0,-1 2-10 15,4-3 4-15,-1 3-10 0,-3 0-8 16,2 0-3-16,1-1-8 0,1 1-7 0,-4 0-7 0,0 0-9 15,2-3-4-15,-2 2-4 0,-3-2 0 16,1 0-6-16,-4-4 2 0,0-7-2 0,0 17-7 16,0-17-4-16,-4 14 2 0,-2-7-8 0,-3 0 0 15,1 0-8-15,-5-3 0 0,1 7-4 0,-5-5-3 0,1 1-4 16,0-3-3-16,-4-4-3 0,1 3-5 0,2 0-10 16,1-3-17-16,-3-3-13 0,4 3-15 0,-2-3-27 15,1-1-28-15,2 1-43 0,4-5-35 0,1-2-46 16,-1-1-244-16,4-1-501 0,3-6 221 0</inkml:trace>
          <inkml:trace contextRef="#ctx0" brushRef="#br0" timeOffset="8478.6811">7948-30 152 0,'0'0'256'0,"0"0"-25"16,0 0-17-16,0 0-14 0,0 0-5 0,10 23-4 16,-4-10-8-16,-3 0-4 0,3 7-7 0,2 7-14 15,-2-1-9-15,0 1-14 0,4 0-1 0,4 9-6 16,-3-2-5-16,3 5-6 0,-4-4-8 0,5-3 4 16,-4 5-19-16,-2-9 8 0,1-1-26 0,-1-3-1 0,-2-2-6 15,2 2-8-15,-6-6-2 0,5 7-6 0,-2-8-3 16,-3-3 13-16,4 1-21 0,-4-1 0 0,0-2-16 15,0-4 5-15,0 2-1 0,2-3-3 0,-5-7-3 16,3 13-4-16,-3-13 2 0,0 0-2 0,0 9-6 16,0-9 3-16,0 0-3 0,0 0 5 0,6 7 9 15,-6-7-19-15,0 0-16 0,0 0 0 0,0 0-9 16,0 0-11-16,9-29-6 0,-8 19-2 0,2-1-2 16,3-5-1-16,0 2-8 0,1-1 5 0,2 1 6 15,-1-3 0-15,4 4 3 0,1 2 3 0,-2-1 2 16,1 0-1-16,1 2 8 0,0 1 0 0,-4 3 5 15,5 1 2-15,-8 1 1 0,7 1-1 0,-13 3-1 16,20-4 8-16,-11 4 2 0,-9 0 14 0,20 2-4 16,-20-2 6-16,20 5 3 0,-11-1 3 0,0 0 0 15,-2 3 7-15,5 1-1 0,-4-2 7 0,2-1 5 16,-1 5-6-16,-3-3 2 0,1 4 4 0,-1-2-3 0,0 1 4 16,-3-2-4-16,-1 3 6 0,1 1-9 15,0-4 4-15,-3-8 4 0,0 22-8 0,-6-16 10 16,1 5-8-16,-1-2-2 0,-4-1 6 0,1 2-3 15,-5 0-2-15,-2 1-9 0,4-4-1 0,-7 0-1 0,2 0 0 16,-5 1-5-16,3-3 2 0,-8 1-9 0,4 0 2 16,4-5 1-16,0 1-7 0,2-2-7 0,1 0-13 15,-4-2-10-15,7 2-5 0,13 0-6 16,-19-4-18-16,10 1-11 0,9 3-11 0,-11-5-18 0,11 5-16 16,0 0-19-16,-6-12-26 0,6 12-24 0,0 0-26 15,14-14-29-15,-8 8-49 0,-6 6-191 0,16-11-513 16,-3 2 227-16</inkml:trace>
        </inkml:traceGroup>
        <inkml:traceGroup>
          <inkml:annotationXML>
            <emma:emma xmlns:emma="http://www.w3.org/2003/04/emma" version="1.0">
              <emma:interpretation id="{DEFDA40B-C620-487D-8EB8-E98FE2F56AB3}" emma:medium="tactile" emma:mode="ink">
                <msink:context xmlns:msink="http://schemas.microsoft.com/ink/2010/main" type="inkWord" rotatedBoundingBox="15263,1045 18510,962 18536,1989 15289,2071"/>
              </emma:interpretation>
            </emma:emma>
          </inkml:annotationXML>
          <inkml:trace contextRef="#ctx0" brushRef="#br0" timeOffset="13133.4819">13105-192 42 0,'-4'16'267'0,"4"-16"3"0,-12 18-15 0,4-7-8 15,-2 5-16-15,1 6-5 0,-3 3 1 0,0 9-21 16,0-9-8-16,-1 10-6 0,2 3-12 0,-1 1-7 16,3-1-13-16,-1-1-8 0,2 3-1 0,1-2-8 15,7 1-2-15,0 0-12 0,3-4-20 16,1 2-5-16,4-12-11 0,2 2 2 0,1-2-11 16,2-1-9-16,1-2-10 0,4 2-5 0,1-4-18 0,0-2-23 15,4 0-25-15,-2-4-16 0,1 1-27 0,2 2-26 16,1-4-34-16,-5-2-32 0,-6-1-30 0,4 1-41 15,2-3-28-15,-7-1-46 0,2 1-219 0,-2-3-545 16,-2 2 241-16</inkml:trace>
          <inkml:trace contextRef="#ctx0" brushRef="#br0" timeOffset="20147.7319">13585-70 95 0,'0'0'192'0,"0"0"-10"0,0 0-10 15,0 0-12-15,-4-11-6 0,4 11-4 0,0 0-7 16,0 0-4-16,0 0-7 0,0 0-1 0,0 0-9 16,-2-12-5-16,2 12-4 0,0 0-7 0,0 0-4 15,0 0-5-15,0 0-6 0,0 0-6 0,0 0-8 16,15-11 1-16,-15 11-5 0,14-5-5 0,-4 3 0 16,5-3-4-16,-1 3-4 0,0 2-2 0,4 0 0 15,-1 0-6-15,2 0-4 0,1 0 0 0,5 0-9 16,-6 0 1-16,7 0-4 0,-10 2-5 0,3 2-2 15,1-1 3-15,-1 1-5 0,2-3 0 0,-3 5-7 16,-2-2 0-16,1-2 0 0,-2 3-6 0,-2 1 0 16,2-5 2-16,-2 6-3 0,1-1 0 0,-2 0-2 15,-2-1 2-15,-1 1-2 0,3 2 2 0,-4-2-1 16,1-1-1-16,1 1 0 0,-3 0 5 0,2-2-11 16,0 3 3-16,0-3-3 0,-1 1 2 0,-1 0 3 15,4 1-5-15,-4-1 2 0,-1 2-1 0,0 1 0 16,0-2-3-16,-6-6 2 0,7 14-1 0,-4-5 0 15,-3-9 0-15,3 13-2 0,-3-13 2 0,0 14 4 0,2-4-2 16,-2-10 1-16,-8 13 3 0,8-13 1 16,-7 12 1-16,-3-4-5 0,2-3-2 0,-1 2 2 15,-1 3 12-15,-4-6-13 0,2 1-1 0,-1 0-3 16,-2 2 3-16,2 1 3 0,-5-3 1 0,3-1-6 0,1 0 0 16,-4-1-11-16,4 2 6 0,2 1 8 15,-2-4-5-15,5 0 6 0,-3-1-5 0,12-1-11 16,-15 2-5-16,15-2-20 0,-13 4-12 0,13-4-23 0,-12 4-20 15,12-4-25-15,-12 5-24 0,12-5-29 0,-7 5-40 16,7-5-56-16,-8 6-204 0,8-6-505 0,0 0 223 16</inkml:trace>
          <inkml:trace contextRef="#ctx0" brushRef="#br0" timeOffset="19454.8465">13699-50 8 0,'0'0'160'0,"0"0"-14"0,0 0-7 0,0 0-8 16,0 0-8-16,0 0-8 0,0 0-7 0,3-13-5 16,-3 13-5-16,0 0-7 0,0 0-6 0,0 0-2 15,0 0-5-15,0 0-3 0,0 0-5 0,0 0 2 16,3-11-3-16,-3 11-1 0,0 0 2 0,0 0-7 15,0 0 0-15,0 0-3 0,0 0-1 0,3-11-1 16,-3 11-3-16,0 0 0 0,0 0 2 0,0 0-2 16,0 0-2-16,0 0-2 0,0 0-2 0,0 0 2 15,0 0-5-15,0 0 0 0,0 0-3 0,0 0 0 16,0 0-6-16,0 0-1 0,0 0 0 0,0 0 2 16,0 0-2-16,0 0 2 0,0 0-8 0,0 0 0 15,0 0-1-15,0 0-1 0,0 0-1 0,0 0-4 16,0 0-3-16,0 0-1 0,0 0-5 0,0 0-11 15,0 0 3-15,0 0 0 0,0 0-1 0,0 0 3 16,0 0 3-16,0 0-1 0,0 0 1 0,12 22 3 16,-12-22 0-16,1 7 8 0,-1-7-2 0,0 0-1 15,5 17 1-15,-4-10 7 0,-1-7-1 0,2 14 1 0,2-6-3 16,-4-8 5-16,2 16-1 0,0-10 0 16,-2-6-3-16,2 18 6 0,-2-10-2 0,1 2-2 15,-1-10 0-15,2 18 1 0,-2-18-1 0,0 15 1 0,3-4 9 16,-3-11-5-16,0 19-2 0,1-8-4 0,1-1-2 15,1 0 2-15,-3-10 3 0,0 23 0 0,0-11-2 16,1 2 6-16,-1-7 6 0,0-7-10 16,0 24 1-16,0-13-5 0,2 0 4 0,-2 0 2 0,-2 2-4 15,4-1 3-15,-2-1 3 0,1 1-2 0,-1 2 14 16,0-14-12-16,3 21-5 0,-3-11 2 0,0 1-2 16,0-11 0-16,2 24 5 0,-1-12-3 0,-1-2 1 15,0-10-4-15,-1 20 4 0,2-15 0 0,-1-5-8 16,0 20 5-16,3-12 0 0,-3-8-2 0,2 18-7 15,-2-18 4-15,1 15 7 0,1-7-4 0,-2-8 2 0,3 11-3 16,-3-11-1-16,1 10 0 0,-1-10-1 0,5 13-5 16,-5-13 3-16,1 11-3 0,-1-11 2 15,2 11 0-15,-2-11 2 0,0 0-3 0,4 7 3 16,-4-7-2-16,0 0-3 0,2 14 2 0,-2-14 1 0,0 0 0 16,1 11-3-16,-1-11 2 0,0 0-5 15,3 8 1-15,-3-8-7 0,0 0 10 0,0 0-6 16,2 11-5-16,-2-11 3 0,0 0 0 0,0 0 0 0,0 0-4 15,0 0-2-15,0 12-5 0,0-12-17 0,0 0-20 16,0 0-21-16,0 0-17 0,0 0-26 0,0 0 1 16,0 0-23-16,0 0-14 0,0 12-12 15,0-12-10-15,0 0-11 0,0 0-10 0,0 0-22 0,0 0-8 16,-6 12-20-16,6-12-3 0,0 0-29 0,0 0-41 16,0 0-156-16,0 0-499 0,0 0 221 0</inkml:trace>
          <inkml:trace contextRef="#ctx0" brushRef="#br0" timeOffset="20667.9587">14528 500 148 0,'0'0'203'0,"0"0"-8"0,0 0-7 0,0 0-6 16,0 0-11-16,0 0-10 0,0 0-8 0,0 0-6 16,0 0-9-16,0 0-6 0,0 0-4 0,0 0-8 15,0 0-5-15,22-4-5 0,-22 4 4 0,12 11-3 16,-7-4-9-16,-5-7 0 0,3 17-1 0,-2-8 4 0,4 0-13 16,-5 4-5-16,1 0-1 0,-1 2-7 0,0-2-9 15,0 1-3-15,-3 0-8 0,0 0-5 0,-1 1-2 16,-2-4-3-16,-5 5-5 0,5-5-5 15,-4 3-6-15,-7-3 3 0,7 2-24 0,-2-1-19 0,-1-4-20 16,1 4-20-16,-2-2-36 0,2 1-36 0,3-9-38 16,-1 5-39-16,10-7-45 0,-13 4-244 0,13-4-526 15,-14-3 234-15</inkml:trace>
          <inkml:trace contextRef="#ctx0" brushRef="#br0" timeOffset="21534.6276">14928 353 232 0,'6'6'229'0,"-6"-6"-4"0,0 0-8 16,4 13-11-16,-4-13-9 0,5 12-6 0,-2-6-11 0,-3-6-6 15,2 18-9-15,1-7-12 0,0-3-7 0,2 3-4 16,-4 0-12-16,4-3-7 0,-2 4-3 0,1-2-10 16,-1 0-4-16,-3-10-15 0,6 17-6 0,-4-7-10 15,-2-10 1-15,3 17-6 0,0-10-5 0,0 2-9 16,-3-9-1-16,1 16-7 0,1-8-4 0,-2-8 1 15,1 13-9-15,-1-13 0 0,0 0-7 0,0 12-1 16,0-12-3-16,0 0-3 0,5 8-2 0,-5-8-2 16,0 0 3-16,0 0-6 0,0 0-1 0,0 0 3 15,4 11 1-15,-4-11-2 0,0 0 1 0,0 0 3 16,0 0-6-16,0 0-3 0,0 0-3 0,0 0-2 16,0 0 0-16,11-30 5 0,-8 22-8 0,0-2 5 0,1-1-8 15,2 2-8-15,-3-7-1 0,3 3-2 0,-2-4-3 16,4 5-3-16,-2-3 2 0,1 2-2 15,-1-3-2-15,0 5 8 0,2-4-3 0,-2 0 3 0,0 5 0 16,1 1 3-16,-4-5 3 0,2 6-11 0,1 0 8 16,-1-1 14-16,-2 0-9 0,3 3-7 0,-6 6 5 15,8-15 1-15,-5 8 6 0,-3 7-11 0,9-11 7 16,-3 4-4-16,-6 7 6 0,7-7 1 0,-7 7 1 16,8-9-2-16,-8 9 11 0,12-5-12 0,-12 5-2 15,12-7 7-15,-5 3-2 0,-7 4 1 0,15-6 0 16,-8 4 1-16,-7 2-1 0,20-5 3 0,-10 3 2 15,1 0 4-15,-11 2-2 0,22 0 4 0,-13-2-4 16,-9 2 15-16,25-2-15 0,-17 4 4 0,1 2 1 16,3-2-5-16,-12-2 8 0,18 5-1 0,-9-3-5 15,1 3 2-15,-3-3 5 0,1 4 1 0,-1 1-9 16,1-3 10-16,-2 3 4 0,-6-7-3 0,13 11-2 16,-7-1 5-16,0-3 0 0,0 1 5 0,0 2-2 15,0-3 10-15,-3 3 2 0,-3-10 6 0,6 17-7 16,-5-7 3-16,2 1 7 0,-1-3 7 0,-1 3-8 15,-1-11 3-15,0 20-9 0,2-9 2 0,-2-11 1 16,0 21-2-16,-2-11-4 0,2-10 7 0,2 17-1 16,-2-7-7-16,0-10 1 0,3 15-1 0,-6-5 2 0,3-10-14 15,3 17 1-15,-2-10-1 0,-1-7 2 0,0 0-1 16,-1 14-1-16,1-14-1 0,1 14-4 16,-1-14 4-16,0 0-3 0,5 7-3 0,-5-7 1 0,0 0-3 15,7 8 2-15,-7-8 2 0,8 3-6 0,-8-3 2 16,0 0 0-16,15 0-11 0,-15 0-13 15,0 0-23-15,19-3-31 0,-19 3-24 0,15-5-24 0,-15 5-46 16,16-9-35-16,-7 5-39 0,-1-1-57 0,4-3-70 16,-5 1-342-16,7-2-755 0,-2 0 334 0</inkml:trace>
          <inkml:trace contextRef="#ctx0" brushRef="#br0" timeOffset="22697.6625">15745-207 135 0,'0'0'143'0,"0"0"-1"0,-6-10-8 15,6 10-4-15,0 0-6 0,0 0-14 0,0 0-5 16,0 0-8-16,0 0-6 0,0 0-4 0,-9-6-3 16,9 6-2-16,0 0-1 0,0 0-2 0,0 0-3 15,0 0-1-15,0 0-1 0,0 0-2 0,0 0 0 16,0 0-9-16,0 0-2 0,0 0-1 0,0 0-3 16,0 0-4-16,0 0-4 0,0 0-8 0,0 0-3 15,0 0-6-15,0 0 4 0,0 0 1 0,0 0 3 16,0 0 2-16,0 0 0 0,0 0 2 0,0 0 7 15,22 21-3-15,-13-15-4 0,-1-1 1 0,-2 4 0 16,1-5 1-16,2 4-1 0,3-2 0 0,1 5-4 16,-1-1 2-16,2-2 1 0,-1 1-6 0,1-1 0 15,-1 1 2-15,2 2-5 0,-2 0-1 0,1-1-3 0,2-3 2 16,-2 1 1-16,-1 0 0 0,2 3 1 16,-3-4-4-16,1 4 7 0,-1-4-4 0,-3 6-4 0,0-7-2 15,5 10 6-15,-4-6-7 0,2 2-6 0,-5 1 3 16,2-2 3-16,-3 3-3 0,5 3-2 0,-4-3 4 15,1 1 3-15,-1-2 1 0,1 4 1 0,-1 1-4 16,2-4-1-16,-4 3 10 0,0-3-2 0,1 7-4 16,2-3 1-16,-4-1 1 0,2 1 3 0,0 0 7 15,-1-3-6-15,-2 1 2 0,0 2 8 0,0-2-2 16,-2 1 15-16,-1-1-8 0,-1 3-2 0,1-6 1 16,0 1 3-16,-3-2 0 0,1-2 2 0,-2 5 0 15,1-8-2-15,1 4-4 0,-2 0 8 16,-1-2-2-16,5-9-3 0,-7 17-3 0,7-17 7 0,-3 11-10 15,-2-4-2-15,5-7 2 0,-6 10-2 0,6-10 0 16,-3 10-2-16,3-10-3 0,0 0-2 0,-5 6 0 16,5-6-3-16,0 0-2 0,0 0-2 0,0 0 0 15,-6 11 0-15,6-11 0 0,0 0-3 0,0 0-4 16,0 0-2-16,0 0 2 0,0 0-2 0,0 0-2 16,-5 8 3-16,5-8-3 0,0 0-6 0,0 0 2 15,0 0 0-15,0 0 1 0,0 0-2 0,0 0-1 0,0 0-3 16,0 0-1-16,0 0 1 0,0 0-5 0,0 0 2 15,0 0-1-15,0 0 4 0,0 0-5 0,0 0-1 16,0 0-4-16,0 0-6 0,0 0-17 0,0 0-20 16,0 0-26-16,0 0-22 0,-9 6-32 0,9-6-29 15,0 0-33-15,0 0-30 0,0 0-35 0,0 0-48 16,0 0-52-16,0 0-75 0,-21-18-227 0,17 11-705 16,4 7 311-16</inkml:trace>
        </inkml:traceGroup>
      </inkml:traceGroup>
    </inkml:traceGroup>
    <inkml:traceGroup>
      <inkml:annotationXML>
        <emma:emma xmlns:emma="http://www.w3.org/2003/04/emma" version="1.0">
          <emma:interpretation id="{94B8F805-F032-40D7-AF5A-5E2CD3ADE738}" emma:medium="tactile" emma:mode="ink">
            <msink:context xmlns:msink="http://schemas.microsoft.com/ink/2010/main" type="paragraph" rotatedBoundingBox="2317,3229 13765,2866 13796,3847 2348,42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9D13910-10CD-4058-97A9-B096B0C674B2}" emma:medium="tactile" emma:mode="ink">
              <msink:context xmlns:msink="http://schemas.microsoft.com/ink/2010/main" type="inkBullet" rotatedBoundingBox="2324,3438 3028,3416 3052,4173 2348,4195"/>
            </emma:interpretation>
          </emma:emma>
        </inkml:annotationXML>
        <inkml:trace contextRef="#ctx0" brushRef="#br0" timeOffset="60292.1281">27 2924 1 0,'0'0'217'15,"0"0"-6"-15,0 0-13 0,0 0-6 0,0 0-6 16,0 0-9-16,0 0-10 0,0 0-6 0,0 0-7 15,0 0-8-15,0 0-9 0,0 0-1 0,0 0-7 16,0 0-2-16,0 0-3 0,0 0-4 0,0 0-3 16,0 0-2-16,26 0-5 0,-26 0-3 0,0 0-6 15,13 0-8-15,-13 0-3 0,0 0-5 0,15-3 1 16,-15 3-9-16,15-7 0 0,-15 7 3 0,13 0-6 16,-4-4-13-16,-9 4 2 0,15 0-3 0,-15 0 0 15,21 0-3-15,-11-3 5 0,-10 3 0 0,27 0 1 16,-13 0-2-16,-4 0-5 0,-10 0-5 0,24 0 6 15,-9 0 1-15,-2 4-1 0,-1-4 5 0,3 0-2 16,2 3-2-16,-3 0 1 0,-2-3-5 0,-12 0-4 16,24 7-2-16,-13-7 2 0,-2 0-6 0,-9 0-2 15,19 4 1-15,-12-4-4 0,-7 0-6 0,17 3-4 16,-17-3 0-16,15 3-1 0,-15-3-1 0,13 5-2 16,-13-5-1-16,11 3-2 0,-11-3-4 0,0 0 1 15,10 3-3-15,-10-3-2 0,0 0-1 0,0 0-2 0,11 3-14 16,-11-3-16-16,0 0-26 0,0 0-25 0,0 0-17 15,0 0-29-15,0 0-21 0,0 0-15 16,0 0-21-16,0 0-29 0,0 0-24 0,0 0-21 0,10-11-21 16,-10 11-22-16,4-13-39 0,-4 13-201 0,6-14-573 15,-6 14 253-15</inkml:trace>
        <inkml:trace contextRef="#ctx0" brushRef="#br0" timeOffset="59793.5384">53 2423 35 0,'0'0'99'0,"0"0"-8"0,0 0-7 0,0 0-5 0,0 0-6 16,0 0-2-16,0 0-6 0,6 6-3 0,-6-6-4 15,0 0 7-15,0 0 0 0,0 0 4 0,0 0 2 16,0 0 0-16,0 0 5 0,0 0 3 0,0 0-2 16,0 0 4-16,0 0 9 0,0 0-3 0,0 0-1 15,0 0 1-15,0 0 2 0,0 0-3 0,0 0 2 16,0 0 0-16,0 0 0 0,0 0-3 0,0 0 6 16,0 0 2-16,0 0-2 0,0 0-9 0,0 0-3 15,0 0-4-15,0 0-4 0,0 0-4 0,10-24-3 16,-10 24-1-16,4-8 0 0,-4 8-2 0,6-10-5 15,-3 3-8-15,-3 7 0 0,5-12-3 0,-5 12-1 16,7-16-3-16,-5 9-4 0,1-3-2 0,-3 10-1 16,6-16-3-16,-5 7 0 0,-1 9 3 0,6-22-6 15,-4 15 5-15,-2 7-10 0,4-16 0 0,-4 16 2 16,0-16-4-16,0 16 3 0,3-12-5 0,-3 12 5 16,2-13-4-16,-2 13 3 0,0 0 1 0,3-11-2 15,-3 11 1-15,0 0-3 0,1-11-3 0,-1 11 5 16,0 0-8-16,0 0 7 0,0 0-9 0,0 0 1 0,0 0 2 15,0 0 3-15,0 0-9 0,0 0-3 0,0 0 0 16,0 0-2-16,0 0-7 0,0 0 0 0,0 0 6 16,0 0-5-16,0 0 3 0,0 0 1 0,0 0-2 15,0 0 5-15,0 0 4 0,0 0-9 0,0 0 8 16,11 31 1-16,-10-24 5 0,1 4 0 0,-2-11 5 16,1 17-1-16,-1-4 12 0,3 1-6 0,-1 2 5 15,-1-4-3-15,-1 2 2 0,0-1 6 0,0 2 2 16,0 0-3-16,3 1 4 0,-3-2-1 0,1-1 0 15,1 3 0-15,-1-2-2 0,2-3 2 16,-3 2 4-16,2 1-3 0,2-2-1 0,-4-2 1 0,0-10-3 0,2 21 11 16,-1-10-12-16,1-1 1 0,1 0 4 15,-2 2-1-15,-1-12-1 0,5 20-3 0,-4-11 4 16,1 0-2-16,-1 0-4 0,2 1-2 0,0-2 6 16,0 3 0-16,-1 0 5 0,-1-2-3 0,4 1-2 0,-5-10-2 15,1 18 6-15,4-5 7 0,-4-2-7 0,1-4 0 16,-2-7-1-16,4 20 4 0,-2-9-2 15,-2-1 0-15,0-10-4 0,1 18 1 0,2-11-2 0,-3-7 1 16,0 15 0-16,0-15-2 0,0 14 2 0,0-14-7 16,2 15-3-16,-2-15 1 0,1 9-1 0,-1-9-3 15,0 0-1-15,0 16-1 0,0-16-2 0,0 0 0 16,5 9 1-16,-5-9-6 0,0 0 1 0,0 0-2 16,0 0-1-16,1 10 3 0,-1-10-5 0,0 0 3 15,0 0-1-15,0 0-2 0,0 0-9 0,0 0-4 16,0 0-16-16,0 0-16 0,0 0-17 0,0 0-18 15,0 0-30-15,0 0-26 0,0 0-34 0,0 0-21 16,0 0-29-16,0 0-17 0,0 0-26 0,0 0-30 16,0 0-24-16,0 0-30 0,0 0-41 0,-21-24-232 15,21 24-659-15,-18-5 292 0</inkml:trace>
        <inkml:trace contextRef="#ctx0" brushRef="#br0" timeOffset="60841.7664">622 2825 160 0,'0'0'190'16,"0"0"-7"-16,0 0-7 0,0 0-2 0,0 0-4 15,0 0-9-15,11 6-5 0,-11-6-9 0,0 0-3 16,0 0-6-16,0 0-10 0,6 6-3 0,-6-6-4 16,0 0-2-16,0 0-8 0,0 0 1 0,7 5-9 15,-7-5-1-15,0 0-1 0,0 0-8 0,0 0 1 16,0 0-11-16,0 0-3 0,0 0 4 0,0 0 0 15,0 0-1-15,0 0 3 0,0 0-2 0,0 0 3 16,0 0 1-16,0 0 0 0,0 0 0 0,0 0-2 16,0 0-10-16,0 0-3 0,0 0-5 0,0 0-9 15,14-15 2-15,-14 15 0 0,0 0-1 0,3-7-2 0,-3 7-5 16,0 0-3-16,0 0 3 0,1-11 1 0,-1 11-1 16,0 0 6-16,0 0-13 0,0 0-9 0,0 0 4 15,0 0-6-15,0 0-2 0,0 0-2 0,0 0-6 16,0 0-4-16,0 0-2 0,0 0-2 0,0 0 0 15,0 0-1-15,0 0 3 0,0 0-10 0,0 0 0 16,0 0 0-16,0 0-2 0,0 0 0 0,-12 31 1 16,12-31 1-16,0 0-7 0,-1 11-1 0,1-11 5 15,0 0-5-15,0 0 6 0,0 11-4 0,0-11 2 16,0 0-2-16,0 0 1 0,6 7 8 0,-6-7-5 16,0 0 4-16,0 0-3 0,0 0 3 0,0 0-1 15,22-7 1-15,-22 7 0 0,12-7-2 0,-5 3 4 16,-7 4-4-16,12-9 0 0,-12 9 3 0,8-8 4 15,-8 8 1-15,6-8 1 0,-6 8 5 0,0 0 3 0,4-10 4 16,-4 10-2-16,0 0-4 0,0 0-2 0,0-12 1 16,0 12-4-16,0 0-8 0,0 0 2 15,0 0-3-15,0 0-5 0,-13-6-13 0,13 6-20 0,0 0-26 16,0 0-29-16,0 0-42 0,0 0-30 0,-26 11-31 16,26-11-47-16,-10 1-52 0,10-1-67 0,-9 6-353 15,9-6-762-15,-10 4 338 0</inkml:trace>
      </inkml:traceGroup>
      <inkml:traceGroup>
        <inkml:annotationXML>
          <emma:emma xmlns:emma="http://www.w3.org/2003/04/emma" version="1.0">
            <emma:interpretation id="{C3FCE86D-D1ED-446C-9908-BA9A7143D3CA}" emma:medium="tactile" emma:mode="ink">
              <msink:context xmlns:msink="http://schemas.microsoft.com/ink/2010/main" type="line" rotatedBoundingBox="3872,3180 13765,2866 13796,3847 3903,4160"/>
            </emma:interpretation>
          </emma:emma>
        </inkml:annotationXML>
        <inkml:traceGroup>
          <inkml:annotationXML>
            <emma:emma xmlns:emma="http://www.w3.org/2003/04/emma" version="1.0">
              <emma:interpretation id="{7D37AC68-2AF4-40E8-9022-B5B8B5F3E458}" emma:medium="tactile" emma:mode="ink">
                <msink:context xmlns:msink="http://schemas.microsoft.com/ink/2010/main" type="inkWord" rotatedBoundingBox="3880,3440 5300,3395 5323,4115 3903,4160"/>
              </emma:interpretation>
            </emma:emma>
          </inkml:annotationXML>
          <inkml:trace contextRef="#ctx0" brushRef="#br0" timeOffset="72731.7649">1574 2314 19 0,'4'-10'172'0,"-4"10"-9"0,0 0-6 0,0 0-5 15,0 0-6-15,0-14-5 0,0 14-6 0,0 0-11 16,0 0-7-16,2-11-9 0,-2 11 1 0,0 0-4 15,0-14 1-15,0 14-2 0,0 0 0 0,1-11-3 16,-1 11 1-16,0 0-1 0,0 0-2 0,0 0-3 16,3-15-1-16,-3 15 0 0,0 0-5 0,0 0-5 15,0 0-6-15,0 0 0 0,0 0-14 0,0 0-5 0,0 0-10 16,0 0 0-16,0 0-9 0,0 0-6 16,0 0-1-16,0 0 2 0,0 0-3 0,0 0 2 15,-4 40 1-15,2-27-4 0,2 5 6 0,-3 4 1 16,3 4 3-16,-1-4 4 0,1 6-5 0,-2-2 13 0,1 1-10 15,1 1 4-15,0-1 2 0,0 3 1 0,1-1-1 16,1-2-7-16,-1-1 1 0,2-1 9 16,0 2-15-16,2-2 1 0,-2-4-5 0,3 2 6 0,-2-5-9 15,2-4-1-15,-3 4 2 0,3-4-3 0,0-1 8 16,0 2-13-16,0-1-1 0,0-2-1 0,1 0-2 16,-1-2 2-16,0-2-5 0,0-2 5 0,2-2 1 15,-8-4-3-15,10 10 3 0,-10-10-4 0,14 4 9 16,-5-1-11-16,-9-3 6 0,16-6-6 0,-16 6 1 15,18-4 3-15,-6 0-10 0,-5-3 4 0,4-3 1 16,-1-1-4-16,2-2 1 0,1-1-7 0,-4-1 2 16,6-5-2-16,-3-2-2 0,2-2-11 0,-1-1-5 15,0-10 1-15,4 2-11 0,-8 7 0 0,-2-1-5 16,4 2-8-16,-4-3 7 0,-1-1 7 0,-3 2-6 16,2 3 5-16,-2-2-6 0,0 3 5 0,-2 6 6 15,-1-2 0-15,0 1 2 0,-1-5-7 0,1 8 16 16,-3-1-2-16,1 2-3 0,-1 0 6 0,0 0-4 0,2-1-2 15,-1 2 0-15,-1 2 7 0,2 1-7 16,1 10 6-16,-2-17 1 0,2 17 1 0,-4-11 0 0,4 11 0 16,-3-10 2-16,3 10-3 0,0 0-4 15,0 0 0-15,0 0-1 0,0-13 0 0,0 13-1 0,0 0 6 16,0 0-6-16,0 0 3 0,0 0 0 0,0 0-2 16,7 43 5-16,-4-25-3 0,2 5 13 15,-1 1-4-15,4 6 2 0,-5-3-4 0,9 11 6 0,-2 2 10 16,-1-5-7-16,-2 2 10 0,4-2-2 0,-2-6 0 15,-2-4 11-15,1-1-4 0,4 0 4 0,-5 0-4 16,3-1 4-16,-7-6-3 0,5 0 4 0,-2 1-8 16,0-2 0-16,-2-1-2 0,2-2-3 0,-1-2-3 15,-1 0 4-15,-2-4 2 0,-2-7-5 0,9 17 0 16,-8-10 1-16,-1-7-28 0,6 12-24 0,-6-12-27 16,3 8-32-16,-3-8-28 0,5 8-36 0,-5-8-36 15,0 0-38-15,0 0-50 0,7 10-55 0,-7-10-204 16,0 0-586-16,0 0 259 0</inkml:trace>
          <inkml:trace contextRef="#ctx0" brushRef="#br0" timeOffset="73557.8204">2388 2569 81 0,'0'0'202'15,"0"0"-7"-15,0 0-14 0,0 0-7 0,0 0-11 16,0 0-13-16,-6 7-9 0,6-7-8 0,0 0-9 16,0 0-6-16,0 0-7 0,0 0-4 0,0 0-5 15,0 0-5-15,0 0 0 0,0 0-1 0,0 0-4 16,0 0 0-16,0 0-2 0,0 0-4 0,33-18-4 15,-24 15-5-15,4-2-5 0,1-1-3 0,4-1-3 16,1 3-4-16,-1-2-2 0,0-1-2 0,1 0-6 16,5-2-4-16,-5 3-7 0,4 0-3 0,2-1-3 15,-7 2-1-15,1-1-3 0,-2 5-5 0,1-1-1 16,-2-2-6-16,2 2-3 0,-3 2-3 0,-3 0 2 0,-12 0-2 16,21 0-2-16,-21 0 3 0,18 4-2 15,-11-1-4-15,-1 2 3 0,-6-5-6 0,12 12 4 0,-8-5-2 16,1 0-2-16,-5-7 6 0,4 17-4 0,-2-4-1 15,-1-2-1-15,-1 2-1 0,0-1 9 0,-1 3-6 16,-4 0 4-16,2-3-3 0,-3 3-4 16,-1-3-1-16,0 3 1 0,-2 0 0 0,0-3-2 0,-2 2 3 15,1-1 2-15,-2-1-6 0,0 1 4 0,3-2 0 16,-3-1-5-16,0 4 3 0,2-3 1 0,-2-2 1 16,0-1 0-16,3-1 1 0,-3 1-2 0,2-2-2 15,1-2-1-15,0 2 5 0,-2 1-3 0,4 0 0 16,7-7 3-16,-14 6 0 0,14-6 1 0,-12 5-3 15,12-5 1-15,-7 5-2 0,7-5 0 0,0 0-2 16,-9 2 6-16,9-2-3 0,0 0-2 0,0 0-3 16,0 0 5-16,0 0-1 0,0 0-4 0,0 0 3 15,0 0-1-15,0 0-1 0,0 0 1 0,0 0-2 16,0 0 1-16,0 0 1 0,37-7-1 0,-25 3 5 16,3 1-4-16,1 0 1 0,1-4 3 0,-1 4-4 15,4-2 4-15,-4-1-1 0,3 2 1 0,7-2 0 16,-7 5 1-16,-2-3 0 0,2 3-3 0,-3-3 2 15,1 4 1-15,-1-2-1 0,-2 3-3 0,1-1 2 16,-15 0-13-16,20 0 0 0,-9 1-21 0,-11-1-15 16,15 2-27-16,-15-2-29 0,15 3-25 0,-15-3-29 15,10 0-23-15,-10 0-33 0,0 0-39 0,15-3-211 0,-15 3-498 16,9-7 221-16</inkml:trace>
        </inkml:traceGroup>
        <inkml:traceGroup>
          <inkml:annotationXML>
            <emma:emma xmlns:emma="http://www.w3.org/2003/04/emma" version="1.0">
              <emma:interpretation id="{A287952F-C9D1-4158-ADD1-E751F899575C}" emma:medium="tactile" emma:mode="ink">
                <msink:context xmlns:msink="http://schemas.microsoft.com/ink/2010/main" type="inkWord" rotatedBoundingBox="5481,3218 9882,3078 9910,3947 5508,4086"/>
              </emma:interpretation>
            </emma:emma>
          </inkml:annotationXML>
          <inkml:trace contextRef="#ctx0" brushRef="#br0" timeOffset="73822.6949">3178 2520 233 0,'0'0'234'0,"0"0"-9"0,0 0-11 16,0 0-4-16,0 0-4 0,0 0-5 0,18 24-10 15,-12-13-9-15,-3 3-6 0,2-2-17 0,1 2-6 16,-2-1-13-16,5 5-9 0,-4-5-14 0,1 0-11 15,3 0-8-15,-6 3-10 0,3-3-7 0,-1-1-7 16,-3-3-6-16,2 1-8 0,-1-3-3 0,-3-7-6 16,8 17-11-16,-5-12-22 0,-3-5-29 0,3 9-22 15,-3-9-24-15,0 0-35 0,0 0-37 0,0 0-38 16,0 0-38-16,0 0-49 0,0 0-174 0,0 0-463 16,0 0 205-16</inkml:trace>
          <inkml:trace contextRef="#ctx0" brushRef="#br0" timeOffset="74135.1973">3395 2530 76 0,'7'10'199'16,"-4"-4"-1"-16,-3-6-7 0,12 12-8 0,-6-4-8 0,-3 2-6 16,3-2-6-16,3 0-2 0,-2 3-9 0,1 1-2 15,-1 1-13-15,-1-4-5 0,0 0-5 0,0 0-9 16,-1 0-8-16,1 6-9 0,-2-7-8 0,1-1-1 15,-2 4-12-15,-2-4-2 0,-1-7-6 0,0 15-4 16,0-15-5-16,-3 18-5 0,-1-11 0 0,-4 2-10 16,-1 1-2-16,-3-2-4 0,-1 0-4 0,-1 0-6 15,1-1 1-15,-3 0-5 0,1 4-5 0,-5-8-1 16,1 1-2-16,3 3-2 0,-4-1 2 0,5-2-4 16,-3-2-5-16,5 3 3 0,1-5-2 0,12 0-2 15,-21 0-9-15,21 0-9 0,-18 0-21 0,18 0-16 16,-10-4-20-16,10 4-26 0,-11-6-31 0,11 6-28 15,0 0-39-15,-1-14-58 0,1 14-202 0,1-14-487 16,-1 14 216-16</inkml:trace>
          <inkml:trace contextRef="#ctx0" brushRef="#br0" timeOffset="75505.4163">3618 2597 115 0,'0'0'194'0,"0"0"-6"0,0 0-9 0,17-8-5 0,-17 8-5 16,0 0-4-16,9-3-5 0,-9 3-4 0,0 0-7 16,0 0-5-16,0 0-6 0,13-2-4 15,-13 2-7-15,0 0-3 0,0 0-8 0,12 8-2 0,-12-8-1 16,8 8-2-16,-8-8 4 0,6 8-13 0,-2-1 4 15,-4-7-4-15,8 16 7 0,-6-9-4 0,4 1 0 16,-1 1-2-16,1 4-1 0,-3-5-9 0,3 0 3 16,-2 3-12-16,2-1 4 0,-3-3-4 0,2 2-7 15,-2 2-1-15,3-5-7 0,-2 3-8 0,-4-9-7 16,8 13-2-16,-4-10-7 0,-4-3 0 0,5 8-8 16,-5-8-1-16,0 0-5 0,4 8 0 0,-4-8 4 15,0 0-9-15,0 0 9 0,6 8-6 0,-6-8-8 16,0 0-1-16,0 0 2 0,0 0-15 0,0 0-11 15,0 0-4-15,16-20-20 0,-11 13-12 0,-5 7-11 0,12-22-16 16,-6 9 3-16,1 0-14 16,2-3 0-16,2 3 5 0,-2-1 3 0,1 0 2 15,-1 0 5-15,3 1 6 0,0 2 3 0,-5 0 9 0,1 4 1 0,1-6 6 16,-3 8 6-16,1-1 5 0,-1-3 0 0,0 3 1 16,-6 6 6-16,8-7 8 0,-8 7-2 15,7-8 3-15,-7 8 8 0,0 0-5 0,6-8 1 16,-6 8 5-16,0 0 4 0,0 0-1 0,12-2 9 0,-12 2 1 15,0 0-1-15,13 10 1 0,-13-10 8 0,9 8-4 16,-3-1 8-16,0-1 0 0,2 3 7 0,2-2 1 16,-1 3 0-16,-2 0 1 0,4 1 2 15,-2-2 4-15,1 2-3 0,-1-2 7 0,2 2-11 0,-1 0-1 16,-1-2 4-16,0-1-4 0,-2 1 4 0,1-3-3 16,2 4 1-16,-2-2-7 0,-1-1-2 0,-1-1-2 15,2-1 11-15,-1 1-4 0,-7-6 1 0,14 9-4 16,-8-6 6-16,4-1-7 0,-10-2 2 0,16 2 9 15,-5-2-12-15,-11 0 0 0,25-4-2 0,-14-1-2 16,5-1-2-16,2-1-3 0,-2 0 11 0,10-6-13 0,-5 2-2 16,-1-2-2-16,1-3 2 0,3 1-2 15,6-5 1-15,-6 0-1 0,9-6-10 0,-3 1-2 16,1-1-5-16,-6-1-12 0,2-1-2 0,-2-3-8 16,2 2-5-16,-7 5-7 0,-4 3-4 0,3-13 2 15,-4 11-6-15,-1-1-2 0,-1 0 5 0,2-1-1 16,-6 3 2-16,-2 0 8 0,-1 4 4 0,-1-4 3 15,-2 5 2-15,-2-3 5 0,4 5-2 0,-5-10 7 0,0 8-1 16,-6 4 5-16,4-1 3 0,1 0-2 0,-4-2 2 16,-1 7 1-16,2-1 4 0,0 3 1 0,-7-3 2 15,4 3-1-15,-5-1-1 0,4 2-3 0,-4-1 7 16,2 4-4-16,-4-2 2 0,1-1 0 0,-2 6 3 16,-3 0-1-16,2 0-2 0,-1 3 0 0,-2 0 4 15,3 4-3-15,-2-3 3 0,-2 0-3 0,2 0 5 16,1 6-2-16,0 0-3 0,-1-2 7 0,3 1-5 15,2 2 2-15,-2 2 0 16,3-2 0-16,0 1 6 0,0 1-3 0,3 0 4 0,-1 3-6 0,2-1 5 16,1 6-1-16,1-7 3 0,3 2 3 0,0-1 8 15,1 1-5-15,1 1-4 0,1 0 1 16,0 1-5-16,-2-1 5 0,4-1 4 0,-1-1-4 0,1 3 7 16,2-2-6-16,1 3 0 0,-1 2-1 0,2 3-1 15,-1-6 6-15,1 0 1 0,0-1-9 0,-2-3-2 0,5 5 8 16,0-3-3-16,-3 2-5 0,2-2 7 15,-1-1-10-15,0-2 9 0,-1 1-6 0,2 1 1 16,2-2-8-16,-1 1 13 0,3 0-8 0,-4-3-4 0,4 0 5 16,-3 0-3-16,7-2 2 0,-4 2 3 0,-3-2-5 15,6-4 2-15,-2 1 0 0,-1-1 5 16,3 1-6-16,-2-2 4 0,2-3-3 0,0 3 2 0,2-3 2 16,-1-1 3-16,-1-1-7 0,4-3 0 0,-4 3 0 15,3-3 4-15,-3-2-2 0,0 1 2 0,3 2-5 16,-3-3-1-16,3-3-2 0,-3 2 5 0,1-1-1 15,0 1 3-15,-4-4-2 0,2 3 0 0,-1 1-5 16,-2-2 4-16,-1 2-5 0,-2-1 3 0,-1 0 0 16,-1 2 2-16,-6 6 1 0,13-9 2 0,-13 9 2 15,6-6-3-15,-6 6-6 0,0 0 1 0,11-5 5 16,-11 5-7-16,0 0-2 0,0 0 1 0,0 0-3 16,0 0 26-16,0 0-26 0,15 13 1 0,-15-13 4 15,7 12-4-15,-4-3 2 0,2-1 3 0,1-1-4 16,1 2 1-16,2-2 6 0,0 1 1 0,3 1-5 15,-3 0 6-15,3-3-1 0,0 0 7 0,-2-2 3 16,-1 2 4-16,2-4 9 0,-1 0 9 0,-10-2-7 16,16 1 9-16,-5-1 0 0,-11 0 1 0,19-5-6 0,-10-1 4 15,0 1-4-15,0-4 7 0,3 0-16 0,-5 1-2 16,7-3 9-16,-1-2-11 0,-4 2-5 0,3-1 1 16,0-2-8-16,-1-1-9 0,0 2-20 0,-3 0-20 15,1 0-27-15,0-3-29 0,-2 3-19 16,1-4-23-16,-1 7-27 0,1-1-29 0,-5 1-37 15,1 2-42-15,-1-3-52 0,-3 11-260 0,0-19-632 0,2 12 279 16</inkml:trace>
          <inkml:trace contextRef="#ctx0" brushRef="#br0" timeOffset="75823.7478">5459 2088 154 0,'7'26'251'0,"-7"-26"-8"0,2 24-10 15,-2-8 0-15,3-1-5 0,-3 8-8 0,3-6-11 16,1 7-8-16,-1 4-10 0,2-7-11 0,1 3-11 16,3 2-1-16,-3-3-14 0,4 2-10 0,-1 0-10 15,1-7-14-15,-2 6-5 0,1-10-6 0,-3 2-7 16,3-1-14-16,1-2-9 0,-1 2-7 0,-1-2-2 0,0-2-2 15,-3-5-8-15,1 2-16 0,0-1 2 0,1 0-18 16,-7-7-16-16,11 9-17 0,-11-9-19 16,9 5-19-16,-9-5-26 0,0 0-24 0,19-9-16 15,-11 4-24-15,1-2-20 0,-1-3-20 0,6 0-25 0,-5-2-2 16,4-2-29-16,4-5-17 0,-7 4-163 0,2 2-442 16,4-5 196-16</inkml:trace>
          <inkml:trace contextRef="#ctx0" brushRef="#br0" timeOffset="77144.9151">5835 2405 1045 0,'6'-6'-26'0,"4"-1"62"0,-2 0 32 16,-8 7 21-16,11-9 13 0,-11 9 8 0,8-7 8 15,-2 3 2-15,-6 4 3 0,0 0 2 0,0 0-3 16,0 0-3-16,0 0 0 0,0 0-5 0,0 0-1 16,0 0-9-16,0 0-3 0,0 0-2 0,-20 27-1 15,13-14-2-15,1-2-3 0,-7 2 3 0,7 4-9 16,-3-2 1-16,-3 2-8 0,1 0 1 0,2 1-6 16,2-1-4-16,2-1-9 0,-3 2-1 0,3-5-3 15,-1-1-9-15,3 2 7 0,0-4-4 0,3 3-10 16,0-13 7-16,3 15 0 0,0-8 1 0,-3-7 7 15,12 11 5-15,-5-6-7 0,10-4 0 0,-8 2-9 16,10-6-4-16,-2 3-1 0,2-2-7 16,6-4-3-16,-4-1 0 0,5-4-3 0,0 0-5 0,0-2-15 15,-1-2-17-15,-1-1-20 0,7-7-24 0,2 2-12 16,-9 3-7-16,0 1-6 0,0 1-2 0,1-1-3 0,-3-1 5 16,2 3 0-16,-1 1 11 0,-4-1 2 15,-3 4 5-15,-1 0 9 0,9-4 7 0,-10 5 8 16,-1-1-2-16,2 0 3 0,-2-2 6 0,-4 1 4 0,5 0-1 15,-8 0 6-15,4 0 2 0,-4 0 7 0,0-2 4 16,2-7 4-16,-8 11 0 0,3-6-2 0,-3 1 1 16,3-1-1-16,-3-2 1 0,-3 2 3 0,0-1-2 15,0-1 0-15,-3 0 4 0,1 1-2 0,2-3-2 16,-7 3 1-16,1 5 2 0,1 3 0 0,2-5 2 16,-3 6 1-16,-1-2-3 0,-2 0 0 0,-1 2 0 15,1 2 0-15,1-1 3 0,1 0 1 0,-1 5 3 16,11 2-4-16,-18-2-3 0,18 2 6 0,-17 0-3 15,17 0 2-15,-15 2 1 0,15-2 0 0,-14 8 5 16,5-4-2-16,-1 3 6 0,1 4-1 0,1-4 2 16,0 10-3-16,0-3 9 0,-1 7-3 0,-1 0 4 15,4-3-5-15,3 0 7 0,-5 6-2 0,4-2-1 16,-1 2 2-16,5-1 6 0,-3 2-10 0,3-1 0 16,0 1 2-16,3-1 3 0,0-2-11 0,5 0 3 15,-2 0-2-15,1 2 3 0,8-3-6 0,-3 1 7 16,3 2-5-16,1-4 0 0,1-2-2 0,2 3-2 15,2-7 3-15,-2 3-2 0,2-3-4 0,-1-1 2 16,5-1 0-16,-6-5 2 0,-2 0-8 0,-1-2 18 0,4-3-13 16,-5-2 3-16,4 0-3 0,-4 0-7 15,4-2 1-15,-2-1 6 0,1-2 3 0,-2 0-7 0,0-2 10 16,1-2-10-16,-1 0 1 0,-2 3-5 0,2-1 5 16,-4 0-6-16,0 0 2 0,3 1 2 0,-6-2-6 15,-2 7 5-15,2-3-8 0,-9 4 7 0,12-8-2 16,-12 8-3-16,13-3 2 0,-13 3-4 15,14-2 5-15,-14 2-4 0,0 0 6 0,12 4-4 0,-12-4-1 16,13 4 7-16,-13-4-3 0,8 3 1 0,-8-3-2 16,12 5-1-16,-12-5 4 0,13 1-1 15,-13-1-4-15,13 0 12 0,-13 0-8 0,20-2 0 0,-20 2 5 16,13-6-1-16,-13 6-8 0,15-5 4 0,-4 3 0 16,-11 2 3-16,12-9 3 0,-9 3-3 0,-3 6-2 15,10-9 3-15,-10 9-2 0,4-12-2 0,2 2-1 16,-6 1 2-16,0 9-2 0,0-16-7 0,0 16 2 15,0-18 2-15,0 18-8 0,-6-12 5 0,6 12 1 16,-7-12-2-16,-2 6-2 0,2 2 0 0,-5-1 3 0,12 5-1 16,-21-6 1-16,4 5 4 0,-1-1-4 15,1 2 2-15,-3 0 2 0,1 2-1 0,-2 2 3 16,2-3-3-16,-1 3 0 0,4-1 3 0,-1 0-3 0,4 2 3 16,-4 4 2-16,6-4-1 0,0 3-2 0,4-4-3 15,1 4 4-15,-3-4-3 0,1 3 6 0,2 3-6 16,6-10 1-16,-4 13 4 0,4-13-3 0,0 18 7 15,0-18-7-15,4 14 2 0,2-4-3 0,0-2 2 16,5 0 2-16,-1 1 4 0,2-2-13 16,4-1 11-16,1 1-4 0,-1-3-6 0,1-3-6 0,2 0-1 15,0-1-6-15,1-1-4 0,5-3-2 0,-5 3 2 16,9-6-5-16,-12 4-2 0,8-5 3 0,-5 2 4 16,3-1-1-16,-5 1 4 0,-1-1 3 0,-1 2 3 15,1-4-3-15,-1 2 6 0,-7 1 5 0,1 1 6 16,-4-2 9-16,5 2 6 0,-11 5 4 0,10-11 6 15,-10 11 10-15,9-7-2 0,-9 7 2 0,9-7 0 16,-9 7 1-16,8-5-2 0,-8 5-14 0,0 0 6 16,0 0-10-16,8-6 1 0,-8 6-5 0,0 0 2 0,0 0 2 15,0 0-2-15,14 13 4 0,-14-13-2 16,6 13 10-16,0-6-12 0,-6-7 11 0,10 16 3 16,-4-9-1-16,2 3 10 0,-5-3-8 0,4 6 5 15,-1-4 2-15,3 0-2 0,-3-2 2 0,1-1-7 0,-4 1 5 16,5-1-9-16,-8-6 6 0,6 11 2 0,0-7 2 15,-6-4 12-15,6 7 10 0,-6-7 23 0,0 0 9 16,0 0 11-16,0 0-4 0,0 0 1 0,0 0-1 16,0 0-9-16,0 0-2 0,0 0 2 0,0 0-3 15,3-30-6-15,-3 30-4 0,0-18-6 0,1 4-7 16,-2-3-7-16,2 4-1 0,2-2-8 0,0 4-7 16,-3-3-2-16,3-3-5 0,0 8-5 0,2 0-2 15,-5 9-7-15,9-17-20 0,-6 10-25 0,-3 7-24 16,7-12-37-16,-7 12-37 0,6-11-39 0,-3 6-33 15,-3 5-33-15,0 0-33 0,13-4-38 0,-13 4-35 16,0 0-33-16,12-6-335 0,-12 6-763 0,0 0 338 16</inkml:trace>
          <inkml:trace contextRef="#ctx0" brushRef="#br0" timeOffset="77411.4665">7456 2257 176 0,'6'7'304'0,"-6"-7"-5"0,6 6-12 0,-6-6-15 0,10 11-11 16,-4-4 1-16,-3 0-16 0,2 1-8 0,-2 1-4 16,6 6 3-16,-7-1-7 0,6-1-5 0,-5 1-23 15,6 1-7-15,-5-2-17 0,2 1-15 0,0-2-8 16,2 0-16-16,-2 1-12 0,-3-4-10 0,3 2-13 15,-6-4-10-15,7 3-10 0,-7-10-21 0,6 14-39 16,-6-14-58-16,3 7-55 0,-3-7-51 0,3 10-65 16,-3-10-91-16,0 0-396 0,0 0-750 0,0 0 331 15</inkml:trace>
        </inkml:traceGroup>
        <inkml:traceGroup>
          <inkml:annotationXML>
            <emma:emma xmlns:emma="http://www.w3.org/2003/04/emma" version="1.0">
              <emma:interpretation id="{4BBC360B-66C8-4798-B310-CAABC0B77D3F}" emma:medium="tactile" emma:mode="ink">
                <msink:context xmlns:msink="http://schemas.microsoft.com/ink/2010/main" type="inkWord" rotatedBoundingBox="10730,3560 11112,3548 11122,3891 10741,3903"/>
              </emma:interpretation>
            </emma:emma>
          </inkml:annotationXML>
          <inkml:trace contextRef="#ctx0" brushRef="#br0" timeOffset="79502.9086">8412 2376 4 0,'0'0'191'16,"0"0"-14"-16,0 0-15 0,0 0-1 0,0-13-9 16,0 13-3-16,0 0-5 0,0 0-3 0,0 0-6 0,0 0-3 15,0-15-5-15,0 15-4 0,0 0-4 16,0 0-6-16,0 0 2 0,6-10-7 0,-6 10-4 15,0 0-3-15,0 0-3 0,0 0-3 0,0 0-4 16,0 0-4-16,0 0-5 0,0 0-2 0,0 0-5 0,0 0-5 16,0-11-1-16,0 11-14 0,0 0 7 0,0 0-11 15,0 0-1-15,0 0-13 0,0 0-1 16,0 0-3-16,0 0-6 0,0 0-1 0,0 0-3 0,0 0-9 16,0 0 7-16,0 0 1 0,0 0-1 0,3 34 0 15,0-26-8-15,-3-8 3 0,3 25-8 0,1-14 18 16,-1-1 0-16,-3 2 2 0,6 2 0 0,-3-1-1 15,2-2-4-15,-5-2 1 0,3 2 0 0,0-1-1 16,2-2-2-16,-5 2-2 0,5-1 2 16,-2-1-4-16,3 2 3 0,0 0-2 0,-6-10-3 0,4 10 2 15,-4-10-5-15,3 11-1 0,-3-11-1 0,6 6 3 16,-6-6-2-16,0 0 1 0,0 0-9 0,3 9 4 16,-3-9-1-16,0 0 0 0,0 0 6 0,0 0-6 15,0 0 5-15,0 0-6 0,0 0 1 0,0 0 13 0,0 0 2 16,0 0 5-16,0 13-3 0,0-13 5 15,0 0-2-15,0 0-5 0,0 0-1 0,0 0-3 16,0 0 5-16,0 0-1 0,0 0-10 0,-3-39 4 16,3 39-8-16,3-16 4 0,-3 16 5 0,3-22-8 0,-3 13-3 15,3-4 3-15,-1 2-4 0,-2 11 2 16,3-18-4-16,3 8 0 0,-6-1 0 0,0 11 1 0,9-14-6 16,-8 7 5-16,-1 7-3 0,9-13 5 0,-6 7-4 15,3-3-5-15,-6 9 6 0,7-9 0 0,-7 9-6 16,6-7 7-16,-6 7-3 0,11-8-6 0,-11 8 9 15,0 0-3-15,9-4-3 0,-9 4 4 0,0 0-11 16,13 0 2-16,-13 0 9 0,0 0-2 0,0 0 1 16,20 0-4-16,-20 0 2 0,10 1 3 0,-10-1 13 15,15 6-15-15,-15-6 2 0,13 7 18 0,-5-4-21 16,-2 3 6-16,3-2 4 0,1 4-2 0,-10-8 6 16,11 10-1-16,-2-1 3 0,-3 2-4 0,1-3 11 15,2 4 1-15,-3 1 6 0,-2-3 7 0,5 5 4 16,-3-2-2-16,-4-2-1 0,4 2 8 0,-3-2 4 15,3-2 2-15,-6 2 1 0,4-4-2 0,-4 3 1 16,3 0 1-16,-3-10 3 0,3 17 5 0,-3-17-6 0,3 14-6 16,-3-14 1-16,3 11-4 0,-3-11-3 0,3 9-2 15,-3-9-4-15,5 8-2 0,-5-8-3 16,0 0 1-16,0 0-3 0,0 0-2 0,0 0 1 0,0 9-2 16,0-9-1-16,0 0-2 0,0 0-7 0,0 0-21 15,0 0-42-15,0 0-42 0,0 0-38 0,0 0-55 16,0 0-48-16,3-35-51 0,0 26-50 0,0 0-80 15,-3-6-274-15,3 1-743 0,0 1 328 0</inkml:trace>
        </inkml:traceGroup>
        <inkml:traceGroup>
          <inkml:annotationXML>
            <emma:emma xmlns:emma="http://www.w3.org/2003/04/emma" version="1.0">
              <emma:interpretation id="{CE8F1908-D40E-4BB1-A771-9E3249E9888D}" emma:medium="tactile" emma:mode="ink">
                <msink:context xmlns:msink="http://schemas.microsoft.com/ink/2010/main" type="inkWord" rotatedBoundingBox="11817,2928 13765,2866 13795,3837 11848,3898"/>
              </emma:interpretation>
            </emma:emma>
          </inkml:annotationXML>
          <inkml:trace contextRef="#ctx0" brushRef="#br0" timeOffset="81595.5012">9542 2442 194 0,'0'0'256'0,"-9"5"-16"0,9-5-22 0,0 0-14 0,0 14-12 15,0-14-10-15,-4 12-10 0,4-12-12 0,4 14-9 16,-4-14-13-16,0 16-10 0,0-16-7 0,0 12-5 15,3-4-8-15,0 2-2 0,-3-10-3 0,9 13-1 16,-4-6-7-16,-2 0-4 0,3-1-9 0,-6-6 2 16,10 10 1-16,-1-7-4 0,0 0 7 0,-9-3-7 15,24 2-4-15,-12 0-7 0,4-2-8 0,1-2-7 16,-1-1-6-16,0-2-1 0,1-2-3 0,-4 2-7 16,7-2 2-16,-6 0-3 0,3-3-1 0,-4 3-9 15,-1-4-1-15,-4 2-2 0,5-1-1 0,-7-2-5 16,5-2 0-16,-6 2 2 0,1 0 1 0,-4 2-7 0,4-3 2 15,-6 2-5-15,3 2 3 0,-3 9 0 16,-5-18-5-16,1 10 0 0,-4-2-5 0,8 10-2 16,-11-13 0-16,3 7 6 0,-2 1-8 0,-2 1-1 0,-2 1 4 15,-5 2-2-15,3 0 3 0,-1 1-7 0,-1 0 3 16,-1 4-6-16,1-1-4 0,-1 1-15 0,2 2-5 16,-2-3-8-16,2 1 0 0,-1 0-9 15,2 0-1-15,3-1-11 0,4 1-2 0,-2 1-2 0,11-5-1 16,-13 9 2-16,13-9 2 0,-6 5 5 0,6-5 3 15,0 0 3-15,0 0 4 0,0 0 6 0,19 12 4 16,-19-12-1-16,20 1 5 0,-4 2 5 0,0-3 2 16,2 0 4-16,0-3 5 0,2 2-4 0,5-5 4 15,-6 6 4-15,1-5 5 0,7 2 10 0,-5-6 5 16,-3 5 7-16,7-6 3 0,-2 2 1 0,-1 1 5 16,1-4 4-16,-1 4-3 0,4-4 0 0,-5 3 3 15,0-8-5-15,1 5 0 0,3-3 0 0,-5-3-3 16,0 0 0-16,2 0-6 0,-4 0 0 0,3-7 0 0,-2 2-7 15,2-10 3-15,0 0-3 0,-1-6-1 16,-4 4-14-16,-1-1 2 0,-7 7-1 0,2 0 0 16,-5 0-1-16,1 2 6 0,-6 0-5 0,-2 2 0 15,2 2 5-15,-2 5-3 0,1 0 1 0,-4 0 2 16,1 4-4-16,-3 1 0 0,0-1 2 0,1 5-3 16,-2 1 3-16,-1-2 3 15,1 2-3-15,1 1-2 0,6 6-10 0,-20-9-1 0,10 5 4 0,10 4 2 0,-16-1 3 16,16 1-6-16,-23 1 7 0,10 5 0 0,1 1 3 15,-2 1-2-15,1 2 5 0,1 3-3 0,-1 2 3 16,-1-1-1-16,4 7 8 0,-4 3 0 0,5 1 2 16,-1 3 2-16,3-1 1 0,-1 8 5 0,5 1-3 15,-1 2 0-15,-2-3 1 0,10 5-3 0,-2-3 4 16,2-1 6-16,-1 3-11 0,5-2-2 0,3-3-1 16,1 1 0-16,-1-7-2 0,1-3 3 0,4-1-6 15,1-2 8-15,-1 0-3 0,0-3 0 0,1 2-4 16,-1-7 1-16,4 3 2 0,-1-7 0 0,-3-2 2 15,1-2-3-15,2 1 2 0,-2-2 8 0,2-4-12 16,-1 4-4-16,1-5 6 0,-2 0-1 0,1 0 2 16,1-5-2-16,-6 3 0 0,7-2-2 0,-5-2-1 15,-2 3 1-15,-1-1-1 0,3-1 2 0,-6 2-1 16,1-1-1-16,-10 4-2 0,20-2-2 0,-13 0-1 0,-7 2 3 16,15-2-5-16,-15 2 1 0,0 0-1 0,19 0 3 15,-19 0-8-15,11 5 9 0,-11-5 1 0,12 2-3 16,-12-2 2-16,9 7 2 0,-9-7-2 15,10 6 3-15,-10-6-1 0,15 5 1 0,-15-5 0 0,11 6 4 16,-11-6-7-16,13 2 7 0,-13-2 1 0,16-2 0 16,-16 2-3-16,17-2 0 0,-17 2 3 0,13-5-2 15,-4 3 6-15,-9 2-8 0,17-8 9 0,-11 4-11 16,1-2 2-16,-1-1 0 0,4-1-3 0,-1 1 8 16,-1-1-8-16,-1-4 0 0,-2-1 4 0,2 2-3 15,-5 2 0-15,1-2 2 0,-3 11-4 16,3-19 2-16,0 11 1 0,-3 8-2 0,-3-20 0 0,3 20 13 15,-9-16-15-15,3 8-1 0,0 0 1 0,-2 1-1 16,-2 0 0-16,1 1-2 0,-3 0 4 0,2 1-1 16,10 5 2-16,-24-7-3 0,6 3 0 15,7 2 0-15,-5-3 2 0,1 3 1 0,2 1-2 0,-4 2-1 16,1-1 5-16,2 2-3 0,1 0 1 0,-2 1-3 16,2-1 7-16,-4 2-4 0,8-2 1 0,-4 7-1 15,1-3 1-15,0-1 4 0,0 1-2 0,2 2 1 16,1-1 0-16,-2-1-4 0,2 1 13 0,3 1-12 15,-1-2 2-15,-2 2-2 0,1 4 0 0,2-4 2 16,-1 0 6-16,1 3-2 0,3 0 3 0,-3-2 0 16,3-2-1-16,3-7 3 0,-3 19-3 0,-1-8 0 15,4-11-1-15,-2 18 17 0,2-18-18 0,2 17 3 0,1-9 1 16,-3-8 0-16,3 17-4 0,1-10 2 16,-4-7 1-16,8 17 2 0,-4-13 4 0,3 1 9 0,-1 4-14 15,2-7 9-15,-2 3-8 0,-6-5 2 0,19 7 1 16,-10-4-1-16,-9-3-1 0,21 0 2 0,-5 0-1 15,-1-1-4-15,2 1-10 0,-1-3 6 0,4-1 5 16,-4-2-1-16,3 3-6 0,1-6 5 0,-1 1 1 16,1 0-9-16,-1-2-1 0,0 1-6 0,-5-2-10 15,8-1 0-15,-5 2 6 0,-3-3-5 0,0 5 1 16,-1-2 1-16,-4 1 2 0,3-2 5 0,-4 5 0 16,-4-3 3-16,5 2-8 0,-3 0 5 0,-6 7 11 15,4-11-2-15,-4 11 3 0,8-10 4 0,-8 10 17 16,6-7-23-16,-6 7-3 0,0 0 2 0,0 0 1 15,0 0-1-15,6-5-7 0,-6 5 7 0,0 0-2 16,0 0 0-16,0 0-1 0,0 0 0 0,9 22 5 16,-9-22 13-16,6 16-18 0,-5-7-1 0,-1 1 7 15,3 1-4-15,-3-2 8 0,3 2-4 0,2-3 0 0,-2 7 4 16,0-7-5-16,0 0-3 0,1 2 20 16,2-3-12-16,-6-7-4 0,8 11 3 0,-7-5-7 15,-1-6 10-15,12 11-6 0,-12-11 0 0,12 4 2 16,-12-4 2-16,12 0 0 0,-12 0-4 0,18-1 6 0,-18 1-9 15,18-9-2-15,-9 4 9 0,1-5-2 0,0 5-3 16,-1-4 1-16,5-2-3 0,-4 2 4 0,1-6-2 16,-2 2-9-16,3 4 6 0,-3-3 2 0,-3 1-1 15,-2 5-3-15,5-3-6 0,-5 1 7 0,-4 8 0 16,6-11-2-16,-6 11 3 0,9-8-3 16,-9 8-4-16,8-4 10 0,-8 4-14 0,0 0 2 0,0 0 1 15,0 0 2-15,0 0 3 0,18 18 4 0,-17-13-8 16,-1-5 9-16,6 17 0 0,0-10-3 15,-4 0 8-15,2 3-4 0,1 0 4 0,-2 0-6 0,1-3 8 16,-1 2-10-16,-3-9 15 0,4 13-5 0,-2-6 9 16,-2-7-10-16,3 11-1 0,-3-11 0 0,0 0 8 15,7 8-11-15,-7-8 17 0,0 0-7 0,0 0 4 16,0 0 0-16,0 0-3 0,0 0-5 0,0 0-3 16,0 0 3-16,21-13-14 0,-21 13 10 0,12-14 1 15,-4 2 0-15,-1-4-4 0,5 3 0 0,1-7 2 16,1 3-7-16,-4 3 4 0,1-1-4 0,2 4-9 15,-1 0 9-15,-3 1 1 0,0 4 3 0,1 1-5 0,-1 0-5 16,2 0-2-16,-11 5-2 0,16-3 6 16,-16 3 0-16,18 3 5 0,-10 3-2 0,2-1 2 15,0 4 9-15,-1-1-10 0,2 2-2 0,1 3 8 0,-5 2-3 16,2-1 5-16,-1 0-7 0,-4 4-9 16,5-4-33-16,-7 4-47 0,-1 5-46 0,-8 2-72 15,-10 1-106-15,-2 8-365 0,-1-17-734 0,1 4 326 16</inkml:trace>
        </inkml:traceGroup>
      </inkml:traceGroup>
    </inkml:traceGroup>
    <inkml:traceGroup>
      <inkml:annotationXML>
        <emma:emma xmlns:emma="http://www.w3.org/2003/04/emma" version="1.0">
          <emma:interpretation id="{CC92048C-7B26-43BD-BDCF-31A3D7F093F9}" emma:medium="tactile" emma:mode="ink">
            <msink:context xmlns:msink="http://schemas.microsoft.com/ink/2010/main" type="paragraph" rotatedBoundingBox="3940,4236 21926,3185 21979,4106 3994,515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3F841D2-51CE-40C2-9126-46DEB30660E4}" emma:medium="tactile" emma:mode="ink">
              <msink:context xmlns:msink="http://schemas.microsoft.com/ink/2010/main" type="inkBullet" rotatedBoundingBox="3962,4608 4301,4589 4323,4978 3985,4998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 timeOffset="85513.713">1648 3471 117 0,'0'0'156'0,"0"0"-12"0,0 0 4 0,0 0-11 15,0 0 0-15,0-12-8 0,0 12 1 0,0 0-1 0,0 0-3 16,0 0 0-16,0 0-1 0,-1-15 3 0,1 15-5 15,0 0-1-15,0 0-2 0,0 0-4 0,0 0-2 16,0 0-5-16,0 0-9 0,0 0-9 0,0 0-4 16,0 0-11-16,0-14-10 0,0 14-3 0,0 0-10 15,0 0-4-15,0 0-7 0,0 0 1 16,0 0-4-16,0 0 0 0,0 0 6 0,18 28-3 16,-15-17 3-16,1-5 4 0,1 5-4 0,-1-1-1 0,2 1 0 15,0 3-1-15,2 1 4 0,-4-2 0 0,2 2-2 16,-3 0 4-16,3 0-3 0,0-1 0 0,-2 0-4 15,-1 1 1-15,3-1-5 0,-4-4 5 0,2 3-7 16,1-4-3-16,-4 0 5 0,1 2-1 0,-2-11 2 16,4 13-8-16,-4-13-6 0,3 16 1 0,2-10 1 15,-5-6-2-15,3 10 9 0,-3-10-16 0,0 0 12 16,0 0-15-16,0 11 20 0,0-11-13 0,0 0-1 16,0 0 5-16,0 0 9 0,0 0 5 0,0 0 0 15,0 0-3-15,0 0 4 0,0 0-5 0,0 0-1 0,0 0-7 16,0 0-2-16,0 0-2 0,0 0-1 0,0 0-5 15,-5-36 4-15,5 36-6 0,-4-17-1 0,2 7-5 16,2 10 2-16,-4-18-3 0,2 7-1 0,1 0 0 16,-2-2-4-16,3 13-2 0,-3-24 8 15,0 11-6-15,3 1-1 0,0-3-1 0,0 15-3 0,0-20 3 16,3 9-1-16,-2-2 3 0,1 2-3 0,-2 11 3 16,6-18-8-16,-5 8-3 0,5 1 8 0,-1-2-2 15,-2 4-4-15,6 0 8 0,-2-6-11 0,5 4 1 16,-3-1 7-16,3 2 1 0,-2-1-2 0,2-1-4 15,2 5 2-15,-2-2 2 0,-3 2-1 0,7 0-2 16,-7 0 0-16,1 3-1 0,-1-2 5 0,2 1-6 16,-11 3 6-16,15-3-8 0,-15 3 3 0,12-3 2 0,-12 3 3 15,9-4-1-15,-9 4-1 0,0 0-1 16,0 0 0-16,0 0 3 0,0 0-1 0,14 4 0 16,-14-4 2-16,0 0 5 0,0 0-5 0,0 0 0 15,3 10 4-15,-3-10-2 0,0 0-9 0,0 0-16 0,0 0-23 16,-12 17-26-16,12-17-26 0,-4 10-29 0,4-10-32 15,-6 9-39-15,6-9-40 0,-3 9-58 0,3-9-322 16,0 0-669-16,-6 6 295 0</inkml:trace>
      </inkml:traceGroup>
      <inkml:traceGroup>
        <inkml:annotationXML>
          <emma:emma xmlns:emma="http://www.w3.org/2003/04/emma" version="1.0">
            <emma:interpretation id="{94B33583-B39D-432F-95F9-DE1E9FA01AE3}" emma:medium="tactile" emma:mode="ink">
              <msink:context xmlns:msink="http://schemas.microsoft.com/ink/2010/main" type="line" rotatedBoundingBox="5012,4173 21926,3185 21979,4106 5066,5094"/>
            </emma:interpretation>
          </emma:emma>
        </inkml:annotationXML>
        <inkml:traceGroup>
          <inkml:annotationXML>
            <emma:emma xmlns:emma="http://www.w3.org/2003/04/emma" version="1.0">
              <emma:interpretation id="{6E10795F-00C5-43D2-8E3D-659801BEF6D8}" emma:medium="tactile" emma:mode="ink">
                <msink:context xmlns:msink="http://schemas.microsoft.com/ink/2010/main" type="inkWord" rotatedBoundingBox="5041,4656 6110,4594 6132,4964 5062,5026"/>
              </emma:interpretation>
            </emma:emma>
          </inkml:annotationXML>
          <inkml:trace contextRef="#ctx0" brushRef="#br0" timeOffset="86665.5985">2734 3549 180 0,'0'0'298'0,"-6"-7"-10"0,6 7-11 0,0 0-17 16,0 0-23-16,0 0-20 0,0 0-24 0,0 0-20 16,0 0-19-16,0 0-13 0,0 0-12 0,0 0-8 15,0 0-12-15,0 0-3 0,0 0-2 0,19 22-6 16,-13-13-2-16,0 4-7 0,2 2-3 0,-1-4-2 15,1 2-3-15,2 1 0 0,-2-1-4 0,1 3-4 16,1-3 4-16,2-2-7 0,-2 0-4 0,1 2-10 16,1-2 0-16,-2-4-4 0,-2 2-3 0,2-4-2 15,-1 2 2-15,-3 1-5 0,4-6-6 16,-1 3-2-16,-1 0 2 0,-8-5-4 0,18 5-4 0,-9-5-1 0,-9 0-8 16,16 0 5-16,-16 0-2 0,14-5-4 15,-14 5 3-15,10-10-6 0,-4 4-1 0,0-1 0 0,1-1 1 16,-2-2-4-16,1-1-1 0,-3-2-2 0,1 1-4 15,-1-4 1-15,0-2 8 0,0 5-12 0,0-2 1 16,0-2 1-16,-3 4-3 0,3-2-6 16,-3 3 8-16,0 12-3 0,0-20 1 0,2 13-2 0,-2 7 0 15,0-15 3-15,0 15-3 0,0 0 3 0,1-12-3 16,-1 12-8-16,0 0 3 0,2-9-1 0,-2 9-2 16,0 0-4-16,0 0 6 0,0 0-1 0,0 0-3 15,0 0 5-15,0 0 8 0,22 20-4 0,-17-10-5 16,0-3-2-16,1 0 13 0,0 6-10 0,5-8-3 15,-2 5 6-15,0-1-1 0,3 2-5 0,0-2 12 0,0-1-8 16,1 3-1-16,-3-6 8 0,1 0-1 0,-2 1 0 16,3-2 8-16,-3-1-2 0,7-1-9 15,-4-2 3-15,3 0 2 0,1-2 6 0,2-3-4 0,2 2 2 16,2-7-13-16,-4 2 6 0,6 0 1 16,0-3 2-16,-1 1-3 0,-8 1-1 0,3-2 7 0,3-3-11 15,-7-1-9-15,5 2-2 0,-6 2 4 0,1-4 0 16,-2 1-8-16,-2-1 12 0,-1 4-9 0,-1-1 4 15,-2 0-1-15,-2 3 2 0,0-2 0 0,-2 1-1 16,-2 10 11-16,0-19-6 0,0 19 3 16,-6-12-5-16,2 7 8 0,4 5-7 0,-18-8 6 0,10 5-3 15,8 3-5-15,-19 1 2 0,4-1 0 0,1 5 3 16,-2 0 1-16,1-3-4 0,0 6 5 0,-3-2 3 16,3 4-3-16,-2 0-2 0,3 2-1 0,2-1 6 15,2 3 2-15,-2-2-4 0,4 0 4 0,-1 5-5 16,6-6 4-16,2 6-1 0,-4-3 8 0,4-3-10 15,-2 6 2-15,7-3 3 0,-4-1-3 0,6-1 4 0,0-1 7 16,2 5 7-16,4-9 10 0,3 2 1 0,3-2 5 16,1 1 5-16,-1-5 7 0,1-2 1 15,8 2 6-15,-2-3 0 0,1 0 4 0,1-3-2 16,-2 0 0-16,0-1-4 0,-1-4-6 0,-4 4 1 16,-1 0-4-16,2 0-1 0,-5 1-4 0,-1 1-6 15,0-1-1-15,-7 0-2 0,-8 3-2 0,16-3 1 0,-16 3-6 16,9-4-2-16,-9 4-1 0,0 0-9 0,10-6-13 15,-10 6-26-15,0 0-22 0,0 0-26 0,0 0-37 16,0 0-32-16,0 0-23 0,0 0-36 0,0 0-40 16,0 0-41-16,0 0-79 0,0 0-268 0,0 0-688 15,0 0 305-15</inkml:trace>
        </inkml:traceGroup>
        <inkml:traceGroup>
          <inkml:annotationXML>
            <emma:emma xmlns:emma="http://www.w3.org/2003/04/emma" version="1.0">
              <emma:interpretation id="{E6718286-9348-47DF-A855-E71D08585047}" emma:medium="tactile" emma:mode="ink">
                <msink:context xmlns:msink="http://schemas.microsoft.com/ink/2010/main" type="inkWord" rotatedBoundingBox="6663,4406 7181,4376 7207,4821 6689,4851"/>
              </emma:interpretation>
            </emma:emma>
          </inkml:annotationXML>
          <inkml:trace contextRef="#ctx0" brushRef="#br0" timeOffset="87840.8756">4695 3165 111 0,'5'-7'207'0,"-5"7"-2"0,0 0-7 16,0 0-1-16,0 0-6 0,0 0-5 0,0 0-8 16,10-6-7-16,-10 6-6 15,0 0-14-15,0 0-8 0,0 0-15 0,0 0-8 0,0 0-14 16,0 0-7-16,0 0-10 0,0 0-7 0,0 0-8 0,0 0-8 16,-42 13-5-16,32-10-1 0,-3 1-7 15,4 2-3-15,-8 2-2 0,4 0-5 0,2-2-1 16,-5 3-5-16,4 0 2 0,-1 1-6 0,-1-3-4 0,4 0 4 15,2 2-8-15,-1-1-4 0,2-3-4 0,-2 4-1 16,1 0 1-16,8-9-1 0,-10 12-6 0,7-5 1 16,3-7 3-16,-9 7-2 0,9-7-5 0,-4 14 6 15,-1-10-9-15,5-4 5 0,0 0-1 0,-4 13-3 16,4-13 0-16,0 0-3 0,0 11 0 0,0-11 1 16,0 0 0-16,6 11 0 0,-6-11 0 0,0 0 1 15,12 6 1-15,-12-6-4 0,8 3 3 0,-8-3-2 16,17 1 1-16,-17-1 0 0,15-1 0 0,-15 1 1 15,15 0-1-15,-3 0 1 0,-12 0 0 0,23 0-4 0,-8 0 2 16,-3-2 3-16,3 2 1 0,-3-1-6 16,3 1 1-16,0 0 0 0,-15 0 0 0,25 0 1 15,-13 1-4-15,0-2 2 0,-1 2 1 0,-11-1-3 0,18 2 3 16,-9 2-4-16,1-3 4 0,-10-1 2 16,15 6-2-16,-8-6 2 0,4 6-2 0,-11-6 1 0,15 4 2 15,-15-4 4-15,13 5 1 0,-5-2-4 0,-8-3 10 16,13 4-7-16,-4 3-1 0,-9-7 2 0,10 7 0 15,-10-7 5-15,11 6-3 0,-11-6 0 0,7 7 1 16,-7-7-1-16,8 8 0 0,-8-8 0 0,6 6 0 16,-6-6-1-16,3 7 7 0,-3-7-1 0,0 0 7 15,0 0 4-15,-5 18-1 0,5-18 4 0,-9 13-1 16,2-5 6-16,1-2 0 0,-3 0-1 0,-5 3 5 16,1-2-3-16,1 3 5 0,-4-2-3 0,-7 3-1 15,4-5 4-15,-3 4-8 0,2-6 9 0,-5 4-3 16,1-3 4-16,5-1-4 0,-7 2 3 0,1 1-5 15,5-2-3-15,4-1 2 0,-3-2-8 0,2-1-7 0,2 0 5 16,3 1-8-16,2-2 2 0,10 0 5 0,-22 0-5 16,22 0-13-16,-17-4-10 0,17 4-21 15,-12-10-25-15,5 3-19 0,2-1-20 0,-2 0-15 0,1-1-26 16,0-4-24-16,1 6-17 0,0-8-22 0,-1 2-13 16,1 2-17-16,5 11-10 0,-3-16-45 15,0 5-217-15,-3 5-534 0,6 6 236 0</inkml:trace>
        </inkml:traceGroup>
        <inkml:traceGroup>
          <inkml:annotationXML>
            <emma:emma xmlns:emma="http://www.w3.org/2003/04/emma" version="1.0">
              <emma:interpretation id="{62F20DFD-2AEA-40B2-872A-D31B79BA0DBD}" emma:medium="tactile" emma:mode="ink">
                <msink:context xmlns:msink="http://schemas.microsoft.com/ink/2010/main" type="inkWord" rotatedBoundingBox="8055,4205 11911,3979 11948,4609 8092,4834"/>
              </emma:interpretation>
            </emma:emma>
          </inkml:annotationXML>
          <inkml:trace contextRef="#ctx0" brushRef="#br0" timeOffset="89199.4659">5760 3385 90 0,'3'-17'264'16,"-3"17"-10"-16,0 0-4 0,0 0-11 0,3-11-7 16,-3 11-16-16,0 0-4 0,0 0-21 0,0 0-16 15,5-11-18-15,-5 11-13 0,0 0-17 0,0 0-7 16,0 0-16-16,0 0-9 0,0 0-9 0,0 0-1 16,0 0-8-16,16 28 5 0,-10-21-8 0,0 0-7 15,0 6 1-15,4-4-1 0,-2 4-4 0,1 2-5 16,0-5 4-16,1 2-6 0,2-1-4 0,-2 1 1 0,1-2-8 15,1 1 3-15,1-2-7 0,-2 2 6 0,2-4-8 16,-1-1-3-16,1 3 3 0,1-6-3 16,-2 0-2-16,1 0-7 0,1-2 1 0,1-1 3 0,1 0-3 15,0-1-9-15,1-1 4 0,-4-2-4 0,4 1-4 16,-3-6 1-16,0 3 0 0,-5 0-3 0,4-2-2 16,1-2 0-16,-5 3 1 0,1-6 2 0,-2 5-11 15,-2 1 2-15,2-5-4 0,-3-3 1 0,-2 0-3 16,3 3 3-16,-3-3-2 0,0 8-2 0,0-8 1 15,-3 15 6-15,1-17-10 0,1-1 0 0,-1 11 9 16,-1 7-11-16,3-15 9 0,-3 15-4 16,0-16 1-16,0 16 1 0,0 0 3 0,3-11-10 0,-3 11 3 15,0 0-2-15,0 0-2 0,0 0 5 0,6-6 1 0,-6 6-5 16,0 0 2-16,0 0 5 0,0 0-5 0,14 22 1 16,-11-13-4-16,1 1 5 0,2-3-8 15,3 0 5-15,-3 4 2 0,4 0 2 0,2-1 2 0,-1-1 5 16,-1 2-10-16,1-6 8 0,4 5 0 0,1-3 0 15,-4 0-4-15,3-4 6 0,0-1 1 0,4 0-5 16,1-2-1-16,-1 0 2 0,0-2 0 0,7-1 0 16,-5 1 3-16,-2-5-7 0,6 0 4 0,-5 3 1 15,7-7 8-15,-5 0-7 0,0-1-5 0,1 1-3 16,-4-3-3-16,-3 3 3 0,7-4-1 0,-7 3 0 16,-2-8-2-16,-4 5-3 0,2 2 1 0,-3 1-1 15,-2-2 5-15,1 4-2 0,-2-1-1 0,0 0 1 16,-6 2 8-16,0 9-4 0,0-18-7 0,0 8 9 0,0 10-2 15,-6-11 1-15,6 11 1 0,-11-11 4 16,11 11-9-16,-19 0 3 0,19 0-2 0,-31 8 13 0,13-3-9 16,1 2-4-16,-2 4 1 0,1-2 7 15,5 2-5-15,-7 0 4 0,7 4 11 0,-4-4-16 16,3 6 2-16,6-3-2 0,-1 0 6 0,3 1-5 0,-1 2 5 16,2-4 3-16,4 1 7 0,2 2-5 0,1-3 8 15,1 0 5-15,0-2 13 0,7 0-5 0,-1 3 19 16,5-4-15-16,2 3 7 0,6-5 4 0,-2-2 2 15,-1 0-5-15,3-1 0 0,2-1-1 0,2-2-2 16,-10-2-4-16,9 1-4 0,-5-2-2 0,-1 1-3 16,-2-2-2-16,2 2-10 0,-3 0-27 0,4-5-28 15,-4 1-32-15,-2-4-29 0,-2 7-33 0,-5-2-46 16,-7 3-51-16,15-7-56 0,-15 7-88 0,10-12-211 0,-7 5-637 16,0-2 281-16</inkml:trace>
          <inkml:trace contextRef="#ctx0" brushRef="#br0" timeOffset="89545.2895">7077 2965 145 0,'-5'-12'268'0,"5"12"-12"15,0 0-18-15,0 0-19 0,0 0-25 0,0 0-19 16,0 0-8-16,0 0-9 0,0 0-7 0,0 0-8 16,0 0-11-16,20 26-2 0,-17-13-3 0,0 2-3 15,1-3-5-15,2 5 1 0,0 1-7 0,-1-4-9 16,4 3-1-16,1 4 2 0,-1 3-12 0,2-2-4 16,-9-5-6-16,7 0-4 0,-1-1-3 0,-2-1-9 15,1-1-10-15,-1 3-8 0,3-4-1 0,-1 1 1 16,-2-2-10-16,4 2-5 0,-7-7-3 0,3 0 0 15,0 0-14-15,-2 0-13 0,-1 1-19 0,-3-8-20 0,12 9-23 16,-10-1-27-16,-2-8-29 0,12 2-30 16,-12-2-26-16,13 0-33 0,-13 0-31 0,17-11-75 0,-11 5-153 15,3-7-500-15,1 5 221 0</inkml:trace>
          <inkml:trace contextRef="#ctx0" brushRef="#br0" timeOffset="89861.7093">7475 3140 97 0,'0'0'235'0,"3"-7"-13"0,-3 7-9 16,0 0-16-16,0 0-13 0,0 0-16 0,0 0-10 16,0 0 2-16,0 0-4 0,0 0-3 0,0 0-2 15,0 0-10-15,0 0-6 0,0 0-7 0,-13 38-2 16,7-26-10-16,-5 2-7 0,-1-4-4 0,2 4-8 16,-3 0 2-16,1 4-3 0,4-4-7 0,-1 2-5 15,-1-2-4-15,1-3-6 0,1 3-9 0,2 0-3 16,0-4-8-16,6 1-4 0,-3 0-4 0,3-11 5 15,-4 17-16-15,4-17 7 0,0 14-10 0,4-6 5 16,-4-8 1-16,9 10 10 0,-1-5 1 0,-8-5 4 16,18 5-5-16,-5-5 0 0,1 2-1 0,-1-2-9 15,2 0-3-15,4-2 0 0,-5-2-3 0,5 1-6 16,1-4 2-16,-4 6-1 0,0-2-11 0,-2-5-13 16,1 3-29-16,-2 0-19 0,0-1-24 0,-2-1-30 0,-2 4-30 15,0-2-37-15,-9 5-40 0,10-10-44 0,-4 4-71 16,-3-4-231-16,-3 10-597 0,2-19 265 0</inkml:trace>
          <inkml:trace contextRef="#ctx0" brushRef="#br0" timeOffset="90197.5157">7799 2917 213 0,'0'0'239'15,"0"0"-12"-15,6-7-16 0,-6 7-18 0,0 0-10 16,0 0-8-16,0 0-10 0,0 0-7 0,0 0-5 0,16 14-7 16,-13-4-2-16,0-2-1 0,5 9-4 15,-5-4-1-15,3 2-3 0,-2 1-6 0,2 0-2 16,3 8 9-16,-2 1-2 0,5-1 4 0,-4-2-14 16,-2 1-6-16,1-2 2 0,5 3-8 0,-4-2-5 15,1-1-4-15,-2-6-4 0,2 1-8 0,-3 1-6 16,1 0-1-16,2-4-16 0,-3 2 1 0,2 0-11 0,-2-2-3 15,1 1-6-15,-1 0-6 0,0-2-2 0,2-2-3 16,-2-4 7-16,-4 5-13 0,1-4-7 0,-3-7-14 16,8 14-25-16,-2-7-27 0,0-3-24 0,-6-4-25 15,3 13-25-15,-3-13-22 0,0 0-28 0,0 0-38 16,0 0-53-16,0 0-56 0,-12 11-290 0,12-11-650 16,0 0 288-16</inkml:trace>
          <inkml:trace contextRef="#ctx0" brushRef="#br0" timeOffset="90789.8068">7682 3418 96 0,'0'0'215'0,"0"0"-19"0,0 0-14 15,0 0-10-15,0 0-8 0,0 0-10 0,0 0-9 16,36-8-5-16,-21 7-8 0,-1 1-9 0,2-6-1 0,3 2-12 15,1 1-4-15,-1 3-3 0,8-4-8 0,-5 3-10 16,4-2-5-16,1 2-2 0,4-1-7 0,-4-2-6 16,1-1-5-16,2 4-7 0,-2-3 1 0,-4 3 0 15,1-1-2-15,1-1-4 0,1 3 0 16,-2-4-2-16,2 3 0 0,-2-2 1 0,-5 3-7 0,-1 0 6 16,0-1-6-16,4 1 1 0,-4 0 1 0,1 0 1 15,3 0-2-15,-3 1 0 0,-2-1-1 0,-2 0 5 16,0 3 2-16,4-2-5 0,-1-2 2 0,1 1 1 15,-1-4 5-15,2 3-9 0,-2 0 4 0,1-3-9 16,-1 0 0-16,6 1-2 0,-5-1 0 0,-1 2-6 16,-2 1 3-16,-1-2-6 0,0-1 3 0,1-1-5 15,-5 0 14-15,-2 1-10 0,2 2 0 0,-4-3 6 16,-8 5 5-16,14-5-6 0,-14 5-5 0,8-9-7 16,-8 9 7-16,3-10-2 0,-3 10-3 15,0 0-4-15,-3-12 0 0,3 12 0 0,-6-12-4 0,6 12-5 16,-10-9 4-16,4 0-6 0,-5 5-2 0,11 4-3 15,-19-13 5-15,5 6 0 0,-1 3-3 0,5 1-1 16,-9-1 6-16,2 3-2 0,-2-1 9 0,-1-4-5 0,1 6 4 16,-6-1 0-16,-2 2 1 0,4 3-3 0,-2 0 8 15,3 0-1-15,-2 3-1 0,4-3-4 0,4 0 5 16,-3 0-6-16,-1 2 2 0,4 0-4 0,1 1-4 16,-1-2 0-16,2 3 0 0,1-2-1 0,4 0 2 15,1 3-2-15,-4 0 0 0,9-3 0 0,-4 2-2 16,7-8-1-16,-12 9-3 0,8-4-9 0,4-5-27 15,-3 13-19-15,3-13-21 0,0 0-16 0,0 11-25 16,0-11-21-16,0 0-30 0,0 0-35 0,0 0-38 16,0 0-50-16,13 3-292 0,-13-3-629 15,0 0 280-15</inkml:trace>
          <inkml:trace contextRef="#ctx0" brushRef="#br0" timeOffset="91142.7394">8371 3025 80 0,'-5'8'243'0,"5"-8"-17"0,0 16-21 16,-3-8-11-16,3-8-15 0,3 17-10 0,-3-6-13 0,5-1-13 16,-3 0-16-16,-2-1-14 0,0-9-11 0,9 16-9 15,-6-8-8-15,-3-8-7 0,3 14-8 0,-3-14-4 16,4 8-8-16,-4-8-3 0,12 7-5 0,-12-7-5 15,0 0-3-15,11 0-5 0,-11 0-1 0,0 0-5 16,0 0 2-16,16-16-4 0,-13 9-3 0,-3 7 3 16,0-18 1-16,3 8 5 0,0-1-1 0,-3-2 2 15,0-1 4-15,0-3 0 0,0 5 5 16,0-3 6-16,-3 4 4 0,3 11 8 0,-3-18-1 0,3 8-5 16,0 10-3-16,0-12-6 0,0 12-5 0,0 0-6 15,-3-15-3-15,3 15-4 0,0 0-5 0,0 0 0 16,0 0-6-16,0 0-17 0,0 0-18 0,0 0-28 15,0 0-33-15,0 0-39 0,-3 37-47 0,3-37-53 16,3 18-290-16,0-9-548 0,-3-9 243 0</inkml:trace>
          <inkml:trace contextRef="#ctx0" brushRef="#br0" timeOffset="91515.4991">8914 3160 50 0,'12'5'251'15,"-6"-2"-6"-15,-6-3-9 0,11 10-10 0,-4-2-10 0,-1-1-10 16,0-1-12-16,2 2-6 0,-3-1-13 16,1 3-10-16,2-5-9 0,-2 4-6 0,3-1-9 0,-2-1-6 15,-1 4-9-15,5-2-9 0,-5-2-9 16,3 0-1-16,-2 1-5 0,-1-1-3 0,-6-7-5 0,10 10-3 15,-10-10-3-15,9 2 2 0,-9-2 2 0,8 8 11 16,-8-8 8-16,0 0 11 0,0 0 3 0,0 0-12 16,0 0-2-16,0 0-1 0,0 0-9 0,0 0-2 15,6-20-1-15,-6 20-4 0,0-15-2 0,0 15-10 0,0-21-9 16,3 8-4-16,0-2-7 0,0-2-5 16,1 2-11-16,2-2-4 0,0 0-10 0,2-3-15 15,-2 5-21-15,4-1-23 0,2-3-24 0,-2 5-28 0,-1 0-33 16,8 1-28-16,-7 1-28 0,5 2-26 0,-4 3-32 15,2-2-38-15,0 4-43 0,-1-3-55 0,-4 3-251 16,-2-1-662-16,3 1 293 0</inkml:trace>
          <inkml:trace contextRef="#ctx0" brushRef="#br0" timeOffset="91822.7254">9360 2767 205 0,'0'0'277'15,"5"-7"-22"-15,-5 7-16 0,0 0-13 0,0 0-3 16,0 0-10-16,12 18-10 0,-12-18-9 0,7 14-4 16,2-2-12-16,-6 4-5 0,2-2 5 0,3 9-5 15,-2-5 0-15,5 5-5 0,-1 3-8 16,-4-5 4-16,6 2-9 0,-4 3-7 0,5-5-12 0,-1 14-11 15,-2-11-2-15,5 0-17 0,-1 1-6 16,-1-3-15-16,1 2-3 0,-5 0-10 0,1-6-2 0,-1 0-5 16,-2-1-11-16,-1-3-8 0,5-1-18 0,-7-2-32 15,1 0-23-15,-2-1-58 0,1-3-42 0,-4-7-41 0,2 13-50 16,-2-13-58-16,3 9-74 0,-3-9-272 0,0 0-675 16,0 0 299-16</inkml:trace>
        </inkml:traceGroup>
        <inkml:traceGroup>
          <inkml:annotationXML>
            <emma:emma xmlns:emma="http://www.w3.org/2003/04/emma" version="1.0">
              <emma:interpretation id="{D9236D0B-7AED-4FAE-8A1C-F58062116D15}" emma:medium="tactile" emma:mode="ink">
                <msink:context xmlns:msink="http://schemas.microsoft.com/ink/2010/main" type="inkWord" rotatedBoundingBox="12164,4005 14315,3880 14349,4456 12197,4582"/>
              </emma:interpretation>
            </emma:emma>
          </inkml:annotationXML>
          <inkml:trace contextRef="#ctx0" brushRef="#br0" timeOffset="92473.6197">9870 3217 171 0,'15'-8'241'0,"-7"5"-12"0,-2-3-9 0,4 3-13 16,-1-5-13-16,1 5-11 0,-1-5-15 0,2 1-11 15,1-2-13-15,-2-6-12 0,4 8-6 0,-5-4-14 16,1 2-4-16,1-5-14 0,0 3-10 0,-2-3-7 15,2 4-7-15,-4 0-6 0,-1-8-5 0,-3 7-8 16,3-3-2-16,-1 4-7 0,-5-1-1 0,1 1-12 0,-1 10 4 16,-1-19-7-16,1 19-3 0,-8-13-3 15,4 7 4-15,4 6-4 0,-15-7 0 0,4 6 2 16,11 1 4-16,-22 0 2 0,9 4 0 0,-2-1 1 0,4 2 3 16,-2 3 1-16,-1 1 4 0,2 1 0 0,4 2 8 15,-3 3-7-15,2-3 2 0,2 2 0 0,1 0-2 16,0 0 3-16,3 3 1 0,-2-3-2 0,5 3-3 15,0 0-2-15,0 1-5 0,5-4 1 0,-2-1-2 16,-2 3-2-16,4-3-4 0,4-4 3 0,1 2-7 16,-1-2 1-16,1-3-1 0,5 1-4 0,0 0-4 15,-3-3-3-15,5-1-5 0,-1 0-6 0,3-3-9 16,-2-3 1-16,2 0-10 0,1-1 3 0,-4 1 0 16,9-8-3-16,-8 5 5 0,2 1-3 0,5-9 7 15,-9 8 0-15,7-5 0 0,-4 1 2 0,-6 2 0 16,3-2-2-16,-2 1 12 0,1 4-7 0,-4-1 3 15,4-1 2-15,-5 3 2 0,-9 4-2 0,19-1 0 16,-19 1 9-16,15 0-4 0,-15 0 0 0,18 5 8 16,-9-2 3-16,-2 3-13 0,5 3 13 0,-1-3-6 15,-8 0 9-15,9 4-8 0,-8-2 1 0,-1-1 0 16,7-1 1-16,-5 2 1 0,-1-1-2 0,2 0 2 0,-6-7 2 16,6 10-3-16,-6-10 0 0,5 9 4 0,-5-9 13 15,6 8 10-15,-6-8 15 0,0 0 20 16,0 0 17-16,0 0 6 0,0 0 3 0,0 0 1 0,0 0-2 15,0 0 10-15,0 0-1 0,0 0 3 0,0 0-10 16,9-24-5-16,-6 11-10 0,1 6-8 0,-1-8-6 16,2 4-10-16,1-5-5 0,-5 1-4 15,7 2-12-15,-4 5-4 0,-1-5-15 0,3 5-21 0,1-5-26 16,-1 4-23-16,0 0-40 0,2 2-35 0,1 0-47 16,-2 1-36-16,-7 6-48 0,11-11-58 0,-7 5-64 15,-4 6-325-15,12-7-760 0,-12 7 337 0</inkml:trace>
          <inkml:trace contextRef="#ctx0" brushRef="#br0" timeOffset="92733.1976">10793 3023 220 0,'0'0'337'0,"9"7"-18"15,-3-3-4-15,-6-4-8 0,11 9-9 0,-4-2-11 16,-1 3-2-16,2-5-16 0,-1 8-11 0,2 0-4 15,-1-2-13-15,2 3-10 0,-3-3-13 0,4 3-14 0,-2 1-12 16,3-2-15-16,-2 1-15 0,-1 0-19 0,0-4-11 16,2 3-14-16,-7-2-8 0,2-4-12 0,0 1-8 15,1-3-10-15,-7-5-7 0,6 13-7 0,0-7-18 16,-6-6-16-16,8 7-27 0,-8-7-33 0,3 7-23 16,-3-7-25-16,0 0-40 0,0 0-39 0,0 0-36 15,0 0-45-15,0 0-58 16,0 0-61-16,0 0-324 0,0 0-733 0,-20-31 325 0</inkml:trace>
          <inkml:trace contextRef="#ctx0" brushRef="#br0" timeOffset="92898.2833">10904 2768 145 0,'0'0'370'0,"-3"-14"-39"15,3 14-27-15,0 0-35 0,0 0-29 0,0 0-26 16,-2-11-18-16,2 11-21 0,0 0-20 0,0 0-26 15,0 0-36-15,0 0-49 0,0 0-60 0,-7 28-59 16,7-28-70-16,-5 16-88 0,1-8-133 0,4-8-397 0,-2 18 175 16</inkml:trace>
          <inkml:trace contextRef="#ctx0" brushRef="#br0" timeOffset="93589.0946">11190 3025 15 0,'5'8'311'0,"1"-2"-13"0,1-2-16 16,2 3-12-16,-9-7-11 0,13 15-14 0,1-8-11 15,-10 0-18-15,5-1-10 0,-1 4-8 0,1 0-15 16,-3-2-14-16,4-1-6 0,-5 0-17 0,4 3-10 16,-5-6-1-16,-4-4-20 0,7 11-8 0,-7-11-12 15,11 6-12-15,-11-6-8 0,6 7-6 0,-6-7 0 16,0 0-4-16,0 0-5 0,0 0-7 0,6 7-4 15,-6-7-2-15,0 0-11 0,0 0 1 0,0 0-1 16,0 0-5-16,0 0-2 0,0 0-9 0,0 0 5 16,0 0 0-16,-3-28-12 0,3 28-6 0,4-18-5 0,1 2-16 15,-4 5-6-15,5-3-7 0,0-3-1 0,-3 3-2 16,3-1 5-16,2-1 1 0,-2 1-1 16,0 2 2-16,0 5 10 0,-2-2-2 0,3 1 0 15,-4 1 0-15,3 1 2 0,-6 7 3 0,11-8-2 16,-11 8 4-16,6-10-2 0,-6 10 4 0,10-5 7 15,-10 5 2-15,0 0 3 0,0 0-1 0,21 11 12 0,-15-7 3 16,0 4 7-16,-1 0 8 0,1-1 4 0,-4 2 5 16,4 4 2-16,2 2 3 0,-4-1 4 0,4 0-7 15,-1-4 8-15,-2 7-6 0,4-6-2 0,-2 1-4 16,1 1-4-16,2 0 0 0,-4-6-2 0,2 4-3 16,-1-4-3-16,0 0-3 0,-1-1-4 0,0 2-4 15,-6-8-12-15,15 12-13 0,-10-11-12 0,4 2-20 16,-9-3-17-16,0 0-24 0,22-4-9 0,-22 4-6 15,13-9-10-15,-5 3-12 0,-2 1-1 0,-2-4 10 16,2 0 11-16,0-4 4 0,5 2 9 0,-5-2 7 16,1 2 9-16,-4-3 10 0,5 3 15 0,-4 2 23 15,2-1 16-15,-3 3 28 0,-3 7 9 0,10-15 15 16,-7 8 12-16,-3 7 11 0,6-9-7 0,-6 9-3 16,0 0-8-16,0 0 1 0,0 0 5 0,0 0-1 15,0 0 12-15,24 11 5 0,-24-11 0 0,8 12-2 0,-4-4 1 16,1-2 5-16,-1 5 9 0,2-1-7 15,2 4-7-15,-1-2 2 0,0 1-7 0,4 0-4 0,-5-1-3 16,4 0 0-16,-4-1-11 0,0 0-6 0,0-4-3 16,2 0-1-16,-2 0-9 0,0 0-1 0,-6-7-10 15,7 11-15-15,-2-5-36 0,-5-6-27 16,7 7-38-16,-7-7-29 0,6 4-24 0,-6-4-42 0,0 0-48 16,0 0-51-16,0 0-65 0,0 0-339 15,0 0-750-15,10-24 333 0</inkml:trace>
          <inkml:trace contextRef="#ctx0" brushRef="#br0" timeOffset="93760.9535">11954 2743 3358 0,'0'-18'190'0,"0"7"-66"16,0 11-44-16,3-19-20 0,0 11-21 16,-3 8-12-16,0-15-2 0,0 15-6 0,3-9-5 15,-3 9-3-15,0 0-1 0,6-13-3 0,-6 13-7 16,0 0-33-16,12-2-26 0,-12 2-35 0,0 0-41 0,0 0-48 15,15 0-79-15,-15 0-271 0,0 0-578 16,0 0 255-16</inkml:trace>
        </inkml:traceGroup>
        <inkml:traceGroup>
          <inkml:annotationXML>
            <emma:emma xmlns:emma="http://www.w3.org/2003/04/emma" version="1.0">
              <emma:interpretation id="{09919E95-5D8E-4053-820B-417E2C9DF56B}" emma:medium="tactile" emma:mode="ink">
                <msink:context xmlns:msink="http://schemas.microsoft.com/ink/2010/main" type="inkWord" rotatedBoundingBox="15123,3582 18238,3400 18292,4322 15177,4504"/>
              </emma:interpretation>
            </emma:emma>
          </inkml:annotationXML>
          <inkml:trace contextRef="#ctx0" brushRef="#br0" timeOffset="94869.0945">12843 2984 155 0,'0'0'273'15,"0"0"-9"-15,0 0-16 0,0 0-18 0,0 0-17 16,0 0-20-16,0 0-17 0,0 0-5 0,0 0-8 15,0 0-12-15,13 15-9 0,-13-15-6 0,0 0-10 16,3 13-2-16,2-6-6 0,-5-7-3 0,7 11-11 0,-1-7 3 16,-6-4-16-16,9 7 5 0,-3 1-1 15,-6-8-8-15,13 7 3 0,-5-7-7 0,-8 0-2 16,18 5-7-16,-6-5-4 0,-2 0-6 0,5 0-2 0,-15 0-3 16,22 0-3-16,-8-4-13 0,1 1 5 15,1-1-14-15,-1 1 6 0,-6-1-5 0,3 0-5 0,1-1-2 16,4 1-2-16,-7 0 0 0,4-3-1 0,-4 6-4 15,-3-5 3-15,-7 6-9 0,18-10-1 0,-13 0 8 16,4 5-4-16,-5-2-1 0,-4 7 1 0,6-12 1 16,-1 5-1-16,-5 7-8 0,1-16 5 0,-1 16 0 15,0-15 2-15,0 15-9 0,-1-16 3 0,1 16-2 16,-5-11-3-16,5 11 2 0,-9-10-7 0,2 4 5 16,7 6-1-16,-14-11-4 0,4 8 4 0,1-1-2 15,9 4-2-15,-21-5-3 0,5 3 2 0,1 2-3 16,0 0 1-16,-3 0 2 0,3 2 4 0,-3 1-6 15,0-1 3-15,2 1-7 0,2 0 5 0,-2-2 4 16,1 2-9-16,2 0 11 0,4 2-10 0,-2-4 6 16,2 4-2-16,9-5 1 0,-16 7-15 0,8-1 12 15,8-6 2-15,-10 8-2 0,10-8 0 0,-10 10-4 0,10-10-19 16,-6 4-6-16,6-4-18 0,-6 6-12 0,6-6-12 16,0 0-9-16,0 0-17 0,0 0-11 15,-2 11-17-15,2-11-15 0,0 0-24 0,0 0-18 0,0 0-25 16,0 0-25-16,0 0-69 0,33-11-181 0,-26 5-523 15,1-1 232-15</inkml:trace>
          <inkml:trace contextRef="#ctx0" brushRef="#br0" timeOffset="95239.3812">13269 2327 95 0,'0'0'228'0,"0"0"-12"0,0 0-12 15,0 0-21-15,0 0-10 0,8-5-19 0,-8 5-12 16,0 0-4-16,0 0-2 0,0 0-1 0,0 0-2 0,13 16-7 16,-10-8-2-16,0 5 5 0,3 1-10 0,0 3 11 15,-3 3-4-15,6 1 4 0,-5 6-2 16,5-4 2-16,-1 5-8 0,-1-2 7 15,1 3-1-15,2-4 2 0,-1 3 18 0,-1-3-16 0,2 2-1 16,-3-1-3-16,2 0-8 0,2-2-3 0,-4 0-6 0,1 1-8 16,1-4-5-16,-3-3-10 0,1 0-7 0,-1-2-7 15,-1-1-4-15,1 9-1 0,-1-6-14 0,1-7-5 16,-3-1-2-16,2 0-8 0,-2 0-4 0,0-2-23 16,-3-8-31-16,4 18-38 0,-4-12-37 0,0-6-37 15,5 11-39-15,-5-11-37 0,0 0-44 0,1 11-56 16,-1-11-90-16,0 0-217 0,0 0-664 0,0 0 294 15</inkml:trace>
          <inkml:trace contextRef="#ctx0" brushRef="#br0" timeOffset="95696.8314">13666 2857 291 0,'0'0'296'0,"0"0"-27"0,0 0-12 0,9 7-14 15,-9-7-10-15,0 0-15 0,7 11-19 0,-7-11-15 16,6 11-10-16,0-4-16 0,-1-1-9 0,-2 2-1 0,1 2-17 16,2-3-8-16,-3 3 1 0,3-3-13 15,2 5-7-15,0-6-8 0,-3 0-3 0,1-1-12 0,1 1 0 16,-7-6-9-16,14 8 5 0,-5-5-16 0,-9-3 3 16,15 4-15-16,-3-3-4 0,3 1-4 0,-2-1 0 15,-1-1-6-15,-12 0-4 0,25-4-1 0,-11 0-6 16,-1-3-7-16,-2 3-4 0,2-6-16 0,-1 3-2 15,0-3-6-15,-3 0-6 0,-2-1-9 0,-1 1 1 16,0-4-5-16,0-1 1 0,-1 2 1 0,-2 1 3 16,0-1 1-16,-2 2 6 0,-1-2-4 0,0 13 2 15,-1-18 3-15,1 18 10 0,0-15 3 0,0 15 3 16,0 0 7-16,0-16 0 0,0 16-1 16,0 0 2-16,1-10-8 0,-1 10 3 0,0 0-4 0,0 0 5 15,0 0-1-15,0 0 4 0,0 0-6 0,0 0 11 16,0 36-3-16,0-36 5 0,2 22-1 0,-2-8 7 15,1-3 0-15,3 2-3 0,-2 5-3 0,2-3 0 16,-1 2-2-16,3-3 4 0,0-1 0 0,0-1-5 0,0-2-1 16,-3-1 1-16,2-2-2 0,1 1-5 0,-6-8-22 15,6 12-31-15,-6-12-30 0,3 8-37 0,-3-8-51 16,0 0-70-16,0 0-86 0,0 0-225 0,0 0-595 16,0 0 263-16</inkml:trace>
          <inkml:trace contextRef="#ctx0" brushRef="#br0" timeOffset="96369.7693">14550 2599 128 0,'0'0'227'0,"-19"0"-9"0,4 3-9 16,2 1-15-16,-2 0-8 0,-5 1-8 0,1 1-9 16,1 1-14-16,2-1-13 0,-2 1-13 0,4 0-9 15,-1 0-15-15,2 1-10 0,2-2-10 0,4 1-8 0,1 0-7 16,0 0-8-16,6-7-4 0,-9 11-3 0,5-5-9 16,4-6-1-16,0 12-6 0,0-12-3 15,0 0-4-15,12 17-3 0,-6-15-1 0,-6-2-5 0,16 9-1 16,-6-7-3-16,4 2-1 0,-5 3 0 0,3-4 0 15,0 1-1-15,1-2 5 0,5 2-7 0,-3 1 4 16,4-2 1-16,-5 3-3 0,1-1-1 0,-2 1 1 16,0-2 4-16,1 4-2 0,-1-2 1 0,-1-2 1 15,-3 3-3-15,5-1 2 0,-4 1-1 0,-3-3-3 16,-1 3 1-16,-6-7-4 0,12 11 5 16,-9-9 2-16,-3-2 5 0,3 11 3 0,-3-11 1 0,0 0 4 15,-9 14-5-15,9-14 1 0,-13 11 0 0,7-5-3 16,-3-1-4-16,0 2-1 0,-3-1 1 0,-4 1-3 15,2-1-3-15,-2-2-1 0,3 0-1 0,-2 0 0 16,-2 0-7-16,5-2 2 0,12-2-5 0,-16 5-6 16,8-4-1-16,8-1-8 0,0 0-7 0,-16 5-8 15,16-5-6-15,0 0-12 0,-13 0-18 0,13 0-8 0,0 0-11 16,0 0-4-16,0 0-2 0,0 0 2 16,0 0-3-16,0 0 4 0,0 0 4 0,0 0 6 15,0 0 4-15,37-13 10 0,-25 12 4 0,-3-2 11 16,-9 3 4-16,24 4 14 0,-15-4 7 0,2 2 10 0,4-2 6 15,-6 5 10-15,8-2 10 0,-4 2 10 0,1 4 6 16,1-2 4-16,-1-1 8 0,3-1 6 16,-4 7 4-16,1-1 3 0,-1-3 0 0,-1 3 2 0,-2-1 1 15,2-1-5-15,-6-1-1 0,2-1-2 0,-1 3-7 16,-1 1-2-16,-1-4-3 0,-5-7-4 0,6 17-1 16,-6-8-5-16,0-9-3 0,-3 15-5 0,3-15-12 15,-3 15-21-15,3-15-34 0,0 0-29 0,-8 7-35 16,8-7-46-16,0 0-61 0,0 0-262 0,0 0-516 15,0 0 229-15</inkml:trace>
          <inkml:trace contextRef="#ctx0" brushRef="#br0" timeOffset="96747.5792">14941 2348 47 0,'0'0'239'0,"0"0"-7"16,13 17-7-16,-8-9-8 0,-4 3-10 0,4 2-1 15,-2 2-9-15,1 2-9 0,-1 0-9 0,5 8-4 16,1-1-10-16,0-3-2 0,-3 3-5 0,1 2-12 15,4 0-13-15,-3 0-8 0,1 1 1 0,2-3-14 16,-4 2 1-16,5-2-9 0,-3 2-9 0,3-2-9 16,-3 2-4-16,3-6-1 0,-6-2-2 0,7 4-12 15,-2-4-4-15,-4-2-10 0,7 5-3 0,-5-7-7 16,1-1-4-16,-2 2-6 0,1-6 3 0,1 3 0 16,-4-2-3-16,1-2-12 0,-1 0-12 0,2 0-20 15,-2-1-23-15,-6-7-31 0,7 8-21 0,-7-8-34 16,0 0-39-16,6 8-56 0,-6-8-60 0,0 0-292 15,0 0-614-15,0 0 273 0</inkml:trace>
          <inkml:trace contextRef="#ctx0" brushRef="#br0" timeOffset="97092.8957">14880 2827 149 0,'0'0'311'0,"0"0"-28"16,0 0-21-16,27-18-20 0,-12 14-17 0,3-1-16 0,1 3-14 16,5-1-18-16,4-1-15 0,0 2-16 15,5 2-14-15,-4-2-13 0,3-2-9 0,7 4-9 16,-10-2-9-16,0 2-10 0,0 0-4 0,-2-2-3 0,-1 2-10 16,1 2 3-16,-1-2-5 0,-7 0 0 0,2 2 2 15,1 0 4-15,-2 4 0 0,-4-3 3 0,0 1 3 16,2 0 0-16,-3 3-6 0,2-1 6 0,-4 2 1 15,0-1 2-15,1 3-1 0,-1 1-1 0,-2-4-1 16,2 4-1-16,-2-1-8 0,1-1-5 0,-3 0-1 16,1 0-9-16,-1 2-1 0,0-4-7 0,-5-1-7 15,1 3-2-15,-1-3 0 0,-4-6-8 0,11 10-15 16,-11-10-33-16,1 11-33 0,-1-11-30 0,0 0-34 16,0 0-46-16,0 0-52 0,0 0-59 0,-19 6-73 15,19-6-254-15,0 0-654 0,-24-11 289 0</inkml:trace>
          <inkml:trace contextRef="#ctx0" brushRef="#br0" timeOffset="97428.6117">15772 2659 232 0,'9'6'221'0,"-5"-2"-12"0,2 3-13 0,2 0-9 0,1 0-13 16,-2-2-8-16,-1 6-8 0,3-3-6 0,1 3-1 15,1 1-7-15,-1 0-6 0,1 0-5 16,-1 0-8-16,2 0-4 0,-3-2-13 0,3 4-3 16,-5-3-13-16,2 2-6 0,0 0-7 0,-6-4-7 0,3-2-10 15,-1 0-3-15,-5-7 2 0,6 13-5 0,-5-2-4 16,-1-11-1-16,0 0-3 0,-7 18-2 0,1-11 0 16,-2-1-3-16,-2-1-4 0,-5 0-1 0,1 2-3 15,-3-3-1-15,-3 0-7 0,-4 2 0 0,-5-1 0 16,0-2-7-16,-2 0 2 0,3 1-6 0,-2-4 0 15,6 3 0-15,3-3 1 0,3-1-7 0,3 1-10 16,2-2-6-16,1 0-21 0,12 2-21 0,-20-3-17 16,20 3-28-16,-13-2-28 0,13 2-34 0,-7-4-31 15,7 4-49-15,0 0-263 0,0 0-538 0,0 0 239 16</inkml:trace>
        </inkml:traceGroup>
        <inkml:traceGroup>
          <inkml:annotationXML>
            <emma:emma xmlns:emma="http://www.w3.org/2003/04/emma" version="1.0">
              <emma:interpretation id="{EA66490B-9CB6-49EC-839F-89E57037455B}" emma:medium="tactile" emma:mode="ink">
                <msink:context xmlns:msink="http://schemas.microsoft.com/ink/2010/main" type="inkWord" rotatedBoundingBox="18407,3509 21933,3303 21977,4073 18452,4279"/>
              </emma:interpretation>
            </emma:emma>
          </inkml:annotationXML>
          <inkml:trace contextRef="#ctx0" brushRef="#br0" timeOffset="98821.3372">16119 2816 132 0,'11'4'249'16,"-11"-4"-19"-16,13 3-12 0,-13-3-14 0,16 8-9 15,-10-2-7-15,3-1-8 0,-1 0-13 0,-2 4-9 16,3-1-5-16,3 1-8 0,-2 4-8 0,-1-2-9 0,-1-5 0 15,3 5-18-15,-2-1-4 0,0-5-8 0,0 5-4 16,-3-4-12-16,2 4-8 0,-1-4-6 16,-7-6-6-16,11 9-8 0,-11-9-2 0,7 7-3 0,-7-7-7 15,6 6 8-15,-6-6 0 0,0 0-4 0,0 0-6 16,0 0-3-16,0 0-4 0,0 0-1 0,0 0-4 16,0 0 2-16,0 0-5 0,0 0 0 15,0 0-5-15,0 0 2 0,-4-35 1 0,5 26-1 0,2-6-5 16,0 2-3-16,3-1 2 0,-2-1-3 0,2-3 1 15,3-2-4-15,2 3-3 0,-2 3 0 0,4 0-3 16,2-4-1-16,2 6 0 0,-3 3-1 0,1-1-2 0,3 2 6 16,0 2-9-16,-3-3 1 0,1 3 4 15,1 4 4-15,-1 1-7 0,2 1 1 0,-4 1 2 16,4 1-4-16,-4 3 0 0,1 1 2 0,2 0-2 16,-4 3 1-16,2-3-2 0,-2 4 3 0,2-2-5 0,2 0 3 15,-2 2 5-15,3-1-3 0,-3-3-2 16,1 3 6-16,0-2-3 0,1-1-1 0,2-1 7 15,-1 1-3-15,3-2-2 0,4 1-1 0,-4-4 3 0,5 3-3 16,-1-4-2-16,2 4 3 0,-6-8-1 0,1 4-2 16,5 0 0-16,-5 0 3 0,2-7-9 0,1 4-2 15,-5-1-9-15,-1 0 4 0,-1-3-13 0,0 1 1 16,0 1-7-16,-3-1-10 0,1-3 6 0,-2 0-2 16,-5-1 0-16,1 0 2 0,-4 2-2 0,1-1 0 15,-4 0 7-15,0 1 4 0,-3 8-3 0,0-16 3 16,0 16 3-16,-6-16 3 0,2 6 1 0,4 10 5 15,-12-14 1-15,5 6 1 0,-2 4 0 0,-2 0-1 16,1 2 9-16,-8-2 7 0,0 4 3 16,2 0 9-16,-2 0 0 0,0 4 2 0,3 1 1 0,0-3 4 15,0 4 2-15,-1-1 1 0,2 2-6 0,-1 1 5 16,3 1-1-16,0-2-1 0,5 2 1 16,-1-1-5-16,1 5-2 0,3-6 5 0,-2 4-8 0,3-3 3 15,3-8-1-15,-5 19-6 0,5-12 7 0,0-7-1 16,6 15-1-16,-6-15-5 0,5 11-1 0,1-8 1 15,-6-3 4-15,13 7-5 0,-6-4 0 0,2-2-7 16,3 2-5-16,2-3 3 0,-14 0-3 0,27-4-3 0,-13 2 1 16,3-2 0-16,-1 0 1 0,4 1 0 0,-1-7-1 15,0 5-2-15,5-6 4 0,-1 0-2 0,-2-3 4 16,2 5-6-16,-2-4 2 0,0 3-3 0,-6 2-1 16,3 0 4-16,1 1-1 0,-4 4 3 0,3-1-1 15,-1 2 2-15,-1-2-2 0,-3 4-1 0,2 0 4 16,0 4 0-16,2-3 2 0,-1 4 5 0,0 2-5 15,1-4-1-15,-1 5 0 0,-1 1 3 0,3-2 4 16,-3 1 0-16,1 0-2 0,2-1 2 0,0-1 0 16,2-1 0-16,2 5-1 0,-4-7 3 0,-3 3-4 15,3-5 2-15,-3 0 1 0,2 1-5 0,0 0 8 16,-2-2-3-16,3-2-2 0,-3 0-1 0,2 1 5 16,-2-4-4-16,-3 2 3 0,3-3-3 0,-1-1 3 0,-1-2-4 15,1 3 1-15,-3-5 0 0,3-2-6 16,-2 0 0-16,0-1-13 0,3-4-6 0,-2-3-8 15,2 0-15-15,-3-5-7 0,1 0-12 0,-5-2-6 16,4-4-6-16,-2 5 2 0,-7-1 2 0,9-8 7 0,-3 10 5 16,-5 0 8-16,2 2 2 0,-3-3 7 0,-3 5 6 15,-3 8 12-15,-1-10 10 0,1 7 7 0,-6 2 7 16,2-1 8-16,1 6 4 0,-2-5 7 0,-4 8 8 16,2-3 1-16,-4-1 1 0,-2 7 5 0,0-1 2 15,-4 3 3-15,5-1 2 0,-1-1-1 0,1 4 1 16,0 0 0-16,-3 4-1 0,0 1-2 0,3 1 4 15,0 1-7-15,-1 6 3 0,3-2-1 0,2 2 1 16,-2 1 2-16,-1 7 0 0,2 0 0 0,0 1 5 16,1 1-2-16,3 0-4 0,2 3-3 0,0-1-1 15,3 4-3-15,2-1 1 0,-2-1-6 0,3-1 0 16,4 3-6-16,-1-4 5 0,3 1 0 0,5-6-6 16,-4 6-3-16,6-4-1 0,-4-8 3 0,2 3-5 15,4 0 0-15,3-3 0 0,2 3 5 0,0-3-7 16,-1-5-6-16,-4-2 3 0,5-1-6 0,0-1-2 15,7-1-7-15,-1 0-8 0,0-2-7 0,1 0-3 16,-9-4-7-16,3 0-3 0,-2-2-2 0,1 0 2 0,7 3-6 16,-12-6 0-16,3-1 6 0,-5 2 1 0,0 1 2 15,1-2 4-15,-2-1 4 0,-2 0 4 0,2 0 0 16,-4 1 2-16,-1 0 8 0,2 1 8 16,-5 0 5-16,-4 6 9 0,14-11 1 0,-14 11-7 0,13-5 2 15,-7 2-1-15,-6 3 3 0,14-4 1 0,-14 4 3 16,0 0 1-16,19 8 0 0,-19-8 0 15,12 8 1-15,-5-2 1 0,-1 1-3 0,2 2 3 0,-1 2-2 16,2 0 4-16,0-4-8 0,-1 6-2 0,-2-4 8 16,1-2-7-16,-1 3 1 0,0-3-12 0,0 0-20 15,-6-7-26-15,6 12-33 0,-6-12-42 0,3 11-43 16,-3-11-56-16,0 0-78 0,0 0-195 0,0 0-536 16,0 0 238-16</inkml:trace>
          <inkml:trace contextRef="#ctx0" brushRef="#br0" timeOffset="99433.7999">18656 2613 9 0,'0'0'282'16,"0"0"-20"-16,0 0-13 0,15 11-17 0,-15-11-17 15,4 13-12-15,2-8-14 0,-6-5-14 0,6 17-10 0,-4-7-10 16,2 1-15-16,2-3-3 0,-4 1-16 15,1 4-6-15,3-2-11 0,-2 0-5 0,-1-1-6 16,-3-10-8-16,6 15-9 0,0-5-6 0,-1-4-8 0,-2 2-3 16,-3-8-10-16,4 13 0 0,-4-13-7 0,3 6-7 15,-3-6 0-15,0 0 0 0,5 9-4 0,-5-9-1 16,0 0-4-16,0 0 1 0,11 0-7 0,-11 0-1 16,0 0-4-16,15-10-5 0,-15 10-4 0,12-10-2 15,-4 2-1-15,-2 0-6 0,3-2-3 0,3-3 4 16,0 0 2-16,-4 1-3 0,4-2 2 0,-3-2-3 15,3 4 3-15,0-2-1 0,-3 4 2 0,3-1-5 16,-4 4 4-16,-1 0 1 0,2 1-1 0,-9 6 2 16,13-6-4-16,-13 6 3 0,14-1 3 0,-14 1-1 15,0 0 3-15,15 3-3 0,-9 4 7 0,-6-7-1 0,9 15 5 16,-3-6-2-16,-2 0 4 0,-2 0 0 16,2-1 5-16,-2 1-2 0,2 2 1 0,-4-11 2 15,4 20-6-15,-1-12 3 0,0 1-3 0,-3-9 2 16,6 14-1-16,-4-6 0 0,-2-8-3 0,6 9-5 0,-6-9 8 15,4 9-7-15,-4-9 6 0,0 0 3 16,3 7-6-16,-3-7-1 0,0 0 1 0,0 0 0 16,0 0-5-16,0 0 5 0,0 0-7 0,0 0 9 0,18-17-12 15,-18 17 1-15,8-15-4 0,-2 7 0 0,0-5-4 16,3-1-4-16,1-3-2 0,3-3-9 0,2-2-8 16,2 2-1-16,-2 2 7 0,1 0 0 0,0 1-1 15,-2 7 4-15,1-1 2 0,-2 3 8 0,1 2 7 16,-1 1 2-16,3 4 4 0,-1 1 3 0,-15 0 4 15,26 6 12-15,-10 0 4 0,2 3 7 0,1 6 8 16,2 1 0-16,0 0-3 0,5 2 2 0,2 4 1 16,2 4-6-16,-8-9-7 0,11 8-2 0,-11-8-40 15,1 2-64-15,-4 2-91 0,2-4-130 0,-12-2-329 16,1 0-678-16,-7 0 299 0</inkml:trace>
        </inkml:traceGroup>
      </inkml:traceGroup>
    </inkml:traceGroup>
    <inkml:traceGroup>
      <inkml:annotationXML>
        <emma:emma xmlns:emma="http://www.w3.org/2003/04/emma" version="1.0">
          <emma:interpretation id="{85DE8436-FAAA-47AF-99D3-2DE55C94C3AF}" emma:medium="tactile" emma:mode="ink">
            <msink:context xmlns:msink="http://schemas.microsoft.com/ink/2010/main" type="paragraph" rotatedBoundingBox="2318,5287 33172,3891 33237,5338 2384,67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F8389C7-5BF6-4216-AEC9-B86C34DFB9A7}" emma:medium="tactile" emma:mode="ink">
              <msink:context xmlns:msink="http://schemas.microsoft.com/ink/2010/main" type="inkBullet" rotatedBoundingBox="2338,5721 3211,5682 3240,6331 2367,6371"/>
            </emma:interpretation>
          </emma:emma>
        </inkml:annotationXML>
        <inkml:trace contextRef="#ctx0" brushRef="#br0" timeOffset="102599.6094">167 4648 81 0,'0'0'158'16,"0"0"-4"-16,0 0-13 0,0 0-5 15,0 0-7-15,0 0-2 0,0 0-4 0,0 0-3 0,0 0-2 16,0 0-3-16,0 0-1 0,0 0 1 0,0 0-1 15,0 0-4-15,0 0-1 0,0 0-5 0,0 0-4 16,0 0-5-16,0 0-2 0,0 0-6 16,0 0-2-16,0 0-6 0,0 0-6 0,0 0 0 0,-22-20-2 15,22 20-5-15,0 0-7 0,0 0-2 0,0 0-6 16,0-15-4-16,0 15-3 0,0 0-2 0,0 0-8 16,0 0-2-16,3-16-2 0,-3 16-2 0,0 0-4 15,4-15-3-15,-4 15-3 0,6-7 0 0,-6 7-1 16,8-16-4-16,-5 8 2 0,-3 8-3 0,10-12 0 15,-4 8-5-15,-6 4 2 0,9-12-3 0,-3 8-1 0,-6 4 1 16,12-10-4-16,-12 10 4 0,9-7 0 16,-9 7-4-16,8-6 4 0,-8 6 1 0,0 0-3 15,11-5-1-15,-11 5 3 0,0 0-4 0,8-6 0 16,-8 6 1-16,0 0 0 0,9-7-5 0,-9 7 3 0,0 0-3 16,0 0 1-16,0 0 0 0,13 0 2 0,-13 0-1 15,0 0-1-15,0 0 0 0,15 4-1 16,-15-4 2-16,8 9 1 0,-8-9 2 0,6 11-5 0,-3-6 1 15,-3-5 1-15,10 15-1 0,-8-8 1 0,2 2 1 16,-2 2 0-16,-1-1 3 0,2 2-2 0,-3 2-2 16,1-2 3-16,-1 1 0 0,2 0-2 15,-2-2 2-15,0 3 2 0,-2 1 0 0,1-2-10 0,1 0 3 16,-3 3-1-16,2-3 0 0,-1 0 0 0,-2-1 0 16,2 2 8-16,-2-2-5 0,1 0 9 0,0 2-6 15,-2-2-3-15,1-1 1 0,2-3 3 0,-2 3-1 16,4-11-3-16,-6 20 3 0,3-12 0 0,-3 6-3 15,4-5 2-15,-4-1-1 0,2 3 1 0,-2-1-1 16,0 3 1-16,0-5 2 0,1 6 4 0,-3-4-5 16,0 0 2-16,2 2-2 0,-3-2 2 0,3 2-2 15,-3-2 5-15,3-1-4 0,-4 3-1 0,1-3 5 16,1 2-2-16,1-3 2 0,-2-1-2 0,5-1 2 16,4-6 0-16,-12 11-5 0,7-5 17 0,5-6-16 0,-12 9 5 15,12-9-4-15,-9 10 1 0,9-10 2 0,-9 6-3 16,9-6 1-16,-9 3 2 0,9-3-2 15,0 0-2-15,0 0 0 0,-9 6 1 0,9-6 3 16,0 0-1-16,0 0-2 0,-10 4 2 0,10-4 0 0,0 0-3 16,0 0 8-16,0 0-8 0,-9 5 2 0,9-5-1 15,0 0 1-15,0 0-1 0,0 0-4 16,0 0 4-16,0 0 1 0,0 0-1 0,0 0-2 16,0 0-3-16,-7-18 3 0,7 18 0 0,0 0-3 0,0 0 8 15,1-16-6-15,-1 16-5 0,0 0 1 0,8-13 0 16,-8 13 1-16,10-8-1 0,-10 8 0 0,12-10-2 15,-12 10 4-15,10-6-2 0,-10 6 2 0,12-7-3 16,-12 7 4-16,9-6 3 0,0 2-8 0,-9 4 0 16,15-4 8-16,-15 4-3 0,14-3 0 0,-14 3 2 15,14-2 5-15,-14 2 6 0,17-3-14 16,-17 3 1-16,16 0 0 0,-16 0 3 0,18 0-3 0,-18 0 1 16,15 4-1-16,-5-4 15 0,-10 0-8 0,17 1-10 15,-7 3 8-15,-10-4-6 0,17 2 9 0,-7-1-3 16,-2 3-1-16,-8-4-1 0,15 6-1 0,-5-5 6 15,-10-1-6-15,15 7 2 0,-8-6 4 0,-7-1-6 16,14 3 4-16,-4-2 4 0,-10-1 1 0,15 5 1 16,-15-5 5-16,12 2-1 0,-4 2 10 0,-8-4-14 15,13 1-2-15,-13-1 2 0,13 0 3 0,-13 0-3 16,12 3 8-16,-12-3-2 0,0 0 2 0,17 1-4 16,-17-1 3-16,13-1 6 0,-13 1 2 0,12-3-3 15,-12 3 4-15,13-1-3 0,-13 1 7 0,0 0 0 0,15-6 4 16,-15 6-1-16,9-4 4 0,-9 4 2 15,0 0-3-15,0 0 2 0,11-6 0 0,-11 6 5 16,0 0-4-16,0 0-4 0,7-7-4 0,-7 7-2 16,0 0-4-16,0 0 2 0,0 0-3 0,5-8-3 0,-5 8-2 15,0 0-10-15,0 0-2 0,0 0-13 0,0 0-29 16,0 0-9-16,0 0-48 0,0 0-26 0,0 0-32 16,0 0-34-16,0 0-46 0,0 0-38 0,0 0-43 15,0 0-304-15,0 0-662 0,0 0 294 0</inkml:trace>
        <inkml:trace contextRef="#ctx0" brushRef="#br0" timeOffset="103283.7033">792 4994 2 0,'11'1'200'0,"-11"-1"-8"0,0 0-10 15,0 0 3-15,0 0 0 0,12 6-2 0,-12-6-7 16,0 0-6-16,0 0-5 0,3 9-9 0,-3-9-5 16,0 0-7-16,0 0-12 0,0 0-5 0,4 8-10 15,-4-8-3-15,0 0-11 0,0 0-3 0,0 0-6 16,0 0-5-16,0 0-7 0,3 11-6 0,-3-11-6 16,0 0-4-16,0 0-4 0,0 0-6 0,0 0 0 15,0 0-7-15,0 0 0 0,0 0-7 0,0 0 2 16,0 0-6-16,3 8-8 0,-3-8 2 0,0 0 10 15,0 0-8-15,0 0-5 0,0 0-1 0,0 0-3 0,0 0 16 16,0 0-17-16,0 0-1 0,0 0 1 0,0 0 5 16,0 0-1-16,0 0 6 0,0 0 2 0,0 0-13 15,0 0 13-15,0 0-3 0,0 0-2 0,0 0-2 16,0 0-11-16,0 0 6 0,0 0-8 0,0 0 1 16,13-21-4-16,-13 21-3 0,0 0 1 0,0 0-7 15,2-12 9-15,-2 12-5 0,0 0 2 0,0 0-10 16,0 0 6-16,4-9-1 0,-4 9 2 0,0 0-2 15,0 0 1-15,0 0-1 0,0 0 3 0,0 0-10 16,0 0 8-16,0 0-6 0,0 0-5 0,0 0 9 16,0 0-2-16,0 0-7 0,0 0 15 0,0 0-7 15,0 0 1-15,0 0-1 0,0 0 2 0,0 0 1 16,-13 31 3-16,13-31-8 0,-4 10 4 0,4-10 2 16,0 0-4-16,-5 10-5 0,5-10 7 0,0 0 3 15,-3 8-4-15,3-8 4 0,0 0 7 0,0 0-15 0,0 0 9 16,0 0-8-16,-3 11 4 0,3-11 0 15,0 0 3-15,0 0-1 0,0 0 5 0,0 0 1 16,0 0 4-16,0 0-9 0,0 0 4 0,0 0 0 0,31-11 2 16,-31 11 6-16,14-8-9 0,-8 3-14 15,-6 5 12-15,13-9 0 0,-7 3 8 0,-6 6 4 0,12-10 5 16,-12 10 3-16,8-6 9 0,-8 6 4 0,3-9 5 16,-3 9 2-16,0 0-6 0,4-11-1 0,-4 11-3 15,0 0-4-15,0 0-2 0,0 0-6 16,0 0-2-16,0 0-6 0,-19-3 2 0,19 3-6 0,0 0-2 15,0 0-9-15,0 0-6 0,-27 9-36 0,27-9-43 16,-9 8-46-16,9-8-48 0,-12 6-68 0,4-1-104 16,8-5-369-16,-16 6-773 0,16-6 342 0</inkml:trace>
      </inkml:traceGroup>
      <inkml:traceGroup>
        <inkml:annotationXML>
          <emma:emma xmlns:emma="http://www.w3.org/2003/04/emma" version="1.0">
            <emma:interpretation id="{ACB3A07E-7ED3-4CB6-90EB-63D7BC5B44C7}" emma:medium="tactile" emma:mode="ink">
              <msink:context xmlns:msink="http://schemas.microsoft.com/ink/2010/main" type="line" rotatedBoundingBox="3851,5218 33172,3891 33237,5338 3916,6665"/>
            </emma:interpretation>
          </emma:emma>
        </inkml:annotationXML>
        <inkml:traceGroup>
          <inkml:annotationXML>
            <emma:emma xmlns:emma="http://www.w3.org/2003/04/emma" version="1.0">
              <emma:interpretation id="{80C9F380-7F61-42AD-A17B-842956856FB4}" emma:medium="tactile" emma:mode="ink">
                <msink:context xmlns:msink="http://schemas.microsoft.com/ink/2010/main" type="inkWord" rotatedBoundingBox="3880,5865 6147,5763 6176,6417 3910,6520"/>
              </emma:interpretation>
            </emma:emma>
          </inkml:annotationXML>
          <inkml:trace contextRef="#ctx0" brushRef="#br0" timeOffset="105912.7012">1565 4732 5 0,'0'0'171'0,"0"0"-9"15,0 0-13-15,0 0-6 0,6-9-10 0,-6 9-1 16,0 0-10-16,0 0-4 0,0 0-3 0,0 0-3 16,0 0-5-16,3-11 2 0,-3 11-1 0,0 0-3 15,0 0 0-15,0 0-1 0,7-5-1 0,-7 5-3 16,0 0-5-16,0 0-3 0,0 0-7 0,0 0-3 15,0 0-11-15,0 0-2 0,12-2 0 0,-12 2-3 16,0 0 0-16,0 0 0 0,18 9-1 0,-12-4 2 16,-6-5-2-16,13 12-1 0,-5-1-4 15,-1-4 5-15,1 1-3 0,-1 4 0 0,4 0 8 0,-2 2-8 16,1-4 2-16,-1 4 4 0,0-4-6 0,0 3 8 16,-2-1-4-16,-1-2 4 0,0 1-6 0,-1-4-4 15,-1 2 5-15,2-1-6 0,-3 0-5 0,3-2 4 16,-6-6-7-16,6 15-6 0,-4-8 0 0,-2-7 1 15,9 13-4-15,-8-7 0 0,-1-6-7 0,5 8-3 16,-5-8 5-16,3 10-4 0,-3-10-9 0,0 0 4 0,4 8-3 16,-4-8-5-16,0 0 3 0,6 7-1 15,-6-7-5-15,0 0 2 0,0 0-7 0,0 0-1 16,4 8 0-16,-4-8-1 0,0 0 1 0,0 0-2 0,0 0 3 16,6 6 1-16,-6-6 0 0,0 0-10 0,0 0 5 15,0 0-1-15,0 0-1 0,0 0 6 0,0 0-2 16,0 0 2-16,0 0 7 0,0 0 5 0,0 0 4 15,0 0 3-15,0 0-8 0,0 0 3 0,0 0-4 16,0 0-7-16,0 0 1 0,0 0 8 0,0 0-7 16,0 0-5-16,0 0 1 0,-19-21 1 0,19 21 0 15,-4-11-4-15,4 11-2 0,-5-10 1 0,1 0-4 16,4 10 2-16,-6-18 1 0,4 9-3 0,2 9-1 16,-6-23-5-16,5 12 5 0,1 11-5 0,-2-23 1 15,2 9 4-15,2 5-8 0,-2-4 4 0,1 3 0 16,4-1-4-16,-2-1 3 0,1 4-2 0,2-6 0 15,-1 7-2-15,-1-3 1 0,2 2 1 0,0-2 0 16,1 2 1-16,1-2-2 0,2 3 2 0,-1-4-3 0,3 4 4 16,2-2-3-16,-1 3 0 0,-1-3-1 0,0 3 4 15,3-1-3-15,0 2 10 0,-2 1-12 0,4-4 10 16,-3 3-9-16,0 0 1 0,4 1-1 16,-5-1 4-16,-2 3 2 0,1-2-4 0,1 0-4 0,-1 3 3 15,1-1-1-15,2 2 1 0,-15 0 4 16,24 0-3-16,-13-2 3 0,-11 2-6 0,22-2 3 0,-13 2 1 15,-9 0 0-15,19 0 4 0,-19 0-3 0,20 0 0 16,-13 2 1-16,-7-2-2 0,18 2 2 0,-9-1 2 16,-9-1 0-16,15 1-1 0,-6 3 2 0,-9-4 4 15,13 1-5-15,-13-1 4 0,14 5 2 0,-14-5-2 16,10 2 2-16,-10-2 2 0,0 0-2 0,12 3 2 16,-12-3 1-16,0 0 1 0,8 4-2 0,-8-4 11 15,0 0-12-15,0 0 6 0,0 0 0 16,0 0 7-16,0 0-12 0,0 0-4 0,0 0 7 0,0 0-6 15,0 0 4-15,0 0-7 0,0 0-23 0,0 0-24 16,0 0-40-16,0 0-45 0,0 0-43 0,0 0-49 16,-27 11-70-16,27-11-90 0,-17 0-331 0,17 0-770 0,-18 0 341 15</inkml:trace>
          <inkml:trace contextRef="#ctx0" brushRef="#br0" timeOffset="106546.6439">2721 4610 180 0,'0'0'227'0,"0"0"-9"16,0 0-10-16,6-4-14 0,-6 4-10 0,0 0-12 0,0 0-10 16,0 0-9-16,0 0-6 0,0 0-7 0,0 0-8 15,0 0-7-15,0 0-3 0,0 0-9 16,0 0-1-16,-26 22 1 0,20-13 6 0,-1 2-12 0,1-1-9 15,-2 2 2-15,1 2 1 0,-1 2 6 0,3-1-5 16,-3 1 4-16,-2 3 10 0,2 4-10 0,2-5 6 16,3-2-7-16,-3 3 6 0,2-1-6 0,1-4-2 15,3 3 3-15,0-3 1 0,1 1-8 0,-1-1-1 16,2 3-4-16,2-3 1 0,-1-4-5 0,2 0-3 16,1 4-2-16,0-7 0 0,1 4-5 0,2 2-8 15,-1-6-5-15,2 4-7 0,2-5 4 0,-3 2-15 16,3-1 0-16,0 0-3 0,-3-4-5 0,3 2-7 15,-5 0-5-15,2 0-9 0,1 0-22 0,-2 0-33 16,-1-1-45-16,-7-4-47 0,18 4-44 0,-18-4-39 0,12 3-47 16,-12-3-61-16,9 0-79 0,-9 0-313 15,0 0-770-15,14-8 341 0</inkml:trace>
          <inkml:trace contextRef="#ctx0" brushRef="#br0" timeOffset="106999.935">3028 4886 267 0,'0'0'253'0,"0"0"-16"0,0 0-12 16,6 18-10-16,-6-18-9 0,0 0-11 0,6 13-13 16,-5-7-6-16,-1-6-7 0,6 14-8 0,-1-9-6 15,-5-5-8-15,6 17-6 0,-3-10 1 0,6 2-10 16,-5 0-6-16,2-3-7 0,2 0-8 0,-3 4 4 15,7-1-2-15,-1-5-10 0,-4 2 4 0,2 1-9 16,-1-7 0-16,-8 0-2 0,18 9 4 16,-6-8-13-16,1-1-10 0,2 1-4 0,-2-2-9 0,-13 1-5 15,26-5-2-15,-11 0-12 0,-5 2-1 0,5-3-5 16,0 1-1-16,-5 2-7 0,5-2 0 0,-1-4-3 16,-1 2 0-16,0-2-8 0,-5 3 2 0,4-4 1 0,-5 3-3 15,-1-1 3-15,0 2-4 0,0-4-5 16,0 3 0-16,-3-1-4 0,-3 8 9 0,5-16-8 0,-5 16 2 15,-3-16-1-15,3 16-1 0,-3-15-5 0,3 15 2 16,-12-16-4-16,6 10 4 0,-3 1-2 0,-2 0 2 16,2-1-7-16,-5 1-2 0,0-1 6 0,-4 5-4 15,0-2 1-15,2 3-4 0,-4 0-3 0,-5 0 12 16,6 3-9-16,-7 2-1 0,6 1-9 0,0-1 0 16,4 2-18-16,-2-2-15 0,4 1-14 0,1 2-18 15,-2-3-22-15,2 2-15 0,-1-1-27 0,4 1-33 16,2 2-39-16,-1-4-45 0,3 0-46 0,6-5-301 15,-12 10-654-15,12-10 289 0</inkml:trace>
          <inkml:trace contextRef="#ctx0" brushRef="#br0" timeOffset="107463.6179">3498 4590 216 0,'0'0'248'0,"0"0"-18"16,0 0-16-16,0 0-20 0,0 0-18 0,0 0-16 15,0 0-9-15,0 0-8 0,0 0-6 0,0 0-5 16,0 0-6-16,0 0-1 0,0 0-6 0,26 13 0 16,-20-6-5-16,5-4-3 0,-2 7-3 0,3-1-3 15,1 1-2-15,2 2-3 0,3 4-2 0,-2 1-1 16,4 1 0-16,-1-5-12 0,1 5 7 0,-1-1-1 16,2 1-6-16,-3 2-1 0,-2-2 5 0,1 6-9 15,-3-3 2-15,0 0-3 0,-1-3 2 0,-1 2 3 0,-3 2-10 16,-4-2 7-16,-2-2-2 0,1-1-6 15,-4 3 2-15,-1-4-7 0,-2 1-6 0,0 1-2 16,-3-1-3-16,1-3 3 0,1 3-9 0,-2-6-5 0,0-2-6 16,1 2-1-16,-1 0-5 0,0-8-1 15,6-3-9-15,-7 17-3 0,7-17-9 0,-3 11-18 16,3-11-30-16,-5 6-32 0,5-6-42 0,0 0-48 0,0 0-61 16,0 0-68-16,0 0-90 0,0 0-304 0,0 0-737 15,0 0 326-15</inkml:trace>
        </inkml:traceGroup>
        <inkml:traceGroup>
          <inkml:annotationXML>
            <emma:emma xmlns:emma="http://www.w3.org/2003/04/emma" version="1.0">
              <emma:interpretation id="{E72B39D0-5B0D-42A4-B332-D417B04E73B2}" emma:medium="tactile" emma:mode="ink">
                <msink:context xmlns:msink="http://schemas.microsoft.com/ink/2010/main" type="inkWord" rotatedBoundingBox="6541,6027 8201,5952 8213,6219 6553,6294"/>
              </emma:interpretation>
            </emma:emma>
          </inkml:annotationXML>
          <inkml:trace contextRef="#ctx0" brushRef="#br0" timeOffset="108037.741">4224 4849 58 0,'0'0'237'0,"0"0"-17"0,0 0-15 0,0 0-8 15,0 0-8-15,0 0-11 0,0 0-2 0,0 0-3 16,0 0-7-16,0 0-5 0,0 0-5 0,0 0-6 16,0 0-5-16,42-2-4 0,-42 2-9 0,25-2 6 15,-9 2-6-15,2 0-10 0,2 0-1 0,1 0 3 16,4-3-9-16,2 5 10 0,-2-2 5 0,2 0-6 15,-3-2-11-15,7-2-1 0,-2 3 0 0,2-2-4 16,-3 0-2-16,4-1-11 0,-3 4-1 0,0-4-1 16,-2 0-6-16,-1 0-2 0,0-2-9 0,1 5-6 15,-8 0-3-15,5-1-1 0,-5-3-6 0,1 3-2 0,-3 0-4 16,0 1-5-16,-4-2 0 0,-1 2-8 16,0 1-1-16,-12 0-6 0,15 1-2 0,-15-1-2 15,15-4-1-15,-15 4-5 0,9-1 0 0,-9 1-6 0,0 0-3 16,0 0-4-16,0 0-13 0,13 0-18 15,-13 0-22-15,0 0-23 0,0 0-24 0,0 0-38 16,0 0-24-16,0 0-27 0,0 0-38 0,-34 13-42 16,21-6-47-16,2-5-67 0,-4 5-269 0,-3-1-693 0,-1-5 306 15</inkml:trace>
          <inkml:trace contextRef="#ctx0" brushRef="#br0" timeOffset="108393.6304">4476 5010 163 0,'0'0'236'0,"0"0"-6"16,0 0-4-16,10 9-4 0,-10-9-2 0,0 0-4 16,17 4-4-16,-17-4-3 0,15 2-6 0,-6 2-8 15,3-4-9-15,6 0 1 0,1-3-13 0,0 6-7 16,-1-6-4-16,2 2-7 0,2-1-3 0,5-2-10 15,-3 1-7-15,1 3-8 0,0-1-6 0,2 0-8 0,-7 1-11 16,-1 0-9-16,2-3-9 0,-2 3-4 16,1-3-10-16,-1 1-5 0,0 2-5 0,-2-2-8 15,2-1-5-15,-5 3-6 0,-2 0-3 0,-12 0-17 0,19 0-26 16,-19 0-25-16,19-2-35 0,-11-1-40 0,-8 3-27 16,0 0-40-16,16 0-41 0,-16 0-52 0,0 0-73 15,0 0-265-15,0 0-652 0,6-6 288 16</inkml:trace>
          <inkml:trace contextRef="#ctx0" brushRef="#br0" timeOffset="108819.4667">5340 4862 261 0,'0'0'263'0,"8"3"-4"0,-8-3-16 0,8 4-19 15,-8-4-16-15,13 7-9 0,-7-2-9 0,3 2-13 16,-1-2-5-16,1 2-13 0,3 3-5 0,-2-7-5 0,0 7 0 16,4-2-7-16,1-1 0 0,-2 3-6 15,4-4-2-15,-2-1-2 0,-1 4-3 16,3 0-8-16,-2-3 10 0,0-2-13 0,1-1-3 0,-1-3-13 0,3 4-2 16,-3-2-7-16,0-3-5 0,-3 2-11 15,3-1-4-15,-15 0-6 0,28-1-5 0,-18 0-8 0,2-3-7 16,-3 4-2-16,3-3-2 0,-3 0-4 0,2-2-2 15,-3 1-4-15,6-2-2 0,-2-4-6 0,0 5-4 16,-5-1 2-16,1 0 0 0,4 1-7 0,-6-2 4 16,1-1-3-16,1-1 1 0,-3 6-5 0,1-7 0 15,-3-1 0-15,-3 11 4 0,6-14-7 0,-1 7 1 16,-5 7 1-16,1-14-1 0,-1 14 4 0,2-20-1 16,-2 20-6-16,-8-16 2 0,5 1-4 0,0 8 8 15,-6-1-8-15,9 8 5 0,-17-15-5 0,8 3 2 16,-9 5 0-16,3 2 2 0,0-2-2 0,-7 1-5 15,-1 2 4-15,-4 3 6 0,-1-1-9 16,1 2 0-16,-3 3-2 0,2-1-1 0,-2 3 4 0,8 1-3 16,-5 2-4-16,6-1-9 0,3-2-23 0,2 4-22 15,-2-2-38-15,4 3-37 0,1-3-31 0,-2 2-45 16,-1 3-57-16,2-4-72 0,2 3-370 0,3-2-763 0,0-5 338 16</inkml:trace>
        </inkml:traceGroup>
        <inkml:traceGroup>
          <inkml:annotationXML>
            <emma:emma xmlns:emma="http://www.w3.org/2003/04/emma" version="1.0">
              <emma:interpretation id="{C813EB29-08C8-490E-8CBC-07EF1C5DD6EE}" emma:medium="tactile" emma:mode="ink">
                <msink:context xmlns:msink="http://schemas.microsoft.com/ink/2010/main" type="inkWord" rotatedBoundingBox="9425,5641 10207,5605 10241,6356 9459,6391"/>
              </emma:interpretation>
            </emma:emma>
          </inkml:annotationXML>
          <inkml:trace contextRef="#ctx0" brushRef="#br0" timeOffset="110825.5798">7131 4585 28 0,'0'0'261'15,"0"0"-18"-15,10 15-12 0,-10-15-17 0,0 0-14 16,0 0-13-16,0 0-16 0,-9 22-12 0,9-22-14 16,0 12-13-16,0-12-5 0,0 9-10 0,0-9 2 0,2 11-13 15,-2-11-6-15,4 9-3 0,-4-9-6 0,6 9-2 16,-6-9-5-16,9 1-4 0,-9-1 3 15,16 3-7-15,-16-3-15 0,17-4 1 0,-1-2-6 16,-7 3-4-16,2-1-2 0,-1-1-5 0,2-1-3 0,1-1-5 16,-4-2-5-16,5 1-1 0,-4 1-2 0,-1-2 2 15,-1-2-8-15,4 0-1 0,-5 2-3 0,-1-4 0 16,0 3-8-16,-2 2 5 0,-1-3-5 0,-3 11 0 16,6-19-5-16,-6 11 7 0,0 8-2 0,0-17-5 15,0 17-2-15,-6-18-1 0,3 11 0 0,-1-3 5 16,4 10-3-16,-15-11-2 0,11 8-8 0,4 3 9 15,-17-3-3-15,5 0-1 0,12 3-2 0,-25 3 4 16,14 0-4-16,-2 0-1 0,-3 5-7 16,2-5-4-16,-4 6-13 0,11-3-6 0,-5-1-12 0,1 4-19 15,0 1-14-15,6-3-22 0,-5 0-29 16,1 3-27-16,3-2-27 0,6-8-29 0,-11 11-69 0,11-11-141 16,0 0-455-16,0 0 202 0</inkml:trace>
          <inkml:trace contextRef="#ctx0" brushRef="#br0" timeOffset="111178.6875">7702 4381 70 0,'-8'16'212'0,"2"-4"-8"0,0 2-6 16,-1 2-4-16,-2 5-3 0,-1 0-7 0,-2 3-1 16,-2 0-4-16,-5 8-4 0,-1-1-10 0,4 4-7 15,-3 1-9-15,-1-5-6 0,-2 2-4 16,0 0-6-16,1-1-8 0,1 2-4 0,1-11 2 0,4 3-10 16,-1-5-4-16,-1 4-6 0,-8 2 3 0,8-7-10 15,1 2-6-15,0-2-6 0,-1-1-5 0,4-6-4 16,-1-1-9-16,2 1-10 0,2 0 3 0,-2-1-11 15,5-1-4-15,-2 0-10 0,1-5 3 0,2 1-11 16,6-7-9-16,-9 11-29 0,5-7-20 0,4-4-27 16,-9 9-23-16,9-9-28 0,-8 6-31 0,8-6-31 0,0 0-40 15,0 0-53-15,0 0-270 0,0 0-577 0,0 0 256 16</inkml:trace>
          <inkml:trace contextRef="#ctx0" brushRef="#br0" timeOffset="111519.5384">7611 4930 191 0,'0'0'247'0,"0"0"-15"0,-3 18-15 0,3-18-18 16,3 11-18-16,-3-11-15 0,3 14-6 0,-3-14-23 15,3 12-8-15,1-7-9 0,-4-5-12 0,9 11-5 16,-9-11 0-16,14 5-6 0,-8-1-7 0,4-3-7 15,-10-1-6-15,28-3-4 0,-11-4-9 0,-1 2-5 16,4-1-4-16,-1 1-3 0,0-3-3 0,1 0-1 16,-4-2-2-16,1 4 1 0,-1-5 5 0,-1 0 5 15,-5 3 1-15,4-2-1 0,-8-1-2 0,3-2-1 0,-8 3 0 16,5-1-8-16,-6 11-6 0,0-17-7 16,0 17 2-16,-3-14-7 0,-1 6-3 0,4 8-2 15,-15-6-4-15,4 5-3 0,-5-2 0 0,0 6-7 0,-1-2-13 16,-2 3-16-16,1 6-19 0,1-2-24 0,-6 1-26 15,3-1-35-15,5 1-40 0,-1 1-39 0,2-3-70 16,-2 1-200-16,3 0-510 0,1-2 226 16</inkml:trace>
        </inkml:traceGroup>
        <inkml:traceGroup>
          <inkml:annotationXML>
            <emma:emma xmlns:emma="http://www.w3.org/2003/04/emma" version="1.0">
              <emma:interpretation id="{A321214D-A581-4586-8D46-A47414079AC1}" emma:medium="tactile" emma:mode="ink">
                <msink:context xmlns:msink="http://schemas.microsoft.com/ink/2010/main" type="inkWord" rotatedBoundingBox="11132,5363 15980,5144 16024,6117 11176,6336"/>
              </emma:interpretation>
            </emma:emma>
          </inkml:annotationXML>
          <inkml:trace contextRef="#ctx0" brushRef="#br0" timeOffset="113453.8249">8832 4568 24 0,'0'0'153'16,"0"0"-4"-16,0 0-9 0,0 0-5 0,3-13-2 16,-3 13-3-16,0 0-6 0,0 0 0 0,5-9-3 15,-5 9-5-15,0 0-1 0,6-13-5 0,-6 13-2 16,0-10-1-16,0 10 2 0,0 0-4 0,3-15 0 16,-3 15-3-16,0-10-5 0,0 10 0 15,0-11-3-15,0 11 1 0,0 0-3 0,0 0-1 0,0-16-6 16,0 16 1-16,0 0-2 0,0 0-4 0,0 0-7 15,3-10-7-15,-3 10-8 0,0 0-2 0,0 0-12 16,0 0-3-16,0 0-3 0,0 0 4 0,0 0-4 0,0 0 1 16,0 0-6-16,-3 43 4 0,0-29 4 15,3 1 1-15,0 1 7 0,0-1-3 16,-3 2 8-16,6-2-2 0,0 1 2 0,-3 3 6 0,0-5-4 0,3 0-6 16,1 3 4-16,2-4-5 0,-3 3-3 0,0-6 5 15,0 0-4-15,5 1 5 0,-2-2-2 0,-1-1 1 16,-2-1-5-16,-3-7 0 0,11 11 6 15,-5-8-1-15,-6-3 3 0,13 6-7 0,-4-5 1 0,-9-1-2 16,17 4-7-16,-17-4 0 0,16-4-7 0,-16 4-3 16,16-5 0-16,-5 2-5 0,-2-3 3 0,-2 0-4 15,2-1-1-15,5-1 0 0,-5-2-5 0,1-1-3 16,2 1-3-16,-5-4-4 0,5 3 1 0,-4 0-2 16,1-5-4-16,1 3-7 0,-1-5 0 0,-1-4-2 15,-2 5-8-15,1 3 3 0,-1-1 3 0,0 1-2 16,-2-1 3-16,-1 3-1 0,0 2-2 0,0 1 3 15,-3-4 1-15,0 13 4 0,3-18-5 0,0 10 5 16,-3 8-1-16,0-16-3 0,0 16 1 0,6-10 3 16,-6 10 1-16,0 0-4 0,0-14-2 0,0 14 2 15,0 0 2-15,0 0-6 0,0 0 1 16,2-11-2-16,-2 11 2 0,0 0-3 0,0 0 5 0,0 0-4 0,0 0 3 16,0 0 3-16,6 39 1 0,-6-27-7 0,3 0 5 15,0 7 1-15,-3-6 1 0,3 6 15 16,0-3-9-16,-2 1-3 0,2 1 5 0,0-1 6 0,3-1-3 15,-3 3 1-15,2-5-6 0,-2 4 4 0,0-2-1 16,3-3 3-16,-3 3-3 0,1-5 1 0,-4 2 1 16,6-2-3-16,-6-4-3 0,6 4 2 0,-6-11-37 15,4 19-26-15,-1-12-34 0,-3-7-21 0,6 11-29 16,-6-11-39-16,3 9-43 0,-3-9-52 0,14 1-74 16,-14-1-256-16,0 0-657 0,22-13 290 0</inkml:trace>
          <inkml:trace contextRef="#ctx0" brushRef="#br0" timeOffset="113961.4749">9523 4381 51 0,'0'0'213'0,"13"-9"-10"16,-7 2-8-16,0 0-7 0,-6 7-9 0,14-12-5 15,-4 5-9-15,-1 3-8 0,0 0-6 16,1 1-6-16,-1-2-4 0,3 1-6 0,0 1-8 0,0-3-9 16,-12 6-2-16,21 0-11 0,-9 0-5 0,-12 0-7 15,18 3-6-15,-6 1-4 16,-2-1 1-16,-1 4-6 0,3 1-7 0,-1-2 4 0,-3 5-1 0,0-1 2 15,4 0 0-15,-5 1-6 0,2 3-5 0,-4-3 0 16,4 0-5-16,-2 1 0 0,-1 2-7 0,0-3 2 16,0 4 2-16,-1-1 4 0,2-1-5 0,-4 2-3 15,1-1-2-15,1-2 3 0,-5 3-4 0,3 1 3 16,-3-4-6-16,0 6 4 0,0-5-4 0,0 5 1 16,-3-4-10-16,0 4-2 0,0-5 3 0,-2 3-3 15,-1-3-2-15,6 0 0 0,-2-2-6 0,-1-2-3 16,3-9-5-16,-3 15 3 0,3-15-2 0,-5 12-6 15,5-12 2-15,-3 9-2 0,3-9-4 0,0 0 5 16,0 0-9-16,0 14 7 0,0-14-2 0,0 0-8 0,0 0-15 16,14 3-15-16,-14-3-26 0,16-3-21 15,-16 3-18-15,19-7-25 0,-4 2-24 0,2-2-29 16,-4-1-29-16,0 1-33 0,2 2-42 0,3-6-53 0,-9 2-217 16,8-2-587-16,-7 4 259 0</inkml:trace>
          <inkml:trace contextRef="#ctx0" brushRef="#br0" timeOffset="114361.5185">9660 4643 58 0,'0'0'240'0,"0"0"-11"0,0 0-13 15,21-15-14-15,-21 15-10 0,18-7-11 0,-9 2-15 16,7 0-12-16,1 0-13 0,2-1-13 0,6-4-11 16,2 2-7-16,-1 5-14 0,3-1-12 0,0-5-5 15,1 7-10-15,8-7-9 0,-9 4-3 0,0 2-6 0,1 0-4 16,-1-3-6-16,-1 3-5 0,-10 1 0 16,4-2-5-16,-4 3-4 0,-1 0-3 0,-7-2 1 15,2 1-2-15,-12 2-2 0,18-3-1 0,-18 3-1 0,13 0 7 16,-13 0-2-16,0 0 0 0,15-1-1 0,-15 1-2 15,0 0-1-15,12 1 4 0,-12-1 1 0,8 5 5 16,-8-5 8-16,7 9-1 0,-7-9 3 0,6 13-7 16,-6-13 4-16,10 9 0 0,-7 0-5 0,2-2-1 15,-5-7-1-15,7 11 0 0,-2-3-4 0,-2 2-4 16,3-4-1-16,0 0-3 0,-6-6-3 0,6 15 8 16,-6-15-17-16,4 10-18 0,-4-10-23 0,3 11-30 15,-3-11-33-15,3 10-33 0,-3-10-38 16,0 0-50-16,0 0-272 0,0 0-532 0,0 0 236 0</inkml:trace>
          <inkml:trace contextRef="#ctx0" brushRef="#br0" timeOffset="114692.3572">10447 4409 195 0,'0'0'227'0,"0"0"-12"0,0 0-10 0,0 0-11 15,23 5-11-15,-17 2-12 0,-6-7-10 16,12 10-10-16,-9-2-12 0,-3-8 2 0,12 14-6 16,-5-2-7-16,1-4-10 0,-1 1-6 0,-4 0-8 15,6 2-9-15,-3 0-2 0,-2-2-11 0,4 4 0 0,-7-2-5 16,4 1-8-16,-4-2 10 0,-1 1-18 0,0-11 4 16,-1 18-2-16,-2-7-1 0,-2 2-1 0,-4-2-7 15,2 0-1-15,-5 0-8 0,2 0-1 16,-2 1-5-16,-2-2 4 0,-2-1-14 0,-1 2-1 0,1-3-1 15,0-2-1-15,-4 2-7 0,-2 2-1 0,2-3 2 16,1-3-6-16,3 3-2 0,1-1 2 0,-2-2-2 16,5-2-12-16,1 0-20 0,11-2-20 0,-15 0-30 15,15 0-32-15,-14-4-33 0,14 4-33 0,-7-10-38 16,7 10-65-16,1-15-222 0,5 0-532 0,0 2 235 16</inkml:trace>
          <inkml:trace contextRef="#ctx0" brushRef="#br0" timeOffset="116038.9657">10691 4482 178 0,'0'0'259'0,"13"3"-9"0,-13-3-17 16,0 0-13-16,12 2-14 0,-12-2-12 0,0 0-13 15,15 0-6-15,-15 0-13 0,12 5-7 16,-12-5-9-16,15 6-6 0,-9-2-8 0,3 1-1 15,-9-5-5-15,10 15-3 0,-4-9-1 0,-2 1-4 0,4 2 1 16,-2-4-6-16,-3 4 2 0,3 1-6 0,-2-1-12 16,-1-1 0-16,2 0-6 0,-1 2-6 15,-1-2-4-15,-3-8 1 0,6 11-12 0,-6-11-3 0,6 12-9 16,-6-12 0-16,2 8-7 0,-2-8-3 0,0 0-4 16,4 11-4-16,-4-11-3 0,0 0-7 0,6 10 10 15,-6-10-11-15,0 0-4 0,0 0 2 0,0 0-2 16,0 0-1-16,0 0-2 0,0 0 1 0,0 0-7 15,0 0-13-15,0 0-8 0,0 0-15 0,0 0-4 16,0 0-4-16,20-24-10 0,-16 17-14 0,0-3 0 16,4-2 2-16,-1-2-4 0,4 0 0 0,-4 7-4 15,2-9 8-15,0 6 4 0,0-2 3 0,-1 3 8 16,-1-1 5-16,0 0 1 0,2 4 3 0,-6-1-1 0,8-1 2 16,-11 8 9-16,9-13 2 0,-5 10 1 0,-4 3 1 15,6-8 5-15,-6 8 1 0,0 0 4 16,6-8 0-16,-6 8 1 0,0 0-2 0,0 0 4 15,0 0-7-15,0 0 6 0,0 0-4 0,0 0 7 0,0 0-1 16,24 8 11-16,-24-8-4 0,8 8 2 0,-4-3 5 16,3 1 3-16,1 3-1 0,-4-3 10 0,8 4 2 15,-4 2-2-15,2-2 1 0,-1 5 8 0,-1-5-8 16,1 2 7-16,-2 3-2 0,2-4 2 0,-3 3 3 16,3-4 2-16,-2 1-7 0,2-1 2 0,0-2 0 15,-1 0-5-15,-1-2 13 0,-1 0-9 0,9 1 4 16,-5-2 4-16,4-1-9 0,-1-2 8 0,-2-1-6 15,7 0 1-15,0-1-4 0,1-2 2 0,-3-2-7 16,10 1-5-16,-8-3 2 0,5-1-5 0,3-2 3 0,-1-2-4 16,-2 2-2-16,0-3 0 0,4-2-4 15,-1-1-1-15,-4 3 1 0,3-5-4 0,-2 0-8 16,-1-2 1-16,-1 4-8 0,-2-3-8 0,2-3-3 16,-1 1 1-16,-4 1-7 0,3 2 3 0,-2-4 1 0,-2 1 3 15,-3 9-1-15,-3-10-2 0,-2 6 2 0,0-2 2 16,-1 3-1-16,-1-3 7 0,-2 1-4 0,0 1 6 15,-2 1 1-15,-1-1 1 0,0 1-5 0,0 14 2 16,-4-23 3-16,2 9-1 0,-4 1 0 0,0 1-2 16,-1-2 2-16,1 3 1 0,-3-1 4 0,-3 1-2 15,3 0-2-15,-4 2-2 0,-1-3 5 0,1 2-1 16,-3 1-1-16,1 0-1 0,0 1 1 0,-3 3 3 16,0 0-4-16,3 1 2 0,-1 2-2 0,1-2-4 15,0 3 8-15,0 1-1 0,15 0-2 0,-25-3-2 16,13 6-1-16,12-3 3 0,-21 0-3 0,12 1 4 15,9-1-6-15,-20 4 1 0,13-1 5 0,7-3 3 16,-16 7-5-16,8-1 13 0,1 0-13 0,1 3 2 16,0-2 0-16,0 3 2 0,-2 0-7 0,2 5 15 15,0-5-8-15,3 1 4 0,-1 2 0 0,1 1 2 16,0 2 1-16,-2 0 2 0,5-1-6 0,-3 1 5 0,2-1 5 16,1 1 1-16,0-1 7 0,0-1-8 15,1 3 1-15,2 1 3 0,0-1-3 0,2 0 3 16,-2-3 5-16,1 6-5 0,1-5-1 0,2-1-2 0,-1 0 0 15,0 5 6-15,3-3-4 0,0 0 0 0,-1 0-4 16,1-2 1-16,-1-2 2 0,4 0-5 0,-3 2-1 16,2-2 0-16,2-1 2 0,1 1-1 0,-1-4 0 15,0 1 1-15,2-3 0 0,-1-2-2 0,4 1-2 16,1 1 2-16,-3-5-2 0,4-1 3 0,1 0-1 16,-2-1 1-16,1-3-2 0,-1 1 1 0,2 0-5 15,-2-2 1-15,1 1-1 0,3-3 5 16,-5 1-1-16,-1-3 0 0,-2 1-3 0,-2-1 2 0,5 4-4 15,-5-4 5-15,-4 4-6 0,-1-1 4 0,2 1-1 0,-1-1 2 16,2 1-4-16,-11 5-1 0,6-5 1 0,-6 5-5 16,9-7 0-16,-9 7-1 0,11-4-2 15,-11 4 2-15,0 0-2 0,0 0 1 0,0 0 0 0,17 6 2 16,-17-6-1-16,10 9-2 0,-7-3 1 0,-3-6 4 16,12 13-3-16,-6-5 12 0,6 2-8 0,-6 1-3 15,8-5 3-15,-6 5 2 0,3-1 2 0,-1 0 0 16,4-2-1-16,-1 0 3 0,1 1-1 0,-1-4 9 15,0 0-7-15,-1 0-1 0,2-4 0 0,-2 0 0 16,0 0 2-16,-2-1-2 0,7-1 7 0,-3-1-4 16,-3-3 2-16,-1 1 3 0,1 0 4 0,-1 2 5 15,2-8-2-15,-4 3 5 0,2-1-3 0,-3 2 5 16,1-8 2-16,-4 4-3 0,4-3-2 0,-2-1-3 0,-5-2-1 16,4 3-3-16,-4-5-3 0,2 6 1 15,0-3-5-15,-1 7-3 0,-2 8 0 0,1-18-15 16,-1 18-10-16,-1-13-17 0,1 13-24 0,0 0-25 0,0-13-26 15,0 13-31-15,0 0-22 0,6-6-18 0,-6 6-18 16,0 0-30-16,0 0-20 0,0 0-19 16,0 0-23-16,22 19-25 0,-16-16-271 0,-6-3-633 15,12 10 280-15</inkml:trace>
          <inkml:trace contextRef="#ctx0" brushRef="#br0" timeOffset="116817.8431">12588 4251 188 0,'6'-8'341'0,"1"-4"-23"16,-1 5-22-16,4-1-24 0,1 0-25 0,2 0-22 0,2 1-23 0,2-1-25 15,1 1-15-15,-2 2-15 0,3 2-10 0,7 0-20 16,-5 2-7-16,4 2-22 0,0-2-21 0,1 2-32 16,-5-1-34-16,-2 2-35 0,8 2-37 15,-8-3-26-15,-1 2-27 0,1 0-24 0,4-1-17 0,-8 0-9 16,4-1-24-16,-4 3-156 0,0-2-382 0,-3-2 169 16</inkml:trace>
          <inkml:trace contextRef="#ctx0" brushRef="#br0" timeOffset="116568.2671">12652 4487 15 0,'0'0'228'16,"12"8"-2"-16,-12-8 6 0,10 3-4 0,-10-3 0 15,12 4-9-15,-12-4-7 0,12 2-6 0,-12-2-13 16,15 1-7-16,-15-1-11 0,16 2-12 0,-7-2-16 16,-9 0-8-16,26-5-12 0,-11 0-10 0,-1 4-5 15,3-4-13-15,-2-1-6 0,3-1-10 0,-2 5-5 16,2-3 0-16,-3-5-8 0,1 4-5 0,-2 0-8 16,1-4 3-16,-2 2-2 0,-1 0-2 0,-2-3 5 15,-1 3-7-15,0-2 0 0,-4 4-14 0,-2-5 1 16,-3 11-1-16,4-12-7 0,-4 12-2 0,-3-17-8 15,3 17 2-15,-9-13-4 0,3 8 7 0,6 5-16 0,-19-6 9 16,6-1-12-16,-4 7-1 0,-1 2 1 0,0 2-6 16,-1 1-1-16,3 1 0 0,-4-4 1 15,2 3 3-15,2 4 8 0,-2 0-10 0,3-1-5 16,-6 4 6-16,8-1-4 0,1 0-7 0,0 2 1 16,3 2 2-16,0-5 3 0,2 4 3 0,1-1-9 15,3-2 3-15,1-1 1 0,4 7 2 0,-1-3 0 0,5 1-4 16,1-2 2-16,1 0 4 0,4 3-5 15,0-6 1-15,1 5-7 0,7 1 4 0,-1-1 2 0,-3-1 2 16,4 0 3-16,-1 0-2 0,5 0 1 0,-3 0 3 16,-2 0-7-16,4-2-2 0,-2 3 12 0,-5-8-6 15,3 7-2-15,-2-3 5 0,-4 0 1 0,2-4 0 16,0 3 7-16,-5-3-2 0,1 2 0 0,-2-4 5 16,-2 3 5-16,1-1-6 0,-4-1 0 0,2 0 5 15,-6-6 2-15,2 10 1 0,-2-10 4 0,0 0-3 16,-8 19 3-16,8-19-2 0,-12 7 0 0,6-2-6 15,-3 0-4-15,2-1-1 0,-5 0 1 0,3-1 0 0,-3 1-3 16,-6-3-11-16,-1 4-18 0,2-5-17 16,-2-4-37-16,0 3-15 0,-7 0-17 0,1 0-33 15,-2-3-26-15,-1 2-26 0,2-2-37 0,0 0-38 16,3-6-55-16,-1 3-218 0,2-8-582 0,3 1 258 16</inkml:trace>
          <inkml:trace contextRef="#ctx0" brushRef="#br0" timeOffset="117001.4406">13144 4191 418 0,'19'2'38'0,"-7"-4"54"16,-12 2 20-16,20 2 8 0,-10-2 5 0,-10 0 5 15,18 0 3-15,-8 0 5 0,-10 0-3 0,15 4-5 16,-6-1-3-16,-1-1-2 0,1 4-3 0,0-1 0 0,-2 4-6 16,1-2-2-16,0 4-2 0,-3-4-4 0,4 8 0 15,-2-3-5-15,-4-1-6 0,3-2-8 0,-1 2-8 16,-2 0-5-16,0 0-9 0,3-1-5 0,-5 1-7 16,1 0-3-16,-2-11-6 0,4 17-7 0,-4-17 1 15,0 14-6-15,0-14-17 0,-4 11-23 0,4-11-30 16,-2 11-36-16,2-11-45 0,0 0-47 0,-6 11-55 15,6-11-260-15,0 0-518 0,0 0 230 0</inkml:trace>
          <inkml:trace contextRef="#ctx0" brushRef="#br0" timeOffset="117259.6429">13545 4232 38 0,'0'0'246'0,"9"11"-7"0,-3-4-8 15,-6-7-11-15,12 12-6 0,-5-6-12 0,2 5-10 16,2-2-5-16,-1 3-11 0,-1-6-3 0,2 7-14 16,-1-2-8-16,-2 0-10 0,0 0-11 0,0-4-8 0,-2 1-16 15,0 1-5-15,-2-4-7 0,-4-5-6 0,3 16-3 16,-3-16-1-16,0 0-5 0,-13 17-1 0,5-10-14 16,-4-3-7-16,2 3-7 0,-8 1-1 0,-1-3 1 15,2-1-10-15,-2 0-19 0,-6-2-15 16,-1 4-24-16,7-4-25 0,-6 1-33 0,7-3-30 0,-2 1-49 15,2-1-49-15,5-4-70 0,-5 1-226 0,3-3-541 16,2 2 240-16</inkml:trace>
        </inkml:traceGroup>
        <inkml:traceGroup>
          <inkml:annotationXML>
            <emma:emma xmlns:emma="http://www.w3.org/2003/04/emma" version="1.0">
              <emma:interpretation id="{AB5E1C7B-2DF8-42F0-A6A5-3B8670B8AE63}" emma:medium="tactile" emma:mode="ink">
                <msink:context xmlns:msink="http://schemas.microsoft.com/ink/2010/main" type="inkWord" rotatedBoundingBox="16749,5030 17160,5012 17190,5671 16779,5690"/>
              </emma:interpretation>
            </emma:emma>
          </inkml:annotationXML>
          <inkml:trace contextRef="#ctx0" brushRef="#br0" timeOffset="123969.6289">14495 4028 106 0,'0'0'240'15,"-4"-11"-12"-15,4 11-12 0,0 0-15 0,0 0-13 16,0 0-14-16,0 0-13 0,0 0-19 0,0 0-10 0,0 0-6 16,0 0-4-16,0 0-2 0,0 0-8 0,0 0-2 15,0 0-2-15,-12 28-5 0,9-21-5 16,3-7-11-16,-6 27 1 0,4-12-4 0,-2 2-5 15,2-1-5-15,1 6-7 0,-2-4-6 0,6 0-1 16,-3 5-3-16,0-5-3 0,3 6-9 0,-2-8-3 0,4 3 2 16,-1-1-4-16,4-2-2 0,-1 0-3 0,1-1-1 15,-1 1-4-15,3-3-6 0,1 0 3 0,-1-2 5 16,-2 0-1-16,1-2-5 0,1-3 1 0,4 0-1 16,-7-1 0-16,7 0 1 0,-4-1 6 0,0-3-9 15,-10-1-1-15,24-1-6 0,-24 1 2 0,21-7 3 16,-7 4-7-16,-1-1 3 0,-1-2-4 0,1-4 5 15,-1 3-3-15,-1-5-3 0,-1 0-2 0,-1 0 1 0,2-2 6 16,-1-2-11-16,0 1-5 0,2-8 5 16,-3 0-6-16,2-1-10 0,-2-4 0 0,-3 3-3 15,0-3-7-15,0 1-1 0,-5-2-1 0,2-1-8 0,-3 6 17 16,3-1 8-16,-6 1 0 0,2-1 2 0,-7 2-4 16,2 0 1-16,-1-1 1 0,-1 0-1 15,-2 6 1-15,1 3-3 0,-2-1 4 0,-4 1 0 0,2 4-2 16,0 0 5-16,-2 1-5 0,-3 4 4 0,1-1-2 15,-2 4-4-15,1 2 1 0,-1 1 1 0,-1 0 3 16,4 4-2-16,-2-1-2 0,0 6 3 0,3-2 0 16,0 2 1-16,-1 1-2 0,1 2 8 0,3 1-8 15,3 1 7-15,-1 0-9 0,2 3 3 0,1-2-8 16,-1 0-15-16,2 4-15 0,5-5-23 0,-1 10-28 16,-1-6-30-16,3 6-35 0,-3-3-36 0,9-5-65 15,-6 4-249-15,3-7-548 0,8 8 242 0</inkml:trace>
        </inkml:traceGroup>
        <inkml:traceGroup>
          <inkml:annotationXML>
            <emma:emma xmlns:emma="http://www.w3.org/2003/04/emma" version="1.0">
              <emma:interpretation id="{4F2A78B7-16B9-4317-99C3-2725CE767356}" emma:medium="tactile" emma:mode="ink">
                <msink:context xmlns:msink="http://schemas.microsoft.com/ink/2010/main" type="inkWord" rotatedBoundingBox="17758,4589 19921,4491 19972,5605 17809,5702"/>
              </emma:interpretation>
            </emma:emma>
          </inkml:annotationXML>
          <inkml:trace contextRef="#ctx0" brushRef="#br0" timeOffset="124561.501">15648 4232 120 0,'0'0'308'16,"10"1"-20"-16,-10-1-21 0,0 0-21 0,0 0-17 15,0 0-15-15,0 0-14 0,6 11-14 0,-6-11-11 16,2 10-8-16,-2-10-8 0,0 10-10 0,0-10-19 16,4 11 1-16,-4-11-13 0,5 14-8 0,-5-14-3 15,1 14-2-15,-1-14-6 0,3 7-10 0,2 2-4 16,-5-9-3-16,12 9 8 0,-12-9-14 0,12 7 7 15,-8-3-16-15,-4-4-5 0,19 2 2 0,-7-2-10 16,-12 0-7-16,29-5 2 0,-13 3-8 0,-1-5-2 16,0-1-4-16,3-1 3 0,-5 2-6 0,-1-4-2 15,-1 4-1-15,1-4-6 0,-5 0-1 0,2 2 2 16,-5-2-5-16,2-1-2 0,-1-4 5 0,-5 5-7 0,0-2-5 16,0 13-1-16,-8-21-1 0,1 9 3 0,-2 3-10 15,-4-4 1-15,-2 4-4 0,0 2 2 0,-6 1-4 16,-1-1-1-16,-8 4 3 0,0 0-1 0,2 3-9 15,-4 3 5-15,8 1-14 0,-4-1-13 0,4 4-8 16,5-4-13-16,1 4-15 0,3 1-10 0,-3 2-12 16,5-1-23-16,-1-1-23 0,2 2-22 0,3-3-22 15,2 1-24-15,2 2-32 0,5 0-36 0,0-10-234 16,-1 18-548-16,7-11 243 0</inkml:trace>
          <inkml:trace contextRef="#ctx0" brushRef="#br0" timeOffset="125975.2305">15940 4262 29 0,'14'-7'197'0,"-1"2"-15"0,2-1-4 0,-2-1-12 15,-1 2-12-15,3-3-14 0,-1-1-7 0,-1-2-9 0,1 4-8 16,-1-5-7-16,3 1-10 0,-2 3-3 16,4-9-6-16,-2 3-3 0,-4 3-9 0,3-6-9 15,1-1-2-15,2-2-6 0,-3-1-9 16,-1-2-3-16,2 2-5 0,-6-8-4 0,5 5-7 0,-1-11-2 15,-1 3-3-15,-4-5-5 0,0 2-4 0,-3-2-6 16,-1 0-3-16,-2 2 1 0,-3-1-1 0,-2-1-3 0,-1-2-1 16,-1 11 6-16,-1 1 2 0,-2-2 6 0,-1 4 3 15,-4 1 1-15,-1 0 6 0,-2 6-1 0,1-2 2 16,-3 0 5-16,3 9-1 0,-2 1 2 0,-2-1-1 16,3 3 0-16,0 4-5 0,-1-2 0 0,1 6-2 15,0 0 1-15,-2 6-4 0,4-2 4 16,0 4-4-16,-1 4-2 0,1 2 2 0,-2 7 0 0,-2 1 2 15,8 3 1-15,-4 9 0 0,6-6 0 0,-1 8 2 16,1 5 1-16,2-3 1 0,4 4 0 0,1-3-1 16,1-1 1-16,5 3-6 0,0 1-3 0,3-1 1 15,-1-1-6-15,3-2 3 0,1 1 1 0,2-4-7 0,-1 6 0 16,-1-9-5-16,2-7-8 0,-1-1-6 16,3 2-6-16,1-2-9 0,1-4 5 0,0-2-2 15,2-5-4-15,-2-3-5 0,-1-2 3 0,-1-2 0 16,1-1 4-16,0-4 0 0,1 4 2 0,2-5 2 0,-4 0 7 15,2-2-6-15,-3 0 4 0,0 0-1 0,1-3 4 16,-5 3 0-16,2-3 2 0,-2 1-1 16,1 1 5-16,-4 0-7 0,4-2 3 0,-12 5-2 0,17-2 2 15,-7 0 0-15,-10 2 5 0,15 0 3 0,-15 0 0 16,14 0-4-16,-14 0 4 0,13 0 1 0,-13 0 1 16,16 4-1-16,-11 0 2 0,5 0-1 15,-10-4 6-15,18 7-3 0,-9-3 0 0,0-4-2 0,-9 0 5 16,23 0-1-16,-10 0 1 0,-3 0-5 0,-10 0 2 15,23-7 2-15,-14 6-1 0,4-1-5 0,1-3 2 16,-4 1-1-16,-10 4 0 0,16-8-1 0,-8 3-1 16,-1-1 6-16,2-1-9 0,-1 0 2 0,-1 2 6 15,1-4-7-15,-1-5 1 0,-1 7 0 0,-1-4-2 16,0 4-5-16,-5 7 0 0,2-22-2 0,-2 7 1 16,1 4-2-16,-1 11 0 0,-1-18 4 0,-1 11-3 15,2 7 2-15,-11-14-2 0,5 4 1 0,0 3 2 16,-2 2-1-16,1-1 0 0,-4 0-1 0,11 6 3 15,-21-7-2-15,6 3 0 0,4 3-3 0,-4 1 9 16,1-2-8-16,-4 4 7 0,6-1-4 0,-3 2-3 16,2 0 4-16,-5-1 1 0,5 3 3 0,-2 1-3 15,1-1-3-15,2-1 4 0,3 3 6 0,-2 0-1 0,2-1 0 16,1-1 1-16,-4 4 2 0,6 2 0 0,-4 0-1 16,5-1 4-16,-4 3-2 0,5-6 4 0,-1 2 3 15,1 2-4-15,2-2 1 0,0 2-2 0,2-11-1 16,-3 20-1-16,3-10-2 0,0-10 2 0,3 21-3 15,-2-12 1-15,0-1 1 0,-1-8 5 0,8 16-2 16,-4-9-3-16,4-3-3 0,-1 4 3 0,5-3-1 16,-3 1-3-16,3-5 0 0,0 1-9 0,3 2-6 15,0-4-7-15,1-3-8 0,4 2-1 0,-5-5-6 16,0 1 3-16,4 1-4 0,-1-6 2 0,-3 2 0 16,1 0 4-16,-1 0 1 0,-2-2-1 0,1-3 5 15,1 2 2-15,-5-1 0 0,4-1 7 0,-7 0 1 16,1 1 0-16,1 0 9 0,-1 4 1 0,-5 0 10 15,3 1 11-15,0-2 7 0,-6 9 5 0,6-11 0 16,-6 11 2-16,9-7-5 0,-9 7-1 0,0 0-5 16,6-6 0-16,-6 6-3 0,0 0-5 0,0 0 4 15,0 0-5-15,0 0 2 0,0 0-3 16,18 13 1-16,-18-13-1 0,6 18-2 0,-3-12 0 0,2 1-2 0,-5-7 0 16,7 18 4-16,-2-11-4 0,-1 3 6 0,2-5-10 15,-6-5 6-15,10 13-1 0,-2-8-1 16,-2 1-1-16,-6-6 4 0,10 6 3 0,-10-6-9 15,17 3 0-15,-8-2 5 0,-9-1-3 0,19-1 3 0,-19 1-2 16,21-3-3-16,-14 0-4 0,5 0 4 0,-1-3 0 16,-1-1-2-16,-1-1 3 0,0 3-1 0,3-6-1 15,-3 2 3-15,3-1-2 0,-3 0 2 0,0 2 3 16,-5 1 5-16,5 1 5 0,-9 6 8 0,9-14-5 16,-4 10-6-16,-5 4 2 0,6-7-6 15,-6 7-6-15,0 0 4 0,9-4-5 0,-9 4 6 0,0 0-2 16,0 0-4-16,0 0 6 0,13 15-5 0,-13-15 5 15,6 14-4-15,-6-14 6 0,3 13-11 0,0-6 8 16,-3-7-2-16,3 14-1 0,-3-14 3 0,4 13-5 16,-4-13 1-16,3 11-2 0,2-7 10 0,-5-4-6 15,6 8 0-15,-6-8 1 0,0 0-2 0,12 4 8 16,-12-4-5-16,13-2 0 0,-13 2-5 0,15-6 4 16,-6 2 0-16,3-3-1 0,0-3-1 0,1 0-2 15,-1-1-1-15,2 0-3 0,-1-1 7 0,0 0-14 16,1 2 6-16,1-5 0 0,-2 6 6 0,4-2-6 15,-7 0 1-15,2 5-3 0,3-1-3 0,-5 3 5 16,-2 3 2-16,1-2-3 0,-9 3 12 0,16 1-1 0,-16-1 5 16,17 9 1-16,-6-1 6 0,1 2-11 15,-3 1 7-15,2 2-5 0,-1 4 2 0,4 3-7 0,-1 2 0 16,3 2-2-16,-2-1 5 0,-1 1-26 0,1-2-24 16,-1 0-39-16,1 0-47 0,-2 3-48 0,-7-2-80 15,4-3-120-15,-3-6-233 0,-3 1-656 0,0-8 290 16</inkml:trace>
        </inkml:traceGroup>
        <inkml:traceGroup>
          <inkml:annotationXML>
            <emma:emma xmlns:emma="http://www.w3.org/2003/04/emma" version="1.0">
              <emma:interpretation id="{88F48D6B-97F8-4F34-925E-8A532D9E3EE7}" emma:medium="tactile" emma:mode="ink">
                <msink:context xmlns:msink="http://schemas.microsoft.com/ink/2010/main" type="inkWord" rotatedBoundingBox="20337,4800 25294,4576 25333,5436 20376,5660"/>
              </emma:interpretation>
            </emma:emma>
          </inkml:annotationXML>
          <inkml:trace contextRef="#ctx0" brushRef="#br0" timeOffset="127985.1786">18195 3983 33 0,'9'-2'161'0,"-9"2"-6"0,0 0-3 15,8-7-3-15,-8 7-8 0,0 0-2 0,0 0-3 16,6-10-9-16,-6 10 0 0,0 0-3 0,0 0-12 16,7-7 4-16,-7 7-4 0,0 0-4 0,0 0 1 15,0 0-7-15,5-7-4 0,-5 7-7 16,0 0-4-16,0 0-3 0,0 0-5 0,0 0-4 0,0 0-4 15,0 0-7-15,0 0-3 0,-3-18-1 0,3 18-3 16,0 0-4-16,0 0-2 0,0 0-7 0,0 0-4 16,0 0-4-16,0 0-3 0,0 0-2 0,-14-6 0 0,14 6-3 15,0 0-1-15,0 0 0 0,0 0-2 0,-22 6 3 16,22-6 1-16,-12 4-6 0,12-4 10 0,-14 5-2 16,14-5 3-16,-15 6-4 0,10-1-1 0,5-5-1 15,-14 5-3-15,7-1 1 0,7-4 8 0,-12 6-13 16,12-6 2-16,-12 7-3 0,6 1 5 0,6-8-5 15,-11 10 1-15,7-6-3 0,4-4-1 0,-8 13 6 16,8-13-5-16,-7 12 3 0,5-5-13 0,-2 1 8 16,4-8 3-16,-6 16 0 0,2-9-5 0,4-7 3 15,-3 19 1-15,3-10-6 0,0-9-1 0,-2 14 9 16,2-3-15-16,0-11 11 0,0 16-1 16,0-16 3-16,2 15-12 0,-1-5 5 0,-1-10 5 0,5 16 2 15,-5-16 0-15,1 15-1 0,4-6-5 0,-2-2-2 0,-3-7-4 16,5 13-4-16,1-4 7 0,-1 0-1 15,-5-9 0-15,10 8 7 0,-5-3-3 0,1 1-7 16,-6-6 17-16,10 11-14 0,-1-9 6 0,0-1-18 16,3 1 20-16,1 1-9 0,1-3-6 0,4 0 6 15,0 0 0-15,-2-1 0 0,3-3 1 0,1 4 2 16,1-2-9-16,-2 1-7 0,2-3-2 0,-5-2-22 0,2 2-11 16,0 0-27-16,-1 0-18 0,-4 0-28 0,0 1-29 15,-1 2-37-15,-12 1-34 0,18-5-43 0,-18 5-289 16,6-6-590-16,-6 6 261 0</inkml:trace>
          <inkml:trace contextRef="#ctx0" brushRef="#br0" timeOffset="128343.5714">18368 4226 76 0,'0'0'309'0,"0"0"-16"16,0 0-17-16,0 0-15 0,0 0-24 0,0 0-11 0,0 0-16 15,0 0-15-15,21 18-9 0,-21-18-10 0,0 0-10 16,2 14-4-16,-2-14-11 0,1 11-9 0,-1-11-3 15,-1 19 3-15,1-19-22 0,1 16-11 0,-1-16-14 16,-1 16-2-16,1-6 2 0,0-10-21 0,0 15-6 16,0-15 0-16,0 16-13 0,0-16-8 0,4 11-2 15,-4-11-4-15,0 11-11 0,0-11-29 0,2 10-18 16,-2-10-25-16,0 0-23 0,1 10-20 0,-1-10-27 16,0 0-27-16,5 9-37 0,-5-9-36 0,0 0-42 15,0 0-277-15,0 0-576 0,0 0 255 0</inkml:trace>
          <inkml:trace contextRef="#ctx0" brushRef="#br0" timeOffset="128715.457">18683 3983 229 0,'0'0'314'0,"0"0"-27"0,0 0-25 0,0 0-23 16,0 0-9-16,0 0-12 0,0 0-13 0,0 0-10 15,19 16-8-15,-19-16-8 0,8 11-5 0,-4-4-8 16,-1 1-2-16,3 2-6 0,-1 0 2 0,1-3-14 16,-3 7-4-16,4-2-5 0,-2 3-7 0,0-1-11 15,3-3-11-15,-1 0 1 0,-1 2-16 0,0 0-10 16,2-1-4-16,-2-5-7 0,0 1-5 0,1 1-5 16,1 0-8-16,-1-4 1 0,4 2-7 0,-4-3-1 15,0 0-3-15,-7-4-3 0,20 2-9 0,-8-4 1 16,-12 2 0-16,25 0-4 0,-11-4-1 0,0-3-1 15,0 2-6-15,-1-2 1 0,-1-1-5 0,-4 1-3 16,4-4 1-16,-3 0-1 0,-2 0 2 0,3-2-5 16,-2 1-1-16,-1-1-2 0,-2-1-3 0,-2-1-1 0,3 2-12 15,-2 0-21-15,-1-2-21 0,2-1-27 0,-2 4-24 16,0-2-24-16,-2 3-25 0,1 4-37 0,-2 7-41 16,3-19-55-16,-2 11-62 0,-1 8-282 0,0-14-678 15,0 14 299-15</inkml:trace>
          <inkml:trace contextRef="#ctx0" brushRef="#br0" timeOffset="129024.8727">19305 3709 192 0,'6'-11'281'15,"-6"11"-18"-15,0 0-20 0,0 0-16 0,3-10-26 0,-3 10-10 16,0 0-9-16,0 0-11 0,0 0-7 0,18 21 0 16,-14-13-5-16,-2 5-10 0,4 2 1 0,-3 2-1 15,1-3-10-15,-1 4-2 0,2 2-7 0,-4-2 3 16,3 3-8-16,-2-1-1 0,4-3-14 0,0 5-7 16,1 2-5-16,-1-6-5 0,0-4-16 0,-3 4 0 15,3-5-6-15,0 2-8 0,0-1-10 0,-1-1-1 0,-2-2-4 16,-2 0-17-16,2-4-37 0,-3-7-31 0,2 17-36 15,-2-17-28-15,0 11-33 0,0-11-35 0,1 11-32 16,-1-11-43-16,0 0-60 0,0 0-244 16,0 0-591-16,0 0 261 0</inkml:trace>
          <inkml:trace contextRef="#ctx0" brushRef="#br0" timeOffset="130195.0677">19300 3664 202 0,'-3'-10'254'0,"3"10"-4"15,0 0-11-15,-3-14-10 0,3 14-10 0,-1-10-14 16,1 10-13-16,0 0-17 0,0 0-5 0,0-15-17 16,0 15-9-16,0 0-12 0,0 0-13 0,0 0-4 15,0 0-10-15,0-14-12 0,0 14-8 0,0 0-5 16,0 0-12-16,0 0-6 0,12-3-3 0,-12 3-8 0,0 0-9 15,0 0-2-15,0 0 2 0,15 21-3 16,-11-12 2-16,-1 0 0 0,6 5-2 0,-6-1 4 16,3 2 4-16,-1-2 6 0,-1 7-10 0,5-4 7 15,0 7 2-15,-3-5-5 0,0-1 6 0,-3 4 6 0,3-3-4 16,-2-1 9-16,2-1-8 0,-3 10 6 16,0-10-8-16,2-1 7 0,-2-4-9 0,0 4 5 15,0 1-5-15,0-2 0 0,1-3-3 0,-2-1 1 0,-1-3 2 16,2 4-7-16,0-1-10 0,-1 0 3 15,2-2-8-15,-4-8 0 0,6 14-3 0,-6-14-2 0,1 17-2 16,-1-10-3-16,0-7 0 0,3 13-6 0,-3-13 3 16,3 11-4-16,-3-11 0 0,2 9 3 0,-2-9-4 15,0 0 2-15,3 15-4 0,-3-15 0 0,0 0-1 16,0 8-4-16,0-8 9 0,0 0-9 0,0 0 2 16,0 0 1-16,0 0-3 0,0 0 3 0,0 0 3 15,0 0 0-15,0 0-1 0,0 0 0 16,0 0-1-16,0 0-3 0,0 0 2 0,0 0 0 0,0 0 4 15,0 0-12-15,0 0-5 0,0 0-4 0,0 0-3 16,10-38-9-16,-5 27-8 0,-1 0-7 0,1 4-1 16,4-6-4-16,-2 1 1 0,2 2 4 0,3 0 6 0,0-4-4 15,-2 7 3-15,1 0 7 0,1 0-1 16,-3 3 4-16,1-3 4 0,1 1-3 0,-1 1 1 16,1-1 5-16,0 6 2 0,-11 0-3 0,21-5 3 0,-9 4-2 15,-1 0 7-15,-11 1 1 0,21 1-5 0,-21-1 3 16,20 0 2-16,-11 1-1 0,2 4 3 0,1-5 1 15,-12 0-3-15,16 6 6 0,-5-2-2 0,-2 2 7 16,1-1 2-16,-1-1-7 0,-2 0 8 0,1 3 0 16,-1-1-2-16,-1 1 2 0,0 1-6 0,0-1 7 15,-6-7 1-15,6 13 6 0,-1-9-4 0,-5-4 4 16,0 14 8-16,0-14 5 0,-3 14 0 16,3-14-4-16,-9 12 6 0,4-3-1 0,-2-3 0 0,-2-2-2 15,-2 0-4-15,-1 3 2 0,-1-1 3 0,0 1-5 16,-2-3-8-16,-3 0-1 0,1 2 0 0,-2-2 1 15,1-1-4-15,-1 1 0 0,2-1-1 0,-1-3-2 16,2 0-3-16,0-3-3 0,-1 6-21 0,1-3-14 0,5 0-16 16,11 0-15-16,-19-7-37 0,9 5-18 0,10 2-23 15,-15-8-29-15,15 8-27 0,-8-7-31 0,8 7-38 16,0 0-39-16,2-14-305 0,-2 14-661 16,0 0 294-16</inkml:trace>
          <inkml:trace contextRef="#ctx0" brushRef="#br0" timeOffset="130710.442">19963 3926 273 0,'0'0'290'0,"0"0"-12"0,0 0-13 15,10-7-15-15,-10 7-16 0,0 0-18 0,0 0-18 16,0 0-14-16,0 0-22 0,0 0-12 0,0 0-9 15,0 0-4-15,0 0-10 0,13 12-4 0,-13-12-5 16,2 13 7-16,1-3-1 0,-3-10 3 0,-2 14-12 16,4-1 7-16,1-6-8 0,-3-7-3 0,1 21-13 15,1-7-2-15,1-7-4 0,-2 4-5 0,-1-11-11 0,6 17-2 16,-3-12-8-16,-3-5-4 0,6 15-9 16,-1-10 0-16,-5-5-5 0,9 10-4 0,-2-6-5 15,-7-4-1-15,16 3 0 0,-16-3-1 0,14-2-7 0,-5 4-7 16,-9-2 3-16,18-6-1 0,-9 5-5 0,-9 1-2 15,18-10-1-15,-11 6-10 0,2-3-6 0,0 1-3 16,0-8-4-16,-2 7 2 0,-1-2-1 0,0-3-7 16,0-2-4-16,0 7 5 0,-3-8-3 0,2 5 7 15,1-1-1-15,-3 1-2 0,1 3 3 0,-4 7-1 16,6-14 2-16,-6 14 7 0,6-10 2 0,-6 10-1 16,3-7-4-16,-3 7-10 0,0 0 4 0,0 0 2 15,10-3-3-15,-10 3 6 0,0 0 2 16,0 0 0-16,17 14 1 0,-11-8 2 0,1 5 1 0,4-1 1 15,-4 1-1-15,1 3 2 0,-1-4-7 0,4 1 7 16,-4 2-5-16,2-1 9 0,-2-2-3 0,4 4-6 16,-5-4 7-16,0-3-4 0,-3 2-9 0,3 0-29 0,-6-9-19 15,7 11-23-15,-4-5-14 0,-3-6-22 0,0 0-23 16,0 0-34-16,0 0-35 0,0 0-34 0,0 0-39 16,0 0-58-16,0 0-216 0,0 0-596 15,0 0 265-15</inkml:trace>
          <inkml:trace contextRef="#ctx0" brushRef="#br0" timeOffset="130992.5903">20434 3661 42 0,'0'0'318'0,"4"-15"-20"16,-4 15-13-16,8-5-21 0,-8 5-16 0,0 0-28 0,9-4-17 15,-9 4-11-15,0 0-16 0,0 0-4 0,13 11-12 16,-13-11-6-16,6 19-2 0,2-7-4 15,-3 1 0-15,0 4 8 0,-2-5-7 0,6 11 3 0,-2-5-8 16,1 2 4-16,-1-6-16 0,-1 6-4 0,3 2-14 16,-3-7-8-16,0 2-6 0,0-3-14 0,2 4-5 15,-3-4-5-15,0 2-7 0,-2-1-7 0,-2-1-10 0,4-4-6 16,1 2-9-16,-2-3-17 0,-2-2-29 16,-2-7-34-16,6 14-30 0,-3-10-17 0,-3-4-26 15,4 8-22-15,-4-8-35 0,0 0-34 0,14 3-35 16,-14-3-32-16,0 0-37 0,25-12-250 0,-17 9-607 0,3-6 269 15</inkml:trace>
          <inkml:trace contextRef="#ctx0" brushRef="#br0" timeOffset="131261.3863">20836 3863 254 0,'0'0'266'0,"0"0"-1"0,3-10 0 0,-3 10-5 16,0 0-12-16,0 0-12 0,6-5-18 15,-6 5-15-15,0 0-19 0,0 0-7 0,0 0-10 0,0 0-18 16,0 0-6-16,0 0-5 0,-29 19 0 15,17-8-3-15,0-1-5 0,0-1 2 0,1 3-5 0,-1 1-11 16,2-2 0-16,1 3-1 0,-4 2-18 0,2-4-6 16,4 1-4-16,1-5-9 0,3 2-10 0,-3 0 4 15,4-1-4-15,-2 2-13 0,4-11-7 0,-2 15 0 16,2-15-2-16,0 12 2 0,0-12-7 0,8 6-4 0,-1 1-1 16,-7-7-1-16,24 0-5 0,-9 2 0 15,0-4-6-15,4 2-3 0,-1-4-15 0,2 2-25 16,-4-1-34-16,3-1-31 0,8-1-36 0,-9-2-40 0,2-3-45 15,-4 4-51-15,3-8-65 0,2-1-351 16,-6 3-728-16,3-7 322 0</inkml:trace>
          <inkml:trace contextRef="#ctx0" brushRef="#br0" timeOffset="131599.5554">21117 3462 270 0,'6'-14'279'0,"-6"14"-9"0,4-10-17 0,-4 10-22 16,3-11-19-16,-3 11-15 0,0 0-15 0,0 0-4 15,0 0-12-15,0 0-9 0,18 17-1 0,-15-7-1 16,2 5 1-16,-2-1 24 0,1 3-32 0,2 5 1 16,-1 2 7-16,-1 0-7 0,5 0 5 0,-5-1-2 15,7 3 0-15,-5 1-3 0,1-1-9 0,2-1-4 16,2-1-6-16,-4 5-11 0,2-3-8 0,2-1-4 15,-3 3-11-15,0-3-8 0,2-1-10 0,-1 0-7 0,2 4-6 16,-5-4-4-16,1-3-5 0,-1-3-6 0,0 0-3 16,2-1-8-16,-5-3-5 0,1-1-3 15,2 2-9-15,-5-1-14 0,1-4-22 0,2 0-20 0,-2-2-31 16,-2-8-27-16,3 13-30 0,-3-13-32 0,1 11-17 16,-1-11-18-16,0 0-24 0,0 0-30 0,0 0-36 15,0 0-48-15,-7 10-313 0,7-10-693 0,0 0 307 16</inkml:trace>
          <inkml:trace contextRef="#ctx0" brushRef="#br0" timeOffset="132771.4801">21187 4045 145 0,'-13'-4'284'0,"13"4"-21"0,0 0-26 15,0 0-21-15,-12-3-20 0,12 3-23 16,0 0-15-16,0 0-17 0,0 0-12 0,0 0-13 0,0 0-13 15,0 0-8-15,38-3-6 0,-23 2-13 0,-1 1-12 16,-1 0-4-16,2-4-7 0,1 4-5 0,1 0-3 16,2-2-6-16,-1 2-5 0,6 0-2 0,-5-3-4 15,4 2-3-15,-5 1-1 0,10-1-3 0,-10-1-1 16,10 2-3-16,-10-1 2 0,9-3-5 0,1 2 1 0,-4-2-4 16,6 3-1-16,-6-2-1 0,-5 1-2 0,7 1 2 15,0-6 7-15,1 4-9 0,-6 2 1 16,6-5-3-16,-2 5-3 0,1-3 3 0,-7 1-4 0,6-2 3 15,-5 0-1-15,-5 4 1 0,3-4-1 0,-5 0 0 16,-4 2-1-16,3-1 4 0,-12 4-1 0,13-10 1 16,-5 3 0-16,-8 7-2 0,6-7 0 15,-6 7 1-15,1-11-4 0,-1 11-1 0,0 0 2 0,-7-20 0 16,7 20 0-16,-11-11-2 0,4 6 2 0,1-1-1 16,-3 0 1-16,9 6 1 0,-18-9 0 0,5 4 5 15,-2 0 5-15,3 3 7 0,-2-2 0 0,4 0 5 16,-6-2 0-16,-1 5 6 0,-1-2-2 0,5 2 3 15,-2-1-2-15,15 2-1 0,-22-1 5 0,11 2-1 16,11-1-5-16,-21 2 1 0,6 2-3 0,5-3 1 0,-2 3 2 16,0-2-1-16,3 3-3 0,-1 0-3 15,1 0 6-15,-3 1-2 0,4 2-4 0,-1-1-2 16,-3 3 1-16,6-5 5 0,-1 3 1 0,1 3-2 0,0-3-1 16,0 2 2-16,0 0-6 0,0 1 8 0,5-1-11 15,-5 0 0-15,6-10 4 0,-2 19-6 16,1-9 1-16,1 0 5 0,0-10-10 0,0 18 1 0,3-8 2 15,3-3-1-15,0 3-4 0,1-5 5 0,1 2-2 16,2-3-8-16,-3 1-1 0,2-1-12 0,3-2-7 16,0-2-8-16,5 0-5 0,1-2-3 15,1-2-9-15,-1 1-1 0,6-1 0 0,0-3 2 0,-5 1 2 16,-3-1 5-16,4-2-4 0,1-3 6 0,3 2 4 16,-10 0-2-16,4-2 7 0,-4 2 0 0,-1-4 1 15,-1 3 2-15,2-5 3 0,-4 6 1 0,0-2 6 16,-1 2 11-16,2-1 14 0,-4 3 4 0,-1 2 8 15,0-1 4-15,-6 7 3 0,9-14 3 0,-9 14-3 16,6-5-4-16,-6 5-1 0,0 0-6 0,9-5-1 16,-9 5-6-16,0 0-2 0,0 0 5 0,0 0-2 15,16 13-1-15,-16-13-2 0,6 12 5 0,-4-6 1 16,-2-6 4-16,1 17 3 0,4-6-5 0,-2-2-3 16,0 1 0-16,0-1 2 0,3 3 4 0,0-2-6 15,0-1-1-15,-3 3-2 0,3-3 0 0,0-5 2 16,-6-4-6-16,12 13 5 0,-11-8-1 0,-1-5 1 15,12 7-4-15,-5-4 1 0,-7-3-7 0,15 1 3 0,-15-1 4 16,14-1-4-16,-14 1-5 0,16-4 3 0,-8 0-1 16,1-2 1-16,1 1-5 0,-1-1 11 15,-2-1-13-15,5-2-2 0,-4 1 5 0,4 0 0 0,-5-2 3 16,1 3-5-16,2-7 6 0,-2 8-1 0,-2-3 5 16,1 3 5-16,-7 6 7 0,12-13-2 0,-9 9-7 15,-3 4 4-15,9-3-2 0,-9 3-4 0,0 0-6 16,0 0 13-16,0 0-7 0,21 2-7 0,-21-2 2 15,7 12 3-15,-4-5 2 0,-3-7 3 0,9 14-3 16,-6-4 1-16,0 0-2 0,0-3 0 0,2 3 0 16,1 1 4-16,-5-3-2 0,2 2 2 0,-3-10-1 15,9 17-4-15,-6-13 0 0,-3-4 1 0,7 13 1 16,-7-13-4-16,5 6 1 0,-5-6 2 0,0 0 6 16,6 9 1-16,-6-9 4 0,0 0-5 0,0 0-4 0,0 0-1 15,0 0 0-15,22-10-3 0,-16 3 0 0,2 0-3 16,2-4 2-16,0 0-2 0,2-3-2 15,2 2 10-15,2-4-12 0,-1-2 0 0,2-2 8 0,0 1-11 16,3 3-1-16,-7 5 1 0,1-2-2 0,-2 6 1 16,1-4-4-16,-1 4 0 0,-3 0 2 0,0 3-2 15,1 1 3-15,-10 3-2 0,18 0 0 0,-18 0 4 16,17 6 4-16,-10-1-3 0,4 1 4 0,-3 5 5 16,4 0-1-16,0 6 7 0,-3 3 0 0,3-5 7 15,3 5-3-15,-1 0 0 0,2-1 12 0,-1 4-18 16,0-1 0-16,0-2 7 0,4 3-22 0,-7-6-29 15,6 1-40-15,-2-1-53 0,1 0-54 0,-7-3-65 16,1-1-88-16,1-2-412 0,1-6-802 0,-6 1 354 16</inkml:trace>
        </inkml:traceGroup>
        <inkml:traceGroup>
          <inkml:annotationXML>
            <emma:emma xmlns:emma="http://www.w3.org/2003/04/emma" version="1.0">
              <emma:interpretation id="{02A6C7AD-4D02-4AF1-8B76-21F43428C673}" emma:medium="tactile" emma:mode="ink">
                <msink:context xmlns:msink="http://schemas.microsoft.com/ink/2010/main" type="inkWord" rotatedBoundingBox="25933,4596 26416,4574 26447,5264 25964,5286"/>
              </emma:interpretation>
            </emma:emma>
          </inkml:annotationXML>
          <inkml:trace contextRef="#ctx0" brushRef="#br0" timeOffset="134117.518">23789 3703 206 0,'0'0'255'0,"-6"-7"-6"15,6 7-8-15,0 0-6 0,0 0-11 0,0 0-17 16,0 0-16-16,0 0-17 0,0 0-16 0,0 0-20 0,0 0-14 16,0 0-3-16,0 0-6 0,0 0-3 15,-13 27-8-15,7-12-5 0,0-1 1 0,2 4-3 16,-2 1-2-16,1-1-7 0,1 6-8 0,1-8 1 16,-2 6-9-16,4-7 2 0,-1 6-9 0,4-4-6 15,-1 0 0-15,2-2-6 0,0-2-2 0,2 2-2 16,1-3-1-16,0 0-2 0,-2-2 14 0,2-5-17 15,0 4 5-15,4-5-4 0,-10-4 4 0,14 7-4 0,-5-3 8 16,-9-4-13-16,19 0-1 0,-7 0-5 0,2-5 1 16,-1 1-9-16,2-2 1 0,0-1-6 15,3-2 2-15,-3-1-8 0,3-2 2 0,1-6 1 0,-3 1 3 16,-2-1-7-16,2-5-9 0,-1 2 7 0,0-4-1 16,1-7-5-16,-5 6-3 0,2-11 2 0,1 3-3 15,-8-1-4-15,3-1 3 0,-9 7-3 0,1-4 4 16,-1-2 8-16,-4 6-9 0,-2 3 3 0,0-1-1 15,-3 5 3-15,-2-3-1 0,-1 4 4 0,0 7 3 16,0-7-3-16,-1 9 3 0,0 3 2 0,-2 2-7 16,-2 2 0-16,-2 0 7 0,3 5-11 0,-11 0-2 15,1 6 4-15,1 3 5 0,1 0-6 0,-1 4-7 16,-1 1 7-16,3 2-1 0,5 5-4 0,-2-5-7 16,2 9-19-16,3-2-22 0,-1 8-16 0,1-5-24 15,8-1-25-15,-1 10-31 0,1 0-29 0,1-8-46 16,1 1-56-16,5-5-83 0,0 0-197 0,2 2-602 15,2-9 267-15</inkml:trace>
        </inkml:traceGroup>
        <inkml:traceGroup>
          <inkml:annotationXML>
            <emma:emma xmlns:emma="http://www.w3.org/2003/04/emma" version="1.0">
              <emma:interpretation id="{49B632BE-9E23-441D-9ED1-BA6F475B614C}" emma:medium="tactile" emma:mode="ink">
                <msink:context xmlns:msink="http://schemas.microsoft.com/ink/2010/main" type="inkWord" rotatedBoundingBox="27083,4723 30559,4565 30595,5358 27119,5515"/>
              </emma:interpretation>
            </emma:emma>
          </inkml:annotationXML>
          <inkml:trace contextRef="#ctx0" brushRef="#br0" timeOffset="134803.8095">24765 3518 187 0,'0'0'278'15,"1"-18"-12"-15,-1 18-13 0,0 0-15 0,0 0-13 16,0 0-14-16,3-10-14 0,-3 10-16 0,0 0-22 15,0 0-15-15,0 0-8 0,0 0-11 0,0 0 0 16,0 0-7-16,0 0-5 0,20 27 6 0,-17-13 0 16,3 1 2-16,0-1-1 0,-5 5 1 0,4-1 3 15,0 4 0-15,0 2-1 0,-1 0-1 0,2-3-3 16,0 1-4-16,0 0-4 0,-3-2-5 0,3 0-8 0,-1-3-4 16,1-1-3-16,-3 0-6 0,1 1-6 15,-2-2-7-15,2-1-9 0,-1-2 1 0,-1-1-10 0,2 0-5 16,-2-2-3-16,-2-9-3 0,4 16-4 0,-2-9-3 15,-2-7-6-15,6 14-8 0,-6-14-32 0,1 10-36 16,-1-10-31-16,3 7-33 0,-3-7-18 0,0 0-25 16,0 0-40-16,0 0-44 0,0 0-40 0,0 0-42 15,0 0-66-15,24-13-204 0,-17 2-637 0,-1-3 282 16</inkml:trace>
          <inkml:trace contextRef="#ctx0" brushRef="#br0" timeOffset="135736.6929">25188 3696 98 0,'0'0'271'0,"0"0"-6"0,0 0-16 0,9-8-14 15,-9 8-22-15,0 0-13 0,0 0-19 0,0 0-14 16,0 0-5-16,0 0-10 0,0 0-8 0,0 0-9 16,0 0-7-16,-27 22-3 0,20-16 4 0,-2 1-7 15,-4 4-11-15,-1-2 0 0,2 0-2 0,-1 4 2 16,-4 2 7-16,7-2-10 0,-2-1 1 0,-4 0-6 15,1 2-5-15,4 1-9 0,1-3-2 0,-5 3-5 0,7-4-6 16,-2 3-3-16,4-2-10 0,0 0-2 16,2-1-5-16,-1 0-9 0,4 2 2 0,1-13-10 15,-3 16 3-15,3-16-8 0,0 15 1 0,4-7-5 0,-4-8 1 16,12 13-2-16,-4-8-2 0,3-2-3 0,6 3 0 16,-4-5-3-16,5-1-8 0,2 0-7 0,-1 0-6 15,2-1-2-15,4-2-2 0,2-3 1 16,-8 1-5-16,7-1 4 0,-7-3 6 0,4 3-14 15,-1-4 6-15,-4 0-2 0,-2 4 2 0,2-2 1 0,-4 4 4 16,-1-5 0-16,0 4-4 0,-1 1 2 0,-6-2 0 16,5 6 0-16,-11 0 2 0,12-10 1 0,-5 10-3 15,-7 0-4-15,14-1 8 0,-14 1-4 0,0 0 8 16,19 1 1-16,-19-1-3 0,13 3 0 0,-13-3 5 16,15 7 4-16,-6-3 1 0,2-2-1 0,-5 2 5 15,7 0-1-15,-4-1 5 0,1-2-4 0,4 6 2 16,2-6 2-16,-7 1 3 0,5-2-9 0,-2 3 4 15,-12-3 2-15,23 0-2 0,-12-3-5 0,1 1 0 0,-12 2 3 16,22-2-3-16,-11-4-3 0,-2 3 0 16,1-2-2-16,-3 0-1 0,-7 5 3 0,15-15-5 15,-10 11 2-15,1-6-5 0,-3 3 6 0,-3 7-2 0,9-17 0 16,-8 6 1-16,1 0-4 0,-2 11-1 0,0-18 0 16,0 18-4-16,-3-20 1 0,-3 13 5 15,3-8-7-15,-5 8 1 0,-1-6 2 0,3 7 0 16,-4-5-3-16,-3 3 2 0,-1 1-8 0,-1 3 13 15,-4-2-5-15,-1 2-2 0,0 2 3 0,-7 1-5 16,0 2 1-16,7 3-2 0,-5 2 5 0,1-1-1 0,5 0-4 16,-3 5 5-16,2-3 0 0,4 2 3 0,2 0-2 15,1 2-1-15,1 1-1 0,-1-1 1 0,7-1 1 16,-3 1 2-16,4 4 1 0,2-8-3 0,0 7 5 16,3-4-3-16,0-10 0 0,3 24 4 0,0-17-4 15,2 0 2-15,1 2 1 0,3 0 3 0,-1-2 0 16,4 0-3-16,6-4-2 0,-4 3 2 0,2-5 0 15,6 2 9-15,1-3-11 0,2-3 0 0,2 3-2 0,0-2-1 16,-2-3-3-16,1 2-2 0,-3-4-4 0,-3 0 1 16,5-3-1-16,-5 1-1 0,-7-2 0 15,5 2 1-15,-3-4-5 0,0 2 1 16,-2-3 3-16,1 4-4 0,-2-5 3 0,1 2 0 0,-7 4 1 16,0-1-1-16,1 4 5 0,-7 6 3 0,9-11 0 15,-9 11 2-15,11-9-5 0,-11 9-1 0,6-6-1 16,-6 6-3-16,0 0 3 0,0 0 5 0,0 0 0 0,16 8 4 15,-16-8 4-15,6 14-1 0,-1-5-1 0,1-2 6 16,-4 2-1-16,3 2-3 0,-4 4 5 0,7-4-3 16,-2 4 1-16,0 0-1 0,1-3-2 0,-4-2 1 15,2 1 3-15,1-2 1 0,0 0-6 0,-2-4-7 16,1 5-12-16,-5-10-21 0,7 9-26 0,-1-4-20 16,-6-5-29-16,0 0-12 0,5 13-30 0,-5-13-32 15,0 0-37-15,11 0-36 0,-11 0-47 0,0 0-74 16,17-14-196-16,-11 4-621 0,0 5 274 0</inkml:trace>
          <inkml:trace contextRef="#ctx0" brushRef="#br0" timeOffset="136104.4081">26135 3597 50 0,'3'-14'342'0,"2"9"-21"0,-5 5-15 16,6-11-22-16,-6 11-21 0,9-11-19 0,-9 11-24 0,13-7-15 15,-13 7-20-15,11-2-18 0,-11 2-12 0,15-1-17 16,-15 1-14-16,16 2-9 0,-6 3-11 0,-2 1-10 16,1 1-3-16,1 4-5 0,-1-2-1 0,0 3 1 15,-1 4 7-15,0-4 0 0,-6 5 15 16,4 1 7-16,-6 0-5 0,3-1 0 0,0 4 0 0,-3-4-1 16,0 1 0-16,0 2-2 0,-3-3 11 0,3 0-20 15,-3-2-5-15,3 2-6 0,0-2-6 0,0-2-5 16,0-1-6-16,0-2-3 0,3 0-9 0,0 1-3 15,-3-11-5-15,6 17-3 0,-6-10 0 0,4 1-10 16,5 1 0-16,-9-9-4 0,11 11 6 0,-2-8-16 16,-3 4-23-16,4-4-24 0,-1 1-41 0,-9-4-38 15,21 3-42-15,-9-3-40 0,-12 0-42 0,19 0-46 16,-8-6-56-16,-11 6-69 0,12-7-285 0,-5 3-740 16,-7 4 328-16</inkml:trace>
          <inkml:trace contextRef="#ctx0" brushRef="#br0" timeOffset="137191.4662">26174 3866 148 0,'0'0'189'0,"0"0"-11"0,0 0-12 0,0 0-12 15,30-13-9-15,-21 9-8 0,7 3-10 0,-2-1-6 16,2 2 1-16,1-3 4 0,-1 2-2 0,3-3 0 15,1 4-1-15,5 0-4 0,-9-2 2 0,10 4 2 16,1-2-7-16,-2 0-3 0,2 0-3 0,-2 4 0 16,1-3-5-16,-3 3-8 0,3-3 1 0,-7 4-4 15,7-5-7-15,-7 3-4 0,2 0-9 0,1 1 1 16,1-1-12-16,-4 0-3 0,0 1-6 0,-2-3 3 16,2 2 1-16,1-3-5 0,-1 1-1 0,-3-1-8 15,4 0-6-15,-4 0-5 0,-1 0-1 0,1-1-8 16,1 1 7-16,-4-3-7 0,1-1-3 0,-5 3 5 15,4-1-10-15,-3 1 11 0,-1-6-11 0,-9 7 5 16,14-10-6-16,-8 4-7 0,0-1 8 0,-6 7-14 16,4-15-8-16,-4 8-3 0,0 7 1 0,3-20-9 15,-6 9 2-15,3 11 0 0,-7-18 3 0,1 8-2 16,0 2 1-16,-2 1 4 0,-1-1-8 0,-1-3 5 16,0 6-2-16,-2-1 4 0,-5 2 0 0,4 1 5 15,-7 1 0-15,1 0-5 0,-3 1 2 0,2 1 0 16,1 0 6-16,0 0-7 0,-1 3 7 0,4-1 2 0,-1 5-7 15,-2-1 13-15,3-2-1 0,-1-1 2 0,2 4 0 16,5 3-1-16,-4-3 2 0,1 1 1 16,4 2-1-16,3 0 7 0,-1-2-2 0,1 2 1 0,0 1-1 15,3-1-3-15,1 0 1 16,2-10 5-16,-3 22-4 0,3-22 2 0,3 14-2 0,2-4 1 0,-2-1-1 16,0-4 2-16,-3-5 2 0,13 17-1 0,-1-10 0 15,-5-5-2-15,7 4 4 0,1-1-4 0,-2 0-7 16,4-5 0-16,-1 0-1 0,3 0-3 15,-2 0 1-15,-1-4-9 0,-1 1-5 0,-2 0-5 0,4-1 0 16,-4-3 3-16,2 2 5 0,-4 0-8 0,-2-6 0 16,4 5 7-16,-3-5-6 0,-1-3 5 0,2 4-2 15,-2-1 4-15,-2 3 2 0,-1 0-1 0,-3-2 4 16,3 4 8-16,-6 6 3 0,11-11 17 0,-5 2 4 16,-6 9 7-16,7-6-7 0,-7 6-3 0,0 0-2 15,9-9 1-15,-9 9-8 0,0 0 2 16,0 0-1-16,0 0-4 0,16 11 1 0,-16-11-2 0,11 13 0 15,-5-9-1-15,-3 3 5 0,0 0-8 0,-3-7 1 0,7 17-1 16,-1-10 3-16,0 0-2 0,-1 1-5 16,1-1 7-16,3-2 1 0,-9-5 0 0,7 11-7 15,-1-7 2-15,-6-4 3 0,13 6-5 0,-7-1 1 0,-6-5 3 16,17 0-4-16,-17 0 2 0,13 0 0 16,-13 0-7-16,15-4 0 0,-4 1-2 0,-2-4 1 0,1 3 1 15,-3-4-2-15,5-1 3 0,-1 2-1 0,1-4 1 16,-5 1-5-16,2 1 6 0,5-2-4 15,-9 3-3-15,3 1 8 0,1 1 1 0,-9 6 2 0,13-10 4 16,-10 5-2-16,-3 5-4 0,9-7 6 0,-9 7-4 16,0 0-9-16,14-3 7 0,-14 3-2 0,0 0 4 15,0 0-1-15,13 15 3 0,-13-9-1 0,0-6 2 16,6 17 3-16,0-10 1 0,-4 4-3 0,0-4 4 0,1 2-3 16,3 0 0-16,-3 1 6 0,-1-3-2 15,-2-7-10-15,9 16 8 0,-9-8-1 0,0-8-1 16,6 7-3-16,-6-7-2 0,3 11 5 0,-3-11-3 0,0 0 3 15,0 0 3-15,4 7-3 0,-4-7 0 0,0 0-1 16,12 0 5-16,-12 0-4 0,0 0-2 0,17-7-3 16,-17 7 9-16,10-15-13 0,-1 9 1 0,-2-8 6 15,5 7-1-15,-4-8-6 0,4 4 0 0,1-4 0 16,-2-1-1-16,4 3-5 16,-5 0 4-16,3 1 0 0,-1 1 0 0,-1 2 4 0,-2-1 3 15,-2 3 2-15,2 2 5 0,-9 5 3 0,17-6 1 0,-17 6-3 16,16-1 1-16,-7 1 2 0,-9 0-6 0,16 7 4 15,-5-3 0-15,-5-1 3 0,1 8-5 16,2-4 0-16,2 4-3 0,-2 2 2 0,-4-2-2 0,3 3-2 16,1 0-3-16,-2-2-17 0,-1-1-37 0,0-2-38 15,-1 1-49-15,4 0-40 0,-6 0-54 0,3-2-63 16,-6-8-86-16,7 6-312 0,-7-6-744 0,9 4 330 0</inkml:trace>
          <inkml:trace contextRef="#ctx0" brushRef="#br0" timeOffset="138037.5723">28083 3560 21 0,'0'0'239'0,"5"-8"-11"0,-5 8-4 0,0 0-9 16,0 0-8-16,0 0-5 0,0 0-9 0,0 0-5 15,0 0-8-15,0 0-7 0,0 0-3 0,0 0-14 16,0 0-6-16,0 0-8 0,0 0-9 0,0-15-7 0,0 15-8 15,0 0-11-15,0 0-3 0,0 0-13 16,0 0-7-16,0 0 1 0,0 0-13 0,0 0-3 16,-27 1-1-16,27-1-2 0,0 0-5 15,-26 9 0-15,16-4-4 0,1-1 6 0,2 3-10 0,-8-3 1 0,4 4-1 16,-2-4-2-16,4 3-6 0,-2 2 6 0,2 4 1 16,3-7 14-16,-1 2-25 0,-3 3 1 15,1-3 0-15,3 2 1 0,-2-2-7 0,2 1-2 16,-3 2 5-16,5 0-3 0,-2-2 2 0,-2 4-3 0,5-4-2 15,0 0-1-15,0 2 0 0,3-11 0 0,-3 18-1 16,3-8-1-16,0-10 1 0,-3 17-3 0,3-9-1 16,0-8-2-16,3 17-2 0,-3-17 2 0,0 14 1 15,0-14 3-15,6 11 0 0,-3-4 0 0,-3-7 5 16,11 10 0-16,-5-7 4 0,-6-3-1 0,19 10-2 16,-11-9-3-16,7 1-3 0,-2-1-2 0,6 2 0 15,-2-2-5-15,2-1 1 0,-2 0-4 0,2-1-2 16,0 1 2-16,1-3-6 0,-7 2-11 0,4-1-19 0,-1 1-24 15,-1-5-33-15,-8 5-26 0,5-5-34 0,-4 6-25 16,4-6-31-16,-12 6-35 0,13-9-37 16,-7 2-39-16,2 0-64 0,-8 7-280 0,0-18-698 0,5 12 309 15</inkml:trace>
          <inkml:trace contextRef="#ctx0" brushRef="#br0" timeOffset="138279.8773">28158 3701 65 0,'0'0'255'0,"0"0"-19"16,0 0-18-16,0 0-4 0,-12 15-4 0,12-15-4 15,-3 11-9-15,3-11-9 0,-2 14-6 0,-1-7-6 16,3-7-6-16,-3 22-6 0,-3-10-4 0,6 2-3 16,-4 2-5-16,5-1 0 0,-2 4-16 0,1-5-1 15,-2 4-22-15,4-1 0 0,-4 0-13 0,4 2-4 16,-1-3-19-16,2 8-5 0,3-7-6 0,0 0-6 15,2 3-15-15,1-4-33 0,1 2-40 0,2-5-44 16,1 2-50-16,1-5-59 0,2 2-75 0,1-1-322 16,-1-7-627-16,3-3 278 0</inkml:trace>
        </inkml:traceGroup>
        <inkml:traceGroup>
          <inkml:annotationXML>
            <emma:emma xmlns:emma="http://www.w3.org/2003/04/emma" version="1.0">
              <emma:interpretation id="{E614F87F-DB5C-484F-A841-834A43CFE90F}" emma:medium="tactile" emma:mode="ink">
                <msink:context xmlns:msink="http://schemas.microsoft.com/ink/2010/main" type="inkWord" rotatedBoundingBox="31162,4348 33188,4257 33228,5144 31202,5236"/>
              </emma:interpretation>
            </emma:emma>
          </inkml:annotationXML>
          <inkml:trace contextRef="#ctx0" brushRef="#br0" timeOffset="139057.1737">28917 3699 160 0,'0'0'227'0,"-9"-7"-4"15,9 7 0-15,0 0-4 0,0 0-6 0,-11-4-9 16,11 4-12-16,0 0-15 0,0 0-19 0,0 0-16 16,0 0-9-16,0 0-5 0,-16 11-3 0,16-11-7 15,-3 14-11-15,3-14-3 0,-4 15-7 16,2-5-1-16,1-1-3 0,1-9-1 0,1 18 1 16,1-3-2-16,-2-5-1 0,4 4-5 0,2-4-1 15,0-3 2-15,-2 4-2 0,5-5-3 0,-1 4-4 0,1-5 2 16,3 2-3-16,0 0-9 0,-3-1-2 0,5-2-7 15,3-2-4-15,-2 3-7 0,0-5 9 16,1 0-13-16,1 0-9 0,-1 0 3 0,0-4-4 0,2 2-8 16,-4-2 2-16,-1-1-5 0,3-1-5 0,-1 1 3 15,-1-4-4-15,-4 2-5 0,2-3-2 0,-1 2-7 16,-2-2-3-16,-2 0-4 0,3-1-1 0,-10 0-8 16,2 1-2-16,-2 10-6 0,1-21 4 0,-1 13 2 15,0 8-4-15,-8-20 4 0,0 13 0 0,4 0 10 16,-11-1-11-16,1 3 5 0,-5 1-14 0,2 2-6 0,-5-2-10 15,3 4-6-15,-1 0-11 0,1-1-11 16,0 2-9-16,-1 3-7 0,1-2-17 0,2 2-15 16,4-4-11-16,1 3-15 0,-1-1-17 0,4 0-17 15,9-2-20-15,-14 3-13 0,14-3-69 0,0 0-163 0,0 0-477 16,-13-8 211-16</inkml:trace>
          <inkml:trace contextRef="#ctx0" brushRef="#br0" timeOffset="139420.6273">29299 3116 53 0,'4'-13'314'0,"-4"13"-20"0,3-8-21 16,-3 8-30-16,0 0-22 0,0 0-18 0,0 0-17 15,0 0-14-15,0 0-7 0,0 0-8 0,9 31-7 16,-9-13 1-16,1 5-6 0,1-1 6 0,2 3-5 0,-2 2 8 16,2 4-3-16,5 3 0 0,-3 3 0 15,2-2 0-15,2 0-8 0,-4 0-3 16,5 0 4-16,-5-7-6 0,4-1-7 0,-1 10-5 0,0-11-10 16,1 1-11-16,4 6-10 0,-5-9-4 0,3 0-6 0,-5-3-12 15,1 1-5-15,1-4-8 0,-2 1-4 0,-1-4-1 16,0-1-8-16,3 3-5 0,-5-5-7 15,-1-1-11-15,5 0-17 0,-4-1-35 0,-2-5-35 16,4 6-34-16,-6-11-32 0,7 7-27 0,-7-7-27 0,8 7-38 16,-8-7-39-16,0 0-33 0,13-1-54 0,-13 1-284 15,10-10-685-15,-1 2 303 0</inkml:trace>
          <inkml:trace contextRef="#ctx0" brushRef="#br0" timeOffset="139885.7897">29743 3640 75 0,'0'0'348'16,"0"0"-22"-16,6-7-25 0,-6 7-30 0,0 0-26 16,0 0-24-16,0 0-24 0,0 0-13 0,0 0-10 0,0 0-12 15,13 21-9-15,-13-21-5 0,5 17-8 16,-4-7-5-16,1 1-8 0,1 0-7 0,-2 2-1 16,-1-2-13-16,2 2 4 0,1-1-14 0,-3-1-5 15,3 2-9-15,1-3-4 0,-4-10-6 0,3 18-6 16,2-11-8-16,-4 0 0 0,-1-7-7 0,11 13 0 15,-8-8-3-15,-3-5-5 0,9 10-4 0,-9-10-1 16,12 2-3-16,-5 3-8 0,-7-5 4 0,13 0-10 0,-13 0 1 16,17-6-6-16,-17 6-6 0,13-9-3 0,-5 6-9 15,-1-5-5-15,-1 2-12 0,2-1 2 16,-2-6-6-16,-1 2-3 0,0-3-3 0,-2 0 9 0,3-4-3 16,0 2 4-16,-2 1-4 0,-1-2 6 0,2 2 3 15,-2-5 0-15,0 5 0 0,-2 6 22 16,1-2 0-16,-2 11 16 0,1-17 14 0,1 10 10 0,-2 7 3 15,0-12 2-15,0 12 9 0,0 0-24 0,0 0 3 16,3-12-11-16,-3 12-3 0,0 0 3 0,0 0 0 16,0 0 4-16,0 0-3 0,9 30 7 0,-6-21 3 15,0 4 2-15,-2 0 3 0,5 1-2 0,-3 0-4 16,3 1-6-16,-3 0 1 0,2 0-4 0,0-1-2 16,-2 0-1-16,2 0-5 0,4 0 2 0,-5-3-3 15,2-1-6-15,2 2-16 0,-5-5-24 0,0 2-34 16,-3-9-36-16,9 10-43 0,-3-5-36 0,-6-5-39 15,7 7-50-15,-7-7-52 0,0 0-73 0,0 0-250 16,19-11-691-16,-19 11 306 0</inkml:trace>
          <inkml:trace contextRef="#ctx0" brushRef="#br0" timeOffset="140221.3324">30272 3620 261 0,'0'0'299'16,"0"0"-15"-16,0 0-13 0,18 10-16 0,-18-10-20 15,8 11-16-15,-5-4-10 0,0 4-15 0,-2 0-10 16,1 0-5-16,4 0-5 0,0 3-18 0,-5 0-13 16,5 0-4-16,0-1-1 0,-1-1-17 0,2 3-4 15,-4-6-14-15,0 1 2 0,-3-10-17 0,3 14 1 16,1-5-4-16,-4-9 0 0,2 9-2 0,-2-9 0 16,6 10 4-16,-6-10 6 0,0 0 12 0,0 0 8 15,7 7-3-15,-7-7-10 0,0 0-4 0,0 0-6 16,0 0-3-16,18-17-2 0,-13 10-8 0,4 1 0 15,6-6 2-15,-5-5-2 0,0 4 1 0,8-10-6 16,-6-1 5-16,8 4-3 0,-4 0-4 0,2-2-6 16,-2 0-2-16,7 0-10 0,-4 3-4 0,-2 1-6 0,-4 8-4 15,-3-1-6-15,-1 0-1 0,3 1-11 16,-3 7-19-16,-3-1-37 0,-6 4-55 0,14-6-48 16,-14 6-57-16,12-3-48 0,-12 3-47 0,0 0-68 0,0 0-88 15,0 0-309-15,1 16-818 0,-1-16 361 0</inkml:trace>
          <inkml:trace contextRef="#ctx0" brushRef="#br0" timeOffset="140504.7492">30794 3884 263 0,'6'6'321'0,"-6"-6"-9"0,0 0-10 0,6 10-14 0,-6-10-3 0,8 8-10 15,-8-8-11-15,0 0-3 0,7 2 0 0,-7-2 2 0,0 0 6 16,9 5-1-16,-9-5 5 0,0 0 0 0,0 0 0 16,0 0-2-16,21-6-3 0,-21 6-1 0,12-7-4 15,-12 7-23-15,7-5 7 0,-7 5-18 0,8-13-20 16,-8 13-20-16,10-7-16 0,-10 7-9 0,6-8-29 16,-6 8-6-16,3-10-15 0,-3 10-14 0,0 0-17 15,9-10-36-15,-9 10-58 0,0 0-62 0,0 0-70 0,0 0-64 16,0 0-73-16,0 0-78 0,0 0-85 0,0 0-149 15,0 0-320-15,-38 18-988 0,38-18 437 0</inkml:trace>
        </inkml:traceGroup>
      </inkml:traceGroup>
    </inkml:traceGroup>
    <inkml:traceGroup>
      <inkml:annotationXML>
        <emma:emma xmlns:emma="http://www.w3.org/2003/04/emma" version="1.0">
          <emma:interpretation id="{D4D26BEE-D6CF-432D-A758-D8FB0ADFD779}" emma:medium="tactile" emma:mode="ink">
            <msink:context xmlns:msink="http://schemas.microsoft.com/ink/2010/main" type="paragraph" rotatedBoundingBox="2470,6758 26756,5954 26804,7399 2518,82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C2AC5C1-ECE7-4645-8AF6-E1B080E4E4A3}" emma:medium="tactile" emma:mode="ink">
              <msink:context xmlns:msink="http://schemas.microsoft.com/ink/2010/main" type="inkBullet" rotatedBoundingBox="2474,6886 3414,6854 3433,7434 2493,7465"/>
            </emma:interpretation>
          </emma:emma>
        </inkml:annotationXML>
        <inkml:trace contextRef="#ctx0" brushRef="#br0" timeOffset="147920.4786">161 5848 91 0,'0'0'119'0,"0"0"-5"16,0 0-11-16,0 0-3 0,0 0-8 0,0 0-3 15,0 0 1-15,0 0-13 0,0 0-1 0,0 0-3 16,0 0-4-16,0 0-5 0,0 0-4 0,0 0 2 16,0 0-1-16,0 0 4 0,0 0-4 0,0 0 0 15,0 0-2-15,0 0 1 0,0 0-2 0,0 0 6 16,0 0-1-16,0 0-1 0,0 0 2 0,0 0-1 16,0 0 0-16,0 0-3 0,0 0 1 0,0 0 2 15,0 0 1-15,0 0 0 0,0 0-2 0,0 0 1 0,0 0-3 16,0 0 1-16,0 0-1 0,0 0-3 0,0 0-2 15,0 0 0-15,0 0-6 0,0 0-5 0,0 0-4 16,0 0 0-16,6-35-7 0,-6 35-1 0,0 0-5 16,0 0-2-16,5-11-2 0,-5 11-2 0,0 0 1 15,7-12-4-15,-1 8-1 0,-6 4-2 0,8-11-1 16,-2 5-3-16,-6 6 0 0,12-15 1 16,-5 9-2-16,1-1-3 0,-2 0 1 0,1 2-4 0,2-2 0 15,0 1-1-15,-2 0 3 0,1 1 0 0,1-2 0 16,-2 1-1-16,2 1 1 0,-1 1-2 0,-8 4 2 15,15-9-1-15,-8 5-3 0,-7 4-1 0,13-6 3 16,-5 2-4-16,-8 4 3 0,12-4-1 0,-12 4 0 16,12-4 0-16,-12 4 3 0,12-6 0 0,-12 6-2 15,0 0-3-15,15-1 5 0,-15 1 0 0,0 0-3 16,13 5 1-16,-13-5 0 0,0 0-4 0,13 4 5 16,-13-4-2-16,9 2-1 0,-9-2 2 0,0 0-1 15,12 4 1-15,-12-4 0 0,0 0-1 0,14 4 1 0,-14-4-1 16,6 6 3-16,-6-6-3 0,10 8 3 0,-10-8-2 15,8 7 2-15,-8-7-1 0,7 10-2 16,-7-10-2-16,7 10 8 0,-2-6-2 0,-5-4-1 16,3 11 5-16,-3-11 0 0,1 10 2 0,-1-10 3 0,5 15-3 15,-5-15 9-15,-2 14-6 0,2-14-1 0,-4 16-2 16,2-9 5-16,2-7-5 0,-6 18 0 16,-1-8-1-16,3 1 2 0,-4-1-3 0,1 1 0 0,-2-2 5 15,0-1-2-15,4 0-4 0,-7 4 2 0,2-4-3 16,1 2 5-16,1-5-5 0,3 5 3 0,5-10-3 15,-14 10 0-15,10-7-3 0,4-3 5 0,-12 8-7 16,12-8 0-16,-5 10-2 0,5-10-1 0,0 0 3 16,-9 7 4-16,9-7-5 0,0 0-1 0,0 0 4 15,0 0-5-15,0 0-1 0,0 0 2 0,0 0 3 16,0 0-6-16,0 0 3 0,0 0-1 0,0 0-3 16,0 0 4-16,0 0-2 0,0 0 4 0,0 0-3 15,0 0-1-15,0 0-2 0,24 1 1 0,-24-1 1 16,0 0-1-16,18-1 3 0,-18 1-2 0,13 0 2 0,-13 0-4 15,0 0 2-15,21 0-1 0,-21 0 0 16,15-2 3-16,-15 2-2 0,15 0 1 0,-15 0 1 16,18 0 4-16,-18 0-6 0,15 0 0 0,-5 2-4 0,-10-2 10 15,17 3-4-15,-8-1 0 0,-9-2-3 0,21 1-2 16,-14 4 2-16,-7-5 2 0,15 3 1 0,-8 0-1 16,-7-3 3-16,17 4-4 0,-11 0 0 0,-6-4 0 15,10 10 1-15,-5-7-4 0,-5-3 5 0,9 10 2 16,-9-10-5-16,9 7 3 0,-8 0-1 0,-1-7 1 15,6 8 0-15,-6-8 2 0,0 0-4 0,2 14 4 16,-2-14 0-16,1 10 1 0,-1-10-2 0,5 14-3 16,-5-14 4-16,-2 11-1 0,2-11 3 0,0 0 1 15,-3 21 2-15,3-21-2 0,-1 11 1 0,-4-3 1 16,5-8 0-16,-3 13 5 0,-3-4 2 0,6-9-9 16,-6 12 2-16,2-6 4 0,4-6 2 0,-8 15 0 15,1-12-1-15,1 4 0 0,6-7 1 0,-11 10 3 16,5-7 1-16,6-3-2 0,-13 8-2 0,13-8 9 0,-13 9-4 15,7-5-6-15,-5-2 1 0,11-2 3 0,-13 5 5 16,13-5-3-16,-17 5-1 0,17-5 3 16,-13 1-8-16,13-1 2 0,-16 1 5 0,16-1-4 0,-15-1-5 15,15 1 2-15,-18-2-4 0,18 2-2 0,-15-4 4 16,7-1-2-16,8 5-4 0,-15-6 0 0,6 0 4 16,9 6-6-16,-13-11 0 0,9 8 2 15,4 3 7-15,-12-7-9 0,12 7-5 0,-11-8 1 0,5 3-6 16,6 5 3-16,-7-8-5 0,7 8-6 0,0 0 1 15,-9-7-8-15,9 7-7 0,0 0-9 0,-8-7-14 16,8 7-11-16,0 0-18 0,0 0-27 0,0 0-34 16,-10-4-37-16,10 4-36 0,0 0-59 0,0 0-258 15,0 0-575-15,0 0 254 0</inkml:trace>
        <inkml:trace contextRef="#ctx0" brushRef="#br0" timeOffset="148699.5882">1031 6069 183 0,'0'0'211'0,"-3"7"-9"0,3-7-10 15,0 0-12-15,0 0-11 0,0 0-3 0,0 0-8 0,0 0-4 16,-12 10-10-16,12-10-7 0,0 0-12 0,0 0-7 16,0 0-6-16,0 0-12 0,0 0-8 15,0 0-13-15,0 0 0 0,0 0-8 0,0 0-2 16,0 0-4-16,0 0-4 0,0 0 0 0,0 0 1 0,0 0-2 15,13 8-6-15,-13-8 1 0,0 0 7 16,0 0-3-16,0 0-8 0,0 0-4 0,21-14 2 0,-21 14-2 16,11-5 1-16,-11 5-11 0,9-8 7 0,-9 8-4 15,7-9 2-15,-7 9-2 0,6-10-4 0,-6 10 5 16,0 0-2-16,3-14-2 0,-3 14-8 0,0 0 9 0,0-11 9 16,0 11-16-16,0 0 7 0,0 0-14 15,0 0 1-15,-10-11-5 0,10 11-4 0,0 0 1 16,0 0-4-16,-15 0 7 0,15 0-4 0,0 0-1 0,-21 5 5 15,21-5 3-15,-17 6-3 0,17-6-5 0,-11 11 2 16,6-5-1-16,5-6-1 0,-13 8-1 16,10-2-2-16,3-6 0 0,-8 11-1 0,2-5-1 0,6-6-4 15,-3 8 2-15,3-8 5 0,-4 11-5 16,4-11-4-16,0 0 5 0,-3 8-7 0,3-8 10 0,0 0-3 16,0 0 1-16,0 0-3 0,13 8 25 0,-13-8-17 15,0 0-7-15,18-3 1 0,-18 3 5 0,16-7-5 16,-1 1-4-16,-4 1 8 0,-4-4 5 0,4 2 0 15,-2-1 8-15,0 5-1 0,-2-7 10 0,-1 3 8 16,-6 7 4-16,11-12 5 0,-10 3-1 0,-1 9-10 16,6-11-2-16,-6 11-2 0,0-17-11 0,0 17 2 15,0 0-9-15,-6-11-30 0,6 11-45 0,0 0-53 16,0 0-39-16,0 0-65 0,-15 0-86 0,15 0-414 16,0 0-771-16,0 0 341 0</inkml:trace>
      </inkml:traceGroup>
      <inkml:traceGroup>
        <inkml:annotationXML>
          <emma:emma xmlns:emma="http://www.w3.org/2003/04/emma" version="1.0">
            <emma:interpretation id="{3FFE268B-E3F3-4FA3-88D0-1B7C851F0C78}" emma:medium="tactile" emma:mode="ink">
              <msink:context xmlns:msink="http://schemas.microsoft.com/ink/2010/main" type="line" rotatedBoundingBox="4063,6705 26756,5954 26804,7399 4111,8150"/>
            </emma:interpretation>
          </emma:emma>
        </inkml:annotationXML>
        <inkml:traceGroup>
          <inkml:annotationXML>
            <emma:emma xmlns:emma="http://www.w3.org/2003/04/emma" version="1.0">
              <emma:interpretation id="{AF55E171-3AA9-41A3-B12F-CA2FDD1F3A38}" emma:medium="tactile" emma:mode="ink">
                <msink:context xmlns:msink="http://schemas.microsoft.com/ink/2010/main" type="inkWord" rotatedBoundingBox="4064,6736 5421,6691 5457,7772 4100,7817"/>
              </emma:interpretation>
            </emma:emma>
          </inkml:annotationXML>
          <inkml:trace contextRef="#ctx0" brushRef="#br0" timeOffset="153735.4645">1865 5894 87 0,'0'0'205'0,"0"0"-11"0,0 0-10 0,0 0-12 16,-5 8-7-16,5-8-8 0,0 0-4 0,0 0-6 0,0 0-1 16,0 0 5-16,0 0 2 0,0 0-1 15,0 0-8-15,0 0-6 0,0 0-5 0,30-15-7 16,-23 10-3-16,1-4-7 0,2 0-12 0,-1-3-7 15,-1 4-5-15,2-3-5 0,1 2-5 0,-1-5-4 0,-1 0-8 16,1 0-5-16,-1 1-7 0,-1 2 0 16,-1-3-7-16,4-3-4 0,-4 6 1 0,-2-3-6 15,-1 0-3-15,1-2-4 0,-1 7-7 0,-2-8 4 0,-2 7-3 16,0 10-8-16,0-19-2 0,0 5 0 0,0 3 2 16,0 11-5-16,-5-20-1 0,4 9 2 15,1 11 0-15,-6-15-9 0,4 4 1 0,2 11-2 0,-10-15 7 16,7 12-4-16,3 3-6 0,-11-11-5 15,11 11 4-15,-10-7 1 0,10 7-3 0,-11-3 2 0,11 3-4 16,-15 0 5-16,15 0-7 0,-14 4 3 0,14-4-4 16,-17 6 3-16,17-6 3 0,-13 7-3 0,7-2-1 15,6-5-3-15,-8 11 3 0,2-3 1 0,6-8-1 16,-7 14-1-16,5-4 2 0,1 0 2 0,1-10-1 16,0 20-2-16,0-9 0 0,1-1-1 0,2 3 1 15,0 1 2-15,0-3-6 0,2 3 3 0,1 0 1 16,0 0-1-16,0 3 5 0,1-3 1 0,-1 3-5 15,2 1 2-15,2 2 1 0,2 2 9 0,-6-5-6 16,4 2 4-16,-2-3-5 0,-5 5 28 0,7 0-16 0,-4 0-1 16,3 1 8-16,-1 2-1 0,-2-6 2 15,-2-2 8-15,2 6 3 0,-3 1-1 16,-2-5 11-16,8 3 11 0,-7-2-1 0,1 1 4 0,0 0 4 0,-2-3 3 16,4 5-2-16,-2-2 1 0,-2 5 3 0,4-7-4 15,-1-1 3-15,-1 0 0 0,-1-3 4 0,2 3-7 16,-2-5-2-16,1 5 9 0,3-6-15 0,-5 3-6 15,1-1-2-15,2 4-4 0,-2-6 0 0,-1-3-1 16,4 2-3-16,-4 7-5 0,-1-17 0 16,0 18-3-16,2-8-4 0,-2-10 2 0,0 19-3 0,0-19-5 15,-2 15 1-15,4-7 2 0,-2-8-10 0,0 14 1 16,0-14-2-16,-3 12-10 0,3-12-14 0,-2 12-30 16,2-12-28-16,-3 10-31 0,3-10-33 0,0 0-37 15,-6 11-35-15,6-11-38 0,-9 7-53 0,9-7-60 16,-10 3-375-16,10-3-792 0,0 0 351 0</inkml:trace>
          <inkml:trace contextRef="#ctx0" brushRef="#br0" timeOffset="154645.61">1768 6201 221 0,'0'0'277'15,"0"0"-19"-15,0 0-16 0,0 0-19 0,0 0-17 16,0 0-21-16,0 0-15 0,0 0-15 0,0 0-15 15,0 0-10-15,15-21-6 0,-15 21-6 0,14-3-7 16,-5 0-2-16,3 2-10 0,6-5-1 0,-1 1-11 16,2 2-7-16,8-3-6 0,0-4-5 0,16 2-7 0,-13-2-3 15,9 2-7-15,5-3-6 0,-2 5-3 0,-2-3-4 16,1 1-1-16,-10 1-3 0,0 3-10 16,-2-1 1-16,-1 3-2 0,-1-2-4 0,-8 3 1 15,-1 2-5-15,-3-1 1 0,-2-2-6 0,-1 2 3 0,-12 0-5 16,15 0 2-16,-15 0-2 0,12 2 5 0,-12-2 0 15,8 6 0-15,-8-6 1 0,0 0-1 0,4 9-1 16,-4-9 1-16,0 0-3 0,2 17-1 0,-2-17 3 16,-2 13-2-16,2-13 1 0,-3 15 0 0,3-15-2 15,3 11 1-15,-3-11-3 0,0 16 4 0,0-16-7 16,-3 14 0-16,6-5 0 0,-3-9 6 0,6 13-2 16,-6-13 1-16,3 11-4 0,2-4-4 0,-5-7 6 15,5 7-3-15,-5-7 2 0,0 0 5 0,11 6 0 16,-11-6-3-16,10 4 3 0,-10-4-5 0,0 0 6 0,23-4-7 15,-23 4-1-15,16-5 2 0,-5 4 1 16,-1-4 0-16,-1-1 1 0,3 3-5 0,-12 3 3 16,18-11 0-16,-11 6-3 0,1-1 2 0,-1-1 2 15,-1 0-6-15,-6 7 2 0,12-14 3 0,-6 7 5 0,-6 7-12 16,5-17 4-16,-3 10 1 0,-2 7-1 16,2-18 0-16,-2 18 2 0,0-17-3 0,0 17 0 15,-2-18-8-15,0 9 8 0,2 9 2 0,-5-18-3 0,2 12 2 16,0-5 1-16,3 11-5 0,-12-14 2 15,8 6-4-15,-4 1 5 0,1 1 1 0,7 6-2 16,-15-11 2-16,4 7-4 0,2 0 4 0,-2 2-2 0,11 2 1 16,-23 0 0-16,5 0 0 0,3 0-5 0,2 6 6 15,-5-2-4-15,-1 3-3 0,2-3 2 0,-5 6 3 16,5-3 3-16,0 3-1 0,2-2-2 16,0 0 3-16,0 1-5 0,0 4-3 0,1-2 3 0,6-2-5 15,-4 3 7-15,1 2-2 0,8-6-2 0,-4 5-1 16,4-3-8-16,1-2-17 0,2-8-20 0,-1 17-24 15,1-17-25-15,1 15-43 0,4-6-35 0,-5-9-54 16,9 11-74-16,-5-8-227 0,-4-3-573 0,12 4 253 16</inkml:trace>
          <inkml:trace contextRef="#ctx0" brushRef="#br0" timeOffset="155293.1906">2809 6059 306 0,'0'0'302'0,"0"0"-19"0,0 0-21 0,12 2-25 15,-12-2-25-15,0 0-19 0,0 0-13 0,7 6-7 16,-7-6-11-16,4 8-9 0,-4-8-7 0,8 15-11 16,-7-9-4-16,-1-6-3 0,8 15-5 0,1-4-7 15,-6-2-1-15,3 2-6 0,-2-4-8 0,2 6 2 16,-1-1-3-16,-1-2-3 0,1 1-4 0,-1-4-7 16,1 1 0-16,-1 2-9 0,-1-4-6 0,-3-6-2 0,6 14-2 15,-2-7-4-15,-4-7-4 0,3 10-3 0,2-4-7 16,-5-6-4-16,6 5 0 0,-6-5-4 15,0 0-4-15,6 13-2 0,-6-13-2 0,0 0 3 0,0 0 1 16,0 0 4-16,0 0 4 0,4 7 10 0,-4-7 4 16,0 0 0-16,0 0-2 0,0 0-6 0,0 0-2 15,0 0-1-15,0 0-10 0,0 0 0 0,-7-38-4 16,5 24 4-16,2 14-9 0,2-27-6 0,1 13-2 16,0-3-1-16,3-6-7 0,0 0 3 0,0 4 2 15,0 0-9-15,3-1-2 0,-2 4-1 0,4-1 1 16,-1 4-2-16,0-3-2 0,2 3 0 0,-1 1-3 15,-1 0-13-15,2 5-8 0,2 0-19 0,-7 1-20 16,1-1-29-16,5 2-32 0,-6-1-32 0,-7 6-34 16,12-4-42-16,-12 4-55 0,0 0-74 0,0 0-341 15,0 0-756-15,0 0 335 0</inkml:trace>
        </inkml:traceGroup>
        <inkml:traceGroup>
          <inkml:annotationXML>
            <emma:emma xmlns:emma="http://www.w3.org/2003/04/emma" version="1.0">
              <emma:interpretation id="{10C8E306-9E03-4773-83B4-92B7E6E07DA9}" emma:medium="tactile" emma:mode="ink">
                <msink:context xmlns:msink="http://schemas.microsoft.com/ink/2010/main" type="inkWord" rotatedBoundingBox="6655,6803 7957,6760 7982,7519 6680,7562"/>
              </emma:interpretation>
            </emma:emma>
          </inkml:annotationXML>
          <inkml:trace contextRef="#ctx0" brushRef="#br0" timeOffset="156842.7893">4357 5753 126 0,'0'0'309'0,"-3"-13"-17"0,3 13-17 0,0-13-11 0,0 13-22 16,0 0-22-16,0-17-19 0,0 17-16 16,0 0-21-16,4-11-15 0,-4 11-17 0,0 0-14 15,0 0-14-15,0 0-6 0,0 0-12 0,0 0-16 0,0 0-19 16,0 0-26-16,0 0-29 0,0 0-34 0,0 0-38 16,0 0-44-16,17 28-53 0,-13-18-95 0,1-2-138 15,-2 0-439-15,1 1 195 0</inkml:trace>
          <inkml:trace contextRef="#ctx0" brushRef="#br0" timeOffset="156594.6102">4410 5957 134 0,'0'0'184'0,"0"0"-8"0,0 0-6 0,0 0-4 0,0 0-8 15,0 0-7-15,0 0-7 0,0 0-7 0,-12-17-4 16,12 17 0-16,0 0-6 0,0 0 0 0,0 0-2 16,0 0-4-16,0 0-7 0,0 0 3 15,-1-11-6-15,1 11-1 0,0 0 0 0,0 0-5 0,0 0 1 16,0 0-4-16,0 0-7 0,0 0-8 15,0 0-2-15,0 0-8 0,0 0-1 0,0 0-10 0,0 0-7 16,0 0-2-16,0 0-6 0,0 0 2 0,0 0 1 16,0 0 7-16,0 0 8 0,1 42 3 0,-2-28 1 15,-2 0 14-15,3 3 4 0,-2 1 6 0,2-4 3 16,0 5 8-16,0-3-6 0,2 1 0 16,2 0 1-16,-4-2 1 0,2 2-6 0,2 1-3 0,-1 5-1 15,2-9-3-15,-1 1-2 0,-1-8-3 0,3 6 1 16,0-1-8-16,0-4-5 0,-3-1-4 0,2 2-8 15,-5-9-2-15,9 13-9 0,-3-9 2 0,-2 3-5 0,-4-7-4 16,9 7-3-16,-3-3 0 0,-6-4-10 16,10 6-3-16,-10-6-2 0,8 5-1 0,-8-5-3 15,7 4-10-15,-7-4-19 0,0 0-23 0,0 0-25 0,0 0-26 16,0 0-31-16,0 0-43 0,0 0-36 0,0 0-39 16,0 0-27-16,0 0-31 0,3-19-49 0,-3 19-59 15,-4-23-314-15,1 7-769 0,1 1 340 0</inkml:trace>
          <inkml:trace contextRef="#ctx0" brushRef="#br0" timeOffset="157413.4696">4829 6047 236 0,'0'0'219'0,"8"4"-4"0,-8-4-13 0,0 0-6 16,7 7-9-16,-7-7-9 0,11 3-5 0,-11-3-7 16,10 0-9-16,-10 0-1 0,14 0-16 0,-14 0 4 15,18 4-4-15,-18-4-10 0,17-4-7 0,-17 4-4 16,20-1-9-16,-11 1-10 0,-9 0 1 0,19 0-12 15,-5 0 2-15,-14 0-9 0,18-1-3 0,-8 1-6 16,-10 0-9-16,18-5-1 0,-9 5-1 16,-9 0-11-16,19 0 1 0,-19 0-6 0,20-2-3 0,-20 2-2 15,13 0-6-15,-13 0 1 0,19-1-2 0,-19 1-5 16,20 0 1-16,-11-2-7 0,-9 2 4 0,22-2-1 16,-11-2 0-16,-3 1-10 0,3-3 6 0,-11 6-6 0,18-4-3 15,-11 3-2-15,-7 1 10 0,15-6-11 0,-15 6 3 16,15-3-7-16,-15 3-5 0,9-3-6 15,-9 3-12-15,0 0-22 0,12-1-19 0,-12 1-18 16,0 0-18-16,0 0-26 0,0 0-25 0,0 0-27 16,0 0-35-16,0 0-45 0,0 0-288 0,-33 9-585 0,33-9 259 15</inkml:trace>
          <inkml:trace contextRef="#ctx0" brushRef="#br0" timeOffset="157750.8396">4928 6250 275 0,'13'0'286'16,"-13"0"-6"-16,15 0-12 0,-3 0-14 0,3-3-11 15,0 2-11-15,3-1-4 0,0-1-14 0,1 3-11 16,-1-1-2-16,1 0-11 0,7-3-16 0,-7 4-6 16,1-2-10-16,-3-2-13 0,0 3-15 0,-4-1-11 15,4 2-11-15,-8 0-15 0,3-5-8 0,-12 5-12 16,17-1-3-16,-17 1-7 0,12-1-13 0,-12 1-21 16,17 1-27-16,-17-1-21 0,9 2-29 0,-9-2-28 15,0 0-28-15,0 0-37 0,0 0-48 0,0 0-50 16,0 0-67-16,0 0-231 0,0 0-581 0,0 0 257 0</inkml:trace>
          <inkml:trace contextRef="#ctx0" brushRef="#br0" timeOffset="158277.1366">5514 5964 147 0,'0'0'323'16,"6"-7"-18"-16,-6 7-21 0,0 0-12 0,6-12-22 16,-6 12-16-16,7-9-15 0,-7 9-18 0,3-11-9 15,-3 11-16-15,3-16-12 0,-1 9-9 0,-2 7-16 16,3-18-4-16,-3 18-17 0,3-17-6 0,-2 9-11 0,-1 8-6 16,5-21-18-16,-10 11-6 0,10-4-3 15,-5 14-5-15,-5-24-7 0,5 13-5 0,0 11-10 16,0-20 2-16,0 12-3 0,0 8-4 0,0-14-7 15,0 14 0-15,-1-17-7 0,1 17 9 0,1-10-7 0,-1 10-3 16,0 0 2-16,-3-12-9 0,3 12 0 16,0 0-3-16,0 0 1 0,0 0-1 0,0 0-2 15,0 0 2-15,0 0-9 0,0 0-1 0,0 0 5 0,0 0 12 16,0 0-7-16,0 0 7 0,2 47 5 0,-2-33 5 16,1 3 18-16,4 0 2 0,-5 0 7 0,0 1 10 15,6-1 6-15,-3 5 7 0,1 1 11 0,2 0 7 16,-3 0 0-16,2-6-3 0,2 8 0 0,1-11-3 15,-3 6-3-15,3 2-5 0,-2-7-1 0,0 1-7 16,-2-1-6-16,2-1-6 0,2 3-2 0,-5-10-10 16,3 6-4-16,-3-2-6 0,-2 0 0 0,2-2-6 15,2 0-8-15,-5-9-16 0,0 16-30 0,1-5-38 16,-1-11-39-16,0 17-45 0,0-17-44 0,0 0-38 16,-3 14-37-16,3-14-39 0,0 0-68 0,-7 6-86 15,7-6-231-15,0 0-741 0,0 0 328 0</inkml:trace>
          <inkml:trace contextRef="#ctx0" brushRef="#br0" timeOffset="196683.4213">4406 5625 88 0,'0'0'140'0,"0"0"-18"0,0 0-6 16,0 0-4-16,0 0-15 0,0 0-7 0,0 0-5 15,0 0-5-15,0 0-10 0,0 0 8 0,0 0-10 0,0 0-6 16,0 0 3-16,0 0-11 0,0 0 4 16,0 0-5-16,0 0 2 0,0 0 0 0,0 0-3 15,0 0 0-15,0 0 5 0,0 0-6 0,0 0-4 0,0 0 5 16,0 0 0-16,0 0-4 0,0 0 3 0,0 0 2 15,0 0-2-15,0 0 0 0,13-21-3 16,-13 21 7-16,0 0-3 0,0 0-3 0,0 0-3 0,0 0 1 16,0 0-3-16,0 0-2 0,0 0-6 0,0 0-2 15,0 0-3-15,0 0-1 0,0 0-8 0,0 0 2 16,0 0-6-16,0 0 1 0,0 0-2 0,0 0-1 16,0 0-2-16,0 0 1 0,0 0-1 0,0 0 2 15,0 0-1-15,0 0 2 0,0 0-1 0,0 0 2 16,0 0 0-16,0 0 3 0,0 0-4 0,0 0 3 15,0 0 0-15,0 0 5 0,0 0-2 0,0 0 1 16,14 25-4-16,-14-25 2 0,0 0-4 0,15-1 2 16,-15 1-3-16,0 0-4 0,0 0 0 0,18-6 2 0,-18 6-1 15,0 0-4-15,11-4 3 0,-11 4-4 0,8-4-1 16,-8 4 4-16,6-6-4 0,-6 6 0 0,7-7 0 16,-7 7 3-16,0 0-2 0,8-9 1 15,-8 9-1-15,0 0 3 0,0 0-3 0,1-13 5 0,-1 13 0 16,0 0-3-16,0 0 0 0,0 0 3 0,0 0 0 15,0 0-4-15,0 0 1 0,0 0-1 0,0 0 0 16,0 0 3-16,0 0-3 0,-13-9 0 0,13 9 0 16,0 0 2-16,0 0-3 0,0 0 4 0,-14-4-1 15,14 4 1-15,0 0-1 0,0 0 0 0,0 0-1 16,-14 11 4-16,14-11 1 0,-8 6-5 0,8-6 5 16,0 0-4-16,-6 7-1 0,6-7-5 0,-6 7 8 15,6-7-1-15,0 0-6 0,-6 7-2 0,6-7 2 16,0 0-5-16,-3 10 0 0,3-10 7 0,0 0-2 15,0 0-1-15,0 0 0 0,0 0-2 0,-4 11-2 16,4-11 3-16,0 0-1 0,0 0-1 0,0 0 2 16,0 0-2-16,0 0 0 0,0 0-3 0,0 0 3 0,0 0 2 15,0 0-3-15,0 0 2 0,0 0 2 16,0 0-1-16,0 0-1 0,13 7 1 0,-13-7 1 16,0 0 3-16,0 0-2 0,0 0 0 0,0 0 0 15,0 0-1-15,0 0-1 0,20-15 0 0,-20 15-1 0,0 0-2 16,7-7 5-16,-7 7 1 0,0 0 1 0,0 0 1 15,0 0 0-15,4-8-1 0,-4 8 11 0,0 0-12 16,0 0 1-16,0 0 5 0,0 0-6 0,0 0 0 16,0 0-3-16,0 0 3 0,0 0-2 0,0 0-3 15,0 0 5-15,0 0-6 0,0 0 2 0,0 0 2 16,0 0-4-16,0 0 4 0,-31 10 3 0,31-10-3 16,-6 9 7-16,6-9-9 0,-7 8 2 0,7-8 0 15,-6 10 2-15,6-10 11 0,-6 5-11 0,6-5 0 16,-3 10 1-16,3-10-2 0,0 0-1 0,-6 10 4 15,6-10 0-15,0 0-2 0,-5 8-7 0,5-8 5 16,0 0-3-16,0 0 1 0,0 0 4 0,0 0-7 16,0 0 9-16,0 0-9 0,0 0 4 0,0 0 5 0,0 0 0 15,0 0-1-15,0 0 0 0,0 0-5 16,0 0 14-16,0 0-18 0,0 0 6 0,27-16-1 0,-27 16-3 16,12-6 6-16,-12 6-5 0,8-7-2 15,-8 7 5-15,9-9 1 0,-9 9 0 0,4-9 4 0,-4 9-4 16,0 0 6-16,6-7 5 0,-6 7-6 0,0 0 2 15,0 0 0-15,0 0-2 0,0 0 9 0,0 0-10 16,0 0 0-16,0 0-10 0,0 0 6 0,0 0 15 16,0 0-11-16,0 0-4 0,0 0-1 0,0 0 2 15,0 0 15-15,-34 15-21 0,34-15 0 0,-8 6 0 16,8-6 3-16,-12 7 11 0,12-7 2 0,-7 10-4 16,7-10 0-16,-9 9-6 0,9-9 4 0,0 0 13 15,-6 9-14-15,6-9-11 0,0 0 10 0,-10 7-7 16,10-7 4-16,0 0 1 0,-6 5-2 0,6-5-5 15,0 0 1-15,0 0 6 0,0 0-3 0,0 0 1 16,0 0-7-16,0 0 6 0,0 0 4 0,0 0-3 16,0 0-1-16,0 0-7 0,0 0-17 0,0 0-43 15,0 0-50-15,0 0-77 0,0 0-110 0,0 0-389 0,19-23-744 16,-19 23 329-16</inkml:trace>
          <inkml:trace contextRef="#ctx0" brushRef="#br0" timeOffset="198143.5016">4407 5696 103 0,'0'0'217'0,"0"0"-12"0,0 0-6 16,0 0-15-16,0 0 0 0,0 0-13 0,0 0-7 15,0 0-3-15,0 0-9 0,0 0-9 0,-10-5-5 16,10 5-7-16,0 0-8 0,0 0-4 15,0 0-10-15,0 0-4 0,0 0-4 0,0 0-11 0,0 0-5 16,0 0-6-16,0 0-10 0,0 0 0 0,0 0-7 16,0 0-7-16,0 0 2 0,0 0-7 0,0 0-2 15,0 0-4-15,0 0-1 0,0 0-2 0,-5-10-6 16,5 10 0-16,0 0 12 0,0 0-24 0,0 0 2 16,0 0 0-16,0 0 1 0,14-13-4 0,-14 13 2 15,4-5-1-15,-4 5-6 0,0 0 5 0,3-9 2 0,-3 9 5 16,0 0-8-16,5-13 5 0,-5 13 1 0,0 0-2 15,3-8 2-15,-3 8-2 0,0 0 1 0,0 0-1 16,0 0 0-16,0 0-3 0,0-12 0 0,0 12-4 16,0 0 0-16,0 0-2 0,0 0 1 0,0 0-2 15,0 0 0-15,0 0 2 0,0 0-2 16,0 0-6-16,0 0-4 0,0 0 22 0,0 0-22 0,0 0 0 16,-15-7 2-16,15 7-8 0,0 0 5 0,0 0 0 15,0 0 9-15,0 0-12 0,0 0 0 0,-14 18 2 16,14-18-7-16,-3 7 15 0,3-7-8 0,0 0 2 0,-2 17-8 15,2-17 8-15,-2 8-8 0,2-8 2 16,0 0 3-16,0 0 0 0,-1 11 0 0,1-11 2 16,0 0-2-16,0 0 3 0,0 12-2 0,0-12 2 0,0 0-3 15,0 0 2-15,0 0-2 0,0 0 5 16,3 11-4-16,-3-11 6 0,0 0-1 0,0 0-1 16,16-2 4-16,-16 2-3 0,0 0 2 0,18-5-3 15,-18 5 2-15,12-5-5 0,-12 5 5 0,13-5 0 16,-13 5-10-16,12-11 6 0,-12 11-4 0,9-7 8 0,0 0-7 15,-9 7-1-15,7-11 5 0,-1 5 2 0,-6 6-3 16,3-7 7-16,-3 7-10 0,0 0 10 0,5-11 19 16,-5 11-28-16,0 0-8 0,1-13 13 0,-1 13-5 15,0 0-3-15,0 0 0 0,0 0-7 0,-6-14 3 16,6 14 4-16,0 0 3 0,0 0 0 0,-15 0 2 16,15 0 3-16,0 0-11 0,0 0 12 0,-25 7-5 15,25-7-3-15,-12 2 0 0,12-2 7 0,-15 9 0 16,8-7 1-16,-1 5-2 0,8-7-1 0,-12 7-11 15,12-7 14-15,-9 8-8 0,9-8 13 0,-11 9 3 16,6-2-7-16,5-7 1 0,-7 11 6 0,7-11-9 16,-6 5 1-16,6-5 1 0,-6 7 1 0,6-7 0 15,0 0-4-15,0 0-1 0,-3 12-3 0,3-12-2 16,0 0 3-16,0 0 5 0,0 0 5 0,0 0 6 16,0 0-13-16,6 15 0 0,-6-15 5 0,0 0 3 0,0 0-1 15,15 0 3-15,-15 0-5 0,0 0-1 0,17-6-1 16,-17 6-7-16,17-10 17 0,-10 9-13 0,4-3-2 15,-11 4 1-15,15-9-1 0,-8 5 1 0,1 0 0 16,-8 4 6-16,16-8-7 0,-13 2-2 0,-3 6 8 16,10-11-9-16,-10 11 4 0,8-10 8 0,-8 10-11 15,1-8-4-15,-1 8 8 0,0 0-4 0,0-13-2 16,0 13 3-16,0 0-1 0,0 0-6 0,0 0 3 16,-19-6-8-16,19 6 13 0,-15 1-9 0,15-1 2 15,-18 5 3-15,8-1-2 0,10-4 0 0,-20 5 2 0,10 0-4 16,2-2 11-16,0 5-28 0,2-2-26 15,-2-2-54-15,8-4-31 0,-12 11-58 0,6-5-78 16,0-1-111-16,6-5-282 0,-7 9-714 0,7-9 317 0</inkml:trace>
        </inkml:traceGroup>
        <inkml:traceGroup>
          <inkml:annotationXML>
            <emma:emma xmlns:emma="http://www.w3.org/2003/04/emma" version="1.0">
              <emma:interpretation id="{554450F7-E47D-4AD1-9F21-CBC60005B991}" emma:medium="tactile" emma:mode="ink">
                <msink:context xmlns:msink="http://schemas.microsoft.com/ink/2010/main" type="inkWord" rotatedBoundingBox="8746,6819 9713,6787 9737,7534 8770,7566"/>
              </emma:interpretation>
            </emma:emma>
          </inkml:annotationXML>
          <inkml:trace contextRef="#ctx0" brushRef="#br0" timeOffset="159924.5594">6448 6250 143 0,'0'0'234'0,"0"0"-15"0,0 0-14 0,0 0-12 15,0 0-12-15,0 0-13 0,25-18-9 0,-25 18-14 16,16-10-6-16,-2 7-12 0,2-6-5 0,-1 4-4 16,3-2-10-16,0 4-4 0,1-5-4 0,5 5-5 15,1-4-6-15,2-1-5 0,-1 1 1 0,-1 0-7 16,-1 1 1-16,1 0-8 0,4 3-1 15,-3 1-4-15,3-1 1 0,-5 0-8 0,-5 3 0 0,3 6-1 16,-2-9-2-16,5 6-8 0,-2 1-2 0,-4-1 5 16,5-1-6-16,-5 0 1 0,1 2 1 0,-6-2 3 0,4 2-4 15,0-4 5-15,0 5 0 0,0-5-3 0,-2 0-4 16,1 2 2-16,-1-2-5 0,4-4 1 16,-4 4-6-16,0-3-7 0,-1 0 2 0,3 2 0 0,-3-1-6 15,-1-3-3-15,-1 0-1 0,3 2-2 0,-4-5-2 16,-1 4 12-16,-2 0-11 0,-9 4 3 0,16-8-7 15,-11 3-1-15,-5 5-4 0,9-13 3 0,-6 8-6 16,-3 5 3-16,3-14-1 0,-3 14-6 0,0-12-4 16,0 12 1-16,-6-15-2 0,6 15 2 0,-11-11-2 15,5 4 2-15,-4 3 3 0,-2-3-4 0,12 7-4 16,-20-7 1-16,7 1 5 0,-6 2-3 0,-1 3-6 16,-2 2 10-16,-5-1-5 0,8 3-1 0,-10-3 3 15,-1 3 1-15,5 2-1 0,-2 1 7 0,2-1-3 16,0 1-7-16,5-3 5 0,1 4-8 0,5-2 17 15,-5 4-7-15,6-7 1 0,1 5-13 0,1-2-11 16,1-1-22-16,1 5-14 0,0-4-26 0,9-5-21 16,-14 10-33-16,11-5-36 0,3-5-35 0,-7 12-48 0,7-12-73 15,-6 7-188-15,6-7-558 0,0 0 247 0</inkml:trace>
          <inkml:trace contextRef="#ctx0" brushRef="#br0" timeOffset="159359.545">6644 5628 171 0,'0'0'241'0,"0"0"-6"16,0-14 2-16,0 14-8 0,0 0-5 0,0-13-7 0,0 13-10 15,0 0-14-15,0 0-12 0,0-14-4 16,0 14-16-16,0 0-12 0,0 0-14 0,0 0-6 15,0 0-14-15,3-8-14 0,-3 8-10 0,0 0-4 16,0 0 3-16,0 0-3 0,0 0-2 0,5 35 0 16,-2-20 13-16,-3 1 4 0,3 3 6 0,0 3 3 15,-3 2 2-15,4 3 6 0,-1-2-2 0,3 2 8 0,0-3 0 16,-1-1-6-16,1 3 1 0,-3-1-7 0,4 0 1 16,2-1-3-16,-3-3-4 0,3 3-5 0,-5-7-1 15,2 5-1-15,0-5-7 0,-1 4-4 0,-2-5-2 16,3 0-8-16,1 0-5 0,-1-1-5 0,0-1-6 15,-1 0-2-15,-2 3-7 0,3-4-2 0,-6-2-7 16,6 1-5-16,-2 1-5 0,-2-6-1 0,5 6 1 16,-4-2-4-16,-3-11-7 0,3 13-2 0,1-8-2 15,-2 5-3-15,-2-10-5 0,4 9-11 0,-4-9-20 16,6 9-28-16,-6-9-31 0,0 11-33 0,0-11-36 16,0 0-33-16,3 7-30 0,-3-7-16 0,0 0-17 15,0 0-27-15,0 0-37 0,0 0-50 0,0 0-66 16,-12 11-253-16,12-11-731 0,0 0 324 0</inkml:trace>
        </inkml:traceGroup>
        <inkml:traceGroup>
          <inkml:annotationXML>
            <emma:emma xmlns:emma="http://www.w3.org/2003/04/emma" version="1.0">
              <emma:interpretation id="{BA78DC05-AAD2-4318-B7CC-795E1E4017C7}" emma:medium="tactile" emma:mode="ink">
                <msink:context xmlns:msink="http://schemas.microsoft.com/ink/2010/main" type="inkWord" rotatedBoundingBox="10592,7041 11348,7016 11362,7422 10605,7447"/>
              </emma:interpretation>
            </emma:emma>
          </inkml:annotationXML>
          <inkml:trace contextRef="#ctx0" brushRef="#br0" timeOffset="160914.6015">8275 5898 151 0,'0'0'317'0,"7"-5"-16"0,-7 5-15 0,0 0-16 16,6-6-24-16,-6 6-14 0,0 0-20 0,0 0-12 0,13-3-16 15,-13 3-16-15,0 0-14 0,0 0-5 0,20 9-11 16,-14-5 5-16,1 1-11 0,-1 2 3 15,0-1-6-15,0 4 7 0,-1-2-5 0,-2 3 1 16,8 0-1-16,-6 1-5 0,-2 2 1 0,3-3 0 0,1 3-14 16,-4-2-3-16,0 0 0 0,6-1-4 0,-4-1-1 15,-5 0-13-15,6-2-3 0,-3 2 0 0,0 0-8 16,1-3-4-16,-4-7-6 0,3 15-6 0,-3-15-5 16,6 11-4-16,-6-11-7 0,3 13-5 0,-3-13-3 15,3 7-3-15,-3-7-2 0,0 0-8 0,5 11 1 16,-5-11-3-16,0 0-1 0,0 0 2 0,0 0-3 15,0 0-1-15,0 0 2 0,0 0-3 0,0 0 1 16,0 0-4-16,0 0-1 0,0 0-2 0,0 0 0 0,0 0-4 16,0 0 1-16,0 0-3 0,0 0-1 15,3-37-1-15,0 26-3 0,-1-1-1 0,1-2 0 16,5 0-6-16,-5 0-7 0,0-3-1 0,6 6-2 0,-5-3-1 16,2-3 1-16,0 7-2 0,5-5-1 15,-5 1-1-15,4-3 3 0,-4 5 0 0,5 0 2 16,-3-2-2-16,0 3 4 0,1 3-1 0,1 2 3 15,2-3-4-15,-4 1 2 0,1 7 2 0,4-9 4 0,-7 3-3 16,4 2-1-16,-1-3 14 0,-9 8-11 0,17-7 4 16,-7 3-5-16,-1 0 2 0,-9 4 0 0,17-7 0 15,-8 4 1-15,-9 3-3 0,19-4 7 0,-12 3-4 16,-7 1 3-16,17-2-1 0,-17 2 0 0,16 0 2 16,-4 2-1-16,-12-2 3 0,17 5 1 0,-9 1-2 15,-8-6 5-15,14 8 0 0,-7 3 7 0,2-3 5 16,-3 1 3-16,2 1 6 0,-2-2 3 0,-2 5 3 15,2-2 5-15,-3 6 6 0,3-4 6 0,-6 2 8 16,5 0 2-16,-2-2 5 0,0 4 0 0,-3-4 5 16,3 5 5-16,-3-3-6 0,5-1 3 0,-5 0 0 15,3-1 4-15,2 0 4 0,-2-1 2 0,0 2 14 16,3-3-22-16,-3-1 0 0,1-2-2 0,-1 3 2 0,3-4-10 16,0-1-2-16,-6-6-2 0,11 13 5 0,-5-6-7 15,-6-7 0-15,7 6 1 0,-1-1-12 0,-6-5 0 16,11 3-23-16,-11-3-26 0,11 4 0 0,-11-4 0 15,0 0 0-15,17-4 0 0,-17 4 0 16,10-3 0-16,-10 3 0 0,12-11-94 0,-7 4-150 0,-2-3-108 16,-3 10-117-16,9-18-146 0,-9 2-455 0,-3 3-1159 15,3-3 513-15</inkml:trace>
        </inkml:traceGroup>
        <inkml:traceGroup>
          <inkml:annotationXML>
            <emma:emma xmlns:emma="http://www.w3.org/2003/04/emma" version="1.0">
              <emma:interpretation id="{9BC726FF-7C32-4A94-9697-C69E74899DD8}" emma:medium="tactile" emma:mode="ink">
                <msink:context xmlns:msink="http://schemas.microsoft.com/ink/2010/main" type="inkWord" rotatedBoundingBox="13028,6758 13887,6730 13915,7592 13057,7620"/>
              </emma:interpretation>
            </emma:emma>
          </inkml:annotationXML>
          <inkml:trace contextRef="#ctx0" brushRef="#br0" timeOffset="164013.422">10791 5663 59 0,'0'0'273'16,"0"0"-11"-16,0 0-14 0,0 0-18 0,0 0-16 15,0 0-23-15,0 0-16 0,0 0-17 0,0 0-10 16,0 0-10-16,0 0-12 0,0 0-11 0,0 0-6 15,0 0-10-15,0 0-10 0,0 0-3 0,0 0-5 16,0 0-8-16,5 33-4 0,-5-33-5 0,8 10-2 16,-8-10-7-16,9 8 0 0,-9-8-3 0,6 6-2 15,1-4 1-15,-7-2-10 0,15 1 3 0,-15-1-3 16,18-1-5-16,-18 1-3 0,22-5-4 0,-8 2-1 16,-2-2 2-16,0 2-7 0,1-5-6 0,1 1 0 15,-5 1-1-15,1-1 1 0,-1-3-3 0,-2 5-2 0,4-6 2 16,-5 2-2-16,1 2-1 0,-4-1 6 15,3-2-13-15,-6 10 3 0,3-15-6 0,-3 15 3 0,5-16-2 16,-5 16 7-16,-6-15-8 0,6 15 0 0,-8-12 4 16,1 4 0-16,7 8-1 0,-20-6-3 15,13-2 0-15,-5 8-4 0,12 0 7 0,-28 4-7 0,10 0 6 16,1 1 0-16,-1 3 0 0,1-5-1 0,-6 7-3 16,5-2 1-16,2 3-4 0,0-1 7 0,-1-1 1 15,4-1-5-15,1 3-6 0,1-1-15 0,4-4-13 16,2 5-18-16,-2-3-24 0,4 0-21 0,3-8-24 15,-2 16-29-15,2-16-26 0,2 11-39 0,-2-11-265 16,0 0-519-16,18 8 230 0</inkml:trace>
          <inkml:trace contextRef="#ctx0" brushRef="#br0" timeOffset="164333.5134">11299 5506 208 0,'0'0'205'0,"13"1"-10"15,-13-1-2-15,0 0-5 0,0 13-7 0,0-13-7 16,-5 22 2-16,-3-5-7 0,-1 1-2 0,-4 7-4 0,1 1-7 16,-6 9-7-16,3-2-2 0,-3 5-12 0,-1 0-5 15,2 3 0-15,-2-2-6 0,-2 3 1 0,2-3-5 16,-5 2-8-16,1-5-7 0,4-2-5 0,6 1-8 15,-7 0-6-15,7-9-1 0,1-2-8 0,-2-4-1 16,1 5-16-16,4-2-3 0,2-5-5 0,-2-4-7 16,1 3-1-16,1-3-5 0,-1 4-8 0,2-4-8 15,2-4-18-15,1-2-28 0,0 2-23 0,3-10-30 16,-5 15-30-16,1-9-34 0,4-6-40 0,-8 7-44 16,8-7-58-16,0 0-260 0,0 0-586 0,0 0 260 15</inkml:trace>
          <inkml:trace contextRef="#ctx0" brushRef="#br0" timeOffset="164661.5586">11284 6132 182 0,'3'15'237'15,"2"-9"-12"-15,-5-6-18 0,6 16-16 0,0-7-9 0,-3-1-16 16,2 1-9-16,1-2-13 0,0 1-3 0,3-3-8 15,3 2-9-15,-3-1-3 0,3-1-8 0,5-2-6 16,-7 0-6-16,6-3-8 0,1-3-8 0,1 2-7 16,-2-1-3-16,2-3-6 0,-3-1-1 0,1-1-7 15,1 1-2-15,-4-1-1 0,1 0 10 0,-2-4-2 16,-5 5-2-16,-1-3-4 0,0 0-5 0,-2-2-1 16,-4 11 2-16,0-18-7 0,0 18-10 0,-4-17 1 15,-2 8-3-15,3 2-4 0,-7 2-11 16,1-2 8-16,-3 0-9 0,-6 3 2 0,3 1-6 0,3 3 2 15,-3-1-12-15,-3 2-11 0,3 1-21 0,-3 0-21 16,2 5-24-16,-2 0-31 0,5-1-34 0,-2-1-44 16,7-1-50-16,-2 2-296 0,-2-3-569 0,4 4 252 15</inkml:trace>
        </inkml:traceGroup>
        <inkml:traceGroup>
          <inkml:annotationXML>
            <emma:emma xmlns:emma="http://www.w3.org/2003/04/emma" version="1.0">
              <emma:interpretation id="{28FDD492-C54E-4BFF-825B-E3A201E008F8}" emma:medium="tactile" emma:mode="ink">
                <msink:context xmlns:msink="http://schemas.microsoft.com/ink/2010/main" type="inkWord" rotatedBoundingBox="15032,6521 16705,6466 16733,7286 15059,7341"/>
              </emma:interpretation>
            </emma:emma>
          </inkml:annotationXML>
          <inkml:trace contextRef="#ctx0" brushRef="#br0" timeOffset="166036.708">12777 5922 155 0,'0'0'298'15,"-10"8"-20"-15,10-8-15 0,-8 14-12 0,2-5-20 16,0-1-17-16,3-1-18 0,3-7-15 15,-4 18-20-15,2-9-14 0,1 2-8 0,1-11-12 0,0 19-10 16,0-19-4-16,3 16-8 0,1-8-9 16,2 1-4-16,0-6-4 0,-1 5-6 0,5-3-5 0,-1 0-5 15,3-1-2-15,1-4-10 0,2 0 1 0,5-4-9 16,-1 1-8-16,-1-2-2 0,4-1-2 0,2-5-10 16,-4 6 6-16,-4-3-4 0,3 1-7 0,-1-4-3 15,-3 4 0-15,6-6-5 0,-9-2-2 0,0 6 0 16,0-2 2-16,-5-1-1 0,2 1-5 0,-3 3 4 15,-1-3-6-15,-4 0-1 0,1 2-1 0,-2 9-3 16,4-19 2-16,-4 11-1 0,0 8 1 0,-6-19 0 16,0 11 1-16,6 8-6 0,-7-10 3 0,1 1 2 15,-2 4-6-15,8 5 4 0,-18-8-6 0,9 6 7 16,9 2 1-16,-26-1 3 0,9 2-3 0,4 1 6 16,-4 3 9-16,0 1-5 0,0-1 4 0,1 7-1 0,-1-4 5 15,-1 3 3-15,4 1 1 0,-4 3-2 16,0 3 4-16,7-4-4 0,-1 0 4 0,5 1-5 15,-1-2-1-15,-2 1-6 0,7 2 3 0,-3-4-7 0,2 1 6 16,2-2-7-16,2 2 2 0,0-13-3 0,0 18 3 16,3-8-8-16,2-2 10 0,0-1-8 15,3-3 4-15,-1 2-1 0,4-3-1 0,-1 0 6 16,7-4-6-16,-1 1 1 0,3-4-1 0,1 1-4 0,4-4 1 16,-2 1-9-16,3 0 1 0,-2-4-11 0,-4 1 5 15,2-3-2-15,1-2-4 0,-2-2 4 16,-7 4-4-16,7-2 1 0,-5-4 3 0,-3 5-2 0,-4-3-1 15,1 1 4-15,-3 4 4 0,0-2-9 0,0 1 6 16,-4 2 5-16,2 5-5 0,-4 5 2 0,8-12 1 16,-8 12-1-16,4-11-3 0,-4 11-2 0,0 0-5 15,8-5 6-15,-8 5-5 0,0 0 5 0,0 0 0 16,0 0-1-16,9 16 1 0,-5-6 6 0,-1-3-2 16,2 6 1-16,-1-2 4 0,3 2 3 0,-1-1 2 15,0-2-9-15,-1 2 11 0,5 0-8 0,-2 0 3 0,-4-4-2 16,5-3 6-16,-1 6 4 0,5-5-1 15,-1-2 5-15,0-1 10 0,4-2-1 0,2-1-2 16,0 0 1-16,0-4-1 0,6-3-5 0,-2 0-3 16,2 0 2-16,-2-3-6 0,-2 2 3 0,4-5-1 15,-2 0-2-15,-1-3 1 0,3-2 1 0,-3 5-5 0,0-8 1 16,-3 1 3-16,-2-2-1 0,0 1-6 0,-1-3-9 16,-1 0 2-16,-4-4-4 0,-1 3 0 0,1-10-2 15,-7 10-7-15,-1 3 1 0,1-2-6 0,-3 6 8 16,-3-3 5-16,-2-2 1 0,1 10-3 0,-3-2 6 15,1 2-3-15,-5 2-2 0,4 4-1 0,-2-4 6 16,-3 6 5-16,0 1-11 0,3 0 0 0,9 4 5 16,-21 2-2-16,9 0 10 0,0 5-11 15,2 3-3-15,-2 0 2 0,1 1 11 0,2 2-7 0,-1 4 10 16,3 5-4-16,-1 2 4 0,5-3-2 0,0 7 1 16,3-4 5-16,0 3 3 0,5-1 3 0,-2 2 4 0,3-3-8 15,0 0 5-15,4 1-1 0,-1-4 2 16,0 2 0-16,1-1-4 0,2-3-2 0,-1-7-3 15,1 2 5-15,0-1-1 0,1-3 5 0,-1-2-3 0,1 2-2 16,-2-1-2-16,2-3-8 0,1-1-15 0,0-1-21 16,-5-3-29-16,-9-2-23 0,21 1-27 0,-9-2-30 15,-12 1-32-15,20-6-38 0,-8 2-41 0,1-4-55 16,-3 0-284-16,1-4-641 0,-2-2 283 0</inkml:trace>
          <inkml:trace contextRef="#ctx0" brushRef="#br0" timeOffset="166422.5924">14037 5813 101 0,'0'0'315'16,"0"0"-23"-16,20-17-21 0,-11 14-17 0,3-3-20 0,2 1-23 15,4 1-23-15,-1-2-16 0,8-2-18 16,0 6-12-16,1-6-16 0,1 5-16 0,-2 3-25 16,3-3-38-16,-8 2-54 0,-4 2-61 0,9-1-71 15,-4 0-276-15,-1 0-449 0,-2 0 198 0</inkml:trace>
          <inkml:trace contextRef="#ctx0" brushRef="#br0" timeOffset="166250.7027">14040 5257 329 0,'0'0'312'0,"0"0"-20"0,0-12-35 16,0 12-23-16,0 0-20 0,0 0-21 0,0 0-14 15,0 0-8-15,0 0-4 0,9 38-7 0,-7-22 2 0,1 7-7 16,0 5-4-16,0-6-2 0,3 16 0 15,-2-1 0-15,-2-9 3 0,2 1-11 0,-1-3-3 16,3 10 0-16,0-8-3 0,1 0-11 0,2 0-5 16,2-3-12-16,-2 2-8 0,0-2-4 0,0-1-8 0,0-3-8 15,4 0-6-15,-3 3 2 0,-4-8-15 0,3-1-3 16,-1-1-9-16,-2 1-6 0,0-5 1 0,0 4-8 16,-2-6-6-16,1 2-6 0,-1-3-24 0,1 3-32 15,-5-10-31-15,7 12-38 0,-5-7-25 0,-2-5-31 16,0 11-36-16,0-11-45 0,0 0-49 0,0 0-74 15,0 0-264-15,-21 3-678 0,21-3 300 0</inkml:trace>
        </inkml:traceGroup>
        <inkml:traceGroup>
          <inkml:annotationXML>
            <emma:emma xmlns:emma="http://www.w3.org/2003/04/emma" version="1.0">
              <emma:interpretation id="{FE6545D2-F14A-490B-B66D-755A3437BAD8}" emma:medium="tactile" emma:mode="ink">
                <msink:context xmlns:msink="http://schemas.microsoft.com/ink/2010/main" type="inkWord" rotatedBoundingBox="17160,6450 20902,6326 20944,7593 17202,7717"/>
              </emma:interpretation>
            </emma:emma>
          </inkml:annotationXML>
          <inkml:trace contextRef="#ctx0" brushRef="#br0" timeOffset="167083.2273">14875 5877 2818 0,'-3'-15'196'0,"-1"2"-61"0,-1-1-10 0,4 4-15 15,-1-5-16-15,2 15 2 0,0-23-10 0,-1 12-4 16,2 0-2-16,2 4-4 0,-3 7-10 0,6-17 5 16,3 10-13-16,0 2-3 0,3-4-2 0,3 3-11 15,0 1-5-15,3 2 1 0,0-1-1 0,-2 4-5 16,4-3-6-16,1 6 4 0,5 1-9 0,0 0-3 0,-2 2 2 16,-6 0 0-16,1-1-6 0,6 5 11 15,1-2-8-15,-8 0-1 0,-2 1-5 0,2 0 4 16,-5 2-1-16,2-4 5 0,-1 4 2 0,-2-1-2 0,-4 1 2 15,3-1 3-15,-5 1-1 0,0-1-1 0,-5 0 9 16,1 5-4-16,-2-15 0 0,-6 17-1 0,0-9-1 16,-2 3-5-16,-1 1-1 0,-1-4 1 0,-3 3-13 15,4-2-23-15,-2-1-37 0,2-6-39 0,-1 3-33 16,-4 2-37-16,4-3-51 0,-2-1-53 0,12-3-69 16,-15-1-286-16,15 1-672 0,-16-6 297 0</inkml:trace>
          <inkml:trace contextRef="#ctx0" brushRef="#br0" timeOffset="166760.7186">15002 5844 243 0,'6'7'307'0,"-6"-7"-8"0,8 13-17 15,-4-4-3-15,1 5-10 0,-1 1 0 0,0 4-9 16,2 3 2-16,0-2-10 0,0 5-13 0,-1 0-6 16,4 3-7-16,-3 2-16 0,3-5-11 0,0 10-13 15,0 0-17-15,-5-10-16 0,5 4-12 0,-4-5-15 0,-1 0-8 16,2 1-12-16,-5-1-8 0,-1-1-13 16,3-7-8-16,-1 0-4 0,-2 8-8 0,1-9-15 15,-2-2-22-15,1 2-36 0,-5-5-37 16,5-10-30-16,-3 14-37 0,3-14-28 0,-10 10-35 0,4-8-40 0,6-2-48 15,-13 2-53-15,13-2-79 0,-23-8-199 16,11-1-643-16,-1-2 285 0</inkml:trace>
          <inkml:trace contextRef="#ctx0" brushRef="#br0" timeOffset="167643.5554">15466 5789 36 0,'0'0'330'0,"13"1"-13"0,-5 2-18 0,-8-3-20 16,16 7-17-16,-8-5-16 0,1 5-21 0,-3 1-16 15,4-1-13-15,-2 0-19 0,0 6-15 0,3-2-16 16,-5-2-3-16,0 2-21 0,1-3-11 0,1 3-10 15,-7-3-6-15,4 2-12 0,-2-1-3 0,-3-9-17 0,6 11-3 16,-5-4-4-16,-1-7-5 0,5 11-10 0,-5-11-2 16,0 0-1-16,0 0 4 0,4 11-13 15,-4-11-3-15,0 0-10 0,0 0-11 0,0 0-5 16,0 0-8-16,0 0-4 0,0 0-10 0,0 0-7 16,14-36-9-16,-11 25-1 0,1-2-7 0,5-1-7 15,-3 0-1-15,1-4 3 0,7-4 5 0,-4 7 8 16,1 0-2-16,1 1 6 0,1 1 5 0,-1 1 0 0,0 1 9 15,1 3 2-15,-5 1 10 0,-1-1 6 0,4 5 4 16,-11 3 1-16,15-7 3 0,-15 7 3 16,15 0 4-16,-15 0 3 0,16 3 3 0,-9 3 4 0,2-1-2 15,3 6 6-15,-3-5 10 0,-1 2-14 0,5 2 13 16,2 0-5-16,0 0-4 0,-2-3 0 0,2 3 0 16,3-3-3-16,2 1 3 0,-4-1-1 0,2-2 1 15,1 0 3-15,1-1-13 0,-1-2 10 0,2-2-12 16,-2 0 5-16,4-2-6 0,-4 2-1 0,-1-7-2 15,-2 3 7-15,2-2-4 0,-4 2-3 0,-1-3-2 16,-1 0 3-16,-2 0-3 0,-1 0 4 0,0-4-4 0,-4 1-7 16,-2 2 2-16,1-5-6 0,-4 2 2 15,0 11-2-15,-7-20-1 0,1 7-8 0,-5 1 5 16,2 2-5-16,-2-1 4 0,-4 2-3 0,1 3 4 0,-4 3 1 16,2-1-4-16,-2 2-7 0,-1-2 5 15,-1 4-4-15,1 6-5 0,2-6-14 0,-2 4-8 16,3 0-14-16,-2 1-9 0,1 0-24 0,2 0-23 0,5 1-25 15,0-2-24-15,2-2-28 0,8-2-26 16,-10 4-56-16,10-4-174 0,0 0-480 0,0 0 213 0</inkml:trace>
          <inkml:trace contextRef="#ctx0" brushRef="#br0" timeOffset="168159.0046">16315 5368 224 0,'4'-8'327'0,"-4"8"-32"0,0 0-30 16,9-4-25-16,-9 4-18 0,0 0-25 0,0 0-15 15,19 18-6-15,-8-4-15 0,-4 4-2 0,2-2-14 16,3 6-5-16,-3 2-7 0,3 1-7 0,0 2-12 16,-3-1-8-16,1 5-7 0,-2-6-4 15,1 2-13-15,-3-2-6 0,0 2-8 0,1-6-1 0,-1 0-9 16,-1-3-10-16,-2-5-6 0,1 4 1 0,-2-2-6 15,-1-8-3-15,4 2 0 0,-1-1-2 0,-4-8-2 16,1 11-3-16,-1-11 2 0,6 7-1 0,-6-7 1 0,0 0-10 16,0 0-5-16,0 0-5 0,0 0-7 15,0 0-4-15,17-15-5 0,-11 5-14 0,0 0-10 0,0-1-7 16,0-2-2-16,1-5-1 0,2-4-4 0,5 3 9 16,-3-3-6-16,1 2 0 0,2 2 9 0,-7 2 4 15,8-1 0-15,-4 4 1 0,-2 3 6 0,1 2 5 16,-3-1 9-16,2 2 9 0,-3-2 1 0,-6 9 0 15,12-6-3-15,-12 6 5 0,15-3 7 0,-15 3 4 16,0 0 1-16,18 9 4 0,-12-4 8 0,-3 2-1 16,2 3 5-16,1-2-1 0,0 4 3 0,-5-1 9 0,0 3 1 15,2-3-5-15,-1 6 8 0,-2-6 2 16,1 5-7-16,-1-7 8 0,-1 6-8 0,-1-5 6 16,2-10-3-16,-5 20 1 0,2-13 4 0,3-7-7 15,-8 15-6-15,2-9-3 0,6-6-6 0,-10 11 3 16,4-5-7-16,6-6 2 0,-12 5-29 0,12-5-22 15,0 0-31-15,-18 0-25 0,18 0-30 0,0 0-29 16,-17-12-26-16,13 6-28 0,-2-5-32 0,3 0-30 0,3-7-44 16,-4 1-223-16,1 0-566 0,3-11 250 0</inkml:trace>
          <inkml:trace contextRef="#ctx0" brushRef="#br0" timeOffset="168397.5896">16849 5154 269 0,'10'-3'263'0,"-10"3"-2"0,0 0-9 0,0 0-8 16,0 0-2-16,13 20-16 0,-8-7-10 0,-2 3 2 16,1 8-8-16,2-11-3 0,0 15-1 0,-3 9-8 15,2-9-1-15,-1-1-2 0,-1 10-13 0,3-11-7 16,3 8-9-16,2 1-13 0,0-9-11 0,-3 0-15 16,-1-1-11-16,1 1-6 0,-2-4-14 0,1 3-9 15,1-4-6-15,-5 2-8 0,4-8-8 0,-1-1-22 0,-3 1-33 16,2-5-35-16,-2-2-44 0,1 0-36 15,-4-8-30-15,3 16-34 0,1-13-36 0,-4-3-51 16,0 0-54-16,15 4-316 0,-15-4-679 0,0 0 301 16</inkml:trace>
          <inkml:trace contextRef="#ctx0" brushRef="#br0" timeOffset="168775.3326">17275 5622 278 0,'0'0'261'0,"0"0"-12"0,13-4-18 0,-13 4-20 15,9-4-17-15,-9 4-14 0,12-2-20 0,-12 2-16 16,15-8-11-16,-6 6-17 0,-9 2-11 0,17-8-5 16,-7 4-12-16,3-3-11 0,1 1-5 0,-4-5-7 15,4 1-7-15,-2 2-3 0,-5 1-6 0,5-4-5 16,-6 1-4-16,2-4-3 0,-1 2-2 0,-1 0-5 16,-2 2-4-16,-1 2 0 0,-3-5-2 0,3-1 2 15,-3 14 2-15,0-15 0 0,0 15-1 0,-6-12 2 16,6 12-2-16,-12-10 3 0,12 10 9 0,-17-1 0 15,8 0 2-15,9 1 3 0,-21 8 6 0,9-5 7 16,0-2 0-16,3 9 6 0,-3-3 0 0,0 7 13 16,3-4-10-16,-1 3 5 0,1-1 1 0,4 5 1 15,-2-4-2-15,4 1-4 0,-2 1 3 0,2 1-4 0,3-5-6 16,-3 4-5-16,3-5 9 0,3 5-15 0,-3-5-5 16,2 0-2-16,-2-10-5 0,6 17 0 15,-3-11-6-15,1 5 1 0,-4-11 7 0,12 11-18 16,-3-6-10-16,-1-2-24 0,4 0-38 0,-12-3-31 0,22-3-33 15,-10 2-29-15,3-3-29 0,0 2-31 0,0-2-34 16,-2-4-31-16,2 2-36 0,1-3-245 0,-1 0-595 16,-1-2 264-16</inkml:trace>
          <inkml:trace contextRef="#ctx0" brushRef="#br0" timeOffset="169336.6942">17634 5524 84 0,'8'-4'194'0,"-8"4"14"16,10-7 9-16,-10 7-4 0,9-7 6 0,-9 7 0 15,0 0 1-15,11-6-9 0,-11 6-19 0,0 0-3 16,0 0-7-16,0 0-6 0,0 0-4 0,0 0-8 15,21 13-8-15,-20-6-3 0,4 2-3 0,-5-9-3 16,6 19-12-16,-3-8-3 0,1-4 1 0,-1 6-7 16,1-2-8-16,-1 0-2 0,2-4-7 0,1 3-14 15,-2 0-8-15,-4-10-8 0,3 13-4 0,2-8-9 0,-5-5-8 16,6 13-5-16,-6-13 2 0,4 8-6 0,-4-8-3 16,0 0-4-16,6 5-2 0,-6-5-7 15,0 0-5-15,0 0 1 0,0 0 0 0,21-5-6 0,-21 5-5 16,12-17-3-16,-6 10-13 0,0-2 4 0,1-3-8 15,1 0-5-15,2-1-5 0,-4-1 0 0,2 1-3 16,-1-2-1-16,1-2 5 0,-1 4-3 16,-1 1 5-16,0 3 5 0,-1 3-5 0,-2-3 5 0,1-2 3 15,-4 11-5-15,6-9 5 0,-6 9-8 0,0 0 5 16,7-4 2-16,-7 4 4 0,0 0-5 0,0 0 9 16,0 0 10-16,0 0-9 0,0 0 9 0,9 24 2 15,-9-24 0-15,2 15 8 0,1-9-7 0,-2 4-1 16,1 1 5-16,-2-11 1 0,10 21-1 0,-7-12-1 15,2 1-4-15,-1-4 1 0,-4-6-1 0,9 14 2 16,-4-7-4-16,-5-7-1 0,7 10 1 0,-1-8-3 16,-6-2 4-16,0 0 0 0,10 4-3 0,-10-4-2 15,0 0 7-15,0 0-9 0,17-2 1 0,-17 2-3 0,9-9 1 16,-9 9-2-16,12-12-6 0,-5 4 2 16,-1-2-6-16,3-2-1 0,3-3-3 0,-4 0 1 15,2 2 0-15,5-6-3 0,-3 6 2 0,-3 0-1 16,1 4 9-16,4-4-10 0,-5 7 2 0,4 1-2 0,-3 1 1 15,1-1 2-15,1 4-1 0,3 1 5 0,-15 0 2 16,30 4-3-16,-16 2 6 0,4-1 1 0,-3 6 4 16,0 1-3-16,8-2 1 0,-3 5-5 0,1-4 4 15,5 5 0-15,-5-1 3 0,1 1-4 0,0 3-7 16,1-6-39-16,-1 2-57 0,0-1-67 16,-7-1-69-16,-1-2-89 0,1-2-139 0,-2 0-244 0,3-3-766 15,-2-1 340-15</inkml:trace>
        </inkml:traceGroup>
        <inkml:traceGroup>
          <inkml:annotationXML>
            <emma:emma xmlns:emma="http://www.w3.org/2003/04/emma" version="1.0">
              <emma:interpretation id="{E59584EC-1F80-48B0-BC0C-62DC11A0F8D5}" emma:medium="tactile" emma:mode="ink">
                <msink:context xmlns:msink="http://schemas.microsoft.com/ink/2010/main" type="inkWord" rotatedBoundingBox="21744,6120 26756,5954 26790,6990 21778,7156"/>
              </emma:interpretation>
            </emma:emma>
          </inkml:annotationXML>
          <inkml:trace contextRef="#ctx0" brushRef="#br0" timeOffset="170559.0356">19441 5391 78 0,'0'0'279'0,"3"-13"-7"16,-3 13-8-16,3-11-8 0,-3 11-2 0,0-13-11 0,0 13-7 16,0 0-16-16,0 0-2 0,-2-16-14 0,2 16-17 15,0 0-12-15,0 0-22 0,0 0-17 0,0 0-11 16,0 0-13-16,0 0-16 0,0 0 11 0,0 0 0 16,0 0-2-16,0 40 10 0,0-26-3 0,-1 4 1 15,1 2-5-15,3-3-5 0,-1 1 6 0,0 0-1 16,2-1-11-16,-1 1-7 0,2-1-8 0,-2 3-3 15,1-5-2-15,4 1-4 0,-1-1-8 0,1-2-3 0,-1-2-1 16,2-3 0-16,-1 0-7 0,-1-3-4 16,2 3 3-16,4-2-5 0,-2-2-9 0,5-3 1 15,-4-1-5-15,-12 0-3 0,27-2-4 0,-11-5-5 0,-1 3-1 16,0-4-1-16,2 0-5 0,-4 0-11 0,1-6-4 16,-1 1-6-16,-4-2-10 0,6-5-15 0,-2-8 5 15,-1 8-8-15,0-2-1 0,-4 1 1 0,-1-3 4 16,-1 3-3-16,-2 3 8 0,-1 0 2 0,0 0 3 15,-1 3 1-15,-2-1 1 0,1 3 4 16,-1 2 2-16,0 11 1 0,0-15 3 0,0 15 8 0,0-15 1 16,0 15-2-16,0-12 1 0,0 12-8 0,0 0 3 15,0 0-2-15,0 0 1 0,0 0 8 0,0 0 2 16,0 0-3-16,0 0 7 0,0 51 3 0,2-36-1 16,1 1 7-16,-2-1-2 0,4 3 1 15,-4-3-2-15,8 1 2 0,-3-1-4 0,0 1-2 0,2-3 1 16,-1 4-1-16,-1-4-2 0,2-2 1 0,2 3-4 0,-3-3-11 15,1 0-21-15,-2-2-33 0,1-4-33 0,-1 1-33 16,2-1-28-16,2-3-32 0,-10-2-50 0,15 7-34 16,-9-4-43-16,-6-3-74 0,0 0-242 0,25-11-679 15,-17 5 300-15</inkml:trace>
          <inkml:trace contextRef="#ctx0" brushRef="#br0" timeOffset="171281.572">20173 5487 255 0,'0'0'254'0,"0"0"-16"0,0 0-10 0,0 0-11 16,0 0-7-16,28-19-8 0,-10 13-7 0,6 0-19 15,3-3-16-15,3 4-10 0,-2-3-14 0,3 0-14 16,9-2-9-16,2 3-10 0,3-3-7 0,-3 3-9 0,1-2-13 16,-1 0-2-16,-2 3-2 0,-9 2-12 0,-1 1-7 15,1-2-3-15,-4 1 1 0,-1-2-8 16,-5 6 0-16,-7-1-11 0,3-3 2 0,-2 2-12 0,-5 1 11 15,-10 1-5-15,17 1 5 0,-17-1 6 0,12-1-8 16,-12 1 5-16,0 0 0 0,14 0-5 0,-14 0 1 16,0 0 3-16,0 0 7 0,12-1-4 0,-12 1-1 15,0 0 6-15,8 6-19 0,-8-6 14 0,0 0-11 16,10 7-2-16,-10-7 7 0,8 10 2 0,-5-3-2 16,3-2 11-16,0 8-16 0,-2-4 0 0,-1-3 4 15,3 4-4-15,-6-10-3 0,11 16-5 0,-8-6-4 16,1-1 0-16,-1-2 2 0,1-1-3 0,-4-6-14 15,3 11-24-15,-3-11-25 0,5 9-27 0,-5-9-30 16,0 15-38-16,0-15-43 0,0 0-59 0,0 0-73 0,-12 6-223 16,12-6-588-16,0 0 260 0</inkml:trace>
          <inkml:trace contextRef="#ctx0" brushRef="#br0" timeOffset="170906.8497">20195 5301 85 0,'5'-17'282'0,"-2"9"-15"0,3-2-8 0,1 1-12 15,2-3-12-15,-2 4-20 0,4-1-12 0,-1-2-12 16,2 0-15-16,-1 1-8 0,1 3-13 0,1 0-10 16,-2 7-8-16,-1-5-3 0,0 0-6 0,-10 5-5 15,20-3-12-15,-11 2-11 0,-9 1-4 0,18 4 0 16,-11 1-12-16,2 2 0 0,0 2-2 0,-5 0 3 15,2 2 0-15,-1 4 11 0,1 2-1 0,-3 0 7 0,0 0-9 16,4 6 18-16,-4-6-12 0,-4 2-3 16,1 6-5-16,1-10-7 0,-1 7-3 0,0-4-3 15,3 6-7-15,-3-12-6 0,-3 6-11 0,6-3-1 0,-3 2-6 16,0-6 0-16,0-1-3 0,0 0-9 0,0-10 1 16,2 20-3-16,-1-14-1 0,-1-6 1 15,5 16-7-15,-5-16-2 0,3 9-4 0,3-4-5 16,-6-5-15-16,12 6-29 0,-12-6-18 0,14 1-18 0,-14-1-39 15,18-4-30-15,-9 0-22 0,2 0-22 0,-11 4-34 16,15-9-31-16,-9 2-30 0,-6 7-24 0,15-14-53 16,-12 9-241-16,-3 5-641 0,7-13 283 0</inkml:trace>
          <inkml:trace contextRef="#ctx0" brushRef="#br0" timeOffset="171580.579">21111 5199 126 0,'0'0'271'0,"10"-3"-13"0,-10 3-19 16,0 0-10-16,0 0-17 0,17 8-17 15,-11-2-15-15,-6-6-6 0,12 14-17 0,-3-8-5 0,3 3-7 16,-2 4-5-16,-1-1-8 0,3 0-7 0,-5 2-10 16,2-2-11-16,2 1-6 0,-2 2-11 0,1-2-5 15,-4 1-7-15,-3-3-7 0,3 1-3 0,-2 2-6 16,-4-5 0-16,2 4 0 0,-2-13-4 0,-6 24 3 15,0-19-3-15,-1 2 0 0,-1 6-2 0,-5-5-7 16,-1 1-1-16,-2 0-6 0,-1-4-5 0,3 3 1 16,-4-5-5-16,0 5-5 0,1-5-11 0,-1 3-6 15,4-2-16-15,-4-2-25 0,1-1-20 0,1 3-25 16,2-4-31-16,14 0-34 0,-20-5-43 0,20 5-48 0,-12-10-76 16,6 7-191-16,6 3-543 0,0-13 240 0</inkml:trace>
          <inkml:trace contextRef="#ctx0" brushRef="#br0" timeOffset="172694.5684">21502 5312 172 0,'10'0'309'16,"-10"0"-15"-16,0 0-18 0,13-2-22 0,-13 2-21 15,0 0-24-15,0 0-16 0,11 8-15 0,-11-8-6 16,4 7-8-16,-4-7-11 0,6 11-3 0,-6-11-10 15,2 13 6-15,-1-1-11 0,2-4 3 0,-1 3-12 16,-2-11-1-16,1 19-9 0,2-8-4 0,-1-3 3 16,-1 0-13-16,-1-8 0 0,6 16-7 15,-4-7-12-15,-2-9 0 0,4 14-6 0,-4-14-7 0,3 10-4 16,-3-10-6-16,6 11-8 0,-6-11-2 0,3 7-4 16,-3-7-2-16,0 0-1 0,5 7-9 0,-5-7 1 15,0 0-1-15,0 0-8 0,16-2 2 0,-16 2-10 16,0 0-2-16,15-12-3 0,-8 4-20 0,1 2-15 15,1-2-2-15,0-4-4 0,3 0-13 0,-3-5 3 0,4 0-13 16,0-2-5-16,4 0 0 0,-7 5 7 16,2-1 4-16,-1 1 13 0,-2-3-3 0,3 4-3 15,-2 2 3-15,-1 0 3 0,-2 2 10 0,-1 2-6 0,2 0 3 16,-1-1 3-16,1 3 10 0,-8 5-8 0,10-6 1 16,-10 6 10-16,15-1-5 0,-15 1 0 0,14 4 6 15,-14-4 4-15,13 5-1 0,-7 2 2 0,1 2 5 16,1-2-1-16,-1-1 4 0,-1 5 4 0,2-2 1 15,4 2 0-15,-2 0 2 0,4 1 21 0,-4 2-8 16,2-5-7-16,0 0 7 0,1-2 0 0,2 0 7 0,-1-1-5 16,-1 1 7-16,3-3-3 0,1-2-10 15,1-2 2-15,1 1 1 0,0-4-1 0,8 1-5 16,-3-5-3-16,3 1 1 0,0-1 10 0,-2 0-8 0,2-6-5 16,-2 3-7-16,2 2 5 0,-1-5-3 0,0 0-13 15,1-5 0-15,5-4-21 0,-4-3 5 16,-7 8-25-16,0 0 9 0,-2-5 5 0,-2 1-12 0,-4-3 2 15,0 5 3-15,-2-4 1 0,-2 1 1 0,-6-1 6 16,1 6 4-16,-1 2 0 0,-3-4-3 16,0 7 22-16,-3-7 1 0,-3 4 1 0,0-3 9 0,-3 5-12 15,-1-1 8-15,-4-1-3 0,1 5 11 0,0-5-5 16,-2 2 4-16,-5 0 0 0,1 2 1 0,0-1-3 16,1 5 13-16,-6-1-11 0,4 3 9 0,1 1-6 15,0 4-3-15,1 0 9 0,1 0-3 0,-1 1-3 16,1 2-4-16,2 2 4 0,0 2 5 0,1 1-1 15,1 3 7-15,-1 0-9 0,1 2 9 0,0 6-4 16,2-2 16-16,1 3-2 0,1 2 15 0,3-5 1 0,1 4 0 16,2 3-5-16,2 0 2 0,2 0 0 15,2-2-3-15,0 1-1 0,8-2-4 0,-4 2 1 16,1 3-5-16,1-10-2 0,7 3 3 0,-3 3-7 0,1-2-1 16,2-4 7-16,2 0-13 0,0-1 1 15,3-1 2-15,-2 2-5 0,-2-8 1 0,2 7 2 16,5-8-4-16,-5-3 1 0,5 0-4 0,-4 0-1 0,0-4 2 15,6-3-7-15,-5 6 5 0,-2-6-3 0,6-4 0 16,1 5 0-16,-4-5 2 0,-2 2-3 16,3-6 1-16,-2 1 1 0,0-3-5 0,-3 3 2 0,-3 1 2 15,6-6-3-15,-5 6-2 0,-1 2-3 0,0-1 2 16,2-1 1-16,-7 4-3 0,0-1-4 0,-1 4 9 16,-9 2-11-16,14-5 2 0,-14 5-3 0,12 0 2 15,-12 0-2-15,12 9 2 0,-12-9-1 0,7 13 0 16,-1-6 2-16,-4 0 0 0,-2-7 5 0,8 20-4 15,-3-10 3-15,-1 1 3 0,-2 2-1 0,1-2 1 0,6 3-1 16,-2-3 4-16,2 0-5 0,-1 2 7 0,2-1 4 16,-2-8-3-16,1 7-1 0,0-6 6 15,4 1-3-15,-4-2-3 0,3-3 2 0,3 0 2 0,0-1 0 16,1-1 1-16,3-3 2 0,1 1 1 0,-7-4 1 16,1-2 2-16,-1 2 10 0,-2-2 2 0,2-2 1 15,-1 0 3-15,-5 1 3 0,5-6-6 0,-1 5-2 16,-4-6-3-16,-1 8 0 0,-3-2-4 0,2 2-4 15,-5 9-2-15,6-18-6 0,-5 12-22 0,-1 6-24 16,6-12-21-16,-6 12-39 0,3-11-35 16,-3 11-36-16,0 0-30 0,4-6-25 0,-4 6-14 0,0 0-14 15,0 0-15-15,8-6-21 0,-8 6 0 0,0 0-17 16,19 4-9-16,-19-4 1 0,14 4-158 0,-14-4-505 16,15 4 225-16</inkml:trace>
          <inkml:trace contextRef="#ctx0" brushRef="#br0" timeOffset="173158.4736">23338 5219 1586 0,'13'5'-52'15,"0"2"58"-15,1-3 24 0,-1 0 22 0,-4 2 12 16,8-3 17-16,-8 1 14 0,2-1 11 0,-2-1 13 15,-9-2 7-15,20 3 1 0,-10-1 5 0,1 0-1 0,-11-2 0 16,22 1 0-16,-12-2-11 0,4 2-10 0,-2-1 6 16,3-1-11-16,1-1-6 0,1 0-12 0,0 1-5 15,-2-3-6-15,5-3-10 0,-4 4 3 16,2-5-9-16,1 4-4 0,-1-3 0 0,-4-2-5 0,-1 3-7 16,1-2-1-16,-5-2-1 0,-1 3-5 0,-2-2-8 15,-3 3 1-15,-3 6 6 0,2-13-15 0,-2 13-5 16,-9-13-6-16,9 13-8 0,-19-8-3 0,1 1-11 15,1 6-6-15,-2-1 2 0,0 4-3 0,-1-1 4 16,-5 6 0-16,1-3 7 0,-1 2-7 0,-1 4 6 16,4 1 1-16,-1 3-3 0,9-3-1 0,-1-2 5 15,1 2 0-15,1 0-1 0,1 2 4 0,4 5-2 16,1-5 2-16,2 3-2 0,1 1 4 0,3 3 0 16,2-3-1-16,3 1-1 0,4-4 4 0,2 8-3 15,5-4 12-15,3-1-5 0,0 1-8 0,1 2 9 16,5-2 1-16,2 3 0 0,-4-5 2 0,11 6 3 15,0 2-1-15,-8-10 1 0,2 4-2 0,-5-2 21 0,2-2 0 16,-2 1 10-16,-1-2 1 0,-1 3-2 0,-2-5 2 16,-5 1 12-16,2-1-7 0,-2-3-1 15,-5-2-6-15,4 3 3 0,-5-1-2 0,-1-5 2 16,-6-3 3-16,12 11-1 0,-12-11-1 0,0 7 2 0,0-7-1 16,0 0-3-16,0 0-8 0,-13 11 1 0,13-11-4 15,-18 3-1-15,7 0-2 0,-2-2 3 0,-5 1-13 16,18-2-7-16,-28-7-24 0,8 5-21 0,4-2-30 15,-3 1-35-15,1-1-29 0,-2-3-34 0,-5 1-39 16,-2-5-51-16,2 0-52 0,4-2-78 16,-5-2-208-16,6-2-638 0,0-1 282 0</inkml:trace>
          <inkml:trace contextRef="#ctx0" brushRef="#br0" timeOffset="173392.4459">23458 4875 79 0,'-1'-15'395'0,"1"15"-23"0,1-11-27 0,-1 11-30 16,8-11-24-16,-8 11-27 0,13-9-33 0,-1 7-13 0,2-2-25 15,5 4-18-15,-1 3-21 0,9 0-19 0,1 1-12 16,0 3-38-16,2 0-42 0,-3 0-47 15,3 3-51-15,-3-1-45 0,0 0-45 0,-4 5-47 0,3-6-56 16,-4 0-198-16,-2 1-483 0,-3-6 213 0</inkml:trace>
          <inkml:trace contextRef="#ctx0" brushRef="#br0" timeOffset="173581.0656">24047 5004 250 0,'0'0'267'15,"6"12"1"-15,-3-5 0 0,-3-7-5 0,8 15-6 16,-4-6-10-16,2 2-9 0,-3-1-12 0,3 2-7 15,2 3-16-15,-2-5-13 0,0 5-8 0,-2-5 0 16,2 5-28-16,-3-6-5 0,3 5-18 0,-2-5-13 16,-1 0-11-16,2 0-6 0,-4 0-13 0,4 0-12 15,-5-9-14-15,6 13-37 0,-6-13-47 0,3 8-37 16,-3-8-35-16,0 0-53 0,0 0-65 0,0 0-73 16,0 0-291-16,0 0-623 0,0 0 276 0</inkml:trace>
          <inkml:trace contextRef="#ctx0" brushRef="#br0" timeOffset="173788.749">24314 4999 177 0,'12'2'282'0,"-12"-2"-7"16,12 7-9-16,-6 0-5 0,3-3-13 16,-3 6-17-16,0-2-12 0,2 1-9 0,-1 2-13 15,2 0-8-15,-3-1-5 0,4 3-6 0,-2-4-6 0,-4 2-11 16,-1-2-9-16,-3-9-14 0,5 18-13 0,-5-11-6 15,0-7-7-15,-12 23-19 0,1-14-4 0,1 0-18 16,-2-2-43-16,-3 0-64 0,-1-1-59 0,1 1-71 16,-5-1-102-16,4 1-334 0,3-5-653 0,13-2 289 15</inkml:trace>
          <inkml:trace contextRef="#ctx0" brushRef="#br0" timeOffset="175567.2112">24220 5230 53 0,'0'0'176'0,"0"0"-6"0,0 0-11 15,0 0-2-15,0 0-13 0,0 0-10 16,0 0-7-16,0 0-5 0,0 0-4 0,0 0-3 16,0 0-2-16,0 0-4 0,0 0-6 0,0 0-6 15,0 0 3-15,0 0-8 0,0 0 1 0,0 0-6 0,0 0 0 16,0 0-5-16,0 0-3 0,0 0-9 16,0 0-5-16,0 0-1 0,0 0-6 0,0 0-8 0,0 0 0 15,0 0-10-15,0 0-4 0,0 0-5 0,0 0 0 16,0 0-5-16,0 0-1 0,0 0-2 0,0 0-1 15,0 0-3-15,0 0-2 0,26 1-2 0,-26-1 0 16,13 0-8-16,-13 0 5 0,17-3-7 0,-17 3 2 16,19 0 1-16,-6 2-4 0,1-2-20 0,-14 0-11 15,27-2-27-15,-14 2-24 16,1-2-30-16,3 4-42 0,1-6-44 0,-1-1-238 0,-7 3-468 16,5 0 207-16</inkml:trace>
        </inkml:traceGroup>
      </inkml:traceGroup>
    </inkml:traceGroup>
    <inkml:traceGroup>
      <inkml:annotationXML>
        <emma:emma xmlns:emma="http://www.w3.org/2003/04/emma" version="1.0">
          <emma:interpretation id="{4F5A15C5-98A1-4054-ABDF-8C13047B0AE4}" emma:medium="tactile" emma:mode="ink">
            <msink:context xmlns:msink="http://schemas.microsoft.com/ink/2010/main" type="paragraph" rotatedBoundingBox="6704,8563 10099,8281 10163,9050 6768,933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02E9B0B0-C187-4FEE-A20D-81402059F1F2}" emma:medium="tactile" emma:mode="ink">
              <msink:context xmlns:msink="http://schemas.microsoft.com/ink/2010/main" type="line" rotatedBoundingBox="6704,8563 10099,8281 10163,9050 6768,9332"/>
            </emma:interpretation>
          </emma:emma>
        </inkml:annotationXML>
        <inkml:traceGroup>
          <inkml:annotationXML>
            <emma:emma xmlns:emma="http://www.w3.org/2003/04/emma" version="1.0">
              <emma:interpretation id="{07027FA7-42D6-4710-B54E-56B53A79E6E0}" emma:medium="tactile" emma:mode="ink">
                <msink:context xmlns:msink="http://schemas.microsoft.com/ink/2010/main" type="inkWord" rotatedBoundingBox="6704,8563 10099,8281 10163,9050 6768,9332"/>
              </emma:interpretation>
            </emma:emma>
          </inkml:annotationXML>
          <inkml:trace contextRef="#ctx0" brushRef="#br0" timeOffset="209358.9829">4460 7365 48 0,'0'0'153'0,"17"2"-11"0,-17-2-5 16,0 0-14-16,0 0-3 0,0 0-7 0,0 0-5 16,0 0-8-16,0 0-1 0,0 0-16 15,0 0 5-15,0 0-2 0,0 0-5 0,0 0-3 0,-4-15-2 16,4 15-7-16,0 0 4 0,0 0-6 0,0 0-3 15,0 0 4-15,0 0-1 0,0 0-4 16,0 0 3-16,0 0 0 0,0 0-3 0,0 0 6 0,-16-7-3 16,16 7-3-16,0 0-3 0,0 0 2 0,0 0-6 15,0 0 1-15,0 0-8 0,0 0-3 0,0 0 0 16,0 0-1-16,-18 13 5 0,18-13-5 0,-6 9 3 0,6-9-6 16,-6 13 2-16,4-5 4 0,2-8-1 15,-6 16 0-15,6-6-3 0,-1-1-5 0,-4 2 3 16,5-11-4-16,-1 17 1 0,1-7-4 0,0-10-12 0,0 21 10 15,1-14-16-15,-1-7 13 0,3 17-4 0,-1-10-3 16,-1 4 2-16,5-4-4 0,-6-7 1 16,12 13-1-16,-9-7-3 0,3 1-3 0,-6-7 9 0,14 11-4 15,-7-7 2-15,-7-4 2 0,18 4-5 0,-11-1 2 16,-7-3-3-16,20 1-1 0,-20-1-6 0,18-1 5 16,-9-3-2-16,-9 4 2 0,19-3-3 0,-12-1-1 15,-7 4-1-15,21-11 2 0,-10 6-3 16,1 1-5-16,-5-2-8 0,2 2 12 0,-1-1 2 0,2-1-4 15,-10 6 1-15,13-14-6 0,-1 7 11 0,-4 0 1 16,-2 1-10-16,-6 6 0 0,12-15-3 16,-8 9-5-16,-4 6 6 0,6-14 3 0,-1 7-1 0,-1-3-2 15,-4 10-8-15,0-14 8 0,0 14 7 0,0-12-1 16,0 12-4-16,0-13-10 0,0 13 9 0,0-14 2 16,0 14-3-16,-4-15 5 0,4 15-7 0,-5-10 1 15,5 10 0-15,-7-11 0 0,7 11-1 0,-6-7-3 16,6 7 6-16,0 0-3 0,-12-9 3 0,12 9-2 0,-9-8 0 15,9 8-11-15,-14-5 10 0,14 5 4 0,-14-2 0 16,14 2-4-16,-17-3 1 0,17 3-2 16,-16-3-3-16,16 3 5 0,-18 0 1 0,18 0-2 0,-18 0 12 15,18 0-8-15,-19 1-5 0,19-1 4 0,-14 2 1 16,14-2 1-16,-13 5 1 0,13-5-2 0,-15 5-2 16,9-1 4-16,6-4-7 0,-14 6 5 0,7-3-3 15,7-3-3-15,-13 11 8 0,7-6-11 0,6-5 6 16,-14 8-6-16,10-3 5 0,4-5 1 0,-9 11 1 15,1-8 5-15,4 5-7 0,4-8 7 16,-8 12-4-16,5-4-4 0,3-8 4 0,-6 11 3 0,6-11-1 16,-4 13-1-16,1-5 0 0,3-8-4 0,-3 13 0 15,3-13 4-15,0 0 6 0,0 20-14 0,0-20 9 16,-2 16-6-16,2-16 7 0,2 10-4 0,-2-10 4 16,0 14-6-16,0-14 0 0,3 10 5 0,-3-10-1 15,3 12 3-15,-3-12 1 0,1 10-8 0,-1-10 8 16,9 6-9-16,-9-6 5 0,8 5 10 0,-8-5-6 0,0 0-3 15,15 4 4-15,-6-3-8 0,-9-1 10 16,16 3-5-16,-16-3 1 0,15-4-3 0,-15 4 4 16,15-2-8-16,-15 2 2 0,16-3 3 0,-7-1-1 0,-9 4 2 15,18-7 2-15,-9 3-9 0,2-1 10 0,-11 5-1 16,19-6-1-16,-10-1-11 0,6 0 7 0,-9 1-2 16,4 3 1-16,-2-4-5 0,1 3 3 0,0-2 6 15,-9 6-2-15,8-15 5 0,-8 15-6 0,9-9 1 16,-4 4-5-16,-1-6 3 0,-4 11-9 0,6-9 12 15,-6 9-5-15,5-11-5 0,-5 11 6 0,4-13-5 16,-4 13 7-16,6-11 2 0,-6 11-7 0,0 0-1 16,0-11 6-16,0 11-1 0,5-9-3 0,-5 9 2 15,0 0 3-15,0 0-5 0,1-11-2 0,-1 11 8 16,0 0-4-16,0 0 19 0,0 0-14 0,0 0-5 16,0 0 4-16,-1-15-3 0,1 15 0 0,0 0-5 15,0 0-2-15,0 0 8 0,0 0 11 0,0 0-8 16,0 0-3-16,0 0-8 0,0 0 0 0,0 0 3 0,0 0-1 15,0 0-2-15,0 0 6 0,0 0 9 0,0 0-7 16,0 0-5-16,-5 36 12 0,5-36 2 0,-3 17 2 16,3-17-6-16,0 18 11 0,0-8-1 0,3 3 8 15,-1 1 2-15,-2-1-3 0,3-2 7 16,-3-11 3-16,0 29-5 0,1-20 8 0,-2 6-2 0,4-3 9 16,0 3 1-16,-3-4 6 0,3-1-9 0,-2 2 2 15,1 5 3-15,1-4 0 0,-2 2-3 0,2-4 3 16,-3-1 6-16,3 4-4 0,-1 3 2 0,-1-4 0 15,4-1-2-15,-1 0-1 0,-2 4 1 0,1-2 4 16,-1-1 0-16,1 0-6 0,0 2 2 0,0-4-5 16,-1 0-2-16,2 2 0 0,1 0-2 0,-5 3 0 15,1-7-1-15,2 6-4 0,0-8-1 0,-1 4 5 16,-1-1-1-16,2 0-2 0,-1 0 2 0,2 0-2 0,-4-10-4 16,3 17 1-16,-3-6 0 0,0-11 0 15,2 18 2-15,2-11-6 0,-4-7 3 0,2 15-6 16,-2-15-2-16,-2 10-3 0,2-10-2 0,2 14 5 0,-2-14-5 15,0 0 3-15,3 12-6 0,-3-12-1 0,0 0-3 16,0 0 3-16,0 0-1 0,0 0 1 0,3 8-6 16,-3-8 0-16,0 0-2 0,0 0 10 0,0 0-5 15,0 0-2-15,0 0-4 0,0 0 6 0,0 0-2 16,0 0-3-16,0 0-11 0,0 0-15 0,0 0-29 16,0 0-28-16,0 0-45 0,0 0-46 0,10-31-52 15,-7 23-41-15,-3 8-42 0,5-15-52 0,-4 7-63 16,-1 8-418-16,0-18-902 0,0 18 400 0</inkml:trace>
          <inkml:trace contextRef="#ctx0" brushRef="#br0" timeOffset="210149.4193">5247 7458 191 0,'0'0'235'16,"0"0"-6"-16,0 0-12 0,0 0-11 0,0 0-9 15,0 0-12-15,0 0-15 0,0 0-10 0,0 0-16 16,0 0-13-16,0 0-8 0,0 0-11 0,0 0 1 15,0 0-9-15,0 0-3 0,0 0-9 0,19-7 2 16,-19 7-6-16,14-5-2 0,-14 5-4 0,16 0 0 16,-2-1 4-16,-14 1-10 0,19-1 0 0,-8-3-7 15,3 2 4-15,0 0-3 0,2 0-3 0,-1 1 1 16,-1-3 0-16,0 2-9 0,1 2-2 0,2-1-1 16,-1-2-5-16,1 2 1 0,-7-1-5 0,2 1-9 15,-12 1 4-15,24 0-5 0,-15 0-6 0,-9 0 1 16,15-3 2-16,-15 3-3 0,19 3-7 0,-19-3-1 0,14-3-3 15,-14 3 1-15,0 0 7 0,0 0-13 16,19 3 1-16,-19-3 2 0,0 0 0 16,13 0 0-16,-13 0-3 0,0 0 4 0,0 0 0 0,12-3-6 0,-12 3 5 15,0 0-4-15,12-1 7 0,-12 1-10 16,0 0 3-16,15-3-14 0,-15 3 15 0,8-3-1 0,-8 3 3 16,0 0-13-16,0 0 6 0,0 0 0 0,14-5-2 15,-14 5-10-15,0 0-8 0,0 0-9 0,11-1-24 16,-11 1-11-16,0 0-19 0,0 0-27 15,0 0-14-15,0 0-22 0,0 0-27 0,-28 16-28 0,28-16-29 16,-18 4-31-16,12 3-50 0,-8-3-217 0,2 2-562 16,-1 0 249-16</inkml:trace>
          <inkml:trace contextRef="#ctx0" brushRef="#br0" timeOffset="210618.5094">5348 7630 185 0,'0'0'214'15,"0"0"-8"-15,0 0-9 0,0 0-9 16,14 0-10-16,-14 0-9 0,0 0-6 0,12 3-5 0,-12-3-10 15,0 0-3-15,13 0-7 0,-13 0-5 0,12 0-4 16,-12 0-5-16,14 0 2 0,-14 0-11 0,16 3-3 16,-16-3-2-16,19-3-2 0,-8 6-1 15,-11-3-6-15,27 0 12 0,-11 0-5 0,2 0 4 0,-5-4-7 16,7 2 10-16,2 0-10 0,1 0-5 0,-7-1-1 16,9 3-1-16,-4-4-11 0,-1 3-4 0,5-6-11 15,-6 4-1-15,8-1-7 0,-10 4-2 0,0-1-3 16,3-6-6-16,-2 2-5 0,-3 2-5 0,1 1-3 0,-16 2-11 15,19-2 5-15,-19 2 1 0,14-1-3 16,-14 1-4-16,12 1 7 0,-12-1-15 0,0 0 0 16,10-3 3-16,-10 3-6 0,0 0 2 0,0 0-5 0,0 0 0 15,14-2 6-15,-14 2-11 0,0 0-1 0,0 0-2 16,0 0-1-16,0 0-5 0,0 0-10 16,0 0-11-16,0 0-12 0,0 0-21 0,0 0-20 0,0 0-24 15,0 0-24-15,0 0-18 0,0 0-29 0,0 0-39 16,-27 15-46-16,27-15-62 0,0 0-311 0,0 0-679 15,-23-6 300-15</inkml:trace>
          <inkml:trace contextRef="#ctx0" brushRef="#br0" timeOffset="211114.198">6251 7454 33 0,'0'0'273'0,"0"0"-11"0,0 0-3 16,0 0-18-16,0 0-17 0,12 4-13 0,-12-4-14 16,0 0-19-16,0 0-13 0,0 0-2 0,6 4-13 15,-6-4-3-15,0 0-5 0,0 0-6 0,13 7-3 16,-13-7-1-16,8 2-5 0,-8-2 8 0,11 1-10 16,-11-1 1-16,17 0-3 0,-17 0 1 0,25 0-3 15,-11 0-2-15,-1 0-9 0,3-1-2 0,1 1-5 16,2-2-6-16,-1-2 3 0,2 3-19 0,-4-1-4 0,3-2-6 15,1 3-5-15,-1-2-9 0,0 0-4 0,-2 3-2 16,2 0-9-16,-2-4 0 0,-1 3-5 0,-2 0-3 16,-4 0 0-16,-10 1-8 0,21-4-2 0,-11 2 0 15,-10 2-3-15,11-2-3 0,-11 2-4 0,12-3-1 16,-12 3-4-16,0 0-15 0,0 0-10 16,0 0-24-16,0 0-25 0,16 1-19 0,-16-1-26 0,0 0-20 15,0 0-24-15,0 0-35 0,0 0-37 0,0 0-47 16,0 0-59-16,0 0-291 0,0 0-674 15,0 0 299-15</inkml:trace>
          <inkml:trace contextRef="#ctx0" brushRef="#br0" timeOffset="211768.5306">7028 7342 36 0,'0'0'243'0,"0"0"-15"16,6 7-15-16,-6-7-4 0,0 0-12 0,0 0-7 16,0 0-6-16,0 0-15 0,7 8-8 0,-7-8-7 15,0 0-10-15,0 0-6 0,6 11-8 0,-6-11-1 16,6 5-11-16,-6-5-11 0,0 0 2 0,6 11-6 15,-6-11-4-15,0 0-4 0,8 8-11 0,-3-2 1 16,-5-6-2-16,14 6 0 0,-8-1 1 0,1-2-6 16,-7-3 4-16,15 4-10 0,-7 0-2 0,-8-4-11 15,15 7-3-15,-5-7 5 0,-10 0 2 0,19 0-15 0,-19 0 2 16,20 2-7-16,-20-2 9 0,19-2-16 16,-8 2 0-16,-2-4-7 0,4 3-1 0,-3-1-1 15,2 1-9-15,-1-3 0 0,-11 4 0 0,19-6 2 0,-10 0 3 16,2 2-14-16,-2-1 1 0,1 0-1 0,-1-1 9 15,-2 1-4-15,-1-1 2 0,0-1-8 16,-6 7-2-16,14-13 4 0,-11 7 2 0,-3 6-15 0,7-10 10 16,-7 10-2-16,6-15 0 0,-6 15-4 0,0-11 6 15,0 11 5-15,0 0-10 0,-3-16-7 0,3 16 8 16,-7-10-5-16,7 10 1 0,-9-11 3 0,9 11-1 16,-11-8-2-16,11 8 0 0,-12-6 4 0,12 6-3 15,-16-5-3-15,16 5 4 0,-13-5 0 0,4 4 1 16,9 1 3-16,-21-2 2 0,12 0-7 0,9 2-1 15,-20-2-4-15,20 2 5 0,-19 0 0 0,6 2 3 16,13-2-4-16,-20 2 5 0,11 0-3 0,9-2 3 16,-19 5-7-16,8-4 9 0,11-1-3 0,-16 7 2 0,4-2-10 15,2-3 13-15,-1 2-14 0,2 1 8 0,-1 1 1 16,10-6 0-16,-15 7-3 0,7-1 3 0,0-1-5 16,8-5 5-16,-11 9 2 0,5-5-7 0,6-4 0 15,-12 12-2-15,8-6-18 16,4-6-9-16,-6 9-22 0,6-9-13 0,-5 11-18 0,5-11-23 0,-3 11-28 15,-3-4-34-15,6-7-31 0,0 11-41 0,0-11-42 16,0 0-277-16,6 11-604 0,-6-11 267 0</inkml:trace>
          <inkml:trace contextRef="#ctx0" brushRef="#br0" timeOffset="212716.3363">7439 7266 47 0,'0'0'206'0,"0"0"-8"0,0 0-9 0,0 0-7 16,0 0-8-16,0 0-3 0,0 0-9 0,0 0-3 0,0 0-7 16,0 0-2-16,0 0-7 0,0 0 2 15,0 0-8-15,0 0-4 0,0 0-7 0,0 0-7 0,0 0-7 16,0 0-7-16,0 0-13 0,0 0 1 0,0 0-17 15,0 0-1-15,0 0-11 0,0 0 0 0,0 0-2 16,0 0-1-16,0 0-4 0,0 0 2 16,-10 30 2-16,10-30-1 0,0 0-6 0,0 0 0 0,3 19-3 15,-3-19 2-15,3 11-1 0,-3-11 0 0,4 10-1 16,-4-10-2-16,6 10 0 0,-6-10-1 0,3 10 1 16,-3-10 0-16,8 7 0 0,-5-2 2 0,-3-5 4 15,12 12 2-15,-8-9 2 0,5 2-4 0,-9-5 1 16,17 4-6-16,-9-2-1 0,3 0 0 0,-1 0-7 0,-10-2 0 15,23 1 2-15,-7-1-6 0,-4 0-5 16,4 0-4-16,-2-3 0 0,-1 1-3 0,-1 0-5 16,2-1 4-16,-4 2-4 0,-1-3-2 0,4 1 1 15,-13 3-6-15,20-8 4 0,-11 3 2 0,1 2-5 16,-10 3 8-16,12-8-4 0,-7 3 2 0,-5 5-1 16,12-10-1-16,-5 4-4 0,-4-2 10 0,-3 8-12 15,10-7 2-15,-10 7 1 0,9-11 0 0,-6 4 1 0,-3 7-5 16,6-17 8-16,-6 17 0 0,5-10 2 0,-5 10 5 15,3-14-1-15,-3 14-1 0,0-13 1 0,0 13-3 16,-3-14-4-16,3 14 10 0,-5-11-4 0,5 11 0 16,-3-11 1-16,3 11 0 0,-9-7-2 0,9 7-1 15,-6-13-2-15,6 13-2 0,-7-7 1 0,7 7 2 16,-9-6 17-16,9 6-5 0,-10-5 2 0,10 5-4 16,-14-7 2-16,14 7-7 0,-12-2-1 0,12 2-1 15,-13-2-3-15,13 2-1 0,-17 1-2 0,17-1 0 16,-19 3-3-16,10 0 0 0,-1 1-2 0,-1-1 0 0,11-3 0 15,-22 8-3-15,10-6 0 0,4 2 1 16,-5 0-4-16,4-1-2 0,-4 4 1 0,1-3-3 16,4 3 1-16,8-7-2 0,-15 6 3 0,8-1-1 0,7-5-5 15,-14 6-17-15,9-3-25 0,5-3-32 16,-12 11-40-16,12-11-50 0,-8 7-36 0,2-1-41 0,6-6-53 16,-10 11-60-16,10-11-94 0,-6 5-297 0,6-5-807 15,-8 8 357-15</inkml:trace>
        </inkml:traceGroup>
      </inkml:traceGroup>
    </inkml:traceGroup>
    <inkml:traceGroup>
      <inkml:annotationXML>
        <emma:emma xmlns:emma="http://www.w3.org/2003/04/emma" version="1.0">
          <emma:interpretation id="{457849F2-78FA-42BF-B099-4F638A46EFDA}" emma:medium="tactile" emma:mode="ink">
            <msink:context xmlns:msink="http://schemas.microsoft.com/ink/2010/main" type="paragraph" rotatedBoundingBox="6973,9721 13759,9335 13827,10539 7041,1092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6B9A0804-4F7D-45FB-A474-D75597BF80BB}" emma:medium="tactile" emma:mode="ink">
              <msink:context xmlns:msink="http://schemas.microsoft.com/ink/2010/main" type="line" rotatedBoundingBox="6973,9721 13759,9335 13827,10539 7041,10924"/>
            </emma:interpretation>
          </emma:emma>
        </inkml:annotationXML>
        <inkml:traceGroup>
          <inkml:annotationXML>
            <emma:emma xmlns:emma="http://www.w3.org/2003/04/emma" version="1.0">
              <emma:interpretation id="{19BDA69A-9CEE-44F1-82DC-DB585AA73D1D}" emma:medium="tactile" emma:mode="ink">
                <msink:context xmlns:msink="http://schemas.microsoft.com/ink/2010/main" type="inkWord" rotatedBoundingBox="6974,9750 8298,9675 8355,10690 7032,10765"/>
              </emma:interpretation>
            </emma:emma>
          </inkml:annotationXML>
          <inkml:trace contextRef="#ctx0" brushRef="#br0" timeOffset="262303.2795">4889 8755 78 0,'0'0'200'0,"0"0"-9"0,0 0-8 0,0 0-8 15,9 4-5-15,-9-4-1 0,0 0-2 0,0 0 1 16,0 0-4-16,0 0-5 0,0 0-9 0,0 0-9 16,19-10-7-16,-19 10-13 0,6-10-4 0,-1 3-11 15,-5 7-8-15,10-11-8 0,-4 8-11 0,-6 3-5 16,14-21-8-16,-8 13-4 0,1 0-5 0,2-5-4 15,-4 4-4-15,4-3-9 0,-7 4-4 16,6-1 0-16,-1-2-6 0,-4 1 1 0,0 2-5 0,2-5-6 16,-1 3 2-16,-4 10-1 0,2-21-2 0,1 14-5 15,-3 7 2-15,0-17-5 0,0 17-1 0,-5-12 4 0,5 12-5 16,-9-10 2-16,9 10-4 0,-15-3-3 16,7-1 0-16,8 4 3 0,-18-3-6 0,0 3 4 15,4 0-2-15,-1 4 0 0,0-1-2 0,2-2 2 16,1 0-3-16,-1 4 3 0,1 0-3 0,0 1 0 0,-2 0-3 15,5 1 3-15,2-2-2 0,-3 1-2 0,5 1 1 16,-5 0 2-16,2-1-3 0,4 2 1 0,1 4 1 16,-2-3 0-16,5 5 2 0,0-14-2 0,-1 23 1 15,-1-15 1-15,-1 2 2 0,6 4-1 0,-1 0-4 16,-1 1 6-16,1 1-3 0,4-4 3 0,-2 5 2 16,2-3 4-16,-3 3-3 0,3-3 1 0,0 4 3 15,0-1 2-15,0 1 5 0,1 2 1 0,-1 1 5 16,3 2 3-16,-1-7 4 15,2 5-1-15,-2 0 2 0,-2-4 4 0,0 1 2 0,3 6 4 0,1 0 0 16,-3 0 2-16,2-2 1 0,-4 0 3 0,1 3 3 16,0-4 6-16,-2 2-1 0,2 1-3 0,-1-6 8 0,-2-3-3 15,1 3-3-15,2-1 0 0,-4-2 1 16,2 3-2-16,4-5 6 0,-8 2-8 0,4 0-5 16,-1-3-3-16,2 0-1 0,-5-1-3 0,0-11 0 15,4 19-5-15,-2-12-1 0,-1 4 5 0,-1-11-10 0,3 14-6 16,-3-14-2-16,0 14 1 0,0-14 0 0,4 10-1 15,-4-10-9-15,2 13 0 0,-2-13-11 0,0 0-16 16,-2 15-29-16,2-15-17 0,0 0-25 0,-4 9-28 16,4-9-26-16,-3 10-28 0,3-10-45 0,-10 10-50 15,10-10-74-15,-9 0-295 0,9 0-684 0,0 0 304 16</inkml:trace>
          <inkml:trace contextRef="#ctx0" brushRef="#br0" timeOffset="262895.3719">4698 9237 146 0,'0'0'259'0,"0"0"-23"0,0 0-13 0,-3-10-18 16,3 10-16-16,0 0-13 0,0 0-10 0,0 0-15 16,24-11-7-16,-13 8-10 0,2 0-7 0,2-1-14 15,1 4-3-15,-1-6-4 0,5 1-9 0,-1 2-7 16,0-1-9-16,5-2-5 0,-4 2-4 0,0 1-9 16,0-1-2-16,1 3-4 0,-2 1-5 0,2-1 1 15,3 1-5-15,-5-1 5 0,1 2-1 0,-4-1 1 16,3 1-6-16,-1 0-1 0,-1 3-2 0,-1-2 0 15,-1 2 1-15,-2-1-5 0,4 1 3 0,-2 0 6 16,0-3-5-16,-2 1 12 0,1 2-5 0,0-2 0 16,3 3 6-16,-1-5 4 0,1 2-7 0,-2-2 8 15,0 2-12-15,1-4 3 0,-1 2-7 0,4-2-5 0,1-2 5 16,-7 2-7-16,2-3 1 0,3 3-6 16,-3-6-7-16,1 4-2 0,-7 0 3 0,6-2 0 15,-6 3-8-15,0-3 2 0,-9 6 2 0,13-12-7 0,-8 6 5 16,-1 0-1-16,-4 6-7 0,5-15-10 0,-5 15 4 15,0-15-1-15,0 15-7 0,-8-16 2 0,2 10-1 16,-3-2-4-16,-1 3 0 0,-3-3-8 0,-2 1 3 16,-3-2 12-16,-2 5-10 0,-1-2-1 0,-1 1 1 15,-2-1-3-15,-3 2 6 0,4 0 6 0,-1-2-5 16,4 6 4-16,1 0-3 0,-1 0-5 0,1 0 6 16,3 2-3-16,-1 0 0 0,2 3-3 0,2-4 1 15,3 3 3-15,-1-1 1 0,2 4-3 0,0-3-3 16,9-4-2-16,-10 10-19 0,2-2-27 0,5-2-25 15,-1 2-29-15,4-8-36 0,-2 20-42 0,2-20-47 16,5 18-51-16,-2-12-314 0,1 2-646 0,-4-8 285 16</inkml:trace>
          <inkml:trace contextRef="#ctx0" brushRef="#br0" timeOffset="263229.4231">5556 9058 218 0,'12'0'264'0,"-12"0"-14"16,0 0-16-16,13 5-15 0,-5-2-17 0,-8-3-11 0,16 8-15 15,-7 2-14-15,1-2-9 0,-2-2-10 0,-1 4-11 16,4-2-8-16,-4-1-8 0,-1 3-6 0,0-3-14 16,-1 3-6-16,1-1-7 0,0 0-7 0,-6-9-4 15,5 13-5-15,-3-9-2 0,-2-4 6 0,6 8-4 16,-6-8 13-16,0 0 4 0,0 0 14 0,7 7 15 15,-7-7 0-15,0 0-3 0,0 0-7 0,0 0-5 16,6-23-4-16,-6 23-3 0,6-19-3 0,-3 8-9 16,2-3-10-16,2-4-2 0,4-3-10 0,-1-2-5 15,2-1-3-15,6 1-6 0,-2 2-8 0,2 1 0 16,2-1-5-16,-7 7-15 0,6-3-16 0,-4 2-35 0,3 4-49 16,-3 3-43-16,0 3-50 0,0-1-63 15,1 2-82-15,-8 3-343 0,8-1-721 0,-1 1 319 16</inkml:trace>
        </inkml:traceGroup>
        <inkml:traceGroup>
          <inkml:annotationXML>
            <emma:emma xmlns:emma="http://www.w3.org/2003/04/emma" version="1.0">
              <emma:interpretation id="{62C032A4-3BB6-4D43-B968-D1F09781937C}" emma:medium="tactile" emma:mode="ink">
                <msink:context xmlns:msink="http://schemas.microsoft.com/ink/2010/main" type="inkWord" rotatedBoundingBox="8884,9790 10942,9673 11000,10699 8942,10816"/>
              </emma:interpretation>
            </emma:emma>
          </inkml:annotationXML>
          <inkml:trace contextRef="#ctx0" brushRef="#br0" timeOffset="263876.9829">6965 8948 221 0,'-1'-13'263'0,"1"13"-4"0,0 0-18 16,0 0-11-16,-5-9-20 0,5 9-7 0,0 0-25 16,0 0-10-16,0 0-15 0,0 0-12 0,0 0-22 15,0 0-2-15,0 0-10 0,0 0-3 0,0 0-6 16,0 0-5-16,0 0 2 0,0 0-8 0,9 41 4 15,-4-25-7-15,-2-3-1 0,0 1 4 0,0 0 0 16,1 4-5-16,5 5-2 0,-6 1-2 0,0-8-8 16,7 7 6-16,-4 2 1 0,0-3 5 0,-1 2-1 0,4-3 6 15,-6-2-9-15,4-1 0 0,-1 4-3 0,-1-4-8 16,1 4 9-16,-3-5-12 0,5 1 5 0,-6-3 0 16,7 0-4-16,-6-1 2 0,0 0 1 0,-3 0-11 15,4-1-1-15,-2 1-5 0,-1-2 2 16,2-2-7-16,0-3-1 0,-3-7-7 0,-3 17 0 0,6-10-1 15,-3-7-2-15,3 13 2 0,-3-13 0 0,-9 9 2 16,9-9-1-16,-7 9-2 0,7-9-6 0,-14 9 2 16,8-4-2-16,-5-2-4 0,11-3-1 0,-21 5-3 0,6-5-2 15,1 2-1-15,1-1-1 0,-6-1-3 16,-1-3-3-16,4 5 1 0,-4-4 0 0,4-3-8 16,-9-1 7-16,-4-1-5 0,8 0-16 0,-4-4-18 0,-2 3-25 15,5-3-35-15,-1-1-40 0,4 0-38 16,-3-3-27-16,2-1-33 0,1 1-52 0,2-4-60 15,7-3-89-15,1-4-245 0,2 1-728 0,2-2 323 0</inkml:trace>
          <inkml:trace contextRef="#ctx0" brushRef="#br0" timeOffset="264101.2548">6759 8588 171 0,'2'-11'349'0,"-2"11"-28"0,1-11-22 16,-1 11-22-16,0 0-25 0,0 0-24 0,3-14-25 15,-3 14-17-15,0 0-24 0,6-6-14 0,-6 6-10 16,0 0-19-16,0 0-13 0,0 0-19 0,0 0-23 16,23 11-26-16,-23-11-36 0,1 13-40 0,-1-13-47 15,0 18-54-15,5-7-78 0,-5-2-229 0,1 0-482 0,5 4 214 16</inkml:trace>
          <inkml:trace contextRef="#ctx0" brushRef="#br0" timeOffset="264440.2275">7395 8923 173 0,'0'0'269'0,"21"0"-9"0,-11 1-8 15,-10-1-10-15,30-3-12 0,-18 3-12 0,4-1-10 16,1-2-11-16,-1-1-11 0,3 3-13 0,-5-1-10 16,5-3-7-16,-4 2-14 0,3 0-4 0,0 1-12 15,-2-3-2-15,-2 2-22 0,-1 0 0 0,2-1-8 16,-5 3-4-16,-10 1-12 0,23-3-6 0,-13 0-4 15,-10 3-11-15,17-2-4 0,-17 2-6 16,12-3-4-16,-12 3-6 0,13 0-4 0,-13 0 0 0,0 0-22 0,13 1-8 16,-13-1-25-16,0 0-21 0,0 0-26 0,0 0-33 15,0 10-39-15,0-10-51 0,0 0-46 0,-16 11-86 16,16-11-185-16,-16 5-550 0,16-5 244 16</inkml:trace>
          <inkml:trace contextRef="#ctx0" brushRef="#br0" timeOffset="264848.0482">7413 9069 35 0,'0'0'252'0,"0"9"-10"15,0-9-7-15,0 0-11 0,10 13-3 0,-10-13-11 16,9 6-8-16,-5-1-12 0,5-2-10 0,2 3-7 15,-11-6-7-15,15 4-7 0,1-1-6 0,1-3-12 16,-1 2-6-16,6-2-1 0,-5 0 1 0,8 0 6 16,2 0-7-16,-2-2-7 0,5 2-1 0,-2-2 15 0,-1-1-16 15,2-2 1-15,-3 2-2 0,0 2-4 16,-1-1-9-16,-1 2-9 0,-5 0-4 0,1-4-2 0,-1 2-9 16,-2 2-6-16,-1 0-8 0,-7-2 0 0,-9 2-12 15,22-2-8-15,-11 1-4 0,-11 1-5 16,0 0-6-16,16 0-6 0,-16 0-5 0,9 1 3 0,-9-1-15 15,0 0-27-15,0 0-36 0,0 0-42 0,0 0-46 16,0 0-45-16,0 0-57 0,0 0-77 0,-16 21-104 16,16-21-245-16,-12 3-719 0,12-3 318 0</inkml:trace>
          <inkml:trace contextRef="#ctx0" brushRef="#br0" timeOffset="267100.8364">8518 8743 183 0,'0'0'263'0,"0"0"-13"0,0 0-13 0,0 0-7 15,0 0-14-15,0 0-17 0,0 0-14 0,0 0-8 16,0 0-8-16,0 0-14 0,0 0-6 0,0 0-12 16,0 0-10-16,0 0-6 0,22-25-8 0,-18 19-6 0,-4 6-8 15,6-15-8-15,-3 7-6 0,5 1-11 16,-8 7 1-16,3-16-9 0,3 8-10 0,-6 8-3 16,10-19-2-16,-7 10-9 0,0 2-3 0,3-3-5 15,-6 10 0-15,5-18-2 0,-2 11-5 0,-3-4-4 16,0 11 2-16,3-18-3 0,-3 18-3 0,3-9 0 0,-3 9-7 15,3-11 2-15,-3 11 4 0,0 0-6 0,3-11 4 16,-3 11-4-16,0 0-9 0,0 0 3 0,1-10-1 16,-1 10-1-16,0 0 3 0,0 0-9 0,0 0 4 15,0 0 1-15,0 0 0 0,0 0-4 0,0 0 3 16,0 0 0-16,0 0 2 0,9 32 0 0,-9-23 1 16,3 3-1-16,-3 2 7 0,0 0 0 0,3 3 21 15,-3 3-10-15,4-2 0 0,-2 4 7 0,-1-1 9 16,2 3 19-16,-3-1-21 0,0 2 13 0,0-7 18 15,3 0-7-15,-3-1-1 0,3 1 14 0,-3-1-9 16,0 0-3-16,-3 1 0 0,6 0-6 0,-3-4 5 0,0 3-1 16,0-3-3-16,0 3 1 0,0-3 1 0,3-2-1 15,-3 4 3-15,3-2-1 0,-3 0-3 0,2-4 0 16,-2 1 1-16,0-11-5 0,0 19 0 0,3-7-2 16,-3-12-1-16,3 18 2 0,-3-10 0 0,0-8-3 15,0 16-5-15,0-16 25 0,-3 11-11 16,3-11 1-16,3 11-7 0,-3-11-5 0,0 0-2 0,0 12 0 15,0-12-7-15,0 0-2 0,0 0-2 0,0 0-1 16,0 0-5-16,0 0-1 0,3 11-3 0,-3-11-1 16,0 0 0-16,0 0-7 0,0 0 6 0,0 0-6 15,0 0-1-15,0 0-5 0,0 0-2 0,0 0-8 16,0 0-20-16,0 0-27 0,0 0-32 0,0 0-32 16,0 0-45-16,0 0-45 0,-17 1-46 0,17-1-44 15,0 0-60-15,0 0-73 0,0 0-363 0,-12-18-853 16,12 18 378-16</inkml:trace>
        </inkml:traceGroup>
        <inkml:traceGroup>
          <inkml:annotationXML>
            <emma:emma xmlns:emma="http://www.w3.org/2003/04/emma" version="1.0">
              <emma:interpretation id="{FA567D35-ADE6-4FC2-9B73-0E81F1D49B91}" emma:medium="tactile" emma:mode="ink">
                <msink:context xmlns:msink="http://schemas.microsoft.com/ink/2010/main" type="inkWord" rotatedBoundingBox="11906,9634 12049,9626 12088,10314 11945,10322"/>
              </emma:interpretation>
            </emma:emma>
          </inkml:annotationXML>
          <inkml:trace contextRef="#ctx0" brushRef="#br0" timeOffset="267630.3165">9587 8417 250 0,'3'-8'255'0,"-3"8"-7"16,0 0-5-16,4-8-18 0,-4 8-13 0,0 0-14 0,0 0-20 15,0 0-21-15,0 0-15 0,0 0-12 16,0 0-6-16,0 0-4 0,0 0-2 0,0 0-3 16,14 21-3-16,-13-12-5 0,1 2-3 0,1 3 1 0,3 1-1 15,0 1 7-15,-5 1 0 0,5 0-2 16,0 1-7-16,-3 0 10 0,2 6 5 0,1 0-6 16,0-3 2-16,0 4 7 0,-2-4-7 0,2 1 0 15,0-4 0-15,-2 1-3 0,2-6-2 0,-1 5 4 0,-1-4-8 16,1 3-3-16,-2-2-2 0,0 1-5 0,4-1 2 15,-4 1-8-15,-3-1-2 0,6-3-3 16,-3 3-3-16,6-2-10 0,-7-3-5 0,1 1-4 0,0-1-5 16,0 3-7-16,0-5-1 0,-2 2-4 0,3 1-6 15,-4-11-4-15,0 15 0 0,2-5-5 16,-2-10-2-16,0 13-5 0,0-13-3 0,3 13-1 0,-3-13-5 16,3 11-19-16,-3-11-13 0,0 13-27 0,0-13-28 15,0 11-28-15,0-11-34 0,0 0-36 0,0 0-22 16,0 0-25-16,0 13-24 0,0-13-39 0,0 0-48 15,0 0-55-15,0 0-311 0,0 0-753 0,0 0 333 16</inkml:trace>
        </inkml:traceGroup>
        <inkml:traceGroup>
          <inkml:annotationXML>
            <emma:emma xmlns:emma="http://www.w3.org/2003/04/emma" version="1.0">
              <emma:interpretation id="{A81482FD-82C2-4726-AA96-988328490CE4}" emma:medium="tactile" emma:mode="ink">
                <msink:context xmlns:msink="http://schemas.microsoft.com/ink/2010/main" type="inkWord" rotatedBoundingBox="11702,9452 13562,9347 13604,10084 11744,10189"/>
              </emma:interpretation>
            </emma:emma>
          </inkml:annotationXML>
          <inkml:trace contextRef="#ctx0" brushRef="#br0" timeOffset="268385.4925">9423 8928 12 0,'0'0'279'16,"0"0"-17"-16,0 0-19 0,0 0-18 0,0 0-24 15,0 0-17-15,0 0-13 0,0 0-13 0,0 0-10 16,0 0-10-16,0 0-7 0,0 0-9 0,25-18-8 16,-25 18-5-16,14-4-11 0,-2 3-9 0,-12 1-5 15,16-3-9-15,-9 1-11 0,-7 2-5 0,23-5-5 16,-13 5-5-16,-1-1-7 0,-9 1-1 16,23-2-3-16,-13 2-10 0,-1-4 3 0,-9 4-6 0,24-2-6 15,-12 2 6-15,1 0-7 0,2-2-4 0,0 2 0 16,-3 0-1-16,4-2 0 0,-2 2 0 0,2 0-3 15,-4 0 3-15,5 0 1 0,2 0 7 0,-3 0 3 0,1 2 7 16,-1 0 1-16,4-2 2 0,-1-2 3 0,0 4 1 16,1 0-1-16,-1-4-1 0,0 2 1 0,1 3-2 15,8-3 0-15,-10 3-1 0,1 0 3 0,2-1-4 16,-4 0-4-16,2-2 3 0,1 0-2 0,-3 1-8 16,0-1 6-16,-2 0-5 0,1 0-4 0,-7 4-2 15,2-4 8-15,-11 0-10 0,19 1 7 0,-10 0-10 16,-9-1 11-16,18 0-7 0,-9 4 3 0,-9-4 4 15,16 0 0-15,-16 0-2 0,17-6 2 0,-11 4-2 16,-6 2-2-16,19-2-1 0,-9 1 3 0,-10 1-1 16,15-2 5-16,-7-1-10 0,4-3 5 0,-12 6-6 15,15-9 0-15,-6 4-5 0,-1 1 3 16,-2-4 2-16,-6 8-6 0,11-14 3 0,-7 8 0 0,2-3-6 0,-6 9 1 16,6-16 2-16,-3 5-3 0,-3 11-2 15,2-15 2-15,-2 4-2 0,0 11 4 0,-2-17 1 16,-1 6-3-16,-1 3-1 0,4 8 1 0,-9-15-4 15,3 10 5-15,-5-1-3 0,2 0 5 0,-1-3-10 0,-2 6 4 16,-1-4 1-16,-2 4 2 0,-2-1-5 16,-1 4 7-16,1 0-5 0,0 3 1 0,-1 1 9 0,-1 0-3 15,-2-1-2-15,2 4-2 0,2-1-1 0,-1-1 3 16,-1 2-7-16,4 0 3 0,-4 3 2 0,5-3-5 16,-5-1 1-16,5 2-2 0,1 2 1 0,-2-3-2 15,5-1-13-15,-2 1-22 0,1 0-24 0,2-1-16 16,2-1-26-16,-1 2-27 0,-4 4-41 0,6-4-41 15,-1-1-53-15,7-6-77 0,-12 11-217 0,8-7-607 16,4-4 269-16</inkml:trace>
          <inkml:trace contextRef="#ctx0" brushRef="#br0" timeOffset="270357.084">11208 8144 97 0,'-4'-11'218'0,"4"11"0"0,0 0-1 16,-9-7-10-16,9 7-4 0,0 0-11 0,0 0-4 0,0 0-7 15,0 0-13-15,0 0-8 0,0 0-10 0,-3-9-5 16,3 9-12-16,0 0-8 0,0 0-9 16,0 0-14-16,0 0-12 0,0 0-5 0,0 0-11 0,0 0-4 15,0 0-12-15,0 0-4 0,0 0 1 0,0 0 5 16,0 0-11-16,0 0 2 0,0 0-8 0,0 0 1 16,0 0 2-16,-6 28 1 0,6-28-6 0,0 0-2 15,0 0-1-15,4 17 11 0,-4-17-8 0,0 0-7 16,-4 13-1-16,4-13 3 0,0 0-8 0,4 9 3 15,-4-9 0-15,0 0-9 0,0 0 2 16,3 13 2-16,-3-13 1 0,0 0-1 0,0 0 3 0,0 0-5 16,8 2 9-16,-8-2-11 0,0 0 4 0,0 0 1 15,0 0-4-15,0 0 10 0,21-9-7 0,-21 9-5 16,0 0 9-16,10-11-8 0,-10 11 2 0,3-11-4 16,-3 11 5-16,0 0-1 0,6-11-2 0,-6 11 5 15,3-8 4-15,-3 8-3 0,0 0 3 0,0 0 0 16,0 0 1-16,0-13-1 0,0 13 0 0,0 0-3 0,0 0-4 15,0 0-2-15,0 0 0 0,0 0-6 0,0 0 1 16,0 0-2-16,0 0-2 0,0 0-4 0,-24 1 6 16,24-1 1-16,0 0-2 0,-12 11-8 0,12-11 2 15,-7 8-4-15,7-8 9 0,-6 6-9 0,6-6 2 16,-3 11-3-16,3-11 4 0,0 0-2 0,-6 10-1 16,6-10-3-16,0 0 1 0,0 15-26 0,0-15-43 15,0 0-79-15,7 16-99 0,-2-8-168 0,-5-8-291 16,0 0-763-16,-8 10 337 0</inkml:trace>
        </inkml:traceGroup>
        <inkml:traceGroup>
          <inkml:annotationXML>
            <emma:emma xmlns:emma="http://www.w3.org/2003/04/emma" version="1.0">
              <emma:interpretation id="{A769B5A8-43D8-4071-A065-A269A91E275E}" emma:medium="tactile" emma:mode="ink">
                <msink:context xmlns:msink="http://schemas.microsoft.com/ink/2010/main" type="inkWord" rotatedBoundingBox="9111,9738 13767,9474 13806,10161 9150,10426"/>
              </emma:interpretation>
            </emma:emma>
          </inkml:annotationXML>
          <inkml:trace contextRef="#ctx0" brushRef="#br0" timeOffset="269481.5789">11241 8528 28 0,'0'0'228'0,"0"0"-6"0,0 0-10 16,6-10-5-16,-6 10-4 0,0 0-3 0,0 0-6 16,1-13-12-16,-1 13 0 0,0 0-13 0,0 0-6 15,3-10-8-15,-3 10-6 0,0 0-6 0,0 0-10 16,0-11-8-16,0 11-9 0,0 0-1 0,0 0 3 15,0 0-13-15,0 0-1 0,0 0-15 0,8-7-5 16,-8 7-5-16,0 0-11 0,0 0-3 0,0 0-3 16,0 0-2-16,0 0-7 0,0 0-9 0,0 0-5 0,0 0-1 15,0 0 6-15,0 0-13 0,0 0-8 16,0 0 5-16,0 0-4 0,0 0-1 0,0 0 9 16,0 0 16-16,-8 32-6 0,8-32-3 0,-3 13 6 0,2-2 0 15,1-11 5-15,-3 20 7 0,3-9 0 0,-3 0 3 16,3-11-3-16,-3 20 4 0,0-6 1 0,3 1 5 15,0 0-6-15,3 0 1 0,-6-3-6 0,3 0 7 16,3-3-2-16,-2 1-3 0,1 3 1 0,1 1-6 16,0-2 2-16,-2-3 0 0,2 2-5 0,0-1 1 15,0-1 0-15,3 2-3 0,-4-3-1 0,1 3-5 16,1-1 2-16,2-3-3 0,-4 2-2 0,4 0-1 16,-2-1 1-16,1-1-1 0,-1 2-1 0,-4-9-2 15,6 14-4-15,-3-8-1 0,1 2 0 0,-4-8-4 0,8 12-2 16,-8-12-1-16,6 8-2 0,-6-8-4 15,4 9 0-15,-4-9 0 0,0 0 0 0,8 5 0 16,-8-5-1-16,0 0-2 0,7 5 0 0,-7-5-2 0,0 0-1 16,15 5 3-16,-15-5-3 0,18-1-1 0,-18 1-7 15,18-1-16-15,-9-3-15 0,-9 4-24 16,18-9-27-16,-12 4-36 0,4 1-36 0,-1-2-23 0,2 2-21 16,-4-3-17-16,1 1-32 0,-8 6-32 0,6-10-33 15,-6 10-34-15,3-9-59 0,-3 9-264 16,0 0-721-16,-14-15 319 0</inkml:trace>
          <inkml:trace contextRef="#ctx0" brushRef="#br0" timeOffset="278613.864">6801 8546 42 0,'0'0'121'0,"0"0"0"0,0 0-17 15,0 0-11-15,0 0-1 0,0 0-13 0,0 0-5 0,0 0 4 16,0 0-13-16,0 0-8 0,0 0-2 0,0 0-5 15,0 0 5-15,0 0-4 0,0 0 8 16,0 0-7-16,0 0-5 0,0 0 3 0,0 0-1 0,0 0 0 16,0 0-2-16,0 0 4 0,0 0-7 0,0 0 1 15,0 0-2-15,0 0 1 0,0 0 4 0,13-24 1 16,-13 24 0-16,0 0 1 0,0 0-1 0,0 0-1 16,0 0-2-16,0 0 2 0,0 0-2 0,0 0-7 15,0 0-1-15,0 0-3 0,0 0-3 0,0 0-2 16,0 0-1-16,0 0 5 0,0 0-1 0,0 0 7 0,0 0-6 15,0 0 3-15,0 0-1 0,0 0-1 16,0 0-1-16,0 0-1 0,0 0-3 0,0 0-4 16,0 0 0-16,-14 29 1 0,14-29-6 0,0 0-5 15,0 0 3-15,-5 8-4 0,5-8 1 0,0 0-2 0,0 0-1 16,0 0 1-16,0 0-3 0,0 0 3 0,0 0-4 16,6 16 4-16,-6-16-2 0,0 0 1 0,0 0-3 15,0 0 5-15,0 0-5 0,0 0 4 0,18 0 0 16,-18 0-2-16,0 0-2 0,0 0-1 0,21-7 2 15,-21 7-4-15,9-5 1 0,-9 5 2 0,10-11-3 16,-4 9 1-16,-6 2-2 0,8-10-3 0,-8 10 3 16,9-5-1-16,-9 5-1 0,9-7 0 0,-9 7 2 15,3-8-1-15,-3 8-2 0,0 0 3 0,10-9-2 16,-10 9 1-16,0 0-2 0,0-9 3 0,0 9 1 16,0 0 0-16,0 0-5 0,0 0 3 0,0 0-2 15,0 0-1-15,0 0 2 0,0 0-1 0,0 0-1 16,0 0 4-16,0 0 0 0,-25-1-2 0,25 1 3 15,0 0-1-15,0 0 3 0,0 0-5 0,-17 9 2 16,17-9 2-16,0 0-1 0,-10 5 1 0,10-5-3 16,0 0 3-16,-6 6-4 0,6-6 0 0,0 0-1 0,-3 11 1 15,3-11-1-15,0 0 0 0,0 0 1 0,0 0 1 16,-3 14-1-16,3-14-2 0,0 0-2 0,0 0 2 16,0 0 2-16,6 13 4 0,-6-13-1 0,0 0-4 15,0 0 0-15,0 0 1 0,0 0-2 0,3 9 4 16,-3-9-1-16,0 0 4 0,0 0-2 0,0 0 7 15,10 2-7-15,-10-2 9 0,0 0-7 0,0 0 2 16,0 0 1-16,0 0 2 0,0 0 2 0,23-7-3 16,-23 7-1-16,0 0 3 0,6-6 0 0,-6 6 2 15,0 0-3-15,0 0-3 0,3-13-1 0,-3 13-1 16,0 0-1-16,0 0-1 0,0 0 1 0,1-11 4 16,-1 11-5-16,0 0-10 0,0 0-11 0,0 0-14 15,0 0-30-15,0 0-30 0,-13-7-33 0,13 7-41 16,0 0-43-16,0 0-293 0,0 0-539 0,0 0 239 15</inkml:trace>
        </inkml:traceGroup>
      </inkml:traceGroup>
    </inkml:traceGroup>
    <inkml:traceGroup>
      <inkml:annotationXML>
        <emma:emma xmlns:emma="http://www.w3.org/2003/04/emma" version="1.0">
          <emma:interpretation id="{A0AACDA0-DC75-4F2F-8F70-A99F6229BC61}" emma:medium="tactile" emma:mode="ink">
            <msink:context xmlns:msink="http://schemas.microsoft.com/ink/2010/main" type="paragraph" rotatedBoundingBox="8967,10949 19648,10338 19715,11508 9034,12119" alignmentLevel="4"/>
          </emma:interpretation>
        </emma:emma>
      </inkml:annotationXML>
      <inkml:traceGroup>
        <inkml:annotationXML>
          <emma:emma xmlns:emma="http://www.w3.org/2003/04/emma" version="1.0">
            <emma:interpretation id="{1D5F2DA4-B2BC-4D8C-BAA9-368EE37EBD70}" emma:medium="tactile" emma:mode="ink">
              <msink:context xmlns:msink="http://schemas.microsoft.com/ink/2010/main" type="line" rotatedBoundingBox="8967,10949 19648,10338 19715,11508 9034,12119"/>
            </emma:interpretation>
          </emma:emma>
        </inkml:annotationXML>
        <inkml:traceGroup>
          <inkml:annotationXML>
            <emma:emma xmlns:emma="http://www.w3.org/2003/04/emma" version="1.0">
              <emma:interpretation id="{4BADB3FF-8ECC-4482-9FE2-98785209C359}" emma:medium="tactile" emma:mode="ink">
                <msink:context xmlns:msink="http://schemas.microsoft.com/ink/2010/main" type="inkWord" rotatedBoundingBox="8976,11109 9713,11067 9766,12002 9030,12044"/>
              </emma:interpretation>
            </emma:emma>
          </inkml:annotationXML>
          <inkml:trace contextRef="#ctx0" brushRef="#br0" timeOffset="287787.2949">6694 9964 47 0,'0'0'279'0,"-6"-12"-17"0,6 12-20 16,-6-13-16-16,6 13-15 0,-2-9-23 0,2 9-14 0,0 0-20 0,-6-9-16 15,6 9-18-15,0 0-10 0,0 0-17 0,0 0-22 16,0 0-30-16,0 0-37 0,0 0-39 0,0 0-38 16,-10 22-53-16,10-22-229 0,-3 11-384 0,3-11 171 15</inkml:trace>
          <inkml:trace contextRef="#ctx0" brushRef="#br0" timeOffset="287550.3477">6719 10197 166 0,'0'0'160'0,"0"0"-10"0,0 0-10 0,0 0-6 16,-9-11-10-16,9 11-10 0,0 0-7 0,0 0-4 15,0 0-10-15,0 0-3 0,0 0-1 0,0 0-2 0,0 0-2 16,0 0-3-16,0 0 3 0,-4-10-5 16,4 10 1-16,0 0 1 0,0 0-3 0,0 0 1 15,0 0-1-15,0 0 0 0,0 0-2 0,-6-8 2 16,6 8-1-16,0 0-1 0,0 0-5 0,0 0 2 0,0 0-6 15,0 0 0-15,0 0 5 0,0 0-6 0,0 0 1 16,0 0 0-16,0 0-6 0,0 0-2 16,-6-8 1-16,6 8-1 0,0 0-8 0,0 0-2 0,0 0-13 15,0 0 6-15,0 0-7 0,0 0-4 0,0 0 2 16,0 0-9-16,0 0 7 0,0 0 0 0,0 0 8 16,0 0 5-16,3 35-2 0,-3-35 4 0,3 19 2 15,-6-11 1-15,3-8 0 0,3 24 6 0,-3-10-1 16,0 1 6-16,1-2 4 0,-1 4-3 0,2-4 1 15,-2-1 5-15,3 3 0 0,-2 0 0 0,2-6-4 16,0 2 0-16,0-2-1 0,0 2-3 0,-1-1-3 16,-2-10 4-16,5 16 1 0,-2-5-1 0,0 0-4 15,0-4 1-15,-3-7-1 0,6 14-11 0,-1-7 10 0,-5-7-6 16,3 15-3-16,-3-15-1 0,6 13-14 16,-6-7 6-16,0-6-3 0,4 8-4 0,-4-8-3 0,0 0-5 15,3 14 0-15,-3-14-4 0,0 0 0 0,3 9-5 16,-3-9 2-16,0 0-1 0,0 0-4 15,0 0-7-15,0 0-9 0,0 0-18 0,0 12-25 0,0-12-28 16,0 0-26-16,0 0-33 0,0 0-33 0,0 0-30 16,-16 0-36-16,16 0-44 0,0 0-52 0,0 0-77 15,-28-12-253-15,23 6-714 0,-4 0 315 0</inkml:trace>
          <inkml:trace contextRef="#ctx0" brushRef="#br0" timeOffset="288413.3703">7274 10053 87 0,'0'0'214'0,"12"-10"-15"0,-5 7-14 16,4-3-11-16,-2-1-13 0,4-2-12 0,-4 3-5 15,1-1-11-15,-1-4-8 0,-1 2-10 0,-2 3-6 0,3 1-4 16,-9 5-2-16,10-15-2 0,-7 8-7 0,2-2-3 16,-5 9-1-16,3-13-7 0,-3 13-2 0,0-13-9 15,0 13-4-15,0 0-9 0,-8-14-8 0,8 14-5 16,-9-4 2-16,9 4-3 0,-16 0-1 0,16 0-5 16,-20 4 3-16,10 0-7 0,-2 0 5 0,-1 2-5 15,-1 0-1-15,-2 1 5 0,7 1-2 0,-8 0-3 16,7 0 2-16,-2 2-4 0,5 0 0 0,-7 1-10 15,8-2 3-15,0 0 1 0,-3 4-2 0,5-2-2 16,1-1-2-16,0 0 4 0,0 3 0 0,-2 0 1 16,5-2 5-16,0 3-1 0,2 1 3 0,1-1 2 15,-3 3 1-15,3-2 9 0,-3-1 0 0,6 3 1 16,-3-3 9-16,0 1-4 0,4 0 12 0,-4 1 4 16,3-1 3-16,-3 1-2 0,5-2 4 0,-2 3 3 15,-5-3-7-15,5 1 6 0,-3 0 3 0,3 0 2 16,-3 3 1-16,1-2 5 0,-1-1-1 0,0 2-2 15,3 1-4-15,-3-4 2 0,-3 3-5 0,2-3-5 0,-1 3 3 16,4 1-3-16,-5-5-1 0,3 2-6 0,0 1-6 16,0-1-4-16,-3-3-3 0,0 3-4 0,3-2-4 15,-2-3 2-15,5 0-3 0,-3 1-3 0,-3-11-4 16,3 18 0-16,0-11-6 0,0 1-1 0,-1 3-4 16,-2-11-1-16,0 13 3 0,0-13-8 15,3 11-1-15,-3-11 1 0,3 12-3 0,-3-12-3 0,0 0-8 16,0 13-15-16,0-13-18 0,0 0-27 0,0 0-21 15,-3 15-27-15,3-15-30 0,0 0-25 0,0 0-22 16,0 0-18-16,-8 5-24 0,8-5-42 0,0 0-31 16,0 0-53-16,0 0-338 0,-22-12-747 0,22 12 331 15</inkml:trace>
          <inkml:trace contextRef="#ctx0" brushRef="#br0" timeOffset="288743.2029">7077 10493 130 0,'0'0'269'0,"0"0"-11"0,0 0-11 0,-16-2-12 16,16 2-12-16,0 0-15 0,0 0-10 0,0 0-17 15,0 0-13-15,0 0-8 0,0 0-12 0,0 0 0 16,0 0 2-16,0 0-13 0,31-16-4 0,-18 14-1 16,-4-2-3-16,9 1 1 0,2-4 4 0,2-1-9 15,3-1-7-15,1 3-10 0,-3-4-8 0,3 5-10 16,-7 2-12-16,1-2-6 0,-1-1-3 0,0 4-9 16,-5-3-13-16,2 1-12 0,-4 3-20 0,-1-2-35 15,-11 3-28-15,19-3-37 0,-19 3-26 0,0 0-42 16,0 0-53-16,0 0-61 0,0 0-325 0,0 0-639 15,0 0 283-15</inkml:trace>
          <inkml:trace contextRef="#ctx0" brushRef="#br0" timeOffset="289630.8714">6710 9933 34 0,'0'0'176'0,"0"0"-9"0,-10-3-10 0,10 3-1 0,0 0-4 15,0 0-4-15,0 0-9 0,0 0-6 0,-6-9-5 16,6 9-4-16,0 0-3 0,0 0-5 0,0 0-3 16,0 0-5-16,0 0-2 0,-3-13-5 0,3 13-5 15,0 0-1-15,0 0 5 0,0 0-8 0,0 0 1 16,0 0 0-16,0 0 2 0,-3-12-4 0,3 12-1 15,0 0-3-15,0 0-7 0,0 0-3 0,0 0-5 16,0 0 5-16,0 0-9 0,0 0-6 0,0 0-11 16,0 0 1-16,0 0-11 0,0 0-4 0,0 0-1 15,0 0-1-15,0 0-2 0,0 0-5 16,0 0-3-16,-14 21 6 0,14-21-5 0,-4 11 1 0,4-11-7 16,-3 9 6-16,3-9 2 0,0 0-7 0,-2 15-3 15,2-15 8-15,0 0-12 0,0 0 6 0,3 15-8 16,-3-15 6-16,0 0 10 0,0 0-1 0,6 7 3 15,-6-7 0-15,0 0 4 0,0 0-10 0,0 0 7 0,0 0-2 16,26-13 0-16,-26 13 7 0,7-7-5 0,-7 7-1 16,9-6 0-16,-9 6-2 0,5-11-6 0,-5 11 6 15,4-14-10-15,-4 14 7 0,4-11-10 0,-4 11 7 16,-3-11 9-16,3 11-15 0,0 0-5 16,0-15-4-16,0 15 1 0,0 0-1 0,0 0-3 0,-7-13-20 15,7 13-20-15,0 0-13 0,0 0-30 0,0 0-22 16,0 0-29-16,0 0-35 0,-22 24-39 0,13-14-47 15,3-2-57-15,-2 5-270 0,4-4-625 0,-1 0 276 16</inkml:trace>
        </inkml:traceGroup>
        <inkml:traceGroup>
          <inkml:annotationXML>
            <emma:emma xmlns:emma="http://www.w3.org/2003/04/emma" version="1.0">
              <emma:interpretation id="{3F9F4A1C-CD9B-4C55-A917-7FF071B2BF24}" emma:medium="tactile" emma:mode="ink">
                <msink:context xmlns:msink="http://schemas.microsoft.com/ink/2010/main" type="inkWord" rotatedBoundingBox="10756,11274 11255,11246 11296,11963 10797,11991"/>
              </emma:interpretation>
            </emma:emma>
          </inkml:annotationXML>
          <inkml:trace contextRef="#ctx0" brushRef="#br0" timeOffset="298112.3041">8592 10186 103 0,'0'0'155'0,"0"0"-17"0,0 0-12 0,0 0-2 16,0 0-11-16,0 0-21 0,0 0 6 0,0 0-9 15,0 0-7-15,0 0-6 0,0 0 0 0,0 0-9 16,0 0 2-16,5-10-4 0,-5 10 0 0,0 0-1 15,0 0 0-15,0 0 3 0,0 0 2 0,0 0 4 16,3-12 3-16,-3 12 4 0,0 0-1 0,0 0 3 16,0 0 1-16,0 0 1 0,0 0 1 15,0 0-5-15,-3-18 2 0,3 18-2 0,0 0-10 0,0 0-5 16,0 0-1-16,0 0-10 0,0 0-3 0,0 0-9 16,0 0-3-16,0 0-2 0,0 0-3 0,0 0-2 15,0 0-4-15,0 0-2 0,0 0 2 0,0 0-1 16,-11 33-7-16,11-33 1 0,0 12-1 0,0-12-3 15,0 17 6-15,0-17 0 0,3 14-3 0,0-7 0 0,-3-7 2 16,8 15 0-16,-2-13 9 0,3 4-8 0,-9-6 0 16,16 11 5-16,-9-7-3 0,-1-1-1 15,-6-3 2-15,23 5 6 0,-13-5-2 0,-10 0-4 0,23 0-4 16,-13 0 1-16,2-5-3 0,4 5-3 0,-2-6 0 16,-5 5-2-16,1-5-3 0,4 2 2 0,-5 1-3 15,4-2 1-15,-4 1 0 0,1-3-4 0,-1 2 5 16,-1-2-6-16,1 3 0 0,-2-4-2 0,-1 0 3 15,-6 8 0-15,12-14 0 0,-7 6-5 16,-2 0 2-16,-3 8-2 0,5-16 3 0,-5 9-2 0,0 7 2 16,8-12-7-16,-8 12 9 0,0-17 0 0,0 17-5 15,0-16-1-15,0 16 0 0,-5-13 0 0,5 13 0 16,-3-13-1-16,3 13 3 0,-8-11-3 0,8 11 2 16,-11-9-2-16,5 4 0 0,6 5 1 0,-13-10-5 0,4 7 2 15,9 3-3-15,-17-10 5 0,7 9-1 16,10 1-1-16,-19-2 2 0,7-2 0 0,12 4 1 15,-20 0-1-15,7 2 2 0,-1 0-4 0,1 0 4 16,-2 2 2-16,2-1-2 0,-4 1-3 0,8-2 3 0,-7 3 1 16,2-1-3-16,-2 3 2 0,3-1 3 15,1 2 0-15,-2-2-1 0,1 1 2 0,-2 3-3 0,4-2-1 16,1 2 3-16,-2-3 1 0,5 0 0 16,-2 0-3-16,-2 3 6 0,5-3-3 0,-3 2 1 0,5 0-1 15,-2-1 1-15,0 1-4 0,3 0-2 16,3-9 1-16,-8 16 2 0,6-6-3 0,-1-2 3 0,3-8-3 15,-3 17-2-15,3-17 4 0,3 17-2 0,0-10 4 16,-3-7-3-16,5 14 2 0,-5-7 1 0,0-7-1 16,8 10 7-16,-8-10-7 0,12 11 6 15,-8-7-1-15,-4-4 0 0,15 7 14 0,-10-4-19 0,-5-3 1 16,18 6 6-16,-8-6-3 0,-10 0-1 0,22-2 4 16,-8 1-9-16,5-3 5 0,-2 0-3 0,-1-1 2 15,0-2 2-15,4-1-6 0,-1 2-2 16,-2-2 3-16,2 2 1 0,0-1 0 0,-2-3-2 0,-2 3-1 15,1-1 5-15,-2 0 0 0,-1 0-3 0,-1 1-2 16,-5 0 0-16,2-1 3 0,-3 1-3 0,-1 0 0 16,-5 7-3-16,9-11 9 0,-2 5-10 0,-7 6 4 15,6-9 0-15,-6 9 2 0,3-9 1 0,-3 9-6 16,3-13-1-16,-3 13 6 0,0 0-3 0,5-12-3 0,-5 12 3 16,0 0 1-16,1-12-2 0,-1 12-1 15,0 0-3-15,0 0 12 0,-1-12-3 0,1 12-4 0,0 0-1 16,0 0 2-16,0 0-4 0,0 0 8 0,-5-15-4 15,5 15 6-15,0 0-3 0,0 0 5 0,0 0-5 16,0 0 9-16,0 0-7 0,0 0 9 0,0 0-10 16,0 0 7-16,0 0-10 0,0 0 0 0,0 0 10 15,0 0-12-15,0 0-3 0,0 0 2 0,0 0-9 16,0 0 7-16,0 0 2 0,0 0 2 0,0 0-8 16,0 0 11-16,0 0 0 0,0 0-2 0,0 39-4 15,0-39-1-15,0 16 5 0,0-3 4 0,5 0-1 16,-5-1 9-16,0 1 1 0,0 4 9 0,0-4 0 15,0 3 5-15,0-2 5 0,1-1-1 0,-1-2-2 16,2 2 17-16,-2 4-9 0,3-3-2 0,-3 2 6 16,3-1 0-16,-3 1-1 0,0-5 4 0,0 4 2 15,5-2-7-15,-5 0 4 0,6 0 0 0,-4 2-4 16,-2-7 1-16,0 1-2 0,3 2 6 0,0 0-1 0,-3-1-1 16,0-10-2-16,3 20-3 0,0-7 2 0,0-4-2 15,-2 1 1-15,-1-10-3 0,3 17-1 16,3-8 0-16,-6 0-2 0,3 1 0 0,-3-10-3 0,6 16 1 15,-4-8-1-15,1 0-2 0,-3-8 1 0,0 15-2 16,0-15-3-16,3 13 4 0,-3-13-4 0,3 11-2 16,-3-11 1-16,0 10 2 0,0-10-1 0,3 10 0 15,-3-10-1-15,0 0-1 0,4 11 0 0,-4-11 1 16,0 0-1-16,0 0-2 0,3 7 3 0,-3-7-3 16,0 0-2-16,0 0-2 0,3 8 8 0,-3-8-10 15,0 0 4-15,0 0 0 0,0 0-2 0,0 0 5 16,0 0-5-16,0 0 1 0,0 0 2 0,0 0 1 15,0 0-1-15,0 0-2 0,0 0 2 0,6 9 1 16,-6-9 9-16,0 0-3 0,0 0-1 0,0 0 2 0,0 0-4 16,0 0 8-16,0 0-1 0,0 0-4 15,0 0-10-15,0 0 7 0,0 0-3 0,0 0 1 16,0 0-3-16,0 0-5 0,0 0 3 0,13-24-5 0,-13 24-13 16,0 0-20-16,0-11-39 0,0 11-44 0,0 0-54 15,0 0-75-15,0 0-78 0,-19-11-68 0,19 11-99 16,-25 0-442-16,7 1-995 0,1 4 441 0</inkml:trace>
        </inkml:traceGroup>
        <inkml:traceGroup>
          <inkml:annotationXML>
            <emma:emma xmlns:emma="http://www.w3.org/2003/04/emma" version="1.0">
              <emma:interpretation id="{A42E7272-2EFA-4EAE-AC2A-C72E3231C2F3}" emma:medium="tactile" emma:mode="ink">
                <msink:context xmlns:msink="http://schemas.microsoft.com/ink/2010/main" type="inkWord" rotatedBoundingBox="11896,11186 12413,11156 12442,11654 11924,11683"/>
              </emma:interpretation>
            </emma:emma>
          </inkml:annotationXML>
          <inkml:trace contextRef="#ctx0" brushRef="#br0" timeOffset="301977.7573">9893 9943 140 0,'0'0'192'0,"0"0"-9"15,0 0-11-15,0 0-8 0,0 0-8 0,0 0-7 16,0 0-8-16,0 0-11 0,0 0 2 0,0 0-9 0,0 0-4 16,0 0-4-16,0 0-4 0,6-8-5 0,-6 8-5 15,0 0-6-15,0 0-4 0,0 0-8 0,0 0-4 16,0 0-11-16,0 0-4 0,0 0-5 0,0 0-8 16,0 0-5-16,0 0-2 0,0 0-6 0,0 0-5 15,0 0-5-15,0 0-2 0,0 0 1 0,0 0 1 16,0 0 0-16,0 0 1 0,0 0 1 0,0 0 2 15,-14 33-2-15,5-24-4 0,5 1 5 0,-8 1-5 16,3 2-5-16,-2-1 2 0,3-1-5 0,-6 2-2 16,1 0 3-16,1-1 2 0,-2 0-4 0,1 2-1 15,1-3 2-15,-1 2-2 0,-1-1-6 0,2-1 5 16,2 0-2-16,-4-1 1 0,2 0-1 0,2 0 0 16,3-1 2-16,-2-2 2 0,3-1-6 0,0 0 5 0,6-6-6 15,-11 8 0-15,11-8-1 0,-7 7-4 0,7-7 3 16,-9 6-2-16,9-6 0 0,0 0 1 0,-6 9 1 15,6-9 0-15,0 0-8 0,-8 6 1 16,8-6 1-16,0 0 1 0,0 0-1 0,0 0 1 0,0 0-3 16,0 0 6-16,0 0-5 0,0 0 1 0,0 0-1 15,0 0 2-15,0 0-3 0,0 0-2 0,0 0-1 16,0 0 1-16,-6 9 0 0,6-9 4 0,0 0 0 16,0 0-4-16,0 0 6 0,0 0 3 0,0 0-10 15,0 0 7-15,0 0 3 0,14 11-6 0,-14-11 1 16,0 0 4-16,13 5-3 0,-13-5-1 0,12 2 6 15,-12-2-2-15,20 4-2 0,-13-4 2 0,5 2 3 16,-12-2-2-16,24 4 6 0,-12-3 0 0,1 2 0 16,1 0-2-16,4 2 5 0,-5 1-1 0,3-4-5 15,1 3 6-15,-2-1-3 0,0-1-3 0,1 1 12 16,-1 3-5-16,-2-1 5 0,4-2 3 0,-2 3-2 16,-2-1-3-16,0-1 4 0,2-2 4 0,-3 4-7 0,0-4 2 15,-3 2 19-15,2-1-17 0,-2 1 18 0,-2 0-15 16,3-1 1-16,-1-3-3 0,-9-1 5 0,15 7 1 15,-15-7 7-15,14 5-9 0,-14-5-3 0,10 3-8 16,-10-3 12-16,14 3-5 0,-14-3-1 0,13 1-3 16,-13-1-3-16,9 4-2 0,-9-4 0 0,0 0-5 15,13 2 2-15,-13-2-2 0,0 0-1 0,0 0-7 16,9 1-9-16,-9-1-23 0,0 0-20 0,0 0-22 16,0 0-19-16,0 0-22 0,0 0-38 0,0 0-40 15,0 0-57-15,0 0-66 0,0 0-272 0,0 0-633 16,0 0 279-16</inkml:trace>
        </inkml:traceGroup>
        <inkml:traceGroup>
          <inkml:annotationXML>
            <emma:emma xmlns:emma="http://www.w3.org/2003/04/emma" version="1.0">
              <emma:interpretation id="{8FB1ACE3-0D06-4552-8B42-6A7BFE1786FD}" emma:medium="tactile" emma:mode="ink">
                <msink:context xmlns:msink="http://schemas.microsoft.com/ink/2010/main" type="inkWord" rotatedBoundingBox="12988,11002 14861,10894 14912,11782 13039,11889"/>
              </emma:interpretation>
            </emma:emma>
          </inkml:annotationXML>
          <inkml:trace contextRef="#ctx0" brushRef="#br0" timeOffset="303094.9441">10689 9995 25 0,'-3'-15'259'0,"-3"7"-19"15,6 8-18-15,0-16-17 0,0 16-16 0,8-18-7 16,-2 10-13-16,0 0-14 0,1-3-8 0,0 3-9 15,5-3-8-15,-3 0-9 0,9-1-8 0,-3 4-7 16,3-3-4-16,3-1-7 0,-6 4-2 0,0-3-5 16,4 5-10-16,1 1-3 0,-4-1-5 0,-1 3-6 15,0 0-6-15,1 3-4 0,-1-1-6 0,0-1-7 16,3 4 2-16,-6 3-1 0,3 2-2 0,-6-1 8 16,3 0-11-16,0 5 1 0,-5 0-11 0,5-1 11 15,-5 0-5-15,1 2 0 0,-4 1-1 0,-1 0 3 16,2-4 0-16,-5 4 0 0,0-13-5 0,0 22-3 15,0-12 4-15,-3 4 2 0,-2-2-5 0,-4-4-2 16,5 0-1-16,-7 2 1 0,4 1 8 0,-5-2-21 0,0 0 2 16,3-1-2-16,-3 3 2 0,2-4-9 0,5 0 1 15,-7-2-7-15,6 1-7 0,-3-2-20 0,9-4-14 16,-14 7-18-16,5-3-17 0,9-4-18 0,-9 5-32 16,9-5-26-16,-12 4-26 0,12-4-30 0,0 0-50 15,0 0-223-15,0 0-522 0,0 0 231 0</inkml:trace>
          <inkml:trace contextRef="#ctx0" brushRef="#br0" timeOffset="302707.1963">10804 9906 53 0,'0'0'255'0,"0"0"-15"0,0 0-17 15,0 0-14-15,0 0-13 0,-16 0-15 0,16 0-4 16,0 0-5-16,0 0-5 0,-5 22-10 0,5-13-6 0,0-9 1 16,8 30-11-16,-6-16-6 0,6 4-2 0,-5-1-10 15,3 7-4-15,0-3-1 0,1 2-2 16,2-1-3-16,2 2-4 0,-1-1 3 0,-1 1 7 0,-3 1-4 16,7-2-3-16,-2-3-1 0,-4 2-3 0,-4-6-3 15,5 0-9-15,1 1-5 0,-5-1-7 0,1-1-2 16,1-2-10-16,0-1 6 0,0 1-18 0,-3-4-3 15,-3-1-9-15,3 3-2 0,-3-11-5 0,1 14-3 16,1-5-4-16,-2-9 2 0,0 13-8 16,0-13-4-16,0 0-13 0,-2 18-20 0,2-18-21 0,-1 9-17 15,1-9-37-15,-5 10-11 0,5-10-21 0,-9 7-25 16,9-7-20-16,0 0-35 0,-16 0-30 0,16 0-43 16,0 0-51-16,-18-18-256 0,15 5-624 0,-2 2 276 0</inkml:trace>
          <inkml:trace contextRef="#ctx0" brushRef="#br0" timeOffset="303646.212">11550 9819 228 0,'0'0'228'16,"3"-8"-4"-16,-3 8-6 0,0 0-4 0,0 0-12 0,0 0-10 16,0 0-12-16,0 0-14 0,0 0-14 0,0 0-12 15,0 0-9-15,0 0-10 0,0 0-3 0,-30 13-8 16,22-7-1-16,-4 5-4 0,2-1-4 0,1 7-2 15,-3-4 2-15,0 9-3 0,0-2-2 0,2 0-4 16,1-2 1-16,0 2 1 0,-2 4 5 0,2-2-3 16,5-6 5-16,1 2-1 0,2-1-9 0,-1 1 8 15,-1 0-9-15,3-2 0 0,0 2-3 0,3-2 0 16,-1-1-5-16,2-1-1 0,-1 1 2 0,3-2-6 16,-2 0-2-16,5-2-10 0,-3-3 6 0,2 3-1 15,-2-1 1-15,1-3-5 0,1-1-1 0,-1 2 19 16,4-2-2-16,-4 0 1 0,0-1-4 0,1 1 1 15,-8-6-2-15,13 8-5 0,-7-5 1 0,-6-3-6 0,11 7 0 16,-5-3-3-16,-6-4-5 0,0 0-1 16,15 5-4-16,-15-5 3 0,0 0-6 0,9 3-3 15,-9-3-7-15,0 0 0 0,10 5-6 0,-10-5 0 0,0 0-4 16,9 1-4-16,-9-1-2 0,0 0-5 0,0 0 2 16,0 0-4-16,0 0 1 0,6 6-6 0,-6-6-1 15,0 0-1-15,0 0-2 0,0 0-10 0,0 0-18 16,0 0-22-16,0 0-36 0,0 0-25 0,0 0-40 15,0 0-52-15,0 0-55 0,0 0-47 0,0 0-63 16,0 0-88-16,-31 4-385 0,31-4-899 0,-17-6 397 16</inkml:trace>
          <inkml:trace contextRef="#ctx0" brushRef="#br0" timeOffset="305933.5977">11928 10009 108 0,'-7'-6'187'0,"7"6"-5"0,0 0-6 0,0 0-11 16,0 0-10-16,0 0-2 0,0 0-10 0,0 0-9 0,0 0-5 15,0 0-3-15,0 0-10 0,-3-12 2 16,3 12-4-16,0 0-6 0,0 0 0 0,0 0-6 15,0 0-5-15,0 0-4 0,0 0-1 0,0 0-8 0,0 0-4 16,0 0-4-16,0 0-5 0,0 0-4 16,-1-12-4-16,1 12-9 0,0 0-2 0,0 0-4 0,0 0-4 15,0 0-7-15,0 0 0 0,0 0-7 0,0 0-4 16,0 0-4-16,0 0-2 0,0 0-1 0,0 0-3 16,0 0-2-16,0 0-3 0,0 0 3 15,0 0-3-15,0 0 3 0,0 0 0 0,0 0 0 0,19 26-3 16,-19-26 1-16,4 13-1 0,-2-6 4 0,-2-7-2 15,3 15 0-15,-3-15 9 0,3 13-3 0,-2-2-3 16,1-3 4-16,-2-8 3 0,6 17 0 0,-6-7-2 16,3 0 8-16,-2 1-9 0,-1-11-2 0,0 17-6 15,2-9 7-15,-2-8 1 0,1 19-4 0,-1-11 1 16,0-8-4-16,5 16 4 0,-1-7 1 0,-4-9 4 0,3 17-4 16,-1-10 2-16,-2-7 1 0,4 13-4 15,-2-2-9-15,-2-11 11 0,4 14 3 0,-2-6-4 16,2 0-2-16,-4-8 13 0,8 15-19 0,-6-7 11 0,4 0-6 15,-1-2 6-15,-5-6-3 0,7 17-5 0,-5-10 5 16,2-2-2-16,-4-5 7 0,2 17 0 16,-2-17-1-16,3 11-4 0,-3-11 4 0,4 14-1 0,-1-7-1 15,-3-7 8-15,2 15-8 0,-2-15 1 0,1 15 2 16,-1-15 0-16,5 11-2 0,-5-11 2 0,1 10 6 16,-1-10-8-16,0 11 3 0,0-11-4 0,0 0 6 15,2 15-11-15,-2-15 3 0,4 6 3 0,-4-6-8 16,0 0 3-16,5 10-2 0,-5-10 0 0,0 0 0 15,0 0-1-15,0 14-1 0,0-14 2 0,0 0-1 16,0 0-3-16,0 0-2 0,0 11-5 0,0-11 8 16,0 0-8-16,0 0 5 0,0 0-2 0,0 0 0 15,-3 14 3-15,3-14 0 0,0 0 6 0,-2 10-4 0,2-10 0 16,0 0 6-16,-6 10-8 0,6-10 9 16,-7 6-6-16,7-6 3 0,-9 7 0 0,9-7 0 15,-12 5-2-15,12-5 0 0,-14 7-4 0,14-7 11 0,-13 5-5 16,6-1-8-16,7-4 7 0,-17 5-2 0,17-5 1 15,-13 3 1-15,13-3-7 0,-15 3 1 16,15-3 5-16,-15 0 5 0,15 0-14 0,-16 0 8 0,16 0-7 16,0 0-6-16,-20-3 9 0,20 3-2 0,-13 0 0 15,13 0-2-15,-11-5 2 0,11 5-1 0,-12-8-4 16,12 8 3-16,-12-7-2 0,12 7 1 0,-7-9 0 16,7 9-1-16,-7-9-3 0,7 9-1 0,-12-9-6 15,7 2 0-15,5 7-19 0,-9-12 14 0,9 12-9 0,-6-10-4 16,6 10-8-16,-7-10-10 0,7 10-13 15,-5-11 4-15,5 11-13 0,-3-12-2 0,3 12-10 16,-6-13-9-16,6 13-8 0,-1-11-7 0,1 11-8 0,-6-10-13 16,6 10-13-16,-6-7-24 0,6 7-20 15,0 0-27-15,-6-13-31 0,6 13-47 0,-2-10-238 16,2 10-566-16,-6-11 250 0</inkml:trace>
          <inkml:trace contextRef="#ctx0" brushRef="#br0" timeOffset="307004.9781">11931 9731 45 0,'0'0'199'0,"0"0"-7"0,0 0-6 0,0 0-12 15,0 0-4-15,0 0-7 0,0 0-11 0,0 0-3 16,0 0-11-16,0 0-6 0,0 0-5 0,0 0-6 15,0 0-6-15,0 0-6 0,-13-9-6 0,13 9-4 16,0 0-9-16,0 0-4 0,0 0-7 0,0 0-4 16,0 0-5-16,-10-3-3 0,10 3-6 0,0 0-8 0,0 0-6 15,0 0 0-15,0 0-7 0,0 0-1 16,0 0-7-16,0 0 3 0,-14 14-6 0,14-14-2 16,0 0 1-16,-4 12-2 0,4-12 0 0,-3 8-1 0,3-8 3 15,0 0-5-15,0 0 5 0,-5 12-9 16,5-12-1-16,0 0 2 0,-1 12 0 0,1-12-7 15,0 0 4-15,0 0 0 0,0 0-5 0,0 0-1 16,0 0 2-16,0 16 1 0,0-16-2 0,0 0 1 0,0 0 5 16,0 0-4-16,0 0 2 0,0 0-1 0,0 0 1 15,0 0-5-15,0 0 4 0,24-18-7 16,-24 18 2-16,0 0 3 0,10-8-1 0,-10 8 1 0,3-13-4 16,-3 13-2-16,0 0 1 0,4-13-3 0,-4 13 3 15,5-8 0-15,-5 8 0 0,0 0-2 16,0 0 0-16,-3-18 2 0,3 18 0 0,0 0 1 0,0 0 2 15,0 0 0-15,-3-11-3 0,3 11 2 0,0 0-3 16,0 0-4-16,-10-6 3 0,10 6 0 0,0 0 0 16,0 0-5-16,0 0 2 0,0 0 2 0,-17 1 1 15,17-1-2-15,0 0-1 0,0 0-1 0,-13 13 14 16,13-13-14-16,-6 10-2 0,6-10 3 0,-6 9 4 16,6-9-2-16,-5 12 0 0,5-12 1 0,-3 11-3 15,3-11 2-15,0 0 3 0,3 17-5 0,-3-17 3 0,0 0 0 16,-1 11-5-16,1-11 3 0,0 0 2 0,0 0-2 15,6 11 6-15,-6-11 3 0,0 0-3 16,0 0-3-16,0 0-4 0,0 0 1 0,9 2 4 16,-9-2-5-16,0 0 4 0,0 0 2 0,0 0-11 0,0 0-11 15,16-17-29-15,-16 17-32 0,0 0-39 0,0 0-50 16,6-7-57-16,-6 7-78 0,0 0-238 0,0-13-581 16,0 13 256-16</inkml:trace>
          <inkml:trace contextRef="#ctx0" brushRef="#br0" timeOffset="308070.7755">12301 9689 80 0,'0'0'196'0,"0"0"-8"15,0 0-5-15,-9-5-7 0,9 5-8 0,0 0-8 16,0 0-5-16,0 0-9 0,0 0-6 0,0 0-6 0,-10-4-5 16,10 4-5-16,0 0-5 0,0 0-6 15,0 0-9-15,0 0-6 0,0 0-5 0,0 0-6 16,0 0-8-16,0 0-6 0,0 0-8 0,0 0-10 0,0 0-3 16,0 0-8-16,0 0-2 0,0 0-4 15,0 0-1-15,0 0-2 0,0 0-3 0,0 0-1 0,0 0 4 16,0 0-3-16,0 0 2 0,0 0 3 0,21 24-2 15,-21-24 0-15,9 8 3 0,-9-8 0 0,9 7 0 16,-5-3 4-16,-4-4-1 0,11 12-2 0,-5-7-4 16,-6-5-5-16,11 11 0 0,-5-8-2 0,-6-3 4 15,9 11-4-15,-3-4 1 0,-6-7-6 0,11 10-1 16,-8-4 0-16,3-1-2 0,-6-5 1 0,7 13 0 16,-2-6-1-16,-5-7-3 0,7 11 4 0,-1-4 2 0,0 0 3 15,-6-7-3-15,9 12 8 0,-3-5-10 16,-6-7 2-16,12 11 5 0,-5-6 0 0,-7-5 2 15,8 8-8-15,-2-1 14 0,0-2-10 0,-6-5 5 16,9 11-4-16,-3-7-4 0,-6-4-2 0,10 9 4 0,-5-3-3 16,-5-6-1-16,10 10-3 0,-8-4 3 15,-2-6 10-15,7 14-9 0,-3-8-3 0,-4-6 4 16,8 13-1-16,-7-6 2 0,-1-7 2 0,5 12-7 16,-1-5 8-16,-4-7-7 0,5 13 5 0,-2-6 6 0,-3-7-1 15,0 16-3-15,3-8 6 0,-3-8-1 16,3 16 8-16,-3-7-4 0,0-9 2 0,1 18 0 0,-1-18 5 15,0 19 1-15,-1-8 3 0,1 1 7 0,-5-1-2 16,4 2 4-16,-2 0 1 0,1 0 6 0,-1 0 2 16,-1 0 3-16,-1 2-2 0,1 0 5 0,-2-2 1 15,0 1 0-15,0 1-2 0,2-2 2 0,-4-3-2 16,5 1-2-16,-1 1 4 0,-1-1-9 0,2-5-1 16,-3 3-2-16,6-9-3 0,-4 14-5 0,4-14-5 0,-3 8 0 15,3-8-4-15,-5 10-1 0,5-10-3 16,0 0-2-16,-3 8-2 0,3-8-6 0,0 0-2 15,0 0 0-15,0 0-5 0,-6 7 1 0,6-7 0 0,0 0-4 16,0 0 4-16,0 0-3 0,0 0-7 16,0 0-7-16,0 0-25 0,0 0-45 0,0 0-39 15,0 0-48-15,0 0-55 0,-19-19-59 0,11 15-62 0,8 4-81 16,-13-6-125-16,6 2-306 0,-4-1-908 0,-2-3 402 16</inkml:trace>
        </inkml:traceGroup>
        <inkml:traceGroup>
          <inkml:annotationXML>
            <emma:emma xmlns:emma="http://www.w3.org/2003/04/emma" version="1.0">
              <emma:interpretation id="{29FCA956-05D6-4AB7-9C3A-ED699076F104}" emma:medium="tactile" emma:mode="ink">
                <msink:context xmlns:msink="http://schemas.microsoft.com/ink/2010/main" type="inkWord" rotatedBoundingBox="15334,10660 17081,10560 17129,11409 15382,11509"/>
              </emma:interpretation>
            </emma:emma>
          </inkml:annotationXML>
          <inkml:trace contextRef="#ctx0" brushRef="#br0" timeOffset="313287.5475">13101 9992 76 0,'0'0'181'16,"0"0"-19"-16,0 0-4 0,-9-12-13 0,9 12-3 0,0 0-10 15,0 0-11-15,0 0-2 0,-11-3-5 0,11 3-6 16,0 0-8-16,0 0-6 0,-12-3 2 0,12 3-3 15,0 0-1-15,0 0-1 0,0 0-7 16,-12-5 3-16,12 5-7 0,0 0 4 0,0 0-5 0,0 0 0 16,0 0-9-16,0 0-4 0,-12-2-1 0,12 2-6 15,0 0-4-15,0 0-4 0,0 0-7 0,0 0-4 16,0 0-4-16,0 0-1 0,0 0 3 0,0 0-1 16,0 0 0-16,0 0-2 0,0 0 2 0,0 0-1 15,0 0 5-15,26 14-4 0,-26-14 6 0,15 6-9 16,-6-5 7-16,-9-1 1 0,16 3-1 0,-16-3-6 15,27-3 1-15,-14 3-1 0,5-1-2 0,2-1-1 16,-4 2-4-16,2-1-6 0,0-2 1 0,1 1-4 16,-2-3 0-16,1 5-1 0,-4-2-1 0,4-2-7 15,-3 0 3-15,0 3-2 0,-3 1-3 0,0-2 3 0,-12 2 0 16,21-2-4-16,-11-1 4 0,-10 3-2 16,18-2-4-16,-9 1 2 0,-9 1-3 0,15-1 5 15,-15 1-4-15,14 0-2 0,-14 0 1 0,17-3 0 0,-17 3-3 16,14-3-6-16,-14 3 4 0,15-3-2 0,-15 3-3 15,15-4-13-15,-15 4-9 0,13-4-13 0,-5 2-20 16,-8 2-17-16,0 0-27 0,12-3-39 0,-12 3-42 16,0 0-56-16,0 0-270 0,0 0-553 0,0-15 244 15</inkml:trace>
          <inkml:trace contextRef="#ctx0" brushRef="#br0" timeOffset="313680.2456">13242 9705 44 0,'0'0'228'0,"-7"6"-13"0,7-6-13 15,-8 8-7-15,8-8-12 0,-9 8-6 0,9-8-11 0,-4 13-7 16,4-13-9-16,-3 13-5 0,3-13-8 0,0 19-4 16,0-9-2-16,5 1-6 0,-4 3-10 15,3-1 4-15,-1 4-7 0,2-4 2 0,1 3-4 0,0-2-15 16,3 7 3-16,-5-5-1 0,4 5-4 0,-8-6-4 16,6 1 6-16,-5 2-10 0,5 0-6 0,-6-1 5 15,3 4-6-15,-3-4-4 0,0 1-9 0,0-3 3 16,-1 1-14-16,1-1-1 0,-2 2-1 0,1-3-10 15,-2 0-1-15,0-4-4 0,3 4-2 0,0-14-8 16,-6 17 1-16,4-8-3 0,2-9-15 0,-6 14-17 16,6-14-33-16,0 13-25 0,0-13-33 0,0 13-37 15,0-13-59-15,0 0-63 0,8 6-355 0,-8-6-662 16,0 0 293-16</inkml:trace>
          <inkml:trace contextRef="#ctx0" brushRef="#br0" timeOffset="315025.3647">13899 9663 129 0,'0'0'245'0,"-2"-14"-9"15,2 14-7-15,0 0-15 0,3-11-11 0,-3 11-9 16,0 0-9-16,0 0-18 0,0 0-12 0,5-12-16 15,-5 12-12-15,0 0-11 0,0 0-15 0,0 0-9 16,0 0-9-16,0 0-6 0,0 0 2 0,0 0-8 16,10 24 1-16,-6-15-5 0,2 4 1 0,-1 2-6 15,-2-1 3-15,3 1-2 0,0 5-4 0,-3-5-2 16,3 9 8-16,0-6-12 0,4 2 0 0,-7-2 1 16,3 0-2-16,0-1-3 0,0 0-1 0,1 4-1 15,-1-3-3-15,0-3 0 0,0 0-8 0,-1-3-3 16,1 3 4-16,0-3-5 0,-2 2-3 0,-1-3 0 15,2-2-4-15,-1 0-2 0,-1-1-4 0,-1 1-2 16,-2-9 12-16,9 13-13 0,-9-13 1 0,1 8-3 16,-1-8-6-16,0 0 5 0,6 11-2 0,-6-11 11 0,0 0-2 15,0 0-4-15,3 8 5 0,-3-8 9 16,0 0-11-16,0 0 6 0,0 0-4 0,0 0 0 16,0 0-4-16,0 0 1 0,0 0 2 0,0 0-15 0,0 0 9 15,0 0 0-15,-9-42-5 0,8 33 5 0,-2-2-4 16,1-6 1-16,2 0-1 0,0 1-4 15,5-9-6-15,-4 8 6 0,2-9-1 0,3 1-10 0,0 0 11 16,1 5-7-16,1 3 3 0,-2 0-13 0,1 3 5 16,8-7-1-16,-7 7 3 0,-1 2 13 0,1-1-13 15,-1-1 2-15,1 2-5 0,-1-1 2 0,2 7 0 16,0-2 0-16,-2 1 5 0,1 3 0 0,-8 4-5 16,13-10-1-16,-7 8 0 0,2-3 3 0,-8 5-5 15,15-6-1-15,-15 6-16 0,10-1 0 0,-10 1-6 16,0 0-9-16,0 0-9 0,19 0-10 0,-19 0-16 15,14-3-18-15,-14 3-19 0,0 0-26 0,15 0-26 16,-15 0-35-16,0 0-46 0,19 0-301 0,-19 0-590 16,14-4 262-16</inkml:trace>
          <inkml:trace contextRef="#ctx0" brushRef="#br0" timeOffset="315422.6336">14750 9336 46 0,'0'0'227'0,"0"0"-9"16,9-8-12-16,-9 8-14 0,0 0-14 0,0 0-16 0,0 0-11 15,0 0-6-15,0 0-3 0,0 0-3 0,0 0-1 16,-4 32-6-16,-2-16-3 0,1 0 2 0,1 7-7 16,-2 1 0-16,-5 1-9 0,4 2-4 0,-1-1-4 15,4 1 0-15,-4 1-6 0,2 0-8 0,3-1 0 16,2 2-6-16,-3 4-2 0,4-7-2 0,0-3 0 16,1 4-8-16,2-10-1 0,0 1-11 0,1 6 2 15,2-7-8-15,-1-3-3 0,1-1 5 0,1 0-11 16,-1 2 1-16,2-4-5 0,1-1-10 0,-2 1 8 15,-1-4-11-15,2 1-2 0,-2-3-10 0,1 3-13 16,-1-3-12-16,-6-5-49 0,9 11-22 0,-9-11-39 16,6 9-40-16,-6-9-39 0,4 7-54 0,-4-7-92 0,0 0-194 15,0 0-577-15,0 0 256 0</inkml:trace>
        </inkml:traceGroup>
        <inkml:traceGroup>
          <inkml:annotationXML>
            <emma:emma xmlns:emma="http://www.w3.org/2003/04/emma" version="1.0">
              <emma:interpretation id="{4FFAFC5A-6E7C-4C1B-89A7-38E82C497385}" emma:medium="tactile" emma:mode="ink">
                <msink:context xmlns:msink="http://schemas.microsoft.com/ink/2010/main" type="inkWord" rotatedBoundingBox="17575,10457 19648,10338 19714,11493 17641,11612"/>
              </emma:interpretation>
            </emma:emma>
          </inkml:annotationXML>
          <inkml:trace contextRef="#ctx0" brushRef="#br0" timeOffset="316012.7434">15294 9544 10 0,'0'0'234'0,"0"-13"-12"16,0 13-7-16,0 0-9 0,0-11-3 0,0 11-1 15,0 0-13-15,0 0-6 0,0 0-11 0,0 0-5 0,0-16-11 16,0 16-17-16,0 0-8 0,0 0-14 0,0 0-17 16,0 0-1-16,0 0-4 0,0 0-5 0,0 0 4 15,0 0-2-15,0 0-3 0,-2 49 8 0,2-33-10 16,0 0 6-16,-2 2 7 0,-1-4-7 0,2 11 10 15,1-8-7-15,-2 8 11 0,2-2-6 0,0-7-5 16,2 4-3-16,-2-5 0 0,4 2-5 0,-2-3-3 16,0 0-2-16,3 1-8 0,-4-9-9 0,5 8 10 15,-1-4-18-15,-2-3 0 16,1 0-7-16,1 3-3 0,-5-10-4 0,7 14-2 0,-1-8 5 0,-1-2-9 16,-5-4-7-16,10 8 0 0,-10-8-2 0,12 4-7 15,-12-4-14-15,11 3-22 0,-11-3-23 0,16-3-30 16,-16 3-37-16,15-2-28 0,-15 2-31 0,13-10-38 15,-8 4-47-15,-1-3-54 0,2 1-87 0,-3-3-226 0,-1-3-665 16,1-7 294-16</inkml:trace>
          <inkml:trace contextRef="#ctx0" brushRef="#br0" timeOffset="316265.5052">15397 9283 28 0,'0'-17'309'0,"0"17"-13"0,0-15-13 0,0 15-11 16,0-12-13-16,0 12-26 0,2-9-17 0,-2 9-18 16,0 0-20-16,0 0-22 0,4-14-16 0,-4 14-18 15,0 0-6-15,0 0-11 0,0 0-15 0,0 0-10 16,0 0-25-16,0 0-20 0,0 0-32 0,0 0-29 15,-6 41-37-15,6-26-39 0,0-1-43 0,0-1-55 16,-1 0-240-16,1 2-477 0,1-3 212 0</inkml:trace>
          <inkml:trace contextRef="#ctx0" brushRef="#br0" timeOffset="316598.1729">15682 9711 130 0,'6'5'291'0,"-6"-5"-8"0,0 0-7 0,15-1-12 15,-15 1-14-15,0 0-18 0,23-4-15 0,-23 4-9 16,22-2-11-16,-9-6-13 0,2 5-13 0,3-1-5 15,0 1-14-15,0-1-4 0,6-3-15 0,-6 3-8 16,1 0-5-16,0 1-8 0,1-1-12 0,-1 2-16 16,-1-2-8-16,-1 3 5 0,-1 0-12 0,-6 0-12 0,2-3-17 15,-12 4 7-15,18 0-2 0,-18 0-18 16,15 4-21-16,-15-4-21 0,8 2-23 0,-8-2-26 0,0 0-31 16,0 0-40-16,-2 14-52 0,2-14-45 0,0 0-69 15,0 0-237-15,-13 12-582 0,13-12 258 16</inkml:trace>
          <inkml:trace contextRef="#ctx0" brushRef="#br0" timeOffset="317103.35">16452 9478 14 0,'0'0'274'16,"0"0"-15"-16,13-1-24 0,-13 1-21 0,0 0-20 0,0 0-12 15,0 0-11-15,0 0-8 0,9 11-10 16,-9-11-4-16,3 9-5 0,-1 0-7 0,-2-9-8 16,0 14-9-16,0-4-1 0,1 4-9 0,-2 1 2 0,4-1-11 15,0 3 4-15,0-4-4 0,0 5 1 16,-3-1-6-16,1 2-1 0,1-4 1 0,2 2 3 0,-2 8 6 15,3-4-5-15,-2 1-1 0,6 3-1 0,-4-4 4 16,4 2-9-16,-3-7 0 0,1 7 11 0,1-2-14 16,-1-4-2-16,1 3 4 0,-1-4-2 15,1 2-2-15,-2-1-4 0,2-3 1 0,0 3-6 16,-2 0-1-16,1-3 0 0,-1-1-2 0,-1 2-3 0,-2-4-4 16,0 3 1-16,0-4 3 0,-2 5-7 0,-1-15-1 15,-1 23-1-15,1-14-4 0,-5 1 4 0,1 0-4 16,4-10-1-16,-8 17-1 0,-1-9 0 0,-1 3-7 15,0-3 0-15,-2 3-6 0,-2-4-5 0,2-1 22 16,-1 1-6-16,-1-2-8 0,1 1-3 0,0-2-3 16,1-1-2-16,12-3-6 0,-23 5-1 0,7-5-5 15,5 0-1-15,11 0-5 0,-20-5-14 0,3 3-18 16,2-3-26-16,2-1-30 0,-1-1-39 0,-1 0-30 0,3-4-54 16,-1 0-35-16,1-2-27 0,3 4-40 15,-3-7-51-15,2 0-45 0,2 1-93 0,1-9-246 0,2 0-785 16,4-2 347-16</inkml:trace>
          <inkml:trace contextRef="#ctx0" brushRef="#br0" timeOffset="317369.6305">16300 9286 106 0,'0'-18'338'0,"0"18"-25"0,0-13-26 0,0 13-25 16,0 0-24-16,0-14-23 0,0 14-23 0,0 0-23 16,-2-10-12-16,2 10-19 0,0 0-14 0,0 0-23 15,0 0-36-15,0 0-28 0,0 0-40 0,0 0-44 16,0 0-63-16,8 31-59 0,-8-31-234 0,0 0-435 16,-5 19 193-16</inkml:trace>
          <inkml:trace contextRef="#ctx0" brushRef="#br0" timeOffset="317907.5255">16905 9224 81 0,'0'0'244'15,"0"0"-17"-15,0 0-14 0,-3-11-16 0,3 11-15 0,0 0-14 16,0 0-15-16,0 0-8 0,0 0-11 0,0 0-7 16,0 0-7-16,21-1 3 0,-21 1-10 0,0 0-1 15,27 15-1-15,-14-10 4 0,1 4-5 0,5 5 2 16,1 4 6-16,0-1 3 0,1 5 10 0,6 5 5 15,3 3-3-15,-2-1 3 0,1 2 8 16,-3 4-4-16,1-3 5 0,0 0-2 0,0 5 5 0,-5 1-15 16,-2-2-8-16,-4 2-5 0,-2 1-10 0,-4-1 0 15,-2 1-16-15,-8-1-7 0,-5-3 4 0,-1 3-20 16,-1-3-12-16,-7 0-1 0,1 1-20 0,-7-4-36 16,0 4-47-16,0-5-59 0,1 1-51 0,-4 0-66 15,2-1-79-15,5-9-116 0,-5-2-275 0,2-3-746 16,5-4 330-16</inkml:trace>
        </inkml:traceGroup>
      </inkml:traceGroup>
    </inkml:traceGroup>
    <inkml:traceGroup>
      <inkml:annotationXML>
        <emma:emma xmlns:emma="http://www.w3.org/2003/04/emma" version="1.0">
          <emma:interpretation id="{15E34E2C-2114-4A96-84E1-62D51014DCDA}" emma:medium="tactile" emma:mode="ink">
            <msink:context xmlns:msink="http://schemas.microsoft.com/ink/2010/main" type="paragraph" rotatedBoundingBox="11205,12407 20514,11617 20618,12845 11309,13635" alignmentLevel="5"/>
          </emma:interpretation>
        </emma:emma>
      </inkml:annotationXML>
      <inkml:traceGroup>
        <inkml:annotationXML>
          <emma:emma xmlns:emma="http://www.w3.org/2003/04/emma" version="1.0">
            <emma:interpretation id="{1054A044-2CD1-41CF-8FE8-7080C01DD436}" emma:medium="tactile" emma:mode="ink">
              <msink:context xmlns:msink="http://schemas.microsoft.com/ink/2010/main" type="line" rotatedBoundingBox="11205,12407 20514,11617 20618,12845 11309,13635"/>
            </emma:interpretation>
          </emma:emma>
        </inkml:annotationXML>
        <inkml:traceGroup>
          <inkml:annotationXML>
            <emma:emma xmlns:emma="http://www.w3.org/2003/04/emma" version="1.0">
              <emma:interpretation id="{AB32D825-E908-4C55-B992-4CAB1AA6B85A}" emma:medium="tactile" emma:mode="ink">
                <msink:context xmlns:msink="http://schemas.microsoft.com/ink/2010/main" type="inkWord" rotatedBoundingBox="11231,12716 13038,12563 13108,13379 11301,13533"/>
              </emma:interpretation>
            </emma:emma>
          </inkml:annotationXML>
          <inkml:trace contextRef="#ctx0" brushRef="#br0" timeOffset="325328.7809">8968 11649 166 0,'2'-17'233'0,"-2"17"-6"0,0 0-11 0,0 0-5 16,0-18-9-16,0 18-8 0,1-9-13 0,-1 9-13 15,0 0-6-15,0-12-14 0,0 12-6 0,0 0-7 16,0 0-7-16,2-10-9 0,-2 10-8 0,0 0-11 16,0 0-11-16,0 0-9 0,0 0-11 15,0 0-6-15,0 0-3 0,0 0-7 16,0 0 2-16,0 0-11 0,0 0-3 0,0 0 1 0,-14 32-7 0,11-20 2 16,0-4-4-16,2 2-2 0,1-10 1 0,-2 18-3 15,1-4-2-15,-2-6-3 0,3-8 0 0,3 18-2 16,-3-18 6-16,4 15-9 0,-1-10 1 0,-3-5 3 15,15 6 0-15,-8-1-4 0,4-4 9 0,-11-1-7 16,22-1-2-16,-5-4 1 0,-1 0-1 0,3-1-2 16,1 0-6-16,2-6 1 0,4 3-4 0,-3-2 2 15,-2-2-2-15,0 0-2 0,-1-2 2 0,-1 3 1 16,-4-1-2-16,-2 2-1 0,-2-4-1 0,-2 2-12 16,4 0 3-16,-10 5 0 0,2-3-3 0,-1 0 4 15,-2 2-4-15,-2 9-1 0,-2-21-2 0,2 21 4 0,-9-13 3 16,6 5 0-16,-4 2-4 0,7 6 3 15,-21-8-3-15,7 5 6 0,1-1-5 0,-3 4 5 0,-1 0-5 16,1 0 4-16,-2 2 3 0,-9 5-4 0,8-5 9 16,-4 4-1-16,7-1 6 0,-4 2-5 0,7-1 3 15,-6 1 0-15,2 3-4 0,2 1 3 0,2-2 1 16,-1 1 3-16,6-1-8 0,-6 2 2 0,8 1-2 16,-1 0 6-16,1 1-1 31,1-2-1-31,2-4-4 0,0 7 5 0,3-14-4 0,0 20 0 0,3-10-2 0,-1-1-1 15,1 2 2-15,3 0 6 0,3-3-2 0,-5 0-4 0,8 0 1 0,-2-2-1 0,-1 1-1 16,2-3 0 0,2-2 4-16,4-3-1 0,1 0-6 0,-2-3 3 0,0-2 2 0,4 1 1 0,-1-4 1 15,-2 3-5-15,2-3 2 0,6-2-4 0,-4-2 1 0,-3 4-1 16,-3-3-6-16,0 1 5 0,1 1-1 16,-5-3 6-16,1 5-9 0,-2-3 3 15,1 0 6-15,-5 5-2 0,3 0 4 0,-4-1-10 0,-5 7 5 0,11-11-6 16,-11 11 1-16,7-7-5 0,-7 7 5 15,0 0-1-15,12-1-3 0,-12 1-2 0,0 0 8 16,11 10 1-16,-11-10 2 0,6 16 0 0,-3-6 3 0,3 3 12 16,-3 1-6-16,1 3 12 0,-4-1 6 0,6 8 8 15,-3 1 1-15,2 2 14 0,-2 0-1 0,2 9 3 16,-2-9 6-16,5 8 3 0,-5 1 6 0,3-1 0 16,1-8 3-16,-4 4-1 0,0-5 3 0,0-3-3 15,0-3 2-15,5 2-6 0,-2-4-1 0,-6-1-6 16,6 0-2-16,-2 1-6 0,-1-10-2 0,-1 7-6 15,-1 0-1-15,2-6-6 0,0 2-2 0,-3-11-4 16,3 15 2-16,-3-5-6 0,0-10-3 0,6 11-1 16,-6-11 3-16,1 10-19 0,-1-10-14 0,3 10-20 15,-3-10-26-15,0 0-30 0,0 0-30 0,0 0-27 16,0 0-43-16,3 8-48 0,-3-8-61 0,0 0-60 16,0 0-357-16,0 0-769 0,0 0 340 0</inkml:trace>
          <inkml:trace contextRef="#ctx0" brushRef="#br0" timeOffset="326084.9711">10103 11938 177 0,'0'0'231'0,"9"8"-6"0,-2-2-8 0,-7-6-9 16,26 4-6-16,-13-2-10 0,16-2-4 0,-6-2-10 15,9-2-3-15,-5 2-6 0,5-2-4 0,-2-3-9 16,10 2-15-16,-10 3-7 0,9-3-12 0,-8 3-15 0,1-2-14 16,-4 2-8-16,-3 4-10 0,2-6-5 15,-1 4-7-15,-7 0-11 0,2-2-18 0,6-2-26 16,-9 4-23-16,-2-1-28 0,2 1-36 0,-11 0-36 0,-7 0-46 16,20 1-49-16,-20-1-264 0,13-3-514 0,-13 3 227 15</inkml:trace>
          <inkml:trace contextRef="#ctx0" brushRef="#br0" timeOffset="325911.4362">10093 11698 253 0,'0'0'255'16,"0"0"-18"-16,0 0-22 0,0 0-19 0,0 0-9 16,0 0-7-16,0 0-8 0,0 0-5 15,0 0-13-15,0 0-5 0,0 0-1 0,40 2-7 0,-28-2-4 16,1 0-9-16,4-2-9 0,-1 2 3 0,3 0-12 16,1 0-10-16,-1-5-6 0,8 3-8 0,-5-2-1 15,4-2-6-15,-1 5-3 0,-4-2-4 0,-2-1-6 16,-2 0-12-16,2 2-1 0,1-2-6 0,-3 2-1 0,-3-3-5 15,2 3-5-15,-5-1-1 0,1-1-1 0,-3 0-3 16,-9 4-3-16,17-4-10 0,-17 4-1 16,14-1-1-16,-14 1-5 0,9-2-7 0,-9 2-16 15,0 0-12-15,0 0-10 0,0 0-13 0,0 0-22 0,13 3-25 16,-13-3-27-16,0 0-36 0,0 0-35 0,0 0-36 16,0 0-61-16,-30 17-200 0,24-14-530 0,-7 0 235 15</inkml:trace>
        </inkml:traceGroup>
        <inkml:traceGroup>
          <inkml:annotationXML>
            <emma:emma xmlns:emma="http://www.w3.org/2003/04/emma" version="1.0">
              <emma:interpretation id="{E604266B-2F9F-4181-8058-8BB3EB831ECA}" emma:medium="tactile" emma:mode="ink">
                <msink:context xmlns:msink="http://schemas.microsoft.com/ink/2010/main" type="inkWord" rotatedBoundingBox="13679,12253 17242,11950 17341,13123 13778,13426"/>
              </emma:interpretation>
            </emma:emma>
          </inkml:annotationXML>
          <inkml:trace contextRef="#ctx0" brushRef="#br0" timeOffset="327054.3135">11384 11314 84 0,'3'-14'255'0,"2"-3"-17"0,2 1-9 15,3 1-7-15,4 0-9 0,2-2-7 0,4 2-12 16,-1 2-8-16,2-1-12 0,3 3-15 0,0 1-11 16,-6 6-9-16,8-3-17 0,-8 3-5 0,8 4-13 15,-8 5-4-15,-1-2-11 0,1 2-3 0,6 6-8 16,-10 1-9-16,5 2-1 0,-6 6-1 0,1 1-4 16,-4 1-1-16,-2 0 5 0,-7 2-11 0,-1 2 6 15,-1-1 1-15,-7-1-4 0,-2 1-3 0,-1-3 3 16,-1 5-10-16,-1-7 3 0,0 3-13 15,2-7-2-15,-2-1 2 0,2-2-2 0,-1 1-9 0,0-3 2 16,4 0-7-16,-4-1-2 0,6-4-18 0,0 4-23 0,0-4-28 16,6-6-36-16,-9 7-32 0,9-7-40 0,0 0-53 15,0 0-65-15,0 0-284 0,0 0-604 16,0 0 268-16</inkml:trace>
          <inkml:trace contextRef="#ctx0" brushRef="#br0" timeOffset="326761.5355">11433 11300 73 0,'0'0'280'0,"-9"-4"-11"16,9 4-11-16,0 0-18 0,0 0-22 0,0 0-23 16,0 0-17-16,0 0-6 0,0 0-1 0,0 0 2 15,0 0-8-15,14 38-1 0,-1-17 3 0,-5 4-4 16,5 0 4-16,0 8 6 0,2 0-1 0,2 2-6 15,2 1 4-15,-4-3-8 0,3-1-6 0,1 0-10 16,-5-4-6-16,-1 3-3 0,1 5-16 0,2-10-13 16,-5-2-9-16,-3-1-4 0,3 1-12 0,-2 13-8 15,-2-15-8-15,1 2-7 0,1 0-3 0,-6-6-5 16,1 2-4-16,-1-2-2 0,-3-4-8 0,-1 1-5 16,1 2-16-16,-2-1-19 0,-1-3-23 0,0-5-22 15,-1 3-20-15,4-11-24 0,-6 12-25 16,-2-6-18-16,8-6-19 0,-12 7-28 0,12-7-27 0,-15 0-33 15,15 0-23-15,-19-10-38 0,6 0-54 0,-2 1-193 0,1-11-593 16,1-2 264-16</inkml:trace>
          <inkml:trace contextRef="#ctx0" brushRef="#br0" timeOffset="327369.2644">12279 11190 240 0,'0'0'261'0,"0"0"-8"0,0 0-10 0,0 0 2 15,0 0-19-15,0 0-13 0,-18 30-2 0,12-19-7 16,-1 6-3-16,1 0-8 0,-2 4 1 0,1 2 8 15,-1 6 4-15,1-4-11 0,2 3 3 0,-1-1-12 16,2-5-1-16,1 2-4 0,3 3-12 0,-5-2-15 16,8-4-11-16,-3 3-9 0,3-7-7 0,-1 1-17 15,1-4-8-15,0 1-9 0,3-2-8 0,0-2-9 16,1 3-6-16,1-1-9 0,-2-8 3 0,1 1-20 16,2-1-19-16,0-3-34 0,1 2-36 0,-10-4-49 15,21 0-46-15,-21 0-36 0,23-5-42 0,-11 0-39 0,-3 0-49 16,4-5-61-16,-3-4-280 15,2 0-702-15,2-4 311 0</inkml:trace>
          <inkml:trace contextRef="#ctx0" brushRef="#br0" timeOffset="327746.9922">12604 11369 93 0,'0'0'291'0,"7"-6"-24"0,-7 6-15 0,9-4-14 15,-9 4-12-15,0 0-15 0,0 0-8 0,20 3-9 16,-20-3-12-16,16 8-8 0,-8-2-12 0,-1 4-6 15,5-2-2-15,-3 5-2 0,3-2 3 0,-3 4-1 16,1-1-1-16,-2 3-6 0,5 3 0 0,-5-3-3 16,1 5-8-16,1-1-5 0,-1 1-5 0,-3-5-4 15,1 5-4-15,2 1-4 0,-4-4-5 0,1 3-5 16,1 2-8-16,-2 1-4 0,1-4-2 0,-3-2-8 16,1 1-3-16,1 4-3 0,-2-7-3 0,1 2-3 15,2-3-2-15,-4-1-5 0,-1-1-4 0,2 3-1 0,-1 0-6 16,-1-2-2-16,1-1 1 0,-2-2-4 15,0-1 3-15,3 0-2 0,-3-11 3 0,-3 19 2 16,0-11-2-16,3-8-1 0,-11 15 0 0,7-6 2 16,-2-4-6-16,-5 4 0 0,4-1-5 0,-1-4-4 0,-2 1 4 15,-4 4-9-15,5-8-7 0,-4 4 0 0,1 0 1 16,0-3-1-16,-3-2-5 0,0-2-3 0,-1 2-3 16,1-6-14-16,0 2-19 0,2-1-33 0,-4-2-35 15,2-3-43-15,2 2-48 0,-3-12-49 16,1 9-40-16,0-11-45 0,-2 2-65 0,4-7-78 15,-6-7-315-15,7-4-834 0,1 1 369 0</inkml:trace>
          <inkml:trace contextRef="#ctx0" brushRef="#br0" timeOffset="327922.5235">12538 10948 310 0,'0'0'326'15,"-1"-12"-36"-15,1 12-29 0,0 0-25 0,3-12-29 16,-3 12-19-16,0 0-18 0,12-5-22 0,-12 5-41 16,0 0-50-16,21 11-50 0,-14-2-64 0,1-5-77 15,-4 3-219-15,4 1-383 0,-2 0 170 0</inkml:trace>
          <inkml:trace contextRef="#ctx0" brushRef="#br0" timeOffset="328230.6985">13022 11007 89 0,'0'0'280'0,"26"7"-14"0,-18-3-15 0,7 7-7 15,-3-1-9-15,1 5-10 0,5 1-8 0,-2 4-6 16,5 1-7-16,3 7-10 0,-1-1-7 0,0 6 2 15,-3 1-10-15,-1-1 8 0,-1 2-14 0,0-2-2 16,-3 3-11-16,-6-10-3 0,-2 9-4 0,2 1-8 16,-3-2-9-16,-6-5-14 0,0-4-9 0,-1 1-9 15,-5 3-10-15,0-8-4 0,-3 2-12 0,3-7-8 16,0 6-1-16,-1-6-13 0,-1-1-5 0,-2-2-30 16,2 1-36-16,2-4-43 0,-1-3-37 0,1 1-41 15,6-8-33-15,-12 10-64 0,12-10-75 0,-8 4-377 16,8-4-742-16,0 0 329 0</inkml:trace>
          <inkml:trace contextRef="#ctx0" brushRef="#br0" timeOffset="328494.2381">13682 11412 67 0,'11'-4'313'0,"-11"4"-13"0,15-3-21 15,-5 0-17-15,-10 3-11 0,27-4-15 0,-11 2-19 16,4 0-13-16,4-3-8 0,-1 5-15 0,7-3-13 16,-3 0-9-16,1 2-16 0,2-1-13 0,-1-2-11 15,-1 1-16-15,3 0-8 0,-2-1-10 0,-3 0-9 16,1 1 3-16,3 2-12 0,-6-2-7 0,-6 0-5 16,3 0-10-16,-3-1-23 0,-3-1-21 0,-3 4-21 15,-4-4-30-15,-8 5-29 0,17-3-36 16,-17 3-45-16,7-7-54 0,-7 7-67 0,0-14-218 0,0 14-542 15,0 0 240-15</inkml:trace>
          <inkml:trace contextRef="#ctx0" brushRef="#br0" timeOffset="328747.1333">13940 11108 127 0,'0'0'321'0,"0"0"-25"15,0 0-20-15,-6 7-13 0,6-7-8 0,3 13-16 0,-3-13 0 16,9 22-5-16,-3-6-12 0,0 0-5 0,3 6-4 16,-3-5-13-16,5 8-3 0,-4-4-9 0,2 4-7 15,-2-3-12-15,4 2-17 0,-5-3-10 0,1 2-13 16,1-3-20-16,-1 1-4 0,-2-5-6 0,-2 4-10 16,1-4-8-16,1 0-19 0,-5 1-27 0,0-2-52 15,1-1-36-15,-1-7-38 0,0-7-35 0,2 18-41 16,-2-18-41-16,-2 11-51 0,2-11-74 0,0 0-265 15,0 0-647-15,0 0 285 0</inkml:trace>
          <inkml:trace contextRef="#ctx0" brushRef="#br0" timeOffset="329121.2444">14383 11177 30 0,'14'-4'345'16,"-14"4"-36"-16,0 0-23 0,0 0-18 15,0 0-15-15,19 9-10 0,-13 1-15 0,3 2-5 0,1-3-14 16,-1 6-2-16,3 1-20 0,-3-1 1 0,3 5-7 16,2 2-9-16,-2-2-12 0,2 0-12 0,0 2-7 15,-1-3-6-15,4 1-8 0,-7 0-12 0,2-4-10 16,-3-1-8-16,1-1-14 0,-2 0-8 0,4-2-6 16,-6 1-5-16,0-6-7 0,-3 0 2 0,-3-7-11 15,7 10-2-15,-1-7-5 0,-6-3 3 0,5 9-6 16,-5-9 0-16,0 0-9 0,0 0-1 0,0 0-2 15,0 0 0-15,0 0-2 0,0 0-1 0,0 0-5 16,-18-33-2-16,15 19-2 0,-2-3 0 0,-2-7 1 16,2 1-8-16,5-7 5 0,0 2 0 0,0-11-2 15,0 2-5-15,6 1-1 0,5-4 4 0,-1 5-2 16,4 2-5-16,-4 8 0 0,2-2-3 0,3 6-1 16,0 3-3-16,3-5-9 0,-2 5-12 0,-2 7-28 15,9-5-17-15,-2 1-25 0,0 2-32 0,-3 5-31 0,1 4-39 16,-4-2-55-16,0 2-55 0,3 3-356 15,-6-2-721-15,3 2 318 0</inkml:trace>
        </inkml:traceGroup>
        <inkml:traceGroup>
          <inkml:annotationXML>
            <emma:emma xmlns:emma="http://www.w3.org/2003/04/emma" version="1.0">
              <emma:interpretation id="{E5B03359-D2D6-4375-BFCD-A3876ECEBABA}" emma:medium="tactile" emma:mode="ink">
                <msink:context xmlns:msink="http://schemas.microsoft.com/ink/2010/main" type="inkWord" rotatedBoundingBox="17670,11858 20514,11617 20612,12771 17768,13012"/>
              </emma:interpretation>
            </emma:emma>
          </inkml:annotationXML>
          <inkml:trace contextRef="#ctx0" brushRef="#br0" timeOffset="329470.9122">15460 10846 147 0,'0'0'405'0,"0"0"-11"0,0 0-12 0,0 0-21 16,0 0-29-16,0 0-31 0,0 0-17 0,0 0-15 15,3 22-13-15,-3-22-7 0,-7 31-7 0,-2-6-4 16,0 1-5-16,3-1-3 0,-2 3-6 0,1 8-4 15,1 1-14-15,1-5-10 0,-1 2-9 0,6 2-19 16,0-8-9-16,5 10-15 0,-4-10-8 0,5 1-15 16,0-3-15-16,2 2-5 0,2-3-12 0,-1-3-10 0,5 3-3 15,0-5-10-15,0 2-5 0,2-3-34 0,-7-7-35 16,3 1-42-16,0-3-49 0,-1-2-51 0,5-2-69 16,-4-2-48-16,-5-2-52 0,-7-2-61 0,17-6-79 15,-10 0-331-15,2-2-855 0,2-7 377 0</inkml:trace>
          <inkml:trace contextRef="#ctx0" brushRef="#br0" timeOffset="329749.1289">15973 11021 156 0,'0'0'438'0,"8"-8"-24"16,-8 8-23-16,7-6-22 0,-7 6-26 0,0 0-26 15,7-7-28-15,-7 7-30 0,0 0-6 0,0 0-14 16,0 0-9-16,12 20-3 0,-6-11-5 0,-4 7-2 15,2 2-9-15,4 4-2 0,-5 1-7 0,3 0-11 16,0 1-5-16,0 0-13 0,0-1-13 0,0-1-6 16,1 2-10-16,0 0-14 0,-5-6-13 0,4 0-8 15,4 5-11-15,-5-9-9 0,4 3-4 0,0-5-13 0,-3 1 2 16,0-3-12-16,0 0 0 0,-2 1-17 0,2-7-13 16,-1 2-17-16,-5-6-26 0,7 11-30 15,-7-11-28-15,0 0-40 0,4 5-60 0,-4-5-59 16,0 0-43-16,0 0-38 0,0 0-53 0,0 0-75 15,0-37-394-15,-5 19-899 0,3 2 399 0</inkml:trace>
          <inkml:trace contextRef="#ctx0" brushRef="#br0" timeOffset="329912.6963">16133 10815 3558 0,'0'-20'111'0,"-5"4"-25"0,1 1 16 0,2 0-7 15,1 6-13-15,-4 0-14 0,5 9-12 0,0-17-15 16,0 17-10-16,-3-12-7 0,3 12-6 0,0 0 1 15,0 0-2-15,0 0-3 0,0 0-30 0,0 0-28 16,0 0-35-16,0 0-32 0,21 31-35 0,-18-17-55 16,2-3-64-16,-1 5-312 0,2 3-625 0,-3-4 277 15</inkml:trace>
          <inkml:trace contextRef="#ctx0" brushRef="#br0" timeOffset="330149.0581">16526 11111 350 0,'0'0'348'16,"21"-2"-7"-16,-4-2-6 0,-1 0-12 0,2 1-11 15,1-4-11-15,2 2-19 0,6-5-15 0,0 4-17 0,0-2-20 16,0-3-18-16,4 3-16 0,-3 1-26 0,10-11-10 16,-3 7-16-16,-5 1-14 0,-1 0-16 0,-3 4-11 15,-3-5-11-15,2 4 3 0,0 0-22 0,-5 1-15 16,-4 0-25-16,1 2-24 0,-5 3-32 0,-2-2-36 15,-10 3-43-15,18-2-23 0,-18 2-31 0,12 3-34 16,-12-3-47-16,0 0-51 0,0 0-337 0,0 0-677 16,0 13 300-16</inkml:trace>
          <inkml:trace contextRef="#ctx0" brushRef="#br0" timeOffset="330616.8067">17523 10776 233 0,'0'0'342'0,"0"0"-28"16,0 0-27-16,0 0-27 0,0 0-24 0,0 0-20 15,0 0-11-15,0 0-14 0,0 0-12 0,0 0-12 16,13 22-3-16,-8-12-10 0,-1 3 0 0,-3 1-4 15,2 1-3-15,2 5 11 0,-1 5-6 0,-2-7-1 16,1 5-2-16,1 2-5 0,1 0 2 0,-2-4-6 16,3 4-4-16,0 2-6 0,0-1-2 0,0 0-6 15,-2-1-3-15,2 3-4 0,0-2-9 0,2-3 2 16,-2 7-7-16,1-7-2 0,-1 1-9 0,0 2 1 16,0-2-9-16,1 2-2 0,1-3-1 0,-2 0-4 15,-2-7-4-15,-1 2-1 0,0 0-5 0,0-4-5 16,0 3-1-16,-3-6 3 0,0 3-8 0,-3-3 5 15,2 0 0-15,1-11 3 0,-8 16 0 0,2-11 1 16,0 4 0-16,-3-3 0 0,-1-1-7 0,1-2 0 16,-4 4-4-16,2-4-7 0,11-3-7 0,-25 0-1 15,16 0-5-15,9 0-3 0,-27-3-5 0,15 0-1 0,0 2-7 16,3-3-21-16,0-2-24 0,-7 0-30 0,1-1-36 16,1-2-42-16,0-1-50 0,2-4-61 0,-2 1-57 15,-2-5-54-15,2-2-76 0,4-2-114 0,-1-3-280 16,4-3-898-16,1-9 398 0</inkml:trace>
          <inkml:trace contextRef="#ctx0" brushRef="#br0" timeOffset="331010.6961">17555 10473 291 0,'-13'0'343'0,"13"0"-24"0,0 0-23 0,-7 6-14 15,7-6-26-15,0 0-19 0,0 0-34 0,0 0-17 0,-8 7-16 16,8-7-9-16,0 0-10 0,0 0-14 0,0 0-5 15,-1 11-11-15,1-11-2 0,0 0-1 16,0 0-8-16,0 0 11 0,0 0-1 0,0 0 10 0,0 0 14 16,0 0 14-16,0 0-6 0,0 0-9 15,0 0-3-15,0 0-6 0,0 0-10 0,0 0-6 16,0 0-7-16,-12-24-10 0,12 24-9 0,-6-11-10 0,6 11-8 16,-8-7-8-16,8 7-8 0,0 0-6 0,-7-10-10 15,7 10-9-15,0 0-22 0,-14 0-31 0,14 0-38 16,0 0-42-16,-16 11-44 0,16-11-43 15,-9 13-40-15,3-6-52 0,5 3-64 0,1-10-404 0,-6 14-809 16,6-14 358-16</inkml:trace>
          <inkml:trace contextRef="#ctx0" brushRef="#br0" timeOffset="331405.9271">17979 10473 115 0,'0'0'280'0,"4"-11"-11"0,-4 11-14 0,6-7-8 0,-6 7-17 16,0 0-14-16,14-7-12 0,-14 7-14 0,13-3-12 15,-13 3-9-15,17 4-8 0,-17-4-9 0,19 13 6 16,-7-2-4-16,4 9 2 0,-4-2 0 0,3 6 6 16,8 12 1-16,-8-1 3 0,4 2 3 0,-1 3 6 15,-3 1-7-15,0 4-3 0,-5-1-7 0,1 3-12 16,-6 2-12-16,0-2-13 0,-5 2-7 0,-6-5-12 16,-4 5-9-16,-5 1-19 0,-12 12-40 0,-9-2-54 15,11-16-71-15,-7-3-68 0,2 1-70 0,-5 0-98 16,-1-4-441-16,3-6-832 0,-1 1 368 0</inkml:trace>
        </inkml:traceGroup>
      </inkml:traceGroup>
    </inkml:traceGroup>
    <inkml:traceGroup>
      <inkml:annotationXML>
        <emma:emma xmlns:emma="http://www.w3.org/2003/04/emma" version="1.0">
          <emma:interpretation id="{420F79A0-FF7E-40C9-B01E-F8E0F959CC6F}" emma:medium="tactile" emma:mode="ink">
            <msink:context xmlns:msink="http://schemas.microsoft.com/ink/2010/main" type="paragraph" rotatedBoundingBox="11458,13636 15186,13909 15113,14915 11384,14642" alignmentLevel="5"/>
          </emma:interpretation>
        </emma:emma>
      </inkml:annotationXML>
      <inkml:traceGroup>
        <inkml:annotationXML>
          <emma:emma xmlns:emma="http://www.w3.org/2003/04/emma" version="1.0">
            <emma:interpretation id="{854130E8-A6BD-4588-B175-84258D0AC740}" emma:medium="tactile" emma:mode="ink">
              <msink:context xmlns:msink="http://schemas.microsoft.com/ink/2010/main" type="line" rotatedBoundingBox="11458,13636 15186,13909 15113,14915 11384,14642"/>
            </emma:interpretation>
          </emma:emma>
        </inkml:annotationXML>
        <inkml:traceGroup>
          <inkml:annotationXML>
            <emma:emma xmlns:emma="http://www.w3.org/2003/04/emma" version="1.0">
              <emma:interpretation id="{AFA7D22E-D409-4CE5-9FF4-3DEECA65BC2B}" emma:medium="tactile" emma:mode="ink">
                <msink:context xmlns:msink="http://schemas.microsoft.com/ink/2010/main" type="inkWord" rotatedBoundingBox="11438,13898 13161,14023 13107,14753 11385,14627"/>
              </emma:interpretation>
            </emma:emma>
          </inkml:annotationXML>
          <inkml:trace contextRef="#ctx0" brushRef="#br0" timeOffset="334267.2948">9374 12839 181 0,'0'0'249'0,"0"0"-12"0,0 0-9 16,0 0-14-16,0 0-8 0,0 0-15 0,0 0-11 16,0 0-11-16,0 0-14 0,0 0-6 0,0 0-10 15,0 0-11-15,0 0-18 0,0 0-9 0,0 0-12 16,0 0-8-16,0 0-3 0,0 0-13 0,-32-11-6 15,32 11-7-15,-19 4-1 0,9-1-6 0,-4 3-7 16,2 1-5-16,-4 0 1 0,-1 4-6 0,4-5-3 0,-3 3-6 16,2 4-1-16,-1-2 0 0,-1-4-1 0,5 4-1 15,-4-4-4-15,2 0-1 0,3 6-1 0,1-6 0 16,1 1-2-16,2 2 3 0,0-2-5 0,6-8 0 16,-7 9-3-16,7-9 4 0,0 10-4 0,0-10-2 15,0 0 3-15,10 11 1 0,-10-11 1 0,14 4-1 16,-5-1-1-16,-9-3-4 0,28 1 5 0,-15-2-1 15,4 1-3-15,-1 1 0 0,4-2 1 0,-1 1-2 16,0 0 1-16,-2 1 0 0,2-1 2 0,1 1-1 16,-4 4 0-16,3 0-1 0,-2 0 0 0,-2 2-3 15,0-3 5-15,-1 4-4 0,0-2 3 0,-1 1-1 16,-4 2-1-16,0 2 2 0,-1-5 1 0,2 6 0 16,-1-1-2-16,0 0 1 0,-2 2 1 0,5 2 0 15,-7-4-1-15,4 3 0 0,-6-2 3 0,1 2-3 16,-4 1 1-16,0-2 1 0,-3 1-2 0,2 1 10 0,-5-2-1 15,-2 1 1-15,-1-3 0 0,0 0 5 16,-1 2 1-16,-2-4 1 0,-1-1 7 0,-1 3-1 16,1-6 2-16,-1 4 5 0,0-3 2 0,-3-1 3 0,1 1 4 15,-1-5-1-15,-2-1 2 0,2 3-6 0,0-6 4 16,0 3 1-16,-1 0-6 0,3 0-7 0,2-1 3 16,0-2-3-16,13 3 1 0,-23-3-4 0,14-1-9 15,9 4 0-15,-16-7-8 0,5 3-22 16,11 4-14-16,-9-6-24 0,9 6-20 0,-10-4-31 0,10 4-31 15,0 0-31-15,-6-10-39 0,6 10-37 0,0 0-70 16,0 0-189-16,0 0-539 0,16-18 238 0</inkml:trace>
          <inkml:trace contextRef="#ctx0" brushRef="#br0" timeOffset="334873.6679">9857 12903 38 0,'0'0'206'16,"0"0"-11"-16,0 0-8 0,0 0-11 0,0 0-8 15,0 0-6-15,-3-16-5 0,3 16-9 0,0 0-3 0,0 0-3 16,0 0-5-16,-2-10-4 0,2 10-4 0,0 0-2 16,0 0-5-16,0 0-8 0,-6-11-6 0,6 11-11 15,0 0-6-15,0 0-8 0,0 0-8 0,0 0-5 16,-17 0-3-16,17 0-8 0,0 0-2 0,-15 13 5 15,9-5-2-15,0 2 1 0,-2 1-2 0,-1 4 3 16,2-1-1-16,1 3 7 0,-3 5 12 0,4 1 1 16,0-1 8-16,-1 4 3 0,3-4 0 0,0 3 4 15,1-2-7-15,4-1 7 0,-2-8-7 0,3 10 3 16,0-8-2-16,4 3-7 0,-1-2-2 0,0-5-6 0,3 2-1 16,-2 3-6-16,4-4-8 0,-2-1-3 15,1 0-8-15,-1-4-3 0,2 3-2 0,-5-3 3 16,4 1-10-16,-1 1-7 0,0-6-16 0,-2 0-28 0,-1 2-38 15,-6-6-42-15,17 4-39 0,-7-2-44 16,-10-2-43-16,15 1-47 0,-15-1-61 0,16-3-76 0,-16 3-211 16,14-17-666-16,-5 10 295 0</inkml:trace>
          <inkml:trace contextRef="#ctx0" brushRef="#br0" timeOffset="335253.6406">10090 12835 113 0,'-6'-11'363'0,"6"11"-36"0,-3-18-27 0,3 18-27 16,-3-15-28-16,3 15-25 0,0 0-25 0,0-15-23 16,0 15-10-16,0 0-23 0,12-3-45 0,-12 3-42 15,0 0-53-15,0 0-59 0,0 0-71 0,20 18-106 16,-17-12-134-16,-3-6-403 0,14 9 179 0</inkml:trace>
          <inkml:trace contextRef="#ctx0" brushRef="#br0" timeOffset="335065.1446">10122 13115 266 0,'0'0'340'0,"5"-13"-20"16,-5 13-22-16,0 0-22 0,0 0-25 0,0 0-19 16,0 0-29-16,0 0-10 0,0 0-4 0,0 0-2 15,0 0 5-15,0 0-6 0,12 30 2 0,-9-16 4 16,1-3 0-16,1 6-3 0,-4-3 1 0,1-1-1 16,2 1-3-16,-4 1-6 0,5 2-5 0,-2-3-15 15,1 4-10-15,-2-1-9 0,1-6-6 0,0 0-14 16,-3 2-11-16,4-6-12 0,-2 6-7 0,-1-4-9 15,1 0-8-15,0 2-6 0,-2-11-7 0,2 17-3 16,-2-17-8-16,0 12-11 0,0-12-20 0,0 9-28 0,0-9-39 16,0 0-39-16,0 0-40 0,0 14-37 0,0-14-29 15,0 0-48-15,0 0-57 0,0 0-65 16,0 0-74-16,0 0-281 0,-24-25-777 0,21 15 344 0</inkml:trace>
          <inkml:trace contextRef="#ctx0" brushRef="#br0" timeOffset="335633.2916">10498 12859 34 0,'0'0'75'15,"0"0"-18"-15,0 0-3 0,0 0-1 0,0 0-5 0,0 0 5 16,30 2 12-16,-30-2-6 0,0 0 16 0,0 0 7 16,16 3 9-16,-16-3 9 0,12 2 15 0,-12-2 8 15,14 4 9-15,-7-2 6 0,-7-2 8 16,18 9 9-16,-4-3 2 0,-5 4 7 0,4 1-4 0,-3 4-2 15,4-2-3-15,1 8 2 0,-2-2-4 0,4 6-1 16,-7 1 8-16,-1-1 1 0,7 9-1 0,-4-10 0 16,-4 2-4-16,7 8-1 0,-11-10-3 0,5 1-7 15,-1-3-10-15,-6 2 2 0,1-2-18 0,0 1 0 16,-3-5-14-16,-3 5-12 0,6-7-6 0,-9 3-7 16,4-5-3-16,-1 1-11 0,-2-1-7 0,-4-1-7 15,3 0-7-15,-4-1-24 0,5-1-21 0,-5-1-45 16,2-4-42-16,2 1-40 0,-1-3-40 0,-5 0-46 15,12-4-60-15,-19 3-74 0,4-3-336 0,15 0-740 16,-21-10 328-16</inkml:trace>
          <inkml:trace contextRef="#ctx0" brushRef="#br0" timeOffset="336043.2241">11368 13137 101 0,'0'0'393'0,"0"0"-26"15,0 0-26-15,0 0-12 0,0 0-30 0,0 0-6 16,0 0-17-16,28-1-7 0,-15 0-15 0,4-6-8 16,10 4-14-16,-2-2-14 0,3 0-8 0,2 1-12 15,9-5-9-15,-2 1-14 0,2-3-8 0,1 6-17 16,-8 2-6-16,8-3-12 0,-9 0-11 0,-1 5-16 16,-3-3-7-16,-8 1-11 0,2 3-8 0,-1 0-8 15,-1 0-8-15,-6 0-5 0,4 1-7 0,-7-1-9 16,-10 0-9-16,17 2-5 0,-17-2-19 0,9 6-17 15,-9-6-24-15,0 0-27 0,-8 16-30 0,8-16-32 16,-12 13-31-16,5-9-24 0,-5 5-27 0,0 2-34 16,1-3-43-16,-5 3-50 0,1-5-73 0,-4 1-220 15,2 1-676-15,-1-1 300 0</inkml:trace>
        </inkml:traceGroup>
        <inkml:traceGroup>
          <inkml:annotationXML>
            <emma:emma xmlns:emma="http://www.w3.org/2003/04/emma" version="1.0">
              <emma:interpretation id="{79EF1540-2DB4-41F7-92F4-0CD145DBF0CD}" emma:medium="tactile" emma:mode="ink">
                <msink:context xmlns:msink="http://schemas.microsoft.com/ink/2010/main" type="inkWord" rotatedBoundingBox="13729,13802 15186,13909 15113,14915 13655,14808"/>
              </emma:interpretation>
            </emma:emma>
          </inkml:annotationXML>
          <inkml:trace contextRef="#ctx0" brushRef="#br0" timeOffset="336373.3425">11380 13362 283 0,'0'0'297'0,"-6"7"1"0,6-7-5 16,0 0-6-16,0 0-6 0,31 7-10 0,-13-3-4 16,7-4-5-16,5 0-4 0,3 0-9 0,7-2-10 15,5-3-11-15,-2-1-13 0,3 4-16 0,4-3-15 16,-4 1-18-16,-3 0-17 0,-3 1-12 0,1-2-17 16,-12 5-11-16,1 0-11 0,-3-3-13 0,-8 3-31 15,1 3-38-15,-2-3-47 0,-3-6-48 0,-5 6-35 16,-10 0-42-16,11 3-35 0,-11-3-51 15,0 0-71-15,0 0-341 0,0 0-707 0,0 0 313 16</inkml:trace>
          <inkml:trace contextRef="#ctx0" brushRef="#br0" timeOffset="338351.8805">12610 12971 104 0,'0'0'98'0,"0"0"8"0,0 0-11 15,0 0 7-15,0 0-1 0,0 0-4 0,0 0 0 16,0 0 2-16,0 0-6 0,0 0-1 0,0 0 0 0,0 0 0 15,0 0-1-15,0 0-2 0,0 0-5 16,0 0-3-16,0 0-2 0,0 0-5 0,0 0 4 16,0 0-4-16,0 0-2 0,0 0 4 0,0 0-3 0,0 0 0 15,0 0 2-15,0 0-3 0,0 0-2 0,0 0-1 16,0 0-1-16,0 0-1 0,0 0 3 0,0 0-4 16,0 0 0-16,13 0 2 0,-13 0-4 0,0 0-3 15,0 0-2-15,0 0 5 0,0 0-5 0,0 0 0 16,0 0-4-16,0 0 1 0,0 0-1 0,0 0 2 15,0 0-2-15,0 0 4 0,0 0-1 0,0 0 3 16,0 0-2-16,0 0-4 0,0 0 10 0,0 0-2 16,0 0-12-16,0 0-1 0,0 0 1 0,0 0 3 15,0 0-10-15,0 0 5 0,0 0-6 0,0 0-1 16,0 0-7-16,0 0-1 0,0 0 0 0,0 0-3 16,0 0 3-16,0 0-7 0,0 0 0 0,0 0-4 15,0 0 5-15,0 0 1 0,0 0-11 16,0 0 2-16,0 0 5 0,0 0-3 0,0 0-1 0,0 0-1 0,0 0 7 15,0 0-10-15,0 0-1 0,0 0 1 16,0 0 1-16,0 0 1 0,0 0-4 0,0 0 15 16,0 0-10-16,0 0-3 0,0 0 2 0,0 0 13 0,0 0-7 15,0 0 0-15,0 0 1 0,0 0-6 0,0 0 6 16,0 0-4-16,0 0 3 0,0 0 0 0,0 0 0 16,0 0-5-16,0 0 2 0,0 0 2 0,0 0-2 15,0 0-3-15,0 0-5 0,0 0 3 0,0 0-4 16,0 0-1-16,0 0 3 0,0 0-4 0,0 0 0 15,0 0-2-15,0 0 0 0,0 0 0 0,0 0-5 16,0 0 3-16,0 0 0 0,0 0-1 0,0 0-2 16,0 0 3-16,0 0-3 0,0 0 1 0,0 0 1 15,0 0-4-15,9 11 10 0,-9-11-3 0,0 0 0 0,0 0 2 16,0 0 9-16,8 3-5 0,-8-3 3 0,0 0-4 16,0 0 1-16,4 11 9 0,-4-11-8 0,2 10 0 15,-2-10-1-15,0 0-1 0,0 0 2 0,4 11-1 16,-4-11-1-16,3 10-1 0,-3-10 0 0,5 6 1 15,-5-6 0-15,0 0-1 0,1 14 5 0,-1-14-2 16,6 11 3-16,-6-11-1 0,2 7-2 0,-2-7 3 16,4 15 1-16,-4-15 6 0,3 14-6 0,0-8 0 15,-3-6 2-15,0 17 1 0,0-17 2 0,3 15-2 16,0-8 4-16,-3-7-2 0,3 13-3 0,-1-5 2 16,-2-8-1-16,4 17-3 0,-2-12 4 0,-2-5-3 15,4 13-2-15,-4-13-3 0,3 14 3 0,1-4-1 16,-4-10 0-16,8 14-2 0,-5-6 2 0,-3-8-2 15,4 14 0-15,1-8 0 0,-5-6 1 0,6 14-1 16,-5-7 0-16,-1-7 0 0,5 14-2 0,-2-8 0 16,-3-6-1-16,4 11 0 0,-4-11 1 0,8 14-3 15,-7-8 3-15,-1-6-2 0,5 11-2 0,-2-3 1 0,-3-8 0 16,6 11-1-16,-3-4 4 0,-3-7-4 16,3 13 2-16,-2-5-4 0,-1-8 6 0,6 10-5 15,-6-10-1-15,3 16-2 0,-3-16 4 0,3 8-6 0,-3-8 2 16,4 11-1-16,-4-11 1 0,3 13 1 0,-3-13-3 15,5 11 4-15,-5-11-4 0,1 10 2 0,-1-10 1 16,5 12-2-16,-5-12 6 0,0 12-2 0,0-12-1 16,0 11 1-16,0-11 0 0,1 14 5 0,-1-14-3 15,-3 11 3-15,3-11 1 0,-3 14 0 0,3-14 2 16,-6 11-2-16,6-11 0 0,-9 10 0 0,8-3 3 16,-5 0-3-16,6-7-1 0,-13 11 1 0,5-4-7 15,-1-1 3-15,2 0 4 0,-1 1-4 0,1-2 9 16,-2 2-10-16,-3-4 2 0,4 0-5 0,8-3 5 15,-19 11-5-15,9-6-2 0,1-4 5 0,-3 3-2 16,12-4-2-16,-21 4 1 0,9-3 4 0,3 1-3 16,9-2 2-16,-22 1 0 0,11-1 9 0,11 0-15 15,-21 0 0-15,21 0 2 0,-19-3 0 0,19 3-2 0,-18 2 1 16,18-2 9-16,-15-3-12 0,15 3 0 0,-12-4 2 16,12 4 7-16,-13-6-10 0,5 2-10 15,-2-2-1-15,10 6-8 0,-15-8-9 0,6 1-23 16,0 0-20-16,2-1-17 0,-2 2-31 0,-2-4-18 0,2 2-29 15,2-2-35-15,-4 0-26 0,2-1-39 0,3 1-31 16,1-3-41-16,-1 6-49 0,0-8-79 0,1 1-285 16,2 3-812-16,3-6 360 0</inkml:trace>
          <inkml:trace contextRef="#ctx0" brushRef="#br0" timeOffset="338892.1427">12665 12669 246 0,'0'0'294'0,"-6"-8"-8"16,6 8-11-16,0 0-11 0,0 0-16 0,0 0-16 16,0 0-13-16,0 0-21 0,0 0-16 0,0 0-19 15,0 0-12-15,0 0-15 0,0 0-9 0,0 0 0 16,0 0 0-16,0 0-13 0,0 0 3 15,-12 28-11-15,9-18 5 0,3-10-4 0,0 15-3 16,0-15-10-16,-3 17-3 0,3-17 1 0,0 13-6 0,0-13-5 16,3 14-2-16,-3-14-2 0,2 10 2 0,-2-10 2 15,0 0 3-15,4 11 9 0,-4-11 9 0,0 0 7 16,6 5 1-16,-6-5 3 0,0 0-4 0,0 0-5 16,0 0-7-16,0 0-5 0,0 0-10 0,14-17-7 15,-14 17-8-15,4-9-7 0,-4 9-11 0,0 0-16 16,3-14-32-16,-3 14-36 0,0 0-49 0,0-13-54 15,0 13-59-15,0 0-53 0,0 0-54 0,0 0-66 16,0 0-413-16,-21-2-848 0,21 2 375 0</inkml:trace>
          <inkml:trace contextRef="#ctx0" brushRef="#br0" timeOffset="342639.4957">10125 12799 75 0,'0'0'150'15,"0"0"-16"-15,0 0-3 0,0 0-10 0,-3-8-1 0,3 8-10 16,0 0-5-16,0 0-8 0,0 0-8 0,0 0-8 16,0 0-5-16,-9-8-1 0,9 8 2 0,0 0-6 15,0 0-2-15,0 0-1 0,0 0 2 0,0 0-3 16,0 0-2-16,0 0 9 0,0 0-14 0,0 0 1 15,0 0 1-15,0 0-6 0,0 0 4 0,0 0-4 16,0 0 3-16,0 0 1 0,-1-15 0 0,1 15-2 16,0 0-2-16,0 0 0 0,0 0-3 0,0 0-1 15,0 0 0-15,0 0-3 0,0 0-2 0,0 0 5 16,0 0-10-16,0 0-6 0,0 0 0 0,0 0-4 16,0 0-4-16,0 0 0 0,0 0-4 0,0 0-3 0,0 0 0 15,-18 1-1-15,18-1-2 0,0 0 2 16,0 0-3-16,0 0-3 0,0 0 4 0,-13 14-5 15,13-14 1-15,0 0-2 0,-5 7-1 0,5-7 0 16,0 0-3-16,0 0-2 0,0 10 1 0,0-10 3 0,0 0-2 16,0 0-3-16,0 0 0 0,0 0 4 0,0 0-2 15,8 15 4-15,-8-15 0 0,0 0-5 16,13-1 4-16,-13 1-3 0,0 0 2 0,25-8-1 16,-25 8 0-16,14-2 0 0,-5-4 4 0,-9 6-1 15,10-7 1-15,-10 7 6 0,11-8 0 0,-11 8 0 16,9-8 2-16,-9 8 4 0,7-7 0 0,-7 7 0 15,0 0 1-15,3-10-6 0,-3 10-2 0,0 0 1 0,0 0 3 16,0 0-9-16,0 0 1 0,0 0 5 0,-13-16-6 16,13 16-4-16,0 0 3 0,-14-1-2 15,14 1 0-15,0 0 5 0,-19 1-9 0,19-1 3 0,0 0 2 16,-17 9-3-16,17-9-4 0,-12 4 3 0,5 1-3 16,7-5 0-16,-10 7 4 0,10-7-1 0,-9 9 2 15,9-9-7-15,-6 10 5 0,6-10-2 0,-6 7-3 16,6-7 6-16,0 0-3 0,-8 16-1 15,8-16 0-15,0 0 1 0,0 0 3 0,8 13-3 0,-8-13 9 16,0 0-7-16,6 7 4 0,-6-7 2 0,13 1 10 16,-13-1-6-16,12 2 3 0,-12-2 3 0,0 0-2 0,19-8 7 15,-19 8 0-15,14-2 1 0,-14 2 16 16,6-5-8-16,-6 5 8 0,7-8 6 0,-7 8-2 16,0 0 6-16,5-11-5 0,-5 11-4 0,0 0-4 15,-2-15-4-15,2 15-3 0,0 0-6 0,-6-15 0 16,6 15-7-16,-7-8-14 0,7 8-27 0,0 0-45 0,-3-9-48 15,3 9-67-15,0 0-70 0,0 0-85 0,-14-2-305 16,14 2-692-16,0 0 306 0</inkml:trace>
        </inkml:traceGroup>
      </inkml:traceGroup>
    </inkml:traceGroup>
    <inkml:traceGroup>
      <inkml:annotationXML>
        <emma:emma xmlns:emma="http://www.w3.org/2003/04/emma" version="1.0">
          <emma:interpretation id="{F12D0B21-A18D-455C-A9D8-F90AC396A986}" emma:medium="tactile" emma:mode="ink">
            <msink:context xmlns:msink="http://schemas.microsoft.com/ink/2010/main" type="paragraph" rotatedBoundingBox="7237,15823 10554,15897 10532,16878 7216,1680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2A6FC06C-2218-43B4-AEFA-48E153168D07}" emma:medium="tactile" emma:mode="ink">
              <msink:context xmlns:msink="http://schemas.microsoft.com/ink/2010/main" type="line" rotatedBoundingBox="7237,15823 10554,15897 10532,16878 7216,16804"/>
            </emma:interpretation>
          </emma:emma>
        </inkml:annotationXML>
        <inkml:traceGroup>
          <inkml:annotationXML>
            <emma:emma xmlns:emma="http://www.w3.org/2003/04/emma" version="1.0">
              <emma:interpretation id="{60AFA490-38D8-468C-BB0E-A7D1E0D61341}" emma:medium="tactile" emma:mode="ink">
                <msink:context xmlns:msink="http://schemas.microsoft.com/ink/2010/main" type="inkWord" rotatedBoundingBox="7237,15823 10554,15897 10532,16878 7216,16804"/>
              </emma:interpretation>
            </emma:emma>
          </inkml:annotationXML>
          <inkml:trace contextRef="#ctx0" brushRef="#br0" timeOffset="363308.2642">4922 15002 82 0,'0'0'132'0,"0"0"-11"16,0 0-14-16,0 0 0 0,0 0-15 0,0 0 0 15,0 0-10-15,0 0-1 0,0 0-9 0,0 0 1 16,0 0-7-16,0 0-6 0,0 0 3 0,0 0-1 16,0 0-14-16,0 0 4 0,0 0-8 0,0 0 2 0,0 0-3 15,0 0-6-15,0 0 6 0,0 0-6 16,0 0 0-16,0 0-7 0,0 0 0 0,0 0 0 15,0 0-1-15,0 0 0 0,0 0-6 0,0 0 1 16,0 0-6-16,0 0 4 0,0 0 0 0,0 0-2 0,0 0-3 16,0 0-2-16,0 0-2 0,0 0 7 15,0 0-7-15,0 0 0 0,0 0-5 0,0 0 3 16,0 0-6-16,0 0 3 0,0 0 5 0,0 0 1 16,0 0-2-16,0 0-2 0,0 0 1 0,0 0 0 0,0 0-3 15,0 0-1-15,0 0-3 0,0 0 3 16,0 0 4-16,0 0-5 0,0 0 1 0,0 0-3 0,0 0 2 15,0 0 2-15,0 0-2 0,0 0 3 16,0 0 2-16,0 0 0 0,0 0 3 0,0 0 0 0,0 0 1 16,0 0 5-16,0 0-3 0,0 0 0 15,0 0 3-15,0 0-6 0,0 0 4 0,0 0 0 16,0 0-1-16,0 0 1 0,0 0-1 0,0 0 2 0,0 0-1 16,0 0-2-16,0 0 1 0,0 0 0 0,0 0-1 15,0 0-4-15,0 0-3 0,0 0 3 0,0 0-1 16,0 0-5-16,0 0 2 0,0 0 0 15,0 0-1-15,0 0-2 0,0 0 1 0,0 0-1 0,0 0 1 16,0 0-4-16,0 0 4 0,0 0 0 0,0 0-1 16,0 0-1-16,0 0 1 0,0 0-5 0,0 0 5 15,0 0-3-15,0 0 4 0,0 0-5 0,0 0 3 16,0 0 0-16,0 0-4 0,0 0 3 0,0 0-1 16,0 0-2-16,0 0 2 0,0 0 2 0,0 0-3 15,0 0-1-15,0 0-1 0,0 0 2 0,0 0-1 16,0 0-1-16,0 0 3 0,0 0 1 0,0 0-3 15,0 0 1-15,0 0 1 0,0 0-1 0,0 0-1 16,0 0 3-16,0 0-1 0,0 0-4 0,0 0 5 16,0 0-3-16,0 0 2 0,0 0-1 0,0 0 5 15,0 0-4-15,0 0 4 0,0 0-2 0,0 0 3 16,0 0 2-16,0 0-2 0,0 0-3 0,0 0-3 0,0 0 3 16,0 0 2-16,0 0-5 0,0 0 1 15,0 0-2-15,0 0 4 0,0 0-3 0,0 0 0 16,0 0 0-16,0 0-1 0,0 0-2 0,0 0 5 15,0 0-6-15,0 0 7 0,0 0-4 0,0 0-1 0,0 0-1 16,0 0-3-16,0 0-10 0,0 0-11 0,0 0-10 16,0 0-23-16,0 0-19 0,0 0-13 15,0 0-15-15,0 0-20 0,0 0-42 0,0 0-183 16,0 0-381-16,0 0 168 0</inkml:trace>
          <inkml:trace contextRef="#ctx0" brushRef="#br0" timeOffset="364581.024">4910 14947 2 0,'0'0'178'0,"0"0"-13"0,0 0-4 15,0 0-6-15,0 0-1 0,0 0 0 0,0 0-11 16,0 0-2-16,0 0-9 0,0 0 4 0,0 0-8 16,0 0-1-16,0 0-6 0,0 0-2 0,0 0-4 15,0 0-4-15,0 0-6 0,0 0-8 0,0 0-8 16,0 0-4-16,0 0-6 0,0 0-6 0,0 0-9 15,0 0-4-15,0 0-4 0,0 0-4 0,0 0-5 16,0 0-5-16,0 0-3 0,0 0 6 0,0 0-16 16,0 0-3-16,0 0-1 0,0 0 3 0,0 0 0 15,0 0 3-15,19 13 0 0,-19-13 0 0,8 7 3 16,-8-7 5-16,4 11 3 0,-1-5 0 0,2 5 5 16,-2-3 3-16,1 2 13 0,-4-10-18 0,8 16 4 15,-4-7-10-15,-2 0 15 0,4 4-3 0,-2 0 4 16,1-3-4-16,-1 2 3 0,2 0-6 0,0-2-3 15,-3-1 3-15,1 0-4 0,-1-2 2 0,2 0-3 16,1 3-1-16,0-1-3 0,0-1-10 0,-3 0-1 16,3-1-1-16,1 3 5 0,-2-3-5 0,1 2 0 0,-6-9-3 15,9 15-2-15,-8-8-7 0,-1-7 6 0,10 9-3 16,-10-9-4-16,5 9-3 0,-5-9-2 16,1 10 1-16,-1-10 5 0,0 0-6 0,6 11-1 0,-6-11 4 15,0 0 2-15,6 7 1 0,-6-7-2 0,0 0-2 16,0 0 3-16,0 0-2 0,0 0 7 0,0 0 8 15,0 0 2-15,0 0-2 0,0 0-2 0,0 0-3 16,0 0 0-16,0 0-4 0,0 0 1 16,0 0-3-16,-3-37-4 0,3 26 2 0,0 11-2 0,-3-25 1 15,3 8-7-15,0 3 1 0,0-4 2 0,2 1-6 16,-2 0 6-16,0-1-4 0,1-2-1 0,2 4 1 16,-1-2-8-16,-1 1 3 0,2 0 5 0,0 3-4 15,-1-3 2-15,1 4-5 0,-2-1 4 0,2 2-2 16,0 2 2-16,-3 10-1 0,5-14-1 0,-5 14 4 15,3-12 0-15,-3 12-6 0,1-11 0 0,-1 11 2 16,0 0-1-16,5-8-2 0,-5 8-2 0,7-7-1 16,-7 7 0-16,0 0 2 0,12-8 1 0,-12 8-5 15,11-2 7-15,-11 2 0 0,13-1-2 0,-13 1-2 16,18-4 4-16,-9 3 12 0,-9 1-11 0,22-3 4 0,-7 1 4 16,-2 2-6-16,-5-5 5 0,4 4 4 0,-12 1-4 15,21-5 6-15,-6 2-1 0,-6 1-2 16,-9 2 5-16,15-4-6 0,-15 4 3 0,11-1-4 15,-11 1 6-15,9-4-4 0,-9 4-2 0,0 0-1 0,0 0 0 16,0 0-3-16,14-3 2 0,-14 3-3 0,0 0 8 16,0 0-13-16,0 0-17 0,0 0-5 15,0 0-25-15,0 0-30 0,0 0-20 0,0 0-19 0,0 0-18 16,0 0-24-16,0 0-42 0,0 0-50 0,0 0-69 16,0 0-336-16,-15 28-711 0,15-28 315 0</inkml:trace>
          <inkml:trace contextRef="#ctx0" brushRef="#br0" timeOffset="365125.8361">5651 14737 231 0,'0'0'251'0,"0"0"-8"0,2-11-11 0,-2 11-10 15,0 0-15-15,0 0-16 0,0 0-12 0,0 0 1 16,0 0-23-16,0 0-2 0,-20 36-2 0,14-21-8 16,-1 1-2-16,-2 9-3 0,-2-2-5 0,3 1 6 15,2-1-2-15,-2 6 3 0,2-7 2 16,0 6-2-16,0-4-2 0,5 0-2 0,-1 1 0 0,2-1-4 15,2-2-1-15,-2 3-9 0,6-8-3 0,-3 0-8 16,4 6-2-16,2-8 0 0,2-1-7 0,-7 4-5 16,5-5-8-16,0 2-7 0,1-4-5 0,-2 5-5 15,4-6-10-15,-2 0-7 0,-1 2-2 0,-1-3-7 16,1 2-6-16,-2-6-2 0,0 1-4 0,1 2-3 16,-5-4-8-16,-3-4-15 0,13 13-27 0,-13-13-30 15,11 6-34-15,-5-2-31 0,-6-4-45 0,0 0-36 0,12 6-29 16,-12-6-50-16,0 0-43 0,0 0-53 15,10-16-314-15,-10 16-740 0,8-18 328 0</inkml:trace>
          <inkml:trace contextRef="#ctx0" brushRef="#br0" timeOffset="365632.8739">6003 14762 254 0,'-6'-7'341'0,"6"7"-2"16,-4-22-35-16,2 14-20 0,2 8-18 0,0-18-24 16,0 18-22-16,-1-15-24 0,1 15-23 0,0-14-13 15,0 14-18-15,0 0-17 0,7-7-21 0,-7 7-30 0,0 0-40 16,12-4-35-16,-12 4-47 0,0 0-50 0,0 0-58 15,0 0-60-15,17 11-241 0,-17-11-495 0,0 0 220 16</inkml:trace>
          <inkml:trace contextRef="#ctx0" brushRef="#br0" timeOffset="365448.3644">5970 15015 174 0,'0'0'349'0,"2"-8"-21"15,-2 8-17-15,0 0-5 0,0 0-11 0,3-11-14 0,-3 11-8 0,0 0-30 16,0 0-17-16,9-7-23 0,-9 7-19 16,0 0-14-16,0 0-2 0,0 0 7 0,0 0 1 0,9 21 4 15,-5-11 5-15,2 3 0 0,-6-1 3 0,3 3-2 16,2 1 1-16,-4 1-6 0,2 0-8 0,-3-1-8 16,5 0-11-16,-2-2-3 0,0 5-9 0,0-3-9 15,-2-1-1-15,1 2-19 0,-1-8-10 0,-1 6-7 16,6-3-8-16,-3 4-8 0,0-6-9 0,-3-3-3 15,3 6-10-15,-3-13-2 0,1 15-7 16,1-8-5-16,-2-7-3 0,4 13-6 0,-4-13-18 0,6 8-14 16,-6-8-28-16,0 0-26 0,0 0-29 0,2 10-32 15,-2-10-46-15,0 0-66 0,0 0-57 0,0 0-37 16,0 0-48-16,0 0-54 0,-5-47-76 0,2 28-271 16,0-2-828-16,0-2 366 0</inkml:trace>
          <inkml:trace contextRef="#ctx0" brushRef="#br0" timeOffset="365951.0197">6383 14625 145 0,'0'0'221'16,"9"6"-7"-16,-9-6-7 0,9 14-4 0,-9-5-11 16,6 5 0-16,2 5-6 0,-5 1-3 15,3 7-8-15,1 0-4 0,2-1-2 0,2 9-5 0,1-3 15 16,2 6-18-16,1-5 7 0,-7-4-7 0,4 6 3 16,-8-6 1-16,8 8 3 0,-4-9-3 0,-2-1-3 15,3 0-3-15,-5-1-4 0,2-2-2 16,0 4-3-16,-3 0-6 0,-3-4-8 0,0-2-8 0,0 0-8 15,0-6-11-15,-3 2-5 0,-3-1-11 0,1-3-8 16,2 3-9-16,-2-5-8 0,-1 0-5 0,0-1-9 16,-2-2-9-16,1 2-19 0,1-6-32 0,0 6-30 15,-2-5-43-15,8-6-44 0,-12 7-49 0,12-7-40 16,-16 4-40-16,16-4-69 0,0 0-72 0,-22-11-306 16,14 4-756-16,5-3 335 0</inkml:trace>
          <inkml:trace contextRef="#ctx0" brushRef="#br0" timeOffset="366481.3741">6804 15374 154 0,'-4'12'255'0,"4"-12"-5"0,0 0-9 15,0 0-13-15,26 1-10 0,-12-2-7 0,-14 1-16 16,28-7-15-16,-8 2-4 0,6-1-12 0,0 0-6 16,2-3-4-16,-1 4-15 0,-2-1-16 0,2-2-6 15,-2 6-17-15,-5-3-10 0,-1 5-8 0,1-4-11 16,-4 3-6-16,0-4-20 0,-7 5-26 0,-9 0-37 16,21 0-31-16,-12-1-39 0,-9 1-43 0,0 0-45 15,14-3-60-15,-14 3-221 0,0 0-493 0,0 0 218 16</inkml:trace>
          <inkml:trace contextRef="#ctx0" brushRef="#br0" timeOffset="366256.1456">6868 15091 261 0,'0'0'262'0,"0"0"-8"0,14 4-4 0,-14-4-13 16,12 0-5-16,-5 4-8 0,6-3-9 0,-1 1-6 15,2 0-5-15,2 1 0 0,-5-3-12 0,11 0 1 16,-3 3-9-16,7-6 1 0,-7 3-19 0,6 0-11 16,-7 3-11-16,0-3-13 0,0 0-8 0,0-3-14 15,-2 3-9-15,-2 0-7 0,-2 0-7 0,-12 0-21 0,21-1 4 16,-9-1-4-16,-12 2-8 0,16-2-8 16,-16 2 0-16,10 0-14 0,-10 0 2 0,0 0 0 15,14-2-20-15,-14 2-20 0,0 0-25 0,0 0-30 0,0 0-43 16,0 0-41-16,0 0-31 0,0 0-43 0,0 0-27 15,0 0-62-15,0 0-299 0,-33 11-655 0,20-5 290 16</inkml:trace>
          <inkml:trace contextRef="#ctx0" brushRef="#br0" timeOffset="367396.5983">7614 14996 92 0,'0'0'254'16,"0"0"-15"-16,10 6-8 0,-10-6-11 0,15 1-21 16,-15-1-5-16,17 7-16 0,-10-6-7 0,2 3-12 15,1-1-11-15,2 1-11 0,-12-4-7 0,21 5-8 16,-9-3-6-16,5-2-5 0,-7 0-6 0,5 2-5 16,-15-2-10-16,21-4-9 0,-9 4-8 0,1-4-5 15,4-1-7-15,-5 0-9 0,-2 1-5 0,3-3-4 16,2 0-1-16,-1-4-6 0,-4 3-3 0,5-4 0 15,-7 1-8-15,2-3 0 0,-1 2 1 0,4-3-4 16,-7 4-1-16,3-3-3 0,-4-3-6 0,1 1-3 16,-3 1-10-16,3-5 7 0,-2 3-11 0,-7 1-4 15,2-2 4-15,-5 1-4 0,3 4 3 0,-3-2 5 16,1 1-4-16,-4 1 2 0,0 4 9 0,-1-2-7 16,1 6-5-16,2-1 2 0,-10 2 4 0,5 0-5 0,-4 7 4 15,-1-3-5-15,4 2 4 0,-9 4 3 0,5 0 0 16,-5 3 3-16,-4 2 4 0,3 1 3 15,0 2 6-15,7 1-3 0,-4 1 0 0,1-1 9 16,0 1-8-16,5 2 9 0,2-1 1 0,-1-4 3 0,2 2 1 16,2 1 14-16,-4 3-10 0,10-1-8 0,-7-4 1 15,7 3 4-15,0-3 2 0,3-3-7 0,-3 3-2 16,3-2 1-16,0-12-6 0,3 23-3 16,3-15 7-16,-2 3-7 0,2-4 2 0,-3 2 14 0,8-3-19 15,-6-3 0-15,6 2 0 0,1-4-5 0,1 3 4 16,7-4-6-16,-1 0 0 0,-3-4-21 0,10 0 2 15,-7-1-8-15,2-5-3 0,4 2-1 0,-2-2-1 16,-1 1 1-16,-2 0 1 0,-4 0 5 0,3-2-3 16,1 0-1-16,-7 0 18 0,1 2-13 0,-2-2 5 15,1 0 1-15,-4 0 1 0,1 2 4 0,-4-2 0 16,2 4 4-16,-2 0 11 0,-6 7 19 0,10-10-3 16,-10 10-1-16,6-9 3 0,-6 9-2 0,6-5-1 15,-6 5-4-15,0 0 9 0,8-6-15 0,-8 6 3 16,0 0-1-16,0 0 13 0,0 0-8 0,0 0-4 15,11 20 5-15,-11-20 19 0,8 13-2 0,-8-4 10 16,6 4 17-16,-3 0 6 0,0 1 5 0,4 2 6 16,-1 0 2-16,0 1 4 0,2 9 9 0,-2-4 3 15,4 4 3-15,-4 1 2 0,3 1 3 0,-5-1 5 16,-1 0 2-16,3 6 1 0,0-4 4 0,2-1 3 0,-2 7 4 16,-3-7 0-16,1 0-8 0,2 0 6 15,-3-4-3-15,3 1-3 0,-6-1-2 0,5-10-11 16,-2 9 4-16,3-8-2 0,-3 2-6 0,0-2-5 15,0-1 1-15,-2 1-11 0,2-4 0 0,0-2-3 0,0 1-3 16,-3-10-5-16,0 14-12 0,0-14 0 0,3 14-1 16,-3-14-5-16,3 10 0 0,-3-10-21 15,0 0-36-15,1 9 0 0,-1-9 0 0,0 0 0 0,0 0 0 16,0 0 0-16,3 9 0 0,-3-9 0 0,0 0 0 16,0 0 0-16,0 0 0 0,0 0 0 0,0 0 0 15,0 0 0-15,0 0 0 0,0 0 0 0,9-29 0 16,-9 29-175-16,-6-17-134 0,6 17-86 0,-7-21-90 15,1 13-113-15,-4-5-441 0,-2 3-1124 0,1-1 497 16</inkml:trace>
          <inkml:trace contextRef="#ctx0" brushRef="#br0" timeOffset="391346.1218">6006 14772 61 0,'0'0'129'0,"0"0"-9"0,0 0-5 16,0 0-3-16,0 0-7 0,0 0-1 0,0 0-5 15,0 0-7-15,0 0-1 0,5-6 1 0,-5 6-5 16,0 0-2-16,0 0-1 0,0 0-3 0,0 0-7 15,0 0-4-15,0 0-5 0,0 0 0 0,0 0-9 16,0 0 2-16,0 0-3 0,0 0 6 0,0 0-2 16,0 0-4-16,0 0-3 0,0-15-6 15,0 15-4-15,0 0-2 0,0 0-5 0,0 0 0 0,0 0-2 16,0 0-2-16,0 0 0 0,0 0-7 0,0 0 8 16,0 0-6-16,0 0 0 0,0 0 1 0,0 0 4 15,0 0-4-15,0 0 1 0,0 0 0 0,0 0 0 16,-5-13 0-16,5 13 4 0,0 0 1 0,0 0-2 0,0 0 2 15,0 0 2-15,0 0 1 0,0 0 1 16,0 0-8-16,-10-4 3 0,10 4-3 0,0 0 2 16,0 0-2-16,0 0-1 0,0 0-4 0,0 0 2 0,0 0-3 15,0 0 1-15,0 0-1 0,0 0 7 0,0 0 4 16,0 0-5-16,0 0 1 0,0 0-2 16,-8 23 2-16,8-23-4 0,0 0-2 0,0 0-1 15,-1 11-2-15,1-11 2 0,0 0-2 0,0 0 3 0,0 0-4 16,0 0 3-16,0 0 1 0,0 0 2 0,10 8-1 15,-10-8-2-15,0 0-3 0,0 0 0 0,0 0 2 16,0 0-8-16,0 0 0 0,18-20 3 0,-13 15-10 16,-5 5-1-16,6-11 3 0,-6 11 2 0,4-7-2 15,-4 7-1-15,3-10-2 0,-3 10-2 0,0 0 4 16,3-14 6-16,-3 14-9 0,0 0-1 0,0 0-4 16,0 0 4-16,-7-13-3 0,7 13 2 0,0 0-1 15,0 0-3-15,0 0 1 0,0 0 2 0,-18 2 1 16,18-2-4-16,0 0 2 0,-11 11 3 0,11-11 2 15,-12 6 2-15,12-6-1 0,-10 8 4 0,10-8 1 16,-8 7 1-16,8-7 1 0,0 0 0 0,-6 8 0 16,6-8-3-16,0 0 1 0,-6 7-2 0,6-7 10 0,0 0-7 15,0 0 6-15,0 0-5 0,0 0-1 0,0 0 4 16,0 0 2-16,0 0-2 0,0 0 2 0,0 0-4 16,0 0-5-16,0 0 2 0,0 0-1 15,0 0-3-15,35-15 1 0,-35 15-1 0,10-7 5 16,-10 7-9-16,3-5 4 0,-3 5-2 0,6-9 1 0,-6 9-3 15,0 0 7-15,0 0-6 0,5-7 3 0,-5 7-5 16,0 0 9-16,0 0-6 0,0 0-1 0,0 0-1 16,0 0-5-16,0 0 7 0,-21-8-5 0,21 8-4 15,0 0 3-15,0 0 1 0,-18 10 9 16,18-10-14-16,-11 5-4 0,11-5-22 0,-10 5-24 0,10-5-31 16,0 0-37-16,-6 11-51 0,6-11-55 0,0 0-71 15,0 0-272-15,-6 8-618 0,6-8 273 0</inkml:trace>
          <inkml:trace contextRef="#ctx0" brushRef="#br0" timeOffset="392026.8311">6003 14780 36 0,'0'0'181'0,"0"0"-8"16,0 0-2-16,0 0-3 0,0 0-7 0,0 0-7 0,-15 17-2 0,15-17-8 15,0 0-6-15,0 0-8 0,-4 10-5 16,4-10-9-16,0 0-6 0,-6 10-4 0,6-10-9 16,0 0-1-16,0 0-3 0,0 0-2 0,0 0-6 0,0 0-2 15,0 0-6-15,0 0 2 0,0 0-7 0,0 0-5 16,0 0-4-16,0 0-2 0,0 0-8 0,33-15 1 15,-33 15-9-15,9-10 0 0,-6 4-5 0,-3 6-7 16,9-11 2-16,-5 4-2 0,-4 7 3 0,3-8-2 16,-3 8 4-16,0 0 0 0,3-15-1 0,-3 15 3 15,0 0 3-15,0 0-6 0,-6-12 1 0,6 12-2 16,0 0-7-16,0 0 3 0,-16-3-5 0,16 3-2 16,0 0-2-16,0 0 2 0,-20 10 0 0,20-10 0 15,-12 6-1-15,12-6 2 0,-9 10-11 0,2-5 7 16,7-5-3-16,-8 8-8 0,8-8 2 0,-7 7-4 15,7-7-24-15,-5 10-23 0,5-10-33 0,0 0-43 16,-4 13-48-16,4-13-58 0,0 0-84 0,-3 11-225 16,3-11-572-16,0 0 254 0</inkml:trace>
        </inkml:traceGroup>
      </inkml:traceGroup>
    </inkml:traceGroup>
  </inkml:traceGroup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33:16.94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AE49348-083C-4B4C-B806-9C7336195254}" emma:medium="tactile" emma:mode="ink">
          <msink:context xmlns:msink="http://schemas.microsoft.com/ink/2010/main" type="inkDrawing" rotatedBoundingBox="16313,2238 19027,2809 19018,2852 16304,2281" semanticType="callout" shapeName="Other"/>
        </emma:interpretation>
      </emma:emma>
    </inkml:annotationXML>
    <inkml:trace contextRef="#ctx0" brushRef="#br0">13991 1019 87 0,'0'0'96'16,"0"0"-5"-16,0 0-3 0,0 0-3 0,0 0-14 15,0 0 4-15,0 0-9 0,0 0-5 0,0 0-16 16,0 0 7-16,0 0-4 0,0 0-1 0,0 0-6 15,15-4-5-15,-15 4 4 0,0 0-11 0,0 0 2 16,0 0-2-16,0 0 0 0,0 0 9 16,13 4-11-16,-13-4 2 0,0 0-3 0,0 0-2 15,11 2-2-15,-11-2 3 0,0 0 0 0,0 0-6 0,10 4-2 16,-10-4 3-16,0 0 7 0,14 0-8 0,-14 0 1 16,13 1-2-16,-13-1-2 0,11 4-1 0,-11-4-4 15,11 2 2-15,-11-2-1 0,11 4 2 0,-11-4-5 0,12 3 2 16,-12-3 4-16,13 6-6 0,-5-1-2 15,-8-5-1-15,13 2 3 0,-13-2-2 0,14 2 2 16,-14-2 1-16,16 6-3 0,-7-3 1 0,-2-1-1 0,4 1 2 16,-1-1-5-16,-10-2 2 0,20 5-1 15,-10-4 0-15,2 1-1 0,-2-1 5 0,2 5-5 0,-3-5 7 16,2 2-6-16,1-1 1 0,-12-2-1 16,16 3 0-16,-5-1-4 0,-3 1 5 0,-8-3-4 0,18 2 3 15,-9 0-1-15,2 2 0 0,-2-2 0 0,-9-2-1 16,19 4-3-16,-10-4 2 0,-9 0 4 15,18 4-5-15,-12-1 1 0,-6-3-2 0,15 1 4 0,-15-1-3 16,18 4 0-16,-18-4 1 0,13 3-2 0,-4 0 3 16,-9-3-6-16,16 1 3 0,-7 0 3 15,-1 4 0-15,-8-5 2 0,16 3 1 0,-16-3-4 16,17 3 4-16,-10 1-4 0,-7-4 1 0,18 4-3 0,-10-1 9 16,-8-3-7-16,17 4 0 0,-9-1 3 0,1 0 1 15,-9-3-3-15,19 4 6 0,-8-4-5 0,-2 4 5 16,3-2-4-16,-5 3-2 0,-7-5 2 0,21 3 2 15,-8 1 1-15,-1 0-1 0,-3-1-2 0,3 0 6 16,-12-3-5-16,21 3 4 0,-9 2-1 0,1-4-3 16,-1 0 2-16,-3 3 0 0,3-4-1 0,0 2 1 0,-12-2-3 15,19 5 3-15,-7-2 1 0,-3-2-3 0,0 2 0 16,3 0-4-16,-12-3 0 0,20 3 0 0,-10-3 3 16,-1 5-1-16,-9-5 0 0,19 3 2 15,-11 0-5-15,-8-3 3 0,19 6 1 0,-11-5-2 16,-8-1-1-16,19 6 0 0,-10-5 1 0,-9-1 2 0,18 3-3 15,-6 0 2-15,-3 1-4 0,3-3 2 0,-12-1 3 16,19 6 2-16,-10-6-4 16,3 4 0-16,-2-3-2 0,-10-1 3 0,21 3 3 0,-12-1-5 0,3 1 5 15,-3-1-3-15,2 1 0 0,1-1 2 0,-4 3-2 16,1-2 0-16,3-2 3 0,0 1-4 16,-3 2 1-16,2-2 6 0,-11-2-6 0,19 5 5 0,-10-3-3 15,6 1-1-15,-6 1-1 0,-9-4-3 0,19 4 3 16,-10 0 3-16,0-1-4 0,3-1 2 0,0 1-1 15,0-2 1-15,-12-1 0 0,19 6-1 0,-5-5 3 16,1 1-1-16,-6 2 2 0,3-3-4 0,-2 1 1 16,0 0 1-16,1 0-4 0,-1 1 3 0,2 0-2 15,0 2 2-15,2-5 2 0,-2 2 1 0,-2-1-2 16,6 2-3-16,-7 2-2 0,3-3 1 0,3-1 3 16,-4 2-3-16,-1 0 2 0,0-3-4 0,2 4 3 15,2-3 0-15,1 1-1 0,0 2 2 0,-3-4 1 16,1 2 1-16,2-2-1 0,1 4 1 0,-7-3 2 0,8 2 0 15,-2 1 4-15,-3-1-5 0,1-2 0 16,2 1-2-16,-2 3 3 0,2-2-5 0,-1 0 5 16,2 2-2-16,-6-3 1 0,7 1 1 0,-4 0-1 15,2 1 1-15,3-1-3 0,-4 1 0 0,2-3 1 0,-3 3 0 16,4-2 4-16,-2-2-5 0,0 4-1 0,-2-2 1 16,5 2 1-16,-3-3 2 0,-2 3-3 15,1 1 5-15,4-1 1 0,-4-3 0 0,3 2-2 0,-2-2-1 16,3 2 2-16,-2 1 0 0,-1-3-1 0,1 1 2 15,1 1-2-15,-1-1 2 0,-1-2-3 0,0 3 1 16,1 2 2-16,-1-2-5 0,3-1 6 0,-3 0-4 16,0 1 0-16,-3-2 4 0,0-1 1 0,1 4 1 15,-4-3-3-15,3 1 3 0,0-1-2 0,-1 2 2 16,1-2 0-16,-12-1 0 0,20 4 1 0,-9-2 2 16,2 1-4-16,-4-1 2 0,-9-2-2 0,24 2-1 15,-16-2 8-15,4 0-7 0,-12 0 4 0,19 6-3 16,-10-5 1-16,0 3 0 0,-9-4 0 0,19 2 0 15,-19-2-1-15,14 1 0 0,-14-1 1 0,13 3-6 16,-13-3 1-16,12 4 1 0,-12-4-1 0,12 3 0 16,-12-3 0-16,0 0-1 0,9 1 1 0,-9-1-3 15,0 0 0-15,0 0 1 0,0 0-3 0,0 0 2 0,0 0-4 16,0 0-14-16,0 0-9 0,0 0-36 0,0 0-35 16,0 0-43-16,0 0-56 0,0 0-261 0,0 0-488 15,0 0 215-15</inkml:trace>
  </inkml:traceGroup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33:18.39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F58F595-6666-4CB9-B8CA-A66482250FDE}" emma:medium="tactile" emma:mode="ink">
          <msink:context xmlns:msink="http://schemas.microsoft.com/ink/2010/main" type="writingRegion" rotatedBoundingBox="18638,1994 31818,1654 31860,3286 18680,3626"/>
        </emma:interpretation>
      </emma:emma>
    </inkml:annotationXML>
    <inkml:traceGroup>
      <inkml:annotationXML>
        <emma:emma xmlns:emma="http://www.w3.org/2003/04/emma" version="1.0">
          <emma:interpretation id="{0EF4BE76-F161-4B09-A469-45AECD662FE0}" emma:medium="tactile" emma:mode="ink">
            <msink:context xmlns:msink="http://schemas.microsoft.com/ink/2010/main" type="paragraph" rotatedBoundingBox="18638,1994 31818,1654 31860,3286 18680,36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F27E260-F6AA-456A-AF2A-6AD27E2CFAD6}" emma:medium="tactile" emma:mode="ink">
              <msink:context xmlns:msink="http://schemas.microsoft.com/ink/2010/main" type="line" rotatedBoundingBox="18638,1994 31818,1654 31860,3286 18680,3626"/>
            </emma:interpretation>
          </emma:emma>
        </inkml:annotationXML>
        <inkml:traceGroup>
          <inkml:annotationXML>
            <emma:emma xmlns:emma="http://www.w3.org/2003/04/emma" version="1.0">
              <emma:interpretation id="{9F85C2A1-D9D8-4936-8B4E-0A3077B85B75}" emma:medium="tactile" emma:mode="ink">
                <msink:context xmlns:msink="http://schemas.microsoft.com/ink/2010/main" type="inkWord" rotatedBoundingBox="18648,2385 21875,2301 21894,3015 18666,3098"/>
              </emma:interpretation>
            </emma:emma>
          </inkml:annotationXML>
          <inkml:trace contextRef="#ctx0" brushRef="#br0">16892 1218 104 0,'-2'-12'254'15,"2"12"-15"-15,0-15-18 0,0 15-18 0,0 0-17 0,2-16-17 16,-2 16-14-16,7-8-15 0,2 3-15 15,-9 5-12-15,21-10-12 0,-6 6-9 0,-2 0-9 16,2 1-4-16,3 0-2 0,2 3-9 0,-4-4-7 16,2 4-3-16,1 4-3 0,1-4-3 0,-2 6-5 0,-1-1-3 15,0 1-1-15,-1 2-2 0,-2 2-2 0,-1 0-2 16,1 0-1-16,-1 2 1 0,-3 0 0 16,-2 2 2-16,2-1 0 0,-5 5-6 0,1-7 2 0,-3 0 0 15,-2 3 0-15,-2 0-1 0,-2 0 1 0,0-3 0 16,-5 3-1-16,-1 2-3 0,0-5-7 15,-3 0 0-15,-2-2 0 0,-1 2-4 0,0-3-7 0,0 3-14 16,1-5-20-16,-2 1-31 0,0 0-35 0,2-1-38 16,2-1-42-16,2-1-50 0,-2-2-253 0,12-2-508 15,-15 0 225-15</inkml:trace>
          <inkml:trace contextRef="#ctx0" brushRef="#br0" timeOffset="-339.1927">16972 1317 96 0,'0'0'233'0,"0"0"-13"15,12-9-6-15,-12 9-12 0,0 0-9 0,0 0-6 16,18 15-10-16,-18-15-7 0,14 18-3 0,-11-5-5 16,1 5-1-16,2-1-9 0,1 4-5 0,-1 3-15 0,2 0-4 15,-2 0-11-15,1-1 1 0,-1 1-11 16,-4 3-9-16,4 1-5 0,0-6-8 0,0 3-9 15,-3-2-10-15,1-2-4 0,1 3-4 0,-4-3-8 0,2-3-2 16,0-4 0-16,-1 3-5 0,-1-4-6 0,2 2-11 16,-3-5-10-16,1-1-15 0,-1-9-20 0,2 16-15 15,-2-16-25-15,0 14-22 0,0-14-26 0,0 0-35 16,0 0-36-16,0 0-39 0,0 0-52 0,0 0-195 16,0 0-503-16,0 0 222 0</inkml:trace>
          <inkml:trace contextRef="#ctx0" brushRef="#br0" timeOffset="-864.3576">16505 1364 82 0,'0'0'174'16,"0"0"-5"-16,0 0-6 0,0 0-5 0,0 0-6 15,0 0-7-15,0 0-6 0,0 0-13 0,0 0-7 0,0 0-10 16,0 0-6-16,0 0-8 0,0 0-8 15,0 0-7-15,0 0-6 0,0 0 0 0,0 0 1 16,0 0-5-16,0 0-1 0,0 0 0 0,0 0-4 16,0 0-2-16,0 0 0 0,2 32-3 0,-2-32 3 15,6 7-1-15,-6-7-4 0,7 5-3 0,-7-5 2 16,8 8-3-16,-8-8-2 0,10 7-6 0,-4-1 2 0,-6-6-7 16,14 11-1-16,-8-7 1 0,-2 0-2 0,5 2 2 15,-9-6-4-15,11 11-1 0,-3-6-1 0,0 0 1 16,-2 2-6-16,-2 0 0 0,2 0 1 0,-6-7-1 15,12 9-4-15,-6-2 4 0,-3 1-10 0,6-1 4 16,-9-7-3-16,8 9-1 0,-2-1 1 0,0-3-3 16,-6-5 6-16,4 10-2 0,-4-10 1 0,6 11-9 15,-3-4 1-15,-3-7-1 0,3 11 1 16,-3-11 4-16,0 12 4 0,0-12-2 0,-3 13 6 0,3-13-6 16,-10 17-6-16,4-10 7 0,-3 2-3 0,-2 2 2 15,1-1-4-15,-4 2-2 0,1-3 1 0,-1 2-5 16,0-1-2-16,0 0 2 0,-1-1-1 0,-1 8-2 15,-2-6 9-15,3-1-13 0,-1-4-7 16,1 3-11-16,0 0-5 0,-2-2-26 0,2 1-24 0,2 1-25 16,-2-1-28-16,5-5-36 0,1 3-44 0,3-1-44 0,6-5-60 15,-18 4-174-15,18-4-520 0,-9 2 230 0</inkml:trace>
          <inkml:trace contextRef="#ctx0" brushRef="#br0" timeOffset="831.8374">17402 1489 197 0,'9'4'222'0,"6"3"-13"0,0-3-12 16,1 3-13-16,-3-1-11 0,4-1-7 16,-1 1-14-16,1-2-12 0,-1 0-10 0,3-1-8 15,1 1-10-15,-2-3-6 0,1 1-15 0,0-2-6 0,-1 0-9 16,0 0-11-16,2-2-6 0,-2 1-3 0,-4-3-8 15,1 0-3-15,2-2-3 0,-4 1-3 0,-2-1-5 16,-1 2 1-16,-2-3-9 0,1 1-4 16,-4-1-3-16,-5 7-2 0,8-18-7 0,-4 11-9 0,-4 7 5 15,5-18-13-15,-5 18-3 0,-5-20 1 16,4 10-8-16,1 10 3 0,-8-18-2 0,4 7 2 0,-3 5 4 16,1-2-4-16,-6-3 2 0,0 5 5 0,-2-1-2 15,4 0-2-15,-4 1 3 0,-3 1-1 0,-1 4 7 16,3-2 1-16,-5 1 2 0,1 4 3 0,3-1 7 15,-4 2 1-15,1 1 6 0,1 0 2 0,-2 2 1 16,4 3 2-16,3-2 2 0,-4 1-2 0,4 4 1 16,-1-2 1-16,1-1 0 0,4 2-1 0,-1 1-1 15,2 1 3-15,2 0-2 0,3-4-6 0,-1 4-1 16,2-4 0-16,1 2-3 0,-2-2 1 0,3-9 1 16,3 17-5-16,0-10 4 0,1 3-5 0,-4-10-1 15,14 10-1-15,-7-6-5 0,6 1-11 0,-1-4-7 16,5 4-10-16,-1-5-14 0,4-4-14 0,-1 3-12 0,-1 0-11 15,0-4-10-15,1 3-6 0,7-3-1 0,-4-1-2 16,2-5-1-16,0 4-3 0,-6-1-1 16,-4-2 13-16,4 2 7 0,0-3 7 0,-4 1 12 15,-1-2 2-15,2 0 13 0,-3 1 20 0,1-1 20 0,-5 4 19 16,4-3 15-16,-8 5 13 0,2 0 10 0,-6 6 11 16,11-12 7-16,-11 12 10 0,6-7-3 0,-6 7-1 15,7-10-9-15,-7 10-1 0,0 0-7 0,12-1 5 16,-12 1-7-16,0 0-2 0,0 0-1 0,18 5-4 15,-18-5 2-15,9 7-3 0,-3-1-2 0,3 1 0 16,-3-2-5-16,0 1 3 0,-3 4 1 0,4 0 1 16,-4 1-1-16,6 2-3 0,-2-1-1 0,-1 0 2 15,0-1-4-15,0 1 0 0,2-2-2 0,-1 3 0 16,1-3-4-16,-2-2-3 0,0 0-6 0,-2-2 4 16,-4-6 0-16,8 11-10 0,-5-5 4 0,-3-6-3 15,6 11-3-15,-6-11 2 0,0 0 5 0,6 7 2 16,-6-7 10-16,0 0-5 0,0 0 6 0,0 0-2 15,0 0-3-15,0 0-4 0,0 0 3 0,0 0 4 16,0 0-2-16,0 0 5 0,-2-35-11 0,2 35 1 16,2-21 0-16,0 7-2 0,1-3 6 0,-3 2 2 15,2-2 2-15,2 4-9 0,1-1 4 0,-1-3-9 0,1 5 0 16,1-1-3-16,0 3-2 0,0-2-6 0,1 4-1 16,1-3-6-16,-1 4-17 0,-7 7-16 15,18-11-21-15,-3 7-20 0,-6-1-25 0,7 3-25 16,-2-1-39-16,-2 0-42 0,-12 3-38 0,28-5-51 0,-10 3-236 15,-5-2-570-15,2-1 252 0</inkml:trace>
          <inkml:trace contextRef="#ctx0" brushRef="#br0" timeOffset="1289.7778">18538 1218 174 0,'0'0'241'16,"0"0"-9"-16,0 0-11 0,0 0-4 0,0 0-8 16,0 0-6-16,-3 24-9 0,3-24-7 0,-12 24-10 15,6-11-2-15,0 3-14 0,-1 1-2 0,1-3-9 16,-3 8-12-16,3-3 0 0,0 4-10 0,3-5-12 16,0-3-13-16,0 7 3 0,0-4-14 0,2-1-8 15,1-3-8-15,1 1-1 0,2 1-15 0,-1-6-2 0,-1 1 10 16,4 1-19-16,-2-3-4 0,1-1-3 15,2 1-2-15,0-4-7 0,1 1 3 0,-7-6-4 0,18 6-6 16,-9-5 3-16,-9-1-9 0,21 0-4 0,-9-2-13 16,-12 2 3-16,21-5-8 0,-9-1 0 15,0-1 6-15,3 0-9 0,-3-2 7 0,-2 1-5 16,2-2-6-16,-1 2 2 0,-1-3 0 0,-3 6 6 0,-1-5-4 16,3 5 2-16,-9 5 4 0,11-8 0 0,-11 8 1 15,10-7 5-15,-10 7-3 0,0 0-1 0,8-4 1 16,-8 4 0-16,0 0 2 0,0 0-3 0,0 0 5 15,12 12-3-15,-12-12 0 0,3 12-1 0,1-2 3 16,-4-10-1-16,6 15 7 0,-3-5-5 0,0-1 3 16,0 0-10-16,3 5 8 0,0-5-2 0,-5 1-2 15,7-4-13-15,-4 3-23 0,-4-9-20 0,6 15-31 16,-3-9-31-16,-3-6-37 0,6 8-34 0,-6-8-42 16,0 0-63-16,0 0-257 0,0 0-590 0,0 0 261 15</inkml:trace>
          <inkml:trace contextRef="#ctx0" brushRef="#br0" timeOffset="1929.8877">19066 1452 218 0,'0'0'218'16,"0"0"-13"-16,0 0-12 0,0 0-5 0,14 3-12 0,-14-3-7 15,9 8-12-15,-9-8-10 0,10 6-11 0,-10-6-15 16,13 6-5-16,-7-3-7 0,-6-3-6 0,20 7-6 15,-10-6-9-15,1-1-7 0,1 3-7 0,4-6-7 16,2 3-9-16,-3 0 0 0,3-1-13 0,-2-1-1 16,4 1-6-16,-3-3-1 0,3 1-3 0,-4-1-3 15,8-2-3-15,-9 0-4 0,0 1-2 0,0-1-2 16,-5-1 0-16,4 0 1 0,-4 2-5 0,4-3 0 16,-7 1-1-16,-1 1-3 0,0-3 4 0,-6 9-5 15,9-13 0-15,-8 6-2 0,-1 7-1 0,0-13-2 16,0 13 1-16,0 0 3 0,-4-19-4 0,4 19-5 15,-11-10 1-15,11 10 1 0,-13-7 2 0,6 1 0 16,-8 2 0-16,3 3 1 0,-2-1 2 0,-2 2 3 16,-1 0 0-16,4 3 2 0,-6 0 2 0,1 0 4 15,1 3 3-15,-2-2 1 0,1 1-1 0,2 2 1 16,-2-1 3-16,3 1-2 0,-2-1-2 0,4 5-4 16,0-3 4-16,4 3 1 0,-3-3-6 0,0 3 0 15,6-4 0-15,-2 1 2 0,2 1-5 0,2-2 3 0,-1 4-5 16,1-4-4-16,4-7 5 0,-4 15-1 15,4-15-4-15,-3 16 4 0,3-16-4 0,0 13 10 16,0-13-10-16,3 11-2 0,-3-11 2 0,4 9-2 0,-4-9 2 16,9 6-2-16,-9-6-3 0,13 1 1 0,-13-1 3 15,17-1-7-15,-17 1-7 0,19-3-2 0,-8 0-1 16,-2-1-15-16,5-1-3 0,3-1-2 0,-7-3-3 16,8 1-8-16,-3 0 2 0,2-1 2 0,5-2 3 15,-9 1 2-15,5-1 5 0,-4 3 1 16,-1-1 2-16,0 1 3 0,1 2 3 0,-2-1 3 0,1 0-1 15,-5 7 6-15,-8 0 4 0,16-5 3 0,-16 5 6 16,17 0-2-16,-17 0 9 0,16 5-1 0,-7 0 4 16,-2 0 1-16,4 3-1 0,-2 2 2 0,-5 0-2 15,5 3-2-15,-1-2 1 0,1 0-4 0,-3 2 0 16,-1 0 6-16,3-1-8 0,-4-2-3 0,4 1-22 16,-7 0-38-16,4-1-56 0,-5 0-65 0,6-2-94 15,-6-8-209-15,0 0-522 0,-3 17 231 16</inkml:trace>
        </inkml:traceGroup>
        <inkml:traceGroup>
          <inkml:annotationXML>
            <emma:emma xmlns:emma="http://www.w3.org/2003/04/emma" version="1.0">
              <emma:interpretation id="{6A2A0485-AE78-477A-AAE4-F9ADECBD5311}" emma:medium="tactile" emma:mode="ink">
                <msink:context xmlns:msink="http://schemas.microsoft.com/ink/2010/main" type="inkWord" rotatedBoundingBox="22644,2150 26974,2038 26993,2738 22662,2850"/>
              </emma:interpretation>
            </emma:emma>
          </inkml:annotationXML>
          <inkml:trace contextRef="#ctx0" brushRef="#br0" timeOffset="3205.8944">20344 1244 161 0,'0'0'266'16,"0"0"-15"-16,0 0-19 0,0 0-13 0,0 0-22 15,0 0-19-15,0 0-15 0,0 0-12 0,0 0-2 16,0 0-1-16,0 0-2 0,0 0-8 0,0 0-13 15,-4 33-8-15,4-33-6 0,-5 17 0 0,5-6-5 16,0 1-4-16,3 4-3 0,-1-1-6 0,-1-2-7 16,-1 1-6-16,3 1-7 0,2-2 3 0,-2 0-8 0,0-6-3 15,1 9-3-15,-2-7-12 0,2 2-1 0,-1-1-2 16,-3-10-7-16,8 16-2 0,-2-8-5 16,0-1-3-16,-6-7 4 0,11 9-6 0,-5-1 11 0,2-5-8 15,-8-3-5-15,12 5-6 0,-12-5-1 0,16 0-1 16,-16 0 3-16,20-5-9 0,-10 3-1 0,4-5 12 15,-1 0-18-15,0-1-1 0,-2-3-5 0,4 1-8 16,-5-6-5-16,2 4 5 0,0-1-7 0,-2-1-4 16,7-7 1-16,-8 7 0 0,1 1 4 15,-1-4-2-15,-3 2 3 0,0 1 3 0,-3 0-1 0,2-3 4 16,-4 5 4-16,2-1 0 0,-1 3 4 0,-2 10-6 16,1-18 5-16,-1 18 4 0,-1-14 0 0,1 14 8 15,1-11-5-15,-1 11 6 0,0 0-4 0,0-12-1 16,0 12-8-16,0 0 3 0,0 0-4 0,0 0 4 15,0 0-2-15,0 0 2 0,0 0-2 0,0 0 7 16,0 0-7-16,16 26 6 0,-16-15 0 0,2 2 2 16,-2 2 1-16,6 1 1 0,-3-1 1 0,3-1-1 0,-2 3-1 15,2-2 4-15,-3-1-1 0,3 0-1 0,2 3-1 16,-4-6-1-16,2 3-4 0,-3-4 7 16,0 1-13-16,0-4-8 0,3 2-26 0,-4 0-18 15,-2-9-25-15,4 12-30 0,-4-12-30 0,7 8-31 16,-7-8-40-16,6 6-39 0,-6-6-55 0,0 0-198 0,0 0-542 15,0 0 240-15</inkml:trace>
          <inkml:trace contextRef="#ctx0" brushRef="#br0" timeOffset="3599.8285">21023 1189 147 0,'-2'-16'266'0,"2"16"-15"16,3-11-18-16,-3 11-13 0,5-11-17 0,-5 11-15 16,3-10-15-16,-3 10-10 0,10-10-14 0,-10 10-11 15,12-6-8-15,-12 6-8 0,11-7-9 0,-4 5-4 16,-7 2-9-16,17-3-9 0,-17 3-2 0,19 0-7 16,-19 0-7-16,15 5-6 0,-8 0 1 0,4 0-2 15,-4 1-8-15,1 5-4 0,4 0 2 0,-6-4-2 16,2 5 1-16,0 2 3 0,-1 2-3 0,1 1 4 0,2 3 2 15,-4-6-1-15,0 7-7 0,0-3 8 0,-3 6-5 16,2-7-4-16,-5 8 7 0,1-8-9 16,1 4-1-16,-2-4 2 0,0-2 0 0,3 2-7 0,-3 0-2 15,0 0-2-15,0-5-3 0,0 1 4 0,0-2-11 16,0-1 0-16,0-10-8 0,1 18-3 0,-1-11 2 16,0-7-6-16,2 14 6 0,-2-14-6 0,4 14-5 15,-4-14 11-15,6 8-25 0,1-7-18 0,-7-1-19 16,15 1-28-16,-15-1-22 0,20-1-25 0,-20 1-36 15,19-6-34-15,-5 0-40 0,-2-1-42 0,2 0-47 16,-6-4-239-16,5 2-597 0,-5-2 264 0</inkml:trace>
          <inkml:trace contextRef="#ctx0" brushRef="#br0" timeOffset="3936.0649">21069 1441 174 0,'0'0'211'16,"0"0"-30"-16,0 0-10 0,0 0-20 0,27-25-12 15,-14 22-18-15,2-5-10 0,2 1-12 0,-1 1-10 16,4 3-10-16,5-4-9 0,-6 0 0 0,4-1 1 0,-4 7 2 16,2-4 6-16,-2 1 5 0,7 1-2 15,-7-1 5-15,2 2 8 0,-2 2 4 0,1-1 3 16,-2 2 1-16,-1-1-1 0,3 3 4 0,-4 0-2 15,-1 2 5-15,0 2-5 0,1-1 0 0,-2 4-1 0,-1-3-6 16,-2 2-1-16,2 2-4 0,-2 0-7 0,1-2-2 16,-3 2-11-16,1 0-4 0,-3-3-6 0,-1 2 3 15,-1-3-15-15,1 2 7 0,0-1-13 0,-6-8-11 16,10 11 0-16,-7-4-16 0,-3-7-23 0,5 11-26 16,-5-11-27-16,0 0-35 0,0 11-41 0,0-11-47 15,0 0-52-15,0 0-61 0,0 0-237 0,0 0-576 16,0 0 255-16</inkml:trace>
          <inkml:trace contextRef="#ctx0" brushRef="#br0" timeOffset="4251.4099">21728 1247 22 0,'0'0'237'0,"0"0"-12"0,0 0-14 0,17 5-8 16,-17-5-9-16,9 7-13 0,-2-4-2 15,-1 2-14-15,2 1-9 0,-4 4-9 0,3-5-5 16,-1 2-11-16,3 6-4 0,2-2-10 0,-8-2-1 16,7 4-9-16,-1 0-9 0,-1-1-7 0,1 0-8 15,-6 2-4-15,1-3-10 0,-1-4-1 0,-3 4-6 16,3-1 1-16,-3-10-3 0,0 21-1 0,-4-8-5 16,-2-5 6-16,-2 2-7 0,-1 1-3 0,-1 0-5 0,-5-2-8 15,1 2 6-15,-2-3-13 0,1-1-2 0,-1 1-3 16,-1 0 1-16,2-4-3 0,-3 3-3 0,4 0 0 15,0-4-11-15,2-2-11 0,0 3-17 16,12-4-24-16,-16 2-22 0,16-2-35 0,-14-2-34 0,14 2-39 16,-13-7-39-16,13 7-44 0,-3-11-230 0,3 11-525 15,0-16 232-15</inkml:trace>
          <inkml:trace contextRef="#ctx0" brushRef="#br0" timeOffset="5550.9373">22021 1333 42 0,'0'0'244'15,"10"2"-12"-15,-10-2-16 0,0 0-15 0,0 0-7 16,13 5-13-16,-13-5-8 0,6 4-6 0,-6-4-6 16,9 11-5-16,-4-5-9 0,1 0-5 0,-3 2-8 15,3 2-9-15,0-3 0 0,0 6-3 0,1 2-10 16,-2-7-7-16,-1 5-5 0,1 0 0 15,-1-4-14-15,-1 1-3 0,2 0-4 0,-4 0-9 0,4-2 0 0,-5-8-8 16,5 16-3-16,-3-11-8 0,-2-5-6 16,1 10-3-16,-1-10-1 0,5 11-5 0,-5-11-6 15,0 0-3-15,0 0 2 0,3 10-3 0,-3-10-1 16,0 0-1-16,0 0 4 0,0 0-12 0,0 0-9 16,0 0-8-16,0 0-9 0,0 0-6 0,0 0-12 0,0 0-4 15,0 0-8-15,13-28-5 0,-8 20-2 0,2-5-2 16,-2 3-7-16,2-2 1 0,1 0 2 0,-1-3 5 15,-1 1 3-15,3 1 5 0,1 2 4 0,-2 2 5 16,1-2 2-16,3 3 6 0,-6-2 0 0,1 3 6 16,-1 1 5-16,2-1 7 0,-8 7 4 0,16-8 6 15,-8 5 5-15,-8 3 7 0,13-5 3 0,-13 5 2 16,13-6 2-16,-13 6-1 0,14-2 6 0,-14 2-2 16,13 0 3-16,-13 0 0 0,14 2 0 15,-14-2-2-15,13 10-2 0,-6-6 0 0,1 4 7 0,-1-3-7 16,2 3 6-16,-1 2-5 0,-1 0 2 15,1 1-4-15,-1 0 3 0,-1-2-4 0,2 2-1 0,-4-1-1 16,2 0 1-16,2 1-3 0,-3-3-1 0,1 2 4 16,-3 0-8-16,3-2-5 0,-1 0 0 0,1-3 0 15,-2 3 6-15,-4-8-8 0,11 10-1 0,-5-7 4 16,1 2-2-16,-7-5 4 0,15 4-4 0,-15-4 0 16,19 0-3-16,-7 0 5 0,5-1-6 0,-4-2-5 0,5-1 6 15,2 1-2-15,-1-2-1 0,3-3 0 16,4-1-6-16,-3-1 1 0,0-1 0 0,4 3 1 15,-2-4-4-15,0-3-3 0,-1 4 3 0,2-4 4 0,-1 2-2 16,0-5-8-16,1 2 2 0,5-5-2 0,-9 3-2 16,5 1-3-16,-6-1-3 0,0-2-1 15,0 0-4-15,-2 1 1 0,-1-2 2 0,-1-2-5 16,-1 1 2-16,-3 4 0 0,-4-3 8 0,-1 4-2 0,-2 2-5 16,0-1 6-16,0-2 0 0,-6 1 0 0,4 1 1 15,-4 1 4-15,2-2 1 0,-7 1 1 0,4 1 0 16,-5 0-2-16,0 4 2 0,0-4 1 0,-2 2 1 15,-1 2 6-15,-3-2 1 0,3 4 0 0,-4 1-3 16,1 0-3-16,2 4-1 0,-4-2 2 0,1-3 1 16,-1 7-1-16,0-4 0 0,-4 6 2 0,4-4 0 15,14 4-1-15,-22 0-1 0,10 3 7 0,0-2-6 16,12-1 0-16,-22 6 3 0,10-4 1 0,3 1 1 16,-2 3 8-16,-1 3-4 0,2-3 1 0,-2 3 6 15,3 2-2-15,-1-4 2 0,1 4 2 0,0 2 4 16,1-2-2-16,2 0 3 0,-3 4 2 0,3 0 4 15,-1 0 0-15,1-2 5 0,3 4-2 0,-3 1-3 16,2-1 5-16,1-3-4 0,-2 1 1 0,4 5 0 16,-2-5 6-16,1 2-9 0,4-2 2 0,-4 2-1 0,1 1-6 15,2-3 7-15,-1 1 1 0,5-1 0 0,-4 3-5 16,4-3 6-16,-2-4 2 0,-2 5-4 16,5-3 2-16,-2 2 3 0,2-3-7 0,-3 1 12 0,3 2-11 15,2-4 0-15,-2-2-2 0,1 2 3 0,4-1 0 16,-4-2-6-16,2-1 2 0,3-1-2 0,1 4 3 15,1-3 3-15,-1-4-7 0,-1 1 2 0,3 0-2 16,2-1-5-16,-4 1 2 0,8-3-9 16,-2 0 3-16,-2 1 3 0,2-2-5 0,6 0 3 0,-4-2 4 15,-1 1-5-15,-2-4-1 0,2 5-2 16,0-6-1-16,5-1 4 0,-7 2-8 0,7-1 5 0,1-1-5 16,-8 2 6-16,1-1-8 0,-1 0 13 0,0-1-8 15,-3 2-1-15,-2-1-1 0,4 3-7 0,-4-3-1 16,-4 5 4-16,1-3 1 0,-10 4-4 0,11-6-4 15,-11 6 5-15,13-4-5 0,-13 4 3 0,0 0-2 16,17 3 0-16,-17-3-3 0,0 0 8 0,13 7 0 16,-10-2-3-16,-3-5 6 0,10 8-1 0,-7-1-4 15,-3-7 1-15,12 12 4 0,-7-6 0 0,2 0 2 16,-7-6-2-16,14 12 0 0,-7-6 5 0,1-1-6 16,2 1 3-16,1-1-2 0,-1-3-3 0,-1 2 0 0,3-3 6 15,-12-1 3-15,27 0-4 0,-14 0 2 0,-1 0-2 16,1-5 2-16,-1 5 5 0,3-3-5 0,-1-4 8 15,-1 0-8-15,-1 4-3 0,-3-1 5 0,4-3-3 16,-5 1 22-16,4-1-21 0,-2 0-7 16,-2 1 8-16,-1-3-6 0,-7 9 6 0,12-10-6 15,-6 4 8-15,-6 6-10 0,8-11-21 0,-7 0-19 0,-1 11-23 16,5-10-24-16,-5 10-23 0,0 0-30 0,-5-16-38 16,5 16-39-16,-6-11-49 0,6 11-53 0,-7-15-252 15,5 7-620-15,-2-7 274 0</inkml:trace>
          <inkml:trace contextRef="#ctx0" brushRef="#br0" timeOffset="5856.8783">23934 921 76 0,'0'0'272'0,"0"0"-24"16,0 0-18-16,0 0-10 0,0 0-9 0,0 0-4 15,15 18-16-15,-15-18-5 0,6 18-18 0,-3-3-6 0,1 1-8 16,2 1-7-16,-1 1-7 0,-1 3-1 16,2 2-10-16,2-1-9 0,-2-2-8 0,-2-1-1 15,2 2-15-15,0-1-6 0,-1-3-8 0,-1 1 0 0,4-4-10 16,-3 4-5-16,3-2-8 0,-2-2-9 0,-2-2-3 16,-1 1-7-16,2-2 10 0,1-4-13 15,-5 1-10-15,-1-8-6 0,6 15-17 0,-6-15-16 16,2 8-20-16,-2-8-21 0,7 8-20 0,-7-8-23 0,0 0-25 15,12 2-25-15,-12-2-31 0,0 0-21 0,21-9-22 16,-14 3-33-16,4-3-192 0,1 0-481 16,-2-3 213-16</inkml:trace>
          <inkml:trace contextRef="#ctx0" brushRef="#br0" timeOffset="6179.8804">24344 1163 33 0,'5'-4'238'15,"-5"4"-11"-15,0 0-13 16,0 0-15-16,0 0-13 0,13-3-12 0,-13 3-12 0,0 0-8 0,0 0-7 15,0 0-3-15,0 0-9 0,0 0-3 0,0 0-4 16,0 0-5-16,-18 27-11 0,12-19-4 0,-4 1-1 16,-2 4-9-16,1-2-3 0,4 1-1 0,-6 0-9 15,1 0 0-15,-2 1-7 0,4 2-6 0,1-2-7 16,-3-2 1-16,4 3-2 0,1-5-5 0,-2 3-3 16,2-4-11-16,2 4 5 0,1-1-7 0,1-3-2 15,3-8 0-15,-3 17 10 0,3-17-1 0,3 18 15 0,4-12 17 16,-7-6-2-16,21 11 0 0,-8-9 2 15,7 2-5-15,4-1-6 0,4-2-2 0,0-1-9 16,4 0-7-16,-4 0-3 0,3 0-8 0,-1-1-3 16,-3-1-2-16,3-2-6 0,-2 3-1 0,-3 0-4 0,-1 0-1 15,-6-3-3-15,0 4-8 0,-7 0-21 0,1-3-24 16,-12 3-30-16,17-2-23 0,-17 2-25 0,14-2-28 16,-14 2-44-16,0 0-41 0,0 0-48 0,0 0-73 15,0 0-250-15,0 0-640 0,0 0 284 0</inkml:trace>
        </inkml:traceGroup>
        <inkml:traceGroup>
          <inkml:annotationXML>
            <emma:emma xmlns:emma="http://www.w3.org/2003/04/emma" version="1.0">
              <emma:interpretation id="{82650991-B6A6-4792-AAC1-A3E79CF2B79A}" emma:medium="tactile" emma:mode="ink">
                <msink:context xmlns:msink="http://schemas.microsoft.com/ink/2010/main" type="inkWord" rotatedBoundingBox="27461,1766 31818,1654 31860,3286 27503,3399"/>
              </emma:interpretation>
            </emma:emma>
          </inkml:annotationXML>
          <inkml:trace contextRef="#ctx0" brushRef="#br0" timeOffset="11538.8291">25417 860 99 0,'0'0'193'0,"8"-8"-10"16,-8 8-8-16,0 0-10 0,0 0-11 0,11-5-7 15,-11 5-5-15,0 0-10 0,10-10-8 0,-10 10-8 16,6-6-2-16,-6 6-6 0,9-9-4 0,-9 9 3 15,6-6-2-15,-6 6-7 0,8-10-11 0,-8 10 0 16,7-10-3-16,-2 5-5 0,-5 5-6 0,7-13-5 16,-1 7-3-16,-6 6 0 0,10-12-3 0,-4 6-5 15,-6 6 2-15,11-11-3 0,-8 8-4 0,-3 3-5 16,6-11-7-16,-6 11-4 0,3-11-4 0,-3 11 0 16,0 0-4-16,0 0 1 0,-6-17-6 0,6 17-2 0,-6-7-6 15,6 7-1-15,0 0-1 0,-17-6-1 0,17 6-3 16,-16-2 2-16,16 2-1 0,-16 1-5 0,16-1-2 15,-20 5 2-15,20-5-1 0,-16 3 0 0,10 0 0 16,6-3-2-16,-17 7-2 0,9-4 1 0,8-3 1 16,-11 9 0-16,4-3-1 0,1 0-2 0,0 1 3 15,6-7-1-15,-12 13 0 0,10-2-1 0,-4-3 4 16,0 3-1-16,6-11 3 0,-4 19-3 0,4-11-2 16,-3 2 0-16,3 5 0 0,0-1 2 0,0-1-2 15,-3 2 0-15,6-1 3 0,-3 3-2 0,3-4 1 16,1 3 3-16,-2 0 1 0,2-2-2 0,-1 0 6 0,2 0-1 15,1 3 0-15,3 1 0 0,-5-1 4 16,2 0 0-16,0-2 4 0,-3 2 1 0,3-2 0 16,-1 3 7-16,3 0-1 0,-5-2 0 0,2-1-1 15,4 2 3-15,-5-2 1 0,5 1 0 0,-3 1 6 0,-3 0-7 16,5 5 5-16,-5-6-3 0,0 2 8 0,1 0-3 16,-1-1-5-16,6 0 4 0,-9-2-8 0,8 2 6 15,-5-3-1-15,2 3 1 0,1-3-1 0,-6 0-1 16,3 0 4-16,-3-5-6 0,3 6 0 15,0-7-4-15,2 0-4 0,-5-8-3 0,3 16-3 0,-3-9 4 16,0-7-3-16,6 14 3 0,-3-7-3 0,-3-7-6 16,7 11 1-16,-4-5-4 0,-3-6-15 0,0 0-16 15,6 8-22-15,-6-8-24 0,0 0-13 0,6 10-26 16,-6-10-28-16,0 0-32 0,0 0-39 0,0 0-64 16,0 0-302-16,0 0-624 0,0 0 276 0</inkml:trace>
          <inkml:trace contextRef="#ctx0" brushRef="#br0" timeOffset="12054.1278">25161 1294 19 0,'0'0'225'0,"0"0"-13"16,0 0-13-16,27-11-13 0,-13 6-8 0,1 0-22 0,3 2-10 15,2-1-10-15,9 0-13 0,1 1-9 0,1-1-6 16,11 1-7-16,-12-1-3 0,11-2-1 0,-2 1-4 15,0 3-1-15,-9-2-5 0,-1-2-2 0,3 5 0 16,-5-1-4-16,-2 2-2 0,-3-1 1 0,-2-2-2 16,-7 2-4-16,4 1-2 0,-17 0-2 0,16 1-5 15,-16-1 1-15,13 0-11 0,-13 0-5 0,12 3 1 16,-12-3 3-16,9 4-3 0,-9-4 7 0,11 10-4 16,-11-10 4-16,3 13 0 0,0-6 9 0,-2 4-3 15,-1-11-5-15,5 18 6 0,-5-9 2 0,0-9 2 16,4 22-6-16,-4-13 4 0,3 2-5 0,0-2-3 15,-3 1-10-15,0-10 3 0,6 18-6 0,-4-8-2 16,1-2-8-16,0 0 7 0,-3-8-7 0,5 15-3 16,-3-8 7-16,-2-7-22 0,4 14 3 0,-4-14 1 15,8 7 1-15,-8-7-10 0,0 10-19 0,0-10-21 0,0 0-27 16,6 8-7-16,-6-8-24 0,0 0-17 0,0 0-26 16,0 0-32-16,0 0-45 0,0 0-40 15,0 0-37-15,0 0-295 0,0 0-623 0,0 0 276 0</inkml:trace>
          <inkml:trace contextRef="#ctx0" brushRef="#br0" timeOffset="12843.949">26098 1273 147 0,'0'0'262'0,"9"11"-7"16,-6-4-7-16,0 0-16 0,-3-7-14 0,6 12-6 16,-6-12-21-16,10 14-23 0,-7-6-13 0,3-4-8 0,-6-4-12 15,8 8-6-15,-8-8-15 0,10 7 0 0,-10-7-12 16,15 4-5-16,-7-4-13 0,-8 0-2 0,18-4-10 15,-5 3-8-15,-13 1-10 0,19-6 0 0,-8 2-8 16,-1-4-5-16,-1 2-1 0,3-1-9 0,1-3 15 16,-5 2-21-16,4-5-3 0,-5 3-2 0,5-1-3 15,-4-3-3-15,1 3-1 0,1 0-1 0,-7 2-1 16,0 2-1-16,3-2-3 0,-6 9-1 0,8-13-3 16,-8 13 3-16,2-10-2 0,-2 10-5 0,0 0 0 15,6-7-5-15,-6 7 8 0,0 0-4 0,0 0-3 16,0 0 6-16,0 0-6 0,11 21 0 0,-11-21 4 15,3 21-2-15,3-8 4 0,-3 3-1 0,1 0 1 16,2 9-6-16,0-3 5 0,2 4 0 0,4 10-1 16,-5 0 3-16,5-3-1 0,-2-4-4 0,1 3 9 15,4 6-2-15,1-4-5 0,-2 0 3 0,-1 2 0 16,-1-10-1-16,1 0 3 0,1 6-5 0,1 2 3 16,-2-9-2-16,1 0 3 0,-5-2 1 15,1 2-2-15,-3 0 1 0,2-2-1 0,-6-5-4 0,0 6 10 16,-3-8 2-16,3 2-7 0,-1-2-3 0,-7-1 2 15,2-2 7-15,-3 0-6 0,-1 3 5 0,-5-4 7 16,-1-1 2-16,-1-1-3 0,-2 0-5 0,-7 1 7 16,-2-3-6-16,-2-2 3 0,-4-2-4 0,-11 1 1 0,2-4-4 15,-8-2 4-15,-1-3-5 0,-6 3 2 0,0-4-4 16,-19-5 4-16,21 3-6 0,-1-7 1 0,5 4-2 16,3-1 0-16,4-4 8 0,3-1-9 0,3-2 3 15,11 3 8-15,-8-7-11 0,14 4-14 0,4-6-15 16,1 2-16-16,4 2-25 0,4-4-30 0,3 0-41 15,6-2-43-15,3-1-53 0,10-7-279 0,-2 2-559 16,8 0 248-16</inkml:trace>
          <inkml:trace contextRef="#ctx0" brushRef="#br0" timeOffset="12277.4231">25815 951 221 0,'0'-12'344'0,"0"12"-25"0,0 0-19 0,0-14-23 15,0 14-18-15,0 0-23 0,0 0-29 0,0 0-19 16,0 0-22-16,0 0-20 0,0 0 0 0,0 0-32 16,0 0-22-16,0 0-25 0,0 0-26 0,0 0-31 15,0 0-35-15,24 24-45 0,-18-16-54 0,-3 1-49 16,2 0-71-16,1-1-173 0,2-1-450 0,-2 1 199 16</inkml:trace>
          <inkml:trace contextRef="#ctx0" brushRef="#br0" timeOffset="13706.3982">26654 1284 156 0,'0'0'208'15,"0"0"-8"-15,0 0-7 0,0 0-15 0,6 7-11 16,-6-7-11-16,0 0-10 0,8 7-6 0,-8-7-9 16,9 6-6-16,-9-6-5 0,7 4-5 0,-7-4-3 15,15 2-8-15,-15-2-7 0,11 2-9 0,-11-2-2 16,25 0-8-16,-15-2-6 0,1 1-8 0,7 0-7 16,-2-3-4-16,3-2-4 0,-5 3-6 0,-1-1-3 15,4 1-6-15,-2-2-1 0,-2-1-6 0,6-1 0 0,-5 3-4 16,2-6-1-16,-4 6-4 0,-1-1 2 0,-2 0-3 15,-2-1 4-15,2 1-3 0,-9 5 4 0,10-10-3 16,-4 4 2-16,-6 6-3 0,8-11 2 0,-8 11 0 16,6-11-5-16,-6 11 3 0,0-11-5 0,0 11-1 15,0 0 0-15,0 0 0 0,-9-17-1 0,9 17-1 16,-11-9-4-16,2 5 1 0,9 4 1 0,-17-4-1 16,5 0-2-16,12 4-2 0,-27-1 0 0,12-1 5 15,1 2-3-15,-5 2 1 0,3-4 0 0,-1 4 1 16,-2-1 2-16,5 3-3 0,-5-1 6 0,3 1-4 15,-2 0 4-15,4 2-4 0,-2 2 3 0,0-1 0 16,5 0-2-16,-4 3-3 0,2-1 2 0,4 0 1 16,1 0-4-16,2-2 3 0,-1 1 0 0,4 1-2 15,-3-1 4-15,3 4-3 0,-3-2-1 0,5-2 4 16,1-8-1-16,-3 19 8 0,3-19-13 0,3 15 2 16,-2-5-1-16,-1-10 1 0,6 14 7 0,-3-4-10 15,-3-10 6-15,10 10 1 0,-4-6-3 0,3 0 3 16,5 2-1-16,-4-2-5 0,5-3 9 0,2 1-3 15,-1-2-6-15,3 0-1 0,1-2 3 0,-1 1-1 16,-3-2-2-16,4-2-9 0,-1 3-8 0,1-6-3 16,-4 3-2-16,3-3 2 0,-2 0-1 0,2 0-6 15,1-4 4-15,-7 1-2 0,0 0 3 0,2-2 2 16,-4 3-2-16,-2-1 4 0,1-3 2 0,-1 3 0 0,-1 0 6 16,-2 2-4-16,3 2 3 0,-9 7 3 0,10-15 2 15,-7 12 7-15,-3 3 3 0,10-11 4 16,-10 11-1-16,3-10-3 0,-3 10-2 0,0 0-1 0,9-3-2 15,-9 3-3-15,0 0 4 0,0 0-3 0,0 0 4 16,0 0 3-16,8 21 1 0,-8-11-3 0,0-10 1 16,6 18 2-16,-3-5 3 0,1 0 1 0,-1-1 4 15,3 1-1-15,-3 0-3 0,0 2 0 0,5-4-2 16,-5 0-2-16,0 1-2 0,6 0 2 0,-5-2 3 16,-1-1-4-16,0-1 3 0,3 0-14 0,-6-8-17 15,7 14-18-15,-7-14-16 0,6 7-26 0,-6-7-27 16,0 0-45-16,8 0-30 0,-8 0-55 0,0 0-248 15,0 0-527-15,18-18 233 0</inkml:trace>
          <inkml:trace contextRef="#ctx0" brushRef="#br0" timeOffset="14035.7291">27416 860 284 0,'0'0'285'0,"0"0"-19"0,0 0-18 16,3-8-24-16,-3 8-25 0,0 0-18 0,0 0-15 16,0 0-14-16,0 0-6 0,0 0-14 0,0 0-2 15,6 37-9-15,-6-22-3 0,0 3-5 0,3 0-3 0,2 1 1 16,-2 4-6-16,0 0-3 0,3-2-9 16,-2 3-6-16,2 1 7 0,-3-1-9 0,3-3-5 15,-1 3 3-15,1-6 7 0,0 3-22 0,4 1-5 0,-4-5 1 16,-3 0-10-16,4-1-14 0,2 7 2 15,-1-10-3-15,-2 4 3 0,0-5-7 0,1 1-9 16,-4-2 3-16,0 0-4 0,3 0-19 0,-3-5-16 16,-3-6-19-16,8 14-20 0,-8-14-28 0,3 11-31 0,0-5-27 15,-3-6-32-15,0 0-46 0,0 0-67 16,0 0-265-16,0 0-591 0,0 0 261 0</inkml:trace>
          <inkml:trace contextRef="#ctx0" brushRef="#br0" timeOffset="15387.4317">27281 1255 211 0,'0'0'218'0,"0"0"-14"16,0 0-7-16,0 0-6 0,31 5-10 0,-31-5-14 15,27 2-16-15,-12-2-9 0,4 0-11 0,-2-2-7 16,2 2-7-16,2-1-7 0,7-2-6 0,-2-1-1 15,-3 4-7-15,3-4-7 0,-1-2 0 0,5 1-7 16,-8-3-5-16,5 1-4 0,2-2-5 0,-3 1-7 16,-3 0-4-16,5-6 2 0,-1 5-7 0,-2-3-4 15,1-6-4-15,0 2-4 0,3-9-1 0,1 0-7 16,-1 1-3-16,-6-5-6 0,2-5 1 0,1 2-2 16,-4-2-14-16,-4 0-4 0,1 3 0 0,1 0-4 0,-11 5-3 15,1 1 1-15,-1 1-4 0,0-1 4 16,-5 3-2-16,-1-1 2 0,0 3-1 0,0 0-2 15,-6 4 4-15,3-2 2 0,-3 1-3 0,0-1-1 0,-1 5 1 16,-2-1-2-16,-3-3 2 0,3 6-2 0,-1 1 3 16,-2-1-2-16,-2 3 0 0,2 0 2 15,-4 1 0-15,5 2-2 0,-4 1 6 0,12 4-9 16,-22-4 3-16,12 1 1 0,10 3-2 0,-23 3 3 0,13 1 0 16,-2 0-6-16,-2 1 5 0,1 4-1 0,1 2 2 15,2 3 2-15,-4 7 5 0,-1-4 3 0,-1 4 3 16,2 3-5-16,1 0 5 0,1 1 5 0,-1 9 2 15,7-5 2-15,-8 6-2 0,7-8 6 0,-2 12-6 16,3 2 2-16,1-4-5 0,2 0 7 0,-3-7-5 16,12 7 1-16,-6-6 0 0,3-5 3 0,-1 0 4 15,4 2-13-15,3 0 0 0,-2-4 2 0,2 0-2 16,2-1 3-16,1-3 0 0,-2-3-5 0,6 1 1 16,-4-4 0-16,2 0-8 0,2-4 11 0,-2 3-3 15,5-2 0-15,-3-2-1 0,4-3 2 0,5-1-1 16,-8-3-1-16,2 2-2 0,3-2-4 0,2-2 6 15,-4 0-10-15,2-2 2 0,-4 1 3 0,0-2-4 16,4 1 6-16,-2-1-1 0,-1-1-6 0,-3 0 3 16,4 0 2-16,-4 1-2 0,-1-1-4 0,-2 3 1 0,-2-1 1 15,2 1 1-15,-13 1-4 0,20 0-3 16,-20 0 5-16,15 0-2 0,-15 0 0 0,19 1 2 16,-19-1-7-16,13 2 5 0,-1-1-1 0,-12-1 1 15,15 7 5-15,-6-4-6 0,0 0 7 0,2 1-5 0,1-2 7 16,-2 1-3-16,3-1 1 0,-1 1 7 15,2 0-3-15,-4-2-6 0,7 2 2 0,-2-2 3 16,-2-1-2-16,0 0 2 0,4-1-2 0,-17 1 4 0,25-3-3 16,-14 2-1-16,0-1 2 0,0-2 0 0,-11 4-7 15,16-5 1-15,-10-1 7 0,3 0 0 0,-9 6-2 16,11-12-3-16,-8 2 7 0,3 0-13 16,-6 10 0-16,1-18-5 0,-1 8-1 0,0 10 16 0,-3-23-17 15,-4 15-3-15,4 0-1 0,-3-2-2 0,-5-1 2 16,5 4 6-16,-7-3-3 0,2 2 3 0,-3 0-2 15,0 3 4-15,-2-2-5 0,-1 1 6 0,2 1-1 16,-4 4 2-16,1-4-3 0,0 1 4 0,0 3 2 16,-1 0-5-16,1 1-1 0,0-1 1 0,3 1 4 15,-1 2-4-15,2-2 4 0,2 5 0 0,-1-2-9 16,3 1 7-16,-2 0 0 0,4 2 4 0,-1-2-1 16,2 4 0-16,-2-2 0 0,1 1 0 0,2 0-3 15,-3 3 17-15,5-3-16 0,1 0 3 16,3-7-4-16,-9 18 1 0,6-8 5 0,3-10-2 0,0 17 13 15,0-17-10-15,6 17-1 0,-3-9 0 0,-3-8 5 16,10 13 0-16,-4-5-1 0,0-1-3 0,5-4 4 16,-1 2-1-16,-1-2 2 0,5 1 0 0,-2-2-4 15,4 0-4-15,0 0 4 0,4-2 1 0,-4 0-3 0,1-4 0 16,2 1-4-16,0-3 1 0,-2 1-6 0,2 1-5 16,4-6-2-16,-4 3 1 0,3-3 2 0,-5 2-9 15,-1-2 8-15,4-5-5 0,-4 3-3 16,-3 1 5-16,4 1-4 0,-2-1 2 0,-2 1 6 0,1-1 4 15,-3 4-2-15,-3 0 0 0,-2 3 5 16,-6 4 2-16,16-10-3 0,-16 10 0 0,12-4 5 0,-12 4-1 16,11-6 4-16,-11 6 5 0,0 0-9 0,16 4 6 15,-16-4 0-15,12 7-5 0,-12-7 4 0,7 9 1 16,-4-1 1-16,6-5-1 0,-7 7 7 16,4-2-2-16,0 2 0 0,-3-1 6 0,1 0 2 0,2 0-3 15,2-1-3-15,-2 5 4 0,0-3 7 0,0-2-3 16,-2 3-4-16,5-4 2 0,-9 3 3 0,7 0-2 15,-1-6-1-15,-6-4 2 0,6 14-3 0,-1-10 3 16,-5-4 8-16,6 7 2 0,-6-7-1 16,6 7 11-16,-6-7 2 0,0 0 27 0,0 0 9 0,0 0 12 15,0 0-7-15,0 0-5 0,0 0-7 0,0 0-3 16,0 0 1-16,0 0-14 0,0 0 5 0,7-27-6 16,-7 27-2-16,0-19 3 0,0 9 1 0,3-1-9 0,-3-4 4 15,2 1 3-15,2 2-4 0,-4 1-1 16,3 1-8-16,2-5-4 0,-2 6-5 0,-3 9-3 15,6-16-4-15,-3 10-4 0,-3 6-1 0,9-13-8 16,-7 6-18-16,-2 7-26 0,5-8-40 0,-5 8-31 0,13-9-48 16,-7 5-36-16,-6 4-46 0,15-7-48 15,-15 7-59-15,18-3-81 0,-9 1-254 0,2-1-728 16,2-3 323-16</inkml:trace>
          <inkml:trace contextRef="#ctx0" brushRef="#br0" timeOffset="15624.8742">29397 1044 329 0,'0'0'306'0,"0"0"-15"0,3 10-20 16,-3-10-10-16,3 13-10 0,3-5 7 0,-3 3-22 16,0 2 2-16,4 1-4 0,-4 1-5 0,2 1-12 0,1-1-7 15,0 2-9-15,0 1-11 0,3 3-4 0,-5 0-19 16,4-4-14-16,-2 0-16 0,3 4-12 0,-2-4-12 15,-1-2-8-15,0-1-13 0,0 3-7 0,-5-4-20 16,5 2-44-16,-3-7-55 0,2-1-58 0,-5-7-57 16,0 13-70-16,0-13-93 0,0 0-383 0,0 0-752 15,0 0 333-15</inkml:trace>
        </inkml:traceGroup>
      </inkml:traceGroup>
    </inkml:traceGroup>
  </inkml:traceGroup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36:53.86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C338F3F-952E-4898-89BA-19CEC8F7247E}" emma:medium="tactile" emma:mode="ink">
          <msink:context xmlns:msink="http://schemas.microsoft.com/ink/2010/main" type="writingRegion" rotatedBoundingBox="3732,9009 4837,16710 3921,16842 2816,9141"/>
        </emma:interpretation>
      </emma:emma>
    </inkml:annotationXML>
    <inkml:traceGroup>
      <inkml:annotationXML>
        <emma:emma xmlns:emma="http://www.w3.org/2003/04/emma" version="1.0">
          <emma:interpretation id="{7EEFF2B0-5316-499C-ABAB-FE2C4C2F2FBC}" emma:medium="tactile" emma:mode="ink">
            <msink:context xmlns:msink="http://schemas.microsoft.com/ink/2010/main" type="paragraph" rotatedBoundingBox="3732,9009 4837,16710 3921,16842 2816,91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B7CA0FF-F6B5-4D4A-8182-9E63A7AAF0FD}" emma:medium="tactile" emma:mode="ink">
              <msink:context xmlns:msink="http://schemas.microsoft.com/ink/2010/main" type="line" rotatedBoundingBox="3732,9009 4837,16710 3921,16842 2816,9141"/>
            </emma:interpretation>
          </emma:emma>
        </inkml:annotationXML>
        <inkml:traceGroup>
          <inkml:annotationXML>
            <emma:emma xmlns:emma="http://www.w3.org/2003/04/emma" version="1.0">
              <emma:interpretation id="{8EC774A4-021E-4874-922C-FFCAE5577C03}" emma:medium="tactile" emma:mode="ink">
                <msink:context xmlns:msink="http://schemas.microsoft.com/ink/2010/main" type="inkWord" rotatedBoundingBox="3667,9019 3762,9685 3005,9793 2909,9127"/>
              </emma:interpretation>
            </emma:emma>
          </inkml:annotationXML>
          <inkml:trace contextRef="#ctx0" brushRef="#br0">663 7956 103 0,'0'0'99'0,"0"0"-3"0,0 0-13 16,0 0 0-16,0 0-17 0,0 0 0 0,0 0-5 16,0 0-4-16,0 0-4 0,-12-10-4 15,12 10-3-15,0 0 0 0,0 0-8 0,0 0 0 16,0 0-4-16,0 0 1 0,0 0-1 0,0 0 1 0,0 0 0 16,-6-11 5-16,6 11-9 0,0 0 7 0,0 0-8 15,0 0 5-15,0 0-1 0,0 0 3 16,0-13 0-16,0 13 1 0,0 0-2 0,0 0-1 0,0 0 2 15,0 0-1-15,0 0-1 0,0 0 1 16,0 0-2-16,-2-12 4 0,2 12-2 0,0 0-3 0,0 0 1 16,0 0-1-16,0 0-1 0,0 0 7 0,0 0-6 15,0 0 2-15,0 0-1 0,0 0 3 0,0 0-1 16,0 0 3-16,0 0-2 0,2-15 1 16,-2 15 0-16,0 0-3 0,0 0 0 0,0 0 0 0,0 0 0 15,0 0 1-15,0 0-2 0,0 0 1 0,0 0-3 16,0 0 2-16,0 0-1 0,0 0-2 0,0 0 0 15,0 0-4-15,0 0 1 0,0 0 3 0,0 0-6 16,0 0 3-16,0 0 1 0,6-9-5 0,-6 9 3 0,0 0-1 16,0 0-2-16,0 0 0 0,0 0 2 15,0 0-6-15,0 0 5 0,0 0-5 0,0 0-3 16,0 0 0-16,0 0-2 0,0 0-2 0,0 0 4 16,0 0-2-16,0 0-2 0,0 0-1 15,0 0-2-15,0 0 5 0,0 0-4 0,0 0 0 0,0 0 0 16,0 0 3-16,0 0-1 0,0 0 0 0,0 0-2 0,0 0-1 15,0 0 3-15,0 0-2 0,0 0-1 0,0 0 3 16,0 0-4-16,0 0-2 16,0 0 3-16,0 0-3 0,0 0-2 0,0 0 2 0,0 0-3 0,0 0-3 15,0 0 3-15,0 0-2 0,0 0-2 16,0 0 3-16,0 0-1 0,0 0 0 0,0 0 0 0,0 0 0 16,0 0-3-16,0 0 3 0,0 0 1 0,0 0-1 15,0 0 1-15,0 0-4 0,0 0 2 0,12 24 2 16,-12-24-2-16,0 0 0 0,0 15 2 0,0-15 0 15,0 0 0-15,3 10 1 0,-3-10 1 0,0 14-2 16,0-14-1-16,2 10 4 0,-2-10 0 0,-2 15 2 16,2-15-1-16,2 11 0 0,-2-11 0 0,-2 13-1 15,2-13 1-15,-2 14 1 0,2-14 3 0,0 11 0 16,0-11 3-16,0 14-2 0,0-14-3 0,0 11-1 16,0-11 0-16,-1 10 1 0,1-10 2 0,0 0-2 0,0 14-4 15,0-14 3-15,-3 11-3 0,3-11 1 16,0 0 1-16,3 17 0 0,-3-17 0 0,0 11-5 15,0-11 6-15,0 10-2 0,0-10 0 0,1 15-1 0,-1-15 1 16,-1 12-1-16,1-12-1 0,0 0 1 0,0 18 1 16,0-18-3-16,-3 9-1 0,3-9 4 0,0 0-4 15,-3 15 2-15,3-15-3 0,0 11 2 0,0-11 5 16,0 0-6-16,0 12 1 0,0-12-2 16,-2 11 3-16,2-11-1 0,0 0 1 0,0 0 0 0,-3 15-2 15,3-15-3-15,0 0 1 0,5 9 2 16,-5-9 0-16,0 0 1 0,0 0-2 0,-2 16 4 0,2-16-5 15,0 0 0-15,2 10 0 0,-2-10 3 0,0 0 1 16,-2 14-2-16,2-14 0 0,0 0-4 0,0 14 2 16,0-14 1-16,0 0 0 0,-3 10 1 0,3-10 0 15,0 0 0-15,0 0-2 0,0 0 7 0,0 0-4 16,-1 11-1-16,1-11-2 0,0 0 1 0,0 0-5 16,0 0 7-16,0 0-5 0,0 0 3 0,0 0 2 15,0 0-1-15,0 0-4 0,0 0 0 0,0 0-1 16,0 0 5-16,0 0 0 0,0 0 0 0,0 0-3 15,0 0 2-15,0 0-1 0,0 0-2 0,0 0 1 0,0 0 1 16,0 0 2-16,0 0-4 0,0 0 0 0,0 0 1 16,0 0-3-16,6 11 4 0,-6-11 1 0,0 0-1 15,0 0 3-15,0 0-5 0,0 0-1 16,0 0 5-16,11 3-1 0,-11-3 4 0,0 0 0 0,0 0-5 16,14 0 4-16,-14 0-5 0,0 0 8 0,15-1-6 15,-15 1 1-15,13-2 2 0,-13 2-4 0,14-4 6 16,-14 4-3-16,12-2 0 0,-12 2-1 0,15-1 4 15,-7-3-6-15,-8 4 3 0,18-5 1 0,-18 5-4 16,18-1-1-16,-18 1 3 0,14-4 0 0,-4 4-1 16,-10 0 3-16,12-3-2 0,-12 3-2 0,12-1 0 15,-12 1 6-15,13 0-8 0,-13 0 0 0,0 0 5 16,20-4-2-16,-13 1 3 0,-7 3-2 0,14 0-1 16,-14 0-2-16,15-3 3 0,-15 3-1 0,13-1 4 0,-13 1-8 15,16 0 1-15,-16 0 1 0,15 0 3 0,-15 0-1 16,18-3-1-16,-18 3-1 0,11 0 2 0,-11 0 0 15,13-1-4-15,-13 1 2 16,0 0 0-16,16 1 2 0,-16-1-2 0,0 0 4 0,0 0-4 0,15-1 0 16,-15 1 2-16,0 0 0 0,0 0 3 0,14-2 3 15,-14 2-8-15,0 0 3 0,12 0 4 0,-12 0-6 16,0 0-2-16,13-4 3 0,-13 4 5 0,0 0-6 16,15-1-8-16,-15 1 2 0,12-2-2 0,-12 2-6 15,9-6-11-15,-9 6-4 0,0 0-10 0,0 0-9 16,12-4-14-16,-12 4-15 0,0 0-18 0,0 0-20 15,0 0-33-15,0 0-33 0,0 0-44 0,0 0-250 16,0 0-516-16,0 0 229 0</inkml:trace>
          <inkml:trace contextRef="#ctx0" brushRef="#br0" timeOffset="776.088">925 8016 129 0,'0'0'177'0,"-7"-9"-6"0,7 9-10 0,0 0-8 16,0 0-9-16,-9-2-7 0,9 2-8 0,0 0-9 15,0 0-6-15,0 0-6 0,0 0-5 0,0 0-9 16,0 0-1-16,0 0-5 0,0 0-8 0,0 0-6 15,0 0-2-15,0 0-10 0,0 0-7 0,0 0-6 16,-2-14-3-16,2 14-7 0,0 0-1 16,0 0-4-16,0 0 0 0,0 0-1 0,0 0 3 0,0 0 1 15,0 0 2-15,0 0 4 0,0 0 4 0,9 39-2 16,-9-32 0-16,0-7-5 0,2 15 0 0,1-6 1 0,-3-9 2 16,1 18-1-16,1-8 2 0,2 1 1 15,-4-11-10-15,3 17-1 0,-3-8-1 0,4 1 3 16,-2-1-1-16,2 2-5 0,-2-1 2 0,2-1-6 0,-1 0 0 15,-3-9 1-15,5 20-2 0,-4-11-1 0,5 3 1 16,-1-2 4-16,-5 1-9 0,4-2 3 0,-4-9-7 16,5 17 5-16,-1-8-6 0,-2-2 1 0,1 3 0 15,-3-10-5-15,4 18 7 0,1-11 0 0,-5-7-4 16,3 17 2-16,-2-9-2 0,2 2 3 0,-3-10-1 16,3 17 4-16,0-6-2 0,0-4 0 0,-1 3 3 15,-2-10-3-15,4 14 0 0,-3-6-2 0,-1-8 1 16,3 17 3-16,-1-11-1 0,-2-6 2 0,1 14-3 15,-1-14-2-15,5 11 1 0,-5-11 0 0,1 7-5 16,-1-7 3-16,0 0-3 0,0 0-2 0,0 0-1 16,0 14 3-16,0-14 2 0,0 0-6 0,0 0 4 15,0 0 1-15,5 8-6 0,-5-8 4 0,0 0-1 16,0 0 1-16,0 0-4 0,0 0-5 0,0 0 4 16,0 0-3-16,0 0 0 0,0 0 6 0,0 0-9 15,6 8 2-15,-6-8 3 0,0 0-1 0,0 0-2 16,0 0 1-16,0 0 3 0,0 0-6 0,0 0 2 15,0 0-7-15,0 0-6 0,0 0-11 0,0 0-14 16,0 0-20-16,0 0-25 0,0 0-32 0,0 0-35 16,0 0-47-16,0 0-58 0,0 0-307 0,0 0-605 15,-31-16 267-15</inkml:trace>
          <inkml:trace contextRef="#ctx0" brushRef="#br0" timeOffset="1365.956">1355 8197 216 0,'0'0'207'0,"0"0"-12"16,0 0-9-16,0 0-9 0,0 0-12 15,0 0-11-15,0 0-5 0,0 0-16 0,0 0-5 16,-21 22-8-16,21-22-5 0,-5 10-6 0,5-10-5 0,-1 11-4 16,1-11-9-16,-5 13-2 0,5-13-5 15,0 0-10-15,-1 15-4 0,1-15-5 0,0 0-9 16,1 14-5-16,-1-14-4 0,0 0-2 0,3 10-1 0,-3-10-4 16,0 0 0-16,6 7 1 0,-6-7-2 0,0 0 3 15,0 0-6-15,15-1 0 0,-15 1 0 0,0 0-4 16,18-10-3-16,-18 10-1 0,10-7-3 0,-4 1-4 15,-6 6-2-15,11-8 3 0,-8 1-4 0,-3 7 0 16,7-9-2-16,-7 9 2 0,5-8-3 0,-5 8-4 16,4-11 10-16,-4 11-8 0,0 0-1 0,-3-15 1 15,3 15 2-15,0 0-4 0,-3-13 2 16,3 13-4-16,0 0 1 0,-10-11-3 0,10 11-2 0,-8-3 5 16,8 3-5-16,0 0 0 0,0 0 1 0,-15-6 0 15,15 6-4-15,0 0 1 0,-16 9-3 0,16-9-20 16,-10 6-29-16,10-6-45 0,-12 10-53 0,6-2-58 15,1 0-106-15,-4-3-172 0,2 0-523 0,-4 3 231 16</inkml:trace>
        </inkml:traceGroup>
        <inkml:traceGroup>
          <inkml:annotationXML>
            <emma:emma xmlns:emma="http://www.w3.org/2003/04/emma" version="1.0">
              <emma:interpretation id="{0F834112-7E72-420D-86E4-18E80B6B9F36}" emma:medium="tactile" emma:mode="ink">
                <msink:context xmlns:msink="http://schemas.microsoft.com/ink/2010/main" type="inkWord" rotatedBoundingBox="3893,10216 3976,10791 3121,10914 3038,10338"/>
              </emma:interpretation>
            </emma:emma>
          </inkml:annotationXML>
          <inkml:trace contextRef="#ctx0" brushRef="#br0" timeOffset="5960.333">818 9139 35 0,'-12'8'223'15,"9"-1"-17"-15,3-7-13 0,-11 8-17 0,11-8-5 0,-7 9-12 16,4-3-7-16,3-6-7 0,-6 15-12 16,1-12-14-16,5-3-7 0,-3 13-11 0,3-13-6 0,-3 11-7 15,3-11-5-15,-1 12-10 0,1-12 2 0,0 0-7 16,4 17-6-16,-4-17-5 0,2 9-1 0,-2-9-2 16,6 8-6-16,-6-8-1 0,9 8-8 0,-9-8 4 15,10 6 0-15,-10-6 0 0,11 7-7 0,-2-5 1 16,0 0-3-16,-9-2-3 0,19 4 0 0,-10-1 1 15,1-1-7-15,-10-2 0 0,26 0-2 0,-11 1 1 16,-3 2-5-16,-2-2 3 0,6 0-8 16,-5-1 2-16,4 2-4 0,-5-1 3 0,-10-1 1 0,24 2-3 15,-13 0-1-15,0-2 2 0,1 2 2 0,-12-2-2 16,20 1-2-16,-11 3 1 0,1-3-3 0,2 4 0 0,-12-5-1 16,21 3 0-16,-14-1-1 0,1 0 0 15,1 4 0-15,0-2-2 0,-2 0 2 0,1 2-2 16,-1-2-4-16,1 3 6 0,-1 0-5 0,-1 3 3 15,0-2 0-15,-2 2 4 0,2-3-4 0,-3 4-4 16,-1-1 11-16,-2-10 0 0,0 20-5 0,0-6 6 16,-3-3-6-16,-2 0 0 0,-1 4 0 0,-1-1 2 0,0-1 1 15,-2 0-1-15,-3 1 1 0,0-3 4 0,0 3-8 16,-2-5 3-16,1 2 3 0,-3 1 0 0,-1-5 4 16,2 4-8-16,0-5 5 0,2 1 2 0,-3 0 3 15,-1-3-2-15,2-2 7 0,-3 3-2 0,0-4-6 16,5 4 2-16,-2-5 3 0,0-4 0 0,-1 3 0 15,5-1 5-15,-2-4-5 0,1-2-8 0,0 4 2 16,3-6 2-16,-1-1-7 0,2 5 2 0,2-4 4 16,0 1-10-16,0 1 2 0,3-3-6 0,3 11 0 15,-6-18-11-15,6 18-2 0,-1-13-7 0,1 13-11 16,-3-15-14-16,3 15-12 0,4-10-13 0,-4 10-20 0,5-10-12 16,-5 10-34-16,7-5-26 0,-7 5-36 15,11-3-47-15,-11 3-246 0,16-3-529 0,-16 3 234 16</inkml:trace>
          <inkml:trace contextRef="#ctx0" brushRef="#br0" timeOffset="5343.1582">795 9140 73 0,'0'0'160'0,"0"0"-13"16,0 0-1-16,0 0-2 0,-3-12-8 0,3 12-2 15,0 0-5-15,0 0-3 0,0 0 2 0,0 0-2 16,0 0-7-16,0 0-7 0,-3-12 4 0,3 12-10 15,0 0 1-15,0 0-13 0,0 0-4 16,0 0-6-16,0 0-8 0,0 0-5 0,0 0-11 0,0 0-5 16,0 0-6-16,0 0-1 0,0 0-7 0,0 0 9 15,0 0-1-15,0 0 0 0,0 0 3 0,0 0 0 16,0 0 4-16,0 0 4 0,36 10-4 0,-36-10 1 0,19-3-5 16,-2 2-2-16,-2-3 0 0,3 4-8 15,-2-5 1-15,3 0-5 0,1 1 0 0,-2-2-8 16,6 0 1-16,-1 0-6 0,-3 1-1 0,-4 0-2 0,4-1-4 15,-2 2 1-15,-2 0-1 0,-3 0-3 0,-1 2-2 16,0-2 6-16,-12 4-5 0,18-7-2 16,-13 4-5-16,-5 3 1 0,16-2-1 0,-16 2-2 15,10-1-3-15,-10 1-1 0,0 0-6 0,0 0-4 0,0 0-14 16,11 6-13-16,-11-6-12 0,0 0-19 0,0 0-20 16,0 0-20-16,0 0-17 0,0 0-17 0,-18 25-18 15,18-25-18-15,-6 4-31 0,6-4-221 0,0 0-464 16,-16 0 206-16</inkml:trace>
          <inkml:trace contextRef="#ctx0" brushRef="#br0" timeOffset="6406.3982">1531 9488 112 0,'0'0'233'15,"0"0"-6"-15,7 7-10 0,-7-7-12 0,0 0-11 16,3 7-7-16,-3-7-8 0,4 11-9 0,-4-11-7 16,3 9-13-16,-3-9-6 0,0 0-13 0,3 9-9 15,-3-9-10-15,0 0-2 0,3 10-10 0,-3-10-8 16,0 0-3-16,0 0 1 0,6 7-6 0,-6-7 0 15,0 0 4-15,0 0 2 0,0 0-3 0,0 0 0 16,24-7-2-16,-24 7 0 0,14-7-10 0,-8 1-4 16,-6 6 4-16,9-13 8 0,-5 5-15 0,0 1 0 15,-4 7-8-15,9-11-4 0,-9 11-10 0,3-11-5 16,-3 11-1-16,6-10-4 0,-6 10-9 0,0 0-39 16,2-14-38-16,-2 14-41 0,0 0-49 0,0 0-69 0,0 0-86 15,0 0-316-15,-37 12-663 0,26-7 294 16</inkml:trace>
        </inkml:traceGroup>
        <inkml:traceGroup>
          <inkml:annotationXML>
            <emma:emma xmlns:emma="http://www.w3.org/2003/04/emma" version="1.0">
              <emma:interpretation id="{3D231469-1216-4B04-A6D7-E7779482DA5E}" emma:medium="tactile" emma:mode="ink">
                <msink:context xmlns:msink="http://schemas.microsoft.com/ink/2010/main" type="inkWord" rotatedBoundingBox="3997,11483 4095,12170 3281,12286 3182,11600"/>
              </emma:interpretation>
            </emma:emma>
          </inkml:annotationXML>
          <inkml:trace contextRef="#ctx0" brushRef="#br0" timeOffset="39341.9889">1047 10460 28 0,'0'0'159'16,"0"0"-9"-16,0 0-12 0,2-12-4 0,-2 12-6 15,4-10-18-15,-4 10 0 0,0 0-11 0,0 0-5 0,2-13-3 16,-2 13-9-16,0 0-5 0,0-12-2 0,0 12-4 15,0 0-2-15,1-13-5 0,-1 13 2 0,0 0-3 16,2-13 1-16,-2 13-3 0,3-11 1 0,-3 11-2 16,0 0-4-16,0 0 3 0,0-15 1 0,0 15 0 15,0 0-2-15,0 0 1 0,-5-14 0 0,5 14 0 16,0 0 0-16,0 0-4 0,0 0-1 0,0 0-5 16,0 0-3-16,0 0-5 0,0 0-1 0,0 0-6 15,-9-6-3-15,9 6-3 0,0 0 0 0,0 0-3 16,0 0 0-16,-16 20-1 0,16-20 0 0,-11 10 2 15,3-2 2-15,3 0 1 0,-4 1 1 0,5 1-2 16,-2-2-3-16,0 4 6 0,1 3 3 0,-1-4-8 16,2 4-1-16,-2-3 5 0,0 2-8 0,-2-3 5 15,2 3-5-15,-1 0 1 0,2-1 3 0,1 2-2 16,1-1 1-16,-1 4-2 0,2-5 3 0,1 5-2 0,-2-4 0 16,1 1-5-16,1-2-4 0,1 4 7 0,1-3-7 15,1-1 2-15,1 2-1 0,-2-2-1 16,1-1-1-16,2 2-1 0,2 1-1 0,0 0-7 15,-5-6 15-15,2 7-6 0,3-5 0 0,-1 4 0 0,-2-6 3 16,3 5-9-16,0-3 3 0,-2 4 0 0,2-3-2 16,-3-3 5-16,3 1-6 0,-4 0 8 0,4 3-5 15,-2-5 2-15,2 0-3 0,-3 1-4 0,0 0 5 16,2-3 1-16,-5-6-11 0,10 15 5 0,-4-10-1 16,1-2 1-16,-7-3-1 0,12 10 3 0,-12-10-2 15,11 7 5-15,-11-7-7 0,12 5 5 0,-12-5 0 16,13 0 0-16,-13 0-9 0,17 2 10 0,-17-2-1 15,14-3 0-15,-14 3-3 0,17-3 0 0,-7-1 2 16,-1 0-5-16,-9 4 6 0,17-6-6 0,-8 4-12 0,1-5 15 16,-3-1 1-16,1 3-6 0,1-1-2 15,0-1 4-15,-5 0 1 0,-4 7-3 0,14-11 1 16,-10 5-5-16,2-1 6 0,-6 7 5 0,12-12-4 0,-9 6-2 16,-3 6 0-16,6-11-1 0,-1 4 3 0,-5 7 0 15,2-13-3-15,-2 13 5 0,0-16-8 0,0 16 5 16,0-16-2-16,0 16 6 0,-1-14-4 15,1 14 6-15,-4-13-8 0,4 13 1 0,-2-11 5 0,2 11-3 16,-6-11 2-16,6 11-4 0,-6-13 1 0,6 13 3 16,-9-10-6-16,9 10-3 0,-10-8 3 0,10 8 0 15,-9-8-3-15,9 8 2 0,-14-8 6 0,14 8-3 16,-13-5-11-16,13 5-2 0,-12-2 12 0,12 2 4 16,-15 0-4-16,15 0-1 0,-15 2-2 0,15-2 2 15,-18 3-5-15,18-3 5 0,-15 4 0 0,5 1 4 16,2-3-2-16,0 7-11 0,-3-4 11 0,4-1-4 15,7-4 0-15,-14 12 3 0,7-7 1 0,-1 0 0 16,8-5-5-16,-12 8 8 0,6-3-8 0,6-5-1 0,-6 13 6 16,0-8 0-16,6-5 0 0,-3 16-4 0,-1-8 3 15,4-8-4-15,-4 13-3 0,4-13-8 16,2 14-13-16,-2-14-8 0,3 14-15 0,0-5-12 0,-3-9-17 16,2 18-18-16,2-13-25 0,-4-5-25 0,8 10-33 15,-2-5-32-15,-6-5-46 0,13 5-238 16,-13-5-538-16,17 0 238 0</inkml:trace>
          <inkml:trace contextRef="#ctx0" brushRef="#br0" timeOffset="39913.4916">1727 10742 251 0,'0'0'261'0,"0"0"-10"16,0 0-13-16,0 0-12 0,0 0-16 0,0 0-6 15,0 0-17-15,0 0-16 0,0 0-12 0,0 0-15 0,0 0-10 16,0 0-11-16,0 0-10 0,-1 14-9 15,1-14-11-15,0 0-6 0,0 0-6 0,0 0-8 16,-15 13-6-16,15-13-6 0,0 0-6 0,-5 10-5 0,5-10-3 16,0 0-8-16,-2 8 0 0,2-8-3 0,0 0-4 15,0 0 0-15,0 0-4 0,0 0 4 0,0 0 3 16,2 15-2-16,-2-15 2 0,0 0-2 0,0 0 1 16,0 0-3-16,17 0-1 0,-17 0 5 0,0 0-3 15,0 0 1-15,0 0-1 0,16-13 4 0,-16 13-4 16,6-5 0-16,-6 5 7 0,0 0-2 0,6-10-5 15,-6 10 17-15,0 0-16 0,0 0-1 0,0 0-6 16,0 0 14-16,-1-16-18 0,1 16-6 0,0 0 1 16,0 0-5-16,0 0 18 0,0 0-12 0,-20-5-4 0,20 5-14 15,0 0 14-15,0 0-10 0,-19 10 3 16,19-10-11-16,-12 6 8 0,12-6 11 0,-9 9-4 16,9-9-3-16,-9 8-4 0,9-8-8 0,-3 8-5 0,3-8 3 15,-4 8-22-15,4-8-23 0,0 0-38 0,-2 16-36 16,-2-8-72-16,4-8-102 0,-3 11-329 15,3-11-679-15,-2 13 301 0</inkml:trace>
        </inkml:traceGroup>
        <inkml:traceGroup>
          <inkml:annotationXML>
            <emma:emma xmlns:emma="http://www.w3.org/2003/04/emma" version="1.0">
              <emma:interpretation id="{1604413E-A91E-4916-80FF-515A42A49B1D}" emma:medium="tactile" emma:mode="ink">
                <msink:context xmlns:msink="http://schemas.microsoft.com/ink/2010/main" type="inkWord" rotatedBoundingBox="4314,13067 4419,13798 3513,13928 3408,13197"/>
              </emma:interpretation>
            </emma:emma>
          </inkml:annotationXML>
          <inkml:trace contextRef="#ctx0" brushRef="#br0" timeOffset="107063.856">1107 11994 18 0,'0'0'208'0,"0"0"-6"0,0 0-17 0,0 0 0 16,0 0-8-16,0 0-6 0,0 0-8 0,-12 14-5 16,12-14-9-16,0 0-8 0,0 0-12 0,0 0 1 15,0 0-14-15,0 0-7 0,0 0-4 0,0 0-7 16,0 0-8-16,0 0-3 0,0 0-6 0,0 0-12 15,0 0-5-15,0 0-4 0,0 0-7 0,0 0-6 16,0 0-1-16,0 0-7 0,0 0-2 0,0 0-5 16,0 0-5-16,0 0-2 0,0 0 0 0,0 0-1 15,0 0-5-15,0 0-3 0,0 0-1 0,27-21-1 16,-18 17-3-16,-9 4 0 0,19-9 2 0,-2 8-2 16,-2-6-4-16,-1 4 1 0,6-2-5 0,-4 3 7 15,2-4-6-15,0 1 0 0,-3 1-2 0,3-2 4 16,-3 3-1-16,1 3 0 0,-1-4-4 0,3 3 0 0,-3 2 1 15,-3-1 0-15,-12 0-1 0,21 4-3 0,-9-4 2 16,-12 0 3-16,16 0-10 0,-16 0 9 16,15 3-1-16,-15-3 2 0,10 0-2 0,-10 0 1 0,0 0-2 15,12 6 2-15,-12-6 0 0,6 5 0 0,-6-5-2 16,3 10-2-16,-3-10 2 0,0 0 3 0,2 10 0 16,-2-10-2-16,3 11 1 0,-3-11 2 0,1 12-2 15,-1-12 0-15,-4 19 2 0,4-8-3 0,-2 0 2 16,2-11 4-16,-1 23 4 0,-1-11 3 0,-1 3 9 15,3 0-6-15,-3-1 0 0,0 1 0 0,0-1 0 16,2 3 2-16,1 0 1 0,0-3-3 0,-5 3 3 16,4 1-1-16,1-4 4 0,-3 4-2 0,1-1 0 15,1 0-2-15,-2 1 3 0,3-1-2 0,-2 1 3 16,4 0 3-16,-2-3 0 0,0 1-4 0,0 1 8 0,0 1-7 16,4-5-1-16,-2 1 1 0,-2 1 0 0,3-2 1 15,0 0 1-15,-3-3-3 0,4 1 3 16,-2 0-9-16,2-2 1 0,-2 3-3 0,-1-1-1 0,4-4-3 15,-2 0 2-15,-3-7-6 0,6 14 13 0,-3-7-8 16,-3-7 1-16,4 14-1 0,1-11 0 0,-5-3-3 16,6 11-7-16,-6-11-10 0,3 10-16 0,-3-10-18 15,3 11-19-15,-3-11-22 0,3 8-29 0,-3-8-36 16,0 0-40-16,0 0-45 0,0 0-68 0,0 0-209 16,0 0-553-16,0 0 245 0</inkml:trace>
          <inkml:trace contextRef="#ctx0" brushRef="#br0" timeOffset="107421.789">1235 12508 152 0,'0'0'261'0,"0"0"-10"15,0 0-23-15,0 0-15 0,0 0-15 0,0 0-13 16,0 0-7-16,0 0-7 0,0 0-9 0,0 0-5 16,26-16-4-16,-26 16-10 0,17-6 0 0,-8 0-6 0,5 2-5 15,1-1-3-15,1 0-12 0,4 0-6 0,-4 0-5 16,5 0-12-16,-2 2-5 0,-1 0-6 0,2-1-8 15,-1 4-10-15,-4-1-7 0,4 1-6 16,-4 0-4-16,3 0-3 0,-5 1-3 0,-1-1-14 0,2 3-16 16,-14-3-25-16,18 0-27 0,-8 2-26 0,-2 3-35 15,-8-5-43-15,13 2-46 0,-13-2-55 16,15 2-292-16,-15-2-581 0,12 0 257 0</inkml:trace>
          <inkml:trace contextRef="#ctx0" brushRef="#br0" timeOffset="107782.1886">2023 12427 217 0,'0'0'230'0,"6"10"-12"0,-6-10-11 16,1 8-10-16,-1-8-16 0,0 0-8 0,9 10-14 15,-9-10-4-15,5 6-12 0,-5-6-8 0,0 0-3 16,0 0-8-16,8 5-5 0,-8-5 2 0,0 0-6 16,0 0-2-16,0 0-4 0,0 0-5 0,0 0-4 15,0 0-7-15,0 0-3 0,20-15 2 0,-20 15-1 0,4-6-3 16,-4 6 10-16,3-11-14 0,-3 11 3 0,0 0-6 16,-1-18 1-16,1 18 0 0,-6-10 1 15,6 10-11-15,-8-15 3 0,8 15-10 0,-7-9-4 0,7 9 0 16,-6-10-14-16,6 10-4 0,-6-7-7 0,6 7-6 15,0 0 0-15,0 0-22 0,0 0-13 0,0 0-27 16,-12-4-30-16,12 4-27 0,0 0-34 16,0 0-39-16,-13 21-51 0,10-15-55 0,3-6-85 0,-12 14-201 15,9-7-601-15,-3 0 266 0</inkml:trace>
        </inkml:traceGroup>
        <inkml:traceGroup>
          <inkml:annotationXML>
            <emma:emma xmlns:emma="http://www.w3.org/2003/04/emma" version="1.0">
              <emma:interpretation id="{F04E35FF-559A-4EED-919C-A0BD7D4D1601}" emma:medium="tactile" emma:mode="ink">
                <msink:context xmlns:msink="http://schemas.microsoft.com/ink/2010/main" type="inkWord" rotatedBoundingBox="4524,14564 4609,15158 3871,15264 3786,14670"/>
              </emma:interpretation>
            </emma:emma>
          </inkml:annotationXML>
          <inkml:trace contextRef="#ctx0" brushRef="#br0" timeOffset="109129.3128">1711 13418 33 0,'0'0'179'0,"0"0"-8"0,0 0-9 0,-10-14 1 16,10 14-7-16,0 0-1 0,0 0-5 0,0 0-2 0,-23 7-1 15,23-7-3-15,-13 7-7 0,2-1-7 0,1-1-6 16,-2 1-6-16,-1 5-11 0,-2-4-6 0,0 4-6 16,6-2-6-16,-6 0-5 0,1 0-3 0,2 2-12 15,4 0-7-15,-3 0-10 0,5-5 1 0,-1 3-14 16,2-1 7-16,5-8-11 0,-7 15-5 0,5-7-4 15,2-8 0-15,-4 18-2 0,4-9-1 0,0-9-4 16,3 13-3-16,-3-13 5 0,6 17-8 16,-2-12-1-16,5 2-1 0,-1-1 1 0,1-1 2 0,2 0-8 15,3 0 4-15,-1-2 0 0,2 3-3 0,3-4-1 16,2-2-2-16,-4 5 5 0,6-5-4 16,2 5 1-16,-4-3 0 0,5 1 5 0,-1-3-7 0,-6 4 5 15,1-2-2-15,-1 0-3 0,0 0 0 0,-2 4 1 16,1-3 0-16,-4-1 0 0,0 4-1 0,1 3 13 15,-5-3-9-15,-2-1-3 0,4 1 9 0,-4 1-8 16,-1 4-2-16,-3-4 4 0,2 3 1 0,-5 1 1 16,1 1 3-16,-1-12-4 0,-6 23-2 0,0-10 1 15,-3 2 3-15,0 2-3 0,0-4 0 0,0-1-1 16,-4 2 4-16,1-2-2 0,-3 0 3 0,2-1 3 16,-4 1-8-16,-4 2 3 0,7-3-1 0,-4-2 3 15,1-2 0-15,-1 1-1 0,2-1 2 0,-2-6 8 16,3 2-4-16,-1-3 17 0,-1 0-8 0,17 0-3 15,-22-4 16-15,13 1-18 0,2-5-3 0,-5-1-2 16,6-2 0-16,0-3 0 0,3-3-8 0,3-1 2 0,1-6-2 16,4-1-1-16,2-2-4 0,-1 2-2 15,9-10 6-15,-6 10-4 0,3-2-1 0,1 3-1 16,4-1-3-16,4-6 0 0,-5 6 1 0,3 7-3 0,-1-5 3 16,-3 2 7-16,5 4-6 0,-3 1 0 0,-6 3 14 15,2 2-20-15,-1 0-8 0,-1 4-17 0,-4 1-11 16,-1 3-11-16,-6 3-21 0,15-6-8 0,-15 6-26 15,0 0-28-15,0 0-40 0,12 0-46 0,-12 0-285 16,0 0-549-16,0 0 243 0</inkml:trace>
          <inkml:trace contextRef="#ctx0" brushRef="#br0" timeOffset="109503.9437">2188 13830 29 0,'0'0'244'16,"3"7"-10"-16,-3-7-16 0,0 0-9 0,0 0-12 15,8 6-3-15,-8-6-12 0,0 0-4 0,0 0-9 16,12 0-7-16,-12 0-5 0,0 0-8 0,13-11-7 16,-13 11-6-16,12-6-4 0,-12 6-5 0,12-13-2 15,-9 6-1-15,-3 7 0 0,6-11 13 0,-2 4-15 16,-4 7 1-16,6-17 0 0,-6 17-2 0,-3-14-8 0,3 14-10 16,-1-14-9-16,1 14-12 0,-2-11 0 15,2 11-12-15,-4-10-3 0,4 10-13 0,0 0-15 16,0 0-17-16,-9-10-34 0,9 10-45 0,0 0-36 0,0 0-46 15,0 0-61-15,-20 13-63 0,15-5-108 16,5-8-205-16,-11 10-622 0,4-4 276 0</inkml:trace>
        </inkml:traceGroup>
        <inkml:traceGroup>
          <inkml:annotationXML>
            <emma:emma xmlns:emma="http://www.w3.org/2003/04/emma" version="1.0">
              <emma:interpretation id="{28603C58-2DF2-463D-BA36-37D78A9A982E}" emma:medium="tactile" emma:mode="ink">
                <msink:context xmlns:msink="http://schemas.microsoft.com/ink/2010/main" type="inkWord" rotatedBoundingBox="4554,15893 4675,16734 3921,16842 3800,16001"/>
              </emma:interpretation>
            </emma:emma>
          </inkml:annotationXML>
          <inkml:trace contextRef="#ctx0" brushRef="#br0" timeOffset="113000.4885">1578 14937 14 0,'0'0'203'0,"0"0"-13"0,0 0-10 15,0 0-13-15,0 0-12 0,0 0-2 16,0 0-7-16,0 0-7 0,0 0-3 0,0 0 0 15,26-18-6-15,-26 18-2 0,0 0-8 0,0 0-5 0,0 0-5 16,0 0-7-16,0 0-4 0,0 0-9 0,0 0-10 16,0 0-8-16,0 0-7 0,0 0-3 15,0 0-5-15,0 0-4 0,0 0-5 0,-18 24-1 16,13-17-4-16,5-7 2 0,-7 24-6 0,4-14-5 0,-2 2 5 16,4-1-4-16,-4 0-7 0,5-11 0 0,-1 22-4 15,1-13 1-15,0-9-3 0,1 24 5 0,4-15-2 16,-4-2-3-16,5 1 1 0,-3-1 2 0,-3-7-3 15,11 9 3-15,-5-5-1 0,1 1 1 0,-7-5 7 16,15 4-3-16,-15-4-5 0,18 0 1 0,-18 0 2 16,22-5-8-16,-10 1-1 0,3-3 0 0,2-3 0 15,-4 1-3-15,2 0-3 0,-3-2 4 16,3-2-1-16,-3-1 2 0,1 3-2 0,-4-6 1 0,3 4-4 16,-5-1-2-16,4-1 0 0,-1-6-4 0,-4 4 1 15,0 0-2-15,0 1 1 0,-4-1 5 0,2 1-2 16,-2-2-1-16,-2 1-5 0,0 1-3 0,0 1 3 15,-2 3 3-15,-2-3-6 0,1 7 1 0,-2-1 0 16,5 9 2-16,-12-15 0 0,8 7-5 0,-7 4 0 16,11 4 2-16,-15-7 1 0,4 6-4 0,11 1 3 15,-27 5-3-15,13 0-2 0,-1 0 1 0,-3 4 0 16,1-1 1-16,-4 6 0 0,1 1-2 0,7-4 4 16,-4 5-5-16,1-5 3 0,1 7-6 0,0 0 9 15,2-1-2-15,1-2 0 0,3-2 1 0,0 0-1 16,5 1 4-16,-2 1 7 0,3-4-10 0,-3 5-2 15,6-6-3-15,0 1 11 0,0-11-5 0,0 18-1 16,3-9 4-16,0 2-2 0,-3-11 10 0,9 12-15 16,-5-4 3-16,2-1 3 0,1 2-1 0,2-5-5 15,-1-1 7-15,-8-3 2 0,24 6-5 0,-9-8 3 16,2-2 1-16,0 1 0 0,-1-2-3 0,4-5-1 16,-2 4 5-16,2-5 0 0,-2 3-7 0,-1-2-2 15,-1 0-3-15,1 3 0 0,-1-4 0 0,-6 0 0 16,1 3 3-16,-2-3 2 0,3 2-3 0,-9 2 0 15,-3 7 2-15,12-12 3 0,-8 7-4 0,-4 5 0 0,8-9 1 16,-8 9 0-16,0 0 0 0,6-9 9 0,-6 9-14 16,0 0-3-16,0 0 1 0,0 0 4 15,0 0-1-15,0 0-2 0,13 20 7 0,-10-11-1 0,-3-9 1 16,4 22 1-16,-2-7 14 0,-2 1-10 16,4 1 9-16,2 4 5 0,-3 3-8 0,8 1 12 0,-10 2 5 15,5-2-1-15,-1-1 7 0,-2 0 4 0,-2 1 0 16,2 3 1-16,0-1 3 0,-3-5 0 15,0 3 10-15,3-2-4 0,-6 2-2 0,3-4-9 16,0 0 8-16,0-3 3 0,0-1 2 0,0-4-3 0,-1 3-3 16,1-3 11-16,-2-6-20 0,2-7 0 0,0 18-3 15,0-18-2-15,0 17 3 0,0-17-6 16,-3 11-6-16,3-11 1 0,0 0-5 0,0 11 4 16,0-11-4-16,0 0 0 0,0 0-6 0,3 13 1 0,-3-13-14 15,0 0-17-15,0 0-21 0,0 0-19 0,0 0-37 16,2 7-18-16,-2-7-25 0,0 0-29 0,0 0-33 15,0 0-32-15,0 0-32 0,0 0-50 0,0 0-231 16,0 0-594-16,0 0 264 0</inkml:trace>
          <inkml:trace contextRef="#ctx0" brushRef="#br0" timeOffset="113354.6596">2228 15364 166 0,'0'0'220'0,"0"0"0"0,0 0-7 0,6 10-8 0,-6-10-2 16,0 0-9-16,3 12-12 0,-3-12-6 0,3 8-13 16,-3-8-8-16,0 0-16 0,2 13-10 0,-2-13-11 15,3 11-7-15,-3-11-8 0,4 8 0 0,-4-8-14 16,6 9-6-16,-6-9 2 0,0 0-3 0,6 6 0 15,-6-6 4-15,0 0-3 0,0 0-5 0,0 0-1 16,23-6 1-16,-23 6-2 0,13-11-8 16,-13 11-4-16,12-14 0 0,-12 14 3 0,12-16-3 0,-11 5 2 15,-1 11-3-15,6-19-6 0,-6 19-4 0,3-19-9 16,-3 19-8-16,0-13-5 0,0 13 4 0,0 0-2 16,-3-22-19-16,3 22-21 0,-4-11-30 0,4 11-28 15,-11-7-24-15,11 7-21 0,0 0-37 0,0 0-46 16,0 0-56-16,-31 7-68 0,31-7-224 0,0 0-586 15,0 0 260-15</inkml:trace>
        </inkml:traceGroup>
      </inkml:traceGroup>
    </inkml:traceGroup>
  </inkml:traceGroup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40:11.69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F760A76-BA1A-41ED-A775-F00147D7E64E}" emma:medium="tactile" emma:mode="ink">
          <msink:context xmlns:msink="http://schemas.microsoft.com/ink/2010/main" type="writingRegion" rotatedBoundingBox="1726,572 29389,-1116 30367,14896 2703,16585"/>
        </emma:interpretation>
      </emma:emma>
    </inkml:annotationXML>
    <inkml:traceGroup>
      <inkml:annotationXML>
        <emma:emma xmlns:emma="http://www.w3.org/2003/04/emma" version="1.0">
          <emma:interpretation id="{ADE49D7D-146B-4F3B-9AB3-E2482BF5F93E}" emma:medium="tactile" emma:mode="ink">
            <msink:context xmlns:msink="http://schemas.microsoft.com/ink/2010/main" type="paragraph" rotatedBoundingBox="1820,541 8953,898 8896,2054 1762,16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5B7F0F1-16FC-4747-8058-57C8EEB1021F}" emma:medium="tactile" emma:mode="ink">
              <msink:context xmlns:msink="http://schemas.microsoft.com/ink/2010/main" type="line" rotatedBoundingBox="1820,541 8953,898 8896,2054 1762,1698"/>
            </emma:interpretation>
          </emma:emma>
        </inkml:annotationXML>
        <inkml:traceGroup>
          <inkml:annotationXML>
            <emma:emma xmlns:emma="http://www.w3.org/2003/04/emma" version="1.0">
              <emma:interpretation id="{950CF09C-B482-405D-9558-725385D4B74B}" emma:medium="tactile" emma:mode="ink">
                <msink:context xmlns:msink="http://schemas.microsoft.com/ink/2010/main" type="inkWord" rotatedBoundingBox="1820,541 5149,708 5091,1864 1762,1698">
                  <msink:destinationLink direction="with" ref="{3D1B7500-467F-4271-8772-0A1C3DDEA528}"/>
                </msink:context>
              </emma:interpretation>
            </emma:emma>
          </inkml:annotationXML>
          <inkml:trace contextRef="#ctx0" brushRef="#br0">-1 108 155 0,'0'0'216'0,"2"-11"-5"16,-2 11-8-16,0 0-9 0,0 0-9 0,0 0-10 0,0 0-15 15,0-13-11-15,0 13-16 0,0 0-14 16,0 0-4-16,0 0-5 0,0 0 1 0,0 0-7 16,0 0-3-16,0 0-8 0,0 0-3 0,0 0-6 15,0 0-5-15,13 24 0 0,-13-24-15 0,0 0-5 16,3 11-7-16,-3-11-1 0,0 0-7 0,3 10-3 15,-3-10-3-15,5 7-4 0,-5-7 2 0,7 6-5 16,-7-6-4-16,6 7-4 0,-6-7-2 0,9 5-3 16,-9-5 3-16,0 0-6 0,13 2-10 0,-13-2-11 0,0 0-5 15,0 0-13-15,14 0-5 0,-14 0-11 16,0 0-6-16,13-7-8 0,-7 0-4 0,0-3-4 0,-6 10 2 16,9-13-7-16,-4 5 5 0,-1-3 8 0,2 3 1 15,-4-3 3-15,4-1 1 0,-5 4 6 0,-1 8 8 16,6-19 4-16,-6 9 6 0,0 10 6 0,6-11 13 15,-6 11 6-15,6-10 3 0,-6 10-1 0,0 0 4 16,1-11-1-16,-1 11-1 0,0 0 1 0,0 0 9 16,0 0 8-16,0 0-5 0,0 0 3 0,8 30-6 15,-7-18 2-15,2 1-2 0,-1 5-4 0,1 3 4 16,3 4-8-16,0-1-17 0,-2 0-37 0,5 4-46 16,-1 0-59-16,1 0-252 0,-5 7-439 15,2-11 194-15</inkml:trace>
          <inkml:trace contextRef="#ctx0" brushRef="#br0" timeOffset="-531.3777">7 617 33 0,'0'0'192'16,"1"-11"-7"-16,-1 11-9 0,0 0-6 0,0 0-8 15,0 0-6-15,3-14-8 0,-3 14-2 0,3-10-9 16,-3 10-10-16,0 0-5 0,5-13-4 0,-5 13-5 16,0 0-9-16,0 0-3 0,0 0-5 0,0 0-7 15,1-11-9-15,-1 11-6 0,0 0-6 0,0 0-6 16,0 0-4-16,0 0-3 0,0 0-3 0,0 0 1 0,0 0 1 15,0 0-1-15,0 0 6 0,-12 30-5 16,12-30-6-16,0 23 0 0,-3-11 2 0,-1 3-5 16,2-1 2-16,1 4 2 0,1-2-8 0,-3-1 2 15,-2 9 3-15,1-6-7 0,2 0 3 0,-2 1-8 0,4 0 3 16,-2 2-7-16,-1 1-7 0,2-4 6 16,1 5 4-16,0-4-13 0,1-3 2 0,-1 1 1 0,5 3-2 15,-1-3-3-15,-1 1-5 0,2-4 2 0,1 3-1 16,-5-2-3-16,5-2 1 0,0 1-3 0,0-2 5 15,2-2-3-15,-2-1 2 0,-2-1 2 16,5 0-5-16,-6 0 8 0,8-1-9 0,-3 2-2 0,3-3 5 16,-2 1 4-16,4-3-4 0,-4-1 0 0,9 1 2 15,0-4 1-15,-2 0 0 0,4 0-6 16,-4-2 2-16,1 2 1 0,1-5-3 0,1 1 4 0,3-6 1 16,4 5-5-16,-7-2-4 0,2-8 1 0,0 6-4 15,-2 0 4-15,-1 0-3 0,-3-4 5 0,0 4-7 16,1-2-1-16,-1-1 4 0,-3 0 4 0,3 0-6 0,-2 0 9 15,1 0 3-15,-2-1-7 0,0 0 4 0,-3 1 0 16,0-2 2-16,0 0-6 0,0-7 9 16,-5 9 4-16,3-4-11 0,-4 1 5 0,2 1 2 0,-1 1-2 15,-4-4-6-15,2 6 3 0,-2-2 3 16,1-1-3-16,-1-3 1 0,-1 4-3 0,1 1 2 0,-2-5 0 16,-2 8 1-16,4 9-7 0,-5-24 4 0,4 13-1 15,-2-2-5-15,-1 5 3 0,-1-2 4 0,5 10-5 16,-9-18 3-16,3 9-5 0,-1-4 11 0,-1 5-8 15,8 8 4-15,-16-10-2 0,8 4 0 0,1-3-8 16,-5 6 4-16,3-8-1 0,-1 8 11 0,1-4-11 16,-3 4-4-16,12 3 0 0,-21-7 3 0,9 7 3 15,3-4 6-15,9 4-3 0,-24-3 1 0,11 0 1 16,2 2 0-16,-1 0 0 31,12 1 3-31,-24-2-2 0,14 2 5 0,10 0-1 0,-19-1 1 0,19 1-4 0,-20 0 8 0,20 0-6 0,-18-6-1 16,9 6 3-16,9 0 8 0,-15 4-14 0,15-4 0 0,-16-4-2 15,16 4 1-15,-16 0-1 0,16 0 7 0,-18 4-7 16,9-1-8-16,9-3 2 0,-20 3 7 0,11 2-10 16,0-2 7-16,2 3-6 0,-3-1-2 0,-1 6 1 15,2-6 0-15,-1 3 1 0,-1-1 2 0,2-1-2 0,2 4 4 16,-4 1-6-16,3-1 5 0,-3 1-2 0,2 2 4 16,-1-1-3-16,-1-1 0 0,1 1-6 0,2-3 6 15,1 1 0-15,1-2-6 0,-2 3 3 0,3-3 2 16,-3 0 1-16,1 5-2 0,-1-3 1 0,2-2-2 15,-1 2-13-15,2-3-8 0,5-7-14 0,-10 13-15 16,10-13-19-16,-5 15-13 0,1-8-17 0,4-7-32 16,-5 11-11-16,5-11-23 0,-3 10-24 0,3-10-30 15,-6 11-35-15,6-11-40 0,-6 11-241 0,6-11-581 16,0 0 258-16</inkml:trace>
          <inkml:trace contextRef="#ctx0" brushRef="#br0" timeOffset="662.7543">923 886 149 0,'4'7'262'15,"-4"-7"-14"-15,3 10-12 0,-3-10-13 0,6 14-12 16,-5-5-9-16,-1-9-18 0,6 22 7 0,-3-10-28 16,0-1-10-16,3 2-13 0,-1 0-13 15,1 2-9-15,-3-5-5 0,4 1-6 0,-2 0-9 0,-2-3-8 16,1-1-13-16,-4-7-2 0,6 15-10 0,-6-15-2 16,3 7-5-16,-3-7-6 0,3 11-2 0,-3-11 0 15,0 0-5-15,8 7 4 0,-8-7 2 0,0 0 9 16,0 0 5-16,0 0 0 0,0 0-1 0,0 0-15 15,0 0-1-15,0 0-3 0,0 0-2 0,0 0-7 16,-5-36-2-16,5 19-6 0,0 3-5 0,-1-11-1 16,1 2-1-16,1-2-6 0,2-3 8 0,-1 4 8 15,2 0-18-15,-1 6-10 0,1-6 5 0,-1 9 5 0,3-8-4 16,6 1 0-16,-6 8-1 0,2-3-9 16,-5 10 1-16,6-4 3 0,0 4-12 0,-2 0-13 15,1 1-21-15,3 0-34 0,0 1-23 0,-4 1-40 16,-7 4-34-16,17-5-39 0,-4 5-44 0,-13 0-73 0,0 0-174 15,20 9-546-15,-16-6 242 0</inkml:trace>
          <inkml:trace contextRef="#ctx0" brushRef="#br0" timeOffset="11730.9993">1540 792 139 0,'0'0'154'0,"0"0"-8"0,0 0-8 15,0 0-7-15,-3-12 0 0,3 12 2 16,0 0 1-16,-5-10-4 0,5 10-2 0,0 0 1 0,0 0-4 15,0 0-3-15,2-17-1 0,-2 17-3 0,0 0-3 16,4-10-1-16,-4 10-3 0,0 0-6 0,0 0-4 16,0 0-13-16,6-11-4 0,-6 11-6 15,0 0-9-15,0 0-1 0,0 0-8 0,0 0-3 16,0 0 2-16,0 0-5 0,0 0-1 0,21 17-2 0,-15-10-3 16,-6-7-1-16,6 12-1 0,-3-2-2 0,2-1 0 15,1 3 0-15,-3-1-5 0,1 1 2 0,1 0-5 16,-2 1 0-16,1 2 0 0,-2 1 1 0,-1-3-2 15,3-1-5-15,-4 2 1 0,2 0-1 0,-1-4-4 16,2 1 0-16,0 1-4 0,-3 0-2 0,0-12-3 16,3 21 0-16,-6-11-5 0,3-10 1 0,0 18 1 15,0-18 4-15,0 14-2 0,0-14-2 0,0 11 2 16,0-11-10-16,0 0 1 0,0 14 5 0,0-14-5 0,0 0 1 16,-1 12 3-16,1-12-2 0,0 0-6 15,0 0 8-15,0 0 3 0,-2 9 0 0,2-9 0 16,0 0 8-16,0 0-1 0,0 0-10 0,0 0 0 15,0 0 4-15,0 0-7 0,0 0 0 0,0 0 0 0,-3-40-4 16,3 40-5-16,3-24-3 0,-1 7-8 0,-1 1 2 16,4-10-9-16,-4 9-2 0,4-8 0 15,-2 11-11-15,-3-4 2 0,6 1 2 0,0-1 1 16,0 5 5-16,0-1 1 0,0-2-2 0,-3 2 7 0,4-2-1 16,-1 4 1-16,0 0-1 0,0 5 4 0,0 1 2 15,1 1 0-15,-7 5-1 0,11-15 4 0,-8 10 1 16,-3 5-3-16,10-6 0 0,-10 6 6 0,9-11-2 15,-9 11-4-15,8-2 4 0,-8 2 8 0,0 0-7 16,16-2 1-16,-8-1 5 0,-8 3-4 0,0 0 1 16,14 5 3-16,-14-5-3 0,14 7 2 0,-14-7 2 15,12 9 5-15,-6-2-4 0,3 1 4 0,-3 1 2 16,1 1 2-16,-1 1 4 0,0 1 0 0,2 3 7 16,-4 0-1-16,1-1 2 0,0-1 7 0,1 3 7 15,0 1 6-15,-4-1-4 0,2-1-3 16,1 5 4-16,-2-3 0 0,3-2 5 0,-2 0-3 0,-2 2 7 15,-1-3-7-15,4-1-2 0,-4 4 1 0,4-5-7 16,-4-1-2-16,1-3 2 0,-2-8 7 0,1 18-15 16,2-8-2-16,-3-10-2 0,-3 18-17 15,6-11-26-15,-3-7-41 0,0 0-36 0,0 17-48 0,0-17-54 16,-4 12-68-16,4-12-88 0,0 0-243 0,-9 6-650 16,9-6 288-16</inkml:trace>
          <inkml:trace contextRef="#ctx0" brushRef="#br0" timeOffset="12265.03">2250 986 14 0,'13'-6'232'0,"1"-2"-6"0,-2 0-12 15,3 1-11-15,-2-1-13 0,-1-1-10 0,0 0-3 16,0 4-9-16,-2-3-10 0,-1 3-9 0,0-5-7 16,-1 3-13-16,-1-1-5 0,-1-2-12 0,0 3-8 15,1 0-4-15,-1-3-8 0,2-2-8 16,-5 4-4-16,-3 8-7 0,1-19-8 0,1 9-4 16,-2 10-5-16,0-17-6 0,0 17-4 0,-2-16-4 0,2 16-5 15,-4-12 1-15,4 12-7 0,-9-11-1 0,9 11-7 16,-12-3-3-16,12 3-4 0,-19-3 1 0,19 3 1 15,-20 6-8-15,10-5 2 0,-7 5 0 0,4 1 2 16,-2 2-2-16,2-1 0 0,-1 0-2 0,2 6 2 16,-1-5-2-16,1 3-1 0,3 1-3 0,-2 3 0 0,4-1 6 15,0 1 2-15,-1-3-5 0,4 4 4 0,-2 0 1 16,3-2-3-16,1 0-3 0,-1 2 4 0,6 0-1 16,-3 1 4-16,2-4-2 0,1 3 2 0,1-4-4 15,2 0 4-15,0 1 1 0,3 1 5 16,1-6 2-16,4 2 8 0,-1 0-2 0,1-3-2 0,1-1 9 15,0 0-6-15,1 0 10 0,-1-7-7 0,4 6-3 16,-1-5-1-16,0 5-2 0,1-6-5 0,-2-6 1 16,2 5 1-16,-4 0-3 0,0-4-5 15,4 3 1-15,-1-2-12 0,-3-1-8 0,-4 2-11 0,-2-3-11 16,0 0-17-16,0 1-13 0,-2-4-17 0,0 1-18 16,-4 3-24-16,3-6-20 0,-3 2-24 0,0-6-22 15,-4 2-34-15,1-5-38 0,0 0-239 0,-5-6-533 16,4 0 236-16</inkml:trace>
          <inkml:trace contextRef="#ctx0" brushRef="#br0" timeOffset="12592.2239">2602 442 27 0,'0'0'212'0,"0"0"-18"0,0 0-13 16,0 0-12-16,0 0-11 0,0 0-5 0,0 0-9 15,0 0-4-15,12-8-4 0,-12 8 3 0,0 0 1 0,0 0 1 16,21 23-1-16,-11-10 4 0,-2 2-2 0,-1 4-12 16,0 3 4-16,-1 3-1 0,5-1-7 15,-7 1 4-15,5 1-7 0,0 0-6 0,-1-1 1 0,2-1-4 16,-2 3 3-16,3-1-8 0,-2-1-15 0,-3-1 5 16,3-1-7-16,-3 2 0 0,5-4-9 0,-4-4-11 15,-1 1-5-15,-3-1 2 0,5-1-11 0,-4-1-2 16,1 0-8-16,-4-5-7 0,1 1 3 0,-1 0-5 15,2-1-6-15,-3-10-13 0,2 14-16 0,-2-14-25 16,4 11-23-16,-4-11-20 0,0 0-14 0,1 8-22 16,-1-8-31-16,0 0-33 0,0 0-29 0,0 0-36 15,0 0-26-15,0 0-43 0,18-23-227 0,-16 15-567 16,4-2 251-16</inkml:trace>
          <inkml:trace contextRef="#ctx0" brushRef="#br0" timeOffset="12984.9092">3060 774 231 0,'0'0'213'0,"0"0"-10"0,0 0-8 0,0 0-5 16,0 0-5-16,0 0-7 0,0 0-2 0,0 0-10 16,0 0-8-16,0 0 2 0,0 25-14 0,0-25-2 0,-8 16-12 15,2-8-5-15,-1 3-1 0,-1 0-7 0,1 1-4 16,-4-1-3-16,4 5 2 0,0-1-4 0,-2-1-2 15,-2-1-6-15,5 1-2 0,-3 1-1 0,3-4-10 16,0 4 1-16,0-6-16 0,3 3-9 0,-4 0-1 16,4-1-4-16,1-3-1 0,2-8-6 0,-6 17-4 15,6-17-8-15,-1 14 6 0,1-14-12 0,1 12 4 16,-1-12-3-16,0 12-1 0,0-12-4 0,0 0 3 16,5 13 0-16,-5-13-3 0,3 9 3 0,-3-9 6 15,6 8-6-15,-6-8 12 0,7 11 1 0,-1-8-1 0,-6-3 3 16,12 8 6-16,-3-1-2 0,-3-3-2 15,-6-4 0-15,17 7-1 0,-7-1 4 0,0 1 4 16,1-6-12-16,1 2-1 0,1 2-3 0,1-2-5 16,2 1-2-16,-1-2-2 0,0-2-4 0,-2 0-14 15,-1 0-32-15,-12 0-44 0,27-2-57 0,-17 2-57 16,-1-4-62-16,-9 4-86 0,15-5-116 0,-10 0-271 16,-5 5-768-16,6-15 340 0</inkml:trace>
        </inkml:traceGroup>
        <inkml:traceGroup>
          <inkml:annotationXML>
            <emma:emma xmlns:emma="http://www.w3.org/2003/04/emma" version="1.0">
              <emma:interpretation id="{A6FA4BBA-9CE5-463D-8B33-340243096DC6}" emma:medium="tactile" emma:mode="ink">
                <msink:context xmlns:msink="http://schemas.microsoft.com/ink/2010/main" type="inkWord" rotatedBoundingBox="6755,1112 8937,1221 8901,1943 6719,1834"/>
              </emma:interpretation>
            </emma:emma>
          </inkml:annotationXML>
          <inkml:trace contextRef="#ctx0" brushRef="#br0" timeOffset="15127.0478">4848 907 200 0,'9'-8'215'16,"-9"8"-8"-16,0 0-14 0,0 0-11 0,0 0-10 15,0 0-14-15,0 0-14 0,0 0-12 0,0 0-11 0,7-8-4 16,-7 8-6-16,0 0-2 0,0 0-3 16,0 0-4-16,0 0-5 0,17 12-4 0,-17-12-7 0,9 10-1 15,-5-5 6-15,2 3-11 0,0 1-6 16,-3-2 2-16,1 8-1 0,-1-2-7 0,2 1-4 0,-2 3-3 15,6-6 0-15,-6 5-2 0,3-1-5 0,-2-1 2 16,2 3-10-16,-3-6 6 0,3 3-8 16,-1-1 5-16,-5-2-9 0,4 0 5 0,1-1-12 0,-5-10 2 15,4 18-2-15,-4-9-8 0,3-2-2 0,-3-7 0 16,5 11-3-16,-5-11 0 0,1 11-2 0,-1-11-3 16,4 10 4-16,-4-10-6 0,0 0 5 0,2 10 0 15,-2-10 1-15,0 0-2 0,0 0 2 0,0 0 6 16,0 0 8-16,0 0-8 0,0 0 11 0,0 0-16 15,0 0 7-15,0 0-6 0,0 0-3 0,0 0 9 16,0 0-13-16,0 0 0 0,-6-40-9 0,6 28 4 16,-1 0-5-16,2-4-3 0,3 1 3 0,-2-4-10 15,-1 4 6-15,4-1-9 0,1-3 2 0,-3 1-5 16,1 5 0-16,4-4 9 0,1 0-6 0,-5 2 3 16,2 1-4-16,0 1 3 0,0 2 1 0,-3 3-2 15,2-2 4-15,1 3-4 0,0 0 1 0,-6 7 4 16,10-13-2-16,-10 13-3 0,6-7 2 0,-6 7 6 15,10-4-4-15,-10 4 1 0,9-4-1 0,-9 4-1 0,0 0 0 16,18 0 0-16,-18 0 2 0,15 8 1 0,-6-3 0 16,0 0 0-16,-2 2 4 0,2 4 3 15,3-1 2-15,-3 1 0 0,3 2-1 0,-1-1 0 0,-2 1 10 16,3 2 4-16,-3 0-1 0,2 0 9 0,-2 0 1 16,2-2-1-16,2 8 11 0,-1-3 6 0,-3-1-5 15,0-3 8-15,-3 2 13 0,0-1-4 0,0 0 4 16,-2-2 0-16,-1 1 8 0,2-3-15 0,-4 0-1 15,1-2 1-15,1 1 2 0,-2 1-6 0,-1-11-1 16,2 15-4-16,1-9-6 0,-3-6-3 0,3 13-11 16,-3-13 6-16,0 11 1 0,0-11-6 0,0 0-1 15,1 11-5-15,-1-11-9 0,0 0-24 0,0 0-36 16,0 0-32-16,0 11-40 0,0-11-26 0,0 0-46 16,0 0-59-16,0 0-69 0,0 0-85 0,0 0-241 0,0 0-702 15,0 0 311-15</inkml:trace>
          <inkml:trace contextRef="#ctx0" brushRef="#br0" timeOffset="15502.6589">5649 966 208 0,'13'4'237'16,"-13"-4"-11"-16,0 0-5 0,14 0-10 0,-14 0-13 0,0 0-7 16,17 0-9-16,-17 0-7 0,15-4-8 0,-15 4-7 15,17 0-7-15,-17 0-5 0,19 4-9 0,-10-4-7 16,-9 0-8-16,19 1-9 0,-7-1-3 0,2 0-3 16,-4 1 5-16,-10-1-7 0,29 0-4 0,-13 1-4 15,-1 2 0-15,0-2 0 0,-2-1-12 0,2 0 3 16,2 3-2-16,-2-3-8 0,-2 0-6 0,-1 0-4 15,-12 0-5-15,22 0-4 0,-7 0-6 0,-6 1-4 16,-9-1-6-16,21 0 3 0,-9 0-13 0,-2 2-5 16,-10-2-3-16,20-2-6 0,-20 2 3 0,13 2-10 15,-13-2-17-15,0 0-18 0,17-2-19 0,-17 2-26 16,0 0-16-16,0 0-23 0,11 2-31 0,-11-2-38 16,0 0-45-16,0 0-40 0,0 0-52 0,-34 14-252 15,21-9-611-15,-1-3 271 0</inkml:trace>
          <inkml:trace contextRef="#ctx0" brushRef="#br0" timeOffset="15769.7677">5750 1203 91 0,'15'0'249'0,"-2"0"-9"0,-13 0-8 16,24 0-11-16,-9 0-4 0,2 0-12 0,-2-4-3 0,-1 4-11 15,4 0-10-15,-1-1-10 0,2 1-6 0,7-2-8 16,-9 2-13-16,1 0-7 0,2-2-6 0,-2 1-10 16,1 1-15-16,0 1-9 0,-2 1-8 0,1-2-8 15,-3 0-7-15,-1 0-8 0,-3 2-8 0,-11-2-5 16,22 1-8-16,-13-1-14 0,-9 0-25 16,14 1-19-16,-14-1-22 0,10 3-26 0,-10-3-26 15,0 0-36-15,0 0-46 0,0 0-47 0,0 0-62 0,0 0-186 16,0 0-502-16,0 0 223 0</inkml:trace>
          <inkml:trace contextRef="#ctx0" brushRef="#br0" timeOffset="16793.8381">6635 781 33 0,'-8'7'282'0,"2"0"-17"0,6-7-7 16,-13 8-20-16,7-1-14 0,6-7-15 0,-9 12-14 15,3-5-16-15,6-7-13 0,-12 13-17 0,6-4-10 0,3-3-16 16,3-6-10-16,-11 14-12 0,7-7-11 16,0-1-7-16,4-6 5 0,-3 9-19 0,3-9-4 15,-5 14-10-15,5-14-4 0,-1 10-8 16,1-10-1-16,0 0-5 0,0 0-2 0,3 14-4 0,-3-14-3 0,6 9 0 16,-6-9-4-16,7 2 2 0,-7-2 9 0,15 4-19 15,-5-2 3-15,-10-2-5 0,20 1 0 16,-11 2-3-16,-9-3-1 0,21 3 6 0,-7-6-7 0,-3 3-1 15,5 0-2-15,-2 0 1 0,-2 0-3 0,4-3 5 16,-7 6-7-16,4 0 4 0,1-3 2 0,-1 2-2 16,-13-2 2-16,23 3 1 0,-13 1 0 0,5-2 4 15,1 3 1-15,-4-4-5 0,3 3 2 0,0 0 8 16,-4-4-13-16,2 6 2 0,-4-2 1 0,1 0 0 16,5 3-2-16,-7-4 3 0,5 1 3 0,-1 0-4 15,-3-1-2-15,2 3 5 0,-4-1 0 16,5 1-5-16,-6-1 3 0,1 2-3 0,-4-1 18 0,-3-6-15 15,9 13 4-15,-6-7 16 0,-3-6-15 0,2 16 7 16,-2-16-1-16,-3 16 5 0,-8-7 5 0,2 3 0 16,2-2-13-16,-8 0 10 0,-1 2-4 0,-5-2 9 15,1 1-5-15,-5 0 6 0,-2-3-7 0,2 2 7 0,-4 0 5 16,4 0-7-16,1-5 4 0,-1 1-7 16,-5 0-4-16,3-3-4 0,9-2-9 0,-1 2 12 0,0-2-11 15,-1 2 5-15,2-3-18 0,3-3-25 16,2 2-42-16,1-3-43 0,2 1-59 0,-2-1-87 0,12 4-123 15,-12-9-219-15,6 1-646 0,6 8 286 16</inkml:trace>
          <inkml:trace contextRef="#ctx0" brushRef="#br0" timeOffset="16244.8988">6673 696 113 0,'11'1'260'16,"-11"-1"-8"-16,0 0-3 0,15 2-6 0,-15-2-9 16,16 0-7-16,-16 0-11 0,16 2-3 0,-7-2-19 15,-9 0-5-15,24-2-14 0,-9 2-8 0,-1-2-2 16,2 1-20-16,0-1-9 0,-2 2-1 0,1 0-12 15,3 0-11-15,0-2-20 0,-5 0 1 0,3-2-17 16,1 4 6-16,-2 0-15 0,0-5 0 0,-3 1-15 16,1 2-2-16,-13 2-2 0,19-2-8 0,-13 1-23 15,-6 1-17-15,14-2-14 0,-14 2-26 16,12-2-25-16,-12 2-24 0,0 0-41 0,0 0-50 0,0 0-45 16,0 0-45-16,0 0-267 0,0 0-581 0,0 0 257 15</inkml:trace>
        </inkml:traceGroup>
      </inkml:traceGroup>
    </inkml:traceGroup>
    <inkml:traceGroup>
      <inkml:annotationXML>
        <emma:emma xmlns:emma="http://www.w3.org/2003/04/emma" version="1.0">
          <emma:interpretation id="{38D45EA8-0F28-495D-90F7-A1A3BE2A01FF}" emma:medium="tactile" emma:mode="ink">
            <msink:context xmlns:msink="http://schemas.microsoft.com/ink/2010/main" type="paragraph" rotatedBoundingBox="6834,2211 16321,1880 16364,3097 6876,342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721700F-68B0-4258-A8A4-6F8B161A87C8}" emma:medium="tactile" emma:mode="ink">
              <msink:context xmlns:msink="http://schemas.microsoft.com/ink/2010/main" type="line" rotatedBoundingBox="6834,2211 16321,1880 16364,3097 6876,3428"/>
            </emma:interpretation>
          </emma:emma>
        </inkml:annotationXML>
        <inkml:traceGroup>
          <inkml:annotationXML>
            <emma:emma xmlns:emma="http://www.w3.org/2003/04/emma" version="1.0">
              <emma:interpretation id="{B1ADC435-731C-4902-AB98-0F43A4F6771C}" emma:medium="tactile" emma:mode="ink">
                <msink:context xmlns:msink="http://schemas.microsoft.com/ink/2010/main" type="inkWord" rotatedBoundingBox="6835,2245 9849,2140 9884,3136 6870,3241"/>
              </emma:interpretation>
            </emma:emma>
          </inkml:annotationXML>
          <inkml:trace contextRef="#ctx0" brushRef="#br0" timeOffset="23594.8902">5061 2054 2 0,'0'0'147'0,"0"0"-10"0,0 0-2 16,0 0-21-16,0 0 3 0,0 0-2 0,0 0-10 15,-6-9-1-15,6 9-3 0,0 0 3 0,0 0 1 16,0 0-6-16,0 0 1 0,0 0-3 0,0 0 5 16,-6-11-1-16,6 11 0 0,0 0-1 0,0 0 2 15,0 0-3-15,-9-5 3 0,9 5-7 0,0 0 1 0,0 0-3 16,0 0 1-16,0 0-10 0,0 0 4 0,0 0-5 15,0 0-8-15,0 0-3 0,0 0-8 0,0 0-6 16,0 0 0-16,0 0-7 0,0 0-6 0,0 0-6 16,0 0-4-16,0 0 1 0,0 0-7 0,0 0 3 15,0 0 0-15,0 0 1 0,0 0-2 0,0 0 3 16,0 0 0-16,3 36 2 0,-3-36 0 16,6 17 7-16,-3-9-9 0,-1 2 11 0,1-3-2 0,1 3 2 15,-2 0-4-15,-2-10 11 0,4 18-4 0,-2-8-1 16,1-1 5-16,-3 7 15 0,1-7-12 0,-1-9-9 0,2 22 1 15,-2-11 2-15,1 0 4 0,-1 0 0 16,0-11 0-16,3 19 1 0,-3-19-4 0,0 18 1 16,3-11 0-16,-3-7-4 0,3 17 3 0,0-10 0 0,-3-7-1 15,1 15 2-15,2-7 0 0,-3-8-3 0,2 16 1 16,-1-8-2-16,-1-8 0 0,5 17-1 16,-4-8-1-16,-1-9 6 0,5 15 0 0,-4-8-1 0,1 4 2 15,-2-11 1-15,4 14 4 0,-4-4-2 0,0-10-1 16,3 18-3-16,0-8 0 0,-1-3-2 0,-2-7-1 15,3 14-4-15,-2-4-2 0,-1-10 3 0,0 15-1 16,0-15-5-16,0 13-4 0,0-13 0 0,2 17 2 16,-2-17-3-16,0 13 0 0,0-13-2 0,0 15-2 15,1-8-2-15,-1-7 1 0,5 14-2 0,-5-14 3 16,0 11-7-16,0-11 1 0,0 10-5 0,0-10-2 16,0 14 5-16,0-14-7 0,0 0-1 0,0 11 0 15,0-11-3-15,0 0 1 0,-3 14-4 0,3-14 9 0,0 0-6 16,0 0-5-16,-3 8 0 0,3-8-1 0,0 0-8 15,0 0-5-15,0 0-13 0,0 0-17 0,-2 9-21 16,2-9-20-16,0 0-25 0,0 0-29 0,0 0-55 16,0 0-26-16,0 0-31 0,0 0-26 0,-18-20-40 15,12 7-43-15,5-2-52 0,-7 3-326 0,2-5-792 16,0-4 351-16</inkml:trace>
          <inkml:trace contextRef="#ctx0" brushRef="#br0" timeOffset="24214.9127">4963 2028 151 0,'0'0'231'15,"0"0"-10"-15,-6-11-10 0,6 11-15 0,0 0-12 0,0 0-9 16,0 0-13-16,0-14-4 0,0 14-14 16,0 0-2-16,0 0-17 0,0 0-4 0,3-18-11 15,-3 18-9-15,6-11-4 0,-6 11-5 0,9-10-8 0,-9 10-6 16,6-11-1-16,0 6-9 0,1 0-1 0,-7 5-2 15,15-8-3-15,-8 2-3 0,7 1-2 16,-4 3-1-16,5-5-7 0,-1 3-5 0,-3 3 4 0,4-1-5 16,2-1-3-16,-2 3 1 0,1 0-7 0,-1 0 2 15,1 3-6-15,-2-1-1 0,2 3-1 0,-2-1-1 16,-1 1 1-16,1 0-7 0,-1 2 0 0,-3 0 1 16,1-2 0-16,-2 4-7 0,3-2 5 0,-3 1-3 15,1 2-1-15,-2-4 1 0,3 3-6 0,-2-3 6 16,-3 3-3-16,2-4 3 0,-2 2-6 0,0 3-2 15,0-3 7-15,-3 0-3 0,3 0 5 0,-6-7-6 16,6 16 2-16,-3-9-3 0,-3-7 5 0,1 15 4 16,-1-15-3-16,-1 16 3 0,1-16 1 0,-6 18-3 15,1-10-4-15,-1 1 7 0,0 3-3 0,-1-5 20 0,-5 3-16 16,-2-1-5-16,1-1-2 0,0 2 3 0,-1-2-3 16,-1-1 2-16,2 2-1 0,-5-2-4 15,3-1 1-15,0 0-2 0,2-2 0 0,-4-1 1 0,8 0-1 16,-3 1-2-16,1-4-8 0,11 0 7 0,-15 5-1 15,6-4-9-15,9-1 3 0,-14 5-16 0,14-5-16 16,-13 0-12-16,13 0-12 0,0 0-19 0,0 0-25 16,-14-6-23-16,14 6-32 0,0 0-39 0,-10-5-40 15,10 5-47-15,0 0-258 0,0 0-581 0,1-20 257 16</inkml:trace>
          <inkml:trace contextRef="#ctx0" brushRef="#br0" timeOffset="25017.1834">5723 2310 132 0,'0'0'250'16,"17"3"1"-16,-17-3-12 0,19 3-3 0,-6-3-6 15,4 1-10-15,-1-2-8 0,1 1-11 0,-1 1-11 16,2-1-4-16,1 2-16 0,1-4-7 0,1 2-11 15,-5-1 0-15,9 1-13 0,4-3-4 0,-13 3-15 16,1 0-10-16,-1-1-5 0,-1 2-10 0,3-2-3 16,-5-1-10-16,-1 4-6 0,-12-2-12 0,17 0-7 15,-17 0 0-15,13 1-6 0,-13-1-6 0,0 0-3 16,13-3-14-16,-13 3-13 0,0 0-21 0,0 0-15 0,0 0-32 16,0 0-28-16,0 0-30 0,0 0-39 15,0 0-40-15,0 0-49 0,0 0-57 0,0 0-229 0,0 0-569 16,0 0 251-16</inkml:trace>
          <inkml:trace contextRef="#ctx0" brushRef="#br0" timeOffset="24707.014">5723 2051 20 0,'0'0'257'0,"0"0"-18"0,0 0-17 0,-6 14-15 0,6-14-14 16,0 0-18-16,0 0-10 0,0 0-8 0,0 0-5 16,9 5-5-16,-9-5-2 0,0 0-8 0,14 6-1 15,-14-6-9-15,9 0-2 0,-9 0-4 0,13 3-7 16,-4 1 1-16,-9-4-9 0,18 4-2 0,-8-2-5 15,5 3-1-15,-3-5 4 0,3 3-12 0,-3 0 2 16,-2-3-6-16,4 1-9 0,4-1-3 0,-2 0-4 16,-5 1-2-16,-1 0-3 0,8 3-9 0,-2-4-6 15,-4 0 5-15,0 2-9 0,-12-2 2 0,26 0-7 16,-14-2 1-16,-12 2-8 0,20 2-4 0,-11-2-3 16,-9 0 6-16,20 0-9 0,-20 0 0 0,10-2-1 0,-10 2-3 15,14 2-5-15,-14-2-2 0,12 0-3 16,-12 0 2-16,0 0-7 0,0 0 4 0,0 0-2 15,0 0-10-15,0 0-18 0,14-6-13 0,-14 6-22 0,0 0-21 16,0 0-25-16,0 0-28 0,0 0-27 0,0 0-32 16,0 0-37-16,-31 17-34 0,31-17-50 15,-25 5-214-15,11 1-568 0,-2-5 251 0</inkml:trace>
          <inkml:trace contextRef="#ctx0" brushRef="#br0" timeOffset="26773.6563">6699 1681 124 0,'0'0'166'0,"6"-10"-3"0,-6 10-6 0,7-7-7 15,-7 7-4-15,3-7-6 0,-3 7-4 0,0 0-6 0,0 0-4 16,9-11-4-16,-9 11-2 0,0 0-7 0,7-6 0 16,-7 6-7-16,0 0 0 0,0 0-3 0,0-10-2 15,0 10-8-15,0 0-1 0,0 0-4 0,0 0-1 16,0 0-8-16,0 0-2 0,0 0-4 0,0 0-4 16,0 0-7-16,0 0-3 0,0 0-4 0,0 0-7 15,0 0-2-15,0 0-4 0,0 0-5 0,0 0-2 16,0 0-4-16,0 0-5 0,0 0 3 0,0 0-1 15,0 0-5-15,0 0 1 0,0 0 0 0,0 0 4 16,-10 37-4-16,7-30 6 0,3-7-5 0,-6 14 2 16,0-3-2-16,0-2 1 0,5 1 1 0,-5-1 1 0,0 5-5 15,3-1-2-15,-2 0 9 0,-1-1-4 16,3 2 9-16,-1-1-9 0,1 2 2 0,0-1-6 16,0-1 7-16,0 2-4 0,0 0-1 0,-2 0 6 0,4 1-2 15,-4 1 0-15,5 3 6 0,0-5-1 0,0 1-5 16,-3 2-2-16,6 4 2 0,-3-5 6 0,0 0-7 15,3 2 13-15,-1-2-6 0,-1-2 9 0,4 4 9 16,-2-2-3-16,3 7 8 0,-2-6 1 0,2-4 1 16,0 3 1-16,-1 1 0 0,1-3 6 0,3 3 1 15,-3-2-1-15,4-2 3 0,-2 0 0 0,0 3-2 16,3-4 0-16,-2 1-2 0,-3 1 3 0,1-2-5 16,2-1-2-16,0 1 0 0,2-2 1 0,-7-2-3 15,5 0-4-15,0 1-1 0,-3 0 1 0,1-2-3 16,-1-1 3-16,-3 3 0 0,-3-10-5 0,11 8-5 15,-5-2 5-15,-3 1-7 0,-3-7-1 0,10 10-3 16,-10-10 1-16,6 4-4 0,-6-4 2 0,8 10-6 16,-8-10-4-16,0 0-3 0,6 4 2 0,-6-4-4 0,0 0 0 15,0 0-2-15,6 6-1 0,-6-6 1 0,0 0-6 16,0 0-3-16,0 0-14 0,0 0-23 0,0 0-39 16,0 0-40-16,0 0-46 0,0 0-43 0,0 0-35 15,0 0-37-15,0 0-43 0,-23-24-56 16,23 24-65-16,-16-10-341 0,7 6-835 0,-5-4 370 15</inkml:trace>
          <inkml:trace contextRef="#ctx0" brushRef="#br0" timeOffset="33352.7819">7110 1975 238 0,'0'0'223'16,"0"0"-9"-16,0 0-9 0,0 0-4 0,0 0-13 15,0 0-8-15,0 0-9 0,0 0-9 0,0 0-8 0,0 0-9 16,0 0-10-16,0 0-10 0,0 0-10 0,0 0-3 16,0 0-8-16,0 0-1 0,0 0-12 0,0 0-4 15,0 0-6-15,0 0-9 0,0 0-5 16,0 0-2-16,0 0-6 0,0 0-7 0,0 0-3 0,0 0-7 15,0 0-6-15,-6-27-2 0,6 27-3 0,0 0-3 16,3-15-2-16,-3 15-3 0,8-11-3 16,-8 11-6-16,9-12 0 0,-3 6-1 0,-6 6-4 0,7-13 0 15,-1 8 6-15,2-2-7 0,0-1 0 0,-2 0-3 16,3 4-1-16,2-2 0 0,-5 0 0 0,1 1 1 16,4-1-2-16,-11 6-2 0,16-9 0 0,-4 6 1 15,-5 1-3-15,-7 2 7 0,18-5-8 0,-7 2 1 16,-11 3 1-16,16-3 0 0,-16 3-2 0,15-5-1 15,-15 5 5-15,14 0-3 0,-14 0-1 0,0 0 0 16,13 1-2-16,-13-1 4 0,7 6 0 0,-7-6-3 16,12 11 1-16,-12-11 2 0,6 8 1 0,-1-3-2 15,-5-5 2-15,3 16-2 0,-3-16 3 0,6 14-2 16,-6-4 1-16,0-10 1 0,0 21-4 0,0-8 5 16,-3-2 6-16,3 6-7 0,0-3 1 0,-6 0-2 0,3 4 2 15,1 0 1-15,-4 3 5 0,0 2-1 16,-1 1 1-16,1-6 5 0,-7 4-1 0,4 0-4 0,-2 1 4 15,-2 1-1-15,4-4 0 0,-5 2-2 0,1-1 0 16,1-1-3-16,-1 2 3 0,1-8-3 16,4 0 5-16,-7 0-4 0,5 0 3 0,1-1 1 0,-2-1 0 15,3 0-2-15,0-1 4 0,-2-3 0 0,4 0-5 16,-3-3 5-16,3 3-3 0,6-8 0 0,-8 10-1 16,8-10-2-16,-9 4 2 0,9-4 3 0,-4 8-3 15,4-8 5-15,0 0 3 0,0 0-2 0,-9 7-1 16,9-7 1-16,0 0-4 0,0 0 6 0,0 0-10 15,0 0 3-15,0 0-5 0,0 0 3 0,0 0-2 16,-22-15-3-16,22 15 2 0,-2-9-4 0,2 9-4 16,0 0 10-16,-1-15-11 0,1 15 5 0,0 0-6 15,0-12 4-15,0 12 0 0,0 0-1 0,3-15-4 16,-3 15 2-16,8-9-3 0,-8 9 10 0,9-6-7 16,-1 1-3-16,-8 5 9 0,12-6-13 0,-5 2 7 15,-7 4 4-15,20-4-1 0,-20 4 0 0,16 1-3 0,-16-1 2 16,19 3-6-16,-8-3 1 0,-2 3 0 15,-9-3 7-15,22 4-4 0,-11-1 0 0,1-3-3 0,1 5 3 16,-1-2 4-16,3 2 14 0,-3-1-7 0,1-1 1 16,2 1-4-16,-1 0 5 0,2-4 0 15,0 3 6-15,1-2 2 0,-1 3 3 0,-2-3-3 0,-2-1 2 16,-12 0-3-16,22 2 2 0,-9-2 2 0,-2 0 6 16,-11 0 2-16,22 0 0 0,-11-2 2 0,-11 2-6 15,17 0-7-15,-17 0 8 0,17 0 2 0,-17 0-10 16,10-1 1-16,-10 1-1 0,0 0-4 0,0 0 0 15,12 0-4-15,-12 0 8 0,0 0-6 0,0 0-1 16,0 0 0-16,14-1-2 0,-14 1-3 0,0 0-1 16,0 0-23-16,0 0-30 0,0 0-26 0,0 0-16 15,0 0-29-15,0 0-36 0,0 0-43 0,0 0-46 16,0 0-51-16,0 0-297 0,0 0-639 0,0 0 283 16</inkml:trace>
          <inkml:trace contextRef="#ctx0" brushRef="#br0" timeOffset="33588.9793">7960 2312 154 0,'9'5'271'0,"-9"-5"-9"0,6 10 1 15,-1-1-10-15,-5-9-11 0,6 18-18 0,-6-11-14 16,0 6-15-16,0 3-15 0,0-3-9 0,0 2-15 15,-3-2-17-15,0 1-7 0,-2 1-19 0,2-2-8 16,-3 0-9-16,-3 2-12 0,5 0-17 0,-8-2-20 16,5-2-41-16,-5 0-51 0,4-2-53 0,2 1-68 15,-1-5-76-15,-5 1-229 0,12-6-508 0,-14 7 225 16</inkml:trace>
        </inkml:traceGroup>
        <inkml:traceGroup>
          <inkml:annotationXML>
            <emma:emma xmlns:emma="http://www.w3.org/2003/04/emma" version="1.0">
              <emma:interpretation id="{DE0EFFF2-D12F-48DF-B450-8ECEFA468745}" emma:medium="tactile" emma:mode="ink">
                <msink:context xmlns:msink="http://schemas.microsoft.com/ink/2010/main" type="inkWord" rotatedBoundingBox="10280,2296 13962,2168 13998,3179 10315,3308"/>
              </emma:interpretation>
            </emma:emma>
          </inkml:annotationXML>
          <inkml:trace contextRef="#ctx0" brushRef="#br0" timeOffset="36356.9776">8394 1838 61 0,'0'0'164'0,"0"0"-7"0,0 0-9 0,0 0 0 16,0 0-7-16,0 0-3 0,3-7 0 0,-3 7-3 16,0 0-2-16,0 0-7 0,0 0-2 0,0 0-8 15,6-9-10-15,-6 9-10 0,0 0-7 0,0 0-9 16,0 0-3-16,3-9-6 0,-3 9-5 0,0 0-7 16,11-8-5-16,-11 8-1 0,10-9-5 0,-10 9-3 15,12-9-5-15,-1 4-3 0,-6-1 1 0,3 2-4 16,1-1-1-16,4-1-4 0,-1-1 1 0,-1 7-1 15,1-5-3-15,-2 3-4 0,3-1 4 0,-13 3-5 16,20-4-2-16,-20 4-2 0,13 0 1 0,-4-3 0 16,-9 3-4-16,20 4-2 0,-20-4 3 0,13 3-1 0,-7 1-2 15,-6-4 2-15,10 10 6 0,-7-1-2 16,3-2 3-16,-6 2-3 0,6 1 4 0,-6-10-5 16,0 18 2-16,0-18 0 0,-6 20 2 0,6-9 0 0,0 0 0 15,0-11 1-15,-6 18-1 0,3-5-2 0,-1 0 7 16,1-5-7-16,0 2-1 0,-3-1 1 0,-1 0-5 15,1 4 1-15,0-6 1 0,-2 3-8 0,2-2 0 16,3 2 9-16,-3-3-11 0,6-7 0 0,-7 15 4 16,1-9-5-16,6-6-2 0,-6 12 1 0,6-12-1 15,-5 7 0-15,5-7 3 0,0 0-5 0,-6 9 2 0,6-9-2 16,0 0-1-16,-3 8 5 0,3-8-3 16,0 0-2-16,0 0-1 0,0 0 1 0,0 0 3 15,0 0 0-15,20 6 2 0,-20-6-6 0,9 1 2 16,-9-1-1-16,19 0 0 0,-19 0 1 0,17-1 1 15,-17 1-1-15,19 0 5 0,-19 0-8 0,16-3 7 16,-16 3-6-16,20 0 0 0,-20 0 1 0,19 0-3 16,-19 0 2-16,14 4 1 0,-5-4 1 0,-9 0-1 0,13 2-1 15,-13-2 0-15,10 4 0 0,-1-1-3 0,-9-3 5 16,14 8-1-16,-14-8 0 0,9 3 0 0,-9-3-2 16,10 7 0-16,-10-7 1 0,6 10 1 0,0-5 0 15,-6-5 3-15,8 9 5 0,-2-3-2 0,-6-6 3 16,5 12 2-16,-5-12 4 0,2 11-5 0,-2-11 3 15,6 12-3-15,-6-5 2 0,0-7 3 0,0 13 2 16,0-13 1-16,-3 16 0 0,3-16 3 0,-3 17 7 16,1-10-2-16,-3 0-1 0,5-7 5 0,-6 20-4 15,-5-11 3-15,2 2 1 0,-1-1 1 0,1-1 0 16,-5 0-3-16,1 1-2 0,-2 0 2 0,2-3-4 16,-4 3-5-16,1-2 2 0,2 2 2 0,-1-3-7 15,-1 0 2-15,3 0 2 0,-1-1-5 0,-1-1-3 16,2-2 4-16,-4 4-1 0,7-5-7 0,-2 2 2 0,2-1 0 15,10-3-6-15,-20 7 7 0,11-6-3 16,9-1-6-16,-13 4-3 0,13-4-7 0,-17 1-4 16,17-1-13-16,-10 0-4 0,10 0-14 0,0 0-21 0,-15 0-18 15,15 0-29-15,0 0-33 0,0 0-40 16,-13-5-55-16,13 5-60 0,0 0-223 0,-3-11-565 0,3 11 250 16</inkml:trace>
          <inkml:trace contextRef="#ctx0" brushRef="#br0" timeOffset="36676.9794">9140 2268 257 0,'0'0'286'15,"6"13"-16"-15,-3-2-5 0,-3 1-14 0,6 0-15 16,-2 2-5-16,-4 3-13 0,3-3-7 0,-3 3-18 0,0 1-18 16,0-4-9-16,-3 4-13 0,0 3-19 0,-1-3-7 15,-2 0-15-15,-3 2-10 0,-1 1-8 0,-1-1-11 16,-4 2-18-16,2-2-31 0,-1-7-36 15,-2 3-51-15,0 3-58 0,-4-3-61 0,5-5-77 0,-4 5-264 16,3-6-556-16,-1-5 246 0</inkml:trace>
          <inkml:trace contextRef="#ctx0" brushRef="#br0" timeOffset="40585.0781">9473 1873 124 0,'0'0'189'0,"0"0"-12"0,-12-6-9 0,12 6-12 16,0 0-8-16,0 0-10 0,0 0-7 0,-8-7-8 15,8 7-6-15,0 0-7 0,0 0-9 16,-9-7-4-16,9 7-4 0,0 0-3 0,0 0-4 16,-6-11 0-16,6 11-5 0,0 0 1 0,0 0-3 0,0 0-2 15,0 0-3-15,-3-10 0 0,3 10-3 0,0 0-6 16,0 0-2-16,0 0-2 0,0 0-1 0,0 0-4 16,-4-10 2-16,4 10-5 0,0 0 0 0,0 0 0 15,0 0-6-15,-6-11 3 0,6 11-6 0,0 0-1 16,0 0 1-16,0 0 2 0,-3-13-1 0,3 13-6 15,0 0-1-15,-8-9-5 0,8 9 3 0,0 0-2 0,0 0-8 16,0 0 1-16,0 0-3 0,0-14-3 16,0 14 2-16,0 0-4 0,0 0 2 0,0 0 3 15,0 0-8-15,-6-8-2 0,6 8 3 0,0 0-1 0,0 0-7 16,0 0 6-16,0 0 1 0,0 0-12 0,0 0 3 16,0 0-2-16,0 0-1 0,12-11 1 0,-12 11-5 15,0 0 2-15,21 2-1 0,-21-2 2 16,20-4-3-16,-7 4 3 0,5 2 0 0,-2-4 6 0,4 2-8 15,7 0 5-15,-2 0-4 0,5 0-1 0,-2 0 7 16,2 2-6-16,0-2 5 0,-2-2-1 0,3 6-3 16,-1-6 0-16,0 4 2 0,0-2-1 0,-2 0 1 15,2-2-3-15,-5 2 2 0,1 0-1 0,-2 0 2 16,1-2-3-16,-6 2 1 0,1 0 1 0,-1 0 4 16,-2-3-4-16,-1 3-6 0,-3 0 5 0,-1-2-6 15,2 2 3-15,-14 0 6 0,22-1-9 0,-11 1 3 16,-11 0 2-16,15 0-2 0,-15 0 2 0,13 1-1 15,-13-1 1-15,0 0-3 0,19-1 1 0,-19 1 2 0,0 0-2 16,14 1 1-16,-14-1 0 0,0 0-2 16,0 0-3-16,15 0 6 0,-15 0-3 0,0 0-5 15,0 0 11-15,0 0-7 0,10 2 2 0,-10-2-1 16,0 0 0-16,0 0 3 0,0 14-2 0,0-14 1 16,0 0 3-16,0 14-6 0,0-14 2 0,0 17-1 15,0-17 3-15,-6 21 0 0,3-11 3 0,3 5-5 16,-4-2 9-16,-2 3-2 0,6 0 0 0,-6-1-1 0,4 2-1 15,-2 0 3-15,2 4 14 0,-4-3-12 0,6 2 6 16,-6-2-2-16,6 3 0 0,-4-1 4 0,2 2 7 16,1 2-7-16,-2-7 2 0,0-3-1 0,3 3-1 15,0-3 3-15,0 1-7 0,0-2-4 0,-3 2 8 16,6-1 0-16,-3-2-7 0,0-12 2 0,0 19 1 16,3-12 1-16,-3-7-1 0,3 21-6 0,-2-13-2 15,-1-8 3-15,2 15-5 0,-2-6 10 0,0-9-8 16,4 13-5-16,-4-13-8 0,0 11-14 0,0-11-13 15,3 9-14-15,-3-9-12 0,3 8-15 0,-3-8-14 16,0 0-16-16,0 0-14 0,0 14-21 0,0-14-13 16,0 0-18-16,0 0-20 0,6 7-19 0,-6-7-33 15,0 0-240-15,0 0-523 0,0 0 231 0</inkml:trace>
          <inkml:trace contextRef="#ctx0" brushRef="#br0" timeOffset="40925.9648">9939 2240 189 0,'0'0'272'0,"0"0"-13"0,-12-1-16 16,12 1-15-16,0 0-14 0,0 0-19 0,0 0-7 16,0 0-12-16,0 0-5 0,0 0-12 0,0 0-6 15,42-10-7-15,-25 7-11 0,-1 1-9 0,0-2-5 16,4 3-8-16,-5-3-11 0,7 4-7 0,2 0-10 16,1-4-11-16,1 4-5 0,-2-2-3 0,-5 2-6 15,0-1-7-15,4 1-9 0,-4 0-18 16,-5 0-21-16,5-2-28 0,-3 4-32 0,1-2-32 15,-5 0-38-15,-12 0-40 0,22 0-43 0,-15-2-53 0,-7 2-214 16,20-1-512-16,-20 1 227 0</inkml:trace>
          <inkml:trace contextRef="#ctx0" brushRef="#br0" timeOffset="41154.7833">10752 2220 106 0,'0'12'286'15,"2"2"-17"-15,-2 2-20 0,0 1-12 0,-2-1-21 16,-2 2-14-16,-2 4-13 0,1-7-18 0,-1 7-21 16,-4-4-15-16,2-3-11 0,-3 8-11 0,3-6-9 15,-7 4-26-15,2-2-35 0,-4 0-44 0,1-1-55 16,0-7-69-16,7-1-85 0,-6 0-170 0,3-5-412 15,0 0 182-15</inkml:trace>
          <inkml:trace contextRef="#ctx0" brushRef="#br0" timeOffset="43880.7751">11405 1811 112 0,'0'0'214'0,"0"0"-11"0,0-15-12 0,0 15-10 15,0 0-10-15,0 0-12 0,3-13-14 0,-3 13-9 16,0 0-7-16,0 0-10 0,0 0-6 0,0 0-8 16,0-14-3-16,0 14-6 0,0 0-3 0,0 0-10 15,0 0-5-15,0 0-9 0,-6-11-6 0,6 11-5 16,0 0-6-16,0 0-6 0,-20 3-1 0,20-3-4 15,-18 4-2-15,18-4-2 0,-21 6 3 0,9-2-4 0,-2 3 0 16,3-3-4-16,-3 1-1 0,1 0-2 0,-4 2-3 16,4 1-2-16,-2-1-1 0,2 0-3 15,5-1-2-15,-1 1-7 0,5 0 0 16,4-7-4-16,-12 14 0 0,7-7 3 0,5-7-2 0,-6 11-1 16,6-11 0-16,-1 9-1 0,1-9 5 0,-3 15-6 0,3-15 2 15,6 14 0-15,0-8 2 0,0 1 5 0,6 0 6 16,-2 1-2-16,0-1 3 0,7 0 0 0,1 2 0 15,0-3 1-15,4 3 0 0,-3-5 8 0,-2 3-4 16,7-1-2-16,-5-1 2 0,0 1 0 0,-4 1-5 16,12-2 8-16,-7 2-7 0,-1-1 0 0,0 1 1 15,-1-1-3-15,-1 1-6 0,-2 0 4 0,0-3 3 16,1 3-1-16,-1-1-3 0,-2 3 2 0,2-2-7 16,-6 1 0-16,0-3 1 0,-3 1 0 0,2 1 0 0,0-2 3 15,-8-5-1-15,8 13-8 0,-5-8 8 0,-3-5-1 16,3 10-2-16,-3-10 6 0,0 16-9 15,0-16 7-15,-6 13-5 0,6-13-2 0,-11 15 5 0,4-8-4 16,-8 0-3-16,3 2 6 0,-1-1-7 0,-2-3 2 16,-3 2 0-16,2-1 1 0,-8 1-7 0,4-3 5 15,4 0-2-15,-3-2-1 0,1-1 4 16,0 3-5-16,0-8 0 0,1 4 3 0,4-1 9 0,1 0-8 16,12 1-4-16,-16-11 6 0,10 6 3 15,0-4-4-15,6 9-2 0,-5-21 3 0,8 6-4 16,0-1 1-16,3 0-1 0,5-5-5 0,2-2 2 0,3 0 3 15,7-7-2-15,4 3-2 0,0 1 3 0,-7 5-6 16,7-6 4-16,-6 8-1 0,3 0 0 0,-2 1-3 16,-2 4 3-16,2-3 2 0,0 6-2 0,-7 0 5 15,0 2-7-15,-1 3-1 0,-8 4-1 0,4-6-13 16,-10 8-15-16,15-5-20 0,-15 5-8 0,7-3-21 16,-7 3-42-16,0 0-43 0,0 0-42 0,0 0-54 0,-4 24-285 15,4-24-592-15,-13 15 262 0</inkml:trace>
          <inkml:trace contextRef="#ctx0" brushRef="#br0" timeOffset="44112.7599">12091 2233 290 0,'2'17'299'0,"-1"-3"-21"0,1 4-13 16,-4-1-19-16,-1 0-11 0,-1 2-24 0,-5 4-14 16,-1-2-17-16,-4 0-17 0,1 2-16 0,-5-3-14 15,0 3-18-15,-10 2-26 0,7-5-41 0,-9 4-53 16,-3 0-59-16,-1-1-74 0,11-6-93 0,-3-3-179 16,0 0-444-16,2-2 196 0</inkml:trace>
        </inkml:traceGroup>
        <inkml:traceGroup>
          <inkml:annotationXML>
            <emma:emma xmlns:emma="http://www.w3.org/2003/04/emma" version="1.0">
              <emma:interpretation id="{33EF1973-8753-4B4B-B6AA-7350A28318DA}" emma:medium="tactile" emma:mode="ink">
                <msink:context xmlns:msink="http://schemas.microsoft.com/ink/2010/main" type="inkWord" rotatedBoundingBox="14608,1940 16321,1880 16357,2904 14643,2964"/>
              </emma:interpretation>
            </emma:emma>
          </inkml:annotationXML>
          <inkml:trace contextRef="#ctx0" brushRef="#br0" timeOffset="46465.7972">12736 1901 137 0,'6'-10'182'0,"-6"10"-6"15,0 0-1-15,0 0-8 0,0 0-8 0,0 0-1 0,0 0-7 0,0 0-8 16,0 0-5-16,0 0-7 0,0 0-5 16,0 0-7-16,0 0-1 0,0 0-6 0,0 0-1 15,0 0-3-15,3-7 0 0,-3 7-4 0,0 0 1 16,0 0-3-16,0 0-10 0,0 0-3 0,0 0-3 16,4-16-5-16,-4 16-4 0,6-8-1 0,-6 8-5 15,0 0 0-15,9-12-2 0,-9 12-3 0,6-13 6 0,-1 5-12 16,-5 8-3-16,4-16-12 0,0 8 1 0,1 1 5 15,-1-3-14-15,1-1-1 0,-1-5-8 0,-1 8-2 16,3 0-1-16,-6 8 1 0,9-20-3 0,-6 10-8 16,0 3-1-16,-3 7 6 0,9-14-4 0,-9 14-5 15,3-10-4-15,-3 10 6 0,5-8-3 0,-5 8-2 16,0 0 0-16,3-10-5 0,-3 10 2 16,0 0-4-16,0 0-1 0,0 0-3 0,0 0 2 0,0 0 2 15,0 0-6-15,0 0 4 0,0 0 0 16,0 0-4-16,0 34 4 0,0-22-3 0,-2 3 7 0,1 0-3 15,-2 1 0-15,1 0 6 0,4 8-5 0,-2-9 3 0,-2-1 2 16,4 9 2-16,-2-5 3 0,3 0 5 16,-2 0-2-16,-1 4 3 0,2-3 6 0,1-1 1 15,0 2 1-15,-3-4 10 0,0 0-7 0,1-1 2 16,2 1 0-16,-1 1-1 0,2-2 0 0,-2-1 4 16,1-2 1-16,-1-1-6 0,0 0-3 0,2-2-1 15,-1 1 1-15,-1 0-3 0,-2-10 0 0,3 16-2 0,0-10 0 16,-3-6 4-16,4 14-2 0,-4-14-5 0,5 11-3 15,-5-11-3-15,3 9 0 0,-3-9 3 0,4 11 5 16,-4-11-34-16,3 8-25 0,-3-8-34 0,0 0-28 16,5 8-29-16,-5-8-39 0,0 0-41 0,0 0-51 15,0 0-65-15,0 0-281 0,0 0-658 0,0 0 292 16</inkml:trace>
          <inkml:trace contextRef="#ctx0" brushRef="#br0" timeOffset="46934.0666">13292 1924 70 0,'0'0'236'0,"1"12"-10"0,2-5-5 16,0 3-2-16,-3-10-6 0,0 22-13 0,0-7-7 15,0-1-14-15,0 4-11 0,2-5-10 0,-2 4-9 0,0-4-12 16,0-1-10-16,1 2-5 0,-1-1-6 16,3-3-7-16,-1 4-7 0,-1-4-4 0,-1-10-9 15,8 18 3-15,-4-11-5 0,2 0-3 0,0-1 4 0,1 1 0 16,2-4-6-16,2 1-2 0,-1-2-1 0,2 1-2 16,4-6-13-16,1 1-6 0,2 0-4 0,-1-1-8 15,1-1-2-15,5-2-2 0,-6-4-7 0,3 2-2 16,2-4-3-16,-2-1-1 0,4 0-8 0,-2-2 1 15,-1-1-4-15,-3-2 0 0,-5 7 5 0,-1-9-5 16,-4 4-1-16,1 3 2 0,-1-2-5 0,-1 2 4 16,-2-3 3-16,-5 3-12 0,2 2 11 0,-3 1-4 15,0 10-7-15,-9-23 7 0,0 11-6 0,-7 1-4 16,1 3 3-16,-6-3-2 0,2 6 1 0,0-1-2 0,-8-1-2 16,2 5 1-16,-4 0-8 0,6 2 7 15,-4 2-5-15,8-1 0 0,-1-1-5 0,-4 5 9 16,-1-3-23-16,7 3-14 0,-1 1-21 0,0 1-18 15,5 0-18-15,0 0-30 0,2 3-29 0,-2-3-30 16,1 0-42-16,7-1-42 0,-3-1-310 0,-1 0-623 0,10-5 276 16</inkml:trace>
          <inkml:trace contextRef="#ctx0" brushRef="#br0" timeOffset="48702.0675">14051 1363 5 0,'0'0'137'0,"0"0"-13"16,0 0-8-16,0 0 0 0,0 0-6 0,0 0-3 15,0 0-9-15,0 0 1 0,0 0-7 0,0 0-1 16,0 0-6-16,0 0 2 0,0 0-4 0,-7-8 0 15,7 8-2-15,0 0 3 0,0 0-2 0,0 0-3 16,0 0-3-16,0 0 3 0,0 0-5 0,0 0-1 16,0 0 1-16,0 0 0 0,0 0-4 0,0 0 4 15,0 0-4-15,0 0-1 0,0 0 2 0,0 0-5 16,0 0 2-16,0 0-2 0,0-14-2 0,0 14-3 16,0 0 1-16,0 0-7 0,0 0-1 0,0 0-8 15,0 0-3-15,0 0-1 0,0 0-3 0,0 0-5 16,0 0 0-16,0 0-3 0,0 0-1 0,0 0-7 15,0 0-3-15,0 0-1 0,0 0-3 0,0 0 0 0,0 0-5 16,0 0 2-16,0 0-1 0,0 0 2 16,0 0-2-16,0 0 1 0,0 0 2 0,27 3-2 15,-27-3 2-15,14 4-2 0,-14-4 2 0,14 2 0 16,-14-2-3-16,18 5 4 0,-11 0-5 0,4 0 4 0,-2-2 1 16,0 1-6-16,3-1 2 0,-2 1 0 0,-1-2 0 15,-2 7-2-15,4-7 2 0,-2 2 1 0,1 2 1 16,-1-2-1-16,2 2 1 0,-2-1-2 0,-2 0-2 15,0 2 4-15,1-2-5 0,2 2 0 0,-2 0 4 16,-2-2-4-16,1 1 3 0,4 0 3 0,-7 1-1 16,5 0-3-16,-1 0-2 0,-3 2 7 0,0-1-9 15,4 2 5-15,-3 2 0 0,-2-4 1 0,2 1 1 16,2 1 2-16,-4 0-2 0,2 1 3 0,0-4-1 16,0 1 1-16,2 5 2 0,-5-3-2 0,3-2-1 0,0 5 3 15,-2-2 8-15,-3-4-6 0,4 4 0 0,-2 2 3 16,1-1 10-16,-2-3 1 0,-1 6-6 15,-1-2 5-15,3 1-6 0,-3-2 6 0,0 0 0 0,0 2 5 16,0-2 0-16,-3 2 1 0,6-2 2 0,-6 4 7 16,2 0-2-16,1-1 6 0,-5 2-4 15,2-4-2-15,2 5 3 0,-4-2 5 0,1 0 3 16,1 1 1-16,-1-2 0 0,1 3 4 0,-3 5 2 0,0-6-1 16,0 0 4-16,0-1-4 0,3 0-4 0,-2 1 0 15,-1 0-1-15,0-2-4 0,0 1 4 16,2-2-3-16,-1 1 2 0,-1-3 3 0,0 1 0 0,1-2-3 15,-1 2-3-15,3-4-2 0,-3 3-3 0,1-4-3 16,5-8 1-16,-7 17 0 0,1-11-1 0,4 2 7 16,2-8-4-16,-6 13-1 0,3-4-7 0,3-9 0 15,-6 12 0-15,2-5 1 0,4-7-1 0,-3 11-5 16,3-11 2-16,0 0 0 0,-9 9 0 0,9-9-1 16,-3 7 2-16,3-7-7 0,0 0 5 0,0 0-3 0,0 0-2 15,0 0-2-15,0 0 3 0,-6 9-6 16,6-9 0-16,0 0 0 0,0 0-1 0,0 0-6 15,0 0 2-15,0 0-2 0,0 0 1 0,0 0-15 0,0 0-29 16,0 0-45-16,0 0-56 0,0 0-70 0,0 0-93 16,0 0-91-16,-18-25-112 0,9 15-492 15,-3 3-1061-15,-1-1 469 0</inkml:trace>
        </inkml:traceGroup>
      </inkml:traceGroup>
    </inkml:traceGroup>
    <inkml:traceGroup>
      <inkml:annotationXML>
        <emma:emma xmlns:emma="http://www.w3.org/2003/04/emma" version="1.0">
          <emma:interpretation id="{EE6AB5A3-0BED-4900-9D81-A2A5F4704059}" emma:medium="tactile" emma:mode="ink">
            <msink:context xmlns:msink="http://schemas.microsoft.com/ink/2010/main" type="paragraph" rotatedBoundingBox="2246,4325 6949,4289 6954,4914 2251,49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D6EF673-F776-4FBC-9595-6404AA558E4E}" emma:medium="tactile" emma:mode="ink">
              <msink:context xmlns:msink="http://schemas.microsoft.com/ink/2010/main" type="inkBullet" rotatedBoundingBox="2246,4325 2707,4322 2712,4945 2251,4949"/>
            </emma:interpretation>
          </emma:emma>
        </inkml:annotationXML>
        <inkml:trace contextRef="#ctx0" brushRef="#br0" timeOffset="108953.0431">359 4036 131 0,'0'0'187'0,"0"0"-10"0,0 0-7 0,0 0-11 15,0 0-6-15,0 0-7 0,0 0-7 0,0 0-5 16,0 0-5-16,0 0-9 0,0 0-1 0,0 0-7 16,0 0-7-16,0 0-3 0,0 0-5 0,0 0-7 15,0 0-1-15,0 0-5 0,0 0-5 0,0 0-7 16,0 0-2-16,0 0-5 0,0 0-4 0,21-20-8 0,-21 20 4 16,0 0-7-16,6-7 0 0,-6 7-5 15,0 0 0-15,6-17-5 0,-2 12 3 0,-4 5-7 16,3-15 1-16,-3 15-3 0,6-15-2 0,0 10 1 0,-6 5-6 15,6-17-1-15,-3 10 8 0,0-6-9 0,4 2-2 16,-2 0 5-16,-4 4-6 0,5-2 3 0,-3-2 3 16,0 2-1-16,-3 9-3 0,5-9-2 0,-5 9 2 15,4-17-7-15,-4 17 1 0,5-11-3 0,-5 11 5 16,4-11-4-16,-4 11-1 0,5-9-2 0,-5 9 4 16,0 0 0-16,4-11-1 0,-4 11-8 0,0 0 8 15,0 0-4-15,3-6 2 0,-3 6-1 0,0 0 2 16,0 0-3-16,2-11 1 0,-2 11-10 0,0 0 2 15,0 0 5-15,0 0-1 0,0 0-5 0,0 0 7 16,0 0-5-16,0 0-7 0,0 0-4 0,0 0 6 0,0 0 1 16,0 0 2-16,0 0 1 0,0 0-1 15,0 0 5-15,0 0-2 0,13 23-1 0,-13-23 7 0,3 12 4 16,-3-12-4-16,1 13 22 0,1-2-15 0,-2-1-6 16,0-10 10-16,3 18-5 0,-2-8-6 0,1 1 7 15,1-1 2-15,-3-10 1 0,1 21 11 0,-1-7-1 16,0-4-5-16,2 4 6 0,-2 0 0 0,0 3 0 15,0-9 2-15,-2 7-4 0,2-2 8 0,0-3-5 16,0 4-4-16,0-3 6 0,2 2 5 0,-2-2 4 16,0-11-4-16,0 20-2 0,0-12-3 0,0 3 1 15,0 0 2-15,0 2-5 0,0 0 3 0,-2-2 3 16,1 0-2-16,1-11 1 0,-3 19 1 0,1-8 0 16,2-11-1-16,0 20-5 0,0-11 0 0,0-9-2 15,0 17-7-15,-1-9 2 0,1-8-1 0,3 13-1 16,-3-13 1-16,-2 14-3 0,2-14 1 0,2 10 0 15,-2-10 2-15,3 12-1 0,-3-12-2 0,0 0-3 16,0 16 3-16,1-8 0 0,-1-8-1 0,0 0 1 16,3 11 1-16,-3-11 0 0,0 0 1 0,0 17 2 15,0-17 18-15,0 0-2 0,0 10-2 0,0-10-5 0,0 0 0 16,3 10-1-16,-3-10 2 0,0 0-9 0,0 0-1 16,0 0 1-16,0 0-5 0,2 11-1 0,-2-11-1 15,0 0-3-15,0 0-1 0,0 0-3 0,0 0 2 16,0 0-6-16,0 0-1 0,0 0-9 0,0 0-31 15,0 0-27-15,-8 6-44 0,8-6-47 0,0 0-42 16,0 0-31-16,0 0-37 0,0 0-34 0,0 0-39 16,0 0-40-16,0 0-54 0,0 0-238 0,-7-31-719 15,7 31 318-15</inkml:trace>
        <inkml:trace contextRef="#ctx0" brushRef="#br0" timeOffset="110738.7007">757 4243 51 0,'0'0'250'0,"0"0"-5"0,6 10-10 0,-6-10-5 0,0 0-10 16,4 7-11-16,-4-7-11 0,3 10-13 15,-3-10-7-15,0 0-14 0,0 11-5 0,0-11-13 0,0 0-4 16,0 14-11-16,0-14-11 0,3 11-13 0,-3-11-7 15,0 0-6-15,0 0-12 0,2 11-6 0,-2-11 1 16,0 0-4-16,0 0-4 0,6 6 4 0,-6-6-2 16,0 0 11-16,0 0-3 0,0 0 11 0,0 0-12 15,0 0 8-15,21-11-5 0,-21 11 3 0,6-7 9 16,-6 7 1-16,3-11 1 0,-3 11-5 0,4-10 0 16,-4 10 3-16,5-10 0 0,-5 10-6 0,0 0 0 15,1-14-5-15,-1 14-8 0,0 0-9 0,0 0-6 16,-7-11-7-16,7 11 0 0,0 0-10 0,-12-4-8 15,12 4 4-15,0 0-15 0,0 0-22 0,0 0-25 16,-24 8-40-16,24-8-43 0,0 0-42 0,-9 7-42 16,9-7-53-16,-9 10-69 0,9-10-91 0,-6 7-282 15,6-7-743-15,-9 7 329 0</inkml:trace>
      </inkml:traceGroup>
      <inkml:traceGroup>
        <inkml:annotationXML>
          <emma:emma xmlns:emma="http://www.w3.org/2003/04/emma" version="1.0">
            <emma:interpretation id="{45C2E587-CBCE-4C19-9F0D-421BD94D034C}" emma:medium="tactile" emma:mode="ink">
              <msink:context xmlns:msink="http://schemas.microsoft.com/ink/2010/main" type="line" rotatedBoundingBox="3267,4386 6949,4357 6954,4914 3272,4942"/>
            </emma:interpretation>
          </emma:emma>
        </inkml:annotationXML>
        <inkml:traceGroup>
          <inkml:annotationXML>
            <emma:emma xmlns:emma="http://www.w3.org/2003/04/emma" version="1.0">
              <emma:interpretation id="{E3078E65-053A-479C-BF7D-80A8024F36D6}" emma:medium="tactile" emma:mode="ink">
                <msink:context xmlns:msink="http://schemas.microsoft.com/ink/2010/main" type="inkWord" rotatedBoundingBox="3267,4386 6949,4357 6954,4914 3272,4942"/>
              </emma:interpretation>
            </emma:emma>
          </inkml:annotationXML>
          <inkml:trace contextRef="#ctx0" brushRef="#br0" timeOffset="110742.6813">1379 4005 96 0,'0'0'265'0,"0"0"-14"0,0 0-7 15,0 0-10-15,0 0-1 0,19 21-14 0,-19-21-13 0,6 15-10 16,-3-7-9-16,2 3-4 0,-4 0-6 0,1-2-5 16,4 6-10-16,-2-1 0 0,-2 2-8 0,2 0-1 15,-1 2-12-15,2-1-1 0,-2-2 6 0,1-2-15 16,0 6-16-16,-2-3 0 0,2-2-6 0,-2-2 0 15,1 4-12-15,0-6-1 0,-2 5-5 0,4-5-7 16,-5-3-10-16,3 3-3 0,-3-10-7 0,4 16-4 16,-1-7-8-16,-3-9-1 0,3 10-5 0,-3-10-2 15,0 0-1-15,3 11-5 0,-3-11-2 0,0 0 0 16,0 0-1-16,0 0 2 0,0 0 2 0,2 10 7 0,-2-10 1 16,0 0-2-16,0 0 0 0,0 0-6 0,0 0-2 15,0 0-3-15,0 0-6 0,0 0 1 16,-5-38-5-16,5 24-3 0,0 14-5 0,-3-28-1 0,2 10-1 15,1-3 0-15,0-3-5 0,4 1 0 0,-2 1 0 16,4 0-5-16,-3-2-1 0,3 7 2 0,1-1-5 16,2 4 3-16,5-5-3 0,-6 3-2 0,6 1-2 15,1-1 0-15,1-2 2 0,-2 5-3 0,2-4 1 16,0 6 0-16,1 0 0 0,-1 4-4 0,1-2-1 16,-4 4-6-16,0-1-12 0,1 2-14 0,-4 0-21 15,1 2-17-15,-11 2-25 0,22-1-34 0,-14-1-31 16,-8 2-28-16,0 0-43 0,16 5-59 0,-16-5-80 15,4 8-304-15,-4-8-739 0,0 0 327 0</inkml:trace>
          <inkml:trace contextRef="#ctx0" brushRef="#br0" timeOffset="111202.7483">2242 3866 22 0,'0'0'208'0,"-3"-16"-9"0,3 16-6 16,0 0-4-16,0 0-1 0,2-10-3 0,-2 10-1 16,0 0-3-16,0 0 0 0,0 0-14 0,0 0 2 15,0 0-7-15,1-13-7 0,-1 13-8 0,0 0-8 16,0 0-12-16,0 0-7 0,0 0-8 0,0 0-15 16,0 0 1-16,0 0-7 0,0 0-7 0,0 0 1 15,0 0 2-15,-12 28 11 0,9-17-9 16,-2 2 3-16,-1-1-8 0,-2 5 8 0,2-4 5 0,-1 5 0 15,-1-3-1-15,2 1-8 0,0 1 6 0,-1 1-2 0,5-1 1 16,-4-2 4-16,0 2-14 0,2 0-2 16,1-1-7-16,0 0-3 0,1 1-8 0,2-3 0 15,0 0 1-15,2-1-11 0,2 2 4 0,-2-4-5 0,1 0-3 16,1 2-6-16,1-6-2 0,-1 3-7 0,-1-3 2 16,5 3-1-16,-1 0-9 0,-1-5 0 0,2 0-2 15,1 0-3-15,-3 2-2 0,1 2-2 0,-1-4 3 16,-2 2-14-16,-4-7-15 0,12 11-21 0,-7-3-27 15,1-4-11-15,-6-4-56 0,9 9-10 0,-5-3-16 16,-4-6-27-16,3 11-26 0,-3-11-28 0,0 0-30 16,-1 13-47-16,1-13-46 0,0 0-269 0,0 0-672 15,0 0 297-15</inkml:trace>
          <inkml:trace contextRef="#ctx0" brushRef="#br0" timeOffset="111760.8681">2594 4122 22 0,'0'0'256'0,"0"0"-14"0,0 0 0 0,0 0-9 16,3 16-10-16,-3-16-13 0,0 0-5 0,0 0-9 0,2 17-13 15,-2-17-7-15,1 11-9 0,-1-11-4 0,2 17 4 16,1-9-18-16,-3-8 0 0,1 19-13 0,4-12-9 16,-4 2-10-16,2-1 0 0,2 2-3 0,-1-1-13 15,-4-9 8-15,5 17-24 0,-1-12 10 0,1 1-18 16,-1 1-4-16,-4-7-4 0,9 8 3 0,-3-3-2 16,-6-5-6-16,10 8 1 0,-10-8-2 0,12 3-2 15,-12-3-5-15,18 0-8 0,-18 0-6 0,18-7-3 16,-7 1 0-16,1 2-5 0,1-3-1 0,0 0-8 15,-2 0 5-15,1-4-11 0,1 1 2 16,1 0-7-16,-2-1 4 0,-1-4 0 0,1 8-2 0,-7-2-2 16,5-5 1-16,-4 6-7 0,0-2 3 0,-1 0 2 15,-1 2-4-15,1-3 4 0,-5 11-2 0,4-16-1 16,-4 16 0-16,0-15-5 0,0 15 1 0,-1-11-1 0,1 11-3 16,-6-18 0-16,6 18 5 0,-9-9-3 15,3 3-1-15,6 6-9 0,-14-9 9 0,7 4-3 0,-5 3 1 16,12 2-1-16,-19-4 2 0,4 2 0 0,0 2-2 15,15 0 0-15,-32 0 2 0,19 2-4 0,-2 0 6 16,0 0-8-16,0 2 0 0,3-1 5 16,12-3 10-16,-18 5-14 0,8-1 1 0,-3 2-1 0,-1-1-3 15,5-1-3-15,-4 5-29 0,2-5-13 0,2 1-24 16,0 0-6-16,0 1-17 0,2-1-20 0,-5 3-20 16,3-1-24-16,2-2-32 0,-4 1-32 0,4 2-33 15,7-8-53-15,-11 5-261 0,11-5-619 0,-9 3 274 16</inkml:trace>
          <inkml:trace contextRef="#ctx0" brushRef="#br0" timeOffset="112241.8224">2940 3838 76 0,'0'0'206'0,"0"0"-15"15,0 0-11-15,0 0-8 0,0 0-15 0,12-3-5 16,-12 3-11-16,0 0-4 0,0 0-9 0,15 0-3 15,-15 0 0-15,0 0-6 0,18 3-4 0,-18-3-5 16,12 2-7-16,-12-2-1 0,15 8-3 0,-5-5-1 16,-2 5 0-16,-1-1-4 0,1 0 7 0,2 6-4 15,1 0 1-15,-1 0-8 0,1 3-3 0,-1-1 0 16,-3 1 3-16,5 6-2 0,0-2-3 0,-3-3 2 0,0 5-3 16,0-2 6-16,-6 2-1 0,2-5-3 0,-2 6 5 15,1-5-10-15,-2 3 6 0,0-3-6 16,0-5 2-16,-4 6-12 0,2-5-5 0,-2 0 3 0,0 2-10 15,1-6-4-15,-4 2 1 0,1-1-13 0,2-1 0 16,2-10-2-16,-7 18-8 0,2-12-3 0,2 2-3 16,3-8-13-16,-10 10-19 0,10-10-24 0,-8 9-29 15,8-9-27-15,0 0-25 0,-10 4-29 0,10-4-43 16,0 0-41-16,-18-2-42 0,18 2-65 0,0 0-269 16,-10-15-648-16,8 2 287 0</inkml:trace>
          <inkml:trace contextRef="#ctx0" brushRef="#br0" timeOffset="112722.8558">3567 4078 160 0,'0'0'234'0,"0"0"-7"0,0 0-6 15,0 0-11-15,0 0-4 0,10 5-12 0,-10-5-4 16,0 0-9-16,17 0-8 0,-17 0-9 0,14 0-3 15,-2 0-5-15,-12 0-10 0,26 0-7 0,-16 0-8 16,8-1-2-16,0 1-8 0,-2 0-3 0,-1-2-13 16,14 0 1-16,-11 4-5 0,7-4-6 0,2 2 7 15,-8 0-12-15,1 0-3 0,-1-6-3 0,0 6-5 16,7-1 3-16,-5 1-3 0,-2-3-11 0,0 3 1 16,1-1-4-16,-2 1 3 0,-2-2-14 0,0 1-5 0,1-2-1 15,-2-2-9-15,-3 3 1 0,-12 2-10 16,16-1-1-16,-16 1-2 0,16 0-4 0,-16 0 0 15,9-2-2-15,-9 2-10 0,0 0 4 0,0 0-13 0,0 0-19 16,0 0-18-16,0 0-26 0,0 0-16 0,0 0-18 16,14 2-19-16,-14-2-29 0,0 0-24 15,0 0-32-15,0 0-36 0,0 0-41 0,-33 8-67 0,33-8-189 16,-19 0-576-16,8 3 255 0</inkml:trace>
          <inkml:trace contextRef="#ctx0" brushRef="#br0" timeOffset="113088.9413">3834 4208 135 0,'0'0'212'15,"0"0"-12"-15,0 0-7 0,0 0-4 0,0 0-12 0,0 0-8 16,6 14-8-16,-6-14-4 0,0 0-2 15,7 6-4-15,-7-6-7 0,9 5-2 0,-9-5-10 16,12 6-5-16,-12-6-1 0,18 0-4 0,-11 4-9 0,5-2 2 16,-1-1-6-16,-11-1 5 0,28 0-9 0,-13 0-1 15,-2-1-4-15,5 0-2 0,-3 1-6 0,5-1-3 16,-4-3-2-16,2 0-2 0,-3 3-8 0,4-1-5 16,-4-1-3-16,3 2 2 0,-3-2-16 0,-2 1 3 15,-1 1-5-15,5-3-9 0,-7 4-6 0,-10 0-3 16,19-4-15-16,-8 3 18 0,-2-2-5 0,-9 3-1 15,15-6-5-15,-15 6-15 0,12-1-15 0,-12 1-23 16,0 0-15-16,12-2-23 0,-12 2-19 0,0 0-25 16,0 0-30-16,0 0-33 0,0 0-39 0,0 0-37 15,0 0-54-15,0 0-241 0,0 0-585 0,0 0 260 16</inkml:trace>
          <inkml:trace contextRef="#ctx0" brushRef="#br0" timeOffset="113681.8695">4657 3941 39 0,'0'0'326'0,"0"0"-21"15,0 0-24-15,0 0-17 0,0 0-15 0,0 0-11 0,0 0-16 16,7 23-9-16,-7-23-13 0,3 12-6 0,-3-12-10 16,0 15-12-16,2-3-1 0,-2-1 0 0,0 1-6 15,1 3-13-15,1-2-4 0,-2 1-8 0,4 1-9 16,1 0-5-16,-2-2-5 0,1 3-10 15,-1-3-3-15,2 0-12 0,1 0-11 0,0 0-6 0,-3-6-5 16,3-1-5-16,0 3-4 0,1 0-5 0,0-4-4 16,-7-5 2-16,14 10-15 0,-5-7 7 0,-2 1-3 15,-7-4-6-15,20-3-2 0,-20 3 0 0,18-1-8 16,-6-2-2-16,-1 0-3 0,3-5-2 0,-1 4 0 16,2-5-3-16,2-1-4 0,-4 2 0 0,0-3 0 0,1 0-6 15,-4-1 0-15,5-3-2 0,-1 3-1 16,-1-1 0-16,-2-1-2 0,-1-3 0 0,-3 3-1 15,2 1 1-15,2-2-2 0,-4 2 1 0,1 1 2 0,-4-1-1 16,-1 0-1-16,3 0-1 0,-4 2 2 0,1 2 1 16,-2-2-1-16,-1 11 1 0,-4-20 0 0,1 11-3 15,3 9 0-15,-11-15 3 0,4 8 0 0,1 3 6 16,-9-5-5-16,1 1-4 0,0 5 3 0,2-4-3 16,-3 5 1-16,3 2-3 0,-6 2 0 0,3-2-2 15,-3 2 2-15,3 3-1 0,-3-2 1 0,5 4-8 0,-4 0-17 16,0 0-28-16,0 2-30 0,-1 0-32 15,5-2-36-15,-2 3-33 0,-2 3-42 0,-5 2-57 16,4 1-54-16,-3 0-382 0,3-9-776 0,1 7 343 0</inkml:trace>
        </inkml:traceGroup>
      </inkml:traceGroup>
    </inkml:traceGroup>
    <inkml:traceGroup>
      <inkml:annotationXML>
        <emma:emma xmlns:emma="http://www.w3.org/2003/04/emma" version="1.0">
          <emma:interpretation id="{0660405D-94B7-4588-B514-A13B5755E042}" emma:medium="tactile" emma:mode="ink">
            <msink:context xmlns:msink="http://schemas.microsoft.com/ink/2010/main" type="paragraph" rotatedBoundingBox="2222,5683 11515,5207 11569,6248 2276,67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D71FAB1-C42A-4256-BB2E-F4F3543340E5}" emma:medium="tactile" emma:mode="ink">
              <msink:context xmlns:msink="http://schemas.microsoft.com/ink/2010/main" type="inkBullet" rotatedBoundingBox="2230,5838 3109,5793 3139,6381 2260,6426"/>
            </emma:interpretation>
          </emma:emma>
        </inkml:annotationXML>
        <inkml:trace contextRef="#ctx0" brushRef="#br0" timeOffset="115934.4853">457 5432 130 0,'0'0'159'0,"0"0"-11"16,0 0-8-16,0 0-5 0,0 0-7 0,0 0-10 15,0 0-1-15,0 0-7 0,0 0-2 0,0 0-8 16,0 0 1-16,0 0 1 0,0 0-3 0,-6 7-2 16,6-7-4-16,0 0 4 0,0 0-1 0,0 0-6 15,0 0 0-15,0 0 1 0,0 0-8 0,0 0-1 16,0 0-3-16,0 0-6 0,0 0-1 0,0 0 0 16,0 0-6-16,0 0 0 0,-12-21-7 0,12 21-3 15,0 0-6-15,0 0 2 0,-1-12-7 0,1 12-3 0,0 0-2 16,1-15 3-16,-1 15-11 0,0 0 4 15,5-16-6-15,-5 16 0 0,6-10-4 0,-6 10-1 16,6-13-2-16,-6 13 0 0,6-9-2 0,-6 9-3 0,4-9 4 16,-4 9-2-16,11-7 0 0,-5 0-3 0,-6 7 2 15,8-7-5-15,-8 7 0 0,11-10 6 16,-4 8-2-16,-7 2 2 0,12-9-2 0,-12 9 1 0,9-5-1 16,-9 5-1-16,8-2 1 0,-8 2-2 15,12-4 0-15,-12 4-3 0,12-4 4 0,-12 4-1 16,10-2-10-16,-10 2 7 0,0 0 3 0,18 0-1 0,-18 0-1 15,12-3-3-15,-12 3 0 0,0 0-5 0,10 9-2 16,-10-9 3-16,6 6 3 0,-6-6-3 0,6 14 0 16,-1-7-2-16,-5-7 8 0,6 15-7 0,-5-6 3 15,-1-9 2-15,0 20 1 0,0-6 7 0,-1 0-5 16,-2 0-3-16,3 0 2 0,-3 6 6 0,-2-5 7 16,4-1 2-16,-4 0 2 0,2 4-3 0,-1-5 10 15,-2 5-6-15,3-5 1 0,-3 6 8 0,-2-3-2 16,4 2 7-16,-3-1-11 0,1 0-1 0,0-3 1 15,-2 1-6-15,1 1 4 0,1 0-4 0,0-3 3 16,-3 1 10-16,3 1-17 0,0-2 4 0,0-2 4 0,0 0-2 16,3-2 0-16,-3 2-1 0,0-1-2 15,0-3 1-15,0 0-1 0,6-7-4 0,-9 14 13 16,5-9-18-16,4-5 4 0,-9 12-3 0,3-4 1 0,6-8 1 16,-12 9-2-16,12-9-3 0,-8 4-2 0,8-4 0 15,-12 8 3-15,12-8-4 0,-9 6 2 0,9-6-4 16,0 0 12-16,-11 4-15 0,11-4 3 0,0 0 0 15,0 0-3-15,0 0 2 0,0 0 1 0,-18-9-4 16,18 9-3-16,-8-9 2 0,8 9-4 0,0 0-1 16,0 0 2-16,-3-15-4 0,3 15 11 0,0 0-8 15,2-15-2-15,-2 15 2 0,4-13-3 0,-4 13-9 16,8-11 7-16,-5 4 1 0,-3 7 0 0,10-11 1 16,-10 11 3-16,8-7-8 0,-1 1 4 0,-7 6 4 15,13-10-2-15,-5 8-9 0,-1-4 6 0,-7 6 1 16,17-4-3-16,-17 4 5 0,16-3 6 0,-16 3-9 15,14 0 1-15,-14 0-3 0,16 2 6 0,-16-2 0 0,13 5 2 16,-13-5-6-16,14 2 6 0,-8 2 2 0,-6-4 0 16,15 7 1-16,-9-2 3 0,1 1-3 0,-7-6 4 15,15 7 1-15,-8-4 0 0,2 1 2 0,0 2 2 16,0-2 1-16,0-1 8 0,0 1-6 0,2-1 1 16,-11-3 8-16,16 7-5 0,-9-3 1 0,4-3 3 15,-11-1-4-15,15 5-1 0,-5-1 4 0,-10-4 2 16,14 2 0-16,-5-1 1 0,-9-1-2 0,13 4 1 15,-13-4 3-15,15 4 1 0,-15-4 0 0,13-2-1 16,-13 2 3-16,20-2-4 0,-13-3-1 0,-7 5 0 16,17-6-3-16,-10 1 1 0,-7 5-4 0,14-5 4 15,-6-2-5-15,1 0-2 0,-9 7 1 0,15-9-3 16,-12 4-1-16,-3 5-2 0,15-10-2 0,-15 10 0 0,5-7 1 16,-5 7 0-16,0 0 4 0,9-4-7 15,-9 4-5-15,0 0 0 0,0 0-5 0,0 0-9 16,0 0-25-16,1-10-29 0,-1 10-33 0,0 0-34 0,0 0-38 15,0 0-42-15,0 0-23 0,0 0-41 0,0 0-55 16,0 0-62-16,0 0-355 0,0 0-808 0,-13-13 357 16</inkml:trace>
        <inkml:trace contextRef="#ctx0" brushRef="#br0" timeOffset="116287.0688">1113 5654 135 0,'14'0'285'0,"-14"0"-11"15,0 0-14-15,0 0-16 0,0 0-10 0,15-2-14 16,-15 2-16-16,0 0-5 0,12 4-14 0,-12-4-11 16,0 0-10-16,12 6-2 0,-12-6-2 0,7 4-14 0,-7-4 3 15,8 4-8-15,-8-4-1 0,7 8-5 0,-7-8-4 16,7 5 0-16,-7-5-3 0,0 0-2 0,11 6-4 15,-11-6-1-15,7 4 2 0,-7-4 0 0,0 0 0 16,0 0-5-16,12 3 9 0,-12-3 4 16,0 0 4-16,0 0 4 0,0 0 10 0,0 0-8 0,15-7-2 15,-15 7-3-15,0 0-8 0,0 0-7 0,2-15-1 16,-2 15-18-16,0 0-3 0,0 0-7 0,0 0-13 16,-9-20-8-16,9 20 5 0,0 0-24 0,-6-9-23 15,6 9-37-15,-8-6-40 0,8 6-55 0,0 0-67 16,-10-5-65-16,10 5-64 0,0 0-60 0,0 0-72 15,0 0-448-15,-23 7-952 0,23-7 423 0</inkml:trace>
      </inkml:traceGroup>
      <inkml:traceGroup>
        <inkml:annotationXML>
          <emma:emma xmlns:emma="http://www.w3.org/2003/04/emma" version="1.0">
            <emma:interpretation id="{01204D4C-EC1A-4800-83F2-DF90F40BB31E}" emma:medium="tactile" emma:mode="ink">
              <msink:context xmlns:msink="http://schemas.microsoft.com/ink/2010/main" type="line" rotatedBoundingBox="4071,5588 11515,5207 11569,6248 4125,6630"/>
            </emma:interpretation>
          </emma:emma>
        </inkml:annotationXML>
        <inkml:traceGroup>
          <inkml:annotationXML>
            <emma:emma xmlns:emma="http://www.w3.org/2003/04/emma" version="1.0">
              <emma:interpretation id="{AAFE7BC2-5862-4293-8580-836C55C3B827}" emma:medium="tactile" emma:mode="ink">
                <msink:context xmlns:msink="http://schemas.microsoft.com/ink/2010/main" type="inkWord" rotatedBoundingBox="4078,5712 5809,5623 5856,6541 4125,6630"/>
              </emma:interpretation>
            </emma:emma>
          </inkml:annotationXML>
          <inkml:trace contextRef="#ctx0" brushRef="#br0" timeOffset="119940.4031">2204 5466 21 0,'0'0'227'0,"0"0"-17"0,0 0-4 0,0 0-11 15,0 0-11-15,0 0-14 0,0 0-7 0,0 0-5 16,0 0-10-16,0 0 2 0,16-19-3 0,-16 19-5 15,3-8-5-15,-3 8-5 0,0 0-8 0,6-11-5 16,-6 11-4-16,0 0 0 0,6-11-10 0,-6 11-4 16,0 0 6-16,0 0-9 0,4-9-1 0,-4 9 0 15,0 0-6-15,0 0-13 0,0 0-2 0,0 0-1 16,5-10-7-16,-5 10-5 0,0 0-8 0,0 0-3 16,0 0-10-16,0 0 14 0,0 0-6 0,0 0 10 15,3 30 16-15,-3-30 5 0,-5 25 10 0,4-12 4 16,-1 0 4-16,-1 5 5 0,3-3-2 0,-3 1-1 15,3 3-3-15,-3-1 0 0,3 0-4 0,-1 0-2 16,2-2-4-16,-1 1-3 0,3-2-3 0,0 1 1 16,0 0-3-16,-1-1-8 0,4 0-1 0,0-6-3 15,-3-1-5-15,1 0-5 0,-2 0-4 0,2 2-2 0,-4-10-6 16,9 15-5-16,-9-15-3 0,6 6-1 16,0 1-4-16,-6-7-3 0,8 6-3 0,-8-6 1 0,0 0-2 15,12 5-4-15,-12-5-2 0,0 0-1 0,10 0-14 16,-10 0-18-16,0 0-26 0,16-5-30 0,-16 5-40 15,9-11-38-15,-3 1-40 0,0 0-38 0,2-4-30 16,-2 4-40-16,-2-3-42 0,1-2-38 0,-2 1-382 16,-2-4-821-16,1-4 363 0</inkml:trace>
          <inkml:trace contextRef="#ctx0" brushRef="#br0" timeOffset="120241.911">2287 5177 78 0,'0'0'302'0,"0"0"-10"0,0 0-13 0,-1-11-8 0,1 11-8 15,0 0-18-15,-5-11-11 0,5 11-11 0,0 0-9 16,0 0-13-16,0 0-12 0,0 0-11 0,0 0-11 15,0 0-16-15,0 0-8 0,0 0-21 0,0 0-12 16,0 0-9-16,0 0-12 0,0 0-7 0,0 0-15 16,0 0-5-16,0 0-14 0,0 0-19 0,0 0-22 15,0 0-18-15,0 0-31 0,0 0-26 0,21 27-33 16,-19-21-32-16,2 5-34 0,3 2-31 0,1-1-62 16,-2 1-269-16,-2-3-571 0,2 4 253 0</inkml:trace>
          <inkml:trace contextRef="#ctx0" brushRef="#br0" timeOffset="120636.1039">2639 5508 13 0,'8'5'254'0,"-8"-5"-2"0,0 0-7 15,7 7-6-15,-7-7-2 0,0 0-8 0,0 0-10 16,10 3-4-16,-10-3-9 0,0 0-7 0,0 0-4 16,14 1 0-16,-14-1-21 0,0 0 13 0,10 2-7 15,-10-2 2-15,12 2-13 0,-12-2 2 16,14 0-13-16,-14 0-7 0,19-4-9 0,-9 3-13 0,-10 1-7 16,18-3-7-16,-6 0-8 0,5 2-7 0,-4-2-10 15,-2 2-8-15,6-1-6 0,-2 0-4 0,-3 2-9 16,6-2-4-16,-7 1-2 0,-11 1-6 0,21 0-6 15,-10-3-3-15,-11 3-5 0,18 0-3 0,-18 0-3 0,15 0 5 16,-15 0-11-16,12 0-2 0,-12 0-5 16,0 0 1-16,15 0-1 0,-15 0-2 0,0 0-1 15,0 0-8-15,17-1-12 0,-17 1-16 0,0 0-21 0,0 0-25 16,0 0-31-16,0 0-23 0,0 0-20 0,10-2-20 16,-10 2-22-16,0 0-39 0,0 0-42 0,0 0-38 15,0 0-60-15,0 0-257 0,0 0-670 0,0 0 296 16</inkml:trace>
          <inkml:trace contextRef="#ctx0" brushRef="#br0" timeOffset="120962.13">2726 5676 65 0,'0'0'272'0,"0"0"-7"0,7 5-9 0,-7-5-9 16,0 0-4-16,10 6-17 0,-10-6-1 0,0 0-11 16,18 0-4-16,-18 0-4 0,17 2-11 0,-8 0 19 15,-9-2-28-15,19 0-3 0,-7 0-1 0,3 0-2 16,-2 2-7-16,5-2-1 0,-4-2-10 0,2 2-7 16,2 0-13-16,0-2-4 0,1 0-7 0,-1 0-4 15,0 2-11-15,1-2-11 0,-1 0-9 0,2-1-13 0,-4 1-4 16,-1-1-9-16,1 0-5 0,-4 3-9 0,-3-4-8 15,3 3-8-15,-12 1-20 0,15-2-23 0,-15 2-32 16,9-1-34-16,-9 1-40 0,0 0-41 0,12-6-30 16,-12 6-41-16,0 0-44 0,0 0-45 0,0 0-76 15,0 0-251-15,0 0-690 0,0 0 306 0</inkml:trace>
          <inkml:trace contextRef="#ctx0" brushRef="#br0" timeOffset="121478.6415">3428 5530 233 0,'0'0'281'0,"0"0"-10"0,0 0-15 15,13-6-11-15,-13 6-12 0,0 0-18 0,8-8-12 16,-8 8-13-16,7-11-11 0,-7 11-16 15,8-8-14-15,-8 8-11 0,6-9-11 0,-6 9-9 0,6-10-14 16,-6 10-5-16,6-18-10 0,-5 13-11 16,-1 5-4-16,5-16-5 0,-5 16-12 0,3-17 0 15,0 6-8-15,-2 1-4 0,1-4-6 0,-2 1 4 0,3 2-14 16,-3 11 3-16,0-19-6 0,1 9 3 0,-1 10 11 16,2-16-14-16,-2 16 7 0,1-16-2 15,-1 16 7-15,3-10 7 0,-3 10-10 0,0 0 0 0,0 0-3 16,0 0-4-16,0-13 1 0,0 13-12 0,0 0 1 15,0 0 1-15,0 0-3 0,0 0-1 0,0 0 0 16,0 0-6-16,0 0 11 0,0 0 9 0,0 0 4 16,6 34 9-16,-6-20 11 0,2 1 7 0,-2-2 8 15,0 2 15-15,5 1 13 0,-5-1 4 0,3 1 6 16,2 3 0-16,-4 4 1 0,1-7 6 0,2 8 4 16,2-2-4-16,-1-6-10 0,-2 1-1 0,3-3-2 0,-2 3-6 15,-2-1-7-15,1-7-6 0,0 5-10 16,-2-4-3-16,4-3-5 0,-5-7-6 0,9 24-1 0,-8-19-10 15,-1-5-4-15,3 11-6 0,-3-11-2 0,0 0-9 16,0 15-16-16,0-15-30 0,0 0-33 0,-4 15-44 16,4-15-46-16,0 0-48 0,0 0-40 0,-5 9-30 15,5-9-38-15,0 0-43 0,0 0-42 0,0 0-65 16,-7 5-257-16,7-5-766 0,0 0 340 0</inkml:trace>
          <inkml:trace contextRef="#ctx0" brushRef="#br0" timeOffset="121672.8075">3849 5627 42 0,'17'1'276'0,"-9"2"3"0,2 0-1 0,-10-3-17 16,18 5-9-16,-9-3-11 0,-1 6-13 0,1 1-5 16,-2 3-11-16,-1-4-14 0,-1 3-17 0,-2 2-28 0,0-3-7 15,-6 6 6-15,3 2-31 0,-8 5-14 0,-1-2-5 16,-1 1-30-16,-4-1-45 0,4-4-51 15,-7 6-65-15,-8 3-61 0,10 0-89 0,-12 1-270 0,9-3-550 16,1-2 244-16</inkml:trace>
        </inkml:traceGroup>
        <inkml:traceGroup>
          <inkml:annotationXML>
            <emma:emma xmlns:emma="http://www.w3.org/2003/04/emma" version="1.0">
              <emma:interpretation id="{74CF73F3-C98F-4110-A669-AD21EC16D828}" emma:medium="tactile" emma:mode="ink">
                <msink:context xmlns:msink="http://schemas.microsoft.com/ink/2010/main" type="inkWord" rotatedBoundingBox="6999,5438 8765,5348 8814,6309 7048,6400"/>
              </emma:interpretation>
            </emma:emma>
          </inkml:annotationXML>
          <inkml:trace contextRef="#ctx0" brushRef="#br0" timeOffset="124816.758">5119 5042 185 0,'5'-13'272'16,"-5"13"-14"-16,3-11-16 0,-3 11-8 0,0 0-20 15,6-9-23-15,-6 9-22 0,0 0-11 0,0-11-18 16,0 11-15-16,0 0-11 0,0 0-12 0,0 0-9 0,0 0-18 15,0 0-26-15,0 0-29 0,0 0-34 16,0 0-40-16,12 30-39 0,-12-30-64 0,3 14-231 16,-3-14-419-16,4 10 186 0</inkml:trace>
          <inkml:trace contextRef="#ctx0" brushRef="#br0" timeOffset="124574.689">5353 5324 85 0,'0'0'200'0,"0"0"-15"15,0 0-7-15,0 0-4 0,0 0-12 0,0 0-6 16,0-14-4-16,0 14-11 0,0 0-2 0,0 0-8 16,0 0-4-16,0 0-8 0,0-13-3 0,0 13-5 15,0 0-4-15,0 0-5 0,5-10-4 0,-5 10 2 16,0 0-1-16,0 0-3 0,0 0-3 0,0-15-2 15,0 15 3-15,0 0 2 0,0 0-2 0,0 0-4 16,0 0-3-16,0-11-2 0,0 11-4 0,0 0 0 16,0 0-9-16,0 0-2 0,3-7-5 0,-3 7-6 15,0 0-3-15,0 0-8 0,0 0-13 0,0 0-6 16,0 0 8-16,0 0-10 0,0 0 3 0,0 0-2 0,0 0-9 16,0 0-5-16,0 0 14 0,6 28 20 15,-6-28-24-15,0 15 7 0,0-2 1 0,0 0 3 16,1 3 9-16,-1 0 4 0,0-1 6 0,0 1 3 0,3-1-1 15,-1 8 3-15,-1-8 3 0,-1 1 1 0,3-1 5 16,-1 1-3-16,-1 0-1 0,-1-5 2 0,2 4-4 16,2 0 1-16,-2-3-6 0,1 1 3 15,0 2-3-15,-3-5-1 0,4 0-8 0,-2 1 3 0,-1 2-2 16,4-6-3-16,-4 4-1 0,2 0-2 0,-3-11-4 16,3 18 5-16,-1-7-3 0,-2-2-4 0,4-1 1 15,-4 6-1-15,0-14-2 0,-1 13 1 0,1-13-2 16,-3 18-1-16,1-8-1 0,2-10-1 0,-3 10 0 15,3-10-2-15,-4 13-1 0,4-13-1 0,-9 10-2 16,9-10-1-16,-9 12-3 0,9-12 1 0,-8 9-4 16,2-3 0-16,6-6-2 0,-10 4-2 0,10-4 0 15,-12 5-3-15,12-5 1 0,-12 6-2 0,12-6-1 16,-12 5 0-16,12-5 2 0,-13 2 4 0,13-2-6 16,-14 0-1-16,14 0-4 0,0 0-1 0,-19-2 3 15,19 2-2-15,-15-11-9 0,7 11-6 0,-2-6-11 0,10 6-9 16,-10-14-15-16,4 8-23 15,-5-6-27-15,4 1-21 0,1-2-31 0,1 0-22 0,1 0-20 16,-1-2-23-16,-1 0-19 0,2 1-25 0,-5-2-24 0,4 1-37 16,-1-1-47-16,1 1-313 0,-1-1-734 0,-2 1 325 15</inkml:trace>
          <inkml:trace contextRef="#ctx0" brushRef="#br0" timeOffset="125260.7986">5862 5310 149 0,'10'3'263'0,"-10"-3"-9"0,0 0-13 16,0 0-9-16,14 1-10 0,-14-1-7 0,0 0-11 16,12 0-11-16,-12 0-12 0,13 3-3 15,-13-3-9-15,17-3-9 0,-17 3-4 0,13 3-11 0,-13-3-3 16,16-3-3-16,-16 3-9 0,18 0-13 16,-7 3 3-16,-11-3-8 0,19 0-5 0,-8 0-8 15,1 0-1-15,4 0-20 0,-16 0 11 0,24-3-7 16,-9 2-3-16,-2 0 2 0,-1-1-12 0,3 2 1 0,-3-2-4 15,4 1-10-15,-16 1 0 0,26-6-8 0,-13 5-6 16,-5-2-5-16,3-2-1 0,-11 5-4 0,14 0-5 16,-14 0-2-16,16 0-4 0,-16 0 1 0,11-2-8 15,-11 2-9-15,0 0 5 0,18-1-37 0,-18 1-8 16,0 0-22-16,0 0-20 0,0 0-30 0,0 0-27 16,0 0-32-16,0 0-39 0,0 0-49 0,-29 23-46 15,19-18-319-15,-2-2-669 0,-3 1 296 0</inkml:trace>
          <inkml:trace contextRef="#ctx0" brushRef="#br0" timeOffset="125559.4406">5990 5502 51 0,'0'0'251'0,"0"0"-7"0,0 0-10 0,6 8-7 15,-6-8-7-15,0 0-6 0,12 3-4 0,-12-3-3 16,17 3-5-16,-17-3-3 0,13 4-23 0,-3-4-5 16,-10 0-1-16,29 0-4 0,-17 0-3 0,6 0 1 15,-4 0-19-15,3 0 0 0,1-4-11 0,0 4-7 16,-2-3-10-16,3 2-12 0,1-1-11 0,-4 0-1 16,1 0-9-16,-5 1-10 0,3-2-8 15,-15 3-8-15,19 0-5 0,-19 0-13 0,12-1-1 0,-12 1-43 16,0 0-18-16,13-2-38 15,-13 2-26-15,0 0-32 0,0 0-49 0,0 0-62 0,0 0-65 0,0 0-317 16,0 0-661-16,0 0 293 0</inkml:trace>
          <inkml:trace contextRef="#ctx0" brushRef="#br0" timeOffset="126132.4525">6825 5254 110 0,'0'0'248'0,"3"-14"-7"0,-3 14-14 0,3-12-12 16,0 7-9-16,2-6-15 0,-5 11-14 0,6-24-6 16,-3 17-9-16,-3-3-14 0,4-1-10 0,1 3-11 15,-5 8-5-15,4-24-8 0,-1 16 0 0,-3-1-7 16,0 9 0-16,3-17-8 0,-3 17-4 0,5-10-5 16,-5 10-2-16,6-11-6 0,-6 11 4 0,0 0-11 15,0-11-10-15,0 11 0 0,0 0-4 0,3-10-4 16,-3 10-5-16,0 0-11 0,0 0-6 0,0 0 2 15,0 0-4-15,0 0 1 0,0 0-8 0,0 0 5 0,0 0 0 16,9 30 4-16,-9-19-1 0,-3 5 14 16,3-1 0-16,0 8 4 0,0-6 9 0,0 5 6 15,3 4 20-15,-6-10 2 0,3 7 4 0,0-2 5 0,0 7 3 16,0-8 1-16,0-1 2 0,3 2-1 0,-6-5 5 16,6 2-9-16,-3-1 2 0,0 0-5 0,0-5-8 15,1 3-3-15,-1-3-5 0,0-1-4 0,0-11-5 16,2 19-5-16,-2-19-3 0,1 15-7 0,2-7-3 15,-3-8 2-15,3 13-14 0,-3-13-4 0,0 10-3 16,0-10-2-16,0 0-5 0,6 12-1 0,-6-12-6 16,0 0 3-16,0 10-7 0,0-10 1 0,0 0-1 15,6 5-10-15,-6-5-16 0,0 0-21 0,0 0-22 16,0 0-26-16,0 0-33 0,0 0-45 0,0 0-43 0,0 0-43 16,0 0-47-16,0 0-61 0,0 0-77 15,0 0-350-15,0 0-844 0,0 0 374 0</inkml:trace>
          <inkml:trace contextRef="#ctx0" brushRef="#br0" timeOffset="146132.0578">5215 4936 99 0,'0'0'112'0,"3"-12"-8"15,-3 12-3-15,0 0-11 0,0 0-10 0,0 0 6 16,-3-14-7-16,3 14-5 0,0 0-1 0,0 0-3 15,0 0 1-15,0 0-11 0,3-11 4 0,-3 11-11 16,0 0 4-16,0 0-4 0,0 0-3 0,-9-12-2 0,9 12-2 16,0 0-1-16,0 0 0 0,0 0-7 15,0 0 1-15,0 0-2 0,0 0 0 0,0 0-5 16,0 0 3-16,0 0-6 0,0 0 10 0,0 0-5 0,-8-6-2 16,8 6 3-16,0 0-2 0,0 0-6 0,0 0 2 15,0 0-5-15,0 0-1 0,0 0 2 0,0 0 2 16,0 0 0-16,0 0 3 0,0 0 5 0,0 0 2 15,0 0-4-15,0 0 4 0,-3 27-1 0,3-27-1 16,-3 11-2-16,3-11 3 0,-1 15-2 0,1-15-1 16,1 11 0-16,-1-11-3 0,0 0 1 0,0 15-4 15,0-15-5-15,0 0 3 0,-1 11-6 0,1-11 2 16,0 0-6-16,0 0 2 0,0 0-4 0,0 0 6 16,7 7-2-16,-7-7-2 0,0 0 0 0,0 0 4 15,0 0-4-15,0 0 2 0,0 0-4 0,0 0 2 16,21-20-5-16,-21 20 3 0,9-10-2 0,-9 10 0 15,6-7 0-15,-6 7-2 0,5-7-1 0,-5 7 0 0,0 0-2 16,4-9 6-16,-4 9-1 0,0 0 0 0,0 0-1 16,0 0 1-16,2-12-1 0,-2 12 1 0,0 0-2 15,0 0-2-15,0 0-1 0,0 0 2 0,0 0-6 16,0 0 3-16,0 0-2 0,0 0-1 0,0 0 1 16,0 0 0-16,-27 13 2 0,27-13-2 0,-6 10 4 15,6-10 2-15,-6 9 1 0,6-9-2 0,-5 10 3 16,5-10-1-16,0 0 3 0,-9 12-2 0,9-12 3 15,-3 11 1-15,3-11-3 0,-4 14 2 0,1-8-1 16,3-6 0-16,0 0-4 0,-5 12 0 0,5-12 0 16,0 0 2-16,-1 10-5 0,1-10-2 0,0 0 2 15,0 0 0-15,-3 11-1 0,3-11 1 0,0 0 0 16,0 0 1-16,0 0 0 0,0 0-8 0,0 0-26 16,4 13-29-16,-4-13-49 0,8 4-58 0,-8-4-93 15,0 0-212-15,0 0-505 0,16-1 225 0</inkml:trace>
          <inkml:trace contextRef="#ctx0" brushRef="#br0" timeOffset="192076.4434">5171 4955 90 0,'0'0'136'0,"0"0"-18"0,0 0-5 16,0 0-12-16,0 0-4 0,0-14-6 0,0 14-2 15,0 0-10-15,0 0-1 0,0 0-1 0,0 0-8 16,-3-12-2-16,3 12-5 0,0 0-9 0,0 0 2 16,0 0-3-16,0 0-7 0,0 0 4 0,0 0-6 15,0 0-9-15,0 0 1 0,0 0 4 0,0 0-3 16,0 0 3-16,0 0 1 0,0 0-3 0,0 0 1 15,0 0-1-15,0 0-2 0,0 0-3 0,-8 26-1 16,8-26 0-16,0 0-4 0,0 0 1 0,0 0-5 16,0 0-11-16,-2 12 12 0,2-12-5 0,0 0 0 15,0 0 0-15,0 0-5 0,0 0-1 0,0 0-1 0,0 0 2 16,0 0 0-16,0 0-4 0,0 0-1 16,0 0 0-16,0 0 5 0,0 0-6 0,0 0 5 0,0 0-4 15,0 0 0-15,0 0 0 0,0 0 0 0,0 0 1 16,0 0-1-16,0 0 2 0,22-2 0 0,-22 2 0 15,0 0 1-15,0 0 1 0,0 0 0 0,0 0 2 16,0 0 0-16,0 0 1 0,0 0 5 0,0 0-3 16,0 0-2-16,0 0-5 0,0 0 9 0,0 0-11 15,0 0 5-15,0 0 0 0,0 0-5 0,0 0-1 16,0 0 1-16,0 0-5 0,0 0 3 0,0 0-2 16,0 0 4-16,0 0 0 0,0 0-2 0,0 0 3 15,0 0 5-15,0 0-2 0,0 0 1 0,0 0-4 16,0 0 1-16,-12 21-2 0,12-21 1 0,0 0-1 15,-1 10 2-15,1-10 1 0,0 0-2 0,0 0-3 16,0 0-2-16,0 14 3 0,0-14 2 0,0 0-2 16,0 0-3-16,0 0 2 0,0 0 0 0,0 0 0 15,0 0-2-15,0 0 1 0,0 0-1 0,6 7 4 16,-6-7-3-16,0 0-1 0,0 0 1 0,0 0-1 16,0 0 1-16,0 0-1 0,0 0-2 0,0 0 2 0,0 0 2 15,21-15-5-15,-21 15 2 0,0 0 0 0,6-10 0 16,-6 10 1-16,0 0 0 0,4-7 0 15,-4 7 3-15,0 0 0 0,0 0 0 0,5-9 0 0,-5 9 3 16,0 0 1-16,0 0-1 0,0 0 0 0,0 0 3 16,0 0-5-16,0 0 3 0,0 0-3 0,0 0-1 15,0 0-2-15,0 0-2 0,0 0 1 0,0 0-1 16,0 0 0-16,0 0 3 0,0 0 0 0,0 0-2 16,0 0-1-16,0 0 3 0,-35 11-4 0,35-11 2 15,-9 9-3-15,9-9 5 0,-5 7-2 0,5-7-5 0,0 0 8 16,-6 11-5-16,6-11 1 0,0 0 0 15,-5 7-1-15,5-7 1 0,0 0 1 0,0 0-2 16,0 0-4-16,-4 10 2 0,4-10-1 0,0 0 6 0,0 0-5 16,0 0 3-16,0 0 2 0,0 0 0 0,0 0-2 15,0 0 0-15,0 0 0 0,0 0-2 16,0 0 2-16,0 0 0 0,29-15-1 0,-29 15 0 0,8-7 1 16,-8 7 0-16,6-9 1 0,-6 9 2 0,7-10-6 15,-7 10 2-15,0-8-3 0,0 8 4 0,0 0 2 16,5-11-4-16,-5 11 1 0,0 0 3 0,0 0-1 15,4-13 1-15,-4 13 0 0,0 0 0 0,0 0-1 16,0 0 2-16,0 0-3 0,0 0-1 0,-10-13 0 16,10 13 1-16,0 0-1 0,0 0-1 0,0 0 1 15,0 0 0-15,0 0-1 0,0 0-5 0,0 0 1 16,0 0 1-16,0 0 4 0,0 0-2 0,0 0 1 16,0 0-2-16,0 0 0 0,-27 15 2 0,27-15-4 0,0 0 1 15,-7 8-1-15,7-8 2 0,0 0 0 16,-5 11 1-16,5-11-1 0,0 0-3 0,-1 10 1 0,1-10 1 15,0 0-1-15,0 0 5 0,0 0-2 0,-2 11-2 16,2-11 0-16,0 0 0 0,0 0 4 0,0 0 0 16,0 0-3-16,0 0 0 0,0 0 1 15,0 0 4-15,0 0-4 0,0 0 3 0,22-4-1 0,-22 4-3 16,0 0 2-16,0 0-1 0,11-11-1 0,-11 11 5 16,0 0-4-16,7-7-1 0,-7 7 0 0,0 0 5 15,2-13-2-15,-2 13 3 0,6-9-3 0,-6 9 1 16,0 0 1-16,0 0-6 0,0 0 1 0,4-11 3 15,-4 11-1-15,0 0 4 0,0 0-3 0,0 0-2 16,0 0 2-16,-3-11 0 0,3 11 2 0,0 0-4 16,0 0-1-16,0 0-1 0,0 0 1 0,0 0 2 15,0 0-2-15,0 0-3 0,0 0 0 0,0 0 1 16,0 0 3-16,0 0 1 0,-28 13-3 0,28-13 1 0,-6 7-3 16,6-7 2-16,0 0 0 0,-6 6 1 0,6-6 0 15,0 0 2-15,0 0-2 0,-3 11-2 0,3-11 2 16,0 0 4-16,0 0-5 0,0 0 0 0,-4 8 1 15,4-8 2-15,0 0-6 0,0 0 6 0,0 0 0 16,0 0-3-16,0 0 1 0,0 0 2 0,0 0-2 16,0 0 0-16,0 0 0 0,0 0 2 0,0 0-4 15,31-14 5-15,-31 14-2 0,4-7 2 0,-4 7 2 16,0 0-1-16,11-10-3 0,-11 10 2 0,0 0-5 16,1-8 6-16,-1 8 5 0,0 0-4 0,0 0 2 15,5-15 4-15,-5 15-5 0,0 0-2 0,0 0 2 16,0 0-1-16,0 0 0 0,-8-15 0 0,8 15-1 15,0 0 0-15,0 0-4 0,0 0 0 0,0 0-10 16,0 0-11-16,0 0-21 0,0 0-30 0,0 0-49 0,0 0-54 16,-22 26-92-16,22-26-207 0,-2 11-512 15,2-11 226-15</inkml:trace>
        </inkml:traceGroup>
        <inkml:traceGroup>
          <inkml:annotationXML>
            <emma:emma xmlns:emma="http://www.w3.org/2003/04/emma" version="1.0">
              <emma:interpretation id="{6F1B932A-62D0-42BF-A7F1-08B4073725B2}" emma:medium="tactile" emma:mode="ink">
                <msink:context xmlns:msink="http://schemas.microsoft.com/ink/2010/main" type="inkWord" rotatedBoundingBox="9742,5543 10574,5500 10600,6008 9768,6051"/>
              </emma:interpretation>
            </emma:emma>
          </inkml:annotationXML>
          <inkml:trace contextRef="#ctx0" brushRef="#br0" timeOffset="127256.7262">7872 5371 165 0,'0'0'259'0,"0"0"-19"15,0 0-9-15,0 0-14 0,0 0-12 0,0 0-13 0,0 0-13 16,0 0-11-16,0 0-8 0,0 0-17 0,0 0 0 0,0 0-13 16,0 0 0-16,0 0-13 0,23-15 0 15,-23 15-10-15,13-1-3 0,-13 1-9 0,14 0-8 0,-14 0-5 16,17 0-6-16,-17 0-9 0,21 0-7 0,-9 0-1 15,5 1-4-15,-4 2-4 0,4-2-5 0,-4 1-1 16,5-1-13-16,-5 1 5 0,4-1-6 0,-4 2-1 16,1-3-2-16,-3 1 3 0,-11-1-16 0,23 1 5 15,-13-1 1-15,-1 3-9 0,-9-3-18 0,20-3-14 16,-20 3-25-16,13 3-16 0,-13-3-22 0,13 1-24 16,-13-1-34-16,0 0-41 0,20-4-36 15,-14 2-63-15,-6 2-194 0,13-7-512 0,-7 1 227 0</inkml:trace>
          <inkml:trace contextRef="#ctx0" brushRef="#br0" timeOffset="126898.668">8011 4990 133 0,'0'0'263'0,"0"0"-10"0,0 0-14 0,0 0-7 0,0 0-18 16,0 0-11-16,0 0-14 0,0 0-11 0,0 0-15 15,0 0-4-15,0 0-15 0,0 0-11 0,0 0-9 16,8-8-15-16,-8 8-13 0,0 0 5 0,0 0-5 15,0 0-3-15,0 0 5 0,0 0-7 0,0 0 2 16,8 27-3-16,-3-20 0 0,-5-7-2 0,9 22 4 16,-6-13 7-16,0-1-2 0,0 8 3 0,-2-3 1 15,2 1-1-15,0 3 4 0,-3-3 0 0,3 3 1 16,-3-3-5-16,6 3 4 0,-6-2-3 0,0 1-2 16,5-1-4-16,-2-1-6 0,0 0-1 0,0 0-5 15,3 0-2-15,-6-1-7 0,0 2-3 0,3-5-2 16,-2 0-4-16,-1-10-4 0,3 18-4 0,-3-7-13 0,6 3 7 15,-6-4-5-15,0 1-4 0,0-11 2 16,3 15-12-16,0-5-1 0,-3-10-4 0,0 12 0 16,0-12-2-16,2 12-6 0,-2-12-4 0,1 13 1 0,-1-13 2 15,4 7-7-15,-4-7-8 0,0 0-13 0,6 14-20 16,-6-14-20-16,0 0-25 0,0 0-22 0,-3 12-26 16,3-12-29-16,0 0-15 0,0 0-23 0,0 0-30 15,0 0-32-15,0 0-36 0,0 0-31 0,0 0-53 16,0 0-282-16,0 0-707 0,0 0 314 0</inkml:trace>
          <inkml:trace contextRef="#ctx0" brushRef="#br0" timeOffset="128225.8348">8403 5360 152 0,'0'0'171'15,"0"0"-5"-15,0 0 1 0,0 0-1 0,0 0 0 16,0 0 0-16,0 0-5 0,0 0-3 0,0 0-6 15,0 0-1-15,0 0-7 0,0 0-11 0,0 0 0 16,0 0-8-16,0 0-1 0,0 0-3 0,0 0-8 16,30 2-5-16,-30-2-2 0,0 0-5 0,12 9-5 15,-12-9-6-15,5 9 3 0,0-4-5 0,-5-5-7 16,11 9-2-16,-5-5 1 0,0 3-5 0,4-1 9 16,-4 0-10-16,-6-6 0 0,11 8 9 0,1-4-18 15,-5 0-1-15,-7-4 2 0,19 3-3 0,-10 0-4 0,-9-3-7 16,24-3-4-16,-12-1-2 0,-12 4-2 15,23-4-10-15,-16-2 2 0,5 1-8 0,-2-1-3 0,-1 1 5 16,2-3-2-16,-2 3-17 0,-2-1 15 0,2-1-9 16,-4 1 5-16,1-3-9 0,0 0 7 0,-6 9-3 15,3-14-14-15,-3 14 4 0,-3-22 11 0,3 22-12 16,-6-13 5-16,3 6 0 0,3 7-6 0,-11-11 0 16,11 11 0-16,-13-8-4 0,1 4-6 0,12 4 4 15,-17-6 2-15,7 5 2 0,-2 1-3 0,12 0 2 16,-19 1-1-16,19-1 1 0,-23 4-1 0,13-2-8 15,-1 2 5-15,2 0-2 0,9-4 4 0,-19 5-11 16,9-3-3-16,4 3-19 0,6-5-14 0,-14 6-12 16,8-1-20-16,6-5-10 0,-10 9-17 0,10-9-24 15,-9 10-31-15,9-10-32 0,-6 11-36 0,6-11-49 0,0 0-294 16,-8 6-619-16,8-6 274 0</inkml:trace>
        </inkml:traceGroup>
        <inkml:traceGroup>
          <inkml:annotationXML>
            <emma:emma xmlns:emma="http://www.w3.org/2003/04/emma" version="1.0">
              <emma:interpretation id="{41284046-4283-4419-B8DB-7760D1951CCD}" emma:medium="tactile" emma:mode="ink">
                <msink:context xmlns:msink="http://schemas.microsoft.com/ink/2010/main" type="inkWord" rotatedBoundingBox="11365,5456 11528,5447 11556,6001 11394,6009"/>
              </emma:interpretation>
            </emma:emma>
          </inkml:annotationXML>
          <inkml:trace contextRef="#ctx0" brushRef="#br0" timeOffset="128882.7824">9486 5105 201 0,'3'-11'325'15,"-3"11"-26"-15,6-12-18 0,-2 8-17 0,-4 4-22 16,6-11-16-16,-6 11-15 0,9-8-19 0,-7-2-16 0,1 3-19 15,-3 7-11-15,6-17-16 0,-6 9-10 0,0 8-11 16,7-17-10-16,-4 9-6 0,0 1-11 0,-3 7-3 16,3-20-5-16,0 11-4 0,-3-2-6 15,0 11 3-15,0-11-14 0,0 11-4 0,5-15 5 0,-5 15-5 16,3-7 9-16,-3 7-5 0,0 0 3 16,6-13-12-16,-6 13-4 0,0 0-5 0,0 0-11 0,0 0 4 15,0 0 1-15,0 0-5 0,0 0 6 0,0 0-6 16,0 0 11-16,13 24-7 0,-13-13-5 0,0-11 11 15,6 21 2-15,-3-5 18 0,-3-4 10 0,4 5 6 16,-1 4 10-16,0 3 1 0,-3 0 8 0,3-6 3 16,0 4 7-16,0 1 4 0,-3-2 2 0,0 4-3 15,5-1-3-15,-10-3-6 0,10-5 6 0,-5 3-6 0,0-2-8 16,1-2-2-16,-1 3-5 0,2-2-2 16,4-1 0-16,-6-2-4 0,0 0-6 0,0-2-2 15,3 0-6-15,-3-11 1 0,0 18 0 0,0-18-12 0,0 13-2 16,0-13 1-16,3 10-10 0,-3-10 2 15,3 8-6-15,-3-8 3 0,0 0-4 0,0 0-4 16,3 11 5-16,-3-11-5 0,0 0-7 0,0 0-6 16,0 0 4-16,0 0 0 0,7 3-4 0,-7-3 0 0,0 0 2 15,0 0 2-15,0 0-11 0,0 0-13 0,23-11-17 16,-23 11-24-16,6-7-47 0,-6 7-44 0,0 0-52 16,4-14-55-16,-4 14-49 0,0 0-67 0,0 0-78 15,0 0-446-15,-13-20-959 0,13 20 424 0</inkml:trace>
        </inkml:traceGroup>
      </inkml:traceGroup>
    </inkml:traceGroup>
    <inkml:traceGroup>
      <inkml:annotationXML>
        <emma:emma xmlns:emma="http://www.w3.org/2003/04/emma" version="1.0">
          <emma:interpretation id="{616E5D86-CC74-433C-8B3B-D5811221C6BC}" emma:medium="tactile" emma:mode="ink">
            <msink:context xmlns:msink="http://schemas.microsoft.com/ink/2010/main" type="paragraph" rotatedBoundingBox="7007,6940 21177,5777 21321,7536 7151,869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0241829-BCA0-4752-B785-8F68A654E608}" emma:medium="tactile" emma:mode="ink">
              <msink:context xmlns:msink="http://schemas.microsoft.com/ink/2010/main" type="inkBullet" rotatedBoundingBox="7013,7022 7390,6991 7450,7715 7073,7746"/>
            </emma:interpretation>
          </emma:emma>
        </inkml:annotationXML>
        <inkml:trace contextRef="#ctx0" brushRef="#br0" timeOffset="132402.9211">5268 6696 261 0,'0'0'255'0,"0"0"-16"0,0 0-15 0,-9 7-10 15,9-7-18-15,-7 5-14 0,7-5-13 0,0 0-17 0,0 0-8 16,-4 11-12-16,4-11-6 0,0 0-13 16,-2 10-6-16,2-10-5 0,0 0-7 0,0 0-5 15,0 0-4-15,6 16-3 0,-6-16-3 0,6 5-3 16,-6-5-3-16,0 0 0 0,10 5 0 0,-10-5-5 16,0 0-3-16,17 0-2 0,-17 0 3 0,15-2-9 15,-15 2-2-15,15-2-4 0,-5-3-4 0,-10 5-10 0,22-9 1 16,-11 2 2-16,-2 3-2 0,1-3-8 0,1 1-6 15,1-4-2-15,0 2-1 0,-2 1-3 16,-1-4 1-16,1 1-4 0,-1 1-2 0,-1 1 2 0,-2 0-1 16,1-2-1-16,-1 0-2 0,2-1 1 0,-5-6-2 15,1 7-2-15,1-1-2 0,-2 1 2 0,-3 10-3 16,1-20 0-16,2 9-1 0,-1 1 1 16,-2 10-1-16,0-18-2 0,0 18 1 0,-2-12 1 0,2 12 3 15,-4-13-3-15,4 13-1 0,0 0-1 0,-6-14 2 16,6 14-7-16,-8-10 1 0,2 5 2 0,6 5 2 15,-9-6 0-15,9 6-1 0,0 0 11 0,-19 0-11 16,19 0 3-16,-18 0 2 0,9 5-10 0,9-5 7 16,-19 6-2-16,5 0 6 0,1 1-4 0,-2 0 5 15,1 0 2-15,-2 4 4 0,4-4-1 0,-4 5-5 0,4-2 7 16,-5 0 3-16,4 1-5 0,1 0 1 0,-3 1-6 16,0-1 12-16,5 0-2 0,-2 1-3 15,0-2-2-15,4-1-1 0,1 1 2 0,-1-3-12 0,4 0 11 16,-2 3-8-16,6-10 12 0,-6 14-4 0,5-9-7 15,1-5 6-15,-3 16 12 0,3-16-26 0,-2 15 4 16,2-15 7-16,2 13-2 0,-2-13-3 16,9 10 2-16,-5-6-2 0,-4-4-1 0,10 8-2 0,-4-6-2 15,-6-2 6-15,15 6 4 0,-3-7-1 0,-12 1-4 16,24 0-1-16,-9-1 5 0,0-4-6 0,3 4-6 16,-5-3-6-16,2-1 1 0,3-2-7 0,-3 1 5 15,1 3 0-15,1-6-11 0,2 3 11 0,-5-1 1 16,-2 0 0-16,0-5-6 0,-2 7 5 0,0-2 3 0,-4 1 3 15,2 1-6-15,-1-1 1 0,-7 6 1 16,9-11 3-16,-3 6-1 0,-6 5 3 0,5-11-2 16,-5 11 12-16,1-11-16 0,-1 11 7 0,0 0 15 15,5-11-20-15,-5 11 8 0,0 0 3 0,0 0-1 0,0 0-7 16,0 0 5-16,1-9 2 0,-1 9-1 0,0 0 1 16,0 0-3-16,0 0 0 0,0 0 1 15,0 0-2-15,0 0 10 0,0 0-3 0,0 0 5 0,-1 33 1 16,1-33 5-16,0 23 7 0,0-14 2 0,-3 8 26 15,3-2-14-15,-2 5 14 0,4-3 2 0,-4 1 5 16,4-2 7-16,-2 8 0 0,3-5 2 0,-3-4 4 16,1 9 0-16,-1-3 6 0,2-1-3 0,1-1 2 15,0 4-2-15,-3-9-1 0,4 10-1 0,-4-8-1 16,2 0-5-16,2-2-4 0,-1 2-1 0,1-4 1 16,-2 3-5-16,-1-2-5 0,4-3 1 0,-4 2-1 15,4-2 3-15,-5-10-10 0,4 14-2 0,-1-4-6 16,-3-10 0-16,5 14-3 0,-5-14-5 0,1 11 0 15,-1-11-3-15,2 9-4 0,-2-9 0 0,0 0-3 16,6 6 4-16,-6-6-4 0,0 0-3 0,0 0-5 16,0 0 4-16,3 9 0 0,-3-9-4 0,0 0 1 0,0 0-1 15,0 0-6-15,0 0 5 0,0 0-4 0,0 0 1 16,0 0-5-16,0 0-14 0,0 0-12 16,0 0-17-16,0 0-30 0,0 0-18 0,0 0-42 0,0 0-52 15,0 0-35-15,0 0-44 0,0 0-47 0,0 0-72 16,0 0-88-16,0 0-321 0,-26-21-855 0,26 21 378 15</inkml:trace>
      </inkml:traceGroup>
      <inkml:traceGroup>
        <inkml:annotationXML>
          <emma:emma xmlns:emma="http://www.w3.org/2003/04/emma" version="1.0">
            <emma:interpretation id="{6B965A3D-41BB-476C-A560-76A273C05D4F}" emma:medium="tactile" emma:mode="ink">
              <msink:context xmlns:msink="http://schemas.microsoft.com/ink/2010/main" type="line" rotatedBoundingBox="7933,6864 21177,5777 21274,6957 8030,8044"/>
            </emma:interpretation>
          </emma:emma>
        </inkml:annotationXML>
        <inkml:traceGroup>
          <inkml:annotationXML>
            <emma:emma xmlns:emma="http://www.w3.org/2003/04/emma" version="1.0">
              <emma:interpretation id="{B5B6BC6E-5F4D-4B76-8751-D0D98F3E7CBA}" emma:medium="tactile" emma:mode="ink">
                <msink:context xmlns:msink="http://schemas.microsoft.com/ink/2010/main" type="inkWord" rotatedBoundingBox="7963,7226 11374,6946 11410,7386 7999,7666"/>
              </emma:interpretation>
            </emma:emma>
          </inkml:annotationXML>
          <inkml:trace contextRef="#ctx0" brushRef="#br0" timeOffset="133218.7603">6077 6720 8 0,'0'0'238'0,"0"0"-12"16,0 0-11-16,0 0-11 0,0 0-16 0,0 0-12 15,0 0-10-15,0 0-13 0,0 0-17 0,0 0-2 16,0 0-11-16,0 0-2 0,0 0-8 0,0 0 1 0,0 0-3 16,0 0-3-16,0 0-3 0,7 17 2 15,-7-17-5-15,0 0-4 0,17 1 0 0,-17-1-5 0,15 0 2 16,-15 0-6-16,16 1 0 0,-7-1 0 0,-9 0-4 16,25 0-6-16,-25 0-9 0,18-2 1 0,-7 3-4 15,8-2-5-15,-4 1 1 0,1 0-8 0,1 0 13 16,2-3-7-16,-4 3-4 0,1-3 2 15,2 3-1-15,-1 0 7 0,-1 0-21 0,2 0 2 0,-5-1 6 16,2 1-4-16,-1 0 3 0,4-1-3 0,-3 1 2 16,1 0-3-16,-6 0 3 0,-10 0-4 0,20-2 1 15,-20 2-3-15,18 0-13 0,-8-1 12 0,-10 1-4 16,14-2-9-16,-14 2 6 0,0 0-1 0,16 2-4 16,-16-2-4-16,0 0 6 0,0 0-6 0,13-2-7 15,-13 2 0-15,0 0-2 0,0 0-2 0,0 0 6 16,0 0-7-16,0 0-3 0,0 0-3 0,0 0-8 15,0 0-10-15,0 0-11 0,0 0-21 0,0 0-24 0,0 0-20 16,0 0-17-16,0 0-17 0,0 0-16 16,0 0-17-16,0 0-21 0,0 0-21 0,0 0-27 15,0 0-33-15,-43 7-24 0,33-4-54 0,10-3-215 16,-18 4-591-16,7-2 262 0</inkml:trace>
          <inkml:trace contextRef="#ctx0" brushRef="#br0" timeOffset="135707.2963">6202 6923 56 0,'7'8'188'15,"-7"-8"-3"-15,0 0-12 0,0 0-5 0,0 0-3 16,0 0-2-16,0 0-6 0,8 6-7 0,-8-6-4 16,0 0-7-16,13 3-1 0,-13-3-7 0,0 0 0 0,18-2-3 15,-18 2-4-15,14-1-8 0,-14 1-4 16,13 0-5-16,-13 0-3 0,19 0-1 0,-10 3-3 16,-9-3 4-16,23 0-6 0,-7 0-3 0,-2-2-3 0,-2 2-6 15,2 0 4-15,-2 2-2 0,8-4 1 0,-7 0-4 16,2 2 0-16,2 0 3 0,-4 0-11 15,3 1 0-15,-2-1-3 0,-2 0-4 0,1 3 6 0,-5-1 8 16,4-1-12-16,-12-1-1 0,22-1 8 0,-12 1-7 16,-10 0-1-16,23 0 2 0,-14 1-8 0,-9-1 0 15,16-1-4-15,-16 1-7 0,13 0 2 0,-13 0-5 16,14-2-9-16,-14 2 0 0,12 2-3 0,-12-2-3 16,0 0-10-16,13 3 6 0,-13-3-2 0,0 0-3 15,8 2-2-15,-8-2-2 0,0 0-5 0,0 0 0 16,0 0 0-16,0 0 2 0,0 0-5 0,12 0 7 15,-12 0-9-15,0 0 4 0,0 0-4 0,0 0 1 16,0 0-3-16,0 0 0 0,0 0-1 0,0 0 1 0,0 0 3 16,0 0-5-16,0 0 2 0,0 0-2 0,0 0 0 15,0 0 2-15,0 0 0 0,0 0-2 16,0 0-3-16,0 0 0 0,0 0 3 0,0 0-5 16,0 0 6-16,0 0-3 0,0 0 2 0,0 0-2 0,0 0 0 15,0 0 0-15,0 0-3 0,0 0 6 0,0 0-6 16,0 0 2-16,0 0-5 0,0 0 3 0,0 0 2 15,0 0-5-15,0 0 3 0,0 0 2 0,0 0 0 16,0 0-3-16,0 0 5 0,0 0-5 0,0 0 1 16,0 0 0-16,0 0-1 0,0 0 0 0,0 0 3 15,0 0-2-15,0 0 4 0,0 0-2 0,0 0 1 16,0 0 1-16,0 0 0 0,0 0 3 0,0 0 1 16,0 0-3-16,0 0 2 0,0 0 0 0,0 0-2 15,0 0 3-15,0 0 0 0,0 0-2 0,0 0 2 16,0 0 0-16,0 0-2 0,0 0 1 0,0 0-1 15,0 0 2-15,0 0-2 0,0 0-3 0,0 0 1 0,0 0 1 16,0 0 0-16,0 0-3 0,0 0 0 16,0 0 2-16,0 0-3 0,0 0 3 0,0 0 2 15,0 0-5-15,0 0 0 0,0 0 0 0,0 0 2 0,0 0 0 16,0 0-2-16,0 0-2 0,0 0-2 0,0 0 4 16,0 0-2-16,0 0-2 0,0 0 1 0,0 0 1 15,0 0 0-15,0 0-1 0,0 0-1 0,0 0 0 16,0 0 1-16,0 0 0 0,0 0-2 0,0 0 0 15,0 0-2-15,0 0 2 0,0 0 4 0,0 0-2 16,0 0 4-16,0 0-5 0,0 0 1 0,0 0 0 16,0 0-2-16,0 0 0 0,0 0 2 0,0 0 3 15,0 0-6-15,0 0 3 0,0 0 0 0,0 0-1 16,0 0 1-16,0 0-2 0,0 0 0 0,0 0 4 16,0 0-2-16,0 0-2 0,0 0 3 0,0 0-4 15,0 0 2-15,0 0 3 0,0 0-1 0,0 0 1 16,0 0 2-16,0 0-3 0,0 0 2 0,0 0-3 0,0 0 6 15,0 0-4-15,0 0 1 0,0 0 1 0,0 0 3 16,0 0-3-16,0 0 0 0,0 0-1 0,0 0 3 16,0 0 0-16,0 0-1 0,0 0-3 0,0 0 3 15,0 0-4-15,0 0 2 0,0 0 2 0,0 0-2 16,0 0 0-16,0 0 1 0,0 0-3 0,0 0 2 16,0 0-2-16,0 0 2 0,0 0-2 15,0 0 3-15,0 0-3 0,0 0 1 0,0 0 3 0,0 0-2 16,0 0 5-16,0 0 2 0,0 0-6 0,0 0 0 15,0 0 3-15,0 0-1 0,0 0-1 0,0 0 1 16,0 0 3-16,0 0-2 0,0 0 1 0,0 0 0 16,0 0-3-16,0 0 2 0,0 0-1 0,0 0-5 15,0 0 5-15,0 0-2 0,0 0 0 0,0 0-1 16,0 0-5-16,0 0 5 0,0 0 2 0,0 0-3 16,0 0 0-16,0 0-1 0,0 0-1 0,0 0-3 15,0 0 3-15,0 0 3 0,0 0-6 0,0 0 2 0,0 0-3 16,0 0 2-16,0 0 1 0,0 0 0 0,0 0-1 15,0 0 4-15,0 0-2 0,0 0-2 0,0 0-1 16,0 0 2-16,0 0-1 0,0 0 1 0,0 0 0 16,0 0 1-16,0 0-2 0,0 0 0 0,0 0 2 15,0 0-1-15,0 0-3 0,0 0 0 0,0 0 1 16,0 0 2-16,0 0-1 0,0 0 3 0,0 0-6 16,0 0 6-16,0 0-3 0,0 0-1 0,0 0-1 15,0 0 1-15,0 0-1 0,0 0 0 0,0 0 0 16,0 0 3-16,0 0-1 0,-32 7-1 0,32-7-1 0,0 0 1 15,0 0-2-15,0 0 2 0,0 0 2 16,-4 7 1-16,4-7 5 0,0 0-9 0,0 0-1 16,0 0 2-16,0 0 2 0,0 0 1 0,0 0-3 0,0 0-1 15,0 0 1-15,0 0-1 0,0 0 4 0,0 0 0 16,0 0 0-16,0 0-3 0,0 0 3 16,0 0-1-16,0 0 1 0,0 0 0 0,0 0-3 0,0 0 5 15,0 0 0-15,0 0 1 0,0 0-2 0,0 0 3 16,0 0 2-16,0 0-4 0,0 0 2 0,0 0 0 15,0 0-1-15,0 0-3 0,0 0 3 0,0 0 3 16,0 0-4-16,0 0-1 0,0 0 4 0,0 0 1 16,0 0-2-16,0 0 0 0,0 0 0 0,0 0 3 15,0 0 0-15,0 0-1 0,0 0 0 0,0 0-2 16,0 0 2-16,0 0 0 0,0 0-2 0,0 0 5 16,0 0-1-16,0 0 0 0,0 0 0 0,0 0-1 15,0 0-1-15,0 0 1 0,0 0 0 0,0 0-3 0,0 0 5 16,0 0-4-16,0 0-2 0,0 0 15 0,0 0-10 15,0 0-3-15,0 0-7 0,0 0 8 16,-15 0-6-16,15 0 6 0,0 0-2 0,0 0 3 0,0 0-2 16,0 0-1-16,0 0 0 0,0 0 0 0,0 0 0 15,0 0-1-15,0 0-2 0,0 0 0 0,0 0 1 16,0 0 12-16,0 0-12 0,0 0-3 0,0 0 1 16,0 0 1-16,0 0-2 0,0 0 2 0,0 0 2 15,0 0-4-15,0 0 0 0,0 0-1 0,0 0 1 16,0 0-2-16,0 0 8 0,0 0-3 0,0 0-4 15,0 0 3-15,0 0 9 0,0 0-14 0,0 0 2 16,0 0-6-16,0 0 8 0,0 0-2 0,0 0-1 16,0 0 2-16,0 0-1 0,0 0-2 0,0 0 1 15,0 0-1-15,0 0 4 0,0 0-4 0,0 0 4 16,0 0-3-16,0 0 2 0,0 0-2 0,0 0 7 16,0 0-10-16,0 0 4 0,0 0 1 0,0 0-1 0,0 0 0 15,0 0 3-15,0 0-1 0,0 0 0 16,0 0-2-16,0 0 1 0,0 0-3 0,0 0 1 0,0 0 2 15,0 0 0-15,0 0-3 0,0 0-1 0,-15 3 3 16,15-3-6-16,0 0 9 0,0 0-3 0,0 0 1 16,0 0 3-16,0 0-3 0,0 0-3 0,0 0 1 15,0 0 1-15,0 0-1 0,0 0-1 0,0 0 2 16,0 0 2-16,0 0-1 0,0 0-6 0,0 0 4 16,0 0 0-16,0 0 2 0,0 0-1 0,0 0 2 15,0 0 4-15,0 0-3 0,0 0 0 0,0 0 2 16,0 0-4-16,0 0-5 0,0 0 3 0,0 0 1 15,0 0-1-15,0 0 1 0,0 0 0 0,0 0-2 16,0 0 4-16,0 0 1 0,0 0-4 0,0 0 3 0,0 0-3 16,0 0 1-16,0 0-2 0,0 0-2 0,0 0 7 15,0 0 3-15,0 0-5 0,0 0 2 16,0 0-4-16,0 0-1 0,0 0 0 0,0 0 6 0,0 0 10 16,0 0-15-16,0 0-3 0,0 0 6 0,0 0 1 15,0 0 2-15,0 0-6 0,0 0-1 0,0 0 0 16,0 0 8-16,0 0-2 0,0 0-4 0,0 0 1 15,0 0 9-15,0 0-9 0,0 0-4 0,0 0 2 16,0 0 0-16,0 0 3 0,0 0-2 0,0 0 0 16,0 0 0-16,0 0 2 0,0 0 2 0,0 0 2 15,0 0-3-15,0 0-6 0,0 0 3 0,0 0 0 16,0 0 0-16,0 0 3 0,0 0-2 0,0 0 0 16,0 0 0-16,0 0-2 0,0 0 2 0,0 0 1 0,0 0-1 15,0 0 1-15,0 0 1 0,0 0-4 0,0 0-1 16,0 0 2-16,0 0 0 0,0 0 1 15,0 0 0-15,0 0 0 0,0 0-3 0,0 0 2 0,0 0 1 16,0 0-1-16,0 0 2 0,0 0 0 16,0 0-7-16,0 0 6 0,0 0 0 0,0 0 0 15,0 0-3-15,0 0 6 0,0 0-3 0,0 0-1 0,0 0 6 16,0 0-6-16,0 0-1 0,0 0-1 0,0 0-2 16,0 0 6-16,0 0-1 0,0 0-4 0,0 0 3 15,0 0 0-15,0 0 0 0,0 0 1 0,0 0 0 16,0 0-2-16,0 0 1 0,0 0 2 0,0 0 0 15,0 0-2-15,0 0 1 0,0 0 0 0,0 0 3 16,0 0-7-16,0 0 2 0,0 0 5 0,0 0-4 16,0 0 0-16,0 0 3 0,0 0-2 0,0 0 3 15,0 0-4-15,0 0-5 0,0 0 8 0,0 0-4 16,0 0 2-16,0 0 4 0,0 0-1 0,0 0-3 16,0 0 0-16,0 0-5 0,0 0 0 0,0 0 3 0,0 0 13 15,0 0-12-15,-9-10-3 0,9 10 0 16,0 0-6-16,0 0 1 0,0 0-12 0,0 0-9 0,0 0-18 15,-13-1-18-15,13 1-22 0,0 0-34 0,-17-3-39 16,17 3-41-16,-12-3-31 0,12 3-27 16,0 0-29-16,-19 6-30 0,19-6-37 0,-14 0-40 0,14 0-395 15,0 0-854-15,-19-3 378 0</inkml:trace>
          <inkml:trace contextRef="#ctx0" brushRef="#br0" timeOffset="137932.9187">7055 6672 44 0,'5'-11'285'16,"-5"11"-12"-16,0 0-11 0,0 0-11 0,0 0-16 15,0 0-16-15,6-8-22 0,-6 8-14 0,0 0-20 16,0 0-15-16,0 0-6 0,0 0-11 0,0 0-4 16,0 0-14-16,19 19 2 0,-16-9-1 15,-3-10-8-15,6 14-7 0,-3-3 1 0,0 1 0 16,1 3-13-16,2-1 10 0,-4 3-5 0,1 0-5 16,0-2 5-16,0-1-1 0,0 3-12 0,-3-2-17 0,6 1 14 15,-6-1-10-15,3-5 0 0,0 4-6 0,-2-5-3 16,2 0-12-16,-3-9 5 0,3 15-7 0,0-6-2 15,-3-9-11-15,3 14 15 0,-3-14-16 0,0 10-4 16,0-10-4-16,0 0-2 0,3 10 0 0,-3-10-5 16,0 0 6-16,0 0 1 0,0 0-2 0,0 0 2 0,0 0-1 15,0 0 1-15,0 0-9 0,0 0-3 0,0 0-1 16,0 0-2-16,0 0 1 0,7-27-4 16,-7 27-7-16,6-21-5 0,-1 7-3 0,1 1 0 0,-3 1-11 15,3-5 9-15,0 3-6 0,1-3 1 0,-4 2-6 16,5 1 5-16,-2-1 2 0,-3 0 7 15,3 4-9-15,-2 4 8 0,2-2-6 0,-3 1 7 0,-3 8 0 16,7-15 4-16,-2 11-1 0,-5 4-3 0,10-10 3 16,-4 7-3-16,-6 3 2 0,0 0 6 0,11-6 3 15,-11 6-6-15,0 0 9 0,16 1-3 0,-16-1 5 16,0 0 2-16,17 5-4 0,-8 2-4 0,-5 0 3 16,5-3 10-16,-3 5 0 0,1 2 3 0,2 2-4 15,-4-5 4-15,4 2 0 0,-6 0-3 0,3-5 4 0,1 8 2 16,-1-2-8-16,0 0 7 0,2-4-11 15,-8 2 11-15,6-1 6 0,-3 0-15 0,-3-8 5 16,4 16 7-16,-4-16-15 0,6 8 3 0,-6-8 3 0,3 11-5 16,-3-11-3-16,3 8 7 0,-3-8-4 0,0 0-1 15,3 9 0-15,-3-9 4 0,0 0 2 0,0 0-7 16,0 0 6-16,0 0 1 0,0 0-5 0,0 0 2 16,0 0-2-16,0 0 0 0,0 0-12 0,0 0 5 15,0 0-6-15,10-28-2 0,-10 20-2 0,0 8 3 16,9-23-6-16,-6 11-8 0,2-1 3 0,1-2 1 15,1 1-7-15,-1 1 12 0,3-1-8 0,2 0 9 16,-6 3-5-16,6-2 6 0,-2 2 3 0,-3 3-3 16,4-2 3-16,-4 3-5 0,5 0 0 0,-4 1 8 15,-7 6 2-15,15-11 0 0,-9 5 5 0,1 1-7 16,-7 5 3-16,17-6 7 0,-17 6-1 0,15 0 5 16,-15 0 2-16,18 4-2 0,-9-2 2 0,1 2 11 15,-1-1-1-15,-2 5 11 0,5-1 5 0,-4 3 3 0,4 0 2 16,1 5 11-16,-4-1 1 0,5 3 2 15,-5-3-3-15,1-3-12 0,-3 4 8 0,-1-3-3 0,6 2-6 16,-4-3 0-16,-2 0-7 0,0-2-2 0,-2 2 0 16,2-5-1-16,-6-6-4 0,6 15-8 15,-4-9-11-15,-2-6-24 0,3 15-22 0,-3-15-25 0,6 6-25 16,-6-6-11-16,0 0-10 0,0 0-11 0,0 12-5 16,0-12-14-16,0 0-10 0,0 0-11 0,0 0-4 15,0 0-8-15,25-18-6 0,-15 12-3 0,2-3-2 16,-1 0 8-16,-1-3-1 0,5 0 16 0,2 0 21 15,-4 0 14-15,3 1 12 0,-4 0 26 0,2 2 27 16,-1 0 20-16,-4 4 22 0,1 1 25 0,-4-3 17 0,-6 7 22 16,14-6 17-16,-8 0 8 0,-6 6 9 15,7-5 0-15,-7 5 7 0,0 0-2 0,0 0 2 16,0 0 4-16,17 8-3 0,-17-8 4 0,0 0-1 0,6 8-11 16,-6-8 5-16,6 12 5 0,-3-5-13 15,-3-7 5-15,7 9 1 0,-1-2-4 0,-6-7-9 0,9 13 6 16,-2-9-10-16,-1 2 1 0,-6-6 7 15,17 7-16-15,-10-3-3 0,2-3-8 0,8 3 1 0,-4-4-2 16,2-2-10-16,1 0 1 0,1 1 0 16,-4-3-14-16,7 1 4 0,-7-3-10 0,2 0 6 15,-2-1-1-15,1-1 1 0,-1 1-4 0,2-1 1 0,-7 0-2 16,3-1-9-16,-3 1 2 0,-2-1-3 0,1-2-4 16,-1 4-2-16,-3-3-7 0,3 2 4 0,-6-5-1 15,0 13 2-15,0-15 0 0,0 15 2 0,0-16-3 16,0 16-5-16,-6-15 7 0,6 15-3 0,-9-10 0 15,2 2 2-15,-2 2-3 0,2 3-4 0,7 3 7 16,-23-6 0-16,13 4 13 0,-5-1-20 0,15 3 4 16,-20 0-2-16,20 0 2 0,-23 3 1 0,17 1 9 15,-5 1-10-15,-1 0 1 0,5-1-1 0,-5 7 7 0,4-1 0 16,2-4 5-16,0 2-5 0,3 2-2 16,-1-2 2-16,4-8-3 0,-6 23 1 0,0-12 2 0,6-3-6 15,0 5-1-15,-3-2 13 0,3-11-7 16,3 19-3-16,-3-11 4 0,0-8-3 0,6 18 5 0,-3-11-9 15,0 0 3-15,-3-7-4 0,10 10-1 0,-4-7-6 16,-6-3-7-16,17 4-1 0,-10-3-8 0,-7-1-9 16,20-1 0-16,-20 1-1 0,22-10-2 0,-10 7-9 15,1-5 14-15,1 1-8 0,-2-6-11 0,1 4 3 16,1-9-4-16,5 1 1 0,-6 3-1 0,-1-5 6 16,2-1 4-16,2 2 0 0,-2-4 5 0,-6 8 6 15,3-3 5-15,-2 4 2 0,1 1 2 0,-1 2 13 16,-3 1 0-16,-1 1 2 0,1 1 1 0,-6 7 1 15,6-11 4-15,-6 11-1 0,0 0 3 0,0 0 2 0,0 0 3 16,0 0 4-16,19 11 5 0,-19-11 4 16,7 15-2-16,-1-4 1 0,0 4 4 0,2-3 1 15,1 0 5-15,4 0-10 0,-7 1 4 0,8 2-2 0,-4-2 13 16,2-4-13-16,-2 3-9 0,2-2 0 0,2 1 6 16,-1-4 2-16,4 0-6 0,-8-3 4 15,4 5-12-15,-4-5 5 0,4-1-4 0,-5-2-6 0,-8-1-6 16,19 1-9-16,-19-1-12 0,18-1-6 0,-18 1-8 15,14-7-1-15,-14 7-5 0,7-10-4 0,-1 6 0 16,-6 4 3-16,6-13 1 0,-6 4 0 0,4-1 5 16,-1-1 2-16,-3 11 5 0,0-26 0 0,0 11 5 15,3 1 7-15,-3 1 4 0,3 2 4 0,-3-2 13 16,3 2 8-16,-3 11 5 0,3-14 10 0,-3 14-2 16,8-14 4-16,-5 9 3 0,-3 5 2 0,6-9 2 15,-6 9 2-15,0 0 3 0,13 0-1 0,-13 0 10 16,0 0 9-16,20 9 1 0,-10-4 9 0,-1 5-8 15,1-3 9-15,5 4 7 0,-1 0 3 0,-1 2 5 16,6-6 6-16,1 7 3 0,5 0-3 0,-1-4 0 16,-2 1-4-16,7 0 0 0,-2 0-1 0,-2-5-6 15,3 1-7-15,-1 2-1 0,-1-4-7 0,3 0-7 0,-3 1-5 16,1-6-2-16,1 3-3 0,-3 2-4 0,-5-3-2 16,1-2-1-16,-4 0-5 0,-2-2-6 0,0 0-12 15,-4 2-14-15,1-3-18 0,-12 3-24 0,13-3-25 16,-4-3-23-16,-9 6-27 0,10-8-17 0,-10 8-27 15,6-7-30-15,-6 7-28 0,0-11-33 0,0 11-42 16,-3-17-71-16,3 17-194 0,-9-18-611 0,5 4 270 16</inkml:trace>
          <inkml:trace contextRef="#ctx0" brushRef="#br0" timeOffset="138178.9719">9458 6402 211 0,'-8'-6'295'0,"8"6"-16"0,0 0-24 0,0 0-17 16,0 0-19-16,0 0-13 0,0 0-15 0,0 0-10 16,-15 22-4-16,8-10-5 0,-1 2-7 0,2 3-4 15,-5 4-1-15,0 1-8 0,1 2 3 0,-2 1-4 0,-2-1-3 16,1 4-12-16,-2-3-7 0,2-2-9 0,4-2-16 16,-5 3-4-16,1-3-7 0,2-1-23 0,-1 1 6 15,2-8-5-15,-2 2-9 0,5-3-13 0,-5-1-3 16,1 2-37-16,1-4-29 0,-2-1-39 0,4-1-38 15,-4-2-44-15,2 1-58 0,1-2-66 0,-1-2-97 16,10-2-211-16,-15-1-621 0,15 1 274 0</inkml:trace>
        </inkml:traceGroup>
        <inkml:traceGroup>
          <inkml:annotationXML>
            <emma:emma xmlns:emma="http://www.w3.org/2003/04/emma" version="1.0">
              <emma:interpretation id="{A845A9AB-00AE-4BF2-9E2B-CC056EB7D796}" emma:medium="tactile" emma:mode="ink">
                <msink:context xmlns:msink="http://schemas.microsoft.com/ink/2010/main" type="inkWord" rotatedBoundingBox="11893,6680 15772,6361 15837,7161 11958,7480"/>
              </emma:interpretation>
            </emma:emma>
          </inkml:annotationXML>
          <inkml:trace contextRef="#ctx0" brushRef="#br0" timeOffset="139352.9552">10215 6144 112 0,'0'0'211'0,"8"-7"-5"0,-8 7-17 0,0 0-6 15,0 0-10-15,0 0-11 0,0 0-12 0,0 0-8 16,0 0-4-16,0 0-8 0,0 0-7 0,0 0-3 16,0 0-3-16,0 0-6 0,0 0-6 0,0 0-3 15,-27 21-2-15,19-17-6 0,3 6-3 0,-7-5-6 0,1 3-4 16,2-1-3-16,-1 1-6 0,-1 2-2 0,-1-3-7 15,3 2 0-15,-1-1-8 0,0-1-4 16,-2 4-2-16,4-4-3 0,-1 3-5 0,9-10-3 0,-10 11-8 16,4-4-2-16,0-1-4 0,-2 1 2 0,8-7-5 15,-6 12-4-15,6-12-2 0,-4 8 3 0,4-8-2 16,0 11-1-16,0-11-8 0,0 0 7 0,0 0-1 16,4 15 3-16,-4-15-2 0,11 7-2 0,-11-7 0 15,9 8 3-15,0-4-2 0,-9-4-2 0,13 6 8 16,-4-3-5-16,-9-3 1 0,15 3-3 0,-6 1 7 15,3-1-1-15,-2 0 5 0,-1-1-10 0,-9-2 9 16,20 6 0-16,-13-5-5 0,-7-1 0 0,14 6 4 0,-5-2-6 16,-9-4 5-16,16 3-8 0,-9 1 21 0,-7-4-15 15,9 6-2-15,-9-6 5 0,11 7 2 0,-11-7-4 16,6 7 0-16,-6-7 1 0,3 11 2 0,-3-11 1 16,-3 13 9-16,3-13-2 0,0 12 1 0,0-12 5 15,-8 16 0-15,2-8 2 0,0 2 1 0,0 1-3 16,-4-1-14-16,1 1 12 0,-1 0-4 0,1-1-3 15,1-3 1-15,-1 3-2 0,-4 1-4 0,7-4-3 16,-5-4 0-16,4 6 0 0,-2-2-6 0,9-7 2 16,-6 9-3-16,6-9-9 0,-10 8 11 0,10-8-2 15,-9 7-5-15,9-7 2 0,0 0-3 0,-6 7-4 16,6-7 0-16,0 0-1 0,0 0-10 0,0 0 8 16,0 0-6-16,0 0 6 0,0 0 5 0,0 0-15 15,0 0 1-15,0 0-4 0,0 0 2 0,34-5 0 0,-34 5-4 16,10-4 11-16,-10 4-9 0,14-3 18 0,-14 3-11 15,9-2-2-15,-9 2 1 0,0 0 6 0,19 0-5 16,-19 0 0-16,0 0-3 0,14 3 7 0,-14-3-4 16,9 6-1-16,-9-6 3 0,10 7 1 0,-7-1-4 15,6 3 13-15,-3-2 12 0,-2 0-4 0,5 5-3 16,-3 0 13-16,-1 0 3 0,1-1 7 0,-3 0 9 16,-2 5-5-16,2-4 5 0,0 3 11 0,0-2-2 15,0-2 0-15,-3 3 0 0,0-3-1 0,3 0-4 16,-3-11-2-16,0 20-4 0,2-10-1 0,-2-10-3 15,3 14-5-15,-3-14-3 0,0 13 1 0,0-13-6 16,1 9-3-16,-1-9-3 0,0 0-16 0,0 0-16 0,2 12-26 16,-2-12-36-16,0 0-35 0,0 0-28 15,0 0-33-15,0 0-40 0,0 0-43 0,0 0-47 0,0 0-64 16,22-24-296-16,-19 11-717 0,1 2 318 0</inkml:trace>
          <inkml:trace contextRef="#ctx0" brushRef="#br0" timeOffset="139664.3581">10569 6559 214 0,'0'0'276'0,"0"0"-9"0,0 0-12 0,10 4-12 16,-10-4-15-16,0 0-14 0,14 0-8 0,-14 0-8 15,12 3-5-15,-12-3-1 0,16 3-6 0,-4 0 0 16,1-2-15-16,1-1-10 0,2 0 3 0,1 0-7 16,-3 0-9-16,4 0-3 0,-1-1-11 0,1 1-9 15,-2 0-9-15,0-3-7 0,-1 6-13 0,-3-3-3 0,0 0-15 16,-12 0-2-16,20-6-7 0,-20 6-13 0,16-3-3 16,-16 3 5-16,13-2-24 0,-13 2-17 15,12-2-45-15,-12 2-19 0,0 0-35 0,0 0-33 0,9-3-30 16,-9 3-40-16,0 0-41 0,0 0-56 0,0 0-58 15,0 0-238-15,0 0-627 0,0 0 278 0</inkml:trace>
          <inkml:trace contextRef="#ctx0" brushRef="#br0" timeOffset="140178.844">11083 6469 164 0,'14'-1'295'0,"-14"1"-20"0,0 0-13 0,0 0-25 16,0 0-12-16,0 0-19 0,10 4-21 0,-10-4-11 16,0 0-16-16,0 0-4 0,0 0-14 0,11 3-8 15,-11-3-8-15,7 6-4 0,-7-6-7 0,5 9-2 0,-5-9-2 16,4 13-5-16,0-5-1 0,-4-8-12 0,6 12 4 16,-1-7-3-16,2 2 1 0,-7-7-2 0,9 11-2 15,-6-4-10-15,-3-7 9 0,12 10-2 0,-4-7 1 16,2 3 1-16,-10-6-10 0,15 4-8 0,-15-4-1 15,19-3 5-15,-8 2-16 0,2-2-7 0,-13 3-3 16,23-8-7-16,-11 1 0 0,-5 5-10 16,8-7 2-16,-2 1-2 0,-2 3-8 0,-2-3 3 0,4-2-5 15,-1 1 11-15,-1-2-13 0,-4-1-2 0,3 0 0 16,-4 2 9-16,0 0-15 0,0-5-3 0,0 8-1 16,-4-3 2-16,-2 10 1 0,3-20-5 0,-3 11 0 15,0 9-4-15,0-16 3 0,0 16-3 0,-5-11 1 16,-1 2-6-16,6 9 5 0,-13-8-6 0,5 5 4 15,-3-2 1-15,-1-6 1 0,-3 10 7 0,1 0-10 0,-4-1 0 16,3 2 0-16,1 0 0 0,-4 0 12 16,4 0-14-16,-1 2 4 0,-1-1-1 0,5 1 2 0,-5 4-1 15,6-2-3-15,-4 1-3 0,2 0 6 0,2-3-2 16,1 4 4-16,0 1-2 0,-1-3-10 0,4 3 6 16,6-7 4-16,-11 13-4 0,5-8 0 0,0 5 4 15,6-10-9-15,-6 14-25 0,2-8-16 0,4-6-21 16,-3 11-20-16,3-11-24 0,3 14-21 0,-3-14-25 15,7 13-28-15,-2-5-35 0,-5-8-36 0,10 7-41 16,-10-7-294-16,11 3-643 0,-11-3 285 0</inkml:trace>
          <inkml:trace contextRef="#ctx0" brushRef="#br0" timeOffset="140692.7434">11359 6419 225 0,'12'-1'258'0,"-12"1"-14"0,0 0-11 15,11-5-5-15,-11 5-13 0,0 0-11 16,0 0-10-16,0 0-11 0,0 0-16 0,10-4-13 16,-10 4-8-16,0 0-10 0,0 0-10 0,0 0-7 0,0 0-8 15,0 0-5-15,0 0-3 0,0 0-6 0,10 11-2 16,-10-11-2-16,2 10-2 0,-2-10 2 0,1 18 0 16,-1-18 3-16,0 13 9 0,0-2-17 0,0-11 5 15,3 20 9-15,0-9-6 0,2-2-1 0,-4 2-2 16,-1-11-4-16,6 20-3 0,-1-7-6 0,2-6 0 15,-4 3-5-15,2-3-6 0,-5-7 8 0,9 14-8 16,-3-8-1-16,0-1-2 0,1 0-3 0,4-3-3 16,-11-2-9-16,16 0-4 0,-16 0-4 0,24-1-6 15,-8-2 4-15,-2 0-8 0,2-2-4 0,-1-1-3 16,-2-1-3-16,5 0 1 0,-1 0-4 0,-4-3-1 16,3 1-1-16,-2-3-5 0,1 4-1 0,-3-4-3 15,-3-3 2-15,3 1-3 0,-5 2-1 0,6 3 3 0,-5-5-7 16,-4 5 1-16,4-3 1 0,-7 2 0 0,4 1-10 15,-5 9 7-15,1-16 1 0,-1 16 0 16,0-15 0-16,0 15-1 0,-7-13-7 0,7 13 5 0,-8-13 0 16,-1 5-8-16,2 2 6 0,7 6-1 0,-18-4 1 15,5-1 0-15,-4 2-1 0,4 1 0 0,-4-1 0 16,1 3 3-16,0 0-3 0,-1-5-2 0,2 10 5 16,2-4-3-16,-2-1 2 0,2 2 0 0,-1 0-4 15,14-2-4-15,-19 5-12 0,8-2-7 0,2 0-9 16,9-3-29-16,-19 7-12 0,9-3-18 0,2 0-21 15,8-4-20-15,-13 5-15 0,7 0-20 0,6-5-25 16,-14 7-32-16,10 0-33 0,4-7-33 0,-6 8-71 16,6-8-228-16,-6 9-642 0,6-9 284 0</inkml:trace>
          <inkml:trace contextRef="#ctx0" brushRef="#br0" timeOffset="141006.8783">11968 6455 206 0,'7'6'316'0,"-2"2"-8"0,2-2-13 0,-7-6-23 16,8 15-14-16,-4-6-13 0,-2 2-15 0,2 2-21 15,-3-1-16-15,1 6-17 0,-2-5-14 0,-2 2-20 16,1-2-15-16,-3 4-13 0,-2-1-31 0,-2-3-43 16,-2 1-57-16,-7 3-73 0,4-4-79 0,-1-1-111 15,-2-1-190-15,-5 1-510 0,6-1 226 0</inkml:trace>
          <inkml:trace contextRef="#ctx0" brushRef="#br0" timeOffset="147606.8541">12275 6225 46 0,'3'-10'293'0,"0"-2"-18"0,3-1-12 0,-2 6-15 16,2-3-11-16,-1 3-14 0,4-2-12 0,1 0-21 16,4 2-8-16,-1-6-11 0,0 8-16 0,4-2-6 15,-4 6-9-15,4-5-8 0,1 3-18 0,-5 1-6 16,2-1-10-16,1 3-8 0,-5 1-13 0,-1 3 4 16,2-1-6-16,2 4-7 0,-6 0 0 0,-2 0-1 15,3 4 4-15,2 1-7 16,-8 0 3-16,3 2-2 0,-3-1-5 0,-2 3 5 0,-1 1 2 0,0-3-13 15,-1 3 6-15,-2-4-13 0,-3 1-1 0,3 1-4 0,-5-1-2 16,4-3-11-16,-5 4 2 0,3-6-11 16,-1 5 6-16,1-8-11 0,0 3-23 0,6-9-32 15,-20 12-29-15,16-8-24 0,4-4-33 0,-11 7-48 16,11-7-47-16,0 0-66 0,-18-4-315 16,18 4-653-16,-6-10 289 0</inkml:trace>
          <inkml:trace contextRef="#ctx0" brushRef="#br0" timeOffset="147288.7813">12379 6227 159 0,'0'0'325'0,"0"0"-20"16,0 0-8-16,0-13-26 0,0 13-17 0,0 0-19 16,0 0-25-16,0 0-12 0,0 0-8 0,0 0-3 15,0 0-1-15,12 31-8 0,-9-20 10 0,0 3-3 16,0-1-3-16,3 4 8 0,0 5 0 0,-1-1 1 15,-4 1-4-15,2-2-9 0,3 2-5 0,-1 1-6 0,-5 1-7 16,2-3-11-16,-2-3-9 0,6 4-6 0,-3-2-7 16,0-2-9-16,0-2-9 0,-3 0-10 15,3 0-4-15,-1-2-12 0,1-2-6 0,-2 1-8 0,1-4-7 16,-2 2-6-16,0-11-3 0,4 17-12 0,-2-10-1 16,2 1-19-16,-4-8-11 0,0 0-37 0,0 16-35 15,0-16-35-15,0 0-41 0,0 0-36 0,0 0-34 16,0 0-41-16,0 0-38 0,0 0-50 0,0 0-60 15,0 0-353-15,0 0-811 0,0 0 360 0</inkml:trace>
          <inkml:trace contextRef="#ctx0" brushRef="#br0" timeOffset="147902.675">13058 5951 21 0,'0'0'312'0,"0"0"-17"15,0 0-21-15,0 0-14 0,0 0-12 0,0 0-14 16,0 0-7-16,0 0-10 0,0 0-8 0,-22 25-3 15,10-12-4-15,4 3-4 0,-1-1-5 0,-3 1 1 16,5 1-1-16,-5 3-4 0,4-2-15 0,2-2-1 16,2 1-9-16,-3 2-11 0,5-4-10 0,-2 2-13 15,2-2-5-15,2-1-13 0,-1-1-9 0,2 0-11 16,1-2-5-16,4 5-13 0,-2-4-3 0,-1-1-7 16,3-3-8-16,0 0-20 0,-2 0-38 0,2 0-40 0,-6-8-51 15,14 11-42-15,-10-4-48 0,-4-7-50 16,11 5-54-16,-11-5-77 0,0 0-318 0,15-2-738 0,-15 2 326 15</inkml:trace>
          <inkml:trace contextRef="#ctx0" brushRef="#br0" timeOffset="148272.8061">13282 6215 245 0,'13'-8'269'16,"-6"1"-6"-16,1 3-18 0,1-6-17 0,-2 1-12 15,1 0-19-15,4-1-22 0,-3-2-17 0,1-1-17 16,-2 2-11-16,1 0-13 0,-2-5-12 0,-1 2-9 0,0-1-7 16,-2 0-10-16,-1 3-3 0,3-3-7 15,-6 6 0-15,2-2 0 0,-2 11-1 0,3-17-5 16,-6 6-6-16,3 11 6 0,0 0-2 0,0-18-4 0,0 18-5 16,0 0-8-16,0 0-3 0,0 0-5 15,0 0-1-15,0 0 1 0,0 0 3 0,0 0-4 16,0 0 14-16,-11 36 1 0,11-19 10 0,0 1 3 0,-4-1 26 15,4 4-7-15,0-3 9 0,-2 1 0 0,2-3 9 16,2 1 4-16,-1 1-1 0,4-1-2 16,-4-1-9-16,4 0-2 0,-4 1-6 0,1-3-10 15,2-3-7-15,-2 2-3 0,1-3-7 0,-2-2-5 0,2 2-10 16,-3-10 2-16,5 14-13 0,-1-8-23 0,-4-6-30 16,0 13-32-16,0-13-39 0,0 0-42 0,5 10-20 15,-5-10-47-15,0 0-55 0,0 0-61 0,0 0-82 16,0 0-230-16,0 0-681 0,0 0 301 0</inkml:trace>
          <inkml:trace contextRef="#ctx0" brushRef="#br0" timeOffset="148564.6881">13638 5841 172 0,'0'0'234'0,"10"-4"-12"0,-4-2-11 16,-6 6-6-16,17-5-11 0,-17 5-9 0,19 4-8 16,-8-2-4-16,1 5 3 0,1 4-2 0,0 0-11 15,5 6 0-15,2-1-2 0,-4 5 4 0,2 2-9 16,-3 2 4-16,3 6-18 0,-2 0 8 16,-4-5-8-16,2 1-7 0,-7-1-11 0,4 1-16 0,-9 0-10 15,3 0-8-15,-1-2-3 0,-7 3-8 0,-3-4-17 16,1-3 3-16,-3 3-6 0,-1-1-22 0,-1-8-24 15,-1 1-30-15,1-3-39 0,-1 2-34 16,1-2-42-16,-5-2-49 0,3 2-60 0,5-6-84 0,-7-3-249 16,4 0-621-16,10-4 275 0</inkml:trace>
        </inkml:traceGroup>
        <inkml:traceGroup>
          <inkml:annotationXML>
            <emma:emma xmlns:emma="http://www.w3.org/2003/04/emma" version="1.0">
              <emma:interpretation id="{1678ECFF-B646-4E80-9741-EC3140CE0032}" emma:medium="tactile" emma:mode="ink">
                <msink:context xmlns:msink="http://schemas.microsoft.com/ink/2010/main" type="inkWord" rotatedBoundingBox="16222,6352 18178,6191 18227,6792 16271,6953"/>
              </emma:interpretation>
            </emma:emma>
          </inkml:annotationXML>
          <inkml:trace contextRef="#ctx0" brushRef="#br0" timeOffset="148982.7855">14367 6221 70 0,'0'0'346'0,"0"0"-19"15,0 0-17-15,0 0-15 0,27 0-19 0,-27 0-5 16,21-6-15-16,-6 5-18 0,3-3-12 0,1 2-25 16,-2 2 5-16,10-4-22 0,2 0-9 0,-2 3-7 0,2-3-7 15,11 1-10-15,-13-3-7 0,5 5-12 16,7-5-9-16,-6 2-13 0,-5 2-10 0,2 1-6 15,-1-5-13-15,2 1-9 0,-3 2-9 0,-2 3-3 0,-7-3-6 16,0 3-13-16,-2-1-8 0,1-2-26 0,-6 0-16 16,-4 3-27-16,-8 0-24 0,18-5-24 0,-12-1-27 15,-6 6-30-15,0 0-43 0,0 0-33 0,2-13-39 16,-2 13-50-16,0 0-290 0,0 0-645 0,-20-22 286 16</inkml:trace>
          <inkml:trace contextRef="#ctx0" brushRef="#br0" timeOffset="149245.7568">14792 5945 237 0,'0'0'313'0,"0"0"-6"0,0 0-15 0,0 0-16 16,-6-7-16-16,6 7-20 0,0 0-20 0,0 0-1 16,0 0-8-16,0 0 1 0,0 0 5 0,2 29-3 15,-2-29 7-15,0 22-12 0,0-6-5 0,1 1-2 16,4 1-5-16,-1-1-8 0,2 6-13 0,-6-4-14 15,3 2-12-15,3-4-13 0,-1 1-12 0,-5 0-11 0,4-1-9 16,-1 0-12-16,5-3-9 0,-5 3-8 0,1-3-11 16,-2 0-1-16,1-3-18 0,-3-1-32 0,0-10-28 15,4 17-37-15,-4-10-42 0,0-7-28 0,9 8-31 16,-9-8-33-16,9 4-37 0,-9-4-38 0,0 0-42 16,24-8-44-16,-24 8-339 0,10-11-740 0,-2-2 327 15</inkml:trace>
          <inkml:trace contextRef="#ctx0" brushRef="#br0" timeOffset="149611.9587">15217 5987 243 0,'0'0'305'16,"0"0"-17"-16,0 0-16 0,14 13-5 0,-14-13-15 0,7 9-14 16,-2 0-12-16,1-2-13 0,-2 7-11 0,2-2-7 15,0 4-8-15,-1-2-12 0,1 0-8 16,-3 2-2-16,3-1-13 0,1 2-5 0,-3-2-6 0,2 0-25 15,0-3 7-15,-1 2-10 0,-1-3-6 0,2 0-11 16,-3-2-7-16,2 2-9 0,-5-11-6 0,6 16-5 16,-5-11-1-16,-1-5-17 0,6 8 2 0,-6-8-3 15,5 10 1-15,-5-10 1 0,0 0 0 0,0 0-3 16,0 0 0-16,0 0-3 0,0 0-7 0,0 0-1 16,0 0-3-16,0 0-1 0,0 0-3 15,0 0 0-15,1-35-1 0,1 25 2 0,-2-4-7 0,0 1 5 16,1-5-2-16,-1 1-3 0,5-1 2 0,-4 1-1 15,5-5-2-15,0 7-6 0,0-4-2 0,0 4-4 0,0-3 7 16,0 5-12-16,3 2 1 0,3-3-4 16,-3 3-10-16,3 3-18 0,3-3-29 0,-2 0-35 15,11-3-41-15,-2 4-27 0,2 2-31 0,-8 1-47 0,2 1-46 16,0-3-57-16,5 3-82 0,-5 0-223 16,8-4-695-16,-2 4 308 0</inkml:trace>
          <inkml:trace contextRef="#ctx0" brushRef="#br0" timeOffset="149923.9725">16178 5654 202 0,'0'0'290'15,"0"0"-13"-15,0 0-9 0,9-7-13 0,-9 7-19 16,0 0-21-16,0 0-13 0,0 0-19 0,0 0 0 15,0 0-6-15,0 0-13 0,-21 38 11 0,9-25 2 16,0 6 7-16,3 3 15 0,-4 1 1 16,2-1-6-16,2 2-2 0,0 0-1 0,0 1-8 0,6 1-2 15,2 1-12-15,-2-2-5 0,6 2-11 0,0-2-9 0,3 3-13 16,1-3-10-16,5-3-11 0,-3 1-7 0,8-2-13 16,-4-3-10-16,2 4-5 0,4-7-8 0,2 1-13 15,-7-5-14-15,-2 0-29 0,4 0-46 0,-1 0-37 16,-2-6-57-16,2 0-45 0,-6-1-48 0,2 0-59 15,-11-4-71-15,15 2-101 0,-15-2-268 0,0 0-780 16,17-10 346-16</inkml:trace>
        </inkml:traceGroup>
        <inkml:traceGroup>
          <inkml:annotationXML>
            <emma:emma xmlns:emma="http://www.w3.org/2003/04/emma" version="1.0">
              <emma:interpretation id="{57769317-5E22-446B-B0C8-3FCA9692F983}" emma:medium="tactile" emma:mode="ink">
                <msink:context xmlns:msink="http://schemas.microsoft.com/ink/2010/main" type="inkWord" rotatedBoundingBox="18621,5986 21177,5777 21274,6957 18718,7167"/>
              </emma:interpretation>
            </emma:emma>
          </inkml:annotationXML>
          <inkml:trace contextRef="#ctx0" brushRef="#br0" timeOffset="150356.7947">16776 5978 56 0,'6'-16'287'0,"-3"8"-17"0,0-1-15 15,0-5-15-15,1 2-18 0,-2-2-15 0,2-1-18 16,-2 0-21-16,-1-2-5 0,1 0-15 0,2 0-7 0,-2 2-5 15,1 1-7-15,-3 4-5 0,1 0-8 0,-1 10 6 16,2-18-7-16,-2 18 4 0,1-18-10 0,-1 18-7 16,3-12-14-16,-3 12-2 0,0 0-7 0,0 0-11 15,2-10-8-15,-2 10 3 0,0 0-6 0,0 0 11 16,0 0-2-16,0 0 15 0,0 36 8 16,1-25 7-16,-1 3 8 0,0 7 12 0,0-4 2 15,3 8 1-15,-3-5 3 0,6 2 7 0,-6-6 5 0,3 5-3 16,2 2-8-16,-2 0-3 0,1-6-9 0,-1 0-5 15,1 1-14-15,-2-1-8 0,4-3-6 0,-5 1-6 16,2 1-12-16,0-3-3 0,0 1-6 0,-1-2-14 16,-2-5-21-16,0-7-34 0,0 12-47 0,0-12-42 15,0 13-58-15,0-13-45 0,0 0-34 0,1 10-51 0,-1-10-66 16,0 0-84-16,0 0-287 0,0 0-792 0,0 0 350 16</inkml:trace>
          <inkml:trace contextRef="#ctx0" brushRef="#br0" timeOffset="150637.5445">17279 5976 79 0,'0'0'360'0,"16"-3"-26"0,-16 3-11 0,13-4-16 16,-2 2-17-16,-11 2-10 0,24-4-21 0,-8 4-2 15,-1-1-16-15,0 1-10 0,3 0-19 0,0 1-12 16,3-1-18-16,-2-1-11 0,0 0-12 0,5 1-13 15,-4-5-15-15,-1 7-11 0,0-2-17 0,1 0-5 16,-1-2-10-16,1 0-17 0,-1 2-19 0,-3-2-33 16,2 2-40-16,-3-1-45 0,-3 1-38 0,3 0-49 15,-15 0-56-15,18-4-64 0,-9 2-81 0,-9 2-236 16,13-7-637-16,-13 7 283 0</inkml:trace>
          <inkml:trace contextRef="#ctx0" brushRef="#br0" timeOffset="150967.8649">18078 5826 86 0,'7'-6'220'16,"-1"-3"-19"-16,2-1-5 0,1-3-13 0,-2 0-6 15,-1 0-9-15,-1-2-8 0,-1 1-6 0,2 1-4 16,-3-2-3-16,2 4-2 0,-4-2-3 0,3 2 3 15,-4 11-6-15,3-16-2 16,-3 16-12-16,5-13-7 0,-1 6-8 0,-4 7-2 0,0 0-22 0,0 0-9 16,0 0 0-16,0 0 0 0,0 0 3 15,0 0 0-15,0 0 3 0,0 0 5 0,3 29 7 0,-4-16 1 16,-1 2 10-16,-1 2 2 0,2 2 8 0,2 1 12 16,-1-3-4-16,3 8-1 0,-3 2-4 0,3-12 1 15,0 12-4-15,-1-2-7 0,-1 1-7 0,4-4-8 0,-4-2-7 16,1-4-11-16,2 2-8 0,-2-2-6 0,-1 3-7 15,4 0-3-15,-4-5-5 0,2-5-6 0,-1 6-17 16,-2-1-25-16,0-14-36 0,0 16-41 0,0-16-35 16,0 13-36-16,0-13-17 0,0 0-28 0,-5 13-53 15,5-13-44-15,0 0-75 0,0 0-316 0,0 0-737 16,0 0 327-16</inkml:trace>
          <inkml:trace contextRef="#ctx0" brushRef="#br0" timeOffset="151296.398">18478 5380 14 0,'16'25'278'16,"-13"-17"-7"-16,1 7-7 0,2 1-11 0,-3 4-4 15,8 2-12-15,1 2-6 0,1 10-1 0,1 1-11 16,2 0-3-16,0 5-13 0,1-5-2 0,1 3-14 16,-2 4-12-16,2-3-25 0,-6 0-9 15,0 3-8-15,-3-1 3 0,-5-4-30 0,-2 1-13 0,-2-1-39 16,-8-2-53-16,1-8-53 0,-10 7-61 0,-5 0-62 15,-8-7-68-15,3 0-94 0,7-12-184 0,0 2-563 16,-1-2 249-16</inkml:trace>
          <inkml:trace contextRef="#ctx0" brushRef="#br0" timeOffset="154235.7882">19007 5281 87 0,'0'0'118'0,"0"0"-3"16,0 0-2-16,0 0-3 0,0 0-13 0,0 0-1 16,0 0-4-16,0 0-2 0,0 0-9 0,0 0 3 0,0 0-4 15,0 0-7-15,0 0-5 0,0 0-7 16,-15-13 1-16,15 13 3 0,0 0 2 0,0 0-2 0,0 0-7 15,0 0-2-15,0 0 2 0,0 0-3 0,-4-10-3 16,4 10 3-16,0 0 0 0,0 0 2 0,0 0-1 16,0 0 2-16,0 0 2 0,0 0-2 0,0 0 0 15,0 0-4-15,-11-4 1 0,11 4 4 0,0 0-5 16,0 0 1-16,0 0-1 0,0 0-3 0,0 0-1 16,0 0-7-16,0 0-2 0,0 0-4 0,0 0 0 15,0 0-3-15,0 0-4 0,0 0-3 0,0 0-2 16,0 0-3-16,0 0 0 0,0 0-1 0,0 0-1 15,0 0-1-15,30-7 2 0,-30 7-4 0,13 0 3 16,-13 0-2-16,17 0-2 0,-17 0-1 0,16 0 6 16,-16 0-5-16,17 0-2 0,-17 0 0 0,15 0 3 15,-15 0-4-15,13 3-4 0,-13-3 0 0,12 1 2 16,-12-1-4-16,10 3 2 0,-10-3 0 0,0 0-2 16,12 7 7-16,-12-7-2 0,6 7 6 0,-6-7-4 15,8 7-4-15,-8-7 2 0,6 11 1 0,-6-11 0 0,4 6 1 16,-4-6-1-16,2 11 4 0,-2-11 0 0,1 11-2 15,-1-11 0-15,2 15 3 0,-2-15 2 0,0 10 0 16,0-10 5-16,-2 16-4 0,2-16 1 16,0 14 3-16,0-14-2 0,0 13 3 0,0-13-7 0,-1 15-2 15,1-15 2-15,-5 16 4 0,4-7-1 0,1-9-2 16,-5 17-1-16,4-9 4 0,1-8-3 0,-3 13 1 16,3-13-2-16,-5 18-3 0,5-18-4 0,-1 13 1 15,-2-5-1-15,3-8 4 0,-2 14 2 0,2-14-4 16,-3 13-3-16,3-13 1 0,-3 13 3 0,3-13-3 15,0 13 2-15,0-13 1 0,3 13-4 0,-3-13 0 16,2 10 0-16,-2-10-2 0,1 10 2 0,-1-10 2 16,2 15-1-16,-2-15 0 0,4 7 5 0,-4-7 2 15,8 9-4-15,-2-4 1 0,-6-5 4 0,12 11 0 16,-6-5 2-16,1-5-2 0,0 5 0 0,2-2 8 16,2-1-6-16,-2 1 6 0,1-1-5 0,-1 1 2 15,2 2-4-15,-1-5 6 0,-1 3-6 0,-9-4 3 16,16 4-4-16,-8-1 4 0,-8-3-9 0,12 6 3 0,-12-6-2 15,12 4 6-15,-12-4-8 0,0 0-1 0,9 2 0 16,-9-2-2-16,0 0-2 0,0 0 3 16,7 4-4-16,-7-4 0 0,0 0 7 0,0 0 2 0,0 0 0 15,0 0 6-15,-3 18-4 0,3-18 5 0,0 0-2 16,-10 12-1-16,7-3 1 0,3-9 2 0,-14 10 1 16,7-5-2-16,-2 2 1 0,1-1-3 0,1 5-3 15,0-6 3-15,-1 0-3 0,-2 9-1 0,1-5-2 16,1 0-1-16,1-2 2 0,-2 1-3 0,1-3-1 15,2 2 1-15,6-7 0 0,-9 13-1 0,5-8-3 0,4-5 0 16,-7 11-5-16,7-11 5 0,-6 8-5 0,6-8 3 16,-6 7-1-16,6-7 0 0,0 0 2 15,-2 11 0-15,2-11-1 0,0 0-1 0,0 0 2 0,0 0-1 16,5 15 0-16,-5-15 3 0,0 0-1 0,9 11 2 16,-9-11 0-16,7 6-1 0,-3-1 0 15,-4-5 0-15,9 9 5 0,-3-3-2 0,0-1-2 0,0 2 1 16,3 4 2-16,-3-4 4 0,2-1-1 0,4 7-3 15,-2-1 1-15,4 10 1 0,-4-9 0 0,2 0 2 16,-2 4-2-16,-1-3 1 0,2 2-3 0,-2 5 0 16,-3-6-2-16,0-1 1 0,-3 4-4 0,0 6-3 15,-3 2-12-15,-5-5-33 0,1 2-61 0,-5-1-60 16,-5-1-62-16,-5 10-78 0,1-10-109 0,-4-1-360 16,2-2-833-16,-1-2 369 0</inkml:trace>
        </inkml:traceGroup>
      </inkml:traceGroup>
      <inkml:traceGroup>
        <inkml:annotationXML>
          <emma:emma xmlns:emma="http://www.w3.org/2003/04/emma" version="1.0">
            <emma:interpretation id="{42DFF685-7963-4CA2-8626-45DB23A008D3}" emma:medium="tactile" emma:mode="ink">
              <msink:context xmlns:msink="http://schemas.microsoft.com/ink/2010/main" type="line" rotatedBoundingBox="8120,8001 9501,7895 9548,8503 8167,8608"/>
            </emma:interpretation>
          </emma:emma>
        </inkml:annotationXML>
        <inkml:traceGroup>
          <inkml:annotationXML>
            <emma:emma xmlns:emma="http://www.w3.org/2003/04/emma" version="1.0">
              <emma:interpretation id="{149BE327-340A-433D-BEB2-F9DCFFD101C7}" emma:medium="tactile" emma:mode="ink">
                <msink:context xmlns:msink="http://schemas.microsoft.com/ink/2010/main" type="inkWord" rotatedBoundingBox="8120,8001 9501,7895 9548,8503 8167,8608"/>
              </emma:interpretation>
            </emma:emma>
          </inkml:annotationXML>
          <inkml:trace contextRef="#ctx0" brushRef="#br0" timeOffset="173204.6527">6253 7740 121 0,'0'0'140'0,"0"0"-15"16,0 0-2-16,0 0-15 0,0 0-6 0,0 0 3 16,0 0-9-16,0 0-8 0,0 0 0 0,0 0-10 15,0 0-1-15,0 0 1 0,0 0-4 0,0 0-6 16,0 0 3-16,0 0-2 0,0 0 1 0,0 0 1 15,0 0 3-15,0 0-4 0,0 0 1 0,0 0-1 16,0 0 0-16,0 0-1 0,0 0-2 0,0 0-4 16,0 0-3-16,0 0-5 0,0 0-1 0,0 0-3 15,0 0-4-15,0 0-4 0,0 0-7 0,0 0-2 0,0 0-7 16,0 0 4-16,0 0-8 0,0 0 0 0,0 0-3 16,0 0-3-16,0 0 4 0,0 0 0 0,0 0 0 15,0 0 1-15,0 0 0 0,0 0 4 0,0 0 1 16,0 0 4-16,37-10-3 0,-37 10 2 0,16 0-1 15,-16 0-1-15,17-1 3 0,-17 1-2 0,13-5 1 16,-2 5-7-16,-2-3 0 0,-9 3-3 0,19-3 5 16,-19 3-8-16,19-3 3 0,-11 3-6 0,-8 0-1 15,19 0 3-15,-19 0 2 0,15-4-7 0,-15 4 7 16,20-1-2-16,-20 1-3 0,13-1 2 0,-13 1-3 16,19 0-1-16,-11-2 4 0,-8 2-3 0,18-3 0 15,-18 3 0-15,16 0-5 0,-16 0 2 0,17 0 1 16,-17 0-3-16,11 0 1 0,-11 0-4 0,15 0 5 15,-15 0-5-15,14 0 5 0,-14 0-1 0,15-5-2 0,-15 5 3 16,10-2 5-16,-10 2-7 0,15-3 4 16,-7 0-1-16,-8 3-11 0,13-4 8 0,-13 4 0 0,12-3 1 15,-12 3 0-15,13-4-4 0,-13 4 5 0,0 0-5 16,11-1 3-16,-11 1-4 0,0 0-4 0,0 0 5 16,0 0-1-16,0 0 0 0,9-4 3 0,-9 4-9 15,0 0 5-15,0 0 1 0,0 0-3 0,0 0 1 16,0 0 5-16,0 0-10 0,0 0 5 0,0 0-2 15,0 0-8-15,0 0-10 0,0 0-8 0,0 0-18 16,0 0-16-16,0 0-19 0,0 0-25 0,0 0-31 16,0 0-28-16,0 0-43 0,-30 18-52 0,21-17-184 15,9-1-479-15,-17 6 212 0</inkml:trace>
          <inkml:trace contextRef="#ctx0" brushRef="#br0" timeOffset="173745.3806">6303 7933 163 0,'0'0'203'16,"9"7"-13"-16,-9-7-13 0,0 0 2 0,0 0-8 15,11 4-8-15,-11-4-5 0,0 0-13 0,16-4-8 16,-16 4-1-16,0 0-7 0,17-2-2 0,-17 2-5 16,19 0-2-16,-12-4-6 0,-7 4-3 0,20-1-7 15,-8 0-8-15,-12 1-3 0,22-1 0 0,-8-3-4 16,-4 2-5-16,5 2-8 0,-2-2-2 0,-1 0-3 15,3 2-1-15,2-1-5 0,-2 1-3 0,1-3-6 16,-4 3-2-16,4 0-9 0,-1 0 0 0,0 0 3 16,-3 0-5-16,3 3-3 0,-3-2 0 0,1-1-15 15,2-1 12-15,-15 1-3 0,24 1-1 0,-12-1-2 0,-2 0 4 16,-10 0-1-16,20 2 1 0,-20-2-4 0,16-2-1 16,-16 2-1-16,20 0 1 0,-13-1 5 0,-7 1-3 15,15-3-6-15,-15 3 5 0,13-1-4 0,-13 1 2 16,0 0-4-16,12-2-5 0,-12 2-6 0,0 0 2 15,0 0-8-15,11-4 5 0,-11 4-2 0,0 0 1 16,0 0-7-16,0 0 8 0,0 0 2 0,0 0-3 16,0 0-5-16,0 0-3 0,0 0-14 0,0 0-16 15,0 0-14-15,0 0-16 0,0 0-24 0,0 0-22 16,0 0-28-16,0 0-35 0,0 0-36 0,0 0-46 16,0 0-57-16,-23-18-242 0,23 18-590 0,-9-11 261 15</inkml:trace>
          <inkml:trace contextRef="#ctx0" brushRef="#br0" timeOffset="174769.5972">7143 7512 179 0,'0'0'259'0,"0"0"-10"0,0 0-12 0,0 0-7 16,0 0-13-16,0 0-9 0,0 0-16 0,0 0-4 16,0 0-14-16,0 0-10 0,0 0-13 0,0 0-4 15,0 0-17-15,0 0-9 0,0 0 5 0,3-11-18 16,-3 11-13-16,0 0-9 0,0 0-8 0,0-14-7 16,0 14-4-16,0 0-9 0,0-14-10 0,0 14 5 0,5-13-4 15,-5 13-9-15,5-11-12 0,-2 4 2 16,3-2 2-16,-6 9-1 0,14-14-7 0,-8 8 2 15,0 0-7-15,-6 6 1 0,13-10-2 0,-7 6-1 0,2-2-6 16,-8 6-2-16,12-10-1 0,-12 10 6 0,13-5-6 16,-13 5 8-16,13-1-15 0,-13 1 7 15,8-2-3-15,-8 2-2 0,0 0 1 0,15 6-1 16,-15-6 6-16,6 8-6 0,1 2-1 0,-7-10 4 0,9 11-5 16,-7-1 6-16,4-2-2 0,-3 3-1 0,-3 0 11 15,3-2-10-15,3 4 10 0,-5-4-3 0,2 3-1 16,0-1 6-16,-3-2 2 0,3 7-1 0,-3-6 5 15,0 5-7-15,0-2 13 0,0 1-12 0,0 2-1 16,0 2 6-16,-7-1 7 0,1-1-14 0,3 4 10 16,-8 1-3-16,5-5 5 0,0 0 0 0,-3 0 2 15,2 6-7-15,-4-4-3 0,2-3 4 0,0 1 3 16,-1 5-5-16,3-7-10 0,-2 1 7 0,-2-2 5 16,5 1-6-16,-3-2 3 0,3-2-1 0,-1 2 0 15,1-4-2-15,0-2-7 0,1 1 5 0,5-7 3 0,-10 14-8 16,6-10 0-16,4-4 0 0,-5 11 1 15,5-11 2-15,-6 6 0 0,6-6 1 0,-4 10-11 0,4-10 8 16,0 0 5-16,0 0-1 0,0 0 2 0,-6 7 0 16,6-7 2-16,0 0-2 0,0 0-3 0,0 0 0 15,0 0-2-15,0 0-3 0,0 0 4 0,0 0-16 16,0 0 10-16,0 0-2 0,0 0 4 0,0-34-4 16,0 34-3-16,6-14-3 0,-6 14 5 0,7-13-4 15,-1 4-2-15,-6 9 2 0,10-9 0 0,-4 1 5 16,0 0-6-16,2 0 2 0,-2 3 0 0,4-1-2 15,-10 6-2-15,11-12-2 0,-2 9 8 0,-9 3-5 16,10-5-1-16,-1 0 2 0,-9 5 1 0,10-3-3 16,-10 3 3-16,18-1 1 0,-18 1-2 0,0 0-2 15,17 4 4-15,-17-4-1 0,10 3 0 0,-4 2 7 16,-6-5 0-16,14 6-2 0,-5 0 9 0,1-1 2 0,-1 1 5 16,4 1-3-16,1-1 6 0,-2-1-2 15,1 2 6-15,1 0 11 0,-1-1 4 16,2-1-6-16,-2 1 4 0,1-1-2 0,5 1 3 0,1-4 0 0,-7 2 2 15,-1-1 1-15,1-2 0 0,-1 3 1 0,2-4-4 16,-14 0 5-16,16 0-1 0,-16 0 4 16,16 3-1-16,-16-3 2 0,17-4-4 0,-17 4-2 0,13-4-3 15,-13 4-1-15,12 0-6 0,-12 0-2 0,6-7-7 16,-6 7-1-16,5-8-6 0,-5 8-14 0,0 0-29 16,0 0-43-16,3-11-56 0,-3 11-64 0,0 0-37 15,6-11-56-15,-6 11-86 0,0 0-121 0,0 0-272 16,-17-8-820-16,17 8 363 0</inkml:trace>
        </inkml:traceGroup>
      </inkml:traceGroup>
    </inkml:traceGroup>
    <inkml:traceGroup>
      <inkml:annotationXML>
        <emma:emma xmlns:emma="http://www.w3.org/2003/04/emma" version="1.0">
          <emma:interpretation id="{9E9AF2D0-4A0F-4D0C-B6B0-2698802E84F0}" emma:medium="tactile" emma:mode="ink">
            <msink:context xmlns:msink="http://schemas.microsoft.com/ink/2010/main" type="paragraph" rotatedBoundingBox="7329,9034 15113,8673 15156,9601 7372,996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E989F76-1217-4F7E-92D0-7538C58B9878}" emma:medium="tactile" emma:mode="ink">
              <msink:context xmlns:msink="http://schemas.microsoft.com/ink/2010/main" type="line" rotatedBoundingBox="7329,9034 15113,8673 15156,9601 7372,9962">
                <msink:destinationLink direction="with" ref="{0471ECD2-89C1-49A8-AC94-A928F03F7B4C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E3F709AC-3AE6-48E3-B1D5-A0BCD237D72E}" emma:medium="tactile" emma:mode="ink">
                <msink:context xmlns:msink="http://schemas.microsoft.com/ink/2010/main" type="inkWord" rotatedBoundingBox="7332,9098 9029,9019 9053,9541 7356,9620"/>
              </emma:interpretation>
            </emma:emma>
          </inkml:annotationXML>
          <inkml:trace contextRef="#ctx0" brushRef="#br0" timeOffset="200007.2787">5465 8735 78 0,'0'0'127'16,"0"0"-9"-16,0 0-14 0,0 0-2 0,0 0-14 15,0 0-1-15,0 0-3 0,0 0-5 0,0 0-13 16,0 0 0-16,0 0-2 0,0 0-4 0,0 0-1 0,0 0-2 16,-9-22-7-16,9 22 1 0,0 0-2 0,0 0 1 15,0 0 0-15,0 0-8 0,0 0-2 0,0 0-4 16,0 0-8-16,5-11-2 0,-5 11 2 0,0 0-3 16,0 0-5-16,0 0-3 0,0 0 0 0,0 0 0 15,0 0-6-15,0 0-3 0,0 0-2 0,0 0 1 16,0 0-6-16,0 0-1 0,0 0-5 0,0 0 3 15,0 0-6-15,0 0-2 0,0 0-7 0,0 0 3 16,0 0-3-16,0 0-2 0,0 0 4 0,-5-14-1 16,5 14-4-16,0 0 4 0,0 0 1 15,0 0-1-15,0 0 4 0,0 0 2 0,0 0 0 0,0 0-1 16,-3-14-2-16,3 14 2 0,0 0 1 0,0 0 4 16,0 0 1-16,0 0 5 0,0 0 5 0,-1-12 2 15,1 12 2-15,0 0 6 0,0 0-5 0,0 0 17 16,0 0 0-16,0 0 3 0,0 0 6 0,0 0 4 0,-5-9 2 15,5 9 5-15,0 0 10 0,0 0 2 16,0 0 1-16,0 0 3 0,0 0 2 0,0 0 3 0,0 0 2 16,0 0-2-16,0 0 2 0,0 0-4 0,0 0 1 15,0 0-10-15,0 0-2 0,0 0-6 16,0 0-5-16,0 0-4 0,0 0 7 0,0 0-4 0,0 0-1 16,0 0 4-16,0 0 1 0,0 0 4 0,0 0 6 15,20 24-5-15,-20-15-1 0,4 0 1 0,-1 4 6 16,0-1 3-16,0 3-4 0,-3 0 2 0,6-1 7 15,-6 0-6-15,2 1 1 0,1-2-8 0,-2 2 1 16,1-1 2-16,1 2 3 0,0-5-7 0,-2 3 5 16,4-5 0-16,-4 7-6 0,5-5-2 0,-3-1-2 15,-2 0 0-15,-1-10 0 0,3 15 0 0,2-6-10 16,-5-9 2-16,6 15-9 0,-5-9 5 0,-1-6-4 16,6 11 6-16,-1-4-8 0,-5-7 1 0,7 11-3 15,-2-8 3-15,-5-3-4 0,6 10-1 0,-6-10-1 0,6 8-4 16,-6-8-5-16,7 5 3 0,-7-5-2 15,5 7 4-15,-5-7-8 0,0 0 3 0,0 0 2 0,0 0-5 16,6 9-1-16,-6-9-2 0,0 0 15 0,0 0-11 16,0 0-4-16,0 0 7 0,0 0-2 0,0 0 9 15,0 0-1-15,0 0-2 0,0 0-2 0,0 0 3 16,0 0-1-16,0 0-12 0,0 0 6 0,0 0 2 16,0 0-3-16,0 0-2 0,-14-33 0 0,10 24 0 15,4 9-1-15,-6-18-5 0,4 7-2 0,2-2 4 16,-1 0 1-16,1-2-8 0,0 1 4 0,1 0-1 15,-1-1-3-15,2 0 1 0,-2 6-5 0,4-6 5 16,-2 6-2-16,2-2 0 0,-1-3-2 0,0 4 2 16,3-1 2-16,-3-2 0 0,2 6-1 0,1 1 6 15,-6 6-11-15,10-16 1 0,-6 9 0 0,4 0 2 16,-8 7 3-16,10-10-4 0,-5 3-3 0,-5 7 1 0,9-6 3 16,-9 6 2-16,13-7-3 0,-7 3 1 15,-6 4 9-15,15-7-7 0,-3 5-3 0,-3-3 0 0,3 3 2 16,1-3 4-16,1 1 0 0,1 0-3 15,0-1-4-15,-1 1 4 0,3 0 2 0,-5 1 9 0,3-1-11 16,-2 3-2-16,-1 1 1 0,-12 0 1 16,19-4 3-16,-10 3 0 0,-9 1-5 0,14-5-1 15,-14 5 0-15,0 0 2 0,19 4-10 0,-19-4-9 0,0 0-16 16,6 6-21-16,-6-6-30 0,0 0-28 0,0 0-23 16,0 0-38-16,-19 22-48 0,13-17-52 0,-3-1-81 15,-2 1-268-15,1-5-675 0,10 0 299 0</inkml:trace>
          <inkml:trace contextRef="#ctx0" brushRef="#br0" timeOffset="200439.1089">6368 8514 170 0,'0'0'243'0,"0"0"-8"15,0 0-13-15,0 0-14 0,0 0-3 0,0 0-10 16,0 0 0-16,0 0-10 0,-9 25-5 0,-2-14-11 15,5 1 2-15,0 2-8 0,-1 0-1 0,1 9-5 16,-5 0 7-16,2 0-4 0,-4-1-2 0,4 2 4 16,3 2 0-16,-1-3 1 0,1-2 0 15,1 0-13-15,5-5-4 0,-1 2-7 0,7-1-3 0,-3-1-3 16,-3 1-3-16,3-4-10 0,0 2-9 0,3-1-7 16,1-1-8-16,2-2-8 0,-6-3-10 0,4 2-8 15,-1-4-2-15,0 1-12 0,2 0-1 0,2-2-3 16,-1 2-19-16,2-5-29 0,-2 2-47 0,4 0-38 15,-1-4-44-15,-12 0-40 0,27-5-25 0,-18 1-32 16,1 2-44-16,4-5-50 0,-1-3-35 0,-1 3-316 16,-3-4-724-16,-2 4 321 0</inkml:trace>
          <inkml:trace contextRef="#ctx0" brushRef="#br0" timeOffset="200815.6052">6640 8786 61 0,'6'-11'262'0,"-6"11"-10"0,8-7-8 0,-2 0-16 16,-6 7-12-16,4-14-11 0,-2 4-18 0,-2 10-4 16,7-17-21-16,-4 8-12 0,-3 9-14 0,3-23-9 15,-3 12-6-15,2 0-12 0,1 0-10 0,-3 11-7 16,0-17-2-16,0 17-7 0,0-20-11 16,0 20 7-16,0-13-9 0,0 13 4 0,0-12-4 0,0 12-5 15,0 0-8-15,1-11 1 0,-1 11-5 16,0 0-11-16,0 0 0 0,0 0 1 0,0 0-11 0,0 0 9 15,0 0 0-15,0 0 4 0,0 0 8 0,0 0-1 16,8 32 23-16,-8-17-2 0,3-1 6 0,0 3 8 0,0-2 17 16,1 1-11-16,2 2-2 0,-3-3-6 0,2 1 1 15,0-1 8-15,1 3-9 0,-3-6-3 16,2 2-6-16,-1 3-4 0,1-5-7 0,1 1-4 16,-3 0-8-16,-2-4-1 0,2 4-7 0,-3-13-4 0,3 14-5 15,0-7-1-15,3 3-4 0,-6-10-11 0,2 15-19 16,-2-15-39-16,3 7-25 0,-3-7-40 0,3 7-26 15,-3-7-25-15,0 0-25 0,0 0-34 0,0 0-48 16,0 0-60-16,0 0-72 0,0 0-235 0,0 0-679 16,0 0 300-16</inkml:trace>
          <inkml:trace contextRef="#ctx0" brushRef="#br0" timeOffset="201138.6419">6966 8475 179 0,'0'0'214'0,"0"0"-9"0,0 0-12 0,19 3-2 16,-19-3 3-16,15 8-2 0,-9 0-9 0,4 1-11 0,1 5-2 15,1-3-8-15,-2 6-4 0,-1-3-3 0,4 9-8 16,1 0-3-16,-4-4 0 0,2 5-7 0,-1-1-3 15,1 4-2-15,-6-3-4 0,4-2 3 0,-5 2-11 16,-4 0 0-16,2-7-3 0,-3 2-6 0,0-2-6 16,0-1-6-16,-3 3-10 0,3-6-7 0,-3 2-9 15,0-1-7-15,0-4-6 0,-3 0-5 0,2 1-11 16,1-4-4-16,3-7-20 0,-3 13-32 0,3-13-33 16,0 0-26-16,-6 12-28 0,6-12-36 0,0 0-45 15,-6 6-56-15,6-6-71 0,0 0-291 0,0 0-646 16,0 0 286-16</inkml:trace>
        </inkml:traceGroup>
        <inkml:traceGroup>
          <inkml:annotationXML>
            <emma:emma xmlns:emma="http://www.w3.org/2003/04/emma" version="1.0">
              <emma:interpretation id="{D7F9FB0A-1C60-45F2-BF4C-5CEED056199F}" emma:medium="tactile" emma:mode="ink">
                <msink:context xmlns:msink="http://schemas.microsoft.com/ink/2010/main" type="inkWord" rotatedBoundingBox="9519,9106 11195,9029 11230,9783 9554,9861"/>
              </emma:interpretation>
            </emma:emma>
          </inkml:annotationXML>
          <inkml:trace contextRef="#ctx0" brushRef="#br0" timeOffset="201537.1793">7638 8735 159 0,'0'0'272'0,"0"0"-3"0,11 2-12 0,-11-2-9 0,10 6-14 15,-10-6-7-15,9 1-15 0,-9-1-5 0,13 4-17 16,-4-1-5-16,2 1-2 0,-11-4-4 0,19 2-8 16,-10 2-11-16,5-3-6 0,-1-1 0 15,3 2-5-15,-1 0-3 0,5-2-6 0,-2 0-1 0,0-4-12 16,1 4 2-16,0 2-10 0,1-2-3 15,-2-2-12-15,1 2-5 0,-1 0-8 0,1 0-5 0,-5 0-8 16,5-1-11-16,-6 2-3 0,1-2-6 0,-2 2-8 16,-12-1-3-16,19-1-10 0,-19 1-1 0,14 1-3 15,-14-1-3-15,13 0-11 0,-13 0-19 0,0 0-26 16,0 0-22-16,0 0-18 0,14-1-36 0,-14 1-20 16,0 0-34-16,0 0-37 0,0 0-26 0,0 0-38 15,0 0-38-15,0 0-54 0,0 0-250 0,-38 7-649 0,26-7 288 16</inkml:trace>
          <inkml:trace contextRef="#ctx0" brushRef="#br0" timeOffset="201762.2945">7768 8914 41 0,'0'0'271'0,"0"0"-8"0,0 0-8 15,7 13-10-15,-7-13-5 0,12 2-11 0,-12-2-8 16,20 3-14-16,-10-1-5 0,-10-2-11 0,26 1-12 15,-10-1-5-15,0 0-17 0,-2 0-6 0,5 0-6 16,-2-1-14-16,2 1 5 0,-3-2-20 0,4 4-12 16,-1-4-1-16,1 2-21 0,-7 0-5 0,2 0-6 15,-15 0-7-15,22 0 6 0,-11 0-21 0,-11 0-14 16,16 0-13-16,-16 0-23 0,12 0-18 0,-12 0-30 16,0 0-26-16,0 0-20 0,16 2-36 0,-16-2-39 15,0 0-55-15,0 0-57 0,0 0-249 0,0 0-575 16,0 0 254-16</inkml:trace>
          <inkml:trace contextRef="#ctx0" brushRef="#br0" timeOffset="202441.7004">8458 8701 5 0,'0'0'227'0,"3"-8"-12"0,-3 8-16 0,0 0-6 15,5-12-10-15,-5 12-14 0,0 0-10 0,0-15-12 16,0 15-9-16,6-13-20 0,-6 13-2 0,6-17-6 16,-6 9-11-16,7-7-7 0,-7 9-10 0,6-5-3 15,-3 1-3-15,5 0-5 0,1-1-2 0,-6 5-6 16,3-2 0-16,-6 8-5 0,10-12-1 0,-2 5-2 15,0 2-3-15,-8 5-1 0,11-7 1 0,-11 7 0 16,15-6-1-16,-15 6-1 0,13-4-3 0,-13 4 5 0,14-1 0 16,-14 1-4-16,16 5 3 0,-7-2 4 15,1 0-1-15,-10-3 0 0,23 11 1 0,-14-8 6 0,4 8 0 16,1-5 2-16,-2 1 1 0,4 0 4 0,-3 4-4 16,1 2 0-16,-5-4 0 0,4 4-5 0,-1-4 0 15,-4 3-4-15,1-1-3 0,-5 2 1 16,5 0-3-16,-6-1 2 0,1 0-18 0,-1 3 12 15,-6-3 6-15,2 3-12 0,-5 0-4 0,-3-1-4 0,2 3 1 16,-2-1 0-16,-5 3-4 0,-2 0 0 0,-4-3-2 16,4-4 1-16,0 7 2 0,-4-4-9 0,4 0-6 15,-4 2 1-15,1-6-3 0,0 5 4 0,-7-1-10 16,10-6 8-16,-1 0-3 0,3 0-6 0,0-1 2 16,1-2-2-16,2-2 3 0,2 0 1 0,9-4-2 15,-13 7 3-15,13-7-4 0,-12 4 2 0,12-4-7 16,0 0 4-16,-11 1 1 0,11-1-5 0,0 0-2 15,0 0 3-15,0 0-7 0,0 0 5 0,0 0-1 0,20-24 2 16,-10 18-4-16,-4 1 2 0,8-1-3 0,-2 3 6 16,-2-3 10-16,3 1-10 0,-1-2 0 0,5 3 6 15,-4 2-6-15,1-4 8 0,1 2 0 0,-2 3 6 16,-3-3-4-16,2 2 5 0,-1 1-2 0,2-2-1 16,-1 3-2-16,5 0-4 0,-17 0-1 0,16 0 1 15,-16 0 0-15,16 4 2 0,-10 0-6 0,-6-4-18 16,14 3-29-16,-14-3-18 0,13 6-25 15,-13-6-22-15,6 6-25 0,-6-6-23 0,9 7-24 0,-9-7-35 16,5 5-21-16,-5-5-30 0,0 0-38 0,0 0-292 16,15 0-646-16,-15 0 286 0</inkml:trace>
          <inkml:trace contextRef="#ctx0" brushRef="#br0" timeOffset="202641.2084">9159 8900 5 0,'15'0'277'0,"-1"1"0"0,5 2-1 15,-5 1-5-15,2-1-9 0,-3 2-11 0,-1 3-3 16,5 0-5-16,-7 0-13 0,-1 1-10 0,0 2-9 16,-1 2-5-16,-3 3-12 0,3 1-13 0,-5-4-10 15,-3 5-14-15,-3-1-2 0,1 1-27 0,-4-1-15 16,-5 2-9-16,-6 0-16 0,4 0-30 0,-4 1-45 16,1-3-44-16,4-3-43 0,-1-4-52 15,-4 1-62-15,1-4-66 0,4 3-109 0,-2-7-188 16,7-2-596-16,7-1 264 0</inkml:trace>
        </inkml:traceGroup>
        <inkml:traceGroup>
          <inkml:annotationXML>
            <emma:emma xmlns:emma="http://www.w3.org/2003/04/emma" version="1.0">
              <emma:interpretation id="{0C4156D4-990E-406A-B133-842183FB6FA5}" emma:medium="tactile" emma:mode="ink">
                <msink:context xmlns:msink="http://schemas.microsoft.com/ink/2010/main" type="inkWord" rotatedBoundingBox="11807,8826 15113,8673 15142,9312 11837,9465"/>
              </emma:interpretation>
            </emma:emma>
          </inkml:annotationXML>
          <inkml:trace contextRef="#ctx0" brushRef="#br0" timeOffset="203792.7143">10276 8428 188 0,'0'0'240'0,"0"0"-10"15,0 0-8-15,0 0-7 0,-22 15-10 0,22-15-7 16,-19 8-7-16,7 0-12 0,-9 3-10 0,3-2-7 15,-1 5-6-15,-8-4-10 0,7 4-8 0,-2 0-9 16,-2 0-5-16,2-3-1 0,2-2-16 0,8 6-5 16,-4-6-11-16,3-2-9 0,2 2-2 0,2-2-7 15,-1-2-12-15,4 2-7 0,6-7 0 0,-9 11-6 0,4-4 5 16,5-7-17-16,-3 11-4 0,3-11 2 0,0 0 5 16,0 13-7-16,0-13-3 0,8 8-1 15,1-5-6-15,-9-3 4 0,16 7-5 0,-8-6 0 0,-8-1 3 16,21 1-2-16,-14-1-2 0,-7 0 1 0,22 0-3 15,-10 0 2-15,0 0 2 0,-12 0-4 0,24-1-3 16,-13 1-3-16,-11 0 2 0,22 1-5 0,-15-1 1 16,4 2 0-16,-11-2 4 0,18 5-13 0,-8-3 14 15,-1 3-9-15,-1-3 3 0,4 5-6 0,-5-4-8 16,5 2 11-16,-5 0 1 0,5-1-4 0,-4 3 4 16,1-3 3-16,1 2-5 0,-4 1-1 0,3-2-2 15,-2 1 7-15,-1-1-4 0,-6-5-2 0,11 9 0 16,-4-3 6-16,-7-6 10 0,6 11-18 0,-6-11 5 15,0 0 6-15,0 13 5 0,0-13 1 0,-10 12 4 16,10-12-5-16,-9 11-3 0,-2-4 9 0,0-2-6 0,-3 2 0 16,1-2-4-16,-4 2 7 0,5 0-19 0,-6-2 13 15,4 1-3-15,-6-1 4 0,4 0 9 0,2-2-15 16,1 0-1-16,-3 1-5 0,7 0 5 0,-3-2 1 16,12-2-7-16,-18 4-8 0,18-4-4 0,-14 1-12 15,14-1-13-15,-12 1-26 0,12-1-23 0,0 0-21 16,0 0-24-16,0 0-37 0,0 0-32 0,-6-13-46 15,6 13-52-15,0 0-281 0,18-27-623 0,-13 14 276 16</inkml:trace>
          <inkml:trace contextRef="#ctx0" brushRef="#br0" timeOffset="204150.396">10818 8447 273 0,'0'0'273'15,"0"0"-4"-15,0 0-13 0,0 0-21 0,0 0-19 0,0 0-16 16,0 0-15-16,0 0-9 0,0 0-5 0,0 0-7 16,0 0-5-16,0 0-10 0,-26 21 11 0,22-12-6 15,1 0-5-15,-3 4-2 0,0-2 8 0,0 6 14 16,2-3 1-16,1 3 3 0,0 1 6 0,0-1 2 15,1 1-8-15,2 0-8 0,0-1 2 0,2 1-9 16,-2-2 0-16,6-1-3 0,-3 1-12 0,1-1-12 16,-1 1-12-16,3-4-10 0,3 0-10 0,-4-3-7 15,3 5-9-15,-2-7-9 0,2 1-2 0,-2-3-10 16,1 2-2-16,-1-2-18 0,3 1-24 0,-1-3-33 16,-8-3-47-16,13 5-52 0,-13-5-51 0,16-5-43 0,-16 5-35 15,14-6-44-15,-14 6-46 0,12-10-40 16,-2 0-65-16,-1-1-264 0,2 0-759 0,-5 3 337 15</inkml:trace>
          <inkml:trace contextRef="#ctx0" brushRef="#br0" timeOffset="204508.4862">11085 8675 161 0,'6'-4'259'0,"-6"4"-9"0,10-4-11 0,-10 4-11 0,9-8-9 16,-9 8-12-16,14-10-13 0,-8 5-14 0,1-1-13 15,-7 6-11-15,15-16-12 0,-9 7-14 0,4 1-10 16,1-4-8-16,-2 1-15 0,1-1-7 0,-4 4-8 15,0-6-13-15,0 0-3 0,-3 0-7 0,1 0-8 16,-4 2-5-16,3-3-2 0,0 3-4 0,-3 12-5 16,0-17-3-16,0 17-1 0,2-14-3 15,-2 14-5-15,0-11 1 0,0 11-3 0,0 0-4 0,0 0-2 16,6-10-1-16,-6 10 7 0,0 0 4 0,0 0 12 16,0 0 6-16,0 0 5 0,6 29 11 0,-6-19 12 15,3 4 3-15,-3 0 16 0,3 1 7 0,-2 2 12 16,2 0 4-16,0 0-6 0,0 5 7 0,0-3-5 15,0-1-3-15,3 0 4 0,-4 0-9 0,2-1-5 16,-2-3-8-16,4 2-11 0,-5-1-11 0,4 0 1 0,-4-4-6 16,4-2-6-16,-4-1-7 0,-1-8-2 0,0 20-8 15,0-14-12-15,0-6-17 0,5 15-40 0,-5-15-35 16,0 0-33-16,-5 15-36 0,5-15-32 0,0 0-34 16,0 0-38-16,0 0-42 0,0 0-52 0,0 0-80 15,0 0-220-15,0 0-686 0,-7-36 304 0</inkml:trace>
          <inkml:trace contextRef="#ctx0" brushRef="#br0" timeOffset="204846.1962">11532 8316 208 0,'23'2'229'0,"-23"-2"-6"0,10 7-6 0,-10-7-4 0,12 11-7 15,-2-1 0-15,-1 0 1 0,0 1-9 16,2 1-13-16,7 6-9 0,-5 4 1 0,-3-8-4 16,4 7-4-16,-1 2 2 0,-1-3-1 0,-1 2-5 15,-1-1-1-15,2 1-15 0,-6-8 3 0,0 4-8 16,-2 5-5-16,-1-8-13 0,-1 1-17 0,-4-2 1 15,-1 1-11-15,-1-1-9 0,-2 0-4 0,0-2-10 0,0 1-4 16,-3-3-13-16,-1 0-8 0,2 1-24 0,-1-4-32 16,0-1-31-16,9-6-37 0,-9 7-27 0,2-3-39 15,7-4-42-15,0 0-56 0,-15-3-57 0,15 3-354 16,0 0-700-16,-6-16 311 0</inkml:trace>
          <inkml:trace contextRef="#ctx0" brushRef="#br0" timeOffset="205180.6664">12168 8477 98 0,'0'0'289'0,"13"0"-12"15,-13 0-8-15,18 1-5 0,-9-1-9 0,3 1-18 16,-3 3-3-16,7-4 1 0,-1 0-21 0,0 2-8 15,1-2-10-15,-1 0 7 0,-1 0-13 0,1 1-6 16,2-2-8-16,1 1-9 0,3-2-10 0,-4 2-15 16,2 0-2-16,0-1-10 0,-1-3-11 0,-1 3-10 15,-1-2-3-15,1 1-14 0,-1-3-6 0,-6 2-10 16,7 0-8-16,-7 1-7 0,2 0-7 0,-4-4-2 16,-8 6-11-16,19-7 0 0,-19 7-9 0,13-4-9 15,-5 3-18-15,-8 1-24 0,0 0-24 0,0 0-20 0,0 0-31 16,0 0-13-16,0 0-23 0,0 0-33 15,0 0-29-15,0 0-36 0,0 0-39 0,-22 22-40 16,13-19-296-16,-8 3-652 0,1 2 288 0</inkml:trace>
          <inkml:trace contextRef="#ctx0" brushRef="#br0" timeOffset="205413.4671">12302 8629 215 0,'0'0'249'0,"0"0"-1"0,10 13-8 15,-2-11-4-15,-8-2-13 0,13 2-15 0,-13-2-2 16,19 3-10-16,-10-3-7 0,3 0-15 0,9 4 4 16,-1-4-10-16,-2 1-12 0,-1-1-5 0,1 0 16 15,0 0-21-15,3-1-16 0,-3 1-8 0,-2-4-6 16,2 4-13-16,-3 0-3 0,-1 0-6 16,2 0-13-16,-6-1-10 0,-10 1-9 0,20-2-8 0,-20 2-11 15,13-2-25-15,-13 2-27 0,11-2-30 0,-11 2-26 16,0 0-48-16,9-6-51 0,-9 6-60 0,0 0-71 15,0 0-278-15,6-11-620 0,-6 11 274 0</inkml:trace>
          <inkml:trace contextRef="#ctx0" brushRef="#br0" timeOffset="205871.0005">13021 8475 202 0,'0'0'294'0,"10"-5"-19"0,-10 5-14 15,12-9-15-15,-6 5-20 0,-6 4-19 0,12-11-19 16,-6 4-18-16,-3 0-15 0,-3 7-14 0,7-17-14 16,-2 7-12-16,1 2-11 0,-3 0-8 0,3-8-14 15,-2-1-2-15,-1 3-11 0,2-4-5 0,1 3-5 16,-5-1-5-16,4-4-6 0,-4 2-8 0,3 1-1 15,-1 0-3-15,-1-1-2 0,2 4 10 0,-2 3 1 16,-2 0 2-16,0 11-1 0,4-17 6 0,-2 11-6 16,-2 6 5-16,3-11-7 0,-3 11-3 0,0 0-10 15,3-9 2-15,-3 9-4 0,0 0 1 0,0 0 6 0,0 0 9 16,0 0 17-16,6 37 10 0,-5-26 5 16,-1 6 17-16,0 6 12 0,0 1 9 0,3 2 6 15,-3 2 9-15,0-7 1 0,2 10 5 0,-1-6 8 0,4 3-1 16,1 0 5-16,-3 0-2 0,1-2-3 15,2-4-5-15,-1 3-2 0,1-4-9 0,-2-4-3 0,2 2-7 16,0-4-10-16,-3 0-13 0,3-1-11 0,0-1-1 16,-5-3-10-16,5-2-13 0,-1 3-1 0,-2-4-5 15,-3-7-11-15,4 12-24 0,-4-12-26 0,3 9-47 16,-3-9-57-16,0 0-73 0,0 0-84 16,0 0-89-16,0 0-121 0,0 0-462 0,0 0-1020 0,0 0 452 15</inkml:trace>
        </inkml:traceGroup>
      </inkml:traceGroup>
    </inkml:traceGroup>
    <inkml:traceGroup>
      <inkml:annotationXML>
        <emma:emma xmlns:emma="http://www.w3.org/2003/04/emma" version="1.0">
          <emma:interpretation id="{761CB7FC-0ECE-46C8-A3F2-FE5AD0750890}" emma:medium="tactile" emma:mode="ink">
            <msink:context xmlns:msink="http://schemas.microsoft.com/ink/2010/main" type="paragraph" rotatedBoundingBox="2447,10556 11852,10697 11834,11873 2430,117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FCF1A6A-18EB-4B16-B5B2-DA74D61A4331}" emma:medium="tactile" emma:mode="ink">
              <msink:context xmlns:msink="http://schemas.microsoft.com/ink/2010/main" type="inkBullet" rotatedBoundingBox="2446,10640 3183,10651 3172,11371 2435,11360"/>
            </emma:interpretation>
          </emma:emma>
        </inkml:annotationXML>
        <inkml:trace contextRef="#ctx0" brushRef="#br0" timeOffset="217099.6443">669 10152 53 0,'0'0'145'0,"0"0"-17"0,0 0-7 0,0 0-3 16,0 0-10-16,0 0-10 0,0 0-11 0,0 0-2 16,0 0-5-16,0 0-10 0,0 0-1 0,0 0-15 15,0 0-1-15,0 0-2 0,0 0 0 0,0 0-9 16,0 0-5-16,0 0-8 0,0 0-2 0,0 0-1 16,0 0 3-16,0 0-7 0,0 0-1 15,0 0 0-15,0 0 2 0,0 0 1 0,0 0 5 0,0 0 7 16,0 0 0-16,0 0 2 0,0 0 7 0,0 0 3 15,0 0 1-15,0 0-3 0,0 0 4 0,0 0 1 16,0 0 3-16,0 0 2 0,0 0 2 0,0 0-4 0,0 0 3 16,0 0 2-16,-28 5-1 0,28-5-1 15,0 0-1-15,0 0 7 0,0 0-4 0,0 0 3 16,0 0 6-16,0 0-4 0,0 0-2 16,0 0 6-16,0 0-6 0,0 0 2 0,0 0-2 0,0 0-4 0,0 0-3 15,0 0-1-15,0 0-6 0,0 0-7 16,0 0 1-16,0 0-5 0,0 0-8 0,0 0-4 15,0 0 0-15,0 0-2 0,0 0-10 0,0 0 3 0,0 0-3 16,13-30 0-16,-13 30-1 0,13-8 0 0,-4 4-3 16,-1 1-1-16,2-1-3 0,-10 4 1 0,20-5-4 15,-11 3 5-15,0-2-1 0,-9 4-1 0,19-3-1 16,-9 0 0-16,-10 3 0 0,20 0 0 0,-20 0-4 16,15 4 2-16,-15-4-1 0,13 1-4 0,-2 4 4 15,-11-5-1-15,13 6 4 0,-9-2-6 0,-4-4 5 16,14 10-3-16,-10-6 2 0,-4-4-4 0,9 9 2 15,-4-1 0-15,-5-8-2 0,6 14 4 0,-5-7-3 16,-1-7-4-16,5 18 11 0,-5-7-6 0,0-11 0 16,-6 17 6-16,4-6-4 0,-2-1 1 0,-2 1-1 15,0-1 0-15,-3 1 2 0,1 2-1 0,1-1-1 16,-2 0-4-16,5-4 5 0,-7 2 3 0,2 1-8 0,0-5 4 16,5 1 0-16,-2 0 0 0,-2-3-3 0,8-4 2 15,-12 11-1-15,12-11-1 0,-10 7 2 0,10-7 3 16,-6 5-1-16,6-5 1 0,0 0 1 0,0 0-3 15,0 0 0-15,-7 9 1 0,7-9-9 0,0 0 11 16,0 0-3-16,0 0 2 0,0 0-3 0,0 0 0 16,0 0 3-16,0 0-7 0,0 0 2 0,0 0 4 15,0 0-3-15,31-14-4 0,-31 14 5 0,13-4-2 16,-13 4-1-16,15-5 6 0,-15 5-4 0,17-1-2 16,-8 0-2-16,-9 1 2 0,19-4 3 0,-12 4 1 15,-7 0-2-15,18 0-1 0,-18 0 4 0,17 0-7 16,-17 0 1-16,13 4 6 0,-4-2-3 0,-9-2 0 15,11 7 0-15,-11-7 3 0,11 8-6 0,-5-1 0 16,0 0 6-16,0 0 0 0,-3 1-1 0,2 1 1 0,-2 0-3 16,0 1 3-16,0 0 1 0,0 1-4 15,-3-11 5-15,4 20 3 0,-1-9-2 0,-3 2-2 16,0 0 3-16,0 2 4 0,0-4 3 0,-3 5 1 0,3-2 1 16,-3 1-5-16,-1-3 11 0,-2 3-12 15,1-2 5-15,-1 3-2 0,0-3 4 0,0-2-1 16,-1 0-1-16,0 3 1 0,-4-4 1 0,4 5 8 0,-2-5 1 15,0 4-9-15,0-6 6 0,1 0-2 0,-2-3 9 16,2 5-5-16,-4-6 7 0,2 3 5 0,-3 2 1 16,1-4-1-16,-2 1 5 0,2-2-1 0,0 0 9 15,3-3 2-15,-4 1 0 0,1-1-1 0,12-1-3 16,-21 0 9-16,21 0-1 0,-22-3 3 0,10-1-5 16,0 3-4-16,0-5 3 0,3-2-12 0,-3 5-4 15,0-6-4-15,3 1-2 0,2-3-3 0,-4 0-5 16,4 1-1-16,0-1-5 0,1-2 1 0,3 4-5 15,3 9-12-15,-9-12-14 0,6 5-15 0,3 7-15 16,-6-13-17-16,6 13-12 0,-2-12-24 0,2 12-11 16,0 0-16-16,2-17-12 0,-2 17-21 0,0 0-25 15,12-7-23-15,-12 7-31 0,9-2-28 0,-9 2-55 0,13-3-241 16,-13 3-603-16,13-5 267 0</inkml:trace>
        <inkml:trace contextRef="#ctx0" brushRef="#br0" timeOffset="215812.3654">717 10156 11 0,'0'0'131'0,"0"0"-11"0,0 0-15 0,0 0-26 16,0 0-24-16,0 0-31 0,0 0-47 0,0 0-61 16,0 0-91-16,0 0 40 0</inkml:trace>
        <inkml:trace contextRef="#ctx0" brushRef="#br0" timeOffset="218024.5471">1212 10625 196 0,'0'0'245'0,"0"0"-16"15,0 0-8-15,0 0-12 0,0 0-8 0,0 0-10 16,0 0-12-16,0 0-15 0,0 0-17 0,0 0-11 16,0 0-6-16,0 0-13 0,0 0-10 0,0 0-11 15,0 0-7-15,0 0-7 0,0 0-3 16,0 0-3-16,0 0-8 0,0 0-1 0,0 0-2 0,0 0-3 15,0 0 0-15,0 0-6 0,0 0-2 0,0 0-4 16,0 0 0-16,0 0-5 0,0 0 1 0,30-15-9 16,-30 15 3-16,6-10-5 0,-6 10 5 0,4-9-6 0,-4 9-2 15,6-8 0-15,-6 8 3 0,3-8 1 16,-3 8-2-16,0 0-2 0,5-13 8 0,-5 13-2 16,0 0 2-16,0 0 1 0,1-10-5 0,-1 10 4 15,0 0-3-15,0 0-3 0,0 0 1 0,0 0-3 0,0 0-7 16,0 0 0-16,0 0 4 0,0 0 4 15,0 0-9-15,0 0-7 0,-28 12 8 0,28-12-7 0,-12 14 5 16,7-8 20-16,1 1-16 0,-1 2 3 0,5-9-12 16,-9 11 7-16,9-11-6 0,-4 15-1 0,4-15-5 15,-6 15 7-15,4-8-4 0,2-7-1 0,0 0 0 16,-3 16 0-16,3-16-4 0,0 0 3 0,5 13 0 16,-5-13 0-16,0 0-5 0,6 7 3 0,-6-7 1 15,12 0-9-15,-12 0 8 0,0 0 6 0,0 0-7 16,22-7-2-16,-22 7-2 0,14-11 3 0,-8 9-3 15,-6 2 3-15,12-11 1 0,-12 11 0 0,7-7 0 16,-7 7 6-16,7-11 5 0,-7 11 7 0,5-13 2 16,-5 13 1-16,1-8-2 0,-1 8 3 0,0 0-11 15,-7-18-4-15,7 18 1 0,-5-10-1 0,5 10-10 16,0 0 5-16,-8-14-10 0,8 14-16 0,-8-1-22 0,8 1-27 16,0 0-34-16,0 0-13 0,0 0-22 0,0 0-25 15,0 0-28-15,-25 13-40 0,19-8-38 0,6-5-61 16,-8 10-291-16,8-10-664 0,-6 8 294 15</inkml:trace>
      </inkml:traceGroup>
      <inkml:traceGroup>
        <inkml:annotationXML>
          <emma:emma xmlns:emma="http://www.w3.org/2003/04/emma" version="1.0">
            <emma:interpretation id="{40575222-5283-4E58-920E-922D0E3DAA05}" emma:medium="tactile" emma:mode="ink">
              <msink:context xmlns:msink="http://schemas.microsoft.com/ink/2010/main" type="line" rotatedBoundingBox="3820,10577 11852,10697 11834,11873 3802,11752"/>
            </emma:interpretation>
          </emma:emma>
        </inkml:annotationXML>
        <inkml:traceGroup>
          <inkml:annotationXML>
            <emma:emma xmlns:emma="http://www.w3.org/2003/04/emma" version="1.0">
              <emma:interpretation id="{7F0E33B9-AFFF-40F2-BC6A-BF65D4D781FA}" emma:medium="tactile" emma:mode="ink">
                <msink:context xmlns:msink="http://schemas.microsoft.com/ink/2010/main" type="inkWord" rotatedBoundingBox="3817,10771 5835,10801 5821,11780 3802,11750"/>
              </emma:interpretation>
            </emma:emma>
          </inkml:annotationXML>
          <inkml:trace contextRef="#ctx0" brushRef="#br0" timeOffset="218825.5903">1923 10490 58 0,'0'0'224'0,"6"-11"-11"0,-6 11-9 0,2-11-9 0,-2 11-11 16,1-11-8-16,-1 11-3 0,3-11-9 0,-3 11-9 15,0 0-5-15,3-13-4 0,-3 13-8 0,5-10-9 16,-5 10-7-16,3-9-9 0,-3 9-3 16,0 0 2-16,3-15-4 0,-3 15-1 0,0 0-3 15,6-7-3-15,-6 7-9 0,0 0 0 0,0 0-8 0,0 0-6 16,0 0-10-16,0 0-8 0,0 0-5 0,0 0 6 16,0 0-2-16,0 0 7 0,0 0 0 0,1 31 8 15,-2-17-2-15,-2 3 8 0,1 0 9 16,1-1 0-16,2 6 17 0,-1-1-5 0,-1 3 6 0,1-6-2 15,1 1 3-15,4 1 8 0,1 4 1 0,-4 0-3 16,3-1 4-16,-2-8 1 0,3 3-8 0,0-1 1 16,0 0-5-16,1-3-7 0,-1 1-7 0,2 1-5 0,1-7 27 15,-3 5-6-15,3-4-6 0,-5 1-6 0,2-5-6 16,0 1-8-16,0-2-4 0,-6-5-6 16,13 11-4-16,-8-6-11 0,-5-5-6 0,4 7-2 0,-4-7-11 15,0 0 7-15,11 4-4 0,-11-4-11 0,0 0 2 16,0 0-4-16,9 3-11 0,-9-3-15 0,0 0-24 15,0 0-33-15,13-12-37 0,-13 12-46 0,6-10-54 16,-1 2-57-16,-2 0-58 0,1-6-53 0,-2 5-59 16,1-6-87-16,-6 1-326 0,6-4-899 15,-6 1 397-15</inkml:trace>
          <inkml:trace contextRef="#ctx0" brushRef="#br0" timeOffset="219082.3325">2031 10282 291 0,'0'0'331'0,"6"-9"-12"0,-6 9-6 0,1-11-19 0,-1 11-9 16,5-11-15-16,-5 11-8 0,4-10-23 15,-4 10-13-15,0 0-25 0,4-11-24 0,-4 11-18 16,0 0-15-16,6-10-12 0,-6 10-11 0,0 0-20 15,0 0-5-15,0 0-13 0,0 0-3 0,0 0-17 16,0 0-13-16,18 5-38 0,-18-5-31 0,9 12-38 0,-9-12-42 16,3 18-42-16,0-5-53 0,0 1-60 0,-1-1-328 15,1-1-629-15,0 2 280 0</inkml:trace>
          <inkml:trace contextRef="#ctx0" brushRef="#br0" timeOffset="219418.5641">2354 10571 109 0,'0'0'273'16,"12"5"-4"-16,-12-5-11 0,8 3-9 0,-8-3-11 16,0 0-7-16,16 3-11 0,-16-3-8 0,15 0-3 15,-15 0-11-15,16 1-6 0,-16-1-9 0,21 1 9 16,-13-1-1-16,-8 0-12 0,24 3-5 0,-13-3-4 15,6 0-5-15,-1 0-3 0,1 0-11 0,2 0-9 0,-4 4 0 16,3-4-17-16,-3 2-7 0,1-2-11 0,-5 0-6 16,1 0-8-16,-12 0-10 0,26 0-4 15,-15 1-8-15,-2 1-8 0,-9-2-3 0,15-2-4 0,-15 2-8 16,0 0-6-16,18-1 0 0,-18 1-7 0,0 0-3 16,0 0-5-16,12-2-9 0,-12 2-19 15,0 0-22-15,0 0-28 0,0 0-28 0,0 0-33 0,0 0-35 16,0 0-34-16,0 0-32 0,0 0-36 15,0 0-43-15,0 0-57 0,0 0-320 0,0 0-725 0,-35 20 321 16</inkml:trace>
          <inkml:trace contextRef="#ctx0" brushRef="#br0" timeOffset="219686.2039">2426 10780 70 0,'0'0'273'0,"0"0"-9"0,0 0-8 16,0 0-13-16,15 3-6 0,-15-3-6 0,18 0-12 0,-18 0-3 16,19 0-11-16,-4 2-1 0,-2-4-12 0,2 2 2 15,2 0-10-15,-1 0 4 0,-1-2-6 16,1 2-10-16,-1 0-15 0,3 2-10 16,-7-4-14-16,1 1-14 0,-12 1-12 0,20 1-4 0,-9-1-20 15,-11 0-2-15,15 0-12 0,-5 2-1 0,-10-2-9 16,0 0-17-16,15 0-28 0,-15 0-30 15,0 0-33-15,14-3-32 0,-14 3-35 0,0 0-41 0,0 0-46 0,0 0-55 16,0 0-81-16,0 0-244 0,12-4-630 0,-12 4 279 16</inkml:trace>
          <inkml:trace contextRef="#ctx0" brushRef="#br0" timeOffset="220496.2521">3104 10474 195 0,'0'0'278'0,"0"0"-11"0,2-10-12 15,-2 10-3-15,6-14-15 0,-6 14-12 0,4-9-16 16,-4 9-16-16,8-11-12 0,-4 4-17 0,-4 7-12 16,9-11-12-16,-4 1-16 0,2 3-8 15,-7 7-11-15,15-11-4 0,-9 3-10 0,1 2-9 0,1 1-11 16,2 0-2-16,-2 0-1 0,-8 5-6 0,15-7-5 15,-8 3-8-15,-7 4-2 0,14-7-1 16,-14 7-7-16,0 0 1 0,19 4-4 0,-19-4-5 0,12-3-1 16,-12 3 1-16,12 6 0 0,-9 0 0 0,-3-6 1 15,9 13 2-15,-6-4 7 0,1-1-2 0,-2 7-1 16,-1 0 4-16,2 1 5 0,-1 1-2 0,-2 0-1 16,0-3 2-16,-2 4 6 0,-2 6-8 0,-1-7 1 15,1 1 2-15,-2 2-1 0,0 2 6 0,-2 0-6 16,-1-4 1-16,2 0-2 0,0-5 5 0,-2 7-5 15,-2 2 5-15,2-7-7 0,2 3 2 0,-2-5-4 16,1 2-1-16,2-4-1 0,-1-1 1 0,-1 0-2 16,3-2-3-16,-1 3-3 0,0-6-2 0,1 3-2 0,5-8 0 15,-12 8 5-15,6-2-11 0,6-6-4 16,-7 7 1-16,7-7-1 0,-11 7-1 0,11-7-4 16,-9 6 10-16,9-6-12 0,0 0 1 0,-12 8 0 15,12-8-2-15,0 0-4 0,-7 3 5 0,7-3-2 0,0 0-2 16,0 0-4-16,0 0-1 0,0 0 5 0,0 0-6 15,0 0-1-15,0 0 0 0,0 0-3 16,0 0 0-16,-12-13 0 0,12 13-2 0,0 0 2 0,0 0-2 16,0 0 0-16,0 0-1 0,27-15 2 0,-27 15 0 15,13-6 2-15,-2 3 2 0,-2-1-2 0,-9 4-3 16,19-2 1-16,-8 0 1 0,3-1-3 0,1 3 6 16,3 3-4-16,-3-3 4 0,2 2 1 0,-3-1-3 15,1-1 4-15,5 5-1 0,-2 0 3 0,-3-4-1 16,4 3 6-16,-1-4-3 0,0 3 5 0,0-2-1 15,-3 3 12-15,1-2-10 0,0-2 4 0,-4 0 1 16,0 0-2-16,-12 0 2 0,20 0-1 0,-20 0 0 16,15 0 2-16,-15 0-3 0,11 0 4 0,-11 0-8 15,0 0-1-15,11 0-10 0,-11 0-19 0,0 0-31 16,0 0-39-16,0 0-53 0,15-4-54 0,-15 4-46 0,0 0-60 16,0 0-71-16,0 0-385 0,0 0-820 0,-6-16 363 15</inkml:trace>
          <inkml:trace contextRef="#ctx0" brushRef="#br0" timeOffset="221778.546">3922 10764 93 0,'0'0'228'0,"0"0"-10"0,4-8-5 0,-4 8-1 16,0 0-5-16,0 0-3 0,6-10-13 0,-6 10-14 15,0 0-20-15,0 0-13 0,0 0-11 0,0 0-5 16,0 0 2-16,0 0-6 0,6 30-11 16,-10-15-10-16,-2 1-9 0,-3 9-15 0,-2 1-1 15,-4 5-6-15,0 5-9 0,-2 1-17 0,-3-1-41 0,-2 1-51 16,-4 2-60-16,1-1-68 0,-3-2-307 0,-2 1-522 0,6 2 231 15</inkml:trace>
        </inkml:traceGroup>
        <inkml:traceGroup>
          <inkml:annotationXML>
            <emma:emma xmlns:emma="http://www.w3.org/2003/04/emma" version="1.0">
              <emma:interpretation id="{2770A23E-79A9-46A6-8C01-28197410F94E}" emma:medium="tactile" emma:mode="ink">
                <msink:context xmlns:msink="http://schemas.microsoft.com/ink/2010/main" type="inkWord" rotatedBoundingBox="6957,10624 8726,10650 8708,11826 6939,11799"/>
              </emma:interpretation>
            </emma:emma>
          </inkml:annotationXML>
          <inkml:trace contextRef="#ctx0" brushRef="#br0" timeOffset="223716.9971">5115 10199 47 0,'0'0'299'0,"-3"-25"-11"16,3 14-10-16,-3 1-7 0,3 10-17 0,-3-21-13 15,3 14-13-15,0 7-23 0,1-17-13 0,-1 17-15 16,5-13-19-16,-5 13-14 0,0-8-16 0,0 8-14 15,0 0-9-15,0 0-13 0,0-15-14 0,0 15-8 16,0 0-14-16,0 0-20 0,0 0-13 0,0 0-25 16,0 0-22-16,0 0-36 0,0 0-38 0,9 29-43 15,-9-29-48-15,7 17-78 0,-5-10-184 0,4 0-488 16,1 3 216-16</inkml:trace>
          <inkml:trace contextRef="#ctx0" brushRef="#br0" timeOffset="223456.4421">5273 10377 21 0,'0'0'179'0,"0"0"-8"16,0 0-9-16,15 13-6 0,-15-13-12 0,0 0-6 15,0 0-11-15,0 0-9 0,0 0-5 0,0 0 0 16,0 0-10-16,0 0-10 0,0 0 9 0,0 0-2 16,0 0 0-16,0 0 0 0,0 0-6 0,0 0-3 15,0 0-2-15,0 0-4 0,0 0-3 0,0 0 3 16,0 0-5-16,0 0 2 0,0 0-5 0,0 0 1 16,0 0-3-16,0 0 0 0,0 0 0 0,0 0-4 15,0 0-4-15,4-17-5 0,-4 17-6 0,0 0-6 0,0 0-8 16,0 0-2-16,0 0-10 0,0 0-2 15,0 0-1-15,0 0-4 0,0 0-1 0,0 0-2 16,0 0 2-16,3 19 3 0,-3-19 0 0,3 14-1 0,-3-14-3 16,2 17 5-16,-2-7 0 0,1 0 3 0,2 1-5 15,-1 3 4-15,-1 3 1 0,4-4 9 0,-4 2-6 16,1-1 13-16,2 3-7 0,-2-4 0 0,2 5 4 16,-2-4 0-16,2 6-7 0,-2-4-2 0,2 0 8 15,-3 2-1-15,1-4 5 0,-1 4-8 0,2-1 5 16,0-3 0-16,0 3 1 0,-1-2 4 0,1 1-10 15,0-1-3-15,-2 1 6 0,4 0-9 0,-2-3 8 16,-3 4-4-16,6-1 0 0,-5-3 1 0,-1 4 0 16,3-3 0-16,-1 1-4 0,-1-1 2 0,-1 2 1 0,6-2 2 15,-6-2 1-15,0 0-3 0,0 2-1 16,2-4-1-16,-2-10 3 0,0 26 2 0,0-16 4 16,-2 1-1-16,2 0-1 0,0 2 0 15,-4-2 1-15,4-11-1 0,-2 18 0 0,-1-9-1 0,0 1 1 0,0-2 2 16,3-8 0-16,-4 17-3 0,-2-10 1 0,0 3-3 15,6-10 0-15,-8 11-1 0,2-4-1 0,6-7 0 16,-8 11 1-16,8-11-4 0,-8 14 2 0,2-11-2 16,6-3-6-16,-12 6 1 0,3-2-1 0,9-4-1 15,-13 4-6-15,13-4 1 0,-12 7 1 0,3-3-3 16,9-4-1-16,-15 2-3 0,15-2 0 0,-16 1-3 16,16-1 1-16,-18 0-1 0,18 0-3 15,-14-3 3-15,14 3-2 0,-16-4-3 0,7 0 1 0,9 4-2 16,-16-7-1-16,8 1-6 0,1 1-13 0,7 5-20 15,-15-14-29-15,9 4-19 0,-5 0-36 0,4-1-31 16,5-6-34-16,-4 3-29 0,3-2-23 0,0-2-31 0,-3 0-44 16,0-3-40-16,-2-2-91 0,2-3-225 15,1-2-720-15,-2-6 319 0</inkml:trace>
          <inkml:trace contextRef="#ctx0" brushRef="#br0" timeOffset="224175.3397">5831 10553 7 0,'0'0'266'0,"0"0"-12"0,0 0-10 0,10 5-7 16,-10-5-7-16,0 0-17 0,0 0-4 0,16 0-10 16,-16 0-11-16,15-4-5 0,-15 4 4 15,17 0-18-15,-17 0-7 0,22-1-2 0,-11 2-10 0,-1-1-13 16,-10 0 1-16,28-1 10 0,-14 2-23 0,-1-1-4 15,2 0-8-15,0-1 0 0,-15 1-1 0,30-1 4 16,-17 1-13-16,-2-1-1 0,1 2-8 0,-12-1 1 16,24 0-9-16,-10-5 0 0,0 5 0 0,-14 0-13 15,19-2-8-15,-10 2-5 0,2 2-6 0,-11-2-5 16,19 0-6-16,-19 0-3 0,13 0-6 0,-13 0-2 16,11 4-4-16,-11-4-5 0,0 0-5 0,0 0-12 15,16 2-17-15,-16-2-23 0,3 5-28 0,-3-5-20 16,0 0-29-16,0 0-23 0,0 0-22 0,5 13-31 15,-5-13-39-15,0 0-50 0,-18 15-68 0,10-10-279 16,2 0-674-16,6-5 298 0</inkml:trace>
          <inkml:trace contextRef="#ctx0" brushRef="#br0" timeOffset="224483.3683">5963 10799 142 0,'0'0'320'0,"6"10"-16"16,-6-10 3-16,9 3-24 0,-9-3-12 0,14 4-12 0,-1-4-15 15,-13 0-4-15,25-4-15 0,-14 8-12 0,5-8-13 16,1 2-15-16,-4 2-8 0,7-1-4 0,-7-1-27 16,2 2-12-16,-6-4-12 0,-9 4-13 0,22-1-14 15,-14 0-4-15,-8 1-12 0,16-2-9 0,-16 2-28 16,16-1-25-16,-16 1-24 0,15-2-23 0,-15 2-36 15,12-2-31-15,-12 2-36 0,0 0-50 0,0 0-52 16,15-6-66-16,-15 6-265 0,9-8-614 0,2 2 272 16</inkml:trace>
          <inkml:trace contextRef="#ctx0" brushRef="#br0" timeOffset="224890.6557">6585 10653 20 0,'17'-5'280'16,"-11"3"-9"-16,-6 2-15 0,18-11-13 0,-11 7-13 0,3 1-17 15,4-4-14-15,-5 3-19 0,4-3-12 0,-4 1-16 16,2 1-11-16,-4-1-12 0,2-3-10 0,-3 3-6 16,4-4-12-16,-7 2-7 0,3 0-8 15,2 1-8-15,-2-2-9 0,-3-1-4 0,-3 10-12 0,3-16 1 16,-2 8-6-16,-1 8-7 0,6-22-6 0,-6 13 0 15,0-2-2-15,0 11 0 0,0-19-9 16,0 19 0-16,0-19 2 0,-3 9 2 0,3 10 5 0,3-15 4 16,-3 15 4-16,0 0-9 0,-3-20-1 0,3 20 3 15,0 0-6-15,0-9-3 0,0 9-8 0,0 0 4 16,0 0-6-16,0 0 10 0,0 0-16 0,0 0 3 16,0 0 2-16,0 0 4 0,0 0 5 0,-7 37 1 15,7-24 8-15,0 1 5 0,-3 3 10 0,3 1 14 16,0 5 7-16,0 0 14 0,0 4 2 0,0-5 3 15,0 2 12-15,0-1 5 0,3-6-6 0,-2 5-2 16,-1-4-4-16,2-1-6 0,-1 1-2 0,5-4-11 0,-3 3-1 16,0-4-10-16,-1-1-3 0,2 2-7 0,1-2-6 15,-2 1-2-15,3-3-1 0,-6 0-5 0,4-3-8 16,-4-7-22-16,9 15-31 0,-9-9-39 16,0-6-38-16,7 10-35 0,-7-10-38 0,6 10-41 0,-6-10-51 15,6 8-67-15,-6-8-114 0,0 0-223 0,0 0-725 16,0 0 320-16</inkml:trace>
        </inkml:traceGroup>
        <inkml:traceGroup>
          <inkml:annotationXML>
            <emma:emma xmlns:emma="http://www.w3.org/2003/04/emma" version="1.0">
              <emma:interpretation id="{FEB2B1CF-EA93-43CB-A6F7-50633BDBB595}" emma:medium="tactile" emma:mode="ink">
                <msink:context xmlns:msink="http://schemas.microsoft.com/ink/2010/main" type="inkWord" rotatedBoundingBox="9474,10884 10195,10895 10186,11505 9464,11494"/>
              </emma:interpretation>
            </emma:emma>
          </inkml:annotationXML>
          <inkml:trace contextRef="#ctx0" brushRef="#br0" timeOffset="226138.3106">7577 10807 117 0,'0'0'263'0,"0"0"-24"0,0 0-11 15,0 0-17-15,0 0-8 0,0 0-14 0,0 0-15 16,22-19-13-16,-22 19-12 0,14-5-11 0,-7 2-11 16,-7 3-8-16,15-5-5 0,-4 4-9 0,-1-2-5 15,-10 3-8-15,25-3-3 0,-13 3-10 0,5-1-3 16,-4 2-3-16,4-1-6 0,-1 3-4 0,-3 0-1 16,5-2-9-16,-4 0-2 0,2 3 2 15,1 1-3-15,2-3-8 0,-6-1 3 0,7 5-6 0,-5-4-1 16,1 3-7-16,1-3 11 0,-1 4-5 0,0-3 2 15,4 3-1-15,-7-2-8 0,7-1 5 0,-4-3-4 16,0 2 4-16,2-2-12 0,-1 0 2 0,2 0-3 16,-3-2 1-16,1-1-6 0,-1-1-3 0,4 3 3 0,-7-4 3 15,0-1-4-15,5 1-7 0,-10 2 3 0,11-4 10 16,-10 1-15-16,2-1 18 0,-2 0-12 0,-5 3-7 16,5-3 5-16,-3-1-5 0,-6 8 4 0,7-13-4 15,-7 13 3-15,0-13-4 0,0 13-7 0,0 0 4 16,-3-18 1-16,3 18-2 0,-10-13 3 0,4 6 0 15,-1 2-4-15,-2-1 6 0,-5 1-4 0,-2-1-4 16,1 6 3-16,-2-4 3 0,1 2-6 0,-3 2 1 16,-4 2-2-16,4-2 1 0,-5 2 1 0,5 0 4 15,-4 2-1-15,4-2-4 0,2 3-6 0,1 0-6 16,0 1-18-16,-1 1-4 0,2-5-6 16,2 7-28-16,0-2-13 0,-2-2-35 0,4 2-36 0,-2 0-39 15,4 0-41-15,1-1-91 0,-1 1-168 0,-1-3-532 16,10-4 235-16</inkml:trace>
          <inkml:trace contextRef="#ctx0" brushRef="#br0" timeOffset="225530.2244">7749 10370 211 0,'-6'-15'263'0,"6"15"-3"15,0 0-12-15,-3-7-15 0,3 7-9 0,0 0-7 16,0 0-15-16,0 0-11 0,0-14-12 0,0 14-14 15,0 0-22-15,0 0-3 0,0 0-10 0,0 0-8 16,0 0-20-16,0 0-6 0,0 0-14 0,0 0-3 16,0 0-2-16,0 0 2 0,0 0 5 0,0 0 2 15,12 32-1-15,-8-15 14 0,-4-1-7 0,0 0 9 16,0 2 9-16,6-1 0 0,-3 7 10 0,0 1-4 16,-2-2 6-16,5 2-2 0,-6-10 4 0,0 7-7 15,6 1-1-15,-6 0-5 0,6-7 1 0,-6 4 0 16,0-3-7-16,2 1-7 0,4-4-5 0,-6 4-3 15,6-5-5-15,-3 5-5 0,0-2-3 0,-3-2-9 16,4-1-7-16,-1 0-1 0,0 0-7 0,-3-2-6 0,3-1-3 16,-3-10-8-16,3 18 0 0,0-11-4 15,-3-7-1-15,2 15-6 0,1-9-2 0,-3-6-1 0,3 13 1 16,-3-13-7-16,6 12-12 0,-6-12-14 0,0 10-24 16,0-10-26-16,0 0-32 0,0 0-37 0,3 11-36 15,-3-11-29-15,0 0-21 0,0 0-27 0,0 0-42 16,0 0-54-16,0 0-64 0,0 0-336 0,0 0-799 15,0 0 354-15</inkml:trace>
        </inkml:traceGroup>
        <inkml:traceGroup>
          <inkml:annotationXML>
            <emma:emma xmlns:emma="http://www.w3.org/2003/04/emma" version="1.0">
              <emma:interpretation id="{8FA59391-97FD-4197-ABC5-90F28EBF96F7}" emma:medium="tactile" emma:mode="ink">
                <msink:context xmlns:msink="http://schemas.microsoft.com/ink/2010/main" type="inkWord" rotatedBoundingBox="11325,10808 11850,10816 11842,11352 11317,11344"/>
              </emma:interpretation>
            </emma:emma>
          </inkml:annotationXML>
          <inkml:trace contextRef="#ctx0" brushRef="#br0" timeOffset="227495.6316">9474 10373 265 0,'0'0'264'0,"0"0"-11"16,0 0-8-16,0 0-9 0,0 0-10 0,0 0-23 0,0 0-9 15,0 0-16-15,0 0-14 0,0 0-16 0,0 0-8 16,0 0-18-16,0 0-10 0,-4-32-10 0,4 32-11 16,6-11-6-16,-6 11-11 0,10-9-10 0,-10 9-4 15,9-10-2-15,-2 3-13 0,2 2-4 0,-1-1-7 16,-2 1 5-16,4 3-8 0,-10 2-6 0,17-11 3 16,-8 7-7-16,1 1-7 0,-10 3 6 0,19-4-5 15,-13 2 2-15,-6 2-1 0,20-4-6 0,-20 4 7 16,13 4-7-16,-13-4-3 0,12 2 3 0,-12-2-5 15,11 9 8-15,-11-9 0 0,7 13 3 0,-2-6 1 0,-4 3-1 16,2 0 2-16,0 1-7 0,0 0 8 0,-6 4-8 16,3 3 12-16,0 0-1 0,-3-2-8 15,-1 1 11-15,-1 7-3 0,-2-7 7 0,4 4-3 0,-8 4 0 16,5-2-10-16,-1-1 18 0,-2-2-6 16,-2 0 4-16,-1-4-3 0,-1 7 0 0,4-7 0 15,-1-3 2-15,1 0 5 0,-5 3-3 0,7-3-5 16,-5 0 15-16,1-1-18 0,2 1 3 0,-1-3-2 0,1-3 2 15,6 0-8-15,-4-2 3 0,7-5-3 0,-9 10 3 16,9-10 0-16,-8 9 5 0,8-9-8 16,-6 5 3-16,6-5-3 0,0 0-7 0,0 0 6 0,0 0-4 15,0 0-5-15,0 0 1 0,0 0 8 0,-19-11-13 16,19 11 2-16,0 0 4 0,0-14-7 0,0 14-9 16,0 0-3-16,6-18 13 0,-6 18-8 0,7-12-2 15,-7 12 1-15,9-11-4 0,-1 6 6 0,-8 5 1 16,16-8-9-16,-10 3 2 0,-6 5 4 0,16-5-1 15,-16 5-7-15,20-1 8 0,-11 1 0 0,-9 0 3 0,22 1-4 16,-11 4 0-16,5-1 7 0,0-1-6 0,-1 3 7 16,-1-1-5-16,-1-2 2 0,4 5 9 15,-1-6 3-15,-1 5 6 0,3-1 8 0,-3-1 5 0,1 1 9 16,1-2 10-16,-1-1 2 0,0-2 4 0,1-1 5 16,1 3-2-16,-3-6 1 0,-1 6 3 15,-14-3-10-15,23-4-1 0,-10 1-7 0,1-1-2 0,-1 2-9 16,-13 2 1-16,19-4-9 0,-13 3-9 0,-6 1-15 15,17-4-40-15,-17 4-41 0,6-6-42 0,-6 6-46 16,0 0-49-16,0 0-59 0,0 0-54 0,0 0-95 16,0 0-238-16,0 0-715 0,0 0 317 0</inkml:trace>
        </inkml:traceGroup>
      </inkml:traceGroup>
    </inkml:traceGroup>
    <inkml:traceGroup>
      <inkml:annotationXML>
        <emma:emma xmlns:emma="http://www.w3.org/2003/04/emma" version="1.0">
          <emma:interpretation id="{4C540B5C-7063-49E8-AE6F-5954A6B84433}" emma:medium="tactile" emma:mode="ink">
            <msink:context xmlns:msink="http://schemas.microsoft.com/ink/2010/main" type="paragraph" rotatedBoundingBox="6922,12115 29711,10664 29795,11981 7006,1343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A8A2466-EADF-4C08-B871-BC9A22B8F372}" emma:medium="tactile" emma:mode="ink">
              <msink:context xmlns:msink="http://schemas.microsoft.com/ink/2010/main" type="line" rotatedBoundingBox="6922,12115 29711,10664 29795,11981 7006,13432"/>
            </emma:interpretation>
          </emma:emma>
        </inkml:annotationXML>
        <inkml:traceGroup>
          <inkml:annotationXML>
            <emma:emma xmlns:emma="http://www.w3.org/2003/04/emma" version="1.0">
              <emma:interpretation id="{794CBA33-7FEB-4F9E-8588-FB4E2FC67D4E}" emma:medium="tactile" emma:mode="ink">
                <msink:context xmlns:msink="http://schemas.microsoft.com/ink/2010/main" type="inkWord" rotatedBoundingBox="6927,12189 8943,12061 9023,13304 7006,13432"/>
              </emma:interpretation>
            </emma:emma>
          </inkml:annotationXML>
          <inkml:trace contextRef="#ctx0" brushRef="#br0" timeOffset="231302.5248">5186 11686 150 0,'0'0'328'0,"-1"-12"-15"0,1 12-12 16,0 0-14-16,-3-17-16 0,3 17-5 0,-3-6-9 15,3 6-22-15,0 0-11 0,0 0-16 0,-5-12-16 16,5 12-25-16,0 0-14 0,0 0-14 0,0 0-15 16,0 0-17-16,-3-11-9 0,3 11-15 0,0 0-2 15,0 0-15-15,0 0-22 0,0 0-22 0,0 0-24 16,0 0-22-16,0 0-23 0,8 40-23 0,-8-33-30 15,1 6-43-15,1 2-28 0,1-1-46 0,1 1-79 16,-1 0-212-16,0-3-550 0,3 5 244 0</inkml:trace>
          <inkml:trace contextRef="#ctx0" brushRef="#br0" timeOffset="230980.7309">5319 11940 158 0,'0'0'159'0,"0"0"-8"16,0 0-13-16,0 0-5 0,0 0-17 0,0 0 12 15,0 0-8-15,0 0-3 0,0 0-8 0,0 0-3 0,0 0-2 16,0 0-6-16,0 0 5 0,0 0-5 0,0 0 3 16,3-24-4-16,-3 24 0 0,0 0-3 0,0 0 1 15,0 0-5-15,0 0-5 0,0 0 0 0,0 0-3 16,0 0-5-16,0 0-6 0,0 0 0 0,0 0-9 16,0 0-2-16,0 0-6 0,0 0-5 0,0 0-7 15,0 0-7-15,0 0 1 0,0 0 3 0,0 0 2 16,0 0-3-16,0 0 2 0,0 0 1 0,0 0 3 15,6 41 4-15,0-35-4 0,-3 5 9 0,0 0-10 16,-2-2 2-16,2 3-5 0,0 2 5 0,0-3 5 16,0 3-5-16,-1 2 1 0,2-1 4 0,1-1-8 15,-2-1-3-15,-2 3 1 0,4-4 6 0,-1 2 8 16,-2-3-1-16,-2 4 2 0,1-1-4 0,1-3-3 16,2 2-1-16,-4 1 6 0,0-4-8 0,0 3 7 0,2-2-5 15,-2 0 4-15,3 2 0 16,-3-13-3-16,0 16 0 0,0-5-7 0,0-11-1 0,1 18-6 15,-1-9 2-15,0-9-1 0,0 17-1 0,0-17-1 0,2 11 2 16,2-4-11-16,-4-7 3 0,2 18-3 0,-1-9 1 16,-1-9-2-16,5 15 0 0,-4-8-4 0,-1-7-2 15,3 13 1-15,-3-13 3 0,2 13-4 0,-2-2-1 16,0-11 0-16,3 11 0 0,-3-11-2 0,0 13-1 16,0-13 3-16,4 13 1 0,-4-13 2 0,-1 15 5 15,1-15-2-15,-3 11 1 0,3-11 4 0,0 12 0 16,0-12 1-16,-5 11-1 0,5-11 5 0,-4 12-7 15,4-12 5-15,-6 11-2 0,6-11-1 0,-6 10-4 16,6-10 3-16,-3 7-1 0,3-7 0 0,-9 7 0 16,9-7 0-16,-8 8 0 0,2-1-1 0,6-7 6 15,-10 6-4-15,10-6-1 0,-18 7-2 0,9-7-1 16,9 0-1-16,-18 6-2 0,9-5 2 0,9-1-3 0,-22 3-2 16,13-3 1-16,9 0-2 0,-27 3-2 0,15-3 2 15,12 0-4-15,-22-3-1 0,11 0-1 16,11 3 0-16,-19-7 0 0,10 3 0 0,1 1-5 0,8 3 3 15,-13-11-2-15,4 4-8 0,0 1-7 0,9 6-13 16,-9-15-19-16,8 8-20 0,-8-2-19 0,6 0-15 16,-5-3-33-16,4 1-21 0,-1 0-22 0,4 1-23 15,1 10-21-15,-2-21-28 0,2 10-39 0,0 11-43 16,-3-27-68-16,3 11-263 0,3 0-712 0,-3-7 315 16</inkml:trace>
          <inkml:trace contextRef="#ctx0" brushRef="#br0" timeOffset="231758.6473">5819 12121 155 0,'0'0'287'16,"0"0"-15"-16,0 0-15 0,0 0-12 0,7 4-17 15,-7-4-14-15,0 0-9 0,0 0-15 0,12 4-8 16,-12-4-16-16,0 0 0 0,18 2-9 0,-18-2-6 16,13 1-8-16,-13-1-8 0,15 3-3 0,-4 0-5 15,-11-3 9-15,16 1-27 0,-16-1 1 0,20 1-6 16,-10-2-4-16,-10 1-8 0,16 3-2 16,-5-3-8-16,-11 0-10 0,18 1 5 0,-9 1-4 15,-9-2-4-15,0 0-7 0,21 0-5 0,-21 0 3 0,17 0-6 16,-9 2 2-16,-8-2-5 0,16-2-2 15,-16 2-7-15,14 2 2 0,-14-2-7 0,13-4-4 0,-13 4-2 16,15-3 1-16,-15 3-5 0,11-1-1 0,-11 1-2 0,13-4-7 16,-13 4-2-16,0 0 9 0,0 0-13 0,18 0-13 15,-18 0-27-15,0 0-4 0,10-4-23 16,-10 4-26-16,0 0-9 0,0 0-18 0,0 0-22 0,0 0-27 16,0 0-33-16,0 0-35 0,0 0-39 0,0 0-51 15,0 0-283-15,0 0-648 0,-35 16 287 0</inkml:trace>
          <inkml:trace contextRef="#ctx0" brushRef="#br0" timeOffset="232034.1374">5872 12345 254 0,'0'0'285'0,"17"0"-5"0,-17 0-4 0,22-3-6 15,-22 3-8-15,26-3-14 0,-13 1-9 0,5-1-5 16,1 0-13-16,-1 2-12 0,-1-3-14 0,-1 1-9 16,3 0-12-16,-2 0-17 0,-1 2-11 0,-4 0-13 0,2 1-19 15,-14 0-6-15,19-2-11 0,-10 0-9 16,-9 2-10-16,18 0-8 0,-18 0-12 0,13 0-4 16,-13 0-14-16,12 2-6 0,-12-2-27 0,0 0-21 0,14 0-32 15,-14 0-22-15,0 0-30 0,8 4-32 0,-8-4-38 16,0 0-41-16,0 0-39 0,8 6-90 0,-8-6-195 15,0 0-578-15,0 0 255 0</inkml:trace>
          <inkml:trace contextRef="#ctx0" brushRef="#br0" timeOffset="232574.456">6558 12097 9 0,'0'0'248'0,"11"-10"-12"0,-8 4-17 16,-3 6-14-16,7-9-8 0,-7 9-13 0,3-10-13 0,-3 10-13 15,9-11-10-15,-9 11-9 0,3-10-7 0,2 0-9 16,-5 10-4-16,3-14-8 0,-3 14-2 16,0-17-11-16,3 9-1 0,-3 8 1 0,0-18-5 15,0 7-13-15,0 11-6 0,0-17-7 0,0 8 2 0,0 9-10 16,-3-15 3-16,3 15 2 0,0-14-7 0,0 14 5 15,0 0-6-15,0 0 2 0,0 0-8 0,3-17-3 16,-3 17 2-16,0 0-8 0,0 0-4 0,0 0 3 16,0 0-4-16,0 0 32 0,0 0-14 0,0 0-4 15,0 0 10-15,3 46 14 0,-3-30 3 16,3-1 11-16,-6 3 8 0,6 6 8 0,-2 0-2 0,1-7 18 16,-2 8 2-16,4-1 0 0,-1 0 1 0,0-1-3 15,-1 0-3-15,-1-2-3 0,1-1 1 0,2 2-2 16,-2-5 0-16,0-3-10 0,1 3-3 0,0-5-9 15,-1 1-3-15,-1-2-5 0,1 2 1 0,1-6-6 16,-3-7-7-16,0 15-5 0,0-15-8 0,3 11-8 16,-3-11-1-16,6 10 1 0,-6-10-7 0,3 8-4 15,-3-8-1-15,0 0-6 0,0 0-4 0,0 0-8 16,1 13 3-16,-1-13 2 0,0 0-4 0,0 0-3 16,0 0 2-16,0 0-7 0,0 0-1 0,0 0 3 0,0 0-5 15,2 7 2-15,-2-7-4 0,0 0 6 0,0 0-6 16,0 0-4-16,0 0 8 0,0 0-6 0,0 0-16 15,0 0-5-15,0 0-24 0,0 0-28 0,0 0-33 16,0 0-48-16,0 0-67 0,0 0-74 0,0 0-79 16,0 0-83-16,0 0-473 0,-26-18-1001 0,19 12 442 15</inkml:trace>
          <inkml:trace contextRef="#ctx0" brushRef="#br0" timeOffset="235306.9613">7071 12381 264 0,'0'0'266'0,"0"0"-11"16,0 0-11-16,0 0-17 0,0 0-9 0,0 0-22 16,33-9-11-16,-33 9-20 0,0 0-9 0,0 0-18 15,0 0-12-15,0 0-10 0,0 0-3 0,0 0-11 16,0 0-1-16,6 16-8 0,-6-16-2 0,-3 15-7 16,-4 0-9-16,1-2-7 0,-3 5-6 0,-5 2-6 15,0 2-9-15,-4 0-3 0,1 1 0 0,-2 2-10 16,-2 6-3-16,2-11-15 0,-8 6-22 0,4-5-27 15,4-1-22-15,3 2-35 0,-4-2-38 0,7-3-44 0,-1-6-64 16,5 0-248-16,0-4-522 0,2-2 231 16</inkml:trace>
        </inkml:traceGroup>
        <inkml:traceGroup>
          <inkml:annotationXML>
            <emma:emma xmlns:emma="http://www.w3.org/2003/04/emma" version="1.0">
              <emma:interpretation id="{935175D2-40BD-4E0A-B259-6DF5E1E933BA}" emma:medium="tactile" emma:mode="ink">
                <msink:context xmlns:msink="http://schemas.microsoft.com/ink/2010/main" type="inkWord" rotatedBoundingBox="9803,12285 11175,12197 11221,12922 9849,13010"/>
              </emma:interpretation>
            </emma:emma>
          </inkml:annotationXML>
          <inkml:trace contextRef="#ctx0" brushRef="#br0" timeOffset="236130.3504">8038 11948 210 0,'9'3'248'0,"-9"-3"-22"0,0 0-12 0,0 0-18 15,0 0-16-15,0 0-13 0,0 0-17 0,0 0-7 0,19-3-15 16,-19 3-11-16,0 0-13 0,14-5 0 0,-14 5-5 16,10-10-5-16,-1 8-9 0,-3-5-8 15,1-1-9-15,-1 0-3 0,5 1-7 0,-2-3-9 16,-2 1-4-16,2 0-2 0,-3-1-5 0,2 2-3 0,-2-2-4 15,0 3-1-15,-5-3-2 0,5 2 0 16,-6 8-2-16,6-18-5 0,-3 9-1 0,-3-5-5 0,0 14 2 16,0-16-3-16,0 16 0 0,-3-15 1 0,3 15-2 15,-6-13 1-15,0 8-3 0,6 5 1 0,-13-9 7 16,13 9-2-16,-17-4 0 0,17 4 3 0,-25 4 2 16,11-4 3-16,-2 6-2 0,0 2 4 0,-1 2 0 15,1-1 1-15,-1 2-3 0,1-4-2 0,4 8 2 16,-1-6-2-16,-1 4-8 0,-1-1 4 0,8 1 0 15,-2 2-6-15,1-6 0 0,6 6 1 0,-4-6 0 0,6 0-5 16,0-9 2-16,-3 18-3 0,3-18 0 0,3 17 1 16,3-11 3-16,-4 1-7 0,6 0 1 15,-8-7-1-15,16 7 3 0,-4-3-1 0,2-3-3 16,-1-1-5-16,1 0-2 0,3-3-1 0,0-1 1 0,-1 1-2 16,1-2-6-16,2-1-1 0,-6-2-3 0,1 3-1 15,1-4 5-15,-2 3 0 0,1-1-1 0,-2 2 7 16,-5-1-1-16,2 2-3 0,-9 4 5 0,10-7 0 15,-10 7-4-15,12-7 7 0,-12 7 0 0,0 0 7 16,11-4-2-16,-11 4 0 0,0 0 1 0,10-4 1 16,-10 4-1-16,0 0 9 0,0 0 1 0,0 0 8 15,18 10 6-15,-13-5-9 0,1 4 20 0,0 0-2 16,4 4 12-16,-4 2-2 0,4 5 16 0,-1 4-3 16,2-1 7-16,1 0 2 0,-5 2 9 0,-1 0 1 15,2 1 0-15,1 1 3 0,-2-1 6 0,-1 3 2 16,-3-5 3-16,-3 1-4 0,0-8 4 0,0 7-6 15,0-6-6-15,0 6-4 0,-3-9-2 0,0-1-8 16,0 3-3-16,3-6-12 0,-2-1 0 0,0 0-4 16,2-10-6-16,0 17-5 0,0-17-5 0,0 15-1 15,0-15-3-15,-3 10-11 0,3-10-14 0,0 0-21 0,-6 7-40 16,6-7-24-16,0 0-46 0,0 0-36 0,0 0-37 16,0 0-39-16,0 0-48 0,0 0-66 15,0 0-359-15,13-35-769 0,-10 21 341 0</inkml:trace>
          <inkml:trace contextRef="#ctx0" brushRef="#br0" timeOffset="236573.5122">8851 11908 99 0,'0'0'338'0,"0"0"-22"0,0 0-19 16,0 0-18-16,0 0-19 0,0 0-19 0,16-6-24 15,-16 6-2-15,0 0-18 0,19-2-12 16,-19 2 1-16,17-2-9 0,-4 1-11 0,-1 1-5 0,-12 0-5 15,27 0-17-15,-10-6-7 0,-1 6-4 0,-7 0-13 16,7 0-18-16,1 0-1 0,-1-2-6 16,-4 2 5-16,1-4-27 0,-2 4-6 0,-11 0-2 0,25 0-6 15,-14 0-6-15,-11 0-6 0,22 2-3 0,-16-2-2 16,-6 0-6-16,16 0-3 0,-16 0-2 0,14 4-5 16,-14-4 0-16,12 0-3 0,-12 0 3 0,7 4-4 15,-7-4-3-15,0 0 2 0,0 0-5 0,12 3-4 16,-12-3-10-16,0 0-11 0,0 0-20 0,0 0-19 15,11 3-21-15,-11-3-8 0,0 0-21 0,0 0-21 0,0 0-32 16,0 0-30-16,0 0-41 0,-17 18-45 16,17-18-71-16,-13 5-216 0,1-2-605 0,1 1 267 15</inkml:trace>
          <inkml:trace contextRef="#ctx0" brushRef="#br0" timeOffset="236817.7529">8897 12135 64 0,'0'0'272'0,"0"0"-3"0,0 0-4 0,16 10-14 16,-7-8-8-16,-9-2-8 0,20 2-7 0,-1-6-11 15,-3 2-8-15,4 2-1 0,5-1-10 0,2-2-9 16,-2-1-13-16,1 0-5 0,1 2-16 0,-2-3-12 16,2 2-13-16,-2-2-14 0,-5 3-12 0,-4-1-5 15,0 1-12-15,1-2-7 0,-8 2-11 0,-9 2-11 16,16 0-6-16,-16 0-25 0,11 4-14 0,-11-4-25 15,0 0-19-15,0 0-31 0,6 7-28 0,-6-7-32 16,0 0-36-16,0 0-39 0,0 0-52 16,-23 15-84-16,23-15-180 0,-16 0-555 0,16 0 246 0</inkml:trace>
        </inkml:traceGroup>
        <inkml:traceGroup>
          <inkml:annotationXML>
            <emma:emma xmlns:emma="http://www.w3.org/2003/04/emma" version="1.0">
              <emma:interpretation id="{BA9D310C-C04C-4A98-A76C-D38CC3ADED1A}" emma:medium="tactile" emma:mode="ink">
                <msink:context xmlns:msink="http://schemas.microsoft.com/ink/2010/main" type="inkWord" rotatedBoundingBox="11704,12183 13780,12051 13810,12536 11735,12669"/>
              </emma:interpretation>
            </emma:emma>
          </inkml:annotationXML>
          <inkml:trace contextRef="#ctx0" brushRef="#br0" timeOffset="239234.7331">9820 11713 106 0,'8'-7'268'16,"-8"7"-9"-16,4-9-14 0,-4 9-11 0,0 0-12 0,13-7-11 15,-13 7-13-15,11-2-13 0,-11 2-8 0,0 0-13 16,19 9-10-16,-10-7-7 0,-1 7-2 0,2 0-13 16,-4 4-3-16,0-2 3 0,0 6-9 0,4 3-1 15,-7-2 5-15,6 4-7 0,-4 2-12 0,1-3-4 16,1 0-9-16,5 1-8 0,-6-4-1 0,2-2-10 15,-2 1-3-15,0-3-12 0,-2 1-1 0,-1-2-4 16,0-2-2-16,0-2-4 0,3-1-7 0,-6-8-1 16,1 14-2-16,-1-14 4 0,2 9-18 0,-2-9 7 0,0 0 1 15,1 11-3-15,-1-11-10 0,0 0-2 16,0 0-2-16,0 0-3 0,0 0 4 0,0 0-11 16,15-26-8-16,-13 15-12 0,1-3-13 0,3-2-7 0,-3 1-8 15,4-9-8-15,-1 0-12 0,6-1-3 0,-7 3 0 16,4-3 5-16,-2 4 0 0,-1-6 8 0,1 10 0 15,2-5 11-15,-1 8 0 0,1-3 9 16,0 3-5-16,-2 0 9 0,-1 7 2 0,5 0 7 0,-5-2 2 16,0 2 6-16,-6 7-5 0,16-9 14 0,-16 9 4 15,12 0 2-15,-12 0 4 0,13 8 5 0,-5-4 9 16,1 3-1-16,-2 6 10 0,2-2-3 16,-1 6 1-16,-2-3 12 0,2 4-3 0,-2-1 4 0,-1 1-6 15,2-1-5-15,-1-1 5 0,-4-1 4 0,2-1-7 16,-1 0 12-16,-3-4-17 0,6 1-7 0,-3-1 17 15,-1-2-24-15,-2-8 8 0,3 15-7 0,-3-15-8 16,3 12-2-16,-3-12 8 0,0 0 3 0,3 7 0 0,-3-7 1 16,0 0-3-16,0 0-2 0,0 0-2 15,0 0-2-15,0 0 5 0,0 0-15 0,27-24-2 16,-25 14-12-16,9-4-6 0,-2 1-8 0,1-3-9 0,-1-6-4 16,5-1-1-16,-2-2-5 0,1 4 10 0,0-2-1 15,-1 3 3-15,-4 2-4 0,1 5 10 0,1-2 5 16,-4 4 2-16,0 2 10 0,-3 2 0 0,2 0 8 15,-5 7-2-15,9-11 4 0,-9 11 1 0,0 0 14 16,10 0 10-16,-10 0-5 0,0 0 11 0,15 20 9 0,-11-10 5 16,-1-2-6-16,0 3 18 0,5 5-12 15,-5-1 3-15,3 2-1 0,0-3 0 0,0-1 3 16,1 2-5-16,1 0 2 0,-2 1-6 0,4-6-2 16,-1 4-2-16,0-7-5 0,0 3-1 0,-2-2-5 0,4-1 0 15,-2-1 1-15,1-2-1 0,1 1-3 0,4-3-5 16,-5 2 2-16,-1-2-4 0,-9-2 6 0,24-6-12 15,-15 6-3-15,4-2-5 0,-1-5-11 0,-1 2-9 16,0-5-3-16,0-1-7 0,-1-1-3 0,-1 0-7 16,2 0-4-16,-2 0-5 0,0 1 8 0,-2 3 12 15,-4-3 1-15,4 4 8 0,-7 7 0 0,5-8-1 16,-5 8 5-16,4-8 0 0,-4 8 0 0,0 0 1 16,0 0-12-16,0 0 18 0,0 0 5 0,0 0 3 15,17 16 15-15,-14-9-12 0,-3-7 11 0,6 18 3 16,0-11-1-16,-3 3 8 0,1-2 4 0,2 2-12 15,-3-2 8-15,8 4-3 0,-4-5 3 16,-1 2 2-16,3-2-1 0,-3-1 0 0,4-1 0 0,1-3-2 0,2 0-1 16,4-4-3-16,-17 2 4 0,21-2-8 15,-5-1 1-15,0-2 4 0,-2 1-9 0,-1-4-1 0,-1-1 2 16,2-2-6-16,2 1-11 0,-4 0-2 16,-5-4-5-16,5 0-11 0,-4 0-4 0,-5 0 4 15,1-3-15-15,-4 0 1 0,0-1-3 0,0 6 1 0,-4-5 1 16,-4 4-1-16,4 6 10 0,-7-4-1 0,2 2 15 15,-4 1-5-15,-3 4-5 0,-1 1-1 0,4 2 3 16,-4 1 7-16,1 3-3 0,0 1 10 16,1 1 3-16,1 3 5 0,-1 3 1 0,2 0 7 0,-1 1-2 15,5 1 1-15,-1 1 10 0,3 1-2 0,-2 2 8 16,6-3-2-16,-2 3-3 0,4-3 5 0,1-1-9 16,0 4-3-16,1-3 2 0,2-3 1 0,2 2 1 15,1-1-4-15,-2-2 3 0,2-3-2 0,0 3-4 16,4-6 2-16,-1 1 0 0,0-2 4 0,-1 1-13 15,-8-4 4-15,19 2-13 0,-19-2 2 0,29-7-13 0,-12 1-6 16,-2-1 8-16,-1-3-8 0,-1 2-4 16,1-2 5-16,-1-2-2 0,-1 0 15 15,1-3-16-15,-4 0 5 0,2-1 7 0,-2 2-1 0,-3 1 7 0,3 1 2 16,-5-5-8-16,1 6 9 0,-4 1 8 0,-1 10 0 16,8-12 2-16,-6 3 7 0,-2 9-6 0,6-9 3 15,-6 9-4-15,0 0 0 0,8-8 14 0,-8 8-3 16,0 0 8-16,0 0 3 0,0 0 3 0,13 24 7 15,-7-14-3-15,0-2 5 0,-3 5 1 0,8 1 13 16,-8-2-12-16,7 1-7 0,-2 0 3 0,1 0-13 16,-1-1 4-16,4 2 4 0,-1-3-4 0,-2 1-3 15,3-3-7-15,-5 0 7 0,4-3-6 0,-4-1-5 16,-1-1-4-16,-6-4-16 0,19 5-10 0,-11-3-8 16,-8-2-13-16,16-6-1 0,-16 6-3 0,14-10-5 15,-8 4-3-15,0-3 3 0,1 2-2 0,-1-4 6 16,0 1 1-16,0-4 5 0,0-1 1 0,0 1 6 0,0-3 10 15,-2 3-4-15,5-3 0 0,-6 6 3 16,2-5 4-16,1 8 6 0,-3-6 8 0,1 5-9 0,2 0 9 16,-6 9 4-16,11-10-1 0,-5 7 10 0,-6 3 1 15,13-4 15-15,-13 4 2 0,0 0 6 0,21 9 7 16,-17-4 9-16,10 5-1 0,-8-5 14 0,6 8 2 16,-5-2 2-16,7 2 3 0,0 4 4 0,-2-3 1 15,2-2-2-15,5 4 0 0,-5-4 2 0,1 1-13 16,-2 0-1-16,0-2-5 0,4 1-3 0,-2-2-1 15,-2-3-6-15,1 2-3 0,-6-4-5 0,1 1 4 16,5-6-8-16,-8 4-5 0,4-1-9 0,-10-3-16 16,14 4-21-16,-14-4-31 0,12 4-17 0,-12-4-51 15,0 0-31-15,12-11-27 0,-12 11-37 0,0 0-44 0,0 0-46 16,-5-26-68-16,5 26-268 16,-9-23-694-16,5 12 307 0</inkml:trace>
          <inkml:trace contextRef="#ctx0" brushRef="#br0" timeOffset="239455.5514">11890 11498 165 0,'0'0'300'0,"0"0"-14"0,0 0-13 15,0 0-10-15,0 0-12 0,-28 26-20 0,22-12 5 16,-3 7-11-16,-2 4-2 0,3-4-10 0,-4 3-17 16,-3 10-3-16,3-9-14 0,-3 1-5 15,1 0-12-15,-1 0-9 0,-1 8-11 0,3-13-16 0,-2 3-10 16,-2 0-12-16,4-4-21 0,-3-1 4 0,4 2-11 15,0-2-14-15,3-5-9 0,1-2-40 0,4-5-29 16,-2-2-36-16,6-5-38 0,-8 9-32 0,8-9-38 16,-6 10-56-16,6-10-61 0,0 0-332 0,0 0-660 15,0 0 292-15</inkml:trace>
        </inkml:traceGroup>
        <inkml:traceGroup>
          <inkml:annotationXML>
            <emma:emma xmlns:emma="http://www.w3.org/2003/04/emma" version="1.0">
              <emma:interpretation id="{34A4FFF8-ACCE-4E23-9817-262A20E0A1FD}" emma:medium="tactile" emma:mode="ink">
                <msink:context xmlns:msink="http://schemas.microsoft.com/ink/2010/main" type="inkWord" rotatedBoundingBox="14167,11803 16314,11666 16364,12459 14218,12596"/>
              </emma:interpretation>
            </emma:emma>
          </inkml:annotationXML>
          <inkml:trace contextRef="#ctx0" brushRef="#br0" timeOffset="240320.6326">12540 11242 107 0,'0'0'226'0,"0"0"-6"0,6-9-5 16,-6 9-9-16,0 0-3 0,0 0-8 0,0 0-15 16,0 0-9-16,0 0-13 0,0 0-7 15,0 0-11-15,0 0-6 0,0 0-12 0,-40 9-2 16,27-3-10-16,-4-1-7 0,-1 2-12 0,-7 3-4 0,9 0-8 15,-2-1-6-15,-2 3-11 0,2-1 3 0,5-2-5 16,-2 2-7-16,6-3-4 0,-1-2-6 0,4 3-3 16,-2-3-8-16,8-6 0 0,-9 13-5 0,5-9 2 15,4-4-5-15,0 14-2 0,0-14-2 0,0 0 2 16,7 11-2-16,-7-11-6 0,14 6 5 0,-5-3-3 0,0 1-9 16,-9-4 3-16,19 1-3 0,-10 1 1 15,7-1 1-15,-1 3 0 0,-1-4-3 0,1 4-2 16,-5 0 1-16,5-2-1 0,-3 4 3 0,1-3-6 15,-4 1 2-15,5-1 2 0,-2 2-4 0,-6-1 3 16,0 4 1-16,1-3 7 0,-7-5 2 0,6 18 5 16,-5-8-1-16,-2 3 11 0,1-13 5 0,-6 25 14 0,0-10-12 15,0-1 10-15,0 3 4 0,-1-6-2 16,-1 3-2-16,-4-1-1 0,3 0-8 0,-1-1-1 0,1 0 2 16,-2 2-8-16,3-4-1 0,2-5 0 0,0 2-2 15,6-7-3-15,-9 14-1 0,4-10-1 16,5-4-7-16,-9 10 4 0,9-10-2 0,-6 5-17 0,6-5 3 15,0 0-4-15,0 0-10 0,-6 9-14 0,6-9 4 16,0 0-2-16,0 0-7 0,0 0-13 0,0 0 13 16,0 0 2-16,0 0 1 0,0 0 12 0,0 0-11 0,0 0-2 15,32-3 14-15,-32 3 0 0,10 6 1 0,-4-1 4 16,-6-5 12-16,12 14 5 0,-5-7 0 16,-1 3 16-16,2 3 11 0,-1-2 0 0,2 2-3 0,-1-1 12 15,-2 1 0-15,-2-2-10 0,2 0 3 0,0 4-2 16,-1-3-2-16,-2-2-1 0,1 1-8 0,-2-3 14 15,-2-8-30-15,0 16-20 0,0-16-33 0,-3 11-35 16,3-11-35-16,-5 10-44 0,5-10-61 0,-7 8-67 16,7-8-352-16,0 0-690 0,0 0 305 0</inkml:trace>
          <inkml:trace contextRef="#ctx0" brushRef="#br0" timeOffset="240713.5648">12849 11571 337 0,'0'0'328'0,"0"0"-25"0,0 0-28 15,0 0-9-15,0 0-20 0,0 0-15 0,0 0-7 16,0 0-8-16,0 0-7 0,17 22-9 0,-17-22-11 16,19-2-1-16,-6 1-8 0,4 2-14 0,-2-1-11 15,0-1-5-15,2-2-10 0,1 1-18 0,-1-3-14 16,2 4-5-16,-4-4-10 0,4 2-11 0,-1 2-8 15,-3-3-5-15,2 1-13 0,-7 0-21 0,1 2-25 16,-1-2-34-16,2 0-29 0,-12 3-31 0,18-4-25 16,-18 4-32-16,9-2-42 0,-9 2-31 0,10-4-42 15,-10 4-40-15,9-11-271 0,-9 11-612 0,14-8 271 16</inkml:trace>
          <inkml:trace contextRef="#ctx0" brushRef="#br0" timeOffset="241175.6024">13475 11448 39 0,'0'0'312'0,"0"0"-13"16,14 2-15-16,-14-2-22 0,0 0-16 0,0 0-20 15,0 0-19-15,0 0-14 0,3 8-15 0,-3-8-16 16,0 0-14-16,0 0 0 0,-5 21-12 0,5-21-11 16,-1 15-3-16,1-15-10 0,0 13-9 0,0-2-3 15,1-1-7-15,-1-10-11 0,5 17 1 0,-4-9-7 16,-1-8 7-16,8 14-20 0,-4-8-1 0,2-1-1 15,-6-5-12-15,11 8-1 0,-11-8-11 0,16 1 4 16,-7-1-6-16,-9 0-8 0,21 0 1 0,-11-2 6 16,2-3-7-16,3 3-3 0,-1-5 4 0,2-1-10 0,0 0-3 15,-1 1 10-15,-3-3-18 0,2 1 2 0,-1-3 2 16,1 2-3-16,-5-1-4 0,1-2-1 16,-1 2-4-16,-2-3 0 0,-2 0-2 0,-1 2 3 0,-2 4-1 15,-4-6 1-15,2 14-2 0,-9-16-3 0,5 7-1 16,-7-2 4-16,4 5 15 0,-6-1-14 15,-5 2-11-15,3 0 4 0,0 0 8 0,-5 3 1 0,4 2-1 16,0 2 7-16,1-2-1 0,-2 4-3 0,2 0 2 16,1-1-2-16,-3 3 5 0,7-1-5 0,-5 1-2 15,4 2 4-15,4 2 1 0,-2-4 0 0,4 1-3 16,1 1 18-16,4-8-22 0,-8 14 1 0,7-5-3 16,1-9-6-16,-3 12-14 0,3-12-17 0,6 19-16 15,-2-10-22-15,-1-3-20 0,-3-6-21 0,11 11-22 16,-4-6-23-16,2-2-15 0,2 0-16 0,-2 0-15 15,-9-3-17-15,24-2-21 0,-14 1-26 0,2-2-138 16,4-2-445-16,-2 0 197 0</inkml:trace>
          <inkml:trace contextRef="#ctx0" brushRef="#br0" timeOffset="241507.6014">13631 11483 1352 0,'9'-2'-40'0,"-9"2"79"0,20-5 46 0,-9 5 19 15,-11 0 20-15,15-4 5 0,-15 4 1 0,13-3 5 0,-13 3-5 16,9-2-2-16,-9 2-4 0,17 2-1 0,-17-2-6 16,14 5-7-16,-8-3-3 0,2 4-8 0,-1 1-3 15,-7-7-3-15,12 11-2 0,-1 0-9 0,-2-5 0 16,3 2 0-16,-2 3-10 0,-1-4 1 0,4-1-10 15,1 1-1-15,-4 3 9 0,4-5-23 0,2-3 11 16,-1 3-20-16,-2-4-2 0,2-1-2 0,2 0-1 16,-2 0-6-16,-2-2 1 0,2-2-3 0,-2-3-1 15,4 1-9-15,-2-1 5 0,0 1-4 0,-2-3-6 16,0 0 0-16,-1-3 5 0,0 2 10 16,-3-1-17-16,0-2-2 0,-1 6 16 0,-1-4-18 0,-4-2 4 0,0 4-3 15,-1-4 2-15,-2 13-10 0,-5-24 13 16,2 16-4-16,-3-4-2 0,-1 3-3 15,-4-1-1-15,1 0 0 0,-1 7 0 0,-2-5 2 0,4 6 0 16,-3-2-3-16,12 4 6 0,-22-1-17 0,22 1 13 0,-23-2-1 16,13 4-1-16,10-2-1 0,-19 5-1 15,7-3 1-15,1 6 6 0,1-5-7 0,-1 3-5 0,4 1-6 16,-1-2-15-16,2 2-19 0,-1 3-24 0,7-10-21 16,-10 14-36-16,7-4-39 0,-2-2-46 15,5-8-65-15,-3 16-288 0,3-16-613 0,2 12 272 0</inkml:trace>
          <inkml:trace contextRef="#ctx0" brushRef="#br0" timeOffset="241746.0059">14434 11511 304 0,'3'7'349'0,"3"0"-12"0,-1 6-15 0,-4-3-3 16,1 4-19-16,1 2-10 0,-6 1-34 0,1 0-10 16,-1 6-37-16,-1-1-10 0,-4 2-19 0,1-2-5 15,-3-1-33-15,-2 6-14 0,4-7-41 0,-2 3-53 16,-2 1-51-16,0-3-58 0,-6-1-82 0,3-2-94 16,-4-4-313-16,5 1-609 0,-1-2 271 0</inkml:trace>
        </inkml:traceGroup>
        <inkml:traceGroup>
          <inkml:annotationXML>
            <emma:emma xmlns:emma="http://www.w3.org/2003/04/emma" version="1.0">
              <emma:interpretation id="{826F7503-6C3C-43F6-9C14-B753BB9383DB}" emma:medium="tactile" emma:mode="ink">
                <msink:context xmlns:msink="http://schemas.microsoft.com/ink/2010/main" type="inkWord" rotatedBoundingBox="16865,11644 18423,11545 18464,12197 16906,12296"/>
              </emma:interpretation>
            </emma:emma>
          </inkml:annotationXML>
          <inkml:trace contextRef="#ctx0" brushRef="#br0" timeOffset="243555.7995">14988 11282 180 0,'0'0'229'0,"-2"-22"1"0,4 10-14 16,1-1-7-16,-2 3-13 0,1-4-12 0,2 3-9 0,-1 1-9 15,2-1-12-15,4 1-7 0,-3-5-12 16,1 8-9-16,3-2-10 0,-4 0-10 0,3 3-6 16,2 3-5-16,-2-5-13 0,6 1-3 0,-2 1-6 15,2 4-9-15,-5-3-1 0,2 5-4 0,-12 0-5 0,23 4-1 16,-10-2-8-16,-1 2 2 0,2 3-6 0,-3 0 0 16,3 0-2-16,-2 3-4 0,1-2 1 0,-1 2-7 15,-3-1 10-15,3 2 0 0,-3 0-2 0,-2-3 6 16,4 3-7-16,-5-3 1 0,0 1-5 15,3 1 4-15,-3 2-4 0,0-4-3 0,0 0 3 0,-5-1-7 16,-1-7-2-16,8 14-2 0,-7-7 7 0,-1-7-4 16,5 10 4-16,-5-10 8 0,-2 14-10 0,2-14 0 15,-10 12-2-15,2-6 5 0,1 0 0 0,-7 5-3 16,1-4 0-16,-1 0-1 0,-2 4-2 0,0-2-7 16,2-1-7-16,-2-1 4 0,-1 0 4 0,4 4-11 15,-5-4 6-15,6 0-6 0,2 1-1 0,-1-3-7 0,1 5-18 16,1-6-26-16,9-4-19 0,-11 11-22 0,11-11-24 15,-7 7-32-15,7-7-36 0,-6 7-49 0,6-7-82 16,0 0-242-16,0 0-597 0,0 0 264 0</inkml:trace>
          <inkml:trace contextRef="#ctx0" brushRef="#br0" timeOffset="243170.5687">15088 11130 232 0,'0'0'287'0,"0"0"-16"16,0 0-22-16,0 0-17 0,0 0-8 0,0 0-5 16,0 0-11-16,0 0-1 0,0 0-10 0,10 40-7 15,-11-25 5-15,-2 1-15 0,3 3 2 0,0 3-3 16,-2 3 4-16,4-2-3 0,1 2 4 0,0-3-12 15,1 4-8-15,2-3-5 0,0 1-7 0,1 0-3 16,-4 1-11-16,2-2-8 0,-2-5-8 0,1 4-11 16,1 1-7-16,-4-9-11 0,5 4-6 0,2-4-7 0,-7 0-10 15,4 0-6-15,-4 0-2 0,4-3-8 0,-4 2-3 16,1-4-6-16,2 3-6 0,-2-4-10 0,-2-8-22 16,0 13-12-16,0-13-29 0,0 14-17 0,0-14-46 15,0 0-18-15,-2 14-26 0,2-14-13 16,0 0-14-16,-6 7-21 0,6-7-22 0,0 0-21 0,0 0-25 15,0 0-26-15,-31-18-37 0,23 10-284 0,-4-7-655 16,4 0 290-16</inkml:trace>
          <inkml:trace contextRef="#ctx0" brushRef="#br0" timeOffset="243942.5801">15880 11160 88 0,'0'0'247'0,"7"-6"-10"16,-7 6-13-16,0 0-4 0,6-7-9 16,-6 7-10-16,0 0-7 0,0 0-7 0,0 0-11 15,0 0-11-15,0 0-8 0,0 0-9 0,0 0-10 0,0 0-6 16,0 0 0-16,0 0 0 0,-25-3-5 0,25 3 3 15,-18 10-3-15,9-5-3 0,-3 5 5 0,-2 0-4 16,3 0 9-16,0 3 4 0,1-1-3 0,-4 7-2 16,5-4 1-16,2 1-3 0,-4 0-1 0,4-1-4 15,-1 10-3-15,4-2-7 0,1-5-4 0,0-1-6 16,2 1-3-16,1-2-7 0,0 2-6 0,1 0-4 16,4-1-9-16,-3 1-4 0,4-3-8 0,0-1-8 15,0-1-5-15,0 0-2 0,2 2-12 0,-4-8 3 16,7 3-14-16,-7-2-22 0,2-1-33 0,0 1-37 15,0-3-33-15,-1 2-58 0,-5-7-33 0,12 5-30 16,-12-5-42-16,11 0-38 0,-11 0-50 0,14-6-59 16,-14 6-269-16,9-18-732 0,0 6 324 0</inkml:trace>
          <inkml:trace contextRef="#ctx0" brushRef="#br0" timeOffset="244312.7301">16036 11420 42 0,'9'-4'311'16,"-9"4"-11"-16,8-6-19 0,-8 6-12 0,9-12-17 15,-2 6-16-15,-1-1-16 0,1 0-17 0,-7 7-17 16,17-11-13-16,-11 5-16 0,1-4-14 0,-1 2-13 16,-3-2-18-16,-3 10-11 0,14-18-5 0,-10 9-8 15,2 2-7-15,-4-2-8 0,-1-1-10 0,-1 10 2 16,6-20-14-16,-2 11-4 0,-2-2-4 0,-2 11-1 16,1-16-3-16,-1 6 0 0,0 10 4 0,3-13-2 15,-3 13 1-15,0 0-3 0,0-15-1 0,0 15-4 16,0 0-1-16,3-8-4 0,-3 8-5 0,0 0-6 15,0 0 7-15,0 0 0 0,0 0 6 0,0 0 3 16,2 33 9-16,-2-33 15 0,0 21 4 0,3-11 9 16,-2 7 12-16,1-1 8 0,1-1 4 0,0-3-6 0,1 6 4 15,2-1-1-15,-3 0-2 0,0-3-4 16,-1 0-6-16,-1 0-10 0,4 0-3 0,-4 0-8 16,4 3-4-16,-4-7-3 0,1-2-7 0,-2 4-5 0,0-12-2 15,0 12-5-15,0-12-7 0,1 15-23 0,-1-15-22 16,3 13-30-16,-3-13-30 0,0 0-35 0,0 0-21 15,-3 11-23-15,3-11-20 0,0 0-36 0,-7 6-38 16,7-6-44-16,0 0-46 0,0 0-322 0,0 0-720 16,-9-32 319-16</inkml:trace>
          <inkml:trace contextRef="#ctx0" brushRef="#br0" timeOffset="244608.5169">16318 11035 140 0,'0'0'287'0,"6"-10"-29"0,-6 10-17 16,7-8-20-16,-7 8-12 0,8-8-14 0,-8 8-9 15,13-5-15-15,-13 5-15 0,20 0-13 0,-11 6-8 0,4-1-8 16,1 4 2-16,-1 2-5 0,0 0 0 16,5 7-4-16,-3 1-2 0,2 1 7 0,-4 0-8 15,-3 2 3-15,1 2-3 0,-2 1 7 0,1 1 1 0,-2 2-1 16,-2-3-4-16,-5-3-3 0,-1 4-4 0,0-1-4 15,-6-1-9-15,0-1-6 0,-3 1-11 0,0-1-8 16,0-4-14-16,0-2 2 0,2-3-5 0,-3 1-7 16,1 5-8-16,-2-3-9 0,4-4-32 0,-2-2-40 15,1-3-33-15,4 3-37 0,-2-5-38 0,3 1-45 16,3-7-54-16,-11 10-62 0,11-10-353 0,0 0-713 16,0 0 317-16</inkml:trace>
        </inkml:traceGroup>
        <inkml:traceGroup>
          <inkml:annotationXML>
            <emma:emma xmlns:emma="http://www.w3.org/2003/04/emma" version="1.0">
              <emma:interpretation id="{C56620D9-0EC8-4776-8129-D140BA09DA9D}" emma:medium="tactile" emma:mode="ink">
                <msink:context xmlns:msink="http://schemas.microsoft.com/ink/2010/main" type="inkWord" rotatedBoundingBox="18875,11425 20940,11293 20982,11952 18916,12083"/>
              </emma:interpretation>
            </emma:emma>
          </inkml:annotationXML>
          <inkml:trace contextRef="#ctx0" brushRef="#br0" timeOffset="245808.458">17021 11246 18 0,'0'0'236'0,"0"0"-12"0,0 0-11 15,0 0-13-15,-12 3-8 0,12-3-13 0,0 0-8 16,0 0-11-16,0 0-11 0,0 0-13 0,0 0-11 16,0 0 3-16,0 0 2 0,0 0-4 0,0 0 0 0,0 0-4 15,0 0 0-15,28 11-1 0,-21-8-4 0,5-2-7 16,2 1-11-16,2-2-1 0,-2 1 1 15,2-2-13-15,3 2-3 0,2 2 1 0,-1-6-4 16,3 0-5-16,-3 2-9 0,7-2-10 0,-9 2 4 16,10 0-18-16,-12-2 4 0,4 1 0 0,-1-2-6 0,-1 3-7 15,-3-5-1-15,-3 6 1 0,3-2-9 0,-3 0-5 16,-12 2 2-16,16-5 2 0,-5 4-15 0,-11 1 3 16,13-1-9-16,-13 1-13 0,0 0-12 0,9-4-4 15,-9 4-15-15,0 0-8 0,0 0-7 0,0 0-8 16,0 0-9-16,0 0-17 0,0 0-17 0,0 0-21 15,0 0-25-15,0 0-22 0,0 0-20 0,0 0-19 16,0 0-47-16,-30 15-187 0,30-15-486 0,-16 0 215 16</inkml:trace>
          <inkml:trace contextRef="#ctx0" brushRef="#br0" timeOffset="246146.4746">17168 11066 241 0,'0'0'237'0,"0"0"-12"0,0 0-13 0,0 0-14 16,0 0-11-16,0 0-18 0,0 0-11 0,0 0-13 0,0 0 3 16,0 0-5-16,0 0 0 0,0 0-7 0,0 24-3 15,0-24-3-15,2 16-1 0,2-2-8 0,-2-1-3 16,2 1 3-16,-2-1-5 0,4 3 2 15,1-3-3-15,-1 0-1 0,-3 1-2 0,1 1-6 16,4-4-2-16,-2 6-2 0,-2-3-9 0,4 0-3 0,-2 0-5 16,0-2-5-16,-3-3-19 0,3 6 0 0,-2-6-4 15,-1 0-4-15,2-1-2 0,-2 0-2 0,1-1-13 16,-4-7 2-16,6 16-9 0,-6-16-18 0,3 12-30 16,6-6-16-16,-9-6-32 0,1 8-25 0,-1-8-32 15,0 0-32-15,0 0-38 0,0 0-37 0,0 0-62 16,0 0-301-16,0 0-644 0,0 0 285 0</inkml:trace>
          <inkml:trace contextRef="#ctx0" brushRef="#br0" timeOffset="246612.5669">17686 11105 84 0,'0'0'259'16,"0"0"-5"-16,0 0-9 0,15 7-7 0,-15-7-9 16,7 11-15-16,-2-5-14 0,-1 3-9 0,-1 1-12 15,1 1-4-15,2 2-14 0,-3 1-8 0,2 2-7 16,-2 0-8-16,1-1-3 0,2 3-17 0,-3-3 9 16,2 3-14-16,-1-5 1 0,-1 2-16 0,-1-1 7 15,1 3-2-15,0-6-2 0,0-4-11 16,0 3-3-16,0 1-19 0,-3 0 10 0,3-3 0 15,-3-8-20-15,4 12-1 0,-4-12-10 0,2 11-5 0,-2-11-5 16,1 8 1-16,-1-8 0 0,0 0-2 0,5 9-2 0,-5-9 1 16,0 0 3-16,0 0-9 0,0 0-2 15,0 0-7-15,0 0 5 0,0 0-9 0,0 0 4 0,0 0-7 16,0 0-2-16,-11-32 3 0,11 32 0 0,-3-22 10 16,-1 6-12-16,4 0 0 0,0-2-8 0,0 1-1 15,3-1 1-15,-2 0-1 0,2-6 2 0,3 6-3 16,-1 1 3-16,0-1-3 0,3 4 0 0,-2-3 1 15,3 1 1-15,3 3-7 0,0-1 6 0,-2 2 8 16,2 1-11-16,3 0 0 0,-2 4 2 0,2 1-3 16,0-1 0-16,-1 2-18 0,2 2-29 0,-1-1-19 15,-6 3-28-15,3-1-26 0,-12 2-31 0,19 2-37 16,-10-1-44-16,-9-1-43 0,15 1-66 0,-15-1-239 16,0 0-630-16,18-2 280 0</inkml:trace>
          <inkml:trace contextRef="#ctx0" brushRef="#br0" timeOffset="246938.604">18434 10780 231 0,'0'0'295'0,"0"0"-14"0,0 0-13 0,-19 23-15 16,13-9-9-16,-1 1-8 0,1 1-14 0,-3 5-8 16,3 4-3-16,-2 1-8 0,2-2-3 0,2 2-7 15,-2 1 14-15,3-2-16 0,-2 12-4 0,4-13-11 16,-2-1-5-16,3 1-7 0,0 0-17 16,3-6-9-16,3 6-11 0,-3 0-4 0,1-2-21 15,-1-6-7-15,3-1-8 0,2-1-14 0,-4 0 0 0,2 0-7 0,0-3-10 16,0 6-25-16,-1-9-34 0,0-2-36 15,1 1-41-15,-6-7-36 0,8 11-33 0,-8-11-44 16,9 7-49-16,-9-7-66 0,0 0-94 0,0 0-221 0,0 0-674 16,15-15 299-16</inkml:trace>
          <inkml:trace contextRef="#ctx0" brushRef="#br0" timeOffset="247599.1436">18755 11147 259 0,'0'0'313'15,"0"0"-20"-15,3-13-7 0,-3 13-16 0,0 0-25 16,1-13-24-16,-1 13-26 0,3-9-14 0,-3 9-15 15,5-14-18-15,-1 6-16 0,-4 8-11 0,8-15-13 16,-5 7-14-16,3 2-1 0,4-7-15 0,-4 6-4 16,-3-1-11-16,3-3-6 0,3 1-7 0,0 0-3 15,0-1-13-15,-3 3 5 0,3 3-1 0,0-3-7 16,-2 0-10-16,2 5 5 0,2-3-4 0,-11 6-8 16,15-7 5-16,-6 5-7 0,-9 2 3 0,16-6-4 15,-16 6-4-15,13 3-1 0,-13-3 0 0,15 5 5 0,-9 1-6 16,0 1-4-16,-3 0 0 0,3 0 6 0,-1 8 3 15,-2-4-3-15,0 5 5 0,0 2-2 0,-3-3 8 16,0 3 4-16,-2-1-4 0,1 5 3 0,-4-4 0 16,-1 4-2-16,3 2 5 0,-7-4 2 0,4-3-7 15,-2 1-1-15,-4 0-3 0,2 3 4 0,-2 0 4 16,0-8-3-16,0 5-2 0,2-3-3 0,-1-1 3 16,1-2 1-16,-1 0 1 0,-1-3 1 0,7 0-3 15,-3-2-3-15,-2-2 7 0,4 0 0 0,0 2 6 16,6-7 4-16,0 0-2 0,-14 6 3 0,14-6-7 15,-7 3-3-15,7-3 0 0,0 0 2 0,0 0-6 16,0 0-4-16,0 0 1 0,0 0-4 0,-5-23-3 16,5 23-7-16,0 0-5 0,6-18 0 0,-6 18-4 15,9-11 0-15,-3 5 4 0,2 1-12 0,2 0 8 0,-1 0 2 16,3-1-1-16,-3 2-2 0,6 0 3 16,0 1-5-16,0-1 3 0,3 0 0 0,-4 2 6 0,1 3-2 15,2-2 1-15,-4 1-3 0,2-4-1 0,0 4 2 16,1 4-2-16,-5-4 5 0,-11 0-2 15,19 1-3-15,-19-1 12 0,18 0-4 0,-18 0-5 0,12 1-5 16,-12-1 9-16,11 1-16 0,-11-1-16 0,0 0-27 16,0 0-26-16,0 0-30 0,0 0-40 0,0 0-41 15,0 0-50-15,0 0-82 0,0 0-218 0,0 0-591 16,0 0 262-16</inkml:trace>
        </inkml:traceGroup>
        <inkml:traceGroup>
          <inkml:annotationXML>
            <emma:emma xmlns:emma="http://www.w3.org/2003/04/emma" version="1.0">
              <emma:interpretation id="{2B0876D3-5381-4A37-97D3-F420705C85FB}" emma:medium="tactile" emma:mode="ink">
                <msink:context xmlns:msink="http://schemas.microsoft.com/ink/2010/main" type="inkWord" rotatedBoundingBox="21361,11196 23154,11082 23229,12257 21436,12371"/>
              </emma:interpretation>
            </emma:emma>
          </inkml:annotationXML>
          <inkml:trace contextRef="#ctx0" brushRef="#br0" timeOffset="247950.2977">19508 11214 154 0,'0'0'304'0,"0"0"-9"0,0 0-15 0,0 0-17 0,9 4-14 16,-9-4-19-16,0 0-6 0,12 2-16 0,-12-2-1 15,13 1-12-15,-13-1-3 0,17-3-4 0,-5 1-9 16,-12 2-5-16,24-2-3 0,-14 1-13 0,8-3-10 16,0 2-6-16,-5 1-15 0,2-1-12 15,3-1-11-15,-9-2-12 0,6 3-4 0,1 1-12 0,-1-2-5 16,0-1-7-16,-3 3-9 0,0-2-2 15,-12 3-12-15,21-3-17 0,-12 2-29 0,-9 1-41 0,15-3-28 16,-15 3-32-16,10-3-38 0,-10 3-36 0,0 0-46 16,0 0-48-16,14-2-86 0,-14 2-216 0,0 0-624 15,0 0 276-15</inkml:trace>
          <inkml:trace contextRef="#ctx0" brushRef="#br0" timeOffset="248287.3326">20123 10942 270 0,'0'0'287'0,"4"7"-12"16,-4-7-7-16,5 13-3 0,-4-3-10 0,3 4-7 15,-1-1-1-15,-1 3-8 0,1 2 12 0,-2 4-15 16,1-5 5-16,2 7 4 0,-2-3-14 0,-2 6-5 15,1-11-11-15,2 2-9 0,-3-1-17 0,3 1-16 16,-3 5-10-16,0-6-16 0,3 0-14 0,-1-3-10 16,-2 3-11-16,1-3-13 0,-1 3-11 0,0-6-9 15,0-11-13-15,0 18-38 0,-1-9-53 0,1-9-68 0,1 12-46 16,-1-12-53-16,0 14-63 0,0-14-85 0,0 0-421 16,6 7-823-16,-6-7 365 0</inkml:trace>
          <inkml:trace contextRef="#ctx0" brushRef="#br0" timeOffset="250937.1805">20458 10670 109 0,'0'0'191'0,"0"0"-11"0,0 0-13 16,0 0-6-16,0 0-9 0,0 0-9 0,0 0-5 16,0 0-6-16,0 0-5 0,0 0-8 0,0 0-3 15,0 0-5-15,0 0-1 0,0 0-2 0,0 0-4 16,0 0-7-16,0 0-2 0,0 0-3 0,0 0-6 16,0 0-6-16,0 0 2 0,0 0-6 0,0 0-6 15,0 0-4-15,0 0-5 0,0 0-4 0,0 0-5 16,0 0-6-16,0 0-3 0,0 0-7 0,0 0 1 15,0 0-3-15,0 0-4 0,0 0 4 0,0 0-3 16,0 0 0-16,20 12 3 0,-20-12 1 0,13 12 0 0,-4-3 5 16,4 2-1-16,-1 4 1 0,0 1 4 15,2 3 0-15,1 0 8 0,1 4-4 0,-3 1 0 16,2 2 2-16,-1 0-1 0,-2-1-5 0,-2 4 1 0,0-3-2 16,2 6-7-16,-7-7-12 0,1 0 3 15,-3 2 4-15,-3-1-2 0,-3-2-3 16,1 0 7-16,-4 2-11 0,-3-2-3 0,-1-1 6 0,-3-1-29 0,-1 1-24 15,1-2-29-15,-2-1-31 0,1 1-39 0,-2-3-53 16,3-6-58-16,4 0-90 0,-5-4-225 0,2 2-599 16,3-3 265-16</inkml:trace>
          <inkml:trace contextRef="#ctx0" brushRef="#br0" timeOffset="253228.5828">20985 10558 29 0,'0'0'199'0,"0"0"-11"16,0 0-9-16,0 0-9 0,0 0-3 15,0 0-7-15,0 0-8 0,-3-11-5 0,3 11-7 16,0 0-7-16,0 0-10 0,0 0-4 0,0 0-4 0,0 0-7 16,0 0-9-16,0 0-5 0,0 0-11 0,0 0-5 15,0 0-8-15,0 0-7 0,0 0-8 0,0 0-5 16,0 0-7-16,0 0 0 0,0 0-1 0,0 0-4 15,0 0-1-15,0 0 3 0,25 25-5 16,-21-19 0-16,5-1 0 0,-1 1 2 0,4 5-4 0,-9-4-2 16,7 1 3-16,-2 2-7 0,1 0 2 0,-3 3-4 15,0-2 7-15,-3 1-2 0,2-1-8 0,1 1 4 16,0 0 6-16,-4-3-4 0,2 4 6 0,-2-2 2 16,2 0 0-16,-2 2-4 0,-1 0 3 0,4 2 2 15,-4-4 0-15,-1 4-3 0,0-5 3 0,0 4-14 16,0-14 10-16,-1 21 1 0,-1-11 3 0,-1 4 12 0,3-14-9 15,-3 20-5-15,3-8 15 0,-1-1-12 0,-4-2-9 16,5-9 4-16,-4 18 0 0,2-8-3 16,2-10-3-16,-1 14-2 0,1-14 2 0,-2 11 2 15,2-11-5-15,0 0-6 0,3 18 7 0,-3-18-2 0,0 10-1 16,0-10 7-16,11 6 6 0,-11-6 5 0,9 7-1 16,-2-4-3-16,-7-3 5 0,20 4-8 0,-10-2 0 15,4 0 4-15,-1-2-6 0,-13 0 1 16,27 1 0-16,-18 1-3 0,3 0-1 0,-12-2-6 0,16 0 7 15,-5 2-3-15,-11-2-1 0,11 4-5 0,-11-4 2 16,9 1-5-16,-9-1 2 0,11 6 7 0,-11-6-6 16,0 0 5-16,7 10 9 0,-7-10-8 0,0 0 9 15,0 0 3-15,-12 19 4 0,6-12-2 0,6-7 2 16,-9 13-3-16,0-7 2 0,1 1-1 0,0-1-3 0,1 3 0 16,-5-2-1-16,4 0-2 0,-2 1-3 15,1 1-2-15,1-3-4 0,-4 1 0 0,6-3 0 0,-1 3-3 16,1 0-6-16,6-7 0 0,-12 9-1 0,6-4-2 15,6-5-3-15,-7 11 2 0,7-11-4 0,-3 10-2 16,3-10 2-16,-5 7 0 0,5-7-2 0,0 0 0 16,-3 13-2-16,3-13 1 0,0 0 1 0,0 0-1 15,5 15 0-15,1-10-1 0,-6-5 2 0,7 9-2 16,-7-9 0-16,9 11 1 0,-3-5-2 16,-1 1-1-16,1-2-3 0,1 3 4 0,-1 0 0 0,0-1-2 15,-2 1 3-15,2 2-1 0,-1 3-1 0,-1-5 5 16,1 5 2-16,-2 2-2 0,1-5 3 0,-1 4-1 15,2 2-2-15,-4-7 3 0,-1 6-4 0,0 4 5 16,-3-4-3-16,3 0 1 0,-3 0-4 0,2 1 2 0,-2 7-10 16,-2-8-28-16,-1 1-39 0,-1-2-45 15,5 0-50-15,-4 1-46 0,0 2-48 0,-1-4-61 0,4-2-70 16,-4 1-376-16,5-1-829 0,-4-3 366 0</inkml:trace>
        </inkml:traceGroup>
        <inkml:traceGroup>
          <inkml:annotationXML>
            <emma:emma xmlns:emma="http://www.w3.org/2003/04/emma" version="1.0">
              <emma:interpretation id="{3AE21CC0-A5CE-400B-BE2B-E79E3DC3FED2}" emma:medium="tactile" emma:mode="ink">
                <msink:context xmlns:msink="http://schemas.microsoft.com/ink/2010/main" type="inkWord" rotatedBoundingBox="23751,11339 25730,11213 25779,11985 23801,12111"/>
              </emma:interpretation>
            </emma:emma>
          </inkml:annotationXML>
          <inkml:trace contextRef="#ctx0" brushRef="#br0" timeOffset="262388.6035">21884 10952 20 0,'0'0'196'0,"0"0"-13"0,0 0-10 0,0 0-11 16,0 0-1-16,0 0-6 0,0 0-9 0,0 0-8 16,0 0-8-16,0 0-11 0,0 0-2 0,0 0-7 15,0 0-6-15,0 0-7 0,0 0-6 0,0 0-7 16,0 0-1-16,0 0-7 0,0 0-5 0,0 0-5 15,0 0-1-15,-12-8-8 0,12 8-3 0,0 0-3 16,0 0-4-16,0 0-4 0,0 0-7 0,0 0-5 0,0 0-2 16,0 0-3-16,0 0 0 0,0 0-3 15,0 0 5-15,0 0 1 0,0 0 1 0,0 0-1 16,0 0 0-16,0 0 5 0,0 0 0 0,28 12-1 16,-28-12 3-16,17 4-2 0,-17-4 3 0,15 2-10 0,-5 2 10 15,-1-3-2-15,-9-1 1 0,19 1 0 0,-7 1-8 16,-1 0 2-16,1-2 2 0,1 1-9 15,-13-1 11-15,21-1-6 0,-5 2 0 0,-7-1 3 0,6-1-6 16,-15 1 0-16,24-2-2 0,-15 2 3 16,3-2-3-16,-12 2 0 0,21-1 8 0,-21 1-13 15,22-1 1-15,-11 1-2 0,-11 0-1 0,18-4-3 0,-18 4-2 16,15 0-1-16,-15 0 2 0,13 0-2 0,-13 0 3 16,13-2-8-16,-13 2 3 0,12-1-2 0,-12 1-2 15,0 0 6-15,0 0-5 0,15 1 0 0,-15-1-12 16,0 0 16-16,11 2-7 0,-11-2 2 0,0 0-2 15,0 0 0-15,0 0 5 0,15 4-7 0,-15-4 4 16,0 0 1-16,7 1-3 0,-7-1-3 0,0 0 5 0,0 0 1 16,0 0 3-16,0 0-8 0,0 0-2 15,12 1-5-15,-12-1 12 0,0 0-7 0,0 0 1 16,0 0-8-16,0 0-17 0,0 0-15 0,0 0-17 16,0 0-16-16,0 0-20 0,0 0-30 0,0 0-36 15,0 0-40-15,0 0-54 0,-25 15-261 16,25-15-557-16,-15 1 247 0</inkml:trace>
          <inkml:trace contextRef="#ctx0" brushRef="#br0" timeOffset="262917.7489">21917 11176 147 0,'0'0'212'0,"0"0"-8"0,0 0-4 0,7 13-15 16,-7-13-4-16,0 0-9 0,9 4-8 0,-9-4-6 16,0 0-3-16,17 1-12 0,-17-1-6 0,10 0-8 15,-10 0-4-15,13 0-8 0,-13 0-7 0,20 0-5 16,-11 1-8-16,-9-1-10 0,18-1 2 0,-8 2-8 15,-10-1-1-15,21-2-7 0,-21 2 1 0,21 0-7 16,-9-3-1-16,-12 3-1 0,27 0-5 0,-15 0-5 16,-4-1 0-16,-8 1-4 0,26 0-5 0,-16 0-2 15,1-3-9-15,-11 3 7 0,21 0 10 0,-9 0-18 16,-12 0-1-16,19 3-2 0,-7-3 4 0,-12 0-4 0,22-4-4 16,-11 4 4-16,-11 0-11 0,19-3 8 0,-19 3-12 15,13 0 2-15,-13 0 4 0,15 0-10 0,-15 0 3 16,0 0-2-16,20 0-2 0,-20 0 3 0,0 0-4 15,13-3 3-15,-13 3-4 0,0 0 0 0,0 0 0 16,14 3-13-16,-14-3-11 0,0 0-13 0,0 0-14 16,0 0-14-16,0 0-15 0,0 0-25 0,0 0-16 15,0 0-26-15,0 0-29 0,0 0-33 0,0 0-53 16,0 0-268-16,0 0-563 0,0 0 249 0</inkml:trace>
          <inkml:trace contextRef="#ctx0" brushRef="#br0" timeOffset="263610.0645">22615 10778 77 0,'0'0'187'0,"0"0"-8"0,4-10-11 0,-4 10-5 16,0 0-7-16,0 0 0 0,0 0-4 0,0 0-8 15,0 0-1-15,-3-16-15 0,3 16 4 0,0 0-8 16,0 0-6-16,0 0-3 0,0 0-3 0,0 0-4 16,-3-13-3-16,3 13-9 0,0 0-4 0,0 0-8 15,0 0-6-15,0 0-13 0,0 0-6 0,0 0-8 16,0 0-2-16,0 0-7 0,0 0-2 0,0 0-3 15,0 0 1-15,0 0-5 0,0 0-3 0,8 36 2 16,-8-36 0-16,1 17 2 0,-1-6 1 0,0-11 0 16,-1 24-7-16,1-10 6 0,0-3 1 0,0 4 0 15,0 0-1-15,-2 1 2 0,-1-3-2 0,6 4-6 16,-3-4 1-16,0 1 2 0,0-2-4 0,0 0 6 0,0 2-2 16,2-3-4-16,-1 0 7 0,-1-11-6 0,3 20 2 15,-3-12-1-15,0-8-9 0,0 18 6 0,0-18 1 16,2 14-8-16,-1-4-4 0,-1-10 5 0,5 13-3 15,-5-13 5-15,0 11-5 0,0-11-3 0,3 8-4 16,-3-8 0-16,0 0 5 0,6 10-5 0,-6-10-3 16,0 0 6-16,5 7-1 0,-5-7-4 0,0 0 4 15,0 0 1-15,9 6 0 0,-9-6-2 0,0 0 7 16,11 4-5-16,-11-4 2 0,0 0 0 16,13 0-8-16,-13 0 5 0,12 1 5 0,-12-1-3 0,11 2-8 15,-11-2 6-15,0 0 1 0,22-2-6 0,-22 2 5 16,15-4-1-16,-15 4 3 0,15-1-4 0,-15 1-8 15,18-2 11-15,-9-2-3 0,3 3-1 0,0-2-8 16,-12 3 6-16,19-1-1 0,-9 0 3 0,7 0-7 16,-2-3-2-16,-3 4 9 0,3-2 2 0,-1 1-7 0,0-2 6 15,2 2-3-15,-1-1 1 0,-1-2-7 16,-2 3 4-16,1-2 1 0,-13 3 2 0,25 0-12 16,-16 0 9-16,-9 0 4 0,20-1-1 0,-20 1-7 0,13-2 6 15,-13 2-9-15,12-1 10 0,-12 1-4 0,0 0 1 16,13-5 1-16,-13 5-7 0,0 0 1 15,0 0 6-15,14 0-3 0,-14 0 0 0,0 0-15 0,0 0-2 16,0 0-16-16,12-5-4 0,-12 5-16 0,0 0-12 16,0 0-12-16,0 0-8 0,0 0-13 0,0 0-18 15,0 0-20-15,0 0-19 0,0 0-22 0,0 0-21 16,0 0-25-16,0 0-40 0,0 0-242 0,0 0-542 16,-30-17 240-16</inkml:trace>
          <inkml:trace contextRef="#ctx0" brushRef="#br0" timeOffset="264149.7956">22959 10832 65 0,'-4'-10'230'16,"4"10"-11"-16,0 0-10 0,0 0-15 0,0 0-8 15,-3-12-10-15,3 12-10 0,0 0-4 0,0 0-12 16,0 0-12-16,0 0-4 0,0 0-12 0,0 0-2 16,0 0-8-16,0 0-9 0,0-11-5 0,0 11-7 15,0 0-7-15,0 0-8 0,0 0-11 16,0 0-4-16,0 0-3 0,0 0-4 0,0 0 4 0,0 0-4 16,0 0-4-16,-2 35 6 0,-2-22-5 0,4-2-1 15,-2 3 3-15,-1 0-2 0,3 0 0 0,-1 4 3 16,-2-5 1-16,4 5 2 0,-1 0 3 0,0-1 10 0,0-2-8 15,0 3 6-15,-1 1 2 0,2-1 0 16,-1-4 7-16,2 4-3 0,-2-1 5 0,4 3 3 16,-2-5 3-16,-1 1-3 0,4 1 14 0,-4-3-12 15,1 5 7-15,2-5-3 0,1 0-3 0,-2-6-1 16,-2 5-3-16,5 0-4 0,-1-2-2 0,-2-4-3 16,1 3-3-16,1-3-4 0,-5-7-4 0,7 14-2 0,-6-9-5 15,-1-5-1-15,6 9-2 0,-6-9-5 0,8 8-2 16,-8-8-5-16,6 9-2 0,-6-9-1 0,6 9-3 15,-6-9-4-15,0 0 0 0,3 8-6 0,-3-8-1 16,0 0 1-16,0 0-2 0,4 8-1 0,-4-8-5 16,0 0 3-16,0 0-4 0,0 0 1 0,6 7 0 15,-6-7-2-15,0 0 1 0,0 0-6 0,0 0 3 16,0 0-4-16,0 0 2 0,0 0 0 0,0 0-3 16,0 0-7-16,0 0-22 0,0 0-34 0,0 0-42 15,0 0-54-15,0 0-45 0,0 0-46 0,-33 0-58 0,33 0-78 16,-17-3-443-16,17 3-891 0,-20-7 393 15</inkml:trace>
          <inkml:trace contextRef="#ctx0" brushRef="#br0" timeOffset="295158.2563">23835 11010 70 0,'0'0'149'16,"0"0"-7"-16,0 0-10 0,7-6-3 0,-7 6-10 0,0 0-5 15,6-7-5-15,-6 7-6 0,0 0-2 0,0 0-11 16,0 0 0-16,6-9-8 0,-6 9-5 0,0 0 0 16,0 0-5-16,0 0-3 0,0 0-1 0,7-5-1 15,-7 5-10-15,0 0 1 0,0 0-5 0,0 0-7 16,0 0-4-16,0 0-3 0,0 0 1 0,0 0 11 15,0 0 2-15,0 0 7 0,0 0 6 0,0 26 6 16,0-26-1-16,-5 24 3 0,-1-9 4 0,-2 3-2 16,-1 2-5-16,-3 0-2 0,0 3-6 0,-1-4 0 0,4 4-7 15,-7 0-2-15,2-1-4 0,-1-2 0 0,-3 2-10 16,3 0-2-16,-1-1-6 0,0-1-2 0,2 2-5 16,1-4-5-16,4-2 2 0,-2-1-11 0,-1-2-17 15,8-5-23-15,-2 2-24 0,1-3-27 0,5-7-33 16,-7 14-33-16,7-14-39 0,0 0-57 0,-4 7-198 15,4-7-475-15,0 0 210 0</inkml:trace>
        </inkml:traceGroup>
        <inkml:traceGroup>
          <inkml:annotationXML>
            <emma:emma xmlns:emma="http://www.w3.org/2003/04/emma" version="1.0">
              <emma:interpretation id="{DDD76907-4A7D-4F96-959D-42B5A42ACB19}" emma:medium="tactile" emma:mode="ink">
                <msink:context xmlns:msink="http://schemas.microsoft.com/ink/2010/main" type="inkWord" rotatedBoundingBox="26428,11081 28159,10971 28211,11781 26480,11891"/>
              </emma:interpretation>
            </emma:emma>
          </inkml:annotationXML>
          <inkml:trace contextRef="#ctx0" brushRef="#br0" timeOffset="296284.2018">24823 10648 75 0,'0'0'206'0,"0"0"-9"15,0 0-14-15,0 0-13 0,0 0-6 0,5-10-11 16,-5 10-8-16,0 0-13 0,0 0-15 0,0 0-7 15,0 0-5-15,0 0-4 0,0 0-6 0,-31 0-6 16,31 0-1-16,-21 3-4 0,10 2-6 0,1 0-5 16,-7 0-2-16,4-1-8 0,-2 2 0 0,0 1-10 15,-1 0 0-15,2 1-3 0,1 1-4 0,-1-3-6 16,1 3-5-16,0-2-3 0,5-1 0 0,-1 1-7 16,0-2 0-16,9-5-3 0,-10 12-1 0,4-5-5 15,6-7-1-15,-8 11-2 0,5-7-1 0,3-4-3 0,0 0 1 16,-3 14-1-16,3-14 1 0,0 0-3 15,0 14 2-15,0-14-2 0,0 0 2 0,9 8-6 16,-9-8 4-16,8 11-4 0,-8-11 2 0,12 4 0 16,-8 1 0-16,-4-5-2 0,15 5 1 0,-7-3-1 0,-8-2-1 15,18 7 0-15,-18-7 1 0,14 3-2 0,-3 0 0 16,-11-3 0-16,15 5 1 0,-6-3-1 16,-2 2 4-16,-7-4-4 0,18 5-2 0,-4 1-1 0,-3-6 5 15,-2 5-3-15,-9-5 2 0,20 6-1 0,-10-3-2 16,1 1 0-16,-2-2 8 0,0 3-6 15,0-1 1-15,1-2 1 0,-1 4 0 0,-2-2 5 0,4 3-4 16,1 0 2-16,-5-2 1 0,1 2 0 0,1-1 5 16,-3 1-7-16,0 3 6 0,1-3-2 0,-1-3 2 15,-6-4-3-15,9 14 5 0,-6-7-4 0,-3-7 4 16,4 13 3-16,-1-5-2 0,-3-8 0 0,2 14 3 16,-2-14-2-16,-2 15 5 0,2-15-4 0,-3 16 0 15,-3-9-7-15,6-7 9 0,-12 14-7 0,1-7 1 0,2 0 2 16,1-1-3-16,-4-1-7 0,0 2 2 15,0-1 3-15,-3-1-5 0,1 1 4 0,-3-5 0 16,8 4-2-16,-6 0-1 0,3-5-1 0,12 0 4 0,-21 2-4 16,11-1 2-16,10-1-2 0,-21 0 1 0,21 0 3 15,-19 0-1-15,19 0-7 0,-15-1 3 16,15 1-3-16,-14-7 2 0,14 7 1 0,-10-5-3 16,10 5-5-16,-9-5-7 0,9 5-10 0,0 0-12 0,-10-9-10 15,10 9-13-15,0 0-20 0,0 0-25 0,-3-12-18 16,3 12-28-16,0 0-33 0,0 0-47 0,12-19-205 15,-8 11-469-15,6 1 208 0</inkml:trace>
          <inkml:trace contextRef="#ctx0" brushRef="#br0" timeOffset="296798.7098">25407 10591 150 0,'0'0'218'0,"1"-9"-7"0,-1 9-14 0,0 0-8 16,0 0-6-16,3-14-14 0,-3 14-7 0,0 0-9 15,0 0-16-15,0 0-6 0,0 0-14 0,0 0-12 16,0 0-3-16,0 0-1 0,0 0-8 0,0 0-1 16,0 0-4-16,-28 25 1 0,17-12-5 0,4-2 2 15,-4 5-4-15,4-1-4 0,-5 3-8 0,5-1 6 16,-2 1-2-16,0-1-6 0,1 1 4 15,1 2-9-15,1 2 5 0,3-4-2 0,-3-2-6 0,6 4-3 16,-3-3 0-16,3 1-8 0,0-3 4 0,4 3-5 16,1-5-4-16,-2-4 0 0,4 5-3 0,2-1 0 15,-1 0 1-15,4-2 0 0,-5-5 1 0,5 3-7 16,-2 1 2-16,5-4-8 0,-4 0-1 0,-2-2-5 16,-2 1 13-16,4-2-12 0,0-1-4 0,-2 0-2 15,2 4-2-15,-11-6-11 0,16 3-15 0,-8 1-28 16,-8-4-17-16,12 2-29 0,-12-2-31 0,4 7-27 0,-4-7-51 15,0 0-45-15,0 0-76 0,0 0-237 16,0 0-596-16,0 0 265 0</inkml:trace>
          <inkml:trace contextRef="#ctx0" brushRef="#br0" timeOffset="311847.3773">25708 10796 92 0,'0'0'177'15,"0"0"-6"-15,0 0-6 0,0 0-14 0,-8 16-1 16,8-16-9-16,0 0-4 0,0 0-8 0,0 0-2 0,0 0-7 16,0 0 0-16,0 0-2 0,0 0-7 0,0 0-4 15,0 0-6-15,0 0-3 0,0 0-3 0,0 0-5 16,0 0-5-16,0 0-2 0,0 0-6 0,0 0-2 15,0 0-6-15,0 0-1 0,0 0-3 0,0 0-6 16,0 0 1-16,0 0-6 0,0 0-1 0,0 0-3 16,0 0-2-16,0 0 2 0,3-36-4 0,-3 36-2 15,0 0-3-15,5-12-6 0,-5 12 0 0,0 0-3 16,6-8-2-16,-6 8-2 0,6-7 0 0,-6 7-8 16,4-10-4-16,-4 10 0 0,9-10 4 0,-9 10-4 15,6-10-5-15,-6 10 5 0,8-5-13 0,-8 5 11 16,12-8-4-16,-12 8-6 0,7-9 5 0,-7 9-3 15,12-6 0-15,-12 6 4 0,9-4-3 0,-9 4 1 0,13-7-2 16,-13 7-1-16,14-3 3 0,-5-2-1 16,-9 5 1-16,18-6-1 0,-18 6 2 0,14-2-2 15,-14 2 0-15,17-2 1 0,-17 2-5 0,13 0 6 0,-13 0-1 16,12 2-4-16,-12-2 1 0,14 2 0 0,-14-2 1 16,7 6-5-16,-7-6 6 0,9 10-4 0,-9-10 4 15,9 12-2-15,-5-9 1 0,2 6 2 0,-1-2-4 16,-5-7 0-16,1 13 2 0,4-6 1 0,-5-7 0 15,0 16 1-15,3-8-10 0,-3-8 12 0,0 19 1 16,0-10 2-16,0-9 6 0,-3 18-1 0,-2-3 1 16,2-1 4-16,0-2-1 0,-3 2-3 0,2-3-3 15,-3 0 9-15,2 3-15 0,-2-3 15 0,-1 1-8 0,4 0 0 16,-8-3 0-16,7 5 3 0,-4-4-9 16,6 0 3-16,-1-2 17 0,-2 2-23 0,-2-2 9 15,2-2-6-15,6-6 4 0,-11 15-3 0,6-8-5 0,-1 2 16 16,-1-3-15-16,7-6 1 0,-9 13 5 0,0-8-11 15,9-5 5-15,-8 8 1 0,8-8-2 16,-13 7 2-16,13-7-1 0,-6 9-1 0,6-9-8 0,-6 7 2 16,6-7 6-16,0 0-13 0,0 0 6 0,-9 6 6 15,9-6 6-15,0 0-5 0,0 0 5 0,0 0-8 16,0 0 5-16,0 0-3 0,0 0-1 0,0 0 2 16,0 0-3-16,0 0-4 0,0 0 3 0,0 0-6 15,0 0 6-15,0 0 2 0,0 0-7 0,0 0-2 16,0 0 3-16,22-18-3 0,-22 18 6 0,14-6 2 0,-2 5-4 15,-12 1-1-15,16 0 3 0,-7-3-6 16,-9 3-3-16,16 0 11 0,-16 0 2 0,20 3-18 16,-13-2 17-16,-7-1-3 0,17 3 1 0,-8 1 4 0,-9-4 5 15,16 7-11-15,-8-3 0 0,3-2 5 16,-5 3-6-16,-6-5 7 0,20 5 1 0,-13-2-3 16,2 2 4-16,-9-5 6 0,17 4-8 0,-10-1 4 0,5 0 9 15,-12-3-4-15,16 1 13 0,-8 1-19 0,-8-2 7 16,15 0-11-16,-15 0 8 0,16 4-1 0,-16-4-3 15,11 0 3-15,-11 0-1 0,0 0-6 0,13 0 9 16,-13 0-13-16,0 0-13 0,12 1-18 0,-12-1 0 16,0 0-39-16,0 0-27 0,0 0-15 0,0 0-27 15,0 0-30-15,0 0-50 0,0 0-63 0,0 0-342 16,0 0-672-16,0 0 298 0</inkml:trace>
          <inkml:trace contextRef="#ctx0" brushRef="#br0" timeOffset="304706.4023">26125 10450 31 0,'-10'-4'202'15,"10"4"-12"-15,0 0-6 0,0 0-10 0,-12-3-9 16,12 3-5-16,0 0-7 0,0 0-7 0,-10-6-9 15,10 6-10-15,0 0-6 0,0 0-9 0,0 0-4 16,0 0-8-16,-11-7-6 0,11 7-4 0,0 0-5 16,0 0-10-16,0 0-3 0,0 0-8 0,0 0-7 0,0 0-5 15,0 0-7-15,0 0-5 0,0 0 0 16,0 0-9-16,0 0-3 0,0 0-4 0,0 0 0 16,0 0-1-16,0 0-3 0,0 0-2 0,0 0 2 0,0 0-1 15,0 0 3-15,15 34 0 0,-10-30 2 0,-5-4-6 16,10 10 3-16,-7-3-3 0,3 0 7 0,-2 0-2 15,5 3-3-15,-4-3 5 0,7 4 0 0,-8-2 1 16,2 2 2-16,0-1 1 0,-1 1 0 0,7 0-3 16,-6 1 3-16,-1 3 4 0,3-6-4 0,-2 2-2 15,-5-2 4-15,8 2 1 0,-6 0-7 0,3-2 4 16,0 2-4-16,-1-4-2 0,1 6 13 0,-2-2-9 16,2 3 1-16,-3-3-3 0,3 0 1 0,-1-1 1 15,1 4-3-15,-3-4 10 0,0 3-4 0,-1-1 2 16,-2 2-6-16,2 1 4 0,2 0 1 0,-2 0 2 15,1-2 5-15,0 1-3 0,-3 2-5 0,0-4 6 16,3 0 3-16,-3 1 0 0,0 0-10 0,3-2 13 0,-3 0-8 16,0-11-2-16,1 22 10 0,-2-11-9 0,2-2-4 15,2 1 11-15,-1 1 3 0,-2-11-3 16,0 14 9-16,0-14-14 0,0 14 1 0,0-14 2 0,0 17-2 16,0-17 4-16,-5 17 1 0,5-17 1 0,0 15 1 15,-1-5 0-15,1-10 5 0,0 11 3 0,0-11-1 16,-6 13 2-16,3-6-2 0,3-7 3 0,-5 12 6 15,1-4-5-15,4-8-1 0,-4 11-1 0,4-11 1 16,-6 12-5-16,6-12 2 0,-3 8-3 0,3-8-4 16,-8 9-1-16,8-9-4 0,0 0 0 0,-6 7-3 15,6-7-3-15,0 0 1 0,0 0-4 0,-7 8-1 16,7-8-2-16,0 0 1 0,0 0-4 0,0 0 1 0,0 0 0 16,0 0 1-16,0 0-5 0,0 0 3 0,0 0 1 15,0 0-1-15,0 0-1 0,0 0-1 0,0 0-1 16,0 0-3-16,0 0-3 0,0 0-2 0,0 0-1 15,0 0-4-15,0 0-16 0,0 0-24 0,0 0-30 16,0 0-37-16,3-31-48 0,-3 31-41 0,0 0-46 16,4-19-40-16,-4 19-60 0,-7-11-65 0,7 11-384 15,-9-7-849-15,9 7 376 0</inkml:trace>
        </inkml:traceGroup>
        <inkml:traceGroup>
          <inkml:annotationXML>
            <emma:emma xmlns:emma="http://www.w3.org/2003/04/emma" version="1.0">
              <emma:interpretation id="{616C3792-7885-4846-BCA0-CB3F425DE1AC}" emma:medium="tactile" emma:mode="ink">
                <msink:context xmlns:msink="http://schemas.microsoft.com/ink/2010/main" type="inkWord" rotatedBoundingBox="28883,11211 29742,11157 29780,11750 28921,11805"/>
              </emma:interpretation>
            </emma:emma>
          </inkml:annotationXML>
          <inkml:trace contextRef="#ctx0" brushRef="#br0" timeOffset="312638.0945">27001 10770 177 0,'0'0'249'0,"0"0"-10"15,0 0-14-15,0 0-10 0,0 0-12 0,0 0-8 16,0 0-12-16,0 0-11 0,0 0-9 0,0 0-15 16,0 0 0-16,0 0-7 0,0 0-12 0,0 0-3 15,0 0-12-15,0 0-5 0,0 0-10 0,0 0-6 16,0 0-9-16,0 0-2 0,0 0-6 0,0 0-7 16,0 0 3-16,0 0-5 0,0 0-7 0,0 0 1 15,0 0 0-15,0 0 1 0,39 4-10 0,-39-4 9 0,12 2 0 16,-12-2 1-16,13 4-7 0,-13-4-3 0,16 3 0 15,-10-1-3-15,-6-2-2 0,20 3-3 16,-10 0-5-16,-1-2 5 0,-9-1-6 0,21 4 1 0,-9-4 2 16,-12 0-3-16,25 2 5 0,-11-1-11 15,-4-1 11-15,2 0 1 0,-12 0 0 0,19 0-5 0,-8 0 2 16,-11 0-3-16,22-1 0 0,-14-1-1 0,-8 2-3 16,19 0-2-16,-19 0 0 0,18 0-3 0,-18 0 1 15,16 0-4-15,-16 0 2 0,14 0-5 0,-14 0 1 16,0 0-4-16,16-2-2 0,-16 2-2 0,0 0-5 15,14 0 1-15,-14 0 1 0,0 0-3 0,0 0 3 16,0 0-5-16,0 0 3 0,0 0-3 0,9-2 4 0,-9 2-7 16,0 0 1-16,0 0-6 0,0 0-5 15,0 0-6-15,0 0-20 0,0 0-16 0,0 0-16 16,0 0-19-16,0 0-16 0,0 0-14 0,0 0-14 16,0 0-22-16,0 0-21 0,0 0-30 0,0 0-33 0,-23 24-35 15,17-22-54-15,-4 2-264 16,-2-1-632-16,12-3 279 0</inkml:trace>
          <inkml:trace contextRef="#ctx0" brushRef="#br0" timeOffset="313010.0348">27029 10986 185 0,'0'0'244'0,"-3"8"-4"0,3-8-8 16,0 0-5-16,0 0-5 0,0 0-8 0,0 0-9 0,0 0-15 16,20 4-7-16,-20-4-12 0,9 4-9 15,-9-4-8-15,16 2-2 0,-16-2-5 0,16 0-12 16,-5 4-2-16,5-4-8 0,-4 1-6 0,-12-1 0 0,20 0-12 16,-10 1 3-16,3 1 13 0,2-2-8 15,2 0-7-15,-4 0 1 0,1 0-4 0,-3 0-6 0,-11 0-4 16,27-3-2-16,-15 3-4 0,2-1-4 0,-1-3-8 15,-4 2-1-15,-9 2-6 0,21-3-2 0,-9 2-11 16,-2 0-2-16,-10 1-5 0,15-3-7 0,-15 3-4 16,14-3-2-16,-14 3 5 0,13-1-15 0,-13 1 0 15,0 0-6-15,0 0-13 0,9-4-17 0,-9 4-20 16,0 0-35-16,0 0-22 0,0 0-32 0,0 0-23 16,0 0-21-16,0 0-33 0,0 0-33 0,0 0-45 15,0 0-56-15,0 0-315 0,0 0-696 0,0 0 308 16</inkml:trace>
          <inkml:trace contextRef="#ctx0" brushRef="#br0" timeOffset="313668.514">27761 10776 81 0,'5'-6'278'0,"-5"6"-15"16,0 0-9-16,9-10-10 0,-9 10-7 15,3-11-14-15,-3 11-3 0,6-13-18 0,-2 5-14 16,-4 8-2-16,6-15-17 0,-6 8-8 0,0 7-9 0,3-18-11 15,-3 18-7-15,8-17-7 0,-5 10-7 0,-3 7-5 16,3-16-7-16,-3 16-8 0,3-13-13 16,-3 13 0-16,0 0-9 0,3-10 4 0,-3 10-8 0,0 0-4 15,0-11-6-15,0 11-3 0,0 0-12 0,0 0-3 16,0 0-7-16,0 0-2 0,6-8-8 0,-6 8-1 16,0 0 1-16,0 0-9 0,0 0-6 0,0 0-8 15,0 0 12-15,0 0 9 0,-3 34 3 0,3-34-8 16,-3 22 9-16,0-7 4 0,0-2 11 0,0 5 6 15,0-4 0-15,1 3 3 0,-4 1 5 0,3 0 8 16,0-1 7-16,0 7-4 0,3-8 2 0,0 3-2 16,-4-1 3-16,4 0 4 0,0-1-1 0,-3-3-3 15,3 4 0-15,3-1 2 0,-3-2-3 0,4 3 3 16,-4-2-7-16,3-1 0 0,0 0 2 0,-3-3 4 16,3 3-9-16,0-2-5 0,0 1-1 0,-1-3-2 0,1-3-7 15,0 3 2-15,-3-11-4 0,0 14 1 0,0-4-1 16,0-10 1-16,3 12 0 0,-3-12 1 0,6 13-3 15,-6-13-1-15,3 10 2 0,-3-10-11 0,0 0 3 16,4 10-2-16,-4-10 2 0,0 0-6 0,0 9 2 16,0-9-2-16,0 0-1 0,0 0 2 0,0 0-1 15,0 0-6-15,6 7 5 0,-6-7 0 0,0 0-8 16,0 0-4-16,0 0 7 0,0 0-1 0,0 0-8 16,0 0-1-16,0 0 0 0,27-11-2 0,-18 7-13 15,-9 4-29-15,9-7-26 0,-9 7-34 16,7-8-38-16,-7 8-56 0,0 0-63 0,3-11-60 0,-3 11-51 15,0 0-71-15,0 0-80 0,-16-12-402 0,16 12-980 0,-23-4 433 16</inkml:trace>
        </inkml:traceGroup>
      </inkml:traceGroup>
    </inkml:traceGroup>
    <inkml:traceGroup>
      <inkml:annotationXML>
        <emma:emma xmlns:emma="http://www.w3.org/2003/04/emma" version="1.0">
          <emma:interpretation id="{6E1915CE-F8FE-4BA5-8DE6-E34E41B1F120}" emma:medium="tactile" emma:mode="ink">
            <msink:context xmlns:msink="http://schemas.microsoft.com/ink/2010/main" type="paragraph" rotatedBoundingBox="6976,13674 30206,12256 30273,13364 7043,1478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D7E072A-C09F-4E01-9D4C-0634465DC206}" emma:medium="tactile" emma:mode="ink">
              <msink:context xmlns:msink="http://schemas.microsoft.com/ink/2010/main" type="line" rotatedBoundingBox="6976,13674 30206,12256 30273,13364 7043,14782"/>
            </emma:interpretation>
          </emma:emma>
        </inkml:annotationXML>
        <inkml:traceGroup>
          <inkml:annotationXML>
            <emma:emma xmlns:emma="http://www.w3.org/2003/04/emma" version="1.0">
              <emma:interpretation id="{8F0C7988-D2E8-4A7A-8DFA-BFEF073EA28F}" emma:medium="tactile" emma:mode="ink">
                <msink:context xmlns:msink="http://schemas.microsoft.com/ink/2010/main" type="inkWord" rotatedBoundingBox="6976,13674 9302,13532 9367,14596 7041,14738"/>
              </emma:interpretation>
            </emma:emma>
          </inkml:annotationXML>
          <inkml:trace contextRef="#ctx0" brushRef="#br0" timeOffset="317294.9126">5155 13213 223 0,'3'-15'343'0,"-3"5"-12"16,0 10-13-16,0-16-16 0,0 16-12 0,0-15-19 15,0 15-12-15,0 0-20 0,-4-16-13 0,4 16-13 0,-2-11-15 16,2 11-28-16,0 0-13 0,0 0-8 16,0 0-25-16,0 0-10 0,-3-12-16 0,3 12-15 15,0 0-23-15,0 0-36 0,0 0-38 0,0 0-28 0,0 0-31 16,0 0-32-16,3 43-38 0,-1-32-51 0,-1-1-53 15,4 3-89-15,0-2-171 0,3 1-549 0,1-1 244 16</inkml:trace>
          <inkml:trace contextRef="#ctx0" brushRef="#br0" timeOffset="317035.4934">5282 13587 133 0,'0'0'174'0,"0"0"-11"16,0 0-9-16,12-30-5 0,-12 30-11 0,0 0-10 16,0 0-3-16,0 0-8 0,0 0-8 0,0-12-5 0,0 12-2 15,0 0-9-15,0 0-3 0,4-12 1 0,-4 12-4 16,0 0-12-16,3-9 4 0,-3 9-1 15,0 0-1-15,3-14-2 0,-3 14-2 0,0 0-2 0,0 0-2 16,0 0 1-16,2-14 3 0,-2 14-4 0,0 0 5 16,1-8-2-16,-1 8 0 0,0 0 1 0,0 0-2 15,0 0-1-15,0 0-7 0,0 0-2 0,0 0 0 16,0 0-8-16,2-10 0 0,-2 10-14 0,0 0 1 16,0 0-8-16,0 0-1 0,0 0-5 0,0 0 4 15,0 0-1-15,0 0-2 0,0 0 5 0,0 0 2 0,16 24 5 16,-13-17 1-16,-3-7 2 0,9 10-5 15,-8-2 1-15,5 2 1 0,-6-10 7 0,8 20-3 16,-5-5 2-16,3-4 6 0,0 3 4 0,-5-3-4 16,4 6 1-16,-1-5-4 0,-1 1 9 0,3 0-8 0,-4 1 11 15,2 1-4-15,1-2-2 0,-2 0 2 0,-2 2-2 16,5-5 1-16,-1 3-4 0,-2-1-2 16,0-1 0-16,1-1-8 0,-2 1 5 0,-1 3-3 0,0-6 0 15,4 1-4-15,-5-9-3 0,3 15 1 0,0-6-2 16,-3-9-1-16,4 14-3 0,-1-6-1 0,-3-8-2 15,3 9-1-15,-3-9-1 0,5 11 0 0,-5-11-2 16,1 11-2-16,-1-11-1 0,0 0 1 0,5 13 2 16,-5-13-3-16,3 12 2 0,-3-12 0 0,0 0 2 15,0 12 1-15,0-12-1 0,0 0 5 0,-8 15 0 16,8-15 1-16,-7 11 19 0,2-6-5 0,5-5-3 16,-13 12 3-16,7-5-9 0,-3 0 1 0,2 3-7 15,-5-6 3-15,4 3-2 0,-1-1-4 0,0-2 1 0,2 1 3 16,7-5-3-16,-17 5-1 0,6-1-2 15,0 0-1-15,2-1-1 0,9-3-1 0,-13 2 1 16,13-2-3-16,-15 2-3 0,15-2 0 0,0 0-2 0,-18-2 1 16,18 2-4-16,0 0-1 0,-15-2-1 0,15 2-2 15,-12-7-3-15,12 7 5 0,-12-6-7 0,12 6-6 16,-9-8-8-16,9 8-12 0,-10-10-12 0,7 4-18 16,3 6-8-16,-11-12-27 0,5 4-28 0,2 3-38 15,4 5-30-15,-9-22-26 0,6 12-25 0,-5-4-37 16,3 2-42-16,0-1-48 0,-1 0-72 15,0-2-248-15,-1-11-738 0,1-1 326 0</inkml:trace>
          <inkml:trace contextRef="#ctx0" brushRef="#br0" timeOffset="317706.7884">5792 13531 186 0,'0'0'326'15,"0"0"-14"-15,0 0-22 0,0 0-19 0,6 9-29 16,-6-9-18-16,0 0-23 0,0 0-9 0,0 0-7 15,0 0-6-15,12 2-11 0,-12-2-2 0,13 2-7 16,-13-2-1-16,14-2-8 0,-14 2-3 0,19-2-3 0,-7 2-2 16,-3-3-9-16,3 1-6 0,0 0-4 0,1 0-8 15,4 1-8-15,-4 1-10 0,-1-3-3 16,-12 3 3-16,22-2-20 0,-11 1-4 0,2-3-8 16,-13 4-9-16,17 0-3 0,-6-1-3 0,-11 1-6 15,17 1-8-15,-17-1 0 16,16 0-5-16,-16 0-5 0,14 4 0 0,-14-4-4 0,0 0-3 0,16 1-1 15,-16-1-11-15,0 0-15 0,9 5-16 0,-9-5-22 0,6 5-39 16,-6-5-26-16,0 0-23 0,5 10-18 16,-5-10-35-16,0 0-39 0,0 0-42 0,-12 16-44 15,12-16-326-15,-11 5-689 0,11-5 306 0</inkml:trace>
          <inkml:trace contextRef="#ctx0" brushRef="#br0" timeOffset="317933.3664">5932 13727 24 0,'0'0'274'16,"0"0"-7"-16,0 0-5 0,0 0-5 0,0 0-7 15,9 14-9-15,-9-14-7 0,0 0-13 0,16 2-13 16,-16-2 5-16,17-3-21 0,-17 3-9 0,18-4-5 16,-8 2-17-16,2-2-4 0,-1 1-18 0,-11 3-14 15,22-4-9-15,-12 0-17 0,1 3-6 0,-11 1-9 0,16-2-21 16,-4-4-26-16,-12 6-38 0,14-4-36 15,-14 4-41-15,11-3-40 0,-11 3-49 0,0 0-61 16,14-2-76-16,-14 2-221 0,0 0-567 0,3-7 251 16</inkml:trace>
          <inkml:trace contextRef="#ctx0" brushRef="#br0" timeOffset="318567.2511">6512 13454 79 0,'3'-7'255'15,"-3"7"-11"-15,3-9-16 0,-3 9-13 0,6-11-12 0,-6 11-13 16,6-13-9-16,-6 13-15 0,8-11-6 0,-7 4-15 15,-1 7-4-15,8-8-11 0,-8 8-2 0,8-8-15 16,-3 2-2-16,-5 6-9 0,12-14-6 0,-5 11-3 16,-1-2-4-16,-6 5-4 0,17-11-6 15,-8 8-2-15,1-1-7 0,-2 2-2 0,3-2 2 0,0-1-7 16,-11 5-5-16,25-2 0 0,-8 2 0 0,-8 0-8 16,4 1-5-16,3 0 3 0,-7 4-7 0,-1 0 1 15,1 0-7-15,1 0-1 0,-4 4 4 0,0-2-1 16,2 2-2-16,-2 0-1 0,-2 4-2 0,-1-1-7 15,0 2 9-15,-3-4-3 0,0 2-2 0,-4 2-1 16,2 2 3-16,-2-1-4 0,-2-2-4 0,-2 4-9 16,2-3 4-16,-6 1 4 0,5 2-6 0,-4-1 0 15,2-1-1-15,-4 1 0 0,4-1-3 0,-1-3 7 0,1-1-3 16,-5 5-4-16,2-6 10 0,5 5-2 0,-2-5-1 16,-2-4 4-16,4 2 4 0,0-1 5 0,-1-4-1 15,8-3 3-15,-12 6-3 0,12-6 6 16,-7 8-1-16,7-8-3 0,-8 4 2 0,8-4-4 0,0 0-3 15,0 0 4-15,-12 6 0 0,12-6 2 0,0 0-4 16,0 0-7-16,0 0 5 0,0 0-4 0,0 0 6 16,0 0 2-16,0 0-1 0,0 0 4 15,39-13 0-15,-30 10 1 0,4-1 1 0,-2 0-1 0,5 2-4 16,1-5-1-16,-2 6 2 0,1-3-8 16,0 2-6-16,1 0 2 0,2 2-4 0,-5 0-9 0,2 0-22 15,-1 5-29-15,-2-5-43 0,-1 3-43 0,3-3-40 16,-3 1-30-16,2 1-33 0,-5 2-36 0,-9-4-38 15,19 1-60-15,-12-1-288 0,-7 0-707 0,18-7 314 0</inkml:trace>
          <inkml:trace contextRef="#ctx0" brushRef="#br0" timeOffset="318736.2869">7394 13555 299 0,'0'0'316'16,"18"0"-14"-16,-8 6-14 0,-1-1-12 0,-2 4-1 15,-1-1-13-15,0 6-14 0,-6 0-20 0,0 8-7 0,0 2-19 16,-6 0-16-16,3 0-19 0,-7 8-6 16,1-4-25-16,-1 7-9 0,-4 0-17 0,5-10-26 0,-4-1-40 15,1 1-43-15,1 0-38 0,-4-2-55 0,1 1-58 16,2-3-74-16,4-4-96 0,-4-3-199 0,3-4-562 16,2 3 250-16</inkml:trace>
        </inkml:traceGroup>
        <inkml:traceGroup>
          <inkml:annotationXML>
            <emma:emma xmlns:emma="http://www.w3.org/2003/04/emma" version="1.0">
              <emma:interpretation id="{03E731E9-F8D9-410A-8E67-F412D0FC6439}" emma:medium="tactile" emma:mode="ink">
                <msink:context xmlns:msink="http://schemas.microsoft.com/ink/2010/main" type="inkWord" rotatedBoundingBox="10067,13763 14074,13518 14116,14205 10109,14450"/>
              </emma:interpretation>
            </emma:emma>
          </inkml:annotationXML>
          <inkml:trace contextRef="#ctx0" brushRef="#br0" timeOffset="320109.9172">8332 13398 34 0,'0'0'208'0,"0"0"-11"16,0 0-5-16,0 0-6 0,0 0-14 16,0 0-8-16,0 0-5 0,0 0-6 0,0 0-8 15,7 32-11-15,-7-32-9 0,0 0-4 0,6 10-8 0,-6-10-7 16,6 5-5-16,-6-5-1 0,0 0-4 0,8 6-1 15,-8-6-2-15,0 0-2 0,10 2-4 0,-10-2-1 16,0 0-4-16,18-6-6 0,-18 6-8 16,16-6-3-16,-8 1-9 0,1-4-2 0,1 1-7 0,2-1-6 15,1 1-4-15,-2-4 3 0,-2 2-7 0,1-3-3 16,2 3-1-16,-4-2-2 0,4 1-4 0,-5-1-1 16,-4-2 1-16,3 0-9 0,-1 3 1 0,-3 0 5 15,1 0-7-15,-3 11-1 0,-3-19 1 16,3 19-1-16,-2-18-1 0,0 11-4 0,2 7 2 0,-9-14-5 15,2 9-2-15,7 5 1 0,-15-5 0 0,4 3 5 16,11 2-7-16,-22 2 1 0,22-2-3 0,-22 3 8 16,5 1-7-16,4 2 2 0,-4 1 0 15,2 2-2-15,2 0 4 0,-9 5 4 0,1-4 4 0,1 4 2 16,5-3-2-16,-1 0 4 0,0 0 3 0,2-2-3 16,1 3 1-16,4-1 4 0,-2 1 2 0,2-1-3 15,0 0-2-15,5 2 4 0,1-3-1 0,0 1-4 16,3-11 2-16,0 19-2 0,0-19 4 0,3 17-2 0,3-8 3 15,-2-2-15-15,5 1 12 0,-3-2-5 0,8-2 0 16,-7 0-5-16,11-2 6 0,-4 2-6 16,5-4 4-16,0 0-3 0,1-4-4 0,-1 1 7 0,5-4-3 15,1-3-2-15,-5 5 7 0,-4-1-11 0,9-3-3 16,-2 0 2-16,-4 3 0 0,2-5-4 16,-4 4 7-16,0-2-8 0,-3 1 7 0,-1 5-2 0,-4-2 4 15,-1-1-9-15,-8 6 6 0,12-7 1 0,-5 4-4 16,-7 3 1-16,0 0-5 0,12-5 1 0,-12 5-1 15,0 0-1-15,0 0 6 0,0 0 0 0,13 6 3 16,-13-6 0-16,3 12 0 0,-3-12 6 0,3 19 10 16,-1-8 0-16,1 4 9 0,0 1 6 0,-3 0 9 15,0 8 6-15,6-7 11 0,-3 7 4 0,1-1 3 16,-1-1 2-16,3 1-1 0,-3-2 0 0,0-4 6 16,2 1 1-16,-2-1 0 0,0-2 0 0,3-2-3 15,-6 4-4-15,3-4-2 0,-3-1-1 0,4 1-6 16,-4-3-3-16,3 1-4 0,-3 1-7 0,0-12-6 0,3 24-3 15,0-18-2-15,-3-6-2 0,0 14-6 0,0-14-3 16,0 11-2-16,0-11-10 0,0 11-9 16,0-11-18-16,0 0-28 0,0 14-28 0,0-14-24 0,0 0-54 15,0 11-25-15,0-11-28 0,0 0-34 0,0 0-40 16,0 0-54-16,0 0-75 0,0 0-283 0,0 0-745 16,0 0 329-16</inkml:trace>
          <inkml:trace contextRef="#ctx0" brushRef="#br0" timeOffset="320436.4963">9065 13500 51 0,'9'-1'294'0,"-9"1"-12"0,0 0-14 0,17-4-13 16,-17 4-12-16,13 0-12 0,-13 0-9 0,0 0-15 15,20-1-5-15,-20 1-12 0,16 0-12 0,-7 1-8 0,-9-1 1 16,22-1-7-16,-22 1-2 0,23 1-16 0,-10-2-3 16,1 1-11-16,2-1-8 0,0 1-4 15,-1 0-12-15,-1-4-5 0,-1 3-6 0,1 1-10 16,3-1-12-16,-3-2 4 0,-1 2-12 0,4 1-8 0,-5-1-8 16,-12 1-2-16,19-4-3 0,-19 4-2 0,18 0 0 15,-18 0-12-15,9 4-7 0,-9-4-10 16,13 0-13-16,-13 0-24 0,0 0-28 0,0 0-18 0,17 0-29 15,-17 0-13-15,0 0-31 0,0 0-35 0,0 0-49 16,0 0-47-16,0 0-59 0,0 0-244 0,-30 14-622 16,22-10 275-16</inkml:trace>
          <inkml:trace contextRef="#ctx0" brushRef="#br0" timeOffset="320634.1929">9091 13723 129 0,'0'0'294'0,"9"13"-9"16,-9-13-10-16,13 4-13 0,1-7-12 0,-1 2-15 0,6 1-14 16,7-2-10-16,-1-2-15 0,2-1-17 0,-2-1-13 15,5-1-10-15,-2 4-20 0,-1-7-13 16,2 9-15-16,-4-5-12 0,2 2-24 0,-2 1-32 16,-5-1-43-16,-1 2-45 0,-6 0-53 0,7-1-50 0,-4-4-70 15,-2 7-264-15,-2-6-526 0,-5 2 232 16</inkml:trace>
          <inkml:trace contextRef="#ctx0" brushRef="#br0" timeOffset="322346.8152">9920 13311 278 0,'0'0'290'16,"0"0"-21"-16,0 0-15 0,0 0-19 0,0 0-13 16,10-10-13-16,-10 10-16 0,0 0-10 0,15 1-18 0,-15-1-8 15,0 0-5-15,21 8-5 0,-10 0-9 16,-2 2-4-16,3 0 5 0,-2 0-6 0,2 1-2 16,-2 2 0-16,4 0-3 0,-5 0-10 0,-2 1-5 15,4 1-3-15,-5 2-7 0,0-4-6 0,1 1-7 0,-2-2-4 16,-1 1-9-16,2 1-10 0,-3-4-4 0,-2 0-1 15,-1-10-9-15,3 15-5 0,-3-15-1 0,3 14-8 16,-3-14-2-16,3 13-2 0,-3-13-5 0,3 8-1 16,-3-8-1-16,0 0-4 0,0 0 6 0,0 0-8 15,0 0-2-15,0 0-9 0,0 0-6 0,0 0-13 16,0 0-7-16,0 0-15 0,9-35-5 0,-4 21-30 16,-5 0-7-16,3-7-3 0,3 0 0 0,-5 3 3 15,5-5 2-15,-3-1 2 0,3 4 10 16,2-3 5-16,-5 8 4 0,0 1 7 0,0 2 2 0,3 1 9 15,-4 0 6-15,3 4 13 0,-5 7 0 0,0-11 4 16,0 11 8-16,0 0-1 0,12-6 15 0,-12 6 7 16,0 0-3-16,0 0 11 0,16 12 0 0,-11-2 13 0,-1-1 3 15,1 2 1-15,4 5 7 0,-6-2-1 16,1 1 6-16,2 1 1 0,2-1 1 0,-2 3 0 16,-4-5 3-16,9 5-7 0,-5-4-2 0,-3 0 1 15,4 0-9-15,-2-3-8 0,-4-2 6 0,10 1-11 0,-7-2 11 16,1 0-18-16,4-1-1 0,-3 0 1 0,-6-7-2 15,13 8-5-15,-6-3 2 0,-7-5-1 16,18 0-2-16,-18 0-3 0,18-3-2 0,-9 0-2 0,2-1-8 16,-11 4-7-16,16-10-8 0,-4-1-3 0,-3-1-7 15,1-1-5-15,-1 0-10 0,5-8 4 0,-7 6-8 16,5-8 2-16,-1 3 2 0,-4 2 3 0,-1 3-2 16,0 1 6-16,0 0 7 0,-2 2 5 0,-1 4 7 15,-3 8 12-15,6-12-2 0,-6 12-7 16,5-11 5-16,-5 11 3 0,0 0 0 0,0 0 11 0,9-2 6 15,-9 2 7-15,0 0 0 0,0 0 4 0,9 24 3 16,-5-17 3-16,-1 2-4 0,-3-9 5 0,6 20-4 16,0-8-1-16,0-2 4 0,-1-1-2 0,2 4-2 0,0-4 1 15,1 0-4-15,-2 1 0 0,1 1-3 16,-1-5-4-16,2-1-1 0,-2 1 1 0,3-2-1 16,-9-4 0-16,16 6-3 0,-16-6 2 0,17 0-12 0,-17 0-14 15,19-2-8-15,-12-3-16 0,2-1-13 0,0 2-13 16,-1-4-8-16,5 0-11 0,-4-4-9 0,2 0 6 15,-6-2-5-15,4-1-5 0,-1 3 11 0,1-4 0 16,-5 4 9-16,1-6 6 0,-1 6 9 0,1 5 3 16,-5 7 13-16,6-14 8 0,-2 7 5 0,-4 7 3 15,2-8 5-15,-2 8 0 0,0 0 8 0,10-6 11 16,-10 6 4-16,0 0 12 0,0 0 12 0,0 0 1 16,15 17-2-16,-9-10 9 0,-2 0 3 0,4 3-3 15,-4-3 2-15,4 1 6 0,2 4-5 0,2-3 4 0,0-1-7 16,3-1 2-16,-3 2 3 0,4-2 0 15,4-3-10-15,-1 0 2 0,1-1-4 0,-1-3-3 16,0 0 1-16,1-1-8 0,4-2 2 0,1-1 1 16,-6 1-5-16,1-2 1 0,-1-4-3 0,-2 2-3 0,0-1-4 15,-2 1 1-15,-1-4 2 0,-2-2 0 16,0 3-4-16,-6 2 2 0,0-5-4 0,-3 2-4 16,0 1-6-16,-3-4 0 0,0 14-4 0,-5-17 3 0,-2 3-2 15,1 7 0-15,-8-4-1 0,2 5-3 0,-4 3 2 16,-4 2 6-16,3 1-3 0,-10 3-3 15,7-3 6-15,-2 5 7 0,4 2-7 0,-1-1-2 0,1 5 3 16,1-1 9-16,4 0-8 0,0 1 2 0,1 3-1 16,-2 0 3-16,8 0 8 0,-1 0-11 0,1 0 2 15,3-2 2-15,0 0-2 0,3 2 3 0,0-3-4 16,3-1 2-16,0 0 0 0,1-1 17 0,2-1-14 16,0-1-5-16,3 0 0 0,-1-2 4 0,1-1-2 15,4 2-5-15,-3-5 20 0,2 0-25 0,-12-1-4 16,24-1-13-16,-12-4-9 0,5 3-4 0,-1-3 4 15,2-1-9-15,-5-1 2 0,2 1 4 0,0-5 1 16,-3-1-4-16,1 1 4 0,-2-4 4 0,-1 0-5 0,-1 1 9 16,0-1-7-16,-1-2 7 0,2 2 4 15,-5-2 5-15,-1 3 5 0,4 2 4 0,-4 1-8 16,-1 4 9-16,-3 7 7 0,9-11-4 0,-6 0 8 16,-3 11 0-16,0 0-3 0,7-6 5 0,-7 6 10 0,0 0 1 15,0 0 4-15,18 15-4 0,-15-8 16 0,6-1-5 16,0 5 3-16,2 2-2 0,-4-4 2 0,6 3-5 15,1 0 1-15,-2 0-1 0,3-1-2 0,1 0-3 16,2-1-6-16,0-1 2 0,-2-2-4 0,2 0 8 16,-1-1-6-16,1-3-3 0,-5 1-5 0,2-2-5 15,-3 1-4-15,-2 0-7 0,-10-3-7 0,21-6-5 16,-13 2 4-16,-8 4-8 0,14-7-6 0,-11 0-2 16,0-3 0-16,-3 10 11 0,6-18-11 0,-6 8 1 15,2-4 2-15,1 0 3 0,-6 1 0 0,1-4 8 0,2-1-6 16,-1 0 12-16,2 4-3 0,-5-1 11 0,4 2 6 15,0 13 5-15,0-17 3 0,0 17 10 16,0-14-1-16,0 14 7 0,0 0-7 0,4-11 2 0,-4 11 4 16,0 0-3-16,0 0 13 0,15 1 1 15,-15-1 11-15,0 0 0 0,23 13 9 0,-16-3 7 0,4-2 2 16,1 2 11-16,4 1 5 0,-1 0-1 16,6 5 3-16,-2-2 4 0,3-2-3 0,2 1-4 0,-1-3-2 15,2 4-8-15,2-5-5 0,-3 2-5 0,4-3-3 16,-3 2-6-16,2 1-4 0,-4-5-9 0,-4-1 3 15,6-3-5-15,-7 2-5 0,-1 0-4 0,-1 0-8 16,-5-2-14-16,-1-2-24 0,-10 0-23 0,13 1-25 16,-13-1-42-16,17-1-53 0,-17 1-49 0,6-7-36 15,-6 7-42-15,0 0-60 0,0 0-70 0,0 0-318 16,-9-24-799-16,3 14 354 0</inkml:trace>
          <inkml:trace contextRef="#ctx0" brushRef="#br0" timeOffset="322593.9394">12141 13001 326 0,'0'0'360'0,"0"0"-29"0,0 0-8 0,0 0-11 0,0 0 4 16,-15 20-5-16,10-9-8 0,2 6-14 0,-1 1-4 16,-1 3-6-16,-2 3-8 0,1 4-13 0,-3-3-12 15,3 1-14-15,-7-4-15 0,1 6-19 0,-2-4-15 16,-1-3-18-16,6 1-13 0,-3-2-16 15,-4 1-10-15,0 0-12 0,4-4-14 0,-3-2-9 0,1-1-18 16,2-4-26-16,-1 4-32 0,0-1-43 0,-4-2-48 16,5-3-53-16,3-2-43 0,2 0-47 0,-4-2-52 15,0 1-70-15,11-5-86 0,-18 0-306 0,18 0-794 16,-14-9 352-16</inkml:trace>
        </inkml:traceGroup>
        <inkml:traceGroup>
          <inkml:annotationXML>
            <emma:emma xmlns:emma="http://www.w3.org/2003/04/emma" version="1.0">
              <emma:interpretation id="{AE3EEC0D-D4ED-4DF6-A5AA-9921EDA3CFAA}" emma:medium="tactile" emma:mode="ink">
                <msink:context xmlns:msink="http://schemas.microsoft.com/ink/2010/main" type="inkWord" rotatedBoundingBox="14459,13220 16287,13108 16346,14087 14518,14199"/>
              </emma:interpretation>
            </emma:emma>
          </inkml:annotationXML>
          <inkml:trace contextRef="#ctx0" brushRef="#br0" timeOffset="323510.2121">12783 12654 114 0,'0'0'274'0,"0"0"-12"0,0 0-3 16,0 0-19-16,0 0-9 0,0 0-12 0,0 0-16 0,0 0-11 16,0 0-12-16,0 0-11 0,0 0-6 15,0 0-11-15,0 0-11 0,-37 15-3 0,27-5-13 0,-2 0 0 16,0 1-9-16,-3 0 0 0,2-1-8 15,1 3-2-15,-2-1-7 0,2 0-6 0,-1-3-14 0,2 5-4 16,2-1-6-16,2-2-3 0,-2 0-5 0,3 2-6 16,2-2-2-16,2-4-9 0,2-7-7 0,-3 18 0 15,3-18-1-15,0 13 26 0,0-13-28 0,5 15-6 16,1-9-3-16,1 1 1 0,3-5-7 0,-1 3-2 16,2-1 0-16,-11-4-5 0,25 3-1 0,-8 0 3 15,-2-3-6-15,1 1 1 0,-1 1-1 0,3 2-2 16,-3-3 1-16,3 1 0 0,-4-1 4 0,4 3-2 0,-3-1 3 15,-3-2 1-15,3 1 6 0,-3 3 1 16,-3 0 0-16,3-2 4 0,-5-1 3 0,-7-2-4 16,14 11 2-16,-14-11 8 0,7 9 6 0,-2-5 4 15,-5-4 5-15,1 14 8 0,1-5 9 0,-2-9 9 0,-5 19-10 16,-1-12-2-16,-1 6 4 0,-2-2-3 16,1 1-1-16,-1 4-5 0,-1-6-2 0,1 3-3 0,-3 0 1 15,3 0-6-15,-1-2-2 0,2-1-4 0,-4 1-4 16,6-3-4-16,-1-1 0 0,1 1-8 0,6-8 1 15,-10 12-3-15,5-6-6 0,5-6-1 0,-6 11 0 16,6-11-1-16,-3 7-3 0,3-7-3 0,0 0-1 16,-4 10-6-16,4-10-4 0,0 0-9 0,0 0-4 15,0 0-4-15,0 0-4 0,15 4-2 0,-15-4-2 16,0 0 3-16,17-1 3 0,-17 1 1 0,14 1 1 16,-14-1 0-16,13 0 2 0,-13 0 2 0,14 8 3 15,-8-2 0-15,1-3 2 0,4 8 4 0,-4 2 13 0,1-1 10 16,-1 4 5-16,-1-5 6 0,1 10 11 0,-1-3 0 15,2 2 8-15,2 2 0 0,-5-5 1 16,4 5 3-16,-6-6 0 0,3 1-4 0,0 0-3 0,0-2-3 16,-3 1-3-16,3-2-6 0,1 1 1 0,-1-4-4 15,0-4-5-15,1 4-16 0,-1-5-21 0,-1 1-31 16,-5-7-46-16,9 13-36 0,-9-13-47 16,10 5-53-16,-10-5-43 0,8 0-59 0,-8 0-54 0,0 0-100 15,0 0-270-15,16-7-814 0,-16 7 360 0</inkml:trace>
          <inkml:trace contextRef="#ctx0" brushRef="#br0" timeOffset="327541.6529">13200 12788 12 0,'0'0'187'0,"0"0"-26"0,0 0 6 0,0 0-10 16,0 0-6-16,0 0-7 0,0 0-8 0,0 0-8 16,0 0-5-16,0 0-7 0,0 0-5 0,10-3-4 0,-10 3-3 15,0 0-7-15,0 0-2 0,0 0-2 0,0 0-8 16,6-7-4-16,-6 7 0 0,0 0-7 0,0 0 1 16,0 0-7-16,0 0-6 0,4-11 0 15,-4 11-3-15,0 0 2 0,0 0-3 0,0 0-5 0,0 0-1 16,0 0-5-16,0 0-1 0,0 0-4 0,0 0-6 15,0 0-8-15,0 0 0 0,0 0-3 16,0 0 4-16,0 0-1 0,0 0 3 0,0 0-4 0,0 0 4 16,21 11 1-16,-21-11-7 0,8 13 9 0,-7-6-4 15,4 4 4-15,-1-1-5 0,-1 1 0 0,-1-1 1 16,2 3-2-16,1 2 0 0,-2-2-1 0,0-3 2 16,-2 5 0-16,2-3-6 0,2 3 18 0,-1-6-15 15,-2 1-7-15,1 3 1 0,0-3 0 0,-2-1 3 16,-1-9-4-16,6 20 6 0,-6-12-4 0,0-8-1 15,1 14-7-15,1-8 8 0,-2-6-5 0,4 14-2 16,-4-14-3-16,5 14-3 0,-5-14 7 0,1 10-6 16,-1-10 1-16,2 14 10 0,-2-14-8 0,1 10 0 0,-1-10 4 15,6 11-10-15,-3-4 4 0,-3-7-9 0,2 11 1 16,-2-11 4-16,9 10-12 0,-9-10 14 16,3 9-1-16,-3-9 2 0,3 7 8 0,-3-7-13 15,0 0 2-15,0 0-2 0,0 0-1 0,4 8 0 0,-4-8-1 16,0 0-1-16,0 0 5 0,0 0 6 0,0 0-10 15,0 0 1-15,6 8 2 0,-6-8-2 16,0 0 3-16,0 0-5 0,15 0 4 0,-15 0-2 0,13-1-4 16,-13 1 8-16,15-3 0 0,-15 3-5 0,17-3-2 15,-8 1 2-15,3 0 1 0,-12 2 5 0,15-3 9 16,-5 1-14-16,-10 2-3 0,16-3-2 0,-16 3 6 16,18-2 3-16,-10 0-2 0,-8 2-6 0,19 2-1 15,-19-2-2-15,15-2 5 0,-15 2-6 0,18 0 7 16,-18 0-1-16,15 0 2 0,-15 0-4 0,16 0 7 0,-16 0-5 15,15-2 5-15,-6 2-14 0,-9 0 9 16,17 1 4-16,-17-1-5 0,16 0 6 0,-16 0-9 16,19-1 13-16,-19 1-6 0,14 0 10 0,-14 0-12 0,13-4 0 15,-13 4-3-15,14 0 4 0,-14 0-3 16,13-2-8-16,-13 2-1 0,0 0 2 0,16 0 0 16,-16 0-3-16,0 0-6 0,0 0-16 0,14-1-6 15,-14 1-14-15,0 0-11 0,0 0-11 0,0 0-16 0,0 0-25 16,0 0-26-16,0 0-33 0,0 0-26 0,0 0-31 15,0 0-70-15,0 0-173 0,0 0-513 0,0 0 228 16</inkml:trace>
          <inkml:trace contextRef="#ctx0" brushRef="#br0" timeOffset="327941.4266">13535 12820 114 0,'0'0'211'0,"0"0"-4"16,0 0-13-16,0 0-9 0,0 0-12 0,0 0-13 15,0 0-15-15,0 0-9 0,0 0 3 0,0 0 2 16,0 0-4-16,0 0-3 0,0 0-4 0,0 0-1 0,14 38-6 15,-11-25-3-15,-2 4 1 0,1 1-8 16,3 6-3-16,0-2 1 0,-2 2-2 0,0 1-4 16,1-1 8-16,1 1 1 0,1 1-6 0,-2-2 1 0,-1 1 0 15,2-1-10-15,-2 0 15 0,1-4-25 0,-1-3-2 16,8 3 1-16,-5-4 5 0,-5-1-9 16,1 3-8-16,1-5-6 0,0 3-3 0,-3-2-8 0,4-2-4 15,-4-1-6-15,0-11-1 0,3 18-10 0,-3-11-1 16,3 4-1-16,-3-11-8 0,2 14-10 0,-2-14-26 15,0 0-34-15,1 12-38 0,-1-12-28 0,0 0-35 16,0 9-45-16,0-9-59 0,0 0-85 0,0 0-317 16,0 0-701-16,0 0 311 0</inkml:trace>
          <inkml:trace contextRef="#ctx0" brushRef="#br0" timeOffset="332314.3358">14415 13149 213 0,'0'0'225'0,"2"-9"-7"15,-2 9-10-15,0 0-14 0,0 0-10 0,4-14-7 16,-4 14-9-16,0 0-12 0,3-6-10 0,-3 6-7 15,0 0-11-15,0 0-7 0,0 0-5 0,6-9-7 16,-6 9-8-16,0 0-9 0,0 0-6 0,0 0-10 16,0 0-5-16,0 0-10 0,0 0-6 0,0 0 6 15,0 0 2-15,0 0-1 0,0 0-1 16,0 0-1-16,3 31-1 0,-6-17 1 0,0 1-2 16,-1-4-2-16,1 6 6 0,-3-3-9 0,-3 3 1 0,4 1-12 15,-4 2-3-15,0 2-5 0,-3-2-3 0,2 3 0 16,-5-3-5-16,6 1 2 0,-3 0-11 0,2 0-7 15,-1-7-28-15,2 3-24 0,-1 5-30 0,2-8-32 16,1 2-42-16,-1-2-45 0,1-2-48 0,1-4-295 16,0-1-577-16,2 1 255 0</inkml:trace>
        </inkml:traceGroup>
        <inkml:traceGroup>
          <inkml:annotationXML>
            <emma:emma xmlns:emma="http://www.w3.org/2003/04/emma" version="1.0">
              <emma:interpretation id="{F9D798B2-E56B-4BD0-85BE-A890BDBBC128}" emma:medium="tactile" emma:mode="ink">
                <msink:context xmlns:msink="http://schemas.microsoft.com/ink/2010/main" type="inkWord" rotatedBoundingBox="16958,13222 19460,13070 19509,13866 17007,14019"/>
              </emma:interpretation>
            </emma:emma>
          </inkml:annotationXML>
          <inkml:trace contextRef="#ctx0" brushRef="#br0" timeOffset="332738.8765">15164 12802 59 0,'0'0'305'16,"0"0"-23"-16,0 0-17 0,0 0-6 0,0 0-10 15,6 21-14-15,-3-8-5 0,-2 2-16 0,4 5-12 16,2 2-5-16,-1 0-11 0,2 4-13 0,-1-1 0 16,3 4-7-16,-2-3 3 0,1-1-10 15,1 10-4-15,-2-6-7 0,-1-5-3 0,4 3-16 16,-5-2-6-16,1-1-7 0,-1-6-8 0,1 6-14 0,-1-8-6 0,-3 2-7 15,2-1-10-15,-2 1-4 0,0-3-5 0,-2-2-3 16,-1 2-14-16,2-2-6 0,-4 0-7 0,2-1-17 16,0-12-25-16,-7 19-31 0,5-13-27 15,-4 1-36-15,0 0-20 0,-1-1-25 0,7-6-28 0,-13 7-30 16,2-4-35-16,11-3-33 0,-19-4-43 16,19 4-247-16,-23-12-610 0,11 1 270 0</inkml:trace>
          <inkml:trace contextRef="#ctx0" brushRef="#br0" timeOffset="333069.9638">15080 12853 42 0,'3'-13'283'0,"0"2"-12"0,3-2-20 0,0 6-13 16,0-4-13-16,2 1-15 0,0 0-15 0,3-1-13 15,1 2-10-15,-2-2-13 0,2 5-11 0,2-1-13 16,-1 1-10-16,2-1-8 0,-5 4-7 0,5-1-6 15,2 1-5-15,-17 3-14 0,24 3-2 0,-8-2-6 0,-1 2-4 16,-3 2-1-16,1 0 0 0,1 1-7 0,-1 3 4 16,1 2-5-16,-3 0-1 0,3 2-5 0,-4-2 8 15,1 3-9-15,-2-1 8 0,-2 4-3 0,-1-3 2 16,0 3-12-16,-6 0 3 0,2-3-1 0,-2 4 2 16,-2-3-11-16,-1 1 0 0,-3-3-3 0,0 5 4 15,-4-3-13-15,1 1 7 0,-2-1-16 0,-2 0-1 16,3-5-9-16,2 0-21 0,-2 1-22 0,2-5-25 15,2 2-18-15,-1-2-19 0,7-6-18 0,-12 7-30 16,12-7-35-16,-12 4-47 0,12-4-44 0,0 0-50 16,0 0-221-16,-8-18-581 0,8 18 258 0</inkml:trace>
          <inkml:trace contextRef="#ctx0" brushRef="#br0" timeOffset="333363.4093">15647 12679 108 0,'9'-6'267'16,"-9"6"-14"-16,6-7-20 0,-6 7-17 0,0 0-6 0,0 0 0 15,0 0-7-15,15 17-11 0,-15-17-6 0,0 17-9 16,1-1-6-16,-1 4-1 0,-1-3 0 16,-1-3-1-16,1 11 7 0,-4 2-8 0,4-1-6 0,-4-2 1 15,4 2-5-15,-1-4-6 0,-1 0-1 0,3-2-14 16,3-3-6-16,-3 4-4 0,2-3-12 0,-1-1-7 15,1 0-13-15,-2-3-7 0,4-3-10 0,1 2-6 16,-4-2-6-16,7 1-5 0,-7-4-4 0,4 0-8 16,1 0-5-16,-3 0-14 0,-3-8-32 0,9 9-30 15,-5-3-43-15,-4-6-37 0,9 7-35 0,-9-7-44 16,0 0-51-16,13 0-50 0,-13 0-61 0,0 0-294 16,14-17-700-16,-8 10 310 0</inkml:trace>
          <inkml:trace contextRef="#ctx0" brushRef="#br0" timeOffset="333816.4262">15883 12959 50 0,'0'0'271'0,"7"-7"-9"0,-7 7-16 16,9-13-15-16,-6 7-11 0,3-1-19 0,3-2-15 16,0-1-13-16,-2 5-9 0,7-6-15 0,-5-2-13 15,3 6-12-15,0-6-11 0,-2 5-7 0,5 3-7 0,-2-4-3 16,-4 7-12-16,0-3-3 0,2 2-5 0,1-1-5 15,-2 2-5-15,-10 2-5 0,22-1-1 0,-22 1-3 16,18 1 0-16,-6 1-3 0,-4 2-3 0,2 0 5 16,-1 2-5-16,1 2 8 0,-2-1-7 15,-2 0 5-15,3 6-6 0,-2-2 6 0,-1 3-6 16,-1 0-1-16,-4 2-2 0,1-3 2 0,-2 3 4 0,-3 1 4 16,-2 1-3-16,2-1-1 0,-3 1 2 0,-4-5-8 15,-1 10-1-15,0-10-2 0,-7 7-4 0,4 2-1 16,1-4-1-16,4-1-5 0,-3-3-5 0,0-1 2 15,0 0 0-15,3-1-7 0,-3-2 0 16,5-3-1-16,-1 2-4 0,1-3-1 0,7-6-3 0,-11 7 4 16,8 0-7-16,3-7 1 0,-10 6-3 0,10-6-1 0,0 0 3 15,-6 7 1-15,6-7-4 0,0 0-4 0,0 0 0 16,0 0 13-16,0 0-16 0,0 0 7 0,39-13-8 16,-27 10 1-16,3-2 6 0,4-1-5 15,-3 0-4-15,2 1 5 0,0-1-3 0,0 1 1 0,-2-1-2 16,4 2 5-16,-2-3-8 0,-2 2-16 15,-2 1-19-15,-1-1-34 0,-1 1-32 0,-5 1-24 16,4 0-34-16,-11 3-44 0,9-5-53 0,-9 5-54 0,7-11-316 16,-7 11-680-16,3-12 301 0</inkml:trace>
          <inkml:trace contextRef="#ctx0" brushRef="#br0" timeOffset="334124.713">16494 12603 277 0,'9'-7'297'16,"-9"7"-23"-16,9-10-20 0,-9 10-14 0,12-5-17 0,-12 5-15 16,19 1-14-16,-5 5-7 0,1 2-15 0,-2 0-9 15,2 1-6-15,4 9 2 0,1-1 0 0,-1 3-6 16,0 2-2-16,-4 3 1 0,9 3-8 0,-9-1 4 15,-3-1-11-15,2 0-2 0,-6-1-9 0,-2 3-12 0,-3-4-8 16,-3 1-5-16,-4 0-15 0,2-2-5 0,-6 1-8 16,0 1-8-16,-2-1-5 0,-2-2-7 0,0-2-9 15,0-5-19-15,3-1-25 0,-2 0-38 0,2-2-30 16,2 0-28-16,0-2-29 0,1-2-35 0,0-2-42 16,0 3-60-16,6-9-72 0,-14 6-272 0,14-6-656 15,0 0 291-15</inkml:trace>
          <inkml:trace contextRef="#ctx0" brushRef="#br0" timeOffset="334413.9353">17022 12965 192 0,'7'-3'292'0,"-7"3"-14"0,21-5-13 15,-9 5-10-15,6-3-12 0,-1 1-14 0,2-2-11 16,6 0-6-16,-2 1-12 0,4 0-6 0,-2-2-16 0,0 5-8 16,1-3-8-16,0-1-19 0,1 1-7 0,-1 0-15 15,-7 1 0-15,8-3-14 0,-8 5-9 16,5-6-9-16,-5 1-11 0,-1 5-4 0,-1-6-9 0,1 5-5 16,-3-5-5-16,-2 3-14 0,-1 1-20 0,-12 2-13 15,18-6-25-15,-11 4-25 0,-7 2-32 16,9-5-35-16,-9 5-41 0,0 0-44 0,0 0-42 0,11-3-61 15,-11 3-234-15,0 0-576 0,0 0 255 0</inkml:trace>
          <inkml:trace contextRef="#ctx0" brushRef="#br0" timeOffset="334700.2113">17335 12726 152 0,'0'0'349'0,"0"0"-30"0,0 0-24 0,0 0-30 15,0 0-15-15,0 0-16 0,0 0-3 0,0 0-6 16,0 0-9-16,0 0-4 0,3 44-3 0,-3-29-11 16,2 3-1-16,-2-1-9 0,0-1-11 0,0 5-9 15,1-3-12-15,1 0-18 0,4 4-12 0,-2-4-12 16,-1-1-11-16,3 3-8 0,-1-4-10 0,0-1-8 15,-2 2-5-15,2-3-27 0,-2 0-32 0,0 1-35 0,0-2-53 16,1-3-35-16,-1-2-44 16,-3-8-53-16,3 15-65 0,0-10-88 0,-3-5-259 0,0 0-669 15,9 6 296-15</inkml:trace>
        </inkml:traceGroup>
        <inkml:traceGroup>
          <inkml:annotationXML>
            <emma:emma xmlns:emma="http://www.w3.org/2003/04/emma" version="1.0">
              <emma:interpretation id="{CFD2F28B-2887-4096-BB4B-0FB1E6D4A606}" emma:medium="tactile" emma:mode="ink">
                <msink:context xmlns:msink="http://schemas.microsoft.com/ink/2010/main" type="inkWord" rotatedBoundingBox="19966,12932 23437,12720 23501,13777 20030,13989"/>
              </emma:interpretation>
            </emma:emma>
          </inkml:annotationXML>
          <inkml:trace contextRef="#ctx0" brushRef="#br0" timeOffset="335416.3956">18096 12704 168 0,'0'0'328'0,"3"-8"-19"16,-3 8-25-16,0 0-23 0,0 0-18 0,0 0-6 15,0 0-12-15,22 18-10 0,-19-11-12 0,5 8-10 0,-1-4-6 16,2 4-4-16,-2 1 5 0,2 0-8 0,2 5-3 15,-5-3 1-15,3-1-14 0,-2-2-4 16,-1 2-7-16,0 0-8 0,2-3-7 16,-2-3-6-16,0 3-6 0,-1 0-13 0,-3-7-8 0,4 4-7 0,-3-2-8 15,-3-9-6-15,6 11-12 0,-6-11-4 0,4 14-7 16,-4-14-2-16,3 7-7 0,-3-7 0 16,0 0-4-16,0 0-4 0,0 10 0 0,0-10 0 0,0 0-2 15,0 0-5-15,0 0-3 0,0 0-3 0,0 0-3 16,0 0-3-16,0 0 1 0,-7-35-4 0,4 28-7 15,3-8 1-15,-3-1 0 0,1 2-1 0,1-3-3 16,-1 0 1-16,2-7-6 0,2 1 2 0,4 0-2 16,-3 2-1-16,0-7-1 0,0 12-1 0,1-2 1 15,2 2 1-15,3 1-2 0,-1-2-3 0,2 4-1 16,1 0 2-16,2-1-2 0,-3 3 4 0,5 1-5 16,2 0 1-16,-4 1-3 0,1 2-13 0,1 1-19 15,-1 0-31-15,3 2-33 0,1-3-36 0,-2 6-41 0,-1-1-31 16,0-2-37-16,-5 3-41 0,-10 1-39 0,21-3-60 15,-12 0-321-15,2-1-764 0,7 1 338 16</inkml:trace>
          <inkml:trace contextRef="#ctx0" brushRef="#br0" timeOffset="335712.8174">18891 12335 311 0,'3'-5'328'16,"-3"5"-33"-16,0 0-24 0,0 0-18 0,0 0-11 16,0 0-2-16,0 0-12 0,-8 29-5 0,2-12 1 15,0-3 0-15,-3 8-4 0,3 1-2 0,-1-2-4 16,2 4 2-16,2 2-1 0,-1-1-5 0,-2-2-12 16,3 4-3-16,0-2-4 0,3-3-12 0,0 0-10 15,3 3-13-15,-3-3-10 0,2-2-14 0,3-3-10 16,-2-2-15-16,2 0-11 0,2 0-6 0,-1-1-10 15,0-1-10-15,2-1-5 0,-1 1-14 0,-1-6-29 16,0 2-37-16,0-2-37 0,0-2-49 0,-1 1-53 16,-1 0-50-16,-4-7-40 0,9 6-44 0,-9-6-64 15,12 0-86-15,-12 0-288 0,0 0-786 0,13-13 348 0</inkml:trace>
          <inkml:trace contextRef="#ctx0" brushRef="#br0" timeOffset="336220.4119">19237 12561 143 0,'7'-11'240'15,"-1"7"-8"-15,0-4-5 0,0 1-5 0,-6 7-17 16,13-9-10-16,-5 3-9 0,1-2-10 0,-2 4-12 15,4-2-9-15,-4 0-11 0,-7 6-6 0,18-8-6 16,-9 6-13-16,0 0-3 0,-9 2-7 0,19-4-4 16,-8 2-12-16,-11 2 2 0,16-1-4 0,-16 1-5 15,18 3-6-15,-9-2 6 0,0 4-9 0,-1 0 1 16,-3 3 0-16,1-1 1 0,2 0 5 0,-2 3-3 0,1 4 3 16,-4 0 5-16,3-4-1 0,-4 4 6 15,-2 1 5-15,3-1 3 0,-6 3 6 0,0-3 1 16,-2 3 0-16,-1 0-2 0,-3 3-6 0,2-5-7 0,-4 1-1 15,3 0-7-15,-3-2-5 0,-2-2-7 16,5 3-2-16,-2-4-7 0,-2 1-6 0,1 1-1 16,4-2-6-16,1-4-2 0,-1 1-5 0,4 1-3 0,3-9-4 15,-11 7-1-15,11-7-4 0,-7 9-2 0,7-9-4 16,0 0-2-16,-2 11 5 0,2-11-3 0,0 0 1 16,0 0 1-16,15 11 4 0,-6-9 1 15,-9-2-3-15,22-2-1 0,-7 2 1 0,0-1-5 16,3 1-3-16,-3-3-1 0,1 2-2 0,1 0-2 0,2 0-1 15,1-5-5-15,-1 2 1 0,-3 0 0 0,2 1-4 16,2 2-3-16,-5 1-11 0,-3 0-28 0,-12 0-28 16,19-4-50-16,-10 4-51 0,-9 0-49 15,13-2-45-15,-13 2-51 0,0 0-67 0,0 0-86 16,0 0-314-16,0 0-838 0,11-6 371 0</inkml:trace>
          <inkml:trace contextRef="#ctx0" brushRef="#br0" timeOffset="336477.6098">19950 12677 34 0,'10'-5'361'0,"-10"5"-20"0,9-4-13 16,-9 4-20-16,16-7-14 0,-7 4-8 0,-9 3-11 15,21-4-7-15,-3 3-16 0,-3 0-18 0,3 1-9 16,1-4-8-16,2 0-26 0,-1 3-1 0,2 0-28 15,3 0-16-15,-4 1-14 0,0 0-10 0,4-4-13 16,-7 2-12-16,2 2-8 0,-1 2-12 0,-3-2-19 16,1 0-23-16,-2 0-35 0,-2 0-35 0,-1 0-37 15,-12 0-35-15,15-2-31 0,-15 2-40 0,0 0-47 16,15-4-73-16,-15 4-332 0,0 0-682 0,0 0 302 0</inkml:trace>
          <inkml:trace contextRef="#ctx0" brushRef="#br0" timeOffset="336956.4632">20519 12414 173 0,'6'-3'263'0,"-6"3"-12"15,14-8-12-15,-7 2-15 0,-7 6-10 0,18-7-8 16,-6 6-17-16,-3 0-7 0,-9 1-5 0,18-5-9 0,-9 3-5 15,-9 2-10-15,19-3-7 0,-19 3-6 0,18 0-2 16,-9 3-10-16,-9-3-1 0,18 5-10 0,-11-2 1 16,2 5 3-16,-3-2-5 0,0 2-1 15,0-1-4-15,0 0 4 0,2 3 0 0,-1 1 0 16,-1 1-2-16,0 3 3 0,-5-3 7 0,4 3-1 0,-5-2-1 16,-3 3-6-16,1-1 1 0,0 2-1 0,-7-3-5 15,0 8-7-15,-3-2-4 0,-2 0-4 0,5-4-6 16,-7 3-8-16,1-6-6 0,3 1-3 0,-1 1-9 15,2-3-8-15,1 0-7 0,2-4-3 0,1 0-3 16,-4 3-6-16,7-4-2 0,-2-1-5 0,6-6 0 16,-10 10 3-16,10-10-8 0,-6 6 1 0,6-6-2 15,0 0-1-15,0 0-2 0,0 0-4 0,0 0 1 16,16 10-6-16,-16-10 3 0,15 0-1 0,-15 0-6 0,22-6 5 16,-11 6-4-16,-11 0-2 0,22-4 1 0,-6 2-1 15,-2-1 0-15,1 2-2 0,-3-2 1 0,0-1-4 16,-12 4-3-16,21-3-14 0,-11-2-13 0,-1 4-21 15,-9 1-21-15,13-2-30 0,-13 2-32 0,9-5-29 16,-9 5-33-16,0 0-33 0,11-5-29 0,-11 5-35 16,0 0-36-16,0 0-37 0,7-10-42 15,-7 10-263-15,8-7-724 0,-8 7 321 0</inkml:trace>
          <inkml:trace contextRef="#ctx0" brushRef="#br0" timeOffset="337225.4694">21050 12400 67 0,'5'-10'296'0,"-5"10"-17"0,7-9-10 0,-7 9-19 16,9-3-9-16,-9 3-13 0,12-2-11 0,-12 2-15 16,0 0-8-16,0 0-8 0,24 7-8 0,-15 0 2 0,-3 6 5 15,1-1-4-15,1 4-3 0,-1-1 0 0,2 1-10 16,0 6 4-16,-1 1-10 0,2-3-7 15,-7 0-11-15,1 6-14 0,2 0-12 0,-3-1-11 0,-4 3-7 16,1-7-11-16,-8 3-10 0,1 0-18 16,0-4-29-16,-7-1-40 0,4-5-47 0,4 1-42 0,-3-1-36 15,-2-3-39-15,2 2-51 0,-3-4-64 0,5 0-78 16,-6-3-250-16,5-3-666 0,8-3 296 0</inkml:trace>
          <inkml:trace contextRef="#ctx0" brushRef="#br0" timeOffset="338380.354">21368 12239 53 0,'0'0'336'0,"0"0"-19"16,0 0-11-16,0 0-13 0,0 0-19 15,0 0-9-15,0 0-15 0,0 0-16 0,0 0-14 0,0 0-12 16,0 0-6-16,0 0-23 0,0 0-6 0,0 0-27 15,0 0-11-15,0 0-10 0,0 0-18 16,0 0-15-16,0 0 5 0,0 0-17 0,0 0-2 0,0 0-6 16,0 0-2-16,19 19-1 0,-19-19-5 0,8 10-2 15,-4-4 4-15,2 1 14 0,-6-7-11 0,9 12-3 16,-3-5 3-16,2-1 5 0,-2 3-6 0,-1-3 2 16,1 4-1-16,0-6 1 0,-1 3-5 0,4 3 0 15,-9-10 0-15,9 11 2 0,-5-2-9 0,-1-3 0 16,-3-6-2-16,6 12 0 0,-6-12 0 0,2 14-4 15,-2-14 2-15,4 14-1 0,-4-14 0 0,-4 13-3 16,4-13 0-16,-2 14-2 0,2-14-5 0,-7 13 5 16,2-5-9-16,5-8-1 0,-4 10-3 0,-1-1 0 0,5-9-5 15,-6 13-2-15,6-13-1 0,-6 11-1 0,6-11-5 16,-1 10-2-16,1-10 2 0,0 0-5 16,-11 10 1-16,11-10-2 0,0 0-3 0,-1 10 2 0,1-10 2 15,0 0 1-15,0 0-4 0,0 0 2 0,0 0-3 16,0 0 6-16,12 15-1 0,-12-15 0 0,0 0 0 15,7 7 0-15,-7-7 1 0,11 3-2 0,-11-3-2 16,10 4 3-16,-10-4 0 0,0 0-2 0,12 7 3 16,-12-7-2-16,9 5 4 0,-3 1 1 0,-6-6-2 15,6 3 2-15,-6-3 2 0,0 0-3 0,7 10 0 16,-7-10-2-16,8 7 10 0,-8-7-8 0,6 11 0 16,-6-11 3-16,0 0-1 0,6 11 2 0,-6-11 0 15,3 7 0-15,-3-7-2 0,0 0 2 0,1 13-3 0,-1-13 1 16,0 0 6-16,0 0-7 0,0 0 3 0,-4 17 0 15,4-17 13-15,-3 8-13 0,3-8-1 16,-5 10 12-16,-1-3-16 0,6-7-11 0,-6 9 10 0,6-9 0 16,-7 12-6-16,7-12-2 0,-6 7-1 0,6-7 6 15,-6 10-9-15,6-10-3 0,-4 8 3 16,4-8-2-16,-5 10 2 0,5-10-3 0,0 0 6 0,0 0-4 16,0 0 2-16,-1 12 4 0,1-12-7 0,0 0-2 15,7 15 4-15,-5-8-2 0,-2-7-4 0,6 14 9 16,-2-4 11-16,-2 0-9 0,4-2 7 0,-1 4 1 15,3 4 9-15,-2-2 10 0,0 0-2 0,1 4 1 16,-1-1 1-16,-1 1 2 0,1 0-4 0,1 3-3 16,-1-1 2-16,2 5-8 0,-4-2 3 0,1-8-19 15,-2 8-11-15,0-5 0 0,-6-1 0 0,6 1 0 16,-3-5-26-16,-3 2-90 0,0-1-50 0,-2-5-64 16,4-1-73-16,1-8-68 0,-11 19-70 0,4-13-97 15,-1 1-462-15,8-7-1084 0,-9 8 480 0</inkml:trace>
        </inkml:traceGroup>
        <inkml:traceGroup>
          <inkml:annotationXML>
            <emma:emma xmlns:emma="http://www.w3.org/2003/04/emma" version="1.0">
              <emma:interpretation id="{77681B0E-6B1B-42B0-8A70-48D439277087}" emma:medium="tactile" emma:mode="ink">
                <msink:context xmlns:msink="http://schemas.microsoft.com/ink/2010/main" type="inkWord" rotatedBoundingBox="23903,12882 25619,12777 25663,13511 23948,13615"/>
              </emma:interpretation>
            </emma:emma>
          </inkml:annotationXML>
          <inkml:trace contextRef="#ctx0" brushRef="#br0" timeOffset="342804.4914">22029 12578 87 0,'0'0'120'0,"0"0"-9"15,0 0-5-15,0 0-16 0,0 0-1 0,0 0-1 16,0 0-5-16,0 0 2 0,0 0-7 0,0 0 1 0,0 0 0 16,0 0-3-16,0 0 1 0,0 0-2 0,0 0 3 15,0 0-7-15,0 0 2 0,0 0 3 0,0 0-1 16,0 0 4-16,0 0 2 0,0 0-2 0,0 0-1 16,0 0 0-16,0 0 1 0,0 0 0 0,0 0 0 15,0 0 0-15,0 0-5 0,0 0 2 0,0 0 5 16,0 0-2-16,0 0-8 0,0 0 6 0,0 0-4 15,0 0-2-15,0 0-3 0,0 0-4 0,0 0 0 16,0 0-3-16,0 0 5 0,0 0-7 0,0 0-3 16,0 0-1-16,0 0 8 0,0 0-8 0,0 0-10 15,0 0 2-15,0 0 3 0,0 0-3 0,0 0 0 16,0 0-7-16,0 0 3 0,0 0-1 0,0 0-1 0,0 0-3 16,0 0 1-16,0 0-8 0,0 0 1 15,0 0-7-15,0 0 2 0,0 0-1 0,0 0-1 16,0 0 5-16,0 0-6 0,0 0-7 0,0 0 2 0,0 0-1 15,0 0-2-15,0 0 4 0,0 0-4 0,0 0 5 16,0 0 2-16,0 0 19 0,13 0-14 0,-13 0 11 16,0 0-3-16,0 0 1 0,22 3 0 0,-22-3-7 15,15-1 13-15,-15 1-6 0,17 0-4 16,-17 0 10-16,19 0-4 0,-19 0-2 0,19 0-9 0,-10 0 10 16,-9 0-2-16,14 0 0 0,-14 0-5 0,19 0 5 15,-19 0-2-15,18-2-3 0,-18 2-10 0,15 0 10 16,-15 0-4-16,15 2 0 0,-15-2-1 0,12 0 1 15,-12 0-3-15,12 1-1 0,-12-1 2 0,0 0 3 16,15-1-6-16,-15 1 2 0,9 2-3 0,-9-2 1 16,12 4-1-16,-12-4 3 0,0 0-2 0,19 0-3 0,-19 0 7 15,15 0-1-15,-15 0-3 0,13 0 9 0,-13 0 0 16,0 0 0-16,14 0 2 0,-14 0-1 0,0 0 2 16,18-4-1-16,-18 4 2 0,10-1-3 0,-10 1-2 15,0 0 3-15,14-1 1 0,-14 1 2 0,0 0-1 16,0 0-3-16,0 0 1 0,0 0-1 0,14 1 0 15,-14-1-4-15,0 0 0 0,0 0-3 0,0 0-1 16,0 0-3-16,0 0-2 0,0 0 3 0,14-1-3 16,-14 1 0-16,0 0-3 0,0 0-2 0,0 0-2 15,0 0 3-15,0 0-5 0,0 0 0 0,0 0 0 0,0 0-4 16,0 0 2-16,0 0 1 0,0 0 1 0,0 0-6 16,0 0 0-16,0 0-2 0,0 0-6 15,0 0-14-15,0 0-17 0,0 0-24 0,0 0-28 0,0 0-32 16,0 0-45-16,0 0-24 0,0 0-28 0,0 0-14 15,0 0-24-15,0 0-35 0,0 0-38 0,0 0-43 16,0 0-346-16,-42 13-775 0,36-9 344 0</inkml:trace>
          <inkml:trace contextRef="#ctx0" brushRef="#br0" timeOffset="343530.3225">22137 12820 187 0,'0'0'250'0,"0"0"-10"16,0 0-10-16,0 0-7 0,0 0-10 0,0 0-4 16,0 0-10-16,0 0-11 0,0 0-9 0,0 0-12 15,0 0-6-15,0 0-6 0,0 0-4 0,0 0-10 16,0 0-3-16,0 0-17 0,0 0-2 0,0 0-6 16,0 0-6-16,0 0-15 0,0 0 16 0,0 0-21 15,0 0-3-15,15 6-6 0,-15-6 3 0,0 0 0 16,0 0-3-16,15 1-2 0,-15-1-4 0,0 0 6 0,14 0-2 15,-14 0-2-15,15 2 1 0,-15-2-7 16,13 0 5-16,-13 0-3 0,16 0 0 0,-16 0-6 16,26 0-5-16,-16 1-2 0,-10-1 0 0,21 0-3 0,-12 0-2 15,7 0 0-15,-2-1 0 0,1 1-4 0,-15 0 1 16,24 1 2-16,-15-1-1 0,6 0-5 0,-15 0 5 16,19-1 0-16,-9-1-2 0,-10 2 2 0,20 0 1 15,-20 0-1-15,13-1 1 0,-13 1-2 0,15-3-1 16,-15 3 3-16,0 0-4 0,16 3-1 0,-16-3 2 15,11 0-2-15,-11 0-1 0,12 1-2 0,-12-1-1 16,0 0-2-16,0 0 0 0,13-5 1 0,-13 5-2 16,0 0 0-16,0 0-6 0,0 0 2 0,0 0-3 15,15 1 1-15,-15-1-3 0,0 0-4 0,0 0 1 16,14-3-1-16,-14 3-2 0,0 0-5 0,0 0-5 16,10-1 0-16,-10 1-5 0,0 0-7 0,0 0-21 15,0 0-32-15,0 0-42 0,0 0-56 0,0 0-65 16,0 0-56-16,0 0-66 0,0 0-96 0,0 0-464 0,0 0-971 15,0 0 429-15</inkml:trace>
          <inkml:trace contextRef="#ctx0" brushRef="#br0" timeOffset="357542.0663">22913 12323 111 0,'0'0'202'16,"0"0"-14"-16,0 0-14 0,0 0-12 0,0 0-9 15,0 0-12-15,0 0-7 0,0 0-10 0,0 0-4 16,0 0-6-16,0 0-5 0,0 0-3 0,0 0-6 16,0 0-5-16,-13-30-5 0,13 30-12 0,0 0 5 15,0 0-8-15,6-8 2 0,-6 8-8 0,0 0-1 16,0 0-6-16,0 0 1 0,0 0-2 0,0 0-6 0,0 0-3 16,0 0-2-16,1-10-2 0,-1 10-1 0,0 0-6 15,0 0 0-15,0 0-5 0,0 0-7 16,0 0 0-16,0 0-7 0,0 0 3 0,0 0-2 0,0 0-4 15,0 0 2-15,0 0-5 0,0 0 0 0,0 0-3 16,0 0 4-16,0 0-5 0,0 0 3 0,0 0 3 16,10 28 1-16,-8-20-3 0,-2-8 2 0,1 16-3 0,-1-16 1 15,2 18 6-15,-2-6-4 0,0-3 4 16,0-9-1-16,3 23-2 0,-2-12 1 0,1 3-1 16,-2-3 0-16,0-11-5 0,3 20 4 0,-3-9 2 15,1 2-1-15,-1-1 1 0,0-12-4 0,2 17 4 16,-2-10-6-16,0-7 1 0,0 19 3 0,3-10 3 15,-3-9-6-15,0 18 3 0,0-18-5 0,0 14 3 16,0-14-2-16,0 13 3 0,0-13-8 0,0 0 2 0,0 15-3 16,0-15-1-16,0 0 3 0,0 13-4 0,0-13 0 15,0 0 2-15,0 11 0 0,0-11-5 0,0 0 2 16,0 0 0-16,0 0-1 0,0 0 4 0,0 0-3 16,0 0-1-16,0 0-1 0,0 13 3 0,0-13-2 15,0 0 5-15,0 0-3 0,0 0-3 16,0 0-3-16,0 0-1 0,0 0 7 0,0 0-1 0,0 0-1 15,0 0 6-15,4 7-3 0,-4-7-5 0,0 0 1 16,0 0 3-16,0 0 3 0,0 0-1 0,23-6 6 16,-23 6-10-16,0 0 4 0,15 0-2 0,-15 0-1 15,14-3-5-15,-14 3 5 0,18-4 1 0,-10 3-5 16,-8 1 4-16,22-3-5 0,-10 2 7 0,0-1-6 16,3 2 0-16,-15 0 4 0,25 0-1 0,-13-5-1 15,3 5 0-15,-3 0 0 0,-12 0 1 0,21-1 0 16,-9 2-3-16,1-2 2 0,-1 0 5 0,-12 1-1 15,21 0-2-15,-10 0-4 0,5-4 11 0,-4 8-8 16,-12-4 0-16,21 0 1 0,-11 0 2 0,2 0-3 16,-12 0 6-16,24 0-2 0,-15-4-2 0,-9 4-5 0,21 0 3 15,-11 0 1-15,-10 0 2 0,17 0 3 16,-17 0-9-16,18 0 5 0,-18 0-1 0,13-2-5 0,-13 2 4 16,0 0-4-16,12 2 3 0,-12-2-9 0,0 0-11 15,0 0-11-15,0 0-17 0,13 0-11 0,-13 0-15 16,0 0-22-16,0 0-33 0,0 0-36 0,0 0-42 15,0 0-48-15,0 0-298 0,0 0-594 0,0 0 263 16</inkml:trace>
          <inkml:trace contextRef="#ctx0" brushRef="#br0" timeOffset="357973.4235">23253 12331 22 0,'0'0'224'0,"0"0"-9"15,0 0-6-15,0 0-10 0,4-14-10 0,-4 14-8 16,0 0-10-16,0 0-6 0,5-7-9 0,-5 7-7 16,0 0-7-16,0 0-8 0,0 0-4 0,0 0-9 15,0 0-8-15,0 0-9 0,0 0-8 0,0 0-9 16,0 0-10-16,0 0-8 0,0 0 1 16,0 0-10-16,0 0-1 0,0 0 0 0,0 0-5 0,0 0 2 15,-5 38 4-15,1-21-3 0,4-1 1 0,-1 7 6 16,-1-6 2-16,2 7 0 0,-4-2 3 0,4 4-5 15,0-1 6-15,-3 1-10 0,3-2-1 0,1 4-6 16,1-4 0-16,1 4-7 0,-3-2 1 0,3 1-12 16,1 0 2-16,-1 1-10 0,1 0-30 0,2 0-46 15,-3 0-57-15,2 1-87 0,-2-5-109 0,-5 0-307 16,4 0-658-16,-2-1 291 0</inkml:trace>
          <inkml:trace contextRef="#ctx0" brushRef="#br0" timeOffset="361544.3037">23733 12470 61 0,'0'0'201'16,"0"0"-5"-16,0 0-15 0,0 0-17 15,0 0 1-15,0 0-9 0,0 0-7 0,11-1-15 0,-11 1-10 16,0 0-17-16,0 0 5 0,0 0-8 0,0 0-4 15,0 0-5-15,0 0-3 0,0 0 2 16,0 0 1-16,0 0-4 0,0 0 9 0,0 0-9 0,0 0-6 16,0 0-3-16,0 0-6 0,0 0-14 0,0 0-1 15,0 0-2-15,0 0 1 0,0 13 2 0,0-13-5 16,-3 18 1-16,3-18-4 0,-11 26-4 0,4-2-2 16,-1-1 0-16,1 1-8 0,-4 2-3 0,-5 6-1 15,3 5-8-15,-7-4-4 0,5-2-9 0,-7 1-14 16,9-6-30-16,-2-5-30 0,-5 13-43 0,7-10-54 15,-1-2-39-15,1 0-89 0,4-9-188 0,-1-1-511 16,4 1 226-16</inkml:trace>
        </inkml:traceGroup>
        <inkml:traceGroup>
          <inkml:annotationXML>
            <emma:emma xmlns:emma="http://www.w3.org/2003/04/emma" version="1.0">
              <emma:interpretation id="{15C052E4-D026-42B1-BA7D-240A2B5F43DC}" emma:medium="tactile" emma:mode="ink">
                <msink:context xmlns:msink="http://schemas.microsoft.com/ink/2010/main" type="inkWord" rotatedBoundingBox="26718,12706 30220,12493 30268,13278 26766,13492"/>
              </emma:interpretation>
            </emma:emma>
          </inkml:annotationXML>
          <inkml:trace contextRef="#ctx0" brushRef="#br0" timeOffset="362453.9286">25122 12147 61 0,'0'0'257'0,"0"0"-17"0,0 0-16 0,0 0-12 16,0 0-10-16,-27-5-8 0,27 5-10 0,-20 7-13 16,7-3-12-16,-3-1-5 0,-4 6-11 0,2-7-14 15,3 5-6-15,-2 0-9 0,2-1-12 0,3 3-3 16,-5-1-12-16,1 0 0 0,2 0-16 0,3 0-10 15,2-1-3-15,1 0-5 0,-2 2-6 0,4-2-3 16,-2-1-6-16,8-6-4 0,-6 11 0 0,3-4-2 16,3-7-6-16,-3 11-3 0,3-11 2 0,0 13-5 15,0-13 4-15,0 0-5 0,5 17 1 0,-1-10 0 16,1-2-2-16,4 1 1 0,-2-1 4 16,2 1 3-16,2-1-4 0,-3 0 1 0,6-2-9 0,-2 2 6 15,-2-2-1-15,2 2 1 0,2 3 0 0,-1-5-3 16,-4 2-5-16,4 1 7 0,-5-2-2 0,2 0-6 15,2 2 9-15,-4-1-4 0,4 1 2 0,-6 0-5 0,1 1 9 16,4-2-9-16,-7 2-3 0,6-1-7 16,-7 1 13-16,2 3-4 0,1-3 3 0,-6-7 4 0,3 18 0 15,-3-11-7-15,0-7 7 0,-8 18 1 16,2-10-2-16,-3 5-7 0,1-3-1 0,-1-3 3 0,-3 2 6 16,-3 1-3-16,4-2 0 0,-2 0 0 0,1 0-11 15,0-2 0-15,-3-3 10 0,5 1-15 0,1-1 12 16,-3 1-1-16,3 0-1 0,9-4-7 0,-18 3-3 15,18-3-11-15,-14-1-16 0,14 1-14 0,0 0-23 16,0 0-26-16,-14-7-33 0,14 7-27 0,0-12-42 16,0 12-33-16,6-19-79 0,-3 7-212 0,2-4-558 15,7 2 248-15</inkml:trace>
          <inkml:trace contextRef="#ctx0" brushRef="#br0" timeOffset="362796.0093">25654 12114 216 0,'0'0'251'0,"8"-11"-9"0,-8 11-16 0,0 0-13 16,0 0-13-16,0 0-12 0,0 0-8 0,0 0-5 15,0 0-8-15,-32 13-11 0,22-6-4 16,-4 2-4-16,1 4-6 0,-2 7 0 0,-3-5-6 0,2 3-7 15,1 0 6-15,-2 3-11 0,4 0 6 0,0-2 2 16,1 1-5-16,3 0 5 0,3-2-11 0,1-1 9 16,-1 0 9-16,5 0-14 0,-1-2-4 0,-1 2-2 15,3-3 2-15,3 4-11 0,0-6-5 0,0 2-4 0,3 1-5 16,-3-6-9-16,5 3-8 0,1 0-7 0,-2-2-3 16,2 2-6-16,-1-4-6 0,0-1-4 0,-2 0-6 15,0 0-10-15,5-2-18 0,-4-3-29 0,-7-2-41 16,14 10-44-16,-5-9-40 0,-9-1-47 15,12 4-47-15,-12-4-63 0,0 0-68 0,16-8-367 0,-16 8-787 16,10-11 347-16</inkml:trace>
          <inkml:trace contextRef="#ctx0" brushRef="#br0" timeOffset="363288.353">25908 12383 109 0,'0'0'268'0,"6"-6"-14"0,-6 6-10 0,15-8-17 16,-8 1-13-16,3 2-20 0,1-4-14 0,2 2-18 15,1-2-16-15,1 0-11 0,-3 1-17 0,-1 1-7 0,4-4-7 16,-1 3-12-16,-4-3 1 0,5 2-11 16,-1 4-8-16,-7-2-3 0,5 0-7 0,0-1-5 15,-5 5-2-15,1-3-10 0,-8 6 4 0,15-6-10 0,-8 5 2 16,-7 1-3-16,14 0-5 0,-14 0 7 0,15 0-7 15,-15 0-3-15,10 3 0 0,-10-3 1 0,12 10 2 16,-11-3 5-16,5 0 0 0,0 4 2 0,-3 0-3 16,0 3 2-16,-1-2-1 0,-2 2 3 0,-2 1 5 15,-1 0 3-15,3-2 0 0,-6 2-1 0,-3 1-10 16,5-1 12-16,-8 8-6 0,2-8 3 0,-2-1-2 16,-2-3 1-16,1 3-4 0,-1 5 4 0,1-7-8 15,1-1 2-15,-1-3-9 0,2 3 0 0,5-4 3 16,-4 1-9-16,4-3-4 0,0 3 2 0,6-8-4 15,-11 8 4-15,11-8-6 0,-6 8-6 0,6-8-3 16,0 0 7-16,-6 7 3 0,6-7 0 0,0 0-7 16,0 0 2-16,0 0-1 0,26 4-9 0,-13-4 12 0,1-1-5 15,1-3-1-15,1 1 0 16,3 2-1-16,2-1-1 0,2-3-7 0,5 2 1 0,-3 0 0 16,2 1 5-16,0-1-2 0,-2 1 1 0,5-1 7 0,-6 0-26 15,-5 3-22-15,2-1-29 0,-1 1-26 16,-4 0-31-16,0-3-36 0,-4 0-46 0,-3 2-51 0,2-4-68 15,-11 5-296-15,6-15-667 0,-2 10 296 0</inkml:trace>
          <inkml:trace contextRef="#ctx0" brushRef="#br0" timeOffset="363599.518">26734 12129 14 0,'0'0'267'0,"13"-5"-11"16,-13 5-14-16,14-1-15 0,-14 1-14 0,0 0-10 0,19 6-14 15,-10-3-15-15,-1 4 2 0,3 1-11 0,0 5-2 16,2-2-1-16,-1 3-9 0,5 6-11 16,-10-2 0-16,5 3-3 0,1-1-8 0,-2 1-3 0,-2 4 2 15,-3-1-9-15,-3-1 7 0,-3-2-4 0,3 2-8 16,-6 1-1-16,0-6-13 0,0 0-14 0,-6-2 1 15,1-1-5-15,2 1-21 0,-7 0 5 0,0 2-8 16,1-5-6-16,-2 2-7 0,1 1-9 0,4-5-13 16,-5-2-47-16,3 2-23 0,3-1-40 0,-2-2-27 15,1-2-34-15,3 1-41 0,-2-2-62 0,8-5-73 16,0 0-273-16,0 0-646 0,0 0 286 0</inkml:trace>
          <inkml:trace contextRef="#ctx0" brushRef="#br0" timeOffset="363908.2858">27278 12403 289 0,'8'4'288'0,"-8"-4"-12"15,16 1-9-15,-16-1-11 0,17 6-11 16,-9-5-11-16,-8-1-14 0,23 3-18 0,-13-3-4 0,7 0-10 15,-2 0-5-15,-2 0-5 0,6 0-6 0,-2 0-4 16,-1 0 4-16,1-3-19 0,-1 3-10 0,-3-1-11 16,5-1-12-16,-1 1-6 0,-4-2-8 0,4 2-10 15,-1-3-11-15,-4 1-6 0,4 3-3 0,-5-3-12 16,-11 3-6-16,25-1-4 0,-17 1-2 0,1-2-13 16,-9 2-8-16,16-4-8 0,-16 4-40 0,0 0-31 15,16 0-26-15,-16 0-28 0,0 0-26 0,0 0-38 16,0 0-38-16,0 0-48 0,0 0-57 0,-32 13-302 0,18-12-661 15,-2 6 293-15</inkml:trace>
          <inkml:trace contextRef="#ctx0" brushRef="#br0" timeOffset="364139.0802">27363 12575 37 0,'6'5'278'0,"-6"-5"0"15,17 6-10-15,-7-6-7 0,-1 2-9 0,4-1-15 0,1-1-13 16,5-1-11-16,1 1-9 0,-1 0-11 0,0 0-16 16,1-2-12-16,2 2-13 0,1 0-16 0,0 0-14 15,-3-4-7-15,5 3-12 0,-5 1-10 0,2 0-10 16,-3 0-10-16,1-1-6 0,-4 1-28 0,-3-2-22 16,4 2-37-16,-17 0-34 0,15-3-42 0,-8 1-50 15,-7 2-56-15,17-8-81 0,-14 4-215 0,-3 4-539 16,9-11 238-16</inkml:trace>
          <inkml:trace contextRef="#ctx0" brushRef="#br0" timeOffset="364508.2972">28131 12390 208 0,'0'0'296'15,"14"-9"-15"-15,-5 4-19 0,-2-5-10 0,5 6-14 0,-1-4-18 16,0-1-14-16,0-2-19 0,-2-2-10 0,1 2-17 16,-4-2-7-16,5 0-16 0,-2 0-6 0,-5 1-13 15,2-1-8-15,0 0-8 0,0 0-4 0,-5 2-3 16,5 0-17-16,-3 4 8 0,-3 7-7 16,6-14-3-16,-6 14-8 0,5-10-1 0,-5 10-9 0,3-7-5 15,-3 7-10-15,0 0-6 0,0 0-5 0,0 0 1 16,0 0 3-16,0 0 0 0,0 0 19 0,0 0 2 0,-11 42 6 15,11-24 20-15,0-1 15 0,0 5 10 16,-3 3 8-16,6-1 7 0,-3-1 3 0,8 0-2 16,-8-1-2-16,6 2-4 0,0 1-6 0,1-4-12 0,-1 3-8 15,0-2-7-15,2 2-9 0,4 2-7 16,-8-10-8-16,2 7-8 0,0 2-30 16,0-8-46-16,-2-3-65 0,-1 1-76 0,-6-1-75 0,-1 4-87 15,-2-3-139-15,-3-3-331 0,3-5-861 0,-7 3 380 16</inkml:trace>
        </inkml:traceGroup>
      </inkml:traceGroup>
    </inkml:traceGroup>
    <inkml:traceGroup>
      <inkml:annotationXML>
        <emma:emma xmlns:emma="http://www.w3.org/2003/04/emma" version="1.0">
          <emma:interpretation id="{4888F1D2-BF4A-43E6-9614-2DE3DEF8A4F2}" emma:medium="tactile" emma:mode="ink">
            <msink:context xmlns:msink="http://schemas.microsoft.com/ink/2010/main" type="paragraph" rotatedBoundingBox="7090,15197 15418,15007 15440,15960 7112,1615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558EC6D-2B39-4659-B4C7-5979B2349B2E}" emma:medium="tactile" emma:mode="ink">
              <msink:context xmlns:msink="http://schemas.microsoft.com/ink/2010/main" type="line" rotatedBoundingBox="7090,15197 15418,15007 15440,15960 7112,16150"/>
            </emma:interpretation>
          </emma:emma>
        </inkml:annotationXML>
        <inkml:traceGroup>
          <inkml:annotationXML>
            <emma:emma xmlns:emma="http://www.w3.org/2003/04/emma" version="1.0">
              <emma:interpretation id="{0F8D3430-7ED0-4D04-8F08-3883BB21D5D3}" emma:medium="tactile" emma:mode="ink">
                <msink:context xmlns:msink="http://schemas.microsoft.com/ink/2010/main" type="inkWord" rotatedBoundingBox="7090,15197 11566,15095 11588,16048 7112,16150"/>
              </emma:interpretation>
            </emma:emma>
          </inkml:annotationXML>
          <inkml:trace contextRef="#ctx0" brushRef="#br0" timeOffset="371854.1606">5207 14916 186 0,'0'0'252'0,"0"0"-10"0,0 0-10 0,0 0-9 0,0 0-7 15,0 0-13-15,0 0-14 0,6-21-17 16,-6 21-9-16,0 0-11 0,0 0-10 0,9-11-1 0,-9 11-7 16,0 0-15-16,9-6-1 0,-9 6-9 15,0 0-7-15,0 0-7 0,14-3-2 0,-14 3-4 16,0 0 5-16,0 0-11 0,19 14-2 0,-15-4 12 16,2-4-5-16,0 8-3 0,0-3 11 0,0 5-14 0,0 0 5 15,0-2 0-15,-1 0-3 0,1 3-1 0,0 0-2 16,0-2-2-16,-2 1-6 0,-1-1-9 15,1 1 24-15,-1-4-5 0,3 1-2 0,-6-2-7 0,5 0-6 16,-2 0-8-16,1-1-5 0,1-2-3 0,-2 1-3 16,-3-9-5-16,4 11-7 0,-4-11-1 0,6 13 0 0,-6-13-7 15,5 9 0-15,-5-9 1 0,0 0-7 16,4 6 3-16,-4-6-2 0,0 0 1 0,0 0-3 16,11 3-1-16,-11-3 0 0,0 0-3 0,0 0 1 15,0 0-4-15,13-20-1 0,-13 20 1 0,3-15 1 16,-1 8-5-16,-2 7-3 0,3-20-1 0,-6 8-2 15,6-1 2-15,-3-1-2 0,0-1 1 0,0-1 5 16,-3-2-8-16,3 0 3 0,-2 2-5 0,-1 0-1 0,3-1 2 16,-3-7 3-16,2 8-3 0,1-3 1 15,0 3 1-15,-5 0-2 0,5 4-6 0,0-6 9 16,5 5-5-16,-5 2-1 0,1-4 2 0,-1 15 0 0,8-14-2 16,-1 3 0-16,2 0-3 0,-2 5 4 0,5-3-2 15,2 2 1-15,-1-2-1 0,4 2 1 0,0-4-4 16,1 3 3-16,-1 3 2 0,1-1-1 15,-2 1-3-15,3 2 5 0,-1-3-1 0,-1 6 1 0,1-2-6 16,-5 0-6-16,-1 0-18 0,-2 0-20 0,-10 2-23 16,17 0-27-16,-17 0-18 0,13 4-32 0,-13-4-21 15,8 6-19-15,-8-6-31 0,1 11-47 0,-1-11-47 16,-1 14-66-16,1-14-257 0,0 0-690 0,-12 13 306 16</inkml:trace>
          <inkml:trace contextRef="#ctx0" brushRef="#br0" timeOffset="372186.1807">6084 14624 153 0,'0'0'259'0,"0"0"1"0,0 0-2 15,0 0-11-15,3 13-5 0,-3-13-14 0,-3 18-14 16,-1-5-3-16,-2 4-2 0,1-1-5 0,-1 1-3 0,0 4 5 16,-3 2-1-16,5 2-14 0,-2-1 12 0,1 4-14 15,1-5-6-15,0 3-10 0,4-4 0 0,-6 2-18 16,6-2-10-16,-2-6-9 0,4 0-10 0,1-1-12 16,0-2-7-16,-3 2-6 0,4-1-11 0,0-4-9 15,1-2-8-15,1 2-4 0,-2-1-9 0,2 0-5 16,2-2-12-16,-2 0-13 0,-6-7-30 0,13 13-45 15,-7-7-49-15,-3-1-49 0,-3-5-42 0,9 10-46 16,-4-6-54-16,-5-4-58 0,12 3-369 0,-12-3-770 16,0 0 340-16</inkml:trace>
          <inkml:trace contextRef="#ctx0" brushRef="#br0" timeOffset="372928.0431">6427 14843 24 0,'0'0'311'0,"0"0"-14"0,0 0-12 16,0 0-11-16,0 0-20 0,0 0-20 0,6-19-14 15,-6 19-14-15,6-13-17 0,-3 6-19 0,-3 7-10 16,11-14-8-16,-4 4-17 0,5 3-8 15,-3-4-10-15,3 0-12 0,3 3-7 0,-3-1-7 0,0 0-11 16,-3 4-3-16,1-1-15 0,2 2-3 0,0-3-2 16,0 5-5-16,0-2 1 0,-12 4-6 0,19-3-6 15,-10 5-2-15,-9-2-1 0,18 4-5 0,-9 1 3 16,1 0-5-16,-4 1 9 0,3 2-8 0,-3 4 13 16,2 1-8-16,-2 0 6 0,-5 1 0 0,4-1 5 15,-8 2-5-15,6 3 6 0,-3 0 1 16,-3 4-5-16,0 4-2 0,-3-4 13 0,0 4-13 0,-2 0-5 15,-1-5-2-15,-1 3-5 0,-2-3-2 0,4-2-2 16,-3 3-4-16,-3-2 0 0,4 0-4 0,-1-7 9 16,-1 1-15-16,3-3 6 0,2 4-5 0,-5-6-3 15,5 1 0-15,1-2-1 0,0 0-3 0,1-1 4 0,5-7 1 16,-10 6 0-16,10-6-2 0,-8 6 1 0,8-6 0 16,0 0-4-16,0 0 1 0,0 0-9 0,0 0 1 15,0 0 0-15,0 0-6 0,0 0-3 16,0 0-2-16,0 0 6 0,20-23-1 0,-20 23 3 0,17-7-3 15,-6 2 2-15,-2 1 0 0,7-2 2 0,1 3-1 16,-1-3 1-16,-1 4 0 0,3-3-2 0,-2 5-1 16,2 0 2-16,-1 0 2 0,2 2-4 0,-1 1 3 15,0-1 1-15,0 0-4 0,0 4 17 0,-2-5-27 16,-3 5-25-16,2-2-31 0,-4-1-33 0,-5 1-19 16,4 0-24-16,-10-4-30 0,9 8-32 0,-9-8-37 15,5 8-39-15,-5-8-49 0,0 0-227 0,0 0-607 0,0 0 268 16</inkml:trace>
          <inkml:trace contextRef="#ctx0" brushRef="#br0" timeOffset="373224.9225">7071 14643 230 0,'0'0'253'0,"0"0"-18"16,5-9-9-16,-5 9-8 0,0 0-15 0,0 0-11 0,0 0-12 16,24 11-9-16,-14-5-10 0,-2-1-8 0,4 4-2 15,1 2-4-15,-1-1-1 0,1 1 0 0,7 8-3 16,-2-3-10-16,1 1 8 0,0 1 2 16,1 2-7-16,-1 1-7 0,1-3-2 0,8 9 1 0,-9-6-6 15,-5-7-3-15,2 8-5 0,-7-2 0 0,5-2-10 16,-5 2-5-16,-7 0-12 0,3 1-4 0,-2-2-5 15,-9-2-9-15,2 0-6 0,1-1-7 0,-3 0-2 16,-5 5-8-16,2-7-5 0,2-3-9 0,-2 4-19 16,-2-4-35-16,5-6-33 0,-3 2-34 15,-1 1-33-15,3-2-32 0,7-6-43 0,-12 8-58 0,12-8-63 16,-14 0-345-16,14 0-718 0,0 0 319 0</inkml:trace>
          <inkml:trace contextRef="#ctx0" brushRef="#br0" timeOffset="373619.518">7743 14899 95 0,'0'0'332'16,"0"0"-12"-16,0 11-16 0,0-11-8 0,0 0-9 16,0 0-1-16,0 0-9 0,13 5 8 0,-13-5-26 15,12 4-1-15,-2-3-11 0,-10-1-13 16,23-1-6-16,-7-2-11 0,1-3-12 0,-1 2-2 0,3 2-19 16,-2-3-12-16,5 5-13 0,4-6-11 0,0-3-6 15,0 7-13-15,1-7-10 0,1 4-12 0,2-1-8 16,-2 2-7-16,-1-1-9 0,1 2-8 0,-1-7-7 15,-2 6-8-15,1 1-5 0,-1 1-8 16,-8 0-4-16,2 1-4 0,-3 1-2 0,1-2-10 0,-4 0-7 0,-4 6-26 16,-9-4-22-16,17-2-21 0,-17 2-24 15,0 0-22-15,7 6-46 0,-7-6-32 0,0 0-32 16,0 0-26-16,-19 21-32 0,5-14-46 0,1 4-40 16,-1 0-74-16,-11 1-227 0,3-1-702 0,-1 0 311 0</inkml:trace>
          <inkml:trace contextRef="#ctx0" brushRef="#br0" timeOffset="373934.666">7865 15118 184 0,'-6'8'308'0,"6"-8"-11"16,0 0-13-16,0 0-9 0,0 0-12 0,0 0-14 16,27 4-1-16,-12-8-19 0,1 4-13 0,1-4-11 15,2 4-7-15,0-2-6 0,4 0-9 16,3-1-9-16,0-1-16 0,1 0-13 0,-2 1-17 0,-3-1-12 15,2 4 2-15,-4-5-23 0,-1 3-10 0,6-3-3 16,-5 3-15-16,-4 2-22 0,4-2-30 0,-7-2-26 16,-1 2-35-16,1-1-34 0,-4 0-34 0,-9 3-38 15,20-1-38-15,-13-2-38 0,-7 3-49 0,14-10-301 16,-11 5-624-16,-3 5 277 0</inkml:trace>
          <inkml:trace contextRef="#ctx0" brushRef="#br0" timeOffset="380172.6784">8754 14631 172 0,'0'0'224'0,"3"-10"-7"15,-3 10-9-15,0 0-13 0,0 0-4 0,3-10-8 16,-3 10-11-16,0 0-11 0,3-14-4 0,-3 14-7 15,0 0-7-15,0 0-4 0,1-10-10 0,-1 10-5 16,0 0-6-16,0 0-8 0,0 0-5 0,3-10-4 0,-3 10-12 16,0 0-2-16,0 0-5 0,0 0-11 15,0 0-7-15,0 0-13 0,0 0 5 0,0 0-5 16,0 0 0-16,0 0-1 0,0 0-4 0,20 17-2 0,-20-17 2 16,9 14 0-16,-9-4-2 0,0 0 0 0,7 4 8 15,-4 0 0-15,0 2 2 0,0 1-1 0,0-1 8 16,-3 1-3-16,0 1 7 0,4-1-4 0,-5-3-1 15,2 6-4-15,2-5 6 0,-6 2-9 0,6 2 3 16,-3-2 2-16,-3-1-3 0,6-1-4 0,-3-1 3 16,0 0-1-16,0-4-6 0,0-10-2 0,0 20 3 15,0-11-10-15,0-9-5 0,3 12-3 0,0-2 0 16,-3-10-5-16,3 16 0 0,-3-16 1 0,3 10-3 16,-3-10-1-16,3 7-7 0,-3-7 12 0,0 0-10 15,11 8-1-15,-11-8 4 0,0 0-6 0,13 0 2 16,-13 0-2-16,9 0-1 0,-9 0-5 0,16 0 4 15,-16 0-7-15,20-4 7 0,-10 0 1 0,7 3-4 16,-2-5 0-16,-2 1-4 0,3 4 6 0,1-6-3 0,-4 3-5 16,7-3 0-16,-5 6 2 0,-2-5-1 15,3 2 0-15,-2 2-1 0,-2-3 1 0,1 5-1 0,-2 0 1 16,-2-5-4-16,-9 5 1 0,19-4-5 0,-12 0-5 16,-7 4-8-16,12-4-16 0,-12 4-10 0,0 0-17 15,0 0-19-15,0 0-16 0,14 2-19 0,-14-2-16 16,0 0-15-16,0 0-29 0,0 0-33 0,0 0-41 15,0 0-38-15,0 0-57 0,0 0-260 0,0 0-654 16,0 0 289-16</inkml:trace>
          <inkml:trace contextRef="#ctx0" brushRef="#br0" timeOffset="380453.4185">9065 14660 233 0,'0'0'274'16,"0"0"-11"-16,0 0-16 0,6-6-19 0,-6 6-21 16,0 0-18-16,0 0-3 0,0 0-9 0,0 0-7 15,0 0-8-15,3 30-4 0,0-18-9 0,-3 4 7 16,0 8 4-16,3-7-2 0,-1 8-2 0,1 0 3 16,0 3-4-16,3-4-1 0,-3 1-1 0,1 1-11 0,5 0-8 15,-3 2-13-15,-1-4-8 0,1-8-7 0,0 7-11 16,-2 0-4-16,5-1-12 0,-6-6-9 0,4 6 1 15,-4-4-12-15,0 0-8 0,3-1-19 0,-3-3-33 16,2 1-41-16,-2 1-46 0,0-6-38 0,-3 4-44 16,-3-3-58-16,0 2-76 0,3-2-380 0,0-11-740 15,-8 15 328-15</inkml:trace>
          <inkml:trace contextRef="#ctx0" brushRef="#br0" timeOffset="374729.6299">9604 14946 150 0,'9'7'347'0,"4"3"-6"0,-1 1-6 0,-4 0-8 0,4 3 0 15,-5 7-7-15,2 0-11 0,-2 2-14 0,-4 2-17 16,0 1-22-16,0 0-20 0,-3 1-26 0,-3-1-23 16,0 2-15-16,-1 9-20 0,-2-9-23 0,0-1-40 15,-4 0-53-15,1-1-71 0,-2 0-71 0,-5 6-82 16,1-9-109-16,-2-3-348 0,7-5-699 0,1 0 309 16</inkml:trace>
        </inkml:traceGroup>
        <inkml:traceGroup>
          <inkml:annotationXML>
            <emma:emma xmlns:emma="http://www.w3.org/2003/04/emma" version="1.0">
              <emma:interpretation id="{B726DE12-7B93-4965-B1E4-BC542A4EC916}" emma:medium="tactile" emma:mode="ink">
                <msink:context xmlns:msink="http://schemas.microsoft.com/ink/2010/main" type="inkWord" rotatedBoundingBox="12308,15078 15418,15007 15434,15682 12323,15753"/>
              </emma:interpretation>
            </emma:emma>
          </inkml:annotationXML>
          <inkml:trace contextRef="#ctx0" brushRef="#br0" timeOffset="376020.2959">10633 14552 5 0,'0'0'245'0,"0"0"-11"16,0 0-8-16,0 0-7 0,0 0-9 0,0 0-9 16,0 0-11-16,-37 14-4 0,25-8-5 0,3-2-17 0,-5 4-8 15,-1-2-13-15,2 1-9 0,3 3-7 0,-5-2-6 16,1 3-11-16,4-3-6 0,-2 3-13 16,1 0-11-16,1-5-5 0,5-1-8 0,-5 4-8 15,7 0-3-15,3-9-7 0,-6 14 0 0,6-14-5 16,-4 15-6-16,4-7-2 0,0-8-4 0,4 16-1 0,-1-9-5 15,-3-7 2-15,12 16-5 0,-5-13-4 0,-1 1 3 16,6 3-3-16,-4-2 4 0,7-3-7 0,3 5-2 16,-5-4-1-16,2 0 6 0,1 1-5 0,-2 0 0 15,2 0 1-15,2 0 8 0,-1-2-1 0,-1 5-2 16,-3-3-1-16,1 0 1 0,2 2 0 0,-2 1 0 16,-2 1-2-16,-2-3 5 0,-1 3-5 0,3 0 1 15,-8-1 3-15,7 6 4 0,-5-7 1 0,-3 6 5 16,0-2 0-16,-3-10-9 0,1 25 7 0,-5-11 3 0,-1-2 2 15,-2 3 1-15,-4 0-3 0,4-4 12 16,-5 5-14-16,-4-6 5 0,4 1-4 0,-3 0 2 16,-2 0 1-16,2-5-5 0,-1 3 2 0,0 2-2 15,-4-6-5-15,8 1-1 0,-3 1-4 0,0-5 2 0,5 1-3 16,-2 1-3-16,12-4-7 0,-18-2-22 16,18 2-36-16,-12-7-27 0,6 0-35 0,6 7-26 15,-10-10-41-15,10 10-33 0,-3-16-49 0,3 16-65 0,3-18-269 16,1 3-642-16,1-1 284 0</inkml:trace>
          <inkml:trace contextRef="#ctx0" brushRef="#br0" timeOffset="376374.9128">11146 14524 233 0,'0'0'305'0,"0"0"-18"16,0 0-20-16,0 0-16 0,0 0-15 0,0 0-10 16,0 0-15-16,0 0-4 0,-36 26-15 0,30-15-7 15,0 4 12-15,-9 3-4 0,2 4-1 0,1 1-1 16,2 0-3-16,-2 0-2 0,7 1 0 0,-1 0-4 16,0 0-2-16,6-6-10 0,-3 6-9 0,2-5-6 15,2-3-6-15,2 9-12 0,3-9-10 0,0 0-9 16,2-1-10-16,-1 1-9 0,-1-2-11 0,7-2-8 0,-1 0-4 15,2-3-10-15,-1 1-9 0,-4-5-12 16,5 2-22-16,-1 0-41 0,-4-5-39 0,1 3-59 0,-1-5-53 16,-9 0-47-16,17 5-60 0,-17-5-62 0,15-1-80 15,-15 1-307-15,7-10-784 0,-7 10 347 0</inkml:trace>
          <inkml:trace contextRef="#ctx0" brushRef="#br0" timeOffset="383663.9112">11580 14714 50 0,'0'0'259'0,"0"0"-8"0,0 0-3 0,0 0-14 15,0 0-7-15,0 0-16 0,0 0-14 0,0 0-10 16,0 0-11-16,0 0-15 0,0 0-8 0,0 0-7 16,0 0-4-16,-11-27-12 0,11 27-5 0,0 0-12 15,0 0-3-15,-1-20-7 0,1 20-9 0,0 0-5 16,1-13-9-16,-1 13-5 0,2-11-7 0,-2 11 3 16,3-15-15-16,-3 15-1 0,3-10-10 0,-3 10-3 15,7-11-2-15,-2 4-5 0,-5 7-4 0,7-15-1 16,-1 9-4-16,0-3 2 0,2 0-6 0,-2 2 0 15,1 1-4-15,-1-1 3 0,2 0-3 0,-1 1-1 16,-7 6-4-16,15-11 5 0,-9 6-1 0,1 1-3 16,-7 4-1-16,15-5 0 0,-15 5-2 0,11-6-4 0,-11 6 3 15,12-1 1-15,-12 1-6 0,0 0-2 0,13 0 6 16,-13 0-2-16,0 0 4 16,0 0-4-16,15 4-1 0,-15-4-3 0,10 8 0 0,-7-4 2 15,-3-4 0-15,6 12 7 0,-6-12-6 0,5 17 6 16,-4-8-4-16,-1-9 8 0,0 19 4 0,0-7 2 15,-1 1 0-15,-2 0 3 0,3 1-1 0,-2 1 8 0,-1 2 3 16,0-5 4-16,0 7-5 0,-1-4 3 0,-2-2 2 16,0 2 4-16,2-2-1 0,-1 7 5 0,-1-5-4 15,0 1-1-15,-1-1 1 0,1-1-1 0,0-3-1 16,1 6 2-16,-1-6-2 0,-3 2-7 0,5-4 0 16,-1 1-5-16,-1 0 0 0,3 0 5 0,-2 0-9 15,5-10-1-15,-8 16 2 0,4-10 2 0,-4 4-10 16,8-10-2-16,-6 14-1 0,2-11 1 0,4-3-1 15,-9 10-4-15,9-10 1 0,0 0-1 0,-8 11 0 16,8-11 0-16,-6 4 5 0,6-4-7 0,0 0-1 0,-10 5-2 16,10-5 2-16,0 0-4 0,-8 5 5 0,8-5-2 15,0 0 2-15,0 0-2 0,0 0-3 0,0 0 1 16,0 0-4-16,-10 4-4 0,10-4 0 16,0 0-6-16,0 0 0 0,0 0-8 0,0 0 4 0,0 0-3 15,0 0-2-15,0 0 5 0,27-18 1 0,-18 12 1 16,-9 6-1-16,19-5 1 0,-7 3 2 0,2-6-7 15,-1 6 7-15,0-3 3 0,-1 2 1 0,-1 1 1 16,1 1 2-16,-12 1 0 0,21-4-1 0,-13 1 2 16,-8 3-3-16,18-4-1 0,-10 1 0 0,-8 3 0 15,16 0 7-15,-16 0-4 0,15-5 0 0,-15 5 2 16,15-1 0-16,-15 1 1 0,13-5-3 0,-13 5-1 16,12 0-5-16,-12 0-14 0,14 0-19 0,-14 0-20 15,13-4-26-15,-13 4-21 0,17-2-26 0,-17 2-26 16,15-3-21-16,-15 3-38 0,0 0-38 0,12 9-44 15,-12-9-71-15,0 0-215 0,7 0-635 0,-7 0 281 0</inkml:trace>
          <inkml:trace contextRef="#ctx0" brushRef="#br0" timeOffset="377008.967">12169 14554 282 0,'10'12'315'16,"2"5"-10"-16,3 0-13 0,-3 2-7 15,-6-2-17-15,5 7 2 0,-7 0-3 0,-1-5-15 0,0 7-4 16,-3-2-14-16,0 1-11 0,-4-3-16 0,-2 4-18 16,-2 1-14-16,1-4-19 15,-1 2-15-15,-4 1-11 0,3-4-18 0,-1-2-6 0,-2 2-13 0,5-8-11 16,-1-1-26-16,-1 3-44 0,2-6-38 0,-2-2-45 16,1 0-41-16,1 3-50 0,-1-4-59 15,1-1-78-15,7-6-337 0,-12 5-687 0,12-5 305 16</inkml:trace>
          <inkml:trace contextRef="#ctx0" brushRef="#br0" timeOffset="384498.9517">12606 14726 9 0,'0'0'238'0,"0"0"-7"15,0 0-4-15,0 0-6 0,0 0-4 0,0 0-9 16,0 0-8-16,0 0-14 0,0 0-6 0,0 0-14 0,0 0-10 16,0 0-10-16,0 0-4 0,0 0-13 15,0 0-10-15,0 0-5 0,0 0-2 0,0 0-7 16,0 0-5-16,0 0-5 0,0 0 4 0,27 3-3 0,-27-3-3 15,16 0-3-15,-16 0 0 0,20-2 9 16,-11 1-12-16,-9 1-2 0,25 0 1 0,-10-4-2 16,0 5-1-16,1-1-8 0,-1 0-3 0,3-1 4 15,-2-2-8-15,1 3 5 0,-1-1-14 0,1-1-7 16,-8 0-2-16,5 0-3 0,-14 2 0 0,24 0-7 0,-15 0-1 16,-9 0-5-16,20-3-2 0,-20 3-3 0,15 0 0 15,-15 0-1-15,16-2-8 0,-16 2 2 16,13 2-5-16,-13-2-2 0,0 0 1 0,20-2-4 0,-20 2 4 15,9-2 3-15,-9 2-11 0,0 0-1 0,0 0 0 16,0 0 1-16,0 0 0 0,15 0 0 0,-15 0-1 16,0 0-6-16,0 0 1 0,0 0-11 0,0 0-21 15,0 0-12-15,0 0-21 0,0 0-37 0,0 0-23 16,0 0-26-16,0 0-26 0,0 0-33 0,0 0-42 16,0 0-45-16,0 0-60 0,-48 7-235 15,38-5-639-15,10-2 283 0</inkml:trace>
          <inkml:trace contextRef="#ctx0" brushRef="#br0" timeOffset="384864.9255">12619 14923 39 0,'0'0'260'0,"11"3"-6"16,-11-3-9-16,0 0-7 0,15 1-11 0,-15-1-7 16,15 1-8-16,-15-1-6 0,24 0-8 0,-11-2-4 15,2 2-6-15,3-3-1 0,1 2-3 0,1-4-4 16,3-4-10-16,1 5 4 0,2 1-15 0,-7-1-7 16,5-3-6-16,-2 7-6 0,-5-5-14 0,4 4-4 15,-4-2-10-15,1-2-11 0,-1 5-10 0,-2 4-7 16,1-8-12-16,-1 4-2 0,-15 0-6 0,19 1-10 15,-11 2-5-15,-8-3-3 0,13 4-7 0,-13-4-3 16,12 6-4-16,-12-6-2 0,8 6-5 0,-8-6-5 0,6 5 0 16,-6-5-7-16,7 3-20 0,-7-3-24 15,0 0-30-15,6 8-28 0,-6-8-34 0,0 0-27 16,0 0-33-16,0 0-39 0,0 0-48 0,0 0-75 0,0 0-272 16,0 0-667-16,0 0 295 0</inkml:trace>
          <inkml:trace contextRef="#ctx0" brushRef="#br0" timeOffset="385556.3313">13326 14738 240 0,'0'0'298'0,"0"0"-12"0,0 0-16 16,0 0-19-16,14-8-12 0,-14 8-20 0,6-8-15 0,-6 8-16 15,9-10-11-15,-3 5-25 0,-6 5-14 0,7-15-9 16,-2 10-9-16,-5 5-14 0,10-15-10 15,-6 6-7-15,1 3-6 0,-5 6-6 0,9-21-8 0,-3 12-6 16,-5 1-7-16,5-3-2 0,-1 0-4 0,1 4-6 16,-3-2-5-16,-3 9-5 15,1-16-1-15,2 5-3 0,-3 11 4 0,2-12-4 0,-2 12 0 0,1-12 8 16,-1 12-8-16,0 0-5 0,3-10-3 0,-3 10-5 16,0 0-9-16,0 0 4 0,0 0 3 0,0 0 0 15,0 0-6-15,0 0 10 0,0 0-1 0,0 0 5 16,14 22 17-16,-14-22 10 0,0 17-4 0,1-6 19 15,-2 3 1-15,2-1 11 0,-1 4 4 0,2-4 2 16,-1 6 4-16,-1-2 5 0,0 1 7 0,0-3-2 16,3 8 2-16,-1 5 0 0,-1-11 1 0,2 6 2 15,-1 0 3-15,-2-7 4 0,4 7-2 0,-3-7 1 16,2 4 4-16,0-4-1 0,0 4-3 0,2-5 13 0,-2-2-11 16,1 5 3-16,2-5-2 0,-3-1-3 15,2 1-6-15,-4-6-1 0,2 4-17 0,-1 0 6 0,-2-11-4 16,12 18-10-16,-11-10 0 0,-1-8-2 0,5 12 5 15,-4-6-19-15,-1-6 2 0,2 11-5 0,-2-11-12 16,4 10 19-16,-4-10-19 0,0 0-8 0,2 12-15 16,-2-12 15-16,0 0-4 0,1 7-3 0,-1-7-3 15,0 0-4-15,0 0-4 0,0 0 1 16,3 12 3-16,-3-12-8 0,0 0 1 0,0 0-13 0,0 0-3 16,0 0 0-16,0 0 0 0,0 0 0 0,0 0 0 15,0 0 0-15,0 0 0 0,0 0 0 0,0 0 0 16,0 0 0-16,0 0 0 0,0 0-3 0,0 0-133 15,0 0-66-15,0 0-83 0,0 0-95 0,0 0-123 16,0 0-163-16,-24-26-337 0,15 21-1086 0,-4-5 480 0</inkml:trace>
        </inkml:traceGroup>
      </inkml:traceGroup>
    </inkml:traceGroup>
  </inkml:traceGroup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40:15.41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D1B7500-467F-4271-8772-0A1C3DDEA528}" emma:medium="tactile" emma:mode="ink">
          <msink:context xmlns:msink="http://schemas.microsoft.com/ink/2010/main" type="inkDrawing" rotatedBoundingBox="1804,2076 5415,1866 5423,1998 1812,2208" semanticType="underline" shapeName="Other">
            <msink:sourceLink direction="with" ref="{950CF09C-B482-405D-9558-725385D4B74B}"/>
          </msink:context>
        </emma:interpretation>
      </emma:emma>
    </inkml:annotationXML>
    <inkml:trace contextRef="#ctx0" brushRef="#br0">0 283 5 0,'0'0'173'0,"0"0"-10"15,0 0-6-15,0 0-14 0,0 0-9 0,0 0-11 0,0 0-9 16,0 0-6-16,0 0-3 0,0 0-7 0,0 0-11 15,0 0 0-15,0 0-6 0,0 0-2 0,15 11-4 16,-15-11-4-16,0 0-6 0,15 0-6 0,-15 0-3 16,0 0-7-16,22 0-2 0,-22 0-3 0,15-4 1 15,-6 1-7-15,-9 3 0 0,24-4-7 0,-12 3-3 16,1 1 0-16,3 0-4 0,2 0-3 0,2-3-4 16,-1 3 5-16,1-1-3 0,3-1-4 0,3 2 2 0,-1 0-3 15,-4 0-1-15,4-5-1 0,-4 4 3 16,2-4-6-16,2 3 3 0,0 0-2 0,-1 2-3 15,-3-1-1-15,3 1 3 0,1-4-5 0,-5 2 2 0,5 0 1 16,0 0-4-16,-1-3 2 0,2 1 1 16,-6 3-6-16,0 0 5 0,-1 1 0 0,1-2-1 15,-1 1-3-15,0-3 1 0,1 4 0 0,-4-3 0 16,4 0 0-16,-1 1 0 0,0 4-13 0,1-4 12 16,-1 1-1-16,1 1 2 0,0 0-1 0,-2-4-2 0,2 4 1 15,-2 0 1-15,1-3 1 0,-1 0-1 16,0 4 0-16,3-2 1 0,-2 0 0 0,0 2-3 0,-1-1-5 15,0-1 8-15,0 1 0 0,-1 0 0 0,2 1-4 16,-1-1 4-16,1-1-1 0,-5 1 0 0,2-3-1 16,2 3 2-16,-3 0-3 0,1-3 4 0,-2 5-7 15,1-2 8-15,-1 1-4 0,3-1 0 0,-7 0 3 16,7 0-3-16,-1 3 1 0,-4-2 0 0,1-1-1 16,-1 0 3-16,3 3 0 0,3-3-2 0,-4 0-7 0,1 3 11 15,-1-6 3-15,-14 3-2 0,30 3 1 16,-13-3 3-16,-4-5-4 0,5 5 2 0,-3-1-2 15,-5 0 5-15,7 1-4 0,-4 0 5 0,7 0-1 16,-4 0-7-16,-1 1 4 0,0-1 1 0,-2-1 0 0,4-2 1 16,-2 3 0-16,-2 4-5 0,2-4 2 15,1 0 2-15,-2 1-5 0,-4-1 3 0,7 2-4 0,-7-2-1 16,2 3 2-16,1-3 2 0,-13 0-3 0,24 0 0 16,-13 2-2-16,2-4 2 0,4 2-3 0,-3 0 3 15,0 0 1-15,-2 0-1 0,3 0 3 0,-2 0 1 16,5-3 0-16,-3 3 4 0,-3-2 1 0,3 1-7 15,3-3 6-15,-3 4 0 0,2 3-3 0,-2-6 5 16,3 0-8-16,-1-2 5 0,2 2 1 0,-1 2 2 16,-2 1-3-16,2-5 1 0,0 5-3 0,-1-2 4 15,2 0-4-15,-4 1 4 0,4-2-3 0,-2 2-3 16,2 0-1-16,-4 1 2 0,1-1 0 0,-4 1-3 16,5 0 1-16,-2 0 0 0,0 0-2 0,1-4-1 15,-1 4 0-15,0 0 2 0,-15 0-3 0,21 0 4 16,-9 0-5-16,0 0 6 0,-12 0-4 0,28 0 4 15,-18 0-3-15,4-2-1 0,1-1 1 0,-3 2 0 0,4 0-4 16,0 1 0-16,-2-3 3 0,-14 3 3 0,27-3-1 16,-17 2-1-16,8-3-1 0,-3 4 4 15,1-6-3-15,1 5 3 0,1 0 2 0,-1-4-1 0,0 1 1 16,1 4 1-16,1-2-4 0,-2 1 4 0,2-3-2 16,-1-2 4-16,1 6-2 0,-2-3 0 0,1 2-4 15,-1-2 4-15,1 2-3 0,2-2-1 0,-2 0 0 16,1-1 3-16,0 3 1 0,1 1 2 0,4-2-3 15,-6-2 3-15,1 2 0 0,-1 1-4 0,0-3 4 16,1 5-5-16,1-4 3 0,-3 2 0 0,3 1-1 16,-5-4 6-16,3 1-6 0,-3 6 0 0,-1-7 3 15,3 2 2-15,-2-2 6 0,-3 3-3 0,-2 0 0 16,4-4 0-16,-14 5 1 0,23 0 2 0,-11-2 1 16,-1 2-1-16,-11 0-3 0,19-3 5 0,-7 1 3 15,0-1-1-15,-3 0-4 0,-9 3-1 0,19-5 0 16,-8 2 0-16,-2 0-2 0,-9 3 2 0,18-2-9 15,-18 2 4-15,13-2-1 0,-13 2 3 0,9-1 0 0,-9 1-5 16,0 0 2-16,12-7 1 0,-12 7-10 16,0 0-11-16,0 0-19 0,0 0-26 0,0 0-33 15,0 0-34-15,0 0-53 0,-27-17-72 0,8 13-282 0,-5-5-572 16,-4 2 254-16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6:36:03.48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B0A129C2-FABF-4F62-AE7F-83DC3AE2D0C4}" emma:medium="tactile" emma:mode="ink">
          <msink:context xmlns:msink="http://schemas.microsoft.com/ink/2010/main" type="writingRegion" rotatedBoundingBox="17799,4178 18184,4178 18184,5187 17799,5187"/>
        </emma:interpretation>
      </emma:emma>
    </inkml:annotationXML>
    <inkml:traceGroup>
      <inkml:annotationXML>
        <emma:emma xmlns:emma="http://www.w3.org/2003/04/emma" version="1.0">
          <emma:interpretation id="{F380A846-6C6C-4635-B9F8-F9CBE5164FED}" emma:medium="tactile" emma:mode="ink">
            <msink:context xmlns:msink="http://schemas.microsoft.com/ink/2010/main" type="paragraph" rotatedBoundingBox="17799,4178 18184,4178 18184,5187 17799,51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5EF3B2F-5EE2-4F6D-A00A-6E23412A0444}" emma:medium="tactile" emma:mode="ink">
              <msink:context xmlns:msink="http://schemas.microsoft.com/ink/2010/main" type="line" rotatedBoundingBox="17799,4178 18184,4178 18184,5187 17799,5187"/>
            </emma:interpretation>
          </emma:emma>
        </inkml:annotationXML>
        <inkml:traceGroup>
          <inkml:annotationXML>
            <emma:emma xmlns:emma="http://www.w3.org/2003/04/emma" version="1.0">
              <emma:interpretation id="{220A5BDA-5759-42A9-A50B-C7D4AC11ED8C}" emma:medium="tactile" emma:mode="ink">
                <msink:context xmlns:msink="http://schemas.microsoft.com/ink/2010/main" type="inkWord" rotatedBoundingBox="17799,4178 18184,4178 18184,5187 17799,5187"/>
              </emma:interpretation>
            </emma:emma>
          </inkml:annotationXML>
          <inkml:trace contextRef="#ctx0" brushRef="#br0">79 53 120 0,'0'0'147'0,"-8"-6"0"15,8 6-7-15,0 0-5 0,0 0-8 0,0 0-8 16,0 0-11-16,0 0-4 0,0 0-2 0,0 0-8 16,0 0-3-16,0 0-5 0,0 0-8 0,-6-8-7 15,6 8-3-15,0 0-5 0,0 0-1 0,-8-7-3 0,8 7-1 16,0 0 1-16,0 0-5 0,0 0-3 15,0 0-2-15,-7-7-2 0,7 7-2 0,0 0-2 16,0 0 2-16,0 0-2 0,0 0-2 0,0 0 1 16,0 0-2-16,0 0-4 0,0 0 0 0,0 0-1 0,0 0 0 15,0 0-4-15,0 0 5 0,-11-5-5 0,11 5-3 16,0 0 0-16,0 0 1 0,0 0 0 16,0 0-1-16,0 0 0 0,0 0-2 0,0 0 1 0,0 0-3 15,0 0-4-15,0 0 0 0,0 0-3 0,0 0 3 16,-12-6-4-16,12 6 1 0,0 0 1 0,0 0-1 15,0 0-11-15,0 0 2 0,0 0-2 0,-9-3-1 16,9 3 4-16,0 0 0 0,0 0 0 0,0 0 0 16,0 0 3-16,0 0 0 0,0 0 3 0,0 0 0 15,0 0 8-15,0 0-9 0,0 0-1 0,-10-6 5 16,10 6-5-16,0 0 5 0,0 0 0 0,0 0-3 16,0 0 11-16,0 0-8 0,0 0-2 0,0 0-2 15,0 0-2-15,0 0 1 0,0 0-2 0,-8-5-2 16,8 5 3-16,0 0-3 0,0 0-1 0,0 0 0 15,0 0-2-15,0 0 2 0,0 0-8 0,0 0 5 0,0 0-4 16,0 0 0-16,0 0 12 0,0 0-9 16,0 0-3-16,0 0-5 0,0 0 3 0,0 0-4 15,0 0 3-15,0 0 1 0,0 0 0 0,0 0-2 0,0 0 5 16,0 0-4-16,0 0-1 0,0 0 2 16,0 0 0-16,0 0 1 0,0 0 0 0,0 0 0 15,0 0 0-15,0 0 1 0,33 12 0 0,-33-12-3 16,8 7 1-16,-8-7 2 0,0 0 1 0,13 1-1 0,-13-1 0 15,12 2-2-15,-12-2-2 0,10 3 5 0,-10-3-5 16,11 4 1-16,-11-4 3 0,0 0 1 0,12 2-1 16,-12-2 0-16,0 0-3 0,13 3 6 15,-13-3-8-15,8 2 3 0,-8-2 2 0,12 3-1 0,-12-3 1 16,0 0 0-16,7 4-4 0,-7-4 4 0,11 7 1 16,-11-7 8-16,0 0-14 0,13 4 12 0,-13-4-8 15,9 6-2-15,-9-6 2 0,7 4-2 0,-7-4 0 16,12 3 0-16,-12-3 5 0,0 0-2 0,12 4 0 15,-12-4-2-15,0 0-1 0,14 2 5 0,-14-2-3 16,7 4 1-16,-7-4-4 0,9 4 17 0,-9-4-14 16,0 0 0-16,12 1-2 0,-12-1 4 0,10 3-2 15,-10-3-3-15,0 0 3 0,9 6 0 0,-9-6 2 16,0 0 1-16,0 0-2 0,12 4 0 0,-12-4-3 16,9 3 3-16,-9-3 2 0,0 0-2 0,11 8-2 0,-11-8 2 15,0 0-2-15,7 2 1 0,-7-2-1 0,0 0 4 16,8 5 0-16,-8-5-4 0,0 0 1 15,9 3 0-15,-9-3 1 0,0 0 2 0,0 0-6 16,9 8 7-16,-9-8-3 0,0 0-1 0,0 0-2 0,3 9 3 16,-3-9-5-16,0 0 8 0,0 0 1 0,0 0-2 15,0 0-5-15,0 0 9 0,10 4-9 0,-10-4 2 16,0 0 1-16,7 2-4 0,-7-2 1 0,0 0 0 16,0 0 1-16,8 5-1 0,-8-5 5 0,0 0-5 15,0 0-1-15,0 0 4 0,7 7 0 16,-7-7 1-16,0 0-4 0,0 0 2 0,8 4 2 0,-8-4-1 15,0 0-3-15,0 0 2 0,0 0 2 0,0 0-2 16,0 0 1-16,7 7-5 0,-7-7 1 0,0 0 2 16,0 0-2-16,0 0 3 0,0 0 1 0,0 0-1 15,0 0 3-15,0 0-2 0,0 0 3 0,0 0-3 16,0 0 3-16,0 0-2 0,0 0 3 0,6 6-3 16,-6-6-3-16,0 0 10 0,0 0-8 0,0 0 2 15,0 0 3-15,0 0 5 0,0 0 5 0,0 0 2 16,0 0 1-16,0 0-3 0,0 0 5 0,0 0-6 15,0 0 0-15,0 0-1 0,0 0 13 0,0 0-16 16,0 0-5-16,0 0 2 0,0 0 1 0,0 0 0 16,0 0 1-16,0 0-5 0,0 0-1 0,0 0-1 15,-22 6 2-15,22-6-5 0,-6 6 5 0,6-6-4 0,-12 10 2 16,6-4-3-16,6-6 8 0,-15 15-5 16,8-7-3-16,-4 3-1 0,7-2 0 0,-7 2 2 15,4 2 1-15,-4 0-4 0,4-1 1 0,-1 3 1 0,1-4 1 16,0 0-1-16,-4 4 1 0,4-5-2 15,4 1 3-15,-3-1 0 0,1 0-6 0,-1-3 3 16,3 3 2-16,-1-1-1 0,4-9 2 0,-8 13-1 16,7-6-1-16,1-7 2 0,-6 11 2 0,6-11-4 0,-5 10 7 15,5-10-6-15,-3 9-1 0,3-9 7 0,0 0-2 16,-6 11-4-16,6-11 0 0,0 0 6 0,-4 8-6 16,4-8-6-16,0 0 5 0,0 0 0 0,-2 10 1 15,2-10 2-15,0 0-17 0,0 0 0 0,-1 14-35 16,1-14-18-16,0 0-38 0,0 0-42 0,0 0-78 15,1 14-333-15,-1-14-604 0,0 0 268 0</inkml:trace>
          <inkml:trace contextRef="#ctx0" brushRef="#br0" timeOffset="-12863.5717">206-461 13 0,'0'0'88'0,"0"0"-13"0,0 0-1 0,0 0-10 16,0 0 0-16,0 0-6 0,0 0-3 0,0 0-8 0,0 0 0 16,0 0-10-16,0 0 4 0,0 0-12 15,0 0 1-15,3-18-6 0,-3 18 1 0,0 0 0 16,0 0-4-16,0 0-8 0,0 0 7 0,0 0-5 0,0 0 0 15,0 0 6-15,0 0-7 0,0 0 2 0,0 0-2 16,0 0-2-16,0 0 2 0,0 0 6 16,0 0-2-16,-10-6-2 0,10 6 1 0,0 0-1 0,0 0 1 15,0 0-1-15,0 0 8 0,0 0-5 0,0 0 6 16,0 0-7-16,0 0 8 0,0 0-2 0,-3-10 9 16,3 10-2-16,0 0 1 0,0 0 0 0,0 0-2 15,0 0 3-15,0 0 3 0,0 0-1 0,0 0 4 16,0 0-3-16,0 0 2 0,0 0-1 0,0 0 2 15,0 0-5-15,0 0 2 0,0 0-2 0,0 0 3 16,0 0-2-16,0 0-2 0,0 0 3 0,0 0-3 16,0 0 1-16,0 0 3 0,0 0-1 0,0 0 0 15,0 0 0-15,0 0 0 0,0 0 0 0,0 0 0 16,0 0-2-16,0 0 3 0,0 0-3 0,0 0 1 16,0 0 3-16,0 0-2 0,0 0 1 0,0 0-3 15,0 0 3-15,0 0-2 0,0 0 3 0,0 0-5 16,0 0 0-16,0 0-3 0,0 0-2 0,0 0-3 15,0 0-6-15,0 0-2 0,0 0-2 0,0 0 2 0,0 0-4 16,0 0-1-16,0 0 4 0,0 0-9 0,0 0 3 16,0 0-4-16,0 0-2 0,0 0 2 0,0 0-2 15,0 0-2-15,0 0 5 0,0 0-4 0,0 0 1 16,0 0 0-16,0 0-3 0,0 0 2 0,0 0 1 16,0 0-2-16,0 0 0 0,0 0 0 0,24 18 0 15,-24-18 2-15,0 0-1 0,0 0-4 0,4 13 4 16,-4-13-3-16,0 0 6 0,5 7-5 0,-5-7 2 15,0 0 4-15,0 0 0 0,3 11 0 16,-3-11 0-16,0 0 1 0,0 11-3 0,0-11 1 0,0 0 0 16,1 10 0-16,-1-10-1 0,0 0 3 0,0 11 0 15,0-11-2-15,0 0 6 0,0 0-5 0,0 13 2 16,0-13-3-16,5 10 3 0,-5-10 1 0,0 0-1 16,1 12-2-16,-1-12 0 0,0 0 2 0,0 10-4 0,0-10 4 15,0 0-3-15,0 0-1 0,0 0 4 0,0 14-3 16,0-14 1-16,3 7-4 0,-3-7 4 15,0 0-1-15,7 6 3 0,-7-6-3 0,0 0-2 0,0 0 4 16,2 11 0-16,-2-11 1 0,4 7-2 0,-4-7 3 16,0 0-1-16,2 13 1 0,-2-13-2 0,0 0-3 15,0 0 5-15,-2 16-2 0,2-16 2 16,0 0-3-16,0 11 2 0,0-11-3 0,0 0 2 0,3 11-3 16,-3-11 2-16,0 0 4 0,0 0 0 0,2 9-4 15,-2-9 1-15,0 0 2 0,0 0-4 0,-2 11 1 16,2-11 1-16,0 0-1 0,5 11-1 0,-5-11-2 15,0 0 4-15,0 0-4 0,0 0-1 0,1 11-1 16,-1-11 5-16,5 9-4 0,-5-9-1 0,0 0 1 16,0 0 2-16,3 11-4 0,-3-11 1 0,0 0 0 0,0 0 3 15,0 11 2-15,0-11-6 0,0 0 2 16,1 11 0-16,-1-11-1 0,0 0 1 0,0 0 3 16,5 10-4-16,-5-10-1 0,0 0 3 0,1 11-3 15,-1-11 1-15,0 0-1 0,5 5 4 0,-5-5-2 16,0 0 0-16,0 0 2 0,4 14 1 0,-4-14-2 15,0 0 4-15,0 0 0 0,0 12-2 0,0-12 1 16,0 0 0-16,0 0 2 0,0 12-3 0,0-12-1 0,2 11 2 16,-2-11-2-16,0 0 2 0,1 13-1 15,-1-13-2-15,0 11 3 0,0-11 1 0,0 14-1 16,0-14 0-16,0 0 0 0,-1 14 1 0,1-14 1 16,0 0-1-16,1 13-3 0,-1-13 0 0,0 0 3 0,0 0 3 15,-3 16 2-15,3-16-7 0,2 9 0 0,-2-9 2 16,0 0-6-16,0 0 6 0,-5 13-3 0,5-13-1 15,0 0 1-15,0 14 2 0,0-14-2 0,0 0 1 16,-1 11 0-16,1-11-1 0,0 0 0 0,0 15 6 16,0-15-8-16,0 0 3 0,0 0-2 0,1 11 1 15,-1-11 0-15,0 0 0 0,3 11 0 0,-3-11 4 16,0 0-5-16,0 13 2 0,0-13-2 0,0 0 5 16,0 13-3-16,0-13 6 0,-3 14-2 0,3-14-2 15,0 13 5-15,0-13-6 0,3 11 0 0,-3-11 0 16,2 12 4-16,-2-12 3 0,1 11-8 0,-1-11 4 15,0 12-2-15,0-12 0 0,0 12-1 0,0-12 1 16,2 10-1-16,-2-10 0 0,0 0 0 0,0 14 5 16,0-14 0-16,0 0-2 0,-3 14-1 0,3-14-3 15,0 0 6-15,1 12-4 0,-1-12 3 0,0 0-5 0,0 9 3 16,0-9 3-16,5 10-3 0,-5-10 2 16,0 0-3-16,0 12-1 0,0-12 4 0,3 9 4 15,-3-9-6-15,0 0 5 0,0 11-6 0,0-11 7 0,6 9-3 16,-6-9 5-16,0 0 2 0,4 11-3 0,-4-11 0 15,2 9-5-15,-2-9 9 0,0 0-3 0,1 12 8 16,-1-12-17-16,3 10 7 0,-3-10-3 0,0 0 7 16,2 11-5-16,-2-11 11 0,3 11-14 0,-3-11 4 15,0 0 0-15,0 13-4 0,0-13 1 0,4 7 5 16,-4-7-4-16,2 10 0 0,-2-10 0 0,0 0-1 16,6 11-3-16,-6-11 3 0,0 0 4 0,0 11 2 15,0-11 1-15,0 0-2 0,4 10-3 0,-4-10 5 0,0 0-3 16,0 0 4-16,0 15-3 0,0-15 4 15,0 0-5-15,0 0 4 0,0 0-1 0,0 10 4 16,0-10-8-16,0 0 7 0,0 0 1 0,0 0-8 0,0 0 0 16,0 14 2-16,0-14-5 0,0 0 2 15,0 0-5-15,0 0 1 0,0 0 2 0,1 7-3 0,-1-7 1 16,0 0 0-16,0 0 0 0,0 0 2 0,0 0 1 16,0 0-4-16,0 0-1 0,0 0 0 0,0 0-4 15,0 0 5-15,0 0 0 0,0 0-2 0,0 0 3 16,0 0-17-16,0 0-27 0,0 0-30 0,0 0-54 15,0 0-52-15,0 0-66 0,0 0-85 0,0 0-395 16,0 0-776-16,-14-35 344 0</inkml:trace>
          <inkml:trace contextRef="#ctx0" brushRef="#br0" timeOffset="-14415.6413">361-449 11 0,'0'0'93'0,"0"0"-7"0,-9-8-6 0,9 8-17 0,0 0-2 15,0 0-9-15,0 0-9 0,-19 1-2 0,19-1-12 16,-13-1-3-16,13 1-11 0,-14-3-13 0,14 3-11 16,0 0-21-16,-18 3-18 0,18-3-39 0,-18-3-92 15,18 3 41-15</inkml:trace>
        </inkml:traceGroup>
      </inkml:traceGroup>
    </inkml:traceGroup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43:45.55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471ECD2-89C1-49A8-AC94-A928F03F7B4C}" emma:medium="tactile" emma:mode="ink">
          <msink:context xmlns:msink="http://schemas.microsoft.com/ink/2010/main" type="inkDrawing" rotatedBoundingBox="7481,9856 15305,9648 15308,9763 7484,9971" semanticType="underline" shapeName="Other">
            <msink:sourceLink direction="with" ref="{AE989F76-1217-4F7E-92D0-7538C58B9878}"/>
          </msink:context>
        </emma:interpretation>
      </emma:emma>
    </inkml:annotationXML>
    <inkml:trace contextRef="#ctx0" brushRef="#br0">0 302 89 0,'0'0'134'0,"0"0"-17"16,0 0-4-16,0 0-16 0,0 0-3 0,0 0-12 0,0 0-12 15,0 0-2-15,0 0-3 0,0 0-11 16,0 0-1-16,0 0-5 0,0 0-7 0,0 0 7 16,0 0-5-16,0 0-6 0,0 0 5 0,0 0-3 0,0 0-13 15,0 0 12-15,0 0-3 0,0 0-5 0,0 0 3 16,0 0-1-16,0 0-2 0,0 0-6 15,0 0 5-15,0 0-5 0,0 0 7 0,0 0-6 0,0 0 1 16,0 0-3-16,0 0 5 0,0 0-3 0,0 0-1 16,0 0-3-16,0 0 0 0,0 0-2 0,0 0-1 15,0 0 2-15,0 0 2 0,0 0-5 0,0 0 1 16,0 0-4-16,0 0 3 0,0 0-2 0,0 0 0 16,11 17-2-16,-11-17-3 0,0 0-4 0,12 0 6 0,-12 0-11 15,0 0 9-15,0 0-3 0,0 0-6 16,15 0 7-16,-15 0-4 0,0 0 2 0,14-3 3 15,-14 3 2-15,0 0-3 0,13-4 3 0,-13 4-2 0,0 0 7 16,14 0-7-16,-14 0 3 0,0 0-5 0,14-2 4 16,-14 2-5-16,0 0 4 0,12-5-2 15,-12 5 2-15,12-6 3 0,-12 6-3 0,14 0-2 0,-14 0 1 16,12-5-4-16,-12 5-2 0,13-1 2 0,-13 1 2 16,0 0-4-16,15-2 2 0,-15 2 1 0,13-3-2 15,-13 3 3-15,0 0-5 0,12-2-2 0,-12 2 6 16,0 0-4-16,14-4 0 0,-14 4 0 0,0 0 1 15,13 4-3-15,-13-4 2 0,0 0-9 0,0 0 7 16,20-2 5-16,-20 2-1 0,12-2-5 0,-12 2 0 16,10 2 4-16,-10-2-3 0,0 0-1 0,22-6 0 15,-22 6 4-15,15-3-4 0,-15 3 3 0,15-1 1 16,-15 1-2-16,20-4-1 0,-14-2 0 0,4 5 0 0,-10 1 3 16,16-1-3-16,-16 1-1 0,14-3 2 15,-5-3-1-15,-9 6 1 0,12-1 1 0,-12 1-2 0,13-3 4 16,-13 3-9-16,14-2 6 0,-14 2-4 0,10-1 2 15,-10 1 4-15,0 0-5 0,12-4 2 0,-12 4-1 16,0 0 1-16,13 4 4 0,-13-4-6 0,0 0 3 16,0 0-4-16,14 1 4 0,-14-1 1 0,0 0-1 15,0 0-2-15,16-1 4 0,-16 1-1 0,0 0-1 16,14-2-4-16,-14 2 3 0,0 0 3 0,14-2-2 16,-14 2-1-16,14 0 2 0,-14 0-2 0,12-2 1 15,-12 2-1-15,13-3 1 0,-13 3 2 0,17 0-4 16,-17 0 0-16,16-1-1 0,-16 1 2 0,16-1 0 0,-16 1 1 15,17 1 0-15,-5-2-4 0,-12 1 3 16,19-3-3-16,-19 3 1 0,17 0 5 0,-17 0-1 16,18-1-3-16,-18 1 4 0,14 1-1 0,-14-1-2 0,17-4-2 15,-17 4 3-15,10-2-2 0,-10 2 2 0,15 2-1 16,-15-2-1-16,17-2 1 0,-17 2-2 16,0 0-1-16,16 0 0 0,-16 0 7 0,12-1-4 0,-12 1-3 15,15 0 3-15,-15 0-1 0,13 0 3 0,-13 0-1 16,15 1-1-16,-15-1 0 0,14 2 0 0,-14-2 1 15,15 3 1-15,-15-3-7 0,13-3 6 0,-13 3-1 16,18-2 3-16,-18 2-2 0,15-4-3 0,-15 4 2 16,16 0 1-16,-16 0-1 0,15-1 0 0,-15 1-1 15,15-1 0-15,-15 1 5 0,15 0-5 0,-15 0 2 16,13-2-2-16,-13 2 1 0,12-1-2 0,-12 1 2 16,14-2-2-16,-14 2 2 0,0 0-2 0,18-4-6 15,-18 4 8-15,11 0 3 0,-11 0-5 0,0 0 7 0,17 2-6 16,-17-2-1-16,12 0 3 0,-12 0-1 0,13 2 2 15,-13-2 1-15,17 2-4 0,-17-2 1 16,12 1 0-16,-12-1-1 0,20 0-6 0,-14 2 10 0,-6-2 0 16,20-2-6-16,-10 4 6 0,-10-2-4 0,23 0-3 15,-16 1 0-15,-7-1 6 0,22 0 0 0,-13 0 3 16,-9 0-5-16,23 0 2 0,-13-1-3 0,-10 1 4 16,23-2-4-16,-14 1 0 0,7 1 0 0,-16 0 5 15,21 1-5-15,-9-1 0 0,-12 0-1 0,22-1-2 16,-11-1 7-16,-11 2-2 0,22-2 0 0,-13 2 0 15,-9 0 1-15,19 0-4 0,-8-2 1 0,-11 2 6 16,19-4-8-16,-13 3 6 0,-6 1-2 0,18 0-1 0,-18 0 0 16,18-2 2-16,-18 2 1 0,16 0-5 15,-16 0 1-15,14-6 3 0,-14 6 0 0,12-1-1 16,-12 1-2-16,10 0 2 0,-10 0-8 0,0 0 8 0,19 0 1 16,-19 0 1-16,14-4-3 0,-14 4 0 0,10 0-4 15,-10 0 6-15,0 0 0 0,15 0-5 0,-15 0 3 16,14-3-1-16,-14 3 5 0,0 0-9 0,16 0 6 15,-16 0 1-15,15 3-2 0,-15-3 0 0,13 1-1 16,-13-1-1-16,17 1-1 0,-17-1-1 0,16-1 5 16,-16 1 2-16,14 0-4 0,-14 0 3 0,15-1 2 15,-5 2-3-15,-10-1-2 0,16-1 1 0,-16 1 2 16,20 2-4-16,-10-2 3 0,-10 0 3 0,18 2-4 16,-18-2 1-16,18 0 0 0,-6 0-4 0,-12 0 3 15,16 0 1-15,-5 0-5 0,2 0 3 0,-13 0 4 0,20 0-5 16,-11 0 3-16,-9 0-1 0,19 0-2 15,-19 0-1-15,16 0 0 0,-16 0 2 0,15-2-2 0,-15 2 4 16,14-1 3-16,-14 1-5 0,0 0-8 0,16 0 8 16,-16 0 3-16,13 0 3 0,-13 0-3 0,12-1-4 15,-12 1 3-15,17-3-2 0,-17 3 3 0,10-1 2 16,-10 1-6-16,0 0 1 0,20 4 3 0,-20-4-1 16,13-3-1-16,-13 3 0 0,12-1 0 0,-12 1 0 15,0 0-1-15,19-2 1 0,-19 2 1 0,14 0-1 16,-14 0-1-16,0 0 2 0,16 0 1 0,-16 0-1 15,14-1 0-15,-14 1-2 0,15 0 1 0,-15 0 0 16,16 0 4-16,-16 0-6 0,13 0 1 0,-13 0 1 16,20 0-3-16,-13 1 0 0,-7-1 5 0,26-1-1 15,-17 1-5-15,-9 0 4 0,19 0 2 0,-6-3-1 0,-13 3-8 16,26-1 6-16,-13 1 3 0,1-3-4 0,-4 3 2 16,-10 0 4-16,22-3-3 0,-10 2-1 15,-12 1 1-15,23 1-1 0,-13-1 2 0,-1 0 1 0,-9 0-6 16,21-3 5-16,-12 1-4 0,-9 2 5 0,19 0-3 15,-19 0-4-15,17 0 4 0,-17 0 0 0,16 0 2 16,-16 0-5-16,12-2 3 0,-12 2 1 0,13 2 2 16,-13-2 1-16,14 0-5 0,-14 0-1 0,0 0-1 15,13 0 3-15,-13 0-3 0,12 0 5 0,-12 0-2 16,0 0 1-16,14 2 0 0,-14-2 1 0,13 2-2 16,-13-2 0-16,0 0 4 0,13 0-5 0,-13 0 3 15,12 0 1-15,-12 0-5 0,0 0 1 0,17 0 3 16,-17 0 0-16,0 0 2 0,13 0-3 0,-13 0-2 0,0 0-2 15,15 0 3-15,-15 0-3 0,14 0 6 0,-14 0-5 16,0 0 1-16,16 0 1 0,-16 0-2 16,10 0 2-16,-10 0 0 0,0 0-1 0,20 0 2 0,-20 0 0 15,12 0 1-15,-12 0-5 0,13 1 1 0,-13-1 7 16,17 3-8-16,-17-3 3 0,13 1 0 0,-13-1-8 16,19 2 9-16,-7-1-5 0,-12-1 4 0,17 4 0 15,-7-4-2-15,-10 0 6 0,17 2-1 0,-17-2-4 16,19-2 2-16,-19 2 2 0,16-1-2 0,-4 2 1 15,-12-1 1-15,17 0-2 0,-17 0-3 0,16-4 4 16,-16 4-3-16,16 0-5 0,-16 0 5 0,14 0 3 16,-14 0 0-16,15-1-2 0,-5 2-6 0,-10-1 9 15,17-1-2-15,-17 1 1 0,15 0-3 0,-15 0 5 16,16-2-1-16,-16 2-3 0,19 0 2 0,-19 0 0 16,14 0-3-16,-14 0 2 0,16 0-2 0,-16 0-2 15,14-4 3-15,-14 4 0 0,16 0 0 0,-16 0-6 0,15-1 9 16,-5 2-3-16,-10-1 1 0,23 3 1 0,-16-3-4 15,-7 0 4-15,20-3-5 0,-8 6 1 16,-12-3 5-16,19-3-3 0,-9 2-2 0,-10 1 4 0,23 4 0 16,-23-4-4-16,16 0 3 0,-2 0 0 0,-3 0-5 15,-11 0 3-15,24-3 4 0,-12 2-4 0,5 1 1 16,-4 1 1-16,-13-1 1 0,19 0 0 0,-5-1 2 16,1 1-4-16,1-2 3 0,1 0 1 0,-4 4-6 15,-13-2 0-15,25 0 3 0,-11 0 3 0,5 2-2 16,-5-4 2-16,1 0-1 0,1 2-1 0,0 4 4 15,-2-6-1-15,-1 0 4 0,7 0-4 0,-5 4 3 16,1 0-4-16,0-2 6 0,1 0-6 0,-1 0 1 16,1 0-3-16,-1-2 2 0,-1 2-1 0,3 2 3 0,-3-2-4 15,1 0 1-15,-3 0 3 0,4-2-8 0,-4 0 5 16,2 4 1-16,-1-2-3 0,-2 0 0 16,1 0 3-16,-13 0-1 0,24-2-3 0,-12 2-3 0,-12 0 6 15,22 0 0-15,-11 0-3 0,-11 0 3 0,22-3-2 16,-12 3-2-16,-10 0 1 0,20 0 3 0,-11 0-1 15,-9 0 0-15,19-2 3 0,-5 4-5 0,-14-2-5 16,16-2 6-16,-4 2-3 0,-12 0 2 0,18-2 1 16,-18 2-3-16,15 1 0 0,-5-2 4 0,-10 1 1 15,20 1 2-15,-20-1-1 0,16-4-2 0,-16 4 3 16,19 0-1-16,-19 0-2 0,17-1 3 0,-17 1 2 16,18-2 3-16,-18 2-4 0,15-1-3 0,-15 1-2 15,19 0 6-15,-10 0 0 0,-9 0-2 0,16-4-1 16,-4 4 1-16,-12 0-1 0,14-2 2 0,-14 2 1 15,16 0-4-15,-16 0 2 0,16-2-1 0,-2 2-1 16,-14 0-5-16,16 0 3 0,-7-2 4 0,-9 2-1 0,20 0-4 16,-10 2-5-16,-10-2 11 0,19-2-2 0,-19 2-2 15,18 0 0-15,-18 0 2 0,17 0 0 16,-17 0 1-16,19 0-2 0,-8-1-3 0,-2 4 0 0,-9-3 0 16,19 0 1-16,-9-2 1 0,-10 2 1 0,17-1-3 15,-4 1 4-15,-1 1-2 0,-12-1 0 0,21 0-2 16,-12 0-1-16,-9 0 1 0,22 0-2 0,-13 0 2 15,-9 0 2-15,21 0-1 0,-12 2-4 0,-9-2 6 16,21 2-1-16,-12-2-2 0,-9 0-2 0,19 0 5 16,-5 2-9-16,-14-2 6 0,19 1 1 0,-19-1 1 15,22 0-4-15,-11 0 3 0,-11 0 2 0,21 0-3 16,-11 0-1-16,-10 0 3 0,23 0 0 0,-13 0-2 16,1 0-3-16,-11 0 4 0,20 3-3 0,-9-3 4 15,-11 0-3-15,22 1 2 0,-11-2-6 0,-11 1 7 0,19 0 0 16,-6 1-6-16,-1-1 6 0,-12 0-2 15,20 0-1-15,-8-1 2 0,-12 1-2 0,21 0 3 0,-9 0 2 16,1-3-2-16,-13 3 1 0,22 0-3 0,-11 3-2 16,-11-3 5-16,19 0-2 0,-2 1-2 0,-7-2 1 15,2-2 3-15,-12 3-1 0,24 3 1 0,-15-3-3 16,4 1 1-16,-13-1-10 0,21-1 10 0,-11 2-2 16,-10-1 5-16,23 0-6 0,-13 2 1 0,-10-2 4 15,20-3-1-15,-10 0-5 0,2 2 6 0,-12 1-3 16,19 0 0-16,-19 0-1 0,21 1 1 0,-9-1 0 15,-12 0-2-15,26-3 2 0,-19 3 0 0,-7 0 0 16,19-2 0-16,-8 0 1 0,-11 2-1 0,22 0 0 16,-13-1 3-16,-9 1-4 0,20-3 3 0,-11 2-4 15,-9 1 4-15,22-2-2 0,-13 2-5 0,-9 0 3 16,21 0 4-16,-21 0-3 0,19-5 1 0,-8 5 2 16,-11 0-3-16,16-1 0 0,-4 0 0 0,-12 1 5 15,21-3-3-15,-8 3-5 0,-13 0 7 0,24 0-3 16,-14-1 4-16,7 1-4 0,-17 0 3 0,19-2-4 15,-19 2 7-15,21 0-8 0,-12 0 4 0,3-4-2 0,-12 4-1 16,25 0 4-16,-14 0-2 0,2-1-4 0,-13 1 6 16,26 0-6-16,-16 0 5 0,-10 0-2 0,27 0 1 15,-15 0-1-15,1 1 0 0,2-2 2 0,0-2-2 16,0 0 1-16,0 5 1 0,0-4-2 0,0 1 0 16,3 1 0-16,-2-3 0 0,-1 2-2 0,1 1 4 15,4-2-4-15,-2-2 3 0,0 4-1 0,-2 0 0 16,0 0-7-16,4-1 10 0,-2 1-4 0,-2 0-1 15,2-1 2-15,-3 1-2 0,3 0-1 0,0-2 5 16,-3 2-2-16,2 2 3 0,-3-4-3 0,1 4 3 16,3-4-2-16,-3 2 1 0,-1 0-2 0,0 0-2 15,2 0 4-15,-1-3-2 0,-1 6 1 0,2-3 0 0,2 0 2 16,-3 0-4-16,1-3-1 0,-1 3 2 0,0 0-1 16,2 0 5-16,-4 0-4 0,2 0 0 0,0-4-3 15,-3 8 5-15,-12-4-3 0,25-4 3 0,-12 4 1 16,-1 0-3-16,3 0 1 0,-3-1 0 0,-12 1-2 15,29 1 3-15,-19-2-2 0,5 1-3 0,0 0 3 16,0 0 2-16,0 0-1 0,-15 0-1 0,24 0 0 16,-13-1 0-16,-2 0 3 0,8 1-1 0,-2-3-2 15,-3 2 0-15,3 1 0 0,-1 0 0 0,3-2-1 16,-5 1-2-16,3 1 2 0,-15 0 0 0,27-3 0 16,-15 3 0-16,2-3 2 0,1 2 2 0,-1 1-4 15,-2-3 1-15,6 2 2 0,-3 1 1 0,-1 0-3 16,3-1 2-16,-2 1-1 0,3-5 2 0,-2 5 2 0,0 0-3 15,-1 0-1-15,2 0 5 0,-4 0 1 16,4-4-3-16,-1 3 2 0,-3 0 5 0,5 0-4 0,2-3 0 16,-5 4 3-16,1-4 0 0,-1 4 1 0,3-2-1 15,-3 2-1-15,1-1 2 0,2 1 0 0,-3 0-2 16,1-2 2-16,-2 1 0 0,1 0-3 0,-15 1 3 16,25 0-3-16,-12-3 2 0,-1 0-3 0,-12 3-4 15,27-1 3-15,-16 1 2 0,-1-2-6 0,-10 2 4 16,21 0-2-16,-9 0-2 0,-12 0 1 0,22-1 3 15,-22 1-4-15,18-3 0 0,-6 2-1 0,-12 1 2 16,17-3 0-16,-6 2-3 0,-11 1 2 0,18-4-3 16,-18 4 1-16,15-2 3 0,-15 2-2 0,15-1 1 15,-4 1 2-15,-11 0-4 0,0 0 0 0,21-2 3 16,-21 2-7-16,13-2 3 0,-13 2 3 0,12-2 2 16,-12 2-2-16,0 0 1 0,16 0 4 0,-16 0 6 15,17-4-2-15,-17 4 4 0,0 0-4 0,13-2 4 0,-13 2 0 16,11-1 0-16,-11 1-1 0,13 0 0 0,-13 0 2 15,0 0 3-15,0 0-7 0,16-2 3 16,-16 2-5-16,0 0 1 0,11-1-1 0,-11 1 1 0,0 0-3 16,0 0-2-16,0 0 1 0,0 0 0 0,0 0-4 15,0 0-4-15,0 0-15 0,0 0-20 0,0 0-25 16,0 0-34-16,0 0-37 0,0 0-52 0,0 0-276 16,-37-5-497-16,37 5 219 0</inkml:trace>
  </inkml:traceGroup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47:12.95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7C92AEE-B7D2-4C3D-A146-0313EC9189E9}" emma:medium="tactile" emma:mode="ink">
          <msink:context xmlns:msink="http://schemas.microsoft.com/ink/2010/main" type="writingRegion" rotatedBoundingBox="1343,971 28044,-1013 29317,16110 2616,18095"/>
        </emma:interpretation>
      </emma:emma>
    </inkml:annotationXML>
    <inkml:traceGroup>
      <inkml:annotationXML>
        <emma:emma xmlns:emma="http://www.w3.org/2003/04/emma" version="1.0">
          <emma:interpretation id="{B496242A-A6A7-4A0D-889A-F03C9CB788C3}" emma:medium="tactile" emma:mode="ink">
            <msink:context xmlns:msink="http://schemas.microsoft.com/ink/2010/main" type="paragraph" rotatedBoundingBox="2098,791 10214,528 10260,1960 2145,22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E3C677C-3406-493B-9582-19B943FC96CE}" emma:medium="tactile" emma:mode="ink">
              <msink:context xmlns:msink="http://schemas.microsoft.com/ink/2010/main" type="line" rotatedBoundingBox="2098,791 10214,528 10260,1960 2145,2223"/>
            </emma:interpretation>
          </emma:emma>
        </inkml:annotationXML>
        <inkml:traceGroup>
          <inkml:annotationXML>
            <emma:emma xmlns:emma="http://www.w3.org/2003/04/emma" version="1.0">
              <emma:interpretation id="{94F06B44-1A52-4929-9E8D-8C3285F0803E}" emma:medium="tactile" emma:mode="ink">
                <msink:context xmlns:msink="http://schemas.microsoft.com/ink/2010/main" type="inkWord" rotatedBoundingBox="2104,950 3990,889 4032,2162 2145,2223"/>
              </emma:interpretation>
            </emma:emma>
          </inkml:annotationXML>
          <inkml:trace contextRef="#ctx0" brushRef="#br0">14 28 22 0,'-6'-8'281'0,"6"8"-13"0,0 0-19 0,-5-9-15 16,5 9-19-16,0 0-16 0,0 0-21 0,0 0-20 15,-3-11-14-15,3 11-16 0,0 0-14 0,0 0-10 0,0 0-8 16,0 0-12-16,21-4-22 0,-21 4-28 16,18 4-35-16,-18-4-39 0,15 6-42 15,-6-1-51-15,3-3-71 0,0 5-148 0,-5-1-381 0,5-1 169 0</inkml:trace>
          <inkml:trace contextRef="#ctx0" brushRef="#br0" timeOffset="-247.9682">48 269 170 0,'0'0'188'0,"0"0"-13"0,0 0-7 16,-2-20-15-16,2 20-5 0,0 0-10 0,-3-9 0 15,3 9-12-15,0 0-5 0,0 0-2 0,3-15-9 16,-3 15 0-16,2-9-4 0,-2 9-7 0,0 0-5 16,1-18-3-16,-1 18 6 0,0-11 0 0,0 11-1 15,0 0-4-15,-1-13-4 0,1 13-1 16,0 0 2-16,0 0-9 0,0 0 0 0,0 0-4 0,0 0-3 15,0 0-6-15,0 0-10 0,0 0-1 0,0 0-7 16,0 0-5-16,0 0 4 0,0 0 0 0,0 0 6 16,0 0-4-16,0 0 10 0,-5 42 4 0,4-28 1 15,1 5 8-15,0 4 4 0,-8 1 8 0,7 2-2 16,1 0 1-16,-5-1 6 0,2 3 8 0,-1-3-3 0,2 1 1 16,-2 4-2-16,4-4 3 0,1-2-7 0,-2-8-7 15,5 7-6-15,-2-5 2 0,-1 0-1 0,4-1-2 16,-2-3-2-16,6-1-3 0,-5 2-1 15,5-4 0-15,-1 2-5 0,-1-6 0 0,1 0-4 0,-1-2 0 16,1 2-2-16,1-2-6 0,1-2-8 0,0 2-5 16,-10-5-2-16,17 3-1 0,-10-2-9 15,-7-1 5-15,15 3-7 0,-15-3-5 0,14 1-14 0,-14-1-18 16,0 0-23-16,10 0-42 0,-10 0-56 0,0 0-44 16,7-13-43-16,-7 13-41 0,3-9-45 0,-3 9-56 15,2-18-72-15,-4 3-275 0,-2 2-766 0,3-4 340 16</inkml:trace>
          <inkml:trace contextRef="#ctx0" brushRef="#br0" timeOffset="328.914">428 353 115 0,'6'6'271'0,"-6"-6"-5"0,8 7-8 0,-8-7-10 16,10 1-9-16,-10-1-8 0,13 6-11 0,-4-2-4 16,-9-4-9-16,17-4-7 0,-17 4-10 0,27 0-6 15,-17 0-15-15,5 0 3 0,-15 0-10 0,27-2-5 16,-12 2 5-16,4-2-18 0,-4 4-10 0,0-4-8 16,3 0-10-16,-3 1-9 0,1 1-12 0,-5 0-7 15,-11 0-7-15,23-2-10 0,-23 2-7 0,20 0-5 16,-20 0-5-16,15 0-6 0,-15 0-1 0,15 0-7 15,-15 0-3-15,10 3-12 0,-10-3-8 16,0 0-20-16,12 4-23 0,-12-4-27 0,0 0-30 0,10 6-23 16,-10-6-30-16,0 7-28 0,0-7-36 0,0 0-41 15,0 0-56-15,-13 14-322 0,13-14-670 0,-15 7 296 16</inkml:trace>
          <inkml:trace contextRef="#ctx0" brushRef="#br0" timeOffset="584.597">531 669 290 0,'0'0'299'0,"7"5"-6"16,-7-5-8-16,15 1-14 0,-15-1-6 0,20 2-11 0,-10-2-5 15,7 3-20-15,-1-3-9 0,-1-3-13 16,1 3-19-16,4 0-17 0,-2-2-14 0,0 2-19 15,-4 5-8-15,0-5-15 0,1 0-8 0,-5 0-13 16,-10 0-10-16,20 4-8 0,-11-4-28 0,-9 0-29 0,14 1-34 16,-14-1-32-16,14 2-25 0,-14-2-33 0,0 0-44 15,0 0-48-15,9 7-56 0,-9-7-306 0,0 0-605 16,0 0 268-16</inkml:trace>
          <inkml:trace contextRef="#ctx0" brushRef="#br0" timeOffset="1370.2205">1160 210 197 0,'0'0'260'15,"0"0"-12"-15,0-15-10 0,0 15-19 0,0 0-10 16,2-14-14-16,-2 14-12 0,3-11-13 0,-3 11-11 0,9-9-10 16,-9 9-4-16,10-11-11 0,-4 5-8 0,2 1-8 15,-8 5-4-15,19-9-11 0,-13 5-4 16,6 3-9-16,-5-3-6 0,-7 4-7 0,20-6-4 0,-7 6-11 16,-13 0-3-16,20 4-6 15,-8-2-3-15,-4 2-6 0,3 0 0 0,-4 0-3 0,1 2 2 0,-1-1-7 16,-7-5-2-16,11 13-5 0,-7-3-1 0,-1 0-2 15,-3-10 6-15,2 18-8 0,-4-8-4 0,-1 3-1 16,2-2 4-16,-2 3-3 0,-2 1-3 0,-1-4-2 16,0 0-1-16,3-1-1 0,-3-2-2 0,0 5 5 15,0-7-8-15,2 4 1 0,-1-2-4 0,5-8 5 16,-8 13-10-16,5-8 4 0,3-5 1 0,0 0 0 16,-5 13-3-16,5-13-4 0,0 0 3 0,0 0-2 15,-6 7-2-15,6-7 3 0,0 0-2 0,0 0-1 16,0 0 3-16,0 0 2 0,0 0-8 0,0 0 5 15,14 11 1-15,-14-11 2 0,11 0-5 0,-11 0 2 16,0 0 5-16,18 0-7 0,-18 0 3 0,14-4-1 0,-14 4 1 16,15-2 6-16,-15 2-4 0,15 0 5 0,-15 0 0 15,18 0 4-15,-10 2-1 0,-8-2 0 0,18 4 3 16,-7-2 7-16,-2 2-7 0,-9-4 2 0,18 8 4 16,-11-4-3-16,1 2 2 0,-8-6-4 0,13 7 9 15,-7-2-5-15,-6-5 3 0,12 12-4 0,-8-5 6 16,1-2 4-16,-5-5 5 0,6 13 2 0,-5-6 7 15,-1-7-9-15,0 17 7 0,0-17-2 16,-1 17 3-16,-1-7-7 0,-4-2-5 0,-1 3 0 0,1 1-5 16,0-4 3-16,-1 3-4 0,-2 1 0 0,0-1-3 15,3-5-9-15,0 1-16 0,-2 0-19 0,2-1-24 16,-1 0-22-16,7-6-25 0,-14 11-28 0,8-7-31 16,6-4-43-16,-13 10-49 0,13-10-58 0,0 0-311 15,-12 0-667-15,12 0 295 0</inkml:trace>
          <inkml:trace contextRef="#ctx0" brushRef="#br0" timeOffset="1573.0171">1858 488 192 0,'9'10'300'0,"2"1"-21"0,-4 3-11 16,2 7-21-16,-3 0-18 0,-1 4-18 0,-5 3-17 0,-2 9-21 15,-4-1-13-15,-6 4-17 0,-1 2-11 0,-5-3-18 16,-4 3-16-16,-2 0-26 0,1 1-38 16,-2 2-52-16,-6-2-58 0,4 1-54 0,0-9-49 0,0 7-229 15,-3-7-441-15,5 1 196 0</inkml:trace>
        </inkml:traceGroup>
        <inkml:traceGroup>
          <inkml:annotationXML>
            <emma:emma xmlns:emma="http://www.w3.org/2003/04/emma" version="1.0">
              <emma:interpretation id="{4490E0E8-FB32-4E71-A0F9-592EEDB356F6}" emma:medium="tactile" emma:mode="ink">
                <msink:context xmlns:msink="http://schemas.microsoft.com/ink/2010/main" type="inkWord" rotatedBoundingBox="5035,696 6284,655 6326,1948 5077,1989"/>
              </emma:interpretation>
            </emma:emma>
          </inkml:annotationXML>
          <inkml:trace contextRef="#ctx0" brushRef="#br0" timeOffset="3559.0609">2952-172 3271 0,'0'0'71'0,"0"0"-4"0,-6-20-13 0,3 13 7 0,3 7 2 16,-3-15-5-16,3 15 24 0,-5-13-25 15,5 13 3-15,-1-12-5 0,1 12-7 0,-5-9 3 16,5 9-9-16,0 0-19 0,0 0-2 0,0 0-17 15,0 0-12-15,0 0-21 0,11-10-23 0,-11 10-33 0,0 0-38 16,0 0-51-16,22 29-51 0,-16-21-77 0,0 4-213 16,0 1-559-16,1 1 248 0</inkml:trace>
          <inkml:trace contextRef="#ctx0" brushRef="#br0" timeOffset="3315.9311">3263 219 202 0,'6'-7'211'16,"-6"7"-12"-16,0 0-9 0,5-9-6 0,-5 9-10 15,0 0-5-15,6-8-8 0,-6 8-4 0,0 0-9 16,0 0-1-16,0 0-10 0,0 0-6 0,0 0-7 15,0 0-8-15,0 0-6 0,0 0-12 0,0 0-6 16,6-7-5-16,-6 7-13 0,0 0-6 0,0 0-6 16,0 0-8-16,0 0 0 0,0 0 2 0,0 0-2 0,0 0-2 15,4 29 1-15,-4-29-1 0,2 13-2 16,-1-3 2-16,-1-10 2 0,5 18-2 0,-4-11-2 0,1 3 3 16,-2 0-2-16,0-10-3 0,5 26 1 0,-2-13 1 15,2 3-6-15,-2-1 11 0,0-1-8 0,0 1-6 16,-2 2 0-16,4 1 5 0,-2-4-4 0,-2 5 5 15,2-4-3-15,-1 6-1 0,2-6-4 0,-1-1 2 16,-1 3 0-16,2 0 4 0,1-3-2 0,-2 2-1 16,-2-1 0-16,4 0 1 0,-1-1 3 0,-1-1-6 15,-1 1-2-15,1-3 0 0,-2 0-4 0,1 2-2 16,2 0 4-16,-2-4-3 0,-1 3 1 0,-1-2-3 16,3 1-2-16,-2-2-1 0,1 2-2 0,-2-11 1 15,4 19 4-15,-2-8-1 0,-2-1-1 0,3 0 2 16,0-2 2-16,-3-8-1 0,1 21-2 0,-1-10 5 15,0-11-1-15,-1 20 0 0,1-13 2 0,0-7-2 16,-6 18 4-16,4-6 2 0,-4-3-1 0,2-2 2 16,0 2-6-16,-5 2 3 0,1-2 0 0,-1 2 0 0,-1-2-2 15,2-2 1-15,-2 3 0 0,-5-5 3 16,6 1-3-16,-4 0-1 0,4-1 0 0,-5-3-2 0,5 2-1 16,-1-1-1-16,10-3-1 0,-20 4-3 0,10-3-2 15,10-1-1-15,-19-1-5 0,19 1 6 0,-17-4-10 16,5-2-2-16,5 2-13 0,-4-4-12 0,2-2-23 15,2 3-26-15,-1-7-42 0,3 1-42 0,-6-5-36 16,5 1-43-16,2 1-44 0,-5-1-37 0,0-8-54 16,3 1-69-16,-2-2-292 0,2 1-780 0,0-10 346 15</inkml:trace>
          <inkml:trace contextRef="#ctx0" brushRef="#br0" timeOffset="4062.7266">3748 366 172 0,'0'0'305'0,"0"0"-25"0,0 0-23 0,0 0-24 16,0 0-22-16,0 0-19 0,7 7-12 0,-7-7-12 0,0 0-6 15,9 5-3-15,-9-5-9 0,12 1-5 0,-12-1-7 16,14 1-4-16,-14-1-13 0,15 4-4 15,-15-4-1-15,16 0-6 0,-7 2-8 0,3-2-2 0,-12 0-6 16,21 4 3-16,-8-3-6 0,-1-1-1 0,0 3-8 16,3-2-6-16,-2 1 6 0,2-2 0 15,-1 1-4-15,2-1 1 0,-1 0-10 0,-15 0 4 0,25-1-8 16,-10 1-2-16,-3-2-5 0,2-2-2 0,-2 4-2 16,-2-4-6-16,2 3-7 0,-12 1-2 0,19-2-6 15,-11-2-4-15,-8 4 2 0,13-1-7 0,-13 1 0 16,0 0-8-16,15 0-15 0,-15 0-15 0,0 0-28 15,12-1-23-15,-12 1-28 0,0 0-25 0,0 0-30 16,0 0-34-16,0 0-36 0,0 0-37 0,0 0-42 16,0 0-68-16,-28 12-190 0,28-12-602 0,-18 7 266 15</inkml:trace>
          <inkml:trace contextRef="#ctx0" brushRef="#br0" timeOffset="4390.0328">3802 643 174 0,'0'0'251'0,"0"0"-8"0,0 0-2 0,0 0-4 15,15 6-9-15,-15-6-7 0,17 0-3 0,-17 0-7 0,26-6-13 16,-16 6-7-16,7-5-11 0,-4 5-11 0,3-2 4 15,4 1-8-15,-1-3 5 0,2 0-19 0,-1 2-5 16,-1 1-8-16,0-2-8 0,8-1-7 0,-12 4-13 16,3-3-6-16,-3 3-14 0,-2-1-7 0,-1 2-7 15,-12-1-11-15,20 0-2 0,-20 0-9 0,14-1 3 16,-14 1-14-16,17 0-7 0,-17 0-11 0,0 0-11 16,10 1-17-16,-10-1-39 0,0 0-28 0,0 0-26 15,0 0-31-15,12 4-39 0,-12-4-46 0,0 0-52 16,0 0-72-16,0 0-241 0,0 0-626 0,0 0 277 0</inkml:trace>
        </inkml:traceGroup>
        <inkml:traceGroup>
          <inkml:annotationXML>
            <emma:emma xmlns:emma="http://www.w3.org/2003/04/emma" version="1.0">
              <emma:interpretation id="{4270FE22-C392-4543-8787-29A141E10639}" emma:medium="tactile" emma:mode="ink">
                <msink:context xmlns:msink="http://schemas.microsoft.com/ink/2010/main" type="inkWord" rotatedBoundingBox="6939,1032 7059,1028 7079,1638 6959,1642"/>
              </emma:interpretation>
            </emma:emma>
          </inkml:annotationXML>
          <inkml:trace contextRef="#ctx0" brushRef="#br0" timeOffset="6511.0067">4843 276 80 0,'0'0'229'0,"0"0"-7"0,0 0-4 0,0 0-9 16,0 0-5-16,0 0-8 0,0 0-9 0,0 0-6 16,0 0-10-16,-3 20-4 0,3-20-11 0,0 0-4 15,0 0-5-15,0 0-6 0,0 0 0 0,0 0-6 16,0 0-5-16,0 0-5 0,0 0-8 0,0 0-7 0,0 0-12 15,0 0-9-15,12-21-14 0,-12 21-2 16,6-10-5-16,-1 4-13 0,-5 6-4 0,9-12-2 16,-4 1-9-16,-1 3 1 0,-1-2-7 0,3 2 5 15,-1-4-8-15,-1 1-4 0,4-1 1 0,-5 5-3 0,3-6-12 16,-3 4 6-16,4 0-3 0,-7 9 3 0,3-16-5 16,-3 6 3-16,0 10-4 0,2-12 4 15,-2 12 1-15,1-12-6 0,-1 12 1 0,0 0-1 0,0-12-4 16,0 12 1-16,0 0 3 0,0 0-12 0,0 0-2 15,0 0 1-15,0 0 1 0,0 0-3 0,0 0 7 16,0 0 1-16,0 0-8 0,-3 50 3 0,3-35 2 16,2 2 0-16,-1 7 1 0,4-2 11 0,-5 4-3 15,1-4 20-15,2 2-13 0,-3 2 9 0,2-2 4 16,-1 4 8-16,1-3-3 0,-4 1 13 0,4-4 0 16,0 3 1-16,0-2-3 0,-1-2 11 0,2-3-1 15,-3-2-6-15,2 0 6 0,-1 0-3 0,-2-1-5 16,4-2 2-16,-3 0 0 0,3-2 2 0,-3-11-4 15,1 19-1-15,1-13-2 0,-2-6-5 0,3 17-1 16,-3-17-2-16,1 11-4 0,-1-11-3 0,0 0-2 16,3 9-1-16,-3-9-6 0,0 0 22 0,0 0-7 0,0 10-1 15,0-10-1-15,0 0-6 0,0 0-2 16,0 0-5-16,0 0-4 0,0 0-14 0,0 0-18 16,0 0-24-16,0 0-39 0,0 0-40 0,0 0-30 0,0 0-52 15,0 0-44-15,0 0-54 0,0 0-66 0,0 0-388 16,0 0-815-16,0 0 361 0</inkml:trace>
        </inkml:traceGroup>
        <inkml:traceGroup>
          <inkml:annotationXML>
            <emma:emma xmlns:emma="http://www.w3.org/2003/04/emma" version="1.0">
              <emma:interpretation id="{8BF4E2B6-15B2-4AE9-B058-365789BA5756}" emma:medium="tactile" emma:mode="ink">
                <msink:context xmlns:msink="http://schemas.microsoft.com/ink/2010/main" type="inkWord" rotatedBoundingBox="7947,828 8782,800 8806,1513 7970,1540"/>
              </emma:interpretation>
            </emma:emma>
          </inkml:annotationXML>
          <inkml:trace contextRef="#ctx0" brushRef="#br0" timeOffset="7517.0724">5860 475 31 0,'0'0'243'16,"0"0"-21"-16,0 0-20 0,0 0-13 0,0 0-12 15,0 0-11-15,0 0-9 0,0 0-6 0,31-12-8 16,-21 8-3-16,-10 4-7 0,24-6-4 0,-12 4-5 16,5-3-3-16,8 0-2 0,-6 4-10 0,-1 0-6 15,2 1-5-15,1-3-1 0,-2 2-11 0,11 1 2 16,-11 0-8-16,2 1 1 0,6 2-8 0,-8-2-3 15,8-2 5-15,-7 1-11 0,-1 0-2 0,0 1 6 16,7-1-9-16,1-1-1 0,-8 1-3 0,3-6 7 16,4 5-9-16,0-5 1 0,0 2-9 0,-7 1-3 0,8-5 3 15,-5 2-7-15,2-1-6 0,-7 0-4 16,2 0 1-16,-1 0-1 0,1-1-1 0,-5-1 2 16,2 2-4-16,-5-1 4 0,-2 3 2 0,-3-3 2 15,0 0-5-15,1 0 5 0,-7 8-9 0,6-15-3 0,-5 10-6 16,-1 5 7-16,0-16-4 0,0 16 0 15,-7-13-8-15,-3 7 6 0,1 3-10 0,-8-4 1 16,4 5-2-16,-5 1-1 0,3 0 4 0,-4 2 0 0,-1 2-3 16,-2 4 1-16,-4-4-5 0,7 1-2 0,0 0-1 15,-7 6 6-15,2 0-6 0,2 1 8 16,0 0-8-16,2-4 3 0,7 2-2 0,-4 2-3 0,3-2-13 16,-1-1-34-16,3 1-21 0,-2 0-19 0,5 2-23 15,-1 0-29-15,4-4-34 0,0 0-38 0,6-7-46 16,-1 11-61-16,1-11-211 0,0 0-576 0,0 0 255 15</inkml:trace>
          <inkml:trace contextRef="#ctx0" brushRef="#br0" timeOffset="7042.2411">5901-115 167 0,'0'0'266'0,"0"0"-13"0,0 0-13 0,3-13-17 0,-3 13-16 16,0 0-18-16,0 0-16 0,0 0-22 0,0 0-13 16,0 0-10-16,0 0 2 0,0 0-8 15,0 0-1-15,0 0-4 0,20 23-1 0,-17-8-2 0,0-2 1 16,1 4 3-16,-1-4-5 0,3 10 0 0,-4 1 0 16,4 1 12-16,-3 1-4 0,3-4-3 0,0 3 1 15,1-2 3-15,-2 0-4 0,-2 1 0 0,1 0-2 16,0 1 9-16,2-1 0 0,-3-1 2 0,3-4-11 15,2 1 0-15,-4 2-9 0,-1-5-4 0,0 1-2 16,-1-1-10-16,2-4-4 0,-1 2-7 0,-1 0-2 16,4 0-8-16,0-4 0 0,0 4-11 0,-3-6-3 15,1 2-4-15,2-2-5 0,-6 0-7 0,0-9-4 16,6 17-1-16,-4-10-4 0,-2-7-4 0,5 14 4 16,-5-14-9-16,6 11-4 0,-6-11-9 0,3 10-15 15,-3-10-19-15,9 7-25 0,-9-7-24 0,2 7-35 16,-2-7-17-16,0 0-39 0,9 7-28 0,-9-7-29 15,0 0-35-15,0 0-40 0,0 0-33 0,0 0-58 0,0 0-280 16,0 0-721-16,0 0 319 0</inkml:trace>
        </inkml:traceGroup>
        <inkml:traceGroup>
          <inkml:annotationXML>
            <emma:emma xmlns:emma="http://www.w3.org/2003/04/emma" version="1.0">
              <emma:interpretation id="{58FC90BF-A0A9-4319-83E6-0212E4705E85}" emma:medium="tactile" emma:mode="ink">
                <msink:context xmlns:msink="http://schemas.microsoft.com/ink/2010/main" type="inkWord" rotatedBoundingBox="9641,877 10224,858 10243,1440 9659,1459"/>
              </emma:interpretation>
            </emma:emma>
          </inkml:annotationXML>
          <inkml:trace contextRef="#ctx0" brushRef="#br0" timeOffset="8455.0916">7782-39 52 0,'-13'-3'252'0,"13"3"-18"0,0 0-14 16,0 0-18-16,0 0-14 0,0 0-17 0,0 0-13 16,0 0-14-16,0 0-13 0,0 0-7 15,0 0-7-15,25-21-7 0,-17 13-8 0,0 6-4 16,6-2-5-16,-14 4-6 0,22-2 0 0,-11-2-3 0,5 3-7 15,1-1-1-15,0 0-9 0,0 2-5 0,-4-2-4 16,4 2-6-16,-1 0-4 0,-3 0-1 16,-1 2-2-16,2 2-2 0,-2 1-7 0,-5 1 3 0,2-4-1 15,-1 3 0-15,4 6-6 0,-8-5 1 0,2 1-1 16,-3 0 7-16,-3-7 4 0,0 18-1 0,0-18 4 16,-3 23 3-16,-3-12-3 0,-1 3 4 0,1 3 1 15,-5-5 6-15,-4 8-3 0,5-6-7 0,-1-2-8 16,-1 3 2-16,-1-4-6 0,1 0 0 0,2-1-1 15,2-2 1-15,-4-1-8 0,2 4-5 0,4-4 3 16,0-1-5-16,6-6 3 0,-11 10-4 0,11-10-1 16,-10 4-4-16,10-4-2 0,0 0 0 0,-6 6 3 15,6-6-6-15,0 0-4 0,0 0 2 0,0 0 0 16,0 0 0-16,0 0 2 0,0 0-6 0,0 0 10 0,0 0-5 16,0 0-7-16,43-9 3 0,-43 9-2 15,15-4-1-15,-7 3-2 0,-8 1 5 0,16-4 3 16,-7 2-10-16,-9 2 0 0,16 0 0 0,-16 0-2 15,17 2 3-15,-8-1 0 0,-9-1 0 0,16 4 0 0,-8 0 1 16,-8-4-7-16,15 9 5 0,-8-9 3 0,-1 6 1 16,0 1 1-16,1 2 2 0,2-2 0 0,-1 1-1 15,-2 4 17-15,3-2-14 0,-5 2 14 0,-1-4-2 16,3 4 9-16,-3-2 6 0,-3 2 7 0,0-12 8 16,-3 22 4-16,-3-10 8 0,-4 0-6 0,-2 1 3 15,-5 0-2-15,1 0-5 0,-6-1-1 16,-2-1-3-16,-2 0-8 0,-2 1-3 0,-2-4 0 0,-6 5-4 15,-2-5-8-15,5-3-3 0,5-2-14 0,-2 2-14 16,1-5-27-16,3 0-31 0,0-3-37 0,4 1-25 16,1-1-30-16,2-2-40 0,1 1-42 0,4 0-58 15,1-6-81-15,-1 2-239 0,2 1-668 0,5 1 295 16</inkml:trace>
        </inkml:traceGroup>
      </inkml:traceGroup>
    </inkml:traceGroup>
    <inkml:traceGroup>
      <inkml:annotationXML>
        <emma:emma xmlns:emma="http://www.w3.org/2003/04/emma" version="1.0">
          <emma:interpretation id="{B573BE3C-6697-4A98-AF5A-6202F043BEC7}" emma:medium="tactile" emma:mode="ink">
            <msink:context xmlns:msink="http://schemas.microsoft.com/ink/2010/main" type="paragraph" rotatedBoundingBox="5256,2402 27531,1425 27588,2733 5313,371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E22CD87-23C6-4A4A-8C18-F5C3A00546A0}" emma:medium="tactile" emma:mode="ink">
              <msink:context xmlns:msink="http://schemas.microsoft.com/ink/2010/main" type="line" rotatedBoundingBox="5256,2402 27531,1425 27588,2733 5313,3710"/>
            </emma:interpretation>
          </emma:emma>
        </inkml:annotationXML>
        <inkml:traceGroup>
          <inkml:annotationXML>
            <emma:emma xmlns:emma="http://www.w3.org/2003/04/emma" version="1.0">
              <emma:interpretation id="{E2E80A09-F0B8-4F24-9B34-DA56DCEA7827}" emma:medium="tactile" emma:mode="ink">
                <msink:context xmlns:msink="http://schemas.microsoft.com/ink/2010/main" type="inkWord" rotatedBoundingBox="5256,2402 7232,2315 7289,3610 5313,3696"/>
              </emma:interpretation>
            </emma:emma>
          </inkml:annotationXML>
          <inkml:trace contextRef="#ctx0" brushRef="#br0" timeOffset="9950.7897">3412 1808 8 0,'0'0'236'0,"0"0"-10"16,0 0-13-16,3-11-8 0,-3 11-12 0,0 0-8 15,3-9-9-15,-3 9-8 0,0 0-11 0,0 0-7 16,0 0-7-16,0 0-7 0,6-8-6 0,-6 8-5 16,0 0-5-16,0 0-11 0,0 0-11 0,0 0-7 15,0 0-10-15,0 0-7 0,0 0-10 0,0 0-6 16,0 0-7-16,0 0-2 0,0 0-1 0,0 0-1 16,0 0 2-16,8 24 2 0,-8-24-4 0,0 15 4 15,1-2 2-15,2-2-1 0,-1 3 1 0,-1-1-3 0,2 4 1 16,-1-1-6-16,-1-3 16 0,5 5-2 15,-4-1-4-15,1-3-2 0,3 3 3 0,-3-1-5 16,-2 0 5-16,2-1 2 0,-1 2 0 0,2-2-2 0,-3 1 2 16,1-2-3-16,4 3 1 0,-5 0 0 0,4-3 0 15,-4 3-3-15,1-3 4 16,2 1-8-16,1-2 7 0,-4 5-8 0,1 4 3 0,2-8-1 0,-1-1 1 16,-3 0-3-16,3 2-1 0,-1-2-4 0,-1-2-1 15,2-1 0-15,-6 7 3 0,6-5-3 0,-3-12-10 16,0 19 7-16,0-11-3 0,0-8 1 15,3 19-2-15,-4-12 3 0,1-7-3 0,0 15 1 0,0-15-4 16,-2 15 7-16,-1-6-2 0,3-9 4 0,-7 15 1 16,-1-6 1-16,4 0-2 0,-4 4-1 0,1-4-2 0,-5 0 3 15,-1-2-2-15,-1 4 2 0,1-3-4 16,1 1 0-16,3-2 2 0,-3-7 0 0,12 0-7 16,-16 11 2-16,5-7 0 0,2-1-4 0,-1 0-4 15,10-3 3-15,-15 5-7 0,15-5 6 0,-15 3-8 0,15-3-2 16,-14-1-5-16,14 1-2 0,-17-2-11 0,17 2-13 15,-14-8-15-15,14 8-20 0,-13-7-29 0,7 2-25 16,0-3-41-16,-2-4-31 0,2 0-24 0,-1 0-27 16,1-2-37-16,-2-2-35 0,3-2-48 0,-1-2-77 15,0-4-293-15,0-2-774 0,1 0 342 0</inkml:trace>
          <inkml:trace contextRef="#ctx0" brushRef="#br0" timeOffset="10188.0162">3160 1486 299 0,'0'0'361'16,"-3"-14"-27"-16,3 14-21 0,0-13-19 0,0 13-22 15,0 0-28-15,-3-11-24 0,3 11-21 0,0 0-21 16,0 0-12-16,0 0-26 0,0 0-7 0,0 0-22 15,0 0-16-15,0 0-29 0,0 0-24 0,0 0-34 16,0 0-40-16,9 38-44 0,-9-23-54 0,3 2-66 0,2-3-92 16,-4 0-172-16,1 0-496 0,4-4 220 0</inkml:trace>
          <inkml:trace contextRef="#ctx0" brushRef="#br0" timeOffset="10838.9486">3884 2159 185 0,'12'8'265'0,"-12"-8"-4"0,12 7-3 0,-4-7-5 16,-8 0-6-16,26-4-10 0,-13 4-1 15,5 0-13-15,2-3-4 0,-3-1-18 0,3 0-13 16,-1 1-16-16,1-1-19 0,-1 5-11 0,0-4-13 0,1 2-17 15,-4-2-3-15,2 2-14 0,-5-3-8 16,-1 4-13-16,-12 0-11 0,21 0-16 0,-12 0-27 0,-9 0-32 16,15-2-13-16,-15 2-34 0,0 0-31 15,9 4-42-15,-9-4-48 0,0 0-56 0,0 0-67 0,0 0-188 16,0 0-529-16,0 0 234 0</inkml:trace>
          <inkml:trace contextRef="#ctx0" brushRef="#br0" timeOffset="10580.0296">3849 1910 222 0,'0'0'305'15,"0"0"-13"-15,0 0-18 0,12 1-14 0,-12-1-20 16,0 0-13-16,0 0-11 0,14 1-18 0,-14-1-12 16,0 0-8-16,13 0-11 0,-13 0-9 0,0 0-2 15,18-1-15-15,-18 1-14 0,13 0-3 0,-13 0-17 16,14 0 1-16,-14 0-16 0,15 0-8 0,-15 0-5 0,15-1-1 16,-15 1-9-16,16-1-14 0,-16 1 5 15,14 1-12-15,-14-1-1 0,13 0-10 0,-13 0-2 16,15 1-2-16,-15-1-5 0,0 0-3 0,18-1 5 15,-18 1-10-15,13 1-2 0,-13-1-6 0,14 1-21 16,-14-1-27-16,10 0-11 0,-10 0-27 0,0 0-19 0,10 4-25 16,-10-4-26-16,0 0-25 0,0 0-31 0,0 13-42 15,0-13-29-15,0 0-252 0,-13 11-565 0,13-11 250 16</inkml:trace>
          <inkml:trace contextRef="#ctx0" brushRef="#br0" timeOffset="11312.4643">4534 2006 253 0,'0'0'252'0,"10"-7"-13"0,-10 7-18 15,6-4-12-15,-6 4-16 0,9-7-15 0,-9 7-13 16,8-10-12-16,-4 3-7 0,-4 7-16 0,3-17-11 0,-3 17-9 16,5-14-9-16,1 7-5 0,-5-4-5 15,-1 11-8-15,2-19-7 0,2 10-6 0,-4 9-2 16,2-20 1-16,-2 13-2 0,0 7 5 0,4-17-4 0,-4 17-3 16,0-12 1-16,0 12 5 0,0 0-7 0,2-11-5 15,-2 11-3-15,0 0-2 0,0 0-9 0,4-13-6 16,-4 13-3-16,0 0-8 0,0 0-3 15,0 0-3-15,0 0 0 0,0 0 2 0,0 0 8 0,1 36 18 16,1-25-7-16,-2 5 6 0,0-1 6 0,3 2 12 16,-2 0 9-16,-1 0 11 0,0 7 8 0,2 0 3 15,1 0 9-15,-2 1 3 0,5-3 0 0,-6 3-2 16,2-2 0-16,-2-7-5 0,0 1-3 0,0-1-3 16,0 5-3-16,1-6-1 0,-2 2-10 0,1 1-12 15,0-1-5-15,0-6-5 0,1 3-6 0,-1 1-2 16,0-6-9-16,3 1-4 0,-3-10-7 0,2 14-24 15,-2-14-31-15,-2 16-39 0,2-16-39 0,0 12-48 16,0-12-45-16,0 0-33 0,-6 7-54 0,6-7-73 0,0 0-103 16,0 0-255-16,0 0-769 0,0 0 340 15</inkml:trace>
          <inkml:trace contextRef="#ctx0" brushRef="#br0" timeOffset="11687.0074">5157 2207 310 0,'3'9'354'0,"-3"-9"-16"0,3 22-11 0,-1-6-21 15,-5-1-14-15,3 1-26 0,-2 2-22 0,-2-1-22 16,-5 7-15-16,0 0-19 0,1 1-18 0,-2 0-16 15,-5 2-21-15,5-1-30 0,-2-5-40 0,-2 5-42 16,1-1-55-16,-8-1-59 0,-3 5-74 0,8-8-109 16,-4-5-246-16,-1 3-565 0,4-4 250 0</inkml:trace>
        </inkml:traceGroup>
        <inkml:traceGroup>
          <inkml:annotationXML>
            <emma:emma xmlns:emma="http://www.w3.org/2003/04/emma" version="1.0">
              <emma:interpretation id="{A9E6CA55-B676-420F-BE0A-CEF0B7B78876}" emma:medium="tactile" emma:mode="ink">
                <msink:context xmlns:msink="http://schemas.microsoft.com/ink/2010/main" type="inkWord" rotatedBoundingBox="8236,2657 9409,2605 9440,3309 8266,3361"/>
              </emma:interpretation>
            </emma:emma>
          </inkml:annotationXML>
          <inkml:trace contextRef="#ctx0" brushRef="#br0" timeOffset="12716.9582">6216 1874 75 0,'0'0'242'0,"0"10"-12"0,0-10-11 16,0 0-6-16,12 7-8 0,-12-7-11 0,11 3-13 15,-11-3-9-15,16-2-13 0,-16 2-14 0,21-4-10 16,-12 0-13-16,3-1-6 0,-2 0-8 0,5-6-9 0,-2 4-9 16,1 0-9-16,-1-4-10 0,-4 3-1 15,5 0-6-15,-5-2-4 0,-2 2-2 0,1-3 2 16,-2 2-8-16,-3 1-2 0,2 0-2 0,-5 8-3 0,5-18-8 15,-5 10-3-15,0 8-3 0,-2-18-3 16,2 18-3-16,-6-14-2 0,6 14-3 0,-11-10-4 16,3 6 1-16,8 4 0 0,-19-4-2 0,2 5 1 15,17-1-5-15,-27 3 5 0,16 3 3 0,-6-1 0 0,1 1 1 16,-7 4 3-16,4-3-1 0,3 4 7 0,-1-3-3 16,4 4-3-16,-1-1 0 0,5-2-1 15,-1 3 2-15,1-1-6 0,3 0-4 0,-1-1 1 0,1-3 5 16,3 4-2-16,3-11-11 0,-6 18 7 0,6-18-1 15,3 18-3-15,-3-10 3 0,6 0-6 0,-6-8 1 16,7 14 5-16,2-12-7 0,-5 3 7 0,-4-5-5 16,20 6 5-16,-8-6-4 0,-12 0-2 0,22-4 1 15,-8 2-2-15,-1-3 1 0,2-1 3 0,0-1-6 16,0-3 10-16,-2 2-12 0,4 2 4 0,-3-5-3 16,0 2 0-16,-5 0 0 0,4 2 7 0,-2 1-9 15,-5 2 0-15,1-1 2 0,-7 5 5 0,9-9-1 16,-9 9-3-16,11-6 1 0,-11 6-2 15,0 0 8-15,0 0-5 0,19 14 2 0,-16-8 12 0,3 3 7 0,-3 4 8 16,1 0 4-16,2 8 11 0,-3 0 5 0,0 4 9 16,2-1 6-16,4 2 5 0,-9 3 4 0,6-3 4 15,-3-1 4-15,3-1 9 0,-2 0-4 0,-1 2 0 16,2-1 2-16,-1-4-5 0,0-5-3 0,2 4-2 16,-6 0-4-16,5-4-4 0,-4 0-3 15,-1-5-6-15,0-1-6 0,3 4-6 0,-3-3-4 0,0-11-8 16,2 13 1-16,-2-13-7 0,0 15-3 0,0-15-4 15,3 9 0-15,-3-9-9 0,0 16-4 0,0-16-14 16,0 0-20-16,0 9-24 0,0-9-24 0,0 0-28 16,0 0-32-16,-5 15-30 0,5-15-33 0,0 0-21 15,0 0-32-15,0 0-49 0,0 0-47 16,0 0-73-16,0 0-282 0,0 0-749 0,0 0 332 0</inkml:trace>
          <inkml:trace contextRef="#ctx0" brushRef="#br0" timeOffset="13098.3225">6965 1909 149 0,'0'0'318'0,"0"0"-22"16,0 0-15-16,6 6-13 0,-6-6-9 0,4 7-14 15,-4-7-5-15,12 3-13 0,-12-3-7 0,8 5-6 16,-8-5-3-16,18 4-12 0,-8-2-4 0,-1 2-2 16,-9-4-11-16,27 2-15 0,-20-1-3 0,8-1-14 15,2 0-6-15,-1 3-12 0,0-3-9 16,1 0-13-16,-1-4-7 0,1 4-11 0,1 1-9 0,1-2-5 15,-3 0-5-15,-5-4-11 0,5 5-6 0,-16 0-4 16,20 0-4-16,-10 0-6 0,-10 0-10 0,12-3-18 16,-12 3-16-16,13 0-30 0,-13 0-33 0,0 0-35 15,0 0-32-15,0 0-32 0,0 0-39 0,0 0-45 16,0 0-46-16,0 0-59 0,-30 10-286 0,16-6-691 16,-3 0 307-16</inkml:trace>
          <inkml:trace contextRef="#ctx0" brushRef="#br0" timeOffset="13298.7146">6989 2090 236 0,'12'3'267'0,"-12"-3"-9"0,19 4-12 0,-19-4-5 16,22 0-11-16,-5 0-11 0,-4 4-11 0,1-4-11 16,4 0-17-16,-2 0-9 0,-3 0-16 0,7-4-13 15,-4 4-13-15,-4-2-9 0,5 0-14 0,-1 2-8 16,-6-2-18-16,-10 2-12 0,20-4-32 0,-20 4-27 15,16 3-34-15,-16-3-36 0,11-3-49 0,-11 3-48 16,0 0-75-16,0 0-236 0,0 0-506 0,1-14 224 16</inkml:trace>
        </inkml:traceGroup>
        <inkml:traceGroup>
          <inkml:annotationXML>
            <emma:emma xmlns:emma="http://www.w3.org/2003/04/emma" version="1.0">
              <emma:interpretation id="{714378D8-7ED5-46D0-840C-27E421B91447}" emma:medium="tactile" emma:mode="ink">
                <msink:context xmlns:msink="http://schemas.microsoft.com/ink/2010/main" type="inkWord" rotatedBoundingBox="9805,2214 14113,2026 14158,3059 9851,3248"/>
              </emma:interpretation>
            </emma:emma>
          </inkml:annotationXML>
          <inkml:trace contextRef="#ctx0" brushRef="#br0" timeOffset="15199.3632">7722 1790 324 0,'8'6'319'0,"-8"-6"-27"16,0 0-21-16,6 7-17 0,-6-7-12 0,7 5-16 15,-7-5-13-15,9 14-17 0,-3-8-4 0,-1 3-22 16,1 3-6-16,0 0-6 0,1 1-7 0,-1-2-6 16,-3 2-5-16,2 0-8 0,1 1-13 0,-4-3-8 15,4 4-9-15,-3-5 0 0,-1 4-15 0,1-5-8 16,0 0-6-16,-3-9-13 0,3 14-1 0,-3-14-1 0,0 12-9 16,0-12-4-16,3 8 2 0,-3-8 0 15,0 0-10-15,0 0-1 0,3 11-3 0,-3-11 0 0,0 0-3 16,0 0-7-16,0 0 2 0,0 0-5 0,0 0-1 15,0 0-6-15,0 0-19 0,0 0-2 0,0 0-12 16,0 0 1-16,-6-39-1 0,12 25-8 0,-6 1 3 16,4-5-1-16,2 4-2 0,0-3-3 15,8-3 4-15,-11 4 9 0,6-1-4 0,-2 3 3 0,2 1-5 16,-2 0 4-16,-1 1 3 0,2 0 0 0,4 3 7 16,-6 2 0-16,1 1 12 0,-1 2-12 0,-6 4 2 15,11-8 1-15,-11 8 2 0,16-3 3 0,-16 3 5 16,0 0-8-16,22 7 15 0,-16 1 2 0,0-2 13 15,2 3-8-15,-2 0 4 0,0 2 3 0,1 2 7 16,5-2-5-16,-4 3 1 0,-2-1 6 0,1 4 1 0,-1-6-6 16,0 2-2-16,1 1 2 0,-1-3 2 15,0-4-8-15,2 1-1 0,-5 1 0 0,-3-9-8 16,6 12 4-16,-6-12-2 0,3 10 0 0,-3-10 4 0,3 7-4 16,-3-7-2-16,0 0 3 0,0 0 3 0,0 0-5 15,0 0 2-15,7 7-8 0,-7-7 0 0,0 0-2 16,0 0-3-16,0 0 0 0,0 0-9 0,6-28-5 15,0 20 2-15,-4-5-8 0,4 0 0 0,0 4-3 16,-6-6-2-16,7-1 1 0,-4-1 3 0,0 1 3 16,3 1 5-16,-2 6-2 0,2-1 10 0,-3 2-7 15,-3 8-1-15,6-13 0 0,-6 13 3 0,3-9 0 16,-3 9 3-16,8-7 3 0,-8 7-2 0,0 0 3 16,0 0 6-16,0 0 2 0,0 0 9 0,0 0 5 15,13 24 10-15,-10-15-2 0,0 0 3 0,3-2 0 16,-3 4 4-16,5 2 1 0,-5-2 6 0,2-1-10 15,3 1-8-15,-2-1 10 0,0 1-12 0,-2-2 0 16,2 0 9-16,3-1-15 0,-1-1-1 0,-2-2-2 16,0 2-2-16,-6-7 0 0,10 10 2 0,-4-6-3 15,-6-4 2-15,10 3-2 0,-10-3-2 0,12 0-4 0,-12 0-6 16,0 0-5-16,17-7-4 0,-7 0-3 0,-10 7-5 16,14-17-8-16,-5 6-4 0,0 0-1 0,1-2 1 15,-3 1-2-15,2-1 2 0,0 0 1 0,-1 0 4 16,-2-2 5-16,1 4 2 0,-1-1 2 0,-3 3-1 15,-3 9-3-15,6-11 6 0,-6 11-8 0,8-7 5 16,-8 7-3-16,9-6 2 0,-9 6 3 0,0 0 12 16,0 0-10-16,0 0 4 0,13 14 0 0,-10-6 3 15,3 2 1-15,-2-4 9 0,-1 4 2 0,6 2 3 16,-1 1 5-16,1 1-3 0,-2-3 3 0,5-1 2 16,-1 1 6-16,-2-2-2 0,1 2 1 0,-1-4-1 0,1-1-3 15,-1-1 4-15,5 1-4 0,-5-1 7 16,-2-3-3-16,7-1 1 0,-14-1-4 0,19-1 0 15,-7 2 0-15,1-4 0 0,1-1-2 0,-2-1 0 16,-2-1-1-16,2-1-5 0,-2 0 0 0,-2-4 2 16,4 2-3-16,-5-5-1 0,-1 4-1 0,0-1-5 15,-3-6-2-15,2 3-2 0,-5-1-7 0,3 1-3 0,-6 3 1 16,3 11-2-16,-5-23 3 0,-1 15-1 0,-3-2 0 16,2 3 3-16,-5 2 7 0,-2 3-10 15,1-2 2-15,-3 4 1 0,16 0-2 0,-29 4 4 0,13 0 1 16,0 3 2-16,2 2-3 0,-2 2-1 0,4-2 4 15,1 2 0-15,-1 2 1 0,2-2 2 0,4 1-2 16,2-4 5-16,-5 6-2 0,3-4-1 0,6 2-1 16,0 0 4-16,-2-3-4 0,2-9 6 0,2 18-3 15,1-7 3-15,3-4-4 0,-6-7 2 0,10 13 1 16,-4-8 1-16,-6-5-3 0,16 7 2 0,-7-4 1 0,2-2-8 16,-11-1-8-16,22-1-4 0,-11-2-5 15,0 2-4-15,3-6-3 0,-1 0 8 0,-1-3-14 16,2 0-3-16,-1 2 5 0,-1-5-7 0,-5 0 2 0,2 0 8 15,5-6-2-15,-8 2 3 0,4 2 0 16,-7 1 5-16,8-1 6 0,-8 0 1 0,3 4 3 0,-3 2 16 16,1 0 4-16,-4 9 21 0,6-11-5 0,-6 11 1 15,6-11-6-15,-6 11-1 0,3-7-2 0,-3 7-5 16,0 0-1-16,0 0 1 0,0 0 3 0,0 0 5 16,22 22 2-16,-17-15 1 0,1 2-2 0,3 3 4 15,-2 0-5-15,-1 3 2 0,8-4-3 0,-5 2 3 16,1-1-1-16,3 2-3 0,-4-4 2 0,5 1-4 15,-1-1 0-15,-1 0-1 0,2-4-2 0,-1-1-5 16,-1 1-9-16,-2 1-14 0,-1-6-16 0,-9-1-15 16,17 4-17-16,-17-4-13 0,10-1-18 0,-10 1-12 15,14-6-6-15,-14 6-6 0,9-11 1 0,-4 5 2 16,-5 6 5-16,8-15 5 0,-5 0 7 0,0 0 7 16,3 4 16-16,-3-7-3 0,1 1 12 0,2 2 5 15,-3-2 15-15,3 2 13 0,-4 2 19 0,1-1 25 0,3 0 14 16,-6 7 20-16,6-4 13 0,-6 11 15 0,4-13-1 15,-4 13-1-15,3-7-3 0,-3 7-7 16,0 0-6-16,6-11 0 0,-6 11-1 0,0 0-2 16,13 0-1-16,-13 0 8 0,14 11 1 0,-14-11-2 0,16 11 5 15,-10-4 2-15,3 1-1 0,2 4 7 0,4 1 5 16,-2-2-2-16,0 0 0 0,4 2 2 0,5 0-2 16,-2 2-5-16,-1-5-1 0,0-1-7 0,-2 1-6 15,5 0-2-15,-2-2-9 0,-7-1-3 0,6 0-4 16,-2-1 2-16,-1-1-5 0,-5-3-5 0,1 2-3 0,-4 1-12 15,3-4-15-15,-11-1-22 0,13 7-20 0,-13-7-23 16,15 1-34-16,-15-1-47 0,0 0-43 16,0 0-38-16,11-9-39 0,-11 9-38 0,0 0-58 15,-6-18-339-15,6 18-761 0,-6-18 336 0</inkml:trace>
          <inkml:trace contextRef="#ctx0" brushRef="#br0" timeOffset="15457.892">9575 1534 304 0,'0'0'339'16,"0"0"-31"-16,0 0-26 0,0 0-23 0,0 0-20 0,0 0-14 15,0 0-12-15,0 0-10 0,-21 28-3 0,15-17 1 16,0 7-1-16,-2 3-4 0,-3 3-1 0,0 1-3 16,1 1-4-16,-2 0-5 0,-2-1-8 0,1 1-11 15,-2 0-10-15,2-2-16 0,-7 7-12 0,1-7-10 16,5-1-9-16,2 0-11 0,-4-2-9 0,3-3-8 15,-7 0-8-15,10-5-5 0,-2 1-17 0,1 1-25 16,-1-5-31-16,-1 1-44 0,3-5-43 0,1-1-34 16,3-2-29-16,-5 1-42 0,11-4-51 0,0 0-54 15,0 0-67-15,-19-5-266 0,19 5-689 0,-6-17 305 16</inkml:trace>
          <inkml:trace contextRef="#ctx0" brushRef="#br0" timeOffset="16239.1758">10115 1155 180 0,'0'0'279'0,"0"0"-4"0,-32 11-18 15,22-7-15-15,2 0-14 0,-3 5-23 0,-1-2-10 16,-2 3-18-16,1-2-19 0,-4 2-9 0,4-3-13 0,1 4-10 16,-1 2-11-16,4-6-16 0,-2 4-6 15,5-2-11-15,-1 2-7 0,-2-5-6 0,6 3-9 16,-3 0-5-16,6-9-3 0,-5 13-8 0,2-6 0 0,3-7-4 16,3 15-5-16,-3-15-3 0,0 11-2 0,0-11-2 15,8 13-1-15,-5-8-3 0,-3-5-3 0,6 11 0 16,1-2-2-16,-7-9 4 0,12 7-1 0,-1-3 4 15,-5 1-8-15,3 1 2 0,-9-6-3 0,13 7 5 16,-4-1-7-16,-5-2 8 0,5 0-1 0,-9-4-2 16,14 10 5-16,-5-5 4 0,-5 0-5 0,5 3 6 15,-6-1 7-15,-3-7-3 0,8 13 9 0,-5-5 13 16,-3-8 4-16,0 16 8 0,-3-5 4 0,-3 2 2 16,1 0 4-16,-1 0-5 0,0-1 0 0,-1 0 5 15,-1 2-13-15,-1 0-4 0,0-3-2 0,3 2-10 16,-1-3-5-16,-1 2-3 0,3-2-6 0,-4-2-2 15,6 0-8-15,0 1 1 0,-2 0-5 0,5-9 0 16,-6 11-9-16,6-11-12 0,-6 6-1 0,6-6-23 0,0 0-1 16,-3 12-12-16,3-12-8 0,0 0-9 0,0 0 1 15,0 0 2-15,17 10-8 0,-17-10 5 0,12 3 1 16,-12-3 6-16,8 4 8 0,-8-4 3 0,18 4-2 16,-12 1 6-16,0 0 1 0,-6-5 0 0,14 13 14 15,-8-7 14-15,-3 4 13 0,3 0 14 16,-2 3 5-16,2 3 18 0,-1 0 15 0,1 7 5 0,-3-5 11 15,0 5-9-15,2 0 5 0,-5-2-2 0,0-2 1 16,2 6 2-16,-2-1-17 0,0-6-1 0,-2-3-5 16,1 7-9-16,2-6-1 0,1-1-6 0,-2 2-2 15,0-7-4-15,3 1-28 0,-2 0-28 0,-1-11-28 16,5 18-46-16,2-12-42 0,2-2-41 0,-3-1-51 16,-6-3-64-16,29 2-78 0,-19-2-314 0,6-3-747 0,1-1 331 15</inkml:trace>
          <inkml:trace contextRef="#ctx0" brushRef="#br0" timeOffset="16777.0733">10186 1825 73 0,'0'0'254'0,"0"0"-3"15,0 0-10-15,30 7 2 0,-30-7-5 0,16 5-8 16,-4-4-3-16,2 0-8 0,5 3-10 0,-2-4-7 16,8 2-2-16,0 2-18 0,-5-4-1 0,-1 4-4 15,2-3-9-15,-2-1-9 0,8-4-12 0,-7 7-7 16,0-3-10-16,-2 0-17 0,-1 0-7 0,1 0-12 16,-5 0-4-16,4 0-10 0,-6 0-11 0,-11 0-8 15,20-3-12-15,-10 2-34 0,-10 1-40 0,15-6-50 16,-10 1-60-16,-5 5-57 0,13-6-55 0,-10 1-74 0,-3 5-272 15,12-9-641-15,-8 2 284 0</inkml:trace>
          <inkml:trace contextRef="#ctx0" brushRef="#br0" timeOffset="17258.7365">10935 1678 230 0,'0'0'318'16,"9"-3"-26"-16,-9 3-26 0,0 0-27 0,0 0-22 16,0 0-12-16,0 0-5 0,10 12-18 0,-10-12-14 15,6 9-13-15,0-5-7 0,-6-4-9 0,0 0-12 16,8 13-7-16,-2-9-4 0,0 2-8 0,-6-6-8 16,9 7-4-16,-9-7 6 0,11 4-12 0,-2-1-2 15,-9-3-1-15,18 1-6 0,-6 2 3 0,-12-3-9 16,23-4-11-16,-11 1 3 0,1-1-18 0,2-2 1 15,3 0-6-15,-5 1-7 0,2-2-1 0,0 1 1 16,1-2-8-16,-2-2 2 0,-2-1-3 0,1 2-4 16,-2-2-2-16,1 0-2 0,-3-2-7 0,1 2 5 0,-4 0-2 15,0-3 2-15,0 3-11 0,-5-4 0 16,5 2 6-16,-6-1 1 0,2 4-9 0,-2 10 1 0,-2-20-6 16,-4 12 7-16,6 8-6 0,-7-17 3 0,1 10 9 15,-4 3-13-15,1-2-1 0,9 6 2 16,-26-7-4-16,14 6-2 0,-4 1 7 0,-2 1-4 0,5-1-5 15,-4 3 7-15,1 1 0 0,-4 2 5 0,1-1-4 16,3 2 5-16,-2 1 2 0,1 1 8 0,-2-2-15 16,2 3 2-16,3-1-3 0,0 3 6 0,1-4-11 15,4 3 10-15,-3-2 1 0,1 4-3 0,2-4 5 16,2 4-7-16,0-1-8 0,4-4-13 0,0 0-26 16,3-8-23-16,-6 16-21 0,1-5-30 0,5-11-35 15,-6 14-37-15,3-7-45 0,3-7-50 0,0 0-304 16,3 17-638-16,-3-17 282 0</inkml:trace>
          <inkml:trace contextRef="#ctx0" brushRef="#br0" timeOffset="17854.577">11324 1563 136 0,'0'0'251'0,"20"7"-4"15,-20-7-10-15,0 0-8 0,0 0-6 0,0 0-3 16,4 11-9-16,-4-11-11 0,4 10-15 0,-4-10-5 15,5 16-5-15,-4-8-14 0,-1-8-6 0,5 18 3 16,-2-6-7-16,1 1-5 0,-1 0-10 0,2 3 1 16,-4-3-18-16,5 0 4 0,0 0-9 0,-3-1-3 15,2 0-11-15,2-3-7 0,-1 0 0 0,0-2 0 16,2-1-5-16,-1 1-2 0,0-2-7 0,4-1 1 16,-11-4-5-16,19 4-10 0,-11-2-1 0,-8-2-7 15,27-4-7-15,-15 2-5 0,-2 1-2 0,-10 1-2 16,21-12-6-16,-6 7 0 0,-5-2-6 0,2-4-1 15,3 2-5-15,-3-2-4 0,-2-3-1 0,1 4 2 0,-2-5-2 16,1 0-6-16,-2 3 1 0,2-2-2 0,-4-1-2 16,0 2 1-16,-3-5-4 0,-1 6 8 0,-2 1-9 15,3-1 1-15,-3 12-4 0,0-22 1 0,-3 9 2 16,3 13-2-16,-9-14-2 0,3 4 2 0,-2 4-3 16,-1 1 2-16,-4-4-4 0,-2 2 4 0,0 3-3 15,-4 0 3-15,-7 2 2 0,5 1-5 0,2 2 3 16,0-2-2-16,-2 2-3 0,4 0 2 0,-1 4 6 15,4-3-4-15,-6 2 0 0,7 1 0 0,-4 1 3 16,4-3-4-16,1 3-3 0,3-1 4 0,-1 1-8 16,4-1-2-16,-5 2-11 0,5 0-23 0,6-7-24 15,-10 11-20-15,10-11-32 0,-6 10-27 0,6-10-26 16,-6 14-37-16,6-14-49 0,-2 11-43 0,2-11-81 16,-3 11-232-16,3-11-664 0,0 0 294 0</inkml:trace>
          <inkml:trace contextRef="#ctx0" brushRef="#br0" timeOffset="18202.8633">12034 1700 353 0,'0'13'379'16,"-3"1"-32"-16,0 3-10 0,-1-2-22 0,1 1-17 15,-2 0-10-15,1 0-23 0,-1 0-36 0,1 0-15 16,-4 2-24-16,-2 2-14 0,-1 1-24 0,-5-3-32 16,3 0-50-16,-4 1-65 0,-2-4-64 0,-5 1-87 15,3-2-113-15,-18-3-287 0,12 2-591 0,5-5 261 16</inkml:trace>
        </inkml:traceGroup>
        <inkml:traceGroup>
          <inkml:annotationXML>
            <emma:emma xmlns:emma="http://www.w3.org/2003/04/emma" version="1.0">
              <emma:interpretation id="{D1F27041-4DE6-46EC-80A6-D01386CB36A2}" emma:medium="tactile" emma:mode="ink">
                <msink:context xmlns:msink="http://schemas.microsoft.com/ink/2010/main" type="inkWord" rotatedBoundingBox="14662,2099 18179,1945 18216,2777 14699,2931"/>
              </emma:interpretation>
            </emma:emma>
          </inkml:annotationXML>
          <inkml:trace contextRef="#ctx0" brushRef="#br0" timeOffset="21328.8404">12578 1430 224 0,'-3'-7'271'0,"3"7"-14"16,-4-13-13-16,4 13-11 0,-3-15-13 0,3 15-17 0,-2-15-19 16,2 15-10-16,2-16-14 0,1 5-16 15,0 2-12-15,-3 9-10 0,6-18-9 0,0 10-7 16,1-1-8-16,1 2-9 0,4-3-11 0,0-1-3 0,1 3-9 15,0 1 0-15,1 2-2 0,2-2-9 0,1 4 0 16,-2-2 0-16,3 4-5 0,1-2-7 0,-3 0-1 16,2 2 4-16,-1 2-8 0,1 2 2 0,-1 1-3 15,-2 1-2-15,-1 6 7 0,1-3 7 0,-3 6-12 16,0-4-3-16,-4 3 5 0,0 3 4 0,-2-3 6 16,0 5 14-16,-6-2-5 0,1 0 1 0,-2 2 12 15,-7 5-8-15,1-2 2 0,-3-1-6 0,-4-2-7 16,1 3 0-16,-1-2-7 0,1 0-4 0,1-6-6 15,1 2-1-15,-5 3-4 0,6-6-7 0,-1 0-5 16,2 2-33-16,-3-5-34 0,6-1-31 0,3-1-37 0,-3 1-31 16,6-8-39-16,-6 8-35 0,6-8-51 0,0 0-79 15,0 0-222-15,0 0-620 0,0 0 275 16</inkml:trace>
          <inkml:trace contextRef="#ctx0" brushRef="#br0" timeOffset="20942.8612">12707 1370 86 0,'0'0'243'0,"0"0"-18"15,-17-15-7-15,17 15-13 0,0 0-10 0,0 0-15 16,-4-8-13-16,4 8-11 0,0 0-9 0,0 0-9 16,0-14-4-16,0 14-7 0,0 0-1 0,0 0-8 15,0 0-4-15,1-15-4 0,-1 15 1 0,0 0-7 16,3-13-5-16,-3 13-5 0,0 0-1 0,0 0-10 16,0 0-6-16,0 0-5 0,0 0-17 0,0 0 2 15,0 0-16-15,0 0 5 0,0 0-1 0,0 0 2 16,0 0 3-16,0 0 7 0,2 37 0 0,-2-21 3 15,-2 1 12-15,2 5 3 0,-3 1 10 0,3 1 6 0,-1 2 9 16,1-2-4-16,-2-2 9 0,2 3 5 16,0 1 0-16,2 1 19 0,-1-5-5 0,2 2-2 15,-3 4-4-15,3-7-6 0,2-2-4 0,-2-1-5 0,0 0-5 16,-2 0-10-16,1 0-8 0,2-1-7 0,-1-2-5 16,2 1-8-16,-2-1-6 0,1-2-5 0,-2-2-3 15,-2-1-5-15,4 0-1 0,0-2-8 0,-4-8 0 16,3 20-12-16,-1-12-19 0,-2-8-27 0,0 13-26 15,0-13-32-15,-3 13-35 0,3-13-38 0,-4 11-35 16,4-11-22-16,-8 7-22 0,8-7-35 0,-13 5-37 16,13-5-37-16,0 0-61 0,-26-11-256 0,16 1-717 15,-2 1 318-15</inkml:trace>
          <inkml:trace contextRef="#ctx0" brushRef="#br0" timeOffset="21674.8237">13478 1305 112 0,'0'0'299'16,"0"0"-6"-16,10-7-10 0,-10 7-12 0,0 0-19 15,0 0-22-15,0 0-19 0,0 0-13 0,0 0-14 16,0 0-11-16,0 0-3 0,0 0 8 0,-37 11-2 15,23-2 1-15,1 4-4 0,0 0-5 0,-2 1-3 16,-3 3-3-16,7 4 6 0,-7-4-2 0,7 4-5 16,3-3-6-16,1-2-4 0,1 1-7 0,0-1-5 0,0-1-6 15,4 3-2-15,4 0-8 0,-4-3-9 16,2 5-8-16,-1-5-4 0,2-2-11 0,1 2-8 16,1 1-4-16,-3-4-7 0,1-1-6 0,4 2-7 0,-2-2-5 15,1 2-6-15,2-6-6 0,-3 4-19 16,-3-11-25-16,8 13-36 0,-4-6-40 0,-4-7-46 0,6 10-43 15,-6-10-44-15,6 7-37 0,-6-7-36 16,0 0-43-16,10 1-51 0,-10-1-360 0,0 0-800 0,17-10 354 16</inkml:trace>
          <inkml:trace contextRef="#ctx0" brushRef="#br0" timeOffset="22041.3687">13549 1627 172 0,'11'-13'282'0,"-8"8"-10"0,3-5-13 0,-6 10-11 15,7-15-17-15,1 4-19 0,-2-2-19 0,0 5-14 16,1-5-12-16,0 1-11 0,-1-1-16 0,0 0-6 16,2 2-14-16,1-2-3 0,-5 1-9 0,1 1 1 15,-1 3-3-15,-1-1 4 0,2 0-7 0,-5 9 1 16,6-15-7-16,-6 15 6 0,3-6-5 0,-3 6-10 16,4-8-6-16,-4 8-3 0,0 0-7 0,0 0-9 15,0 0-9-15,0 0-4 0,6-7-8 0,-6 7-3 0,0 0-3 16,0 0 10-16,0 0-10 0,0 0 7 0,0 35-3 15,-3-24 12-15,3-1 2 0,-1 4 6 16,1 3 6-16,0-2 4 0,0 1 4 0,0 1 5 16,1 1-12-16,-1-1 3 0,3 1-2 0,-1-2-2 0,-2 2-3 15,0-2-5-15,3 0-3 0,-3-1-6 0,4 0-3 16,-3-3-5-16,4 0-3 0,-5-2-2 16,0 3-6-16,0-13-1 0,1 15-4 0,2-4-7 0,-3-11-19 15,0 13-24-15,0-13-25 0,0 0-33 0,-3 13-32 16,3-13-26-16,0 0-20 0,-3 8-35 0,3-8-39 15,0 0-46-15,0 0-51 0,0 0-62 0,0 0-238 16,0 0-685-16,-10-31 304 0</inkml:trace>
          <inkml:trace contextRef="#ctx0" brushRef="#br0" timeOffset="22331.6446">13874 1183 196 0,'0'0'271'0,"0"0"-20"16,0 0-18-16,20 3-11 0,-20-3-12 0,13 8-12 15,-2-2-13-15,2 8-6 0,1-3-10 0,2 3-6 16,0 7-8-16,1-1-7 0,-4 0 0 0,4 3-10 0,-4 1 7 16,0-1-11-16,-2 3-1 0,-1 1-3 0,-1-2-7 15,-3 4 10-15,-4-3-5 0,-2 2-7 0,-2-2-1 16,-4 9-12-16,-1-11-6 0,-1 0-12 0,-2-2-9 15,-1-2-4-15,-2 4-6 0,0-6-7 0,-4 2-9 16,8-7-19-16,-3 2-29 0,0-3-37 0,2 0-44 16,0-1-40-16,2-4-44 0,1 1-46 0,-1-2-60 15,8-6-88-15,-12 4-236 0,12-4-637 0,0 0 281 16</inkml:trace>
          <inkml:trace contextRef="#ctx0" brushRef="#br0" timeOffset="22635.168">14410 1538 65 0,'16'-6'309'0,"-5"5"-13"0,-11 1-13 15,22-8-14-15,-6 3-6 0,4-3-18 0,-2 6-13 16,10-3-14-16,-12 3-8 0,14-3-10 0,-6 3-11 0,-3 0-4 15,3-4-5-15,1 4-10 0,-4 1-13 16,-1-3-10-16,0 4-9 0,-2-2-7 0,-3 1-16 16,6-2-9-16,-3 3-7 0,-3-1-10 0,3-1-5 0,-3 0-9 15,0-1-8-15,-2 3-3 0,-1-3-8 0,-12 3-10 16,15 0 7-16,-15 0-24 0,16-1-15 0,-16 1-26 16,11-2-32-16,-11 2-32 0,0 0-36 0,0 0-46 15,0 0-52-15,0 0-61 0,0 0-77 0,0 0-245 16,0 0-641-16,-27-15 284 0</inkml:trace>
          <inkml:trace contextRef="#ctx0" brushRef="#br0" timeOffset="22901.16">14708 1287 234 0,'0'0'339'0,"0"0"-34"16,0 0-26-16,0 0-14 0,0 0-12 0,-4 18-16 15,4-18-10-15,-2 18-1 0,4-5-5 0,-4 1 3 0,-2 2-10 16,2 0-8-16,1 2-9 0,2 5-3 0,-2-4-9 16,2 1-8-16,-1 4-10 0,0-6-11 0,2 1-14 15,1 3-11-15,-3-4-11 0,3 0-7 0,-3-1-13 16,0-1-7-16,3 0-5 0,-3 0-13 0,1 0-9 16,1-3-14-16,-2-4-25 0,0-9-30 0,-2 18-57 15,2-18-45-15,-4 15-28 0,4-15-38 0,0 10-35 16,0-10-37-16,-8 7-48 0,8-7-67 0,0 0-267 15,0 0-675-15,0 0 299 0</inkml:trace>
          <inkml:trace contextRef="#ctx0" brushRef="#br0" timeOffset="23316.483">15123 1375 275 0,'12'-4'326'15,"-12"4"-29"-15,0 0-27 0,0 0-19 0,0 0-11 16,11 10-13-16,-11-10-17 0,6 16-7 0,-3-7-5 0,6 2-15 16,-6 2-4-16,3 1-4 0,-1 1-4 15,-2 2-4-15,1-8-6 0,-2 7-12 0,4 1 0 16,-5 0-7-16,3 0-13 0,-1-2 4 0,2 1-6 0,-2-1-21 16,1-1-7-16,-2-4-4 0,1 1-13 0,0-4-7 15,-3-7-3-15,4 17-8 0,-2-10-12 16,-2-7 0-16,0 0 0 0,4 13-2 0,-4-13 0 0,0 0 10 15,0 0-1-15,0 0 4 0,0 0-8 0,0 0-5 16,0 0-4-16,0 0-2 0,0 0-4 0,0 0-6 16,0 0-6-16,0-37 0 0,-3 24 4 0,3 0-11 15,0-3-3-15,0-1-1 0,5-4-1 0,-1 2-2 16,1-4-4-16,3 1-1 0,0 2 2 0,-1 2-2 16,2-5 0-16,0 10 0 0,0-3-2 0,3 2-2 15,-3 2 0-15,3-2-1 0,0 3 6 0,-2 3-10 16,0 3 2-16,2-8-2 0,-3 10-5 0,3 0-15 15,1-2-19-15,1 3-32 0,1 1-33 0,-1-2-34 0,4 0-32 16,-3 3-29-16,1 0-31 0,-1-2-38 16,0 2-39-16,3-3-54 0,0 3-308 0,-3-4-725 15,0-3 320-15</inkml:trace>
          <inkml:trace contextRef="#ctx0" brushRef="#br0" timeOffset="23616.9881">16009 994 147 0,'0'0'321'0,"0"0"-19"0,0 0-24 16,0 0-21-16,0 0-14 0,0 0-10 0,0 0-12 16,-24 32-3-16,15-18-2 0,-5 10 0 0,-1-6 3 15,-1 5-2-15,3 2 4 0,4 2-2 0,-8 5-5 16,4 0-4-16,4 3-12 0,-3-7-9 0,6-1-13 15,-1 2-12-15,1-4-12 0,3 2-11 0,0 1-13 16,7-2-10-16,-4 0-12 0,6-1-7 0,-3-1-6 16,3 1-14-16,3-1-4 0,-5-6-4 0,10 5-10 0,2-4-8 15,1 2-16-15,1-7-25 0,-1 3-28 16,-3-7-41-16,1 0-40 0,0-4-57 0,4-1-51 16,-4 0-59-16,3-4-69 0,0-2-87 0,-8 0-307 15,10-3-787-15,-7-3 349 0</inkml:trace>
        </inkml:traceGroup>
        <inkml:traceGroup>
          <inkml:annotationXML>
            <emma:emma xmlns:emma="http://www.w3.org/2003/04/emma" version="1.0">
              <emma:interpretation id="{57010AD7-797A-4EE8-8317-DAB4F72ABB1A}" emma:medium="tactile" emma:mode="ink">
                <msink:context xmlns:msink="http://schemas.microsoft.com/ink/2010/main" type="inkWord" rotatedBoundingBox="18585,1878 23145,1678 23200,2925 18639,3125"/>
              </emma:interpretation>
            </emma:emma>
          </inkml:annotationXML>
          <inkml:trace contextRef="#ctx0" brushRef="#br0" timeOffset="24338.9654">16508 1287 274 0,'11'-21'266'0,"-11"21"-18"0,10-10-15 0,-4 4-20 16,2-2-22-16,3-2-13 0,1 3-16 16,3 1-9-16,2 1-11 0,-2 1-7 0,0 2-5 15,1-1-8-15,0-2-2 0,2 1-10 0,-1 4-6 0,1-2-2 16,-1-2-6-16,-2 3-9 0,-1 1-7 16,1 0-2-16,-15 0-9 0,19 5 1 0,-7-3-8 0,-5 3-3 15,4 1 4-15,-7 1-6 0,1-1 3 0,1 2-2 16,-6-8 4-16,3 18-3 0,-3-8 3 0,0-10-4 15,-5 24-1-15,-4-11 0 0,2 3-4 0,-2-2-1 16,2-2-6-16,-7 0 0 0,5-1-14 0,0 1-1 16,-3-2 0-16,3 1 3 0,-1-3-11 0,4-1-2 15,3-1-5-15,3-6-2 0,-11 11 4 0,11-11-9 16,-4 7-3-16,4-7 1 0,0 0 3 0,-6 8-3 16,6-8-3-16,0 0 0 0,0 0-1 0,0 0-3 15,0 0-6-15,21 10-1 0,-21-10 3 0,15 0-6 16,-15 0 3-16,16 0-1 0,-16 0 5 0,21 0-10 15,-12 4 1-15,-9-4 1 0,21 1 8 0,-11-1-7 16,2 1 1-16,-3 3-4 0,-9-4 7 0,20 4-1 16,-8 0 0-16,-3 2 3 0,-2-2 0 0,3-1 0 15,-10-3 1-15,14 11 3 0,-7-4-5 0,-1 0 11 16,-6-7-6-16,9 12 5 0,-9-12 2 0,3 15 4 0,-3-7 4 16,0-8 10-16,-10 19-3 0,1-7 12 0,-2-1-8 15,-1-3 11-15,-1 2 0 0,-2 0 2 0,0-3-4 16,-10 4 21-16,-1 0-30 0,1-3-1 0,-2 0-5 15,-1 0 3-15,1 1-2 0,-1-4-3 0,1 1-2 16,3-1-6-16,5-4-12 0,4 3-8 0,0-3-26 16,3-1-26-16,12 0-22 0,-19-1-28 0,7-2-32 15,12 3-41-15,-12-2-53 0,12 2-52 0,-5-12-334 16,5 12-675-16,2-18 300 0</inkml:trace>
          <inkml:trace contextRef="#ctx0" brushRef="#br0" timeOffset="24673.0324">17217 1442 47 0,'13'0'338'0,"-13"0"-5"16,12 0-15-16,-12 0-14 0,13 0-9 0,-4 4-7 16,-9-4-10-16,20 2-9 0,-10-2-17 0,-10 0-7 15,27-6-10-15,-14 6-5 0,2 0-20 0,3-1-16 16,-4 1-17-16,1 0-12 0,2 0-16 0,-2 0-13 16,-1-3-15-16,1 2-14 0,-2-5-10 0,-1 6-8 15,-12 0-11-15,21-1-9 0,-9 1-14 0,-12 0-29 16,19-2-32-16,-19 2-32 0,17 0-38 0,-7-1-34 15,-10 1-36-15,20-4-39 0,-20 4-42 0,13-3-39 16,-6 0-66-16,1-4-289 0,-8 7-671 0,15-11 298 16</inkml:trace>
          <inkml:trace contextRef="#ctx0" brushRef="#br0" timeOffset="24958.7048">17798 1232 58 0,'5'-7'323'16,"-5"7"-12"-16,0 0-12 0,10-6-19 0,-10 6-16 16,0 0-28-16,0 0-14 0,8-5-20 0,-8 5-17 0,0 0-10 15,0 0-3-15,7 17 9 0,-7-17 2 16,3 19-5-16,-3-8 5 0,2 1 8 0,-1 2-7 0,1 3-2 16,-2 1 1-16,0-1-11 0,3-1 0 0,-3 2-15 15,1 5-13-15,-1-7-7 0,-1 7-12 0,2-4-10 16,-1-3-9-16,0 4-14 0,0-6-6 0,0 3-8 15,2-6-12-15,-2 3-4 0,0 0-16 0,0-4-27 16,0-10-30-16,-3 19-39 0,0-10-41 0,3-9-44 16,0 0-31-16,0 17-38 0,0-17-34 0,-2 8-36 15,2-8-54-15,0 0-76 0,0 0-241 0,0 0-699 16,0 0 309-16</inkml:trace>
          <inkml:trace contextRef="#ctx0" brushRef="#br0" timeOffset="25499.2124">18019 955 6 0,'0'0'285'0,"0"0"-11"0,0 0-10 0,0 0-13 16,0 0-15-16,0 0-13 0,0 0-19 0,0 0-14 16,0 0-17-16,0 0-11 0,0 0-13 0,0 0-11 15,0 0-4-15,0 0-3 0,36 7-13 0,-27-3 0 16,1 1-10-16,2 5 0 0,2 0-4 0,-1 4-6 15,6 7 2-15,-1 3 0 0,-1 0-7 0,4 10 3 16,-4-1-3-16,-2 2-3 0,5-3 3 0,-4 3-15 16,-1-1-6-16,-3-6-2 0,-5 0-6 0,1 7-7 0,-4-6-10 15,1-3-1-15,-2 4-2 0,-2-4-1 16,-2 3-18-16,-5-3-23 0,1 0-29 0,-4-3-35 16,-3 1-33-16,1-4-37 0,-4 4-45 0,3-6-58 0,3-5-68 15,-5 0-307-15,7-1-660 0,-4-6 293 0</inkml:trace>
          <inkml:trace contextRef="#ctx0" brushRef="#br0" timeOffset="27728.8998">18595 855 69 0,'0'0'187'0,"0"0"-7"15,0 0-7-15,0 0-12 0,0 0-5 0,0 0-12 16,0 0-8-16,0 0-11 0,0 0-8 0,0 0-8 0,0 0-9 16,0 0-5-16,0 0-9 0,0 0-6 15,0 0-8-15,0 0-7 0,0 0-6 0,0 0-4 16,0 0-7-16,0 0-4 0,0 0-3 0,0 0-3 0,19-20-3 16,-19 20-3-16,0 0-2 0,15-5-2 15,-15 5 2-15,0 0-3 0,18 5-4 0,-18-5-1 0,0 0 2 16,15 1-2-16,-15-1-1 0,9 5-1 0,-9-5 0 15,7 10 6-15,-7-10 2 0,6 10 2 0,-1-5 5 16,-5-5 4-16,1 13 0 0,1-3 1 0,-2-10 2 16,4 14-2-16,-4-14-1 0,0 17 0 0,0-6-5 15,0-2 0-15,0-9 0 0,-1 20 1 0,-2-9 0 16,1 4-4-16,1-5-1 0,1-10-1 0,-5 20 3 16,4-8-4-16,1 0 1 0,-5 1-4 0,5-2-1 15,-1 0 2-15,1-11-1 0,0 24-1 0,0-15-7 16,0-9 2-16,-2 19 2 0,4-9-2 0,2 0-4 15,-1-2 2-15,0 2 6 0,2 1-1 0,-1-4-1 16,1 4 3-16,-1-5-4 0,2 2 8 16,0-2 2-16,1 5 1 0,-7-11-1 0,12 10 7 0,-6-6-3 0,-6-4-5 15,9 7 8-15,-9-7-3 0,12 8 0 16,-7-2-1-16,-5-6 6 0,9 6-11 0,-9-6 10 16,7 4-9-16,-7-4 4 0,10 10-1 0,-10-10-4 0,0 0-1 15,12 5-3-15,-12-5-2 0,5 2 3 0,-5-2 3 16,0 0-5-16,12 6-4 0,-12-6 6 0,0 0-2 15,10 1-7-15,-10-1 2 0,0 0-2 0,0 0-5 16,9 8 2-16,-9-8 4 0,0 0-8 16,2 9 3-16,-2-9-3 0,0 0 2 0,0 0 3 0,0 0 9 15,-9 22-9-15,3-15 0 0,0 2 1 0,-2-1 3 16,-1 3-3-16,-3-4 7 0,1 6-5 0,-1-2 1 16,1-3 1-16,-1 2-3 0,2 1-3 0,-1-1 2 15,-1 0 3-15,2 1-4 0,3-2-6 16,1 0-2-16,1-2 8 0,-1-1-2 0,0 4 1 0,6-10-5 15,-7 15-10-15,2-9 6 0,5-6 8 0,-7 13-5 16,5-6 0-16,2-7-3 0,-3 11-1 0,3-11 1 16,0 0 0-16,5 18 4 0,-4-11-4 0,-1-7 3 0,8 12-4 15,-2-7 2-15,-6-5 0 0,10 15 0 16,-4-10-1-16,2 1 0 0,-1 1 4 0,2 4 0 16,0-3 4-16,-2-1 2 0,1 1 1 0,1 2 0 0,3 1 4 15,-3-1 0-15,3 0-3 0,-2 1-1 0,-1 0 4 16,1 2 1-16,-2-1 4 0,-1 0 0 15,-1 2 4-15,2-3 2 0,-4 4 0 0,1-2 5 16,-1 1 3-16,-2 1-2 0,-2-4-1 0,3 4-4 0,-8 0 2 16,4-1-5-16,-4-2-2 0,2 1 6 0,-6 4-10 15,3-4-16-15,-3 2-36 0,0 1-60 16,0-2-54-16,1 2-66 0,-6-3-84 0,4 0-116 0,-8 3-352 16,4-6-825-16,-5 0 365 0</inkml:trace>
          <inkml:trace contextRef="#ctx0" brushRef="#br0" timeOffset="39449.9747">19155 1392 142 0,'0'0'198'0,"0"0"-14"0,0 0-11 0,0 0-14 15,0 0-10-15,0 0-15 0,0 0-4 0,0 0-13 0,0 0-9 16,0 0-4-16,0 0-4 0,0 0-7 0,0 0-3 16,0 0-4-16,0 0-4 0,0 0-7 15,0 0-8-15,0 0-3 0,0 0-7 0,0 0-6 0,0 0-4 16,0 0-2-16,0 0 2 0,0 0 4 0,0 0 1 16,0 0 2-16,14 8 1 0,-14-8 5 0,12 2-2 15,-12-2 4-15,18 2-3 0,-9 0-1 0,4-2 2 16,3 0-3-16,1 0 1 0,-2 1-8 0,3 2 3 15,1-3-1-15,0 0 0 0,1 1-4 0,-5-1 2 16,3-1-6-16,1 1 0 0,0 0-2 0,-1 0-4 0,0 0-8 16,0 0 2-16,-1-3 0 0,-1 3-3 0,0-1 2 15,1 1-4-15,-1 0-5 0,2 1-6 16,-3-2 2-16,-3 2 2 0,0-1-9 0,-12 0 6 16,18 0-8-16,-18 0 5 0,18 0-6 0,-18 0 4 0,12 0-1 15,-12 0-8-15,13 3 8 0,-13-3-6 16,0 0 2-16,0 0-5 0,13 1 4 0,-13-1-4 0,6 6-1 15,-6-6-2-15,0 0-11 0,0 0-6 0,9 6-19 16,-9-6-13-16,0 0-21 0,0 0-30 0,-1 14-29 16,1-14-42-16,0 0-31 0,-15 11-54 0,6-5-241 15,9-6-538-15,-24 7 238 0</inkml:trace>
          <inkml:trace contextRef="#ctx0" brushRef="#br0" timeOffset="39799.946">19248 1651 211 0,'7'7'220'15,"-7"-7"-9"-15,14 3-5 0,-4 0-4 0,-1 1-6 16,5-3-10-16,2 1-5 0,-1 2-12 0,0-4-6 0,1 1-8 15,5 0-5-15,-2 4-7 0,1-5-9 16,4 5-6-16,-5-3-4 0,1 1-10 0,5 0-5 16,-6-2-6-16,8 2-8 0,-8-2 0 0,1 1-14 15,-1 2-3-15,1-4 4 0,-4 2-17 0,2 0 0 16,-2 1-8-16,-5-3-5 0,4 4-3 0,-15-4-5 16,18 1-6-16,-9 0-5 0,-9-1 1 0,13 1-5 0,-13-1-5 15,0 0 4-15,18 3 0 0,-18-3-14 0,0 0 0 16,0 0-19-16,12 1-24 0,-12-1-17 0,0 0-26 15,0 0-26-15,0 0-27 0,0 0-34 16,0 0-52-16,0 0-72 0,0 0-231 0,7-11-556 0,-7 11 245 16</inkml:trace>
          <inkml:trace contextRef="#ctx0" brushRef="#br0" timeOffset="40454.8255">20393 918 241 0,'6'-8'238'0,"-6"8"-15"0,0 0-22 0,0 0-17 0,0 0-20 16,0 0-8-16,0 0-4 0,0 0-7 0,0 0-1 15,0 0-5-15,-12 33-6 0,6-18-5 0,-3 1-3 16,2 7-6-16,-8 0-9 0,5 0-7 0,-2 3-6 16,0 7-4-16,-2 2-2 0,1 2-8 0,4-1 0 15,1-8-6-15,0 7-1 0,0-1-3 0,2-8-4 16,3 5-6-16,2-7 0 0,-2 5-1 0,3-5-12 15,0 1 5-15,-2-1-6 0,7-4-3 16,-4 1-3-16,2-5 4 0,3 0-9 0,-3 1 0 0,2-3-1 16,0 3-3-16,1-5-4 0,2 1 5 0,-4-2-3 15,4 0 2-15,-1-1-7 0,-1-3 23 0,5 0-28 16,-2-2 6-16,3 1 3 0,1-3-3 0,2 0-6 16,0-3 1-16,4 1-9 0,-1-2 3 0,7-3 2 15,-8 1 2-15,1-2-10 0,1-4 0 0,-2 2 9 16,0 1-8-16,1-2-2 0,-3-2 2 0,3 3-1 15,3-6-7-15,-8 2-1 0,1 2 6 16,-1-4 3-16,-7 6 3 0,3-6-5 0,2 2-1 0,-7 0-6 16,1 4 8-16,-1-4-9 0,-1 0 3 0,-3 11-2 15,0-19-4-15,0 9 0 0,0 10 6 0,-6-18-5 16,0 7 12-16,3 4-11 0,-4 1 1 0,-4-2-5 0,-2 2 1 16,-1 3-1-16,-1-1 1 0,-2 1-3 0,2 3 8 15,-5-1-2-15,1 2-4 0,3 1 2 0,-4-1 3 16,4 5-6-16,1-1 0 0,0 1 5 0,-2-1 1 15,9 0-22-15,-1-1-17 0,-2 2-17 0,4-1-20 16,7-5-16-16,-12 17-29 0,9-11-26 16,-3 2-39-16,6-8-37 0,-5 12-43 0,5-12-69 0,0 0-191 15,0 0-565-15,12 12 250 0</inkml:trace>
          <inkml:trace contextRef="#ctx0" brushRef="#br0" timeOffset="40649.136">21045 1557 194 0,'6'5'310'0,"1"3"-15"15,1 3-11-15,-2 0-13 0,-2 4-5 0,-2-2-18 16,-2 1-15-16,0 3-20 0,-6 1-13 0,0 1-21 16,-2 3-12-16,-5 1-12 0,0-1-24 0,-2 3-7 15,-5-4-13-15,2 3-29 0,-1-4-43 0,-5 5-58 0,-1-4-72 16,-1-3-83-16,6-4-116 0,-4-1-198 0,6-7-529 15,-2 1 233-15</inkml:trace>
        </inkml:traceGroup>
        <inkml:traceGroup>
          <inkml:annotationXML>
            <emma:emma xmlns:emma="http://www.w3.org/2003/04/emma" version="1.0">
              <emma:interpretation id="{F81E8D20-C85D-4480-935C-CCFD0D3DC9BB}" emma:medium="tactile" emma:mode="ink">
                <msink:context xmlns:msink="http://schemas.microsoft.com/ink/2010/main" type="inkWord" rotatedBoundingBox="23821,1739 27537,1576 27573,2395 23857,2558"/>
              </emma:interpretation>
            </emma:emma>
          </inkml:annotationXML>
          <inkml:trace contextRef="#ctx0" brushRef="#br0" timeOffset="42256.7011">22101 1015 3 0,'0'0'212'16,"0"0"-14"-16,0 0-9 0,0 0 0 0,0 0-9 16,0 0-8-16,0 0-6 0,0 0-10 0,0 0-5 15,-33 7-10-15,33-7-7 0,-13 6-7 0,4-5-7 16,9-1-8-16,-18 6-5 0,9-2-2 0,-3 1-11 15,3-3-4-15,-7 3-9 0,2-2-8 0,1 2-5 0,2 0-2 16,-2-5-13-16,1 6-3 0,4 1-2 16,-3-2-4-16,2 1-4 0,-2-1-2 0,-1-3-6 15,5 4-5-15,-2-1-2 0,9-5-2 0,-17 10-4 0,10-6-5 16,1 3 2-16,0 0-1 0,6-7-5 0,-9 10 5 16,9-10-6-16,-6 10 4 0,6-10-6 0,-3 11 2 15,3-11-3-15,0 0 1 0,-3 11-4 0,3-11 4 16,0 0-5-16,0 18 0 0,0-18 4 0,0 0 0 15,11 10 1-15,-8-6-7 0,-3-4 8 0,13 10-1 16,-3-7-3-16,-1 1 1 0,-9-4 0 0,21 6 0 16,-10-1 2-16,-2-2-2 0,3 0-3 0,-12-3 0 15,20 7 3-15,-3-5 0 0,-8 3-4 0,6 0 1 16,-5 0 2-16,-1-4-1 0,3 2 0 0,-3 3-2 0,1-2 1 16,-1 0-1-16,3-1 2 0,-1 2-3 15,4-4 0-15,-6 4 5 0,-2-1-2 0,4 1 0 16,-3 0-3-16,1 1 0 0,0-2 0 0,0 0 5 0,2 3-2 15,-11-7 3-15,18 7-3 0,-11-1-1 0,-1-3 2 16,-6-3 2-16,15 9-4 0,-9-3 4 16,0-2-4-16,-6-4 4 0,10 7 0 0,-4-2 0 15,-6-5-6-15,8 11 4 0,-8-11 0 0,6 8-4 0,-6-8 2 16,6 11 8-16,-6-11 0 0,1 7 2 0,-1-7-3 16,0 0 7-16,-3 18 9 0,3-18-8 0,-6 11 3 15,6-11 2-15,-15 13-1 0,3-4 7 0,2-4-1 16,-3 5-4-16,2-3 1 0,-7-1 3 0,3 1-2 15,-3 0 1-15,2-2 1 0,-2 1 2 0,0-4-9 16,-1 6 5-16,-1-7-5 0,-3 5 2 0,3-3-2 16,-1-2-9-16,2 2 10 0,0-1-5 0,1 0-2 15,1 1-6-15,-1-3 7 0,3 0-4 0,2 4-9 16,13-4-7-16,-22-4-9 0,11 4-17 0,11 0-10 0,-13-7-21 16,13 7-27-16,-14-4-26 0,8-2-34 0,6 6-40 15,-10-7-35-15,10 7-73 0,-2-12-209 16,2 12-547-16,0-13 242 0</inkml:trace>
          <inkml:trace contextRef="#ctx0" brushRef="#br0" timeOffset="44978.9722">22733 869 159 0,'0'0'167'0,"0"0"-7"0,0 0-16 0,0 0-4 15,0 0-9-15,0 0-8 0,0 0-1 0,0 0-10 16,0 0-1-16,0 0-6 0,0 0-6 0,0 0-4 16,0 0-1-16,0 0-4 0,0 0-5 0,0 0-4 15,0 0-5-15,0 0-3 0,0 0 9 0,-4-17-11 16,4 17-2-16,0 0-12 0,0 0 0 0,0 0 3 16,0 0-6-16,0 0-5 0,0 0 8 15,0 0-10-15,0 0 0 0,0 0-4 0,0 0-2 0,-6-15 3 16,6 15-2-16,0 0 2 0,0 0-1 0,0 0 0 15,0 0 0-15,0 0 0 0,0 0-3 0,0 0-2 16,0 0 0-16,0 0-2 0,0 0 1 0,0 0-13 16,0 0-3-16,0 0-3 0,0 0-1 0,-20 22 6 15,11-9 0-15,-2 1 4 0,-4 7-4 0,-2-3 7 16,2 6 0-16,-3-2 8 0,5 3 1 0,-2-1 9 16,2 0 0-16,-2 0-7 0,4-2 3 0,1 3 0 15,-1-1 2-15,4 3-2 0,1 1-11 0,2-8 0 0,4 5 0 16,-2-2-9-16,7-4 8 0,0-2-2 0,3 0-12 15,4 3 10-15,-3-6-1 0,3 1 2 16,3-4 3-16,4 2-6 0,2-2 1 0,0 0-7 16,6-4 4-16,-1 0-6 0,4-3-3 0,-4 2-12 0,-2-3-31 15,1 2-35-15,-10-1-36 0,1-2-33 16,-1 3-36-16,-7 0-40 0,-1 2-47 0,-2 0-57 16,-5-7-223-16,0 12-579 0,0-12 256 0</inkml:trace>
          <inkml:trace contextRef="#ctx0" brushRef="#br0" timeOffset="47368.0334">23114 1054 27 0,'0'0'227'0,"0"0"-11"0,0 0-5 16,-5-10-14-16,5 10-4 0,0 0-6 0,-7-8-9 16,7 8-10-16,0 0-7 0,0 0-11 0,-3-9-7 0,3 9-9 15,0 0-15-15,0 0-9 0,0-14-11 0,0 14-7 16,0 0-10-16,0-15-13 0,0 15-1 15,9-9-10-15,-9 9-4 0,10-11-5 0,-6 6-7 16,7-1-2-16,2 1 3 0,1-3-4 0,4 3-1 0,-2-4-3 16,2 4 3-16,1 1-5 0,1-3 3 0,1 3-3 15,-2 0-9-15,2 2 0 0,-5 2 0 16,1-1-3-16,-1 1-4 0,-4 1-3 0,-4 3 1 0,3-1 1 16,-11-3-3-16,15 10 0 0,-9-6 1 0,0 3-2 15,-6-7-1-15,5 18 5 0,-5-11-2 0,0-7-2 16,-6 20 2-16,1-10 0 0,-1 1-5 0,-1 0 5 15,1-1-6-15,-2 0 0 0,1 1 2 0,0-4 0 16,-1 0-4-16,4 0 3 0,-4 0-1 0,-2 0-1 16,5-2 0-16,5-5-2 0,-12 10 2 0,12-10 1 15,-10 6-6-15,10-6-1 0,-8 7-2 0,8-7 1 16,0 0-2-16,0 0 2 0,-6 7-3 0,6-7 6 16,0 0-3-16,0 0 1 0,0 0 3 0,0 0 1 15,0 0-4-15,18 7 4 0,-18-7-4 0,0 0-2 0,18 0 0 16,-18 0 2-16,14-1-4 0,-14 1 4 0,15 4-3 15,-15-4 4-15,15-4-3 0,-15 4 3 16,16 0-3-16,-16 0 3 0,10 1-9 0,-1 4 6 0,-9-5-3 16,14 5-1-16,-10-1 3 0,-4-4 2 0,12 13 2 15,-6-10-2-15,-6-3-2 0,8 11 2 0,-7-3 0 16,-1-8 5-16,9 13-6 0,-6-5 3 0,0 2 1 16,-3-10-4-16,3 14 3 0,-3-4-4 0,0-10 5 15,1 15 2-15,-1-15 6 0,0 15-4 0,0-15 3 16,-4 15 0-16,-2-7 10 0,0-1-1 0,-4 0-7 15,-4 2 5-15,1 0-2 0,-1-1-4 0,-2-3-4 16,-3 2 6-16,-5 4 2 0,1-4-9 0,4-1-1 16,-8 0 6-16,8-2-6 0,-2-1-2 0,1-1-5 15,4 1-7-15,0-3-16 0,1 0-14 0,-2 2-12 16,5-2-24-16,12 0-23 0,-21-5-36 0,13 5-40 16,8 0-38-16,-11-11-76 0,11 11-192 0,-3-17-519 15,2 6 230-15</inkml:trace>
          <inkml:trace contextRef="#ctx0" brushRef="#br0" timeOffset="47832.4291">23622 705 89 0,'0'0'226'15,"0"0"-17"-15,0 0-19 0,0 0-13 0,9-4-11 16,-9 4-9-16,0 0-8 0,0 0-3 0,22 14-4 15,-11-8-16-15,-4 1-4 0,5 1-8 0,2 3-4 16,-1 3-1-16,4 0-6 0,-3 0-7 0,3 3-2 16,4 1-3-16,-5-1-7 0,1 1-3 0,2 1-9 15,0 0-1-15,-4 0-3 0,3 4 0 16,-4-2-7-16,-1 0 0 0,-3 3-11 0,1 0 5 16,-5 5-1-16,-2-2 2 0,-2 0 0 0,-2-2 3 0,-2-3-3 15,-4 2-1-15,0 0-2 0,-1 0-4 0,-1-6-3 16,-5 2 1-16,1 2-9 0,-3-4-1 0,2-4 1 15,-2 5-2-15,4-6-5 0,-2 0 1 0,1-1-9 16,0 0-11-16,3-4-17 0,2-1-24 0,1-1-19 16,-2 1-25-16,8-7-25 0,-10 8-30 0,10-8-40 15,-8 3-43-15,8-3-52 0,0 0-244 0,0 0-550 16,0 0 243-16</inkml:trace>
          <inkml:trace contextRef="#ctx0" brushRef="#br0" timeOffset="48189.3116">24387 1058 32 0,'0'0'252'0,"0"0"-10"0,14 1-10 16,-14-1-8-16,12 1-5 0,-12-1-12 0,13 0-5 15,-13 0-7-15,16 0-5 0,-16 0-13 0,23-1-2 16,-13 1-7-16,7 0-5 0,-1 0-10 0,0-1-9 16,-1 0-6-16,3 1 1 0,-3 1-23 0,5-2 1 15,-6 1-5-15,4 0-8 0,-1 0-8 0,-1 0-13 16,1-3-7-16,-4 6-1 0,5-6-2 0,-5 2-13 16,-13 1 4-16,21-2-19 0,-9 4-2 0,-12-2 0 15,14 0-8-15,-14 0-4 0,13-2-3 0,-13 2-2 16,0 0-6-16,13-1 0 0,-13 1-20 0,0 0-23 15,12 1-19-15,-12-1-18 0,0 0-21 0,0 0-18 16,0 0-26-16,0 0-27 0,0 0-36 0,0 0-45 16,0 0-65-16,0 0-239 0,-27 20-581 0,27-20 257 15</inkml:trace>
          <inkml:trace contextRef="#ctx0" brushRef="#br0" timeOffset="48471.9705">24423 1262 176 0,'6'5'257'0,"-6"-5"-7"0,18 7-6 16,-9-7-3-16,3 3-9 0,3 0-11 0,0 2-8 0,1-5-9 16,2-1-6-16,-2 2-9 0,4-1-4 15,-1 0-14-15,-1 2-7 0,1-2-9 0,1 0-8 0,-2 0-16 16,1 4-15-16,0-3-6 0,-2-1-13 15,-2-1-9-15,-3 1 3 0,-12 0-19 0,21-4 2 0,-13 8-14 16,-8-4-9-16,18-4 0 0,-18 4-12 0,12 0-18 16,-12 0-21-16,11-2-21 0,-11 2-24 0,0 0-24 15,0 0-28-15,15-4-28 0,-15 4-33 0,12-1-46 16,-12 1-50-16,17-6-293 0,-8-2-590 0,8-2 261 16</inkml:trace>
          <inkml:trace contextRef="#ctx0" brushRef="#br0" timeOffset="49075.1924">25342 1089 298 0,'0'0'296'0,"0"0"-15"0,9-11-19 15,-9 11-19-15,4-4-16 0,-4 4-17 0,9-10-2 16,-9 10-28-16,6-6-9 0,-6 6-17 0,4-8-7 15,-4 8-7-15,3-15-15 0,-3 15-9 0,3-13-10 0,-3 13-9 16,0-17-8-16,2 9-7 0,-2 8-11 16,1-17-5-16,-1 7 4 0,0 10-15 0,3-21-5 15,-3 12-11-15,3-6 5 0,0 6-12 0,-3 9 3 0,2-18 1 16,-1 10 1-16,-1 8-11 0,2-16 7 16,-2 16 4-16,3-13-3 0,-3 13 11 0,1-9-17 15,-1 9-6-15,0 0 3 0,0 0-2 0,0 0-2 16,2-11-11-16,-2 11 1 0,0 0-6 0,0 0-2 0,0 0 3 15,0 0-5-15,0 0 4 0,0 0-2 0,0 0 0 16,10 25 5-16,-8-17-2 0,-2 4 9 0,3 0-2 16,1 3 10-16,2 0 6 0,-6 0 2 0,2 4 13 15,-1-3-3-15,4 0 5 0,-4-1 1 0,4 4 9 16,-5-3 4-16,3 8 8 0,0-3 4 0,-2-4 9 16,1 8 1-16,1-8 4 0,-3-2-5 0,0 3 4 15,0-2-4-15,0 1 3 0,1 0-1 0,-1 1-2 16,-1-1 0-16,1-3-1 0,-3-1-2 0,3-1-1 15,0 1-8-15,0-13 0 0,-2 21-7 0,4-13-2 16,-2-8-4-16,0 18 8 0,0-18-10 0,0 15-6 16,0-15 3-16,0 15-4 0,0-15-3 0,0 11-1 15,0-11 2-15,0 11-7 0,0-11-6 0,0 0 2 16,0 13-6-16,0-13-1 0,0 0-3 0,0 0 0 16,0 0-3-16,0 0 0 0,0 12 0 0,0-12-5 15,0 0 5-15,0 0-4 0,0 0 5 0,0 0-8 16,0 0-2-16,0 0 3 0,0 0-2 0,0 0 3 15,0 0-8-15,0 0-5 0,0 0-14 0,0 0-34 0,0 0-47 16,0 0-55-16,0 0-56 0,0 0-58 0,0 0-50 16,0 0-51-16,-20-32-65 0,14 28-92 15,-4-5-263-15,4 0-846 0,-6 2 374 0</inkml:trace>
        </inkml:traceGroup>
      </inkml:traceGroup>
    </inkml:traceGroup>
    <inkml:traceGroup>
      <inkml:annotationXML>
        <emma:emma xmlns:emma="http://www.w3.org/2003/04/emma" version="1.0">
          <emma:interpretation id="{DEE67C51-927D-4640-A726-B9576EBA36CA}" emma:medium="tactile" emma:mode="ink">
            <msink:context xmlns:msink="http://schemas.microsoft.com/ink/2010/main" type="paragraph" rotatedBoundingBox="5234,4085 27755,2823 27880,5067 5360,632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C0745B5-9ABD-4B78-9229-3E9DBB3FF801}" emma:medium="tactile" emma:mode="ink">
              <msink:context xmlns:msink="http://schemas.microsoft.com/ink/2010/main" type="line" rotatedBoundingBox="5234,4085 27755,2823 27826,4090 5305,5352"/>
            </emma:interpretation>
          </emma:emma>
        </inkml:annotationXML>
        <inkml:traceGroup>
          <inkml:annotationXML>
            <emma:emma xmlns:emma="http://www.w3.org/2003/04/emma" version="1.0">
              <emma:interpretation id="{9C1F88C3-30E3-423A-9B28-7C1F1CCF59EC}" emma:medium="tactile" emma:mode="ink">
                <msink:context xmlns:msink="http://schemas.microsoft.com/ink/2010/main" type="inkWord" rotatedBoundingBox="5239,4181 7553,4052 7609,5048 5295,5178"/>
              </emma:interpretation>
            </emma:emma>
          </inkml:annotationXML>
          <inkml:trace contextRef="#ctx0" brushRef="#br0" timeOffset="51504.394">3274 3259 237 0,'0'0'360'0,"0"0"-17"16,0 0-8-16,-8-8-4 0,8 8-13 0,0 0 2 0,-3-11-14 15,3 11-10-15,0 0-23 0,-6-8-15 0,6 8-18 16,0 0-14-16,0 0-26 0,0 0-14 0,-4-11-23 16,4 11-12-16,0 0-23 0,0 0-13 0,0 0-11 15,0 0-13-15,0 0-13 0,0 0-9 0,0 0-22 16,0 0-29-16,0 0-36 0,0 0-35 0,0 0-41 16,0 0-24-16,0 0-30 0,37 13-31 0,-31-5-42 15,-1 1-41-15,6-1-68 0,-5-1-299 0,5 3-680 16,-4-2 301-16</inkml:trace>
          <inkml:trace contextRef="#ctx0" brushRef="#br0" timeOffset="51168.7994">3457 3489 47 0,'0'0'125'0,"0"0"-9"0,0 0-1 16,0 0-3-16,0 0 0 0,0 0 0 0,0 0 3 0,0 0-7 15,0 0 5-15,0 0 4 0,0 0-3 16,0 0-7-16,0 0 5 0,0 0-5 0,-4-24-2 16,4 24-4-16,0 0 3 0,0 0-5 0,0 0 0 15,0 0-3-15,0 0 2 0,0 0-7 0,0 0-2 16,0 0-6-16,0 0 0 0,0 0-5 0,0 0-4 15,0 0-8-15,0 0-6 0,0 0-6 0,0 0-2 0,0 0-5 16,0 0 3-16,0 0 5 0,0 0 6 0,0 0-7 16,0 0 2-16,0 0-3 0,0 0-3 15,-3 43 0-15,4-32 5 0,-1 0 4 0,0-1-5 0,0 2-13 16,0-12 11-16,-1 28 2 0,2-16-2 0,1 1-3 16,-2 0 1-16,3 2-4 0,-2-5 7 0,1 2-2 0,1 3 0 15,-3-3 1-15,0 2-3 0,3-1 4 16,-2 0 0-16,2-4-7 0,-1 4 3 0,2-2 2 15,-3 4-3-15,1-2-3 0,2-1 9 0,-1 3 0 0,0-2-1 16,0-1-3-16,-1 2 0 0,2-1 0 0,-2-1-3 16,1 2 4-16,-2-6-2 0,1 7-3 15,-1-7-3-15,2 3-3 0,-1-3 0 0,-1 3-2 16,-1-11-2-16,3 16-4 0,0-10 2 0,-3-6-3 16,6 18-3-16,-1-12 1 0,-5-6-2 0,3 12 2 0,-3-12 1 15,0 13-6-15,0-13 3 0,3 13-2 0,-3-13-2 16,1 15 0-16,2-10 2 0,-3-5-2 0,0 0 2 15,0 15-2-15,0-15 2 0,0 0-3 0,0 16 1 16,5-9 1-16,-5-7 0 0,0 0 0 0,-6 15 5 16,6-15-9-16,-6 11 5 0,6-11 0 0,-3 11-7 15,3-11 4-15,-3 11-3 0,3-11-3 0,-8 14-1 16,8-14 2-16,-7 10-2 0,1-4 1 0,6-6 1 16,-9 8-2-16,9-8-2 0,-11 7 4 0,5 0-1 15,6-7 2-15,-10 4-2 0,10-4-1 0,-13 6 1 16,4-2-3-16,9-4 0 0,-14 4-3 0,14-4 2 0,-10 2 0 15,10-2-3-15,-17 0-1 0,17 0 3 0,-15 1-2 16,15-1 5-16,-19-1-9 0,19 1 1 0,-16-1-4 16,16 1 2-16,-18-5 1 0,18 5-2 15,-18 0-1-15,9-4 3 0,9 4-1 0,-15-3-2 0,15 3-1 16,-13-7-3-16,2 4 0 0,2-4-5 0,9 7-5 16,-13-7-5-16,4 1-10 0,4 1-13 0,-4-2-10 15,9 7-15-15,-10-18-18 0,4 12-20 0,0-1-4 16,5-4-45-16,-5-3-11 0,1-1-31 0,4 2-29 15,-4 0-23-15,2-2-32 0,0 1-36 0,3-3-53 16,-1 3-305-16,-1-3-728 0,-2-1 322 0</inkml:trace>
          <inkml:trace contextRef="#ctx0" brushRef="#br0" timeOffset="51896.6129">3884 3552 54 0,'0'0'290'0,"0"0"-6"0,0 0-10 16,12 4-11-16,-12-4-12 0,0 0-8 0,13 3-10 0,-13-3-14 16,10 0 2-16,-10 0-18 0,0 0 10 0,18 0-27 15,-18 0-6-15,18 0 1 0,-7 0-10 0,-11 0-12 16,22 2-12-16,-9-2-14 0,2-2-2 0,-3 2-9 15,2 2-12-15,1-1-11 0,-2-1-7 0,0 4-12 16,-1-4-4-16,0 3-12 0,-12-3-5 0,20 0-5 16,-11 1-3-16,-9-1-4 0,16 1-6 0,-16-1-3 15,11 3-8-15,-11-3 3 0,10 6-11 0,-10-6 0 16,0 0 2-16,13 2-19 0,-13-2-26 0,0 0-15 16,8 5-25-16,-8-5-19 0,0 0-16 0,0 0-19 0,0 11-19 15,0-11-27-15,0 0-26 0,-9 15-24 0,9-15-30 16,-12 12-17-16,6-4-45 0,-6-5-231 15,0 5-578-15,3-3 256 0</inkml:trace>
          <inkml:trace contextRef="#ctx0" brushRef="#br0" timeOffset="52132.7544">3949 3815 188 0,'-3'11'197'0,"3"-11"-3"15,0 0-2-15,0 0-3 0,9 8-3 0,-9-8-3 16,8 5-9-16,-8-5 6 0,12 3-4 0,-12-3-3 15,19 0-9-15,-10 1-6 0,-9-1-4 0,25-5-8 16,-7 5-4-16,-4-3-12 0,-4 3-13 0,6-1-6 16,-1-2-14-16,-3 3-11 0,-12 0-11 0,20 1-9 15,-20-1-5-15,19-4 1 0,-10 4-14 0,-9 0-12 16,15-1-19-16,-15 1-25 0,0 0-26 0,0 0-28 16,16 0-37-16,-16 0-33 0,0 0-37 0,0 0-41 0,14-1-68 15,-14 1-174-15,0 0-490 0,7-11 218 16</inkml:trace>
          <inkml:trace contextRef="#ctx0" brushRef="#br0" timeOffset="52845.0232">4564 3514 115 0,'0'0'282'0,"0"0"-18"15,3-7-18-15,-3 7-15 0,0 0-14 0,4-11-15 16,-4 11-14-16,6-13-17 0,-3 7-12 0,-3 6-11 16,6-11-18-16,-6 11-6 0,11-16-13 0,-6 10-6 15,3-1-6-15,-2 0-8 0,-6 7-7 0,18-13-2 16,-8 4-9-16,-1 1 1 0,5 3-4 0,-2-2-5 0,-1 1 2 15,3-1-1-15,1 3-12 0,1 0 3 16,2-1-4-16,0 3-2 0,-3-1-2 0,-2-1-1 16,4 4-8-16,-1-2-2 0,-4 2-4 0,2 0-2 0,-14 0-4 15,20-1-4-15,-11 2-2 0,-9-1-4 16,15 6-1-16,-7-3-3 0,-8-3 8 0,9 10-2 16,-5-6-3-16,-4-4 0 0,6 14 2 0,-6-7-5 0,0-7 2 15,2 18 5-15,-2-8-9 0,0-10 2 0,-3 18-6 16,3-8 5-16,-5 5-1 0,-1-3 3 0,0 0-5 15,2 2 6-15,-1-4 3 0,-2 4-5 0,-1-4 2 16,-1 3-1-16,-1 2-5 0,-2-1 5 0,5-2 3 16,-4 0-2-16,2 2-3 0,2-3 2 0,-2 3 4 15,0-3-5-15,0 1-2 0,0-1-3 0,1 0 0 16,0-2 11-16,-3 2-7 0,4-2 1 0,1-2 1 16,0 0 0-16,6-7-3 0,-11 13 2 0,7-7-3 15,4-6 0-15,-8 9-7 0,8-9 5 0,-4 7-3 0,4-7 4 16,0 0-3-16,-8 13-2 0,8-13 6 15,0 0-3-15,-6 4-1 0,6-4 5 0,0 0-6 16,0 0-3-16,0 0 3 0,0 0 2 0,0 0 2 0,0 0 5 16,0 0 7-16,0 0-1 0,0 0 10 0,0 0 5 15,0 0 1-15,0 0 7 0,0 0-1 16,27 0 8-16,-27 0-3 0,18-4 4 0,-18 4-5 0,15-9-3 16,-4 8-4-16,-1-2 2 0,0-1-8 0,2 1-1 15,-12 3 2-15,24-6-9 0,-13 6-3 0,-11 0-5 16,19-3-2-16,-19 3-2 0,13 0-4 0,-13 0-2 15,12-2-14-15,-12 2-14 0,0 0-8 0,14 2-35 16,-14-2-15-16,12 1-11 0,-12-1-19 0,0 0-17 16,0 0-12-16,10 3-16 0,-10-3-8 0,0 0-13 15,9 4-23-15,-9-4-24 0,0 0-19 0,15 1-47 16,-15-1-55-16,0 0-176 0,21-8-559 0,-12 5 248 16</inkml:trace>
          <inkml:trace contextRef="#ctx0" brushRef="#br0" timeOffset="53090.8098">5426 3612 6 0,'0'0'272'0,"15"1"-10"0,-15-1-8 16,12 3-4-16,-6-1-13 0,-6-2-7 0,8 15-13 0,-3-9-9 16,-4 2-5-16,2 5-8 0,-3 2-4 0,3-2-12 15,-1 5 0-15,-4-1-16 0,-2 3-6 16,-4 2-3-16,3-1-14 0,-4 5-11 15,-2-3-11-15,2 1-15 0,-1 0-8 0,-1-3-11 0,-1-2-2 16,0 5 3-16,1-4-15 0,-4 1-22 0,7-9-17 0,-2 1-32 16,1 1-25-16,0 0-32 0,-2-4-27 0,5 1-33 15,-1-1-37-15,-1-2-52 0,3-3-39 0,5-5-88 16,-9 8-185-16,9-8-562 0,0 0 249 0</inkml:trace>
        </inkml:traceGroup>
        <inkml:traceGroup>
          <inkml:annotationXML>
            <emma:emma xmlns:emma="http://www.w3.org/2003/04/emma" version="1.0">
              <emma:interpretation id="{5615A2FB-E70F-46A6-B818-6BC0DA546AEE}" emma:medium="tactile" emma:mode="ink">
                <msink:context xmlns:msink="http://schemas.microsoft.com/ink/2010/main" type="inkWord" rotatedBoundingBox="8683,4187 9954,4116 10005,5035 8734,5106"/>
              </emma:interpretation>
            </emma:emma>
          </inkml:annotationXML>
          <inkml:trace contextRef="#ctx0" brushRef="#br0" timeOffset="53903.2915">6683 3488 29 0,'0'0'302'0,"0"0"-24"16,13-5-18-16,-13 5-17 0,0 0-21 0,17-2-16 0,-8-2-18 0,-9 4-13 15,13-9-20-15,-2 7-8 0,4-3-14 16,-7-2-8-16,9 0-16 0,-4-1-4 0,-4 4-11 0,5-7-15 16,-1 4 2-16,1-4-6 0,-3 0-10 0,3 0-5 15,-1 1-4-15,-5-2-8 0,4 1-6 16,-5 0 0-16,2 4-1 0,-3-4-6 0,-1 4-5 0,-1-3-3 16,0 3-2-16,-1-4-2 0,-3 11-6 0,-3-21-1 15,3 21 0-15,-4-17-1 0,-2 10-7 0,0-1 6 16,6 8-6-16,-19-10-2 0,10 7 3 0,-6 2-3 15,0-1-1-15,1 2-6 0,-5 2 9 0,0-1 0 16,-1 2 0-16,4 5 2 0,-3-2-4 0,-4 1 12 16,7 4 3-16,-4 2-5 0,-2-1 5 15,6-2 0-15,2 1 0 0,1 5 1 0,4 1 4 0,-5 1 0 16,8 0-3-16,-1-5 0 0,1 3 2 0,6 0-10 16,-3-1 2-16,0 0 3 0,3-4 0 0,3 4-5 15,-3-2-1-15,3 1-1 0,4-5-1 0,-1-3-6 0,0 0 7 16,2 1-5-16,1-2 3 0,1-2-2 0,5 2 2 15,-1-3-5-15,-1-4-1 0,3 1 7 16,1-3-1-16,-4 1-4 0,5-1 2 0,-1-4-1 0,-1 2-2 16,0 0-7-16,-4-5 6 0,5 0-4 0,-2 1 1 15,-1 0-1-15,0 1-3 0,-2-1-3 16,-2 2 9-16,-5 3-4 0,1-5 3 0,3 5-9 0,-9 5 5 16,10-7-3-16,-10 7 9 0,9-6-10 0,-9 6-1 15,0 0 8-15,0 0 1 0,0 0 10 0,13 10 2 16,-13-10 6-16,9 18 12 0,-7-8 8 0,2 3 6 15,-2 3 9-15,1 0 9 0,3 3 2 0,-2-6 8 16,-1 5 3-16,3-1 2 0,0 0-7 0,-4-3 8 16,4 4-1-16,0-1 0 0,-3-3-6 0,1 3-2 15,1-5-7-15,-1 1 0 0,-4 0-12 0,3-3-2 16,-3-10-6-16,0 19-4 0,0-19-1 0,0 17-6 16,0-17-9-16,-3 11-20 0,3-11-35 0,0 11-32 15,0-11-35-15,0 0-24 0,0 0-27 0,0 13-26 0,0-13-35 16,0 0-47-16,-9 7-53 0,9-7-63 15,0 0-273-15,0 0-697 0,0 0 310 0</inkml:trace>
          <inkml:trace contextRef="#ctx0" brushRef="#br0" timeOffset="55694.8201">7048 3465 166 0,'0'0'185'0,"0"0"-10"0,-9-4-10 0,9 4-9 15,0 0-12-15,0 0-7 0,0 0-15 16,-16-3 1-16,16 3-2 0,0 0-13 0,0 0 3 0,0 0-6 16,-10-7-2-16,10 7-5 0,0 0-9 0,0 0-1 15,0 0-7-15,0 0 0 0,-12-1-6 0,12 1 0 16,0 0-7-16,0 0 4 0,0 0-3 0,0 0-2 16,0 0-5-16,0 0 3 0,0 0-2 0,0 0 3 15,0 0-5-15,0 0-2 0,0 0-4 0,0 0-5 16,0 0-7-16,0 0-3 0,0 0-3 0,0 0-5 15,0 0-3-15,0 0-4 0,0 0 0 0,0 0 1 16,0 0 6-16,0 0-2 0,6 27 0 0,-6-27-3 16,1 22 10-16,2-9 5 0,0 2-1 0,3 0 5 0,-6 2 12 15,3 0-6-15,0-1 4 0,1 3-14 16,-1-5 14-16,3 4 15 0,-6-1-13 0,3 0-1 16,-3 1 5-16,3-2 10 0,-1 1-8 0,-1 3 9 0,4-6-1 15,-5 5-1-15,0-4-4 0,3 3 1 0,-3-1 3 16,0-2 4-16,0 2-1 0,0 0 0 0,3-3-5 15,-3 3-2-15,0-3-6 0,0 1-1 0,0-2-3 16,3 1 1-16,-3 1-5 0,3-2 2 0,-2-6-6 16,-1 4-2-16,0-11-2 0,6 17 0 0,-6-9-5 15,0-8-1-15,3 17-2 0,0-7-2 0,-3-10 0 16,3 14-4-16,-3-14-3 0,3 11 3 0,-3-11-8 16,8 7 1-16,-8-7-3 0,0 10-1 0,0-10 3 15,0 0-6-15,0 0-1 0,3 10 0 0,-3-10-1 16,0 0-1-16,0 0-2 0,0 0-2 0,0 0-1 0,0 0-13 15,0 0-11-15,-11 10-24 0,11-10-36 16,0 0-28-16,0 0-36 0,0 0-42 0,0 0-38 0,0 0-31 16,-25-6-52-16,25 6-70 0,-6-10-389 0,6 10-824 15,-8-14 365-15</inkml:trace>
          <inkml:trace contextRef="#ctx0" brushRef="#br0" timeOffset="54228.3629">7360 3430 38 0,'0'0'309'0,"0"0"-23"0,0 0-15 0,0 0-18 0,0 0-12 16,13 0-20-16,-13 0-6 0,12 4-3 0,-12-4-17 15,14 3 0-15,-14-3-16 0,10 7 10 0,-1-4-29 16,-3 1 1-16,-6-4-1 0,15 6-5 0,-6-1-4 16,0-1-7-16,1 2-1 0,-1-2-4 0,-1-2-3 15,1 1-5-15,7 2-11 0,-5-2-2 0,1 1-6 16,-5 0-5-16,-7-4-11 0,25-1-3 0,-11 4-16 15,-2-3 0-15,-12 0-3 0,19 0-11 0,-5 1-8 16,-4-1 1-16,-10 0-9 0,16 0-8 0,-16 0-9 16,15-1-16-16,-15 1-25 0,0 0-28 0,14-2-29 0,-14 2-28 15,0 0-33-15,0 0-26 0,0 0-28 0,0 0-44 16,0 0-35-16,0 0-36 0,0 0-62 16,0 0-246-16,-33 20-656 0,24-17 290 0</inkml:trace>
          <inkml:trace contextRef="#ctx0" brushRef="#br0" timeOffset="54422.471">7384 3671 78 0,'0'0'244'16,"-5"7"-6"-16,5-7-2 0,0 0 8 0,0 0-4 15,8 17-2-15,-8-17-14 0,25 2-6 0,-8 0-6 16,2-2-11-16,-3 0-9 0,10 0-10 0,4-3-10 16,-5-4-5-16,2 7-14 0,4-1-16 0,-4-1-6 15,1-2-17-15,2 3-11 0,-4 1-7 0,-1-1-10 16,-6 1-5-16,1-2-24 0,6 2-30 0,-6 0-36 15,-7 0-35-15,-1 0-39 0,-12 0-45 0,14 0-50 16,-14 0-57-16,0 0-331 0,0 0-613 0,13-3 271 16</inkml:trace>
        </inkml:traceGroup>
        <inkml:traceGroup>
          <inkml:annotationXML>
            <emma:emma xmlns:emma="http://www.w3.org/2003/04/emma" version="1.0">
              <emma:interpretation id="{5BABD0F9-F0B9-4A2A-B6FF-3B67CC36AFCE}" emma:medium="tactile" emma:mode="ink">
                <msink:context xmlns:msink="http://schemas.microsoft.com/ink/2010/main" type="inkWord" rotatedBoundingBox="10296,3947 13823,3749 13879,4746 10352,4944"/>
              </emma:interpretation>
            </emma:emma>
          </inkml:annotationXML>
          <inkml:trace contextRef="#ctx0" brushRef="#br0" timeOffset="57906.0003">8219 3483 213 0,'0'0'274'0,"-3"-11"-15"16,3 11-17-16,0 0-18 0,0 0-13 0,0 0-20 16,0 0-17-16,0 0-14 0,0 0-14 0,0 0-6 15,0 0-12-15,0 0-5 0,0 0-4 0,22 17-5 16,-14-6-2-16,-2 1-4 0,0 3 0 0,1-3-4 15,2 3 4-15,0 1-11 0,-1-1 2 0,1 4-6 16,-2-1 11-16,-1 0-16 0,4 2-7 0,-4-2 1 16,0-1-9-16,-3-3-4 0,5 1 0 0,-8 2-7 0,3-3 0 15,0-3-11-15,-3 2-3 0,3-2 0 16,-3-1-1-16,0-10 0 0,0 15-6 0,0-15-2 16,4 11-1-16,-4-11-16 0,0 0 14 0,3 13-2 0,-3-13-4 15,0 0 4-15,3 7 5 0,-3-7 3 0,0 0-1 16,0 0-5-16,0 0-5 0,0 0-5 0,0 0 2 15,0 0-9-15,0 0 3 0,-10-36-4 0,10 22-1 16,0-1-5-16,4-1-7 0,-4-1 0 0,3-3-4 16,3-2-2-16,-6-3-11 0,3 1-1 0,0 7 1 15,2 0 1-15,-5-1 2 0,3 5 4 0,3-3-3 16,-3 1-3-16,0-1 8 0,0 6-7 0,-2 2 2 16,2-2 3-16,-3 10 2 0,9-10-3 0,-9 10 1 15,3-11-12-15,-3 11 13 0,7-10-3 0,-7 10-2 16,0 0 4-16,9-7-5 0,-9 7 5 0,0 0-3 15,0 0 0-15,24 14 4 0,-18-8 11 0,0 3-11 16,2-3-1-16,4 5 14 0,-2 2-13 0,2-2 16 0,-2 1-12 16,1 0 7-16,1 2-6 0,-5 0 5 0,2 0 5 15,-3-4-5-15,2 1 5 0,1 2 6 16,-6-2-6-16,1-4 1 0,2 3 4 0,-3-1-5 0,3-3-5 16,-6-6-1-16,7 10 3 0,-4-3-1 0,-3-7-2 15,6 10 4-15,-6-10-1 0,5 5 3 0,-5-5-4 16,0 0-2-16,6 7 5 0,-6-7-2 0,0 0 3 15,0 0 1-15,0 0 2 0,0 0-3 0,0 0-3 16,19-11-6-16,-13 4 5 0,2 0 1 0,-2-3 0 16,4-4-2-16,-4 3-1 0,3-5-1 0,-2 4-8 0,-1-6 2 15,0 5-2-15,-1-7 3 0,-2 4-8 16,3 1 7-16,0-1-2 0,-3 2 0 0,-2 2 13 16,2 1-13-16,-3 11-1 0,0-19 3 0,0 19 1 0,6-11-4 15,-6 11-7-15,0 0 7 0,3-12-8 16,-3 12 2-16,0 0 5 0,0 0 0 0,0 0-3 15,0 0 4-15,0 0-1 0,0 0 1 0,16 31 5 0,-13-20-6 16,2 0 0-16,-5 5 10 0,6-2 1 0,-3-1 1 16,0 5-1-16,0-5 3 0,1 2-10 0,2-1 7 15,-3-1-3-15,3 1 0 0,-1-3-1 0,-2 0 1 16,0-1 3-16,3 0-1 0,-2-4 2 0,2 3-2 16,0-2 3-16,1-1-2 0,-7-6 2 0,12 9-2 15,-4-7 2-15,-8-2-2 0,12 3 0 0,-12-3-5 16,19-3-14-16,-8 0-1 0,1-5-4 0,-5 0-8 15,5-2-13-15,-2-2 1 0,1 1-1 0,1-3-10 16,1-1 10-16,-1 0-2 0,2-4 3 0,-1-4-1 0,-4 7 6 16,1 2-1-16,-1 1 0 0,-4-1 10 15,4 4-1-15,-3-1 4 0,-2 4 8 0,-4-4 3 16,0 11-6-16,6-11 0 0,-6 11 1 0,0 0 15 0,9-6-14 16,-9 6 7-16,0 0-7 0,0 0 1 0,0 0 1 15,8 28 7-15,-5-21 4 0,-1 0 1 0,1 7-5 16,0-3 7-16,2 4-17 0,1-2 23 15,-3 0-1-15,4-2 3 0,-1-1-5 0,3 0 3 0,-4 1-2 16,7-4 3-16,-5 3 8 0,-1-6 1 0,3 0 2 16,-9-4-12-16,18 6 14 0,-9-2-6 0,1-4 4 15,-10 0 1-15,23-7-3 0,-8 4-5 0,-5-1-2 16,3-2 3-16,1-2-5 0,-2 1 2 0,1-6 4 16,1 2 8-16,-2 0-22 0,-2-2-1 0,2-2-7 15,-5 0-5-15,4-4-1 0,-8 1-3 0,3 3-1 16,0-3-3-16,-3 3 3 0,-3-1-7 0,0 1 8 15,0 4 3-15,0 11-3 0,-6-24 6 0,3 13-1 16,-5 6-2-16,8 5-1 0,-15-10 9 0,5 7-3 0,10 3 6 16,-22 0-5-16,8 4 3 0,2 3 1 0,-4 0 7 15,2 6-5-15,4-3 7 0,-5 2-2 16,2 1 1-16,4 1-3 0,-2 1 8 0,2 0-2 0,2 0 1 16,-1-1-3-16,2 1 11 0,3 0-10 0,3-1 2 15,-3 1 6-15,3-4-8 0,0-11 3 0,3 17 1 16,-3-6-6-16,3-3 2 0,2 1 2 0,-2 0-5 15,-3-9 4-15,12 12 18 0,-8-9-21 0,-4-3 1 16,20 4-1-16,-20-4 2 0,16-4 4 0,-16 4 2 16,25-5-6-16,-11 0 2 0,-2-1 0 0,1-5-6 15,1 2 17-15,-2-3-18 0,4-5-9 0,0-5-3 16,-5 11-12-16,4-9 16 0,-5 3-6 0,-4 6-3 16,2-4 21-16,-2 3-18 0,1-2 3 0,-1 0-3 15,-3 5 9-15,0 1 2 0,-3 8 2 0,6-12 1 16,-3 5-9-16,-3 7 5 0,4-7-4 0,-4 7 2 15,0 0-14-15,0 0 18 0,0 0-2 0,0 0-1 16,20 15 6-16,-20-15-5 0,6 11 4 0,-3-5 6 16,3 4 1-16,-2-2-10 0,2 2 5 0,2 3 21 15,-2-3-17-15,0 1 1 0,2-2-8 0,-3 2 9 16,1 0-1-16,4-1 0 0,-4-4 1 0,8 2-8 16,-5-1 10-16,1 1-6 0,-4-6-5 0,3 1 11 0,-9-3-6 15,19 6 1-15,-11-6-9 0,-8 0-3 16,16-6-10-16,-16 6-2 0,17-5-4 0,-11-2-9 0,1 1-2 15,-7 6 1-15,12-14-12 0,-9 3-3 0,0 1 0 16,-1-3 3-16,0-6 4 0,4 6 8 0,0-6-7 16,-6 3 1-16,3-1 6 0,0-1 1 0,2 1 0 15,-5 2 9-15,0 1 3 0,6 1 9 0,-3 6 10 16,-3 7 11-16,1-18 1 0,-1 18 5 0,3-10 0 16,-3 10-1-16,6-8-6 0,-6 8 3 0,0 0-4 15,0 0 1-15,0 0 10 0,0 0 3 0,0 0-3 16,29 18 6-16,-22-11 10 0,5 0 20 0,-2 3-14 15,2 1 11-15,-1 3-1 0,-1-1 7 0,5-2 4 16,-1 3 6-16,2 3-7 0,3-4 18 0,-5-2-3 16,-1 4-3-16,5-7-1 0,-3 4-5 0,-3-7-5 15,4 9-1-15,1-6-6 0,-2-1-3 0,-2-1-8 16,1 0-2-16,-1 2-5 0,-3-5-4 0,-2 0 0 0,-1 1-7 16,-7-4-10-16,14 3-13 0,-14-3-23 0,12 4-27 15,-12-4-27-15,0 0-26 0,13-2-37 0,-13 2-28 16,0 0-27-16,0 0-41 0,10-11-53 0,-10 11-50 15,3-15-328-15,-3 15-719 0,0-20 318 0</inkml:trace>
          <inkml:trace contextRef="#ctx0" brushRef="#br0" timeOffset="58150.4849">10158 3200 92 0,'0'0'320'0,"0"0"-15"15,-24 20-20-15,18-13-18 0,0 6-16 0,2-2-7 0,-2 4-24 16,-5 6-5-16,2-4 1 0,0 8-5 0,-4 8-12 16,1-10-16-16,-1 4 4 0,-1-2-15 0,4-4-11 0,-4 6-9 15,-1-4 0-15,2-1-26 0,1-1-9 16,-1-1-11-16,-4 0-11 0,8-6-13 0,-1 3-8 16,-1-4-1-16,2 2-9 0,2-1-16 0,-5-3-25 0,5-4-32 15,1 2-36-15,-2-3-27 0,8-6-30 0,-15 11-38 16,12-8-49-16,3-3-57 0,0 0-62 0,-16 0-281 15,16 0-636-15,0 0 281 0</inkml:trace>
          <inkml:trace contextRef="#ctx0" brushRef="#br0" timeOffset="58982.9282">10653 2855 117 0,'0'0'262'0,"0"0"-16"0,0 0-13 0,0 0-14 16,0 0-11-16,0 0-12 0,0 0-2 0,0 0-13 16,0 0-9-16,-24 15-11 0,14-9-16 0,1 3-5 15,-3-4-13-15,-2 2-8 0,3 3-9 0,2 0-6 16,-3 2-9-16,3-5-7 0,-2 4-10 15,-1-3-8-15,6 0-10 0,0 2-4 0,2-3-9 0,4-7 5 16,-8 11-10-16,4-2-8 0,4-9-2 16,-3 16-1-16,3-16-2 0,1 13-3 0,-1-13-3 0,0 0-3 15,2 18-3-15,-2-18 2 0,6 10-3 0,-6-10 4 16,10 7-5-16,-7 0-1 0,-3-7-4 0,14 8-1 16,-7-4 1-16,-7-4-3 0,14 9-2 0,-4-2 0 15,-1-7 2-15,-9 0 1 0,18 7-4 0,-9-3 1 16,-9-4-2-16,16 6 2 0,-10 1 1 0,3-4 2 15,-1 1-3-15,-8-4 0 0,10 11 4 0,-4-6 1 16,-6-5 3-16,6 15 10 0,-3-10 5 0,-3-5 11 16,2 17 1-16,-2-17 3 0,-8 20 8 0,5-5 10 0,-6-2-12 15,0-2 6-15,2 2 0 0,-4-2-5 16,1 4-1-16,-1-3-3 0,-1 0-3 0,2 3-7 0,-5 0 1 16,5-4-5-16,-1 3-1 0,2 0-5 0,0-3-5 15,-4 4 1-15,7-6-2 0,0-1 2 16,-1 1-6-16,2 0-2 0,5-9-4 0,-9 11-9 0,6-6-9 15,3-5 1-15,0 0-10 0,0 0-4 0,0 0-10 16,6 17-16-16,-6-17-9 0,0 0 0 0,18-2-10 16,-18 2 4-16,15-4 0 0,-15 4 5 15,21-1 3-15,-11-2 6 0,4 2 5 0,-14 1 1 0,21 0 4 16,-13 1 5-16,-8-1 5 0,17 4-3 0,-17-4 9 16,15 4 7-16,-8 3 12 0,-1-2 12 0,0 3 4 15,-1-1 15-15,-1 3-1 0,1-1 18 0,-1 4 6 0,-1 1 9 16,-3-1 9-16,3 1-1 0,2 2 5 0,-1-1 0 15,-1 0 3-15,-2-2-4 0,2 6-3 0,5-6-7 16,-2 1-1-16,-3 1-7 0,3-6-6 0,-2 4-1 16,2-4-8-16,-3-2 1 0,0 2-5 0,6 1-3 15,-4-3-19-15,-5-7-31 0,6 9-49 0,-6-9-42 16,6 11-34-16,-6-11-47 0,0 0-67 0,0 0-98 16,0 0-320-16,0 0-732 0,0 0 324 0</inkml:trace>
          <inkml:trace contextRef="#ctx0" brushRef="#br0" timeOffset="60875.2453">11206 2938 214 0,'0'0'211'15,"0"0"0"-15,5-7-4 0,-5 7-6 0,0 0-1 16,0 0-8-16,0 0-7 0,0 0-4 0,4-10-10 15,-4 10-5-15,0 0-5 0,0 0-9 0,0 0-13 16,0 0-5-16,0 0-8 0,0 0-13 0,0 0-10 0,0 0-11 16,0 0 4-16,0 0-21 0,0 0 2 0,0 0-3 15,-28 26-5-15,20-14-5 0,-2 2 1 16,1-1 6-16,-3 1-3 0,0 3-4 16,-1 6-1-16,-1-3 9 0,1-1-6 0,3 6 10 0,-4-4-1 0,2 1-1 15,2-1-2-15,2 4-1 0,-1-4 2 16,2 4-1-16,-4-2-5 0,5-7-2 0,1 3-7 0,0 4-1 15,-4 1-4-15,6-8 1 0,3-1-4 0,-1 3-3 16,2-2-5-16,-1 1 4 0,3-2-8 0,3-1 0 16,0-1-4-16,-2 0 3 0,4-8-4 15,-1 8 2-15,1-4-2 0,2 2-11 0,-1 0 7 0,-1-3 0 16,2-4-1-16,-2 3-1 0,-1-2-3 0,5 0-3 16,-5-1 0-16,5 2 2 0,-1-4-5 0,1-2-1 0,0 3-3 15,1-3 1-15,2 0-1 0,-15 0-1 16,24 0-4-16,-9-4 0 0,-2 4-4 0,1-1 5 15,-2-5 1-15,1 4-6 0,-1-3 5 0,-5 1 0 0,5 1-2 16,-1-3-2-16,2 1-1 0,-5-2 0 0,1 1 1 16,0-2 0-16,-9 8 0 0,11-10-1 0,-6 2 0 15,-1-3 1-15,-4 11-2 0,6-12-5 0,-4-2 4 16,-2 14-9-16,3-12 9 0,-3 12 1 0,-3-13-3 16,3 13-4-16,-5-14-4 0,5 14 3 0,-10-10-3 15,4 5 7-15,6 5-3 0,-15-8 2 0,5 3-1 16,10 5-3-16,-18-3 3 0,6 0 1 15,1-2-3-15,11 5 1 0,-22-2-1 0,22 2 1 0,-27 3 2 16,14 0-1-16,-7 1 1 0,5-1 2 0,5 2-3 0,-5 0 0 16,2 2 0-16,1 0 2 0,0-3 0 15,-2-1-6-15,7 5-4 0,-1-5-18 0,0 4-21 16,8-7-25-16,-15 10-24 0,10-6-26 0,5-4-34 16,-10 8-19-16,10-8-34 0,-2 13-37 0,2-13-42 15,0 0-72-15,0 0-295 0,0 0-712 0,15 7 315 0</inkml:trace>
          <inkml:trace contextRef="#ctx0" brushRef="#br0" timeOffset="61112.9253">11716 3395 45 0,'9'7'292'16,"-4"0"-4"-16,1 1-15 0,0 1-17 0,-3 4-9 15,1-1-17-15,-2 3-17 0,2 2-9 0,-4 0-10 16,-3 0-12-16,3 1-18 0,-3-1-16 0,-4 0-4 16,1-1-23-16,-2 4 3 0,-4 4-10 0,2-4-17 0,-3-2-2 15,-1 3-18-15,4-7-6 0,-1 1-21 16,-1-2-25-16,2 0-38 0,-4 2-36 0,5-4-46 16,1-1-53-16,-1 1-68 0,0-5-307 0,1-2-565 0,1 0 250 15</inkml:trace>
        </inkml:traceGroup>
        <inkml:traceGroup>
          <inkml:annotationXML>
            <emma:emma xmlns:emma="http://www.w3.org/2003/04/emma" version="1.0">
              <emma:interpretation id="{3FAEB241-7B7E-407C-AF2D-6020F56961B2}" emma:medium="tactile" emma:mode="ink">
                <msink:context xmlns:msink="http://schemas.microsoft.com/ink/2010/main" type="inkWord" rotatedBoundingBox="14307,3836 16346,3721 16383,4383 14344,4498"/>
              </emma:interpretation>
            </emma:emma>
          </inkml:annotationXML>
          <inkml:trace contextRef="#ctx0" brushRef="#br0" timeOffset="62253.8396">12243 3073 28 0,'-8'-11'287'0,"1"-1"-6"0,2 4-11 0,5 8-17 0,-8-18-9 16,3 10-18-16,2-2-14 0,3 10-20 0,0-16-9 15,0 16-20-15,2-17-16 0,2 7-12 0,-4 10-14 16,16-16-12-16,-4 7-5 0,2 2-9 0,1-4-9 16,4 3-16-16,-1 1 6 0,4-2 0 15,-2 3-16-15,10 1 0 0,-7-2 1 0,3 3-8 16,-1-2-2-16,2 6-3 0,0 0-6 0,0 2 5 16,-3 2-2-16,-7 0-13 0,3 3 5 0,-2-2 7 0,0 2-12 15,-3 1 1-15,-2 4-3 0,-1 2 0 0,-6-1-2 16,1 2 11-16,-4 0 5 0,0 0 9 0,-6 0-3 15,-3 2 16-15,2 1 3 0,-5-4-2 0,-5 7 3 16,1-3-7-16,-2 0-3 0,2-2-5 0,-5-1-7 16,1 5 0-16,4-9-6 0,0 0-3 0,1-1-2 15,0 0-6-15,0 0-3 0,1 1-1 0,1-7-9 0,2 2-21 16,1 0-23-16,7-6-30 0,-7 5-24 0,7-5-33 16,0 0-21-16,0 0-32 0,0 0-38 0,0 0-47 15,0 0-50-15,0 0-318 0,0 0-670 0,25-24 296 16</inkml:trace>
          <inkml:trace contextRef="#ctx0" brushRef="#br0" timeOffset="61901.8606">12300 2976 72 0,'3'-3'339'0,"-3"3"-8"0,0 0-16 0,7-7-18 0,-7 7-22 16,0 0-28-16,0 0-27 0,0 0-30 0,0 0-3 16,0 0-7-16,10 25-6 0,-8-11 1 0,-1 3-1 15,2 3 0-15,0 2-6 0,2 2 4 0,-2 0 11 16,6 5-15-16,-2 7-1 0,-1-10-2 0,2-1-2 15,-1-2-8-15,1 0-12 0,2 0-9 0,-1-4-4 16,-2 5-11-16,4-2-7 0,-5-7-10 0,3 7-13 16,-3-12-7-16,3 7-9 0,-3-2-3 0,0-2-7 15,-2-2-8-15,-1-3-4 0,2 0-3 0,-2 0-5 16,1 0-14-16,-4-8-21 0,6 11-22 0,-6-11-27 16,0 12-29-16,0-12-25 0,1 10-21 0,-1-10-27 15,0 0-14-15,0 0-18 0,0 0-29 0,0 0-25 16,0 0-22-16,0 0-27 0,0 0-33 0,-32-22-40 0,20 14-251 15,1-7-651-15,1-5 289 0</inkml:trace>
          <inkml:trace contextRef="#ctx0" brushRef="#br0" timeOffset="62580.9458">13202 2900 84 0,'0'0'288'0,"3"-6"-10"0,-3 6-19 0,0 0-8 16,0 0-21-16,0 0-17 0,4-8-19 0,-4 8-9 15,0 0-16-15,0 0-15 0,0 0-5 0,0 0-9 16,0 0-1-16,0 0-5 0,0 0-6 0,-28 21-2 16,19-11-1-16,0 0-1 0,2 6 2 0,-1-1-2 15,-4 2 6-15,0-1 0 0,5 1-8 0,-4 3 1 16,7-2 3-16,-2-2 1 0,1 1-1 0,4 3-4 0,-5-6-4 16,6 3 0-16,0 1 1 0,1 0-5 15,-1 5-3-15,5-9-2 0,1 1-4 0,3 1-12 0,-3-5-7 16,-2 2-9-16,2-1-5 0,-1-4-6 0,5 3-1 15,-4-2-13-15,2-2-1 0,-2 3-10 16,0-5-19-16,-2 3-36 0,-4-8-37 0,12 8-61 0,-12-8-49 16,10 4-41-16,-10-4-30 0,0 0-51 0,6 7-62 15,-6-7-82-15,0 0-276 0,0 0-763 0,5-21 338 16</inkml:trace>
          <inkml:trace contextRef="#ctx0" brushRef="#br0" timeOffset="63030.9029">13378 3099 259 0,'6'-10'281'0,"-6"10"-24"15,7-10-17-15,2 5-16 0,2-3-16 0,-1 2-16 16,0-2-18-16,5-2-12 0,-1 1-12 0,1 4-15 16,-2-6-12-16,1 5-13 0,-5 1-1 0,4-1-7 15,3-1-10-15,-1 3-5 0,-7-1-3 0,2 1-7 16,1-2-1-16,-11 6-5 0,19-5 1 0,-9 5-8 0,-10 0 1 15,14-2-10-15,-14 2 4 0,15 0-3 16,-15 0-10-16,12 2 4 0,-12-2-2 0,12 7 1 16,-5 1-11-16,-7-8 5 0,8 13 4 0,-7-5-5 0,1 2 9 15,-2-10-1-15,4 16 21 0,-4-5-24 0,0 4 13 16,0-1-3-16,0-1 1 0,-4 2 2 0,1-1-1 16,-2 3-5-16,-4 1 4 0,5-1-1 0,-4-4-4 15,1 2-3-15,-2 0-1 0,-2 1 0 0,5-6-3 16,-3 5-1-16,3-6-2 0,-1 3-1 0,0 0-4 15,1 3 2-15,0-10-7 0,0 5-3 0,6-10 1 0,-5 10-2 16,5-10-1-16,0 0-3 0,-4 17 1 16,4-17 2-16,0 0 2 0,0 0 2 0,13 4 3 15,-13-4-6-15,15 0-1 0,-15 0-1 0,27-3-1 0,-12 3-3 16,3-1-5-16,1-5 0 0,-3 2 1 0,4 1-11 16,-1-1 5-16,2 0-8 0,-4 1-27 15,-3 0-18-15,0 2-27 0,-5-5-32 0,3 3-22 16,-12 3-31-16,13-4-30 0,-13 4-46 0,6-5-57 0,-6 5-47 15,2-12-352-15,-2 12-739 0,0 0 328 16</inkml:trace>
          <inkml:trace contextRef="#ctx0" brushRef="#br0" timeOffset="63348.9264">13973 2802 250 0,'0'0'291'0,"12"-3"-19"16,-12 3-18-16,15-5-12 0,-5 3-14 0,-10 2-14 15,18 2-6-15,-2 3-25 0,-1 1-5 0,0 1-10 16,2 0-10-16,4 8 3 0,-7-4-4 0,6 7-2 16,-1 1 6-16,-4 2 0 0,2 0-6 0,-4-1-4 15,-3 3-9-15,2 0-2 0,-1 2-8 0,-2-4-3 16,-5 3-7-16,-4-1-6 0,-3-1-4 0,0-2-12 0,0 2-3 15,-4-2-13-15,-4 6-5 0,-2-6-11 0,0-1-4 16,1-4-10-16,-2 4-14 0,1-7-26 16,-1 4-36-16,7-5-37 0,-2-1-35 0,0-3-28 0,3 0-32 15,-1-1-28-15,7-6-38 0,-11 8-51 0,11-8-71 16,0 0-287-16,0 0-682 0,0 0 301 16</inkml:trace>
        </inkml:traceGroup>
        <inkml:traceGroup>
          <inkml:annotationXML>
            <emma:emma xmlns:emma="http://www.w3.org/2003/04/emma" version="1.0">
              <emma:interpretation id="{2250EFB4-6420-40FF-B85E-48216F26232D}" emma:medium="tactile" emma:mode="ink">
                <msink:context xmlns:msink="http://schemas.microsoft.com/ink/2010/main" type="inkWord" rotatedBoundingBox="16612,3447 20361,3237 20408,4064 16658,4275"/>
              </emma:interpretation>
            </emma:emma>
          </inkml:annotationXML>
          <inkml:trace contextRef="#ctx0" brushRef="#br0" timeOffset="63620.9333">14538 3079 70 0,'16'-1'334'16,"-16"1"-15"-16,11 0-11 0,-11 0-14 0,18 1-14 15,-18-1-11-15,22-2-19 0,-10 2-16 0,6-3-8 16,-3 3-4-16,3 0-14 0,-2-3-9 0,4 2-17 15,-1-1-8-15,-1 0-19 0,6-2-10 0,0 0-6 16,-5 3-20-16,0 1-14 0,1-5 2 0,-1 3-23 16,5-2-5-16,-6-2-6 0,0 5-6 0,-3-5-9 15,0 4-9-15,-2-1-13 0,-2 1-16 0,-3-2-26 0,-8 4-23 16,18-6-36-16,-12 1-32 0,-6 5-28 0,5-7-40 16,-5 7-45-16,0 0-41 0,0 0-59 0,-14-24-282 15,5 17-640-15,2 0 283 0</inkml:trace>
          <inkml:trace contextRef="#ctx0" brushRef="#br0" timeOffset="63862.8014">14814 2845 80 0,'0'0'339'0,"0"0"-15"0,0 0-17 0,0 0-24 16,0 0-28-16,0 0-13 0,-12 11-13 0,12-11-8 15,0 14-3-15,0-14-5 0,0 22 3 0,-1-7-3 16,1-1-2-16,-3 3-9 0,1 0-9 0,2 1-9 15,0 2-13-15,0-2-11 0,2-1-11 16,-2-3-13-16,0 4-14 0,0 0-11 0,0-1-12 0,-2-2-7 16,4 1-8-16,-2-1-11 0,4-1-8 0,-2-3-15 0,-2-1-32 15,0-10-38-15,4 17-42 0,-2-13-32 16,-2-4-38-16,4 11-33 0,-4-11-33 0,7 6-36 0,-7-6-48 16,14 0-55-16,-14 0-286 0,0 0-675 0,21-11 299 15</inkml:trace>
          <inkml:trace contextRef="#ctx0" brushRef="#br0" timeOffset="64242.9012">15156 2913 123 0,'11'-6'362'16,"-11"6"-37"-16,0 0-30 0,11-2-26 0,-11 2-22 16,0 0-17-16,7 12-18 0,-7-12-11 0,3 12-12 15,0-3-7-15,0 1-10 0,2 4-8 0,-2 0-7 16,1 0-5-16,-1 2-5 0,2-1-5 0,-1 0-4 15,2-1-11-15,-1 0-4 0,-1 1-9 0,2 0-12 16,-3-3 2-16,3 2-11 0,1-4-11 0,-2 1-7 16,1-4 0-16,-3 3-8 0,1-2-3 15,1 2-4-15,-5-10-7 0,3 9-7 0,-3-9-4 0,4 8 2 16,-4-8-2-16,3 10 1 0,-3-10 4 0,0 0 6 16,0 0 2-16,0 0-8 0,0 0 1 0,0 0-6 0,0 0-5 15,0 0-3-15,0 0 0 0,0 0-5 0,3-31-5 16,-3 31-2-16,3-20 2 0,0 5 2 15,0 3 0-15,2-4 5 0,1-1-8 0,-2 2 4 0,8-9-5 16,-2 3-3-16,-1 6 0 0,2-2-3 0,-1 1 5 16,4 1-13-16,-2 4 15 0,1-3-18 15,0 1-3-15,2 2-7 0,3 3-12 0,-4 1-23 0,1-1-26 16,1 1-35-16,0 2-35 0,2-1-33 0,-4 1-36 16,1-1-39-16,-2 3-48 0,-1-2-53 0,3 0-357 15,-3-2-759-15,-2 2 336 0</inkml:trace>
          <inkml:trace contextRef="#ctx0" brushRef="#br0" timeOffset="64533.0198">15891 2585 292 0,'7'-3'333'16,"-7"3"-14"-16,0 0-25 0,0 0-27 0,0 0-21 0,0 0-23 0,0 0-10 0,0 0-3 0,0 0-15 15,-13 35 4-15,4-15 5 0,-5 5-2 0,7-3-2 16,-3 3 7-16,1-1-5 0,3 3-7 0,-2-3-5 16,4 5-8-16,1-3-4 0,3 0-8 0,0-1-9 15,3 3-7-15,3-3-10 0,1-1-12 0,5-1-14 16,-3 2-7-16,4-4-9 0,5 0-10 0,2-4-5 16,1-2-11-16,2 5-7 0,1 1-7 0,-1-10-11 15,-1 2-25-15,3-1-35 0,-2-1-43 0,-4-5-48 16,1 0-54-16,-1-2-59 0,0 0-56 0,1-4-65 15,-1-4-86-15,-4 1-340 0,3-4-822 0,-5 2 364 16</inkml:trace>
          <inkml:trace contextRef="#ctx0" brushRef="#br0" timeOffset="65270.4189">16422 2704 25 0,'-9'-7'335'0,"9"7"-15"0,-11-6-9 0,11 6-10 15,-7-4-18-15,7 4-13 0,0 0-18 0,-8-11-7 16,8 11-31-16,0 0-4 0,-1-10-27 0,1 10-5 16,0 0-30-16,0 0-14 0,0 0-11 0,10-18-7 15,-1 14-17-15,0 0-2 0,5-2-16 0,1 3-8 16,-2-1-4-16,5 1-1 0,-3 0-17 0,3 2 3 15,1 1-14-15,0 0 2 0,-2 1 0 0,1 0-3 0,0 2 1 16,-3 3-6-16,0 0-4 0,-4 1-2 16,3-2 5-16,-7 2-3 0,4 6 0 0,-5-4 2 15,-3 3 6-15,3 2 8 0,-6 0 1 0,0 0 10 0,-2 2-3 16,-2-4-4-16,-2 7 3 0,-2-8-7 16,-1 4-1-16,-1-1-2 0,2-3-5 0,0 2-6 0,-3-2-1 15,4 0-2-15,-1-5-5 0,2 4-4 16,0-5 0-16,6-5-2 0,-7 8 6 0,7-8-13 0,-6 9-1 15,6-9 0-15,0 0-1 0,0 0-1 0,0 0 4 16,0 0-4-16,0 0 0 0,21 10 2 16,-21-10-6-16,18-1 1 0,-6-1-2 0,2-1 3 15,-2 3-3-15,3 0 0 0,-1-2-1 0,-2 0 0 0,-12 2 6 16,20-3-6-16,-8 0-1 0,-12 3-4 0,21 3 1 16,-21-3-1-16,15 0 0 0,-7 3 0 0,-8-3 3 15,13 4 4-15,-13-4-7 0,11 6 9 0,-11-6-10 16,6 8 5-16,-6-8 4 0,5 13-1 0,-5-13 5 15,-3 14 10-15,3-14 11 0,-5 18-3 0,-1-9 5 16,-5 1 3-16,-1 2 1 0,-3-3 2 0,-3 2 1 16,0 0-5-16,-4 0-3 0,-3-2 0 0,-2 0-4 15,2 0 0-15,-2 2-5 0,0-4-2 0,2-2 1 0,7 1-4 16,0-2-3-16,3 1-4 0,1-4-10 16,-2 0-17-16,7 2-25 0,9-3-29 0,-18 1-37 0,18-1-35 15,0 0-46-15,-13-6-39 0,13 6-51 0,0 0-62 16,0-16-97-16,0 16-256 0,12-26-751 15,-5 12 331-15</inkml:trace>
          <inkml:trace contextRef="#ctx0" brushRef="#br0" timeOffset="65556.4158">17051 2829 11 0,'0'0'320'16,"13"3"-12"-16,-13-3-10 0,18 4-7 0,-10-3-8 16,-8-1-14-16,21 2-9 0,-3-1-6 0,-8 3-6 15,3-3-6-15,-1 4-8 0,3-1-4 0,3-4-7 16,-3 2-4-16,-1 0-10 0,-3 0-12 0,6 1-16 16,-4-3-10-16,2 0-11 0,-15 0-17 0,21 2-13 15,-10 1-9-15,-1-3-14 0,-10 0-13 0,19 0-8 16,-8 0-9-16,-11 0-8 0,15-3-13 0,-15 3-30 0,15 0-30 15,-15 0-43-15,10-4-47 0,-10 4-44 0,14-5-41 16,-14 5-45-16,8-6-49 0,-8 6-61 0,11-11-370 16,-10 4-763-16,2-1 337 0</inkml:trace>
          <inkml:trace contextRef="#ctx0" brushRef="#br0" timeOffset="66058.5356">17527 2733 14 0,'0'0'321'0,"0"0"-17"16,6-7-9-16,-6 7-17 0,0 0-14 0,4-11-18 16,-4 11-18-16,11-11-19 0,-5 4-17 0,-6 7-18 15,12-10-18-15,-8 2-13 0,5 2-11 0,-2-4-14 16,1 0-11-16,4 2-9 0,-3 3-10 0,-2-2-9 16,4-1-11-16,-2 3-7 0,1-1 1 0,4-1-3 15,-6 2 2-15,0 1-17 0,4 1 6 0,-12 3-2 16,18-5-7-16,-9 4 0 0,-9 1-9 0,15 0 4 15,-15 0-8-15,13 1 0 0,-3 4 0 0,-10-5 3 0,14 8 0 16,-7 0 10-16,-1-2 0 0,-3 1-1 0,3 2 10 16,-1 3-1-16,1-1 5 0,0 8 0 0,-3-5 1 15,-2 1 3-15,2-1 0 0,-1 1 4 0,-2 3 6 16,-2-1-6-16,-1-1 1 0,3 2-2 0,-4 3-1 16,-5 0 0-16,1 0-3 0,1-5-1 15,-2 0-5-15,1 0 0 0,-1-2-8 0,2 1 4 0,0-2-4 16,-2 5-9-16,3-6 2 0,0-3-3 0,0 2-3 15,0-5 0-15,3 1-6 0,3-7 1 0,-9 11-2 16,9-11-2-16,-3 11 4 0,3-11-10 0,0 0-1 16,0 0 2-16,0 0-2 0,0 0 2 0,0 0-3 15,0 0 0-15,19 8 4 0,-19-8-8 0,20-6-2 16,-11 10 2-16,-9-4-4 0,20-4 6 0,-8 1-6 16,3 0 0-16,-1-1-3 0,2 3 6 0,-2-1-7 15,-1-1 2-15,0 1 1 0,-2 0 0 0,-11 2-12 16,19-1-6-16,-8-2-28 0,-11 3-22 0,16-1-21 15,-7-1-34-15,-9 2-32 0,15-4-26 0,-15 4-25 16,13-3-30-16,-13 3-40 0,9-4-46 0,0-2-69 16,-9 6-260-16,9-14-701 0,-1 3 311 0</inkml:trace>
          <inkml:trace contextRef="#ctx0" brushRef="#br0" timeOffset="66370.6136">18205 2430 104 0,'0'0'258'15,"0"0"-4"-15,0 0-1 0,14 14-5 0,-8-6-8 16,-2 1-9-16,-2 5-8 0,1 3-4 0,1 1-7 15,2 5-3-15,-6 2-5 0,2 2 1 0,-1 2-5 16,2-1-4-16,5 8-3 0,-1 1-8 0,-2-8-11 0,-2 6-13 16,1-8-17-16,-1 11-14 0,3-11-10 0,-3 2-13 15,-2-8-13-15,1 5-4 0,-1-4-18 16,-1 0-29-16,-1-7-58 0,-1 5-53 0,1-4-47 16,-4-1-54-16,-2-1-80 0,1-2-100 0,-6-3-285 15,6-2-688-15,-1-2 305 0</inkml:trace>
          <inkml:trace contextRef="#ctx0" brushRef="#br0" timeOffset="68108.6979">18031 2296 154 0,'0'0'240'0,"0"0"-14"0,0 0-13 0,-18 22-11 0,18-22-10 15,0 0-12-15,0 0-13 0,0 0-7 0,0 0-4 16,0 0-6-16,0 0-11 0,0 0-6 16,0 0-10-16,0 0-6 0,0 0-3 0,0 0-13 0,0 0-5 15,0 0-8-15,0 0-5 0,0 0-9 0,0 0-5 16,0 0-8-16,0 0-5 0,0 0-7 0,0 0-3 15,0 0 0-15,0 0-1 0,0 0-3 0,0 0-3 16,13 13 3-16,-13-13-1 0,6 10 1 0,-1-3 1 16,-5-7 1-16,9 9-5 0,-5 0 0 0,-4-9 5 15,8 10 0-15,-5-3-6 0,3 1 1 0,-6-8 0 16,7 11-3-16,-1-7 3 0,-1 3 1 0,2 1-1 16,-1-4-2-16,-3 4 5 0,-3-8-2 0,9 12 3 15,-5-5-5-15,2-3 16 0,-6-4-14 0,11 15 1 16,-4-11 3-16,-1 2-8 0,0 0 1 0,-6-6-3 0,9 12 4 15,-4-8-1-15,-5-4-4 0,10 9 4 16,-10-9-3-16,6 11-3 0,-1-5 5 0,-5-6-7 16,7 11 1-16,-3-7-3 0,-4-4 0 0,6 10-1 0,-6-10-2 15,5 10-1-15,-5-10-1 0,6 8 0 0,-6-8 1 16,4 13-3-16,-4-13 3 0,8 8 0 16,-7 0-1-16,-1-8 1 0,6 8 1 0,-6-8 0 0,0 0-2 15,0 13-4-15,0-13 3 0,5 11-4 0,-5-11 0 16,6 9 3-16,-6-9-2 0,7 7 0 0,-7-7-1 15,0 0-2-15,2 15-1 0,-2-15 2 0,1 9 5 16,-1-9-8-16,0 0 0 0,3 14 0 0,-3-14-1 16,2 10 4-16,-2-10 2 0,3 11-5 0,-3-11 3 15,0 0 2-15,3 13-1 0,-3-13 1 0,1 11 0 16,-1-11 1 15,5 12-1-31,-5-12 2 0,0 0 1 0,1 13-1 0,-1-13 1 0,4 11 0 0,-4-11 0 0,2 11 0 0,-2-11 0 0,0 0-1 0,1 9 3 0,-1-9-2 16,5 10 0-16,-5-10 3 0,0 0-1 15,0 16-2-15,0-16 2 0,-3 12-2 0,3-12 2 16,6 13 1-16,-6-13 0 0,0 0 3 0,-6 16-7 0,6-16 2 16,-2 13 0-16,2-13 1 0,-3 13 1 0,3-13 3 15,0 15 5-15,0-15 0 0,-4 16-2 0,0-10 5 16,4-6 3-16,-3 14 2 0,0-3-3 0,0-3 2 16,3-8 6-16,-6 18-2 0,1-7-1 0,4-1 4 15,-2-2-3-15,3-8-2 0,-6 19 0 0,3-10-3 16,0-2 6-16,3-7-6 0,-2 17-1 0,-1-9-3 15,3-8-8-15,-3 15 1 0,3-15 0 0,-4 11 1 16,4-11-4-16,-2 15-2 0,2-15-5 0,-4 6 2 16,4-6-1-16,0 0-2 0,0 0-5 0,0 0-16 0,0 0-7 15,0 0-29-15,-3 11-30 0,3-11-34 16,0 0-53-16,0 0-76 0,0 0-68 0,0 0-75 16,0 0-82-16,-14-22-484 0,14 22-1021 15,-4-23 452-15</inkml:trace>
        </inkml:traceGroup>
        <inkml:traceGroup>
          <inkml:annotationXML>
            <emma:emma xmlns:emma="http://www.w3.org/2003/04/emma" version="1.0">
              <emma:interpretation id="{F65B4FF0-6BF0-4681-A3D4-3CD89FD09AFC}" emma:medium="tactile" emma:mode="ink">
                <msink:context xmlns:msink="http://schemas.microsoft.com/ink/2010/main" type="inkWord" rotatedBoundingBox="20866,3359 23322,3221 23385,4339 20929,4476"/>
              </emma:interpretation>
            </emma:emma>
          </inkml:annotationXML>
          <inkml:trace contextRef="#ctx0" brushRef="#br0" timeOffset="78564.833">18765 2464 43 0,'0'0'184'0,"0"0"-11"0,0 0-1 0,0 0-11 0,0 0-8 16,0 0-8-16,0 0-2 0,0 0-7 0,-3-16-10 15,3 16-6-15,0 0-8 0,0 0-8 16,0 0-7-16,0 0-8 0,0 0-6 0,0 0-10 16,0 0-8-16,7-19-6 0,-7 19-3 0,0 0-5 0,15-5 0 15,-15 5-3-15,12-6 1 0,-5 2-3 16,-7 4-1-16,17-5-2 0,-8 4-1 0,-9 1-3 16,19-4 1-16,-10 2-3 0,2-1 0 0,-11 3-2 0,20 0-3 15,-20 0-2-15,20 3-1 0,-13-3-4 0,-7 0 3 16,14 4-5-16,-14-4-1 0,13 7 1 0,-8-2-3 15,-5-5 2-15,7 10 0 0,-4-3 3 0,-3-7 0 16,5 17 0-16,-5-17 1 0,0 11 3 16,0-11 1-16,0 16-6 0,0-16 4 0,-2 15-3 0,2-15 0 15,-3 16 4-15,2-7 1 0,1-9-4 0,-3 21 2 16,0-14-6-16,3-7-2 0,-3 17 3 0,3-7-2 16,0-10-3-16,-6 16 1 0,4-10-2 0,2-6 1 15,-3 20-5-15,3-20-1 0,-1 13 6 0,1-13-5 16,1 16 1-16,-1-16-5 0,3 17 4 0,-3-17-5 15,3 11 4-15,-1-5 4 0,-2-6-9 0,9 15 7 16,-8-8-1-16,-1-7-1 0,8 12 3 0,-2-8 3 16,-6-4 0-16,13 9 2 0,-6-6-2 0,4 1 3 0,-11-4-1 15,15 10-1-15,-6-7 6 0,1-1-10 16,-10-2 4-16,15 5 7 0,-8-1-9 0,-7-4-6 16,14 3 3-16,-8 1-6 0,-6-4 4 0,10 4-7 0,-10-4 4 15,9 6 7-15,-9-6-9 0,0 0-1 0,12 7 4 16,-12-7-6-16,3 3 2 0,-3-3 9 0,0 0-10 15,5 10-1-15,-5-10 5 0,4 8 5 0,-4-8-6 16,0 0 10-16,0 0-6 0,0 14 0 0,0-14 9 16,2 9-3-16,-2-9 5 0,0 0 11 0,0 0-9 15,-8 19 3-15,4-13 4 0,4-6 0 16,-8 10-1-16,8-10 0 0,-9 14 1 0,3-7-3 0,0-2 0 16,0 1-4-16,0 3-4 0,6-9 0 0,-12 12 3 15,7-4-7-15,0 2 0 0,-1-3 0 0,0 2-3 16,6-9 2-16,-7 13-2 0,2-4 10 0,5-9-13 0,-6 15-6 15,6-15 0-15,-3 14 0 0,0-7 3 16,3-7-5-16,0 0 0 0,5 21 2 0,-4-14-2 16,4 2 2-16,1 1 1 0,0-4-2 0,3 6 0 0,-2-5-5 15,3 4 5-15,-1 0-1 0,0-1 0 16,6 1 18-16,-4 3-23 0,1 0 4 0,-3-1-2 16,3 2 1-16,-1-2-2 0,4 5 1 0,-4-5-5 0,-2 1 7 15,1-1-1-15,-2 3 3 0,-5 2-3 0,3-6 2 16,-5 0 4-16,4 1-6 0,-7 2 6 0,-2-1-10 15,2 3-14-15,-5-3-22 0,-4 1-32 0,2 0-30 16,-6 3-29-16,-3-3-33 0,1 2-42 16,0 2-57-16,4-10-75 0,-4 2-274 0,2-4-661 0,2-1 293 15</inkml:trace>
          <inkml:trace contextRef="#ctx0" brushRef="#br0" timeOffset="96148.7571">19619 2812 58 0,'0'0'181'16,"0"0"-13"-16,0 0-11 0,0 0-3 0,0 0-7 15,0 0-11-15,0 0 0 0,0 0-7 0,0 0-3 16,0 0-4-16,0 0-6 0,0 0 1 0,0 0-6 16,0 0 0-16,0 0-7 0,0 0-1 0,0 0-4 15,0 0 0-15,0 0-5 0,0 0-6 0,0 0-4 16,0 0-7-16,0 0-1 0,0 0-3 0,0 0-8 16,0 0-6-16,0 0-6 0,0 0-6 0,0 0-5 15,0 0-5-15,0 0-5 0,0 0 3 0,0 0-11 16,0 0 2-16,0 0-1 0,0 0 0 0,0 0-5 15,0 0 1-15,0 0-3 0,0 0 1 0,0 0 0 16,18-3 0-16,-18 3-1 0,15 0 1 0,-15 0 0 16,21 0 3-16,-11 3-8 0,2-3 6 0,2 0-5 0,1 1 1 15,-15-1 1-15,22 0-6 0,-12 0 3 0,5 1 3 16,-3 4-8-16,0-5 13 0,3 0 2 16,-3 0-4-16,-12 0-2 0,22 0-2 0,-11 0 2 15,-11 0-4-15,21 0 6 0,-14 0 2 0,-7 0-5 0,20 0 0 16,-20 0 8-16,19 0-5 0,-19 0 3 0,16-3-4 15,-16 3 1-15,18 3 3 0,-18-3-6 0,15-3-1 16,-4 1 2-16,-11 2 3 0,0 0-6 0,19 0 2 16,-19 0-6-16,10-1 2 0,-10 1-5 0,0 0 3 15,12 1-3-15,-12-1-2 0,0 0 1 0,0 0-3 16,0 0 0-16,15 0-1 0,-15 0-2 0,0 0 5 16,0 0-6-16,0 0-10 0,0 0-6 0,0 0-14 15,0 0-17-15,0 0-14 0,0 0-20 0,0 0-26 16,0 0-42-16,0 0-53 0,0 0-50 0,0 0-287 15,-28 12-584-15,28-12 259 0</inkml:trace>
          <inkml:trace contextRef="#ctx0" brushRef="#br0" timeOffset="96480.8517">19683 3032 143 0,'0'0'217'0,"3"10"-6"0,-3-10-13 0,0 0-4 16,0 0-13-16,0 0-4 0,12 4-9 0,-12-4-5 16,14 1-5-16,-14-1-4 0,12 1-1 0,-12-1-7 15,18 2-8-15,-8 0-4 0,3-1-7 0,4 3-4 16,-2-4-8-16,3 0-5 0,-5 1-5 0,3 1-8 15,2 0-1-15,-1-2-5 0,2 0-9 0,1 0-5 16,-3 2-8-16,0 0-3 0,1 0-12 0,1 0-1 16,-4-2-2-16,3 1-12 0,-3 1 1 0,-3-2 3 15,0 4-18-15,-2-4-20 0,-10 0-30 0,17 1-31 16,-17-1-37-16,8 1-42 0,-8-1-54 0,0 0-68 16,0 0-285-16,0 0-586 0,0 0 259 0</inkml:trace>
          <inkml:trace contextRef="#ctx0" brushRef="#br0" timeOffset="101413.3209">20733 2585 225 0,'6'-5'249'0,"-6"5"-5"16,0 0-14-16,0 0-10 0,0 0-18 0,0 0-16 15,0 0-17-15,0 0-13 0,0 0-13 0,0 0-5 16,0 0-10-16,0 0-7 0,0 0-5 0,-33 21-4 16,25-9-8-16,-4-1-4 0,1 3-4 0,-2 4-10 0,-1 1-1 15,1 1-6-15,-1 0-3 0,5 2-2 16,-2 0-1-16,3 0-1 0,-1-1-9 0,0 1-3 16,6-3-2-16,2-2-7 0,-4 2-3 0,4 3-2 0,-2-6 1 15,3-1-2-15,0 1-5 0,0-1-7 16,4-2-3-16,-2 2 0 0,1-1-7 0,4-2 4 0,-4 0-2 15,3-2-9-15,0-2 8 0,2 2-7 0,-4-5 5 16,3 3-5-16,1-4 4 0,2 3 3 0,-2-4-3 16,-8-3 1-16,21 5 2 0,-9-5-9 0,1 3 2 15,2-6 5-15,3 3-7 0,-3-1-2 0,3 1 0 16,-2-5 3-16,-1 1-2 0,3-1-7 0,-6 1-2 16,4-2 4-16,-2 0 6 0,-1 0-12 0,-2 0 23 15,-3 0-19-15,1-2 2 0,-1 2 1 0,-1 1-7 16,-7 5-2-16,8-15 5 0,-4 9 0 0,-4 6-1 15,0-14 15-15,0 14-14 0,0-13-4 0,0 13 1 16,-6-11-3-16,6 11 0 0,-7-13-1 0,7 13-6 16,-14-7 4-16,5 3 4 0,9 4-1 0,-26-4 0 15,12 2 1-15,-1 2 4 0,-4 2-12 0,4 0 4 16,-3 0-3-16,2 2 5 0,1-3 3 0,0 4-6 16,3-2 3-16,-1 1-1 0,2 1-5 0,5 1 7 0,-1 1-9 15,-4-5-11-15,11-2-18 0,-12 10-22 0,5-5-19 16,7-5-28-16,-9 10-25 0,9-10-30 0,0 15-40 15,0-15-29-15,0 0-65 0,7 9-241 16,-7-9-580-16,18-2 256 0</inkml:trace>
          <inkml:trace contextRef="#ctx0" brushRef="#br0" timeOffset="101620.1018">21228 3011 180 0,'8'6'290'0,"-2"3"-6"15,0-3-10-15,-3 4-10 0,1-2-23 0,-1 2-7 16,0 4-21-16,-3 0-20 0,-4 0-12 0,1 3-21 16,-6-1-11-16,0 0-17 0,-3 5-11 0,-1 3-18 15,-2-6-35-15,-6 2-49 0,-2 2-61 0,2-2-86 16,1-3-108-16,-6-6-214 0,5 1-488 16,1 1 216-16</inkml:trace>
        </inkml:traceGroup>
        <inkml:traceGroup>
          <inkml:annotationXML>
            <emma:emma xmlns:emma="http://www.w3.org/2003/04/emma" version="1.0">
              <emma:interpretation id="{3A378A68-D28D-4090-B726-A32BEB8398CD}" emma:medium="tactile" emma:mode="ink">
                <msink:context xmlns:msink="http://schemas.microsoft.com/ink/2010/main" type="inkWord" rotatedBoundingBox="24354,3350 26370,3237 26409,3933 24393,4046"/>
              </emma:interpretation>
            </emma:emma>
          </inkml:annotationXML>
          <inkml:trace contextRef="#ctx0" brushRef="#br0" timeOffset="102791.6088">22595 2386 16 0,'0'0'237'0,"-30"-7"-12"0,30 7-7 0,-23 1-11 0,10 2-12 15,-3 0-10-15,1 4-11 0,-2-1-12 0,-2-1-10 16,1 2-8-16,0 3-10 0,-3 2-9 16,5-8-8-16,-2 5-16 0,0-2-4 0,3 1-8 15,2-1-12-15,1 0-6 0,3-1-5 0,-3 1-12 0,4 2-3 16,1-3-9-16,-1 0 3 0,8-6-9 0,-10 10 1 16,10-10-8-16,-2 14 2 0,2-14-7 15,-1 11-3-15,1-11-1 0,0 0-1 0,4 17-2 0,2-11-1 16,-6-6 0-16,12 8 0 0,-4 0-1 15,2-2-2-15,-1-2-7 0,5 1 4 0,2-1 0 16,-3 0-2-16,2-1 1 0,2-1 4 0,1 3-4 16,0-1 2-16,-2-2-4 0,3 0-1 0,-1 1 0 0,2-1 3 15,-1 3-2-15,0 1-2 0,-1-2 1 0,2-1 3 16,-1-1 4-16,-1 4-3 0,-2-2-3 0,2 3 4 16,0-2-3-16,-1 0 0 0,-1 3-2 0,-3-3-1 15,1 0-1-15,-5-1 2 0,1 2 0 0,-2 0-1 16,-1-1 1-16,1 2 1 0,-2-1 2 0,-6-6 1 15,6 15 5-15,-5-8 8 0,-1-7 3 0,-1 14 4 0,1-14-2 16,-11 17 5-16,2-8 2 0,-3 0-2 16,-3 0 1-16,-3-3-2 0,-2 5-1 0,-3 0-1 15,-2-3-1-15,-1 3-4 0,0-3 4 0,-1 0 1 16,0 0-6-16,0-1-7 0,0-1-1 0,0-1 4 16,4 1-3-16,-3-2 1 0,10-1 0 0,-2 0-2 15,9 0-5-15,-3-3-2 0,12 0 2 0,-18 1-8 0,18-1-7 16,0 0-27-16,-16-4-31 0,16 4-32 0,0 0-33 15,0 0-39-15,0 0-42 0,19-26-53 16,-4 15-279-16,-3-4-584 0,3 4 259 0</inkml:trace>
          <inkml:trace contextRef="#ctx0" brushRef="#br0" timeOffset="103140.2588">23234 2373 56 0,'5'-7'285'15,"-5"7"-15"-15,0 0-18 0,0 0-18 0,0-15-16 16,0 15-14-16,0 0-19 0,0 0-14 0,0 0-9 0,0 0-11 16,0 0-7-16,-33 15-13 0,23-9-5 0,1 5-9 15,-3-1-1-15,1 3-10 0,1 3-1 16,-4 6 0-16,5-3 3 0,-1 5-6 0,1-1 5 15,2 1 2-15,-2 1-5 0,3-1 2 0,1-1-3 0,-1 0-6 16,3 1-3-16,0 1 7 0,3-2-19 0,3-2 2 16,-3 3-7-16,3-10-7 0,-1 5-5 15,2-3-7-15,-1 2-6 0,2-2-6 0,1-1 0 16,0-1-5-16,-2 2-1 0,2-3-10 0,0-4-16 0,0 0-31 16,0-1-40-16,1-1-36 0,-1 0-40 0,0-2-46 15,-6-5-52-15,12 6-73 0,-12-6-340 0,0 0-696 16,17-6 308-16</inkml:trace>
          <inkml:trace contextRef="#ctx0" brushRef="#br0" timeOffset="103698.3499">23577 2540 11 0,'6'-12'281'0,"-6"12"-22"15,6-11-19-15,-3 4-19 0,-3 7-17 0,11-12-15 0,-5 6-14 16,-6 6-15-16,13-7-11 0,-5 3-8 16,1-2-7-16,1 3-11 0,-1-2-4 0,3-1-5 0,-3 2-10 15,-9 4-7-15,19-4-5 0,-8 3-8 0,-11 1-9 16,16 0-8-16,-16 0-5 0,16 3-3 15,-16-3-7-15,14 6-1 0,-10 0-4 0,-4-6-3 16,5 14 4-16,-5-3 1 0,0-11-3 0,-5 20-1 0,2-13 3 16,-3 7-3-16,0-3-2 0,-3 3-5 0,-1-5 3 15,1 4-8-15,-1-3-1 0,4-2-5 0,-2 1-5 16,1 0 6-16,-1-3-8 0,8-6-2 0,-12 12-1 16,6-4-1-16,6-8-2 0,-6 7-1 0,6-7-3 15,0 0-3-15,-3 13 1 0,3-13-2 0,0 0 0 16,0 0 0-16,0 0 0 0,12 14 1 0,-12-14-1 15,15 3-1-15,-7-2 3 0,-8-1-3 0,19 4 0 16,-10-4-1-16,3 5-1 0,-2-4 1 0,-10-1-1 16,21 4-5-16,-7 0 1 0,-2 0 1 0,-3 2 3 15,3-4-3-15,-3 5 1 0,2-3 7 0,-3 1-3 16,-8-5 3-16,13 11 3 0,-5-4-7 0,-4 1 4 16,1-1-1-16,-5-7 3 0,3 15-1 0,-3-15 5 0,0 14 4 15,0-14-2-15,-9 14 4 0,0-3-4 0,4-1-4 16,-7-1 8-16,0-1-9 0,-1 3 3 15,1-2 0-15,-1-1-6 0,-1-2-6 0,1 1-14 0,2-2-23 16,-3-1-15-16,5-2-27 0,-3 2-26 0,1-3-30 16,11-1-39-16,-22 3-51 0,22-3-47 0,-14-10-274 15,7 5-587-15,-1-2 260 0</inkml:trace>
          <inkml:trace contextRef="#ctx0" brushRef="#br0" timeOffset="104046.2126">24093 2349 135 0,'9'-4'216'0,"-9"4"-19"0,0 0-5 0,18 0-13 15,-18 0-9-15,15 0-10 0,-15 0-10 0,20 6-4 0,-15-1-7 16,4 1-4-16,2 0 0 0,-1 5-6 0,-4 1-5 15,8 0-6-15,-7 3-3 0,2 0-2 0,0 7 3 16,-1-6-9-16,2 0 1 0,-3 9-1 16,-1-8 0-16,-3 8 1 0,5-1-2 0,-4-1 10 15,-4 1 0-15,0-5 5 0,0 3-5 0,-4 2 4 16,1 1-6-16,-5-5-4 0,2 2 2 0,-1-4-21 0,0-3-2 16,-4 7-10-16,2-8-2 0,0 0-11 0,2 1-4 15,-7-2-11-15,5 0 0 0,-1-4-18 0,4 4-30 16,-2-4-37-16,3-3-41 0,5-6-32 15,-9 13-33-15,7-6-36 0,2-7-44 0,-7 6-50 0,7-6-88 16,0 0-219-16,0 0-625 0,0 0 278 0</inkml:trace>
          <inkml:trace contextRef="#ctx0" brushRef="#br0" timeOffset="107076.7738">23483 2548 90 0,'0'0'186'0,"0"0"-6"0,0 0-9 0,0 0-9 16,0 0-6-16,0 0-9 0,0 0-8 0,0 0-10 15,0 0-2-15,0 0-4 0,-17 1-2 16,17-1 0-16,0 0-4 0,0 0-3 0,0 0-4 0,0 0-1 15,0 0-1-15,0 0-7 0,0 0-8 0,0 0 1 16,0 0-6-16,0 0-8 0,0 0 2 0,-5-9-11 16,5 9 2-16,0 0-10 0,0 0-3 15,0 0-1-15,0 0-10 0,0 0-1 0,0 0-12 0,0 0-3 16,0 0-3-16,16-12 0 0,-16 12-5 0,12-9-3 16,-12 9 6-16,15-7-9 0,-7 4-1 0,1-3-4 15,1 2 0-15,-10 4-2 0,15-7 0 0,-7 3-3 16,2 2 2-16,-3-3 1 0,-7 5-3 0,15-6-1 15,-15 6-4-15,14-4 3 0,-14 4 1 0,12-4-1 16,-12 4 4-16,12-3-5 0,-12 3-2 0,0 0 0 16,0 0-1-16,16 0 2 0,-16 0 1 0,0 0-1 15,16 3-1-15,-16-3-2 0,0 0 5 0,14 1-4 16,-14-1-1-16,7 4 3 0,-7-4 0 0,0 0-4 16,14 3 7-16,-14-3-5 0,9 6 4 0,-9-6-2 15,6 5-2-15,-6-5 5 0,0 0-2 0,12 6 8 16,-12-6-12-16,7 2 6 0,-7-2-2 0,7 5 0 0,-7-5-1 15,6 8-7-15,-6-8 6 0,0 0-1 0,5 9 2 16,-5-9-3-16,0 0 3 0,6 7 0 16,-6-7-8-16,0 0 14 0,1 11-6 0,-1-11 3 0,0 0 2 15,0 0 2-15,-4 15-8 0,4-15 5 0,0 0 1 16,-3 15 7-16,3-15 1 0,-5 7 3 0,5-7-4 16,-6 9-3-16,6-9 8 0,-7 10-9 0,7-10-5 15,-7 6 6-15,7-6 0 0,-8 10-2 0,8-10-4 16,-7 8 0-16,7-8 6 0,-5 8-3 0,5-8-3 15,-7 7 1-15,7-7-4 0,-6 9 4 0,6-9 2 16,0 0-8-16,-6 9 4 0,6-9 2 0,-6 6-6 16,6-6 11-16,-8 6-10 0,8-6 4 0,-7 8-2 15,7-8 5-15,-8 6-2 0,8-6 1 0,-13 6 1 16,13-6 1-16,-13 8-7 0,5-6 4 0,8-2 3 16,-16 5-4-16,8-2-1 0,8-3 5 0,-13 7-9 0,5-3-10 15,8-4 14-15,-13 7 2 0,7-4 0 16,6-3-4-16,-12 4-5 0,12-4 4 0,0 0-1 0,-10 4 4 15,10-4-7-15,0 0 6 0,0 0 0 16,0 0-6-16,-11 7 0 0,11-7 0 0,0 0 2 16,0 0-1-16,0 0 2 0,0 0-1 0,0 0 2 0,0 0 0 15,0 0-1-15,0 0-5 0,0 0 7 0,0 0 2 16,0 0-11-16,0 0 10 0,32 0-3 0,-32 0-5 16,0 0 4-16,16-1 1 0,-16 1-3 0,13-3 0 15,-13 3 5-15,18 0-7 0,-18 0-2 0,18 0 0 16,-18 0 6-16,17 0 1 0,-17 0 3 0,17 0-4 15,-17 0-2-15,18 0-7 0,-18 0 5 0,17 3 5 16,-17-3 0-16,15 0-6 0,-15 0 6 0,12 1-5 16,-12-1 1-16,12 2 1 0,-12-2 2 0,0 0-7 15,14 4-4-15,-14-4 3 0,11 1 4 0,-11-1 2 16,7 4 2-16,-7-4-3 0,0 0 1 0,8 6 4 16,-8-6-10-16,0 0 7 0,9 3-1 0,-9-3-2 15,0 0-3-15,10 7 4 0,-10-7-12 0,0 0 13 16,9 6 2-16,-9-6 3 0,6 8-2 0,-6-8 1 0,0 0-7 15,11 8 5-15,-11-8-7 0,3 6 14 0,-3-6-8 16,0 0-1-16,5 10-2 0,-5-10 4 0,5 7-2 16,-5-7 1-16,0 0 1 0,0 0-2 0,6 9 1 15,-6-9-10-15,0 0 25 0,3 10-15 0,-3-10-7 16,0 0 3-16,1 8 1 0,-1-8 10 0,0 0-16 16,0 0 7-16,3 11-1 0,-3-11 5 0,0 0-3 15,0 0 1-15,2 11-2 0,-2-11 12 0,0 0-14 16,0 0 5-16,1 11-7 0,-1-11 7 0,0 0-4 15,0 0 5-15,0 0-1 0,-3 14 1 0,3-14-5 16,0 0 5-16,-3 10-3 0,3-10-1 0,0 0 3 16,-1 12-3-16,1-12 18 0,0 0-17 0,0 0 4 15,-3 11-3-15,3-11-2 0,0 0 5 0,-5 8-1 0,5-8-2 16,0 0-6-16,0 0 9 0,-4 11-2 16,4-11 1-16,0 0-2 0,0 0 4 0,-9 7 14 15,9-7-18-15,0 0 0 0,-6 6 4 0,6-6-5 0,0 0 0 16,0 0 4-16,-6 8-4 0,6-8 1 0,0 0 4 15,-7 8-4-15,7-8-1 0,0 0-2 16,0 0 2-16,-8 7 3 0,8-7 1 0,0 0 1 0,0 0-2 16,-10 7-5-16,10-7 8 0,-5 6-12 0,5-6 9 15,0 0 3-15,-9 6-1 0,9-6 1 0,0 0-9 16,-9 5 9-16,9-5 2 0,0 0-7 0,-9 6 6 16,9-6 5-16,0 0 4 0,-12 3 1 0,12-3 0 15,-11 5 0-15,11-5 3 0,-9 3 0 0,9-3 5 16,0 0-3-16,-18 3 4 0,18-3 4 0,-14 4-4 15,14-4 8-15,-13 0 4 0,13 0 0 0,0 0 1 0,-20 0 0 16,20 0 0-16,-11 1 1 0,11-1 5 16,0 0-1-16,-17-1 9 0,17 1-7 0,0 0-2 0,-19 0 0 15,19 0-1-15,-14-4 3 0,14 4-2 0,-13 4 0 16,13-4-4-16,0 0-1 0,-16-4-3 0,16 4-3 16,0 0 0-16,0 0 1 0,0 0-12 0,-14-5 1 15,14 5-2-15,0 0-3 0,0 0-1 0,0 0 0 16,0 0-6-16,0 0-2 0,0 0-2 15,0 0 0-15,0 0-10 0,0 0-15 0,0 0-15 0,-13 0-14 16,13 0-38-16,0 0-30 0,0 0-26 0,0 0-28 16,0 0-36-16,0 0-43 0,0 0-53 0,0 0-94 15,0 0-302-15,0 0-754 0,0 0 334 0</inkml:trace>
        </inkml:traceGroup>
        <inkml:traceGroup>
          <inkml:annotationXML>
            <emma:emma xmlns:emma="http://www.w3.org/2003/04/emma" version="1.0">
              <emma:interpretation id="{40DF97B6-1146-4149-85FD-A49C4765749B}" emma:medium="tactile" emma:mode="ink">
                <msink:context xmlns:msink="http://schemas.microsoft.com/ink/2010/main" type="inkWord" rotatedBoundingBox="26853,3406 27784,3354 27816,3915 26885,3967"/>
              </emma:interpretation>
            </emma:emma>
          </inkml:annotationXML>
          <inkml:trace contextRef="#ctx0" brushRef="#br0" timeOffset="104430.4647">24757 2637 280 0,'2'10'396'0,"-2"-10"-17"15,0 0-22-15,0 0-24 0,0 0-29 0,0 0-20 16,8 2-25-16,-8-2-21 0,11 3-13 16,-11-3-12-16,16 0-14 0,-4 1-8 0,0-1-11 0,3 0-13 15,2 0-11-15,0 0-12 0,0-1-11 0,-1 2-8 16,-2-1-14-16,4-1-10 0,-1-2-9 0,-2 3-9 16,3 0-7-16,-1 3-9 0,1-3-5 15,-2 0-5-15,0 0-5 0,-2 1-9 0,1-1-4 0,-2 0-8 16,-1 2-17-16,-12-2-24 0,16 1-33 0,-16-1-34 15,0 0-35-15,18 0-25 0,-18 0-21 0,0 0-31 16,2 8-43-16,-2-8-59 0,0 0-60 0,0 0-282 16,-28 11-684-16,16-10 304 0</inkml:trace>
          <inkml:trace contextRef="#ctx0" brushRef="#br0" timeOffset="104623.0885">24776 2844 137 0,'0'0'277'0,"-3"10"-13"0,3-10 11 15,0 0-4-15,0 0-3 0,0 0-3 0,18 7-23 16,-18-7-12-16,20 0-12 0,-8 2-18 0,4-4-18 16,3 2-16-16,-1-1-13 0,6-3-21 0,2 4-11 15,-1-1-12-15,2 0-5 0,-8 1-14 0,1-3-17 16,-7 3-30-16,3-3-39 0,1 5-39 0,-8-4-43 16,-9 2-49-16,21-3-53 0,-9 1-71 0,-12 2-275 15,14-7-570-15,-6 1 253 0</inkml:trace>
          <inkml:trace contextRef="#ctx0" brushRef="#br0" timeOffset="105018.0036">25504 2675 180 0,'0'0'336'0,"15"-11"-16"0,-7 3-20 0,-2 1-13 0,3 2-21 16,-4-5-16-16,3 1-27 0,-1 0-17 0,-1-5-16 15,0 2-12-15,2-3-15 0,1 1-9 16,-3 1-15-16,0-1-7 0,1-3-18 0,-1 2-10 0,0-1-9 16,-1 1-4-16,0-1-17 0,3 5 5 15,-5 0-14-15,0 2 5 0,-3 9-9 0,3-13-5 16,-3 13-8-16,6-9-6 0,-6 9-11 0,0 0-4 0,0 0 4 15,0 0-5-15,0 0-3 0,0 0-5 0,0 0-5 16,0 0 7-16,-6 44 1 0,-2-27 1 0,2 6 5 16,1 0 7-16,2 1 2 0,-2 1 11 0,5 0 2 15,0 1 1-15,0-2-2 0,8 5-3 0,-3-4-7 16,-5 3 5-16,8-3-8 0,1 1 2 0,-5-4 2 16,8 3-10-16,-6-2 1 0,5-1-16 0,-5-2-36 0,-2-6-44 15,2 1-57-15,0-1-54 0,-6-3-65 16,0 0-84-16,0-11-358 0,-7 15-740 0,1-11 328 15</inkml:trace>
        </inkml:traceGroup>
      </inkml:traceGroup>
      <inkml:traceGroup>
        <inkml:annotationXML>
          <emma:emma xmlns:emma="http://www.w3.org/2003/04/emma" version="1.0">
            <emma:interpretation id="{F503FFCF-9B6F-4E82-9498-C2F3DBA4A16F}" emma:medium="tactile" emma:mode="ink">
              <msink:context xmlns:msink="http://schemas.microsoft.com/ink/2010/main" type="line" rotatedBoundingBox="14599,4806 20126,4541 20172,5515 14645,5781"/>
            </emma:interpretation>
          </emma:emma>
        </inkml:annotationXML>
        <inkml:traceGroup>
          <inkml:annotationXML>
            <emma:emma xmlns:emma="http://www.w3.org/2003/04/emma" version="1.0">
              <emma:interpretation id="{EF44F7CA-1FBB-4519-B23F-216D09255BB8}" emma:medium="tactile" emma:mode="ink">
                <msink:context xmlns:msink="http://schemas.microsoft.com/ink/2010/main" type="inkWord" rotatedBoundingBox="14599,4806 20126,4541 20172,5515 14645,5781"/>
              </emma:interpretation>
            </emma:emma>
          </inkml:annotationXML>
          <inkml:trace contextRef="#ctx0" brushRef="#br0" timeOffset="99124.924">12505 4121 59 0,'0'0'154'0,"0"0"-12"0,0 0-10 15,0 0-14-15,0 0-6 0,0 0-11 0,0 0-10 16,0 0-4-16,0 0-11 0,0 0-2 0,0 0-1 0,0 0-3 16,0 0-8-16,0 0 0 0,0 0-9 15,0 0-2-15,0 0 2 0,0 0 2 0,0 0-5 16,0 0 2-16,0 0-4 0,0 0 1 0,0 0-1 0,0 0 0 15,0 0 2-15,0 0-8 0,0 0-2 0,0 0-3 16,0 0 2-16,0 0-8 0,0 0 3 0,0 0-6 16,0 0-5-16,0 0 5 0,0 0-1 0,35-4-3 15,-35 4 1-15,0 0-5 0,0 0 2 16,0 0-2-16,13 5 0 0,-13-5 0 0,0 0-4 0,8 6-1 16,-8-6 1-16,10 4 4 0,-10-4-5 0,7 10 1 15,-1-4 1-15,-6-6-2 0,9 10 3 0,-4-5-1 16,-5-5-3-16,10 11 1 0,-5-6 2 0,-5-5-4 15,12 9 0-15,-12-9 0 0,7 7-1 0,-7-7 0 16,9 6-3-16,-9-6 1 0,8 9-2 0,-8-9 2 16,8 5-2-16,-8-5 1 0,8 5 5 0,-8-5-4 15,9 3-3-15,-9-3-2 0,13 6 3 0,-13-6-3 16,11 1 0-16,-11-1 2 0,0 0-3 0,15 1-1 16,-15-1 1-16,12 2-1 0,-12-2 1 0,11 0 4 0,-11 0-4 15,14 0 1-15,-14 0-2 0,13 3-1 16,-13-3 0-16,0 0 0 0,17-5 0 0,-17 5 2 0,15-1-2 15,-15 1-2-15,18-4 5 0,-11 1-1 0,5 2-2 16,-12 1-1-16,21-4-1 0,-11 1 0 0,-10 3 1 16,21-5-1-16,-12 0 0 0,3 5 1 0,0-4 2 15,-3 1-2-15,-9 3-2 0,21-3 0 0,-11 2 1 16,-10 1 1-16,20-3-1 0,-20 3 0 0,16 0 2 16,-16 0 0-16,13-2-2 0,-13 2-1 0,18-1 1 15,-18 1 0-15,18-1 0 0,-18 1 0 0,15 1-2 16,-6-1-1-16,-9 0 2 0,22-1 0 0,-11-2 2 15,5 3-3-15,-16 0 1 0,27-3 1 0,-13 2-2 16,2 0 1-16,0-1 2 0,-1 1-2 0,0 1 0 16,2 0-2-16,-1 0 2 0,2 0-2 0,-3 0 4 15,0-2-2-15,4 2-1 0,-2 0 1 0,-1-5-1 16,0 4 0-16,-1 2 2 0,0-2-1 0,3 0 0 16,-3 1-1-16,3-4-2 0,-3 4 3 0,3 0 1 15,-2-4 2-15,3 3-5 0,-1 0 1 0,2-3 3 16,-1 3-4-16,1-3 2 0,0 2-3 0,0-2 1 15,-1 0 1-15,5 1 2 0,1 0-3 0,-5-2-2 16,7 3 4-16,-2-6-3 0,-6 6-2 0,7-3 0 16,-8 1 0-16,1 1 1 0,-1 0 0 0,0-1 1 15,0 1 4-15,0 1-3 0,-3-3 1 0,2 4 0 0,-2 1-4 16,2-5 2-16,-2 4 3 0,0-3-3 0,2 4 1 16,-3-2 1-16,1 1 3 0,1-2-1 0,-1 2-3 15,0 1 2-15,0-3-2 0,1-1 2 0,4 4 1 16,-4-2-3-16,2-2 6 0,1 2-2 0,1-2 0 15,-1 3-1-15,1-3-1 0,0 4-2 0,4-2 3 16,-4-2 0-16,-1 3 0 0,2-3 1 0,1 2-1 16,-5-2-1-16,4 3-1 0,4-2 1 0,-7 2 3 15,7-2-2-15,-1-3-2 0,-4 6 4 0,-4-2-3 16,0-3 2-16,4 1 0 0,1 4-1 0,-4 0 2 16,-2-2-2-16,5-2 1 0,-2 3 1 0,-2 1-3 0,2-3 1 15,0 2-2-15,-2 1 2 0,1-2 1 16,-1 2-1-16,-2-1 1 0,0 2-5 0,-2-1 2 15,-12 0 1-15,21 0-2 0,-10 0 1 0,-11 0 0 0,19 6 3 16,-7-5 3-16,-5 3 1 0,-7-4 2 0,17 9 2 16,-11-5 1-16,1 5 4 0,-1-4 3 15,0 2 2-15,2 3 5 0,-8-10-1 0,6 15 3 16,-2-6 2-16,-2-2-5 0,-2-7 3 0,6 20-3 16,0-12 6-16,-6-8-6 0,3 14 3 0,1-5-1 15,-4-9-3-15,6 9 0 0,-5-2-2 0,-1-7 3 16,0 0-5-16,2 11 1 0,-2-11 0 0,0 0-3 0,4 10 0 15,-4-10 0-15,0 0 4 0,0 0 2 0,0 0 2 16,0 0 0-16,3 6 2 0,-3-6-4 0,0 0 0 16,0 0-3-16,0 0-1 0,0 0-5 0,0 0 2 15,0 0-3-15,18-20-3 0,-13 13 0 0,-5 7-2 16,9-14 1-16,-3 8 2 0,0-1-4 0,3-2-1 16,-2 3 1-16,5-4-2 0,0 0-1 0,1 2-3 0,2 1 0 15,3-4-3-15,0 1 3 0,-3 3-2 16,4 0 4-16,-2 0-6 0,2 1 3 0,1-2 0 15,-1 1-1-15,-1 1 2 0,-2 1 3 16,4-1-4-16,5-2-1 0,-3 0-1 0,-2 3 4 0,-2 1-3 0,0-3-1 16,5 1 1-16,-5 2 0 0,2-1 2 0,-1 0-2 15,0-1 4-15,5 1-3 0,-1 2-1 16,-1-4 3-16,-3 2-1 0,1 2-1 0,-4-2-2 16,4 2-1-16,2-2 1 0,-6 2 4 0,11-2 3 0,-7 2-5 15,-1 3 1-15,6-3-2 0,-5 0 1 16,7 2 1-16,-8 1-2 0,0-3 2 0,5 6 3 0,-4-3-3 15,-1-3-3-15,6 3 3 0,-5 0 0 0,-1 0 0 16,2 0 0-16,-2 0 2 0,1 0-3 0,-1 3 0 16,4-3 1-16,-4-3-2 0,6 3 7 0,1-1-5 15,-8 2-1-15,8-1-1 0,0-1 2 0,-5-1 0 16,2 2 2-16,4-4 1 0,2 3-3 0,-4 1 2 16,2-4-3-16,0 3 1 0,0 0 2 0,-1-3 1 15,1 4-4-15,0-3 2 0,1 0-4 0,-1 2 3 16,0-1 0-16,0 2 0 0,0-1-2 0,0 1 3 15,-2-3-3-15,2 3 3 0,-3 0 0 16,3-1 3-16,-4 1-7 0,3 0 6 0,-7-3-5 0,8 2 2 16,0-1-1-16,-2 2 0 0,2-4 2 0,-3 3-2 0,6-1-1 15,-3-2 1-15,1-1 0 0,3 3 4 16,-2 0-1-16,-3 0-4 0,1-4 6 0,0 2-3 0,0-1-1 16,3 2 0-16,-2 1 0 0,0-3-3 15,2 3 3-15,-4-2 1 0,2 4 6 0,-1-7-7 16,0 4 4-16,1-1-3 0,-3 0-2 0,2 1 1 15,-1-1-4-15,-1 1 5 0,2 0-2 0,-8-2 2 0,8 0 3 16,-5-2-8-16,4 3 4 0,-7-1 1 0,0 2-2 16,7 1 5-16,-8-6 0 0,0 5-4 0,0-4-2 15,-4 3 2-15,1-3-1 0,2 0 3 0,-4 1 0 16,2-2 1-16,-1 1-1 0,-3 1 2 0,-2 1-3 16,2-1 2-16,-2 3 8 0,-9 3-9 0,13-6 7 15,-7 1 2-15,-6 5 7 0,9-11-4 0,-9 11 4 16,6-3 2-16,-6 3 6 0,0 0 1 0,6-11-6 15,-6 11-1-15,0 0 3 0,6-10-2 0,-6 10 3 16,0 0-5-16,0 0 5 0,0 0-9 0,0 0-3 16,6-7 2-16,-6 7 2 0,0 0-8 0,0 0 4 15,0 0-6-15,0 0 3 0,0 0-9 16,0 0-3-16,0 0-15 0,0 0-10 0,0 0-13 0,0 0-20 16,0 0-26-16,0 0-33 0,0 0-44 0,-31 21-50 15,23-17-70-15,-7 2-218 0,-3-1-544 0,2 1 242 16</inkml:trace>
          <inkml:trace contextRef="#ctx0" brushRef="#br0" timeOffset="99736.9199">16202 4261 144 0,'0'0'255'16,"0"0"-13"-16,14-4-8 0,-14 4-4 0,16-4-15 0,-7 3-5 16,-9 1-12-16,26-6-7 0,-13 2-8 0,2 3-13 15,3-4-4-15,-2 5-10 0,2-5-14 16,2 3-5-16,0-4-14 0,-2 3-9 0,2-5-12 0,-4 6-3 15,3-3-12-15,1 1 2 0,-2 1-16 0,-3 0-9 16,1-1-6-16,0 1-7 0,-2 2-2 16,-2-2-10-16,-2 0 0 0,-10 3-3 0,18-4-4 0,-10 3-18 15,-8 1-15-15,0 0-24 0,18-2-22 0,-18 2-24 16,0 0-31-16,0 0-30 0,0 0-34 0,0 0-44 16,0 0-53-16,0 0-225 0,0 0-528 0,0 0 234 15</inkml:trace>
          <inkml:trace contextRef="#ctx0" brushRef="#br0" timeOffset="100233.0379">16191 4313 177 0,'0'0'245'16,"0"0"-14"-16,-8 7-17 0,8-7-16 0,0 0-13 0,-6 10-13 15,6-10-10-15,-3 8-12 0,3-8-16 0,0 0-7 16,-1 13-11-16,1-13-11 0,0 0-4 0,0 0-7 16,0 0-9-16,3 18-5 0,-3-18-5 0,0 0-3 15,4 8-4-15,-4-8-4 0,6 10 2 0,-6-10-6 16,9 6 3-16,-9-6-5 0,13 6 1 0,-13-6-7 16,15 5-2-16,-4-6 0 0,1 2-1 0,1 1-3 15,-13-2-2-15,23 0-5 0,-9-3 2 16,3 3-4-16,-2-3-4 0,4 3-5 0,-5 0 1 0,0 0 3 15,3-3-8-15,-7 5 0 0,7-2-6 0,-2 0-2 16,-2-2 1-16,-1 4 1 0,-12-2 0 0,21 4-5 16,-9-3 1-16,-2 1-1 0,1 0-6 0,-2 1 2 0,-9-3 3 15,18 7-2-15,-11-4-5 0,0 1 4 16,-7-4-1-16,17 10-1 0,-14-6 3 0,3 2 0 16,-6-6 4-16,6 11-6 0,-5-4 8 0,-1-7 4 15,-1 16-2-15,1-16 12 0,-11 16-4 0,7-6 8 16,-8 3-6-16,-2-1 12 0,-2-1-6 0,0-4 2 15,-2 3 0-15,-8-1-2 0,3 6 0 0,-3-8-10 16,-1 6-3-16,1-5 4 0,-13 2 0 0,10-1 3 0,3-1-10 16,-6-1-4-16,13-6-5 0,-2 2 3 0,-4-2-19 15,2 1-13-15,1-2-28 0,7 4-25 16,-4-8-35-16,4 4-40 0,-5 0-55 0,2-2-58 0,3-1-85 16,-4 1-209-16,-3-4-599 0,2-1 265 0</inkml:trace>
        </inkml:traceGroup>
      </inkml:traceGroup>
    </inkml:traceGroup>
    <inkml:traceGroup>
      <inkml:annotationXML>
        <emma:emma xmlns:emma="http://www.w3.org/2003/04/emma" version="1.0">
          <emma:interpretation id="{6756342F-36EC-4A1C-A65B-04CF7EFB2CEF}" emma:medium="tactile" emma:mode="ink">
            <msink:context xmlns:msink="http://schemas.microsoft.com/ink/2010/main" type="paragraph" rotatedBoundingBox="5087,6764 28472,4838 28681,7382 5296,930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3DD384C-D45A-420D-BC63-D10C49DFADF8}" emma:medium="tactile" emma:mode="ink">
              <msink:context xmlns:msink="http://schemas.microsoft.com/ink/2010/main" type="line" rotatedBoundingBox="5087,6764 28472,4838 28598,6371 5213,8296"/>
            </emma:interpretation>
          </emma:emma>
        </inkml:annotationXML>
        <inkml:traceGroup>
          <inkml:annotationXML>
            <emma:emma xmlns:emma="http://www.w3.org/2003/04/emma" version="1.0">
              <emma:interpretation id="{F5751819-C07A-4746-9E67-6183DCFF6D92}" emma:medium="tactile" emma:mode="ink">
                <msink:context xmlns:msink="http://schemas.microsoft.com/ink/2010/main" type="inkWord" rotatedBoundingBox="5087,6764 7296,6582 7379,7597 5170,7778"/>
              </emma:interpretation>
            </emma:emma>
          </inkml:annotationXML>
          <inkml:trace contextRef="#ctx0" brushRef="#br0" timeOffset="109938.3825">3751 6385 163 0,'0'0'287'0,"0"0"-5"0,0 0-6 0,0 0-12 0,0 0-12 15,24 10-17-15,-24-10-11 0,21-3-2 16,-3-1-7-16,-2 0-16 0,3 0 2 0,7-3-21 16,1 2-2-16,-1-4-14 0,1 5-9 0,0 3-20 0,-2 0-8 15,-4-1-18-15,-3-1-6 0,2 1-11 0,-4 0-10 16,2 2-4-16,-6 0-24 0,-2-5-34 0,-10 5-26 15,20-1-24-15,-20 1-27 0,13 0-24 0,-13 0-33 16,0 0-39-16,0 0-43 0,8 6-52 16,-8-6-76-16,0 0-191 0,0 0-558 0,0 0 248 0</inkml:trace>
          <inkml:trace contextRef="#ctx0" brushRef="#br0" timeOffset="110562.8554">4379 6041 34 0,'0'0'280'0,"-2"-11"-28"0,2 11-13 0,0 0-21 15,3-14-16-15,-3 14-18 0,8-10-7 0,-8 10-12 16,10-11-9-16,-4 4-6 0,2 3-10 0,-1-3-9 0,-7 7-4 16,15-12-12-16,-5 9-4 0,-1 1-5 0,-9 2-5 15,18-9-10-15,-9 5-5 0,-9 4-8 16,18-3-4-16,-9 3-9 0,-9 0-5 0,18 2-10 0,-18-2 1 16,13 7-13-16,-13-7 4 0,9 9 0 0,-6-4-9 15,-3-5 5-15,3 19-4 0,-3-10-2 0,0-9-3 16,-3 17 1-16,0-6-4 0,3-11-4 0,-7 20 0 15,5-6-2-15,-2-3-5 0,1-4 6 0,-2 4-13 16,5-11 10-16,-6 17 4 0,5-10-10 0,1-7-9 16,-4 17 6-16,4-17-3 0,-2 12 7 0,2-12-7 15,0 0 0-15,0 15-4 0,0-15 6 0,0 0-5 0,6 8-2 16,-6-8 5-16,7 4 2 0,-7-4-2 16,11 3-4-16,-11-3 1 0,15 0 1 0,-15 0-1 15,19 3 1-15,-10-3-1 0,-9 0 2 0,24 0 4 16,-12 1 1-16,3-1 0 0,-2 4 5 0,-1-4 0 15,5 3 3-15,-1-2-4 0,-6 3 8 0,1-2 1 16,-11-2-2-16,25 6-3 0,-16-5 2 0,-1 3-1 0,-1 1-2 16,4-3-2-16,-11-2 2 0,8 11-2 0,-3-5 15 15,-5-6-1-15,1 14 6 0,-1-4 6 0,0-10 9 16,-6 18-3-16,3-11 4 0,-5 4 1 0,0-1-10 16,-2 2 5-16,-4 3-2 0,-1-4-4 0,0 3-1 15,0-3-6-15,2 3 0 0,-3-4-4 16,-2 3-4-16,1-4-1 0,4 0-2 0,0 0 0 0,-1-2-18 15,5-1-33-15,3 0-32 0,6-6-21 0,-12 7-23 16,12-7-23-16,-12 5-36 0,12-5-40 0,0 0-47 16,0 0-48-16,0 0-329 0,0 0-680 0,0 0 301 0</inkml:trace>
          <inkml:trace contextRef="#ctx0" brushRef="#br0" timeOffset="110749.7632">5160 6247 173 0,'15'3'300'16,"-1"1"-6"-16,-1 0-15 0,-4 2-23 0,1 1-13 16,-1 0-9-16,-3 4-10 0,-1 2-17 0,-2 1-17 0,0 1-17 15,-3 2-16-15,-3 0-1 0,-5 2-29 0,-1 5-9 16,-3-4-13-16,-1 8-13 0,0-3-20 16,-2-1-43-16,-5-3-42 0,-4 10-52 0,4-10-58 0,-1-1-83 15,3-2-298-15,-2-1-546 0,4-8 242 0</inkml:trace>
          <inkml:trace contextRef="#ctx0" brushRef="#br0" timeOffset="109147.7521">3292 6169 5 0,'0'0'101'0,"4"-8"-5"0,-4 8-8 0,0 0-3 0,0 0-8 16,0 0 3-16,0 0-10 0,0 0-2 0,0 0-6 15,0 0-1-15,0 0 3 0,0 0-6 0,0 0 6 16,3-9 3-16,-3 9-3 0,0 0 0 0,0 0-1 16,0 0 9-16,0 0-4 0,2-14 2 15,-2 14 9-15,0 0-2 0,5-8 6 0,-5 8-1 0,0 0 1 16,0 0-2-16,3-13 6 0,-3 13 0 0,0 0 2 15,0 0 0-15,3-13 5 0,-3 13-1 0,0 0-2 16,5-8-1-16,-5 8 2 0,0 0-2 0,0 0 4 16,3-11-6-16,-3 11-2 0,0 0 0 0,0 0-14 15,4-10 3-15,-4 10 0 0,0 0-1 0,0 0-10 16,0 0 0-16,0 0-10 0,0 0-4 0,0 0-7 16,0 0 2-16,0 0-5 0,0 0-7 0,0 0-1 15,0 0-5-15,0 0-2 0,0 0 1 0,0 0-2 16,0 0-2-16,0 0 0 0,0 0 3 0,14 24 8 15,-10-19-10-15,-4-5 3 0,2 19 5 16,1-12 2-16,0 2 9 0,-2 4-2 0,4-3 1 0,-2 5 6 16,1-4 0-16,-2 4-4 0,2-3 2 0,-1 2 1 0,2-1-8 15,-4 3 9-15,4-3 6 0,-2 4-13 0,1-3 16 16,-1-3-3-16,1 6 0 0,1-7-3 0,-4 4 3 16,2 1-3-16,2-2 1 0,-1 0-3 15,1 0 0-15,-2 0 3 0,3 0-3 0,-5 1-5 0,1-4 1 16,4 6-5-16,-6-7-1 0,4-2-5 0,-1 8 8 15,-1-5-6-15,2 4-1 0,1-5-2 0,-4-1 0 16,5 2 1-16,-4-2-4 0,-2-8-1 0,4 16-2 16,-1-8 5-16,0 0-8 0,-3-8 2 0,3 15-3 15,1-7-2-15,-4-8 1 0,3 14 0 0,-3-14-1 16,3 12 2-16,-3-2 2 0,0-10 3 0,0 13 4 0,0-13-2 16,-6 14 6-16,6-14 0 0,-3 17 4 0,0-10 1 15,-2 1 4-15,-3-1-4 0,2 0-4 16,-6 4 2-16,3-2-3 0,-1-3-3 0,2 1 4 0,-4 2-4 15,3-3-4-15,-2-3-3 0,-1 3 3 16,3-3-3-16,-5 4-4 0,5-1 1 0,-3-4 0 16,12-2-2-16,-21 0 2 0,11 0-6 0,10 0 1 0,-21-2-2 15,12-1-1-15,9 3-2 0,-24-10-2 0,15 6-2 16,-3-8-9-16,1 1-10 0,-1 2-15 0,3-4-20 16,-5-2-29-16,2 5-27 0,0-7-34 15,-1-4-38-15,4 3-39 0,-1 0-32 0,-4-4-34 0,4-1-45 16,-2 4-51-16,0-3-92 0,-2-2-265 0,2-1-793 15,-1-3 350-15</inkml:trace>
          <inkml:trace contextRef="#ctx0" brushRef="#br0" timeOffset="109381.6522">3045 5856 284 0,'0'0'312'0,"3"-16"-14"16,-3 16-11-16,5-15-14 0,-5 15-22 0,0-11-21 16,0 11-22-16,1-10-14 0,-1 10-25 15,0 0-22-15,0 0-13 0,0 0-15 0,0 0-10 0,0 0-11 16,0 0-24-16,0 0-23 0,0 0-36 0,0 0-34 16,6 31-42-16,-4-16-54 0,1-3-74 15,-2 6-290-15,1-5-518 0,2-5 230 0</inkml:trace>
          <inkml:trace contextRef="#ctx0" brushRef="#br0" timeOffset="109708.7073">3672 6146 65 0,'0'0'267'0,"0"0"-14"0,9 8-6 0,-9-8-10 16,0 0-13-16,13 4-15 0,-5-1-12 0,-8-3-5 0,12 1-20 16,-12-1 0-16,16 0-10 0,-16 0-3 0,18 0-1 15,-9 0-15-15,-9 0-13 0,16 0-4 0,-16 0-7 16,18 0-8-16,-7 1-6 0,-11-1-6 0,16 0-9 16,-16 0-10-16,19 3 1 0,-8-3-16 0,-11 0-2 15,16 0 4-15,-16 0-8 0,20 0-3 16,-13 0-9-16,-7 0-1 0,18 3-5 0,-8 0-3 0,-10-3 3 15,14 1-12-15,-14-1-1 0,15-1-3 0,-15 1-20 16,13 4-15-16,-13-4-26 0,12 0-16 0,-12 0-24 16,0 0-21-16,9 4-25 0,-9-4-36 0,0 0-46 15,0 0-40-15,2 11-65 0,-2-11-208 0,0 0-560 16,-17 12 248-16</inkml:trace>
        </inkml:traceGroup>
        <inkml:traceGroup>
          <inkml:annotationXML>
            <emma:emma xmlns:emma="http://www.w3.org/2003/04/emma" version="1.0">
              <emma:interpretation id="{9FC3F75A-0073-428C-9EBA-98EB9AE0642B}" emma:medium="tactile" emma:mode="ink">
                <msink:context xmlns:msink="http://schemas.microsoft.com/ink/2010/main" type="inkWord" rotatedBoundingBox="8704,6972 10277,6843 10335,7551 8762,7680"/>
              </emma:interpretation>
            </emma:emma>
          </inkml:annotationXML>
          <inkml:trace contextRef="#ctx0" brushRef="#br0" timeOffset="112116.7155">7727 6469 154 0,'-5'7'282'0,"5"-7"-12"0,0 0-4 16,0 0-16-16,21 5-16 0,-6-5-15 0,-15 0-19 16,33-5-21-16,-6 3-12 0,-2-6-17 0,5 5-21 15,12-7-8-15,-14 7-13 0,5-2-18 0,6-1-25 16,-12 2-38-16,1 1-44 0,2 3-62 0,-5-6-58 16,2 1-83-16,-9 1-190 0,6-2-444 0,-5 3 196 15</inkml:trace>
          <inkml:trace contextRef="#ctx0" brushRef="#br0" timeOffset="111673.84">6617 6253 110 0,'0'0'271'16,"0"0"-15"-16,11 7-11 0,-11-7-13 0,7 5-11 0,-7-5-13 15,12 2-12-15,-12-2-13 0,17 4-15 0,-17-4-10 16,16-5-10-16,-16 5-13 0,22-1-10 0,-10-3-6 16,2 0-14-16,2-4-8 0,-2 2-11 0,-3-3-7 15,6-1-7-15,-1-2-6 0,-2 1-9 0,-1 1-7 16,-1-4 4-16,1 3-6 0,-2-3-11 0,-2 0-4 15,-3 3 5-15,1-4-9 0,-4 2-5 0,0-1 0 16,-1 1-2-16,-2 2-7 0,0 11 7 0,-5-20-14 16,-2 9 5-16,1 4-3 0,-3 0 1 0,0 0 3 15,-1 4-7-15,-4-1 1 0,-1 3-6 16,-3 2 1-16,-1 3 9 0,1-2-7 0,0 6-1 0,0-1 1 16,2 0-3-16,-2 4-1 0,3-4 6 0,2 3-3 15,1 1-5-15,4 1 2 0,-4 4 1 16,8-3 4-16,1 0-9 0,-3-1 1 0,4 2 8 0,2-1-6 15,2-2 8-15,4 1-10 0,0 1 4 0,0-6 1 16,4 4-2-16,4-3 3 0,-2 2-1 0,2-4 2 16,1-3 0-16,2 1-4 0,-1-2 7 0,1-1-5 0,2-2-3 15,0-1 0-15,-4-2-2 0,6 1-1 16,-1-2 1-16,-1-1 0 0,0-1 1 0,-2 0-7 16,-1-3 9-16,-1 5-1 0,1-4-3 0,1 1 3 0,-7 2-1 15,-1 5 0-15,-1-3 3 0,-8 4-5 0,16-6 3 16,-16 6 1-16,0 0 4 0,15 0 10 0,-15 0 8 15,7 10 8-15,-1-3 8 0,0 3 11 0,2 2 6 16,-5 2 14-16,0 3 8 0,0 1 16 0,0 6 9 16,0 0 4-16,-3 0 7 0,4 3-3 0,-4 0 6 15,0-4 2-15,0 0-7 0,0-6-5 0,3 6-6 16,-3-5-6-16,3 5-5 0,-3-5-10 0,3-1-7 16,-3-3-5-16,5 1-8 0,-4 1-2 0,-1-3-7 15,0 1-7-15,0-4-5 0,0-10-6 0,0 21-16 0,0-11-30 16,0-10-43-16,-1 13-44 0,1-13-47 0,1 12-40 15,-1-12-29-15,0 0-39 0,0 11-44 16,0-11-74-16,0 0-360 0,0 0-792 0,0 0 351 16</inkml:trace>
          <inkml:trace contextRef="#ctx0" brushRef="#br0" timeOffset="111949.8747">7445 6364 140 0,'12'1'327'0,"-12"-1"-16"16,13-6-17-16,-4 2-14 0,-9 4-21 0,24-1-7 15,-7 0-23-15,-1 1-11 0,3 0-5 0,-2-2-22 16,1 1-3-16,9 1-10 0,-5 0-6 0,3-2-6 16,2 2-11-16,-1-2-6 0,0 2-8 15,0 0-22-15,-1-2-13 0,-6 2-9 0,8 0-6 0,2 0-9 16,-7-4-9-16,-1 2-5 0,-5 1-9 0,4-3-5 15,-4 2-2-15,2 2-11 0,-5-1-19 0,-13 1-29 16,20-2-30-16,-13 1-34 0,-7 1-25 0,0 0-37 16,18 0-44-16,-18 0-54 0,0 0-42 0,0 0-88 0,0 0-197 15,0 0-603-15,0 0 268 0</inkml:trace>
        </inkml:traceGroup>
        <inkml:traceGroup>
          <inkml:annotationXML>
            <emma:emma xmlns:emma="http://www.w3.org/2003/04/emma" version="1.0">
              <emma:interpretation id="{7126E128-E063-4DEF-84E3-B65A9E581A2F}" emma:medium="tactile" emma:mode="ink">
                <msink:context xmlns:msink="http://schemas.microsoft.com/ink/2010/main" type="inkWord" rotatedBoundingBox="10736,6609 14658,6286 14738,7257 10816,7580"/>
              </emma:interpretation>
            </emma:emma>
          </inkml:annotationXML>
          <inkml:trace contextRef="#ctx0" brushRef="#br0" timeOffset="115208.7669">11603 5417 284 0,'8'-7'277'16,"-8"7"-16"-16,0 0-14 0,0 0-16 0,0 0-16 0,0 0-11 15,0 0-16-15,0 0-15 0,0 0-9 0,-32 15-7 16,23-10-13-16,-1 1-10 0,-2 2-10 0,1 0-5 15,1 3-11-15,-5 1-10 0,6-4 0 0,-3 5-10 16,0-2-12-16,5-2-9 0,-4 2-3 0,7-2 3 16,-2-1-15-16,0 3-3 0,-1 1-5 0,7-3 1 15,0-9-8-15,-5 18-4 0,4-8-4 16,1 2-4-16,0-12 0 0,1 13-3 0,4-6-4 0,0 4-4 16,-5-11 8-16,8 13-4 0,-2-3-6 15,1-3 10-15,1-3-6 0,1 3-7 0,3-4 1 0,1 3-6 0,1 2 2 16,-3-4 2-16,-2 0 6 0,5 2-14 15,-1-1 10-15,-2 2 8 0,2-2-15 0,-5 2 2 16,-1-2-2-16,0 2 0 0,-1 3 5 0,0-2-2 16,-4 2 6-16,1-1 5 0,-3-9 8 0,0 17-4 0,-5-5 0 15,2-2 3-15,-3 4-1 0,1-1-3 0,-6 2 4 16,2-1-9-16,-1-4 2 0,1 4-7 16,1-5 3-16,1 6-1 0,1-7-1 0,-2 3 5 0,2-1-4 15,0-4-9-15,6-6 1 0,-10 15-6 0,9-11 6 16,1-4 1-16,-8 12 2 0,8-12-9 0,0 0 11 15,0 0-10-15,12 12 5 0,-12-12-1 0,13 4-1 16,-5-2-7-16,-8-2-4 0,18 1 18 0,-18-1-15 16,16 3 6-16,-5-2-13 0,-4 2 9 0,-7-3 5 15,14 3-4-15,-7 4 4 0,-3-3-7 0,4 5 19 16,-5-1 9-16,1 3 13 0,-1-1 7 0,2 3 8 16,-4-1 10-16,-2 5 5 0,2 0 2 0,-1-3-5 15,0 0 2-15,-1 3-4 0,2 0-5 0,-2-2-3 16,2 0-11-16,-1-5 6 0,3 3-1 0,-3-2-14 15,0-11 1-15,2 18-2 0,2-9-2 0,-4-9-7 16,5 13-13-16,-1-4-22 0,-4-9-28 0,9 7-28 0,0-5-45 16,-9-2-30-16,18 0-39 0,-18 0-43 0,16-3-44 15,-4-3-71-15,-7 0-327 0,7-5-724 16,-5-1 320-16</inkml:trace>
          <inkml:trace contextRef="#ctx0" brushRef="#br0" timeOffset="115661.4624">12076 5401 147 0,'0'0'276'0,"0"0"-10"15,0 0-8-15,0 0-11 0,-5 36-16 0,2-21-12 16,-1 8-8-16,-2 0-11 0,-3 0-5 0,-3 12-7 0,5 0-2 15,1-8-6-15,0 12 3 0,-2-5 0 16,1 3-15-16,-1 0 0 0,4-3-19 0,1-5-13 16,0-1-6-16,1-2-2 0,2 0-16 0,0-1-12 0,0-7-4 15,2-2-11-15,2 3-4 0,4-3-4 0,-2-1-8 16,1-2-3-16,4-2-5 0,-4-2-3 16,7-2-12-16,-1-3 4 0,0 3 1 0,7-6-7 0,-8-1-4 15,3 0-5-15,1-3-3 0,6-2-1 0,-5 1-6 16,1-3-5-16,1-2 2 0,-4 0-6 0,-2 0-6 15,1-6-5-15,-1 3-1 0,-2 1-4 0,-4-3 5 16,-1 3-4-16,-3-2 1 0,0 4-3 0,-6-6-2 16,3 15-7-16,-9-16 9 0,3 9-2 0,-6 0 1 0,0 1 2 15,-3 1-1-15,-3 3-2 0,8-1-1 16,-8 3 1-16,2 3 3 0,-2-2-3 0,3 1 2 16,-1 2-6-16,5 0 4 0,-2 1-2 0,4 0-21 0,0 1-30 15,9-6-25-15,-11 11-27 0,8-7-19 16,3-4-28-16,0 0-28 0,0 13-33 0,0-13-39 0,0 0-42 15,15 8-76-15,-15-8-188 0,18-4-608 0,-3 4 269 16</inkml:trace>
          <inkml:trace contextRef="#ctx0" brushRef="#br0" timeOffset="115813.109">12499 5918 220 0,'17'4'304'16,"-4"3"-6"-16,4 2-5 0,-8-3-15 0,2 3-5 15,-2 3-16-15,2 1-15 0,-2 2-1 0,-2-2-20 16,-4 5-9-16,0-1-23 0,0 0-18 0,-3 6-12 15,-9-1-15-15,2 2-9 0,-2-2-22 0,-6-2-41 16,-3 3-56-16,3-3-50 0,-3 2-73 0,-3 1-90 0,3-9-132 16,5 3-200-16,-2-6-573 0,0-1 255 15</inkml:trace>
          <inkml:trace contextRef="#ctx0" brushRef="#br0" timeOffset="114261.3293">8672 6172 83 0,'0'0'251'15,"0"0"-12"-15,0 0-7 0,0 0-18 0,5-10-11 16,-5 10-19-16,0 0-16 0,0 0-12 0,0 0-12 0,0 0-5 15,0 0-6-15,0 0-3 0,0 0-10 16,15 23-2-16,-8-10-5 0,-7 0 6 0,6 3-10 0,-3-1 0 16,0 3-16-16,2 4 14 0,1 0-3 0,-3 1-1 15,3 0-4-15,-6-4-8 0,4 4 5 0,-1-7-5 16,3 10-4-16,-3-10-11 0,-3 0 1 0,5-1-8 16,-4-2 12-16,1 1-23 0,0 1-8 0,1-7 0 15,-3-8-11-15,3 15-7 0,-3-15 13 0,0 10-9 16,0-10-10-16,0 0 7 0,0 11-1 0,0-11 0 15,0 0 0-15,3 7-6 0,-3-7-2 0,0 0-3 16,0 0 3-16,0 0-7 0,0 0 2 0,20-24-6 16,-16 16-10-16,2-8-1 0,0 2-22 0,2 1 0 15,1-10-13-15,0 0-4 0,1 2-5 0,-1-4 3 0,1 0 2 16,1 2 2-16,-2 2-1 0,1-4 6 16,-1 7 5-16,-4 1-2 0,1 0 7 0,0 5 5 0,-3 3-3 15,1 1 2-15,2-2 6 0,-6 10 5 16,6-14-4-16,-6 14 11 0,6-8-5 0,-6 8-2 0,0 0 5 15,10-2 3-15,-10 2 8 0,0 0 5 0,11 11 4 16,-11-11 2-16,6 20 4 0,0-9-1 0,-3 3 11 16,1 3 8-16,-1 0 10 0,0-1-13 0,3 2 4 15,0-3-4-15,-1 1 6 0,1-1-3 0,0-1 4 16,-2 0-9-16,2-2-5 0,0 1-5 0,1-6-1 16,-1 3-4-16,-3-3 2 0,5 1-1 0,1-3-4 15,-9-5-8-15,13 11 10 0,-4-6-3 0,-1-5 4 16,-8 0-5-16,25 0-3 0,-15 2-2 0,5-4 0 15,2-7 2-15,-1 3-2 0,-3 0-10 0,10-6 5 16,-10 3-9-16,4-6-5 0,-2 2-8 0,-2-6 3 0,0 3-4 16,2-5-3-16,-4 4-2 0,2-1 3 0,-4-4-5 15,2-2 4-15,-8 11-8 0,7 2 9 16,-7 2 3-16,0-1 13 0,-3 10-4 0,9-9-1 0,-8 2-1 16,-1 7-1-16,6-7-9 0,-6 7 11 0,0 0-5 15,0 0 20-15,0 0-9 0,0 0 2 0,0 0 4 16,6 31 4-16,-6-21 1 0,0 2 3 0,0 1-2 15,0 5 1-15,6 4 0 0,-4-7-5 0,-2 1 2 16,6-1 1-16,-3 1-3 0,0-3 3 0,4 1-5 16,-1-2 4-16,-3-1 1 0,6-4-1 0,-1 1-4 15,-1-1 2-15,2 0-1 0,0-2 2 0,-2-1-3 16,2-3-4-16,5 4 6 0,2-5-8 0,-16 0 6 16,23-6 1-16,-7 2-6 0,0-3 1 0,-1 2-9 15,-1-4-4-15,2-1-7 0,-5-1 5 0,5 0-9 16,3-5 6-16,-4 0-4 0,-1 2 2 0,-1 4 7 0,-1-3 0 15,-5 8 1-15,2-2 2 0,-3 1-4 16,-1 0 4-16,-5 6-7 0,13-8-2 0,-13 8 2 0,9-7 0 16,-9 7 18-16,0 0-15 0,0 0 1 0,17 10 2 15,-10-5 6-15,-7-5-3 0,6 6-2 0,3 0 8 16,-9-6 4-16,13 11 2 0,-7-4-2 0,5-5 6 16,-1 3-4-16,5 1 6 0,-1-3 2 0,2-2 0 15,0-1-4-15,2 0-2 0,0 0 5 0,2-3-1 16,-3 0-13-16,1-1 8 0,0-2 1 0,-1-1-1 15,-1 2-2-15,1-5 2 0,-1-2-6 0,-3 0 7 16,-4 2-1-16,5-1-2 0,-8-2-5 0,1-3 4 16,-1 1-6-16,-6 0-2 0,0 6-5 0,0-6 0 15,-4 4-3-15,-5-3-4 0,-2 3 2 0,-4 2 4 0,2 5-5 16,-6 0 2-16,2 0 0 0,-8 4-1 16,5 3-2-16,-1-2 6 0,-2 3 0 0,-1 6 0 15,4-3-3-15,4 3 4 0,1 1 1 0,2 0 4 16,-1 2-1-16,4-2 9 0,1 6-9 0,4-6 5 0,2 3-4 15,2-3 2-15,-4 1-4 0,10 2 2 0,-4-3 5 16,1 0 0-16,4-1-2 0,3-2-2 0,-5 1 4 16,5-1-1-16,5-2 0 0,-4-2 0 0,2 2-1 15,4-2 9-15,1-3-6 0,-2-2-2 0,3-2-11 16,-2 2-10-16,-1-1 6 0,1-5-1 0,-2 3-7 16,2-1 8-16,1-3 0 0,-4-2 16 0,2 2-19 15,-5-3 7-15,4-1 2 0,-5 0-9 0,0-2 7 16,-2 3 1-16,2 0 2 0,-3 2 0 0,-2-1-5 0,2 3 13 15,-6 7 7-15,9-12-8 0,-9 12-3 0,5-8 3 16,-5 8-10-16,6-5 3 0,-6 5 5 16,0 0 4-16,0 0-2 0,0 0 5 0,16 13 3 0,-8-6 4 15,-2 2 2-15,0-2-3 0,3 2-4 0,-2 5 8 16,5-5-3-16,-2 2-1 0,2 0 0 0,5-3 5 16,-2 0-6-16,-3 1 2 0,1-2-4 15,3 0 3-15,1-3-2 0,-5 2 0 0,4-4-2 0,-4-1 4 16,0 3-3-16,-12-4-4 0,18-4 5 0,-18 4-4 15,16-2-3-15,-5-5 3 0,-2 3-5 0,-3-3-4 16,1 0 2-16,-4-4-5 0,3 1-1 0,0-5-1 16,-1-1 4-16,-2 1-3 0,2-2 2 0,0-1 0 15,-2 0 1-15,3 2-4 0,1 0 6 0,-1 1-2 16,-3 0 7-16,6 5 2 0,-6 3-2 0,2-3 5 16,1 5-1-16,-6 5 0 0,9-10 9 0,-9 10-10 15,16-4 4-15,-16 4 0 0,16 0 1 0,-16 0 8 0,21 11 16 16,-7-3-7-16,-2 3 5 0,4 1-8 15,3-1 16-15,4 3 0 0,-4-3 6 0,4 7-2 0,-7-7 0 16,11 2 2-16,-6-2-1 0,0 2-6 16,1-2 0-16,2-1-4 0,-6-2 1 0,6 0-6 0,-7-3-1 15,3 2-5-15,-2-3 2 0,-6 2-3 0,0-5-5 16,0 1-4-16,-3-1-13 0,-1 4-17 16,-8-5-23-16,0 0-44 0,14 0-55 0,-14 0-47 0,0 0-33 15,0 0-45-15,0 0-49 0,0-23-62 0,0 23-313 16,-11-21-744-16,2 8 329 0</inkml:trace>
          <inkml:trace contextRef="#ctx0" brushRef="#br0" timeOffset="114478.7803">10963 5974 322 0,'-9'-4'347'16,"9"4"-28"-16,0 0-16 0,0 0-10 0,0 0-20 0,-19 19 1 15,13-9-6-15,0 4-9 0,-4 3-5 16,1-3-13-16,1 10-11 0,-1-3-7 0,-4 4-10 0,2 0-19 0,-2-1-15 15,-2 1-13-15,2 2-19 0,-1 5-12 0,-1-8-13 16,2 1-14-16,-1-2-6 0,-2-3-12 0,3 0-6 16,-2 0-13-16,-2-2-18 0,4-4-32 0,-1 1-36 15,1-3-46-15,-2-4-41 0,6 2-34 16,-3-3-37-16,2-1-41 0,1-5-46 0,9-1-72 16,0 0-335-16,-18-7-722 0,18 7 320 0</inkml:trace>
        </inkml:traceGroup>
        <inkml:traceGroup>
          <inkml:annotationXML>
            <emma:emma xmlns:emma="http://www.w3.org/2003/04/emma" version="1.0">
              <emma:interpretation id="{410B7FDC-E017-4803-8452-41A2F228A65F}" emma:medium="tactile" emma:mode="ink">
                <msink:context xmlns:msink="http://schemas.microsoft.com/ink/2010/main" type="inkWord" rotatedBoundingBox="15205,6384 17622,6185 17691,7018 15274,7217"/>
              </emma:interpretation>
            </emma:emma>
          </inkml:annotationXML>
          <inkml:trace contextRef="#ctx0" brushRef="#br0" timeOffset="116562.4467">13112 5485 52 0,'0'0'310'0,"-9"-3"-13"0,9 3-16 16,0 0-16-16,0 0-20 0,0 0-26 0,0 0-18 15,0 0-12-15,0 0-14 0,0 0-5 0,0 0-4 16,8 31-2-16,-2-15-1 0,1-1 1 0,5 11 2 16,-3 1-6-16,3-2 7 0,3 10 4 0,1-1 3 15,-5-6-6-15,7 4-6 0,0 0-4 0,-8-8-5 0,2 0-6 16,0 3-14-16,0-4-9 0,-3 0-10 0,3-2-11 16,-3 5-4-16,1-3-14 0,-4-6-7 0,-3 0-5 15,2 1-9-15,-4-3-6 0,4 2-6 0,-5-1-8 16,1-2-26-16,-1-3-26 0,-4 0-37 0,4-11-33 15,3 14-38-15,-3-14-32 0,0 0-24 0,-5 15-32 16,5-15-42-16,0 0-55 0,0 0-66 0,0 0-308 16,0 0-730-16,-28-24 322 0</inkml:trace>
          <inkml:trace contextRef="#ctx0" brushRef="#br0" timeOffset="116894.6937">13138 5583 306 0,'0'0'305'0,"1"-21"-15"16,2 11-23-16,0-4-20 0,3 1-12 0,2 1-25 15,-1 2-14-15,3-3-21 0,16 2-13 0,-11 0-19 0,3 0-10 16,5 1-9-16,4 0-3 0,2 3-5 0,-5-3-12 16,5 6-3-16,1-4-2 0,-4 5-12 15,2-1-5-15,-6 5-16 0,-4-2 0 0,2 2 1 0,-3 5-5 16,-3-2-6-16,-1 3-5 0,-2-1 2 0,-4 2-4 15,-1 2 7-15,-3 1 9 0,2 3 11 0,-8 0 4 16,0 3 9-16,-3 0-5 0,-3 5 1 0,-6 0-1 16,-2 3-6-16,-2-3-1 0,0-1-12 0,-1-2-6 15,1 0-6-15,-1-3-4 0,6 4-4 0,0-6-7 16,1-2-3-16,1 1 0 0,1-6-6 0,1 2-12 16,2 2-25-16,1-4-35 0,1 1-34 0,6-8-21 15,-7 6-18-15,7-6-32 0,0 0-38 0,0 0-48 16,0 0-51-16,0 0-90 0,16 10-226 0,-16-10-650 15,24-13 288-15</inkml:trace>
          <inkml:trace contextRef="#ctx0" brushRef="#br0" timeOffset="117163.735">13939 5474 105 0,'6'-7'306'16,"-6"7"-9"-16,0 0-9 0,0 0-18 0,-3-15-17 0,3 15-15 15,0 0-24-15,0 0-18 0,0 0-10 0,0 0-7 16,-30 20-11-16,19-10 1 0,2 4-8 16,-1 0 12-16,1 7-17 0,-2 0 1 0,3 1 0 15,0-2-13-15,1 4 3 0,-1-2-7 0,4-5-10 0,-1 7-6 16,5-6-9-16,-1 4-10 0,2-2-7 0,-1-6-6 16,5 3-11-16,-1-1-4 0,1 0-8 0,1-3-13 15,0 4 6-15,0-6-10 0,0 3-11 0,-1-2-31 16,-2-1-49-16,3-4-42 0,0 0-42 0,-6-7-38 15,8 15-40-15,-8-15-52 0,6 7-65 0,-6-7-356 16,0 0-729-16,0 0 322 0</inkml:trace>
          <inkml:trace contextRef="#ctx0" brushRef="#br0" timeOffset="117643.5763">14083 5640 97 0,'0'0'258'0,"9"-12"-8"0,-3 6-12 0,2 0-14 16,4-3-13-16,-5 2-18 0,6-2-12 15,-1 5-17-15,-3 0-6 0,6-3-9 0,2 1-4 0,-4 3-9 16,2 3-1-16,-2-5-8 0,-1 1-8 0,0 2-9 16,-12 2-10-16,23 2-9 0,-23-2-13 0,15 0 0 15,-4 4-3-15,-11-4-4 0,12 11-3 0,-9-8-3 16,-3-3 1-16,5 15 3 0,-4-8-4 0,-1-7-2 15,-6 22-5-15,3-11-3 0,-3 1 5 0,0 0-7 16,0 0-8-16,1 2 3 0,-3-2-7 0,5-3-4 16,-4 4 0-16,2-5-8 0,-1-1-3 0,6-7-4 15,-6 14-2-15,6-14-7 0,-3 13 4 0,-1-8-5 16,4-5 6-16,0 0-2 0,0 0-3 0,4 16 0 0,-4-16-4 16,9 5 5-16,-9-5-8 0,15 2-3 15,-4 2 8-15,-3 1-8 0,3-3 8 0,-2 1-1 16,7 1-9-16,-7 1 5 0,3-4 0 0,-1 6-2 0,-1-3-4 15,-3 1-2-15,1 0 8 0,2 0-6 16,-4 1 9-16,2 2-10 0,-8-8 10 0,6 13 4 16,-6-5 4-16,0-8 0 0,0 17 0 0,0-8 3 15,0-9-3-15,-5 17 4 0,1-6-3 0,-1 0-4 0,-1-4-4 16,6-7 3-16,-10 15 21 0,2-8-29 0,8-7-13 16,-11 10-18-16,3-7-26 0,8-3-19 0,-12 8-25 15,12-8-25-15,-10 4-38 0,10-4-40 0,-14 0-48 16,14 0-49-16,0 0-282 0,-18-12-625 0,14 2 277 15</inkml:trace>
          <inkml:trace contextRef="#ctx0" brushRef="#br0" timeOffset="118682.6992">14498 5430 24 0,'0'0'160'0,"0"0"-6"0,0 0-17 0,0 0-3 15,0 0-9-15,0 0-3 0,0 0-9 0,0 0-1 16,0 0-10-16,0 0-1 0,-3-11 2 0,3 11-3 16,0 0-5-16,0 0-3 0,0 0-4 0,0 0-4 15,0 0-2-15,0 0-7 0,0 0-1 0,0 0-6 16,0 0-1-16,0 0-7 0,0 0-1 0,0 0-3 16,0 0 2-16,0 0-4 0,0 0-2 0,0 0-2 15,0 0 1-15,0 0-7 0,0 0 0 0,0 0 0 16,0 0-1-16,0 0-4 0,0 0 1 0,0 0 2 0,0 0-2 15,0 0 1-15,0 0-1 0,0 0-6 16,0 0-1-16,0 0-2 0,0 0-3 0,0 0 1 16,0 0-4-16,0 0-5 0,0 0 0 0,0 0-4 0,0 0-2 15,0 0 2-15,0 0 0 0,0 0-4 0,0 0 3 16,0 0-2-16,0 0 1 0,34 11 0 16,-34-11 4-16,12 9-3 0,-7-4-1 0,-5-5 3 15,13 12 5-15,-3-5-1 0,-2-2 6 0,4 6 0 0,1-1-3 16,-4 4 2-16,3-4 8 0,2 2 5 0,-1 2-2 15,5 3 4-15,-3 1 3 0,-2 2 1 16,1 1 7-16,-1-1-1 0,-1-2 0 0,0 6 11 0,-8-8-1 16,5 10 2-16,-6-10 4 0,5 6 0 0,-4-2-1 15,-2-3 14-15,-2-1-7 0,-3 2 1 0,0-1 11 16,1 4-9-16,-2 2-3 0,-4-5 0 0,1-2-9 16,-1 0-1-16,-4-1-9 0,-2 5-4 0,-1-1-4 15,1-6-2-15,4 0-5 0,-2-2 0 0,-2 2-11 16,5-1-7-16,-2-1-16 0,3-5-24 0,1 1-32 0,1 0-28 15,6-7-36-15,-12 11-22 0,12-11-22 16,-8 7-30-16,8-7-43 0,0 0-50 0,0 0-65 16,0 0-285-16,0 0-684 0,0 0 303 0</inkml:trace>
          <inkml:trace contextRef="#ctx0" brushRef="#br0" timeOffset="119326.3879">15041 5887 89 0,'0'0'283'0,"0"0"-16"0,0 0-12 15,0 0-17-15,0 0-12 0,0 0-19 0,0 0-15 16,0 0-10-16,0 0-6 0,0 0-14 0,0 0-4 15,0 0-3-15,0 0-6 0,0 0-7 0,35 4-11 16,-35-4-2-16,18-2-8 0,-18 2-2 0,21-2 1 16,-4 2-8-16,-4 0-3 0,2 0-8 0,0 2 1 15,1-2-1-15,1-2-12 0,1 2 3 0,-3 0-5 16,2 0-3-16,0 0-5 0,1-4-4 0,1 4-15 16,-2-1 4-16,0 0-1 0,3 0-7 0,-2 1-6 15,0-4-2-15,-2 1-3 0,0 1-7 0,1 0 3 16,-2-1-10-16,0 2-7 0,-2-2 0 0,-1 3-4 15,3-3-10-15,-15 3-12 0,16-1-17 0,-16 1-15 0,14-2-28 16,-7-3-14-16,-7 5-28 0,0 0-33 16,0 0-33-16,8-11-33 0,-8 11-40 0,0 0-40 0,0 0-71 15,0 0-217-15,-27-15-616 0,18 6 273 16</inkml:trace>
          <inkml:trace contextRef="#ctx0" brushRef="#br0" timeOffset="119588.7886">15287 5649 223 0,'-8'-9'343'0,"8"9"-22"0,0 0-20 0,0 0-29 16,0 0-21-16,0 0-28 0,0 0-13 0,0 0-20 16,0 0-7-16,0 0-9 0,0 0-13 0,-4 38 7 15,7-26-7-15,-6 4 3 0,1 1 2 0,4 1-6 16,-2 7-11-16,3-8-2 0,-2-1-11 0,1 10-6 15,2-6-9-15,-1 0-15 0,2-5-7 0,1 6-13 16,0-4-4-16,0 0-3 0,1 1-19 16,-4 0 2-16,5-1-17 0,-3-4-32 0,4-1-49 0,-1 1-48 0,-2-6-41 15,-3 8-47-15,1-6-61 0,-2 0-69 16,4-3-371-16,-6-6-728 0,6 10 323 0</inkml:trace>
        </inkml:traceGroup>
        <inkml:traceGroup>
          <inkml:annotationXML>
            <emma:emma xmlns:emma="http://www.w3.org/2003/04/emma" version="1.0">
              <emma:interpretation id="{1360D7CC-7B30-4BEC-BE24-6CF100ED1A4E}" emma:medium="tactile" emma:mode="ink">
                <msink:context xmlns:msink="http://schemas.microsoft.com/ink/2010/main" type="inkWord" rotatedBoundingBox="17933,6091 21687,5782 21782,6932 18028,7241"/>
              </emma:interpretation>
            </emma:emma>
          </inkml:annotationXML>
          <inkml:trace contextRef="#ctx0" brushRef="#br0" timeOffset="120412.7936">15877 5748 76 0,'0'0'280'16,"0"0"-14"-16,0 0-13 0,0 0-19 0,-1-11-17 16,1 11-16-16,0 0-11 0,0 0-10 0,0 0-10 15,0 0-10-15,34 17-3 0,-23-9-5 0,-4 0-8 16,6 1-9-16,-2 4-2 0,-2-1-7 0,1 4 8 15,4-2-6-15,-4 2-5 0,4 3 8 0,-2-5-5 16,-4 0-9-16,4 2 5 0,2-5-9 0,-5 3-9 16,1-3-5-16,-1 2 0 0,-3-5-4 0,2 0-12 15,-4 2-9-15,4-5-3 0,-4 1-6 0,-4-6-6 16,3 10-6-16,-3-10-2 0,6 8-6 0,-6-8 0 0,0 0 0 16,0 0 2-16,6 7 5 0,-6-7 2 0,0 0-2 15,0 0-4-15,0 0-4 0,0 0-5 0,0 0-6 16,0 0-4-16,0 0-1 0,-14-35-7 0,13 21 0 15,-2 1 0-15,2-2-3 0,-1-8 0 0,4 3-4 16,-2 3-1-16,1-8-4 0,2 2 2 0,0-2-2 16,3 3-3-16,3 2 2 0,0-1 1 0,0-4-7 15,0 9 7-15,1 1-7 0,2 1-1 0,2 0-1 16,2-2 0-16,0 5 2 0,4-4-2 0,-4 6-2 16,5-2 1-16,4 0 1 0,-5 6-2 0,-2 1-10 15,-2-1-18-15,3-1-22 0,1 5-29 0,-1-3-29 16,7 1-33-16,-12 0-24 0,4 2-27 0,-1-1-34 15,1 2-30-15,-2 0-39 0,2-2-58 0,-6 2-269 16,3-4-676-16,-3 2 299 0</inkml:trace>
          <inkml:trace contextRef="#ctx0" brushRef="#br0" timeOffset="120711.8349">16884 5347 230 0,'2'-14'313'0,"-2"14"-13"16,0 0-19-16,0 0-17 0,0 0-23 0,0 0-21 16,0 0-20-16,0 0-8 0,0 0-9 0,0 0-9 15,-32 29-5-15,23-14 5 0,2 1-2 0,-7 3-1 0,4 6 2 16,0 1 16-16,1-4-15 0,1 5-5 16,2-3-4-16,2 2-2 0,-1-2-4 15,1 6-6-15,2-7-7 0,2 2-13 0,2 0-9 0,1-1-7 16,0-1-12-16,1-2-11 0,-1 5-6 0,2-10-9 15,1 1-7-15,1 1-5 0,-1-3-7 0,0-5-5 0,1 7-6 16,-2-6-14-16,2 2-15 0,-4-6-28 0,3 1-40 16,-4 0-36-16,-2-8-38 0,9 12-37 0,-9-12-31 15,4 8-43-15,-4-8-50 0,0 0-65 0,0 0-385 16,15-1-795-16,-15 1 352 0</inkml:trace>
          <inkml:trace contextRef="#ctx0" brushRef="#br0" timeOffset="121285.6069">17196 5524 14 0,'0'0'252'0,"0"0"-17"15,3-17-17-15,-3 17-14 0,4-9-14 0,-4 9-19 0,9-9-16 16,-3 3-15-16,-6 6-8 0,12-8-5 15,-3 5-8-15,6-2-7 0,-6 1-6 0,3 2 2 16,-3-3-9-16,4 3 0 0,-13 2-7 0,21-2-5 0,-9 1-4 16,-12 1-5-16,21 1-5 0,-11 3-1 0,-1 1-5 15,-1-3 0-15,1 3-1 0,-2 2-1 16,-4 0 4-16,3 0-4 0,-4 3 4 0,1 1 1 0,-3-11 0 16,-5 24-3-16,2-13 5 0,-3 2-10 0,2-2-2 15,-4 1-8-15,1 1 5 0,-1 0 0 0,-1-2-7 16,5-4-3-16,-2 4-3 0,1-1-13 0,-2-1-1 15,2-2-4-15,5-7 4 0,-4 15-7 0,4-15 0 16,-4 8-3-16,4-8-3 0,0 0 1 0,0 0-4 16,7 16 2-16,-7-16-5 0,10 4 0 0,-10-4 0 15,18 1-1-15,-6 3 3 0,0-1-11 16,3-1 5-16,-2 2-1 0,1 0 1 0,2-6-1 0,-5 9-2 16,5-2-7-16,-2 3 5 0,-5-3 0 0,1 0 10 0,-1-1-8 15,1 2-1-15,-2-1-1 0,-1 1 3 16,-4 0-5-16,3 1 13 0,-6-7 7 0,6 14 15 15,-6-4 10-15,0-10 12 0,-6 16 1 0,0-7 7 0,2-2-3 16,-7 2-3-16,-1-1-1 0,3 0-4 0,-4 3-3 16,0-6-6-16,-1 2-7 0,1-3 0 0,-1 4-7 15,-2-1-3-15,6 0-9 0,-2-7-15 0,12 0-24 16,-18 5-28-16,10-3-25 0,8-2-26 0,-15 0-34 16,15 0-32-16,0 0-46 0,-13-4-39 0,13 4-48 15,0 0-95-15,0-21-207 0,0 21-649 0,12-26 288 16</inkml:trace>
          <inkml:trace contextRef="#ctx0" brushRef="#br0" timeOffset="121500.8577">17827 5593 144 0,'9'0'314'0,"-9"0"-9"0,22-2-6 0,-12-2-13 16,7 3-15-16,-2 0-12 0,3-3-11 0,-1 3-6 15,1-5-11-15,0 5-18 0,3-2 1 0,-6 3-22 0,3-1 2 16,-2-2-17-16,-2 0-13 0,2 0-13 0,1 1-8 16,-7 0-15-16,-10 2-15 0,21-1-11 0,-21 1-10 15,18 0-15-15,-18 0-3 0,10-3-9 0,-10 3-16 16,14 0-25-16,-14 0-33 0,0 0-31 0,13-7-39 16,-13 7-35-16,0 0-41 0,11-1-48 0,-11 1-53 15,0 0-95-15,7-5-243 0,-7 5-644 0,10-5 285 16</inkml:trace>
          <inkml:trace contextRef="#ctx0" brushRef="#br0" timeOffset="122034.7321">18405 5371 121 0,'3'-12'281'0,"-3"12"-13"0,0 0-18 0,5-7-16 16,-5 7-16-16,9-10-19 0,-9 10-12 0,9-9-16 16,-2 4-14-16,1 2-9 0,-8 3-9 0,17-8-2 15,-8 2-11-15,5 6-4 0,-2-6-6 0,3 1-5 16,0 2-7-16,-5 3-11 0,3-2 2 0,-1 1-13 16,-12 1-3-16,24 1-9 0,-15-1-6 0,3 3-3 15,-12-3-3-15,15 7-2 0,-8-1 9 0,-2 3 0 0,-5-9-1 16,7 13 0-16,-5-6 14 0,-2-7 1 15,-2 22-4-15,2-14 4 0,-4 5-6 0,1-1 0 16,-3 1-1-16,1-4-5 0,-2 4 5 0,1-4-12 0,3-4-7 16,-3 3-3-16,6-8-8 0,-7 16-13 15,2-10 8-15,5-6-4 0,-6 13-10 0,6-13 6 16,-3 11-1-16,3-11-6 0,0 0 2 0,6 15 0 0,-6-15-4 16,5 7-4-16,-5-7 1 0,12 9-5 0,-5-4-4 15,-7-5 1-15,16 7 3 0,-7-3-2 16,2 2-4-16,-2-2 2 0,3-1 1 0,1 2-6 0,-4 1 1 15,2-2 0-15,-1 1-2 0,0 3 2 0,-2-3 0 16,-1 2-1-16,1 0 4 0,-2-1 7 0,-6-6 8 16,7 9 1-16,-7-9 16 0,3 13 7 0,-3-13 4 15,0 0 3-15,-12 18-1 0,6-10 0 0,-6-1-8 16,-1 1-4-16,-2-1-2 0,0 2-5 0,-1 2-3 0,-1-6-6 16,-1 2-12-16,1-1-17 0,3-2-24 0,-2-1-28 15,5 2-32-15,2-1-22 0,9-4-37 16,-19 1-22-16,19-1-29 0,-18 0-34 0,18 0-35 15,-13 0-50-15,13 0-76 0,0 0-246 0,-9-13-692 0,9 13 306 16</inkml:trace>
          <inkml:trace contextRef="#ctx0" brushRef="#br0" timeOffset="122542.7595">18893 5048 92 0,'0'0'220'0,"-12"-4"-6"0,12 4-7 15,0 0-3-15,0 0-6 0,-13-2-7 16,13 2-10-16,0 0-14 0,0 0-15 0,0 0-16 0,0 0-15 15,0 0-8-15,0 0-3 0,0 0 5 0,0 0 0 16,0 22 0-16,0-22-4 0,12 20 1 0,-4-6 3 16,4 0 3-16,5 3 15 0,-1 2-12 0,1 3 12 15,2 0-9-15,5 7 8 0,0-2 2 0,-6-6-1 16,2 12-7-16,-3-7-9 0,4 8-2 0,0-1-10 16,-8 2-10-16,2-4-2 0,-9-5-11 0,4 0-9 0,-2 0-3 15,-5 2-7-15,-3-6-5 0,-2 1-7 16,-5 1-7-16,-4-3-26 0,1-1-44 0,-2-6-44 15,-3 4-49-15,2-4-50 0,-5 0-71 0,3 0-78 16,-1-4-380-16,2-3-756 0,5-5 335 0</inkml:trace>
          <inkml:trace contextRef="#ctx0" brushRef="#br0" timeOffset="123805.923">19328 4849 146 0,'0'0'210'0,"0"0"-3"0,0 0-10 0,0 0-9 16,0 0-10-16,0 0-15 0,0 0-7 0,0 0-14 15,0 0-11-15,0 0-16 0,0 0-4 0,0 0-14 16,0 0-8-16,0 0-12 0,0 0-7 0,0 0-4 15,0 0-8-15,0 0-5 0,0 0-2 0,0 0-5 16,-17 20-3-16,17-20-2 0,0 0 1 0,0 0-1 0,8 16 0 16,-8-16-1-16,6 10 0 0,-3-3-2 0,3 1 1 15,0-2-2-15,2 0 6 0,-5 4-3 0,3 0-4 16,1-1 9-16,2 3-5 0,-1-2 6 0,-1 3-2 16,4-2 7-16,-3 0-3 0,4-1-5 15,-1 0 9-15,-4 1-2 0,2-4 4 0,5 2 4 16,-2 2-8-16,1-3-2 0,-1 2 4 0,-3 0-4 0,3-2 4 15,-3-2-4-15,0 2-3 0,4 2 2 0,-4-6-8 16,0 3 0-16,0-1 3 0,-2-1-9 0,-1 1-4 16,-6-6-3-16,11 11-2 0,-11-11-2 0,9 7 6 15,-9-7 1-15,-3 13-10 0,3-13 11 0,-6 16-7 16,0-10 10-16,1 4-11 0,-4 1 6 0,5-5-5 16,-5 3 0-16,-1 2-4 0,-1-2 1 0,1-3-3 15,1 5 3-15,1-1-1 0,1-5-6 0,1 2-6 16,-2 2 7-16,2-4-5 0,6-5-1 0,-11 10 5 15,11-10-1-15,-8 11-1 0,8-11-2 0,-3 7-2 0,3-7 13 16,0 0-13-16,-3 13-1 0,3-13-1 0,0 0-2 16,0 0 2-16,0 0-3 0,6 14 14 0,0-8-11 15,-6-6 2-15,6 6 2 0,-6-6-5 0,7 6-2 16,-7-6 2-16,8 5-2 0,-8-5 0 0,12 5 5 16,-12-5 2-16,12 9-7 0,-6-7 12 0,-6-2 2 15,10 7 4-15,-1-3 1 0,-1 1-2 0,-2 1 2 16,3-2 7-16,-4 3-1 0,-5-7 3 0,14 7-1 15,-8-3 3-15,0 3 1 0,1-1 1 0,-7-6 5 16,8 14 4-16,-7-8 0 0,4 3 2 0,-2 0 8 16,0 0 4-16,-3-9-8 0,1 20 3 0,1-7 0 15,-2-2-5-15,3 4 1 0,-3-15-7 0,0 24-2 0,1-10-3 16,-1-1-6-16,-1 2 0 0,1-3-5 0,1 3-1 16,-1-2-2-16,0 1-3 0,2 3-6 0,-1-1-16 15,2-1-21-15,-3-2-27 0,0 1-25 0,0 1-28 16,0-4-31-16,0 3-9 15,0-5-21-15,0 5-11 0,0 4-12 0,2-5-15 0,-7 1-17 16,5-1-16-16,0 2-19 0,3 1-30 0,-3-1-44 0,3-1-231 16,0 2-606-16,-6 0 268 0</inkml:trace>
        </inkml:traceGroup>
        <inkml:traceGroup>
          <inkml:annotationXML>
            <emma:emma xmlns:emma="http://www.w3.org/2003/04/emma" version="1.0">
              <emma:interpretation id="{BCE41ACA-5DE8-416C-B7FC-4E356C268DED}" emma:medium="tactile" emma:mode="ink">
                <msink:context xmlns:msink="http://schemas.microsoft.com/ink/2010/main" type="inkWord" rotatedBoundingBox="22318,5683 24183,5529 24259,6452 22394,6605"/>
              </emma:interpretation>
            </emma:emma>
          </inkml:annotationXML>
          <inkml:trace contextRef="#ctx0" brushRef="#br0" timeOffset="125836.3933">20240 5074 106 0,'0'0'195'0,"0"0"-9"0,0 0-3 0,0 0-6 16,0 0-6-16,0 0-10 0,0 0-4 0,0 0-10 16,0 0-6-16,0 0-3 0,0 0-7 0,0 0-3 15,0 0-7-15,0 0-10 0,0 0-5 0,0 0-13 16,0 0-4-16,0 0-7 0,0 0-10 0,0 0-8 16,0 0-5-16,0 0-1 0,0 0 0 0,0 0-2 15,0 0-1-15,0 0 6 0,0 0 0 0,0 0-3 16,35 5-1-16,-24-3-4 0,-11-2 4 0,21 0-7 15,-6 0 2-15,-2-2-5 0,2 0 1 0,3 2-6 16,-3-2-2-16,1 2 0 0,1-1-6 0,1 1 5 16,-1-4-5-16,-2 4-1 0,2-3-7 0,-2 0 7 0,-2 3 1 15,1-4-5-15,0 3-2 0,-2-2-6 0,-12 3-3 16,20 0 3-16,-20 0-3 0,13-1-2 16,-13 1 2-16,11-2-1 0,-11 2-5 0,0 0 5 0,0 0-6 15,16 0-2-15,-16 0-1 0,0 0-1 0,0 0 0 16,0 0-2-16,0 0-5 0,0 0 7 0,13 0-4 15,-13 0-3-15,0 0-2 0,0 0-5 0,0 0-8 16,0 0-13-16,3 7-9 0,-3-7-17 0,0 0-9 16,0 0-24-16,0 0-26 0,0 0-22 15,-15 19-31-15,15-19-28 0,-11 7-43 0,11-7-66 0,-14 5-160 16,7-2-501-16,7-3 222 0</inkml:trace>
          <inkml:trace contextRef="#ctx0" brushRef="#br0" timeOffset="126180.9864">20274 5285 183 0,'0'0'220'16,"9"5"-5"-16,-9-5-2 0,0 0 0 0,12 3-15 15,-12-3-3-15,13 0-8 0,-13 0-7 0,20 0-8 16,-20 0-5-16,19 0-7 0,-4 0 0 0,3-3-15 16,-5 2-3-16,4 2-12 0,-1-1-3 15,3-1-8-15,-2 5-8 0,1-7-5 0,1 3-8 0,-4 0-6 16,6 3-6-16,-3-3-3 0,-5 1-7 0,2-1-4 16,-3 1-7-16,-12-1-5 0,19 2-15 0,-10-1 12 15,-9-1-21-15,18 0 5 0,-18 0-11 0,15 2 3 16,-15-2-23-16,14 2 3 0,-14-2-20 0,7 3-23 15,-7-3-23-15,0 0-24 0,11 6-22 0,-11-6-37 16,0 0-36-16,0 0-48 0,0 0-62 0,0 0-246 16,0 0-571-16,0 0 253 0</inkml:trace>
          <inkml:trace contextRef="#ctx0" brushRef="#br0" timeOffset="137129.8342">20844 4703 222 0,'-14'-5'210'0,"14"5"-10"0,0 0-5 16,-10-5-12-16,10 5-5 0,0 0-8 0,0 0-4 15,0 0-12-15,0 0-7 0,-9-3-8 0,9 3-4 16,0 0-10-16,0 0-4 0,0 0-9 0,-17-3-6 15,17 3-7-15,0 0-6 0,0 0-3 0,0 0-11 16,0 0-5-16,0 0-6 0,0 0-4 0,0 0-10 16,0 0-3-16,0 0-5 0,0 0-8 0,0 0-4 15,0 0 0-15,0 0-6 0,0 0 0 0,0 0 2 16,0 0-5-16,0 0 2 0,0 0-5 0,50-4-1 16,-31 4 1-16,8-3-1 0,0 0-3 0,1-1 2 15,0 0-6-15,14 2-2 0,-12-3 0 0,1 1 6 16,-1 4-4-16,1 0-3 0,-2-2-2 0,1-3-1 15,-4 5 2-15,0-2-4 0,-2 2 2 0,-6 0 4 0,-1-1-3 16,0 2-8-16,-1-1 7 0,-1 0 0 16,-3 2-5-16,-12-2 3 0,17 0-1 0,-10 0 1 15,-7 0-2-15,13 5 3 0,-13-5-1 0,12 6-2 0,-6-2 4 16,-6-4-4-16,12 5-2 0,-12-5 4 0,8 5 4 16,-8-5 1-16,7 7-3 0,-7-7-3 0,8 10 6 15,-5-3-4-15,-3-7 4 0,4 11 1 0,-4-11 6 16,5 13-3-16,-4-4 2 0,-1-9-4 0,3 17 7 15,-3-10 6-15,0-7 0 0,0 24 10 0,0-11-4 16,-3 0-5-16,3 3-4 0,-3-1 17 0,0 1 23 16,2 1-14-16,-2 3 2 0,0 0 7 0,-3-2 1 15,3-2-2-15,-2 2 10 0,2-1-14 0,0 0 4 16,0 1-3-16,0-1 1 0,2 1-6 0,-2-2 2 0,3-3 5 16,0 5-9-16,-3-5-5 0,3 1 0 15,0-2-2-15,3-1 1 0,-2 0-4 0,1 1-3 16,-2-12-1-16,0 19-3 0,4-8-1 0,-1-4-4 0,-3-7-3 15,5 15-3-15,-4-6-1 0,-1-9 2 0,5 14-6 16,-2-7 1-16,-3-7-2 0,6 17 2 0,-3-12-7 16,0 6 7-16,-3-11-11 0,6 10-8 0,-6-10-17 15,1 10-6-15,-1-10-22 0,5 12-17 0,-5-12-26 16,0 0-19-16,1 12-16 0,-1-12-6 0,0 0-14 16,0 11-19-16,0-11-19 0,0 0-26 0,0 0-18 15,-3 12-25-15,3-12-49 0,0 0-274 0,0 0-623 16,0 0 276-16</inkml:trace>
          <inkml:trace contextRef="#ctx0" brushRef="#br0" timeOffset="137446.9595">21324 5098 133 0,'0'0'335'0,"-12"-3"-21"0,12 3-23 16,0 0-12-16,0 0-17 0,0 0-24 0,0 0-7 16,28-14-6-16,-17 10-13 0,2-2-3 0,5 5-21 15,0 1-11-15,-2-4-17 0,5-2-19 0,-1 6-4 16,5-4-6-16,0 3-17 0,1-2-24 0,-2 3 14 15,1 0-31-15,-4 0-23 0,6 0-27 0,-8 0-32 16,8 1-37-16,-5 1-36 0,-4-2-36 0,0 1-33 16,1 2-38-16,-1-2-40 0,-1-2-54 0,-7-2-219 15,5 3-543-15,-3-3 239 0</inkml:trace>
          <inkml:trace contextRef="#ctx0" brushRef="#br0" timeOffset="137645.3983">22014 5040 65 0,'12'2'253'16,"2"2"-6"-16,-1 2 1 0,-1 1-2 0,-4 1-12 15,3 2-11-15,-3 1-6 0,4 6-18 0,-5 4-8 0,1 1-14 16,-2 5-9-16,-3-1-19 0,-5 0-13 0,-1-1-12 16,0 1-11-16,-4 0-9 0,-7 7-11 15,-1 1-31-15,2-6-38 0,-3-7-54 0,-7 9-69 0,4-8-83 16,0-4-312-16,-1-3-535 0,5-6 236 0</inkml:trace>
        </inkml:traceGroup>
        <inkml:traceGroup>
          <inkml:annotationXML>
            <emma:emma xmlns:emma="http://www.w3.org/2003/04/emma" version="1.0">
              <emma:interpretation id="{69D83BDE-D340-4BF9-8E53-9FC3EC80CDE3}" emma:medium="tactile" emma:mode="ink">
                <msink:context xmlns:msink="http://schemas.microsoft.com/ink/2010/main" type="inkWord" rotatedBoundingBox="24752,5450 28497,5141 28560,5910 24815,6218"/>
              </emma:interpretation>
            </emma:emma>
          </inkml:annotationXML>
          <inkml:trace contextRef="#ctx0" brushRef="#br0" timeOffset="139000.7687">23015 4498 180 0,'0'0'216'0,"0"0"-10"0,0 0-17 0,0 0-8 16,0 0-19-16,0 0-10 0,0 0-10 0,0 0-13 16,0 0-3-16,0 0-2 0,0 0-6 15,0 0 1-15,-33 8-2 0,20-2-5 0,-1 1-4 0,1 3-2 16,-2-2-11-16,0 0-3 0,-3 1-4 0,-3 4-7 16,5-5-10-16,-8 2-1 0,2 3-5 0,5-4-9 0,2-1 1 15,-1 1-4-15,1-2-5 0,0 3-8 0,5-3-4 16,1-4-2-16,-2 6-5 0,-1 0-1 0,5-2-6 15,7-7 0-15,-9 11-2 0,5-7 2 0,4-4-8 16,-6 12 2-16,6-12-6 0,-2 8 4 0,2-8-4 16,0 0 0-16,6 13-4 0,-6-13 1 0,6 10-1 15,2-4-1-15,-8-6 2 0,14 10 1 0,-3-7-4 16,-2 0 0-16,7 2 2 0,-1 0 0 0,-1 0-2 16,3-1 3-16,0-3-3 0,-2 0 0 0,4 3-1 15,-1-1-2-15,1 1 1 0,1 3 0 0,5-1 5 16,-7-4 1-16,6 3-7 0,-5 1 1 0,-2-3 7 15,5 3-6-15,-2-4 7 0,2 2-1 0,-4 0-3 16,3 0 4-16,-2-1-3 0,-3 2 6 0,2-1-2 16,0-3-7-16,-3 5 2 0,-1-2 2 0,1 1-6 15,-5-1-1-15,-1-1 7 0,1 5-5 0,4-3 4 16,-5 0-2-16,-9-5-3 0,7 11 1 0,-1-5 2 16,-1 1 2-16,-5-7 3 0,0 17 1 0,0-17-3 15,-5 17 4-15,-7-7 7 0,5 1-1 0,-5 2-2 16,3-2 2-16,-6-4 5 0,-3 3-2 0,0 1 0 15,-3 0-4-15,0 1 3 0,-1-1-2 0,4-2 8 0,-7 1-11 16,5-3 4-16,-3 0-2 0,-1 2 3 0,3-4-3 16,1-2-1-16,2 2-10 0,2-2 10 15,-2 1-8-15,6-2 6 0,-3 3-6 0,3-5-5 0,2 4-13 16,10-4-13-16,-18 0-14 0,18 0-18 0,-13-4-17 16,13 4-29-16,0 0-30 0,-11-8-34 0,11 8-36 15,0 0-47-15,6-19-287 0,0 4-579 0,2 4 256 16</inkml:trace>
          <inkml:trace contextRef="#ctx0" brushRef="#br0" timeOffset="139374.8067">23931 4484 251 0,'0'0'269'0,"-3"-14"-9"0,3 14-16 16,0 0-13-16,0 0-20 0,-11-9-13 0,11 9-17 15,0 0-5-15,-19 3-15 0,19-3-8 0,-16 6-14 16,4 3-11-16,-2-1-1 0,-1 3-6 0,-4 3-4 16,1 4 0-16,-1 0-8 0,4 2 6 0,-3 1 3 15,1 0-7-15,1 0 7 0,3 3 0 0,4-2 1 16,-2 3 1-16,2-6-2 0,3 0-5 0,3 2-2 15,-1 2 4-15,4-5-7 0,0-3-6 0,0 5-6 16,4-3-1-16,-1 0-11 0,2 1-7 0,2-4-3 16,2 1 0-16,-1 0-13 0,2 0-5 0,2-3-3 0,-2-3-5 15,4 4-5-15,-2-5-13 16,0 0-24-16,1 2-33 0,1-3-42 0,-5-1-39 0,2-3-38 16,-3 1-36-16,2 0-37 0,-10-4-46 0,14 7-36 0,-14-7-85 15,0 0-244-15,16-7-681 0,-16 7 303 0</inkml:trace>
          <inkml:trace contextRef="#ctx0" brushRef="#br0" timeOffset="139944.0137">24131 4680 39 0,'0'0'330'16,"-2"-14"-27"-16,2 14-26 0,6-10-19 0,-6 10-22 15,6-10-26-15,-6 10-16 0,8-12-18 0,-2 7-17 16,2-4-10-16,3 7-14 0,-2-2-9 0,4-3-10 16,4 3-4-16,-1-1-2 0,3-1-11 0,-5 6-4 15,5-3 0-15,-1 1-9 0,-3-1-9 0,0 3-10 0,1 0-1 16,-1 1-7-16,-6 3-7 0,0-1-7 0,0 4-4 15,-3 0 3-15,0 0-6 0,0 0 0 16,-6-7 3-16,-3 24 0 0,2-17 0 0,-2 9 1 16,-3-4 6-16,-3 0-7 0,1 0 10 0,-1 3-16 0,2-5 11 15,-2-3-17-15,1 4-2 0,1-2-6 0,0-3 1 16,2 4-9-16,5-10 4 0,-9 13 8 0,5-9-11 16,4-4-6-16,0 0 3 0,-5 15-4 0,5-15 3 15,0 0-6-15,8 11 2 0,-8-11-6 0,10 3-1 16,-10-3 8-16,16 0 3 0,-7 6-4 0,-9-6-7 15,18 0 2-15,-6 0-1 0,-12 0 8 0,21 2-8 16,-6-1 8-16,0 2-4 0,-3 1-3 0,3 0 0 16,-2-3 1-16,-1 4-13 0,-1-1 18 0,-2 3-7 15,1-3-2-15,-3 2 4 0,2 1 1 0,-3 1 1 16,0-2 10-16,-6-6 6 0,8 16 3 0,-8-10 0 16,0-6 1-16,0 14 6 0,0-14 5 0,-8 21-2 15,1-18 6-15,-4 8-15 0,2-3-2 0,-1-1 5 16,3 1-8-16,-2-1 4 0,1 0-6 0,-1-3-3 15,-1 1-10-15,-1 1-8 0,4-1-26 0,-1 0-22 16,8-5-30-16,-16 4-24 0,16-4-27 0,-18 2-36 0,18-2-36 16,-16 0-48-16,16 0-46 0,-15-11-292 0,12 4-638 15,-3-2 282-15</inkml:trace>
          <inkml:trace contextRef="#ctx0" brushRef="#br0" timeOffset="140314.6573">24653 4331 91 0,'7'0'215'15,"-7"0"-6"-15,20 0-15 0,-20 0 3 0,19 0-13 16,-10 4-2-16,4-2-11 0,4 3-10 0,-4-1-3 0,2 5-6 15,-2-2-6-15,1 4-5 0,2-1-9 16,4 7-6-16,-10-3-8 0,8 2-5 0,-8 0-8 16,7 5-2-16,-5-1-6 0,-2-1 3 0,-2 4-8 15,2 0 12-15,-2-3-4 0,-4-3-7 0,-1 8 0 0,0-8 4 16,-3 7 2-16,-3 0-6 0,-3 0-1 0,3-3-3 16,-3 1-14-16,-1-7-1 0,1 8-9 0,0-5-2 15,-2-2-6-15,1 0 10 0,1-1-19 0,-5 0-8 16,2 0-5-16,2-3 1 0,1 3-6 0,-4-3-2 15,5-3-33-15,-1-2-20 0,2 1-32 0,-2 1-33 16,6-9-26-16,-11 13-41 0,5-8-51 0,6-5-54 16,-9 7-89-16,9-7-215 0,0 0-613 0,0 0 271 15</inkml:trace>
          <inkml:trace contextRef="#ctx0" brushRef="#br0" timeOffset="140919.7175">25386 4906 113 0,'0'0'292'0,"0"0"-1"16,0 0-8-16,9 16-8 0,-9-16-17 0,18 5-11 15,-6-3-16-15,0-2-11 0,5 0-9 0,-3 0-6 16,6 0-24-16,-4 0-5 0,10-2-17 0,-9 2-8 16,0 0-15-16,1 0-4 0,0 2-22 0,-2-4-6 15,0 4-13-15,1-4-7 0,-4 4-11 16,1-2-14-16,-14 0-31 0,21 0-33 0,-11 0-32 0,-10 0-27 15,13 0-35-15,-13 0-50 0,0 0-56 0,0 0-79 0,0 0-261 16,0 0-590-16,0 0 261 0</inkml:trace>
          <inkml:trace contextRef="#ctx0" brushRef="#br0" timeOffset="140698.3227">25386 4693 147 0,'0'0'326'0,"0"0"-19"16,8 5-21-16,-8-5-23 0,0 0-21 0,0 0-18 15,0 0-7-15,0 0-12 0,15 5-8 0,-15-5 4 16,7 5 3-16,-7-5-4 0,14 0-1 0,-2 2-7 16,-12-2-3-16,22 1-6 0,-12-1-13 0,2 3-10 15,-1-2-9-15,-11-1-10 0,27 0-7 0,-9 0-12 16,-5-1-8-16,0 2-9 16,-1-1-6-16,-12 0-14 0,21 0-7 0,-9 0-5 0,-3 3-6 0,4-2-9 15,-13-1-6-15,20-4-7 0,-20 4-5 0,13 0-2 16,-13 0-3-16,14 3-2 0,-14-3-10 0,12 0-14 0,-12 0-11 15,0 0-27-15,13 3-24 0,-13-3-45 16,8 1-16-16,-8-1-22 0,0 0-14 0,0 0-19 16,0 0-32-16,0 0-50 0,0 0-52 0,0 0-83 15,0 0-235-15,-27 17-672 0,18-16 298 0</inkml:trace>
          <inkml:trace contextRef="#ctx0" brushRef="#br0" timeOffset="141895.8514">26028 4519 216 0,'0'0'279'16,"0"0"-11"-16,0 0-14 0,0 0-10 0,0 0-14 0,0 0-22 15,0 0-5-15,0 0-11 0,0 0-6 0,0 0-14 0,0 0-13 16,19-16-9-16,-19 16-3 0,0 0-20 0,0 0-1 16,5-12-16-16,-5 12-5 0,9-10-7 15,-9 10-17-15,11-5-6 0,-3-3-6 0,-1 4-7 16,2-1 2-16,5-1-22 0,-2 3-1 0,1-1 6 0,3 0-7 16,-2-1-2-16,1 2-9 0,-2 1 14 0,4-2-14 15,-4 1 4-15,2 3-5 0,-2-3-3 0,4 3 1 16,-17 0 2-16,22 3-10 0,-8-3 1 0,-7 3-3 15,5-3 4-15,-5 6-6 0,-7-6 3 0,15 8 1 16,-10-2 1-16,1-2-11 0,-6-4 8 0,9 15 3 16,-9-6-1-16,3-2-3 0,-3-7 2 0,-3 20 8 0,3-11-5 15,-6 1 9-15,0 2-15 0,1-1 0 16,-4 2 7-16,-1-3-9 0,1 4 2 0,-4-7-5 16,2 6 7-16,2-2-2 0,-3-4-1 0,-3 2-1 0,6 2-6 15,0-5 0-15,2-1 0 0,-2 4-1 16,2-3 3-16,-2 0 0 0,9-6 9 0,-11 7-11 15,11-7-6-15,-6 8 3 0,6-8 6 0,-7 6-18 0,7-6 9 16,0 0-3-16,0 0 8 0,0 0-2 0,0 0 3 16,0 0-4-16,0 0 3 0,0 0-8 0,0 0 6 15,21 7 1-15,-21-7-1 0,16 0 1 0,-16 0 1 16,16 0-10-16,-16 0 8 0,18 0 3 0,-18 0-6 16,18-2-6-16,-9 4 4 0,-9-2 0 0,20 0 4 0,-11-3-4 15,-9 3 2-15,16 1-4 0,-16-1 6 16,13 4 1-16,-13-4 1 0,11 1-3 0,1 4 9 15,-12-5-6-15,13 3 7 0,-4 4 3 0,-9-7 3 16,14 6 6-16,-10-1 2 0,-4-5-3 0,12 10 15 16,-6-3-6-16,1 2 6 0,-4 0 3 0,-3-9 7 15,6 17 3-15,-6-10 3 0,0-7 5 0,-3 20 2 0,-3-5-1 16,-1-5-1-16,-2 2-6 0,-1-1-5 0,-10 4-3 16,5-1-3-16,-1-7-6 0,-5 7-6 0,0-2-21 15,0 2-41-15,-1-4-57 0,2-3-54 0,4 2-63 16,-9 1-73-16,5-5-100 0,-7 2-387 0,8-5-830 15,1-2 367-15</inkml:trace>
        </inkml:traceGroup>
      </inkml:traceGroup>
      <inkml:traceGroup>
        <inkml:annotationXML>
          <emma:emma xmlns:emma="http://www.w3.org/2003/04/emma" version="1.0">
            <emma:interpretation id="{ED5C5BDB-14C4-4C94-88D0-98F0B44C5A71}" emma:medium="tactile" emma:mode="ink">
              <msink:context xmlns:msink="http://schemas.microsoft.com/ink/2010/main" type="line" rotatedBoundingBox="15615,7297 21138,6887 21222,8015 15699,8426"/>
            </emma:interpretation>
          </emma:emma>
        </inkml:annotationXML>
        <inkml:traceGroup>
          <inkml:annotationXML>
            <emma:emma xmlns:emma="http://www.w3.org/2003/04/emma" version="1.0">
              <emma:interpretation id="{8868543E-710A-4C9C-B6AA-46BDEB2B91F0}" emma:medium="tactile" emma:mode="ink">
                <msink:context xmlns:msink="http://schemas.microsoft.com/ink/2010/main" type="inkWord" rotatedBoundingBox="15615,7297 21138,6887 21222,8015 15699,8426"/>
              </emma:interpretation>
            </emma:emma>
          </inkml:annotationXML>
          <inkml:trace contextRef="#ctx0" brushRef="#br0" timeOffset="132033.0004">13528 6498 25 0,'0'0'131'0,"0"0"-8"0,0 0-19 15,-9-15-6-15,9 15-9 0,0 0-6 0,0 0-8 16,0 0 2-16,0 0-9 0,0 0-4 0,0 0-16 15,0 0 11-15,0 0-13 0,0 0 0 0,0 0-5 16,0 0 1-16,0 0-8 0,0 0 5 0,0 0-13 16,0 0 4-16,0 0-7 0,0 0-1 0,0 0-1 15,0 0 0-15,0 0-3 0,0 0 2 0,0 0 2 0,0 0-3 16,0 0 4-16,0 0-1 0,0 0-3 0,0 0-1 16,0 0 4-16,0 0 3 0,0 0-4 15,0 0-1-15,17 22-1 0,-17-22 1 0,7 7-6 16,-7-7 8-16,6 7-16 0,-6-7 11 0,0 0 1 0,12 10-3 15,-12-10 0-15,6 3-5 0,-6-3 2 0,9 4-14 16,-9-4 8-16,11 4 2 0,-11-4-4 0,7 5 5 16,-7-5-4-16,0 0 5 0,15 2-5 0,-15-2 4 15,12 0-1-15,-12 0-2 0,0 0-5 0,15 3 3 16,-15-3-1-16,12 3 0 0,-12-3 3 0,0 0-3 16,18-3-1-16,-18 3 6 0,13-3-6 0,-13 3-1 15,16-1 0-15,-16 1 1 0,18 0-4 0,-18 0 4 16,15-1-2-16,-15 1 1 0,15-2-2 0,-15 2 4 0,18 2-1 15,-18-2 2-15,15-2-11 0,-15 2 12 0,13 0-6 16,-13 0 0-16,14-1 1 0,-14 1 1 0,0 0-3 16,18 0 2-16,-18 0-1 0,12 0 3 0,-12 0-8 15,0 0 4-15,19 0-8 0,-19 0 6 16,13 0-1-16,-13 0 0 0,14-2-3 0,-14 2 6 16,16 0 0-16,-7-4-1 0,-9 4-1 0,17 0 3 0,-17 0 1 15,19-4-9-15,-7 3 3 0,1 0-5 0,-1-3 0 16,-12 4-2-16,23-1-1 0,-8-1-1 15,-2-1 1-15,3 3-3 0,-5-1-1 0,4-3 2 0,0 4 3 16,0 0 3-16,0-3-6 0,1 2 8 0,-1-2-2 16,-2 2-6-16,1-1-2 0,1-2 3 0,0 3 6 15,-1 0-6-15,-2 0 1 0,2-3 3 0,1 0 0 16,-3 2-2-16,1 2-7 0,-2-4 1 0,-11 4 6 16,22-3 2-16,-7 2-5 0,-3-2 5 0,-12 3-4 0,19-1 1 15,-19 1 1-15,17-2 4 0,-17 2 5 0,19 0-13 16,-9 0-2-16,-10 0 8 0,18-4-7 0,-18 4 16 15,20-1-7-15,-10 1 1 0,-10 0 5 0,21-3-4 16,-12 2 2-16,4 1-2 0,-1-2 5 0,-12 2-3 16,27 0 4-16,-11-4-3 0,-1 2-5 15,3 1 9-15,-1 1 0 0,2-3-3 0,-4 2-2 16,4-1 5-16,-1 0-2 0,-1 0 5 0,1 1-12 0,-1-1-2 16,0 0 1-16,-1 0-6 0,-2 1-7 0,1-2 13 15,-15 3-11-15,26-1 5 0,-14-1-2 0,3 2-4 16,-3 0 11-16,-12 0-7 0,23-4 0 0,-11 3 6 0,-12 1-6 15,28-1 0-15,-12-1 4 0,-2 2-8 16,1-2-9-16,0 1-1 0,2-3-3 0,-2 1-3 16,3-1-5-16,0 2-6 0,-1 1 2 0,0-3 2 0,3 2 3 15,-1 1-1-15,-1-3 6 0,5 3 2 0,-4-2 6 16,8-1-4-16,-8 0 4 0,-1 2 3 16,0-1 3-16,0-1-10 0,-2 2 13 0,4-1-5 0,-2 1 4 15,-4 2-2-15,1-4 3 0,2 2-2 0,-7-1 8 16,7 3-24-16,-3-1 41 0,-2-2-16 0,0 1 11 15,-12 2-2-15,21-3 3 0,-6 3 5 0,-3 0 7 16,0-2 14-16,3 0 10 0,0 0 8 0,1 2 18 16,-1-4 8-16,2 3-7 0,0 0-1 0,-2 0-8 15,2 1 9-15,-2-4-18 0,3 2 5 16,-3 1-16-16,-2 1 10 0,5 0 2 0,-5-2-3 0,1 2-5 16,2 2-2-16,0-1-3 0,-5-1 5 0,5 0-1 15,-5 6 3-15,-1-5-7 0,4 1 9 0,-5 2-6 16,1 0 7-16,-3 1 4 0,2-3 4 0,-9-2-5 15,12 13 4-15,-1-9 1 0,-7 1 0 0,2 0 1 16,2 3-1-16,-8-8 1 0,9 11-6 0,-6-5 3 16,-3-6-3-16,7 12 3 0,-2-5-5 0,-5-7 3 0,6 8-3 15,-6-8-3-15,0 0-1 0,7 11-4 16,-7-11-2-16,4 7 0 0,-4-7-4 0,0 0-1 16,0 0 1-16,0 0 3 0,5 7 0 0,-5-7 1 0,0 0 2 15,0 0 2-15,0 0-5 0,0 0-1 0,0 0-4 16,0 0-1-16,0 0-7 0,0 0-3 0,0 0 3 15,0 0-2-15,16-14-5 0,-16 14 2 0,6-10-8 16,-6 10 0-16,9-9-6 0,-9 9-2 0,8-9-5 16,-2 2 0-16,1 0-8 0,-7 7 0 0,14-11-2 15,-10 4-4-15,3 2 0 0,-7 5-4 0,14-7-1 0,-7 4-3 16,-7 3 3-16,14-6-2 0,-14 6 3 16,16-5-1-16,-8 1 5 0,-8 4 0 0,16-4 2 15,-6 3 1-15,-10 1 0 0,20-4 5 16,-11 2-2-16,-9 2-2 0,25 0 3 0,-10-4 0 0,-1 2 4 0,2 1-3 15,0-3 5-15,2 1-4 0,-1 3 3 16,1-3 2-16,1 2-5 0,0-2 4 0,-2 2 0 16,2-2-1-16,0-3 1 0,5 6 3 0,-3 0-2 0,-3-4 3 15,3 3 0-15,-2 0 0 0,1-2 0 0,-2 1 0 16,1-1-7-16,0 1 11 0,1 1 1 0,-1-3-2 16,-1 3-1-16,-1-1-1 0,3 1 4 0,0-2-1 15,-1 0-1-15,1 3 1 0,-1-5 0 0,0 2-7 16,1 0 8-16,-1 3-2 0,1-4 0 0,-1 3-2 15,2-1 5-15,-2-1-3 0,1 0 4 0,0-1-2 16,0 3-1-16,4-2 0 0,-6 2 3 0,-1-2-3 16,7 0-3-16,-6 2 7 0,2-1-1 0,0-2-4 15,6 2 1-15,-7 2 1 0,7-2 1 0,-10 0-2 16,3 1 0-16,1 1-4 0,-2-2 3 0,6-1 6 16,-5 2-5-16,-1 1 1 0,-2 0-2 15,4-1 0-15,-4-2 4 0,0 2-6 0,2 2 1 16,-3-2 2-16,3 1 2 0,-1 0 1 0,0-2-1 0,-2 2-1 15,3-1-1-15,-3 1 1 0,2-4-2 0,-1 4 0 0,2-3 4 16,-3 0-1-16,3 2-3 0,1 0-2 0,-3-2 1 16,2 1 2-16,-1-3 0 0,2 4 2 0,4-3-7 15,-6 1 5-15,12-1 3 0,-5 0-3 0,-2 3 1 16,5-3 0-16,-5-2 2 0,5 2-6 0,1 1 4 16,-2 0 4-16,-1-1 0 0,0 1-1 0,2-3 6 15,-1 4-4-15,0-1 0 0,-2 0-7 0,2 2 8 16,1-2 1-16,-1 2 3 0,-2-1 2 0,-3 1 0 15,2-3-5-15,5 2 1 0,-1-2 2 0,-9 1 7 16,7-1-6-16,8 1 7 0,-8 0 2 0,2-1-4 16,0 1 2-16,-2-1-1 0,-2 0 0 0,-1 0 0 15,2 1-4-15,1 0-1 0,0-1-3 0,-5 1 2 16,5 0 1-16,-7 0-4 0,4-2 2 0,-5 2-4 16,8-1 3-16,-5 0-3 0,5-2 0 0,-9 3 3 15,2-1 0-15,2-3 0 0,-4 3 3 0,2 1-3 0,0-3 5 16,-3 1 1-16,0 1 2 0,1-2 1 0,-1 3 6 15,-2-1 1-15,1 0 1 0,-1 1-1 16,-1-1 4-16,-4-2-1 0,4 2 2 0,-3-3 2 0,1 5-6 16,-10 2-5-16,15-5 2 0,-9-1 1 0,-6 6-1 15,10-5-1-15,-10 5 0 0,12-5-1 0,-12 5 4 16,8-5-5-16,-8 5-3 0,0 0-2 0,0 0-3 16,9-6-4-16,-9 6 7 0,0 0-8 0,0 0-3 15,0 0-3-15,0 0-7 0,0 0-20 0,0 0-7 16,0 0-17-16,0 0-26 0,-39 9-25 0,28-7-39 15,11-2-48-15,-22 3-238 0,10-3-458 0,-3 0 203 16</inkml:trace>
          <inkml:trace contextRef="#ctx0" brushRef="#br0" timeOffset="133422.8103">16246 6711 179 0,'0'0'227'0,"0"0"-11"0,0 0-16 0,0 0-9 15,0 0-4-15,0 0-11 0,0 0-10 0,0 0-8 16,-17 0-8-16,17 0-4 0,0 0-13 0,0 0-2 16,0 0-9-16,0 0-7 0,0 0-14 0,0 0-2 15,0 0-9-15,0 0-8 0,0 0-8 0,0 0-9 16,0 0-3-16,0 0-6 0,0 0-7 0,0 0-3 16,0 0-3-16,0 0 0 0,0 0-3 0,0 0 1 15,0 0-2-15,0 0-5 0,39 0 1 0,-24-1-1 16,3-2-7-16,1 3 3 0,7-1-5 0,-2-5-8 15,2 5 7-15,4-1 3 0,-1-2-2 0,-3 3-10 0,1-1 0 16,0 2 3-16,-8-3-4 0,2 2-3 0,-3-3 2 16,2 9 0-16,-2-2-6 0,-4-1 2 0,-2 3 2 15,-3-5-5-15,2 3 1 0,-11-3-2 0,16 7-3 16,-10 0 4-16,0-3 0 0,-6-4-5 0,9 12 6 16,-5-5 4-16,2 1 1 0,-3 0 6 0,0 2 4 15,-3-10 5-15,0 24 8 0,2-10-1 0,-2-3-1 16,1 4 4-16,-1-1 4 0,0-1 4 0,-1 4-3 15,1-3 9-15,0 3 3 0,-2-3-2 0,-1 3 14 0,2 1-16 16,1-4 5-16,-2 1-5 0,4 2-2 0,-4-3-6 16,-1 1 1-16,2 1-1 0,-1-2 0 0,1 1-1 15,-2 1-2-15,2-2-7 0,1-14 0 0,0 17-4 16,-2-9-2-16,2-8-1 0,2 21-3 0,-2-14 5 16,0-7-10-16,0 15 1 0,0-15-3 15,0 12-3-15,0-12-3 0,0 13-13 0,0-13-12 16,0 0-30-16,1 16-24 0,-1-16-22 0,0 0-17 0,0 11-18 15,0-11-31-15,0 0-27 0,-6 15-35 0,6-15-42 16,-4 5-49-16,4-5-284 0,0 0-644 0,-17-3 286 16</inkml:trace>
          <inkml:trace contextRef="#ctx0" brushRef="#br0" timeOffset="133684.197">16565 6969 173 0,'0'0'326'0,"0"0"-20"0,0 0-22 16,0 0-16-16,0 0-24 0,0 0-10 0,0 0-17 16,0 0-13-16,40-11-9 0,-23 10-8 0,5-3-9 15,-4 2-15-15,10-1-17 0,-1 3-11 0,-3-3-16 16,1 2 1-16,2-3-27 0,-8 4-8 0,8-2-4 15,-9 4-25-15,2-2-24 0,-1 0-37 0,-3 1-35 16,2-1-42-16,-3 4-54 0,-4-3-61 0,-11-1-85 16,15 0-236-16,-15 0-560 0,11 0 248 0</inkml:trace>
        </inkml:traceGroup>
      </inkml:traceGroup>
    </inkml:traceGroup>
    <inkml:traceGroup>
      <inkml:annotationXML>
        <emma:emma xmlns:emma="http://www.w3.org/2003/04/emma" version="1.0">
          <emma:interpretation id="{F5F0AE0B-D480-42BE-B3C9-A8AE4EA85CC0}" emma:medium="tactile" emma:mode="ink">
            <msink:context xmlns:msink="http://schemas.microsoft.com/ink/2010/main" type="paragraph" rotatedBoundingBox="5261,8970 13844,8819 13862,9856 5280,1000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101B5F2-FD26-49B0-8421-FA9339B7D307}" emma:medium="tactile" emma:mode="ink">
              <msink:context xmlns:msink="http://schemas.microsoft.com/ink/2010/main" type="line" rotatedBoundingBox="5261,8970 13844,8819 13862,9856 5280,10007">
                <msink:destinationLink direction="with" ref="{9BFC445D-697B-4766-A68D-A8CCD88F8600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BF6F990D-9499-42A7-890B-A7336E79A336}" emma:medium="tactile" emma:mode="ink">
                <msink:context xmlns:msink="http://schemas.microsoft.com/ink/2010/main" type="inkWord" rotatedBoundingBox="5261,8970 9348,8898 9366,9935 5280,10007"/>
              </emma:interpretation>
            </emma:emma>
          </inkml:annotationXML>
          <inkml:trace contextRef="#ctx0" brushRef="#br0" timeOffset="168223.0612">3180 8373 40 0,'0'0'193'0,"0"0"-2"15,-6-19-12-15,6 19-2 0,0 0-4 0,-2-12-9 16,2 12-5-16,0 0-5 0,-4-15-5 0,4 15-9 0,0 0-7 16,-3-14-1-16,3 14-3 0,0 0-7 15,0 0-1-15,-5-11-4 0,5 11-1 0,0 0-10 16,0 0-3-16,0 0-14 0,0 0 0 0,0 0-12 16,0 0-8-16,0 0-8 0,0 0-11 0,0 0-2 15,0 0 1-15,0 0 0 0,0 0 1 0,0 0 6 0,8 33 2 16,-5-20-3-16,-2 3-1 0,4-1 2 0,-2 9-1 15,-2-6 2-15,4-3-1 0,-1 10 4 0,4-3-8 16,-7-4 4-16,10 5-4 0,-8-4 9 0,1-2-14 16,2-3-3-16,-3 3 6 0,1-1-10 0,2-3 2 15,-3 0 12-15,2 0-17 0,-2-5-7 0,0 2 10 16,0 1-12-16,-3-11-3 0,6 13-2 0,-6-13 1 16,4 8 0-16,-4-8 0 0,3 8-5 0,-3-8-5 15,0 0 2-15,5 8 4 0,-5-8-3 0,0 0 1 16,0 0 15-16,0 0-19 0,0 0 4 0,0 0 0 15,0 0 7-15,0 0-5 0,0 0 0 0,0 0 1 16,0 0 0-16,0 0-5 0,0 0 2 0,0 0-7 16,3-27 3-16,0 17-2 0,-3 10-3 0,1-27-6 0,1 12 2 15,1 1 0-15,0-3 6 0,-3 3-10 16,4-7 6-16,-2 7-13 0,2-3 14 0,-1-5-3 0,3 8 0 16,-2-3-3-16,4 0-1 0,-1 3-3 0,-1-3-2 15,9-2 2-15,-7 6 7 0,4-1-10 16,0 0 7-16,-2 1-7 0,5 2 2 0,-2 0 0 0,1-2 6 15,1 5-8-15,3 0 6 0,-2-2-5 0,-1 5 13 16,1 0-16-16,1 0-4 0,-1 3-8 0,1-2-12 16,0-1-20-16,-5 4-14 0,2 1-30 0,1 0-16 15,-15 0-21-15,15 3-26 0,-8 4-22 0,-7-7-32 16,12 7-28-16,-12-7-34 0,10 5-312 0,-10-5-633 16,0 0 280-16</inkml:trace>
          <inkml:trace contextRef="#ctx0" brushRef="#br0" timeOffset="168580.6193">4039 8103 8 0,'0'0'262'0,"0"0"-13"16,9-6-14-16,-9 6-12 0,0 0-17 15,0 0-1-15,0 0-8 0,0 0-2 0,0 0-10 0,0 0-12 16,-14 31-3-16,4-18 2 0,1 8-14 0,-3 0 3 16,5 7 7-16,-5-4 4 0,1 1-6 0,1 0 0 15,-2 1 3-15,4 0 0 0,-1-1-7 0,3-1-3 16,2 2-8-16,1-2-2 0,1-1-6 0,-2 1-7 16,2-3-11-16,2-3-4 0,0 6-10 0,0-9-10 15,3 1-9-15,0-1-10 0,-1-1-5 0,4 0-4 16,-3-1-9-16,1 2-8 0,2 1-8 0,-3-5 1 15,5-1-4-15,-4 0-5 0,1-2-13 0,-2 1-22 16,1 0-27-16,-1-2-43 0,2 0-34 0,-5-7-33 0,7 11-31 16,-1-5-31-16,-6-6-24 0,9 6-43 0,-9-6-53 15,13-2-79-15,-13 2-268 0,20-14-716 16,-7 4 317-16</inkml:trace>
          <inkml:trace contextRef="#ctx0" brushRef="#br0" timeOffset="169264.5734">4415 8399 181 0,'0'0'254'0,"-5"-10"-7"0,5 10-7 15,0 0-19-15,-6-15-13 0,6 15-11 0,-4-10-13 16,4 10-10-16,0 0-19 0,1-16-14 0,-1 16-12 16,5-15-5-16,-5 15-7 0,7-16-9 0,1 8-7 15,-1-1-2-15,3 0-4 0,2-1-11 0,3-1-4 16,3 1 2-16,-3 3-5 0,0-3-2 0,0 2-5 16,1 1-1-16,1 1-2 0,-4 2-7 0,-1 0 0 15,2 2-3-15,-3 2-2 0,3 0-7 0,-14 0-13 0,21 0 13 16,-11 2-4-16,-1 4 1 0,-1-1-7 15,-2 2 7-15,0 3-6 0,-1 1-5 0,-3-2 13 0,-2 0-4 16,0 6-1-16,1-1-8 0,-4-1 8 16,2 0-8-16,-5 3-1 0,2-3-2 0,-4 1-1 0,2-1-5 15,-1 2-1-15,-1-2-1 0,1-2-3 0,-2-2-1 16,4-1 1-16,-1 1-10 0,2 0 2 0,-2-3 5 16,6-6-6-16,-6 10-6 0,6-10 2 0,-5 11-1 15,5-11 12-15,0 0-17 0,-2 9 1 0,2-9-1 16,0 0 0-16,0 0-1 0,0 0 6 0,0 0-10 15,0 0 9-15,19 0 7 0,-19 0-14 0,0 0-1 16,21-5-12-16,-21 5 9 0,18-4 6 0,-9 1-3 0,-9 3-1 16,16-4 3-16,-7 0 1 0,-9 4-6 0,18 0 4 15,-18 0-5-15,28-2-2 0,-22 4 5 0,-6-2-1 16,20 0-4-16,-13 4 3 0,-7-4-2 0,13 2 3 16,-5 3 0-16,-8-5 12 0,13 9-7 0,-5-5-3 15,-8-4 1-15,9 13 11 0,-6-8 6 16,-3-5 16-16,0 18-21 0,0-18 10 0,-2 15 1 15,-2-6 0-15,1 2 6 0,-3 0 0 0,1-1-1 16,-5-1-3-16,1 2 2 0,-2 1-5 0,0-1 2 0,-3-2-4 16,-1 1-1-16,0 1-3 0,-1-3 1 0,1 0-2 15,2 0-1-15,-4-1 1 0,2-3-6 0,2 1-2 16,1 0-11-16,0 1-17 0,3-2-16 0,-3-3-24 16,12-1-19-16,-16 4-21 0,16-4-21 0,-18-4-30 0,18 4-36 15,-18-5-36-15,10-1-52 0,2-1-63 16,1-3-234-16,2-4-623 0,-2 1 276 0</inkml:trace>
          <inkml:trace contextRef="#ctx0" brushRef="#br0" timeOffset="169742.7803">5004 8001 99 0,'0'0'213'0,"0"0"-16"0,0 0-11 0,0 0-14 16,0 0-16-16,0 0-10 0,0 0-12 0,1-11-5 15,-1 11-8-15,0 0-10 0,0 0 2 0,11-6-5 16,-11 6-4-16,0 0-3 0,0 0-1 0,16 5-7 15,-16-5 0-15,16 6 3 0,-8 1-1 0,1 0 1 16,1 4 0-16,-1 1-3 0,-1 3-3 0,2-1 1 16,-1 3-3-16,1-1 0 0,-1-1-5 0,3 7 5 15,-3-1 3-15,2 1 1 0,-2 0-6 0,0 0 4 0,-5 4 15 16,1-1 0-16,-1-1-5 0,-1-1 12 16,2 1 1-16,-4 0 2 0,2 1-1 0,0-4-6 0,-3 4-4 15,1-6-5-15,-2 3-3 0,1-6-3 0,0 1-3 16,-1 1-9-16,1-5-4 0,0 3-7 15,-2-1-4-15,-1-5-6 0,-1 0-3 0,2 1-6 16,1 0-7-16,-1-2 0 0,2-9-4 0,-9 16-5 16,6-10-5-16,3-6-6 0,-7 14-15 0,2-7-27 0,-1 0-21 15,6-7-39-15,-9 14-30 0,5-11-34 0,4-3-26 16,-14 4-29-16,14-4-35 0,-13 2-43 0,13-2-48 16,0 0-74-16,-19-9-237 0,19 9-688 0,-6-11 305 15</inkml:trace>
          <inkml:trace contextRef="#ctx0" brushRef="#br0" timeOffset="170364.3138">5588 8430 19 0,'0'0'273'0,"0"0"-11"0,0 0-17 0,0 0-20 15,0 0-15-15,0 0-18 0,0 0-18 0,0 0-3 16,0 0-12-16,0 0 1 0,0 0-6 0,0 0-9 16,0 0-6-16,41-7-1 0,-28 5-6 0,5 2 1 15,-3 0-11-15,4-4-7 0,-5 4 10 0,5 0-17 0,-3-1 13 16,1 6-26-16,2-5-1 0,1-4-7 0,5 4-7 16,-9 0 0-16,1-1-2 0,-4 2-8 15,2 3 1-15,-1-4-8 0,-1 0 4 0,2 0-4 0,-2 2-1 16,1-1-1-16,-1-1-6 0,1 3-2 0,2-3-9 15,-1-3-3-15,-15 3-1 0,19 0-2 16,-10 0-4-16,-9 0-6 0,18 0 0 0,-18 0-4 0,12 0-15 16,-12 0 13-16,13-1-9 0,-13 1-18 0,0 0-27 15,14-2-24-15,-14 2-21 0,0 0-18 0,0 0-14 16,0 0-19-16,0 0-32 0,0 0-38 0,0 0-32 16,0 0-32-16,-27 20-48 0,14-16-234 0,-4-2-588 15,5 3 260-15</inkml:trace>
          <inkml:trace contextRef="#ctx0" brushRef="#br0" timeOffset="170622.4845">5675 8626 132 0,'0'0'259'0,"0"0"-5"0,0 0-2 16,0 0-12-16,10 14-5 0,-10-14-14 15,15 6-9-15,-4-6-5 0,-11 0-15 0,22 2-17 16,-9-4 2-16,2 4 1 0,2-4-20 0,-1 2-9 0,1-2-14 15,-1 2 0-15,0 0-20 0,4-4-5 16,-4 3-6-16,-2 0-2 0,0 0-12 0,-14 1-11 16,27-4-9-16,-18 4-6 0,-9 0-5 0,20-5-5 0,-10 5-9 15,-10 0-5-15,0 0-27 0,16-1-20 16,-16 1-25-16,0 0-24 0,0 0-23 0,0 0-30 0,11 1-28 16,-11-1-24-16,0 0-16 0,0 0-28 0,0 0-42 15,0 0-261-15,0 0-550 0,0 0 244 0</inkml:trace>
          <inkml:trace contextRef="#ctx0" brushRef="#br0" timeOffset="171636.9667">6271 8103 53 0,'0'0'190'16,"3"-17"-9"-16,-3 17-6 0,0 0 3 0,0 0-9 0,0 0-3 16,0 0-4-16,0 0 0 0,0 0-5 0,-3-11 1 15,3 11-2-15,0 0-1 0,0 0-7 0,0 0-2 16,0 0-5-16,0 0-11 0,0 0-1 0,0 0-2 16,0-12-4-16,0 12-3 0,0 0-3 0,0 0-8 15,0 0-12-15,0 0-11 0,0 0-5 0,0 0-4 16,0 0-11-16,0 0-2 0,0 0-5 0,0 0-2 15,0 0-4-15,20 0 3 0,-20 0-3 0,24 5 5 16,-9-5 6-16,4 2-4 0,0-2 1 0,10 4 0 16,-3-1-12-16,4-2 1 0,-1 3 1 0,3-3-1 15,-2 1-8-15,2 2-6 0,-3-1 2 0,3-1-1 16,-2 1 0-16,-2 3-3 0,-1-1-6 0,0 1-1 16,-8-1-1-16,-1 0-9 0,1-2 10 0,-4 2-5 15,0 1-4-15,-4-4 2 0,2 3-2 0,-4 1-1 16,-3-1 5-16,0 2 1 0,-6-7 7 0,7 9-5 15,-7 0 9-15,0-9 0 0,6 15 1 0,-9-4 3 16,0 2-4-16,-1-1-2 0,1 2 6 0,0 2-7 0,-3-1 3 16,3 1-3-16,-5-3 3 0,5 3 2 0,-3-1 4 15,4 3 0-15,-4 0 3 0,3-2-2 16,-2 0 5-16,-1 2 1 0,-1-3 2 0,4 5-2 0,0-2-4 16,0-6 4-16,-3 7-2 0,1-4 0 0,2-1 0 15,0 3-6-15,0-5 0 0,3-3-2 0,0 2-3 16,0-11-3-16,-6 22 3 0,6-13-10 0,0-9 1 15,0 17-4-15,0-17 0 0,0 13-5 0,0-13 1 16,0 16 2-16,0-16-7 0,-1 13 1 0,1-13-2 16,3 10-1-16,-3-10-2 0,4 11-9 0,-4-11-9 15,0 10-14-15,0-10-14 0,0 0-23 0,3 17-15 16,-3-17-21-16,0 9-21 0,0-9-31 0,0 0-24 16,0 0-18-16,-7 13-8 0,7-13-14 0,0 0-22 0,-6 7-25 15,6-7-39-15,0 0-29 0,0 0-60 0,-15 0-228 16,15 0-665-16,0 0 295 0</inkml:trace>
          <inkml:trace contextRef="#ctx0" brushRef="#br0" timeOffset="171912.5515">6534 8560 311 0,'0'0'306'16,"-11"-4"-14"-16,11 4-19 0,0 0-13 0,0 0-19 0,0 0-12 16,0 0-13-16,0 0 1 0,27-16-13 0,-15 15-5 15,6-3-9-15,-3 1-2 0,4 0-6 0,-2-1-16 0,2 1-2 16,7-3-18-16,-7 4-9 0,8 0-17 16,-8 1-11-16,1-1-8 0,-1 1-10 0,-3 0-11 15,4 1-8-15,-1-3-16 0,-3 3-20 16,1-1-37-16,-2 1-40 0,1 0-38 0,-2 0-39 0,-14 0-35 15,19 0-43-15,-9 1-38 0,-10-1-43 0,20-3-305 0,-20 3-629 16,13-1 278-16</inkml:trace>
          <inkml:trace contextRef="#ctx0" brushRef="#br0" timeOffset="172060.7178">7139 8507 85 0,'14'2'238'0,"-4"1"-8"0,-1 3 5 16,5-2 6-16,-5 3 5 0,1-2-3 0,-1 3-19 0,-2 0-3 15,5 3-7-15,-4 2-11 0,1 5-6 0,-6-3-12 16,-3 1-18-16,0 1-10 0,-6 8-17 0,-3-2 10 15,1 3-32-15,-4 1-11 0,-11 1-28 0,3 2-48 16,-8 3-49-16,1-1-53 0,-1-1-69 0,1-2-89 16,-2-3-314-16,7-8-587 0,1 0 261 0</inkml:trace>
        </inkml:traceGroup>
        <inkml:traceGroup>
          <inkml:annotationXML>
            <emma:emma xmlns:emma="http://www.w3.org/2003/04/emma" version="1.0">
              <emma:interpretation id="{72BDBDA2-A876-47BE-9E70-632AC875F4F8}" emma:medium="tactile" emma:mode="ink">
                <msink:context xmlns:msink="http://schemas.microsoft.com/ink/2010/main" type="inkWord" rotatedBoundingBox="10196,9012 13846,8948 13857,9573 10207,9637"/>
              </emma:interpretation>
            </emma:emma>
          </inkml:annotationXML>
          <inkml:trace contextRef="#ctx0" brushRef="#br0" timeOffset="173310.5242">8307 8104 11 0,'0'0'264'0,"0"0"-5"0,0 0-16 16,-19 10-7-16,19-10-11 0,-11 6-15 0,11-6-9 15,-16 5-15-15,7-2-17 0,-2 1-8 0,3-1-11 16,-3 1-12-16,2-2-13 0,-1 2-13 0,1 1-11 16,1 1-5-16,8-6-9 0,-16 6-6 0,7-2-11 15,9-4-5-15,-13 6-9 0,13-6-5 0,-9 9-7 16,4-7-1-16,5-2-6 0,-9 7-2 0,9-7-4 16,-6 11-6-16,6-11-2 0,0 0 1 0,-4 12-4 0,4-12-1 15,0 11-3-15,0-11-9 0,0 0 7 16,0 15-6-16,0-15 2 0,7 15 3 0,-4-9-5 15,-3-6-2-15,6 11 2 0,-1 2 1 0,4-9-7 0,-2 3 6 16,2 0-3-16,-3 2-1 0,4-4 1 0,2 3 2 16,-1-2-4-16,2 1 8 0,-1 0-6 0,1-1 6 15,-2 1-3-15,5 0 4 0,-1-3 3 0,-1 3-1 16,2-1-1-16,-7-1-3 0,4 1 0 0,-2-2 6 16,5 3-5-16,-7-4 2 0,5 3 1 0,-5-1-1 15,-2 1-2-15,2 1 6 0,-2-2-4 0,2 1 1 16,-3 0 1-16,-6-6-3 0,11 14 1 0,-5-9 6 15,0 1 6-15,-6-6-3 0,1 15 4 0,-1-6-2 16,0-9 8-16,0 0 5 0,-7 20-2 0,1-11 4 16,-5 0 3-16,-4-1-8 0,2 1-1 0,0 1-1 15,-7 0-4-15,4-4 7 0,-4 2-4 0,-2-1 0 16,3-2-5-16,-1 0 8 0,-2 6 2 0,6-9-12 0,-4 3-7 16,4-2 7-16,-1 0 0 0,4-2-3 0,1 0 1 15,2 2-8-15,10-3-8 0,-17 2 11 16,17-2 0-16,-13 0 0 0,13 0-29 0,0 0-27 0,0 0-16 15,-15-6-20-15,15 6-23 0,0 0-23 0,3-14-31 16,-3 14-34-16,0 0-33 0,13-17-39 0,-1 5-58 16,-4 1-234-16,4-2-594 0,7-5 263 0</inkml:trace>
          <inkml:trace contextRef="#ctx0" brushRef="#br0" timeOffset="173652.0135">8828 8128 106 0,'4'-4'252'15,"-4"4"-5"-15,6-14-8 0,-6 14-4 0,9-7-11 16,-9 7-7-16,4-7-13 0,-4 7-14 0,0 0-16 0,0 0-18 16,0 0-10-16,0 0-23 0,0 0 0 15,0 0-3-15,0 0-8 0,0 0-4 0,-35 23-1 16,24-11-4-16,2 2 5 0,-1 6 1 0,1-3 0 0,-5 2 5 15,6 5 7-15,-3 0-1 0,5-2 0 0,-1 2-4 16,1-2 0-16,3 1 3 0,0-5-5 16,3 3-2-16,0-4-5 0,0 2-3 0,3 2-10 0,0-5-5 15,0 1-7-15,0-1-8 0,0-1-6 0,1-3-5 16,2 1-6-16,0-2-8 0,-1 0-3 0,-3-2-2 16,4 1-7-16,-3-2-14 0,2 2-20 0,1-3-31 15,-6-7-37-15,9 15-39 0,-2-13-37 0,-7-2-38 16,12 7-48-16,-12-7-56 0,14-2-72 0,-14 2-332 15,13-6-745-15,-1-3 329 0</inkml:trace>
          <inkml:trace contextRef="#ctx0" brushRef="#br0" timeOffset="174206.691">9065 8312 141 0,'-3'-4'318'0,"3"4"-26"0,-6-12-20 0,6 12-16 0,0-12-23 16,0 12-19-16,0 0-27 0,6-18-17 0,-6 18-21 16,10-11-8-16,-4 5-17 0,5 1-11 15,-2 0-12-15,-1 1-11 0,6-2-6 0,2 1-13 0,-2-1-5 16,-5 2-4-16,1 2-4 0,4 1-7 0,0-3 5 16,-3 2-3-16,-11 2-5 15,22-1 0-15,-22 1-3 0,20 3 2 0,-13-2-7 0,2 4 4 0,-9-5 3 16,13 11 1-16,-4-4-4 0,-6 0 6 0,3 1 13 15,-4 1-5-15,1 2-6 0,-3-11 4 0,0 19 3 16,-6-6-8-16,4 0 0 0,-4 0-4 0,0 0 0 16,0-2 1-16,-1-1-3 0,1 0-4 0,0 1 1 15,-1-4-8-15,1 3 2 0,3-3-14 0,3-7 6 16,-5 9-13-16,5-9 4 0,-6 9-3 0,6-9-2 0,0 0 0 16,-3 9 1-16,3-9 0 0,0 0-3 15,0 0 3-15,0 0 0 0,14 8 3 0,-14-8-11 16,12 3-1-16,-12-3 1 0,16 0 0 0,-16 0-7 0,19-3 2 15,-8 6 2-15,-11-3-10 0,19 0 20 0,-10 0-18 16,-9 0 17-16,17 0-19 0,-17 0 5 0,19 4 0 16,-19-4 0-16,13 1-10 0,-2 1 8 0,-11-2 3 15,9 10 2-15,-3-6-2 0,1 3 2 0,-1 0-8 16,-6-7 22-16,6 12-1 0,-6-12 13 0,6 15 5 16,-4-7 9-16,-2-8 4 0,-8 16 6 15,5-7 0-15,-3 1 1 0,2-2-2 0,-8 3-6 0,3-2-2 16,-5-1-6-16,1 1-2 0,0-3-5 0,1 3-1 15,-5-2-6-15,4-1-12 0,2 1-16 0,-1 0-23 16,5-3-16-16,-5-2-25 0,12-2-18 0,-13 1-35 16,13-1-19-16,-12 0-19 0,12 0-28 0,0 0-35 15,-14-9-36-15,14 9-51 0,0-16-314 0,0 3-675 16,0-1 298-16</inkml:trace>
          <inkml:trace contextRef="#ctx0" brushRef="#br0" timeOffset="174488.8667">9548 8033 33 0,'0'0'271'0,"0"0"-12"16,19 3-8-16,-19-3-12 0,14 7-11 0,-2-3-11 16,1 3-4-16,1 3-12 0,5 4-4 0,-3 2-6 15,4 0-8-15,11 9-5 0,-10-4-1 0,4 6-8 16,4 2-1-16,-6 1-10 0,3 2 0 0,-2-4-8 15,-6 0-2-15,-2 3-1 0,0-6-12 0,-8-1-15 16,1 0-4-16,-3-2-8 0,-5 0-9 0,-1-4-2 16,-4-2-6-16,-2 2-7 0,-3 5-13 0,1-10-7 15,-1 2-7-15,-4-1-24 0,0-3-38 0,1-1-43 16,-3 1-31-16,-2-5-39 0,-1 1-41 0,2 1-49 16,3-3-66-16,7-4-94 0,6-1-258 0,0 0-677 0,0 0 299 15</inkml:trace>
          <inkml:trace contextRef="#ctx0" brushRef="#br0" timeOffset="174953.6226">10258 8385 281 0,'0'0'302'15,"0"0"-13"-15,0 0-18 0,0 0-18 0,0 0-18 16,0 0-15-16,0 0-11 0,0 0-20 0,0 0-5 0,0 0-11 15,0 0-15-15,33 4 6 0,-33-4-12 0,22-4 0 16,-10 4-4-16,3-3-1 0,0 2-12 0,1-1 0 16,4 2-7-16,-4 0-7 0,6-4-6 0,4 1-10 15,-8-1-3-15,1 2-8 0,3 0-7 0,-4-1-7 16,0 0-3-16,3 2-6 0,-3-2-8 16,3-1-3-16,-3 2-5 0,-3 2-4 0,0-5-4 0,1 4-2 15,-7-1-5-15,3-1-5 0,-2 1-2 0,-10 2-5 16,17-2-3-16,-17 2 2 0,13-3-5 0,-13 3-6 15,0 0-7-15,12-3-7 0,-12 3-24 0,0 0-23 0,0 0-43 16,0 0-11-16,0 0-13 0,0 0-28 16,0 0-26-16,0 0-37 0,0 0-33 0,0 0-23 15,0 0-43-15,-27 21-309 0,11-19-661 0,4 2 293 0</inkml:trace>
          <inkml:trace contextRef="#ctx0" brushRef="#br0" timeOffset="175233.5695">10397 8516 20 0,'-9'8'254'0,"9"-8"-8"0,0 0-7 16,-3 10-7-16,3-10-7 0,0 0-8 0,0 0-4 0,12 9-11 15,-12-9-11-15,13 4-3 0,0 0-9 0,-13-4-3 16,26 5-8-16,-13-3-15 0,2-4-3 0,3 2-8 16,-2 2-9-16,4-2-7 0,-2-2-13 0,-2 2-6 15,2 0-17-15,-3 2 0 0,1-2-10 0,-1-2-7 16,0 2-8-16,-1-2-5 0,2 2-9 15,-1 0-14-15,-15 0 6 0,19 0-22 0,-19 0-26 16,17 0-37-16,-17 0-37 0,0 0-46 0,13 0-58 0,-13 0-78 16,0 0-338-16,0 0-648 0,0 0 287 0</inkml:trace>
          <inkml:trace contextRef="#ctx0" brushRef="#br0" timeOffset="177561.0998">11182 8139 150 0,'0'0'226'0,"0"0"3"0,0 0-18 16,0 0-13-16,0 0-12 0,0 0-10 0,0 0-14 15,0 0-9-15,0 0-6 0,0 0-6 0,0 0-7 16,-14-25-9-16,14 25-11 0,0 0-8 0,0 0-11 16,0 0-7-16,7-17-8 0,-7 17-8 0,4-11-8 15,-4 11-2-15,9-8-9 0,-3 5-4 0,-6 3 1 16,20-12-4-16,-10 6-5 0,4 0 0 0,-2 1-5 15,4-1 0-15,2 5 0 0,-3-5 1 0,0 3-7 0,0 1 5 16,3 0-5-16,-5-1 0 0,-1 1-5 0,0 0 7 16,-12 2-8-16,22-4-1 0,-11 5-4 15,-11-1 3-15,16 3-8 0,-9-2 1 0,1 5 7 16,-8-6-7-16,12 4 2 0,-12-4 0 0,10 9-1 0,-7-2 1 16,-3-7 1-16,6 11 1 0,-1-4 1 0,-5-7 2 15,1 18 1-15,1-8-4 0,-2-10 4 16,0 17-3-16,0-17 4 0,-3 19 11 0,0-9-7 0,3-10-12 15,-5 18 2-15,-1-9 0 0,3 0 15 0,-3-1-15 16,6-8-3-16,-7 16-7 0,4-9 3 0,3-7-2 16,-6 13 8-16,6-13-10 0,-7 11 6 0,7-11-6 15,-5 7 0-15,5-7 0 0,0 0 0 0,-6 8-1 16,6-8-1-16,0 0 3 0,0 0 5 0,0 0-10 16,0 0 3-16,0 0 1 0,0 0-2 0,0 0 1 15,13 11-5-15,-13-11-2 0,14-1 7 0,-14 1-6 16,0 0 3-16,24-5 2 0,-15 2-5 0,-9 3 0 15,21-4 3-15,-11 1-5 0,0 0 4 0,2-1-5 0,0 3 9 16,-12 1-6-16,21-3-7 0,-9 0 8 16,-12 3 6-16,21-3-1 0,-11 5-11 0,1-6 3 15,-11 4 2-15,18 0 5 0,-18 0-4 0,16 2 1 0,-7 0 11 16,-9-2-9-16,14 1-2 0,-14-1-6 0,13 3 2 16,-13-3 1-16,12 7 12 0,-12-7 0 0,7 3-15 15,-7-3 17-15,8 5-9 0,-8-5 7 16,6 10-1-16,-6-10-4 0,6 9 13 0,-6-9-10 0,0 12 16 15,0-12-3-15,6 12 10 0,-5-3-1 0,-1-9 5 16,2 16 1-16,-2-16-1 0,-3 15 2 0,3-15 3 16,-3 16 1-16,0-7 6 0,3-9 0 0,-5 17 6 15,2-6 1-15,-3-5 7 0,-4 6 1 0,1 1 1 16,-3-2-1-16,0-1-5 0,-3 0 4 0,0 1-10 16,-4 0 1-16,0-2-9 0,-1 4 2 0,1-5-7 15,-7 2-2-15,1-2-2 0,1-1-5 0,-3-1-5 16,0 2 1-16,-2-1-3 0,2-3-3 0,0 3-9 0,-1-3-15 15,-2 0-32-15,3 2-29 0,8-5-39 0,-8-1-44 16,3 1-34-16,-2 0-40 0,1-1-52 16,0 4-71-16,-4-8-385 0,9 1-790 0,-7-3 350 0</inkml:trace>
        </inkml:traceGroup>
      </inkml:traceGroup>
    </inkml:traceGroup>
    <inkml:traceGroup>
      <inkml:annotationXML>
        <emma:emma xmlns:emma="http://www.w3.org/2003/04/emma" version="1.0">
          <emma:interpretation id="{2D901BB3-102A-4A9A-A03F-A579FDED811D}" emma:medium="tactile" emma:mode="ink">
            <msink:context xmlns:msink="http://schemas.microsoft.com/ink/2010/main" type="paragraph" rotatedBoundingBox="2078,10825 10393,10675 10413,11797 2099,119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48ADC1C-9008-44FC-B83C-A6B20C352049}" emma:medium="tactile" emma:mode="ink">
              <msink:context xmlns:msink="http://schemas.microsoft.com/ink/2010/main" type="line" rotatedBoundingBox="2078,10825 10393,10675 10413,11797 2099,11947"/>
            </emma:interpretation>
          </emma:emma>
        </inkml:annotationXML>
        <inkml:traceGroup>
          <inkml:annotationXML>
            <emma:emma xmlns:emma="http://www.w3.org/2003/04/emma" version="1.0">
              <emma:interpretation id="{06D3577E-0A13-481D-B92F-1766655101A8}" emma:medium="tactile" emma:mode="ink">
                <msink:context xmlns:msink="http://schemas.microsoft.com/ink/2010/main" type="inkWord" rotatedBoundingBox="2078,10825 4205,10786 4222,11727 2095,11766"/>
              </emma:interpretation>
            </emma:emma>
          </inkml:annotationXML>
          <inkml:trace contextRef="#ctx0" brushRef="#br0" timeOffset="183167.7092">-27 9931 254 0,'0'0'331'0,"0"0"-18"0,3-17-7 15,-3 17-18-15,0 0-10 0,3-18-6 0,-3 18-10 0,5-6-21 16,-5 6-20-16,0 0-20 0,6-10-20 16,-6 10-23-16,0 0-10 0,4-9-15 0,-4 9-21 15,0 0-7-15,0 0-10 0,0 0-8 0,0 0-16 0,0 0-29 16,0 0-35-16,0 0-28 0,21 16-33 15,-17-9-39-15,-4-7-50 0,8 19-54 0,-5-11-73 16,0 0-285-16,3 7-601 0,-5-7 266 0</inkml:trace>
          <inkml:trace contextRef="#ctx0" brushRef="#br0" timeOffset="182912.2869">2 10204 25 0,'0'0'211'0,"17"-24"-9"0,-17 24-10 16,0 0-12-16,0 0-10 0,0 0-11 0,0 0-3 15,3-11-5-15,-3 11-7 0,0 0-8 0,0 0-1 16,0-11-7-16,0 11-2 0,0 0-2 0,0 0-3 16,0 0-1-16,0 0-5 0,0 0-5 0,-1-17-7 15,1 17-4-15,0 0-3 0,0 0-2 0,0 0-4 0,0-12-4 16,0 12 2-16,0 0-3 15,0 0-12-15,0 0 9 0,0 0-12 0,0 0 1 0,0-12-3 16,0 12-4-16,0 0-4 0,0 0-16 0,0 0 4 16,0 0-11-16,0 0 0 0,0 0 4 0,0 0-4 0,0 0 10 15,0 0 13-15,7 30 5 0,-7-30 2 0,5 18 6 16,-2-1 5-16,0-5 8 0,0 5 8 0,3-1 6 16,-2 0 7-16,-1-1 0 0,-1 1-5 0,2-1 4 15,1 0-3-15,-2 1 1 0,-2 0-1 0,4-1-2 16,-1-2-4-16,-2-2-6 0,-1-1-3 0,1 4-3 15,2-7-4-15,1 4-4 0,-5-11-9 0,3 17-1 16,0-6-9-16,-1-5-5 0,-2-6-4 0,5 14-2 16,-2-7-3-16,-3-7-4 0,6 9-2 0,-6-9-1 15,10 8-6-15,-10-8-3 0,9 8-3 0,-9-8 2 16,15 1-3-16,-4-1-6 0,-11 0-6 0,16-1-12 16,-5-6-20-16,-11 7-14 0,20-3-22 0,-8-3-23 0,-3 1-28 15,-1 1-17-15,2-1-34 0,-2 0-33 0,-1-2-20 16,-7 7-24-16,8-10-24 0,-8 10-29 0,3-13-36 15,-3 13-32-15,-9-15-78 0,4 6-231 0,-4 0-721 16,-1-2 318-16</inkml:trace>
          <inkml:trace contextRef="#ctx0" brushRef="#br0" timeOffset="183596.692">392 10260 215 0,'0'0'313'0,"0"0"-22"16,0 0-16-16,0 0-15 0,2 11-20 0,-2-11-19 0,0 0-5 15,0 0-11-15,10 6-10 0,-10-6-5 16,0 0-5-16,14 0 4 0,-14 0 3 0,15 1-21 16,-15-1-6-16,17 0-3 0,-17 0-7 0,21 0-6 15,-7 0-7-15,-2 2-13 0,-12-2-3 0,28 0-5 0,-13 0-9 16,1 0-5-16,1 4-6 0,1-6-6 0,-3 2-7 16,-2 0-3-16,0 0-4 0,1 2-8 0,2-4-6 15,-5 4-7-15,-11-2-6 0,19 0-5 0,-19 0-4 16,18 0-2-16,-18 0-10 0,13 0-2 0,-13 0 0 15,12 0-3-15,-12 0-3 0,0 0-3 0,0 0-4 16,14 4-2-16,-14-4-14 0,0 0-18 0,0 0-28 16,0 0-34-16,0 0-27 0,16-4-25 0,-16 4-31 15,0 0-26-15,0 0-22 0,0 0-45 0,0 0-41 16,0 0-73-16,0 0-287 0,-25 18-709 0,25-18 314 16</inkml:trace>
          <inkml:trace contextRef="#ctx0" brushRef="#br0" timeOffset="183845.8012">504 10469 87 0,'0'0'307'0,"15"1"-9"0,-15-1-8 16,0 0-17-16,21-5-5 0,-21 5-22 0,25-6-8 0,-10 3-20 15,2-1-16-15,-2 3-7 0,-2 0-15 0,2-1-16 16,1-1-15-16,-5 1-13 0,2 0-13 0,-13 2-15 15,27 4-9-15,-15-4-9 0,-2 0-13 0,1 2-4 16,1 1-9-16,-12-3-4 0,15-2-7 0,-5 5-8 16,-10-3-28-16,14 1-20 0,-14-1-20 0,11 3-22 15,-11-3-33-15,9 3-29 0,-9-3-42 0,0 0-54 16,15-6-70-16,-15 6-258 0,11-5-573 0,-11 5 254 16</inkml:trace>
          <inkml:trace contextRef="#ctx0" brushRef="#br0" timeOffset="184233.9426">1128 10044 19 0,'0'0'281'0,"0"0"-16"15,10-4-14-15,-10 4-21 0,0 0-13 16,9-4-19-16,-9 4-15 0,0 0-15 0,0 0-11 0,0 0-11 15,0 0-9-15,0 0-10 0,0 0 0 0,0 0-9 16,13 10-1-16,-13-10-2 0,2 11-9 0,-1-1 5 16,-1-10-4-16,0 19 4 0,0-2-4 0,0-7 11 15,0-10-15-15,-1 23 3 0,-1-7-1 0,2-3-2 16,0 0 5-16,-3 0 6 0,2 3-4 0,-4-1 3 16,4-1 2-16,1-2-1 0,0 3-5 0,1-5-5 15,2 1-2-15,-1 3-4 0,-2 0 1 0,1-6-4 16,4 2-5-16,-2-3-4 0,3 2-5 0,-6-9 3 15,9 11-3-15,-5-5-2 0,5 1-7 0,-9-7 0 16,14 7-7-16,-5-2-7 0,0-5-7 0,2 1 0 16,-11-1-6-16,21 2-6 0,-10-2-14 0,5-2-13 15,-16 2-34-15,23-5-33 0,-10 1-48 0,0-2-38 0,-2 1-59 16,4-4-47-16,-6 5-59 0,-2-6-59 16,4 0-88-16,-7-1-267 0,2 0-778 0,0-2 345 15</inkml:trace>
          <inkml:trace contextRef="#ctx0" brushRef="#br0" timeOffset="184474.2982">1468 10151 120 0,'0'0'349'16,"0"0"-30"-16,0 0-32 0,0 0-19 0,0 0-14 16,0 0-9-16,0 0-16 0,7 25 7 0,-5-14-5 15,-2 9 8-15,-2-5-13 0,1 3-3 16,-1 5-3-16,-2 2-14 0,-1-1-8 0,2-8-14 0,2 10-17 15,-4-3-9-15,4-1-14 0,-2 3-13 0,0-1-14 16,1-7-9-16,2 5-14 0,0-5-5 0,3 2-7 16,-3-4-14-16,2 1-21 0,2-3-43 0,1 0-37 15,-4-2-50-15,5-2-38 0,0-1-40 0,-3-1-46 0,-3-7-70 16,16 5-69-16,-11-3-324 0,-5-2-724 16,0 0 320-16</inkml:trace>
          <inkml:trace contextRef="#ctx0" brushRef="#br0" timeOffset="184760.432">2052 10326 152 0,'8'6'346'0,"2"-1"-12"0,-2 1-23 16,-1 2-16-16,0 3-10 0,1 1-7 0,-4 2-16 15,-2-1-15-15,1 5-27 0,-3-2-4 0,-3 5-26 16,0-1-15-16,-3 2-18 0,0 3-10 0,-6 1-20 0,3-2-9 16,-4-2-31-16,1-1-38 0,-2 2-42 0,-1 0-56 15,-2-1-65-15,-4-1-79 0,1-2-108 16,-11 4-257-16,7-5-604 0,0-5 267 0</inkml:trace>
        </inkml:traceGroup>
        <inkml:traceGroup>
          <inkml:annotationXML>
            <emma:emma xmlns:emma="http://www.w3.org/2003/04/emma" version="1.0">
              <emma:interpretation id="{6D3CB824-50FF-4F59-9327-03DFAB4AF83B}" emma:medium="tactile" emma:mode="ink">
                <msink:context xmlns:msink="http://schemas.microsoft.com/ink/2010/main" type="inkWord" rotatedBoundingBox="5406,10904 7207,10871 7224,11855 5424,11887"/>
              </emma:interpretation>
            </emma:emma>
          </inkml:annotationXML>
          <inkml:trace contextRef="#ctx0" brushRef="#br0" timeOffset="185776.679">3506 10218 84 0,'0'0'265'15,"6"-9"-9"-15,-6 9-8 0,0 0-4 0,6-13-7 16,-6 13-9-16,0 0-10 0,0-10-5 0,0 10-7 0,0 0-13 16,0 0-3-16,5-8-8 0,-5 8 0 0,0 0-23 15,0 0-10-15,0 0-17 0,0 0-17 16,0 0-10-16,0 0 2 0,0 0 3 0,0 0-2 0,12 22 1 15,-11-10 2-15,5 3 6 0,-4 1 3 0,5 5 3 16,-1 4-7-16,0-2 3 0,0-2 1 0,1 3 2 16,2 2 0-16,2 0 1 0,-4 0-4 0,-2-2-1 15,2 4-3-15,-1-7-1 0,2 3-7 0,-2-1-2 16,1 2-5-16,-4-8-4 0,1 1-11 0,1-6-2 16,-1 4-6-16,2 0-7 0,-1-2 1 0,-2 5-7 15,3-7 4-15,-2 1-20 0,2-2-1 0,-4 0-2 16,-2-11-6-16,1 19 2 0,-1-8-9 0,0-11-1 0,0 16-4 15,-1-5 3-15,1-11-4 0,-8 18-3 16,1-7 2-16,-4 3-3 0,2-4-4 0,-2-1-4 16,-3-1 5-16,1 2-5 0,-1-2 0 0,-1 0 2 0,-1 2-2 15,3-5-12-15,-4 1 6 0,1 0 6 0,2-3-6 16,1 1-2-16,2-1-3 0,-6-1 3 16,3-2-11-16,14 0-10 0,-24-4-13 0,15 3-23 0,-3-3-24 15,-1-3-34-15,4 0-48 0,-3-4-50 0,3 1-43 16,-1-3-45-16,1-3-51 0,1-6-78 0,-4 2-453 15,2-7-948-15,4-8 420 0</inkml:trace>
          <inkml:trace contextRef="#ctx0" brushRef="#br0" timeOffset="185986.8446">3378 10022 149 0,'0'0'393'0,"5"-17"-21"0,-5 7-28 16,3 1-24-16,-3 9-26 0,5-13-28 0,-3 6-28 16,-2 7-25-16,9-14-26 0,-9 14-10 0,10-4-28 15,-10 4-8-15,12 0-25 0,-12 0-35 0,15 4-30 0,-15-4-36 16,14 14-35-16,-8-7-37 0,0 8-55 16,1 2-53-16,0-2-65 0,-2-2-257 0,2 4-529 0,1-6 234 15</inkml:trace>
          <inkml:trace contextRef="#ctx0" brushRef="#br0" timeOffset="186294.3029">4040 10301 12 0,'8'7'309'0,"-8"-7"-9"0,7 4-6 0,-7-4-14 16,11 4-8-16,-11-4-10 0,15 3-16 15,-15-3-7-15,17 3-3 0,-6-4-10 0,1 2-1 0,3 3-12 16,3 0-3-16,-1-4-10 0,-2-2-9 16,2 4-11-16,2 0-6 0,-5-1-10 0,4-1-13 0,-4 3-10 15,3-6-7-15,-2 3-10 0,0 0-12 0,-15 0-8 16,21 0-11-16,-11 0-9 0,2-1-12 0,-12 1-1 16,16-2-7-16,-16 2-6 0,17 2-6 0,-17-2-4 15,0 0-6-15,19-2-13 0,-19 2-23 0,0 0-33 16,9-2-31-16,-9 2-46 0,0 0-29 15,0 0-22-15,0 0-28 0,0 0-42 0,0 0-54 0,0 0-66 16,0 0-341-16,0 0-741 0,-27 16 329 0</inkml:trace>
          <inkml:trace contextRef="#ctx0" brushRef="#br0" timeOffset="186529.5933">4134 10487 166 0,'0'0'353'0,"0"0"-22"0,15 2-10 0,-15-2-16 16,22-2-10-16,-7 2-7 0,0 2-16 0,3-4-10 0,2 2-21 15,0 0-12-15,0 0-16 0,7-5-22 0,-8 4-9 16,8 0-16-16,-6 1-15 0,-2-4-18 16,1-2-12-16,-1 6-14 0,-3 4-10 0,4-4-10 0,-4 0-28 15,-7 0-17-15,9-2-68 0,-18 2-29 0,16-2-33 16,-5 4-37-16,-11-2-38 0,15 0-51 0,-15 0-60 15,9-5-338-15,-9 5-662 0,13-9 294 0</inkml:trace>
          <inkml:trace contextRef="#ctx0" brushRef="#br0" timeOffset="186901.6479">4984 10207 295 0,'0'0'332'0,"11"-16"-19"0,-5 10-20 0,-2-3-26 16,1-2-23-16,5 0-25 0,-7 2-17 16,6-6-22-16,0 5-19 0,-3-5-14 0,-3 6-18 15,3-8-7-15,0 5-14 0,-3 1-9 0,0-2-15 0,-2 0 4 16,-1 2-15-16,0 11-7 0,0-21-4 16,0 11-10-16,0 10 2 0,2-15-4 0,-2 15-2 0,0 0-5 15,0-14-4-15,0 14-3 0,0 0-7 0,0 0 0 16,0 0-3-16,0 0 0 0,0 0 7 0,0 0 5 15,0 0 7-15,-15 27 14 0,10-8 5 0,1-2 19 16,4 9 11-16,-3-2 11 0,1 0 15 0,2 0 12 16,0-3 5-16,2-2 4 0,2 4-2 0,-2 1-4 15,4 1-4-15,-2-1-8 0,-1-7-9 0,3 5-8 16,-4-4-14-16,2-1-7 0,2 0-7 0,-3 0-9 16,3 0-3-16,-1-4-7 0,1 1-9 0,-3 1-26 15,-2-10-37-15,2 6-52 0,-3 0-57 0,0-11-57 16,2 13-47-16,-2-13-59 0,-2 13-67 0,2-13-106 0,0 0-299 15,0 0-819-15,0 0 363 0</inkml:trace>
        </inkml:traceGroup>
        <inkml:traceGroup>
          <inkml:annotationXML>
            <emma:emma xmlns:emma="http://www.w3.org/2003/04/emma" version="1.0">
              <emma:interpretation id="{1260C2A8-C610-402A-91C8-0FFF53427A10}" emma:medium="tactile" emma:mode="ink">
                <msink:context xmlns:msink="http://schemas.microsoft.com/ink/2010/main" type="inkWord" rotatedBoundingBox="8162,10904 8943,10890 8956,11586 8175,11600"/>
              </emma:interpretation>
            </emma:emma>
          </inkml:annotationXML>
          <inkml:trace contextRef="#ctx0" brushRef="#br0" timeOffset="188014.6426">6073 10416 167 0,'0'0'286'0,"0"0"-20"16,0 0-18-16,0 0-21 0,-9-3-19 0,9 3-21 15,0 0-16-15,0 0-13 0,0 0-16 0,0 0-9 16,0 0-12-16,36-5-6 0,-24 3-9 0,-12 2-3 16,21 0-12-16,-2 2-1 0,-1-4-6 0,0 2-6 15,0-2-3-15,1 4-4 0,5-2-6 0,-2 0-3 16,2 0-5-16,2 0 2 0,-1 2-5 0,-1-2-10 15,1 1 6-15,-5-1 4 0,5 0-4 0,-3 0-5 0,-2 0 4 16,2 0-6-16,0-1 7 0,2-3-8 16,-4 6-3-16,-1-4-1 0,0 1 2 0,1-3-5 15,-1 1-7-15,-2 1 1 0,-1 0 2 0,0-5-3 0,2 3 0 16,0 0-17-16,-3-3 8 0,3 0-4 0,-3 1 4 16,-2-1-6-16,1 1 9 0,-5-1 3 15,-3 2-14-15,1-1-2 0,-7 6-1 0,9-13 8 0,-6 6 1 16,-3 7-8-16,2-11-1 0,-2 11-3 0,0 0-1 15,-14-22-4-15,1 16 3 0,-1 2 1 0,-1 0-2 16,-3 3 1-16,-1-4-1 0,-5 5-2 0,-3 0-3 16,2 0 6-16,-2 3-5 0,2 0-1 0,-1 2 6 15,3 1-1-15,3 1-4 0,4-4 2 0,-7 6 4 16,7-3-6-16,3 1 3 0,-1 3-3 0,5-6-1 0,-3 2-6 16,5 2-28-16,1-2-12 0,-3-2-27 0,9-4-27 15,-8 12-39-15,4-7-37 0,4-5-47 16,0 0-91-16,-4 11-222 0,4-11-583 0,0 0 258 0</inkml:trace>
          <inkml:trace contextRef="#ctx0" brushRef="#br0" timeOffset="187550.7738">6116 10017 133 0,'-3'-18'274'0,"3"18"-7"0,3-11-1 0,-3 11-10 15,-3-13-4-15,3 13-22 0,0 0-11 0,3-15-9 16,-3 15-9-16,0 0-12 0,3-11-12 16,-3 11-5-16,0 0-28 0,0 0-15 0,0 0-8 0,0 0 3 15,0 0 1-15,0 0 8 0,17 21 4 0,-11-11 6 16,-3 8-1-16,1 6 13 0,2-2 8 0,0 1 2 15,1 6 2-15,2-4-6 0,-6 1-2 0,2-2-6 16,2 5-1-16,2-4-9 0,-6-2-4 0,9 2-8 16,-9 0-4-16,2-1-12 0,-4-6-5 0,7 6-8 15,-8 0-9-15,0-6-2 0,6 3-13 0,-3 2-1 16,0-6-11-16,-3-2-4 0,4 3-3 0,-4-6-9 16,3 4-10-16,-3-2 5 0,0-3-8 0,0 2-2 0,0-13-2 15,3 19-13-15,-3-11-18 0,0-8-16 16,3 15-36-16,-3-15-32 0,0 11-37 0,0-11-35 15,0 13-44-15,0-13-35 0,0 0-26 0,0 0-39 0,-6 11-46 16,6-11-56-16,0 0-405 0,0 0-870 0,0 0 385 16</inkml:trace>
        </inkml:traceGroup>
        <inkml:traceGroup>
          <inkml:annotationXML>
            <emma:emma xmlns:emma="http://www.w3.org/2003/04/emma" version="1.0">
              <emma:interpretation id="{B19B8981-9DCA-4758-AF23-7C130E00BD55}" emma:medium="tactile" emma:mode="ink">
                <msink:context xmlns:msink="http://schemas.microsoft.com/ink/2010/main" type="inkWord" rotatedBoundingBox="9790,10825 10395,10814 10405,11361 9800,11372"/>
              </emma:interpretation>
            </emma:emma>
          </inkml:annotationXML>
          <inkml:trace contextRef="#ctx0" brushRef="#br0" timeOffset="189007.4811">7684 9893 185 0,'0'0'203'16,"0"0"-11"-16,0 0-2 0,10-7-12 0,-10 7-5 16,0 0-5-16,0 0-7 0,9-6-9 0,-9 6 0 15,0 0-4-15,0 0-3 0,11-4-5 0,-11 4-3 16,0 0-6-16,0 0-2 0,8-5-5 0,-8 5-8 16,0 0-10-16,0 0-11 0,0 0-6 0,0 0-8 15,0 0-8-15,0 0-4 0,0 0-3 0,0 0 2 16,11 18-6-16,-11-18 9 0,3 15-6 0,-3-8 0 15,0-7-1-15,0 20 3 0,3-5 1 0,-3-1 1 16,0 1-1-16,0 1 2 0,1-1-6 0,-1 1 5 16,0 2-1-16,0-4-6 0,3 0 5 0,-6 3-7 15,3 1 0-15,0-8 8 0,0 5-19 0,3-5-1 0,-3 4 3 16,0-6-14-16,0 4 2 0,0-12-6 0,6 15-10 16,-6-2 4-16,0-13 3 0,0 11-2 0,0-11-6 15,6 11 6-15,-6-11-5 0,3 6-3 0,-3-6 2 16,0 0-8-16,5 8 5 0,-5-8-1 0,0 0-1 15,9 10 11-15,-9-10-16 0,0 0 4 0,10 5-2 16,-10-5 6-16,12 0-1 0,-12 0 1 0,13 0 2 16,-13 0-8-16,14-3 1 0,-14 3 0 0,22-5 1 15,-13 4 0-15,-9 1-2 0,24-6 2 0,-10 5 0 16,0-2 3-16,3-2 1 0,-4 0 1 0,4 1-5 16,-4 2 2-16,5-2-5 0,-5 3 8 0,7-1 0 15,-4 0 2-15,1-3 1 0,-1 4-3 0,0-6 2 0,-1 6-4 16,5-1 2-16,-7-2-3 0,4 3-4 0,-4 0 4 15,3-2-2-15,-4 1-2 0,-12 2-2 0,24-2 0 16,-12 0-2-16,-1 1-3 0,-11 1 0 16,16-3-2-16,-4 0-4 0,-12 3 7 0,10-2-4 0,-10 2-3 15,12-2-6-15,-12 2-19 0,0 0-23 0,11-3-25 16,-11 3-21-16,0 0-34 0,0 0-17 0,0 0-20 16,0 0-28-16,0 0-38 0,0 0-45 0,0 0-43 15,0 0-82-15,0 0-237 0,0 0-688 0,-6-18 305 16</inkml:trace>
          <inkml:trace contextRef="#ctx0" brushRef="#br0" timeOffset="189290.5905">8200 9879 202 0,'0'0'307'16,"-6"-8"-18"-16,6 8-18 0,0 0-20 0,0 0-21 15,0 0-23-15,0 0-20 0,0 0-17 16,0 0-14-16,0 0-1 0,0 0-10 0,0 0 1 0,0 0 0 16,3 43 3-16,-3-28 2 0,0 2-3 0,3 0-5 15,-3 6 8-15,0 3-1 0,3-2 8 0,-3 1-3 16,0-4-10-16,3 2-9 0,1-5-9 0,-1 7-5 16,3-2-18-16,-3-1-5 0,5 1-6 0,-2-1-13 15,-1-4-11-15,0-3-3 0,1 3-10 0,3 1-21 16,-5-5-47-16,-1 1-37 0,3 0-47 0,3-3-43 15,-4 1-48-15,1-2-59 0,-6-3-77 0,0-8-369 16,3 12-749-16,-3-12 332 0</inkml:trace>
        </inkml:traceGroup>
      </inkml:traceGroup>
    </inkml:traceGroup>
    <inkml:traceGroup>
      <inkml:annotationXML>
        <emma:emma xmlns:emma="http://www.w3.org/2003/04/emma" version="1.0">
          <emma:interpretation id="{14FEA888-86F7-4AE6-9E18-4D248ABABE33}" emma:medium="tactile" emma:mode="ink">
            <msink:context xmlns:msink="http://schemas.microsoft.com/ink/2010/main" type="paragraph" rotatedBoundingBox="5341,12187 28236,10146 28344,11361 5449,1340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FEAC55D-9DF3-4746-B808-82C0BF60FFD7}" emma:medium="tactile" emma:mode="ink">
              <msink:context xmlns:msink="http://schemas.microsoft.com/ink/2010/main" type="line" rotatedBoundingBox="5341,12187 28236,10146 28344,11361 5449,13402"/>
            </emma:interpretation>
          </emma:emma>
        </inkml:annotationXML>
        <inkml:traceGroup>
          <inkml:annotationXML>
            <emma:emma xmlns:emma="http://www.w3.org/2003/04/emma" version="1.0">
              <emma:interpretation id="{F04D9CFC-8768-4D46-A859-657FA6981188}" emma:medium="tactile" emma:mode="ink">
                <msink:context xmlns:msink="http://schemas.microsoft.com/ink/2010/main" type="inkWord" rotatedBoundingBox="5343,12207 7485,12016 7589,13177 5446,13368"/>
              </emma:interpretation>
            </emma:emma>
          </inkml:annotationXML>
          <inkml:trace contextRef="#ctx0" brushRef="#br0" timeOffset="191908.5011">3496 11415 139 0,'0'0'188'0,"0"0"-9"0,0 0-11 16,0 0-12-16,0 0-9 0,0 0-4 0,0 0-14 0,0 0-4 16,0 0-10-16,0 0-10 0,0 0-2 0,0 0-2 15,0 0-3-15,0 0-4 0,0 0 1 16,0 0 0-16,0 0-8 0,0 0-2 0,0 0-1 0,0 0-2 15,0 0-4-15,0 0 5 0,0 0-4 0,0 0-3 16,0 0-4-16,0 0-1 0,0 0 1 0,0 0-8 16,0 0 0-16,0 0-1 0,0 0-4 0,0 0 2 15,0 0-10-15,0 0 0 0,0 0-1 0,0 0 2 16,0 0-10-16,0 0 9 0,0 0-6 0,0 0-3 16,0 0-5-16,0 0-4 0,0 0-1 0,0 0 0 15,21 6-11-15,-21-6-2 0,0 0 0 0,0 0-6 16,0 0 8-16,1 13 6 0,-1-13-7 0,0 11 8 15,0-11-4-15,3 13 4 0,-3-13 1 0,0 18 2 0,2-10 15 16,-2-8-2-16,3 19 1 0,-3-8 3 16,4 2-5-16,-2-2 7 0,1 0 1 0,0 2-9 0,1-3 15 15,-2 0-7-15,2 1 4 0,-4 2 2 0,3-6-1 16,2 8-3-16,-2-6 4 0,-3-9-7 0,5 18 4 16,0-7-4-16,-2-2 0 0,3 0 1 0,-2 1-3 15,-2-2 3-15,-2-8-5 0,6 20-3 0,-5-12-2 16,5 5-3-16,-1-2 0 0,-2-4 1 0,1 2-1 15,-2 0-2-15,2 0-2 0,-2 2 0 0,-2-11 1 16,4 21-2-16,-4-12 0 0,3-1-3 0,-3-8-4 16,0 17 1-16,2-9 0 0,-2-8-4 0,4 16 2 15,1-8-3-15,-5-8 0 0,0 14-8 0,0-14 4 16,4 14-1-16,-4-14 1 0,3 12 0 0,-3-12-4 16,2 9 0-16,-2-9-1 0,1 7-1 0,-1-7-1 15,0 0-2-15,3 14 1 0,-3-14-1 0,0 0 0 16,3 11-1-16,-3-11 1 0,0 0 0 0,4 10 0 15,-4-10-2-15,3 7 3 0,-3-7-1 0,0 0 1 0,0 0-4 16,5 17 0-16,-5-17-2 0,0 0 3 0,4 7 1 16,-4-7-1-16,0 0 4 0,0 0-2 15,-4 14 1-15,4-14-3 0,-6 10 5 0,6-10 3 0,-6 7 0 16,6-7-1-16,-7 7 1 0,7-7 2 0,-8 10 0 16,8-10-3-16,-12 5-1 0,5-2 1 0,7-3-1 15,-15 6-1-15,7-2 3 0,8-4-5 0,-16 2 3 16,7 3 1-16,9-5 2 0,-18 0-2 0,18 0-1 15,-16 0 3-15,16 0-2 0,-23-3-4 0,23 3 2 16,-19-4-4-16,10 0 2 0,-6-2-3 0,8 1 0 0,-4 0-1 16,2-3 1-16,-1 1 0 0,1-3-1 15,1 3-5-15,-1 0-2 0,5 0-8 0,-5-3-3 0,3 2-4 16,-1 0-8-16,1-2-7 0,6 10-12 0,-9-13-7 16,3 3-16-16,3 2-13 0,3 8-18 0,-11-13-17 15,8 3-20-15,3 10-27 0,-9-14-13 16,6 4-16-16,3 10-19 0,-10-16-29 0,4 10-32 0,1-1-36 15,5 7-68-15,-10-18-284 0,4 5-713 0,0 2 316 16</inkml:trace>
          <inkml:trace contextRef="#ctx0" brushRef="#br0" timeOffset="192259.6546">3254 11279 205 0,'0'0'349'0,"5"-10"-9"0,-5 10-16 0,0 0-8 0,0 0-7 15,0 0-4-15,4-11-11 0,-4 11 0 0,0 0-16 16,0 0-7-16,6-7-9 0,-6 7-14 15,0 0-6-15,0 0-15 0,0 0-11 0,0 0-11 16,0 0-14-16,0 0-16 0,0 0-13 0,0 0-14 16,0 0-13-16,0 0-17 0,0 0-8 0,0 0-14 0,0 0-6 15,0 0-11-15,0 0-9 0,0 0-5 0,0 0-28 16,0 0-29-16,0 0-28 0,0 0-31 0,0 0-46 16,0 0-41-16,0 0-43 0,0 0-25 0,0 0-30 15,0 0-44-15,0 0-60 0,2 25-78 0,-2-25-283 16,7 10-758-16,-7-10 335 0</inkml:trace>
          <inkml:trace contextRef="#ctx0" brushRef="#br0" timeOffset="192779.6776">4133 11582 59 0,'-8'5'316'0,"8"-5"-13"0,0 0-17 0,0 0-17 16,0 0-20-16,0 0-21 0,0 0-20 0,0 0-20 16,0 0-16-16,0 0-12 0,0 0-15 0,0 0-3 15,0 0-10-15,0 0 0 0,0 0-5 0,0 0-3 16,17 12 1-16,-17-12 0 0,16 4-4 0,-16-4 7 16,16 1-10-16,-4-1 1 0,3-1 4 0,-1 1-3 0,2-3-12 15,-1 3-6-15,0 0-2 0,3 0-8 0,-2 0-11 16,2-1-1-16,-3 1-12 15,1 0-3-15,-1 0-7 0,-3 0-3 0,-12 0-6 0,23 0 0 0,-11 1-4 16,-12-1-6-16,25-1-9 0,-16 1 4 0,-9 0-5 16,15 1 0-16,-15-1-5 0,18 0 2 15,-18 0-3-15,12 0-5 0,-12 0-1 0,13 0-2 0,-13 0-1 16,0 0 2-16,14 0-8 0,-14 0 3 0,0 0-5 16,0 0-12-16,11 0-16 0,-11 0-26 0,0 0-25 15,0 0-40-15,0 0-16 0,0 0-12 0,9 4-24 16,-9-4-28-16,0 0-38 0,0 0-39 0,0 0-56 15,-25 14-307-15,25-14-684 0,-19 6 302 0</inkml:trace>
          <inkml:trace contextRef="#ctx0" brushRef="#br0" timeOffset="193071.3799">4207 11829 110 0,'0'0'268'16,"15"1"-6"-16,-15-1-6 0,17 0-6 16,-7 0-8-16,-10 0-4 0,31-3-10 0,-13 2-13 15,2-3 0-15,-2 3-2 0,7 0-2 0,-7-3-17 16,1 4-11-16,1-4-10 0,-1 3-10 0,-3 0-12 0,-1 0-8 16,2-2-14-16,-5 3 0 0,3 3-22 0,-15-3-6 15,22-4-14-15,-12 2-7 0,-10 2-6 0,17 0-6 0,-17 0-7 16,13-1-2-16,-13 1-12 0,14 3-4 15,-14-3-8-15,0 0-22 0,14 0-21 0,-14 0-30 16,0 0-27-16,14 0-32 0,-14 0-34 0,0 0-41 16,0 0-47-16,0 0-66 0,0 0-338 0,4-13-674 15,-4 13 299-15</inkml:trace>
          <inkml:trace contextRef="#ctx0" brushRef="#br0" timeOffset="193566.5622">4916 11600 93 0,'13'-7'284'0,"-13"7"-9"0,9-5-18 0,-9 5-15 16,12-8-20-16,-12 8-14 0,9-11-14 0,-5 6-15 16,-4 5-8-16,12-13-11 0,-6 8-8 0,-6 5-14 15,8-13-6-15,-7 5-4 0,5-2-13 0,-6 10-10 16,5-13-2-16,-5 13 0 0,1-19-22 0,-1 10-5 15,0 9-3-15,2-18-14 0,-2 18 4 0,-2-20-12 16,1 10-2-16,1 10-1 0,0-18 7 0,0 18-1 16,0-13 6-16,0 13-10 0,-3-11 5 0,3 11 10 15,0 0-4-15,0 0-13 0,0 0 2 0,0-15-8 0,0 15 1 16,0 0-14-16,0 0 6 0,0 0 0 16,0 0 4-16,0 0 9 0,0 0 3 0,0 0 11 0,4 46 9 15,-2-29 2-15,-1-3 11 16,-1 5 6-16,0-1 4 0,5 4 12 0,-5 3-1 0,0-1 0 0,1-2 1 15,-1 2 0-15,0 0 2 0,3-7 5 0,0 2-9 16,-3-4 0-16,5 1-9 0,-2-1-5 0,1-2-3 16,-4 4-8-16,3-4-6 0,0-2 0 15,0 3-11-15,-3-7-5 0,0-7-3 0,4 17-2 0,-4-9-11 16,0-8-2-16,6 15 1 0,-6-15-7 0,2 12-3 16,-2-12 0-16,6 8-10 0,-6-8 1 0,4 10 2 15,-4-10-7-15,3 6 2 0,-3-6 0 0,0 0-3 16,6 10-3-16,-6-10-2 0,0 0-12 0,8 5-9 15,-8-5-17-15,0 0-19 0,0 0-22 0,0 0-22 16,0 0-38-16,0 0-39 0,0 0-54 0,0 0-55 0,0 0-61 16,0 0-74-16,0 0-473 0,0 0-958 0,0 0 424 15</inkml:trace>
          <inkml:trace contextRef="#ctx0" brushRef="#br0" timeOffset="196376.0022">5417 11770 156 0,'6'-7'206'16,"-6"7"-13"-16,0 0-9 0,0 0-6 0,9-7-9 0,-9 7-3 15,0 0-11-15,0 0-10 0,0 0-4 16,7-6-15-16,-7 6-8 0,0 0-8 0,0 0 5 15,0 0 6-15,0 0 2 0,3 22-2 0,-3-22-8 16,-1 16-2-16,-5-2-6 0,3 0-1 0,-3 4 1 16,0 0-11-16,-5 5-9 0,4-2-6 0,-1 0-7 15,2 2-9-15,-2-1-5 0,-4 0-7 0,1 2-1 0,-2 4-7 16,4-5 0-16,-3-1-13 0,3 4-11 0,-3-3-24 16,3-1-29-16,-1 1-42 0,2-8-42 0,2 2-60 15,3-3-67-15,-3 1-271 0,0-7-559 0,6-8 247 16</inkml:trace>
        </inkml:traceGroup>
        <inkml:traceGroup>
          <inkml:annotationXML>
            <emma:emma xmlns:emma="http://www.w3.org/2003/04/emma" version="1.0">
              <emma:interpretation id="{D86866BD-90F3-44FF-931C-4D7E1BFFD25F}" emma:medium="tactile" emma:mode="ink">
                <msink:context xmlns:msink="http://schemas.microsoft.com/ink/2010/main" type="inkWord" rotatedBoundingBox="8612,12354 10072,12224 10128,12848 8668,12978"/>
              </emma:interpretation>
            </emma:emma>
          </inkml:annotationXML>
          <inkml:trace contextRef="#ctx0" brushRef="#br0" timeOffset="197222.7684">6761 11587 51 0,'0'0'248'0,"0"0"-10"15,13-1-15-15,-13 1-15 0,19-4-11 0,-19 4-15 16,17-6-15-16,-7 1-11 0,5-2-16 0,-1 0-7 16,-3 1-12-16,3-1-6 0,-5 0-8 0,6 0-6 15,-6 0-9-15,-3-1-6 0,1 3-7 0,2-3-9 0,-4-2-1 16,3 2-2-16,-8 8-6 0,6-16-3 16,-1 8-6-16,-5 8-4 0,1-17-4 0,-1 6-7 15,0 11 1-15,-3-21-6 0,0 13-3 0,3 8 0 0,-13-13-8 16,7 10-2-16,0-4-1 0,-4 4-4 0,-5-1 0 15,15 4 0-15,-27-3-1 0,7 3-3 0,1 2 2 16,0-1 1-16,-8 3 3 0,5 2 4 0,-8 1 3 16,4-1 8-16,-2 1-2 0,4 1 7 0,2 2 5 15,5 1 0-15,2-1-3 0,-4 4-8 0,6-2-1 16,-1-2 4-16,5 1-5 0,-1 2-4 0,4-1-3 16,1-3 3-16,1 1-9 0,4-10 4 0,-2 18-3 15,2-7 0-15,0-11 3 0,6 18-2 0,-1-10-5 16,4-1-1-16,1-2 2 0,4 1-3 0,2-2 3 0,0-1-1 15,2-3-2-15,2 0 1 0,-1 0 6 0,2-2-13 16,1-2-1-16,-2 0 2 0,-1 0 4 16,7-6-6-16,-7 3 2 0,3 0-5 0,-5 0 2 15,-1-3-1-15,3 3 2 0,-5-3-2 0,-2 2 1 0,-5 1-5 16,5-3-5-16,-1 4 6 0,-5-1 1 0,1 2 6 16,-1-2-4-16,-6 7-2 0,9-8 4 15,-9 8-1-15,10-10 1 0,-10 10 1 0,6-5 4 0,-6 5-5 16,0 0-3-16,11-3 3 0,-11 3 6 0,0 0 3 15,13 9 11-15,-13-9 2 0,9 11 8 0,-3-4-14 16,2 4 27-16,-2 1 3 0,1 3 11 0,2 0 18 16,0 2 1-16,-2-3 0 0,1 6 3 0,4 3 5 15,-5 0 7-15,2 0 4 0,0-1 0 0,2 1 3 16,-5-3-2-16,-2 4-3 0,-1-8-2 0,3 1 0 16,0 1-4-16,-2 4 3 0,2-8-6 0,-3-1-2 15,-3-2-8-15,3 0-2 0,0 2-10 0,-3-13-4 16,5 15-7-16,-2-8-3 0,-3-7-7 0,0 15-1 15,3-8-6-15,-3-7-2 0,3 9-3 0,-3-9-4 16,0 0-2-16,0 17-4 0,0-17-10 0,0 0-23 16,0 0-21-16,0 0-29 0,-3 13-30 0,3-13-34 0,0 0-27 15,0 0-44-15,0 0-40 0,0 0-40 0,0 0-56 16,0 0-62-16,0 0-393 0,0 0-854 0,-14-34 378 16</inkml:trace>
          <inkml:trace contextRef="#ctx0" brushRef="#br0" timeOffset="197571.6933">7532 11503 121 0,'0'0'296'0,"0"0"-6"15,7 6-12-15,-7-6-9 0,9 3-14 0,-9-3-7 0,10 3-18 0,2-2-7 16,-12-1-9-16,17 6-11 0,-7-5-10 16,2 1-12-16,-12-2-4 0,24 0-6 0,-12 1 2 15,1-1-25-15,4-3-7 0,-1 2-8 0,-2 1-12 16,2-2-2-16,-1 2-6 0,4-5-13 0,-5 4-1 0,5-1-12 16,-3 0-8-16,-2-3-6 0,2 2-12 0,-1 1-3 15,2 0-7-15,-1-4-10 0,-3 5 2 0,1-2-6 16,-2-1-4-16,-12 4-7 0,19-3-16 0,-11 2-23 15,-8 1-15-15,12-4-28 0,-12 4-24 0,10-2-29 16,-10 2-12-16,0 0-23 0,0 0-38 0,0 0-28 16,0 0-36-16,0 0-41 0,-33 17-66 0,20-10-192 15,-4-3-589-15,-2 4 260 0</inkml:trace>
          <inkml:trace contextRef="#ctx0" brushRef="#br0" timeOffset="197764.4012">7575 11718 23 0,'0'0'277'0,"-5"12"-4"16,5-12-5-16,0 0-4 0,0 0-15 0,17 11-7 16,-17-11-14-16,24 0-14 0,-9 0-10 0,1-2-14 15,0 2-14-15,4-3-17 0,-1-1-5 0,6-2-12 16,2 3-10-16,-1-2-16 0,1 2-9 0,-5 2-18 0,-3-1-3 16,1 0-17-16,-1-2-15 0,0 0-38 15,-2 3-35-15,-1-1-37 0,-4 0-48 0,5 2-58 0,-7 0-57 16,-10 0-310-16,19-5-573 0,-8 4 254 0</inkml:trace>
        </inkml:traceGroup>
        <inkml:traceGroup>
          <inkml:annotationXML>
            <emma:emma xmlns:emma="http://www.w3.org/2003/04/emma" version="1.0">
              <emma:interpretation id="{D7DCA206-8F01-49AC-ADE3-7F899BD7059E}" emma:medium="tactile" emma:mode="ink">
                <msink:context xmlns:msink="http://schemas.microsoft.com/ink/2010/main" type="inkWord" rotatedBoundingBox="10479,11889 14912,11494 14991,12386 10559,12781"/>
              </emma:interpretation>
            </emma:emma>
          </inkml:annotationXML>
          <inkml:trace contextRef="#ctx0" brushRef="#br0" timeOffset="199676.6227">8413 11390 104 0,'0'0'329'0,"7"-7"-18"0,-7 7-22 0,0 0-19 16,6-6-16-16,-6 6-24 0,0 0-19 0,0 0-6 16,0 0-17-16,23 13-10 0,-16-2-14 0,-4-4-3 15,6 6-15-15,5-2 7 0,-8 3-9 16,4 0-4-16,-1 2-8 0,-2 0 6 0,-1 1-12 0,2 0-3 16,-2 1-2-16,3-4-15 0,-5 3-10 0,2-4-5 15,0 3 2-15,2-2-10 0,-5-2-6 0,0 0-9 16,3-2-7-16,-6-1-10 0,0-9-1 0,5 15 0 15,-3-7-6-15,-2-8-3 0,0 10-7 0,0-10-1 16,0 0-5-16,6 13 0 0,-6-13 1 0,3 8-1 16,-3-8 0-16,0 0-5 0,0 0 0 0,0 0-1 15,0 0-4-15,0 0 0 0,0 0-4 0,13-23-5 0,-10 11-13 16,0-2-11-16,0 0-5 0,0-1-5 16,2-3-4-16,1-1-4 0,0-1-4 0,-3-4 6 0,4 1 6 15,-1 0-9-15,2 5 7 0,0-1 3 0,0 3-4 16,-2-2 6-16,0 4 6 0,0-4-2 0,-2 1 3 15,2 4 3-15,0 5 8 0,2-6 10 0,-5 5-6 16,0 1 12-16,-3 8 4 0,9-15-1 0,-5 10-3 16,-4 5 0-16,9-5 0 0,-9 5 0 0,0 0 2 15,0 0 7-15,0 0-4 0,19 4 3 0,-19-4 5 16,11 11-2-16,-8-4 1 0,3 4 0 0,-2-2 4 16,2 5 3-16,0 0 5 0,-3-1 1 0,2-1-3 15,-2 1-3-15,3 0 2 0,0 2-1 0,-2-4-3 16,-1 0 1-16,3 1-1 0,-3-6-2 0,1 5-1 15,-1-1-3-15,3 2-2 0,-3-4 2 0,-3-8-6 0,8 11 2 16,-2-3-1-16,0-1-2 0,-6-7 0 16,10 8-1-16,-4-4-1 0,-6-4-1 0,17 3 0 0,-17-3-2 15,13 0-3-15,-13 0 1 0,22-7-11 0,-13 1 0 16,-1 2-3-16,4-9-3 0,-2 5-3 0,4 0-2 16,-2-3-5-16,-5-1 10 0,2-1-11 0,1-2 5 15,-1 2-4-15,-1-2 1 0,1 1 2 0,-6 3 4 16,7-2 0-16,-7 6 1 0,3-4-6 15,2 4 7-15,-8 7 9 0,6-10-8 0,-6 10-1 0,5-8 3 16,-5 8-2-16,0 0 2 0,6-10-2 0,-6 10 2 16,0 0 4-16,0 0 3 0,0 0-1 0,0 0 3 15,21 22 2-15,-18-12 4 0,0-2 2 0,5 0 1 16,-2 4 1-16,0 2-1 0,1-1 2 0,-1 1 1 0,0-2-2 16,3 1 4-16,-5 1-3 0,5-2-1 15,-1 1-3-15,-2-3 0 0,1-2-2 0,-1-1 3 16,0-1-2-16,2 1 2 0,-2 0-3 0,-6-7 2 0,13 10-1 15,-13-10 0-15,12 4-2 0,-12-4 1 0,13 1 3 16,-13-1-9-16,0 0-6 0,17-4-10 16,-17 4 1-16,9-11 0 0,-2 8-10 0,2-5-7 0,-1-2-4 15,1-3 1-15,-3-2-7 0,1 4-2 0,-1-3 1 16,1 1 0-16,-1-2 5 0,-3 2 9 0,3 2-5 16,-1 4 4-16,-5 7 5 0,3-14 2 0,-3 14-1 15,9-11 3-15,-9 11-4 0,6-6 3 0,-6 6 1 16,0 0 2-16,0 0 0 0,10 0 6 0,-10 0 5 15,0 0 0-15,14 13 4 0,-11-6 3 0,-3-7 8 16,12 15 3-16,-8-6-3 0,2-2 1 0,3 4-3 16,1 0 7-16,-2-4 0 0,-2 0 0 0,0-3-3 15,1 4 2-15,-1-3-3 0,11 2 7 0,-11-4-2 0,5 2-3 16,-11-5 8-16,20 0-11 0,-10 0 1 0,-10 0-1 16,23-5-5-16,-10 0 1 0,1 2 1 15,0-4 0-15,-6-1-4 0,5 0 3 0,-7 2-3 0,5-4-6 16,-2-2-10-16,0-1-3 0,-5 2-10 0,5 0-4 15,-6-3 5-15,-1 1-20 0,-1-2-6 0,-1 0-6 16,-3 0 8-16,-3 1 3 0,3 2-1 16,-4 0 5-16,-2-2 8 0,0 6-3 0,-2 1 8 0,2 1 2 15,-4 1 4-15,-4 0 2 0,4 0 4 0,-3 4-1 16,-1 1 2-16,17 0 3 0,-25 5 3 0,11 1 6 16,0-2 7-16,6 3 1 0,-4 2 6 0,2 0 4 15,1-2-4-15,1 7 8 0,-1-2 0 0,5 1 1 16,1 0 2-16,0-2 1 0,0 6-3 15,3-17-1-15,6 20 8 0,-5-9-4 0,2-2-2 0,0 0-1 16,3 1-5-16,2 4 4 0,-2-5-2 0,3 2 1 16,1-8 0-16,-1 3 4 0,-1 0-13 0,3-2 2 0,3 0 2 15,-2-4-1-15,3 0-3 0,0 0 0 16,-2-4-3-16,-1 3-4 0,-2-2-13 0,7-3 6 16,-4 0-10-16,-4 1 1 0,2-4 1 0,1 0-13 15,-2-1 6-15,1-1 6 0,0-2-21 0,-2-2 25 0,2 5 5 16,-4-3-9-16,-1 1 2 0,3 0-3 0,-4 0 6 15,1 5 1-15,-3-3-9 0,-3 10 20 0,10-12-1 16,-7 6 8-16,-3 6-8 0,6-7 5 0,-6 7 1 16,9-4 5-16,-9 4-4 0,15-3 3 0,-15 3 1 15,0 0 20-15,21 8-15 0,-14-2 13 0,2 0 12 16,-1 1-13-16,4 2 12 0,-2 1 1 0,6 0-8 16,-2 0 10-16,-2 0-5 0,1 1-2 0,1 0 0 15,3-2 2-15,-2-1-10 16,0 0-4-16,-1 0 1 0,-1 0 0 0,1-4-5 0,-2 2 0 0,-5-2-4 15,2-2 0-15,-9-2 2 0,13 2 0 0,-13-2-1 16,0 0 0-16,17-2-3 0,-17 2-5 0,12-8 3 0,-12 8-2 16,7-11-3-16,-4 4-2 0,0 0-2 15,3-7-3-15,0-1-5 0,-3 6-2 0,1-5 4 16,4 0 0-16,-4 0-3 0,4-9 0 0,1 0-1 0,-2 8-5 16,-1-1 4-16,5 5 2 0,-2-6-2 0,-2 4-2 15,-1 4 4-15,1 2-4 0,1 0 2 0,-8 7-3 16,13-11 3-16,-5 6 1 0,-8 5-9 0,12-1 8 15,-12 1 0-15,0 0 7 0,22 6-2 0,-14-1 3 16,-1 2 5-16,2 1-1 0,3 1 10 0,-2-2-1 16,1 6-3-16,-2-1 0 0,3-2 3 0,0-1 0 0,0 4 1 15,1-2 0-15,-1 2-3 0,1-2 3 16,-4 1-4-16,2-3 1 0,2-2-1 0,-4-1 0 16,-1 2-3-16,-2-5 2 0,4 3 1 0,-4-2-4 0,-6-4 0 15,13 7-9-15,-7-6-13 0,-6-1-18 0,11 4-29 16,-11-4-41-16,0 0-34 0,0 0-29 0,0 0-33 15,15-9-39-15,-15 9-43 0,3-10-37 16,-3 10-85-16,-3-16-220 0,3 16-675 0,-3-23 298 16</inkml:trace>
          <inkml:trace contextRef="#ctx0" brushRef="#br0" timeOffset="199907.1316">10553 11041 154 0,'0'0'361'0,"3"-13"-35"0,-3 13-26 0,0 0-20 15,0 0-6-15,0 0-24 0,0 0 8 0,0 0-26 16,-19 27 0-16,14-13-15 0,1 1-6 0,-7 2-4 16,5 0-3-16,-4 7-6 0,1-3-6 0,-1 4-3 15,-1 2-8-15,-2-5-12 0,-2 2-15 0,-5 6-11 16,4-8-8-16,0 0-11 0,1 2-13 0,-3-4-13 16,3 2-9-16,-2-5-7 0,1 1-7 0,3-4-15 15,-4 1-32-15,4-2-35 0,-1-2-55 0,-1-1-42 0,8-4-42 16,-2 1-39-16,0 1-43 0,-1-3-64 0,4-3-93 15,-11 2-303-15,17-4-745 0,-16-4 330 16</inkml:trace>
          <inkml:trace contextRef="#ctx0" brushRef="#br0" timeOffset="200874.6553">10948 10716 270 0,'0'0'277'0,"0"0"-14"0,0 0-10 16,11-6-10-16,-11 6-14 0,0 0-14 0,0 0-14 16,7-6-20-16,-7 6-12 0,0 0-14 0,0 0-7 15,0 0-13-15,0 0-9 0,0 0-10 0,0 0-4 16,-22 23-6-16,13-12-9 0,0-2-2 0,-4 2 0 15,2 0-10-15,-2 3-7 0,1-3 1 0,1 3-7 16,-1-2-4-16,2 0-3 0,-3-1-10 0,4 2-2 16,-2 2-9-16,2-4-1 0,5-2-10 0,-1 2 4 15,2 0-1-15,0-2-7 0,3-9-1 0,-4 16 0 0,4-16-6 16,0 16-2-16,6-9-6 0,-6-7-3 0,7 14 11 16,-1-8-4-16,2-1 0 0,-2 2-8 15,3-1-9-15,4 1 12 0,-1-3 13 0,-2-2-16 0,-1 3 0 16,6-3 0-16,0 3-12 0,-1-3 7 0,0 4-5 15,0-3 2-15,-4-1-3 0,1 2 12 0,1-3-8 16,-3 5-7-16,-9-6 2 0,16 5 10 0,-11-1-2 16,-5-4 2-16,11 8 1 0,-11-8 10 15,5 9-5-15,-5-9 8 0,3 10 7 0,-3-10 6 0,-6 17 0 16,-5-6 3-16,6 0 3 0,-6-2 0 0,4 2-2 16,-1-1 0-16,-1 4-8 0,-1-8 3 0,2 6-7 15,1-2 2-15,-2-1-7 0,6-2 1 0,-5-2-1 16,3 5 2-16,-3-3-9 0,8-7-6 0,-7 9 13 0,7-9-14 15,-5 9-1-15,5-9 1 0,-3 9-1 0,3-9-2 16,0 0-10-16,0 0 1 0,0 0-9 0,9 9-15 16,-9-9 13-16,14 4-11 0,-14-4-3 0,13 0 1 15,-13 0 4-15,19 0 4 0,-19 0-4 16,20 3 6-16,-11 2-1 0,1-2 1 0,2 2-2 0,-5-1 6 16,2 3 10-16,2 1 15 0,-2 1 7 0,-2 2 11 15,1 3 18-15,-4-3 18 0,4 1-3 0,-2 2-1 16,1 1 13-16,-1-1 0 0,-1-1 5 0,1 5-6 15,-4-1 0-15,1-2-3 0,0-2-6 0,5 2-2 16,-4-4-7-16,4 2-5 0,-5-3-3 0,0-2-5 16,-3-8 2-16,7 15-13 0,-4-9-5 0,2 1-12 0,-5-7-30 15,7 10-38-15,-7-10-39 0,0 0-55 16,6 8-32-16,-6-8-41 0,0 0-51 0,0 0-55 16,0 0-81-16,0 0-319 0,0 0-785 0,0 0 348 0</inkml:trace>
          <inkml:trace contextRef="#ctx0" brushRef="#br0" timeOffset="201121.0977">11314 11218 96 0,'0'0'322'0,"0"0"-14"0,7-9-22 0,-7 9-17 16,0 0-13-16,0 0-9 0,17 0-20 0,-17 0-7 15,0 0-6-15,14 4-20 0,-14-4-5 0,20 0-5 16,-8-2-15-16,3 0-8 0,-3-2-6 0,4 1-18 16,2-1-12-16,-2-1-16 0,2 0-7 0,2 1-15 15,-2-2-5-15,5 1-15 0,-5 3-16 0,-3-7-24 16,3 7-28-16,-3-2-32 0,1 1-35 0,-2-3-36 16,-5 2-46-16,1-1-43 0,-1 3-47 0,0-4-70 0,0 1-222 15,-1-2-574-15,0 3 254 0</inkml:trace>
          <inkml:trace contextRef="#ctx0" brushRef="#br0" timeOffset="201946.8723">11895 11087 131 0,'0'0'257'0,"9"5"-14"0,-9-5-4 0,0 0-11 16,6 13-11-16,-4-6-14 0,-2-7-12 0,3 13-11 15,-3-13-6-15,1 14-17 0,4-6-16 0,-5-8-5 16,1 16-10-16,1-7-16 0,-2-9 3 0,7 12-9 15,-2-5-11-15,-5-7-5 0,7 11 1 0,-1-9-5 16,-6-2-4-16,12 5-10 0,-12-5-9 0,15 2 6 16,-15-2-10-16,15-2-11 0,-15 2-2 0,21-6-1 15,-11 5-13-15,2-3 3 0,1-2-5 0,1-1-3 0,-1-1-1 16,1 2-3-16,-1-5-1 0,-4 0-3 16,2-2-1-16,-1 2-4 0,-4 2-7 0,4-2 14 15,-2-2-5-15,-1 0-8 0,-2 2 2 16,-2-2 1-16,-3 1-4 0,0 12 0 0,-3-22-2 0,-2 12 1 0,-1 2 0 15,-3-2 0-15,-3 2 5 0,4 2-4 0,-6 2-2 16,-4-2 7-16,0 5 4 0,-1-2 10 0,3 2 5 16,-2 1 10-16,-3 1 4 0,3 3-15 15,1 2 13-15,1 0-3 0,-2-2-5 0,2 3-1 0,2 0-1 16,1 0-3-16,4-1-10 0,-2 1 9 0,4 0-4 16,1 2-3-16,0-1 2 0,3 2-3 0,3-10-10 0,-4 19 5 15,4-19-7-15,3 17-18 0,0-7-20 16,1-2-13-16,2 1-27 0,-6-9-13 0,13 13-23 15,-5-10-20-15,1 1-19 0,3 2-19 0,0-5-17 0,3 2-10 16,-15-3-7-16,25-3-7 0,-10-1 0 0,0 3 2 16,1-1 15-16,-1-3 28 0,-1 3 40 0,-4-2 42 15,3-2 34-15,-2 5 35 0,-11 1 27 0,18-6 27 16,-11 1 20-16,4 3 30 0,-11 2 17 0,10-4 14 16,-10 4 9-16,12-2 6 0,-12 2-5 0,0 0-3 15,13-2-16-15,-13 2-1 0,0 0-7 0,0 0-19 16,18 2 4-16,-18-2-9 0,0 0-11 0,17 2 3 15,-10 2-1-15,2-1-5 0,-9-3-15 0,14 6 18 16,-5-2-8-16,-1 1-18 0,-8-5 2 0,18 6-1 16,-7-4-19-16,-1-1 13 0,2 3-3 0,0-4-5 15,2 0-6-15,-14 0-3 0,26-4 2 0,-11 3-3 16,0 1-1-16,2-6 0 0,-4 2-2 0,2-1-3 0,-2-3-2 16,-1 1 2-16,2 0-6 0,-5 2 1 0,1-3-4 15,-2 1-2-15,-1-1 2 0,1-1-2 16,-3 4 0-16,-5 5 4 0,6-20-12 0,-4 11 10 0,1-1 6 15,-3 10-13-15,0-17 4 0,0 17-6 0,-5-15 8 16,-1 9 13-16,6 6-27 0,-13-14 17 0,0 8-4 16,1 2 5-16,-3 4-4 0,-3-1-8 0,0 1 7 15,-4 0 0-15,5 1 0 0,-2 5 2 0,4-2-1 16,-4-1-3-16,2 2-2 0,4 1 12 0,-2 0-11 16,0 1 2-16,3 0 11 0,-1 1-16 0,2 0-7 15,2-3 3-15,-3 6-23 0,5-3-18 0,1-1-24 16,6-7-26-16,-6 13-30 0,3-3-36 0,-3-2-42 0,6-8-52 15,-2 14-91-15,2-14-256 0,-3 12-649 16,3-12 288-16</inkml:trace>
          <inkml:trace contextRef="#ctx0" brushRef="#br0" timeOffset="202199.5859">12819 11050 228 0,'8'9'361'0,"-2"-2"-13"0,-6-7-3 0,8 13-19 15,-5-2-14-15,3-2-5 0,-3 3-12 0,1 0-19 16,-4 3-17-16,0 1-20 0,-4-3-27 0,-2 5-19 0,0-5-18 15,-3 8-11-15,-4 0-20 0,-1-1-15 0,1-1-21 16,1-5-40-16,-3 4-52 0,1-5-49 16,2 2-47-16,-2-1-49 0,-3-2-63 0,2 0-81 15,0 1-360-15,-1-6-686 0,3-1 303 0</inkml:trace>
        </inkml:traceGroup>
        <inkml:traceGroup>
          <inkml:annotationXML>
            <emma:emma xmlns:emma="http://www.w3.org/2003/04/emma" version="1.0">
              <emma:interpretation id="{1428F4F9-8EFB-4063-86BB-E3313D5EC2D7}" emma:medium="tactile" emma:mode="ink">
                <msink:context xmlns:msink="http://schemas.microsoft.com/ink/2010/main" type="inkWord" rotatedBoundingBox="15512,11426 19988,11027 20048,11703 15572,12102"/>
              </emma:interpretation>
            </emma:emma>
          </inkml:annotationXML>
          <inkml:trace contextRef="#ctx0" brushRef="#br0" timeOffset="203034.7108">13424 10615 214 0,'0'0'337'0,"0"0"-10"0,0 0-14 15,0 0-17-15,0 0-19 0,0 0-24 0,0 0-20 16,0 0-14-16,0 0-4 0,0 0 1 0,30 1-2 15,-24 9 2-15,1 6-7 0,1 0 11 0,-2 0-8 16,0 9-5-16,1-1-13 0,1 5-8 0,-1-5-7 16,0 0-14-16,-1-3-7 0,2 1-12 0,2 1-15 15,-2 0-13-15,-5-5-10 0,6-3-12 0,-3 2-10 16,-2-2-8-16,2-1-8 0,-1 0-3 0,-2-3-7 16,0-3-13-16,0 3-18 0,-3-11-24 0,7 14-33 15,-7-8-34-15,0-6-25 0,5 13-48 0,-5-13-24 0,1 8-22 16,-1-8-24-16,0 0-44 0,0 0-45 0,0 0-43 15,0 0-65-15,0 0-259 0,0 0-715 0,-19-22 317 16</inkml:trace>
          <inkml:trace contextRef="#ctx0" brushRef="#br0" timeOffset="203439.2873">13421 10644 76 0,'2'-9'306'0,"2"-6"-11"15,-1 3-13-15,3-3-17 0,0 2-9 0,1 0-14 0,5 0-11 16,0 1-12-16,2-1-18 0,-1 2-12 0,6-3-11 16,-2 3-6-16,1 1-16 0,4 1-9 15,2 0-8-15,1 2-8 0,-8 1 4 0,2 4-28 0,1 0-3 16,-3 2-10-16,-2 3-15 0,-1 1-5 0,1 0-7 16,-2 6-4-16,-5-5-7 0,4 4 4 15,-5 5-3-15,0 1 2 0,-2 1 0 0,-1-1 6 0,-4 2 8 16,0-3-4-16,-3 3-3 0,0 0 0 0,-3-1 0 15,-1 0-1-15,0 2-3 0,-2-3-6 0,-2-3-9 16,1 2 2-16,1-3-17 0,-2 0 6 0,4 3-4 16,-1-3 0-16,2-3-14 0,-1 0-8 0,1-1-25 15,0 0-34-15,6-7-39 0,0 0-24 0,-7 9-33 16,7-9-19-16,0 0-36 0,-5 8-49 0,5-8-54 16,0 0-91-16,0 0-217 0,0 0-660 0,0 0 292 15</inkml:trace>
          <inkml:trace contextRef="#ctx0" brushRef="#br0" timeOffset="203638.7057">14132 10524 16 0,'6'-10'324'0,"-6"10"-11"0,8-6-9 0,-8 6-17 0,0 0-23 16,0 0-13-16,0 0-21 0,0 0-18 15,0 0-25-15,0 0 4 0,0 0-15 0,0 0 3 0,-18 27 3 16,11-16 3-16,-1 3 2 0,2 3 0 0,-1-3 8 15,1 3 4-15,0 5-3 0,-3-5-3 0,4 0-6 16,1 3-5-16,-1 1-9 0,1-5-9 0,1 2-9 16,0-3-12-16,3 3-10 0,0-1-10 0,4-2-11 15,-4 1-13-15,2 3-10 0,2-7-7 0,1 2-12 16,-4-1-2-16,5 0-13 0,-3-4-21 0,2 0-35 16,-2 1-47-16,1-2-56 0,-4-8-41 0,6 12-53 15,-6-12-47-15,6 7-51 0,-6-7-60 0,11 4-76 16,-11-4-319-16,0 0-813 0,17-11 360 0</inkml:trace>
          <inkml:trace contextRef="#ctx0" brushRef="#br0" timeOffset="203984.771">14356 10793 188 0,'0'0'326'0,"11"-10"-25"0,-1 3-21 0,-4 0-20 0,1-1-22 15,1-1-18-15,2-2-23 0,-1 1-13 0,0 0-25 16,3 2-14-16,-1-2-15 0,-2-3-13 0,1 2-9 15,-6 3-9-15,2-1-15 0,-1 1 6 0,1 1-18 16,-6 7-7-16,3-17-3 0,-3 17-5 0,3-13-8 16,-3 13 6-16,1-9-7 0,-1 9 6 0,0 0 1 15,2-13-1-15,-2 13-6 0,0 0 5 0,0 0-2 16,0 0 3-16,0 0 5 0,0 0-1 0,0 0 10 16,0 0 13-16,0 0 24 0,-6 40-11 0,4-31 5 15,1 6 10-15,-2 0 13 0,1 3 5 0,1 0 8 16,1-1 1-16,0 2-4 0,1-3-2 0,-1 5-5 0,0-4-13 15,5-1-6-15,-5 0-10 0,1 1-4 16,1-5-11-16,-2 3-8 0,3 0-7 0,-3-4-6 16,3 0-7-16,-3-11-8 0,1 16-31 0,-1-6-32 0,0-10-42 15,-1 12-47-15,1-12-46 0,0 0-27 16,0 0-33-16,0 0-37 0,-2 11-57 0,2-11-55 0,0 0-79 16,0 0-258-16,0 0-757 0,0 0 336 0</inkml:trace>
          <inkml:trace contextRef="#ctx0" brushRef="#br0" timeOffset="204236.8297">14638 10465 33 0,'0'0'354'16,"6"-9"-29"-16,-6 9-26 0,7-5-11 0,-7 5-19 16,0 0-15-16,18 0-13 0,-18 0-24 0,23 7 6 15,-5 2-15-15,-5 4 6 0,8 1-6 0,-2 4 5 16,1 1-6-16,-1 4 3 0,0-3-2 0,7 8-7 0,-10-4-11 15,1 0-9-15,3 5-9 0,-8-2-16 16,-4-3-14-16,1 0-11 0,-3-1-15 0,3 1-7 16,-6 0-10-16,-3 0-9 0,-3-8-9 0,1 1-9 15,-4 1-25-15,-1-2-25 0,-1-1-42 0,-1 0-54 16,0 0-40-16,1-6-49 0,2 2-28 0,-3-3-48 16,-2-1-59-16,11-7-76 0,-13 4-345 0,13-4-776 0,0 0 343 15</inkml:trace>
          <inkml:trace contextRef="#ctx0" brushRef="#br0" timeOffset="204517.8621">15246 10754 226 0,'8'-2'353'0,"-8"2"-12"16,18 0-17-16,-6-4-14 0,1 2-9 0,2 1-11 0,2-3-9 0,2 4-16 0,3 0-6 15,2-3-14-15,6 0-13 0,-3 3-7 16,1 0-15-16,3-1-15 0,-4 1-9 0,2-4-16 16,2 4-15-16,-3-3-15 0,1 0-12 0,-1 0-14 0,-1 2-10 15,-8-3-11-15,8 3-5 0,-3-1-14 16,-6-1-9-16,1-1-13 0,-4 3-18 0,0 0-27 0,1-3-28 16,-7 3-18-16,-9 1-44 0,18-6-35 0,-18 6-35 15,9-7-35-15,-9 7-48 0,3-7-50 0,-3 7-71 16,0 0-308-16,-16-20-719 0,8 9 318 0</inkml:trace>
          <inkml:trace contextRef="#ctx0" brushRef="#br0" timeOffset="204743.3109">15683 10420 3024 0,'-14'0'352'0,"14"0"-143"0,-12-3-86 0,12 3-44 15,0 0-2-15,-14 6-4 0,14-6-9 0,-7 11 12 16,2-2 14-16,1 0 15 0,1 8 10 0,-2-3 7 15,4 4 7-15,-1 6 0 0,-1-6 0 0,6 5 1 0,-1-1-10 16,-1 2 1-16,-2-1-13 0,2 0-10 16,-1-2-11-16,0 3-10 0,5-7-4 0,-5 8-4 15,0-9-9-15,0 0-8 0,1 0-14 0,-1-1-29 16,0-2-48-16,-1 1-54 0,1 1-56 0,-2-5-44 16,-2-3-54-16,4-7-76 0,-6 15-103 0,6-15-319 15,-6 7-807-15,6-7 357 0</inkml:trace>
          <inkml:trace contextRef="#ctx0" brushRef="#br0" timeOffset="205802.7463">16247 10451 45 0,'0'0'299'0,"0"0"-11"0,0-12-13 15,0 12-11-15,0 0-14 0,0 0-12 0,6-9-22 16,-6 9-1-16,0 0-19 0,9-3-5 0,-9 3-10 0,0 0-4 16,0 0-1-16,20 0 0 0,-20 0-6 0,14 11-6 15,-8-2 0-15,6 2 1 0,-3 1-3 0,2 0 7 16,1 3 0-16,-3-1-10 0,-2 0-6 0,6 5-8 15,-5-3-6-15,2 2-9 0,-1-3-12 0,2 0-10 16,-4 1-5-16,-1-3-5 0,2 0-11 0,-1-1-6 16,4 0-3-16,-8 0-7 0,2-5-9 0,-3 3-3 15,-2-10-6-15,6 10-4 0,-6-10-11 0,4 10 2 16,-4-10-3-16,0 0-3 0,6 7-1 0,-6-7-5 16,0 0 0-16,0 0 1 0,0 0-1 0,0 0 0 15,0 0 3-15,3 9-5 0,-3-9 1 0,0 0-3 16,0 0-2-16,0 0-1 0,0 0-2 0,0 0-1 15,0 0-2-15,6-29 4 0,-6 29-8 0,0-18 1 16,2 5-6-16,-2 3 5 0,0-4 4 0,3 1-10 16,-2-5-3-16,-1-1 9 0,6 2-10 0,-3-2 0 0,3-1 0 15,0-4-3-15,-1 7 3 0,2 2-2 0,1 2 0 16,1-2 1-16,1 1-3 0,2 2 1 16,3 0 0-16,-6 2-2 0,3 1 0 0,4 0-3 0,-2 4 2 15,-1-4-5-15,-4 5-10 0,0-2-16 0,1 3-19 16,-10 3-26-16,18-4-30 0,-18 4-37 0,17 0-31 15,-10-1-29-15,-7 1-30 0,12 5-28 0,-12-5-42 16,6 6-37-16,-6-6-66 0,0 0-300 0,0 0-769 16,9 5 341-16</inkml:trace>
          <inkml:trace contextRef="#ctx0" brushRef="#br0" timeOffset="206111.729">17085 10190 228 0,'5'-7'318'16,"-5"7"-3"-16,6-11-14 0,-6 11-9 0,6-12-12 15,-6 12-26-15,3-6-12 0,-3 6-20 0,0 0-17 0,0 0-13 16,0 0-4-16,0 0-11 0,0 0-7 0,-20 32 10 16,13-16 8-16,-5 4 4 0,3 1 0 15,-1 2 3-15,1 1-2 0,1 2-1 0,2 1 0 0,2 0-5 16,-1-1-7-16,-1 3-4 0,8-2-15 0,-4 2-6 15,4-2-11-15,-1 0-14 0,4-2-13 0,-2 1-4 16,3-1-9-16,0-3-11 0,6-1-12 16,6-1-4-16,-5 2 0 0,2-3-16 0,-3-6-9 0,1 0-23 15,2 0-29-15,-1-2-35 0,0 1-42 0,-2-4-51 0,3 1-52 16,2-2-64-16,-4 0-46 0,-4-4-72 16,2-3-88-16,-11 0-397 0,13 0-917 0,-13 0 406 15</inkml:trace>
          <inkml:trace contextRef="#ctx0" brushRef="#br0" timeOffset="207245.4464">17527 10297 198 0,'0'0'227'0,"0"0"-10"0,0 0-6 0,0 0-11 15,0 0-8-15,0 0-11 0,-3-13-8 0,3 13-9 16,0 0-7-16,0 0-6 0,0 0-13 0,0 0-6 0,0 0-4 16,0 0-17-16,0 0-2 0,0 0-14 15,0 0-3-15,0 0-9 0,0 0-4 0,0 0-6 0,0 0 3 16,0 0 0-16,0 0 0 0,0 0-1 0,0 0 11 15,0 0-10-15,9 32-3 0,-9-32 4 0,1 17 6 16,1-4 7-16,-2 3-7 0,0-3 2 0,1 0 2 16,2 2-2-16,-3-1 8 0,0-1-11 0,0 4-2 15,0-5 3-15,2 3-7 0,-2-2-1 0,1-2-2 16,-2 3-1-16,2-2-5 0,2 2-3 16,-1-6-4-16,-2-8-4 0,1 24-1 0,1-16 1 0,2 0-5 15,-4-8 0-15,5 12 1 0,-5-12-3 0,7 11 7 16,-7-11-1-16,12 6-1 0,-3-5 1 0,6-2-4 0,1 1-9 15,-1-6-2-15,3 2-5 0,0 3-2 0,7-5-5 16,-5 3-1-16,-1-1-6 0,1-3 2 16,-1 0-8-16,-3-1-11 0,2 1-14 0,0 0-22 0,-1 1-26 15,-4 0-36-15,-3 2-17 0,4-4-22 16,-7 1-26-16,2 1-17 0,0-1-20 0,-9 7-22 0,8-11-31 16,-8 11-33-16,1-13-25 0,-1 13-55 0,-1-13-236 15,1 13-647-15,-6-16 285 0</inkml:trace>
          <inkml:trace contextRef="#ctx0" brushRef="#br0" timeOffset="207537.6768">17833 10308 102 0,'0'0'283'16,"0"0"-13"-16,0 0-21 0,0 0-18 0,0 0-21 15,0 0-14-15,0 0-9 0,0 0-2 0,0 0-5 16,0 0-10-16,0 0 1 0,3 36-12 0,0-23 10 15,0 2-4-15,-1 1 7 0,1 0-4 0,2 3 8 16,-4 3-8-16,4-5-9 0,-2 1 1 0,1 3-6 16,-1-4-5-16,2 1-18 0,-2 0-2 0,1-3-7 15,-2 2-10-15,2-1-10 0,1-2-9 0,-2 0-7 16,-2-1-14-16,-1-2-1 0,6 1-5 0,-6-3-10 16,0-9-3-16,5 17-4 0,-5-9-5 0,0-8-17 0,1 15-21 15,-1-15-17-15,0 12-41 0,0-12-30 0,2 11-28 16,-2-11-21-16,0 0-30 0,6 9-31 0,-6-9-51 15,0 0-57-15,0 0-88 0,0 0-243 0,0 0-683 16,25-17 303-16</inkml:trace>
        </inkml:traceGroup>
        <inkml:traceGroup>
          <inkml:annotationXML>
            <emma:emma xmlns:emma="http://www.w3.org/2003/04/emma" version="1.0">
              <emma:interpretation id="{FE2C9E11-EA8E-4233-9691-55D1A6EF2C88}" emma:medium="tactile" emma:mode="ink">
                <msink:context xmlns:msink="http://schemas.microsoft.com/ink/2010/main" type="inkWord" rotatedBoundingBox="20327,10851 24060,10518 24168,11733 20435,12066"/>
              </emma:interpretation>
            </emma:emma>
          </inkml:annotationXML>
          <inkml:trace contextRef="#ctx0" brushRef="#br0" timeOffset="207802.6462">18271 10469 71 0,'9'-4'348'0,"-9"4"-16"16,16-7-10-16,-16 7-13 0,15-3-10 0,-6 0-12 0,-9 3-6 16,29-2-8-16,-16 2-5 0,2 0-13 15,3-2-12-15,-2 1-10 0,-1-3-12 0,3 4-13 16,0-4-8-16,-2 4-11 0,1-4-16 0,-1-1-14 0,-2 3-14 16,2-1-14-16,0 2-16 0,-4 0-13 15,-3-2-7-15,-9 3-11 0,18-1-8 0,-18 1-21 0,14-3-25 16,-14 3-27-16,12 0-36 0,-12 0-43 0,0 0-39 15,0 0-30-15,13-3-32 0,-13 3-37 0,0 0-48 16,0 0-54-16,0 0-85 0,0 0-227 0,0 0-681 16,0 0 301-16</inkml:trace>
          <inkml:trace contextRef="#ctx0" brushRef="#br0" timeOffset="208078.6769">18750 10222 270 0,'0'0'326'0,"7"-6"-27"0,-7 6-28 0,0 0-16 16,0 0-14-16,0 0-12 0,0 0-9 0,14 20-6 15,-10-8 0-15,1 0 17 0,-4 2-18 0,2 3-2 16,2 0-5-16,-1 1 3 0,-3-1-5 0,1 2-11 0,-2-3-10 16,1 7-6-16,-1-5-11 0,5-2-6 0,-7 1-17 15,2 3-11-15,0-5-14 0,0-2-10 0,2 0-10 16,-2 2-3-16,0-4-13 0,0-11-11 0,-2 21-4 15,2-14-11-15,0-7-13 0,-3 13-28 0,3-13-36 16,0 13-34-16,0-13-40 0,0 0-31 0,0 0-32 16,0 15-31-16,0-15-39 0,0 0-53 0,0 0-59 15,0 0-365-15,0 0-763 0,0 0 337 0</inkml:trace>
          <inkml:trace contextRef="#ctx0" brushRef="#br0" timeOffset="208398.7802">19058 10017 32 0,'0'0'258'0,"0"0"-14"0,0 0-15 0,0 0-17 16,0-12-16-16,0 12-8 0,0 0-8 0,0 0-3 0,0 0-5 15,0 0-6-15,23 19-4 0,-16-7 3 0,4 2-4 16,-4 2 1-16,5 0 1 0,-1 5-4 0,2 4 7 16,-1 1 3-16,6 6 7 0,-3 0 0 0,-3-3 0 15,-3-3-8-15,3 9-6 0,-1-10-14 0,-5 3-7 16,-3-1-12-16,2 1-13 0,-5-1-10 0,-3-1-8 16,-2 2-10-16,-4-2-10 0,1 0-13 0,-4-1-35 15,-3-2-43-15,0-3-51 16,-2 0-49-16,-2-2-35 0,4 0-45 0,-4-1-62 0,-1-3-67 0,5-5-363 15,0-2-743-15,2 0 329 0</inkml:trace>
          <inkml:trace contextRef="#ctx0" brushRef="#br0" timeOffset="212314.7106">19407 9806 138 0,'0'0'198'15,"0"0"-13"-15,0 0-5 0,0 0-11 0,0 0-12 16,0 0-6-16,0 0-8 0,0 0-7 0,0 0-5 0,0 0-8 15,0 0-1-15,0 0-7 0,0 0-6 0,0 0-4 16,0 0-5-16,0 0-8 0,0 0-5 16,0 0-10-16,0 0-8 0,0 0-6 0,0 0-3 0,0 0-7 15,0 0-3-15,0 0-3 0,0 0-4 0,0 0 0 16,30-14-2-16,-30 14-1 0,11-4 2 0,-11 4-6 16,0 0 4-16,24 4-4 0,-24-4-5 0,15 4 2 15,-8-2-1-15,-7-2-1 0,16 4 0 0,-16-4 0 16,11 8-4-16,-5-4-3 0,-6-4-2 0,12 13 3 15,-6-7-4-15,-5 2 6 0,4 2-1 0,-5-10 1 16,6 14 1-16,-5-3 1 0,-1-11-2 0,2 18 5 16,-2-6-4-16,0-1 4 0,0-11 1 0,0 20-1 15,-2-5-3-15,4-5 0 0,-4 3-1 0,1 2 6 16,-4-3-3-16,4 1 1 0,1-13-2 0,-5 18-8 16,8-3 7-16,-7-7-1 0,4-8-1 0,1 19 1 15,-2-9-5-15,1-10 2 0,4 13 0 0,-2-5-1 0,-2-8 3 16,6 15 2-16,-6-15 3 0,7 13 1 0,-1-7-3 15,1 1 5-15,1 0-1 0,-1-2 5 0,4-2-1 16,-2 2 3-16,3-1-11 0,3 0 4 0,-3 1 1 16,-1-2-2-16,4 1-1 0,-3-1-1 0,3 1-3 15,0-2 3-15,-3 3-8 0,-12-5 4 0,15 6-4 16,-5-6 0-16,-10 0 7 0,15 4-9 0,-15-4-4 16,11 3 0-16,-11-3-2 0,7 8-3 0,-7-8 5 15,3 6 1-15,-3-6 1 0,0 0 5 0,-1 15 2 16,1-15 1-16,0 0 3 0,-12 20 0 0,9-13 3 15,-5 0 0-15,-1 0-5 0,2 0 0 0,-2 3 8 16,-1 1-7-16,-4-3 1 0,7 0-4 0,-5 1-1 16,1 0-3-16,1-1-5 0,-1 1 0 0,0 0 0 15,3-3 0-15,-1-1-6 0,5 4 1 0,4-9-4 16,-12 11-1-16,6-6 1 0,6-5-1 0,-8 12 2 0,8-12-1 16,-4 10 1-16,4-10-1 0,0 0-2 0,-2 13 3 15,2-13-5-15,0 0 0 0,8 12 1 0,-8-12-4 16,7 8 5-16,-2-1 0 0,-5-7 2 0,13 11-3 15,-7-5-1-15,8 1-2 0,-6 4 0 0,3-5 1 16,2 1 0-16,-4 3-3 0,3 0 1 0,-4-4 1 16,2 6-2-16,-2 2-1 0,2 0 3 0,0-1-1 15,-4 2 2-15,2 0 0 0,-5 1 3 0,3-1 3 16,-2 0 1-16,-2 1 1 0,2-2 1 0,-4 0 3 16,2 0 1-16,-2 0-7 0,1-1 7 0,-1 1-2 0,-1-3 0 15,1-11 0-15,0 21-1 0,-2-11-3 16,-1 0-2-16,3-10 1 0,-3 18-12 0,3-18-14 15,0 14-29-15,0-14-32 0,-1 10-30 0,1-10-32 0,0 0-28 16,-3 12-30-16,3-12-21 0,0 0-42 0,0 0-53 16,0 0-79-16,0 0-276 0,0 0-724 0,0 0 321 15</inkml:trace>
          <inkml:trace contextRef="#ctx0" brushRef="#br0" timeOffset="212886.7786">20120 10151 197 0,'0'0'247'15,"0"0"-16"-15,0 0-16 0,0 0-9 0,0 0-7 16,0 0-11-16,0 0-3 0,0 0-6 0,21-7-10 15,-21 7 3-15,0 0-7 0,26 3 1 0,-16-2-11 16,6 2-10-16,-1-2 6 0,3-1 1 0,2 2 4 16,-4-1-7-16,3 3-1 0,8-1-10 0,-9-3 1 15,-1 0-4-15,5 3-3 0,-6-3 0 0,4 0-5 16,-5 4-6-16,3-4-3 0,-4 0-11 0,-2 0-3 0,3 2-3 16,-1-2-4-16,-14 0-8 0,24-4 1 15,-15 2-5-15,-9 2-9 0,19 0-5 0,-19 0-3 16,16 0-7-16,-16 0-6 0,17-5-6 0,-17 5-6 0,10-2-6 15,-10 2 0-15,11-3-7 0,-11 3-1 0,0 0-6 16,0 0-22-16,13-3-23 0,-13 3-25 0,0 0-36 16,0 0-35-16,0 0-22 0,0 0-18 0,0 0-19 15,0 0-24-15,0 0-34 0,0 0-32 0,0 0-30 16,-27 24-64-16,17-18-267 0,-2-2-679 0,0 0 300 16</inkml:trace>
          <inkml:trace contextRef="#ctx0" brushRef="#br0" timeOffset="213130.3683">20181 10401 304 0,'0'0'305'0,"0"0"-6"15,12 9-11-15,-12-9-3 0,15 7-16 0,-6-4-13 16,5 0-5-16,4-1-10 0,1-2-3 0,0 3-9 0,2-3 0 15,5-1-10-15,-1 1-4 0,2 0-9 0,0-2-12 16,-1 2-10-16,-6 0-14 0,-1-1-11 0,1 1-14 16,-2-1-13-16,-1 1-15 0,-2-4-9 0,2 4-13 15,-7 0-9-15,1-3-8 0,-11 3-9 0,15 0-18 16,-15 0-28-16,11-3-30 0,-11 3-45 0,0 0-28 16,0 0-48-16,0 0-31 0,12 6-39 0,-12-6-47 15,0 0-57-15,0 0-79 0,0 0-269 0,-29 8-702 16,29-8 311-16</inkml:trace>
          <inkml:trace contextRef="#ctx0" brushRef="#br0" timeOffset="221990.6617">21064 9998 73 0,'0'0'219'0,"0"0"-10"15,0 0-14-15,-6-10-9 0,6 10-10 0,0 0-10 16,0 0-5-16,0 0-5 0,0 0-11 0,-1-13-8 15,1 13-9-15,0 0-4 0,0 0-5 0,0 0-2 16,-6-8-12-16,6 8 0 0,0 0-8 0,0 0-7 16,0 0-1-16,-7-7-5 0,7 7-8 0,0 0-4 15,0 0-9-15,0 0-1 0,-15 0-1 0,15 0-2 16,0 0-5-16,-17 7-4 0,17-7 4 0,-10 8-6 16,4 0 3-16,-3-3-4 0,9-5-1 0,-14 11 4 0,11-1-1 15,-3-4 10-15,2 5-15 0,1-1-2 16,-3 0-1-16,2 1 0 0,2 0 1 0,1 0-3 15,-4 2-4-15,4-2-2 0,1-11 2 0,4 18-7 0,-2-10 5 16,1 1 3-16,0 1-4 0,-3-10-10 0,10 17 19 16,-4-11-4-16,4-1 2 0,-2 1-1 0,1-3 3 15,3-1 3-15,3 1-1 0,3 0-2 0,-4-5-1 16,6-2-4-16,-1 3-2 0,1-3-1 0,5-2-8 16,-6 2 1-16,5-1-4 0,5-3 0 0,-6-3-1 15,1 3 1-15,-7-2-2 0,1 3-8 0,-1 0 2 16,3-6 0-16,-5 2 0 0,0 1-6 0,-3 0 8 15,-3-1-3-15,1 0-5 0,-3 2-1 0,-2 0 3 16,-1-1-2-16,1-2-3 0,-4 1 0 0,-1 11-1 16,3-16-1-16,-3 6 0 0,0 10-6 0,-4-14 3 0,4 14-1 15,-8-17 3-15,2 10 0 0,6 7-2 16,-11-14-2-16,2 10 0 0,1-2 0 0,-2 1-1 0,1-1-1 16,-8 1 6-16,7 3-5 0,-4-1 1 0,-2 2 1 15,3-1-2-15,-4 1 2 0,1 1-1 0,-1 1-2 16,1 1 1-16,-2-1-5 0,0 3 10 0,0-3-7 15,2 4 4-15,-2-1 0 0,3-1-4 0,-3 3 7 16,2-1-4-16,-1-2 2 0,4 7 3 0,0-5-7 16,-1 1 5-16,5 0-2 0,-1 5 2 0,-2-3-4 15,4 0 3-15,1 0 1 0,-1-1 0 0,1 4-5 16,3-2 5-16,-2 0 0 0,3 2 3 0,3-11-2 16,-6 14-5-16,4-3 11 0,4 2-5 0,-2-13-2 15,1 18 1-15,2-8 0 0,2-3-1 0,1 2 4 16,-6-9-3-16,13 9 3 0,-3-7 13 0,7 4-14 15,1-5 1-15,1 3 0 0,6-4 0 0,2-4 3 0,0 3-2 16,3-1-10-16,-3 2 1 0,4-4 0 16,0-3-6-16,-4 0-9 0,2-3 5 0,-3 7-15 15,0-7 12-15,-4 2 5 0,-4-2-13 0,0 3 14 0,-2 0 0 16,1-1 3-16,-7 6 0 0,2-6-2 0,-4-2 2 16,-2 6 0-16,-6 4 3 0,12-12 1 0,-9 7 0 15,-3 5-13-15,4-12 13 0,-4 12 0 0,6-9-1 16,-6 9 2-16,0 0 4 0,3-11-2 0,-3 11-7 15,0 0 9-15,4-10-3 0,-4 10 0 0,0 0 18 16,0 0-20-16,0 0 0 0,0 0-3 0,0 0 2 16,0 0-3-16,0 0 2 0,0 0-4 0,0 0-2 15,0 0 3-15,0 0 24 0,0 0-23 0,0 0 4 0,0 0 0 16,-4 38 11-16,4-38-5 0,-3 23-1 0,3-11 11 16,0 3 5-16,-2 2 4 0,2 1 6 0,-3 5 3 15,3-9 9-15,3 3 3 0,-3 1 2 0,3-1 5 16,2-1 12-16,-4 2 3 0,1 0 4 0,2-2 2 15,-2 1 3-15,2 1 1 0,-1-1 2 0,2-3-3 16,-4 3 1-16,5 1 0 0,-1 0 0 0,-2-3-1 16,1 1 2-16,-1 1-3 0,2 0 9 0,-1-1-9 15,-1-1-4-15,2-1-1 0,-2 1-9 0,1-1-1 16,-2-1-1-16,3 2 1 0,0-5-5 0,1 0 4 16,-5 1-14-16,2-4-3 0,-3-7-4 0,5 13-6 15,-1-5 5-15,-4-8-2 0,2 12-5 0,-2-12-4 16,3 8-2-16,-3-8 3 0,0 0-10 0,6 8 2 0,-6-8-4 15,0 0 2-15,0 0 1 0,4 6-1 0,-4-6 0 16,0 0 1-16,0 0-5 0,0 0 3 16,0 0-3-16,0 0 0 0,0 0-11 0,0 0-7 0,0 0-19 15,0 0-28-15,0 0-39 0,0 0-48 0,0 0-42 16,0 0-45-16,0 0-40 0,0 0-38 16,0 0-38-16,-10-31-44 0,10 31-65 0,0-17-342 0,3 6-860 15,-2-3 380-15</inkml:trace>
          <inkml:trace contextRef="#ctx0" brushRef="#br0" timeOffset="222215.6746">21935 10361 208 0,'15'1'290'0,"-15"-1"-9"0,14 2-4 0,-7 2-14 15,1 3-9-15,1 3-18 0,-2-2-13 0,2 2-4 16,-5 4-12-16,5 1-24 0,-3 0-10 0,-1 1-7 0,-1 3-10 15,1-1-6-15,-5 0-16 0,0 2 7 16,-5-2-31-16,4-1-4 0,-10 7-15 0,4-2-13 16,-1-4-10-16,-2 4-19 0,0-2-37 0,-7 0-45 15,7-2-30-15,-7 3-53 0,-2-7-63 0,3 3-70 0,1-7-324 16,3 1-620-16,-2-4 274 0</inkml:trace>
          <inkml:trace contextRef="#ctx0" brushRef="#br0" timeOffset="351497.4344">21415 10066 123 0,'0'0'163'15,"0"0"-10"-15,0 0-8 0,0 0-26 0,-2-15 6 16,2 15-12-16,0 0-4 0,0 0-8 0,0 0-2 16,0 0-6-16,0 0 0 0,-4-11-9 0,4 11-3 0,0 0-2 15,0 0-2-15,0 0-3 0,0 0 1 0,0 0-8 16,0 0 7-16,0 0 0 0,-2-14 1 16,2 14-5-16,0 0-2 0,0 0 2 0,0 0-2 0,0 0-1 15,0 0 1-15,0 0-5 0,0 0 1 0,0 0-2 16,0 0-1-16,0 0-1 0,0 0 1 0,-6-7-5 15,6 7-7-15,0 0 3 0,0 0-6 0,0 0 0 16,0 0 4-16,0 0-8 0,0 0-2 0,0 0-4 16,0 0-3-16,0 0-4 0,6-13 1 0,-6 13-1 15,0 0 4-15,0 0-2 0,0 0 1 0,0 0-4 16,0 0-6-16,0 0 3 0,6-8 2 0,-6 8 0 16,0 0-7-16,0 0 5 0,0 0-5 0,0 0 4 15,0 0 3-15,0 0-2 0,0 0-3 0,9-7 7 0,-9 7-9 16,0 0 8-16,0 0-3 0,0 0 1 15,0 0-1-15,0 0 4 0,6-7-4 0,-6 7 5 16,0 0-3-16,0 0 2 0,0 0-8 0,0 0 4 16,0 0-11-16,0 0 7 0,0 0-6 0,0 0 0 0,0 0 1 15,0 0-7-15,0 0-2 0,0 0 6 0,0 0-12 16,0 0 7-16,0 0 0 0,0 0-5 0,0 0-1 16,0 0 1-16,0 0-6 0,0 0 20 0,21 11-16 15,-21-11-1-15,6 4 5 0,-6-4-2 0,5 10-4 16,-5-10 4-16,3 8-3 0,-3-8 6 0,4 13 0 15,-1-7 0-15,-3-6-2 0,0 0 0 0,5 14-1 16,-5-14 8-16,3 11 0 0,-3-11 5 0,2 11-9 16,-2-11 10-16,3 10 0 0,-3-10-6 0,3 16 11 15,-1-9 0-15,-2-7-4 0,1 11-11 0,-1-11 19 16,0 18-3-16,0-18 8 0,2 11-4 0,-2-11-6 16,3 13 4-16,-3-13-11 0,3 9 7 0,-3-9 2 0,3 15 9 15,-2-10-17-15,-1-5 4 0,2 14-9 16,-2-14 8-16,3 13 3 0,-3-13-2 0,3 11-2 15,-3-11 2-15,0 11 1 0,0-11 2 0,4 10-1 16,-4-10 4-16,6 12 0 0,-6-12-2 0,2 9 2 0,-2-9 0 16,3 13-3-16,-3-13 1 0,4 8 2 15,-4-8-6-15,0 0-4 0,5 13 3 0,-5-13 1 0,0 11-3 16,0-11 1-16,0 0-2 0,1 10-2 0,-1-10 2 16,3 10 0-16,-3-10 2 0,0 0-3 0,3 12 8 15,-3-12-3-15,0 0-2 0,2 10-1 0,-2-10 1 16,1 9 1-16,-1-9 1 0,0 0-4 0,3 11 2 15,-3-11-3-15,2 9 1 0,-2-9 0 0,0 0 3 0,1 11-1 16,-1-11-1-16,0 0-2 0,5 14 3 16,-5-14-2-16,0 0 1 0,1 11 0 0,-1-11-1 15,0 9 2-15,0-9-2 0,0 0 2 0,0 0 0 0,2 13-1 16,-2-13-2-16,0 0-3 0,3 10 0 0,-3-10 2 16,0 0-1-16,0 0 0 0,0 0 0 15,1 12-2-15,-1-12 1 0,0 0-2 0,0 0 2 16,0 0-3-16,2 13 0 0,-2-13 2 0,0 0 2 15,0 0 1-15,1 11-5 0,-1-11 4 0,0 0-2 0,3 13 1 16,-3-13-3-16,0 0 5 0,0 0-1 16,0 0 1-16,-3 14-3 0,3-14-3 0,0 0 7 0,0 0-2 15,0 0 4-15,3 14-6 0,-3-14 1 0,0 0 2 16,0 0-1-16,0 10-1 0,0-10 0 0,0 0 7 16,0 0-8-16,0 0 1 0,0 0-1 0,-4 15 0 15,4-15 2-15,0 0-3 0,0 0 1 0,0 0-1 16,0 10 2-16,0-10 0 0,0 0 3 0,0 0 0 15,-6 10 0-15,6-10 1 0,0 0-4 0,0 0 2 0,-2 11 2 16,2-11 1-16,0 0-1 0,-6 7 24 16,6-7-2-16,0 0-2 0,-3 7-5 0,3-7 0 15,0 0-4-15,-10 4-1 0,10-4-1 0,0 0-6 0,0 0 2 16,-8 7 0-16,8-7-5 0,0 0 1 0,-9 6-2 16,9-6 1-16,0 0-3 0,-10 2 2 0,10-2-1 15,0 0 3-15,0 0-4 0,-14 5 1 0,14-5-1 16,0 0-1-16,0 0 0 0,-6 10 2 15,6-10 0-15,0 0-2 0,-9 3 1 0,9-3-1 16,0 0-2-16,0 0 3 0,-11 5-2 0,11-5 1 0,0 0-3 16,0 0 7-16,-9 4-6 0,9-4-3 0,0 0 1 15,0 0 4-15,-11 7-4 0,11-7 6 0,0 0-8 16,-12 3 4-16,12-3-2 0,0 0-3 0,-9 4 13 16,9-4-13-16,0 0 1 0,-12 1 2 0,12-1-1 15,0 0 1-15,0 0 3 0,-15 3-3 0,15-3 1 16,0 0-1-16,-13 4-3 0,13-4 4 0,0 0-1 15,-16-2-1-15,16 2 0 0,-11 2-1 0,11-2 5 16,0 0-7-16,-16 0 3 0,16 0-4 0,0 0 2 16,-15-4-1-16,15 4 7 0,0 0-6 0,-14-1-1 15,14 1-3-15,-13-3-4 0,13 3-10 0,0 0-9 16,-13-7-19-16,13 7-30 0,-12-3-32 0,12 3-41 0,-11-5-51 16,11 5-50-16,-12-8-59 0,12 8-59 0,-13-8-84 15,2 3-447-15,5-1-969 0,6 6 429 0</inkml:trace>
        </inkml:traceGroup>
        <inkml:traceGroup>
          <inkml:annotationXML>
            <emma:emma xmlns:emma="http://www.w3.org/2003/04/emma" version="1.0">
              <emma:interpretation id="{26273CF2-66C6-4905-9619-0FDB1AD6EEE3}" emma:medium="tactile" emma:mode="ink">
                <msink:context xmlns:msink="http://schemas.microsoft.com/ink/2010/main" type="inkWord" rotatedBoundingBox="24773,10774 28264,10462 28331,11206 24839,11517"/>
              </emma:interpretation>
            </emma:emma>
          </inkml:annotationXML>
          <inkml:trace contextRef="#ctx0" brushRef="#br0" timeOffset="223256.6184">23003 9840 197 0,'6'-2'253'0,"-6"2"-10"15,0 0-10-15,0 0-13 0,8-6-7 0,-8 6-19 16,0 0-12-16,0 0-13 0,0 0-17 0,0 0-10 16,0 0-8-16,0 0-6 0,0 0-7 0,-32 19-8 15,16-11-4-15,1 2-6 0,0-3-4 0,-3 3-6 0,3-2-4 16,-10 3-5-16,4 2-5 0,3-2-2 0,0-2-4 15,2 1-3-15,-4-3-4 0,6 1-3 16,0 2-8-16,1 0-10 0,1-2-8 0,1-1-1 0,4 1-1 16,-1-2-2-16,8-6-7 0,-13 10 5 0,8-2-10 15,5-8-2-15,-2 10 1 0,2-10 2 0,-2 10-4 16,2-10 2-16,9 7-8 0,-9-7 3 0,13 4-5 16,-2-4 12-16,-1 5-8 0,7-4-6 0,-2 0 6 15,2 3-7-15,1-4-3 0,0 2 5 0,3 2-4 16,-1-3 2-16,-3 2-5 0,4-4 2 0,-1 5 0 15,-1-2 0-15,0 3-2 0,-2 0 6 0,1-3 9 16,-2 4-15-16,1-1-4 0,-1-2 8 0,0 4-2 16,-5 0-1-16,-1-6-1 0,5 5 2 0,-3 1-3 15,-3 0 6-15,2 0-8 0,-4 3 7 0,0-4 3 16,-1-1-7-16,2 4-1 0,-2-3 3 0,-2 3-7 16,-1 0 8-16,-3-9-1 0,0 16-1 0,0-8 6 0,0-8 3 15,-7 18-3-15,-1-11-6 0,-4 5 6 0,0-2 7 16,-1 0-1-16,-3 1-1 0,-2-4 4 0,1 1 1 15,-6 2-3-15,-3-3-2 0,2 3 5 0,-1-3-12 16,0 0 8-16,-1-2-1 0,1 1-12 16,3 0 12-16,2-3-2 0,2-2 1 0,2 2-1 0,1-1 1 15,-2-2-7-15,17 0 8 0,-16 0 0 0,16 0-8 16,-18-1-26-16,18 1-3 0,-12-5-24 0,12 5-15 16,0 0-29-16,-3-13-26 0,3 13-28 0,0 0-36 15,15-18-39-15,-3 5-64 0,-1 0-295 0,5-5-625 16,3 0 277-16</inkml:trace>
          <inkml:trace contextRef="#ctx0" brushRef="#br0" timeOffset="223650.6731">23664 9767 196 0,'0'0'258'0,"0"0"-6"0,4-15-15 0,-4 15-8 16,2-8-13-16,-2 8-12 0,0 0-17 0,0 0-15 15,-14-12-15-15,14 12-9 0,0 0-9 16,-19 2-9-16,19-2-7 0,-19 5-6 0,5 3-2 0,1 2-5 16,-1 3-7-16,-1 0 3 0,-1 6 1 0,1 0-1 15,0 1 0-15,3 2 3 0,2 2 6 0,2 0 3 16,2 1-3-16,2 1 4 0,4-2 6 0,0 4 0 15,3-2 8-15,3 1-10 0,1-2-1 0,1-1-1 16,4 0 5-16,0-2-1 0,3 1-2 0,-2-4-4 16,0-1-6-16,5 0-4 0,-3-2-5 0,-1-2-6 15,1-2-11-15,-3 1-8 0,-2-4-8 0,-1 3-8 0,3-2-5 16,-5-4-6-16,1 1-3 0,-2 0-6 0,1-1-9 16,-1-1-8-16,-6-5-22 0,6 13-32 0,-6-5-39 15,0-8-47-15,0 15-47 0,0-15-42 16,0 0-40-16,-10 20-47 0,5-13-57 15,5-7-92-15,-10 8-300 0,10-8-802 0,-12 2 355 0</inkml:trace>
          <inkml:trace contextRef="#ctx0" brushRef="#br0" timeOffset="224293.5217">23949 9838 220 0,'0'0'233'16,"0"0"-8"-16,6-10-10 0,-6 10-5 0,0 0-4 15,0 0-7-15,7-8-7 0,-7 8-9 0,0 0-4 16,0 0-13-16,8-7-11 0,-8 7-8 0,0 0-19 16,0 0-10-16,0 0-14 0,0 0-11 0,0 0-3 0,0 0 5 15,0 0-12-15,9 21 3 0,-6-10-5 16,-3-11 0-16,0 24 8 0,-3-11-4 0,1 1 8 0,2 4-3 16,-1-3-2-16,-4 0 0 0,5 1 2 0,-3 2-4 15,2-3 3-15,-2 1-8 0,1 0 0 16,1-1-2-16,-2 0 3 0,3-4-10 15,0 1 1-15,-2 0-3 0,4-3-5 0,-2-9-5 0,3 21-1 0,-3-13-8 16,0-8 5-16,6 16 2 0,-5-9-1 0,-1-7 2 16,8 9 5-16,-2-2-1 0,-6-7 3 0,13 5-3 15,-1-1-3-15,-3-2-6 0,6-2-4 0,3 2-5 16,1-6-2-16,-3 3-6 0,4-3-2 0,5-2-4 16,1 3-4-16,-7 0-4 0,6-2-14 0,-8 2-18 15,2-3-27-15,6-3-24 0,-8 2-30 0,2 1-26 16,-2 0-34-16,-4-5-22 0,0 4-19 0,-5 5-28 15,-2-3-30-15,-6 5-30 0,9-7-37 0,-9 7-53 16,4-13-249-16,-4 13-669 0,0-17 296 0</inkml:trace>
          <inkml:trace contextRef="#ctx0" brushRef="#br0" timeOffset="224567.4864">24328 9907 8 0,'0'0'316'0,"0"0"-8"15,0 0-7-15,0 0-21 0,0 0-13 0,0 0-29 0,-5-12-26 16,5 12-22-16,0 0-19 0,0 0-10 0,0 0-6 16,0 0 0-16,0 0-6 0,0 41-3 15,0-21-1-15,0-3 11 0,0-2-7 0,0 7-2 0,0-2-3 16,-3-2-3-16,2 6-9 0,1-6-6 0,0 4-8 16,0-5-4-16,0 1-16 0,0-3-10 0,0 5-7 15,1-2-8-15,-1-2-7 0,3 0-4 0,-3-2-5 16,3-7-6-16,-1 7-4 0,-2-3-13 0,1 0-22 15,-1-11-31-15,0 13-46 0,0-13-19 0,4 14-21 0,-4-14-25 16,2 10-18-16,-2-10-31 0,0 0-39 16,7 6-44-16,-7-6-50 0,0 0-284 0,0 0-646 15,18-19 285-15</inkml:trace>
          <inkml:trace contextRef="#ctx0" brushRef="#br0" timeOffset="224873.7776">24615 9702 196 0,'0'0'257'0,"0"0"-15"0,0 0-18 0,9-7-17 16,-9 7-10-16,0 0-14 0,0 0-14 0,23 8-14 16,-17 1 0-16,1-2-6 0,5 6-9 0,-3 0-3 15,3 2 3-15,3 6 0 0,1 1-3 0,-2 3-2 16,-1-1-3-16,3 10 0 0,-2-9-4 0,2 8-7 15,-4-4-13-15,-1 3 1 0,1 3-1 0,-6-9 10 0,1-2-21 16,-7 2-10-16,3-4-9 0,-3-5-4 16,-3 8-10-16,-3-9-2 0,0 4-3 0,-1-5-6 0,-2 0-10 15,1-1 0-15,-2 0-7 0,1 0-7 0,-3-5-22 16,4 0-32-16,1-2-31 0,-2 0-26 0,2-1-23 16,7-6-34-16,-12 7-45 0,4-3-53 0,8-4-70 15,0 0-279-15,0 0-636 0,0 0 282 0</inkml:trace>
          <inkml:trace contextRef="#ctx0" brushRef="#br0" timeOffset="225188.2263">25228 10025 287 0,'0'0'317'0,"9"-5"-26"0,-9 5-20 15,0 0-11-15,14 4-20 0,-14-4-20 0,13 0-7 0,-13 0-14 16,18 0-14-16,-8 1-7 0,-10-1-1 0,26 0-14 16,-16 0 1-16,4 5-6 0,-1-5-13 0,-1 0 5 15,3 0-9-15,0 0-6 0,-2 0-6 0,-1 2-6 16,2-1-5-16,-14-1-4 0,25-1-11 0,-16 2 0 16,-9-1-8-16,25-1 0 0,-13-1-15 0,0 2-5 15,-1 0-12-15,-11 0-4 0,20-4-4 0,-8 4-3 16,-12 0-8-16,18-1-8 0,-18 1-4 0,14 0-16 15,-14 0-18-15,12-3-30 0,-12 3-34 16,0 0-41-16,10-2-33 0,-10 2-34 0,0 0-41 0,0 0-48 16,0 0-46-16,0 0-354 0,0 0-719 0,0 0 318 15</inkml:trace>
          <inkml:trace contextRef="#ctx0" brushRef="#br0" timeOffset="225454.1269">25245 10196 13 0,'0'0'295'16,"0"0"-7"-16,16 13-6 0,-8-10-9 0,-8-3-13 15,26 2-10-15,-9-2-13 0,2 0-7 0,-2 0-10 16,2 0 8-16,6 0-14 0,-7-2-3 0,2 2 1 16,5-1-8-16,-4 1-12 0,-2-2-7 0,8 0-13 15,-7 2-17-15,-1 0-14 0,-3-3-15 0,1 3-12 16,-4 0-8-16,-1 0-15 0,-1-2-7 0,-11 2-10 15,22-1-13-15,-22 1-23 0,16 0-37 0,-16 0-40 16,12-1-30-16,-12 1-30 0,0 0-33 0,14 0-32 16,-14 0-42-16,0 0-62 0,0 0-72 0,7-7-267 15,-7 7-657-15,6-8 290 0</inkml:trace>
          <inkml:trace contextRef="#ctx0" brushRef="#br0" timeOffset="225878.4918">26008 9990 11 0,'9'-10'364'0,"-9"10"-20"0,8-5-18 15,-8 5-19-15,9-8-22 0,-2 3-30 0,-7 5-5 16,12-10-20-16,-4 4-11 0,-3 2-18 0,1-3-23 16,2 0-8-16,-1-1-9 0,-1-1-16 0,3 3-12 15,-4-4-8-15,4 1-12 0,-6-2-12 0,-3 11-7 16,7-20-12-16,-1 10-6 0,-3-3-8 0,0 4 0 15,0-4-9-15,2 1-12 0,0-1-10 0,-5-1 1 16,6 0 2-16,-6 4-8 0,3-1 5 0,0 3-10 16,-3 8-4-16,2-16 2 0,-2 16-2 0,6-11-1 15,-6 11-2-15,0 0-6 0,3-11-6 0,-3 11 2 0,0 0-6 16,0 0-1-16,0 0 5 0,0 0-6 0,0 0 5 16,0 0 8-16,-11 42 1 0,8-27 9 15,3-1 8-15,0 4 16 0,-3-1 16 0,3 4 15 0,3 6-1 16,-6 3 13-16,3-9 11 0,0 4 4 0,0-1 4 15,0 0 2-15,3 2-5 0,0-1-4 0,-3 0-2 16,3-8-5-16,2 9-5 0,-2-3-1 0,3-5-12 16,-3-2-1-16,-2-1-3 0,5-3-7 0,-3-1-6 15,0-3-5-15,2 4-7 0,-2-3-1 0,-3-9-5 16,6 16-7-16,-6-16-3 0,3 11-23 0,-3-11-37 16,4 8-45-16,-4-8-59 0,0 0-66 0,3 7-63 15,-3-7-85-15,0 0-125 0,0 0-436 0,0 0-978 0,0 0 433 16</inkml:trace>
        </inkml:traceGroup>
      </inkml:traceGroup>
    </inkml:traceGroup>
    <inkml:traceGroup>
      <inkml:annotationXML>
        <emma:emma xmlns:emma="http://www.w3.org/2003/04/emma" version="1.0">
          <emma:interpretation id="{5D80855F-6DA6-4D4E-8A42-9EC24AB0D586}" emma:medium="tactile" emma:mode="ink">
            <msink:context xmlns:msink="http://schemas.microsoft.com/ink/2010/main" type="paragraph" rotatedBoundingBox="5322,13430 28413,11468 28503,12535 5412,1449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53C6115-851B-4358-B57A-335527F2E52B}" emma:medium="tactile" emma:mode="ink">
              <msink:context xmlns:msink="http://schemas.microsoft.com/ink/2010/main" type="line" rotatedBoundingBox="5322,13430 28413,11468 28503,12535 5412,14497"/>
            </emma:interpretation>
          </emma:emma>
        </inkml:annotationXML>
        <inkml:traceGroup>
          <inkml:annotationXML>
            <emma:emma xmlns:emma="http://www.w3.org/2003/04/emma" version="1.0">
              <emma:interpretation id="{E166EEE8-3BBF-4D6A-82C7-F1E8B490028D}" emma:medium="tactile" emma:mode="ink">
                <msink:context xmlns:msink="http://schemas.microsoft.com/ink/2010/main" type="inkWord" rotatedBoundingBox="5322,13439 7584,13246 7658,14117 5396,14309"/>
              </emma:interpretation>
            </emma:emma>
          </inkml:annotationXML>
          <inkml:trace contextRef="#ctx0" brushRef="#br0" timeOffset="230760.5012">3475 12735 61 0,'0'0'212'16,"0"0"-12"-16,0 0-12 0,0 0-9 0,0 0-7 15,0 0-5-15,0 0-3 0,0 0-8 0,0 0-6 16,0 0-9-16,-3-12-5 0,3 12-6 0,0 0-7 16,0 0-3-16,0 0-9 0,0 0-4 0,0 0-3 0,0 0-8 15,0 0-2-15,-9-13-8 0,9 13 1 16,0 0-8-16,0 0 0 0,0 0-9 0,0 0-5 15,0 0-5-15,0 0 1 0,0 0-9 0,0 0-6 0,0 0-4 16,0 0-10-16,0 0-3 0,0 0-2 16,0 0-4-16,0 0 0 0,0 0-4 0,0 0 6 0,0 0-9 15,0 0-1-15,0 0 3 0,0 0-1 0,0 0 5 16,2 41 2-16,-1-27 5 0,-1-3-5 0,3 0 3 16,-3 3 7-16,3-2-3 0,1 3-1 0,-2-4 1 15,4 4 0-15,-5-6 6 0,2 6 9 0,-1-2-9 16,4 0 6-16,-3 0-5 0,1 2 1 0,-2-4 0 15,-1-1 2-15,5 3 4 0,-1-1-10 0,-1-2 3 16,-1-3 9-16,2 3-11 0,-2 0 2 0,1-2 12 16,-2 0-14-16,2 2 4 0,2 1-9 0,-3-4 9 15,2 3-12-15,-4-2 4 0,-1-8 3 0,7 16-4 16,-5-8 3-16,2 0-1 0,-4-8-2 0,5 16-3 16,-4-9 1-16,-1-7-1 0,3 13 4 0,2-5-3 15,-5-8-3-15,0 13 5 0,0-13-3 0,4 15-2 16,-4-15 5-16,-3 11-8 0,3-11 7 0,0 15-2 0,0-15-2 15,3 9-1-15,-3-9-1 0,2 11 0 0,-2-11-3 16,0 0 0-16,-5 13 1 0,5-13 4 0,-3 11-4 16,3-11 3-16,-4 11-2 0,4-11 1 0,-6 9 2 15,6-9 0-15,-3 11-3 0,3-11 4 0,-7 11 3 16,1-8 1-16,-2 2-7 0,8-5 4 0,-13 10-4 16,13-10 2-16,-14 2 1 0,8 2-6 0,-3 3-2 15,9-7 0-15,-10 7-1 0,10-7 1 0,-18 4-1 16,12-2 0-16,6-2-1 0,-13 4-4 0,13-4 4 15,-15 0-4-15,15 0 1 0,-15 1-1 0,15-1-3 0,-17-1 0 16,17 1 1-16,-13-6-2 0,13 6-1 16,-13-8-1-16,7 1 2 0,-2 3-2 0,8 4-2 15,-13-12-9-15,5 3-10 0,2 0-16 0,-1-2-17 0,1 4-21 16,-2-6-18-16,2 2-25 0,2-2-26 16,-4-2-8-16,5 3-35 0,-2-5-19 0,0 4-24 0,2-5-19 15,-1 2-40-15,1 1-42 0,-3-7-61 0,-2 2-250 16,4-4-687-16,2 6 304 0</inkml:trace>
          <inkml:trace contextRef="#ctx0" brushRef="#br0" timeOffset="231396.7972">3957 12839 79 0,'10'6'257'0,"-10"-6"-5"0,0 0-1 16,0 0-7-16,12 2-6 0,-12-2-9 0,0 0-8 15,11 2-11-15,-11-2-9 0,11 0-7 0,-11 0-8 16,14 4-6-16,-14-4-5 0,13 1-3 0,-13-1-3 16,15 1-10-16,-15-1 2 0,18 1-14 0,-9-2-4 15,-9 1-9-15,22 1-6 0,-11 2-5 0,1-3-3 16,1 0-8-16,-13 0-5 0,27-3-8 0,-14 6-7 15,4-3-3-15,-7-3-9 0,4 3-6 0,-2 3-6 16,3-3 2-16,-15 0-14 0,19-3-3 0,-19 3-6 0,18 0-6 16,-18 0-3-16,15 3-3 0,-8-2-1 0,-7-1-6 15,14 0-4-15,-14 0 0 0,0 0-4 16,18 0-2-16,-18 0 0 0,9 2-4 0,-9-2-14 0,0 0-19 16,11 1-23-16,-11-1-32 0,0 0-38 0,0 0-30 15,0 0-25-15,0 0-27 0,0 0-33 0,0 0-43 16,0 0-55-16,0 0-77 0,0 0-205 0,0 0-657 15,0 0 290-15</inkml:trace>
          <inkml:trace contextRef="#ctx0" brushRef="#br0" timeOffset="231655.6467">4106 13021 73 0,'0'0'288'15,"13"9"-8"-15,-13-9-6 0,0 0-5 0,20 0-17 16,-20 0-6-16,21-3 1 0,-7-1-14 0,4 2 0 16,-1-3-12-16,1 4-2 0,1-4-14 0,0 3-19 0,1-2-14 15,-4 0-14-15,4-1-17 0,-1 3-12 16,-4-1-5-16,1 2-19 0,-1 0-10 0,0-2-13 16,-4 3 2-16,-11 0-10 0,22-3-13 0,-15 3-22 0,-7 0-33 15,17-4-28-15,-17 4-29 0,10 0-35 0,-10 0-34 16,0 0-36-16,15 3-44 0,-15-3-35 0,0 0-62 15,0 0-259-15,0 0-600 0,0 0 266 0</inkml:trace>
          <inkml:trace contextRef="#ctx0" brushRef="#br0" timeOffset="232319.5501">4750 12782 177 0,'0'0'324'16,"0"0"-20"-16,0 0-19 0,0 0-20 0,0 0-16 15,0 0-23-15,0 0-11 0,0 0-29 0,-10-31-15 16,14 25-10-16,-4 6-19 0,2-13-3 0,-2 13-19 15,7-13-3-15,-1 4-17 0,-1 0-7 0,2-4-11 16,5 6-3-16,-5-3-3 0,2 1-6 0,5-1-5 16,-2 1-2-16,0-1-2 0,3 3 1 0,1 1-1 0,-3-1 4 15,1 0-1-15,1 2-8 0,1-1-7 16,-7 2 5-16,6 2-9 0,-6-3-3 0,3 5-8 0,-12 0 5 16,19 3-5-16,-8-1 2 0,-2 0-9 0,-9-2 3 15,15 10-4-15,-8-5-1 0,-1 0 0 0,0 3-2 16,0-1-2-16,0 0 0 0,-2 3 1 0,-1-1 4 15,2 2-2-15,2 1-2 0,-5-1 4 0,2-2-5 16,-2 4 8-16,-1 3 3 0,-1-3-4 0,-3 1 1 16,0 2-1-16,2-1 0 0,-1 0 1 0,-4 0-2 15,-1-2-4-15,1 4-1 0,-2-3 1 0,1 0-1 16,1 1-1-16,-1 1 7 0,-1-6-1 0,-1 3-5 16,0 0-1-16,2-2 1 0,-1-2 3 0,2-2 8 15,0 2-6-15,0-1-3 0,0-1 1 0,6-7 0 16,-6 7 5-16,6-7-5 0,-7 10 1 0,7-10 2 15,-6 8 0-15,6-8 0 0,0 0 3 0,-7 4-3 16,7-4 3-16,0 0 2 0,0 0-1 0,0 0 2 16,0 0-2-16,0 0 1 0,0 0-5 0,0 0 0 0,0 0 4 15,0 0-1-15,0 0 2 0,0 0 0 16,38-7-2-16,-29 2 0 0,3 3 0 0,-12 2-2 16,26-8 0-16,-17 6-2 0,2-2-3 0,4 0-3 0,-3 3-2 15,0-1-1-15,-12 2-1 0,20-1-5 0,-13-2-1 16,-7 3-8-16,15-4-15 0,-15 4-23 0,0 0-26 15,15 4-31-15,-15-4-41 0,0 0-26 0,12 0-30 16,-12 0-28-16,0 0-20 0,0 0-31 0,12 3-28 16,-12-3-28-16,0 0-60 0,0 0-261 0,9-10-699 15,-9 10 309-15</inkml:trace>
          <inkml:trace contextRef="#ctx0" brushRef="#br0" timeOffset="232521.9668">5473 12835 10 0,'15'-4'325'0,"-15"4"-19"16,15 0-10-16,-15 0-18 0,9 4-7 0,-9-4-16 16,8 12-7-16,-5-4-11 0,0 3-6 0,-3 3-8 15,0-1-13-15,-3 3-15 0,3-3-13 0,-3 4-17 0,-3 7-12 16,0-9-11-16,-3 6-21 0,3-5-11 0,0-1-6 16,-2 2-13-16,-1 1-10 0,2-4-22 15,0 1-38-15,-1-1-39 0,1-2-39 0,1 2-42 0,0-3-47 16,-3-1-70-16,4-3-85 0,-2 0-279 0,7-7-628 15,-14 5 278-15</inkml:trace>
          <inkml:trace contextRef="#ctx0" brushRef="#br0" timeOffset="231008.5504">3318 12563 298 0,'0'-14'326'0,"0"14"-18"16,2-17-8-16,-2 17-15 0,-2-16-18 0,2 16-7 16,2-13-20-16,-2 13-21 0,0 0-14 0,3-13-21 15,-3 13-19-15,0 0-12 0,0 0-24 0,0 0-10 16,0-14-16-16,0 14-10 0,0 0-16 0,0 0-22 0,0 0-26 16,0 0-35-16,0 0-31 0,0 0-41 15,9 37-48-15,-8-26-52 0,4-3-69 0,-4 2-278 16,4 4-567-16,2-4 252 0</inkml:trace>
        </inkml:traceGroup>
        <inkml:traceGroup>
          <inkml:annotationXML>
            <emma:emma xmlns:emma="http://www.w3.org/2003/04/emma" version="1.0">
              <emma:interpretation id="{772C8C99-FBBE-48F1-BA33-0B515BE9AE7E}" emma:medium="tactile" emma:mode="ink">
                <msink:context xmlns:msink="http://schemas.microsoft.com/ink/2010/main" type="inkWord" rotatedBoundingBox="9089,13277 12740,12966 12805,13738 9155,14048"/>
              </emma:interpretation>
            </emma:emma>
          </inkml:annotationXML>
          <inkml:trace contextRef="#ctx0" brushRef="#br0" timeOffset="233758.0547">7039 12556 14 0,'0'0'288'0,"0"0"-19"0,0 0-24 0,0 0-6 0,0 0-13 16,0 11-11-16,0-11-19 0,0 0-10 0,0 0-9 16,9 17-8-16,-9-17-9 0,11 5-6 0,-11-5-5 15,9 6-4-15,-2-3-10 0,-7-3-1 0,20 3-5 16,-11-3-13-16,-9 0-3 0,23-3-8 0,-9 0-6 16,1-2-1-16,1-1-22 0,-2 1 1 0,5-3-5 15,-3 1-8-15,-1-1-2 0,0 0-7 0,0-2-6 16,9-4-8-16,-12 3 0 0,1-1-11 0,-4 0 1 15,2 1 0-15,-2-2-9 0,-3 0 6 0,1 1-3 16,-4-1-4-16,0-1-2 0,-1-1-3 0,-4 3 5 16,2 12-8-16,-3-25-4 0,0 10 0 0,-4 5 2 0,2 3 0 15,5 7-4-15,-13-12-3 0,2 5 2 16,-1 1-6-16,-4 3 2 0,6 1-7 0,-7 2 5 16,2 3 0-16,-3 3 1 0,-4 0-5 0,6 2-4 0,-7 3 8 15,1 0 3-15,2 4 11 0,-2-2-2 16,6 3-2-16,-1 2 1 0,1-1 4 0,2-3 2 0,5 0-5 15,-1 0 8-15,4 3-5 0,-3-5 4 16,5 1-3-16,1 4 1 0,0-3-5 0,6-1 3 0,-3 0 2 16,4 2 0-16,2-4-6 0,0 1 5 15,4 1-9-15,2-2 6 0,2-4 3 0,-2 3 0 0,4-3-4 16,4-5-1-16,-4-1 5 0,5 3-5 0,-2-4-5 16,10-5 2-16,-4-3-10 0,5 4-3 0,-5 0-13 15,-6-3-13-15,4-2 0 0,-7 2 1 0,2-1-9 16,-3 0 9-16,-2-2-3 0,-1 2 6 0,2-5-14 15,-8 6 19-15,1-1-2 0,-1-1 5 0,0 2 5 16,-6 7-4-16,8-10 8 0,-8 10 2 0,6-8-1 16,-6 8 7-16,0 0-1 0,7-10 3 0,-7 10 0 15,0 0-5-15,0 0 10 0,0 0 12 0,0 0 5 0,0 0 1 16,6 28 10-16,0-20 13 0,-6 4 7 16,1 4 3-16,5 0 12 0,-6 2 8 0,6 3 5 0,0 4 10 15,2-1 0-15,-2 4 7 0,-3-6 0 0,1 5-2 16,2 0-1-16,-3-3 2 0,6-2-3 0,-4 2 20 15,-2-6-5-15,6-1-7 0,-9-3-4 0,4 4-11 16,-1-5-7-16,-3 1-12 0,6 1-3 0,-6-2-7 16,6-2-3-16,-6-3-3 0,0-8-3 0,0 18-4 15,0-11-9-15,0-7-4 0,1 12-11 0,-1-12-21 16,3 10-25-16,-3-10-29 0,0 0-34 0,0 0-25 16,-3 15-42-16,3-15-38 0,0 0-46 0,0 0-39 15,0 0-48-15,0 0-65 0,0 0-98 0,0 0-265 16,0 0-816-16,6-49 360 0</inkml:trace>
          <inkml:trace contextRef="#ctx0" brushRef="#br0" timeOffset="234066.3884">7810 12591 309 0,'14'-7'346'16,"-8"7"-13"-16,-6 0-16 0,16-5-8 0,-5 3-13 15,-11 2-16-15,25-2-22 0,-16 0-4 0,7 0-20 16,1 1-11-16,-1 1-6 0,1 0-8 0,-4 1-9 16,6-1-5-16,-5 0-8 0,4 2-5 0,1 0-11 15,-5 0-8-15,-1 0-9 0,3 1-13 0,-4-5-9 16,2 6-10-16,-1-4-13 0,1 3-9 0,0-1-6 16,-3-1-12-16,-1 0-5 0,2 3-10 0,-12-4-6 15,20 0-5-15,-13 2 0 0,-7-2-13 0,15 4-4 16,-15-4-1-16,13 1-10 0,-13-1-13 0,11 0-19 15,-11 0-29-15,0 0-28 0,0 0-43 0,15 3-39 16,-15-3-33-16,0 0-30 0,0 0-34 0,0 0-50 16,0 0-48-16,0 0-65 0,0 0-281 0,-28 14-740 15,17-13 328-15</inkml:trace>
          <inkml:trace contextRef="#ctx0" brushRef="#br0" timeOffset="234381.5373">7869 12839 87 0,'-6'6'278'0,"6"-6"-11"16,0 0 1-16,-3 11-1 0,3-11-8 0,0 0-10 0,16 10-15 0,-4-10-8 16,-12 0-18-16,33-4-9 0,-17 2-12 0,10-2-17 15,0 1-12-15,0-1-11 0,-1-6-14 0,2 6-11 16,-2 0-9-16,-1-2-18 0,-4 4-9 16,-1-3-13-16,0-1-33 0,-4 2-44 0,5 3-37 0,-13-1-47 15,7 0-44-15,-14 2-58 0,16-6-71 0,-16 6-264 16,9-8-569-16,-9 8 251 0</inkml:trace>
          <inkml:trace contextRef="#ctx0" brushRef="#br0" timeOffset="235954.6111">8647 12465 242 0,'0'0'290'0,"6"-7"-26"0,-6 7-13 0,0 0-15 15,0 0-8-15,0 0-10 0,0 0-10 0,11 21-14 0,-8-11-8 16,2 1-3-16,-5 0-5 0,8 3-3 16,-8-4-4-16,6 4 0 0,0 0-3 0,-2 2-1 15,2-4 0-15,0 5-16 0,-3-3-6 0,2 1 0 16,-2-1-12-16,3-1-9 0,-3 1-6 0,0-4-11 0,1 1-9 15,-1-2-10-15,0 2-7 0,3-3-5 0,-3 0-8 16,0 2-8-16,-3-10-2 0,0 0 1 0,2 14-13 16,-2-14-3-16,2 10-2 0,-2-10-6 0,3 7 3 15,-3-7-5-15,0 0-3 0,0 0-3 0,0 0-7 16,0 0 4-16,0 0-20 0,0 0-7 16,0 0-6-16,0 0-13 0,3-31-12 0,5 16-13 0,-8 2-13 15,6-3-12-15,-3-11-2 0,3 6-13 0,1 0-1 16,-1-3 8-16,0 0 6 0,2 3 5 0,-2 0 7 15,0 4 8-15,-2-1 8 0,2 5 2 0,0-2 7 16,-3 5 5-16,1-4 10 0,-1 4 13 16,3 2 7-16,-6 8 6 0,8-8-2 0,-8 8 10 15,6-6 4-15,-6 6 0 0,9-3-4 0,-9 3 4 0,0 0 14 0,13 0-3 16,-13 0 9-16,8 9-1 0,-8-9 3 0,9 15 8 16,-3-5 2-16,-2 1 6 0,-1-4-2 15,0 6 8-15,0 3-6 0,3-3-2 0,-2 1 2 0,-1 1 0 16,0 0-3-16,0 0-3 0,-3 1-4 0,3-4-1 15,3 2-5-15,-4 0-1 0,-2-3-3 0,3 0 3 16,0-1-9-16,-3-10-3 0,6 14-5 0,-3-7 2 16,-3-7-4-16,4 11 1 0,-4-11 0 0,12 6 1 15,-12-6-5-15,11 4-2 0,-11-4-6 0,14-2-6 16,-14 2-8-16,0 0-6 0,21-8-8 0,-12 3-8 16,2-2 2-16,-2-3-4 0,1 0-11 0,-1-5-6 15,-1 1 0-15,-2 1 2 0,2-1-4 0,0-2 14 16,-2 2-9-16,0-2 2 0,-2 2 10 0,-1 1 2 15,0 5 2-15,0-3 5 0,2 1 4 0,-5 10 13 0,3-14 9 16,-3 14 17-16,3-11-2 0,-3 11-1 16,0 0-4-16,3-13 1 0,-3 13-4 0,0 0 0 15,0 0 0-15,0 0 3 0,0 0 6 0,0 0 3 0,0 0-1 16,0 0 3-16,12 31 5 0,-11-21-5 0,2 0 10 16,0 2-10-16,0-2 1 0,3 1 4 0,-3 0-9 15,1 0 3-15,2 2-6 0,-3-6 2 0,5 4-4 16,-5 0 0-16,3-3 0 0,1 0 1 0,-7-8-1 15,12 8 6-15,-4-5-8 0,1 3-4 16,-9-6-4-16,13 4 2 0,-13-4-3 0,19 0-9 0,-19 0-1 16,15-4-4-16,-15 4-10 0,18-9-7 0,-12 4-10 15,0-5 2-15,2 3-3 0,1-6 3 0,-2 1-1 16,2 1-3-16,1-5-2 0,-4 1 7 0,5 0 8 16,-5-1-1-16,3 2 5 0,-3 2-2 0,-2 4 3 15,5 0 2-15,-6-2 0 0,2 3 3 0,-5 7 3 16,12-10 0-16,-12 10 5 0,7-8 2 0,-7 8 0 15,12-4 0-15,-12 4 4 0,0 0 2 0,16 1 1 0,-16-1 8 16,14 10 2-16,-4-5 7 0,-4 2-1 16,3-1 8-16,-3 4 0 0,2-3-2 0,0 1 2 0,3 2 3 15,1-3 2-15,-2 0-1 0,1 0 1 0,-2-1-4 16,4-1 2-16,-1 1 0 0,1-6-3 16,-2 2 1-16,-1 0-2 0,-10-2-3 0,26-4-1 0,-11 4-2 15,4-3 0-15,-3-4-4 0,-2 4 1 0,2-5-4 16,-5 2 2-16,4-2-4 0,-5 1 0 0,0-3-4 15,-4 3-8-15,0-2-5 0,-1-6-7 0,-4 5-10 16,-1 10-2-16,0-24-8 0,-6 9-4 0,3 1-2 16,-3 1 1-16,2 5 0 0,-5-2 7 0,-3 0 2 15,-4 3 5-15,5 2 2 0,-2 2 0 0,-1 0 0 16,-2 3 8-16,4-1 1 0,12 1-1 16,-22 1 9-16,11 1 8 0,1 3 1 0,-2-1-1 0,0 2 9 15,2 5 9-15,1-5-3 0,-2 6-2 0,5 1 2 0,-1-6 3 16,4 7 6-16,0 0 3 0,0-1 2 0,3 1-2 15,-2 1 1-15,2-5-4 0,0-10 2 16,2 22-1-16,7-9-1 0,-9-2-3 0,7-4-3 16,2 3-3-16,-3-1 4 0,2-2-5 0,0-2 2 0,0-1-2 15,1 0 2-15,4 0-5 0,-4-2 5 16,-9-2-8-16,26-2-3 0,-13 0-4 0,3-5-5 16,-2 1-7-16,-1 4 1 0,7-5 6 0,-11-2-10 0,4 0-3 15,-1-3-4-15,-2 2-4 0,-2-1-2 0,1-6-1 16,-2 4 0-16,-1-3 2 0,0-2 4 0,0 2-1 15,-3-1 4-15,2 2 6 0,-2 1-8 0,0 3 12 16,3-2-5-16,-5 4-1 0,-1 9 0 0,6-15 9 16,-6 15-5-16,6-9-1 0,-6 9 14 0,0 0-12 15,0 0 7-15,0 0 11 0,0 0 0 0,0 0 4 0,19 19 4 16,-19-11 1-16,5 4 4 0,-1-2 4 16,1 3 1-16,-2-4-1 0,7 1-1 0,-4 2 3 15,5 1-4-15,1-2 0 0,1 0-3 0,-4-2-3 16,1 2 1-16,5-4-1 0,-1 0-1 0,-1 0-1 15,-1-2 0-15,1 0 0 0,-2 1-5 0,2-5-3 16,1 2 3-16,-14-3-4 0,18-3-2 0,-18 3-4 0,19-3-7 16,-12-1-3-16,2-2-4 0,-1 1-1 0,-8 5-1 15,9-13 3-15,-3 6-8 0,-2-7 1 0,2-1 3 16,-6 2 3-16,3-1 3 0,3-3 1 0,-1-3 1 16,-5 4-3-16,6 3 1 0,-3-1 3 0,1-1-1 15,-1 3 4-15,-3 12 2 0,6-12 7 0,-3 5 6 16,-3 7-5-16,7-10 4 0,-7 10 4 0,6-7 3 15,-6 7 4-15,12-4-1 0,-12 4 0 0,0 0 5 16,0 0 10-16,27 8 3 0,-18 1 6 0,-1-4 2 16,7 4 4-16,-5-3 5 0,3 4 5 0,2-2-3 15,3 0 5-15,-3 3-4 0,-1-1 2 0,8 5-3 16,-6-8-2-16,7 7-5 0,-7-4-3 0,1-3-4 16,-1 0-5-16,-1 1-2 0,6 1-3 0,-5-2-3 0,-1 0-1 15,0 0-4-15,-3 0-1 0,1-4-2 0,-4 1-3 16,2-2-3-16,-5 3-6 0,-6-5-18 0,13 5-19 15,-13-5-25-15,9 2-27 0,-9-2-25 0,0 0-31 16,0 0-28-16,9 3-47 0,-9-3-33 0,0 0-21 16,0 0-29-16,0 0-29 0,0 0-32 0,-3-23-56 15,3 23-249-15,0 0-713 0,-9-29 317 16</inkml:trace>
          <inkml:trace contextRef="#ctx0" brushRef="#br0" timeOffset="236165.6441">10643 12144 290 0,'0'0'343'0,"0"-14"-25"0,0 14-21 0,0 0-32 16,0 0-18-16,0 0-17 0,0 0-10 0,0 0-4 16,0 0-1-16,0 0-9 0,-20 34 1 0,11-18-1 0,0 9 0 15,2-1-2-15,-4-4-5 0,-1 4-5 0,1 2-13 16,-3-1-11-16,4 1-13 0,-2 6-13 0,0-5-14 16,-3-6-6-16,3 4-18 0,-4-1-8 0,2-1-10 15,1 0-11-15,-1-3-5 0,4-5-22 0,-2 0-36 16,0 0-52-16,-1-4-49 0,-1-1-52 0,5 0-39 15,-4 1-54-15,-1-3-62 0,8-2-103 0,-7-2-289 16,13-4-741-16,-16-3 329 0</inkml:trace>
        </inkml:traceGroup>
        <inkml:traceGroup>
          <inkml:annotationXML>
            <emma:emma xmlns:emma="http://www.w3.org/2003/04/emma" version="1.0">
              <emma:interpretation id="{D07D7A5D-9009-49B3-8BBC-EC399D8ABFC9}" emma:medium="tactile" emma:mode="ink">
                <msink:context xmlns:msink="http://schemas.microsoft.com/ink/2010/main" type="inkWord" rotatedBoundingBox="13249,12852 14916,12711 14996,13660 13330,13801"/>
              </emma:interpretation>
            </emma:emma>
          </inkml:annotationXML>
          <inkml:trace contextRef="#ctx0" brushRef="#br0" timeOffset="237072.5723">11314 11894 194 0,'0'0'262'16,"0"0"-8"-16,6-5-5 0,-6 5-12 0,0 0-6 0,0 0-8 16,0 0-4-16,7-6-13 0,-7 6-9 0,0 0-13 15,0 0-8-15,0 0-6 0,0 0-17 16,0 0-8-16,0 0-16 0,0 0-9 0,0 0-4 0,0 0-17 16,0 0 0-16,-30 19-2 0,18-11-7 0,0 2-5 15,-1 1-10-15,0-2 7 0,1 0-14 0,3 2 1 16,-6 0-4-16,6-3 0 0,-2 7-15 0,5-7-1 15,-1-2-7-15,1 1-3 0,2 3 4 0,4-10-8 16,-9 14-4-16,9-8-3 0,0-6-5 0,-3 12-3 16,3-12 3-16,3 13-3 0,-3-13-4 0,7 8 3 15,-7-8 1-15,9 7-6 0,-9-7 0 0,13 7 3 16,-7-5-5-16,-6-2-1 0,17 5-3 0,-7-5 1 16,-10 0 11-16,20 2-12 0,-11 2 2 0,3-4-4 0,-12 0-5 15,17 1-1-15,-8 0-4 0,-9-1 5 0,17 5-1 16,-10-3 1-16,-7-2 2 0,12 9 2 0,-7-5 0 15,-5-4 9-15,9 7 0 0,-8 3 6 16,-1-10 4-16,5 15 14 0,-5-5-6 0,0-10 7 0,-6 18 2 16,1-5-2-16,-1 0 1 0,-1-1-2 0,1 5-3 15,0-7 2-15,-3 0-3 0,3 1-5 0,-2 0-5 16,2-1-1-16,0 5-3 0,2-9 3 0,-3 1-6 16,7-7-4-16,-6 11 1 0,6-11-4 0,-3 10 3 15,3-10-6-15,0 0-3 0,0 0-7 0,0 0-5 16,6 16-7-16,-6-16-15 0,10 2-9 0,-10-2-7 15,16-2-12-15,-16 2-8 0,20-4 2 0,-20 4 1 16,19-5 6-16,-8 3-1 0,-2-2 7 0,-9 4 7 16,16-3 3-16,-16 3 5 0,13-1 2 0,-13 1-2 15,0 0 19-15,18 1 10 0,-18-1 15 0,8 7 9 0,-8-7 21 16,6 11 6-16,-6-11 5 0,6 12 8 16,-5-4 2-16,-1-8-5 0,2 16 4 0,1-8-4 15,-3-8-7-15,1 17-1 0,2-9-2 0,0 0-10 0,0 3 6 16,-3-11-9-16,6 13-1 0,-1-8 0 0,0 2-7 15,-2 3-3-15,-3-10-19 0,6 12-27 0,-6-12-38 16,6 8-34-16,-6-8-38 0,6 5-35 0,-6-5-38 16,0 0-48-16,0 0-59 0,0 0-85 0,0 0-255 15,0 0-710-15,0 0 314 0</inkml:trace>
          <inkml:trace contextRef="#ctx0" brushRef="#br0" timeOffset="237852.3905">11839 12008 90 0,'0'0'313'0,"6"7"-13"15,-6-7-22-15,0 0-14 0,0 17-17 0,3-10-13 16,-3-7-24-16,0 15-12 0,1-6-17 0,2-2-6 0,-3-7-17 15,5 18-7-15,-1-7-8 0,-1-3-11 16,3-1-7-16,0 1-2 0,1-3-16 0,-1 2-5 0,0-1-8 16,2 1-11-16,-1-3 3 0,-7-4-3 0,20 3-14 15,-11-3-3-15,-9 0-7 0,22-2-8 0,-22 2 4 16,21-4-23-16,-8-4 12 0,-1 2-9 0,-1-1-1 16,-1 3-1-16,-1-7-7 0,1 4 1 0,-1-6-19 15,-1 2-13-15,-1 0-4 0,2-2-7 0,-4 0-14 16,-1-2 1-16,-2 1-3 0,-2 3 2 0,0 11 4 15,-3-27-1-15,0 20-4 0,-2-4 9 0,-4 1 2 0,2 7 3 16,-7-8 0-16,6 7 0 0,-9-3 3 16,4 3 1-16,-4 2 4 0,-1 2 6 0,3 0 8 15,-2 0 3-15,0 4 7 0,1 0 4 0,1 3 7 0,-3-2-1 16,5 3 2-16,-2 2 2 0,3 0 5 16,1 1 3-16,-1-1-1 0,2 4 5 0,5-2-6 15,-5 0 3-15,7 0-1 0,-1 1 1 0,2 1-7 0,-2-2-6 16,4-2 4-16,0-10-3 0,0 21-2 0,1-10 1 15,2 1-2-15,0-2-5 0,1-1 4 0,2-2-5 16,0 1-1-16,3-1-7 0,-1-3-7 0,-1 1-15 16,4-2-12-16,1 3 0 0,-2-5-11 0,-10-1-5 15,21-1-4-15,-3-5-3 0,-5 3-2 0,2-3 4 16,2-4-8-16,-4 4 8 0,2-3 3 0,-2-2 3 16,1 0 3-16,-1 2 6 0,1-3 5 0,-1 2 2 15,0-3 3-15,1 5-1 0,-8 1 18 0,0 0 5 16,1 0 11-16,-1-1 10 0,-6 8 12 0,8-7-11 0,-8 7-6 15,0 0 5-15,10-3 2 0,-10 3 20 0,0 0-5 16,0 0 5-16,9 16 5 0,-7-7-1 16,-2-9 18-16,3 20 9 0,-2-7 11 0,-2 2 5 0,2 1 6 15,-2 2 0-15,2 4 2 0,-1-5 1 0,2 6 0 16,-2 0-3-16,0-9-3 0,0 4-3 16,0 0-3-16,3-3-7 0,0 0-3 0,-3-1-4 0,1-1-8 15,2-4-9-15,-2 2-5 0,1 0-1 0,-2-11-7 16,4 16-3-16,-4-16-3 0,2 10-6 0,-2-10-8 15,0 11-21-15,0-11-34 0,0 0-27 0,0 11-38 16,0-11-43-16,0 0-32 0,0 0-38 0,0 0-44 16,4 9-55-16,-4-9-52 0,0 0-82 0,0 0-263 15,0 0-762-15,0 0 338 0</inkml:trace>
          <inkml:trace contextRef="#ctx0" brushRef="#br0" timeOffset="238051.6485">12741 12204 335 0,'12'7'350'0,"3"0"-15"0,-2 4-15 16,-1-2 4-1,5 12-28-15,-8-12-4 0,-1 3-16 0,4 5-17 0,-1-4-26 0,-7 3-21 0,1 2-26 16,-4-1-3-16,-2 0-20 15,-5 3-16-15,-3 5-21 0,-3-3-35 0,0-2-55 0,-4 0-48 0,-1-2-48 0,-2 6-55 16,1-2-64-16,-6-4-70 0,2 4-343 0,-1-5-641 16,-1-3 284-16</inkml:trace>
          <inkml:trace contextRef="#ctx0" brushRef="#br0" timeOffset="239484.5386">12050 12109 39 0,'0'0'217'0,"12"-8"-16"0,-12 8-10 16,0 0-13-16,0 0-11 0,5-10-12 0,-5 10-7 16,0 0-7-16,9-5-2 0,-9 5-1 0,0 0-5 15,0 0-1-15,0 0 3 0,6-10-7 0,-6 10-4 16,0 0-3-16,0 0-7 0,0 0-4 0,0 0-6 16,0 0-5-16,0 0 2 0,3-8-2 0,-3 8-8 15,0 0-2-15,0 0-2 0,0 0 0 0,0 0 0 0,0 0-5 16,0 0 3-16,0 0 4 0,0 0 0 0,0 0-3 15,0 0 5-15,0 0 3 0,0 0-4 16,0 0-2-16,0 0-6 0,0 0 0 0,0 0-7 0,0 0-6 16,0 0-2-16,0 0-8 0,0 0-6 0,0 0-6 15,0 0-4-15,0 0-7 0,0 0-1 0,0 0 10 16,0 0-13-16,0 0 5 0,0 0 5 0,10 18 2 16,-10-18 2-16,0 0 6 0,0 19-2 0,0-19 2 15,2 9 4-15,-2-9 4 0,0 16 0 0,0-2 3 16,0-14 3-16,4 14 2 0,-4-7-7 0,2 4 3 15,-2-11 0-15,0 18-1 0,0-6-3 0,0-12-2 16,0 15-4-16,4-5-3 0,-2-3 2 0,-2-7 6 16,1 18-8-16,2-12 0 0,-3-6 1 0,3 18-2 15,-1-8 1-15,-2-10 0 0,6 18-2 0,-6-12-2 0,3 2 2 16,-3-8-6-16,3 17 9 0,-3-10-8 0,1 3 3 16,-1-10-3-16,4 16-2 0,-4-16 0 0,0 16-5 15,0-16 0-15,-1 15-3 0,1-15-3 16,0 11 3-16,0-11-3 0,1 14 9 15,-1-14-12-15,2 13 0 0,-2-13 3 0,3 14-12 0,-3-14 6 0,0 14 12 16,0-14-15-16,0 10-1 0,0-10 8 0,1 10-1 16,-1-10-6-16,3 7 2 0,-3-7 2 0,0 0 2 15,3 13-6-15,-3-13 1 0,3 7-4 16,-3-7-1-16,0 0-3 0,0 0 4 0,5 12 0 0,-5-12-1 16,0 0-5-16,3 10 5 0,-3-10 3 0,0 0-8 15,0 0 0-15,4 11-1 0,-4-11 6 0,5 7 3 16,-5-7-1-16,0 0-1 0,0 0 6 0,6 10-3 15,-6-10 3-15,0 0-1 0,4 7-3 0,-4-7-2 0,0 0-19 16,0 0 0-16,9 7 0 0,-9-7 0 0,0 0 0 16,0 0 0-16,3 7 0 0,-3-7 0 0,0 0 0 15,0 0 0-15,0 0 0 0,0 0 0 0,0 0 0 16,0 0 0-16,2 10 0 0,-2-10 0 0,0 0 0 16,0 0 0-16,0 0 0 0,0 0 0 0,0 0 0 15,0 0 0-15,0 0 0 0,0 0 0 16,0 0 0-16,0 0 0 0,0 0 0 0,0 0 0 0,0 0 0 15,0 0 0-15,0 0 0 0,0 0 0 0,0 0 0 0,0 0 0 16,0 0 0-16,0 0 0 0,0 0 0 16,0 0 0-16,0 0 0 0,0 0 0 0,0 0 0 15,0 0 0-15,0 0 0 0,0 0 0 0,0 0 0 0,3-41 0 16,-3 41-116-16,-5-13-296 0,5 13-83 16,-7-10-126-16,-2 8-471 0,-2-4-1182 0,-2-2 524 0</inkml:trace>
          <inkml:trace contextRef="#ctx0" brushRef="#br0" timeOffset="325882.4855">12049 12096 92 0,'0'0'181'0,"0"0"-15"0,0 0-8 15,0 0-9-15,0 0-9 0,0 0-6 0,0 0-8 16,0 0-3-16,0 0-9 0,0 0-2 0,0 0-4 16,0 0-9-16,0 0-2 0,0 0-3 0,0 0-4 15,0 0-5-15,0 0-3 0,0 0-5 0,0 0-3 16,0 0-1-16,0 0-3 0,0 0-3 0,0 0-2 0,0 0-4 16,0 0-3-16,0 0-5 0,0 0 0 15,0 0-2-15,0 0-7 0,0 0-4 16,0 0-3-16,0 0-3 0,0 0-5 0,0 0-4 0,0 0 0 0,0 0-6 15,0 0 1-15,0 0-4 0,0 0 3 0,13 9-6 16,-13-9 1-16,0 0-3 0,0 0 0 0,0 0 4 16,0 0-4-16,6 5 0 0,-6-5 6 0,0 0-2 15,0 0-1-15,0 0-1 0,-1 17 7 0,1-17-3 16,0 0-1-16,1 13 2 0,-1-13 2 0,2 11 0 16,-2-11 4-16,1 8-4 0,-1-8 0 0,5 13 3 15,-5-13 2-15,1 11 2 0,-1-11 0 0,3 11-4 16,-3-11-2-16,2 12-1 0,-2-12-1 0,0 12 3 15,0-12-4-15,1 13-1 0,-1-13 3 0,5 13-1 16,-4-5 4-16,-1-8-1 0,5 10-5 0,-5-10 0 16,1 13 4-16,-1-13-6 0,2 12 1 0,-2-12 0 15,4 11-3-15,-4-11-1 0,2 14 1 0,-2-14 5 0,4 12-6 16,-4-12 6-16,3 9-6 0,-3-9-2 16,3 10 2-16,-3-10 2 0,5 8-4 0,-5-8 4 15,4 10-1-15,-4-10-2 0,5 6-2 0,-5-6 7 0,4 11-6 16,-4-11-5-16,4 8 9 0,-4-8-3 0,2 11-5 15,-2-11 7-15,4 8-3 0,-4-8 3 0,2 11-5 16,-2-11 2-16,0 0-2 0,0 14 1 0,0-14 0 16,4 10 2-16,-4-10 2 0,3 8 0 0,-3-8-1 15,0 0 3-15,6 12-10 0,-6-12 7 0,5 10-4 16,-5-10-1-16,0 0-2 0,6 9 4 0,-6-9-4 16,6 7 3-16,-6-7 3 0,0 0-4 0,3 10 3 15,-3-10-1-15,0 0 0 0,4 7-4 0,-4-7 1 16,0 0 7-16,0 0-4 0,2 13-1 0,-2-13 1 0,6 8 1 15,-6-8-3-15,0 0 3 0,0 0-5 16,6 8 3-16,-6-8 1 0,0 0 0 0,0 0-3 16,7 6 3-16,-7-6-1 0,0 0 12 0,6 10-15 0,-6-10 1 15,0 0 3-15,8 7-1 0,-8-7 6 0,0 0-8 16,5 5 5-16,-5-5-1 0,0 0 4 16,3 7-6-16,-3-7 3 0,0 0 0 0,0 0 3 0,5 10 5 15,-5-10-7-15,0 0 4 0,6 7-4 0,-6-7-6 16,0 0 3-16,0 0 5 0,6 6-9 0,-6-6 3 15,0 0 1-15,6 7 0 0,-6-7 1 0,0 0-1 16,3 9-4-16,-3-9 6 0,0 0-3 0,4 9 2 16,-4-9-5-16,0 0 5 0,0 0 0 0,3 7-1 15,-3-7 0-15,0 0 7 0,0 0-3 0,0 0 2 0,3 11-7 16,-3-11 6-16,0 0 0 0,0 0-4 16,0 0 7-16,2 13 1 0,-2-13 3 0,0 0-1 15,0 0 0-15,-2 11 1 0,2-11 2 0,0 0 1 0,0 0-2 16,0 0 1-16,-4 17 6 0,4-17-8 0,0 0 1 15,0 0 1-15,-6 11-1 0,6-11 4 0,-8 3-2 16,8-3 6-16,0 0-1 0,-9 11 2 0,9-11-2 16,-9 7-1-16,9-7 0 0,-13 6-2 0,6-2 0 15,7-4-3-15,-9 4-1 0,9-4-1 0,-17 10 1 16,8-5-2-16,9-5 0 0,-13 6-3 0,5-2-1 16,8-4-1-16,-13 5-1 0,6-3-3 0,7-2 3 15,-17 4 0-15,17-4-4 0,-9 5 2 0,9-5 0 16,-12 6-2-16,12-6 0 0,-9 4 1 0,9-4 1 15,0 0 0-15,-13 5-3 0,13-5-1 0,0 0 0 16,0 0 2-16,-18-2-3 0,18 2-3 0,0 0-1 16,-15-2 1-16,15 2 1 0,-12-3-2 0,12 3 2 0,-13-4-2 15,13 4-12-15,-20-6-10 0,13 3-19 16,7 3-17-16,-20-4-30 0,10 2-26 0,10 2-25 16,-18-3-24-16,8-1-13 0,10 4-26 0,-26 4-30 0,13-1-35 15,2-1-49-15,-5 1-66 0,1 0-257 0,2 0-688 16,2 2 304-16</inkml:trace>
        </inkml:traceGroup>
        <inkml:traceGroup>
          <inkml:annotationXML>
            <emma:emma xmlns:emma="http://www.w3.org/2003/04/emma" version="1.0">
              <emma:interpretation id="{64B04D73-7828-47F6-96C9-B1F382F298BC}" emma:medium="tactile" emma:mode="ink">
                <msink:context xmlns:msink="http://schemas.microsoft.com/ink/2010/main" type="inkWord" rotatedBoundingBox="15607,12556 17426,12401 17488,13129 15669,13283"/>
              </emma:interpretation>
            </emma:emma>
          </inkml:annotationXML>
          <inkml:trace contextRef="#ctx0" brushRef="#br0" timeOffset="242001.5829">13519 11743 122 0,'0'0'283'15,"-5"-13"-20"-15,2 5-19 0,3 8-10 0,3-18-15 16,-3 18-15-16,7-14-16 0,-1 5-17 0,3 0-18 16,3-2-11-16,1 2-13 0,1-1-8 0,4 2-12 15,-2 0-4-15,8-5-5 0,-3 4-8 0,4 1-2 16,-6 5-12-16,5-4 0 0,-4 3-5 0,1 2-11 16,-2 4-8-16,0-2-1 0,-2 5-4 0,-1 1-8 15,-2 1 0-15,-1 0-1 0,-1 4 1 0,-3 1 1 16,-3 0 7-16,0 5-1 0,-2-4-1 0,-4 5 8 15,-3-4 2-15,2 4 3 0,-7 3-7 0,1-4 0 16,-4 3-3-16,-2 2 0 0,4-8-5 0,-4 6 1 16,-1-5-8-16,1 2-4 0,-1-3-3 0,2-3 5 15,4 5-10-15,-4-5 1 0,1 0-6 16,5-2-12-16,-1-3-29 0,1 3-15 0,1-4-28 0,5-5-25 0,-9 11-27 16,6-5-37-16,3-6-42 0,0 0-45 15,0 0-85-15,0 0-214 0,0 0-582 0,0 0 257 16</inkml:trace>
          <inkml:trace contextRef="#ctx0" brushRef="#br0" timeOffset="241648.8636">13551 11772 268 0,'0'0'307'0,"0"0"-15"0,0 0-19 15,0 0-21-15,0 0-24 0,0 0-17 0,0 0-21 16,0 0-7-16,0 0-6 0,0 0-2 0,0 0-1 0,0 0 1 16,4 34 0-16,2-19 4 0,2 0 2 15,-4 1-9-15,4-1-3 0,-5 2 2 0,7 5-4 16,-2-6-4-16,-3 0-3 0,3 2-8 0,-2-2-7 0,6 7-5 15,-6-6-6-15,-3-1-8 0,3 0-11 0,1 1-5 16,1 0-8-16,-2 1-8 0,-5-2-8 16,4-1-6-16,-1 1-10 0,-1-3-4 0,-1 2-7 0,1-6-6 15,2 5-5-15,-3-1-4 0,2 0-3 0,-2-2-6 16,-4 0-5-16,2-11-13 0,3 20-23 0,-4-12-25 16,1-8-33-16,0 16-38 0,0-16-37 0,0 11-36 15,0-11-21-15,0 0-22 0,0 12-25 0,0-12-40 16,0 0-53-16,0 0-76 0,0 0-252 0,0 0-720 15,0 0 319-15</inkml:trace>
          <inkml:trace contextRef="#ctx0" brushRef="#br0" timeOffset="242314.7029">14270 11707 247 0,'0'0'282'16,"0"0"-12"-16,3-8-17 0,-3 8-14 0,0 0-11 15,0 0-20-15,0 0-10 0,0 0-9 0,0 0-7 16,-23 19-8-16,13-8 5 0,2-1 4 0,-1 1-17 16,-1 4 0-16,0 0-3 0,1 0 4 0,-2 6 0 15,1-7-2-15,2 3 1 0,2 0-5 0,3 2-3 16,0 2 2-16,0-5-8 0,3 4-3 0,0-3-6 0,2-1-8 16,2 1-8-16,4 6-9 0,-2-10-8 15,-2 0-9-15,5 2-11 0,-1-5-10 0,1 1-7 0,-2-1-7 16,2-1-8-16,0 2-2 0,-3-6-12 0,1 5-23 15,-1-3-32-15,-3 0-41 0,-3-7-53 0,11 13-51 16,-7-9-45-16,-4-4-41 0,5 7-50 0,-5-7-54 16,0 0-93-16,0 0-253 0,0 0-750 0,0 0 333 15</inkml:trace>
          <inkml:trace contextRef="#ctx0" brushRef="#br0" timeOffset="242776.0938">14443 11970 236 0,'6'-8'312'0,"-6"8"-22"16,9-13-21-16,-3 10-15 0,-6 3-17 0,14-13-20 15,-6 4-20-15,2 0-22 0,4 1-12 0,-1 1-17 16,-1-2-14-16,-1 2-10 0,2-1-15 0,-1 0-11 16,0 0-3-16,1 1-14 0,-4 1-11 0,8-1 1 15,-4 0-13-15,-4 1 1 0,3 2 0 0,1 1-4 16,-1-1 3-16,-3 0-1 0,3 1-3 0,0 0 0 15,-12 3 2-15,21-3-3 0,-12 3-3 0,-9 0-4 0,18 2-7 16,-9-1 7-16,-9-1-1 0,18 5 0 0,-11 0-8 16,-1 1 5-16,-6-6 2 0,9 12-3 15,-3-4-1-15,-3 4 3 0,-3-12 3 0,0 24-3 0,-5-13 2 16,0 4 10-16,-4-1-14 0,-2 3 2 0,1 3-10 16,-5-2 7-16,0 0-4 0,1 3 0 0,-5-7 2 15,4 4-4-15,0-1-1 0,2-4 7 0,1-2-3 16,0 2-1-16,0-4 0 0,3 6 0 0,-1-7-8 15,5-1 0-15,-1 0-1 0,6-7-5 0,-12 7 0 16,12-7 2-16,-4 11-5 0,4-11 0 0,0 0 3 0,0 0 2 16,0 0 3-16,16 10-5 0,-16-10 0 15,21-1 0-15,-6-1-8 0,4-2 5 0,8 1-1 16,-3-5-6-16,0 6 2 0,1-1-1 0,1 1 2 16,-1-5-4-16,-6 1-11 0,1 4-18 0,-5-3-16 15,1 3-35-15,0-1-27 0,-2-5-28 0,-5 6-27 16,-3-3-37-16,-6 5-47 0,10-6-48 0,-10 6-76 0,0 0-271 15,2-18-685-15,-2 18 302 0</inkml:trace>
          <inkml:trace contextRef="#ctx0" brushRef="#br0" timeOffset="243056.5885">15008 11652 45 0,'0'0'346'0,"7"-10"-25"0,-7 10-20 0,11-4-15 16,-11 4-23-16,16-1-15 0,-16 1-23 0,26 7 1 16,-9-1-15-16,-2 4 3 0,8 2-3 0,1 2 0 15,-2 2-3-15,3 0-2 0,-1 4-8 0,-1-2-9 16,-4-2-11-16,6 14-10 0,-5-10-16 0,-4 0-11 16,-3 3-14-16,-2 1-6 0,-2-3-13 0,-3 4-9 15,-5-8-9-15,2 4-13 0,-7-3 0 0,-2 5-10 16,-3-5-6-16,-3 4-18 0,-1-1-24 0,-2-2-29 0,3-6-43 15,-2 2-31-15,-1-4-45 0,2 0-28 0,-6 4-30 16,5-2-40-16,-2-5-45 0,8-2-62 0,-4-2-330 16,3-1-720-16,9-3 319 0</inkml:trace>
        </inkml:traceGroup>
        <inkml:traceGroup>
          <inkml:annotationXML>
            <emma:emma xmlns:emma="http://www.w3.org/2003/04/emma" version="1.0">
              <emma:interpretation id="{336CE4E1-F61E-4DCD-8AD8-34C34C0ED4EF}" emma:medium="tactile" emma:mode="ink">
                <msink:context xmlns:msink="http://schemas.microsoft.com/ink/2010/main" type="inkWord" rotatedBoundingBox="17802,12529 21644,12202 21701,12876 17859,13203"/>
              </emma:interpretation>
            </emma:emma>
          </inkml:annotationXML>
          <inkml:trace contextRef="#ctx0" brushRef="#br0" timeOffset="243393.6153">15728 11962 187 0,'0'0'353'0,"0"0"-19"16,0 0-15-16,0 0-20 0,0 0-15 0,0 0-12 15,3-5-17-15,8 3-4 0,5-7-6 0,-3 4-14 0,7 4-4 16,-2-4-12-16,10 0-15 0,-1-3-6 0,1 1-12 16,2 1-21-16,-2 1-6 0,-1-5-17 0,3 5-14 15,-3-6-12-15,0 5-10 0,-3 1-11 0,1 0-5 16,-1 0-10-16,-8 0-9 0,2 0-10 0,-4 5-18 16,-5-2-30-16,1-2-29 0,-10 4-30 0,15-4-37 15,-15 4-30-15,0 0-42 0,0 0-43 0,0 0-55 16,0 0-55-16,0 0-366 0,0 0-733 0,0 0 326 15</inkml:trace>
          <inkml:trace contextRef="#ctx0" brushRef="#br0" timeOffset="243654.6127">15961 11692 87 0,'0'0'402'15,"0"0"-16"-15,0 0-12 0,0 0-15 0,0 0-33 16,0 0-30-16,0 0-15 0,0 0-3 0,0 0-4 15,13 26-5-15,-13-26-3 0,11 18-7 0,-2-8-9 0,-2 4-13 16,-1 0-14-16,2-1-18 0,-1 5-11 0,0-3-14 16,1 1-18-16,-4 0-11 0,4-1-17 0,-2 1-10 15,0 1-10-15,-3 0-16 0,1 1-7 0,-2-4-8 16,2 4-5-16,-2-2-30 0,-2-5-31 0,1 3-41 16,-1-4-44-16,0-10-53 0,0 19-46 0,0-19-31 15,0 13-30-15,0-13-37 0,0 13-36 0,0-13-55 16,0 0-79-16,0 0-246 0,0 0-737 0,20-7 326 15</inkml:trace>
          <inkml:trace contextRef="#ctx0" brushRef="#br0" timeOffset="244011.0101">16414 11787 366 0,'0'0'401'15,"8"-6"-19"-15,-8 6-14 0,0 0-22 0,0 0-27 16,12-2-35-16,-12 2-26 0,0 0-28 0,0 0-17 15,15 9-6-15,-8-2-28 0,-1-3-10 0,4 7-6 0,-1 0-5 16,2-2-5-16,-2 2-5 0,3 2-16 0,-3 1 0 16,1 0-8-16,1-2-11 0,0 0-13 0,0 0-3 15,-1 1-6-15,1-3-10 0,-2 5-8 0,-2-5-8 16,2 1-3-16,-1-4-3 0,-5 0-9 0,1 0-3 16,-4-7-5-16,7 10-6 0,-7-10 5 0,2 7-7 15,-2-7 1-15,0 0-6 0,0 0-1 0,0 0-2 16,0 0-3-16,0 0-1 0,0 0-3 0,0 0 0 15,0 0-3-15,0 0 1 0,-15-31-2 0,14 20-3 16,-1-3-4-16,2 1 1 0,2-5-2 0,1-1 3 16,3-1-3-16,-1-5-1 0,6-2-2 0,-2 6 0 15,0-7-3-15,9 8 3 0,-3 1-6 0,-5 8-4 16,2-4-16-16,-2 6-15 0,2-3-25 0,2 4-21 16,1 0-24-16,1-2-24 0,-1 4-35 0,3 2-24 15,-8 3-33-15,4-2-37 0,-2 3-46 0,0-2-60 16,-12 2-315-16,18-1-737 0,-10-3 326 0</inkml:trace>
          <inkml:trace contextRef="#ctx0" brushRef="#br0" timeOffset="244292.461">17284 11471 229 0,'0'0'320'0,"0"0"-19"15,0 0-20-15,0 0-19 0,0 0-11 0,0 0-12 16,-26 21-5-16,16-4-3 0,-1 1-3 0,-2 6-1 16,0-4-4-16,4 4 5 0,-8-2 0 0,4 3-5 15,2-1-4-15,1 2-9 0,1-1-15 0,3 1-9 16,5-2-15-16,-4 1-9 0,7-1-13 0,-2 1-11 16,4-2-14-16,2-5-7 0,2 2-14 0,3 0-6 15,0-7-14-15,7 7-3 0,-3-4-7 0,1-5-9 16,5 2-27-16,0 0-40 0,-2-3-56 0,-2-6-67 15,2 2-56-15,-1-1-68 0,0 1-79 0,0-1-129 0,-3-5-293 16,0 0-815-16,-4-1 361 0</inkml:trace>
          <inkml:trace contextRef="#ctx0" brushRef="#br0" timeOffset="245276.2071">17586 11480 167 0,'0'0'257'0,"3"-9"-13"0,-3 9-12 0,0 0-8 16,6-11-11-16,-6 11-3 0,0 0-15 15,6-8-11-15,-6 8-7 0,0 0-16 0,0 0-12 0,5-9-10 16,-5 9-16-16,0 0-17 0,0 0 1 16,0 0-5-16,0 0-4 0,0 0-5 0,9 25 2 0,-5-15-7 15,-2 1 4-15,1 2 5 0,3 1-12 0,-2 1 8 16,1 3 5-16,-2-2-5 0,3 6-4 0,0-5 10 15,1-2-6-15,-1 1-4 0,0-1-3 0,1 3-9 16,-1-6-2-16,0 2 1 0,0-2-1 0,2 0-3 16,-1 0-2-16,1-3-5 0,-2 1-1 0,1-2-2 15,-1 0-7-15,3-3 7 0,-3-1-4 0,1 2 7 16,-7-6-10-16,18 7-1 0,-9-2 0 0,3-5-8 16,2 3-3-16,-1-2-2 0,-13-1-5 0,30-4-2 15,-20 4-4-15,7 0-4 0,-4-1-1 0,2-2-7 16,-15 3-14-16,21-3-14 0,-11-1-27 0,1 3-27 0,-1-1-24 15,-1-4-30-15,2 1-24 0,-4-1-22 16,1-1-22-16,-8 7-24 0,10-13-28 0,-5 4-30 16,0 0-40-16,-2-4-54 0,-1 2-226 0,-1-4-636 0,1 1 281 15</inkml:trace>
          <inkml:trace contextRef="#ctx0" brushRef="#br0" timeOffset="245480.6591">17959 11498 169 0,'0'0'273'0,"0"0"-4"0,0 0-8 16,-6-10-11-16,6 10-15 0,0 0-11 0,0 0-19 16,0 0-20-16,0 0-21 0,0 0-13 0,0 0-6 15,0 0-2-15,0 0 7 0,0 0-7 0,6 39 3 16,-1-22 1-16,-4-3 11 0,2 7-3 0,2-1 5 16,-1 5 0-16,4-1-4 0,-2-2-1 0,-2 2-1 15,2-1-9-15,0-7-5 0,0 8-9 0,1-1-9 16,-2-5-4-16,-2 0-11 0,1-1-6 0,2-3-13 0,-3 3-6 15,2-3-6-15,1-1-9 0,-5-4-7 16,-1 5-4-16,5-4-5 0,-4-1-4 0,1 0-6 16,-2-9-8-16,4 17-19 0,-4-17-31 0,0 12-31 0,0-12-30 15,0 0-43-15,2 12-17 0,-2-12-24 0,0 0-28 16,0 0-38-16,0 0-51 0,0 0-63 16,0 0-364-16,0 0-764 0,0 0 337 0</inkml:trace>
          <inkml:trace contextRef="#ctx0" brushRef="#br0" timeOffset="245725.0057">18304 11749 209 0,'19'-6'344'0,"-4"2"-13"16,0-2-13-16,1 2-13 0,5-7-9 0,-1 7-7 15,-1 0-14-15,6 0-20 0,-1-1-9 0,-6 1-25 16,2 4-17-16,-4-5-29 0,-3 3-3 0,5 2-20 15,-4-3-14-15,-14 3-14 0,19-3-11 0,-10 3-12 16,-9 0-16-16,0 0-6 0,18 0-3 0,-18 0-21 0,0 0-29 16,15 0-32-16,-15 0-35 0,0 0-27 15,0 0-28-15,6 7-38 0,-6-7-40 0,0 0-53 0,0 0-62 16,0 0-304-16,0 0-641 0,0 0 283 0</inkml:trace>
          <inkml:trace contextRef="#ctx0" brushRef="#br0" timeOffset="246284.5929">18842 11544 115 0,'0'0'259'0,"5"-13"-14"0,-5 13-12 15,6-8-17-15,-3 0-12 0,-3 8-15 0,10-12-18 16,-2 7-14-16,-1-2-16 0,5 0-10 16,-2-1-12-16,4 1-9 0,-4-1-7 0,-1 5-5 0,5-3-9 15,-1 0-3-15,3 2-4 0,-2 0-2 0,-4 2-7 16,2 0-6-16,0 0 6 0,-12 2-12 0,20-3 3 16,-12 6-1-16,3 1-4 0,-2-1 1 0,-2 3-5 15,-1 1 4-15,0 1-2 0,-1 1-5 0,-2 2 3 16,0-2-4-16,-2 5 2 0,-1-1 2 0,0 4-3 0,-4-4 6 15,2 5 3-15,-2-2-3 0,-4 0-2 0,2 1-1 16,-1 0-2-16,-2 2 5 0,1-2-17 16,-2-3 9-16,-3 5-8 0,1-3-5 0,1-5 3 0,-1 4-10 15,-1-2-7-15,1-2 11 0,0 2-1 0,3-4-7 16,-1 0-1-16,2-2 10 0,2-1-19 16,-1 1 2-16,7-7 5 0,-9 7-7 0,3-1-10 15,6-6 7-15,0 0 0 0,-11 8 0 0,11-8-18 0,0 0 7 16,0 0-2-16,0 0-8 0,0 0-2 0,0 0-1 15,0 0-6-15,0 0-8 0,33-15 5 0,-16 9 6 16,-2-1 7-16,-1 1-8 0,0 1-5 0,4-1 4 16,1-1 2-16,-1 2-1 0,0 3 6 0,1-4 10 15,1 1-15-15,-2-1 5 0,1 1 7 0,-3 3 0 0,2-3-6 16,0 4 5-16,-3-4 1 0,-3 5-1 16,-3-2 2-16,-9 2 0 0,21-2 2 0,-11 2-8 15,-10 0-4-15,14 2-29 0,-14-2-19 0,0 0-22 16,15 2-21-16,-15-2-33 0,0 0-33 0,0 0-43 0,7 5-40 15,-7-5-61-15,0 0-213 0,0 0-568 0,0 0 252 16</inkml:trace>
          <inkml:trace contextRef="#ctx0" brushRef="#br0" timeOffset="247309.942">19361 11275 20 0,'0'0'216'0,"0"0"-11"0,0 0-3 16,0 0-5-16,0 0-2 0,0 0-8 0,0 0-7 16,0 0-11-16,0 0-5 0,0 0-12 0,0 0-5 15,0 0-8-15,0 0-11 0,0 0-8 0,0 0-9 16,0 0-14-16,0 0-6 0,0 0-10 0,0 0-5 15,0 0-8-15,32-14-3 0,-32 14-4 0,0 0-2 0,0 0-1 16,17 15 0-16,-9-9 4 0,-5 3 0 0,6 3 0 16,-2-4 3-16,2 5 9 0,2 2 3 15,2 5 4-15,-4 4 2 0,3-3 4 0,0 1-5 0,-3 1 2 16,0 1 4-16,1 2-1 0,-1-2-16 16,0-1 10-16,-4 3-2 0,4-2-7 0,-5 4-6 15,-1-4-5-15,0 0-4 0,-3-2-6 0,0 1-2 0,0-1-2 16,-3 0-11-16,-3-2-2 0,0 1-2 0,-3-1-7 15,0-5-35-15,0 0-34 0,2 0-45 0,-4-4-19 16,2 5-39-16,-3-3-49 0,1-3-44 0,3-3-56 16,-1 0-350-16,9-7-698 0,-16 4 309 0</inkml:trace>
        </inkml:traceGroup>
        <inkml:traceGroup>
          <inkml:annotationXML>
            <emma:emma xmlns:emma="http://www.w3.org/2003/04/emma" version="1.0">
              <emma:interpretation id="{1667F55C-01F2-43F2-AD1C-39926FA99391}" emma:medium="tactile" emma:mode="ink">
                <msink:context xmlns:msink="http://schemas.microsoft.com/ink/2010/main" type="inkWord" rotatedBoundingBox="22012,12055 24177,11871 24264,12895 22099,13079"/>
              </emma:interpretation>
            </emma:emma>
          </inkml:annotationXML>
          <inkml:trace contextRef="#ctx0" brushRef="#br0" timeOffset="248552.5366">19925 11180 43 0,'0'0'224'0,"-9"18"-15"16,9-18-9-16,0 0-5 0,0 0-11 0,0 0-5 16,0 0-8-16,0 0-8 0,0 0-6 0,0 0-7 15,0 0-4-15,0 0-8 0,0 0-5 0,0 0-10 16,0 0-4-16,0 0-13 0,0 0-7 0,0 0-8 15,0 11-7-15,0-11-3 0,0 0-6 0,0 0-4 16,0 0-1-16,0 14-5 0,0-14 0 0,0 0-2 16,4 17 1-16,-4-17-6 0,3 9 4 0,-3-9-4 0,6 12-3 15,-1-7 15-15,-5-5-8 0,7 15 0 16,1-12-6-16,-2 4 3 0,0-2-4 0,1-1 0 16,-1 4-3-16,2-3-8 0,-8-5 19 0,13 10-9 0,-5-5-6 15,-1 0 22-15,3 0-16 0,-1-1-2 0,-1 0 0 16,-8-4 4-16,16 6-7 0,-8-4-4 0,-1 3 2 15,-7-5-3-15,14 5-4 0,-14-5-1 0,11 5-5 16,-11-5 1-16,8 3-8 0,-8-3-1 0,0 0-1 16,9 4-3-16,-9-4-7 0,0 0 2 0,0 0-6 15,0 0 2-15,7 4-1 0,-7-4-3 0,0 0 2 16,0 0 0-16,3 14-3 0,-3-14 0 0,0 0 2 16,0 0 1-16,-7 17-5 0,7-17 4 0,-6 10-4 0,6-10 5 15,-9 11 10-15,9-11-10 0,-10 13-3 0,5-6 4 16,5-7-1-16,-7 13-3 0,2-5 8 0,5-8-4 15,-7 8-2-15,1-1 3 0,6-7-5 0,-8 7 3 16,8-7-3-16,-6 10-1 0,6-10-2 0,-3 9 2 16,3-9-2-16,-4 9-1 0,4-9 3 0,0 0 0 15,0 0-1-15,0 0 2 0,1 15 4 0,-1-15 3 16,0 0-3-16,5 8 2 0,-5-8 0 0,0 0 5 16,7 10-5-16,-7-10 5 0,6 6 4 0,-6-6 4 15,11 10 2-15,-11-10 4 0,7 8 0 0,-7-8 8 16,9 6 1-16,-1-4 1 0,-8-2 1 0,7 7-4 15,-7-7 0-15,12 8 1 0,-12-8-1 0,7 4-2 0,-7-4-1 16,11 6-2-16,-11-6-1 0,7 6-3 0,-7-6-4 16,8 7-1-16,-4 1-4 0,-4-8 3 0,0 0 0 15,3 11-1-15,-3-11 2 0,0 0 0 0,-6 17 1 16,6-17-2-16,-7 14 1 0,4-6-2 0,3-8 1 16,-8 15-2-16,2-7 0 0,0 0-1 0,0 0-4 15,6-8 0-15,-7 15 5 0,1-10-8 0,0 1-2 16,6-6-2-16,-4 12-1 0,4-12-4 0,-2 13 3 15,2-13-1-15,-3 11-1 0,3-11 2 0,-3 11-2 16,3-11 1-16,5 13-1 0,-5-13 0 0,3 13-5 16,1-5 2-16,0-1-2 0,-4-7 4 0,8 16-1 15,-5-7-2-15,1-3 2 0,1 4-5 0,-2-2 3 16,3 0-2-16,-6-8 3 0,6 20-1 0,-5-14-1 16,4 5-3-16,-2-2 2 0,0 6 0 0,-2-8 0 15,-1-7-12-15,-1 22-13 0,1-11-23 0,0-11-25 0,-6 17-30 16,0-10-32-16,1 2-22 0,-1-1-44 0,6-8-27 15,-7 14-15-15,1-7-30 0,0-1-38 0,-3-1-48 16,9-5-81-16,-9 2-272 0,9-2-770 16,0 0 342-16</inkml:trace>
          <inkml:trace contextRef="#ctx0" brushRef="#br0" timeOffset="260870.4202">20465 11465 18 0,'0'0'179'16,"0"0"-8"-16,0 0-13 0,0 0-8 0,0 0-7 0,0 0-13 15,0 0-8-15,0 0-8 0,0 0-5 0,0 0-7 16,0 0-6-16,0 0-1 0,0 0-6 0,0 0-2 15,0 0-5-15,0 0-2 0,0 0-5 0,0 0 3 16,0 0-6-16,0 0 2 0,-27-16-1 0,27 16 0 16,0 0-2-16,0 0-1 0,0 0-5 0,0 0-1 15,0 0 0-15,-19 7-8 0,19-7 5 0,0 0-8 16,0 0-5-16,-11 2-4 0,11-2 0 0,0 0-5 16,0 0-5-16,0 0 2 0,0 0-10 0,0 0 6 15,0 0-7-15,-9 3 2 0,9-3-7 0,0 0 0 0,0 0-4 16,0 0 2-16,0 0 1 0,0 0 0 0,0 0-8 15,0 0 2-15,0 0 0 0,0 0 4 0,0 0-4 16,0 0 1-16,0 0 4 16,0 0 0-16,0 0 1 0,0 0 2 0,0 0 1 0,0 0 0 15,0 0 1-15,0 0 6 0,21 13-6 0,-21-13 8 16,0 0-7-16,0 0-3 0,0 0-1 0,15-1 4 0,-15 1-3 16,0 0-1-16,12 3-5 0,-12-3-3 0,0 0 6 15,0 0-2-15,15-2 1 0,-15 2 0 0,0 0-5 16,12 2 1-16,-12-2-1 0,0 0 5 0,0 0-4 15,13 2 1-15,-13-2 2 0,0 0-4 0,12 2 3 16,-12-2-1-16,0 0 12 0,15 1-13 0,-15-1 5 16,0 0-3-16,15 0-1 0,-15 0 2 0,0 0-6 0,13-1 11 15,-13 1-3-15,0 0 0 0,15 1 0 0,-15-1 6 16,0 0-1-16,17-1 1 0,-17 1 2 16,13-4-7-16,-13 4 3 0,14 0 17 0,-14 0-19 15,0 0 0-15,17-2-11 0,-17 2 8 0,15-1 2 0,-15 1-3 16,8-4 1-16,-8 4-16 0,0 0 14 15,18 0-3-15,-18 0-2 0,12-4 0 0,-12 4 17 0,0 0-14 16,0 0 1-16,10-2 0 0,-10 2-2 0,0 0 1 16,11-3 3-16,-11 3 2 0,0 0-2 0,0 0-4 15,0 0 13-15,0 0-17 0,0 0 7 0,14-2-3 16,-14 2 1-16,0 0-1 0,0 0 2 0,0 0-3 16,12-1 0-16,-12 1-5 0,0 0 5 0,0 0-1 15,12-4 4-15,-12 4-4 0,0 0-2 0,0 0-4 0,0 0 6 16,0 0-4-16,0 0 1 0,0 0-2 15,15-1 4-15,-15 1-8 0,0 0 2 0,0 0 2 16,0 0 13-16,0 0-12 0,8-6 2 0,-8 6-9 0,0 0 3 16,0 0-2-16,0 0-6 0,0 0-14 15,0 0-6-15,0 0-22 0,0 0-12 0,7-4-22 0,-7 4-15 16,0 0-18-16,0 0-26 0,0 0-24 0,0 0-28 16,0 0-32-16,0 0-27 0,0 0-45 0,-36 11-242 15,29-8-584-15,7-3 259 0</inkml:trace>
          <inkml:trace contextRef="#ctx0" brushRef="#br0" timeOffset="261481.6061">20426 11661 185 0,'0'0'187'0,"0"0"-4"16,0 0-3-16,0 0-13 0,0 0-1 0,0 0-10 15,0 0-6-15,0 0 1 0,19 0-10 0,-19 0-5 16,0 0-5-16,0 0-7 0,20-6-3 16,-20 6-2-16,0 0-6 0,16-3-7 0,-16 3-9 0,17-3-2 15,-17 3-4-15,16 0-1 0,-16 0-10 0,18-4-2 16,-9 3 0-16,-9 1-8 0,18 0-5 0,-18 0-2 16,16 0-2-16,-16 0-3 0,17 1-1 0,-8-1-4 15,-9 0 0-15,17 0-2 0,-17 0-2 0,17 4 1 16,-11-3-2-16,-6-1 0 0,18 2-3 0,-9-1-11 15,-9-1 11-15,13 7-8 0,-4-6 8 0,-9-1-1 16,15 1-1-16,-15-1-9 0,15 0 6 0,-15 0 4 16,15 4-7-16,-15-4 4 0,16-1-10 0,-16 1 4 0,14 1 7 15,-14-1-16-15,15-4 10 0,-15 4-4 0,13-1-1 16,-13 1-8-16,16-2-2 0,-16 2 4 0,0 0 2 16,11 0-8-16,-11 0-10 0,0 0-1 0,0 0-3 15,0 0 0-15,13-4-4 0,-13 4 11 16,0 0-13-16,0 0-21 0,0 0-12 0,0 0-14 0,0 0-11 15,0 0-11-15,0 0-16 0,0 0-24 0,0 0-23 16,0 0-28-16,-21 22-23 0,21-22-43 0,-9 10-19 16,9-10-60-16,-12 3-202 0,12-3-548 0,0 0 243 15</inkml:trace>
          <inkml:trace contextRef="#ctx0" brushRef="#br0" timeOffset="266823.1466">21199 11129 90 0,'0'0'205'0,"0"0"-8"0,0 0-11 16,0 0-8-16,0 0-10 0,0 0-4 0,0 0-11 15,0 0-2-15,0 0-8 0,0 0-10 0,0 0-2 16,0 0-6-16,0 0-3 0,0 0-5 0,0 0-6 16,0 0-5-16,0 0-15 0,0 0-1 0,0 0-6 15,0 0-7-15,0 0-5 0,0 0-4 0,0 0-5 0,0 0-2 16,0 0-6-16,0 0 0 0,0 0-14 0,0 0 1 15,-24 17-2-15,24-17-2 0,0 0-3 16,-3 15-2-16,3-15 1 0,0 0-1 0,4 17 2 0,-4-17-5 16,6 10 0-16,-3-3 1 0,-3-7 3 0,9 9 0 15,-4-4-5-15,-5-5 1 0,16 7-2 16,-10-5 2-16,-6-2-4 0,18 4 5 0,-8-3-8 16,-10-1-4-16,23 0-10 0,-13-1 11 0,4 1-1 0,-1-3-2 15,2 0-4-15,-3 0 4 0,0-1-8 0,3 0 3 16,-6 2 2-16,1-6-3 0,2 4 5 0,-2-6-5 15,1 6-5-15,-4-1-2 0,1-4 6 0,-2 3-6 16,1-1 9-16,-7 7-8 0,12-14 0 0,-7 7-1 16,-2-3 0-16,-3 10-2 0,6-14 8 0,-5 3-6 15,-1 11 1-15,5-15-4 0,-5 15-1 0,-2-14-2 16,2 14 5-16,-4-15 7 0,4 15-8 0,-5-13-5 16,2 4 10-16,3 9-4 0,-10-11-3 0,5 6-1 0,5 5-5 15,-16-9 5-15,10 5 0 0,6 4 3 0,-14-7-5 16,14 7 6-16,-13-6-6 0,4 2-3 0,9 4 4 15,-16-3 0-15,16 3 2 0,-21 0 6 0,21 0-15 16,-21 2 6-16,12-1 6 0,-3 2-2 0,12-3 2 16,-21 4-4-16,11 0 3 0,-1 2-4 0,-1-2 0 15,0 4 3-15,-1-2 3 0,1 3 5 0,2 2-3 16,-2-3-1-16,1 4-11 0,4-1 8 0,-1-2 11 16,-1 4-4-16,-1-2 4 0,7 2-7 0,-2-2 3 15,-1 3 0-15,5-3 2 0,-1 0-5 0,-1 0-1 16,2-2 4-16,1-9-2 0,0 21-6 0,0-21 12 15,0 16-2-15,1-8 0 0,-1-8-1 0,6 9 6 16,0 0-3-16,-6-9-1 0,12 9 0 0,-6-2 6 0,-6-7-11 16,15 6 7-16,-3-3-3 0,-1-3 12 15,2 2-12-15,3-2-3 0,1 0 7 0,-4-2-9 16,4 2 1-16,-2 0-1 0,-2-3 0 0,2 1 2 0,1-5-10 16,-2 1 10-16,-1-1-9 0,1 0 5 0,-1-1-6 15,-1 1 6-15,-3-2 19 0,-2 1-18 16,1 5-2-16,-1-6 11 0,-7 9-15 0,11-12 5 0,-5 8-10 15,-6 4 9-15,7-10-3 0,-2 3 4 0,-5 7-1 16,4-10 10-16,-4 10-10 0,0 0 8 0,9-14-10 16,-9 14 6-16,3-5 5 0,-3 5 0 0,0 0-7 15,0 0 4-15,0 0-3 0,0 0-7 0,0 0 1 16,6-10 8-16,-6 10-9 0,0 0 5 0,0 0 1 16,0 0-16-16,0 0 10 0,0 0 1 0,0 0-1 15,0 0 6-15,0 0-3 0,0 0 5 0,9 26-6 0,-9-16 10 16,3 0 0-16,-3-10 13 0,0 24 0 15,1-11 5-15,-1 5 16 0,0 0 4 0,0-4 7 0,0 1 10 16,-1 2-2-16,1 3 4 0,-3-5 1 0,1 2 0 16,2-1 1-16,-1 3 4 0,-1-2 1 0,2 0-1 15,0 1-5-15,2-4 3 0,-2 4 1 0,0-2-1 16,0-4 4-16,1 3-5 0,-2-1-1 0,2-2 3 16,1-1-2-16,-2 3-5 0,3-3-1 0,-3-1 3 15,3 4-3-15,-3-5-4 0,3 2-1 0,0-4-3 16,-3-7 0-16,3 21 8 0,0-13-10 0,-2 0-2 15,-1-8-3-15,6 16 2 0,-1-9-4 0,-5-7 3 16,3 14-3-16,-3-14-4 0,9 10 4 0,-6-3-5 16,-3-7 4-16,1 10-8 0,-1-10-2 0,6 8-1 15,-6-8-4-15,0 0-1 0,5 8-2 0,-5-8 3 16,0 0-3-16,1 9-10 0,-1-9 6 0,0 0-1 0,0 0-8 16,0 0 3-16,0 0 1 0,0 0-4 15,0 0-3-15,0 0 1 0,0 0-1 0,0 0 7 0,8 4-4 16,-8-4-7-16,0 0 6 0,0 0 2 0,0 0-11 15,0 0-11-15,0 0-16 0,0 0-35 0,0 0-41 16,0 0-48-16,0 0-63 0,0 0-64 0,0 0-45 16,0 0-46-16,-17-25-63 0,17 25-73 0,-4-14-403 15,4 14-976-15,0-12 432 0</inkml:trace>
          <inkml:trace contextRef="#ctx0" brushRef="#br0" timeOffset="267110.3041">22013 11546 60 0,'0'0'246'0,"10"-1"-6"15,-10 1-9-15,0 0-8 0,15-1-3 0,-15 1-7 16,12 5-2-16,-12-5-5 0,15 7-5 0,-7-1 8 15,-1 1-1-15,-1 3 7 0,4 0-7 0,-5 5-4 0,4-1 1 16,-2 2-15-16,-4-2-7 0,5 0-10 0,-4 4-13 16,1 4-19-16,-4-6-11 0,-1 4-9 15,-1-4-11-15,-2 8-9 0,-5-4-16 0,-1 3-31 0,-1-7-55 16,-4 1-64-16,-2 4-40 0,-2-3-57 0,0-1-78 16,5-5-98-16,-7 4-302 0,7-8-693 0,3 2 307 15</inkml:trace>
          <inkml:trace contextRef="#ctx0" brushRef="#br0" timeOffset="349463.3471">21495 11156 70 0,'0'0'155'0,"0"0"2"0,0 0-8 0,18 1-5 16,-18-1-8-16,0 0 0 0,0 0-7 0,0 0 4 16,0 0-8-16,0 0-7 0,0 0 2 0,0 0-8 15,0 0-5-15,0 0-7 0,0 0 3 0,0 0-3 16,0 0 0-16,0 0-2 0,0 0 0 0,0 0-6 15,0 0-1-15,0 0 0 0,0 0-4 0,0 0-4 16,0 0-3-16,0 0-4 0,-24-14-4 0,24 14-8 16,0 0 8-16,0 0-5 0,0 0-8 0,0 0-2 15,0 0-4-15,0 0 1 0,0 0-6 0,0 0 2 16,0 0-6-16,0 0 3 0,0 0-6 0,0 0-5 16,0 0-3-16,0 0 9 0,0 0-10 0,0 0-8 0,0 0-4 15,0 0 0-15,0 0-7 0,0 0 7 0,0 0 7 16,0 0-16-16,0 0 1 0,0 0 0 0,0 0 2 15,0 0 0-15,0 0 3 0,0 0-8 0,-6 24 2 16,6-24 3-16,0 0 4 0,0 0-1 0,-3 13 3 16,3-13-3-16,-4 8 3 0,4-8-4 0,0 0 3 15,-1 10 0-15,1-10-4 0,0 0 2 0,0 0-2 16,0 0 0-16,0 17-3 0,0-17 6 0,0 0 0 16,1 11 2-16,-1-11-3 0,0 0 6 0,0 14 3 15,0-14-5-15,0 0 0 0,2 13 5 0,-2-13 2 16,0 11 2-16,0-11-3 0,0 0-3 0,4 12 3 15,-4-12 1-15,4 10 1 0,-4-10 2 0,3 10-10 16,-3-10 21-16,2 12-15 0,-2-12 4 0,4 9-6 0,-4-9 6 16,0 0-4-16,2 13-2 0,-2-13 8 15,0 12-5-15,0-12 2 0,3 12-10 0,-3-12 11 0,0 0 5 16,1 16-10-16,-1-16 0 0,0 0 2 0,-1 13-6 16,1-13-8-16,1 11 14 0,-1-11-4 0,0 0 3 15,0 13 3-15,0-13-2 0,0 11 4 0,0-11-4 16,2 9-1-16,-2-9 7 0,0 0-7 0,-2 15 0 15,2-15-1-15,0 0 0 0,2 14 5 0,-2-14-5 16,0 9 0-16,0-9-4 0,0 0 4 0,0 0-3 16,3 16-1-16,-3-16 1 0,1 8 0 0,-1-8-2 15,0 0-2-15,2 14 4 0,-2-14-4 0,0 0 0 16,-2 13-1-16,2-13-2 0,2 11 2 0,-2-11-1 0,0 0 0 16,0 0-3-16,0 14-1 0,0-14 1 15,0 0 1-15,1 15-4 0,-1-15 2 0,0 0-1 16,0 12 6-16,0-12-5 0,0 0-4 0,0 0 6 0,-1 14 1 15,1-14-2-15,0 0 0 0,0 13 0 0,0-13 0 16,0 0-3-16,-2 15 3 0,2-15 0 0,0 0 1 16,-1 9-2-16,1-9-1 0,0 0 1 0,0 15-1 15,0-15-1-15,0 0 1 0,-3 10 1 0,3-10 2 16,0 0-3-16,-3 15 1 0,3-15 8 0,0 0-6 16,-3 9-2-16,3-9 3 0,0 0 1 0,-3 9 1 15,3-9-3-15,0 0 2 0,0 0 6 0,-5 14-7 16,5-14 0-16,0 0 1 0,-6 8-1 0,6-8 1 15,0 0-1-15,-1 11-1 0,1-11 1 0,0 0-2 0,-4 9 3 16,4-9 7-16,0 0-7 0,-2 14-4 16,2-14 1-16,0 0-1 0,-7 10-1 0,7-10 2 15,0 0-1-15,-2 11-3 0,2-11 4 0,0 0-2 0,-7 9-5 16,7-9 27-16,0 0-3 0,-5 11 3 0,5-11-2 16,0 0-2-16,-6 6-5 0,6-6 13 15,0 0-9-15,0 0-3 0,-7 11-1 0,7-11 1 16,0 0 2-16,-6 7-8 0,6-7 8 0,0 0-6 0,0 0 11 15,-8 7-11-15,8-7 0 0,0 0-1 0,-6 6 1 16,6-6-4-16,0 0 5 0,-9 5-9 0,9-5 9 16,0 0-6-16,-12 10 2 0,12-10-5 0,-11 1 0 15,11-1 0-15,-9 3-6 0,9-3 7 0,0 0-5 16,-14 6-3-16,14-6 8 0,0 0-10 0,-13 1 6 16,13-1-1-16,0 0 0 0,-14 0-8 0,14 0 8 15,0 0 0-15,0 0 6 0,-19-3-7 16,19 3 3-16,-12-4-2 0,12 4-1 0,-10-4-2 0,2-1-3 15,8 5 2-15,-9-10 12 0,9 10-23 0,-10-8-15 0,7 1-9 16,3 7-25-16,-6-15-28 0,1 8-33 16,5 7-40-16,-9-13-48 0,8 6-55 0,1 7-50 0,-9-15-48 15,6 6-64-15,3 9-93 0,-11-15-370 16,10 6-956-16,-5 0 422 0</inkml:trace>
        </inkml:traceGroup>
        <inkml:traceGroup>
          <inkml:annotationXML>
            <emma:emma xmlns:emma="http://www.w3.org/2003/04/emma" version="1.0">
              <emma:interpretation id="{633C9232-2816-4CC6-8B4D-064F98698127}" emma:medium="tactile" emma:mode="ink">
                <msink:context xmlns:msink="http://schemas.microsoft.com/ink/2010/main" type="inkWord" rotatedBoundingBox="24901,12029 26912,11858 26960,12430 24950,12601"/>
              </emma:interpretation>
            </emma:emma>
          </inkml:annotationXML>
          <inkml:trace contextRef="#ctx0" brushRef="#br0" timeOffset="268124.528">23167 11050 234 0,'0'0'230'16,"0"0"-13"-16,0 0-13 0,0 0-10 0,0 0-11 15,0 0-4-15,0 0-4 0,0 0-4 0,0 0-7 16,0 0-7-16,-40 3-2 0,25 1-9 0,2 2-6 16,-5-1-4-16,0 1-9 0,-5 9-5 0,6-10-9 15,-7 6-6-15,6-5-4 0,-2-1-6 0,3 4-4 16,2-2-4-16,1 3-9 0,-1-2-8 0,3-1-6 15,3-2 2-15,-1 4-19 0,3-3-3 0,7-6-2 16,-12 10-6-16,6-5-6 0,6-5 3 0,-5 10-5 0,5-10-8 16,0 0 7-16,0 11-1 0,0-11 0 0,0 0-13 15,9 10 1-15,-9-10-4 0,14 6 4 0,-6 0-2 16,3-4 1-16,-11-2-1 0,22 3 14 0,-10-1-19 16,3 0-1-16,3 3 1 0,0-3-2 0,-3-2-2 15,3 3 4-15,0 0-6 0,0 0 8 0,-1-2-7 16,3 3 0-16,-4-1 1 0,2 0 8 0,-4 5-11 15,0-5 6-15,1 1-4 0,2 2 2 0,-8 1 5 16,4 0-8-16,-2-3 5 0,-1 4-1 0,0-3-4 16,-2 2 10-16,-1-2-1 0,-1 5 6 0,2-2-1 15,4 2-2-15,-5-4-5 0,-1 1 9 0,-1 0-3 16,-2 0-5-16,-3-7 15 0,-2 18-4 0,2-18 10 0,-6 19-3 16,0-10 4-16,-1 0 0 0,-2 2-5 15,-3-2 0-15,-2 4-1 0,-3-6-2 0,0 6-4 16,-7-4 0-16,6-1-3 0,0 2-2 0,-5-2 5 0,-3-1-1 15,-1-1-5-15,5-1 3 0,-3 0-8 0,4-3 3 16,1 2 5-16,1-4-6 0,1 3-4 0,2-4 4 16,-1 1-10-16,4 1 10 0,13-1-2 0,-21 0-7 15,12 0-6-15,9 0-17 0,-13-3-19 0,13 3-21 16,-6-11-30-16,6 11-28 0,0 0-18 0,6-18-27 16,-6 18-25-16,12-10-36 0,-5 2-36 0,6-4-61 15,2 4-265-15,0-3-634 0,8 0 280 0</inkml:trace>
          <inkml:trace contextRef="#ctx0" brushRef="#br0" timeOffset="268489.5324">23732 11053 279 0,'0'0'278'0,"0"0"-15"16,3-11-11-16,-3 11-11 0,0 0-14 0,0 0-16 0,0 0-20 16,0 0-13-16,-11-11-15 0,11 11-7 0,0 0-14 15,0 0 1-15,-26 11-18 0,17-5 7 0,-3 3-1 16,0 0 3-16,3 1-3 0,-4 8 10 0,1 4-1 16,0-7 1-16,3 7-1 0,-1-1 5 0,1 3-1 15,3 1 5-15,-2-3-15 0,7-3-2 16,-2-1 0-16,6-1-1 0,-2 1-6 0,1-2-3 0,4-1-7 15,0 2-8-15,1-2-8 0,1 1-5 0,2-2-10 16,4 1-6-16,-4-4-7 0,6 2-6 0,-2-4-4 16,1 1-8-16,0-2-2 0,3-1-12 0,-4-1-16 15,3-3-28-15,-4 4-36 0,-2-6-43 0,1 2-49 16,1-3-37-16,-1 2-31 0,-12-2-39 16,18 2-46-16,-18-2-55 0,16-7-70 0,-11 2-287 0,2-2-754 15,-1 0 334-15</inkml:trace>
          <inkml:trace contextRef="#ctx0" brushRef="#br0" timeOffset="268941.9334">24070 11011 6 0,'4'-10'303'0,"-4"10"-10"0,0 0-14 16,0 0-9-16,0 0-17 0,3-8-12 0,-3 8-20 16,0 0-18-16,0 0-16 0,0 0-17 0,0 0-14 15,7-5-16-15,-7 5-8 0,0 0-21 0,0 0 1 16,0 0-2-16,0 0 2 0,0 0-7 16,0 31 0-16,3-23 4 0,-3-8 0 0,-3 18 6 15,3-8 1-15,0 4 1 0,-1 7 0 0,2-6 4 0,-2-1-3 0,-1-2-5 16,2 3-3-16,-1 1-5 0,-2 0-1 15,3-2-6-15,0-3-6 0,0-11 0 0,0 20-11 0,0-10-4 16,0-10-8-16,0 18 0 0,3-9-5 0,-2-1-6 16,-1-8 2-16,3 14-5 0,0-7-3 0,-3-7 1 15,8 10-8-15,-8-10 2 0,7 11-2 0,7-10-8 16,-14-1 3-16,13 6-6 0,-2-5-3 0,-11-1-2 16,23-1-4-16,-11 1 0 0,3-2-3 0,-3-2 1 15,3 3-4-15,2-2-4 0,-3-1 0 0,0-2-11 16,-2-2-12-16,0 5-11 0,-2 1-16 0,1 0-27 15,-11 2-27-15,16-6-33 0,-6 1-31 0,-10 5-21 16,14-7-25-16,-8 3-21 0,-6 4-32 0,0 0-37 16,0 0-34-16,3-15-52 0,-3 15-279 0,0 0-707 15,-6-16 313-15</inkml:trace>
          <inkml:trace contextRef="#ctx0" brushRef="#br0" timeOffset="269227.4822">24329 11073 202 0,'6'-7'349'0,"-6"7"-15"0,0 0-20 0,0 0-13 16,0 0-16-16,0 0-34 0,0 0-24 0,0 0-19 15,0 0-13-15,0 0-3 0,0 0 4 0,12 28-3 16,-12-17 2-16,0 3 9 0,-2 3 4 0,2-3-5 16,-3 3-11-16,0 7-6 0,0-10-9 0,2 7-12 15,-1-7-7-15,2 4-12 0,-1 5-11 0,-2-8-12 16,3 2-9-16,-1 0-13 0,1-1-7 0,1 1-10 15,-1-4-9-15,0 1-8 0,0-3-3 0,0 2-7 16,0 0-5-16,0-2-15 0,0-11-21 0,4 18-26 16,-2-11-34-16,-2-7-39 0,1 13-49 0,-1-13-7 15,6 8-27-15,-6-8-26 0,0 0-35 0,5 7-37 16,-5-7-35-16,0 0-34 0,0 0-73 0,0 0-229 16,19-17-687-16,-17 8 305 0</inkml:trace>
          <inkml:trace contextRef="#ctx0" brushRef="#br0" timeOffset="269547.5635">24580 10933 126 0,'0'0'259'0,"6"-10"-16"16,-6 10-14-16,0 0-14 0,0 0-10 0,0 0-10 15,16 4-11-15,-16-4-2 0,16 10-19 0,-7-3 4 16,5 3-6-16,-2 1-8 0,-3 1-5 0,9 7 3 16,-2 2 1-16,-1 3-5 0,1-7 10 0,1 8-7 15,-4-1 3-15,3 1-5 0,-4-1-4 0,2-2-6 16,-4 3-3-16,-1-2-11 0,-1-2-5 0,-1 3-8 16,-2-6-6-16,-4 0-14 0,-1-2 1 0,-1 0-13 0,-4-1-9 15,1 3-1-15,-5-2-11 0,1-3-4 16,-4 1-21-16,2-2-24 0,-2 3-38 0,1-5-45 15,3-2-34-15,-6 1-33 0,4 0-40 0,-5-3-63 16,6-1-63-16,-3-5-366 0,12 0-729 0,0 0 324 16</inkml:trace>
        </inkml:traceGroup>
        <inkml:traceGroup>
          <inkml:annotationXML>
            <emma:emma xmlns:emma="http://www.w3.org/2003/04/emma" version="1.0">
              <emma:interpretation id="{22A6E054-00B1-4780-858C-E09341F20DAB}" emma:medium="tactile" emma:mode="ink">
                <msink:context xmlns:msink="http://schemas.microsoft.com/ink/2010/main" type="inkWord" rotatedBoundingBox="27431,11876 28440,11791 28483,12299 27474,12385"/>
              </emma:interpretation>
            </emma:emma>
          </inkml:annotationXML>
          <inkml:trace contextRef="#ctx0" brushRef="#br0" timeOffset="269926.5477">25342 11130 118 0,'0'0'301'16,"0"0"-9"-16,0 0-12 0,19 0-11 0,-19 0-12 15,16-1-16-15,-16 1-9 0,18 0-15 0,-4 0-17 16,-14 0-7-16,25-4-7 0,-11 4-4 0,-1 0-8 15,0 0-8-15,2 0-5 0,0-4-4 0,3 4-7 0,-4 0-10 16,5 0-4-16,-4 0-10 0,3-3-1 0,-6 3-13 16,1-2-2-16,4 2-5 0,2-2-10 0,-6 0-6 15,-1-2-11-15,-1 3-5 0,-1-1-7 0,7 2-6 16,-3 0-7-16,-14 0-9 0,23-4 1 0,-16 3-15 16,-7 1 6-16,17-1-11 0,-17 1-19 0,0 0-29 15,15 0-39-15,-15 0-39 0,13-5-20 0,-13 5-14 16,0 0-27-16,0 0-35 0,0 0-47 0,0 0-48 15,-33 13-65-15,33-13-249 0,-25 1-657 0,11-1 290 0</inkml:trace>
          <inkml:trace contextRef="#ctx0" brushRef="#br0" timeOffset="270147.9552">25418 11286 79 0,'10'17'285'15,"-4"-13"-6"-15,-6-4-9 0,17 4-6 0,-1-4-9 16,-3 2-17-16,4 0-8 0,-1-2-10 0,4 3-9 16,-4-4-11-16,3 1-1 0,7-2-5 0,-7 2-10 15,6-2-10-15,-8 0-13 0,2 1-13 0,1 1-3 16,-2 1-18-16,-1-4-18 0,0 1-6 0,-1-1-11 16,-2-1-5-16,-1 4-8 0,-1-2-13 0,-12 2-24 15,19 0-31-15,-19 0-37 0,14-4-31 0,-14 4-46 16,0 0-53-16,9-1-65 0,-9 1-73 0,4-6-306 0,-4 6-649 15,6-10 288-15</inkml:trace>
          <inkml:trace contextRef="#ctx0" brushRef="#br0" timeOffset="270560.3453">26204 11037 215 0,'0'0'373'16,"9"-9"-28"-16,-9 9-31 0,6-5-10 0,-6 5-25 16,7-7-16-16,-7 7-23 0,9-13-17 0,-6 9-28 15,-3 4-14-15,10-10-16 0,-10 10-16 0,9-12-5 16,-6 4-20-16,5 1-8 0,-8 7-5 0,7-16-12 16,-4 8 0-16,-3 8-13 0,6-16-6 0,-3 7-7 15,0-2-14-15,0 1 7 0,-3 10 0 0,3-18-6 16,-1 10 1-16,-2 8-7 0,6-10 3 0,-6 10 2 0,3-7-6 15,-3 7-11-15,0 0-6 0,0 0-7 16,4-10 7-16,-4 10-15 0,0 0 3 16,0 0 9-16,0 0-9 0,9 24 9 0,-9-14 2 0,0 6 12 0,6-3 10 15,-6 4 8-15,0 4 11 0,3 0 5 0,-2 0 6 16,4 3 3-16,-4-6-1 0,2 6-5 0,-3 2 0 16,3-1-4-16,0-1-2 0,2-4-6 15,-4 4-3-15,4-6-5 0,-2 0-6 0,0-2-7 0,0 2-4 16,-3-6-3-16,3 4-7 0,-2-2 2 0,1-4-8 15,-1 1-17-15,-1-1-34 0,0-10-41 0,3 14-66 16,-3-14-62-16,0 11-54 0,0-11-54 0,0 0-83 16,-7 11-480-16,7-11-929 0,0 0 411 0</inkml:trace>
        </inkml:traceGroup>
      </inkml:traceGroup>
    </inkml:traceGroup>
    <inkml:traceGroup>
      <inkml:annotationXML>
        <emma:emma xmlns:emma="http://www.w3.org/2003/04/emma" version="1.0">
          <emma:interpretation id="{008DEA89-395C-42FB-85D7-DEF555292E73}" emma:medium="tactile" emma:mode="ink">
            <msink:context xmlns:msink="http://schemas.microsoft.com/ink/2010/main" type="paragraph" rotatedBoundingBox="5285,14703 28608,12984 28716,14453 5393,1617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2093A6E-A939-4221-91BA-5C9544693F80}" emma:medium="tactile" emma:mode="ink">
              <msink:context xmlns:msink="http://schemas.microsoft.com/ink/2010/main" type="line" rotatedBoundingBox="5285,14703 28608,12984 28716,14453 5393,16172"/>
            </emma:interpretation>
          </emma:emma>
        </inkml:annotationXML>
        <inkml:traceGroup>
          <inkml:annotationXML>
            <emma:emma xmlns:emma="http://www.w3.org/2003/04/emma" version="1.0">
              <emma:interpretation id="{35B641EC-62DF-4CB6-B4DB-619EF86CDDC9}" emma:medium="tactile" emma:mode="ink">
                <msink:context xmlns:msink="http://schemas.microsoft.com/ink/2010/main" type="inkWord" rotatedBoundingBox="5285,14703 7851,14514 7937,15677 5371,15866"/>
              </emma:interpretation>
            </emma:emma>
          </inkml:annotationXML>
          <inkml:trace contextRef="#ctx0" brushRef="#br0" timeOffset="273746.5615">3496 14014 22 0,'0'0'152'0,"0"0"-3"0,0 0-17 15,0 0-6-15,0 0-14 0,0 0-10 0,0 0-4 0,0 0-9 16,0 0-2-16,0 0-10 0,0 0 0 0,0 0-3 16,0 0 0-16,0 0-1 0,0 0 0 0,0 0-5 15,0 0 4-15,0 0-6 0,0 0-4 16,0 0-3-16,0 0 1 0,0 0-6 0,0 0 0 0,0 0-1 16,0 0-1-16,0 0-3 0,0 0-2 0,0 0 0 15,0 0-4-15,0 0 4 0,1-12 2 0,-1 12-4 16,0 0 3-16,0 0-2 0,0 0 3 0,0 0 2 15,0 0 3-15,0 0 0 0,0 0 1 0,0 0-2 16,-4-18 5-16,4 18-7 0,0 0-1 0,0 0 0 16,0 0-4-16,4-11 2 0,-4 11 2 0,0 0-8 0,0 0 3 15,0 0-1-15,0 0-1 0,0 0 1 16,2-12 0-16,-2 12-2 0,0 0-4 0,0 0-2 16,0 0-1-16,0 0 0 0,4-8 3 0,-4 8-9 0,0 0-4 15,0 0-2-15,0 0-1 0,0 0-1 0,0 0-6 16,0 0-5-16,0 0-2 0,0 0 6 15,0 0-5-15,0 0 5 0,0 0-3 0,0 0 0 16,0 0 4-16,0 0 2 0,0 0 6 0,12 26-3 0,-12-26 5 16,2 15 2-16,2-8 0 0,-4-7 5 0,5 16-8 15,-5-10 12-15,0-6-4 16,9 16 2-16,-8-7-7 0,2-1 7 0,-3-8 2 0,6 18 2 0,-6-11-8 16,3 3-2-16,-3-10 4 0,2 15 0 0,1-9-3 15,-3-6 5-15,9 17-9 0,-7-9 6 0,-2-8 2 16,5 14-6-16,-2-8-1 0,3-2 5 0,-6-4 0 15,10 11-6-15,-4-5-7 0,-1-1-1 0,-5-5 2 16,9 8 2-16,-9-8 2 0,7 9-3 0,-7-9-4 16,6 11 1-16,-6-11 0 0,5 6-2 0,-5-6 1 0,0 0 5 15,9 10-9-15,-9-10 2 0,3 10-2 16,-3-10 1-16,4 7-2 0,-4-7 9 0,0 0 0 16,7 9-12-16,-7-9 3 0,2 8-2 0,-2-8-1 0,0 0 1 15,7 5-4-15,-7-5 2 16,6 11 0-16,-6-11 1 0,0 0-3 0,6 7 3 0,-6-7-2 0,0 0 0 15,5 10 1-15,-5-10-1 0,0 0-1 0,3 10 1 16,-3-10 4-16,0 0-1 0,4 13-3 0,-4-13 6 16,0 0-2-16,0 9 1 0,0-9-2 15,0 0 0-15,0 13 2 0,0-13 3 0,0 0-1 0,-1 13 2 16,1-13 2-16,-6 11 8 0,6-11-9 0,-6 7 3 16,1 2 0-16,5-9-2 0,-7 11 1 0,7-11 1 15,-8 9 9-15,1-6-14 0,7-3 0 0,-18 8 2 16,11-2-2-16,-1-3 1 0,8-3-1 0,-15 8-3 15,6-5 3-15,0 1-2 0,9-4 2 0,-14 10 0 16,3-6-2-16,2 1 1 0,-1 0-1 0,10-5 0 16,-23 5-2-16,11-4 2 0,3 4 0 0,-1-2 1 0,10-3 0 15,-16 2 1-15,4-2-2 0,12 0 3 0,-20 1-1 16,20-1-2-16,-18-3 1 0,18 3-1 16,-19-3 6-16,19 3-6 0,-15 0 0 15,15 0-3-15,-18-10-2 0,11 5 2 0,-1-2 1 0,1 1 3 0,7 6-9 16,-14-14 1-16,7 8-1 0,1-3-1 0,-2 2-1 15,1-3 3-15,7 10-1 0,-9-9-1 0,5 0 1 16,4 9-3-16,-9-13 2 0,6 8 5 0,3 5-6 16,-6-13-2-16,6 13-2 0,-5-11 0 0,5 11 0 15,0 0-10-15,-7-9-8 0,7 9-25 0,-3-8-17 16,3 8-20-16,0 0-30 0,0 0-31 0,-9-10-34 16,9 10-34-16,0 0-38 0,-8-7-45 15,8 7-54-15,0 0-360 0,-9-13-767 0,3 9 339 0</inkml:trace>
          <inkml:trace contextRef="#ctx0" brushRef="#br0" timeOffset="275067.7639">4042 14147 59 0,'0'0'246'0,"0"0"-11"0,0 0-15 16,0 0-10-16,0 0-12 0,0 0-8 0,0 0-11 15,0 0-5-15,0 0-7 0,25-13-4 0,-25 13-10 16,14-5-5-16,-14 5-5 0,19-3-6 0,-10 3-8 16,3-3-4-16,1 1-13 0,2 2-7 0,4-2-8 15,-1 1-11-15,-1-1 4 0,2-2-13 0,-1 4-6 16,1 0-3-16,-2 0-10 0,-1 4 1 0,1-8-7 16,1 4-8-16,-3-1 2 0,-2 1-10 0,-13 0-3 15,24 0 2-15,-15-1-7 0,4 2-8 0,1-1-3 16,-14 0 5-16,19 0-3 0,-9 0-2 0,-10 0 0 15,17 1-6-15,-17-1-8 0,18 0-23 0,-18 0-22 16,12 6-20-16,-12-6-30 0,10 3-32 0,-10-3-38 0,6 8-46 16,-6-8-46-16,0 0-269 0,0 0-566 15,0 0 250-15</inkml:trace>
          <inkml:trace contextRef="#ctx0" brushRef="#br0" timeOffset="275310.1141">4142 14398 56 0,'0'0'284'0,"0"0"-2"15,0 0-12-15,0 0-10 0,0 0-19 0,25 4-13 16,-13-4-14-16,3-1-11 0,3-6-15 0,-2 3-4 16,4 0-15-16,0-1-9 0,6 1-10 0,-1-3-6 15,0 4-17-15,-1-4-8 0,-4 3-16 0,5 0-3 16,-7 2-15-16,3 0-9 0,-2-2-6 0,-2 3-16 15,-1-3-20-15,-5 4-27 0,2 0-32 0,-13 0-30 16,19 5-43-16,-19-5-39 0,11 6-47 0,-11-6-62 16,0 0-265-16,0 0-553 0,0 0 245 0</inkml:trace>
          <inkml:trace contextRef="#ctx0" brushRef="#br0" timeOffset="276073.507">4926 14056 27 0,'-9'-6'246'0,"9"6"-9"0,-7-5-14 15,7 5-10-15,0 0-11 0,0 0-11 0,-12-7-10 16,12 7-7-16,-6-6-13 0,6 6-3 0,0 0-15 16,0 0-10-16,0 0-12 0,0 0-4 0,0 0-11 15,10-21-4-15,-10 21-7 0,11-9 0 0,-2 3-10 16,0 1-9-16,1-2 8 0,5 2-8 0,0-1-1 15,3-2-2-15,1 3 2 0,1 0-2 0,-4 3-5 16,3-2 0-16,1 3-2 0,-1-3-6 0,-1 5 1 16,-2-2-10-16,-1 5-5 0,3-3-7 0,-4 5 3 15,-4 0 9-15,-1 2-10 0,-3-2-4 16,0 3 1-16,-3 1-2 0,0 0-4 0,-3 3 1 0,0 2 4 16,-5-2-7-16,-1 2 1 0,-1-1 0 0,-2 0-2 15,0 3-2-15,-4 0 0 0,-1-1-3 0,7-3-7 0,-8 0 3 16,1-1-5-16,3 1-3 0,3-6 6 15,2 0-2-15,0 1 0 0,6-8-6 0,-12 13-4 0,9-10 6 16,3-3-4-16,-10 6-5 0,10-6-4 0,0 0 13 16,0 0-4-16,0 0 0 0,0 0-2 0,0 0-3 15,0 0 5-15,0 0-13 0,37-6 4 0,-37 6 4 16,22-9 0-16,-8 4 0 0,-1-1-2 0,1 1-3 16,2-1 6-16,-2 1-2 0,0 0 4 0,1 2 2 15,0-2-7-15,-1 2 2 0,-1-3 5 0,1 2 9 16,-4-1 1-16,0 3 1 0,-10 2-1 0,20-1 3 15,-11-2-1-15,-9 3 0 0,18 0 2 0,-18 0 1 16,19 4 3-16,-8-1-5 0,-6 1 5 0,-5-4 2 16,14 10 0-16,-7-7-1 0,-1 3 5 0,-6-6 5 15,11 11 5-15,-8-4 3 0,-3-7 1 0,6 15 0 16,-3-7 0-16,-3-8 3 0,1 16 2 0,-5-4 6 16,4-3-5-16,0-9 1 0,-12 18-4 0,7-10-2 0,-4-1-6 15,2 4-3-15,-4 1-5 0,3-2-1 16,-6-1-2-16,5 0-4 0,2-2-4 0,-5 4-3 15,3-1-16-15,-2 2-24 0,4-6-25 0,-2 1-34 0,-1 0-37 16,10-7-34-16,-14 10-29 0,7-5-31 0,7-5-33 16,-15 4-40-16,6-2-55 0,9-2-65 0,0 0-252 15,0 0-710-15,0 0 315 0</inkml:trace>
          <inkml:trace contextRef="#ctx0" brushRef="#br0" timeOffset="276258.0088">5726 14266 124 0,'14'0'315'16,"3"0"-14"-16,-5 5-15 0,-6 1-14 0,4 0-14 0,-4 2-14 15,0 5-20-15,-3 2-12 0,-1 1-17 0,-5 2-25 16,-3 8-12-16,-2-3-19 0,-4 5-13 0,-1 11-8 16,-1-8-17-16,1 4-25 0,-6-4-40 0,2 1-44 15,-5 2-62-15,5-10-71 0,1-5-75 0,-6 11-271 16,7-12-527-16,-2 0 232 0</inkml:trace>
          <inkml:trace contextRef="#ctx0" brushRef="#br0" timeOffset="274061.5239">3274 13794 218 0,'0'0'345'0,"0"0"-17"16,-8-13-13-16,8 13-16 0,0 0-14 16,-3-8-13-16,3 8-20 0,0 0-7 0,0 0-31 0,-3-13-16 15,3 13-17-15,0 0-30 0,0 0-12 0,0 0-14 16,0 0-14-16,6-15-11 0,-6 15-9 0,0 0-19 15,0 0-25-15,12-3-29 0,-12 3-38 16,0 0-38-16,15 1-43 0,-15-1-48 0,12 9-67 0,-12-9-81 16,9 5-231-16,0-1-571 0,-9-4 252 0</inkml:trace>
        </inkml:traceGroup>
        <inkml:traceGroup>
          <inkml:annotationXML>
            <emma:emma xmlns:emma="http://www.w3.org/2003/04/emma" version="1.0">
              <emma:interpretation id="{7F8B22D2-1171-4A6B-ABCE-0670877BD4F5}" emma:medium="tactile" emma:mode="ink">
                <msink:context xmlns:msink="http://schemas.microsoft.com/ink/2010/main" type="inkWord" rotatedBoundingBox="9497,14785 15280,14358 15360,15437 9577,15864"/>
              </emma:interpretation>
            </emma:emma>
          </inkml:annotationXML>
          <inkml:trace contextRef="#ctx0" brushRef="#br0" timeOffset="277428.475">7438 14154 302 0,'0'0'314'0,"-14"3"-19"0,14-3-24 0,0 0-25 16,0 0-21-16,0 0-23 0,0 0-21 0,0 0-18 15,0 0-16-15,0 0-15 0,0 0-9 0,0 0-2 16,0 0-11-16,0 0-3 0,0 0-1 0,21 18-9 16,-21-18 4-16,13 0 0 0,-13 0-11 0,26-3-9 15,-13 0-5-15,2-1-10 0,-1-1-5 0,2-2-5 16,0 3-7-16,1-5-1 0,-2 2-6 0,3-4-3 16,-3 0-2-16,-2 2-5 0,0-3-4 0,2 0 14 15,-7-1-6-15,4 1 7 0,-5-2-14 0,-1 0 6 16,-1 3-9-16,-2-2-3 0,-3-2-2 0,0 1-7 15,0 14-4-15,-8-23 9 0,2 13-13 0,0 0 0 16,-1-1 0-16,-7 1 0 0,5 0-6 0,-7 1 5 0,7 7 0 16,-4-3 0-16,-4 3-7 0,1 2 3 15,-1 2-1-15,1-2 1 0,0 7-5 0,1 2 11 16,-2 0-8-16,4-3 3 0,-1 9-2 0,2-4 12 0,2 3-2 16,-2 2-2-16,5-1-1 0,-2-2-3 0,4 5 3 15,-1-1 3-15,3-4-2 0,0 2-1 16,3 3 5-16,3-5-7 0,3 1 10 0,-1-7-8 0,-2 3 1 15,6-2 4-15,1 3-4 0,-4-3 10 0,7-3-13 16,-1 1 7-16,-1-2-2 0,5-3-7 0,1 3 6 16,-1-5 2-16,0-2-6 0,2-1 0 0,-1 3-5 15,2-5 3-15,-2 4 2 0,-1-3-5 0,0-2 4 16,-2 0 2-16,1 0-2 0,-2 0-3 16,1-1 5-16,-4 2-1 0,-1-1 0 0,0 1-5 0,-2 2 8 15,-7 4-4-15,12-7-7 0,-12 7 7 0,11-3-8 0,-11 3 3 16,0 0 3-16,9-2 1 0,-9 2 13 15,0 0 8-15,10 15 12 0,-10-7 17 0,3 4 2 16,3 4 11-16,-1 4 13 0,-3-6 4 0,7 9 2 16,-4 0 6-16,1 1 2 0,0 1 0 0,-3 2 0 15,4 8 1-15,-4-10-2 0,3-4-4 0,-1-2-2 16,4 4-9-16,-6 0-2 0,0-9-4 0,4 7-7 0,-4-2-7 16,-3-2-4-16,3 5-5 0,0-9-6 0,-3-3-2 15,0 2-3-15,0-12-4 16,3 16-3-16,-3-6-15 0,0-10-22 0,-3 14-28 0,3-14-36 0,-3 12-41 15,3-12-43-15,0 13-42 0,0-13-40 0,0 0-36 16,-3 11-50-16,3-11-67 0,0 0-399 0,0 0-853 16,0 0 377-16</inkml:trace>
          <inkml:trace contextRef="#ctx0" brushRef="#br0" timeOffset="277915.8138">8210 14252 263 0,'6'-7'328'0,"-6"7"-9"15,14-7-24-15,-8 4-18 0,-6 3-19 0,19-5-16 16,-10 2-17-16,-9 3-17 0,21 0-6 0,-9 0-9 16,-12 0-4-16,22 3 4 0,-9-3 0 0,1 1-5 15,5 1-5-15,-5 0-2 0,1 0-10 0,1-1-9 0,3-2-9 16,-2 1-9-16,2-2-9 0,1 2-10 0,-1 0-13 15,-3-2-9-15,7-1-9 0,1-1-7 16,-7 2-8-16,7-2-10 0,-1-1-7 0,-7 0-6 0,9-3-7 16,-8 2-4-16,-1 1-4 0,4 3-15 0,-10-1-17 15,2 0-26-15,-12 3-18 0,16-5-25 16,-16 5-41-16,8-3-40 0,-8 3-34 0,0 0-31 16,0 0-35-16,0 0-39 0,0 0-44 0,0 0-64 0,-33 14-228 15,20-10-666-15,-4 3 295 0</inkml:trace>
          <inkml:trace contextRef="#ctx0" brushRef="#br0" timeOffset="278007.5665">8277 14444 243 0,'-6'10'294'16,"6"-10"-5"-16,0 0-4 0,0 0-14 0,23 9-20 16,-13-11-9-16,5 2-26 0,1-2-5 0,1 1-13 15,10-3-12-15,-2 1-8 0,3-4-13 0,-1 3-18 16,2-3-12-16,-3 6-12 0,0-6-7 0,1 4-19 0,-2 0-6 15,-6 3-12-15,1-3-26 0,-7-1-26 16,4 4-42-16,-1 0-37 0,-7 0-46 0,-9 0-49 16,19 0-50-16,-19 0-55 0,14-2-271 0,-14 2-566 0,0 0 250 15</inkml:trace>
          <inkml:trace contextRef="#ctx0" brushRef="#br0" timeOffset="279400.9641">8998 14217 287 0,'0'0'298'0,"0"0"-21"16,0 0-24-16,0 0-22 0,3-10-23 0,-3 10-17 15,0 0-8-15,0 0-9 0,0 0-13 0,0 0-3 16,0 0-8-16,16 20-1 0,-16-20-9 0,0 18-2 15,6-7 0-15,-3-1 1 0,3 7-2 0,-2-5-13 16,2 4-6-16,-3-2 1 0,5 0-7 0,-5-1-5 16,3 3-11-16,-3-3-6 0,3 1-9 0,-2 0-1 15,-1-1-9-15,3-5-4 0,-6 2-8 0,5 1-6 16,-5-11-5-16,3 12-7 0,-3-12-1 0,3 11-4 0,-3-11 2 16,3 6-9-16,-3-6 3 0,0 0-3 0,0 0-12 15,13 3-14-15,-13-3-5 0,0 0-9 0,0 0-12 16,16-22-23-16,-10 15-13 0,-3-4-12 15,5-3-10-15,-2-3-9 0,0-1-14 0,7-6-9 0,-7 4 5 16,5-5 2-16,-3 1 11 0,1 2 10 0,-1 5 8 16,-1 1 7-16,-1 1 12 0,3 1 20 0,-1 0 17 15,-2 2 19-15,-3 4 14 0,3 1 11 0,-6 7 5 16,7-15 12-16,-7 15-4 0,6-7-6 0,-6 7 3 16,7-2 12-16,-7 2 9 0,0 0 8 0,0 0 10 15,12 13 9-15,-12-13 5 0,6 17 3 0,-3-10 1 16,-1 3 9-16,1 1 4 0,3 3-5 0,0-5-1 15,-5 3 4-15,5 2-10 0,0 2 4 0,-1-4-11 16,1 2-7-16,-3-2-4 0,3 1-8 0,1 0-1 16,-4-2-9-16,3-2-5 0,-2-1-6 0,2 0-1 15,-3-2-4-15,3 3-4 0,2-5-1 0,-8-4-3 16,12 8-3-16,-6-4-2 0,-6-4-5 0,7 4-1 16,-7-4-3-16,14 2-6 0,-14-2-4 0,0 0-5 0,19-7-7 15,-13 1-4-15,0-1-9 0,-3-2-3 16,1 1-6-16,5-4-4 0,-1-7 2 0,-2 4-5 15,4 4 2-15,-4-5 1 0,-3 2 2 0,8-1 4 0,-8 3 1 16,3 4 3-16,-1-1 4 0,-2 0 0 0,-3 9-1 16,8-11 1-16,-8 11 2 0,3-10-5 0,-3 10 8 15,0 0-2-15,0 0 6 0,0 0 3 16,0 0 7-16,0 0 4 0,22 17 3 0,-16-11-1 0,-1 2 1 16,1 3 2-16,0-3 2 0,1 1 1 0,-1 4-2 15,5-1-1-15,2-2-3 0,-1 4 1 0,0-4 1 16,1-3-1-16,1 4 3 0,-1-1-2 0,3-7-1 15,1 1 2-15,-5-1-3 0,1 1 2 0,1-4 0 16,-1 1-2-16,2-1-1 0,-15 0 0 16,19-5 1-16,-8 2-2 0,-1-1-1 0,-4-7-3 0,3 7 6 15,0-5-8-15,-4-1 4 0,1-2-10 16,0-1 1-16,1-1-4 0,-4 3-5 0,0-4 3 0,1 3 0 16,-1-2 4-16,0 3-1 0,3-1-3 0,-6 12 2 15,3-15 0-15,-1 8 0 0,-2 7 0 0,4-10-6 16,-4 10 4-16,0 0 1 0,8-8 0 0,-8 8-1 15,0 0 3-15,0 0 1 0,0 0 3 0,19 16 4 0,-13-11-1 16,0 2 7-16,-1 1-5 0,5 1 0 0,-4 1 2 16,3-3 3-16,1-2-5 0,4 6 7 0,-2-3-2 15,1-5-2-15,-2-1 4 0,1 3-1 16,4-1 0-16,-3-2-1 0,4-4 0 0,1 2 1 16,-5-4-2-16,6-1 0 0,-5 3-3 0,2-3 0 0,1-1 1 15,-4-3-1-15,2 0-2 0,-6-1-5 0,1-2-5 16,-2 1-6-16,-2-2-5 0,-3-1-6 0,1-1 2 15,-5 2-20-15,-2-1-5 0,0 0 1 0,0 0 7 16,-5 0 0-16,-1 2 0 0,-3 1 5 0,2 3 1 16,-3 2 5-16,-7 1-6 0,7 4 12 0,-5 1-1 15,5 1 9-15,-4 4 3 0,1 1 6 0,2-1 5 16,2 4 12-16,-1-2-3 0,0 3 11 16,7 5 2-16,-5-5 3 0,5 3 4 0,-1 5 2 0,4-5-3 15,0 2 5-15,3-1-2 0,0-3 1 0,3 2-5 16,0 0-2-16,1-1-3 0,2 2 1 0,2-4-1 0,-2 5 0 15,4-8 2-15,-4 0-6 0,3 3-1 0,3-5 0 16,-5 0-6-16,4-3 0 0,1 0-10 16,-12-2-8-16,22 2-7 0,-12-4-13 0,2 2-9 0,-12 0-7 15,20-9-10-15,-13 4 1 0,7-5-5 0,-2-2 0 16,-5-1 6-16,3 0-6 0,-4-2-3 0,3 2 4 16,-3-2 4-16,2-4 14 0,-1 4-7 0,1-3 3 15,-4 1 2-15,5-1 11 0,-1 4-3 0,1 1 5 16,-2 2 9-16,-1 2 8 0,-3 1 4 15,-3 8-1-15,13-11 8 0,-13 11 7 0,11-7 2 0,-11 7 22 16,15 3 10-16,-15-3 12 0,13 10 9 0,-5-5 12 16,-2 3-2-16,7 1 12 0,-1 2 5 0,0 2 6 15,-2-1 3-15,4 1 1 0,-1 2 4 0,5-3-4 16,-3 2 0-16,4 2-1 0,1 0-4 0,-1-3-2 16,-4-2-3-16,3 0 0 0,0 0-12 0,-5-3 3 15,4 0-10-15,-1 0-7 0,2-1-3 0,0-3-9 16,-3 2-3-16,1-5-2 0,1 1-5 0,-1-2-6 15,-3 1-8-15,1-2-17 0,-14 1-20 0,21-3-29 16,-14-1-38-16,-7 4-32 0,20-6-44 0,-13 1-41 0,2-3-39 16,-3-1-35-16,-3 2-40 0,3-3-44 15,-6 10-51-15,7-21-329 0,-7 8-795 0,0-2 352 16</inkml:trace>
          <inkml:trace contextRef="#ctx0" brushRef="#br0" timeOffset="279678.3084">10923 13983 203 0,'6'-12'202'0,"-6"12"-12"0,3-11-6 0,-3 11-6 0,0 0-6 16,7-10-6-16,-7 10-5 0,5-6-6 0,-5 6-6 15,0 0-7-15,0 0-9 0,0 0-2 0,4-7-7 16,-4 7-10-16,0 0 6 0,0 0 2 0,0 0-1 16,0 0-1-16,0 0-1 0,14 16 3 0,-14-16 5 15,6 13 9-15,1-4 10 0,-1 0 5 16,0-1-5-16,8 4 2 0,-6-2-5 0,4-1 0 0,-1 2-7 15,2 0 3-15,2-2-6 0,0 1-4 0,3 0-6 16,-2-4-3-16,8 5-7 0,-6 0-9 0,0-3-8 16,4 1-4-16,2 2-5 0,-4-3-10 0,5 1-1 0,-1-3-11 15,-6 1-3-15,4 2-7 0,1 0-6 0,-4-4-3 16,-1 1-5-16,-3-2-3 0,4 2-7 16,1 2-2-16,-7-4-2 0,-3-1-2 0,1 0-3 0,-2-2-5 15,1 5-8-15,-10-6-8 0,15 6-14 0,-15-6-13 16,6 7-13-16,-6-7-23 0,5 7-25 0,-5-7-33 15,0 0-40-15,0 0-33 0,0 0-21 16,0 0-40-16,-18 11-52 0,18-11-58 0,0 0-365 0,0 0-790 16,-27-14 350-16</inkml:trace>
          <inkml:trace contextRef="#ctx0" brushRef="#br0" timeOffset="279949.1699">11394 13880 184 0,'0'0'287'16,"-15"-2"-4"-16,15 2-9 0,0 0-10 0,-16 18-14 15,11-8-18-15,-6 1-5 0,-1 9-12 0,-2-2 1 16,-2 2-2-16,5 6-8 0,1-5 11 0,-5 5-5 16,2 0 2-16,-1-4-10 0,-2 3-7 0,1-2-15 15,3-2-14-15,-5-2-13 0,7 3-14 0,0-8-12 16,1 3-10-16,-2-1-13 0,2-3-10 0,-4 0-9 0,7-1-9 15,-8-1-10-15,7 2-25 0,1-7-35 0,0-1-42 16,0 2-42-16,0-1-42 0,6-6-33 16,-7 11-41-16,1-5-53 0,6-6-66 0,-14 4-92 0,14-4-222 15,0 0-676-15,-13-12 300 0</inkml:trace>
          <inkml:trace contextRef="#ctx0" brushRef="#br0" timeOffset="280768.5434">11910 13498 202 0,'0'0'291'15,"0"0"-8"-15,0 0-17 0,0 0-13 0,0 0-16 16,0 0-16-16,0 0-18 0,0 0-9 0,0 0-19 16,0 0-8-16,0 0-13 0,0 0-3 0,-28 18-14 15,17-8 0-15,3-2-9 0,0 0-15 0,-2 3-10 0,2 0-2 16,-1 2-10-16,0-2-10 0,5 0 3 0,-2 2-3 16,0-2-15-16,1 1-6 0,4 1-8 15,1-13-1-15,-6 18-8 0,6-18-1 0,0 14-3 16,4-4 1-16,-1-3-7 0,3 0-3 0,-6-7-1 0,14 14-6 15,-8-7 6-15,3-4-7 0,1 3-4 16,-1-1 2-16,-9-5-5 0,24 6 0 0,-12-2 0 0,-2-1 0 16,1-3-3-16,1 5-7 0,-12-5 4 0,18 6-5 15,-9-2 3-15,-9-4-4 0,14 6 3 0,-11-1 9 16,3 0-5-16,-6-5 9 0,6 15 12 0,-4-9 9 16,-2-6 7-16,-2 21 13 0,-1-12 4 0,-3 6 4 15,-1 1 1-15,-2-1 3 0,0 1 4 0,-3-1 3 16,2-2-6-16,-2 7-1 0,-5-2-6 0,8-1-1 15,-3 5-8-15,5-11-4 0,0-1-3 0,1 2-7 16,0-3-3-16,3-2-2 0,-2 3-6 0,5-10 0 16,-4 14-4-16,4-14-1 0,0 0-3 0,4 14-4 15,-4-14 3-15,8 7-5 0,-8-7-5 0,13 3-4 16,-13-3-8-16,18 1-10 0,-18-1-3 0,19 0-3 16,-11 0-1-16,-8 0-1 0,18 3 1 0,-18-3-1 15,16 3 3-15,-16-3 2 0,14 4-2 0,-7-2 0 16,-7-2 11-16,12 12-6 0,-8-6 2 0,-1 3 8 15,2 0 6-15,-4 1 10 0,4 1 8 0,-2-3 14 16,1 5 0-16,-2-2 0 0,-1 0-2 0,4 4 3 0,-4 0-1 16,4-1 4-16,1-3-1 0,0 3-4 0,-2-3-2 15,2 2-1-15,0-4-3 0,-1 0-4 16,0 1-1-16,1-3-2 0,-1 4-1 0,4-5-7 16,-5 1-12-16,-4-7-26 0,12 7-38 0,-12-7-44 0,6 9-37 15,-6-9-46-15,0 0-39 0,6 7-46 16,-6-7-57-16,0 0-63 0,0 0-397 0,0 0-854 0,0 0 379 15</inkml:trace>
          <inkml:trace contextRef="#ctx0" brushRef="#br0" timeOffset="282674.0958">12341 13770 2 0,'0'0'228'0,"6"-7"-9"0,-6 7-9 15,0 0-8-15,0 0-8 0,3-11-8 0,-3 11-9 16,0 0-5-16,0 0-7 0,0 0-4 0,0 0-5 16,0 0-10-16,0 0-3 0,0 0-7 0,0 0-7 15,0 0-12-15,0 0-5 0,11-3-9 0,-11 3-10 16,0 0-8-16,0 0-9 0,0 0-3 0,0 0-4 15,0 0-9-15,0 0 2 0,0 0-8 0,0 0 6 16,0 0-10-16,6 21-1 0,-6-21 1 0,0 0-1 16,7 8 0-16,-7-8 1 0,8 6-9 0,-8-6 7 15,13 3-5-15,-13-3-3 0,13 0 1 0,-13 0 3 16,17-3-12-16,-17 3 4 0,18-6-5 0,-6 2-8 16,1 0-2-16,3-3 1 0,-2 0-5 0,-1-3 6 15,1 3-11-15,-1-4 7 0,1 4-4 0,-1-3 5 16,-4 0-9-16,1-1 4 0,-2 5-11 0,-1-6 2 15,-1 5 0-15,0-3 0 0,-3 1 6 0,2 1-6 16,-4-2 1-16,-1 10 4 0,2-18-8 0,1 7 0 16,-3 11-3-16,0 0 3 0,-8-21-4 0,2 18 10 0,6 3-6 15,-12-10 0-15,6 6-9 0,6 4 3 16,-18-7 0-16,18 7 3 0,-16-3-3 0,4 3 7 16,12 0-5-16,-19 0 7 0,7 2 2 0,12-2 3 0,-21 5-3 15,12-2 7-15,-3-3-1 0,3 5 3 0,-1 0 3 16,1 0-1-16,-3-3-3 0,3 2 2 15,-2 2 7-15,2-2 4 0,-1 1 1 0,3 4 7 0,-2-3-9 16,0-1 0-16,1 2-3 0,1 3 5 0,-1-5-3 16,2 4-1-16,6-9 8 0,-7 18-11 0,2-8-1 15,4-2-3-15,1-8-3 0,-6 17 1 0,4-10-3 16,2-7 3-16,0 0-1 0,3 24 0 0,0-17-2 16,0 0-1-16,3-1-1 0,0 3 3 0,-6-9-4 15,14 12-2-15,-2-7 2 0,0-3-4 0,2-2 1 16,0 1-1-16,1 1 4 0,3-4-6 0,-3 4-4 15,3-5-6-15,-2-1-2 0,2-2-3 0,1 3 18 16,1-4-26-16,-4-1 2 0,2-1 2 0,-3 0 2 16,1 0-1-16,-1-2 1 0,-1 4 0 0,-3-3 2 15,0 1 2-15,-2 1 1 0,-3 0-3 0,1 2 2 16,-1-1 7-16,-6 7 0 0,8-13 1 0,-8 13 1 16,7-11-1-16,-7 11 5 0,0 0 3 0,6-11 4 0,-6 11 1 15,0 0-6-15,0 0 4 0,6-7-3 0,-6 7-2 16,0 0 0-16,0 0-1 0,0 0 2 0,0 0-2 15,0 0 3-15,0 0 2 0,0 0 3 0,-4 32 7 16,4-32 8-16,1 24 6 0,-1-7 3 16,0-3 11-16,0 8 12 0,3-5 3 0,-1 3 6 0,-2 1 0 15,0 4 3-15,0 2 3 0,0 1 3 0,1-3 1 16,-1-1-2-16,2 2-2 0,1-3 7 0,-2-2-1 16,4 0 3-16,-4-3-2 0,3-1-5 0,-2 1 1 15,-2-1-5-15,0 0 5 0,3 2 0 0,0-6 6 16,-2 2-8-16,4-1-8 0,-2-2-2 0,1 0 4 15,-2-2-4-15,-1-1 3 0,-1-9-5 0,5 18 1 16,-2-13-1-16,-3-5-6 0,6 13 0 0,-6-13 3 0,4 10-7 16,-4-10 8-16,0 0-20 0,3 11-5 0,-3-11 17 15,0 0-24-15,0 0 0 0,5 7-1 0,-5-7-4 16,0 0-5-16,0 0 3 0,0 0 0 0,0 0-3 16,0 0 4-16,0 0-14 0,4 7-2 0,-4-7-8 15,0 0 0-15,0 0 0 0,0 0-22 16,0 0-40-16,0 0-39 0,0 0-43 0,0 0-45 15,0 0-48-15,0 0-52 0,0 0-53 0,0 0-36 0,-9-33-48 16,9 33-51-16,0 0-444 0,0-20-998 0,-1 9 442 16</inkml:trace>
          <inkml:trace contextRef="#ctx0" brushRef="#br0" timeOffset="282918.4425">13165 14026 284 0,'5'8'328'0,"3"-3"-3"0,-1 2-12 15,2 4-8-15,-1 0-11 0,-1 1-6 0,-1 0-7 16,-3 5-15-16,3-3-17 0,-4 3-20 0,1 0-12 16,-3 1-17-16,0 0-17 0,-6 3-20 0,0 0-15 15,-3 3-12-15,-3 0-18 0,0-3-11 0,-2 1-33 0,1-2-32 16,1 1-51-16,-1-2-40 0,-1-3-43 0,1 5-43 15,-2-1-50-15,3-5-64 0,3-1-86 0,-7-3-248 16,5 0-631-16,2-5 278 0</inkml:trace>
          <inkml:trace contextRef="#ctx0" brushRef="#br0" timeOffset="323687.4453">12760 13767 5 0,'0'0'136'16,"0"0"-4"-16,0 0-12 0,0 0-3 0,0 0-11 15,0 0-8-15,0 0-4 0,0 0-7 0,0 0-7 16,0 0 1-16,0 0-6 0,0 0 1 0,0 0 0 16,0 0-2-16,0 0-4 0,0 0 1 0,-21 9-7 15,21-9 2-15,0 0-5 0,0 0-1 16,0 0 3-16,0 0-4 0,0 0 1 0,0 0-2 0,0 0 0 16,0 0-5-16,0 0 0 0,0 0 5 0,0 0-5 15,0 0 0-15,0 0-2 0,0 0-3 0,0 0 2 16,0 0-2-16,0 0-1 0,0 0-1 0,0 0 0 15,0 0-2-15,0 0-6 0,0 0 0 0,0 0-3 16,0 0-1-16,0 0-2 0,0 0-6 0,0 0 4 16,0 0-10-16,0 0 0 0,0 0-5 0,0 0 4 0,0 0-2 15,0 0 0-15,-7 5 0 0,7-5 2 0,0 0 0 16,0 0-2-16,0 0-2 0,0 0 5 16,0 0-2-16,-1 13 3 0,1-13 3 0,0 0 1 15,0 0 1-15,-5 11 2 0,5-11 3 0,0 0-4 16,-1 10 0-16,1-10 2 0,-5 10 0 0,5-10-2 0,0 0-1 15,0 0-1-15,-1 15-5 0,1-15 4 16,0 0-2-16,0 0-2 0,-2 11-2 0,2-11-1 0,0 0 2 16,0 0-5-16,0 0 4 0,2 14-2 0,-2-14 1 15,0 0-3-15,0 0 2 0,1 11 1 0,-1-11-2 16,0 0 8-16,2 10-9 0,-2-10-1 0,0 0 8 16,3 12-6-16,-3-12 4 0,0 0 2 0,3 10-3 15,-3-10 4-15,0 0-2 0,3 11 0 0,-3-11 5 16,1 10-6-16,-1-10 0 0,0 0 10 0,2 10-9 15,-2-10-2-15,0 0 11 0,4 10-9 0,-4-10-2 16,0 0 10-16,3 12-10 0,-3-12 1 0,0 0 3 16,4 11-2-16,-4-11 1 0,2 11-5 0,-2-11 13 15,0 0-12-15,3 11 7 0,-3-11-6 0,0 0 4 0,0 10 4 16,0-10-5-16,0 0-1 0,3 13 0 0,-3-13 2 16,0 0 1-16,1 9 5 0,-1-9 2 15,0 0-9-15,3 12 0 0,-3-12 5 0,0 0-8 0,2 10 5 16,-2-10-4-16,4 8 2 0,-4-8 2 15,0 0-8-15,0 0 6 0,2 12-6 0,-2-12 4 16,0 0 1-16,0 0-2 0,1 11 1 0,-1-11 6 0,0 0-9 16,0 0 8-16,5 9-10 0,-5-9-2 0,0 0 0 15,0 0 4-15,3 10-4 0,-3-10 2 0,0 0-1 16,0 0 1-16,3 11 3 0,-3-11-3 0,0 0 9 16,3 9-6-16,-3-9-2 0,0 0 2 0,0 0-3 15,1 11 0-15,-1-11 2 0,0 0 3 0,3 9-2 16,-3-9 1-16,0 0-3 0,0 0 2 0,2 11 4 15,-2-11-3-15,0 0 3 0,0 0-7 0,1 12 7 16,-1-12-2-16,0 0 2 0,0 0-6 0,0 11 4 16,0-11-1-16,0 0-3 0,3 12 1 0,-3-12 3 15,0 0-4-15,0 0 1 0,2 15 3 0,-2-15-1 0,0 0 2 16,-2 12-1-16,2-12 4 0,0 0-1 16,-4 13 1-16,4-13-1 0,0 0-2 0,0 9 3 15,0-9-3-15,0 0 5 0,0 0-8 0,-5 13 5 0,5-13-1 16,0 0 2-16,0 11-8 0,0-11 8 15,0 0 0-15,0 0 1 0,0 0 1 0,-3 9-4 16,3-9 2-16,0 0-1 0,0 0-1 0,-6 11 2 0,6-11-3 16,0 0 2-16,0 0 0 0,0 0-1 0,-6 9 2 15,6-9 2-15,0 0 2 0,-9 4-3 0,9-4 3 16,0 0-1-16,-7 7 7 0,7-7-6 0,-11 5-5 16,11-5 5-16,0 0-4 0,-14 6-1 0,14-6 0 15,-11 5-2-15,11-5-2 0,-15 4-1 16,15-4 0-16,-12 4-4 0,12-4 0 0,-13 1 3 0,13-1-3 15,-12 4 0-15,12-4 1 0,-9 3-1 0,9-3-3 16,0 0 1-16,-13 3-3 0,13-3 0 0,0 0 3 16,-14 1 0-16,14-1-2 0,0 0 1 0,-12 2-4 15,12-2 2-15,0 0 0 0,-15-2 0 0,15 2-1 0,0 0-2 16,-12-7-2-16,12 7 1 0,-12-4-1 16,12 4 2-16,-9-4 1 0,9 4-3 0,-8-5-2 15,8 5 1-15,-11-5 0 0,11 5 2 0,-9-6-2 0,9 6-6 16,-10-7-11-16,10 7-15 0,-9-9-15 15,4 2-25-15,5 7-34 0,-9-13-41 0,3 8-44 16,6 5-51-16,-12-13-39 0,12 13-46 0,-11-11-61 16,8 5-98-16,3 6-278 0,-12-16-825 0,6 8 365 0</inkml:trace>
        </inkml:traceGroup>
        <inkml:traceGroup>
          <inkml:annotationXML>
            <emma:emma xmlns:emma="http://www.w3.org/2003/04/emma" version="1.0">
              <emma:interpretation id="{4FA1ECCD-FEB3-4BD8-A966-8C848F29994A}" emma:medium="tactile" emma:mode="ink">
                <msink:context xmlns:msink="http://schemas.microsoft.com/ink/2010/main" type="inkWord" rotatedBoundingBox="15938,14445 19503,14182 19556,14910 15991,15173"/>
              </emma:interpretation>
            </emma:emma>
          </inkml:annotationXML>
          <inkml:trace contextRef="#ctx0" brushRef="#br0" timeOffset="283829.9091">13845 13679 313 0,'0'0'312'0,"0"0"-14"0,0 0-12 16,0 0-5-16,0 0-6 0,7 39-13 0,-7-23-3 16,3 2 6-16,2 3-4 0,0 4-6 0,1-1-8 15,3 0-6-15,-1-1-13 0,-1 3-8 0,2-3-12 16,0 1-11-16,3-4-15 0,-3 4-11 0,-1-7-12 16,3 3-14-16,-3-4-10 0,2-1-11 0,-4-1-12 15,2-1-10-15,-2 4-11 0,-2-5-6 0,2-3-10 16,-1 1-7-16,-4-1-4 0,4 0-8 0,-2-2-7 15,-3-7-11-15,3 18-17 0,-3-18-24 0,-3 14-27 16,3-14-33-16,-2 13-34 0,2-13-34 0,-6 7-36 0,6-7-22 16,0 0-24-16,-13 5-27 0,13-5-38 0,0 0-32 15,0 0-45-15,-27-18-314 0,18 9-723 16,1-3 320-16</inkml:trace>
          <inkml:trace contextRef="#ctx0" brushRef="#br0" timeOffset="284185.2258">13879 13728 179 0,'-5'-21'292'0,"5"11"-20"15,0 10-18-15,-1-20-20 0,1 20-14 0,0-15-15 0,0 15-17 0,1-16-11 16,4 9-25-16,-5 7-14 0,9-15-12 0,-3 8-10 16,1 3-10-16,4-1-11 0,-1-1-7 0,7 3-8 15,-3 0-5-15,1-1-2 0,3 0-5 0,3 4-2 16,-1-2 4-16,0 2-2 0,7 2-1 0,-1-1 1 15,-1 3-6-15,0 0 1 0,-8 1 0 0,1 3-3 16,-3-1 0-16,-2-1 8 0,0 5-7 0,1-1-4 16,-2 1 3-16,-5 0 8 0,1 3 0 0,-4 2 2 15,1-4 9-15,-4 1 6 0,-1 5 0 0,-1-5 2 0,-4 5 3 16,-1 0-3-16,0-2-8 0,-3-2-3 0,-4 4-6 16,2-3-3-16,1 1-10 0,-2-3-1 0,-1 2-8 15,1-3-7-15,-2-1-3 0,5 0-3 0,-1-1 5 16,-2 0-15-16,3 0-13 0,2-4-26 0,-1 1-25 15,8-7-34-15,-12 4-40 0,12-4-24 0,-7 7-49 16,7-7-50-16,0 0-60 0,0 0-78 0,0 0-281 16,0 0-709-16,0 0 314 0</inkml:trace>
          <inkml:trace contextRef="#ctx0" brushRef="#br0" timeOffset="284474.5413">14516 13623 73 0,'6'-6'326'0,"-6"6"-11"0,0 0-18 16,0 0-21-16,0 0-21 0,0 0-15 0,0 0-23 0,0 0-9 15,0 0-11-15,0 0-12 0,-33 24 5 16,25-10-13-16,-1 0 3 0,1 0-2 0,2 0-1 16,-2 7 3-16,2-5-5 0,0 6-6 0,3 0-2 15,0-6-9-15,2 4-6 0,1-4-8 0,1 1-10 0,5 1-5 16,-1-5-4-16,1 4-11 0,1-2-6 0,1-1-9 15,0 0-4-15,3-2-14 0,-2 0-7 16,1-1-8-16,1 0-5 0,4-1-6 0,-6-1-6 0,-3-1-13 16,1-2-22-16,-1 0-42 0,0-1-30 0,-6-5-59 15,10 11-45-15,-4-7-38 0,-6-4-41 0,6 6-56 16,-6-6-60-16,0 0-82 0,0 0-225 0,0 0-717 16,14-15 318-16</inkml:trace>
          <inkml:trace contextRef="#ctx0" brushRef="#br0" timeOffset="284975.5405">14754 13774 39 0,'8'-11'259'16,"-8"11"-11"-16,12-11-15 0,-5 4-19 0,1 0-15 16,5-3-12-16,-5 3-12 0,5 0-9 0,0 0-7 15,1 1-10-15,-1 1-8 0,1-3 0 0,2 0-6 0,-3 4 2 16,2 0-12-16,-3 2 3 0,2-2-12 0,1 3-1 15,-3-2-9-15,-12 3-3 0,20 0-11 0,-20 0 1 16,18 3-7-16,-10-2 17 0,-1 5-26 16,-7-6 6-16,9 11 1 0,-6-4-2 0,-3 4 3 0,0-11-6 15,-3 20 2-15,2-7 1 0,-2-2 2 0,-2 4-5 16,-1-5-5-16,2 3-6 0,-1 2-4 0,-1-8-2 16,2 6-10-16,1-5-5 0,-2 0-6 0,5-8 0 15,-6 13-6-15,4-6-6 0,2-7-3 0,-3 11 0 16,3-11-4-16,0 0 1 0,0 0-2 0,0 13 2 15,0-13-4-15,0 0-1 0,13 4-2 0,-13-4 3 16,16 0-5-16,-16 0-2 0,17 0-1 0,-17 0-3 16,19-2 5-16,-8 4-10 0,-11-2 3 0,20 0-5 15,-8 4 1-15,-3-3 0 0,3 0-2 0,-3 0 3 0,2 5 0 16,-11-6-2-16,15 5 0 0,-8 2 0 0,0-4 0 16,-7-3 7-16,12 9-3 0,-7 0 8 15,-5-9 6-15,4 13 7 0,-4-6 3 0,0-7 6 0,-4 13-1 16,4-13 2-16,-11 15-4 0,3-7 2 0,-3 2-6 15,-2-1-1-15,4-4-2 0,-3 4-4 16,0-3-3-16,-2 4 0 0,5-4-3 0,-2 1-7 0,2-4-10 16,-2 2-31-16,4 1-16 0,7-6-41 0,-20 4-32 15,13-3-31-15,7-1-34 0,0 0-41 0,-20-1-41 16,20 1-48-16,-11-8-71 0,11 8-257 0,-8-13-698 16,5-2 309-16</inkml:trace>
          <inkml:trace contextRef="#ctx0" brushRef="#br0" timeOffset="285327.8738">15399 13478 343 0,'13'-5'332'16,"-13"5"-20"-16,15-1-29 0,-15 1-20 0,18 5-17 15,-11-2-12-15,5 5-8 0,0 2-6 0,-3 3-10 16,0 5 0-16,4-7-3 0,4 10-5 0,-4 0-2 0,1 3-2 15,-2 0-7-15,-2-2-6 0,1 2-11 0,-4 1-13 16,0 2-13-16,-1-3-11 0,-1 0-9 16,-5 2-12-16,-3-3-11 0,-3 1-9 0,3 2-9 0,-4-5-9 15,-2-4-8-15,0 4-13 0,0-6-13 0,-2 1-36 16,-2 3-38-16,1-7-36 0,6-4-50 16,-3 3-34-16,2-4-39 0,-1-1-52 0,1 2-66 15,7-8-87-15,-14 3-269 0,14-3-719 0,0 0 318 0</inkml:trace>
          <inkml:trace contextRef="#ctx0" brushRef="#br0" timeOffset="285542.5413">15819 13791 2 0,'12'-4'302'0,"-1"0"-10"0,-11 4-13 15,16-3-9-15,-3-1-15 0,4 2-5 0,-7 1-16 0,7-2-6 16,-1 3-8-16,0-2-4 0,1 1-2 16,1-3-1-16,1 2-9 0,-2-2-2 0,0-1-10 15,3 5-6-15,-1-3-12 0,-2-4-11 0,1 4-15 0,1 3-11 16,-3-1-17-16,4-3-7 0,-2 2-13 16,1-2-6-16,-3-3-9 0,2 5-6 0,-4-2-13 15,4 3-4-15,-8-1-14 0,3-3-18 0,-1 2-17 16,-12 3-38-16,18-3-34 0,-10-1-44 0,-8 4-37 0,9-9-44 15,-9 9-44-15,3-9-61 0,-3 9-84 0,0 0-259 16,-17-20-685-16,8 10 304 0</inkml:trace>
          <inkml:trace contextRef="#ctx0" brushRef="#br0" timeOffset="285784.4136">16025 13577 192 0,'0'0'337'0,"0"0"-27"15,0 0-14-15,0 15-4 0,0-15-10 0,4 15-2 16,-2-5 3-16,1 4-6 0,0-1-2 0,1 2-8 0,-2 2-13 16,2 1-15-16,-1-1-13 0,2 0-10 15,-4 0-17-15,4 1-12 0,1 3-17 0,-5-1-14 16,1 1-15-16,-1-5-6 0,-1 1-21 0,-1 0-10 0,1-4-11 16,0 5-7-16,1-6-17 0,-2 1-30 15,1-2-37-15,-3 0-40 0,3-11-50 0,-3 13-41 16,3-13-24-16,0 10-25 0,0-10-32 0,0 0-44 0,0 0-51 15,0 0-73-15,0 0-254 0,0 0-683 0,0 0 302 16</inkml:trace>
          <inkml:trace contextRef="#ctx0" brushRef="#br0" timeOffset="286173.1852">16434 13613 256 0,'0'0'371'0,"0"0"-26"0,6-6-31 15,-6 6-30-15,0 0-27 0,0 0-17 0,0 0-11 16,0 0-13-16,19 13-8 0,-13-5-17 0,-2 2-7 16,1 0-13-16,1 1 1 0,-2 3-1 0,4-1-7 15,-1 2-8-15,-1-1-3 0,3 3-9 0,-1-3-9 16,-1 3-5-16,2-4-11 0,0 3-13 0,-2-3-4 16,-1 2-9-16,0-6-5 0,2 2-6 0,-1 0-15 0,1 3-1 15,-4-7-9-15,1 1-4 0,-2-1-4 16,-3-7-6-16,7 11-9 0,-2-6 2 0,-5-5 1 15,0 0-2-15,0 0 0 0,4 8-3 0,-4-8-3 0,0 0-4 16,0 0-1-16,0 0-5 0,0 0 1 16,0 0-1-16,9-24-1 0,-9 24-6 0,2-18 1 15,2 3-3-15,-1-6 1 0,3-3-2 0,0 2-1 0,1 2 1 16,-1-8-3-16,5 3 1 0,-1-3-5 0,2 7 2 16,2-5-2-16,-1 4-1 0,2 1 1 0,0 1-2 15,-5 5-2-15,2 1-9 0,3 1-10 0,-1 2-19 16,3 3-21-16,-3-2-29 0,4 3-36 0,1 0-30 15,-4 0-26-15,0 4-39 0,0 2-45 0,-3 1-52 16,0-2-83-16,-12 2-263 0,18 0-718 0,-18 0 317 16</inkml:trace>
          <inkml:trace contextRef="#ctx0" brushRef="#br0" timeOffset="286501.7404">17267 13238 90 0,'0'0'361'0,"0"0"-9"0,0 0-9 16,-13 32-12-16,7-17-6 0,-5-1-4 0,3 6-8 0,-3 4-6 15,4 1-4-15,-2 1-10 0,-2-2-14 16,2 1-10-16,2-1-13 0,2 3-15 0,4-1-8 0,-2-2-17 15,6 3-16-15,0-6-15 0,1 4-6 0,2-8-17 16,3 4-14-16,3-3-14 0,2 3-8 16,-1-8-11-16,-1 1-16 0,7 3 0 0,-2-9-16 0,4 6-7 15,-3-6-11-15,-1-3-23 0,0 2-33 0,-4 0-40 16,4-2-49-16,-2 1-52 0,-6-6-62 0,1 1-56 16,-10-1-68-16,13 0-84 0,-13 0-111 0,0 0-260 15,9-15-837-15,-9 15 371 0</inkml:trace>
        </inkml:traceGroup>
        <inkml:traceGroup>
          <inkml:annotationXML>
            <emma:emma xmlns:emma="http://www.w3.org/2003/04/emma" version="1.0">
              <emma:interpretation id="{1D8BDD1F-8254-4877-9C24-0DE066FACF92}" emma:medium="tactile" emma:mode="ink">
                <msink:context xmlns:msink="http://schemas.microsoft.com/ink/2010/main" type="inkWord" rotatedBoundingBox="19817,13893 24331,13561 24409,14615 19895,14948"/>
              </emma:interpretation>
            </emma:emma>
          </inkml:annotationXML>
          <inkml:trace contextRef="#ctx0" brushRef="#br0" timeOffset="286897.6802">17736 13286 290 0,'0'0'351'15,"0"0"-23"-15,0 0-8 0,4-11-28 0,-4 11-14 0,0 0-20 16,0 0-32-16,0 0-25 0,0 0-12 16,0 0-23-16,0 0-13 0,0 0-10 0,0 0-8 0,0 0 0 15,15 26 4-15,-15-11-1 0,0-1 6 16,0 0-3-16,3 4 6 0,-6-4-3 0,2 9-2 15,1-1-4-15,0-1-2 0,0-3-6 0,0-4-2 0,0 4-7 16,1-1-7-16,-1 0 0 0,4-3-6 0,-1 3-5 16,0-3-7-16,3-3-6 0,-3-1-1 0,5 4-6 15,2-7-6-15,-1 0-5 0,2-3-6 0,-1 3-7 16,7-3-4-16,-3-1-6 0,6-2-6 0,-2 1-2 16,-2-2-8-16,4-3-16 0,-3 3-25 0,3-4-38 15,-4 1-44-15,4 0-58 0,0-10-46 0,-3 6-51 16,-4-2-54-16,-2 2-67 0,-1-9-80 0,-2 1-318 0,-2-2-826 15,0 2 365-15</inkml:trace>
          <inkml:trace contextRef="#ctx0" brushRef="#br0" timeOffset="287271.6779">18094 13357 122 0,'13'-3'370'0,"-13"3"-25"0,0 0-14 0,0 0-30 15,0 0-23-15,0 0-4 0,0 0-3 0,6 22 5 16,-6-12-6-16,0-10-8 0,0 25-6 0,1-11 1 15,-1 3 1-15,0 1-3 0,0 3-6 0,0 0-12 16,0 0-11-16,0 2-4 0,0-1-14 0,-1 2-15 16,1-6-13-16,0 0-18 0,0-2-17 0,0 5-11 15,0-6-8-15,4 6-12 0,-4-8-7 0,2 1-15 16,-2-3-8-16,1-1-11 0,-1-10-5 0,0 19-18 16,0-19-24-16,3 10-28 0,-3-10-35 0,0 0-41 15,-3 16-41-15,3-16-34 0,0 0-44 0,0 0-60 16,0 0-45-16,0 0-51 0,0 0-53 0,0 0-69 0,0 0-266 15,0 0-802 1,0 0 354-16</inkml:trace>
          <inkml:trace contextRef="#ctx0" brushRef="#br0" timeOffset="287395.3486">18450 13520 326 0,'0'0'349'0,"12"-5"-19"0,-12 5-15 16,13-10-16-16,-5 8-12 0,-8 2-10 0,21-5-11 0,-12 5-8 15,7-4-19-15,0-2-14 0,-2 5-16 0,5-1-5 16,1-2-22-16,-2 1-17 0,1 2-15 0,0-2-19 16,2 2-10-16,-1 0-10 0,-1-1-2 0,-3-1-23 15,2 3-6-15,2 0-13 0,-7 0-21 0,-1 0-35 16,-12 0-40-16,18 0-51 0,-8 0-42 0,-10 0-40 16,0 0-48-16,14 0-59 0,-14 0-77 0,0 0-259 15,0 0-654-15,0 0 290 0</inkml:trace>
          <inkml:trace contextRef="#ctx0" brushRef="#br0" timeOffset="287876.3368">19000 13270 40 0,'0'0'283'15,"6"-12"-21"-15,0 8-21 0,2-3-17 0,-8 7-16 0,16-8-19 16,-5 2-16-16,-3 2-15 0,6-1-12 0,2 3-7 16,-2-4-6-16,-4 3-8 0,1-1-5 15,4 0-5-15,-4 4-9 0,3-3-8 0,-2 1-6 0,-12 2-5 16,19-2-5-16,-10 2-10 0,-9 0-3 0,12 4-2 16,-12-4 0-16,12 6-4 0,-12-6 3 15,3 12 3-15,-3-12-4 0,-1 13 7 0,-5 0-1 0,6-13 4 16,-8 23 1-16,1-11 7 0,-2 0-11 0,4 1-3 15,-5 4-2-15,4-3 0 0,-2-3-7 0,5-2-5 16,-3 0-8-16,6-9 3 0,-10 15-8 0,10-7-3 0,0-8-9 16,-6 11 3-16,6-11-5 0,-2 11-3 15,2-11-5-15,6 10 5 0,-6-10 0 0,0 0-5 16,12 7 1-16,-4-5-2 0,-8-2-8 16,15 6 3-16,-5-6-5 0,-1 5 1 0,0-3 2 0,-9-2-8 0,22 4 2 15,-14-2 0-15,4 5-2 0,-3-3 4 16,-2 3-5-16,1-1-3 0,1-2 9 0,-2 4 8 0,-1-1 10 15,-6-7 3-15,9 12 11 0,-4-4 6 0,-4 0 4 16,-1-8 3-16,0 14-1 0,0-14 3 0,-7 17-10 16,2-10-3-16,-1 0-3 0,0 3-3 0,2-4-5 15,4-6-2-15,-11 12-3 0,4-3-19 0,1-4-23 16,6-5-28-16,-6 8-36 0,6-8-33 0,-8 8-26 16,8-8-23-16,-7 5-27 0,7-5-35 0,0 0-51 15,0 0-59-15,0 0-321 0,0 0-707 0,0 0 313 16</inkml:trace>
          <inkml:trace contextRef="#ctx0" brushRef="#br0" timeOffset="288330.6391">19652 12973 270 0,'-1'-12'287'0,"1"12"-8"0,0-14-12 16,0 14-2-16,0 0-9 0,0-15-18 0,0 15-12 15,0 0-15-15,1-10-28 0,-1 10-12 0,8-6-11 16,-8 6-26-16,0 0-11 0,0 0-8 0,0 0-6 16,23 16-5-16,-20-9 2 0,6 7 13 0,-1 2-9 15,2 4 3-15,1 6 9 0,-2 0 0 0,1 9 5 16,-3-8 3-16,-1 1 1 0,3 6 3 0,-3-8-9 16,0 10-11-16,0-1-6 0,-3-5-7 0,0-3-10 15,-6-3-7-15,0 6-12 0,-1 4-5 0,-4-9-6 16,1 4-11-16,-5-5-45 0,-1 0-44 0,-2 1-54 15,0-5-48-15,-2 3-48 0,2-3-53 0,-5 0-60 16,3-3-90-16,-5-3-290 0,7-3-740 0,-2-1 328 0</inkml:trace>
          <inkml:trace contextRef="#ctx0" brushRef="#br0" timeOffset="290525.571">20058 12772 64 0,'0'0'245'0,"-21"4"-8"0,21-4-13 0,0 0-13 16,0 0-12-16,0 0-11 0,0 0-13 0,0 0-12 15,0 0-9-15,0 0-10 0,0 0-11 0,0 0-11 16,0 0-9-16,0 0-9 0,0 0-2 0,0 0-12 15,0 0-10-15,0 0-7 0,0 0-3 0,0 0-9 16,0 0-1-16,0 0-5 0,31-10-3 0,-31 10-9 16,14 0 1-16,-14 0-5 0,0 0-1 0,19 3-1 15,-19-3-9-15,15 3 0 0,-8 1-6 0,-7-4 0 16,12 7 1-16,-4-1-4 0,-2 1 1 0,-6-7-2 16,12 11 5-16,-6-5-3 0,0 4-3 0,-5-2 3 15,2 0 0-15,1 2 0 0,1-3-5 0,-2 4 3 0,1 0 0 16,-1-3 2-16,0 3 0 0,0-3-3 15,2 2 2-15,-4-1-1 0,-1-9-2 0,9 18 1 16,-6-10-1-16,-1 0 5 0,-2-8-5 0,7 11 9 16,-5-5-8-16,-2-6 6 0,6 14-8 0,0-8 4 0,-2 2 0 15,2-1 1-15,-6-7 1 0,9 11 0 16,-2-8 4-16,1 4-5 0,-8-7 6 0,18 10 0 0,-6-6-5 16,0-2 4-16,1 3-5 0,-2-2 7 0,-1 1-3 15,5 2-1-15,-5-2 1 0,1-1 8 0,-11-3-8 16,18 5 5-16,-12-4-5 0,-6-1-3 0,15 7-3 15,-15-7 2-15,10 4-6 0,-10-4-3 0,0 0 6 16,7 5-3-16,-7-5-3 0,0 0 4 0,6 9-4 16,-6-9 4-16,0 0-2 0,0 0 1 0,-12 16-7 15,12-16 8-15,-11 9-5 0,5-3 2 0,-2-1-1 16,-1 1 2-16,-1 2-2 0,2-3 0 0,-1 2-2 16,-3 1 2-16,0-1-5 0,1 0 2 0,2 1-5 15,-2-3 0-15,2 2 7 0,2-2-2 0,-1 2-1 0,2 0-5 16,6-7 5-16,-12 10-3 0,6-6 2 15,6-4-1-15,-7 10-4 0,7-10 4 0,-7 8-3 16,7-8-6-16,-5 11 2 0,5-11 7 0,0 0-2 16,0 0 1-16,0 0 1 0,-3 9-6 0,3-9 4 0,0 0-2 15,0 0 4-15,2 14-4 0,-2-14 1 16,0 0-3-16,7 9 15 0,-7-9-11 0,7 10 8 16,-7-10-1-16,11 8-3 0,-4-3 7 0,-1 1-5 0,-6-6 2 15,14 11 3-15,-7-4 3 0,1 0-3 0,2 3 11 16,-1-1-6-16,-1 2 12 0,2 0-16 0,-3-3 6 15,1 2 2-15,1 1-6 0,-3 0 5 0,1 6 5 16,-1-3 3-16,0-1 2 0,0 5 3 0,-1-5 9 16,1 5-2-16,-3-1 0 0,-2 1 0 0,2-4-4 15,0 1-2-15,0 4 7 0,-3-3-9 0,1 0 3 16,-2-1-9-16,1 2-1 0,-3-3-5 0,2 0-1 16,-1 3-6-16,-2-6-7 0,1 3-37 0,-2-3-33 15,5-11-49-15,-6 17-43 0,5-10-38 0,1-7-44 16,-8 13-37-16,8-13-59 0,-6 8-92 0,6-8-225 15,0 0-702-15,0 0 311 0</inkml:trace>
          <inkml:trace contextRef="#ctx0" brushRef="#br0" timeOffset="291113.6574">20818 13069 149 0,'0'0'289'0,"0"0"-9"16,0 0-17-16,0 0-16 0,0 0-15 0,-7-6-14 16,7 6-17-16,0 0-19 0,0 0-17 0,0 0-6 15,0 0-7-15,0 0 0 0,0 0 1 0,0 0-6 16,0 0 0-16,40 7 0 0,-28-5-7 0,-2-2-2 0,7 0 0 16,2 0-4-16,-2 0-4 0,1 0-10 15,1 0-1-15,-3 0-13 0,2 0-5 0,0 0-6 16,-1-3-8-16,0 3-5 0,3-3-5 0,-4 2-10 0,2-1-5 15,-1 1-8-15,-3 1-10 0,-3-3-4 0,-11 3 0 16,24-1-3-16,-15 1-1 0,-9 0-7 0,13 1-4 16,-13-1-2-16,12 0-9 0,-12 0-17 0,0 0-30 15,0 0-30-15,15-1-31 0,-15 1-22 0,0 0-25 16,0 0-28-16,0 0-35 0,0 0-48 0,0 0-41 16,0 0-86-16,-34 11-200 0,34-11-628 0,-21 1 278 15</inkml:trace>
          <inkml:trace contextRef="#ctx0" brushRef="#br0" timeOffset="291310.3395">20857 13239 40 0,'0'0'303'16,"2"15"1"-16,-2-15-11 0,9 7-6 0,-9-7-12 0,19 3-8 0,-6 1-16 16,7-2-7-16,-2-1-15 0,2-1-11 0,6 4-14 15,-5-4-12-15,4 0-11 0,2 0-13 0,-2-4-18 16,-5 4-12-16,1 0-18 0,-2-1-11 0,-3 2-9 15,2-1-3-15,-4 0-39 0,-2 0-41 0,-12 0-43 16,19-1-50-16,-19 1-52 0,0 0-67 0,10-1-92 16,-10 1-303-16,0 0-637 0,0 0 283 0</inkml:trace>
          <inkml:trace contextRef="#ctx0" brushRef="#br0" timeOffset="301461.6817">21500 12935 115 0,'-36'8'214'0,"36"-8"-11"16,0 0-17-16,0 0-15 0,0 0-14 0,0 0-12 15,-4 7-13-15,4-7-8 0,0 0-7 0,0 0-1 16,0 0-7-16,0 0-4 0,0 0-2 0,0 0-1 15,0 0-4-15,0 0 3 0,0 0-3 0,22 13-5 16,-22-13-2-16,13 0-5 0,-13 0-2 0,18-2-4 16,-18 2-7-16,21-3-1 0,-12-2-6 0,3 5-7 15,0-5-4-15,-3 3-2 0,4-4-5 16,-1 3-2-16,-3-2-6 0,2 0-6 0,-2 0 2 0,1-1 1 16,-1 1-4-16,1-1-9 0,-10 6-2 0,14-14 0 15,-8 9 2-15,-2-1-3 0,2-1 1 0,0-3-2 0,-1 2-5 16,-5 8-2-16,9-17 0 0,-6 10-1 0,-2-3-3 15,2 0 0-15,-3 10 1 0,5-19-1 0,-4 6-4 16,-1 13 5-16,-3-21-3 0,3 21-2 0,-3-17 8 16,2 8-9-16,1 9 0 0,-6-13-2 0,-2 4 2 15,8 9-3-15,-12-11 1 0,3 6-2 0,9 5 0 16,-19-6 3-16,7 4-6 0,2 1 4 0,-8 1 1 16,18 0 2-16,-32 0-3 0,19 3-1 0,-2-3 6 15,0 5 0-15,-1-3 2 0,2 2 3 0,-1 2-1 16,2-1 4-16,0 2-3 0,2-1 2 0,2-2-2 15,0 1 1-15,-1 4 1 0,2-2 6 0,1 3-8 16,1 1 5-16,0-4-2 0,1 4-1 0,2-1 6 16,-1 0-6-16,2 1 3 0,2-11 2 0,0 25-4 15,0-15-3-15,0-10 3 0,5 20-2 0,-2-9 3 16,-2-4 0-16,5 4-2 0,0-2 0 0,-1-1 1 16,2 1-2-16,1 0 1 0,-1-6-4 0,7 4 3 15,-4-1 2-15,1-6-1 0,5 5-2 0,-1-4 1 0,0-1-4 16,3-1 4-16,-5 0-7 0,2-3 10 15,1 1-13-15,-1-1 4 0,-1-2 2 0,1 1 6 16,-2-2-8-16,0 1-1 0,-1-1-1 0,0-3 5 0,2 0-10 16,-7 2 2-16,4 1 3 0,-4-6 0 15,-1 5 2-15,2-2-2 0,-3 0-4 0,-2 2 2 0,2 0 5 16,-2-3 0-16,-3 11-5 0,4-14 3 0,-1 8 4 16,-3 6 14-16,0-16 0 0,0 16 1 0,0 0-1 15,3-11 6-15,-3 11-8 0,0 0 11 0,0 0-22 16,0 0-1-16,2-10 2 0,-2 10-3 0,0 0-5 15,0 0 17-15,0 0-7 0,0 0 4 0,0 0-5 16,0 42 8-16,0-28 8 0,1 0 2 0,-1 3 7 16,3-3 9-16,-3 4 13 0,0 1 1 0,-4-1 8 15,4-1 3-15,0 5 1 0,1 2 5 0,-2-3 1 16,2-3 7-16,-2-1 3 0,1 0 2 0,1 6 2 16,-2-5 1-16,2-3-6 0,-1 2 1 0,0 1-6 15,0-3-2-15,-1 1-5 0,2-3-1 0,-2 2 6 16,5-4-6-16,-4 1-5 0,0 4 0 0,2-8-4 15,-1 5-3-15,2-2-2 0,-3-11-1 0,3 17-3 16,2-9 3-16,-5-8-2 0,7 17-5 0,-5-11 2 0,-2-6 0 16,4 11-4-16,-4-11-5 0,3 8 2 15,-3-8-4-15,5 9-1 0,-5-9-6 0,0 0-1 0,6 10-1 16,-6-10-5-16,7 5 1 0,-7-5-4 0,0 0-2 16,0 0-4-16,0 0 3 0,0 0-3 0,0 0-5 15,3 7 0-15,-3-7-7 0,0 0 5 0,0 0 8 16,0 0-10-16,0 0 1 0,0 0-3 0,0 0 5 15,0 0-2-15,0 0 2 0,0 0-3 0,0 0-7 16,0 0-24-16,0 0-19 0,0 0-29 0,0 0-40 16,0 0-51-16,0 0-52 0,0 0-57 0,6-25-54 15,-6 25-45-15,3-14-63 0,-3 14-74 0,3-14-380 16,-3 5-958-16,0 9 425 0</inkml:trace>
          <inkml:trace contextRef="#ctx0" brushRef="#br0" timeOffset="301706.168">22183 13121 117 0,'16'4'344'0,"-16"-4"-20"16,14 3-14-16,-7 1-9 0,4 3-10 0,-5-1-15 15,3 5-9-15,-5-1-13 0,3 1-13 0,-1 3-13 0,-4 2-15 16,-1-1-16-16,4-1-10 0,-4 1-16 15,-1 3-24-15,-3 5-8 0,-1-2-14 0,2 0-9 16,-8 0-12-16,1 1-19 0,-1-2-30 0,-1 3-45 0,1-2-50 16,-2-1-46-16,1-8-49 0,-2 0-59 0,-3 1-66 15,8-2-97-15,-5-2-215 0,-2-1-620 0,4-5 275 16</inkml:trace>
          <inkml:trace contextRef="#ctx0" brushRef="#br0" timeOffset="347486.3672">21759 12969 114 0,'0'0'151'0,"0"0"-1"0,0 0-8 15,0 0-3-15,0 0-5 0,0 0-2 0,0 0-6 16,0 0-2-16,0 0-5 0,0 0-4 0,0 0-7 16,0 0-2-16,0 0-1 0,0 0-4 0,0 0-3 15,0 0-4-15,0 0-4 0,0 0 0 0,0 0-3 16,-10-11 1-16,10 11-6 0,0 0 1 0,0 0-1 16,0 0 1-16,0 0-5 0,0 0-1 0,0 0-5 15,0 0-3-15,0 0 0 0,0 0-1 0,0 0 2 16,0 0-11-16,0 0-2 0,0 0-1 0,0 0-6 15,0-15 1-15,0 15-4 0,0 0-1 0,0 0-5 0,0 0 3 16,0 0-5-16,0 0 9 0,0 0-11 16,0 0-1-16,0 0 1 0,0 0-6 0,0 0 3 15,0 0 2-15,0 0-3 0,-6-8 3 0,6 8-1 0,0 0 2 16,0 0 3-16,0 0 3 0,0 0-7 16,0 0-3-16,0 0 1 0,0 0 5 0,0 0-4 0,0 0 2 15,0 0-10-15,0 0 1 0,0 0-9 0,0 0 3 16,0 0-5-16,0 0-3 0,0 0-3 0,0 0-2 15,0 0 0-15,0 0-1 0,0 0-1 0,0 0-1 16,0 0-5-16,0 0 8 0,0 0-7 0,0 0 5 16,0 0-2-16,0 0 4 0,0 0-2 0,0 0 6 15,9 36-2-15,-9-36 2 0,1 11-2 0,-1-11 6 16,3 10-6-16,-3-10 9 0,5 11 3 0,-5-11-6 16,4 12 0-16,-4-12-1 0,3 9 5 0,-3-9 1 15,3 11-3-15,-3-11 6 0,2 12-5 0,1-5 2 16,-3-7-1-16,3 15 12 0,-3-15-7 0,0 10-1 15,0-10-3-15,3 15 2 0,-3-15 0 0,3 13 1 0,-2-6-1 16,-1-7-1-16,2 13 1 0,-2-13 1 16,0 0-6-16,0 18 5 0,0-10-3 0,0-8 0 15,1 10-3-15,-1-10 2 0,0 13-3 0,0-13 1 0,0 11 2 16,0-11-2-16,5 11-1 0,-5-11 2 0,0 11-1 16,0-11 1-16,0 0 1 0,0 17 1 0,0-17 0 15,1 10-4-15,-1-10-1 0,0 11 2 0,0-11 1 16,3 14-1-16,-3-14-1 0,0 10 1 0,0-10 2 15,3 14-3-15,-3-14-6 0,0 0 3 0,2 11 0 16,-2-11 1-16,0 10 0 0,0-10 0 0,3 11 0 16,-3-11 2-16,0 0-4 0,-3 14-2 0,3-14 1 15,0 0 2-15,0 0 1 0,0 17-5 0,0-17 4 16,3 9-2-16,-3-9 1 0,0 0-1 0,-3 15 0 16,3-15-2-16,0 0 3 0,0 11-1 0,0-11 0 15,0 0-3-15,-2 14 11 0,2-14-11 0,0 0 5 16,-3 8 0-16,3-8 2 0,-4 10 3 0,4-10-3 15,0 0 2-15,-6 10 4 0,6-10-3 0,-8 7 0 16,8-7 2-16,-7 14 0 0,2-10 1 0,5-4-2 16,-12 7 3-16,12-7 4 0,-10 5-6 0,10-5 1 15,-13 5 1-15,13-5-2 0,-11 5 0 0,11-5 5 16,-13 5-4-16,13-5-1 0,-11 8-4 0,11-8 5 0,-15 3-8 16,15-3 1-16,-13 3 0 0,13-3-3 15,-11 1 1-15,11-1 0 0,-16 2-1 0,16-2-1 16,-10 4-1-16,10-4-1 0,0 0 4 0,-17 0-6 15,17 0 0-15,-15 0 2 0,15 0 5 0,0 0-7 0,-18-4 1 16,18 4-1-16,-9-6-1 0,9 6-3 0,-11-7 2 16,3 3-5-16,8 4-12 0,-12-10-19 0,12 10-24 15,-15-11-27-15,8 2-31 0,-1 1-43 0,2 0-41 16,0-3-35-16,-1-2-41 0,1 3-47 0,-2-2-58 16,4-1-76-16,-2-4-294 0,3 3-811 0,0-3 359 15</inkml:trace>
        </inkml:traceGroup>
        <inkml:traceGroup>
          <inkml:annotationXML>
            <emma:emma xmlns:emma="http://www.w3.org/2003/04/emma" version="1.0">
              <emma:interpretation id="{9150DBD3-18DB-4F67-ACF3-334938A7B105}" emma:medium="tactile" emma:mode="ink">
                <msink:context xmlns:msink="http://schemas.microsoft.com/ink/2010/main" type="inkWord" rotatedBoundingBox="25071,13596 28634,13333 28692,14118 25129,14381"/>
              </emma:interpretation>
            </emma:emma>
          </inkml:annotationXML>
          <inkml:trace contextRef="#ctx0" brushRef="#br0" timeOffset="302557.719">23321 12629 168 0,'0'0'296'0,"6"-7"-9"0,-6 7-8 0,0 0-21 16,6-7-20-16,-6 7-23 0,0 0-13 0,0 0-20 15,0 0-15-15,0 0-4 0,0 0-15 0,0 0-3 16,-49 11-11-16,32-4-1 0,-2-1-9 0,2-1-6 16,-1 3-5-16,-4 2-10 0,-2-1 5 0,2 2-21 15,-2-5-10-15,-1 7-7 0,8-6-2 0,-2 4-7 16,4-3-7-16,2-1-5 0,-2 2-6 0,6-2-2 16,-3 1-4-16,6 0-8 0,-2 0 1 0,8-8-3 15,-6 13-2-15,6-13-10 0,0 14 4 0,0-14-2 16,12 13 0-16,-4-6-4 0,4 0 2 0,1 0-4 15,2 0 3-15,3-2-2 0,0 1-1 0,-2-5 2 0,1 1 0 16,3 4-12-16,-5-1 6 0,5 1-10 16,-5-2 11-16,4-3-2 0,-1 5 1 0,-2 1-8 15,2-5 14-15,0 6-9 0,-3-1-2 0,-1-4 4 0,-6 3 4 16,6 4-9-16,-1-4 2 0,-2 3 4 0,-2 2-6 16,0-3 4-16,-5 0 10 0,2 4-3 0,0-4 9 15,-6 0-6-15,0-8 14 0,-1 23 1 0,-4-12 6 16,-2 4-1-16,-1-6-2 0,-5 6 15 0,-1-6-11 15,-7 9-9-15,-2-4 3 0,8-4-3 0,-6 3-3 16,0 2-4-16,-3-6 4 0,6-1-7 0,-3 6 3 0,5-10-8 16,-2 1 4-16,3 1-5 0,-1-1-1 15,2-1-16-15,5-1-4 0,-1 3-22 0,10-6-22 16,-15 2-29-16,15-2-22 0,0 0-31 0,-16-6-40 0,16 6-46 16,-5-9-53-16,5 9-71 0,5-23-265 0,2 9-659 15,-1 0 292-15</inkml:trace>
          <inkml:trace contextRef="#ctx0" brushRef="#br0" timeOffset="302847.5385">23955 12633 64 0,'0'0'268'15,"0"0"-10"-15,0 0-9 0,0 0-7 0,0 0-8 16,0 0-12-16,0 0-8 0,-26-4-12 0,26 4-14 0,0 0-7 16,-24 18-8-16,11-8-8 0,0 3-2 15,-1 2 8-15,1 5-6 0,-4 2 21 0,1 1-10 16,3-2-3-16,-1 4-1 0,4-3-5 0,-2 2 0 0,4-3-9 16,2-4 0-16,0 8 3 15,2-2 13-15,1-1-12 0,3-4-6 0,1-1-10 0,1 1-6 0,1-5-6 16,0 2-10-16,3 0-6 0,1-2-9 15,4 0-10-15,-2-2-1 0,1 0-13 0,-2-2-7 0,3 2-8 16,3-5-4-16,-4 1-8 0,4-2-3 0,-1 1-16 16,-1-1-25-16,-1 1-39 0,-2-5-48 0,-1 2-54 15,-8-3-62-15,20-2-66 0,-20 2-58 0,13-1-71 16,-13 1-108-16,11-11-299 0,-5 6-857 0,-3-4 380 16</inkml:trace>
          <inkml:trace contextRef="#ctx0" brushRef="#br0" timeOffset="303278.0713">24241 12682 222 0,'0'0'294'0,"0"0"-11"16,0 0-11-16,5-8-12 0,-5 8-22 0,0 0-14 15,7-6-14-15,-7 6-17 0,0 0-16 0,0 0-19 16,0 0-9-16,0 0-17 0,0 0-8 0,0 0-6 16,0 0-6-16,0 0-7 0,0 0 3 0,-3 31-2 0,3-31 0 15,-2 20 4-15,-3-7 0 0,2 2-2 0,0-3 14 16,0 3-1-16,0 0-6 0,1 1-2 0,-1-3-1 16,0 4 0-16,2-3-4 0,-1-1 0 0,2 2-5 15,0-5-8-15,0-10 1 0,0 22-6 0,2-12-5 16,-2-10-2-16,0 18-3 0,4-9-3 15,-4-9-3-15,3 12-3 0,2-6 2 0,1 1 1 16,-6-7-1-16,13 10-3 0,-6-9-4 0,-7-1 1 0,26 6-2 16,-13-6-9-16,1 0-6 0,1 0-2 0,-1 0-6 15,4-4-7-15,-3 1 2 0,3 0-5 0,3-1-5 16,-2-1-2-16,1 2-2 0,-1 0-5 0,-2-1-14 16,2 2-16-16,-3-2-25 0,-2-2-30 0,-5 2-31 15,-2 1-35-15,5 0-41 0,-6-2-31 0,-6 5-37 16,8-10-34-16,-8 10-37 0,0 0-29 0,0 0-43 15,3-13-330-15,-3 13-773 0,0 0 342 0</inkml:trace>
          <inkml:trace contextRef="#ctx0" brushRef="#br0" timeOffset="303573.694">24527 12765 281 0,'5'-10'296'16,"-5"10"-7"-16,7-7-7 0,-7 7-9 0,3-8-11 0,-3 8-11 0,0 0-17 15,12-6-15-15,-12 6-13 0,0 0-14 0,0 0-18 16,0 0-6-16,0 0-14 0,0 0-9 16,0 0 1-16,17 13-2 0,-16-4 15 0,2 2-2 0,2 1 5 15,-2 2 2-15,0 1-1 0,-2 1-5 0,1-1 3 16,1 1-17-16,-1 2-7 0,3 0-5 0,1-1-11 16,0-1-8-16,-3 2-9 0,1-1-13 0,-1 2-7 15,6-4-5-15,-4 2-8 0,1 0-9 0,0-3-4 16,-2 0-6-16,-1 1-5 0,8-2-5 0,-4-2-16 15,1-2-21-15,-4-3-29 0,-3 4-36 0,5-4-36 16,-6-6-38-16,9 10-36 0,-9-10-46 0,11 5-38 16,-5 0-53-16,-6-5-59 0,0 0-85 0,0 0-238 15,18-20-745-15,-15 13 329 0</inkml:trace>
          <inkml:trace contextRef="#ctx0" brushRef="#br0" timeOffset="303892.3931">24933 12532 127 0,'18'-1'255'0,"-18"1"-7"15,24 2-10-15,-9 3-13 0,0 2-6 0,3 3-14 0,1-1-7 16,2 4-7-16,1 5-4 0,4-2-6 0,-6 4-5 15,1 0-8-15,5 7-12 0,-3 1 3 0,-6-4-6 16,-4 1-2-16,-1-1-11 0,-4 2-10 0,-2 0-9 16,-3-1 2-16,-3 3-11 0,-8-3-2 0,1-1-4 15,-4 2-12-15,-5-3-10 0,-1-2-7 0,1 0-6 16,-3 0-9-16,2-3-3 0,-1 2-6 0,-1-3-5 16,3 1-13-16,-2-9-20 0,6 2-35 0,1-4-32 15,-1 3-28-15,2-5-38 0,1 0-37 0,2-1-44 16,7-4-70-16,-12 4-362 0,12-4-683 0,0 0 301 15</inkml:trace>
          <inkml:trace contextRef="#ctx0" brushRef="#br0" timeOffset="304179.9025">25597 12895 292 0,'0'0'355'0,"0"0"-22"0,13 2-24 16,-13-2-24-16,0 0-16 0,14 1-19 0,-3 2-12 0,0-2-8 16,-11-1-12-16,19 6-10 0,1-3 16 0,-5-3-24 15,0 4-11-15,4-3-1 0,-1 2-10 0,1-3-1 16,-2 3-15-16,2-3-10 0,0 2-9 0,-1-2-6 16,0 3-20-16,2-3-9 0,-3 0-7 0,1 0-13 15,2-3-1-15,-4 1-16 0,-2 2-11 0,-1 0-2 16,-13 0-8-16,22 0-20 0,-22 0-20 0,15 0-31 15,-15 0-52-15,0 0-43 0,11 0-36 0,-11 0-46 16,0 0-52-16,0 0-56 0,0 0-89 0,0 0-273 16,0 0-724-16,-48 2 321 0</inkml:trace>
          <inkml:trace contextRef="#ctx0" brushRef="#br0" timeOffset="304386.3539">25622 13072 210 0,'0'0'338'16,"13"5"-12"-16,-13-5-15 0,20 0-16 0,-4 0-14 16,1-1-15-16,2 1-21 0,0-4-12 0,4 2-21 0,2 2-22 15,2-4-12-15,-5 3-20 0,2-1-22 0,-4 2-4 16,-1-4-14-16,0 4-15 0,-2-1-13 16,1-2-29-16,-3 3-30 0,0-1-31 0,-15 1-48 0,19 0-48 15,-10-2-48-15,-9 2-68 0,13-5-79 0,-13 5-230 16,14-8-564-16,-11 3 250 0</inkml:trace>
          <inkml:trace contextRef="#ctx0" brushRef="#br0" timeOffset="304740.5251">26404 12891 318 0,'6'-7'332'0,"4"-3"-22"0,0-1-25 0,-4 2-23 15,2-3-23-15,1-1-28 0,1 2-19 0,-1-4-19 0,0 4-17 16,-1-5-16-16,-2 1-14 0,-2 1-13 0,2-3-7 16,0 4-5-16,-3-3-7 0,0 3-4 0,1 6 2 15,-1-3-3-15,-3 10 6 0,3-14 8 0,-3 14-3 16,3-11 3-16,-3 11-7 0,0-10-10 0,0 10-7 16,0 0-12-16,0 0-6 0,0 0-6 0,0 0 1 15,0 0 1-15,0 0 0 0,0 0 4 0,0 0 4 0,-12 41 13 16,11-25 2-16,-2 3 13 0,0 3 8 0,3 2 5 15,-3 0 7-15,6 2 5 0,-6-2-1 0,3 0-3 16,3 0-1-16,0 1-10 0,1-1-4 16,5 0-6-16,-6-3-7 0,3-3-6 0,2 0-8 0,-2 0-9 15,0-1-3-15,1-3-9 0,-1 3-8 0,-3-3-34 16,0-1-49-16,-1 2-70 0,1-8-73 0,0 2-70 16,-3-9-75-16,-3 17-106 0,3-17-402 0,-11 12-906 15,5-9 402-15</inkml:trace>
        </inkml:traceGroup>
      </inkml:traceGroup>
    </inkml:traceGroup>
    <inkml:traceGroup>
      <inkml:annotationXML>
        <emma:emma xmlns:emma="http://www.w3.org/2003/04/emma" version="1.0">
          <emma:interpretation id="{D7588268-88B8-48FA-ADBB-AF18DAF2057B}" emma:medium="tactile" emma:mode="ink">
            <msink:context xmlns:msink="http://schemas.microsoft.com/ink/2010/main" type="paragraph" rotatedBoundingBox="5226,16187 29017,14054 29181,15886 5390,1801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8529F6E-C78B-4E10-966B-74D09FF5BE12}" emma:medium="tactile" emma:mode="ink">
              <msink:context xmlns:msink="http://schemas.microsoft.com/ink/2010/main" type="line" rotatedBoundingBox="5226,16187 29017,14054 29181,15886 5390,18019"/>
            </emma:interpretation>
          </emma:emma>
        </inkml:annotationXML>
        <inkml:traceGroup>
          <inkml:annotationXML>
            <emma:emma xmlns:emma="http://www.w3.org/2003/04/emma" version="1.0">
              <emma:interpretation id="{86B40949-2BDF-4860-9ADF-F991B1BAC505}" emma:medium="tactile" emma:mode="ink">
                <msink:context xmlns:msink="http://schemas.microsoft.com/ink/2010/main" type="inkWord" rotatedBoundingBox="5226,16187 7477,15985 7596,17318 5346,17520"/>
              </emma:interpretation>
            </emma:emma>
          </inkml:annotationXML>
          <inkml:trace contextRef="#ctx0" brushRef="#br0" timeOffset="310370.8703">3301 15290 131 0,'4'-8'328'15,"-4"8"-15"-15,4-19-13 0,-2 11-13 0,-2 8-8 16,1-15-26-16,-1 15-15 0,2-13-25 0,-2 13-16 16,0 0-22-16,3-11-17 0,-3 11-20 0,0 0-15 0,0 0-13 15,0 0-8-15,0 0-17 0,0 0-25 16,0 0-24-16,0 0-30 0,0 0-36 0,0 0-39 16,12 37-45-16,-9-27-58 0,1-2-70 0,-4 9-243 15,2-6-524-15,2 3 232 0</inkml:trace>
          <inkml:trace contextRef="#ctx0" brushRef="#br0" timeOffset="310104.5525">3472 15662 36 0,'0'0'152'16,"0"0"-10"-16,3-15-10 0,-3 15-5 0,0 0-7 15,1-15-6-15,-1 15-8 0,0-12-9 0,0 12-3 0,0-14-1 16,0 14-8-16,2-11 2 0,-2 11-3 16,0 0-6-16,1-14-1 0,-1 14-1 0,0 0 0 15,3-13-1-15,-3 13-5 0,0 0-1 0,2-11-1 0,-2 11-1 16,0 0-4-16,0 0-2 0,0-13-1 0,0 13 2 15,0 0-4-15,0 0 2 0,0 0-1 0,0 0-2 16,-2-15 1-16,2 15-5 0,0 0 1 16,0 0-3-16,0 0-6 0,0 0-3 0,0 0-5 0,0 0-5 15,0 0-4-15,0 0 4 0,0 0 2 0,0 0-4 16,0 0-2-16,0 0 4 0,0 0 2 0,0 0 9 16,0 0 2-16,6 41 0 0,-4-26 3 0,1 1 4 15,0-4-2-15,0 7-1 0,0 1 0 0,-3-6 4 16,3 3 1-16,-2 1 2 0,2 6 5 0,-1-7 2 15,-1-1-3-15,5 0 6 0,-3 10-3 0,-3-4 2 16,3-4 5-16,-3 0-4 0,6 4-1 0,-6-6-5 16,5 1 2-16,-4 1 0 0,1-1-4 0,-2-3-2 15,4 4 1-15,-4-2 0 0,2-2-1 0,-2 1-2 16,1-2-9-16,4-1 6 0,-5-1-9 0,3 1-1 16,-3-2-1-16,0-10-6 0,4 16 3 0,-2-6-3 15,1-3-24-15,-3-7 4 0,2 14-10 0,-2-14 2 16,0 11 4-16,0-11 2 0,2 10 0 0,-2-10-3 0,0 13 1 15,0-13 2-15,0 0-2 0,0 13 9 16,0-13-10-16,3 8 11 0,-3-8-8 0,0 0 1 16,0 0 2-16,0 14-1 0,0-14 6 0,0 0-4 0,-6 14 2 15,6-14-1-15,-7 4 2 0,7-4 1 0,-12 7-3 16,12-7 1-16,-9 6 1 0,-3-5-6 16,1 6 6-16,11-7-3 0,-19 6-1 0,8-6-3 0,-5 2 1 15,1-2-2-15,0 2 1 0,-1-2-2 0,16 0 1 16,-18-2-2-16,2 2-2 0,-1-2 0 0,4-1 2 15,1 0-4-15,1-4 2 0,-2 3-1 0,2-4-3 16,0 2 3-16,0-4-4 0,1 2-10 0,2-3-6 16,-2-1-17-16,1-2-11 0,4 3-26 0,-1-2-18 15,0-1-33-15,3-2-22 0,-1 1-34 0,-2-1-38 16,3 2-42-16,-1 0-53 0,-2-3-79 0,-2 3-261 16,1-10-701-16,1 7 310 0</inkml:trace>
          <inkml:trace contextRef="#ctx0" brushRef="#br0" timeOffset="310788.2683">3922 15800 273 0,'0'0'302'0,"0"0"-17"0,0 0-17 16,0 0-13-16,8 4-11 0,-8-4-13 0,0 0-10 16,18-2-10-16,-18 2-2 0,19-2-22 15,-19 2-14-15,20-2 2 0,-6-2-5 0,4 3-14 16,-3-1-8-16,3-1-7 0,-3 2-11 0,4-2-9 0,1-1-8 15,-4 5-15-15,4-2 5 0,-8-1-24 0,5 2-6 16,-3-1-4-16,1 1-5 0,-3 1-5 0,-2 1-8 16,-10-2-6-16,20 0-6 0,-10 4-6 0,-1-1-20 15,-9-3-24-15,13 2-21 0,-13-2-35 0,8 9-11 16,-5-2-38-16,-3-7-36 0,0 0-35 0,-12 24-48 16,7-20-48-16,-2 5-314 0,-6 0-646 0,1 2 286 15</inkml:trace>
          <inkml:trace contextRef="#ctx0" brushRef="#br0" timeOffset="310947.8419">4022 16083 311 0,'0'0'316'0,"11"5"-6"0,-11-5-9 0,0 0-17 0,19 0-9 16,-19 0-22-16,21 0-3 0,-12-4-14 15,-9 4-17-15,31-4-15 0,-16 2-24 0,5-2-8 0,-1 3-15 16,-1 0-16-16,0-2-14 0,4 3-12 0,-7-2-9 15,3-2-14-15,-2 4-14 0,4 0-33 16,-5 0-42-16,-2 0-31 0,-1-2-29 0,-12 2-35 16,21 0-36-16,-21 0-48 0,13-4-47 0,-4-1-55 0,-9 5-255 15,8-7-576-15,-8 7 255 0</inkml:trace>
          <inkml:trace contextRef="#ctx0" brushRef="#br0" timeOffset="311301.8951">4600 15575 247 0,'0'0'293'0,"0"0"-17"0,7-6-10 16,-7 6-25-16,0 0-23 0,0 0-18 0,10-5-22 0,-10 5-11 15,0 0-5-15,0 0-5 0,0 0 0 0,3 26-2 16,-4-15-12-16,1 1 1 0,-2 6-1 0,1-5-4 15,-4 4 4-15,5-4-1 0,-1 7-3 0,-2-2 8 16,1-2-12-16,-1 2-4 0,3-1-9 0,2-2-4 16,-2 5-2-16,0-6-9 0,3 3-3 0,0 0-8 15,-2-5-3-15,1 5-6 0,2-8-1 0,-1 2-5 16,2-2-5-16,2-1-1 0,1-1-4 0,2 0-5 16,-2 1-4-16,1-5-12 0,3 1 1 0,-1-3-3 15,6 0-7-15,-4-1 3 0,5-1-11 16,-6 1-17-16,3-1-24 0,0 1-46 0,-3-3-34 0,4 0-43 15,-5 2-42-15,5-7-29 0,-8 5-42 0,-1-3-48 16,-7 6-45-16,13-13-63 0,-11 5-240 0,2-3-693 16,-4 11 307-16</inkml:trace>
          <inkml:trace contextRef="#ctx0" brushRef="#br0" timeOffset="311538.2615">4913 15738 252 0,'0'0'297'15,"18"4"-16"-15,-18-4-5 0,7 4-11 0,-7-4-10 0,13 6-5 16,-5 4-10-16,2 1-1 0,-4 0-8 16,2-1 3-16,-1 5-3 0,-1 2-6 0,2 4-9 15,-1 1 1-15,-2 1-7 0,-1-2-17 0,-1 3-17 0,-4 0-16 16,1 0-16-16,0-1-11 0,-2 1-13 0,-1 0-13 16,2-2-13-16,-1-2-2 0,-1-3-15 0,0 2-19 15,-1-2-21-15,2-3-37 0,1 3-28 16,-4-6-58-16,5-4-38 0,0-7-39 0,-4 17-39 0,4-17-36 15,-5 12-36-15,5-12-54 0,0 0-317 16,0 0-698-16,0 0 308 0</inkml:trace>
          <inkml:trace contextRef="#ctx0" brushRef="#br0" timeOffset="311715.7854">5385 15938 57 0,'14'4'328'0,"-4"2"-21"0,4 1-12 0,-8 4-1 15,6 0-10-15,-5 2-10 0,-2 1-15 0,1 3-18 16,-5 3-23-16,-1 2-22 0,2 3-24 0,-5 2-9 16,-3-2-19-16,1-1-23 0,-7 1-40 0,5 3-38 15,-7-6-47-15,2 4-56 0,-4-1-67 0,-5 4-77 16,3-5-310-16,3-4-556 0,-4-3 245 0</inkml:trace>
          <inkml:trace contextRef="#ctx0" brushRef="#br0" timeOffset="312946.5231">4826 15954 31 0,'0'0'200'0,"0"0"-10"16,11-6-8-16,-11 6-7 0,0 0-5 0,3-7-11 15,-3 7-5-15,0 0-13 0,0 0-3 0,0 0-4 16,0 0-9-16,10-7-7 0,-10 7-3 0,0 0-7 15,0 0-3-15,0 0-15 0,0 0-4 0,0 0 2 16,0 0-4-16,0 0-2 0,0 0 5 0,0 0-8 0,0 0-10 16,0 0 5-16,6-8-4 0,-6 8-4 15,0 0-8-15,0 0-3 0,0 0-2 0,0 0-6 16,0 0-7-16,0 0-3 0,0 0-6 0,0 0 5 0,0 0 3 16,0 0 15-16,21 8-16 0,-21-8 3 0,10 3 22 15,-10-3-21-15,15 1 5 0,-15-1 0 16,17 3-4-16,-8-2 4 0,-9-1-6 0,18 1 3 15,-8-1-4-15,5-1-7 0,-2 1 6 0,-13 0-3 0,20-1-8 16,-8 1-1-16,-12 0 1 0,20 0-5 0,-8 0-3 16,-12 0-1-16,20-4 5 0,-11 4-5 0,-9 0 0 15,18 0-19-15,-18 0 14 0,15-2-10 0,-15 2 6 16,13 0 3-16,-13 0-1 0,0 0-5 0,13 0 1 16,-13 0 12-16,0 0-18 0,11 3 1 0,-11-3-1 15,0 0 0-15,0 0 1 0,0 0-2 0,0 0 0 16,0 0-2-16,0 0 13 0,0 0-12 0,10 3 0 15,-10-3-23-15,0 0-7 0,0 0-11 0,0 0-7 16,0 0-20-16,0 0-18 0,0 0-18 0,0 0-28 16,0 0-39-16,0 0-63 0,0 0-41 15,0 0-272-15,0 0-592 0,0 0 262 0</inkml:trace>
          <inkml:trace contextRef="#ctx0" brushRef="#br0" timeOffset="313338.327">5038 15721 70 0,'0'0'221'0,"0"0"-6"0,0 0-18 16,0 0-11-16,0 0-11 0,0 0-10 0,0 0-9 15,0 0 0-15,0 0-5 0,0 0-1 0,0 0-9 16,0 0 0-16,-7 35-7 0,7-35-6 0,1 21-3 16,2-9 1-16,-2 4-3 0,1-1-10 0,1 5 20 15,-2 0-20-15,4 0 3 0,-2 2-9 0,3 0 6 16,0 0-11-16,-3 1-13 0,0-6-2 0,0 7-3 15,3-6-7-15,0 3-10 0,0 2-8 0,0-1-2 0,-5-6-1 16,5 0-15-16,-4 4 2 0,2-2 4 0,-1 0-25 16,-3-2-10-16,3-1-28 0,-6-1-38 15,2 3-41-15,-4-2-43 0,2-4-75 0,-1 0-63 16,-4 0-309-16,1-1-633 0,-1-5 280 0</inkml:trace>
        </inkml:traceGroup>
        <inkml:traceGroup>
          <inkml:annotationXML>
            <emma:emma xmlns:emma="http://www.w3.org/2003/04/emma" version="1.0">
              <emma:interpretation id="{2EE43683-D49D-4C43-BE65-6B232DDFFA37}" emma:medium="tactile" emma:mode="ink">
                <msink:context xmlns:msink="http://schemas.microsoft.com/ink/2010/main" type="inkWord" rotatedBoundingBox="9459,16348 14574,15889 14690,17186 9575,17644"/>
              </emma:interpretation>
            </emma:emma>
          </inkml:annotationXML>
          <inkml:trace contextRef="#ctx0" brushRef="#br0" timeOffset="316938.4489">9084 15613 222 0,'0'0'299'0,"8"-7"-32"0,-8 7-16 0,0 0 0 16,0 0-21-16,0 0-7 0,17 24-14 0,-12-17-12 16,1 9-8-16,0-3-9 0,-2 6-7 0,5 1 2 15,-3 7-7-15,-1-7-1 0,1 2-10 0,1 4-3 16,-1-3 1-16,0-4-10 0,2 3-11 0,-5-5-6 15,2 1-12-15,-2-2-6 0,0-4-13 0,3 3-5 16,-6-4-12-16,5-3-6 0,-5-8-5 0,3 16-10 16,-3-8 1-16,0-8-9 0,7 11-14 0,-7-11 9 15,0 8-2-15,0-8-11 0,0 0 1 0,0 0-3 16,0 0-8-16,12 0-9 0,-12 0-4 0,0 0-12 16,11-20-20-16,-5 8-12 0,-3-1-16 0,4-2-13 15,-4 1-13-15,3-9 5 0,0 5-4 0,0-6-3 16,-2-1 4-16,2 3-1 0,2-3 11 0,-2 2 6 15,0 0 8-15,1 8 10 0,-1-1-1 0,-6 3 9 16,6-1 11-16,-6 8 14 0,0 6 8 0,8-15 4 16,-8 15 2-16,0-13-2 0,0 13 2 0,0 0 15 15,0 0 15-15,0 0 6 0,0 0 1 0,0 0 6 0,16 29 4 16,-13-13 3-16,6-1 12 0,-9 1-1 16,6-1-2-16,-2 1 1 0,-4 0-11 0,6 4 3 15,-3-3-4-15,2-1 0 0,-2 0-7 0,3-5-6 0,3 4 0 16,-5-6-7-16,2 2-2 0,-3 0-5 0,3-4 0 15,-1-1-5-15,-5-6 2 0,9 13-1 16,0-9-1-16,-9-4-8 0,10 7-9 0,-10-7-8 0,13 1-7 16,-13-1-11-16,0 0-11 0,23-8 0 0,-14 0-5 15,-2 2-7-15,7-3-7 0,-8-3 3 0,7 1-8 16,-4-6 3-16,1 0 5 0,2-1-5 0,-1-3 2 16,2 0 6-16,-1 0 20 0,-1 4-13 0,-6 4 4 15,0 1 23-15,4 1-20 0,-9 11 9 0,6-17 1 16,-2 11-2-16,-4 6 5 0,9-8 2 0,-9 8 5 15,0 0 15-15,0 0 3 0,0 0 1 0,17 14-3 16,-11-5 8-16,1 4 3 0,-1-2 2 0,0 0-4 16,3 2 4-16,-5 1-5 0,5-4-10 0,2 4 12 15,-1-3 0-15,2 3-3 0,2-4 1 0,-8-3 2 16,7 3-4-16,2-2-2 0,-5-1 2 0,4-3 7 16,-1 0-11-16,2 0-1 0,-1-4-13 0,-4 0-5 15,-10 0-10-15,22-4 2 0,-5-1-12 0,-8-1 0 16,-2-2-10-16,7 0-5 0,-5-4 9 0,-3-2-1 15,4-2-4-15,-4 0 4 0,1 1 7 0,2-9-2 16,-3 2 7-16,0 7 1 0,-1-4 1 0,1 2-8 16,-6 3 12-16,6-1 6 0,-5 5 2 0,-1 10 4 15,3-16 0-15,-3 16-4 0,3-8 10 0,-3 8 3 16,0 0 11-16,0 0 3 0,0 0 24 0,11 35-12 0,-7-20 8 16,-2 1 3-16,1-2 0 0,0 3-2 15,4-2 15-15,-1-1-17 0,0 3 0 0,4-3 3 16,-1 0-5-16,2 0-2 0,-2-4-3 0,4 2-2 15,-4-3 3-15,1 0-7 0,5-5 4 0,-3 3 1 16,0-5-6-16,2-2 1 0,1 2-3 0,-2-4-4 0,0 0-6 16,7-1-9-16,-7-5-7 0,2 1 0 0,-1-2-10 15,-4-1-9-15,2 0-4 0,-5-3-14 16,2-2 3-16,-3 4-5 0,-4-3-4 0,1-3-2 0,-8 1 6 16,1 3 6-16,-1-1-3 0,-4-1 8 0,-1 6 0 15,-3-2 9-15,-5 4-5 0,-2 3 14 0,-7 3 2 16,8 2 25-16,0 3-7 0,-1 1 4 0,1 1 11 15,2 4 6-15,1-2 8 0,3 2 2 0,-2 4-1 16,1 0 0-16,7-3 0 0,-2 3 4 16,4-2-9-16,1 4-2 0,1-5 2 0,3 2-5 0,1 0 2 15,-1-13-2-15,8 22 0 0,-5-14-6 0,6-2-1 16,-2 3 0-16,5-5-5 0,2 1-11 0,-1 1-11 16,6-5-20-16,-4-1-5 0,3-1-18 0,-3-3-7 15,3 1-3-15,-2-1-12 0,4 0 5 16,-5-5 9-16,9-2-7 0,-9 0 0 0,-2 0 6 0,3-7-1 15,1 2 11-15,-4-1 1 0,-1 4 2 0,0-9 15 16,-4 1-3-16,5 0 2 0,-7 5 13 0,1 1 3 16,-1 4 21-16,0-5 13 0,-3 7 11 0,2 3 7 15,-5 6-1-15,6-14 3 0,-6 14-3 0,7-7 4 16,-7 7 20-16,0 0 2 0,0 0 18 0,18 14 0 16,-13-3 6-16,4 0 3 0,-1 2 2 0,0 0 7 15,4 3 0-15,-2 4-3 0,5-2-3 0,-6-3-4 0,9 1-6 16,-5 4-4-16,7-2-5 0,-5-4-7 0,6 2-5 15,-2-4-7-15,-6-1-4 0,2 2 1 0,-1-2-5 16,2-5-7-16,-8 1 0 0,1-2-3 0,1-1-6 16,-4 0-3-16,-6-4-9 0,15 2-12 0,-15-2-16 15,0 0-5-15,0 0-7 0,13-15 5 0,-13 15-7 16,5-14-1-16,-4 4 1 0,-1 10-5 0,0-27 0 16,0 16-3-16,2-9 2 0,1 4 9 15,-3-4-1-15,0-4 5 0,3 0-7 0,4 0 12 0,-2 7-2 16,-4 1-1-16,2-1 3 0,0 3 5 0,5 4 4 15,-7-1 6-15,4 1 0 0,-5 10 1 16,12-11-4-16,-12 11 15 0,10 0 1 0,-10 0 8 0,19 0 7 16,-10 6 6-16,-1 2 8 0,7 3 4 0,3 6 6 15,-5-10 7-15,-1 7 5 0,4 1-2 0,-1-2 3 16,8 5-1-16,-3 2-1 0,0-3 0 0,-1-2 0 16,-2 2-8-16,2-3-5 0,0 3-5 0,4-9-2 15,-7 4-6-15,-4-3-3 0,2-2 6 0,0 2-9 16,-2-4-5-16,-4 3-4 0,1-5-4 0,-2 1-19 15,-7-4-27-15,12 4-22 0,-12-4-31 0,11 5-43 0,-11-5-52 16,0 0-45-16,0 0-29 0,0 0-48 16,0 0-60-16,-3-25-385 0,3 25-807 0,-8-22 358 15</inkml:trace>
          <inkml:trace contextRef="#ctx0" brushRef="#br0" timeOffset="317178.8157">11215 15473 356 0,'0'0'353'16,"0"0"-25"-16,0 0 0 0,-24 18 6 0,15-7-4 0,-1 2-1 16,-2 5-7-16,-1 6-8 0,1 3-14 0,-3-5-18 15,1 13-7-15,-5-3-21 0,6-5-19 16,1-2-20-16,-5 6-16 0,1-6-17 0,2-1-15 0,0 2-21 16,0-3-12-16,-2 0-12 0,5-1-14 0,-5-4-8 15,4-1-11-15,1-3-12 0,3 3-20 0,-1-6-26 16,-2 1-37-16,2-4-42 0,2 0-42 0,1-4-37 15,6-4-43-15,-11 7-46 0,11-7-49 0,-10 3-55 16,10-3-66-16,0 0-338 0,-15-15-783 0,15 15 347 16</inkml:trace>
          <inkml:trace contextRef="#ctx0" brushRef="#br0" timeOffset="317936.4276">11742 15228 44 0,'0'0'271'0,"0"0"-6"0,0 0-6 0,0 0-6 0,0 0-11 15,-36 18-2-15,23-11-24 0,-1-2-15 16,1 1-15-16,-2 4-6 0,0-3-17 0,-2 2-11 15,4 0-8-15,3 0-12 0,-2 2-14 0,0-4-14 16,3 1-6-16,3 2-7 0,0 0 6 0,1-2-22 16,5-8-2-16,-6 16-11 0,6-8-6 0,0-8-5 0,0 15-3 15,5-6-3-15,-5-9 1 0,13 11-5 16,-4-5-5-16,2-1-14 0,2 1 2 0,-1-2 4 16,1-1 5-16,2 1-11 0,0 1-8 0,0-4 18 0,0 4-18 15,0-3-6-15,-3 2-5 0,1 0 6 0,-1 0-6 16,-4 2 2-16,1-2-3 0,-9-4 9 15,15 10 3-15,-9-7 1 0,-6-3 5 0,6 14 8 0,-6-3 0 16,0-11 3-16,-3 22 15 0,0-8 3 0,-5-1 1 16,1 5-1-16,-2-5-3 0,-5 1-5 0,-1 0-2 15,5-2 1-15,3-1-5 0,-5-1-2 0,1 1-2 16,4 0-3-16,1-2-6 0,-2-2 4 0,5 2 3 16,3-9-13-16,-12 10-4 0,8-3 10 0,4-7-10 15,-6 11-16-15,6-11 11 0,-5 7-10 16,5-7-3-16,0 0-10 0,0 0-13 0,0 0-18 0,0 0-7 15,23 4-4-15,-23-4-3 0,16 2-6 0,-16-2 8 16,18-2 7-16,-7 4 2 0,-11-2 6 0,19 5 2 16,-12-3 7-16,2 3 7 0,-1 1-9 0,1-1 13 15,-2 5 9-15,-1-1 8 0,2 6 18 0,-2-1 13 16,-3 4 32-16,3 4-5 0,-2 4 7 0,-2-2 6 16,-1 5 1-16,-2 5 8 0,-1-5 1 0,2 6-2 15,0-7-2-15,0-3-3 0,0-1-4 0,-3 0-5 0,2 0-10 16,-1-6-3-16,4-2-1 0,-2-1-6 0,1 2-2 15,2-3-10-15,-3-1-26 0,3-1-51 16,1-2-35-16,-4-10-48 0,9 11-50 0,-4-8-65 16,-5-3-77-16,12 8-385 0,-12-8-769 0,0 0 340 0</inkml:trace>
          <inkml:trace contextRef="#ctx0" brushRef="#br0" timeOffset="319222.3805">12215 15445 14 0,'19'4'310'16,"-19"-4"-6"-16,0 0-16 0,0 0-13 0,0 0-19 0,0 0-21 15,0 0-24-15,0 0-16 0,0 0-18 0,0 0-12 16,0 0-11-16,9 7-9 0,-9-7-14 0,0 0 5 15,4 7-14-15,-4-7-8 0,8 7-5 16,-8-7-7-16,7 10-8 0,-7-10 3 0,12 1-5 16,-12-1-8-16,14 5-10 0,-14-5-6 0,17 0-6 0,-17 0-4 15,17-2-8-15,-5-1 4 0,-12 3-15 0,19-7-3 16,-10 6-5-16,3-2 3 0,-3-4-3 0,1 4-5 16,-2-3-1-16,4-3-3 0,0 2-7 0,-3 0 4 15,-3 0 0-15,1 1-1 0,-1-4-2 0,2 2-4 16,-4 0-8-16,-4 8 5 0,2-22-5 0,-1 14 7 15,1-2-3-15,-2 10 2 0,-3-21-8 0,-2 13-5 16,5 8 1-16,-13-18 2 0,5 10 2 0,-1 1 0 0,-3 5-3 16,-3-5-4-16,3 3 5 0,12 4 1 15,-25-2-4-15,12 1 0 0,-2 1 6 0,-3 1 8 16,-1 1 9-16,2 0-7 0,-1 1 7 0,5 3 5 0,-2-4-4 16,1 5 8-16,1 1-4 0,3-3 3 15,2 2-2-15,-4 0 2 0,5 1 0 0,-1-1-2 16,2 2-5-16,-1-2 6 0,2 4-8 0,2 1 3 15,-1-4-4-15,1 6 0 0,0-4 2 0,3-10-7 0,0 22-1 16,3-7 0-16,0-7 2 0,-2 7 6 0,4-11-10 16,-4 7-1-16,5-2 0 0,0-1-2 0,2-3-3 15,2 3-1-15,-2-5-12 0,7 5-5 0,-5-7-14 16,0-1-7-16,7 0-8 0,-4 0-4 0,-13 0-3 16,29-4-9-16,-16 3 5 0,2-3 1 0,3-2-2 15,-3-1 0-15,-2 4 6 0,1-5 2 0,-2 0 5 16,-1-2 5-16,1 4 2 0,-3 2 5 0,2-7 0 15,-2 5 8-15,-3-1 1 0,0-1 5 0,1 2 3 16,-7 6 8-16,9-7-1 0,-9 7 5 0,8-9 13 16,-8 9-8-16,0 0 5 0,6-11 0 0,-6 11 2 15,0 0 3-15,4-5-3 0,-4 5-6 0,0 0-1 16,0 0 1-16,0 0-2 0,0 0 15 0,0 0 5 16,0 0 4-16,15 16 4 0,-15-16 6 0,4 15 10 15,-2-7 16-15,-2 4 1 0,4 1 2 0,-1 3 8 16,0-1 1-16,-1 2 5 0,-2 3-1 0,1-2 1 0,4 6 2 15,-4-5 1-15,-1 3-7 0,5-6 2 0,-4-1-4 16,2 1-1-16,-3 0-5 0,3-1-6 0,-1-1-1 16,-2-3-4-16,1 0-3 0,2-4-2 0,-3 7-3 15,0-14-1-15,2 16-3 0,-2-16 0 0,0 15 0 16,0-5-5-16,0-10-17 0,0 13 3 0,0-13-1 16,1 11 2-16,-1-11 2 0,-1 12 0 15,1-12 0-15,0 0 2 0,-2 15-5 0,2-15 2 0,0 0-1 16,0 12-4-16,0-12 0 0,0 0 3 0,0 0-6 15,-3 12 4-15,3-12-4 0,0 0 1 0,0 0-3 16,0 0 3-16,0 0 0 0,0 0 2 0,0 0-17 16,0 0-17-16,0 0-28 0,0 0-39 0,0 0-52 15,0 0-60-15,-21-22-55 0,21 22-49 0,-13-9-57 16,5 4-54-16,1-1-80 0,-3-3-269 0,2 3-817 16,1-1 363-16</inkml:trace>
          <inkml:trace contextRef="#ctx0" brushRef="#br0" timeOffset="314790.8214">7484 15662 40 0,'-6'10'320'15,"6"-10"-22"-15,0 0-22 0,-2 12-22 0,2-12-19 16,-3 10-14-16,3-10-18 0,0 0-15 0,0 0-10 0,5 16-11 16,-5-16-7-16,9 8-7 0,-9-8-8 0,12 2-10 15,-5 3-10-15,-7-5-8 0,23-5-12 16,-10 0-11-16,3 0-6 0,1-4-9 0,-1 2-12 15,7-8-4-15,-7 8-2 0,6-10-10 0,-2 3-8 0,-1-4-4 16,1 1-1-16,-4 0-7 0,0-3-3 0,-4 1-3 16,-1 5 8-16,-2 0-10 0,-2-4 0 0,-1 5-3 15,-3-4 0-15,-3 3-8 0,-3 1 0 0,3-3-1 16,-6 5-3-16,-4-2-2 0,4 2 0 0,-5 4 1 16,-1-1 0-16,-1 1-1 0,0 1-2 0,-4 3 3 15,1 3-9-15,1 1 5 0,-5 1-2 0,1 2 8 16,-3 3 7-16,-2 3-9 0,-2-2 15 0,0 3 2 15,6 1 5-15,-5-1 2 0,2 7 2 0,7-1-9 16,-3-2 4-16,5 0 3 0,1 4 0 0,4-5-10 16,1 1 3-16,2 1 2 0,3 2-3 0,0-1-5 15,3-6-2-15,0 4-3 0,3 1 3 0,0-9-1 16,3 4-2-16,2 2-2 0,4-5 4 0,-2-5-5 16,7 3-2-16,-1-6-10 0,0 1 0 0,-1-1-16 15,3-1-6-15,5-5-6 0,-4 3-5 0,6-5 7 16,-5 5-2-16,4-9-4 0,-2-4 6 0,-4 10 7 15,-2-2-5-15,-2-2 6 0,-1 3-2 0,1 0 7 16,-2 3 3-16,-7-2 5 0,3 1-6 0,-8 5 3 16,9-6 1-16,-9 6-1 0,0 0 2 0,0 0 8 0,0 0 8 15,0 0 7-15,10 18 7 0,-7-8 4 0,-3 5 6 16,3 5 16-16,-3 4 7 0,8 12 7 0,-8-10 14 16,6 14-3-16,0 0 0 0,-6 3 8 0,3 2-1 15,4 1 7-15,-1-2-3 0,-6-1-2 0,5-1 5 16,1-1-4-16,-4-5-2 0,4-6-3 0,-3-4-4 15,-1 0-4-15,1 0-5 0,3-5-5 0,-6-5-6 16,6 3-4-16,-3-5-3 0,-6 0-4 0,6-3-6 16,1 0-3-16,-4-2-2 0,0-9-6 0,6 17-9 15,-6-10-17-15,0-7-31 0,0 11-30 0,0-11-36 16,0 0-41-16,0 0-35 0,6 11-34 0,-6-11-44 16,0 0-57-16,0 0-69 0,0 0-381 0,0 0-820 15,0 0 363-15</inkml:trace>
          <inkml:trace contextRef="#ctx0" brushRef="#br0" timeOffset="315253.5677">8203 15826 98 0,'0'0'355'0,"0"0"-25"0,0 0-32 0,-6 8-26 15,6-8-18-15,0 0-14 0,0 0-1 0,0 0-6 16,16 6-16-16,-16-6-12 0,25 2-11 0,-11-4-11 0,5 2-19 15,7 0 0-15,-4-2-10 0,5 0-5 16,-2 0-13-16,1 2-12 0,-3-3-7 0,6 1-14 0,-2-4-3 16,-2 5-12-16,-6-2-7 0,1 2-7 0,-1-5-10 15,1 5-4-15,-4 1-14 0,-6-2 4 0,-10 2-8 16,26-1-4-16,-20 0-3 0,-6 1-29 0,16 2-20 16,-16-2-26-16,14 2-30 0,-14-2-29 0,0 0-38 15,0 9-35-15,0-9-51 0,0 0-53 0,-14 18-86 16,5-16-225-16,-1 5-636 0,-2-3 282 0</inkml:trace>
          <inkml:trace contextRef="#ctx0" brushRef="#br0" timeOffset="315388.7254">8355 16050 47 0,'0'0'341'0,"10"9"-16"15,-10-9-5-15,17 0-15 0,-17 0-16 0,31-3-13 16,-15-1-11-16,1 2-21 0,5-1-21 0,5 1-23 15,-8-1-10-15,7-1-28 0,1-2-10 0,-2 4-6 16,0-1-27-16,-5 1-12 0,-1 2 2 0,-3-4-47 0,4 4-34 16,-7 0-43-16,4 0-35 0,-5 0-36 0,-2 4-51 15,-10-4-48-15,13-4-66 0,-13 4-280 0,0 0-576 16,14-2 255-16</inkml:trace>
          <inkml:trace contextRef="#ctx0" brushRef="#br0" timeOffset="320218.4397">12486 15559 59 0,'0'0'206'0,"0"0"-10"0,0 0-12 16,0 0-9-16,0 0-9 0,7-5-6 0,-7 5-8 16,0 0-8-16,0 0-3 0,0 0-7 0,12-4-3 15,-12 4-6-15,0 0-6 0,0 0-4 0,0 0-6 0,0 0-1 16,0 0-7-16,14 10 0 0,-14-10-7 16,0 0 1-16,3 15-4 0,-3-15-2 0,3 14 4 15,-3-14-3-15,1 12-3 0,-1-12 2 0,2 15-3 0,-2-15-12 16,0 16 7-16,1-6-8 0,-1-10-1 0,3 19 0 15,-3-12 4-15,0-7 3 0,0 17-3 16,0-8 6-16,0-9-4 0,0 18 4 0,0-10-6 16,0-8 7-16,2 16-3 0,-2-6 0 0,0-10 1 0,-2 17-2 15,2-17 0-15,-3 15-6 0,3-15-3 0,-3 15-1 16,3-15-1-16,2 15-1 0,-2-15-1 16,0 14-4-16,0-14 1 0,1 14-3 0,-1-14 3 0,-1 11-9 15,1-11 1-15,0 11 0 0,0-11-5 0,-2 11 6 16,2-11-7-16,-1 12-2 0,1-12 4 0,0 0-4 15,-5 18 1-15,5-18 3 0,-4 11 0 16,4-11 0-16,-8 9-1 0,8-9 0 0,-9 11 2 0,5-6-6 16,4-5-2-16,-14 8-1 0,9-3-7 0,5-5-2 15,-15 11 0-15,6-5-2 0,9-6 0 0,-17 4-6 16,10 0 1-16,7-4-2 0,-14 7-2 0,5-3 0 16,9-4-5-16,-12 4-2 0,12-4-1 0,-14 5 0 15,14-5 3-15,-12 0-4 0,12 0-3 0,-12 3-1 16,12-3-2-16,0 0-9 0,-20-6-14 0,20 6-24 15,-12-4-29-15,12 4-39 0,-9-9-45 0,9 9-42 0,-6-12-52 16,3 2-37-16,3 10-62 0,-8-17-77 16,3 6-412-16,-1-3-902 0,0 1 399 0</inkml:trace>
        </inkml:traceGroup>
        <inkml:traceGroup>
          <inkml:annotationXML>
            <emma:emma xmlns:emma="http://www.w3.org/2003/04/emma" version="1.0">
              <emma:interpretation id="{5EBC7E4D-1652-4F6F-B1C4-44EA62A46B89}" emma:medium="tactile" emma:mode="ink">
                <msink:context xmlns:msink="http://schemas.microsoft.com/ink/2010/main" type="inkWord" rotatedBoundingBox="15228,16430 15425,16413 15474,16951 15277,16969"/>
              </emma:interpretation>
            </emma:emma>
          </inkml:annotationXML>
          <inkml:trace contextRef="#ctx0" brushRef="#br0" timeOffset="328079.3843">13270 15470 189 0,'8'-4'298'0,"-8"4"-8"0,10-4-13 15,-10 4-16-15,0 0-17 0,14 0-13 0,-14 0 0 16,9 8-14-16,-9-8-1 0,7 16 0 0,-4-5-3 16,0 7 0-16,-3 3-12 0,3 3-9 15,-6 1-4-15,-4 2-19 0,1-2-17 0,-2 4-11 16,-1-1-4-16,-4 5-22 0,2-8-4 0,4 3-15 0,-5-1-14 15,5 0-5-15,-7-3-31 0,5 2-17 0,-3-3-36 16,6-6-29-16,-1 1-40 0,2-3-36 0,-2-3-25 16,4 3-39-16,-2-3-50 0,1-4-58 0,4-8-60 15,-2 11-229-15,2-11-620 0,0 0 275 0</inkml:trace>
        </inkml:traceGroup>
        <inkml:traceGroup>
          <inkml:annotationXML>
            <emma:emma xmlns:emma="http://www.w3.org/2003/04/emma" version="1.0">
              <emma:interpretation id="{1B3E8E7D-0708-4429-9EAF-A11BAAFD38DA}" emma:medium="tactile" emma:mode="ink">
                <msink:context xmlns:msink="http://schemas.microsoft.com/ink/2010/main" type="inkWord" rotatedBoundingBox="16230,15821 20529,15436 20605,16284 16306,16669"/>
              </emma:interpretation>
            </emma:emma>
          </inkml:annotationXML>
          <inkml:trace contextRef="#ctx0" brushRef="#br0" timeOffset="328758.3072">14150 15159 39 0,'0'0'341'0,"2"-20"-20"0,-1 9-19 0,-1-3-22 0,6 1-21 16,0-2-24-16,2 1-3 0,2 3-27 0,5-2-14 16,4 0-16-16,-4 2-10 0,11 1-14 0,-1 0-12 15,2 0-10-15,0 4-2 0,0 1-10 0,1 4-14 16,-3 1-3-16,4 1-7 0,-4 4-9 0,-6 1-6 15,-1 4-10-15,-4 0 5 0,-1 1-8 0,2 8-3 16,-8-7-1-16,1 8-1 0,-4-4 1 0,-4 6-2 16,2-5-1-16,-8 6-1 0,0-7-9 0,-4 5-7 15,-2 1 6-15,-2-3-11 0,2-4 2 16,-7 1-8-16,4 2-5 0,0-2 1 0,-1-3-21 0,5-3-22 16,-1 2-36-16,-1-3-32 0,-1 0-30 0,2 0-36 0,1-3-41 15,0-1-42-15,5-1-53 0,6-4-322 16,-13 4-660-16,13-4 292 0</inkml:trace>
          <inkml:trace contextRef="#ctx0" brushRef="#br0" timeOffset="328453.4061">14216 15144 81 0,'0'0'352'0,"0"0"-22"0,0 0-26 0,0 0-6 16,0 0-6-16,0 0-8 0,13 18-3 0,-10-9-9 0,2 6-5 15,1 1-10-15,-2 0-12 0,7 6-11 16,-2-2-12-16,1 6-10 0,2-4-12 0,-5 1-8 16,2-2-14-16,-1 1-20 0,4 0-10 0,-2 2-16 0,-2-1-9 15,-2-3-12-15,1 2-11 0,-1-5-10 16,-3-1-7-16,2-1-7 0,1 5-9 0,-3-4-9 15,-2 4-3-15,3-3-11 0,-4-4-18 0,0 0-32 16,0-1-33-16,0-12-36 0,-4 19-37 0,3-10-39 0,-5-2-34 16,6-7-28-16,-11 11-41 0,2-4-43 0,9-7-58 15,-13 6-327-15,13-6-737 0,-21-7 327 16</inkml:trace>
          <inkml:trace contextRef="#ctx0" brushRef="#br0" timeOffset="329283.9501">15063 14908 4 0,'-10'-3'308'15,"10"3"-13"-15,0 0-7 0,0 0-17 0,-24 10-12 0,16 1-9 16,-1-1-12-16,-1 5-4 0,-2 7-2 16,2-1-8-16,-4 4 6 0,4 3-14 0,-2-3 6 0,7 1-8 15,-4-1-10-15,6 1-8 0,2-2-5 0,-2 0-16 16,6-3-9-16,0 4-8 0,1-9-11 0,2 2-9 16,2-1-6-16,1-3-14 0,4-1-1 0,4 0-8 15,-3 0-11-15,6-1-8 0,-4-5-10 0,2 1-8 16,0-1-6-16,1-3-5 0,-1-3-19 0,2 2-21 15,2-2-33-15,-6 1-36 0,-1-4-41 0,8 1-35 16,-10-3-54-16,1 0-31 0,-5 2-42 0,2-1-40 0,-11 3-48 16,12-10-75-16,-9 6-239 0,2-4-705 15,-5 8 313-15</inkml:trace>
          <inkml:trace contextRef="#ctx0" brushRef="#br0" timeOffset="329599.1564">15370 14915 261 0,'0'0'286'0,"0"0"-13"0,0 0-24 0,0 0-23 16,0 0-18-16,0 0-6 0,0 0-7 0,0 0-6 15,0 0-4-15,-3 32-4 0,2-17-6 0,-1 0-1 16,-2 2 6-16,2 6 1 0,-2-5-4 0,2-2-5 0,-2 9-1 15,2-4-5-15,1-4-7 0,1 0-9 0,-2 1-5 16,4-1-7-16,-2-3-3 0,1-1-5 0,-1-2-9 16,5 1-2-16,-2 1-8 0,1-2-4 0,-4-11-6 15,6 17-4-15,0-11-6 0,2 1-5 0,-1-2-7 16,5-1-4-16,-12-4-7 0,20 6-6 16,-12-5-8-16,7 1-3 0,2-2-8 0,-2-2-8 0,0 1-27 15,1-2-30-15,-1 0-34 0,0-2-46 16,3-3-39-16,-2 1-44 0,-2 1-36 0,0-3-37 0,-3-2-49 15,1 2-39-15,1-4-63 0,-4-1-253 0,2 1-717 16,-5-4 318-16</inkml:trace>
          <inkml:trace contextRef="#ctx0" brushRef="#br0" timeOffset="329787.6525">15672 15030 91 0,'0'0'307'0,"0"0"-8"0,0 0-22 16,0 0-15-16,0 0-9 0,0 0 10 0,0 0-25 15,0 0-10-15,0 0 0 0,7 42 11 0,-4-28-9 16,-2 2-2-16,1 6-4 0,2-3-11 0,-1 4-7 16,2-3-14-16,1 3-6 0,-3 0-20 0,1 2-13 15,-1-1-12-15,2-3-15 0,-1 3-9 0,-2 2-14 16,-2-10-9-16,1 2-9 0,-1-1-6 0,3 0-8 0,-6-3-8 16,6 2-11-16,-7-3-24 0,5-2-22 0,-1-11-33 15,0 13-31-15,0-13-30 0,0 0-35 16,-3 17-28-16,3-17-30 0,-9 4-30 0,9-4-32 0,0 0-29 15,0 0-35-15,0 0-62 0,0 0-201 16,-15-21-617-16,14 8 273 0</inkml:trace>
          <inkml:trace contextRef="#ctx0" brushRef="#br0" timeOffset="330048.2101">15818 14838 42 0,'0'0'275'0,"6"-7"-16"0,-6 7-10 0,0 0-8 16,19 1-10-16,-19-1-8 0,21 10-10 0,-8 3-8 16,5 1-6-16,2 8-5 0,1-2 0 0,-5 4-11 15,12 7 7-15,-5 1-11 0,-1 0-5 0,2 3-3 16,-6-4-12-16,-2 1-17 0,-4 2-5 0,-3-9-13 16,-3 3-7-16,1-3-15 0,-4-1-4 0,-3 1-13 15,-3 2-4-15,2-6-7 0,-2 3-6 0,-3-7-12 16,-3 1-16-16,2-2-29 0,-1-3-39 0,-1 1-34 15,2-3-46-15,-4-1-35 0,2 0-49 0,2-6-66 16,-2-2-73-16,9-2-268 0,-13 5-650 0,13-5 288 16</inkml:trace>
          <inkml:trace contextRef="#ctx0" brushRef="#br0" timeOffset="330288.1282">16334 15201 278 0,'7'-4'330'0,"2"3"-13"0,2-4-12 16,3 1-17-16,3 1-18 0,-1-1-14 0,2-1-14 0,2-3-27 15,3 6-16-15,7-4-15 0,-3 1-13 0,1 0-17 16,4-1-16-16,7-6-11 0,-10 9-9 0,1-4-14 16,-1 0-9-16,-1 3-11 0,-1 1-11 0,-2-3-12 15,-7 1-45-15,3 1-23 0,-6 1-28 0,-3-4-24 16,-2 3-25-16,-1 2-24 0,-9 2-42 0,13-9-41 15,-13 9-46-15,0 0-75 0,0 0-162 0,-8-17-513 16,8 17 227-16</inkml:trace>
          <inkml:trace contextRef="#ctx0" brushRef="#br0" timeOffset="330523.9951">16587 14943 97 0,'0'0'332'0,"0"0"-17"15,0 14-6-15,0-14-5 0,0 0-3 0,8 26 6 16,-4-16-13-16,2 5-5 0,0 0-11 0,0 2-13 16,-1-1-17-16,4 4-14 0,-2 1-20 0,2 0-15 15,-2-6-17-15,-1 3-14 0,2 2-19 0,-2-4-13 16,-2 3-13-16,-1-1-11 0,2-3-8 0,-4 3-13 16,2-7-17-16,-3 3-24 0,2-2-32 0,-2-1-45 15,0-11-46-15,0 15-28 0,0-15-42 0,0 12-24 16,0-12-41-16,0 0-46 0,0 0-62 0,0 0-335 15,0 0-705-15,0 0 312 0</inkml:trace>
          <inkml:trace contextRef="#ctx0" brushRef="#br0" timeOffset="330874.2863">16924 14970 227 0,'0'0'325'0,"0"0"-30"0,0 0-19 16,18 5-10-16,-18-5-14 0,8 13-13 0,-2-4-8 15,1 3-12-15,1-2-11 0,-5 7-15 0,7-2-12 16,-4 1 1-16,1 0-6 0,1 2-8 0,-1 2-14 16,1-2-7-16,-2-5-9 0,1 1-8 0,-2 0-12 15,1-1-9-15,-3 0-10 0,6-2-9 0,-6-1-11 16,1-4-4-16,-1 1-7 0,1 3-9 0,-4-10-1 16,6 8-6-16,-6-8 0 0,3 8 3 0,-3-8-11 15,0 0-4-15,0 0 0 0,0 0 1 0,0 0-11 16,0 0-3-16,0 0-4 0,0 0 3 0,0 0-8 15,0 0 2-15,-4-44-5 0,4 28 1 0,1-8-5 16,2-2 1-16,3 1-6 0,2-9 1 0,4 8-2 16,1-9 2-16,1 11-1 0,-1-2-2 0,3 3-8 15,-5 3 5-15,7-2-29 0,0 5-6 0,3-3-20 0,-5 5-26 16,3 1-21-16,5 1-22 0,-7 7-26 16,1-1-31-16,-1 3-38 0,-2 3-54 0,2-3-58 15,-1 2-295-15,-1 2-677 0,-3 0 301 0</inkml:trace>
          <inkml:trace contextRef="#ctx0" brushRef="#br0" timeOffset="331393.3896">17755 14542 300 0,'0'0'341'0,"0"0"-32"15,0 0-23-15,0 0-13 0,0 0-3 0,0 0-4 16,-7 46 1-16,-2-24-7 0,0 3 0 0,0 4-7 15,1 6-9-15,1 3-2 0,1 0-1 0,0 1-8 16,4-1-16-16,-2-1-9 0,4 3-15 0,1-3-13 16,4-1-16-16,2-2-13 0,1-5-11 0,-1-5-9 15,2-1-16-15,0 0-11 0,5-2-8 0,0 3-9 0,4-7-8 16,-3 2-12-16,5-2-3 0,-4-3-18 16,-3-3-24-16,1-3-40 0,-1 1-34 0,-4-2-49 15,3-1-48-15,-4-5-40 0,1 2-35 0,-9-3-36 16,13 2-44-16,-13-2-60 0,0 0-378 0,13-13-803 0,-10 3 356 15</inkml:trace>
          <inkml:trace contextRef="#ctx0" brushRef="#br0" timeOffset="331900.0326">18047 14646 259 0,'0'0'281'0,"-1"-13"-16"0,1 13-12 0,0 0-7 16,0-14-22-16,0 14-16 0,0 0-24 16,0 0-18-16,0 0-8 0,0 0-12 0,7-8-2 0,-7 8-7 15,0 0 1-15,0 0 1 0,0 0 6 0,11 32-2 16,-8-18 7-16,-2 1-3 0,2 8 8 0,0-4-6 16,2 7-3-16,-4-5 1 0,4 1-1 0,-4 4-5 15,4-3-1-15,-5 0-4 0,6 1-9 0,-5 1-6 16,2-1-2-16,0-8 0 0,0 2-8 0,1 1-5 15,-4-6-9-15,3 2-10 0,2-5-3 0,-4 1-7 16,5 0-4-16,0-4-6 0,0 0-2 0,2-1-8 16,-1-1-7-16,-7-5-2 0,18 5-5 0,-9-4-7 15,9-1-12-15,-5-1-20 0,1-3-35 0,4-2-43 16,-5 0-45-16,4-2-48 0,6-4-45 0,-8 1-41 16,5-1-40-16,-5-2-62 0,1-3-67 0,-3-7-292 0,-4 2-773 15,5 0 342-15</inkml:trace>
          <inkml:trace contextRef="#ctx0" brushRef="#br0" timeOffset="332045.1624">18423 14687 56 0,'8'-8'341'0,"-8"8"-27"0,0 0-24 16,0 0-24-16,0 0-24 0,0 0-3 0,0 0 1 15,9 20 0-15,-6-6-3 0,-3 2-5 0,1-4 2 16,1 6 0-16,-4 6 5 0,2 0 3 0,2 1 0 15,-2-1-2-15,2 2-3 0,-2 1-8 16,2 0-12-16,-1-1-13 0,2 0-6 0,-1-1-14 0,-1-2-9 16,1-3-13-16,1 0-14 0,-3 1-10 0,3 0-11 15,-3-8-15-15,3 5-6 0,-2-5-8 0,-1 5-13 16,2-7 0-16,-4 2-14 0,2 0-16 0,2-3-14 16,-2-10-30-16,-2 13-34 0,2-13-35 0,-1 13-39 15,1-13-43-15,0 0-41 0,-3 11-29 0,3-11-44 16,0 0-46-16,0 0-48 0,0 0-43 0,0 0-63 15,0 0-273-15,0 0-785 0,12-36 348 0</inkml:trace>
        </inkml:traceGroup>
        <inkml:traceGroup>
          <inkml:annotationXML>
            <emma:emma xmlns:emma="http://www.w3.org/2003/04/emma" version="1.0">
              <emma:interpretation id="{37383A4E-2FD0-4F00-A90C-5F7A0D88CC69}" emma:medium="tactile" emma:mode="ink">
                <msink:context xmlns:msink="http://schemas.microsoft.com/ink/2010/main" type="inkWord" rotatedBoundingBox="20819,15377 25011,15001 25096,15946 20904,16322"/>
              </emma:interpretation>
            </emma:emma>
          </inkml:annotationXML>
          <inkml:trace contextRef="#ctx0" brushRef="#br0" timeOffset="332229.6708">18763 14988 263 0,'18'-2'365'0,"-5"-2"-5"15,4-3-2-15,1 3 2 0,0-1-5 0,1-1-6 16,-3 1-14-16,5 0-18 0,-3-1-23 0,8 2-26 0,-7-1-23 15,0 1-23-15,2 1-23 0,-4-1-17 16,2 0-20-16,-3 3-16 0,-1-3-17 0,0 4-10 16,-3-2-16-16,-12 2-25 0,18-3-33 0,-18 3-31 15,15-1-55-15,-15 1-39 0,9-1-46 0,-9 1-26 0,0 0-26 16,0 0-42-16,0 0-53 0,7-6-57 0,-7 6-315 16,0 0-699-16,0 0 309 0</inkml:trace>
          <inkml:trace contextRef="#ctx0" brushRef="#br0" timeOffset="332556.5041">19278 14615 66 0,'0'0'292'0,"0"0"-14"15,0 0-20-15,0 0-12 0,0 0-11 0,0 0-5 16,0 0-14-16,0 0-8 0,0 0-2 0,6 28 0 15,-6-28 2-15,-6 24 6 0,3-9 6 0,-3 1-3 16,3 0 0-16,1 0-4 0,-2 6 1 0,2-3-5 16,-1-1-14-16,2-2-2 0,1 3-7 0,1-5-8 15,-1 3-10-15,3-3-1 0,0-1-12 0,2 2-4 16,-2-4-7-16,3-4-8 0,0 4-9 0,1-4-4 16,4-1-20-16,-2-1-7 0,4 1-11 0,-3-3-7 15,5 1-6-15,3-4-10 0,-1 0-10 0,1 0-20 16,-4 0-28-16,4-4-33 0,-1-2-29 0,-1 2-48 15,-1-3-43-15,0-1-48 0,1-5-42 0,-2 3-33 16,-2-2-41-16,-5-1-39 0,2-7-49 0,-1 5-357 0,-5-3-820 16,-2-2 363-16</inkml:trace>
          <inkml:trace contextRef="#ctx0" brushRef="#br0" timeOffset="332785.8855">19616 14643 35 0,'3'-8'271'0,"-3"8"3"0,0 0 11 0,8-6-13 16,-8 6-2-16,0 0-8 0,0 0-17 0,0 0-8 15,18 3-15-15,-18-3-4 0,7 9 0 0,-7-9-3 16,6 15 1-16,-2-4 2 0,-2-1 2 0,-2 8-4 16,6 3 5-16,-6 4 2 0,0-1-3 0,3 0-10 15,-3 1-9-15,3 3-13 0,-3 8-16 0,1-10-16 16,1 1-13-16,-2-1-13 0,0 0-15 0,4-1-9 16,2-3-12-16,-3 3-7 0,2-2-8 0,-4-8-11 15,4 2-21-15,-2-2-36 0,1 3-42 0,2-6-47 16,-4-1-60-16,4-2-44 0,0 0-58 0,0-2-51 15,0-1-69-15,-6-6-93 0,10 4-313 0,-10-4-829 16,0 0 367-16</inkml:trace>
          <inkml:trace contextRef="#ctx0" brushRef="#br0" timeOffset="333302.504">19976 14395 209 0,'0'0'301'0,"15"7"-12"16,-2 7-2-16,-1-1-15 0,1 6-3 0,2 4-4 16,2 1-6-16,2 8-10 0,-4 3-3 0,0 1-4 15,-2 1-4-15,-1-1-11 0,-3-1-10 0,0 4-16 16,-4-1-12-16,-2 0-16 0,-2-1-14 0,-1-1-15 16,-4 1-13-16,1-8-12 0,-5 5-8 0,-2 2-12 15,1-1-12-15,-3-10-18 0,0-1-28 0,1 0-35 16,3-3-41-16,-1-3-51 0,1-4-49 0,1 1-46 15,-4 1-52-15,4-3-70 0,1-4-90 0,0-3-230 16,6-6-674-16,-9 9 299 0</inkml:trace>
          <inkml:trace contextRef="#ctx0" brushRef="#br0" timeOffset="334810.6798">20319 14279 164 0,'0'0'217'0,"0"0"-9"15,0 0-5-15,0 0-6 0,0 0-2 0,0 0-9 0,0 0-8 16,0 0-3-16,0 0-3 0,0 0-12 0,0 0-5 16,0 0-11-16,0 0-7 0,0 0-14 0,0 0-6 15,0 0-15-15,0 0-4 0,0 0-8 0,0 0-10 16,0 0-3-16,0 0-7 0,0 0-3 0,0 0-6 16,34 4 1-16,-34-4 0 0,16 3-10 15,-4-3 2-15,-12 0-4 0,24 2-4 0,-9 0 2 0,-6-1-9 16,4 2-3-16,-2 0 2 0,-11-3-5 0,22 5-2 15,-10-3-8-15,-4 2 7 0,-1 1-8 0,-7-5 0 16,14 8 0-16,-5-3 0 0,-7 2 0 0,-2-7 0 16,8 13-2-16,-8-13 0 0,4 10 3 0,-4-10-1 15,2 12 1-15,-2-12 11 0,1 15-12 0,-1-15 7 16,-3 15-5-16,3-15 1 0,-4 12 1 0,4-12-4 16,-8 15 5-16,6-7 11 0,-1 2-4 0,3-10 1 15,-8 16-4-15,5-6-8 0,3-10 1 0,-6 11 5 16,6-11-1-16,-4 15-6 0,2-10 1 0,2-5-3 15,-4 14-4-15,4-14 5 0,-3 8-4 0,3-8 0 16,-5 9-4-16,5-9 9 0,0 0-10 0,0 16 2 16,0-16-5-16,0 0 5 0,5 12 2 0,-5-12-2 0,0 0 6 15,6 8-9-15,-6-8 3 0,3 10 3 0,-3-10 2 16,0 0 4-16,12 7 3 0,-6-3-2 0,-6-4 11 16,8 9-7-16,-8-9 3 0,11 2-1 0,-11-2-1 15,9 5-1-15,-3 1-1 0,-6-6-1 16,13 7-4-16,-13-7 1 0,8 5-1 0,-8-5-3 0,6 7-4 15,-6-7 1-15,0 0-2 0,6 6 0 0,-6-6-3 16,1 10 4-16,-1-10 6 0,0 0-7 0,0 0 4 0,-6 18 0 16,6-18 0-16,-7 11 5 0,4-6-2 15,3-5-3-15,-11 15 2 0,8-10 1 0,-3 2 0 16,6-7-3-16,-10 15 2 0,2-7-2 0,8-8-2 0,-7 11 0 16,3-6-4-16,4-5 2 0,-6 14 2 15,6-14-8-15,-5 13 1 0,5-13-1 0,2 13 3 16,-2-13-4-16,1 13 3 0,-1-13 5 0,6 11-7 15,3-3-1-15,-3-4-3 0,1 4-1 0,4-1 8 0,1 4-6 16,1-6-3-16,1 6 3 0,-1 0 0 16,-1-1 2-16,1 3 0 0,1-2 1 0,-5 1 1 0,3 3 5 15,-2-3-3-15,7 7 8 0,-9-3 0 0,3-4-3 16,-4 3-1-16,1-1-2 0,-2-2 4 0,-3 3-2 16,1 0-3-16,1-2 2 0,-5 1-3 0,1 1-7 15,-7-2-10-15,2-2-29 0,-1 2-30 0,1-3-46 16,-4-2-44-16,4 0-39 0,-4-1-32 0,1 0-43 15,1 0-54-15,6-7-73 0,-12 5-333 0,12-5-790 16,0 0 350-16</inkml:trace>
          <inkml:trace contextRef="#ctx0" brushRef="#br0" timeOffset="335206.6204">21091 14617 52 0,'0'0'301'15,"0"0"-12"-15,0 0-14 0,0 0-13 0,0 0-17 16,0 0-12-16,0 0-7 0,0 0-5 0,0 0-5 15,0 0-6-15,24 8-1 0,-24-8-5 0,19 0-7 16,-4 0 2-16,2 0-15 0,1 0-3 0,0 0-9 16,8 0-6-16,0 0-10 0,-2-3-10 0,2 0-9 15,4-1-8-15,-6-1-11 0,5-1-9 0,-6 6-6 16,3-6-9-16,-1 2-9 0,-6-2-7 0,-2 2-8 16,2 0-4-16,-1 2 0 0,-1-3-13 0,-4 0-6 15,2 3-6-15,-6-2-1 0,-9 4-6 0,15 0-11 0,-15 0-12 16,13-3-20-16,-13 3-26 0,0 0-33 0,11-2-26 15,-11 2-26-15,0 0-30 0,0 0-30 0,0 0-43 16,0 0-42-16,-38 16-57 0,29-12-71 16,-8-1-239-16,0-3-684 0,-5 4 303 0</inkml:trace>
          <inkml:trace contextRef="#ctx0" brushRef="#br0" timeOffset="335379.0293">21176 14809 295 0,'6'8'334'0,"-6"-8"-5"0,17 7-4 16,-5-6-12-16,2-1-19 0,4 0-5 0,0 0-17 0,9-1-15 16,-3-2-17-16,4 0-16 0,-1 2-25 0,0-2-11 15,0 2-22-15,-5-3-8 0,-2 2-21 0,-1 1-19 16,2 0-10-16,-3-1-17 0,-5 2-31 0,-1 0-54 16,-1-3-51-16,-11 3-52 0,16 0-57 0,-16 0-65 15,10 1-98-15,-10-1-279 0,0 0-645 0,0 0 286 16</inkml:trace>
          <inkml:trace contextRef="#ctx0" brushRef="#br0" timeOffset="344868.0602">21979 14315 37 0,'0'0'233'0,"0"0"-9"0,0 0-6 0,0 0-5 16,0 0-4-16,0 0-9 0,0 0-14 0,9-24-4 15,-9 24-15-15,0 0-3 0,0 0-11 0,0 0-5 16,-3-8-16-16,3 8-8 0,0 0-5 0,0 0-7 16,0 0-12-16,0 0-6 0,0 0-15 0,0 0-9 15,0 0-2-15,0 0-9 0,0 0 1 0,0 0-2 16,0 0-7-16,0 0 5 0,0 0-2 0,0 0 1 16,9 28 1-16,-9-28-1 0,4 14-7 0,-1-7 3 15,-3-7-5-15,7 12 5 0,-2-4-1 0,-5-8 2 16,7 16 5-16,-1-9-7 0,-6-7 23 0,12 8-17 15,-4 1 1-15,-1-6-2 0,7 1-11 0,-2-2 7 16,-1-1-1-16,4-1-8 0,0-1-3 0,3-1-2 0,-3 1-3 16,4-3-5-16,-1 0-1 0,2 0-8 15,-1-3 6-15,-4-2-4 0,1 6 0 0,2-5-8 0,-3-1 2 16,-1 2-7-16,2-4 5 0,-4 5 2 0,-2-2 2 16,1 1-4-16,-2-3-3 0,-3 3 2 0,0 0 0 15,0 0-11-15,-6 7 8 0,6-14-2 0,0 7-1 16,-6 7-1-16,1-14 0 0,-1 14 3 0,2-14-3 15,-2 14 2-15,0 0-3 0,-3-18-5 0,3 18 10 16,-6-13-11-16,1 6 4 0,5 7-3 0,-7-13 3 16,2 5-1-16,5 8-2 0,-10-11 5 0,1 8-12 15,9 3 6-15,-16-9 3 0,8 7-3 0,-2-4 0 16,-2 3 5-16,-2 2-1 0,14 1-2 0,-22-4-5 16,7 1 3-16,-3 7-1 0,0-5 4 0,2 5-2 0,-1-4-2 15,1 1 8-15,-5 2-1 0,2 0-5 16,-1 0 8-16,2 1 4 0,-2-1-13 0,2 4 7 15,1-3 7-15,-1 2-14 0,3-1 3 0,2 2 2 0,0-1-4 16,-1 1 2-16,7-1-3 0,-5-1 4 0,0 3-2 16,3-3 0-16,1 2 3 0,0 1-3 0,0-1-3 15,8-7-14-15,-7 14-23 0,4-9-17 0,3-5-24 16,-5 12-24-16,5-12-25 0,0 0-30 0,0 17-34 16,0-17-43-16,0 0-37 0,8 16-75 0,-2-14-232 15,-6-2-627-15,11 3 277 0</inkml:trace>
          <inkml:trace contextRef="#ctx0" brushRef="#br0" timeOffset="345681.4443">22344 14256 69 0,'0'0'199'0,"12"1"-18"0,-12-1-5 16,0 0-7-16,0 0-9 0,0 0-8 0,0 0-5 0,0 0-10 15,0 0-13-15,0 0 3 0,0 0-6 0,0 0-4 16,0 0-2-16,0 0-1 0,0 0-2 0,0 0 0 15,0 0 0-15,0 0-5 0,10-4-2 0,-10 4-4 16,0 0-4-16,0 0-1 0,0 0-1 0,0 0-11 16,0 0-4-16,0 0-7 0,0 0-8 0,0 0 3 15,0 0-15-15,0 0 1 0,0 0-1 0,0 0-3 16,12 6-1-16,-12-6-5 0,0 0-3 0,6 5 12 16,-6-5-11-16,8 7 3 0,-8-7-3 0,7 9 12 15,-1-3-19-15,0-1 1 0,-6-5 0 0,11 13-4 0,-8-6 1 16,2 0 6-16,1 1 4 0,-3 1 5 15,3 0 2-15,-1-1 2 0,1 0 4 0,0-1 1 16,0 1-4-16,-2-2-6 0,-4-6 1 0,9 14 5 0,-6-7-2 16,3 1-1-16,-6-8-2 0,9 19 1 15,-3-14-3-15,-1 4-2 0,-5-9 0 0,7 15 6 0,-3-9-7 16,-1 2 0-16,-3-8 0 0,6 12-7 0,-1-2 0 16,1-1 0-16,-3-2-2 0,-3-7 3 0,10 16-4 15,-8-6 0-15,1-1-3 0,1-2-3 0,1 3 2 16,-5-10-4-16,1 16 1 0,1-10-1 0,-1 4-2 15,-1-10 4-15,3 16 2 0,-3-7-6 0,0-9 26 16,2 16-3-16,-2-6-9 0,0-10-1 0,-2 18 2 16,-1-10-4-16,3-8 1 0,-7 17-1 0,4-3-2 15,-3-10-3-15,0 6-2 0,-2 3 1 0,1-8 0 16,-4 6 1-16,4-4-4 0,-2 4 5 0,-1-2-2 16,1 4 3-16,-2-4-2 0,1 0 1 0,-2 1-1 0,-2-2-4 15,2 0 1-15,4 1 1 0,-4 0-1 16,1-5-4-16,2 1 4 0,-1-1-3 0,-4 3 0 15,-1 0 1-15,2-3 0 0,4-2-3 0,-4 4-3 16,1-5 1-16,0 3-1 0,0-1 2 0,12-3 0 0,-24 3-8 16,8-3 5-16,2 1-7 0,-2-2 2 0,-2 1-2 15,0-3 0-15,3 2-1 0,0-3-1 0,-3 2 0 16,2-1 2-16,-2-1-6 0,0 1 0 0,3-1 1 16,0 0-2-16,2 1-3 0,2 0-2 0,-2 0-10 15,1-1-10-15,12 4-17 0,-21-7-9 0,14 5-19 16,-2-5-22-16,-2 3-19 0,11 4-24 0,-15-11-25 15,9 4-15-15,2-2-34 0,4 9-28 0,-9-16-25 16,5 5-32-16,2-2-39 0,2-2-50 0,-1 2-346 16,-4-1-786-16,5 0 348 0</inkml:trace>
          <inkml:trace contextRef="#ctx0" brushRef="#br0" timeOffset="352726.0872">22929 14339 292 0,'0'11'309'0,"0"-11"-7"16,4 13-21-16,-4-13-11 0,0 12-12 0,0-12-15 15,-3 19-9-15,3-8-14 0,-1 3-2 0,-1-1-16 16,-4 3-2-16,2-1-13 0,2-2-13 0,-4 5-12 15,3-5-12-15,-1 6-14 0,-2-3-15 0,0 1-6 16,0-3-11-16,3 3-13 0,-5-3 1 0,2-1-21 16,-1 2-12-16,1-4-31 0,5-1-24 0,1-10-37 15,-6 17-34-15,3-10-31 0,3-7-40 0,-8 15-51 16,2-8-56-16,6-7-79 0,0 0-248 0,0 0-619 16,0 0 274-16</inkml:trace>
        </inkml:traceGroup>
        <inkml:traceGroup>
          <inkml:annotationXML>
            <emma:emma xmlns:emma="http://www.w3.org/2003/04/emma" version="1.0">
              <emma:interpretation id="{B89B64A5-B3E3-42B3-BB04-6CCFADB9DB12}" emma:medium="tactile" emma:mode="ink">
                <msink:context xmlns:msink="http://schemas.microsoft.com/ink/2010/main" type="inkWord" rotatedBoundingBox="25526,14822 29057,14506 29132,15337 25601,15653"/>
              </emma:interpretation>
            </emma:emma>
          </inkml:annotationXML>
          <inkml:trace contextRef="#ctx0" brushRef="#br0" timeOffset="353734.1294">23782 13953 207 0,'-17'2'261'0,"10"3"-14"0,7-5-11 16,-15 1-16-16,15-1-14 0,-18 10-10 0,9-8-12 15,2 4-14-15,-4-2-11 0,-1 4-7 0,-1-2-13 16,4 1-10-16,-2-3-8 0,-2 3-4 0,4 1-9 16,0 1-6-16,-1-2-10 0,2 2-8 0,1-3-2 15,1 3-5-15,-2-2-9 0,2 2-4 0,2 2-8 16,4-11-3-16,-8 12-9 0,5-4 0 0,3-8-8 15,-3 11-2-15,3-11 2 0,0 0-4 0,0 16-5 16,0-16-4-16,5 12 0 0,1-8-4 0,-6-4-1 16,7 7-1-16,-7-7-2 0,14 4-2 0,-5-3-1 15,-9-1-1-15,19 4 2 0,-5-4-1 0,-1 0-6 16,3 0 1-16,-1 0 0 0,0 0 2 0,-1-1-4 16,-14 1 3-16,23 0 1 0,-11 0-4 0,-3 3 0 15,-9-3-5-15,21 0 1 0,-13 1-2 0,2 3 1 0,-10-4 5 16,15 4-6-16,-7-1 0 0,-8-3 3 15,11 6-1-15,-3-4-1 0,-8-2 6 0,10 8-4 0,-10-8 4 16,8 8-9-16,-5-2 3 0,-3-6 0 0,10 11-1 16,-10-11-3-16,6 9 3 0,-4-1 1 0,-2-8 6 15,1 14 1-15,-1-14 4 0,-3 11 1 0,3-11 3 16,-6 17-6-16,2-12 4 0,-5 2-3 0,1 4 4 16,-4 1 4-16,0-4 4 0,1-2-3 0,-3 1 3 15,1 2 1-15,-1-4 17 0,-1 5-16 0,0-5 13 16,-4 1-9-16,1-3-5 0,2 1 5 0,-2-2-6 15,0 3 1-15,-1-3-6 0,4-1 2 0,-3 3-3 16,1 0-1-16,2-5-1 0,-1 1-2 0,1-3-13 16,15 3-14-16,-21-1-17 0,11-1-17 0,10 2-20 15,-17-4-22-15,10-3-27 0,7 7-27 0,-10-6-22 0,10 6-36 16,0 0-34-16,-2-15-53 0,2 15-233 16,0-12-565-16,0 12 250 0</inkml:trace>
          <inkml:trace contextRef="#ctx0" brushRef="#br0" timeOffset="354153.8388">24277 13809 68 0,'3'-7'291'0,"-3"7"-9"0,0 0-12 0,6-11-13 16,-6 11-19-16,0 0-18 0,0 0-19 0,0 0-15 0,0 0-6 16,0 0-20-16,0 0-4 0,0 0-5 15,-24 29-3-15,16-16 3 0,0 0-3 0,-3-1 2 16,-1 12-1-16,3-3-5 0,-1 4 13 0,1-3-6 15,0 1 1-15,4 0-3 0,-1 2-3 0,2-1 3 0,2-1-6 16,7 1-1-16,-5 2-2 0,3-7 0 16,6 4 2-16,1 0-4 0,4-4-5 0,2 5-7 15,1-6-10-15,5-3-8 0,0-1-10 0,7 0-4 0,-3-3-14 16,-3-1-8-16,-1 0-10 0,5 1-2 0,-2-1-12 16,-8-1-22-16,2-5-28 0,-2 3-34 0,-1-3-34 15,-4 0-39-15,0-4-37 0,-2 1-44 0,-10-1-30 16,17 0-31-16,-17 0-36 0,0 0-45 0,9-8-51 15,-9 8-333-15,3-10-776 0,-3 10 343 0</inkml:trace>
          <inkml:trace contextRef="#ctx0" brushRef="#br0" timeOffset="354519.4341">24715 13865 261 0,'0'0'257'0,"0"0"-5"0,0 0-11 0,0 0-12 16,0 0-9-16,0 0-9 0,-7 35-11 0,5-24 1 0,1 2-16 15,-1 1-6-15,-2-2-3 0,-2 4 2 16,3 1-2-16,-2 1 0 0,1 2-5 0,3-3-4 0,-2-1-1 15,3 0 3-15,0-1-6 0,-5 2 0 0,5-3-7 16,2 0-6-16,1 3 0 0,0-11-5 0,2 6-3 16,0-1-6-16,1-4-4 0,-2 1-11 0,4 0-2 15,1-1-16-15,1-2-7 0,1-2-12 0,-11-3-6 16,27 3-10-16,-16-2-5 0,3-2-12 0,2 1-20 16,1 0-25-16,-1-3-31 0,-1 0-38 0,1-2-50 15,1-2-37-15,-1-3-36 0,1 1-38 16,-7-2-50-16,3-1-55 0,5-5-81 0,-9 3-290 0,5-7-758 0,-4-4 336 15</inkml:trace>
          <inkml:trace contextRef="#ctx0" brushRef="#br0" timeOffset="354827.6104">25063 13820 146 0,'0'0'264'15,"0"0"-4"-15,0 0-6 0,0 0-6 0,0 0-11 16,0 0-10-16,-17 37-7 0,14-19-4 0,-1-6-2 16,-2 11-6-16,1-2 6 0,1 3-2 0,-2-3 0 15,2 5-8-15,-4-5 2 0,5 2-2 0,2 5-8 16,-4-7-5-16,2 3-7 0,0 1-6 0,3-4-11 16,6 3-6-16,-6-7-13 0,5-3-14 0,-4 4-9 15,5-1-11-15,2 5-12 0,-7-8-9 0,4 3-9 16,-2-4-8-16,4 1-8 0,-4 1-7 0,0-6-7 15,3 2-12-15,1 5-20 0,-4-8-27 0,-1 0-33 16,-2-8-34-16,3 17-29 0,-3-17-28 0,4 8-30 16,-4-8-18-16,0 0-30 0,0 0-41 0,0 0-47 0,0 0-64 15,0 0-334-15,0 0-751 0,0 0 332 0</inkml:trace>
          <inkml:trace contextRef="#ctx0" brushRef="#br0" timeOffset="355269.3839">25389 13739 185 0,'12'0'237'16,"-12"0"-2"-16,14 4-3 0,-14-4-1 0,16 9-3 15,-2 2-1-15,-5 2-4 0,1 2-4 16,3 3-6-16,-1 6-5 0,2-3 1 0,-4 5-8 0,4 0-3 16,-5-1-5-16,-2 5 0 0,-1-1-4 0,0-5-6 15,0 5-13-15,-6-2 1 0,0 1-6 0,-6 0-4 16,-2-1-16-16,3 2-14 0,-4-5-3 0,0-3-17 16,-5 4-12-16,4-4-6 0,-2 0-12 0,0 2-6 15,0-11-8-15,-4 9-6 0,2-3-13 0,2-7-17 16,0 0-25-16,3 0-35 0,0-2-33 0,0-2-47 0,6 3-36 15,-3-5-39-15,6-5-49 0,-13 5-68 0,13-5-87 16,0 0-295-16,0 0-740 0,-7-16 328 16</inkml:trace>
          <inkml:trace contextRef="#ctx0" brushRef="#br0" timeOffset="355696.2409">25964 14280 36 0,'0'0'272'0,"0"0"-9"0,0 0-12 0,14 8-9 15,-14-8-10-15,17 0-12 0,-4 0-6 0,4-1-10 16,-1 0-12-16,4-1 3 0,-1 2-4 0,6-1-3 16,2-2-5-16,1 3-2 0,-2-1-5 0,1-3-9 15,-1 0-10-15,-6 2-18 0,5-1-10 0,-2 3-18 16,-7 0-11-16,6 0-7 0,-5 0-12 0,-1 0-6 15,1 0-14-15,-17 0-24 0,22 0-28 0,-13 0-36 0,-9 0-30 16,18-2-35-16,-18 2-28 0,0 0-44 0,15 0-54 16,-15 0-63-16,0 0-293 0,0 0-621 15,0-9 275-15</inkml:trace>
          <inkml:trace contextRef="#ctx0" brushRef="#br0" timeOffset="355449.9009">25950 14099 177 0,'0'0'330'0,"17"-4"-7"0,-10-1-14 16,5 0-15-16,-3 1-10 0,4 4-19 0,7-2-7 15,-7 1-12-15,1-1-7 0,3 0-10 0,1 2-13 16,2 0-7-16,-2-4-13 0,1 2-14 0,0 2-14 16,-1-1-15-16,-1-1-14 0,2 1-15 0,-1 2-7 15,-2-2-16-15,1 2-11 0,-7 1-6 16,2-2-11-16,-12 0-1 0,17 0-12 0,-17 0-6 0,16 1-8 0,-16-1-2 15,10 2-16-15,-10-2-18 0,0 0-26 16,0 0-24-16,14 4-31 0,-14-4-28 0,0 0-30 16,0 0-38-16,0 0-53 0,0 0-53 0,0 0-74 0,0 0-280 15,0 0-679-15,-34 5 302 0</inkml:trace>
          <inkml:trace contextRef="#ctx0" brushRef="#br0" timeOffset="356169.341">26809 14056 171 0,'6'-8'240'0,"-6"8"5"0,3-10-1 16,-3 10-7-16,5-16-7 0,-2 6-5 0,3 0-5 15,-3-1-16-15,4-4-18 0,-4 0-12 0,0-1-12 16,3-5-20-16,-3 5-8 0,1-4-7 0,2 7-19 16,0-6-7-16,-3 3-5 0,2-2-3 0,-2 5 0 15,0 3-10-15,0-1 2 0,0 1-7 0,1 2 3 16,-4 8-1-16,0-10 8 0,0 10-12 0,0 0 0 0,0 0-8 16,3-15 0-16,-3 15-15 0,0 0 1 0,0 0-3 15,0 0 2-15,0 0 8 0,0 0 5 16,0 0 2-16,0 0 5 0,6 35 10 0,-9-23 7 0,6 3 1 15,-3 3 8-15,-3 1 8 0,3 4 0 0,0 3 6 16,0-6 7-16,-3 8 4 0,6-3 6 16,-3-1 5-16,3 1 3 0,0 3 2 0,0-4-4 15,2 0 12-15,1-3-19 0,-3 5-1 0,1-6-6 0,2 4-6 16,-6-6-2-16,12 6-13 0,-11-10-9 0,5 3-6 16,3-1-13-16,-6-1-8 0,8-4-2 0,-2 0-7 15,-5 0 4-15,2-2-8 0,-3 2-12 0,5-4-28 16,-2-1-30-16,-6-6-41 0,2 15-49 0,1-8-57 15,-3-7-67-15,0 0-63 0,6 9-82 0,-6-9-94 16,0 0-536-16,0 0-1090 0,0 0 482 0</inkml:trace>
        </inkml:traceGroup>
      </inkml:traceGroup>
    </inkml:traceGroup>
  </inkml:traceGroup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50:13.93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BFC445D-697B-4766-A68D-A8CCD88F8600}" emma:medium="tactile" emma:mode="ink">
          <msink:context xmlns:msink="http://schemas.microsoft.com/ink/2010/main" type="inkDrawing" rotatedBoundingBox="5238,10337 14202,9611 14213,9738 5248,10464" semanticType="underline" shapeName="Other">
            <msink:sourceLink direction="with" ref="{8101B5F2-FD26-49B0-8421-FA9339B7D307}"/>
          </msink:context>
        </emma:interpretation>
      </emma:emma>
    </inkml:annotationXML>
    <inkml:trace contextRef="#ctx0" brushRef="#br0">-5 790 84 0,'0'0'138'0,"0"0"-6"15,0 0-16-15,-10-5-9 0,10 5-3 0,0 0-11 16,0 0-17-16,0 0 3 0,0 0-5 16,0 0-6-16,0 0-7 0,0 0-2 0,0 0-12 15,0 0 1-15,0 0-2 0,0 0-14 0,0 0 3 0,0 0 2 16,0 0-3-16,0 0 0 0,0 0 0 0,0 0-4 16,0 0 4-16,0 0-4 0,0 0-9 15,0 0 6-15,25-10 4 0,-25 10-4 0,12-3 0 0,-12 3-1 16,15-5-1-16,-4 3-3 0,-11 2-1 0,16-5-2 15,-4 3-1-15,0-2-3 0,-3 1 0 0,4-4-4 16,1 3 1-16,-2 0-2 0,-3 2 0 0,7-3-4 16,-4 3 1-16,1-2 1 0,-2-2-2 0,2 2 2 15,-2 3-3-15,3-2 4 0,-3-1-13 0,-11 4 9 16,21-6-6-16,-14 6 0 0,5-1 5 0,-1 0-1 16,-11 1-1-16,19-5 6 0,-9 5-8 0,-10 0 3 15,17-4-5-15,-5 3 0 0,0 0 7 0,1 0-4 16,2-2 1-16,-2 2-4 0,2-1-1 0,0-2 7 0,0 3 2 15,-3-1-7-15,-1 1 2 0,-11 1 0 16,23 0 1-16,-11-1-4 0,-12 1 1 0,23 0-1 16,-8-6-3-16,-5 6-2 0,-10 0-1 0,27-3-2 0,-18 3-3 15,3-4 3-15,-12 4 4 0,25-2-3 0,-13 2 1 16,-1-4-1-16,2 1 6 0,-1 1 0 0,1 1-5 16,-1-1 4-16,2 0-7 0,1-2 6 15,-3 0 2-15,-1 3 0 0,4-1-4 0,-3 1 4 0,-12 1 0 16,21-4-4-16,-9 3 4 0,-1 1-13 0,-11 0 15 15,25-2 2-15,-15 4 2 0,1-1-3 0,1 2 0 16,-12-3-1-16,25 0 2 0,-13 1 4 0,1-1-3 16,-2 0 1-16,2 0-5 0,4-1 0 15,-2-2-1-15,0 2 3 0,1-1-4 0,-1 1-1 0,3-1 3 16,-3-2 5-16,3 0-5 0,-4 1 6 0,6 1-2 16,-4 0-7-16,2-1 6 0,2 0-1 0,-3 2-1 15,-2-3 4-15,2 2-5 0,1 1 1 0,-3-2-1 16,2 2 4-16,-2-2-3 0,2 2-3 0,-2 1 5 0,-2 0-2 15,1-2 7-15,0 1-9 0,3-1 0 16,-17 2 3-16,27-2 3 0,-17 0-1 0,2 2 4 16,2-4 2-16,-3 3-2 0,-11 1-1 0,21-2-3 0,-9-2 0 15,-3 4-6-15,-9 0 13 0,24-5-3 0,-9 5-3 16,-2 0 0-16,-1-1 5 0,2-3-5 0,1 3 3 16,1-1 0-16,0 1-6 0,1-3 4 15,1-2-3-15,1 5 6 0,-1-1-3 0,1-2 2 0,1-1-6 16,-2 4-2-16,1-3 4 0,-2 3 2 0,2-2-5 15,-3 0 1-15,2 2 3 0,-3 1 2 0,2-3-2 16,-3 3 0-16,1 0 0 0,3-3-3 0,-4 3 2 16,-2-1-2-16,1 1-3 0,3 0 5 0,-2 0-3 15,2 0 3-15,-2-1-1 0,1 1 1 0,1 0-5 16,-1-5 1-16,1 5 4 0,4 0 1 0,-2-4 1 16,-2 4-2-16,3-1 5 0,1 2-1 0,-2-2-3 15,-2 0-1-15,2 1 0 0,0 0 0 0,-2 0 3 16,1 0-6-16,-1-1 1 0,3-2 2 0,-5 6-5 15,1-3 5-15,1-3-2 0,-1 3 1 0,0 3 2 0,1-3-5 16,1-3 4-16,-1 0 1 0,1 1-1 16,1 0 0-16,-4 1 1 0,1 1-2 0,2 0-3 0,-2 0 7 15,3-2-6-15,-3-2 5 0,-1 4 1 0,1-1-7 16,2-2 1-16,-5 3 0 0,-2-1 1 0,10 1 1 16,-7-2 2-16,-13 2 1 0,27 0-2 0,-15 0 1 15,0 0-3-15,3 0 0 0,1 0 2 0,-1 2 2 16,-2-2-2-16,2 0 0 0,-3 1 1 0,8-1-3 15,-1 4 3-15,-3-1-1 0,7-2-1 0,-5 2 4 16,0-3-4-16,1 2 2 0,-1 0 2 0,1 0-2 16,-2-2-3-16,2 1 2 0,0-1-1 0,-1 0-3 15,0 0 5-15,2 0-5 0,-1 0 2 0,6 0 1 16,-4-1 2-16,-1-1 1 0,-3 2 2 0,4 0-2 16,-1-2 0-16,-1-1 1 0,3 0 0 0,-2 3-11 15,-1-3 10-15,7 2 1 0,-7-3 0 0,-4 2 2 16,6 2-2-16,-2 0 0 0,1-4 1 0,-1 3 2 0,-3 1 1 15,2 0 1-15,2-1 0 0,-2 1 1 16,-2 0 1-16,0 0 4 0,1-4-1 0,2 3-1 16,-5-1 2-16,5-1 2 0,-4 1-3 0,3-1 1 0,1 0 2 15,-2 1-3-15,2-3 2 0,-1 4-3 0,1-3-1 16,-4 3-4-16,5-1 3 0,-1-1 0 16,0 3-2-16,-2-4-1 0,2 2-7 0,-1 0 5 0,1 0-3 15,-2 1 3-15,2 1-1 0,-5-4 4 0,5 4-4 16,-3 0-1-16,1-3-5 0,2 0 6 0,1-1-1 15,-4 4 3-15,0-3-5 0,4 2 4 0,-4-2-1 16,2 0-1-16,0 1-3 0,0-3 6 0,-2 3-12 16,4 2 9-16,-4-2 3 0,3 2-1 0,1-5 0 15,-4 4-1-15,1 0 3 0,-1-3-4 0,3 4 2 16,-2 0-7-16,2-3 5 0,-2 1 2 0,-1 2-4 16,0-1 1-16,2 1-7 0,2-1 8 0,-4-2 1 15,1 2 0-15,-1-1-2 0,3 2 0 0,-2-1-1 0,2 1 0 16,-2-3-2-16,5 3 3 0,-6-1-4 0,4-1 3 15,-1 2 0-15,-3-4 0 0,4 4 0 16,-1 0 2-16,1-1-2 0,-1-3 0 0,0 2-3 16,1-2 0-16,-4 4 0 0,4-1 3 0,-1-1-3 0,0-1 1 15,-2 3 0-15,-1 0 1 0,4-4-1 0,-4 1-1 16,0 0 3-16,-1 2 0 0,5-2-1 0,-7 2 2 16,7-2-7-16,-4 0 8 0,0 3-2 0,1-5 2 15,-1 4 0-15,-7 0-1 0,7-2 1 0,1 3-1 16,-4-3-3-16,7 2 2 0,-4-2-1 0,3 0 3 15,-4 1-3-15,6-1 1 0,-1 0-2 0,-5 0-1 16,4-2 2-16,8 2 0 0,-8 0-1 0,1 3 5 16,2-2-3-16,5 0-3 0,-8-4 2 0,1 5 1 15,-1-2-2-15,3 3 1 0,4-7-1 0,-1 3 2 16,-1 1-4-16,-2-5 4 0,-2 5-2 0,7-2 1 16,-8 3 0-16,0 0-2 0,1-1 2 0,2 2-5 15,-3 1 6-15,1-1 2 0,-4-2-6 0,4 2 5 0,-1 1-3 16,0-3 1-16,1 1 0 0,-4 2-1 15,7-1-2-15,-4-2 6 0,0 2-3 0,1 0-2 16,-4-1 0-16,4 1 0 0,-4-3 3 0,0 4 3 16,4-2 0-16,-4-2 0 0,2 3-5 0,0-1 3 0,-2-2-1 15,-4 1-3-15,8 1 1 0,-4 2 3 0,0-1-5 16,1 1 5-16,-1-1-2 0,-4 1 1 16,5 0 0-16,-4 0-1 0,3-3-1 0,1 3 0 0,-2-1 3 15,1 1-1-15,-2-2 1 0,2 2 0 0,0-4-5 16,1 7 1-16,-5-6 0 0,4 2 2 0,1-1-1 15,-4 1-2-15,5 1 2 0,-2-3-2 0,1 3 2 16,-4-3 3-16,3 1-3 0,1 0-1 0,2-3 2 16,4 4-1-16,2-3 0 0,2 3 0 0,-11 1-1 15,10-2 0-15,-7-2 1 0,0 3-1 0,2 1 0 16,0-4 0-16,-1 1-3 0,0 0 2 0,3 2-1 16,-4 1 2-16,1-2 0 0,5-2 2 0,-9 8-5 15,4-8 4-15,-1 4-1 0,-2 4 2 0,2-4-4 0,-3 0 2 16,1-4 0-16,-1 3 0 0,2 0 0 0,0 2-2 15,-2-2 4-15,2 1-4 0,0 0 0 0,-3 0 1 16,1 0 2-16,1-1-2 0,2-2 3 0,1 3-2 16,-1-1 1-16,0-1-1 0,-2 2 2 0,-1 0-2 15,1 2-2-15,2-4 3 0,0 2-2 0,-2-1 3 16,2 1-2-16,1-3 3 0,-3 3 0 0,1 0-2 16,-1 0 1-16,2 0-2 0,-1 0-1 0,-2 3 1 15,4-2-1-15,-2-2 3 0,-2 1-5 0,2 0 4 16,-5-3-1-16,4 3 3 0,1-1-4 0,-2-2 4 15,1 3-2-15,-3 0 0 0,3-1 3 0,-2-1 1 16,1 2-2-16,4 0 4 0,-6 0 0 0,3-4-5 16,1 4 2-16,-5 0-2 0,2 0 1 0,2-1 5 0,-1 1-3 15,2 0-1-15,-3-2-3 0,0-2 4 16,1 4-5-16,-5 0 5 0,6 0-3 0,-5 4-3 16,0-4 3-16,5-4 3 0,-17 4-5 0,27 0 4 15,-16-1-4-15,1 1-3 0,2-3 3 0,1 3 2 0,-15 0-2 16,25-7 5-16,-13 7-4 0,-3-1 3 0,6 1-5 15,-2 0 1-15,-1-1 0 0,-12 1 3 16,27-1-3-16,-12-2-3 0,0 3 3 0,-5 0 1 0,7-3 0 16,-4 3-3-16,2-1 4 0,-2 1-2 0,2 0-3 15,2-3 5-15,-2 3-2 0,0 0 1 0,-2-1 0 16,3-1 2-16,-1 1-5 0,-1 1 3 0,-14 0-3 16,27 0 4-16,-15-4-4 0,-2 3 3 0,5 1-1 15,-15 0 3-15,27-2-6 0,-17 2 7 0,2-3-4 16,-12 3 4-16,24 0-5 0,-11 0 1 0,-2-4 0 15,2 4 3-15,2-1 0 0,-3 0 5 0,5 0 0 16,-4 1 2-16,0-4 9 0,7 4-3 0,-5-4 1 16,0 2 6-16,1 2 0 0,-1-1 3 0,4 1-3 0,-2-3 4 15,-1 2 2-15,1-2 3 0,0 3-2 16,1 0 2-16,-1-3-2 0,1 3 1 0,-3-1 3 16,2-1-2-16,-2 1-2 0,-1 1 5 0,1-3-3 0,-15 3 3 15,19-2-1-15,-8 0 6 0,-11 2-12 0,19 0 6 16,-19 0 5-16,15-1 3 0,-15 1-1 0,12 0 4 15,-12 0 19-15,0 0-14 0,0 0 4 0,0 0 2 16,13-2 3-16,-13 2-11 0,0 0 1 0,0 0-9 16,0 0-15-16,0 0 8 0,0 0-8 0,0 0-2 15,0 0-10-15,0 0-18 0,0 0-18 0,0 0-24 16,0 0-27-16,0 0-35 0,0 0-45 0,-46 0-57 16,46 0-83-16,-25 0-290 0,10-2-630 0,-2 2 278 15</inkml:trace>
  </inkml:traceGroup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54:04.38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DB5A0EA-ECFE-4B88-BFB7-DFAEA4A18D9F}" emma:medium="tactile" emma:mode="ink">
          <msink:context xmlns:msink="http://schemas.microsoft.com/ink/2010/main" type="writingRegion" rotatedBoundingBox="1465,866 29236,-435 29932,14427 2162,15728"/>
        </emma:interpretation>
      </emma:emma>
    </inkml:annotationXML>
    <inkml:traceGroup>
      <inkml:annotationXML>
        <emma:emma xmlns:emma="http://www.w3.org/2003/04/emma" version="1.0">
          <emma:interpretation id="{5DA6A1F1-07EF-4E31-915D-B5D7733E92FB}" emma:medium="tactile" emma:mode="ink">
            <msink:context xmlns:msink="http://schemas.microsoft.com/ink/2010/main" type="paragraph" rotatedBoundingBox="1652,855 9147,622 9185,1863 1691,20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4E6CCBD-A9FC-4632-A89E-21DC13C81492}" emma:medium="tactile" emma:mode="ink">
              <msink:context xmlns:msink="http://schemas.microsoft.com/ink/2010/main" type="line" rotatedBoundingBox="1652,855 9147,622 9185,1863 1691,2097"/>
            </emma:interpretation>
          </emma:emma>
        </inkml:annotationXML>
        <inkml:traceGroup>
          <inkml:annotationXML>
            <emma:emma xmlns:emma="http://www.w3.org/2003/04/emma" version="1.0">
              <emma:interpretation id="{BA913473-0856-4CC1-8F5F-E882511F5E80}" emma:medium="tactile" emma:mode="ink">
                <msink:context xmlns:msink="http://schemas.microsoft.com/ink/2010/main" type="inkWord" rotatedBoundingBox="1652,855 3743,790 3782,2032 1691,2097"/>
              </emma:interpretation>
            </emma:emma>
          </inkml:annotationXML>
          <inkml:trace contextRef="#ctx0" brushRef="#br0">4 8 261 0,'0'0'310'0,"0"0"-14"0,0 0-18 15,-6-10-20-15,6 10-23 0,0 0-22 0,0 0-23 0,0 0-14 16,0 0-25-16,0 0-14 0,0 0-16 0,0 0-11 15,0 0-12-15,0 0-29 0,0 0-36 16,0 0-37-16,0 0-51 0,18 28-70 0,-12-22-78 0,-5 2-223 16,-1-8-460-16,9 13 205 0</inkml:trace>
          <inkml:trace contextRef="#ctx0" brushRef="#br0" timeOffset="-259.927">-35 256 86 0,'0'0'165'0,"7"-7"-1"0,-7 7-5 15,0 0-9-15,5-11-4 0,-5 11-9 0,0 0-5 16,6-13-2-16,-6 13 3 0,1-7-1 0,-1 7 3 16,0 0-3-16,6-11-9 0,-6 11-3 0,0 0 0 15,0 0-4-15,5-14-1 0,-5 14-3 0,0 0-1 16,1-10 1-16,-1 10-3 0,0 0 0 0,0 0-7 16,0 0-2-16,3-9-7 0,-3 9 0 0,0 0 1 15,0 0 9-15,0 0-10 0,0 0 13 0,-4 36 10 16,1-22 14-16,0 1-8 0,-2 2 8 0,2 7 1 15,-3-2-5-15,0 3 2 0,-1-4-2 0,1 4-2 0,0 1-5 16,4-1-4-16,-4-1-5 0,5 0-6 0,-3 1-2 16,2-1-9-16,-2 0-7 0,2 0-6 15,-1-4-6-15,3-1-4 0,3 4-7 0,-6-8-5 0,6-1-6 16,-1-3-4-16,-1 4-5 0,5-2-3 16,-2 0-3-16,-2-6-5 0,-2-7-2 0,7 12-3 0,-2-6-3 15,-5-6-3-15,12 7-12 0,-12-7-13 0,10 4-21 16,2-4-31-16,-12 0-33 0,15-4-34 0,-15 4-43 15,20-9-39-15,-14 5-26 0,1-1-51 0,0-2-48 16,-1-1-52-16,-1-2-354 0,-5 10-795 0,6-23 352 16</inkml:trace>
          <inkml:trace contextRef="#ctx0" brushRef="#br0" timeOffset="343.5404">363 374 146 0,'5'10'307'0,"-5"-10"-13"16,6 8-11-16,-6-8-14 0,6 7-11 0,-6-7-11 16,7 9-10-16,-7-9-5 0,9 7-14 0,-3-5-1 15,-6-2-6-15,13 4-13 0,-2-1-7 0,-2-1 0 16,-9-2-8-16,19 5-5 0,-11 0-6 0,4-4-12 15,-12-1-5-15,20 4-9 0,-6-4-10 0,1 0-11 16,-3 0-5-16,6 3-11 0,-8 0-7 0,5-3-12 16,-15 0-9-16,22 1-7 0,-7-1-5 0,3 0-7 15,-6 0-9-15,-12 0-1 0,22 0-2 0,-11 4-12 0,-2-4-3 16,-9 0-3-16,18 0-4 0,-18 0-13 0,15 0-17 16,-15 0-23-16,12 2-25 0,-12-2-29 0,0 0-30 15,13 1-21-15,-13-1-24 0,0 0-20 0,0 0-37 16,0 13-43-16,0-13-48 0,0 0-57 0,-16 15-294 15,7-12-707-15,0 5 313 0</inkml:trace>
          <inkml:trace contextRef="#ctx0" brushRef="#br0" timeOffset="565.9971">433 706 267 0,'9'11'275'0,"-9"-11"-10"15,14 0-9-15,-14 0-10 0,25-4-4 0,-13 2-7 16,3 1-11-16,3-3-22 0,-2-1-10 0,4 4-23 16,-1-3-15-16,0 3-9 0,-1-5-21 0,-1 5-6 15,1-1-12-15,-2-2-15 0,-3 3-18 0,-1 1-26 16,-12 0-26-16,20 0-32 0,-20 0-26 0,15 1-23 16,-15-1-22-16,12 3-30 0,-12-3-30 0,11 1-25 0,-11-1-44 15,0 0-228-15,15-5-475 0,-7 2 211 16</inkml:trace>
          <inkml:trace contextRef="#ctx0" brushRef="#br0" timeOffset="1383.7586">1257 280 261 0,'-6'5'298'16,"6"-5"-10"-16,-15 8-19 0,9-3-11 0,6-5-13 0,-14 10-26 15,10-7-13-15,4-3-16 0,-8 11-11 0,8-11-25 16,-7 11-7-16,7-11-6 0,-6 10-15 0,6-10-10 16,-5 7-12-16,5-7-2 0,0 0-15 0,-1 14-3 15,1-14-11-15,0 0 3 0,1 14-5 16,-1-14-3-16,0 0-8 0,9 11 1 0,-9-11-2 0,14 6-5 16,-7-6-2-16,-7 0-1 0,15 5-3 0,-4-3-2 15,-11-2-5-15,21 6 3 0,-8-6-12 0,0 2-2 16,-1 0 10-16,3 2-15 0,-3-4-2 0,-1 4 5 15,2-1-9-15,-1 0-2 0,3 1 3 0,-5 0 3 16,4 1 0-16,-1 2 1 0,1-1-7 0,1 0 4 16,-2 1-1-16,-4 0 1 0,0-1-7 0,0 2 4 15,1 2-2-15,-4-2 5 0,0 2-4 0,-1-3 3 16,1 3-2-16,-2-1 3 0,-4-9 0 0,-1 20 0 0,1-20 2 16,-6 21 7-16,-5-8-4 0,5 0-1 0,-4-4 0 15,-2 4-4-15,-2-3-2 0,0 1 1 16,-3-3-1-16,1 2-6 0,-2-3 3 0,-2-1-6 0,7 1-1 15,-6-2-17-15,2-2-26 0,1 1-22 0,2-4-25 16,4 1-30-16,10-1-30 0,-22 0-34 0,22 0-43 16,-20-1-51-16,13-4-63 0,7 5-282 0,-14-10-664 15,11 3 294-15</inkml:trace>
          <inkml:trace contextRef="#ctx0" brushRef="#br0" timeOffset="944.513">1270 158 67 0,'0'0'306'0,"0"0"-16"0,0 0-15 0,0 0-10 16,0 0-9-16,7-4-10 0,-7 4-11 0,0 0-7 15,0 0-3-15,21 1-14 0,-21-1 3 0,20-1-7 16,-20 1 0-16,25 1 1 0,-13-2-10 0,1-2-16 15,4 0-8-15,-4 3-12 0,4-5-11 0,2 5-2 16,-4-2-17-16,3-3-9 0,3 3-13 0,-2-2-7 16,-2-1-13-16,1-1-8 0,-2 3-6 0,3-1-8 15,-2 0-9-15,-4 1-8 0,-2-1-12 0,1 4-15 0,-2-2-24 16,-10 2-34-16,19-5-28 0,-19 5-35 0,14-6-26 16,-14 6-29-16,9 0-43 0,-9 0-51 15,0 0-56-15,0 0-66 0,0 0-271 0,0 0-693 16,0 0 306-16</inkml:trace>
          <inkml:trace contextRef="#ctx0" brushRef="#br0" timeOffset="2781.0723">2011 675 46 0,'0'0'280'0,"0"0"-24"0,0 0-16 0,0 0-6 16,9 11 4-16,-9-11-9 0,-4 20-10 0,2-6-17 0,-1 3-17 15,-1-3-12-15,-4 9-12 0,1 2-15 16,-5-1-10-16,0 2-11 0,-1-1-13 0,-2 10-12 0,-6-4-12 16,1 2-3-16,-6-4-28 0,2 3-33 15,3-1-44-15,3-8-56 0,-4 7-67 0,4-10-88 0,-2-1-247 16,5-2-517-16,3-4 228 0</inkml:trace>
        </inkml:traceGroup>
        <inkml:traceGroup>
          <inkml:annotationXML>
            <emma:emma xmlns:emma="http://www.w3.org/2003/04/emma" version="1.0">
              <emma:interpretation id="{EAE7F461-62AD-47AC-8341-F29B49B7A749}" emma:medium="tactile" emma:mode="ink">
                <msink:context xmlns:msink="http://schemas.microsoft.com/ink/2010/main" type="inkWord" rotatedBoundingBox="4297,839 6135,782 6170,1882 4332,1939"/>
              </emma:interpretation>
            </emma:emma>
          </inkml:annotationXML>
          <inkml:trace contextRef="#ctx0" brushRef="#br0" timeOffset="3678.1378">2590 44 304 0,'2'-16'336'0,"-2"16"-33"0,-2-13-27 16,2 13-25-16,2-11-26 0,-2 11-25 0,4-10-21 15,-4 10-19-15,13-7-19 0,-13 7-30 0,12-3-42 0,-12 3-42 16,17-2-45-16,-17 2-53 0,19 7-60 16,-10-5-81-16,0 4-147 0,0-2-388 0,4 3 172 15</inkml:trace>
          <inkml:trace contextRef="#ctx0" brushRef="#br0" timeOffset="3468.0951">2942 342 16 0,'0'0'278'0,"2"-13"-13"0,-2 13-15 15,0 0-14-15,0 0-17 0,0 0-20 0,0 0-16 0,0 0-20 16,0 0-15-16,0 0-12 0,0 0-11 0,0 0-6 16,0 0-10-16,0 0 8 0,6 31-9 15,-6-21-2-15,1-1 3 0,2 7-3 0,-1-3-3 0,-1 2-1 16,2 3-5-16,-1 3-4 0,3-4 6 15,-3 7-4-15,-1-6 1 0,5 4-12 0,-1 1 6 16,-2-2-10-16,6 0 4 0,-5 2-5 0,2 0-6 0,-3-8 1 16,5 8-5-16,-5-4-1 0,3-3-3 0,0 1-3 15,0 1-1-15,0-1 10 0,0-3-20 0,-2 1 8 16,0 0-11-16,1-2 0 0,-2 1 0 0,3-1 1 16,-5 1 0-16,4-4 1 0,-4 4-2 0,2-4 3 15,0-2-3-15,-3-8 0 0,-1 17 0 0,1-6 0 16,0-11 0-16,-5 17-1 0,5-17 2 0,-3 17 1 15,-3-9 1-15,0 3-4 0,-4-3 1 0,0-1-1 16,-4 5-3-16,1-2-2 0,-5-5-5 0,4 2 2 16,-5 1-5-16,3-3 0 0,-4-2-4 0,-5 2 1 0,5-3-4 15,1-1-2-15,-3 3-1 0,-1-4-2 0,7-1-1 16,0 1 1-16,-1 0-5 0,-2-6-1 16,1 1-2-16,3 2-6 0,0-5-17 0,2 0-14 0,-1 1-28 15,-2-1-37-15,1-4-47 0,6 0-31 0,-3-4-45 16,4 2-39-16,0-3-57 0,-1-7-64 0,1 4-395 15,2-5-830-15,0-12 368 0</inkml:trace>
          <inkml:trace contextRef="#ctx0" brushRef="#br0" timeOffset="4034.2749">3334 444 160 0,'6'4'254'16,"-6"-4"-7"-16,0 0-9 0,9 6-12 0,-9-6-6 16,9 4-7-16,-9-4-10 0,9 5-9 0,-9-5-6 15,12 3-4-15,-12-3-2 0,17 4-7 0,-8-4-2 16,-9 0-3-16,20 2 7 0,-8-2-11 0,5 0-16 16,-4-2 1-16,5 0-10 0,-2 0-2 0,2 1-12 15,0-1 0-15,0 2-17 0,2-1-12 0,-3-3-9 16,1 1-1-16,-1 2-18 0,1-1-10 0,-2 2-5 15,2 0 7-15,-3-4-16 0,-3 4-4 0,3 0-3 16,-15 0-14-16,19-1-20 0,-19 1-24 0,18 1-29 16,-18-1-22-16,13 4-12 0,-13-4-19 0,9 3-17 15,-9-3-32-15,5 11-33 0,-5-11-40 0,-5 13-52 16,5-13-67-16,-13 15-223 0,4-8-610 0,-1-1 270 0</inkml:trace>
          <inkml:trace contextRef="#ctx0" brushRef="#br0" timeOffset="4265.979">3513 716 235 0,'0'0'263'0,"5"11"-2"16,-5-11 2-16,9 7-14 0,-9-7-6 0,13 1-11 15,-13-1 2-15,21 2-11 0,-10-2-9 0,3 0-8 16,-2 0-12-16,3 4-10 0,5-4-18 15,1-4-9-15,2 4-18 0,-2-2-2 0,-1-2-26 0,-1 3-16 16,-2-3-4-16,2 2-32 0,0-2-39 16,1 1-40-16,-1-1-48 0,-1 4-56 0,-2-1-65 0,4-5-83 15,-7 1-279-15,1-1-596 0,-2-1 264 0</inkml:trace>
          <inkml:trace contextRef="#ctx0" brushRef="#br0" timeOffset="4688.1306">4298 364 152 0,'6'-6'256'0,"-2"-4"-14"0,2 2-18 0,0-3-15 16,0-1-19-16,-1 0-16 0,1-2-16 0,0 3-13 15,-2-6-14-15,-1 3-7 0,2 1-11 0,-2 0-2 16,0-2 0-16,0 4 2 0,-3 11-6 0,0-19-3 16,0 19-3-16,-2-15-2 0,2 15-4 0,2-9 6 15,-2 9-11-15,0 0-9 0,0-13-5 0,0 13-17 16,0 0-4-16,0 0-11 0,0 0-4 0,0 0-3 16,0 0-1-16,0 0-8 0,0 0 8 0,-11 45-2 15,8-28 4-15,0 1 6 0,0 6 5 0,2 1 5 16,1 2 18-16,0-2-1 0,1 3 17 0,2 0-1 15,0-1 1-15,2-1 5 0,-4-3-8 0,5 1 4 16,-1 2-3-16,-1-2-7 0,1-1-6 0,1 0-6 16,-3-6-4-16,2 3-4 0,0-5-10 0,-1 2-4 15,1-2-3-15,-5-2 2 0,4 4-9 0,-4-5-17 16,2-1-20-16,1-2-44 0,-3-9-43 0,1 17-41 16,-1-17-42-16,0 17-45 0,0-17-56 0,-1 12-79 15,1-12-301-15,0 0-706 0,0 0 313 0</inkml:trace>
        </inkml:traceGroup>
        <inkml:traceGroup>
          <inkml:annotationXML>
            <emma:emma xmlns:emma="http://www.w3.org/2003/04/emma" version="1.0">
              <emma:interpretation id="{350F660D-525C-48AD-BD82-7D3C4E40958D}" emma:medium="tactile" emma:mode="ink">
                <msink:context xmlns:msink="http://schemas.microsoft.com/ink/2010/main" type="inkWord" rotatedBoundingBox="6774,786 7584,761 7610,1564 6799,1590"/>
              </emma:interpretation>
            </emma:emma>
          </inkml:annotationXML>
          <inkml:trace contextRef="#ctx0" brushRef="#br0" timeOffset="5631.6194">5063 560 246 0,'0'0'306'0,"0"0"-22"0,0 0-23 16,0 0-21-16,0 0-23 0,-16 2-20 0,16-2-15 15,0 0-20-15,0 0-16 0,0 0-10 16,0 0-11-16,0 0-9 0,0 0-17 0,43-10-8 15,-34 9-6-15,-9 1-12 0,28-1-1 0,-10 2-10 0,2-1-3 16,-1 0-6-16,8 0-6 0,-2 0-4 0,-5 0-2 16,8 1-1-16,-3 2-2 0,-5-3-5 15,7 0-3-15,-1 3 0 0,4-1-2 0,-4 0-5 0,-1-2 3 16,3 0-4-16,-4-2-4 0,-3 0 0 0,-2 2 2 16,1-2-6-16,-1 1 7 0,2-3-8 0,-2 2 3 15,1-2-4-15,-1-1 1 0,-1 3 2 0,2-4 1 16,-3 1 0-16,-2-1-8 0,3-1-2 0,-4 1 5 15,1-1-1-15,-8 2 0 0,5-2-4 0,0-3 4 16,-5 3-1-16,1 0-3 0,-2-6-2 0,0 7 5 16,-6 6 0-16,6-18-1 0,-6 11-3 0,0 7-2 15,-6-16 0-15,6 16 0 0,-12-10-1 0,4 4 1 16,-8 1 0-16,0 0-3 0,-4 4 4 0,1-2-2 16,-1 6 4-16,1-2 0 0,-5 4 1 0,-3 0 0 0,3 1 12 15,-1-1-14-15,7 0-2 0,-1 3 6 16,-5 0-4-16,8 1-4 0,-1 2 6 0,4-4-6 15,-4-1-4-15,1 2-19 0,4 2-20 0,1-3-21 0,0 3-27 16,3-2-34-16,1 3-39 0,1-1-43 0,1-4-71 16,5-6-228-16,0 0-545 0,-1 11 241 15</inkml:trace>
          <inkml:trace contextRef="#ctx0" brushRef="#br0" timeOffset="5146.18">5233-62 112 0,'0'0'307'0,"0"0"-18"0,0 0-24 15,0 0-21-15,-3-13-24 0,3 13-24 0,0 0-19 16,0 0-15-16,0 0-12 0,0 0-5 0,0 0-7 15,0 0-3-15,6 33-7 0,-6-22 1 0,2 6 3 0,-2 1-3 16,1-2 2-16,4 7 2 0,-5 1 2 16,1 2-2-16,2 0 7 0,-1 11 2 0,-1-11 10 15,4 2-9-15,-2 1-4 0,-2-2-2 0,2 0-5 0,2-2-6 16,-4 4-3-16,4-5-5 0,-1 0-4 0,-3 1-6 16,4-1-9-16,1-3-4 0,-5 0-8 0,1 0-4 15,2-7-9-15,-2 5-6 0,2-3-3 0,-1 2-9 16,3-5 1-16,-1 4-11 0,-2-3-2 0,0 1-7 15,-2-5-2-15,5 4-11 0,-3-2-16 0,0-1-24 16,-3-11-37-16,3 15-31 0,2-9-42 0,-5-6-43 16,4 11-28-16,-4-11-31 0,0 0-33 0,-3 14-58 15,3-14-84-15,0 0-295 0,0 0-756 0,0 0 334 16</inkml:trace>
        </inkml:traceGroup>
        <inkml:traceGroup>
          <inkml:annotationXML>
            <emma:emma xmlns:emma="http://www.w3.org/2003/04/emma" version="1.0">
              <emma:interpretation id="{DC5D01C9-A20E-4C00-914B-A80BBB63AFA1}" emma:medium="tactile" emma:mode="ink">
                <msink:context xmlns:msink="http://schemas.microsoft.com/ink/2010/main" type="inkWord" rotatedBoundingBox="8558,859 9154,841 9170,1373 8575,1391"/>
              </emma:interpretation>
            </emma:emma>
          </inkml:annotationXML>
          <inkml:trace contextRef="#ctx0" brushRef="#br0" timeOffset="6052.7881">7022 16 33 0,'0'0'349'16,"3"10"-25"-16,-3-10-19 0,0 0-17 0,0 0-8 0,13 0-18 15,-13 0 0-15,18 0-20 0,-5 0-19 0,1 0-4 16,-1 0-16-16,1-4-3 0,4 3-12 0,-2 1-13 15,3-1-12-15,-5-1-17 0,5-1-12 0,-2 1-17 16,-1 0-7-16,3 0-9 0,1 2-13 0,-7-3-6 16,5 2-5-16,-4-3-16 0,2 0-2 0,-3 2-20 15,-1 1-32-15,2-2-15 0,-14 3-46 0,19-2-29 16,-11 0-30-16,-8 2-30 0,12-1-44 0,-12 1-58 16,0 0-68-16,0 0-286 0,0 0-648 0,0 0 287 15</inkml:trace>
          <inkml:trace contextRef="#ctx0" brushRef="#br0" timeOffset="6471.4012">6914 62 351 0,'0'0'336'0,"0"0"-27"0,-9 8-26 0,9-8-19 15,0 0-27-15,0 0-11 0,-4 5-17 0,4-5-10 0,-3 13-17 16,3-13-8-16,-3 13-14 0,3-13-16 0,0 15-9 15,0-15-13-15,-3 9-3 0,3-9-10 0,0 0-14 16,0 19-6-16,0-19-10 0,3 12 3 16,-3-12-15-16,3 12-4 0,0-4-9 0,-3-8-1 0,4 11-10 15,2-5 6-15,-6-6-11 0,12 14 3 0,-4-9-6 16,-1 1-6-16,5 0 0 0,-4-1-9 0,3 1-3 16,-3-2 3-16,7 2-6 0,-2 1 0 0,-2 3 8 15,4-3-12-15,-5 4 3 0,-1-6 2 0,4 1-3 16,1 1-6-16,-1 0 2 0,-1 3-1 0,2-1 4 15,-2-1-5-15,1 0 0 0,-4 2-3 0,1-2-3 16,-1-2 8-16,-1 0-7 0,-2-1 3 0,1 4-5 16,-4-1 10-16,-3-8 4 0,9 13-1 0,-7-5 9 15,-2-8 12-15,0 15 5 0,0-15 9 0,-11 18-2 0,1-10 3 16,-5 1-6-16,1 0-1 0,-9-2-10 0,0 3 13 16,-2-2-18-16,-6 2-4 0,7-7 0 15,-2 6-7-15,1-1-14 0,6-4-30 0,-1-3-39 0,4 1-50 16,-1-2-44-16,1 0-51 0,0 1-65 15,16-1-97-15,-27-7-273 0,18 4-702 0,0-3 310 0</inkml:trace>
        </inkml:traceGroup>
      </inkml:traceGroup>
    </inkml:traceGroup>
    <inkml:traceGroup>
      <inkml:annotationXML>
        <emma:emma xmlns:emma="http://www.w3.org/2003/04/emma" version="1.0">
          <emma:interpretation id="{E90FC2A4-57FD-467D-B88F-BA814FE1D885}" emma:medium="tactile" emma:mode="ink">
            <msink:context xmlns:msink="http://schemas.microsoft.com/ink/2010/main" type="paragraph" rotatedBoundingBox="4244,2080 27357,809 27438,2283 4325,355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0C53137-C05D-4D49-A4A1-F089B138D037}" emma:medium="tactile" emma:mode="ink">
              <msink:context xmlns:msink="http://schemas.microsoft.com/ink/2010/main" type="line" rotatedBoundingBox="4244,2080 27357,809 27438,2283 4325,3554"/>
            </emma:interpretation>
          </emma:emma>
        </inkml:annotationXML>
        <inkml:traceGroup>
          <inkml:annotationXML>
            <emma:emma xmlns:emma="http://www.w3.org/2003/04/emma" version="1.0">
              <emma:interpretation id="{0192F6D6-E5B9-42A0-88C8-E2B35C6FFB86}" emma:medium="tactile" emma:mode="ink">
                <msink:context xmlns:msink="http://schemas.microsoft.com/ink/2010/main" type="inkWord" rotatedBoundingBox="4256,2296 6111,2194 6172,3306 4317,3409"/>
              </emma:interpretation>
            </emma:emma>
          </inkml:annotationXML>
          <inkml:trace contextRef="#ctx0" brushRef="#br0" timeOffset="8303.763">2538 1519 89 0,'0'0'333'0,"-5"-16"-13"0,4 8-18 15,1 8-12-15,-2-14-15 0,2 14-18 16,-1-14-17-16,1 14-21 0,0 0-25 0,0-15-16 16,0 15-17-16,0 0-14 0,0 0-26 0,0 0-11 15,-3-11-21-15,3 11-21 0,0 0-19 0,0 0-22 0,0 0-35 16,0 0-32-16,0 0-42 0,0 0-44 0,18 24-57 16,-12-15-82-16,-6-9-197 0,6 13-499 15,0-4 222-15</inkml:trace>
          <inkml:trace contextRef="#ctx0" brushRef="#br0" timeOffset="8076.0257">2794 1631 28 0,'0'0'217'0,"0"0"-2"16,0 0-11-16,0 0-9 0,0 0-7 0,0 0-9 16,0 0-6-16,11-14-10 0,-11 14-5 0,0 0-9 15,0 0-2-15,0 0-7 0,0 0-2 0,3-10-4 16,-3 10-3-16,0 0-7 0,0 0-6 0,0 0-6 16,0 0-15-16,0 0 1 0,0 0-14 0,0 0-5 15,0 0-8-15,0 0-6 0,0 0-9 0,0 0-6 16,0 0-8-16,0 0 3 0,0 0-8 0,0 0 3 15,0 0-4-15,0 0 3 0,9 34-6 0,-8-24 8 16,4 3-4-16,-5 3 8 0,4-1 0 0,-4 1 1 16,3 1-1-16,-1 5-2 0,2-5 2 0,1-1-4 15,-4 2 8-15,2 0 3 0,2 3 1 0,-4 0 2 0,4-3-3 16,-4-1 2-16,4 0-3 0,1 1-1 0,-3-4 5 16,1 3-5-16,2 0 0 0,-3-2 1 0,1 0-3 15,2 0 0-15,-3 0-2 0,2-1-2 0,-2 0 3 16,1-2-1-16,-4-1-3 0,5 2-3 0,-4-2-2 15,2 1-2-15,0-1-5 0,-1-1 5 0,2 1-4 16,-2 2 6-16,-1-5-7 0,2 7-2 0,-1-3-5 16,-4-2 4-16,4 1-4 0,-2-11 1 0,0 18-4 15,0-8-3-15,1 4 8 0,-1-14 3 0,-3 18-6 16,3-8 2-16,0-10 4 0,-9 18 1 0,8-11 6 0,-4 3-2 16,2 4 2-16,-3-5-4 0,2-1 4 15,-1-1-2-15,-4 4-1 0,2-8 1 0,7-3-2 16,-9 15-2-16,3-9-1 0,6-6-7 0,-12 11 6 15,6-8-5-15,6-3-1 0,0 0 4 0,-15 6-9 0,15-6 2 16,-9 5-5-16,9-5 1 0,-16 2 6 0,16-2-10 16,-20 3-3-16,20-3 2 0,-19-5 0 0,9 0-6 15,-2 3-8-15,3-4-11 0,-8 1-15 0,2-1-17 16,3-5-22-16,-1 4-26 0,0-6-31 0,4 0-25 16,-5 1-24-16,4-2-21 0,-4-7-15 0,1 1-31 15,4 5-33-15,-3-7-40 0,5-2-61 0,-5 0-295 16,-2-10-724-16,5-1 320 0</inkml:trace>
          <inkml:trace contextRef="#ctx0" brushRef="#br0" timeOffset="8667.0719">3120 1887 45 0,'6'9'267'16,"-6"-9"-8"-16,0 0-1 0,4 7 0 0,-4-7-13 16,0 0-12-16,11 7-5 0,-11-7-3 0,8 4-5 15,-8-4-8-15,12 7-2 0,-12-7 1 0,14 3-11 16,-4-3-2-16,-10 0-8 0,21 2-3 0,-10-1-7 0,-1 1-10 16,2 0-10-16,3-2-10 0,-3 0-13 15,3 0-10-15,0 3-14 0,-2-3-10 0,3 2-5 16,-5-1-10-16,-11-1-8 0,25 0-12 0,-14 0-5 0,-1 1-6 15,-10-1-5-15,17 0-6 16,-17 0-2-16,14 4-5 0,-14-4-7 0,12 0-11 0,-12 0-19 0,12 3-21 16,-12-3-13-16,9 4-32 0,-9-4-34 0,8 6-26 15,-8-6-23-15,0 0-28 0,6 7-36 0,-6-7-43 16,0 0-54-16,0 0-76 0,-15 21-226 0,4-18-662 16,2 2 293-16</inkml:trace>
          <inkml:trace contextRef="#ctx0" brushRef="#br0" timeOffset="8874.0819">3200 2161 87 0,'0'0'287'0,"0"0"-11"0,8 15-1 16,-8-15-14-16,9 3-6 0,-9-3-16 0,16 4-10 16,-16-4-13-16,16 0-10 0,-5 2-6 0,2-2-17 0,-13 0-14 15,27 1-11-15,-13-1-23 0,0 4-9 0,4-5-15 16,-4 1-7-16,1 0-13 0,1-3-11 15,-5 2-38-15,-11 1-30 0,20-3-30 0,-9 3-46 16,-11 0-46-16,19-4-52 0,-10 1-65 0,3-2-81 0,-4 0-168 16,-1-2-515-16,5-4 228 0</inkml:trace>
          <inkml:trace contextRef="#ctx0" brushRef="#br0" timeOffset="9149.9107">3752 1774 74 0,'0'0'384'0,"-1"-17"-20"0,1 17-18 15,0 0-7-15,0-12-30 0,0 12 0 0,0 0-43 16,0 0-32-16,0 0-22 0,0 0-23 0,0 0-12 16,0 0-16-16,0 0 0 0,0 0-16 0,7 36-3 15,-5-23-1-15,1 5-8 0,-6-1 1 0,6 7-4 16,-3 1-6-16,0-1-7 0,1-2-13 0,0 3-9 15,4-1-8-15,-4 1-7 0,4 1-8 0,-2-5-6 16,-2 1 0-16,4 3-15 0,-4-3-25 0,2-7-36 0,-1 3-52 16,1 0-53-16,0-4-48 0,-2 1-55 0,1-2-74 15,2-2-92-15,-4-11-282 0,6 13-721 16,0-12 319-16</inkml:trace>
          <inkml:trace contextRef="#ctx0" brushRef="#br0" timeOffset="10689.9903">4387 2041 28 0,'0'0'140'15,"0"0"-6"-15,0 0-12 0,0 0-10 0,0 0-8 16,0 0-4-16,0 0-10 0,0 0-8 0,0 0-4 16,0 0-6-16,0 0-5 0,0 0-1 0,0 0-1 15,0 0 1-15,0 0-6 0,0 0 1 0,0 0-8 16,0 0 1-16,0 0 4 0,0 0 2 0,0 0-5 16,0 0 3-16,3-17 4 0,-3 17-3 0,0 0 6 15,0 0-6-15,0 0 5 0,0 0-4 0,0 0-2 16,0 0-3-16,0 0 0 0,0 0-7 0,0 0 3 15,0 0 6-15,0 0 9 0,0 0 0 0,0 0 11 16,0 0-2-16,14 32 1 0,-14-22-5 0,0 5 3 0,0-1-5 16,3-1 2-16,-6 5-6 0,1 0-5 0,-1-3-8 15,0 9-1-15,-4-1-6 0,0-2-3 16,-4 3-5-16,2-9-7 0,-3 8-21 0,-3-2-30 0,-3 4-40 16,2-3-43-16,-5 7-42 0,3-10-63 0,0 0-78 15,-1-3-161-15,-2-2-485 0,6-3 215 0</inkml:trace>
        </inkml:traceGroup>
        <inkml:traceGroup>
          <inkml:annotationXML>
            <emma:emma xmlns:emma="http://www.w3.org/2003/04/emma" version="1.0">
              <emma:interpretation id="{98FE104A-5369-47D3-B4FC-85F156748F8F}" emma:medium="tactile" emma:mode="ink">
                <msink:context xmlns:msink="http://schemas.microsoft.com/ink/2010/main" type="inkWord" rotatedBoundingBox="6917,2391 11119,2160 11165,2992 6963,3223"/>
              </emma:interpretation>
            </emma:emma>
          </inkml:annotationXML>
          <inkml:trace contextRef="#ctx0" brushRef="#br0" timeOffset="12224.1866">6086 1809 220 0,'0'0'281'15,"0"0"-11"-15,8 8-4 0,-8-8-13 0,10 6-8 16,-10-6-7-16,11 7-14 0,-11-7-2 0,16 3-12 15,-7 1 0-15,3 0-8 0,-1-4-3 0,3 2-10 16,1-2-8-16,0 0-4 0,2 0-7 0,-1 0-8 16,0 0-11-16,7 0-14 0,-7-2-4 0,1 2-17 0,-1-4-7 15,3 3-8-15,-1-2-3 0,3 0-16 0,-6-1-7 16,3 3-10-16,-6-1-5 0,4 4-7 16,-16-2-5-16,20-3-6 0,-13 3-12 0,-7 0-15 15,15-3-20-15,-15 3-25 0,0 0-17 0,0 0-39 0,0 0-23 16,14 3-22-16,-14-3-41 0,0 0-53 0,0 0-50 15,0 0-64-15,-36 21-298 0,21-15-688 16,-5 1 305-16</inkml:trace>
          <inkml:trace contextRef="#ctx0" brushRef="#br0" timeOffset="12437.6169">6127 2066 300 0,'15'1'299'0,"-15"-1"-10"0,18 0-12 0,-4 0-9 16,4 0-12-16,2-1-7 0,-1-1-22 0,2 1-11 16,6-2-24-16,-8 2-12 0,8 1-14 0,1-6-19 15,-2 5-18-15,1-3-13 0,-1 4-10 0,1-2-14 16,-6 2-32-16,-4 0-28 0,2-1-39 0,-3 2-37 0,-2-5-37 16,2 4-42-16,-16 0-57 0,21-2-68 15,-10-3-239-15,-5 3-527 0,-6 2 234 0</inkml:trace>
          <inkml:trace contextRef="#ctx0" brushRef="#br0" timeOffset="14017.6837">6911 1683 239 0,'0'0'277'15,"12"7"-16"-15,-12-7-4 0,8 11-9 0,-2-4-13 16,-2 0-9-16,5 6-14 0,-3 1-8 0,-1 4-12 16,0-4 1-16,4-1-11 0,-3 5-16 0,2-4-5 15,-2 3 7-15,1-4-15 0,-1 2-8 0,0 0-7 16,2-4-6-16,1 4-14 0,-6-7-3 0,1 1-8 16,2 0-5-16,-3-2-14 0,2-1-9 0,-5-6-6 15,5 15-6-15,-5-15-1 0,6 8-14 0,-6-8-2 16,0 0-6-16,6 9-2 0,-6-9-3 0,0 0-5 15,0 0 1-15,0 0-13 0,0 0-9 0,21-14-8 0,-21 14-14 16,12-10-6-16,-7 0-11 0,4-1-8 16,0-3-2-16,-3-3-3 0,4-1-2 0,-3-3-5 0,2 1 6 15,-3 2 3-15,5-4 2 0,-5 7 8 0,1-1 5 16,-4 6 5-16,3 0 11 0,-6-1 6 0,5 1 12 16,-5 10 12-16,3-10 2 0,-3 10 3 0,0 0-1 15,6-13-6-15,-6 13-4 0,0 0-3 0,6-8-2 16,-6 8 3-16,0 0-1 0,0 0 7 0,0 0-3 15,0 0 5-15,4 28 0 0,-2-19 3 0,-1 1 1 16,5 2 8-16,-6 1 0 0,6 0-2 0,-2 2 2 16,1-1-3-16,2 0-1 0,1 1-3 0,-2-3-2 15,3-1-4-15,-2 3-1 0,-1-5-1 0,0-1 0 16,2-1-1-16,1-2 2 0,-3 1 1 0,4-1-5 16,3-1 0-16,-13-4 2 0,17 4-3 0,-8-3 0 15,-9-1-1-15,22-3-8 0,-16 0 3 0,5-1-3 16,-1-3 2-16,-4 0-3 0,3-6-4 0,1 3-3 0,-2 1-6 15,1-6-5-15,-3 2 0 0,0-1-1 0,1-3 0 16,-1 0 2-16,-1 3-5 0,1 3 11 0,-1-2-6 16,0 6 6-16,-2-4-6 0,-3 11 1 15,6-11-2-15,-6 11 3 0,3-7-9 0,-3 7-2 0,0 0 7 16,0 0-1-16,0 0 1 0,0 0 4 0,16 16-2 16,-13-8-2-16,6 0 3 0,-1 3 6 0,-2 2 0 15,1 2 3-15,2-2-5 0,2 0 7 0,-3-1-2 16,3 1 0-16,2-3 6 0,2 0-1 0,-1-1-2 15,-1-1-2-15,2-1 4 0,-2-2 0 0,4-1 5 16,-1 2-4-16,-2-2 1 0,-5-4-1 0,1 1-1 16,-10-1 4-16,22-5 0 0,-10 1-3 0,2-2 1 15,-4 1 2-15,-1-7-3 0,5 1 2 0,-7 0-4 16,5-1 0-16,-3 0-4 0,-2-1 2 0,4-4-5 16,-2 1 4-16,-3 3-6 0,1-1 3 0,5 2-2 15,-7 3-1-15,1 0-4 0,-3 2 2 0,-3 7-4 16,7-9-1-16,-7 9 3 0,9-8 2 0,-9 8-3 0,0 0-2 15,13 0 4-15,-13 0 2 0,14 9-3 0,-8-5 5 16,0 3-2-16,0 3 5 0,-2-3 1 0,5 4 3 16,-3-1 6-16,5 0 2 0,2 1-2 0,-4-1 7 15,1 0 1-15,2-2-3 0,-1 1 6 0,2-4 1 16,4 2-2-16,-2-5 2 0,-2 2 0 0,3 0-2 16,1-3-2-16,-1-2-2 0,-1 1 1 0,1-4 5 15,-5 1-6-15,5-4-3 0,-2 0 0 0,-2 0 2 16,-2 0-1-16,2-4-4 0,-1-2 0 0,-3 0-4 15,-3-3-3-15,1 3-7 0,0-5-2 0,-3 3-11 16,-2-1 4-16,-1-3-6 0,-1 4-2 0,1-3 0 16,-3 2-3-16,-3 3 0 0,-2 4 0 0,-1 0 3 15,4 3-2-15,-9 3 7 0,1-3 6 0,4 5-6 0,9 1 4 16,-27 0-3-16,12 0 0 0,-1 7 13 16,2 0-10-16,1 3 4 0,4-2-1 0,-5 5 4 15,4-3 0-15,-2 1 2 0,2 4 4 0,4-2-3 0,0-2 8 16,3 0-2-16,-2 6-4 0,2-6 0 0,3-1-3 15,-3 5 7-15,3-15-1 0,6 19 2 0,-3-12 1 16,2 6 0-16,1-4 2 0,0-2 7 0,1 0-6 16,2-4-3-16,1 0-6 0,-10-3 6 0,15 4-14 15,-1-4 1-15,-1-4-6 0,-2 1-12 0,3-5-1 16,0 1 3-16,-1 0-21 0,1-3 3 0,1-3-3 16,1-1-2-16,-2-1 10 0,-1 1-8 0,2-6 11 15,-2 1-6-15,1-4 3 0,-5 8 6 0,1 1 1 16,-1-2 10-16,-2 4 4 0,2-5 7 0,-3 10 5 15,-1 0 13-15,1-3-6 0,-6 10 3 0,6-9 2 16,-6 9 4-16,0 0 1 0,7-7-6 0,-7 7 4 16,0 0-2-16,0 0 3 0,0 0 5 0,20 15 10 15,-14-8 3-15,0 2 7 0,1 0 5 0,-1 6 11 16,4-1 5-16,-1-1 3 0,2 0-2 0,1 3 4 16,1-3 0-16,1 1 0 0,2-2-2 0,-4 1-4 15,10 0-4-15,-8-2-2 0,5-4-6 0,-2 4-2 0,-1-4-3 16,0-3-3-16,1 3-4 0,-1-1-2 0,-4-3-4 15,5-3-4-15,-7 4-16 0,2-4-13 0,-12 0-18 16,16 0-21-16,-16 0-19 0,11-6-32 0,-5-1-25 16,-6 7-31-16,10-18-14 0,-7 10-12 0,3-6-5 15,-6 4 2-15,0-6 7 0,3 1 7 0,2-3 7 16,-5 0 14-16,3-6 11 0,0 6 14 0,-3 4 14 16,6-3 21-16,-3-1 23 0,4 3 24 0,-4 0 20 15,3 4 23-15,-3 1 19 0,1-3 14 0,2 4 12 16,-6 9 11-16,3-13-5 0,-3 13 4 0,6-5 0 15,-6 5-4-15,0 0 2 0,8-6 0 0,-8 6 1 16,0 0 5-16,0 0 12 0,22 7 3 0,-13-3 22 16,-1 7-2-16,0-5 2 0,3 4 8 0,2-1 3 15,-1 2-1-15,2-2 5 0,2 4 0 0,1 2-8 0,5-2-3 16,-3-1-8-16,7 0-3 0,-4 0-4 0,-1 1-9 16,1-3-5-16,1 1-4 0,-4-4-9 15,-3 1-5-15,7 0-7 0,-4 0-5 0,1-1 0 0,-7-4-5 16,6 3-4-16,-2 1-4 0,-4-4-5 0,-1 0-13 15,-1-2-12-15,-11-1-18 0,16 2-22 0,-16-2-19 16,12 2-34-16,-12-2-46 0,0 0-35 0,16-5-37 16,-16 5-38-16,3-11-48 0,-3 11-55 0,3-17-75 15,-3 17-260-15,-6-25-742 0,3 10 329 0</inkml:trace>
          <inkml:trace contextRef="#ctx0" brushRef="#br0" timeOffset="14240.1145">9355 1306 249 0,'0'0'329'16,"-26"11"-20"-16,26-11-17 0,-16 13-11 0,7 1-12 15,-2-3 3-15,-2 10-7 0,-2 4 0 0,-1-1-8 16,-4 5-10-16,-1 2-11 0,6-6-19 0,-7 6-15 0,3-1-15 16,-1 1-20-16,1-7-11 0,1-2-15 15,-4 10-3-15,5-11-23 0,-1-1-15 0,2 1-8 16,2-2-10-16,-2-3-15 0,0 2-33 0,7-4-39 0,1 0-47 15,-4-5-44-15,8-1-44 0,-5-1-54 16,3-1-70-16,6-6-103 0,-13 3-276 0,13-3-694 0,0 0 307 16</inkml:trace>
          <inkml:trace contextRef="#ctx0" brushRef="#br0" timeOffset="11865.7185">5323 1774 166 0,'6'9'222'0,"-6"-9"-11"0,0 0-9 0,4 11-7 16,-4-11-8-16,6 5-7 0,-6-5 1 0,11 6-10 15,-11-6-8-15,9 2-10 0,-9-2-8 0,16 0-4 16,-16 0-10-16,16-6-12 0,-16 6-3 0,18-6-15 16,-9 3-5-16,-1-2-8 0,2-1-7 0,-1-1-8 15,1 3-5-15,-1-3-10 0,-1 0 2 0,1 1-13 16,-2-5-5-16,1 7 12 0,-2-3-3 0,0-2-8 16,-2 1-1-16,2-1-6 0,-1 0-6 0,-5 9 0 15,7-17-5-15,-7 10 7 0,0 7-11 0,0-14 4 0,0 14-11 16,-4-15 4-16,4 15-5 0,-5-15 5 15,1 5-10-15,4 10 4 0,-15-6-2 0,4 3-5 16,11 3-1-16,-21-4 5 0,6 4-7 0,-2 1 1 0,2 5 0 16,-3-2 0-16,-2 0-1 0,1 1 4 0,3 3 1 15,-4 0-2-15,1-1 3 0,5-1 11 0,-5 2-10 16,6-1 0-16,-1 3-4 0,1 0 0 0,-1-5 4 16,5 6 0-16,0-3-4 0,2-3 0 0,1 5-4 15,3-2 3-15,3-8 6 0,-7 19-6 0,7-11 5 16,0-8-6-16,1 16 1 0,2-6 1 0,-3-10 1 15,12 12-3-15,-2-5 2 0,-1-3-5 0,6-1 1 16,0 2 10-16,0-4-11 0,0 0 4 0,0-1 1 16,4-2 3-16,-1 1 1 0,0-3-7 0,-2-1-2 15,1-1 3-15,-2 0-2 0,0 3 6 0,-2-3-4 16,1 1 5-16,-2-1-6 0,1-1 2 0,-6 2-1 16,4-2-2-16,-4 1 3 0,-7 6 2 0,11-11-5 15,-5 5 2-15,-6 6-4 0,10-11 9 0,-4 7-1 16,-6 4 3-16,0 0 2 0,9-10 4 0,-9 10 2 15,0 0 0-15,5-7-2 0,-5 7-3 0,0 0-3 16,0 0 0-16,0 0-8 0,0 0 4 0,0 0 0 0,0 0 7 16,0 0-10-16,14 17 7 0,-9-6-3 0,-4-1 9 15,2 4 9-15,0 1-3 0,-3 0 10 16,2 3 11-16,2 6 11 0,-2 0 3 0,-1 1 10 0,4 1 14 16,-2-2 3-16,0 1 2 0,-2-1 4 0,2 1-4 15,-3-1 2-15,5 2 2 0,-4-3 3 0,2 1 0 16,0-6-2-16,0-2 3 0,2 0-6 0,-2 0-6 15,0 1-5-15,1-5 1 0,-1 1-7 0,0 0-3 16,0-2-1-16,0 0-3 0,0-4-2 0,-2 6-3 16,4-5-2-16,-1 1-5 0,-1 2-5 0,-3-11-3 15,2 9-4-15,-2-9-5 0,6 13 0 0,-6-13-7 16,6 7 2-16,-6-7-7 0,4 7-3 0,-4-7 3 16,0 0-3-16,6 9-2 0,-6-9 0 0,0 0-5 15,0 0-3-15,0 0-8 0,0 0-17 0,3 13-17 0,-3-13-25 16,0 0-23-16,0 0-28 0,0 0-34 15,0 0-37-15,0 0-39 0,0 0-42 0,0 0-42 16,0 0-53-16,0 0-53 0,0 0-376 0,0 0-849 0,-10-40 376 16</inkml:trace>
        </inkml:traceGroup>
        <inkml:traceGroup>
          <inkml:annotationXML>
            <emma:emma xmlns:emma="http://www.w3.org/2003/04/emma" version="1.0">
              <emma:interpretation id="{4947CD64-1296-44C3-B14B-FCC72027E0B1}" emma:medium="tactile" emma:mode="ink">
                <msink:context xmlns:msink="http://schemas.microsoft.com/ink/2010/main" type="inkWord" rotatedBoundingBox="11428,1685 13576,1567 13632,2593 11485,2711"/>
              </emma:interpretation>
            </emma:emma>
          </inkml:annotationXML>
          <inkml:trace contextRef="#ctx0" brushRef="#br0" timeOffset="15516.0859">9902 818 191 0,'0'0'229'0,"0"0"-13"0,0 0-11 0,0 0-9 15,0 0-15-15,0 0-13 0,0 0-14 0,0 0-14 16,0 0-11-16,0 0-7 0,0 0-6 0,0 0-6 15,0 0-1-15,0 0-6 0,-28 17-2 0,22-10-1 16,-5 3-9-16,-1 1-7 0,2-1 1 0,-4 4-10 16,1-3-2-16,-2 0-5 0,2-1-9 0,2 0-4 15,-4 3-3-15,5-2-2 0,-2 1-8 0,4-6-8 16,0 4 1-16,3-3-5 0,-1 1-4 0,6-8-2 16,-6 16-1-16,3-9-1 0,3-7-4 0,-3 15-1 15,3-15-3-15,3 12 0 0,-3-12-3 0,9 11 4 16,-9-11-4-16,11 8-1 0,-11-8 0 0,16 8-1 0,-10-5-3 15,7 1 2-15,-7-1 0 0,6 0-5 16,-4 1 2-16,4-1 1 0,-2-1-1 0,0 4-5 16,-1-6 2-16,-9 0-1 0,17 7 0 0,-8-1 1 15,-9-6 1-15,13 7-2 0,-7 0-1 0,-1 0 2 16,-5-7 3-16,9 14 2 0,-9-14 1 0,4 14-1 0,-4-4 5 16,2-2 8-16,-2 5-3 0,1-2 4 0,-1-11 4 15,-3 18 3-15,-1-8-1 0,-2 3 4 0,3-1 6 16,0 3 3-16,-8-3 2 0,5 2 5 15,-4-2-10-15,4 1 1 0,-3-2-3 0,1-1 0 0,-2 4-8 16,1-5 4-16,3 3-9 0,2-2 3 0,-2-3-8 16,0-1-2-16,6-6 5 0,-11 12-6 0,11-12 0 15,-6 8 0-15,6-8 0 0,-3 11-6 0,3-11-5 16,0 0-5-16,0 0-10 0,0 0-1 0,9 14-10 16,-9-14-3-16,0 0-7 0,17 4-1 0,-17-4-2 15,10 0-5-15,-10 0 6 0,18 0-1 0,-18 0 0 16,16 0 8-16,-16 0 4 0,14 1 2 0,-14-1-3 15,13 0 5-15,-13 0-2 0,11 3 3 0,-11-3 7 16,9 3-2-16,-9-3 0 0,12 11 7 0,-8-7 6 0,-4-4 1 16,10 16 8-16,-4-7 6 0,-3 2 6 0,0 2 5 15,5 1 11-15,-2 3 3 0,-3 0 5 0,3-3 7 16,0 3 0-16,-2-2 9 0,2 2 1 0,-3 0 6 16,2-2-6-16,-2 2 7 0,0-2-13 15,3 1 3-15,-3-2-8 0,1-3 1 0,-2 2-7 0,-1-2 0 16,-1 0-9-16,3-2 0 0,-3-9-3 0,0 15 1 15,0-15-5-15,0 14-3 0,0-14-9 0,0 11-13 16,0-11-21-16,0 13-29 0,0-13-36 0,0 0-27 16,3 7-34-16,-3-7-36 0,0 0-59 0,0 0-72 15,0 0-334-15,0 0-699 0,0 0 309 0</inkml:trace>
          <inkml:trace contextRef="#ctx0" brushRef="#br0" timeOffset="15844.1684">10263 1410 180 0,'10'4'316'0,"-10"-4"-9"0,9 3-9 0,-9-3-16 16,14 0-10-16,-14 0-5 0,19 5-7 0,-4-4-18 16,3 1-4-16,0 1-12 0,-2-3-13 0,4 0-7 15,5-3-14-15,-4 3-9 0,4-3-19 0,4 3-16 16,-6-5-13-16,4 2-16 0,-1 0-7 0,-8 3-14 16,1-1-10-16,-1-3-14 0,-3 4-15 0,-5-2-31 15,1-1-29-15,1 1-40 0,-12 2-35 0,16-7-36 16,-16 7-43-16,10-1-44 0,-10 1-51 0,9-5-37 15,-9 5-311-15,9-6-647 0,-9 6 285 0</inkml:trace>
          <inkml:trace contextRef="#ctx0" brushRef="#br0" timeOffset="16640.63">10934 1271 194 0,'0'0'265'0,"0"0"-23"0,9 9-13 16,-9-9-9-16,0 0-9 0,0 9-11 0,0-9-13 16,0 15-10-16,0-15-8 0,-3 15-13 0,3-15-6 15,3 16-6-15,-3-7-4 0,0-9-11 0,3 17-4 16,2-6-5-16,-2-4-8 0,-3-7-3 0,10 14 2 16,-4-6 1-16,0-1-5 0,-6-7 6 0,13 7-3 15,-4-5-8-15,2 2-9 0,-1-4-4 0,2 1-6 16,5-2-8-16,0-3-13 0,1 1 0 0,-1-3-5 15,1 1-8-15,0-1 1 0,-4-1-9 0,4 0-2 16,-3-1-4-16,-1-1 2 0,1 2-5 0,-5-3 3 16,-1-2-13-16,-2 5 5 0,-1-3-6 0,-1 3-1 15,-5 7-2-15,6-20 1 0,-6 9-1 0,0 11-5 16,-9-17-4-16,6 9 1 0,-5 0-6 0,2 0 5 0,-7 0-5 16,-3 1 1-16,-1 3-3 0,2 1 5 15,-3-1-3-15,1 4 1 0,0 0-5 0,-1 3-3 0,2 1 0 16,-2-3 14-16,2 2-15 0,4 2 6 15,0 0-3-15,0-3 1 0,4 3-8 0,-1 3 6 16,3-3-2-16,6-5-2 0,-10 13-8 0,7-5-15 0,3-8-4 16,0 16-8-16,0-16-6 0,9 10-11 0,-3-6-4 15,3 2-1-15,0 0-9 0,1-1 0 0,7-5 6 16,-2 3-1-16,1 0 6 0,0-3 1 0,4 0 7 16,-1 0 4-16,-2 0 9 0,0-3 1 0,0 3 5 15,-1-3 5-15,-1-1 2 0,-3 3 13 0,-12 1 10 16,19 1 7-16,-8-3 16 0,-11 2 5 0,16 0 8 15,-16 0-5-15,0 0 7 0,12 0-3 0,-12 0-3 16,0 0 5-16,0 0-2 0,11 9 13 0,-7-5-14 16,-4-4 5-16,2 13-3 0,-2-13-9 0,6 11 12 15,-6-11-11-15,4 13 4 0,-1-8 0 0,-3-5 7 16,5 10-2-16,-5-10 14 0,9 9-13 0,-2-4 2 16,-7-5 12-16,18 6-13 0,-6-5 1 0,-2-1-1 0,7 0-4 15,-1-1 0-15,0-3-4 0,1 2-4 0,-1-2-4 16,-1-3 4-16,2 1-7 0,0-2-2 0,3 1 12 15,-5 1-9-15,-2-5-6 0,4 1 4 0,-5 1 2 16,1-2 0-16,-4-1 2 0,3 2-1 0,-5 1 6 16,-1-5 5-16,-3 5-7 0,-3 9 1 0,3-17-1 15,-3 6-1-15,0 11-6 0,-9-21 3 0,0 15-7 16,-4-3 1-16,1 1 13 0,-7 4-17 0,4-1 0 16,-11-2-2-16,1 1 0 0,-3 5 5 0,8 0-3 15,-7 0 0-15,1 1-2 0,8 2 3 0,0-1 0 0,-2 2-3 16,2 0-1-16,5 1 0 0,1-3-2 15,2 2 0-15,-1 2-1 0,4 0-6 0,-2 1-18 16,9-6-32-16,-11 12-34 0,11-12-28 0,-6 13-30 0,6-13-23 16,-3 11-40-16,3-11-55 0,-3 13-59 15,3-13-356-15,0 0-735 0,11 12 324 0</inkml:trace>
          <inkml:trace contextRef="#ctx0" brushRef="#br0" timeOffset="16870.1887">11792 1280 177 0,'7'5'301'15,"-1"-1"-5"-15,-6-4-5 0,15 17-9 0,-7-6-6 16,-1 2-8-16,1 1-2 0,0 2-6 0,-5-1-8 16,5 1-11-16,-4-1-10 0,-2 2-12 0,-1-1-11 15,-2 1-15-15,-1 4-18 0,-4-2-17 0,-5 1-15 16,2 1-11-16,-8 0-11 0,4-1-15 0,-4-3-19 15,-1-3-28-15,-1 4-54 0,4-7-63 0,2 2-53 16,-7-2-63-16,5-1-77 0,2-2-108 0,-5-2-274 0,3-5-685 16,3 0 303-16</inkml:trace>
        </inkml:traceGroup>
        <inkml:traceGroup>
          <inkml:annotationXML>
            <emma:emma xmlns:emma="http://www.w3.org/2003/04/emma" version="1.0">
              <emma:interpretation id="{A057B3E1-A4D7-4649-AB01-7BF652AA7BCA}" emma:medium="tactile" emma:mode="ink">
                <msink:context xmlns:msink="http://schemas.microsoft.com/ink/2010/main" type="inkWord" rotatedBoundingBox="14045,1691 17166,1519 17205,2223 14083,2394"/>
              </emma:interpretation>
            </emma:emma>
          </inkml:annotationXML>
          <inkml:trace contextRef="#ctx0" brushRef="#br0" timeOffset="18148.2054">12309 999 63 0,'0'0'301'0,"-3"-18"-18"0,3 8-13 15,-1-4-15-15,1 14-17 0,1-21-14 0,4 12-14 0,-2-2-15 16,3 4-16-16,0-4-15 0,0 4-11 0,1 0-11 15,7-4-9-15,-2 1-4 0,3 3-12 0,1 0-3 16,0 3 0-16,1-5-6 0,1 4-7 0,0 1-7 16,-1 4-7-16,0-2-11 0,1 4-3 0,0-1-6 15,-3 3-6-15,1 2-2 0,-6 2-4 0,2 0-5 16,2 1-1-16,-7 5 6 0,2 0-3 0,-1-1 4 16,-4 1-3-16,-4 2 4 0,0 1 1 0,2 0 3 15,-4 0 0-15,-2 0 3 0,1 3-4 0,-8 0-1 16,-2 3-8-16,2-8 0 0,-2 6-7 0,0-8 3 15,1 5-14-15,0-1 4 0,0-3-4 0,1 0-10 16,-1 1-18-16,2-6-32 0,1 4-35 0,3-4-36 16,3-2-33-16,-7 3-40 0,4-3-35 0,6-7-38 0,-9 11-46 15,9-11-78-15,0 0-221 0,0 0-636 0,0 0 282 16</inkml:trace>
          <inkml:trace contextRef="#ctx0" brushRef="#br0" timeOffset="17819.5056">12341 896 25 0,'0'0'363'0,"0"0"-14"0,3-12-21 0,-3 12-28 15,0 0-18-15,0 0-29 0,0 0-25 16,0 0-8-16,0 0-6 0,0 0-4 0,0 0 7 16,13 34 1-16,-10-19 9 0,0-1-3 0,3 10-4 0,-1 0-4 15,-1 0-7-15,1-1-4 0,-1 4-6 0,0 0-9 16,2-2-9-16,0-3-16 0,2 15-10 0,-2-10-12 15,0-3-11-15,-3 2-8 0,0-1-15 0,0 0-8 16,-2-1-11-16,-1-6-7 0,3 1-10 0,-3-4-6 16,2 3-6-16,-1-2-3 0,-1 1-1 0,0-2-15 15,3-1-14-15,-6-3-14 0,0 0-25 0,3-11-32 16,-4 18-30-16,4-10-34 0,0-8-36 0,-8 15-32 16,2-12-31-16,6-3-30 0,0 0-34 0,-13 7-39 15,13-7-33-15,0 0-58 0,0 0-312 0,-22-20-769 16,16 10 341-16</inkml:trace>
          <inkml:trace contextRef="#ctx0" brushRef="#br0" timeOffset="18460.2919">13081 918 259 0,'0'0'304'0,"0"0"-11"16,0 0-10-16,0 0-13 0,0 0-15 0,-45 9-14 15,33-1-13-15,4 3-2 0,-2 1-7 0,1 1-7 16,0 0 2-16,0 0 1 0,-1 5 1 0,4-3-2 15,-2-1-3-15,2 4 9 0,3-3-3 0,-1 3-6 16,2 1-12-16,-1-6-10 0,3 3-8 0,3 0-6 16,-1 2-14-16,4-3-9 0,-5 2-15 0,4-3-13 15,1 1-9-15,-2-2-7 0,1-3-14 0,2 2-6 16,-1-3-9-16,-1 2-1 0,1-5-16 0,1 1-22 16,-1 0-29-16,-6-7-39 0,3 11-48 0,-3-11-45 15,10 7-45-15,-10-7-57 0,8 6-40 0,-8-6-59 16,0 0-58-16,0 0-76 0,0 0-289 0,21-13-806 0,-15 2 357 15</inkml:trace>
          <inkml:trace contextRef="#ctx0" brushRef="#br0" timeOffset="18809.3273">13288 1143 26 0,'12'-9'329'0,"-6"3"-9"0,0-1-16 0,-6 7-14 15,10-14-12-15,-4 8-18 0,-1-5-26 0,1 4-12 16,0-3-23-16,-2 2-19 0,2 0-18 0,0-1-13 15,-2-1-18-15,2-5-10 0,-4 1-8 0,-1 1-13 16,2-1-9-16,-1 3-13 0,-2 11-1 0,1-18-10 16,-1 8-1-16,0 10-4 0,0-14 3 0,0 14 6 15,2-13 2-15,-2 13-7 0,0 0 3 16,0 0-12-16,0-13-9 0,0 13-3 0,0 0-3 0,0 0-6 16,0 0-1-16,0 0-5 0,0 0 8 0,0 0 3 15,-5 40 12-15,5-26 4 0,-3 0 8 0,3 3 11 16,0 1 18-16,0-2 6 0,0 1-4 0,3 6-1 15,-1-2 2-15,-1 0-4 0,1-4-4 0,1 4-4 16,-2-6-11-16,7 1-4 0,-7-1-7 0,4 1-7 16,-4-1-4-16,2 2-7 0,-1-6-3 0,-1-2-4 0,-1 0-18 15,0-9-21-15,5 17-33 0,-4-11-32 0,-1-6-37 16,0 0-39-16,5 11-25 0,-5-11-34 16,0 0-38-16,0 0-49 0,0 0-57 0,0 0-75 0,0 0-252 15,0 0-727-15,9-37 321 0</inkml:trace>
          <inkml:trace contextRef="#ctx0" brushRef="#br0" timeOffset="19072.7772">13621 860 271 0,'13'-3'317'0,"-13"3"-12"0,18 4-9 15,-9-3-21-15,3 4-6 0,6 0-12 0,3 4-1 16,-4 2-12-16,4 2-7 0,-1 4-8 0,1-3-16 15,-2 7-6-15,0-1-9 0,-2 0-8 0,1 2-16 16,-5-2-8-16,-1 2-15 0,-2 0-7 16,-1-1-9-16,-6 2-14 0,-1 0-4 0,-2 0-5 0,-5 3-18 15,-4-6-4-15,-1 2-9 0,-8-2-7 0,3-1-4 0,-4-3-13 16,1 5-12-16,-1-7-25 0,4-3-32 16,0 2-43-16,-2-8-48 0,4 1-38 0,2 0-33 15,1-2-40-15,1 4-54 0,-1-6-59 0,10-2-361 16,0 0-743-16,0 0 329 0</inkml:trace>
          <inkml:trace contextRef="#ctx0" brushRef="#br0" timeOffset="19346.341">14214 1138 200 0,'0'0'309'0,"14"-3"-13"0,-14 3-15 0,19-1-13 15,-6-1-14-15,4-2-7 0,1 2-13 0,1 1-11 16,7-3-8-16,0 2-10 0,1 1-5 0,2-5-12 0,-3 5-8 16,3-3-16-16,2 0-11 0,-3 2-6 15,2-4-10-15,0 4-9 0,-2-3-14 0,-4 0-7 16,6 2-13-16,-3 0-11 0,-11-4-7 0,5 3 6 16,-4 2-24-16,-2 0 0 0,-1 1-12 0,3-3-18 0,-4 1-20 15,-1 0-28-15,3 1-27 0,-9-3-26 16,-6 5-38-16,11-5-35 0,-11 5-42 0,0 0-54 15,0-16-63-15,0 16-304 0,-11-11-659 0,4 1 291 0</inkml:trace>
          <inkml:trace contextRef="#ctx0" brushRef="#br0" timeOffset="19611.9565">14526 831 201 0,'0'0'368'0,"0"0"-33"0,0 0-16 16,1 19 3-16,-1-19-2 0,-1 20-4 0,1-6-6 16,-3 0-1-16,6 4-4 0,-3 0-15 0,0-1-6 15,0 8-25-15,1-4-15 0,1 5-16 0,1-1-15 16,-2-3-19-16,1 1-13 0,-2 2-18 0,1-1-14 16,-1-3-18-16,0-3-9 15,3-1-12-15,-3-3-11 0,0 5-8 0,2-7-13 0,-2 2-20 0,-2 2-33 16,2-16-41-16,-3 15-45 0,3-15-44 0,3 12-44 15,-3-12-34-15,2 11-38 0,-2-11-45 0,9 7-64 16,-9-7-77-16,0 0-308 0,24-9-774 0,-12-4 343 0</inkml:trace>
          <inkml:trace contextRef="#ctx0" brushRef="#br0" timeOffset="20027.9554">14999 1000 323 0,'0'0'372'0,"0"0"-14"16,10-4-12-16,-10 4-25 0,8-4-34 0,-8 4-25 16,0 0-18-16,0 0-17 0,19 4-20 0,-19-4 2 15,11 11-24-15,-7-5-10 0,2 1-7 0,0 3-9 16,0-2 2-16,-2 5 0 0,1 1-7 0,1 0-3 16,0 3-3-16,0-2-7 0,-2 1-9 0,1 2-3 15,-1 0-5-15,-1 0-10 0,-1-1-3 0,2-3-10 16,-2 0-9-16,2-4-9 0,-1 3-7 0,0-1-6 15,0 0-2-15,-3-12-8 0,0 14-5 0,3-6-9 16,-3-8 0-16,2 12-2 0,-2-12-4 0,0 0 2 16,1 11-4-16,-1-11-4 0,0 0 2 0,0 0-3 0,0 0-3 15,0 0-4-15,0 0 2 0,0 0-6 0,0 0-1 16,0 0-5-16,3-36-2 0,-3 36-4 0,3-20-2 16,1 4-4-16,2-8 0 0,-1 2-2 0,5-2-1 15,2 4-2-15,-3-4 1 0,2 3-3 16,-1 0-2-16,2 4-3 0,1-2 2 0,5 4-3 0,-9 3 2 15,3 2-5-15,0 0-3 0,-1 2-9 0,-1-2-11 16,3 3-10-16,-5 6-23 0,4-3-19 0,-3-2-25 16,4 3-35-16,-2 0-30 0,-11 3-29 0,16-5-29 15,-16 5-39-15,16 4-48 0,-16-4-53 0,15-4-350 16,-15 4-784-16,14-3 347 0</inkml:trace>
        </inkml:traceGroup>
        <inkml:traceGroup>
          <inkml:annotationXML>
            <emma:emma xmlns:emma="http://www.w3.org/2003/04/emma" version="1.0">
              <emma:interpretation id="{86A79F0D-AE9F-46E1-A186-DDD021F31F6B}" emma:medium="tactile" emma:mode="ink">
                <msink:context xmlns:msink="http://schemas.microsoft.com/ink/2010/main" type="inkWord" rotatedBoundingBox="17570,1486 20334,1334 20394,2436 17631,2588"/>
              </emma:interpretation>
            </emma:emma>
          </inkml:annotationXML>
          <inkml:trace contextRef="#ctx0" brushRef="#br0" timeOffset="20384.9458">15979 639 218 0,'0'0'321'0,"7"-6"-19"0,-7 6-17 0,0 0-23 0,0 0-15 16,0 0-17-16,0 0-9 0,0 0-1 0,0 0 1 15,-15 42 4-15,5-22-4 0,1-3 6 0,-2 8 5 16,0 0-2-16,-4 9-3 0,3 0 0 0,-3-2-7 16,3-3 4-16,3-4-22 0,3 5-8 0,1 6-5 15,1-1-15-15,0-10-13 0,4 2-8 0,1 0-14 16,5-2-11-16,1 0-12 0,4-1-11 15,-1 4-12-15,5-4-6 0,3-5-9 0,-1 1-21 0,3-1-40 16,0 1-47-16,-1-3-64 0,2-3-68 0,0-3-64 16,3 2-67-16,-8-7-89 0,11-1-120 0,-8-2-292 15,8-6-861-15,-9 3 381 0</inkml:trace>
          <inkml:trace contextRef="#ctx0" brushRef="#br0" timeOffset="23083.912">16404 896 57 0,'0'0'272'0,"-11"7"-7"0,5-1-11 0,6-6-7 15,-13 6-16-15,9-2-8 0,-8 6-12 0,4-4-15 16,1 1-7-16,-4 4-7 0,-1-4-5 0,3 6-17 15,3-4-12-15,-1 0-10 0,1-3-12 0,-1 4-7 16,1-4-11-16,1 3-5 0,5-9-7 0,-6 17-8 16,5-10-12-16,-5 1-5 0,6-8-4 0,-3 12-5 15,3-12-9-15,0 13-2 0,0-13-3 0,6 11-3 16,-2-5-8-16,-4-6-1 0,9 11 1 0,-9-11-5 0,14 7-6 16,-6-3-4-16,6-1 4 0,-2 2-4 0,0-4-4 15,-2 0-3-15,7 3 7 0,-1-4-6 0,2 2 0 16,-3-2-9-16,-3 0 4 0,6 0 5 0,-2 1-8 15,0 2 3-15,-1-3-6 0,2 0-5 0,-1 0 0 16,-1 1 0-16,-4 3 5 0,-1-2 2 16,2-1-3-16,0 3-2 0,-3-1 3 0,-9-3 3 0,19 6-5 15,-11 2-1-15,2-5-2 0,-2 1-5 0,1 2 4 16,-2-2-2-16,2 1 3 0,-2 4 1 0,-1-3 2 16,0 1-3-16,-1 1-1 0,4 4-2 15,-6-5 6-15,-3-7-2 0,6 18 7 0,-5-9 3 0,-1-9 5 16,-1 20-7-16,1-10 0 0,-5 2 3 0,-2 0 5 15,-1-2 10-15,-1-2-10 0,-4 4 9 0,1-2-7 16,-3 0 0-16,2 0 1 0,-7-3-3 0,-2 4 6 16,4-5-6-16,-6 5 0 0,5-8-2 0,-2 2 1 15,-2 1 1-15,4-4-3 0,0 2 0 0,-1 0 1 16,-1-3-5-16,5-1 0 0,0 0 3 0,-1-1-6 0,1 2-6 16,16-1-19-16,-18-5-28 0,18 5-28 0,-14-6-27 15,14 6-29-15,-11-7-39 0,11 7-42 0,-2-10-42 16,2 10-64-16,0 0-279 0,8-19-646 0,-1 13 287 15</inkml:trace>
          <inkml:trace contextRef="#ctx0" brushRef="#br0" timeOffset="22547.9594">16301 877 118 0,'0'0'138'0,"0"0"-3"0,0 0-5 16,0 0-5-16,0 0-7 0,0 0-8 0,0 0-10 16,4-10 0-16,-4 10 0 0,0 0-7 15,0 0-6-15,0 0-6 0,0 0 1 0,0 0-5 0,0 0-7 16,5-10-1-16,-5 10-8 0,0 0-5 16,0 0-2-16,0 0-9 0,0 0-5 0,0 0 1 15,0 0-8-15,0 0-4 0,0 0-1 0,0 0-1 16,0 0-2-16,0 0 0 0,0 0-1 0,0 0 1 0,0 0 1 15,0 0 1-15,0 0 4 0,0 0 1 0,0 0 0 16,0 0 1-16,0 0 4 0,0 0-3 16,0 0 3-16,0 0 1 0,0 0-1 0,0 0-3 15,0 0 5-15,0 0-3 0,0 0-4 0,0 0-1 0,0 0 3 16,0 0-7-16,0 0-2 0,0 0-2 0,0 0-3 16,0 0 0-16,0 0-3 0,0 0-2 0,0 0 0 15,0 0-2-15,0 0 0 0,0 0 0 0,0 0 2 16,0 0-9-16,0 0-1 0,0 0 3 0,0 0 1 15,0 0-2-15,0 0 0 0,0 0 1 0,0 0 4 16,0 0 1-16,0 0 0 0,0 0-2 0,0 0 0 0,0 0 0 16,0 0-2-16,0 0 2 0,0 0 3 15,0 0-3-15,0 0 0 0,0 0 3 0,0 0 3 0,0 0 0 16,0 0 4-16,0 0 1 0,0 0-2 0,0 0-1 16,0 0 1-16,0 0 2 0,0 0 2 0,0 0-5 15,0 0 1-15,0 0 2 0,0 0-3 0,0 0-4 16,0 0 1-16,0 0 1 15,0 0-4-15,0 0-3 0,0 0 4 0,0 0 6 0,0 0 6 0,10-5 0 16,-10 5 2-16,0 0-1 0,18 0 6 0,-18 0 4 16,18-2 11-16,-18 2-7 0,21 2-2 0,-6-4 5 15,0 2-9-15,1 0 5 0,-1 0 1 0,3 0-2 16,-2 0 5-16,4 2-5 0,-2 0-1 0,-2 0-1 16,2-1 8-16,0-1-20 0,-3 3 9 0,0-3-6 15,-3 1 1-15,0 0-7 0,-12-1 4 0,19 1-8 16,-19-1 4-16,16 0-12 0,-16 0 12 0,12 4-9 15,-12-4 1-15,12 0 4 0,-12 0-6 0,0 0 2 0,14 2 2 16,-14-2 11-16,0 0 5 0,0 0-9 0,15-2-3 16,-15 2-9-16,0 0-28 0,0 0-17 15,12-4-21-15,-12 4-17 0,0 0-23 0,0 0-23 0,0 0-27 16,0 0-40-16,0 0-50 0,0 0-41 16,0 0-308-16,0 0-632 0,0 0 280 0</inkml:trace>
          <inkml:trace contextRef="#ctx0" brushRef="#br0" timeOffset="23458.694">17017 1209 253 0,'6'9'274'0,"-6"-9"-10"0,0 0-8 0,0 0-5 16,6 5-6-16,-6-5-6 0,0 0 3 15,13 3-5-15,-13-3-4 0,12 4 3 0,-12-4-4 16,15 3-7-16,-3-3-3 0,0 0-13 0,1 0-13 0,4 0-9 16,-1-2-13-16,1 2-14 0,1-1-13 15,-4 2-14-15,6-1-15 0,-2-1-10 0,-2 1-15 16,2-1-5-16,-3 1-10 0,3-3-9 0,-5 2-12 0,-1-1-24 16,-12 2-8-16,18-1-54 0,-7-3-34 0,-11 4-27 15,17-3-34-15,-17 3-57 0,9-3-49 0,-9 3-59 16,8-7-78-16,-8 7-286 0,0 0-705 0,1-13 313 15</inkml:trace>
          <inkml:trace contextRef="#ctx0" brushRef="#br0" timeOffset="23889.2882">17588 1079 132 0,'0'0'290'16,"0"0"-13"-16,0 0-17 0,0 0-20 0,11-15-20 16,-11 15-15-16,7-7-19 0,-7 7-12 0,8-9-13 15,-8 9-7-15,4-10-17 0,-4 10-13 0,6-14-10 16,-3 9-9-16,-3 5-9 0,3-13-3 0,-3 13-8 16,3-15-9-16,-2 6 1 0,4 0-12 0,-5 9-3 15,4-15-4-15,-2 7 1 0,-2 8 3 0,3-15-4 0,-3 15 0 16,3-8 1-16,-3 8-11 0,0 0-2 15,1-12-4-15,-1 12-5 0,0 0-5 0,0 0 0 16,0 0-9-16,0 0 0 0,0 0 2 0,0 0-5 0,0 0 6 16,0 0 3-16,2 38 17 0,-4-25 5 0,2 3 8 15,0-1 15-15,0 5 18 0,2 2 2 0,-2 1 5 16,0-6 2-16,3 5 4 0,-2 2 4 0,1-7-3 16,2 0-5-16,-4 1-2 0,6 5-7 0,-9-8-7 15,6 3 0-15,-3-2-16 0,2 0-6 0,-2-4-4 16,0 0-4-16,1 2-6 0,-1-14-4 0,3 17-5 15,-1-6-1-15,-2-11-5 0,0 14-26 16,0-14-26-16,0 10-34 0,0-10-42 0,0 0-40 0,0 14-32 16,0-14-33-16,0 0-46 0,0 0-55 0,0 0-68 15,0 0-358-15,0 0-786 0,0 0 348 0</inkml:trace>
          <inkml:trace contextRef="#ctx0" brushRef="#br0" timeOffset="24207.4881">17928 710 44 0,'0'0'270'16,"0"0"-19"-16,5-14-16 0,-5 14-21 0,6-7-16 15,-6 7-21-15,0 0-13 0,0 0-11 0,0 0-7 16,0 0-6-16,24 13-5 0,-18-3 1 0,1 4 2 15,2 2 0-15,-2 4-1 0,5 2 1 0,0 4 7 16,2 9-1-16,-2 0 7 0,3-3 7 0,-2 6-3 16,0-6-3-16,1 5-6 0,-1-3-10 15,-7-7-10-15,3 8-8 0,-3 2-8 0,-3-9-11 0,0-3-6 16,-4 0-9-16,-1 1-4 0,-4-4-13 0,-4 0-11 16,1 2-28-16,-3-10-33 0,3 3-47 0,-5-3-41 15,3 0-45-15,-7-5-46 0,4 0-56 0,-1-2-70 16,2 0-330-16,2-5-694 0,11-2 307 0</inkml:trace>
          <inkml:trace contextRef="#ctx0" brushRef="#br0" timeOffset="26086.0536">18334 503 13 0,'0'0'192'15,"0"0"-6"-15,0 0-17 0,0 0-10 0,0 0-11 16,0 0-3-16,0 0-8 0,0 0-8 0,0 0-9 16,0 0-3-16,9-6-5 0,-9 6-6 0,0 0-7 15,0 0-3-15,0 0-8 0,0 0-7 0,0 0-8 0,0 0 0 16,0 0-9-16,7-4-7 0,-7 4-2 16,0 0-7-16,0 0-6 0,0 0-3 0,0 0-1 15,0 0-3-15,18 1-1 0,-18-1-2 0,0 0-2 0,14 3 1 16,-14-3 1-16,7 6-2 0,-7-6 2 0,12 6 2 15,-4-1 3-15,-8-5-2 0,9 11 2 0,-3-4-5 16,1-1 3-16,-1 1-2 0,-6-7 7 0,9 13 1 16,-2-6-3-16,-4 2 1 0,3-2 0 0,-1 1-5 15,-5-8 5-15,7 15 0 0,-4-7-4 0,-3-8 4 16,6 17 1-16,-3-8-1 0,-3 0-3 0,3 1 2 16,-3-10 3-16,5 18-6 0,-2-8 6 0,-3-10-4 15,3 15 0-15,-2-9 4 0,-1-6-9 0,5 18 2 16,-2-11-3-16,-3-7 6 0,1 17-5 0,4-11 0 15,-5-6-3-15,4 14-7 0,-4-14 0 0,3 11-2 16,-3-11 6-16,1 13-3 0,4-6 12 16,-5-7-15-16,0 0-1 0,4 16 5 0,-4-16 4 0,3 8-3 15,-3-8-1-15,6 8 0 0,-6-8 0 0,2 10 2 0,-2-10-5 16,0 0 10-16,3 11 5 0,-3-11-2 16,0 0-5-16,3 8 11 0,-3-8-6 0,0 0 4 15,10 7-2-15,-10-7-5 0,9 2-3 0,-9-2 8 0,0 0-1 16,12 4-5-16,-12-4-2 0,9 1 1 0,-9-1-1 15,0 0-2-15,11 6 0 0,-11-6 1 16,0 0-3-16,0 0-6 0,8 1-1 0,-8-1 0 0,0 0 0 16,0 0-6-16,0 0 6 0,0 0-3 0,0 0 6 15,2 11-2-15,-2-11-2 0,0 0 0 0,0 0-1 16,-16 17 0-16,8-10-2 0,-2-1 1 0,1 1 4 16,-2 0 6-16,1 3-12 0,-2 1-1 0,-2-3-5 15,4 0 2-15,-3 0-1 0,2 2 0 0,-1-2-4 16,5 0 3-16,-1-3-5 0,-1 2 5 0,5-2-5 0,4-5 2 15,-12 14 8-15,7-10-13 0,5-4 3 16,-8 9 0-16,8-9 0 0,-5 11 1 0,5-11-4 16,0 0 1-16,-1 11 2 0,1-11 1 0,0 0 2 0,0 0 2 15,9 17-8-15,-9-17 5 0,10 6 0 0,-4-1-4 16,1-2 3-16,-1 5 4 0,2-2 1 0,-1 1-2 16,-7-7 1-16,15 9 8 0,-7-4-7 0,2 2 2 15,-1-1 2-15,3 1 2 0,-6 3 0 0,3-2 4 16,-3-1 4-16,1 1 4 0,4 0-6 15,-5 1 2-15,6 4 4 0,-5 1 5 0,-1-4 4 0,-1 5 4 16,4 1 5-16,-7-5 1 0,3 5-4 0,-4-2 3 16,4-1 0-16,-4 5 0 0,-1-6-2 0,2 6-2 15,2-6-1-15,-4 3-4 0,0 1-1 0,-4 0-4 16,2-6 1-16,1 5-4 0,-8-4-2 0,2 2-5 16,1 1-12-16,-2-3-25 0,-1 3-46 0,-1-4-40 15,1 1-60-15,1-5-46 0,2-1-47 0,-1 4-49 0,-4-1-66 16,5-1-96-16,6-7-267 0,-10 7-794 15,10-7 351-15</inkml:trace>
        </inkml:traceGroup>
        <inkml:traceGroup>
          <inkml:annotationXML>
            <emma:emma xmlns:emma="http://www.w3.org/2003/04/emma" version="1.0">
              <emma:interpretation id="{02F4245D-73E2-4F13-83E0-DDC006C3BF22}" emma:medium="tactile" emma:mode="ink">
                <msink:context xmlns:msink="http://schemas.microsoft.com/ink/2010/main" type="inkWord" rotatedBoundingBox="20810,1543 22851,1431 22912,2532 20871,2644"/>
              </emma:interpretation>
            </emma:emma>
          </inkml:annotationXML>
          <inkml:trace contextRef="#ctx0" brushRef="#br0" timeOffset="28771.6691">19077 926 163 0,'0'0'164'0,"0"0"-4"0,0 0-10 0,0 0-5 16,0 0-5-16,0 0-7 0,0 0-7 0,0 0-8 15,0 0-4-15,0 0-10 0,0 0-2 0,0 0-6 16,0 0-1-16,0 0-2 0,0 0-6 0,0 0-2 16,0 0-4-16,0 0-1 0,0 0-5 15,0 0-2-15,0 0-5 0,0 0 2 0,0 0-6 0,0 0-4 16,0 0-1-16,0 0-5 0,0 0 2 0,0 0 1 15,0 0-3-15,0 0 5 0,0 0 1 0,36-8 0 16,-36 8 2-16,0 0-3 0,18 1 0 0,-11 2 0 16,-7-3-5-16,19-3 2 0,-10 6 1 0,-9-3 2 15,24 0-5-15,-9 1-1 0,-3-1 1 0,3 0-7 16,0 3-1-16,1-3 3 0,-2-3-11 0,1 3-4 0,0 0 7 16,-15 0-9-16,23 3-3 0,-11-3 2 0,-12 0-2 15,23-3-2-15,-23 3-2 0,19 0 9 16,-19 0-8-16,15 0-10 0,-15 0 6 0,18 0 0 0,-18 0-2 15,13 3 8-15,-13-3-5 0,15 0-5 0,-15 0 0 16,12 1-1-16,-12-1 4 0,11 2-1 0,-11-2 3 16,0 0 5-16,16 0-16 0,-16 0 18 15,0 0-9-15,0 0 4 0,18-2-1 0,-18 2 0 16,0 0-3-16,0 0 2 0,13 0-1 0,-13 0-1 0,0 0 0 16,0 0 7-16,0 0-13 0,0 0 6 0,0 0-4 15,12-1 6-15,-12 1-8 0,0 0-3 0,0 0 1 16,0 0-2-16,0 0 2 0,0 0-1 0,0 0-6 15,0 0-6-15,0 0-12 0,0 0-15 0,0 0-18 16,0 0-18-16,0 0-19 0,0 0-24 0,0 0-13 16,0 0-16-16,0 0-23 0,0 0-19 0,0 0-34 15,0 0-26-15,-35 10-43 0,35-10-266 0,-15 6-591 16,3-6 262-16</inkml:trace>
          <inkml:trace contextRef="#ctx0" brushRef="#br0" timeOffset="29310.037">19134 1127 76 0,'8'7'202'0,"-8"-7"-10"15,0 0-6-15,0 0-3 0,0 0-9 0,11 4-7 16,-11-4-11-16,0 0-5 0,7 5-5 0,-7-5-3 16,0 0-3-16,14 3-6 0,-14-3-5 0,10 6-3 0,-10-6 1 15,15 4-2-15,-15-4-1 0,18 1 2 0,-6 0-7 16,-3 0 4-16,6-2-5 0,-2 2 3 16,7 3-8-16,-2-4 1 0,1 0-4 0,-3 0-8 0,4 4-5 15,-1-4-2-15,1 0-9 0,-1 2 0 0,0-2-13 16,-1-1-5-16,-3 1-5 0,2-1-2 0,-4-3-7 15,-13 4-5-15,22 0-5 0,-13 0-4 0,-9 0-2 16,15 0-7-16,-15 0-3 0,12 5 1 0,-12-5-3 16,0 0-2-16,0 0-7 0,15-1 1 0,-15 1-9 15,0 0-10-15,0 0-18 0,0 0-12 0,0 0-25 16,0 0-16-16,0 0-20 0,0 0-21 0,0 0-40 16,0 0-36-16,0 0-46 0,0 0-50 0,0 0-302 15,0 0-635-15,0 0 282 0</inkml:trace>
          <inkml:trace contextRef="#ctx0" brushRef="#br0" timeOffset="41242.2924">19975 891 51 0,'0'0'217'0,"0"0"-12"0,0 0-8 0,0 0-7 0,0 0 0 16,0 0-7-16,13-6-9 0,-13 6-4 15,0 0-6-15,0 0-6 0,0 0-10 0,0 0-8 16,0 0-3-16,11-7-11 0,-11 7-3 0,7-5-10 0,-7 5-8 15,6-10-5-15,-6 10-3 0,8-6-3 0,-8 6-4 16,6-10-4-16,-6 10 0 0,7-11-15 0,-7 11-2 16,3-11-3-16,-3 11-10 0,6-17 1 0,-2 12 2 15,-4 5-8-15,6-14-4 0,-4 4-4 0,-2 10-4 16,4-18 2-16,-2 11-1 0,1-3-1 0,-3 10-7 16,4-10 2-16,-4 10-3 0,2-15-1 0,-2 15 1 15,4-9-3-15,-4 9 1 0,0 0-7 0,0 0-2 16,2-11-2-16,-2 11-7 0,0 0 4 0,0 0 1 15,0 0-6-15,0 0-7 0,0 0 3 0,0 0-2 16,0 0 0-16,0 0-1 0,0 0-2 0,0 0 1 16,0 0 1-16,4 35 2 0,-4-21-6 0,0-1 5 15,-3 2 2-15,2 1 1 0,1-1 13 0,0 1-5 16,0 2 10-16,0 1 6 0,0 1 10 0,-2-2 0 0,2 0 10 16,2 0 1-16,-4 5 14 0,1-7-2 0,1 0 0 15,-3 2-5-15,3-3 9 0,4 2 8 16,-5-2-10-16,1 3-1 0,1 0 5 0,-1-4 2 0,0 3-1 15,0 0-1-15,2-3 2 0,-1 1 0 0,-1-2-3 16,3-4-1-16,-6 6 0 0,6-5-2 0,0-1-1 16,-3-9-5-16,3 18-2 0,-3-10-3 0,0-8-1 15,2 15-5-15,-1-6-1 0,-1-9-5 0,5 9-4 16,-5-9-3-16,0 0-5 0,0 0-1 0,0 17-3 16,0-17-1-16,0 0-5 0,0 0-2 0,0 0 4 15,0 0-7-15,1 8 7 0,-1-8-19 0,0 0-13 16,0 0-21-16,0 0-29 0,0 0-26 0,2 11-38 15,-2-11-55-15,0 0-55 0,0 0-47 0,0 0-54 16,0 0-58-16,0 0-88 0,0 0-257 0,3-40-799 0,-2 23 353 16</inkml:trace>
          <inkml:trace contextRef="#ctx0" brushRef="#br0" timeOffset="42214.8401">21117 1111 142 0,'9'4'334'0,"-6"6"-16"0,2-1-21 0,-4 2-8 0,1 3-15 15,-2 3-10-15,-2 1-13 0,-4 7-14 16,-1 2-14-16,-11 5-20 0,-3-3-21 0,0 2-15 0,-6 0-17 16,0 6-21-16,-7-4-23 0,-6 0-56 0,-17 11-54 15,-1-6-66-15,-2 3-88 0,17-14-95 0,-23 7-270 16,20-4-564-16,-1-5 250 0</inkml:trace>
          <inkml:trace contextRef="#ctx0" brushRef="#br0" timeOffset="41860.1797">20540 835 129 0,'0'0'290'0,"0"0"-13"15,3-10-16-15,-3 10-13 0,0 0-14 0,6-9-14 16,-6 9-28-16,0 0-13 0,3-13-17 0,-3 13-6 15,5-11-9-15,-5 11-7 0,1-16-13 0,3 8-8 16,-4 8-5-16,3-18-12 0,-1 9-3 0,2-2 8 16,-2 0-25-16,1 2-6 0,-3-5-6 0,3 4 4 15,-2-1-8-15,2 0-5 0,-3 11 15 0,6-17-19 16,-4 9 5-16,-2 8-3 0,1-13-8 0,-1 13 0 16,5-11-6-16,-5 11-1 0,0 0-7 0,0-11 8 15,0 11-21-15,0 0 1 0,0 0-6 0,0 0-4 16,0 0-3-16,0 0 0 0,0 0 12 0,0 0-10 15,0 0-9-15,0 0 3 0,-14 32 6 0,10-15 3 16,-2-1 1-16,3 1 7 0,-3-2-2 0,0 8 8 16,0-3-1-16,-1 2 10 0,2 1 1 0,2 2 4 15,-1-3 7-15,2 2 4 0,-2-4 4 0,1 4 2 16,0-1 2-16,1-4 5 0,1 6-3 0,-1-4 1 16,2-1-2-16,2-2 2 0,-4 3 3 0,4-3 2 15,-2 1 1-15,1-3 2 0,4 5-1 0,1-1 2 0,-6-2-8 16,1-1 1-16,1 1 5 0,2-1-2 0,-1-1-6 15,2 4-1-15,-4-7-8 0,2-2-3 16,0 1-1-16,2 0-4 0,-2-2 2 0,1 5-9 0,-3-8-2 16,4 3-1-16,-5-10-8 0,3 12 11 0,-3-12-10 15,4 8-4-15,-4-8-2 0,6 8-4 0,-6-8 2 16,0 0-2-16,3 10-3 0,-3-10-4 0,0 0 2 16,0 0 0-16,6 5-3 0,-6-5 1 0,0 0-6 15,0 0-2-15,0 0-11 0,0 0-22 0,0 0-30 16,0 0-33-16,0 0-63 0,0 0-60 0,0 0-48 15,0 0-44-15,6-31-42 0,-6 20-50 0,5 0-71 16,-2-3-299-16,1 1-831 0,2-2 368 0</inkml:trace>
        </inkml:traceGroup>
        <inkml:traceGroup>
          <inkml:annotationXML>
            <emma:emma xmlns:emma="http://www.w3.org/2003/04/emma" version="1.0">
              <emma:interpretation id="{1065190D-016B-45CF-AC26-1E939664E8AF}" emma:medium="tactile" emma:mode="ink">
                <msink:context xmlns:msink="http://schemas.microsoft.com/ink/2010/main" type="inkWord" rotatedBoundingBox="23669,1422 27380,1217 27422,1999 23712,2203"/>
              </emma:interpretation>
            </emma:emma>
          </inkml:annotationXML>
          <inkml:trace contextRef="#ctx0" brushRef="#br0" timeOffset="44680.2658">22239 664 126 0,'0'0'220'0,"0"0"-17"0,0 0-9 0,9-6-5 0,-9 6-8 16,0 0-8-16,0 0-5 0,0 0-3 0,0 0-14 15,7-4-5-15,-7 4-9 0,0 0-5 0,0 0-16 16,0 0-10-16,0 0-13 0,0 0-5 0,0 0-9 16,0 0-7-16,0 0 0 0,-37 10-7 0,22-5-2 15,0 1-5-15,-1-1-3 0,1 1 1 0,-3 1-2 16,2 0-4-16,-2 3-2 0,1-3 0 0,-6 2-3 16,8 0-3-16,-2-1-5 0,2-1 0 0,3 0-3 15,-1 1-5-15,4-5-5 0,-1 3-2 0,2 1 1 16,1-2-4-16,7-5-4 0,-9 10 2 0,3-3-5 15,6-7 0-15,-6 7 0 0,6-7-5 0,-2 11 3 16,2-11-2-16,0 0-1 0,3 15 3 0,-3-15-5 16,6 11 2-16,0-6 1 0,-6-5-2 0,9 10-1 15,0-3-3-15,-1-3 2 0,-1 1-1 0,2 1 2 0,4-2-3 16,-2 2 3-16,-2 1 0 0,3-4-3 16,0 4 1-16,3 0 0 0,-1-2 2 0,0 1-1 15,2 1-3-15,-2-1 3 0,-2-2 0 0,-3 0 4 16,6 3 0-16,-2 0-6 0,3-3 6 0,-2 1 4 0,-4-1 0 15,7 1-2-15,-8 1 5 0,4 1 1 0,0-2-6 16,4 2 4-16,-10-1-3 0,2 0 3 16,2-2-3-16,-2 3 2 0,-2-3-6 0,4 1 3 0,-4 2-2 15,-1-2-1-15,0 3 2 0,-6-8 4 0,7 11-2 16,-4-4 1-16,-3-7 10 0,3 13-1 16,-3-13 3-16,-4 14 5 0,4-14 5 0,-8 17 1 0,1-10 2 15,-3 3-2-15,-4-2 3 0,-1 3 0 0,-3-1-2 16,2-4 1-16,-4 2-8 0,3-1 10 0,-3-6-8 15,-1 4-7-15,2 2-3 0,0-1 1 0,-4-1-3 16,4-3 0-16,-1 2-2 0,1-3-5 0,4 3 8 16,-1-1-4-16,5 0 1 0,-1-3-4 0,12 0-8 15,-19 1-13-15,19-1-20 0,-14-1-20 0,14 1-21 16,-13-7-20-16,13 7-25 0,-9-7-30 0,9 7-37 0,-3-10-47 16,3 10-49-16,8-17-316 0,-4 5-643 15,3-1 284-15</inkml:trace>
          <inkml:trace contextRef="#ctx0" brushRef="#br0" timeOffset="45065.7431">22922 604 164 0,'0'0'292'16,"0"0"-15"-16,0 0-21 0,0 0-21 0,0 0-12 15,0 0-16-15,0 0-10 0,0 0-13 0,-30 29-5 16,18-16 1-16,1 1-11 0,0 1-1 0,-2 6 1 16,-1 0-8-16,-1 3 6 0,5-3-3 0,-7 3-2 15,7-2-2-15,-2 2-1 0,3 1-7 0,0 2-4 16,3-6-8-16,-1 3 2 0,1 0-12 0,3 0-10 15,1-5 0-15,2-2-2 0,2 7-4 0,-1-7-5 16,1 1-7-16,2 0-2 0,2-7-12 0,0 6-9 16,0-3-3-16,0-3-7 0,2 2-8 0,-2-1-1 15,3 0-6-15,-2-5-6 0,3 0 1 0,1 3-11 16,-4-5-23-16,4 1-31 0,-2-2-42 0,1 0-47 16,2-2-55-16,-1-1-54 0,-11-1-50 0,26-4-62 0,-8-4-84 15,-4 1-332-15,1-6-805 0,4 0 356 16</inkml:trace>
          <inkml:trace contextRef="#ctx0" brushRef="#br0" timeOffset="45763.0324">23416 748 150 0,'-6'6'253'0,"-1"1"-12"0,-1 0-17 0,-1-1-11 0,9-6-18 16,-10 15-11-16,4-8-13 0,6-7-10 16,-11 14-11-16,5-4-9 0,3-3-9 0,3-7-7 15,-6 15-7-15,6-15-13 0,-4 10-5 0,4-10-10 16,-2 10-1-16,2-10-3 0,0 15-9 0,0-15-1 16,6 8-1-16,-6-8-1 0,9 11-2 0,-3-6 3 0,2-2-7 15,1 2-5-15,-9-5 1 0,19 9-4 16,-10-5 2-16,3 0-4 0,1 3-3 0,1-4-2 0,1 3 0 15,-2-1 0-15,1 1 4 0,-3-1-3 0,-2-3-1 16,5 6 2-16,-1-3-5 0,-1 0-6 0,-1 1 0 16,-2-2-4-16,0 0-4 15,0 1-6-15,-2 4 7 0,2-3-10 0,-2 1 15 0,-1-3-22 0,0 4 14 16,-6-8-6-16,8 13-5 0,-8-13 4 0,3 15 0 16,-3-15-3-16,0 14 5 0,0-14-1 0,-9 17 1 15,0-6-4-15,1 0 2 0,-4-2-1 0,-1 2-4 16,-2-1-1-16,-1-3-2 0,2 2-4 0,-2 1 0 15,-2-2-9-15,2-1-14 0,-1-1-20 0,4-1-35 16,-2 0-28-16,1-3-23 0,-4 1-29 0,10 0-31 16,8-3-38-16,-21-2-44 0,21 2-60 0,-17-7-281 15,14 1-645-15,3 6 287 0</inkml:trace>
          <inkml:trace contextRef="#ctx0" brushRef="#br0" timeOffset="45340.8352">23485 726 172 0,'10'-2'283'16,"-10"2"-8"-16,22-5-14 0,-7 2-16 0,3-1-13 15,-4 2-17-15,1-2-20 0,1 0-15 0,-1 2-14 16,0-2-8-16,3 0-26 0,-6 1-9 0,3 0-14 16,-2-1-6-16,5 3-17 0,-3-2-8 0,-3 0-22 15,-5-2-24-15,-7 5-28 0,15-2-33 0,-15 2-40 16,10-8-48-16,-10 8-51 0,0 0-71 15,0 0-176-15,0 0-447 0,0 0 198 0</inkml:trace>
          <inkml:trace contextRef="#ctx0" brushRef="#br0" timeOffset="46151.7965">24087 448 154 0,'9'6'229'0,"-9"-6"-15"0,12 8-9 0,-6-2-6 0,1 2-7 16,4 1-11-16,-2-1-4 0,-2 3-3 0,4 3-11 16,-2 0 1-16,1 3-3 0,-1-1-9 0,5 6-2 15,-6-7-5-15,4 7-2 0,0-2-4 16,0 4-6-16,-4-3-1 0,1 1-1 0,-3 1 0 0,1-3 6 16,-1 2-12-16,-6-2 7 0,3 2-6 0,-6 1 0 15,0-4-3-15,-3-2 3 0,-1 4 0 0,-2-4-22 16,-2 3-9-16,1-4-2 0,-4 4-10 0,2-6-10 15,2 0-7-15,0 0-3 0,-1-4-10 0,1 4-4 16,1-5-8-16,0-1-20 0,1 0-32 0,2-4-43 16,6-4-37-16,-7 10-32 0,7-10-31 0,-8 4-43 15,8-4-52-15,0 0-60 0,0 0-96 0,0 0-202 16,0 0-657-16,24-27 291 0</inkml:trace>
          <inkml:trace contextRef="#ctx0" brushRef="#br0" timeOffset="46508.2951">24709 748 244 0,'2'11'289'16,"-2"-11"-20"-16,0 0-13 0,0 0-8 0,7 9-4 15,-7-9-13-15,8 5-5 0,-8-5-13 0,10 6 0 16,-3-4-5-16,-7-2-4 0,15 5 3 15,-4-2-2-15,-11-3-6 0,18 3-4 0,-6-2-15 16,-2 2-5-16,-10-3-13 0,22 3-6 0,-7-3-9 0,2 0-8 16,-5 0-13-16,1 1-3 0,4 2-14 0,2-6-9 15,-9 3-6-15,8 0-8 0,0 0-11 0,2 0-3 16,-6 0-8-16,6 0-4 0,-7 0-6 16,-1 0-7-16,2-1-5 0,-14 1-3 0,21 0-6 0,-7 0-2 15,-14 0 0-15,20 0-7 0,-20 0 1 0,13-2-8 16,-13 2-14-16,14 0-13 0,-14 0-23 0,0 0-26 15,13-1-22-15,-13 1-32 0,0 0-24 0,0 0-14 16,0 0-23-16,0 0-28 0,0 0-38 0,0 0-34 16,-31 9-40-16,31-9-47 0,-26 3-259 0,15-3-670 15,-4 2 296-15</inkml:trace>
          <inkml:trace contextRef="#ctx0" brushRef="#br0" timeOffset="46786.2797">24717 1009 127 0,'6'4'306'16,"-6"-4"-6"-16,19 6-9 0,-9-5-12 0,8 1-9 16,-3 0-3-16,6 4-17 0,-1-5 0 0,6 1-14 15,1-1-1-15,5 2-8 0,-7-3-5 0,2 0-7 16,1-3-15-16,-3 3-16 0,2-1-14 15,-1 2-20-15,0-4-2 0,-11 2-21 0,3 1-6 0,-4 0-22 16,1 0-1-16,-2-3-18 0,-13 3-7 0,19-3-20 16,-19 3-25-16,12-1-30 0,-12 1-35 0,12-1-53 15,-12 1-48-15,0 0-46 0,0 0-57 0,0 0-64 16,0 0-81-16,0 0-219 0,-13-26-653 0,13 26 290 16</inkml:trace>
          <inkml:trace contextRef="#ctx0" brushRef="#br0" timeOffset="47244.5503">25552 711 168 0,'0'0'269'0,"10"-11"-11"0,-1 6-21 0,-4-2-23 15,-5 7-18-15,12-13-19 0,-8 2-18 0,5 0-16 0,-6 1-10 16,0-5-17-16,3 2-10 0,2 0-13 16,-5 2-6-16,-2-4-8 0,0 2 0 0,4 0-6 0,-4 3-2 15,-1 10 4-15,2-16 3 0,1 10 1 0,-3 6 3 16,3-14-5-16,-3 14-9 0,0 0-7 0,0 0-2 16,0-14-16-16,0 14-5 0,0 0-1 0,0 0-5 15,0 0-4-15,0 0-3 0,0 0 2 0,-16 28 0 16,16-28 1-16,-3 20 11 0,-5-6 5 0,4 0 5 15,2 7 13-15,-1 0 5 0,0 4 13 0,0-1 10 16,3 4 4-16,0-3 12 0,0 2 5 16,3-2 12-16,-3-1 5 0,5 4-3 0,-4-4 7 0,-1 0-10 15,2 1-2-15,2-3 1 0,4 3 1 0,-8-2-2 16,4-7-3-16,-1 2 0 0,1 3-7 0,1-3-9 16,-2-7-4-16,0 2-8 0,0 2-2 0,-2-1-10 15,4-7-6-15,-4 4-8 0,-1-11-5 0,6 14-5 16,-3-8 0-16,-3-6-11 0,5 14-16 0,-5-14-29 15,1 10-45-15,-1-10-55 0,0 0-62 0,0 0-79 0,0 0-107 16,0 0-148-16,0 0-356 0,0 0-925 16,0 0 410-16</inkml:trace>
        </inkml:traceGroup>
      </inkml:traceGroup>
    </inkml:traceGroup>
    <inkml:traceGroup>
      <inkml:annotationXML>
        <emma:emma xmlns:emma="http://www.w3.org/2003/04/emma" version="1.0">
          <emma:interpretation id="{C97E2DDA-9DA9-4C2A-BDA6-D6BF5F5CF28F}" emma:medium="tactile" emma:mode="ink">
            <msink:context xmlns:msink="http://schemas.microsoft.com/ink/2010/main" type="paragraph" rotatedBoundingBox="4320,3838 27696,2840 27747,4030 4371,502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9880191-B2EB-4162-957E-08F41F43744C}" emma:medium="tactile" emma:mode="ink">
              <msink:context xmlns:msink="http://schemas.microsoft.com/ink/2010/main" type="line" rotatedBoundingBox="4320,3838 27696,2840 27747,4030 4371,5028"/>
            </emma:interpretation>
          </emma:emma>
        </inkml:annotationXML>
        <inkml:traceGroup>
          <inkml:annotationXML>
            <emma:emma xmlns:emma="http://www.w3.org/2003/04/emma" version="1.0">
              <emma:interpretation id="{3607D2EB-3EC1-4CAA-9CC6-465D4810B0B9}" emma:medium="tactile" emma:mode="ink">
                <msink:context xmlns:msink="http://schemas.microsoft.com/ink/2010/main" type="inkWord" rotatedBoundingBox="4320,3838 6363,3751 6409,4817 4365,4904"/>
              </emma:interpretation>
            </emma:emma>
          </inkml:annotationXML>
          <inkml:trace contextRef="#ctx0" brushRef="#br0" timeOffset="49309.5576">2835 3267 111 0,'6'-7'204'0,"-6"7"-8"15,0 0-8-15,0 0-6 0,0 0-10 0,0 0-15 16,3-9-4-16,-3 9-7 0,0 0-8 0,0 0-9 15,4-9 1-15,-4 9-9 0,0 0 1 0,0 0-6 16,0 0-1-16,0 0-7 0,0 0 2 0,3-13-8 16,-3 13-9-16,0 0-6 0,0 0-5 0,0 0-9 15,0 0-8-15,0 0-11 0,0 0-2 0,0 0-6 16,0 0-1-16,0 0-7 0,0 0 0 0,0 0 2 0,0 0-3 16,0 0 0-16,11 24 1 0,-11-24-2 15,0 14 1-15,1-3 2 0,1 0 0 0,1 2 2 16,-3-2-1-16,1 3 3 0,4 0 4 0,-3 2 0 0,4-1-10 15,-4-1 11-15,2 3-7 0,2-1 9 16,-3 0 2-16,3 1 4 0,2 0-4 0,-2-2 3 16,0 4-4-16,-2-4 7 0,4 3-1 0,-2-4 9 0,0 3-9 15,3 0 3-15,-5-3 3 0,0-1 1 16,5 3 0-16,-4-2-4 0,-1-2 3 0,4 3-5 0,-2-3-4 16,-2-2-3-16,-1 2-4 0,5 0-3 0,-2 2-2 15,-2-7 2-15,-2 3 1 0,-1-1-6 0,4 1 0 16,-5-10-2-16,4 16 2 0,-2-6-1 0,1-2 2 15,-3-8-2-15,3 18-5 0,-3-12 5 0,0-6 0 16,0 15-2-16,0-15 0 0,-5 13 5 0,5-13-2 16,-1 15 2-16,-5-8 0 0,6-7 0 15,-12 13 1-15,6-4 0 0,-3-3-1 0,1 5-3 0,-4-6 0 16,-1 4-1-16,0-1-3 0,5-3-3 0,-4 2-2 16,0 1 4-16,-1-3-7 0,-2-1-2 0,3 2-4 15,3-2-2-15,-3 0 1 0,3 0-3 0,-3-2 1 0,12-2-2 16,-18 2 0-16,8-2 1 0,10 0-3 15,-20 2 4-15,20-2-8 0,-17 0 0 0,17 0 0 0,-18-7-4 16,10 3 0-16,8 4-9 0,-13-9-3 0,7 1-11 16,-2 3-8-16,-4-4-13 0,8-1-13 0,-5 2-19 15,2-4-23-15,4 4-20 0,-8-4-25 0,5-2-28 16,0 2-21-16,2-4-21 0,-2 2-21 0,-2-2-28 16,-1 1-35-16,2-2-37 0,-1-4-71 0,1-2-261 15,1 5-715-15,-1-6 317 0</inkml:trace>
          <inkml:trace contextRef="#ctx0" brushRef="#br0" timeOffset="49579.8274">2711 3068 349 0,'4'-14'351'0,"-4"14"-7"0,2-17-5 0,-2 10-7 16,0 7-13-16,0 0-13 0,-2-19-12 0,2 19-24 16,3-11-21-16,-3 11-21 0,0 0-18 0,3-14-23 15,-3 14-18-15,0 0-11 0,0 0-27 0,2-9-16 16,-2 9-13-16,0 0-23 0,0 0-32 0,0 0-16 16,0 0-39-16,0 0-33 0,0 0-30 0,0 0-33 15,0 0-32-15,0 0-45 0,0 0-50 0,9 29-81 16,-9-29-276-16,4 17-637 0,1-12 282 0</inkml:trace>
          <inkml:trace contextRef="#ctx0" brushRef="#br0" timeOffset="50017.9057">3327 3456 73 0,'0'0'307'16,"0"0"-15"-16,1 10-16 0,-1-10-19 0,0 0-24 15,0 0-7-15,6 7-14 0,-6-7-10 0,0 0-11 16,0 0-9-16,15 3-7 0,-15-3-10 0,14 4 3 16,-4-3-8-16,-10-1 1 0,20 3-9 0,-8-3-7 15,1 4-4-15,0-4-6 0,2 3-2 0,3-2-9 16,-3-1-15-16,0 2-1 0,-2 3-12 0,4-5-4 16,-1 0-7-16,-1-1-9 0,-4 2-11 0,-11-1-4 15,20-1 4-15,-8-3-16 0,-12 4-2 0,17 0-7 16,-17 0-3-16,12 4-5 0,-12-4-2 0,12 1-4 0,-12-1-7 15,0 0-15-15,13 2-18 0,-13-2-21 0,0 0-22 16,0 0-20-16,8 4-24 0,-8-4-24 0,0 0-29 16,0 0-44-16,0 0-45 0,-12 24-43 0,12-24-73 15,-11 7-225-15,11-7-633 0,-16 9 281 0</inkml:trace>
          <inkml:trace contextRef="#ctx0" brushRef="#br0" timeOffset="50273.5178">3400 3734 32 0,'0'0'244'0,"0"0"-1"0,9 14-1 15,-9-14-6-15,9 5-3 0,-9-5-10 0,13 6-9 16,-4-6-1-16,3 4 0 0,2-3-9 0,1 0-12 16,0-1-8-16,2-1-8 0,-2 2-10 0,5-2-13 15,-4 1-18-15,1-1-4 0,-6 1-18 0,1-4-9 16,-12 4-13-16,21 0-5 0,-12-3-11 0,-9 3-14 15,17 0-9-15,-17 0-26 0,13-2-20 0,-13 2-25 0,0 0-32 16,11-1-25-16,-11 1-37 0,0 0-48 16,0 0-69-16,16-5-70 0,-16 5-217 0,6-13-559 15,-3 6 248-15</inkml:trace>
          <inkml:trace contextRef="#ctx0" brushRef="#br0" timeOffset="50869.919">3976 3343 93 0,'6'-12'236'0,"-6"12"-9"0,3-8-15 16,-3 8-14-16,7-10-6 0,-1 5-11 0,-6 5-14 0,11-9-16 16,-8 2-4-16,3 0-12 0,-6 7-5 0,13-9-6 15,-7 4-6-15,1 0-6 0,1-1-2 16,-8 6-6-16,18-7-5 0,-9 4-1 0,0-1-2 16,-9 4-8-16,18-6-4 0,-8 2-2 0,-1 3-3 15,-9 1-14-15,19-6 2 0,-8 6 3 0,-11 0-14 16,19 4-6-16,-10-3-3 0,-9-1-1 0,18 2-5 0,-12 4 7 15,-6-6-14-15,13 9 8 0,-8-3-10 0,-5-6 0 16,10 10 2-16,-7 0-3 0,2-2-3 16,-1-1 1-16,-4-7 5 0,2 16-5 0,-2-16 8 15,-2 18-5-15,2-11-5 0,0-7-2 0,-9 24 5 0,6-11-7 16,-4 3 0-16,1-1-5 0,-2 1 8 16,2 2-5-16,-4-3-6 0,3 1 7 0,-5-2-1 0,3 0-7 15,-3 0 7-15,3 3-4 0,-3-4 1 0,-2 2-3 16,3-3 1-16,0 1 2 0,1-3-5 0,1 4 4 15,3-7-4-15,0 2 0 0,0-3 0 0,1 1-7 16,5-7 0-16,-7 11 4 0,7-11-6 0,-3 8 7 16,3-8-7-16,0 0 0 0,-5 10 10 15,5-10-1-15,0 0 9 0,0 0 1 0,0 0 12 0,14 10-1 16,-14-10 21-16,0 0-12 0,18-1 2 0,-18 1-5 0,16 0-1 16,-16 0 4-16,20-1-5 0,-20 1-6 0,22-6-4 15,-7 5 0-15,-15 1-4 0,21-1-1 16,-9 1 1-16,-2-5-8 0,-10 5-21 15,19 3-31-15,-7-6-25 0,0 3-35 0,-12 0-32 0,17 0-36 0,-17 0-42 16,18-2-46-16,-18 2-56 0,13-2-358 0,-13 2-721 16,11-6 319-16</inkml:trace>
          <inkml:trace contextRef="#ctx0" brushRef="#br0" timeOffset="51095.5495">4619 3585 174 0,'0'0'326'0,"9"10"-10"16,-2-3-11-16,-2 0-1 0,-2 2-31 0,0 2-1 16,-2 2-7-16,1 3-5 0,-4 1-16 0,1 0-12 0,-2 1-16 15,0-5-15-15,-3 10-22 0,0 0-12 16,0-4-18-16,-3 1-12 0,1 1-13 0,-4 0-11 16,5-6-10-16,-4 2-12 0,4-4-11 0,0 5-15 15,-1-6-33-15,2-3-43 0,2-1-39 0,4-8-32 16,-6 14-37-16,6-14-34 0,-3 12-40 0,3-12-44 15,0 0-72-15,0 0-270 0,0 0-628 0,0 0 278 0</inkml:trace>
        </inkml:traceGroup>
        <inkml:traceGroup>
          <inkml:annotationXML>
            <emma:emma xmlns:emma="http://www.w3.org/2003/04/emma" version="1.0">
              <emma:interpretation id="{820BAB06-2059-4EEE-B51E-AFDDFFBF660E}" emma:medium="tactile" emma:mode="ink">
                <msink:context xmlns:msink="http://schemas.microsoft.com/ink/2010/main" type="inkWord" rotatedBoundingBox="7081,3925 7575,3904 7607,4644 7112,4665"/>
              </emma:interpretation>
            </emma:emma>
          </inkml:annotationXML>
          <inkml:trace contextRef="#ctx0" brushRef="#br0" timeOffset="51646.1348">5502 3288 132 0,'0'0'273'15,"10"-6"-18"-15,-10 6-15 0,14-7-18 0,-5-1-11 0,-2 5-20 16,5-4-10-16,-3 0-17 0,4 2-6 0,-1-4-13 16,2 2-10-16,-1 2-11 0,1-1-7 0,-7-1-7 15,2 0-5-15,0 1-12 0,-2 1-7 0,-1-1-4 16,-6 6-4-16,12-15-7 0,-9 8-9 0,-3 7-5 16,5-16-5-16,-5 16-4 0,1-14-1 0,-1 14-9 15,-6-15-10-15,6 15 3 0,-6-15-4 0,3 9 0 16,3 6-5-16,-12-11-1 0,6 6-10 0,6 5 2 15,-18-9 4-15,10 3-11 0,-4 6 4 0,12 0 1 16,-23-2-6-16,10-2 5 0,-2 4-3 0,15 0-2 16,-24 0-2-16,12 4 3 0,0-2 0 0,-3 3-10 15,0-3 9-15,-1 6-2 0,2-2 2 0,4 1-1 16,-6 0 0-16,8 0 0 0,1-2 0 0,-5 1-1 16,4 3 0-16,2 0 4 0,-3-1-2 0,3 1-5 15,0 0 2-15,6-9 3 0,-8 13 6 0,2-4-4 16,1-2 2-16,5-7 1 0,-6 14 0 0,6-14-2 15,-1 14 4-15,1-14-4 0,-2 18 0 0,2-18-5 0,0 11 8 16,0-11-10-16,2 13 9 0,2-6-10 0,-4-7-19 16,5 6-34-16,-5-6-42 0,6 8-48 0,-6-8-59 15,0 0-80-15,11 4-237 0,-11-4-560 0,0 0 248 16</inkml:trace>
          <inkml:trace contextRef="#ctx0" brushRef="#br0" timeOffset="52048.0298">5670 3163 258 0,'0'0'263'0,"0"0"-7"0,0 0-12 0,0 0-12 16,14-2-13-16,-14 2-9 0,0 0-19 0,0 0-15 0,0 0-14 15,0 0-11-15,0 0-9 0,6 8-5 16,-6-8-2-16,6 9-5 0,-6-9-1 0,3 13 1 0,-3-13 1 16,3 14-9-16,0-1 19 0,1-2-21 15,2 2 14-15,-3 5 13 0,1 3-11 0,1-6 2 16,2 2 3-16,-4 8 1 0,6-2-2 0,0 2-8 0,-3 0-1 16,3-1-3-16,-1 2-7 0,-2 0-5 0,6-2-1 15,-5 1-8-15,-1-1-3 0,4 0-5 0,-5-1-8 16,-1-6-4-16,1 0-7 0,-2 0-8 0,3-2-6 15,0 2-4-15,-6-5-5 0,1 1-6 0,2-4-1 16,-1 1-12-16,-2 1 3 0,0-11 4 0,3 14-12 16,-3-14-4-16,0 10-8 0,0-10-12 0,0 0-22 15,3 10-22-15,-3-10-36 0,0 0-34 0,0 0-58 16,0 0-44-16,-6 11-56 0,6-11-56 0,0 0-67 16,0 0-444-16,0 0-900 0,-14-26 399 0</inkml:trace>
        </inkml:traceGroup>
        <inkml:traceGroup>
          <inkml:annotationXML>
            <emma:emma xmlns:emma="http://www.w3.org/2003/04/emma" version="1.0">
              <emma:interpretation id="{440ECABA-C513-436E-A80B-75BF7C5E70D8}" emma:medium="tactile" emma:mode="ink">
                <msink:context xmlns:msink="http://schemas.microsoft.com/ink/2010/main" type="inkWord" rotatedBoundingBox="8500,4266 8990,4245 9001,4489 8510,4510"/>
              </emma:interpretation>
            </emma:emma>
          </inkml:annotationXML>
          <inkml:trace contextRef="#ctx0" brushRef="#br0" timeOffset="52561.7819">6759 3446 288 0,'0'0'362'16,"0"0"-24"-16,-4 6-23 0,4-6-21 0,0 0-24 15,0 0-12-15,0 0-24 0,0 0-13 0,0 0-20 16,0 0-15-16,0 0-11 0,0 0-12 0,30-2-7 0,-30 2-8 16,19-4 1-16,-9 3-25 0,5-2-2 15,0 0-9-15,0 2-7 0,1-2-10 0,4 0-6 16,-1-1-2-16,1 3-2 0,-1-1-7 0,3-2-7 0,-1 0-2 15,5 4 2-15,-4-2-8 0,-3-1-1 0,5-1-5 16,-4 0 1-16,-1 1-10 0,-1 2-6 0,-2-2-2 16,1 2-6-16,-4-2-2 0,-2 3-5 0,-11 0-8 15,21 0-19-15,-21 0-33 0,13 3-33 0,-13-3-19 16,0 0-20-16,9 1-31 0,-9-1-34 0,0 0-44 16,0 0-43-16,-28 13-58 0,14-8-76 0,-2-1-212 15,-4 4-651-15,1-7 288 0</inkml:trace>
          <inkml:trace contextRef="#ctx0" brushRef="#br0" timeOffset="52765.1469">6789 3611 137 0,'0'0'293'0,"9"15"0"0,-9-15 0 16,19 5-10-16,-7 1-15 0,5-5 1 0,1 0-22 0,2-1-10 16,7 2-23-16,-1-2-12 0,0 0-16 15,3 0-12-15,-4 0-11 0,2 0-10 0,-8-2-23 16,7 1-6-16,-7 2-16 0,-1-1-2 0,0 0-47 15,-5-2-38-15,4-1-42 0,-17 3-45 0,16-3-56 0,-16 3-62 16,12-1-82-16,-12 1-285 0,8-10-596 0,-8 10 264 16</inkml:trace>
        </inkml:traceGroup>
        <inkml:traceGroup>
          <inkml:annotationXML>
            <emma:emma xmlns:emma="http://www.w3.org/2003/04/emma" version="1.0">
              <emma:interpretation id="{C2FF5F19-0572-4F18-A364-90674E915021}" emma:medium="tactile" emma:mode="ink">
                <msink:context xmlns:msink="http://schemas.microsoft.com/ink/2010/main" type="inkWord" rotatedBoundingBox="9425,3797 13262,3633 13297,4452 9460,4616"/>
              </emma:interpretation>
            </emma:emma>
          </inkml:annotationXML>
          <inkml:trace contextRef="#ctx0" brushRef="#br0" timeOffset="54795.934">7696 3351 253 0,'10'-13'290'0,"-10"13"-14"0,0 0-10 0,0 0-17 16,0 0-20-16,9-5-17 0,-9 5-21 0,0 0-14 15,0 0-10-15,0 0-14 0,0 0-2 0,0 0-5 16,17 21-5-16,-14-13-7 0,3 5 2 0,0 2-10 16,-2-2 14-16,5 5-14 0,-6 0-7 0,0-1 6 15,4 3-1-15,-1 3-6 0,-1 0-6 0,-2-7-8 16,3 2-1-16,0 4-14 0,1-8 1 0,-4 3-2 0,0-2-4 16,0-1-7-16,0 1-9 0,2-3 0 15,-2-2-10-15,0 1 0 0,0-4-10 0,0 3 0 0,-3-10-3 16,3 12-4-16,-3-12-7 0,1 8-2 15,-1-8 2-15,0 0-4 0,6 10-4 0,-6-10 1 16,0 0-1-16,0 0 3 0,0 0-2 0,0 0 2 0,0 0-10 16,0 0-1-16,0 0-2 0,0 0-5 0,0 0-10 15,6-33-6-15,-3 19-11 0,0-2-8 0,4 1-4 16,-4-2 0-16,3-2-3 0,2-2 0 0,-2 1 6 16,0-2-11-16,-3 4 4 0,1 2 4 0,2-1 5 15,0 3 3-15,-4-1 0 0,4 2 2 0,-6 2 5 16,6 4 1-16,-6 7 0 0,6-17 3 0,-5 14-2 15,-1 3 14-15,6-11-16 0,-6 11 6 0,0 0-5 16,0 0 2-16,6-6 6 0,-6 6 1 0,0 0 2 0,0 0 5 16,0 0-1-16,19 13 5 0,-14-6-1 0,-5-7 6 15,9 17-4-15,-3-5 2 0,-3 1 2 16,4-2 1-16,-4 0 3 0,6 1-1 0,-1 0 2 0,-2 1 1 16,4-4-5-16,-7 0-1 0,3 0 0 0,0 0 2 15,1 1-4-15,-1-7 3 0,0 4 0 0,-6-7 0 16,14 10-3-16,-10-7 1 0,-4-3-8 0,15 5 8 15,-15-5 0-15,11 4 2 0,-11-4-3 0,11-1-2 16,-11 1 11-16,17-4-12 0,-7 0-2 0,-4-5 0 16,5 4-2-16,-2-3-5 0,-2-3 4 0,5-1-1 0,-4 2-3 15,0-4 3-15,3 3-2 0,-5-4-1 16,4 0-6-16,-1 3 5 0,-3-1-2 0,2 6 2 16,-2-6-2-16,0 5 0 0,-2 1-1 0,-4 7-4 0,9-9 7 15,-9 9-12-15,0 0 2 0,8-4 4 16,-8 4-4-16,0 0 4 0,0 0-2 0,14 17-3 15,-11-10 8-15,-1 4 0 0,4-2 2 0,-3 2 2 0,3 3 0 16,-2 1-3-16,5 1 4 0,-6-1-1 0,5 0-1 16,-2-3 2-16,0 3-6 0,1-3 9 0,2-1-5 15,-3-3 5-15,1 0 0 0,-1 0 4 0,2-1-6 16,-2-3 4-16,3 3-1 0,1-5 1 0,-10-2-9 16,17 3 7-16,-8-1-1 0,-9-2 1 0,16-6-2 15,-16 6-2-15,16-8 2 0,-7-2-6 0,-4 6-4 16,1-5 3-16,-3-3 2 0,4-3-5 0,-1 0 2 15,0 4-1-15,-6-7-3 0,8 5 4 0,-5-2-3 0,0 1 4 16,3-3-2-16,-3 6 0 0,1 1 2 16,-1 3-2-16,-3 7 0 0,6-11-3 0,-6 11-1 15,3-11 2-15,-3 11-5 0,0 0 4 0,7-6 7 0,-7 6-4 16,0 0-1-16,0 0 1 0,12 17 0 0,-12-17 2 16,8 14 1-16,-5-3 1 0,3 0 12 0,1 2-12 15,-1 1 6-15,3-3 3 0,-1 2 7 0,1-2-5 16,1-1-3-16,2-2 1 0,-2 2-6 0,7-2 8 15,-4-2 4-15,4 0 4 0,-5-2 4 0,1-4-4 16,3 0 0-16,4 1 9 0,-1-3-16 0,1 0 7 16,-4-3-2-16,0 0 0 0,-1-3-2 0,-1 5 0 15,2-7-4-15,-2 1 3 0,0-3-1 0,-3 1-3 16,-2-3-2-16,-2 0-2 0,-1 3-10 0,-3-2-5 16,-1-1-12-16,-2 0 8 0,-2 0-2 0,-1 1 1 15,-3 2 2-15,0-1 0 0,-1 1 5 0,-2 3-6 16,-4 4 2-16,-4 0 5 0,-2 1-16 0,2 2 14 0,-8-2-4 15,9 6 8-15,-4 1-4 0,4-1 1 0,-4 2-1 16,4 3 3-16,0 3 0 0,4 0 1 0,-2-2-3 16,4 6 9-16,1-3-8 0,0 1 4 0,1-2 7 15,5 3-1-15,0-3 1 0,3 0 1 0,-3 1 2 16,6 2 1-16,-3-3 1 0,3 0-1 0,0-2 2 16,3 0 4-16,-1 1-6 0,1-5 1 0,0 2 1 15,4-2 2-15,-1 1-4 0,2-5 5 0,-2 2-3 16,4-3 2-16,-13 0-3 0,22-3 2 0,-5 0 8 15,-1-1-11-15,1-3 0 0,-4 0 0 0,-1 0 0 16,1-7-4-16,1 3-1 0,-2-1-4 0,-2 0 4 16,-1-5-4-16,2-1-1 0,0 1 2 0,-3 3-3 0,-2 0-3 15,1-1 4-15,-1 2 3 0,0 0-4 16,-1 5 6-16,-2 0-4 0,0-2 2 0,-3 10-4 16,6-7 3-16,-6 7-1 0,3-10-2 0,-3 10 3 0,0 0-6 15,13-3 3-15,-13 3 3 0,0 0-2 16,0 0 2-16,11 14 0 0,-8-8 0 0,-1 4 5 0,-2-10-3 15,14 15 0-15,-11-5 2 0,6-1 1 0,-2 0-2 16,-1-2 3-16,-3 1-1 0,5-1 2 0,-2-1 4 16,0 1-1-16,-6-7-2 0,10 11 0 0,-4-8 3 15,-6-3-3-15,9 4 5 0,-9-4-1 0,0 0-2 16,10 6-6-16,-10-6 4 0,0 0 4 0,0 0-3 16,17-13-1-16,-11 9-2 0,-6 4-3 0,7-14 4 15,-4 3 1-15,3 0 0 0,2-4 0 0,-2 4-7 16,-3-4 3-16,7-1-2 0,-4 4-11 0,-3 2 16 15,6-2-2-15,-2 2-4 0,-1 0-3 0,0 2 2 16,-1 1-1-16,-5 7 4 0,9-9-7 0,-9 9 5 0,10-7-4 16,-10 7 7-16,14-3-4 0,-14 3 6 15,0 0 0-15,19 10 8 0,-10-3 8 0,7 0 7 0,-5 3 11 16,1-3 7-16,10 6 16 0,-5-2-1 0,-1 0 7 16,6-1 1-16,-5-2 10 0,10 6 3 0,1-1-1 15,-1-2-6-15,1 0 0 0,-1-4-3 0,1 4-4 16,2-2 7-16,-7-2-17 0,2 1-4 0,2-5-5 15,-8 0-3-15,1 0-5 0,-1-3-2 0,-3 4-4 16,4-3-4-16,-5-1-3 0,-5 0-3 0,2 3-7 16,-12-3-13-16,16 0-15 0,-16 0-18 0,11 1-29 15,-11-1-35-15,0 0-48 0,0 0-50 0,0 0-38 16,0 0-33-16,0 0-38 0,0 0-49 0,0 0-61 16,-30-22-344-16,18 13-817 0,-1 0 362 0</inkml:trace>
          <inkml:trace contextRef="#ctx0" brushRef="#br0" timeOffset="55057.8865">9708 3145 328 0,'0'0'317'16,"0"0"-27"-16,0 0-18 0,0 0-4 0,0 0-14 15,-22 22-4-15,19-12-14 0,-5 1-1 16,-4 5 2-16,6 0-13 0,-7 6 3 0,-1 1-7 0,3 0-10 15,-3-3-9-15,1 3-11 0,-4 0-16 0,1-2-11 16,4 1-15-16,-4 0-15 0,8-2-11 0,-4 4-12 16,-1-7-11-16,4-3-17 0,-2-1 0 0,5 2-10 15,-1-3-12-15,1-1-27 0,0-3-42 0,3 0-37 16,3-8-32-16,-7 14-42 0,7-14-27 0,-3 9-30 16,3-9-46-16,0 0-59 0,0 0-69 0,0 0-283 0,0 0-688 15,0 0 305-15</inkml:trace>
          <inkml:trace contextRef="#ctx0" brushRef="#br0" timeOffset="55795.3351">10221 2834 139 0,'0'0'269'0,"0"0"-16"15,0 0-11-15,0 0-11 0,0 0-11 16,-21 31-13-16,5-22-13 0,4-1-10 0,0 3-17 0,-1 0-5 16,-1 0-13-16,-2-1-10 0,4 3-8 15,-2-1-18-15,4 0-6 0,-3-1-13 0,1 1-9 0,4-2-2 16,2 1-15-16,0-2-9 0,0-5-7 16,6-4-1-16,-4 16-7 0,1-9 1 0,3-7-9 15,-3 9-1-15,3-9-1 0,0 0-6 0,6 17 0 0,0-10-9 16,-6-7 1-16,10 10-3 0,-1-5 3 15,5 2-3-15,-4-1-3 0,-4-2 0 0,4-1-1 0,-1 3-4 16,-9-6-2-16,20 9 1 0,-13-4-2 0,-1 3-1 16,-6-8 2-16,14 8 3 0,-11-2 4 0,0 3 2 15,-3-9 9-15,3 15-2 0,-3-8 13 0,0-7-7 16,0 15 15-16,0-15 3 0,-9 17-14 0,-2-3 18 16,2-8-8-16,2 5 1 0,-5 3-1 0,4-7 0 15,-5 4-5-15,4 0-4 0,-4-1-3 0,4-1-6 16,1-2 0-16,-1 1-8 0,2-1 3 0,7-7-3 15,-9 8-3-15,9-8-7 0,-6 8 6 0,6-8-2 16,-6 8-11-16,6-8-3 0,0 0-10 0,0 0-4 0,0 0-6 16,0 0 11-16,0 0-13 0,19 8-7 0,-10-5-6 15,-9-3 6-15,17 0-1 0,-17 0 5 0,19 3 2 16,-19-3 4-16,15 1-6 0,-5-1 11 0,-2 4-8 16,-8-4 14-16,12 8 4 0,-5-1 7 0,-1 1 9 15,-3-1 13-15,5 2 8 0,-5 0 25 0,0 5 1 16,3 1 11-16,0 1 1 0,-5-1 6 0,2-2 2 15,-3 4 2-15,3-3-4 0,3-1-1 0,-2 2-8 16,-1-8-3-16,-4 8-4 0,2-6-7 0,5 3-3 16,-6-2 0-16,0-10-10 0,6 14-1 0,-3-5-11 15,-3-9-29-15,5 12-36 0,-5-12-50 0,3 9-40 16,-3-9-35-16,0 0-50 0,0 0-75 0,9 5-93 0,-9-5-284 16,0 0-721-16,0 0 319 0</inkml:trace>
          <inkml:trace contextRef="#ctx0" brushRef="#br0" timeOffset="56207.7017">10564 3187 25 0,'0'0'294'0,"0"0"-17"0,0 0-14 0,17-7-14 0,-17 7-20 15,0 0-13-15,13-11-21 0,-10 5-12 0,3-1-15 16,0-2-14-16,-2 1-14 0,2-1-7 0,-3-1-16 16,3-5-12-16,-1 3-11 0,-4-2-8 0,4-3-10 15,-5 1-3-15,3 0-12 0,1-2-4 0,1 1-6 16,-4 2-3-16,-1-1-1 0,3 2-1 0,0 0 7 0,-3 6 2 16,0 8-5-16,3-15-4 0,-3 15-5 15,0 0-2-15,0-12-8 0,0 12-1 0,0 0 1 16,0 0-1-16,0 0-1 0,0 0 4 0,0 0 0 15,0 41 11-15,0-28 14 0,0 5 6 0,0-2 13 0,0 4 9 16,0 2 14-16,5 4 1 0,-4-4 8 0,4 2 4 16,-2 0-4-16,3 0 0 0,-3-6-4 0,0 6-9 15,1-8-8-15,-1 4-3 0,3-4-13 0,0 5-3 16,-2-5-6-16,-1 4-6 0,-3-13-2 0,3 10-8 16,2-2-16-16,-5-6-36 0,3 2-44 0,-2-2-53 15,-1-9-46-15,0 16-47 0,0-16-51 0,-6 11-80 16,6-11-114-16,0 0-247 0,-12 3-742 0,12-3 328 15</inkml:trace>
          <inkml:trace contextRef="#ctx0" brushRef="#br0" timeOffset="56621.3796">11024 3121 174 0,'4'-6'277'0,"4"1"-15"16,-8 5-15-16,9-18-14 0,-6 10-13 0,2-4-12 16,-2 1-16-16,3-3-14 0,-3 0-10 0,2 0-20 15,1-3-6-15,-5 1-13 0,4-3-6 0,-2 2-3 16,-2 2-13-16,2-2-6 0,-3 3-8 0,0-1 1 16,3 6 4-16,-3 9-6 0,0-18-8 0,5 8 5 15,-5 10-6-15,1-10-3 0,-1 10-13 0,5-11-5 16,-5 11-17-16,0 0 9 0,0 0-11 0,0 0 3 15,0 0-5-15,0 0 5 0,0 0 3 0,0 0 8 16,3 34 8-16,0-21 11 0,-3 2 10 0,3 0 13 16,-3 2 10-16,4 7 4 0,-1-3 9 0,3 4 8 15,-1-3-2-15,-2 3 4 0,3 1-4 0,-1-4-4 16,0 2-4-16,2 0-10 0,-4-3-4 0,2-2-9 0,2 1-7 16,-1-3-10-16,0 4-8 0,0-6-10 15,5 5-3-15,-8-7-5 0,0 5-4 0,1-5-7 0,-4-2-21 16,2 0-28-16,-2-11-41 0,-2 18-45 15,2-18-55-15,0 14-42 0,0-14-38 0,0 12-33 0,0-12-35 16,0 0-33-16,0 0-52 0,0 0-380 0,0 0-823 16,0 0 364-16</inkml:trace>
          <inkml:trace contextRef="#ctx0" brushRef="#br0" timeOffset="56797.2823">11495 3257 2625 0,'0'0'294'0,"13"0"-158"16,-13 0-72-16,14 3-13 0,-14-3 0 0,9 6 5 0,-9-6 14 15,3 11 0-15,0-3-6 0,-3-8 6 0,0 17 2 16,0-4-3-16,-3 2-5 0,3-2-9 0,0-2-1 16,-3 3-8-16,1 3 1 0,-1-1-1 0,-1 2-12 15,-1 2 2-15,2-7-16 0,-7 5-28 16,4-4-41-16,-3 9-47 0,-6-5-66 0,0 3-64 0,5-10-87 16,-4 3-227-16,-1-5-585 0,2-1 258 0</inkml:trace>
        </inkml:traceGroup>
        <inkml:traceGroup>
          <inkml:annotationXML>
            <emma:emma xmlns:emma="http://www.w3.org/2003/04/emma" version="1.0">
              <emma:interpretation id="{B71C955F-C30A-4E9C-97F2-28FD586374B9}" emma:medium="tactile" emma:mode="ink">
                <msink:context xmlns:msink="http://schemas.microsoft.com/ink/2010/main" type="inkWord" rotatedBoundingBox="13839,3529 15607,3454 15640,4229 13872,4305"/>
              </emma:interpretation>
            </emma:emma>
          </inkml:annotationXML>
          <inkml:trace contextRef="#ctx0" brushRef="#br0" timeOffset="58242.9353">12101 2882 165 0,'3'-13'277'0,"0"0"-16"15,1 0-10-15,-1 1-9 0,3-2-14 0,0 5-17 16,1-2-12-16,1 2-17 0,2-4-13 0,-1 3-9 16,3-1-9-16,6 3-12 0,-3-1-10 0,-3 0-8 15,1 4-8-15,1-2-6 0,1 3-5 0,-2-2-7 16,2 5-10-16,-3-2-4 0,1 3-2 15,-13 0-5-15,24 3-9 0,-13 2-3 0,-1-2 0 0,-1 4-2 0,-1-1 4 16,3 7 0-16,-3-1 3 0,-2 3-4 0,1 2 7 16,-2-3-1-16,1 6 8 0,-3-5 5 0,0 3 2 15,-2-1-3-15,-1-1 1 0,2 2 0 0,1-1-3 16,-3-2-6-16,0 5-2 0,-6-6-9 0,3 4-5 16,0-4-2-16,-2-1 2 0,-1 1-12 15,2 1-4-15,-2-6 3 0,-3 6-10 0,5-7-7 0,-5 4-15 16,1 0-22-16,1-5-32 0,-1 3-24 0,2-7-39 15,6-3-26-15,-13 13-32 0,5-11-35 0,8-2-39 16,-15 6-53-16,15-6-67 0,0 0-279 0,-16-10-688 0,16 10 304 16</inkml:trace>
          <inkml:trace contextRef="#ctx0" brushRef="#br0" timeOffset="57887.9797">12127 2852 1 0,'0'0'289'0,"3"-13"-8"15,-3 13-5-15,3-7-8 0,-3 7-8 0,0 0-8 0,8-8-16 16,-8 8-16-16,0 0-17 0,0 0-18 0,0 0-14 15,0 0 0-15,0 0 4 0,24 10-18 0,-18-1 13 16,1 4-5-16,-1 1 11 0,0 3 3 0,2 4 4 16,-1 6 0-16,-3-3 5 0,1 2-2 0,-1-2 0 15,1 4-6-15,-1 0-12 0,1-1-13 0,2 1-8 16,-5-3-11-16,1-1-10 0,-3 0-13 0,1 1-7 0,1-3-11 16,-2-2-6-16,0 1-10 0,0-3-4 0,3-2-12 15,-2 2-5-15,-2-3-4 0,1 2-4 16,1-2-7-16,-2-5-12 0,1-10-14 0,0 18-23 0,0-18-30 15,0 13-32-15,0-13-36 0,-3 14-33 0,3-14-27 16,0 0-19-16,3 10-17 0,-3-10-34 0,0 0-38 16,0 0-36-16,0 0-41 0,0 0-73 0,1-34-256 15,-1 20-733-15,-1-3 324 0</inkml:trace>
          <inkml:trace contextRef="#ctx0" brushRef="#br0" timeOffset="58585.6076">12809 2755 121 0,'0'0'255'16,"12"-3"-15"-16,-12 3-19 0,0 0-13 0,0 0-13 0,0 0-11 16,0 0-4-16,0 0-5 0,0 0-9 0,0 0-1 15,-12 31-6-15,5-18-6 0,1 0-3 0,-2 3 0 16,2 6 3-16,-4 0 2 0,1 0 10 0,3 0-1 15,3-4 2-15,-3 4 2 0,0 0 1 0,4-4 0 16,0 1-8-16,0-1-1 0,1-1-9 0,2 4-10 16,-1-1 2-16,2-5-8 0,3-1-11 0,0 0-8 15,-2 2-9-15,3 0-9 0,-2-3-8 0,4-2-6 16,1 0-9-16,-3-4-9 0,1 3-5 0,-1-3-5 16,0 0-12-16,2-2-25 0,-1 1-26 0,-7-6-40 15,13 7-45-15,-7-3-44 0,-6-4-44 0,17 3-48 0,-17-3-62 16,13-3-68-16,-13 3-396 0,14-11-818 15,-7 5 362-15</inkml:trace>
          <inkml:trace contextRef="#ctx0" brushRef="#br0" timeOffset="59158.1935">13094 3043 180 0,'0'0'254'15,"6"-10"-19"-15,-6 10-15 0,6-9-13 0,-6 9-20 0,7-9-16 16,-4 0-15-16,-3 9-9 0,11-13-10 0,-5 6-16 16,0-1-5-16,1-6-13 0,1 9-2 0,-1-7-10 15,-1 3-3-15,6-1-9 0,-3-3-2 0,-2 6-5 16,4-3-1-16,-2 3-2 0,3-1-3 0,-3 5-2 16,4-3-5-16,-2 1 4 0,1 1 2 0,-4 1-9 15,3-1 3-15,-11 4-3 0,21 1-2 0,-21-1-9 0,19 0 8 16,-10 3-1-16,-1 0-5 0,2 1 2 15,0 5-5-15,-1-4 6 0,0 3 1 0,-1-1-3 16,2 6-1-16,-2-2 4 0,-1 0 1 0,1 3-2 0,-7-4 1 16,4 6 6-16,-1-3-5 0,-2 3 12 0,-1-1-11 15,-1 1 5-15,0-1 1 0,-1 5 0 0,-4-4 0 16,-1-3 2-16,2 5-6 0,-2-2 3 0,-5-1-6 16,4 0-1-16,-5 4-7 0,1-1-2 15,-2-8-5-15,1 6-1 0,-1-5-3 0,1 1-2 0,-2 1 4 16,1-2-12-16,-1-1 2 0,2-2-2 15,-1-1-1-15,6-1-1 0,-2 0 1 0,9-6-8 0,-12 9 0 16,6-6 0-16,6-3 1 0,-8 6 8 0,8-6-14 16,0 0-1-16,-10 5 6 0,10-5-9 0,0 0-1 15,0 0-11-15,0 0 4 0,0 0 5 0,0 0 3 16,0 0-4-16,0 0-2 0,37-14 2 0,-25 10 4 16,-1 3-2-16,2-3-6 0,3 2 1 0,-1-2 1 0,0 1 3 15,2 0-4-15,-1-1 2 0,-3 1 2 0,4 3-4 16,-7-1-1-16,-10 1 5 0,24-4-4 0,-15 2 0 15,-9 2-1-15,12-1 8 0,-12 1-11 0,0 0-8 16,13-3-24-16,-13 3-16 0,12-1-20 0,-12 1-21 16,0 0-21-16,0 0-16 0,0 0-20 0,12-2-19 15,-12 2-20-15,0 0-33 0,0 0-46 0,3-10-61 16,-3 10-252-16,12-11-631 0,-6 3 279 0</inkml:trace>
          <inkml:trace contextRef="#ctx0" brushRef="#br0" timeOffset="59536.5256">13697 2606 171 0,'0'0'275'0,"0"0"-18"0,0 0-20 15,0 0-15-15,0 0-17 0,0 0-15 0,0 0-12 16,0 0-10-16,23 22-5 0,-11-13-7 0,-1 2 0 16,-2 5-8-16,4 4-5 0,-1 1 1 0,2 0-15 15,1 4 15-15,-2-1-6 0,3 10-3 0,-5-7 0 16,-4 0-9-16,4 7-11 0,-4-7-1 15,-5-1-7-15,2 2-6 0,-4 0-8 0,2-3-9 0,-4 2-5 16,-2-1-14-16,-1-5-1 0,-1 2-8 0,-3 0-4 16,2-7-11-16,-2 0-23 0,-5-1-48 0,2-4-39 15,1 4-35-15,0-4-43 0,1 1-66 0,-4-5-53 16,7-1-107-16,1-2-196 0,6-4-614 0,-9 2 272 16</inkml:trace>
        </inkml:traceGroup>
        <inkml:traceGroup>
          <inkml:annotationXML>
            <emma:emma xmlns:emma="http://www.w3.org/2003/04/emma" version="1.0">
              <emma:interpretation id="{B54ECBFD-673E-4EB0-B428-1F01E1AA252D}" emma:medium="tactile" emma:mode="ink">
                <msink:context xmlns:msink="http://schemas.microsoft.com/ink/2010/main" type="inkWord" rotatedBoundingBox="16240,3394 20416,3216 20456,4149 16280,4327"/>
              </emma:interpretation>
            </emma:emma>
          </inkml:annotationXML>
          <inkml:trace contextRef="#ctx0" brushRef="#br0" timeOffset="60356.7041">14514 3011 50 0,'0'0'319'15,"13"1"-13"-15,-13-1-10 0,18 3-12 0,-9-2-8 0,3 2-22 16,5-3-2-16,2 1-18 0,0 2-8 0,-1-2-17 16,2 1 2-16,4 0-12 0,1 0-10 0,2-1-11 15,3 1-22-15,-7 0-6 0,6-2-20 0,-2 2-9 16,-5-2-13-16,3 0-15 0,-4-2-5 0,-1 2-8 16,-2-2-7-16,-2 0-12 0,3 1-18 0,-4 1-21 15,-1-2-22-15,-1 2-13 0,-13 0-25 0,20-2-11 16,-20 2-22-16,16-6-17 0,-10 3-28 0,-6 3-32 0,0 0-32 15,9-8-43-15,-9 8-43 0,0-14-304 16,0 14-617-16,-12-15 273 0</inkml:trace>
          <inkml:trace contextRef="#ctx0" brushRef="#br0" timeOffset="60629.8598">14754 2779 84 0,'-12'4'313'0,"12"-4"-26"16,0 0-25-16,0 0-18 0,0 0-4 0,-1 13-4 16,1-13-11-16,1 20-5 0,-1-20-3 0,5 23 1 0,-1-7-11 15,-2-2-2-15,2 4-6 0,-2 7 0 16,1-4-8-16,1 1-6 0,1-4-5 0,2 2-17 16,-4-1-12-16,1-1-10 0,-1 0-15 0,2 0-11 0,-1 0-16 15,-1-3-2-15,2 3-11 0,-2-4-7 0,0 1-7 16,3-2-8-16,-5-2-5 0,2 2-13 0,-3-3-30 15,0-10-32-15,5 15-37 0,-5-15-33 0,4 11-30 16,-4-11-29-16,2 10-30 0,-2-10-40 0,0 0-49 16,0 0-74-16,0 0-299 0,0 0-689 0,0 0 305 15</inkml:trace>
          <inkml:trace contextRef="#ctx0" brushRef="#br0" timeOffset="61126.0382">15157 2845 101 0,'0'0'276'0,"7"-3"-12"16,-7 3-15-16,0 0-8 0,0 0-18 0,0 0-2 0,0 0-16 15,15 13-7-15,-15-13-8 0,8 14-9 0,-4-5-6 16,1 4 0-16,-4 1-2 0,5 3-8 0,-4-1 4 15,2 1-12-15,-2 1 4 0,-1-2-3 0,4 1-5 16,-2 1-10-16,3 0-5 0,-4-1-14 0,0-1 0 16,1-1-9-16,0-1-7 0,-2-1-8 0,4 1-6 15,-2-4-8-15,1 0-3 0,-4-10-13 0,3 14-4 16,0-7-6-16,-3-7 0 0,2 11-7 0,-2-11-2 0,0 0-7 16,1 10-2-16,-1-10 2 0,0 0 0 15,0 0-1-15,0 0-4 0,0 0-2 0,0 0-9 16,0 0 1-16,0 0-5 0,0 0 1 0,0 0-3 0,6-30-4 15,-6 16-3-15,5 0 1 0,-5-1-7 0,0-6-1 16,3 1 1-16,-5-2-4 0,8-5-2 0,2 3-1 16,-2 2 1-16,3-5 0 0,3 3-3 0,-1 2-7 15,3-2 8-15,1 6-3 0,-2-2-3 0,5 2 4 16,-6 3 1-16,1 2-5 0,4-2 3 16,-2 2-2-16,0 4-4 0,1 4 6 0,-2-5 1 0,-1 6-2 15,0 0 5-15,-2 0-12 0,-2 2 1 0,-9 2 1 16,18-1-2-16,-18 1-17 0,10 3-24 0,-10-3-22 15,0 0-19-15,17 5-30 0,-17-5-36 0,7 7-14 16,-7-7-34-16,0 11-35 0,0-11-49 0,0 0-59 16,0 0-313-16,0 0-716 0,-13 13 317 0</inkml:trace>
          <inkml:trace contextRef="#ctx0" brushRef="#br0" timeOffset="61528.0226">16134 2523 177 0,'-9'9'329'0,"-4"4"-19"0,-1-2-22 15,-5 9-14-15,1 1-7 0,3 0-5 0,-3 3-9 0,-3 8-6 16,2 0-8-16,2 1-7 0,-1-2-8 0,4 6-1 16,3-10-6-16,5 1-3 0,0-3-14 15,3 1-10-15,2-1-14 0,1 1-7 0,1 1-15 16,2-6-10-16,3-2-13 0,0-2-12 0,5 3-10 0,-4-3-11 15,5-3-9-15,-2 3-5 0,2-3-13 0,2-3-5 16,-5 0-3-16,1 0-15 0,2-2-26 0,-2-1-31 16,1-1-43-16,1-3-48 0,-2-2-53 0,2-1-34 15,-12-1-52-15,14 0-66 0,-14 0-85 0,18-11-319 16,-8 5-769-16,-1-1 340 0</inkml:trace>
          <inkml:trace contextRef="#ctx0" brushRef="#br0" timeOffset="62184.9047">16492 2701 8 0,'0'0'279'0,"-9"12"-20"0,3-5-8 0,0 1-11 0,2 1-9 16,4-9-16-16,-8 18-8 0,7-5-12 15,-1-3-15-15,-2 5-16 0,4-5-6 0,0 4-5 16,0-14 1-16,0 21-17 0,0-12-12 0,1 2-7 0,2 0-9 15,0 0-15-15,2-4-1 0,-2 6-2 16,1-6-6-16,3 1-3 0,-1 0-5 0,2 0 5 16,-1-1-14-16,4 2 2 0,-1-2-1 0,1 1-2 0,2-6-9 15,1 7 1-15,-1-2 10 0,0-1-14 0,1 1-10 16,-1-1 4-16,2 1-16 0,-1-1 15 0,-1 1-5 16,-1-2-5-16,0 4-4 0,-3-5-3 0,0 5 3 15,-2-5-3-15,-1 5-3 0,-1-2 1 0,-5-7 0 16,9 13 3-16,-9-4 4 0,0-9 7 0,-5 16-4 15,1-6 1-15,-4-4 0 0,-1 2 1 0,-1 2 0 16,-4-1-6-16,1 0 2 0,-3-2-4 0,-2 0-4 16,1 1-4-16,1-3 0 0,1 0-2 0,-3 1-1 15,2-2-2-15,-1-1-6 0,2 0-15 0,0 1-31 16,3-3-30-16,12-1-32 0,-20-1-32 0,9 1-26 16,11 0-45-16,-15-5-58 0,15 5-62 0,-7-10-369 15,7 10-743-15,1-23 329 0</inkml:trace>
          <inkml:trace contextRef="#ctx0" brushRef="#br0" timeOffset="61789.038">16486 2720 2 0,'7'-1'303'15,"5"-3"-11"-15,-1 1-9 0,-1 1-18 0,4-6-17 0,2 6-17 16,-3-3-17-16,2 2-21 0,3 0-19 0,-4-2-12 15,1 5-12-15,0-3-4 0,1-1-19 16,0 0-17-16,-2 4-9 0,2-2-9 0,-2 2-8 16,1-3-11-16,-2 5-14 0,-1-4-16 0,-12 2-20 0,22-4-26 15,-14 4-24-15,-8 0-28 0,13-4-34 0,-13 4-44 16,9-3-45-16,-9 3-76 0,0 0-186 0,0 0-475 16,0-14 210-16</inkml:trace>
          <inkml:trace contextRef="#ctx0" brushRef="#br0" timeOffset="62437.5232">16898 2949 303 0,'18'0'315'15,"-18"0"-3"-15,20-5-12 0,-6 4-10 0,4 1-12 16,-5-4-13-16,8 4-25 0,-2-1-10 0,-1 1-4 15,0 0-13-15,2-2-4 0,-3 1-17 0,1-1-6 16,-1 2-11-16,-2 0-10 0,1-2-18 0,-4 0-17 16,-12 2-12-16,21-1-9 0,-14-2-13 0,-7 3-11 15,14 3-9-15,-14-3-3 0,0 0-12 0,13 0-28 16,-13 0-29-16,0 0-21 0,0 0-36 0,0 0-37 0,14-4-37 16,-14 4-50-16,0 0-57 15,0 0-60-15,0-13-347 0,0 13-692 0,4-13 307 0</inkml:trace>
          <inkml:trace contextRef="#ctx0" brushRef="#br0" timeOffset="62981.2539">17432 2762 194 0,'0'0'251'0,"0"0"-18"0,0 0-19 15,0 0-14-15,0 0-17 0,0 0-19 0,7-16-13 16,-1 11-19-16,1 0-11 0,-1-5-10 0,3 5-8 16,2-1-7-16,2-4-5 0,-2 0-7 0,1 3-4 15,1 1-1-15,0-2 0 0,1 4-4 0,-2-3-1 16,0 3-1-16,1 2-3 0,-4-4 0 0,-9 6-3 16,18-4-3-16,-6 3-4 0,-12 1-2 0,15-3-6 15,-15 3-1-15,15 3 0 0,-15-3-10 0,13 2 2 16,-13-2 8-16,17 9-4 0,-13-6-1 0,2 3 4 15,-1 2 2-15,-5-8-2 0,7 18 3 0,-5-8-2 0,2 4 5 16,-4-2-3-16,0 3 4 0,0 0 2 16,0 2-8-16,-4-3 2 0,1 4-3 0,-3-1 13 15,-2-2-11-15,-2 5 3 0,2-1-2 0,-5 0-6 0,4-3-3 16,-9 2-5-16,6-2-4 0,-3 1 2 0,2-3-9 16,-2-1-4-16,1 0 7 0,-5 0-14 0,6 0 2 15,1-6 1-15,4 3-2 0,1-6-3 0,1 3 0 16,6-7-1-16,-12 8-7 0,12-8-2 0,-8 7 6 15,8-7-3-15,0 0-13 0,0 0 18 0,0 0-4 16,15 11-1-16,-15-11 1 0,27 0-4 0,-12 0-2 16,1 1 3-16,-1-1-1 0,5-2-4 0,-1-2 4 15,-4-1-4-15,4 4 3 0,1 0 0 0,-2-3-1 0,-3 2 17 16,4 1-19-16,-3-2-1 0,1 2 5 0,-2-2-4 16,-3 2-2-16,1-2 13 0,-4 0-20 15,-9 3-16-15,19-1-10 0,-11-1-27 0,-8 2-21 0,12-1-18 16,-12 1-21-16,0 0-23 0,12-1-37 0,-12 1-43 15,0 0-46-15,0 0-87 0,0 0-202 16,1-13-607-16,-1 13 269 0</inkml:trace>
          <inkml:trace contextRef="#ctx0" brushRef="#br0" timeOffset="63301.6345">18010 2517 254 0,'0'0'248'0,"0"0"-8"0,0 0-8 0,21 15-2 15,-15-8-7-15,0 5-8 0,2-3-8 0,-1 7-1 16,1 1-8-16,2 5-5 0,-1 0 1 0,1 1-3 15,-1 1 0-15,2 4-2 0,-4-1-11 0,2-1-7 16,-1-2-12-16,1 4-6 0,-5-2-7 0,2 0-18 16,-2-4-9-16,-4 5-11 0,2-3-6 0,-5-2-10 0,-3 0-11 15,-1 3-11-15,-4-5-28 0,-4 0-39 0,5-3-47 16,-4 0-36-16,1-5-46 0,0 1-41 0,-1-2-55 16,1-2-67-16,1-1-351 0,3-7-692 0,0 1 306 15</inkml:trace>
          <inkml:trace contextRef="#ctx0" brushRef="#br0" timeOffset="64550.0405">18446 2371 150 0,'0'0'229'0,"0"0"-12"15,0 0-9-15,0 0-7 0,0 0-10 16,0 0-8-16,-6 11-7 0,6-11-5 0,0 0-11 0,0 0-6 16,0 0-11-16,-3 13-4 0,3-13-9 0,0 0-6 15,0 0-7-15,4 17-6 0,-4-17-7 0,5 7 0 16,-5-7-6-16,9 11-2 0,-9-11-7 0,7 7 6 16,-1-3-11-16,-6-4-5 0,15 9 2 0,-7-3 1 15,2 3-9-15,-2-6-3 0,2 3-4 0,-3-2 1 16,4 0-7-16,-1 3 5 0,-2-4-1 0,2 6-13 0,-1-5 11 15,-1 1-6-15,2 1-5 0,-2-1 7 16,0 2 0-16,0-3 6 0,-1 3-23 0,4-1 6 16,-4-2 1-16,1 2-4 0,-1 1-5 0,-7-7-2 0,11 12 1 15,-8-6-15-15,-3-6 9 0,4 7-1 0,-4-7-1 16,6 14 10-16,-6-14-12 0,-1 14 11 0,1-14-1 16,-5 13 1-16,4-2 3 0,-5-3-3 0,0 3 1 15,-3-5 0-15,-2 4 1 0,2 4-8 0,-1-1 0 16,1-2 0-16,-1 0-4 0,1-1-4 0,1 0-4 15,4-5 0-15,-2 2-1 0,0 1-4 0,1-1 2 16,5-7-2-16,-9 13-2 0,9-13-1 0,-1 7 0 16,1-7 4-16,0 0-1 0,0 15-1 0,0-15 1 15,0 0 1-15,0 0 5 0,7 11 0 0,-7-11 0 16,8 4-1-16,-8-4 0 0,10 7 3 0,-1-6-3 16,-9-1 4-16,17 8-3 0,-17-8-2 0,8 2 1 15,-8-2-2-15,12 4-4 0,-12-4 1 0,9 3 0 0,-9-3-2 16,11 6-7-16,-11-6 3 0,6 7 1 15,-6-7-2-15,4 9 4 0,-4-9-1 0,5 11 1 0,-5-11 0 16,1 9 4-16,-1-9-3 0,0 13 1 0,0-13 1 16,0 13-2-16,0-13-3 0,-3 15 0 0,3-15 0 15,-6 15-2-15,5-5 0 0,1-10-2 0,0 16 1 16,-3-5-1-16,3-11 1 0,4 16-2 16,-4-16 2-16,0 20-2 0,0-6-2 0,3-3 0 0,0-2 2 15,0 3-1-15,-3 5-1 0,0-6 1 0,5-2-3 16,-2 6 2-16,1-2 1 0,2-1-6 0,-3-4 5 15,0 2 3-15,0 3-2 0,0-1 0 0,0-3-3 16,-3-9 4-16,4 17-3 0,-4-6 2 0,0-11-5 0,0 16 3 16,0-5-6-16,0-11-17 0,0 14-24 15,0-14-32-15,-4 16-39 0,4-16-47 0,-3 9-23 16,3-9-37-16,-4 10-27 0,4-10-38 0,0 0-41 0,0 0-67 16,0 0-329-16,0 0-784 0,0 0 347 0</inkml:trace>
        </inkml:traceGroup>
        <inkml:traceGroup>
          <inkml:annotationXML>
            <emma:emma xmlns:emma="http://www.w3.org/2003/04/emma" version="1.0">
              <emma:interpretation id="{E81324F9-8737-4527-9EBB-56C7DFA9D33F}" emma:medium="tactile" emma:mode="ink">
                <msink:context xmlns:msink="http://schemas.microsoft.com/ink/2010/main" type="inkWord" rotatedBoundingBox="21017,3365 23058,3278 23098,4229 21058,4316"/>
              </emma:interpretation>
            </emma:emma>
          </inkml:annotationXML>
          <inkml:trace contextRef="#ctx0" brushRef="#br0" timeOffset="65033.9638">19278 2688 50 0,'0'0'313'0,"8"18"-13"0,-8-18-20 0,0 0-13 16,0 0-13-16,0 0-18 0,13 4-14 15,-13-4-18-15,11 3-6 0,-11-3-13 0,13 3-2 16,-6 1-6-16,-7-4-7 0,18 4-10 0,-7-4-3 0,-1 4-5 16,-10-4-9-16,26 0-8 0,-16 0-6 0,2 2-8 15,6-2 2-15,-8 0-12 0,-10 0-8 0,30-2-5 16,-15 0-8-16,0 2 2 0,-2-2-7 0,4 2-4 16,-7-1-4-16,-10 1-7 0,27-2-6 0,-12-3-9 15,-5 4-5-15,2 1-4 0,-12 0-7 16,20-2 0-16,-11 1-3 0,-9 1-4 0,13-2-4 0,-13 2-5 15,0 0-3-15,17-4 3 0,-17 4-16 0,0 0-15 16,0 0-11-16,10 0-34 0,-10 0-28 0,0 0-25 16,0 0-13-16,0 0-7 0,0 0-23 0,0 0-19 15,0 0-30-15,0 0-31 0,0 0-36 0,0 0-41 16,-24 18-295-16,14-14-649 0,10-4 287 0</inkml:trace>
          <inkml:trace contextRef="#ctx0" brushRef="#br0" timeOffset="65289.8118">19330 2918 143 0,'0'0'248'15,"-4"6"-5"-15,4-6-8 0,0 0-1 0,0 14-5 16,0-14-8-16,0 0-6 0,12 12-3 0,-8-7-14 16,-4-5-8-16,14 9-3 0,-5-9 3 0,3 5 1 15,0-4-4-15,1 4-4 0,2-3-6 0,3 1-11 16,-2-3-8-16,2 4-3 0,2-2-6 0,-1 0-17 15,0-2-15-15,2 0-13 0,-1 0-12 0,0-2-8 16,0 1-3-16,-4 1-13 0,2 1-30 0,0-3-39 16,-3-1-47-16,-2 3-68 0,-13 0-66 0,20 0-95 15,-13-3-129-15,-7 3-228 0,6-8-685 0,-6 8 304 16</inkml:trace>
          <inkml:trace contextRef="#ctx0" brushRef="#br0" timeOffset="74549.3406">20114 2635 94 0,'0'0'216'0,"0"0"-11"0,4-17-9 0,-4 17-2 0,1-7-12 15,-1 7-8-15,0 0-10 0,-1-15-4 0,1 15-3 16,0 0-9-16,1-16-13 0,-1 16-3 0,0 0-7 16,-1-13-8-16,1 13-2 0,0 0-10 0,0 0-2 15,0-15-7-15,0 15-6 0,0 0-4 0,0 0-1 16,1-9-9-16,-1 9-8 0,0 0 0 0,0 0-3 16,0 0-5-16,6-11-5 0,-6 11-9 0,0 0 4 15,0 0-7-15,0 0-4 0,0 0-1 0,0 0-3 16,0 0-5-16,0 0-6 0,0 0-2 0,0 0-2 0,0 0-4 15,0 0-1-15,0 0 4 0,0 0 5 16,11 28 0-16,-8-14 9 0,-6 3 8 0,3-2-2 0,0 1 25 16,-2 5 4-16,2 4 16 0,0-3 2 0,-1 1 2 15,1 0 8-15,-2 2-1 0,2-3 9 0,0 2 5 16,0 0 1-16,-4-4 1 0,4-2-4 0,1 0-3 16,2-1-6-16,-3 1-6 0,2-2-1 0,-4 1-4 15,4-3-6-15,-1 1-5 0,1-4-6 0,-2 0-8 16,0-11-2-16,4 18-7 0,-4-11-4 0,2 4-5 15,-2-11-4-15,4 12-4 0,-4-12-2 0,2 12-4 16,-2-12-3-16,4 13-6 0,-4-13-1 0,3 9 3 16,-3-9-10-16,0 0-13 0,5 11-21 0,-5-11-30 15,0 0-22-15,1 11-34 0,-1-11-28 0,0 0-35 16,0 0-30-16,0 0-27 0,3 7-32 0,-3-7-48 16,0 0-53-16,0 0-382 0,0 0-805 0,0 0 356 0</inkml:trace>
          <inkml:trace contextRef="#ctx0" brushRef="#br0" timeOffset="75261.9164">20613 2684 168 0,'0'0'336'0,"0"0"-16"0,0 0-7 15,0 0-23-15,0 0-18 0,0 0-8 0,0 0-23 16,0 0-10-16,0 0-22 0,23-21-12 0,-23 21-6 16,9-10-18-16,-4 3-7 0,-5 7-9 0,9-11-15 15,-3 3-11-15,0-1-5 0,0 2-19 0,0 2 3 16,0-5-8-16,2-2-3 0,-2-1-8 0,0 4-3 15,-3-1-5-15,3 1-5 0,-2-2-5 0,2-1 0 16,-3 2-5-16,2 2 0 0,-5 8 2 0,5-16-10 0,-3 9 4 16,-2 7-1-16,6-12-5 0,-6 12-6 15,1-9-5-15,-1 9-5 0,0 0-7 0,0 0-4 16,0 0-7-16,6-11-3 0,-6 11-5 0,0 0 3 0,0 0-2 16,0 0-4-16,0 0 2 0,0 0-6 0,-10 42 3 15,8-29-2-15,-1 2 5 0,0 0 3 0,1 4-3 16,-1-3 7-16,7 8 3 0,-5 0 4 0,1-4 6 15,0 4 1-15,0 1 6 0,1-1 26 0,0-2 4 16,4 2-1-16,-4-6 0 0,1 6-2 0,-2 0-3 16,3-5 2-16,3 4-2 0,-5-5-1 0,1-1-1 15,2-1-3-15,-2 0-3 0,2-2-2 0,-1 0-2 16,-1-2-6-16,-2-1-1 0,4-2-1 0,-4 2-5 16,0-11-6-16,5 16-1 0,-4-8-3 0,-1-8-7 15,0 13 1-15,0-13-1 0,5 13-5 0,-5-13 0 16,0 11-4-16,0-11-4 0,0 0-9 0,1 13-17 15,-1-13-24-15,0 0-30 0,0 0-31 0,-4 11-32 0,4-11-41 16,0 0-40-16,0 0-41 0,0 0-36 0,0 0-56 16,0 0-62-16,0 0-77 0,0 0-297 15,0 0-846-15,0 0 374 0</inkml:trace>
          <inkml:trace contextRef="#ctx0" brushRef="#br0" timeOffset="75611.9777">21259 2850 124 0,'3'8'385'0,"7"7"1"0,-2-1-9 15,1 0-11-15,-2 3-5 0,2 0-4 0,-4 1-13 16,5 2-2-16,-4 3-31 0,0 0-24 0,-3-5-24 16,-3 4-21-16,2-2-19 0,1-3-19 0,-6 8-19 0,3-8-18 15,-3 1-14-15,-9 2-13 0,-2 2-15 0,2-9-18 16,-4 10-38-16,-5-3-46 0,-7 8-60 15,7-8-65-15,0-5-66 0,-1 1-57 0,-4 1-71 0,13-6-91 16,-11-2-334-16,11 1-782 0,-1-4 346 0</inkml:trace>
        </inkml:traceGroup>
        <inkml:traceGroup>
          <inkml:annotationXML>
            <emma:emma xmlns:emma="http://www.w3.org/2003/04/emma" version="1.0">
              <emma:interpretation id="{C1E39D2A-1329-4848-A63B-7C218FF0160C}" emma:medium="tactile" emma:mode="ink">
                <msink:context xmlns:msink="http://schemas.microsoft.com/ink/2010/main" type="inkWord" rotatedBoundingBox="23870,3164 27703,3000 27740,3865 23907,4029"/>
              </emma:interpretation>
            </emma:emma>
          </inkml:annotationXML>
          <inkml:trace contextRef="#ctx0" brushRef="#br0" timeOffset="76981.909">22506 2468 30 0,'0'0'272'0,"5"-7"-11"0,-5 7-17 16,0 0-14-16,0 0-16 0,0 0-15 0,0 0-14 15,0 0-8-15,0 0-13 0,0 0-6 0,0 0-7 16,0 0-6-16,-35 11-8 0,26-8-3 0,-3 1-5 15,-1 2-9-15,-2-1-10 0,-3 2-5 0,5-2-10 16,-2 1-1-16,-2-1-9 0,2 3-8 0,2-1-2 16,0-1-6-16,-2 4-8 0,4-3-9 0,-1-2-3 15,2 5-3-15,-1-2-6 0,4-2-5 0,0 1-7 16,-1 2-3-16,4-3 5 0,-2 1-10 0,3 1 5 16,3-8-5-16,-5 15 0 0,5-15-7 0,-1 14 0 15,1-14 2-15,1 14-5 0,-1-14 4 0,5 13-2 16,-2-5 1-16,-3-8-2 0,10 9-8 0,-7-2 5 0,6-2 7 15,-9-5-3-15,16 11-4 0,-5-5-3 16,-2-2 3-16,6 1-2 0,-3 4-6 0,1-3 2 16,-1-1-2-16,0 1 2 0,-2 2-3 0,7 0-2 15,-8-3 5-15,6 3 3 0,-3-2 5 0,1 1-10 0,0 0 2 16,-5-1 0-16,4 4-2 0,-2-4 5 0,-1 5-6 16,0-4 7-16,2 0-6 0,-2 2 8 0,1 2-9 15,-3-1 10-15,1-3 3 0,2 3 2 0,-2 0-4 16,-1 1 3-16,-1-5 1 0,0 3 3 0,-3-3-4 15,2 4 4-15,-5-10 1 0,6 13 1 16,-5-5 6-16,-1-8 5 0,2 15 2 0,-2-15 3 0,-8 15 9 16,1-9 0-16,-1 3-1 0,-5-4-4 0,-4 3-1 15,2 1-2-15,-10-3 1 0,-2 1 0 0,3 1-7 0,-1-5 4 16,-2 4-6-16,0-2-5 0,2 1 1 0,0-2-3 16,4-2-3-16,1-2 12 0,1 3-13 15,0-1-4-15,2-3-1 0,7 1-9 0,10 0-12 16,-23-1-19-16,23 1-33 0,-16-3-35 0,16 3-26 15,-13-6-45-15,13 6-38 0,-3-7-42 0,3 7-57 16,0 0-351-16,10-25-708 0,3 15 313 0</inkml:trace>
          <inkml:trace contextRef="#ctx0" brushRef="#br0" timeOffset="77359.0373">23150 2474 296 0,'3'-8'301'0,"-3"8"-12"16,0 0-15-16,0 0-24 0,0 0-19 0,0 0-23 15,0 0-16-15,0 0-17 0,0 0-11 0,0 0-12 16,-28 24-10-16,16-12 2 0,0 2 1 0,-1 6-1 0,-1 0-5 15,-5 4 6-15,4 2-1 0,2-3 6 16,-2 1 11-16,1 4-3 0,2-3-4 0,5 2-1 16,-4 1-4-16,4 5-1 0,0-10-6 0,5 3-7 0,-2 0-5 15,7-2-1-15,-3-2 10 0,0-4-12 0,3 2-5 16,3-4-13-16,-1 0-7 0,3 1-9 0,-1-3-10 16,4 0-5-16,-7-2-5 0,8-3-8 0,-4 2-5 15,4 0-7-15,1-1-20 0,-5-5-25 0,3-3-35 16,-2 4-40-16,3-3-46 0,0 1-45 0,0-4-48 15,-12 0-33-15,21-4-51 0,-8 2-53 0,-1-6-80 16,-1-2-315-16,1-3-798 0,3-6 353 0</inkml:trace>
          <inkml:trace contextRef="#ctx0" brushRef="#br0" timeOffset="78108.9261">23644 2580 213 0,'-7'7'306'0,"-1"-1"-18"0,1 2-17 16,-1 0-15-16,-1-2-16 0,5 1-18 0,-5-1-14 0,4 3-17 15,0 2-16-15,-1-1-17 0,0-5-10 0,6-5-12 16,-6 16-16-16,4-11-11 0,2-5-12 0,-7 16-5 15,7-16-9-15,0 10-1 0,0-10-6 16,0 0-2-16,9 14-8 0,-9-14-4 16,12 8-2-16,-5-7-8 0,5 3 0 0,1 2-9 0,-2-5 3 0,5 1-6 15,-2-1 0-15,2 3 2 0,3-3-5 0,-1 2 5 16,2 0 10-16,-4 1-6 0,2-3 4 0,1 2 11 16,-4-1-2-16,3 4 4 0,-1-3-5 0,-2-1-2 15,1 2 1-15,-1 2-5 0,-5-2 4 0,4 3-7 16,-2-4 1-16,-3 2-2 0,4 1 0 0,-3 0-5 15,-1 2-1-15,-1-2 0 0,-1 2-2 0,2-1-3 16,-4-1-2-16,-1 2-3 0,1 2 5 0,-5-10-2 16,3 14 3-16,-3-4 2 0,0-10 4 0,-3 15-1 15,3-15 1-15,-11 19 1 0,4-11-10 0,-4 2 4 16,-2 0-6-16,0-2-4 0,2 2 2 0,-5-2-3 0,2-4 0 16,-1 3-8-16,0 1 2 0,-1-6-9 0,-3 3-11 15,2 0-15-15,2-2-25 0,-1-2-30 16,1-1-37-16,-3 0-21 0,3 0-32 0,15 0-29 0,-24-4-35 15,11 0-44-15,4-2-50 0,1-1-72 0,1-6-266 16,3 0-708-16,2-3 313 0</inkml:trace>
          <inkml:trace contextRef="#ctx0" brushRef="#br0" timeOffset="77663.8668">23608 2562 141 0,'9'-3'315'16,"5"-1"-3"-16,2 3-13 0,-7-2-12 0,10-1-7 0,-4 1-5 16,3-3-17-16,-1 0-9 0,2 6-11 0,6-5-9 15,-7-1-10-15,6 2-5 0,-6-1-16 0,0 0-10 16,-2 3-11-16,4-2-16 0,-1 0-18 0,-4-1-11 15,3 5-13-15,-3-3-9 0,3-4-13 0,-3 4-13 16,-3-1-6-16,-3 3-4 0,3-1-23 0,-12 2-21 16,16 0-29-16,-16 0-22 0,10-4-45 0,-10 4-33 15,0 0-31-15,12-2-39 0,-12 2-41 0,0 0-53 16,0 0-72-16,0 0-276 0,0 0-663 0,0 0 294 16</inkml:trace>
          <inkml:trace contextRef="#ctx0" brushRef="#br0" timeOffset="78527.0217">24448 2210 109 0,'0'0'242'0,"12"6"-11"0,-12-6-6 0,12 8-10 15,-8-5-10-15,1 4-4 0,-5-7-6 0,10 17-11 16,-7-6-4-16,2 0-7 0,-1 0-8 15,4 2 0-15,-1 3-3 0,1 7-5 0,1-2 9 16,0 0-7-16,-3 3 5 0,-2 4-1 0,1-8 1 0,0 8-2 16,1-5 0-16,0 4 2 0,-1-3 3 0,-1 4-2 15,1 1-4-15,-2-1 0 0,-3-2-4 16,0 1-8-16,-3 2-8 0,0-2-6 0,3-1-6 16,-3-2-12-16,-3 1-6 0,-2 3-10 0,2-7-11 15,1-4-4-15,-3 1-11 0,1-1-6 0,-4-4-7 16,-1 1-5-16,3-1-5 0,-3 2-12 0,3-6-21 0,2 4-27 15,2-6-37-15,-3-1-44 0,-3-1-41 0,5 2-51 16,6-7-42-16,-7 7-45 0,7-7-56 0,0 0-74 16,0 0-385-16,0 0-846 0,0 0 374 0</inkml:trace>
          <inkml:trace contextRef="#ctx0" brushRef="#br0" timeOffset="79120.0138">24976 2880 277 0,'12'9'275'16,"-12"-9"-4"-16,11 4-6 0,-11-4-8 0,13 1-6 16,-1 2-4-16,-2-2-9 0,-10-1 1 0,27 0-9 15,-12 0-7-15,0-1-4 0,3-2-6 0,0 3-11 16,0-3-11-16,0 3-16 0,1-2-9 0,0 0-9 16,1 2-12-16,-1-4-10 0,-4 3-15 0,3 0-10 15,-2 1-16-15,2-1-8 0,-3 1-8 0,2-2-2 16,-7 2-13-16,-10 0-13 0,18-2-23 0,-18 2-25 15,15-2-42-15,-15 2-38 0,12-1-36 0,-12 1-41 16,12-3-56-16,-12 3-68 0,0 0-69 0,10-11-296 0,-10 11-695 16,8-8 307-16</inkml:trace>
          <inkml:trace contextRef="#ctx0" brushRef="#br0" timeOffset="78841.9807">24975 2653 56 0,'0'0'326'0,"13"0"-14"0,-13 0-13 0,0 0-6 0,19-2-22 16,-11 4-12-16,-8-2-10 0,19 0-7 0,-10 0-9 15,-9 0-4-15,20 4-8 0,-11-4 1 0,-9 0-6 16,23 1-7-16,-23-1-9 0,20-1-10 0,-8 2-10 15,-2-1-12-15,2 1-9 0,-12-1-11 0,27 0-13 16,-14 1-5-16,2 2-14 0,2-6-9 0,-4 3-8 16,2 3-10-16,0-6-10 0,-2 3-5 0,4-1-8 15,-2 1-6-15,-15 0-7 0,24-1-3 0,-15 2-7 16,7-2-4-16,-16 1-4 0,19 1-5 0,-10 0-11 16,-9-1-17-16,14 3-24 0,-14-3-33 0,0 0-15 15,0 0-32-15,10 3-30 0,-10-3-26 0,0 0-28 16,0 0-39-16,0 0-43 0,-30 16-38 0,23-14-57 15,-5 3-308-15,-3-4-726 0,-1 3 322 0</inkml:trace>
          <inkml:trace contextRef="#ctx0" brushRef="#br0" timeOffset="79598.0257">25774 2647 322 0,'0'0'325'0,"12"-7"-17"0,-4 2-20 16,-8 5-18-16,14-8-19 0,-8-2-20 0,5 4-21 16,-5 1-19-16,0-4-17 0,4-1-12 0,-2-1-14 15,4 2-12-15,-6 1-7 0,1-7-19 0,1 3-3 16,0-3-10-16,3 3-9 0,-4-3-11 0,-2 0-1 15,2 1-6-15,-1 1 4 0,0 2-4 0,0-1 10 16,-4 4 0-16,-1-3 4 0,-1 11 2 0,8-11-2 16,-8 11 2-16,3-11-15 0,-3 11-5 0,3-7-6 15,-3 7-13-15,0 0-3 0,0 0-5 0,0 0 1 0,0 0-12 16,0 0 3-16,0 0 5 0,-6 33-2 16,1-19 8-16,2-1 6 0,0 0 11 0,0 8 11 15,-4 0 6-15,1 3 6 0,3-2 6 0,3-5 22 0,0 8-9 16,0 4 6-16,-3-5 5 0,6 1 0 0,-3 1-1 15,1-4 3-15,4-4-2 0,-8 5 1 0,6 2-3 16,0-7-5-16,1-1 4 0,-1 0-3 0,2 1-7 16,-4-2-9-16,7 0-2 0,-2-1-8 0,-6 0-5 15,4-4-6-15,5 3 1 0,-6-1-12 0,0-5-8 16,0 1 3-16,-3-9-8 0,3 14-5 0,-3-14-2 16,1 11-4-16,-1-11-5 0,6 9-10 0,-6-9-22 15,0 0-27-15,0 11-36 0,0-11-43 0,0 0-43 16,-13 7-65-16,13-7-73 0,0 0-67 0,-19-2-81 15,19 2-114-15,0 0-368 0,-23-10-997 0,17 4 440 16</inkml:trace>
        </inkml:traceGroup>
      </inkml:traceGroup>
    </inkml:traceGroup>
    <inkml:traceGroup>
      <inkml:annotationXML>
        <emma:emma xmlns:emma="http://www.w3.org/2003/04/emma" version="1.0">
          <emma:interpretation id="{719805DB-8AF3-416D-A9AD-7F6DAB814C9C}" emma:medium="tactile" emma:mode="ink">
            <msink:context xmlns:msink="http://schemas.microsoft.com/ink/2010/main" type="paragraph" rotatedBoundingBox="4242,5627 28905,4427 28961,5579 4298,677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5E972DE-5022-455B-ADC0-DF4ECCC66D74}" emma:medium="tactile" emma:mode="ink">
              <msink:context xmlns:msink="http://schemas.microsoft.com/ink/2010/main" type="line" rotatedBoundingBox="4242,5627 28905,4427 28961,5579 4298,6779"/>
            </emma:interpretation>
          </emma:emma>
        </inkml:annotationXML>
        <inkml:traceGroup>
          <inkml:annotationXML>
            <emma:emma xmlns:emma="http://www.w3.org/2003/04/emma" version="1.0">
              <emma:interpretation id="{B1F27DE3-7F1C-4A2B-BC49-512C341C5006}" emma:medium="tactile" emma:mode="ink">
                <msink:context xmlns:msink="http://schemas.microsoft.com/ink/2010/main" type="inkWord" rotatedBoundingBox="4242,5627 6423,5521 6475,6580 4294,6686"/>
              </emma:interpretation>
            </emma:emma>
          </inkml:annotationXML>
          <inkml:trace contextRef="#ctx0" brushRef="#br0" timeOffset="81698.9917">2794 5127 97 0,'0'0'162'0,"0"0"-5"16,0 0-11-16,0 0-7 0,0 0-15 0,-4-13-3 16,4 13-12-16,0 0-2 0,0 0-2 0,0 0-7 15,0 0-5-15,0 0-4 0,1-15 4 0,-1 15-7 16,0 0-6-16,0 0 0 0,0 0 2 0,-5-7 1 16,5 7-2-16,0 0 0 0,0 0-2 0,0 0-2 15,0 0 3-15,-5-11-4 0,5 11-1 0,0 0-2 16,0 0 4-16,0 0-3 0,-4-11-1 0,4 11 5 0,0 0-7 15,0 0-2-15,0 0 1 0,0 0-1 0,0 0-1 16,0 0-4-16,0 0-3 0,0 0-6 16,0 0-1-16,0 0-4 0,0 0-15 0,0 0 2 0,0 0-7 15,0 0 1-15,0 0-6 0,0 0 2 0,0 0-1 16,0 0 0-16,0 0 1 0,0 0 9 0,0 0-3 16,9 39 6-16,-7-31 3 0,0 6 1 0,-2 0 1 15,4 0 9-15,-1 3-3 0,2 0 3 0,-4-3-7 16,4 2 16-16,-4-3-6 0,-2 5 8 0,4-3-7 15,1 0 7-15,-2 1 9 0,2-1 3 0,-2 0-5 16,2-1-1-16,1 3-1 0,-5-5-2 0,0 3 2 16,4-2-4-16,-4-4-3 0,2 2-4 0,-2-11-1 15,4 25-2-15,-4-13-3 0,2-1-7 0,-1-3 3 0,-1-8-3 16,0 21-3-16,3-12 1 0,0 2-6 16,0-4 1-16,-3-7-6 0,3 18 4 0,-3-18-10 0,0 17 2 15,5-6-6-15,-4-4 2 0,-1-7 0 0,5 13-1 16,-5-13-1-16,3 17 1 0,0-10-1 0,-3-7-2 15,0 15 2-15,0-15-2 0,1 14 0 0,0-5 0 16,-1-9 3-16,2 15-2 0,1-6 1 0,-3-9 4 16,-3 15 3-16,3-15-1 0,-3 18 3 0,-1-12 0 15,4-6 0-15,-2 14 1 0,-2-6 4 0,4-8 0 16,-8 12 0-16,5-4-3 0,-3-1 4 0,-1 0-2 16,7-7 2-16,-14 8-1 0,8-1 1 0,6-7-4 15,-16 7-1-15,7-1-4 0,-1-1-1 0,2-1-2 16,-2 1 0-16,10-5 6 0,-20 5-15 0,10-2 0 15,10-3 1-15,-21 1-2 0,12-1-3 0,9 0 1 16,-18-4-4-16,6 3 7 0,12 1-6 0,-21-6 0 0,14-1-3 16,7 7 0-16,-15-5-2 0,4-1-10 15,4 1-6-15,-1-3-5 0,8 8-11 0,-11-15-15 16,3 7-17-16,2-2-24 0,6 10-23 0,-7-14-28 0,-1-1-30 16,4 6-32-16,2-4-30 0,2 13-19 0,-7-18-24 15,4 8-39-15,3 10-44 0,-3-23-62 0,-3 10-325 16,0-3-800-16,4 1 353 0</inkml:trace>
          <inkml:trace contextRef="#ctx0" brushRef="#br0" timeOffset="81971.0669">2584 4901 246 0,'-4'-15'388'0,"1"3"-14"0,1-3 0 16,-2 1-2-16,-1 3-18 0,5 11-4 0,-4-17-16 15,1 7-22-15,3 10-26 0,-6-15-21 0,6 15-25 16,-2-11-32-16,2 11-20 16,0 0-20-16,-1-11-23 0,1 11-20 0,0 0-28 0,0 0-29 0,0 0-35 15,0 0-44-15,0 0-27 0,0 0-54 0,0 0-27 16,0 0-32-16,9 32-43 0,-5-17-51 15,4-4-62-15,-4 0-322 0,1-1-680 0,4-3 301 0</inkml:trace>
          <inkml:trace contextRef="#ctx0" brushRef="#br0" timeOffset="82372.9606">3254 5180 45 0,'0'0'319'0,"0"0"-8"0,0 0-7 0,6 6-21 0,-6-6-11 16,0 0-17-16,0 0-15 0,0 0-18 0,0 0-9 15,0 0-14-15,16-3 2 0,-16 3-5 0,0 0-9 16,0 0-5-16,23-3-8 0,-14 1-10 0,-9 2-6 15,19-2-12-15,-10 4-9 0,-9-2-6 0,25-4-6 16,-8 0-10-16,-4 3 0 0,2 1-11 0,0-3-10 16,1 3-5-16,-1 0-1 0,0-1-11 0,-1 1-4 15,1-2-8-15,-15 2-5 0,19 2-5 0,-19-2-6 16,19 0-7-16,-8 0-5 0,-11 0 4 0,16 0-10 16,-16 0-2-16,14 0-7 0,-14 0-2 0,10 1 0 15,-10-1-5-15,12 3-4 0,-12-3-10 0,0 0-24 16,10 1-20-16,-10-1-24 0,0 0-24 0,8 6-24 15,-8-6-30-15,4 7-11 0,-4-7-26 0,0 0-22 16,-6 18-30-16,6-18-44 0,-9 11-35 0,2-3-73 0,-2-1-194 16,0-2-629-16,-3 3 278 0</inkml:trace>
          <inkml:trace contextRef="#ctx0" brushRef="#br0" timeOffset="82585.9915">3367 5388 159 0,'0'0'222'0,"-4"9"-11"0,4-9-4 0,0 0-2 15,0 0-4-15,0 0-4 0,0 0-3 0,0 0-5 16,12 13-3-16,-12-13-9 0,13 4-3 0,-13-4-15 16,18 1-8-16,-6 0-4 0,1-2-8 0,-13 1-3 15,30-5-17-15,-13 5-12 0,1 0-6 0,-1 0-11 16,3-3-13-16,-2-1-3 0,-3 2-5 0,3 0-4 16,-2 0-18-16,-4 1-7 0,3-1-20 0,-5 1-30 15,1 0-31-15,-11 1-27 0,13-3-37 0,-13 3-49 16,0 0-57-16,14-1-79 0,-14 1-208 0,0 0-539 15,0 0 239-15</inkml:trace>
          <inkml:trace contextRef="#ctx0" brushRef="#br0" timeOffset="83313.6761">3918 5037 55 0,'0'0'270'16,"0"-16"-13"-16,0 16-9 0,6-9-24 0,-6 9-14 15,7-11-13-15,-1 5-17 0,-6 6-12 0,12-9-15 16,-6 4-9-16,-6 5-8 0,10-11-5 0,1 8-4 16,-2-1-14-16,-9 4 0 0,15-8-7 0,-5 6-3 15,-10 2-7-15,20-7-3 0,-12 5-1 0,4 0-6 16,-12 2 0-16,20 0-3 0,-8 0-9 16,-12 0 1-16,27 2-14 0,-18 0-6 0,1 0 4 0,-1 3-13 15,-2-1-2-15,-7-4-3 0,17 7-4 0,-10 0-5 16,-1 1-3-16,-3-1 1 0,-3-7 2 0,6 16-5 0,-4-5 4 15,-4-1-11-15,2 8 10 0,-1-5-6 0,-4 0 6 16,-1 1-2-16,-1 1 0 0,-1-2-9 0,-1-1 8 16,3 2-10-16,-1 0 2 0,-4 0-6 0,3-4 4 15,-3 2-10-15,4-1 9 0,1-2-6 0,0 2 1 16,0-4 0-16,3-1-4 0,3-6 0 0,-8 9-4 16,8-9 0-16,-9 8 2 0,9-8-7 0,0 0 3 15,-4 8 3-15,4-8-1 0,0 0-5 0,0 0 5 16,0 0-1-16,0 0 2 0,21 4-4 0,-21-4 7 15,0 0-15-15,21-1 24 0,-21 1-19 0,18-6-7 16,-10 2 9-16,-8 4 5 0,20-1-6 0,-13-2 1 16,-7 3-4-16,21-1 6 0,-10-1 2 0,-11 2 1 15,15 0 3-15,-15 0-1 0,17 2 0 0,-8-2-1 0,-9 0 1 16,18 5 0-16,-10-3 8 0,-8-2 3 0,13 8 3 16,-7-5-7-16,-6-3 18 0,14 7-15 15,-11 0-6-15,-3-7 4 0,10 10-3 0,-7-3 9 0,-3-7 7 16,4 10 4-16,-4-10 1 0,2 14 5 0,-2-14 2 15,-3 15 2-15,-1-8 5 0,1 2-1 16,3-9-1-16,-11 17-1 0,-1-8-3 0,3 1-8 16,-1 0 1-16,2-3-2 0,-2 4 4 0,1-6-10 0,0 4-4 15,0-5-6-15,-1 4-14 0,-2-1-23 0,4-3-22 16,1 1-36-16,-1 1-28 0,8-6-17 0,-13 8-35 16,5-5-32-16,8-3-41 0,-10 5-53 0,10-5-75 15,0 0-260-15,0 0-672 0,0 0 297 0</inkml:trace>
          <inkml:trace contextRef="#ctx0" brushRef="#br0" timeOffset="83538.0445">4629 5344 166 0,'8'3'316'0,"-8"-3"-5"0,19 6-6 15,-9-2-15-15,-1 1-17 0,-1 1-15 0,1 0-22 16,-5 2-2-16,2 2-2 0,0 1-16 0,-3 2-13 0,0 3-12 15,-3-2-10-15,-3 2-12 0,0-1-17 0,-3 1-16 16,-1 7-14-16,-2-7-17 0,-2 5-2 16,1-3-9-16,-1-1-15 0,3-1-28 0,-3-3-37 0,2 3-41 15,-1-3-38-15,1 0-38 0,-3 1-48 0,3-1-56 16,-2-2-68-16,4-2-327 0,7-9-652 16,-7 9 289-16</inkml:trace>
        </inkml:traceGroup>
        <inkml:traceGroup>
          <inkml:annotationXML>
            <emma:emma xmlns:emma="http://www.w3.org/2003/04/emma" version="1.0">
              <emma:interpretation id="{2C92E2A5-79DD-4E68-98C7-5F3B13B372B7}" emma:medium="tactile" emma:mode="ink">
                <msink:context xmlns:msink="http://schemas.microsoft.com/ink/2010/main" type="inkWord" rotatedBoundingBox="7418,5649 7889,5626 7927,6421 7457,6444"/>
              </emma:interpretation>
            </emma:emma>
          </inkml:annotationXML>
          <inkml:trace contextRef="#ctx0" brushRef="#br0" timeOffset="85024.7895">5760 4970 152 0,'0'0'300'16,"0"0"-25"-16,0 0-18 0,0 0-18 0,0 0-17 15,0 0-13-15,-14 14-15 0,14-14-13 0,2 15-9 16,-2-15-11-16,1 14-6 0,-1-14-7 0,0 17-15 16,2-10 0-16,-2-7-7 0,6 14-9 0,-2-4 3 15,-1-4 0-15,-3-6-12 0,11 11 4 0,-5-6-4 16,-6-5 7-16,13 9 2 0,-5-8-3 0,-8-1-4 16,19 0-6-16,-7-1-10 0,3-2-14 15,4-3-1-15,-5-2-3 0,2 1-7 0,2 0-8 0,-3-4-5 16,1 2-7-16,-1-2-3 0,5 0-7 0,-9-3-4 0,0 0-1 15,2 2-6-15,-2 0-2 0,-2-2 0 0,0-3-2 16,-5 3-7-16,2-2 3 0,-1 1-7 16,-5 0 5-16,1-1-5 0,-1 8-1 0,-3-6-1 0,0 3-2 15,3 11-7-15,-13-18-4 0,7 11 5 0,-5 1 3 16,2 2-7-16,-6-6 4 0,0 9-3 0,-1 1 4 16,-2 0-7-16,-1 5 4 0,-1-2 1 0,1 0 5 15,-5 6-4-15,6-3-4 0,-3 5-7 0,2-6 9 16,3 6 2-16,-2 4 5 0,4-9-6 0,-2 12-4 15,2-8 3-15,1 7 4 0,3-6 2 0,1 3-3 16,3 0 1-16,1 0 2 0,1-4-3 0,1 5 1 16,1-3-3-16,2 3 1 0,5-3 3 0,-4 3 1 15,2-3-7-15,2-1 8 0,1-3-3 0,3 3 2 0,2-2-2 16,1 0 2-16,2-5-3 0,1 3 1 0,0-5-4 16,3 0-4-16,1-2-5 0,6-2-6 15,-4 0-4-15,5-4-3 0,-3 2-2 0,3-3 2 16,-7 0-2-16,7-2 1 0,-10 2 1 0,3-2 3 15,-5-1-4-15,2 2 6 0,-2-2 5 0,0 1-4 16,-8 1 4-16,2-2 0 0,-2 1 3 0,1 3 3 0,-7 6-11 16,9-14 17-16,-4 8 7 0,-5 6 7 0,6-7 5 15,-6 7 3-15,0 0 1 0,10-11 12 0,-10 11-18 16,0 0-2-16,0 0-2 0,0 0-3 0,0 0 0 16,0 0-3-16,0 0 7 0,11 17 5 0,-11-17 5 15,0 18 8-15,4-8 12 0,-4 8 15 0,0-4 9 16,0 4 6-16,3 4 5 0,-3 5-1 0,3-3 5 15,5 0 8-15,-10 3-1 0,-1-5 6 0,6 6 1 16,-3-5 2-16,0 3 1 0,2-5 0 0,-2 5-2 16,0-5-1-16,0 2-8 0,0-5 9 0,0 1 1 0,0-1-5 15,1-4-6-15,-1 1-1 0,2 2-4 0,-2-7-2 16,0 1-3-16,0 4-2 0,0-3-10 0,0-12-4 16,0 16-4-16,0-16-10 0,0 15 3 0,0-15-4 15,0 12 3-15,0-12-8 0,2 8-13 16,-2-8-1-16,0 0-1 0,0 0-1 0,3 12-5 0,-3-12-5 15,0 0-17-15,0 0 0 0,0 0 0 0,0 0 0 16,0 0 0-16,0 0-48 0,0 0-41 0,0 0-50 16,0 0-53-16,0 0-68 0,0 0-72 0,0 0-56 15,0 0-62-15,0 0-86 0,0 0-424 0,-10-36-1039 16,10 24 459-16</inkml:trace>
        </inkml:traceGroup>
        <inkml:traceGroup>
          <inkml:annotationXML>
            <emma:emma xmlns:emma="http://www.w3.org/2003/04/emma" version="1.0">
              <emma:interpretation id="{5A6032FB-1141-490A-943F-F7586DDAD538}" emma:medium="tactile" emma:mode="ink">
                <msink:context xmlns:msink="http://schemas.microsoft.com/ink/2010/main" type="inkWord" rotatedBoundingBox="8514,5821 11336,5684 11364,6251 8542,6388"/>
              </emma:interpretation>
            </emma:emma>
          </inkml:annotationXML>
          <inkml:trace contextRef="#ctx0" brushRef="#br0" timeOffset="85534.5109">6785 5145 58 0,'0'0'346'0,"-8"7"-14"0,8-7-21 0,0 0-18 0,0 0-16 16,0 0-27-16,0 0-12 0,0 0-26 0,0 0-1 16,0 0-8-16,0 0-6 0,31-1-3 0,-31 1 6 15,20 0-8-15,-8 0-15 0,4 0 0 0,-2-2-6 16,0 2-7-16,4 0-5 0,-1 0-12 0,2 0-5 16,-1 0-7-16,1 2-3 0,1-4-13 0,-4 2-7 15,4-2-6-15,-1 4-9 0,0-2-4 0,-2 2-7 16,-1-2-9-16,4 0 0 0,-7 0-10 0,0 0-10 15,2 0-5-15,-4 0-7 0,-11 0 1 0,19 1-5 16,-19-1-6-16,14 0-4 0,-14 0-14 0,13 0-19 16,-13 0-33-16,0 0-23 0,9 7-36 0,-9-7-43 15,0 0-37-15,0 0-40 0,0 0-43 0,0 0-62 16,-19 21-65-16,5-14-350 0,1-1-795 0,-2-2 351 16</inkml:trace>
          <inkml:trace contextRef="#ctx0" brushRef="#br0" timeOffset="85727.9917">6792 5379 261 0,'12'14'324'15,"-12"-14"-9"-15,16 0-12 0,-5 1-6 0,4-1-19 16,1-1-15-16,0 0-18 0,7-2-18 0,-5 2-37 16,10-1-8-16,0 0-14 0,-1 4-20 0,-1-6-1 15,-2 1-32-15,1 3-5 0,5 0-9 0,-11 0-33 16,-1-2-46-16,-2 2-39 0,1 0-42 15,-4 0-62-15,-2 2-57 0,-11-2-78 0,18-6-267 0,-11 1-565 16,2 2 250-16</inkml:trace>
          <inkml:trace contextRef="#ctx0" brushRef="#br0" timeOffset="87285.8707">7569 5041 266 0,'6'-5'294'0,"-6"5"-15"0,0 0-20 0,10-4-22 16,-10 4-18-16,0 0-11 0,0 0-15 0,14 9-9 16,-14-9-12-16,6 13-3 0,-3-4-1 0,1 0-12 15,-1 8-2-15,3-7 4 0,0 7-5 16,-1-1-1-16,4 1-10 0,-6 0-1 0,0 0-2 0,3 0-12 15,-2-1 1-15,-1 0-10 0,3-1-7 0,0 4-6 16,1-5-15-16,-4 1-6 0,0-8-11 0,0 2 3 16,0 1-11-16,-3-10-9 0,8 16 3 0,-5-11-15 15,-3-5 0-15,3 9-6 0,-3-9-2 0,3 10 0 16,-3-10 3-16,0 0-8 0,0 0-6 0,0 0-11 16,0 0-8-16,13 0-7 0,-13 0-12 0,0 0-13 15,11-19-15-15,-8 10 9 0,3-4-21 0,0-1-5 0,1-3-12 16,2 2 4-16,1-8 1 0,-1 0 9 0,-1 0-6 15,-2 5 14-15,4 0 8 0,-4 3-3 16,0-1 11-16,2 2 3 0,-5 2 26 0,0 1 9 0,-3 11 15 16,3-11 1-16,-3 11 2 0,3-9 2 0,-3 9-1 15,0 0-4-15,7-9-1 0,-7 9 1 16,0 0-12-16,0 0 19 0,0 0 0 0,0 0 3 0,6 24 3 16,-6-24 6-16,3 20 1 0,-3-9 2 0,3 1-4 15,-2 7 10-15,5-7-2 0,-3 1-1 0,3 4-6 16,2-5-2-16,-5 1-3 0,3 0-3 0,1 0 4 15,-4-4-10-15,3-2-1 0,0 3-1 0,2-2 0 16,1-2-3-16,-2 3-3 0,-1-3 2 0,3-3 4 16,-2 3-8-16,-7-6 0 0,17 5-2 0,-8-5-4 15,-9 0 1-15,16-1-3 0,-16 1-5 0,20-8-6 16,-10 3-1-16,-4 0-7 0,3-1 8 0,-5-5-13 16,5-2-3-16,-3 1-1 0,2-1 1 0,-2-1 3 0,0-2 0 15,1 1 3-15,-1 1-3 0,2 3 0 0,-5 1 9 16,0 2-10-16,3 1 9 0,-6 7-4 0,2-13 11 15,-2 13-8-15,5-10-5 0,-5 10 0 0,0 0 2 16,0 0-1-16,0 0 2 0,0 0-1 16,0 0 4-16,19 23 0 0,-16-15-1 0,0 2-1 15,0-1 8-15,3 3 0 0,2 3-3 0,1-2 2 0,-5 1 2 16,8-3 4-16,-4 4-6 0,-2-6 4 0,2 4 1 16,0-5 1-16,1 0 2 0,-2-3-1 0,-1 0 1 15,2 0-2-15,-8-5 5 0,15 5-5 0,-8 0 3 16,-7-5-3-16,15-1 3 0,-15 1-4 0,0 0-8 15,16-7 10-15,-8 0 4 0,1 2-11 0,-5-5 5 16,2 3-3-16,3-3 0 0,-4-5-10 0,7 3 6 16,-6-3-5-16,1-1 0 0,2 1-10 0,-2-3-5 15,2 4 10-15,-3-1 2 0,2 2-4 0,1 0 5 16,-5 6 1-16,2 0 0 0,-6 7-3 0,14-11 4 0,-14 11-9 16,9-6 10-16,-9 6 0 0,0 0 1 0,0 0-8 15,13 4 9-15,-13-4 5 0,13 9 3 16,-7-3 4-16,3-1 5 0,-1 1 4 0,1-1 6 0,-2 4 4 15,8-1 2-15,-1-3 8 0,-1 0 2 0,3 1-4 16,1-2 3-16,-1-3 7 0,7 3-8 0,-7-5-2 16,6 1 2-16,-5-4-8 0,-2 4-2 15,1-4 3-15,1 2-6 0,-1-6 1 0,-3 4-1 0,1-2-2 16,-2-1-2-16,1-3-1 0,-4-2 1 0,-4 3-3 16,1 1 0-16,0-1 0 0,-3-3-3 0,1 1-2 15,-8-5-3-15,4 2-8 0,-3 3-5 0,-9-3-4 16,4 2-16-16,-8 0-5 0,-1 3 7 15,-2 0-5-15,-3-2 4 0,-4 5 1 0,7 2 3 0,-1 3 1 16,1 1 0-16,3 1-1 0,-1 3 7 0,-2 0 0 16,-1-1-4-16,7 7 14 0,0 1 0 0,-2-3 0 15,4 2 2-15,-1 0 9 0,5 1-8 0,1 1 4 16,1 3 0-16,-1-1 3 0,6-5 2 0,0 6 1 0,3-3 7 16,2 0-8-16,-2 0 2 0,3-1 2 0,0 0 1 15,1-2 1-15,2-2-1 0,-1 3 0 0,4-3-2 16,-2-2-7-16,2-1 11 0,1-2 0 0,1 4-3 15,-1-5 0-15,2-1-3 0,-1-1-1 16,2-5 0-16,-3 2-3 0,-1-1-8 0,2-3 2 0,-7 4 4 16,5-7-9-16,-4-1-7 0,1 1-4 0,1-1-1 15,-1-3 2-15,0 2-2 0,-5-4 1 0,2 3 2 16,2 0 2-16,-2-1 3 0,0 2-3 0,0 4 2 0,-5-1-2 16,5 1 3-16,-6 9 1 0,6-7-1 15,-6 7-4-15,6-9 2 0,-6 9 0 0,0 0 7 16,0 0-4-16,0 0 1 0,17 11-2 0,-17-11 6 0,10 14 1 15,-7-5 0-15,0-1-3 0,4 5 7 16,2-2-6-16,-3 2 7 0,5 0-1 0,-1-1 5 16,-1 1-5-16,2-4 9 0,0 2-7 0,-3-3 2 0,-2-1-6 15,3-2 10-15,-2 1-4 0,-1-1 2 0,-6-5-3 16,11 8 8-16,-11-8-5 0,0 0 7 0,9 3-5 16,-9-3 9-16,0 0-8 0,0 0-9 0,13-13 7 15,-13 13 8-15,3-13-13 0,0 5 5 0,0-3-4 16,0-2 0-16,2 0 3 0,-3-2 6 0,4 2-2 15,0-1 4-15,-4-1-1 0,4 1 5 0,0 1-1 16,1 3 5-16,-1 5-1 0,0-5 3 0,-6 10-4 16,5-14 2-16,1 11-6 0,-6 3 0 0,12-4 0 15,-12 4-4-15,0 0 7 0,16 0 4 16,-16 0 0-16,21 7 2 0,-12 1 4 0,4-1 6 0,4 4 2 16,-5-2 6-16,1 2 0 0,9 4 3 0,-2-3-2 15,2 3 1-15,-1-1-3 0,1-1-4 0,4-2 1 0,-4 0-6 16,5 1-1-16,-2-1 2 0,1-4-6 15,-2 4-5-15,-5-10-1 0,3 7-1 0,-2-3 4 16,-4-2-10-16,1 1-2 0,-5-4-16 0,-2 6-18 0,-1-5-21 16,-9-1-24-16,19 3-42 0,-19-3-43 0,17-6-40 15,-17 6-26-15,7-8-40 0,-7 8-51 0,3-10-53 16,-3 10-96-16,-6-21-245 0,2 9-761 0,1-4 336 16</inkml:trace>
          <inkml:trace contextRef="#ctx0" brushRef="#br0" timeOffset="87530.7479">9542 4838 56 0,'0'0'345'0,"-8"-6"-20"16,8 6-10-16,0 0-13 0,0 0 0 0,0 0-7 15,-23 17 1-15,16-6-1 0,-5 3-6 0,4 3-5 0,-1-2-7 16,-4 8-7-16,3 5-16 0,-5 4-15 16,-5 0-22-16,1 6-14 0,5-4-20 0,-5 1-17 15,0 0-15-15,-1-2-16 0,1-4-15 0,2-5-11 0,1-2-12 16,3 2-11-16,1-6-14 0,-5 2-26 0,4 4-40 15,2-13-48-15,-1 5-57 0,3-6-37 0,2-3-46 16,1 2-46-16,-1-4-62 0,7-5-82 0,-9 4-359 16,9-4-793-16,0 0 351 0</inkml:trace>
        </inkml:traceGroup>
        <inkml:traceGroup>
          <inkml:annotationXML>
            <emma:emma xmlns:emma="http://www.w3.org/2003/04/emma" version="1.0">
              <emma:interpretation id="{75BF6D44-5074-40E4-88DF-AB3472BBAED8}" emma:medium="tactile" emma:mode="ink">
                <msink:context xmlns:msink="http://schemas.microsoft.com/ink/2010/main" type="inkWord" rotatedBoundingBox="11953,5413 13566,5335 13614,6326 12001,6405"/>
              </emma:interpretation>
            </emma:emma>
          </inkml:annotationXML>
          <inkml:trace contextRef="#ctx0" brushRef="#br0" timeOffset="88323.8381">10427 4548 33 0,'0'0'330'0,"0"0"-14"0,0 0-20 0,0 0-22 15,0 0-16-15,0 0-17 0,0 0-22 0,0 0-13 16,0 0-13-16,-34 23-11 0,23-14-13 0,-2 1-13 16,-2 2-17-16,4 1 3 0,-2 0-5 0,-2-1-2 15,2 0-22-15,1 0-3 0,-2 2-23 16,4-4 2-16,1 3-5 0,-1-1-6 0,4-2-15 15,0-3 5-15,1 3-11 0,2-2-8 0,0 3 2 0,3-11-5 16,-3 16-2-16,3-16-5 0,0 15-3 0,6-6 3 16,0-1-7-16,0-2-6 0,-6-6-1 0,16 10-3 15,-5-5-3-15,2-1 2 0,-2-2-3 0,-2 3-3 16,6 0-4-16,-8 0 1 0,7-3-3 0,-1 2-11 16,-1 0 13-16,0 0 0 0,-2-2 0 0,1 6-9 15,-2-5 7-15,1 4 5 0,-2 1 10 0,-2 1 10 16,-1-3 4-16,-2 1 19 0,-3 4 3 0,0 1 11 0,0-12 12 15,-3 24 10-15,-1-5 2 0,-3-7 4 0,-5 10 2 16,0-3-2-16,-2 0-5 0,4-5-9 0,-8 6-2 16,-1-2-8-16,5-4-6 0,5 0-7 15,-7 0-4-15,5 0-8 0,2-4-5 0,2-1 1 0,-2-2-8 16,6 2-6-16,-2-2-4 0,5-7-3 0,-11 11-3 16,11-11-3-16,-2 11-3 0,2-11-4 0,0 0-8 15,0 0-6-15,8 15 0 0,-8-15 0 0,10 8-6 16,-1-7 5-16,0 3-4 0,-9-4-2 0,13 6 3 15,-5-3-2-15,4 4 0 0,-6 0 1 0,4 1 2 16,1 1-1-16,-6 6 2 0,1-8 0 0,2 3 0 16,1 4 1-16,-3 2 6 0,1-1-4 0,-1-9 3 15,0 9-1-15,-4-5 0 0,4 7 3 0,-3-5-1 0,0-1-2 16,-6 2 3-16,3-13-10 0,0 18-26 0,0-7-46 16,0-11-54-16,0 17-56 0,0-17-53 15,-3 10-51-15,3-10-70 0,-3 11-109 0,3-11-294 0,0 0-829 16,0 0 366-16</inkml:trace>
          <inkml:trace contextRef="#ctx0" brushRef="#br0" timeOffset="89237.7985">10821 4959 265 0,'13'1'299'0,"-13"-1"-7"16,0 0-17-16,0 0-13 0,0 0-22 0,0 0-12 15,18-12-19-15,-18 12-16 0,8-11-16 0,-2 6-18 0,-6 5-2 16,10-15-14-16,-7 9-8 0,-3 6-15 0,10-15-7 16,-7 5-12-16,2 4-6 0,-4-9 1 15,5 5-11-15,-3-1-3 0,2 1-5 0,-5 10 0 16,6-14-3-16,0 3-2 0,-6 11 4 0,1-17-6 0,-1 17 6 16,2-13 1-16,-2 13 1 0,3-11 5 0,-3 11-14 15,0 0-5-15,3-11-7 0,-3 11-6 0,0 0 6 16,0 0-21-16,0 0-2 0,0 0-4 0,0 0 2 15,0 0-1-15,0 0 5 0,4 39 12 0,-4-25 6 16,0 4 10-16,3-1 13 0,0 8 10 0,-3-1 4 16,2 4 8-16,4-4-2 0,-5-2 2 0,4 1-2 15,-5 3-2-15,5-2-1 0,0-3-5 0,-1-2-3 16,-4-3-9-16,2 3-4 0,-2 0-9 0,0-3-6 16,3-2-2-16,-3-1 2 0,3 2-13 0,-3-7-9 15,0 3 3-15,1 4-4 0,2-7-15 0,-3-8-23 16,0 14-35-16,0-14-44 0,-3 15-53 0,3-15-55 15,0 0-32-15,5 10-32 0,-5-10-42 0,0 0-49 16,0 0-64-16,0 0-383 0,0 0-857 0,0 0 380 16</inkml:trace>
          <inkml:trace contextRef="#ctx0" brushRef="#br0" timeOffset="89675.6129">11209 4978 126 0,'13'-4'385'15,"-13"4"-13"-15,0 0-11 0,3-7-9 0,-3 7-11 16,0 0-20-16,4-14-22 0,-4 14-18 0,6-11-24 16,-6 11-23-16,6-13-18 0,-6 13-20 0,3-12-12 15,3 2-10-15,-1 4-26 0,1-8-14 0,-3 7-18 16,1 0-3-16,-1-6-16 0,3 4-7 0,0-3-11 16,0-4-2-16,-4 2-16 0,4 2-2 0,0-4-5 15,-3 1-5-15,1-1-5 0,-1 2-5 0,0-3-7 16,3 4-1-16,-5-5-3 0,5 12-4 0,-6-5-1 15,0 11-3-15,3-8-1 0,-3 8-5 0,0 0-11 0,0 0 3 16,0-17-2-16,0 17-2 0,0 0-3 16,0 0 0-16,0 0 2 0,0 0 0 0,0 0 2 15,0 0 5-15,5 36-1 0,-5-21 14 0,1 1 10 0,-1 1 13 16,5 3 8-16,1 6 10 0,-3-1 8 0,7-3 7 16,-8 6 7-16,-4-4 10 0,8 1 5 15,-3 0 5-15,5-1-4 0,-2 1 0 0,-3-4-4 0,3 3 4 16,-5-2-19-16,5-1 0 0,-3-4-10 0,3 0 4 15,-5-3-13-15,4 3-2 0,-1-5-5 0,-7 3-7 16,8 0-7-16,-4-4-2 0,-1-1 0 0,0-10-8 16,5 17-11-16,-2-8-21 0,-3-9-31 0,0 13-39 15,0-13-36-15,3 13-56 0,-3-13-51 0,0 0-36 16,0 12-32-16,0-12-29 0,0 0-46 16,0 0-51-16,0 0-81 0,0 0-284 0,0 0-837 0,16-25 371 15</inkml:trace>
          <inkml:trace contextRef="#ctx0" brushRef="#br0" timeOffset="89868.9375">11772 4959 64 0,'8'1'361'0,"-8"-1"-18"0,12 10-5 0,-8-2-13 16,-1 0 20-16,5 0-17 0,-2 7-3 0,-3 2-7 16,4 5-7-16,-2-5-18 0,1 4-21 0,1 3-18 15,-2-7-23-15,-2 10-20 0,1-3-20 0,-3-1-21 16,-1 3-13-16,0-2-16 0,-1-1-18 0,-5 3-49 15,-3 1-66-15,0-4-82 0,0 0-85 0,-6 1-89 16,-1-2-121-16,-1-2-354 0,-2-1-782 0,1 1 347 16</inkml:trace>
        </inkml:traceGroup>
        <inkml:traceGroup>
          <inkml:annotationXML>
            <emma:emma xmlns:emma="http://www.w3.org/2003/04/emma" version="1.0">
              <emma:interpretation id="{11256833-C5BA-4347-A9AA-0196A64AE3A3}" emma:medium="tactile" emma:mode="ink">
                <msink:context xmlns:msink="http://schemas.microsoft.com/ink/2010/main" type="inkWord" rotatedBoundingBox="14165,5205 17752,5031 17795,5911 14207,6086"/>
              </emma:interpretation>
            </emma:emma>
          </inkml:annotationXML>
          <inkml:trace contextRef="#ctx0" brushRef="#br0" timeOffset="91478.9831">12445 4615 291 0,'0'0'288'0,"0"0"-9"0,5-6-21 16,-5 6-25-16,0 0-21 0,0 0-5 0,0 0-6 16,0 0 0-16,7 31-11 0,-8-18-2 0,-2 5 2 15,1-3 3-15,2 8 4 0,-1 1-11 0,-4 0 11 0,5 1-3 16,-1 0 0-16,1 0-4 0,0-1-5 15,0 2-16-15,1-3 0 0,1-4-9 0,1 3-9 16,-2-5-8-16,5 6-13 0,-1 0-8 0,-2-6-11 0,4 0-8 16,3 3-10-16,-2-4-10 0,-1 1-5 15,1-6-7-15,-1 2-4 0,1-2-9 0,1 1-5 16,-3-3-4-16,1-2-7 0,-1 3-9 0,-1-5-8 0,-1 4-16 16,-4-9-22-16,5 13-24 0,-5-13-25 0,0 9-32 15,0-9-32-15,0 0-20 0,-11 15-26 0,11-15-13 16,-12 5-15-16,3-2-22 0,9-3-29 0,-18 0-33 15,18 0-29-15,-16-6-61 0,2-4-245 0,7-1-672 16,-2-3 298-16</inkml:trace>
          <inkml:trace contextRef="#ctx0" brushRef="#br0" timeOffset="91877.5273">12479 4628 71 0,'-7'-17'285'0,"4"11"-12"16,3 6-12-16,-6-15-11 0,2 7-10 0,4 8-13 0,-3-9-14 16,3 9-12-16,-5-13-20 0,5 13-10 0,-1-11-13 15,1 11-7-15,0 0-12 0,1-18-7 0,-1 18-12 16,0 0-14-16,6-14-7 0,-1 7-4 0,-5 7-9 16,14-8-6-16,-6 2-5 0,-1-1-4 0,5 0-3 15,3 0-8-15,3 0 2 0,-1 4-4 16,2-2-3-16,3 2 3 0,2 2-2 0,2 1-1 0,-1 1-4 15,-6 3-6-15,2 0 3 0,2 3-13 0,-6 0 7 16,3 1-3-16,-2 3 8 0,-3-3-18 0,-3 3 3 16,-2 3-5-16,2 0 8 0,-5 3 1 0,-1-4 9 15,0 2 3-15,-1 2 0 0,-2 0-2 0,-5 0 7 16,1-1 2-16,-5 8-3 0,-2-8-2 0,-1 1-2 16,1 5-5-16,-6-3-3 0,1 1 0 0,1-6-3 0,0-1-6 15,-2-1-8-15,1 2 5 0,0-1-3 16,-2-3-2-16,3-1-8 0,-2 1-11 0,2 0-18 15,5-5-24-15,-2 1-22 0,9-6-40 0,-12 5-21 16,5-1-24-16,7-4-36 0,0 0-49 0,-18 0-40 0,18 0-61 16,0 0-318-16,-8-18-701 0,8 18 311 0</inkml:trace>
          <inkml:trace contextRef="#ctx0" brushRef="#br0" timeOffset="92232.9685">13307 4490 111 0,'0'0'302'0,"0"0"-16"0,0 0-11 15,0 0-18-15,0 0-13 0,0 0-19 0,0 0-9 0,0 0-11 16,-22 27-6-16,16-17-8 0,-4 4-2 0,2 0-4 15,1 4-2-15,1-4 6 0,-2 4 3 16,1-1-2-16,1 0-2 0,0 4-10 0,1-3-2 16,1-1-7-16,1 2-11 0,0-3-6 0,4 4-10 15,-1 2-9-15,0-5-8 0,5-3-10 0,-4 4-8 16,5 0-11-16,0-3-7 0,-3-4-7 0,8 4-10 16,-5-2-3-16,1-1-7 0,2 0-6 0,-3-4-5 0,1 0-8 15,1 1-1-15,-2-2-22 0,0-1-27 16,-6-6-35-16,10 12-50 0,-7-8-33 0,-3-4-43 15,6 8-37-15,-6-8-46 0,0 0-59 0,12 2-68 0,-12-2-353 16,0 0-793-16,11-13 351 0</inkml:trace>
          <inkml:trace contextRef="#ctx0" brushRef="#br0" timeOffset="92831.2883">13612 4566 236 0,'7'-11'239'0,"-7"11"-11"0,5-10-9 0,-5 10-19 0,8-12-9 16,0 6-16-16,2 0-11 0,-4-1-9 15,-6 7-5-15,17-8-7 0,-4 1-8 0,-1 4-6 0,3-7-6 16,1 3-6-16,4 6 1 0,-4-2 1 0,2 0-10 15,-1 2-9-15,0-2-3 0,3 2-9 16,-8 2-1-16,-12-1-16 0,27 3-4 0,-18-2-4 0,1 3-9 16,-6 2 0-16,5-1-2 0,-9-5 1 0,5 16 3 15,-5-9 3-15,0-7 1 0,-8 28 3 0,2-10 3 16,-1-5 10-16,-3 0-12 0,-2 2 3 0,-2-2-18 16,2 1 8-16,-1 1-7 0,-1-3-2 0,3 0-6 15,2-1-1-15,-2-3-9 0,4-2-3 0,1 4-3 16,-2-2 0-16,8-8-8 0,-9 13 1 0,5-6-1 0,4-7-1 15,-6 10-1-15,6-10-4 0,0 0 5 16,0 0-8-16,0 0-6 0,0 0 10 0,10 11-2 16,-10-11 10-16,9 3-20 0,-9-3 6 0,15 0-1 0,-3 0 1 15,-12 0-1-15,21 0 3 0,-9-2-15 16,0 1 9-16,0 4-3 0,-12-3 0 0,24 0-3 16,-12 0 6-16,-2 0-3 0,3 5 0 0,-2-3 2 0,-2 2 1 15,6 0-2-15,-8 2 6 0,2-2-3 0,2 0-1 16,-5 3 5-16,0-1 7 0,1-1-5 15,-7-5 13-15,7 16-3 0,-2-8 9 0,-5 3 2 0,0-11 5 16,1 19 0-16,-1-19 6 0,-6 18 0 0,5-7 2 16,-5-4-2-16,-1 7-4 0,1-4 0 0,-2 1-3 15,-1-5-6-15,2 3-1 0,-1-2-4 0,2 2-2 16,-1-3-6-16,-1 2-15 0,8-8-22 0,-15 8-22 16,6-2-33-16,9-6-28 0,-13 3-29 0,13-3-28 15,-13 2-26-15,13-2-39 0,0 0-38 0,-15-7-43 0,15 7-67 16,-9-16-225-16,0 6-646 0,1-4 285 0</inkml:trace>
          <inkml:trace contextRef="#ctx0" brushRef="#br0" timeOffset="93159.5911">14134 4294 207 0,'0'0'223'0,"13"10"-6"16,-8-5-2-16,4 3-2 0,1 4-9 0,2-1-4 15,-5 1-6-15,4 2-3 0,-2 1-6 0,1-1-9 16,-1 7-2-16,0 0-8 0,0 2-4 0,-2-1 1 16,-4-2 0-16,3 2-1 0,-1 2-9 0,-4 3 8 15,1-4-3-15,-4 3-2 0,1 1 2 0,-5-1-11 16,0-2-7-16,0 1-6 0,0-1-15 0,0-3-8 15,2-3-8-15,-5 2-13 0,1-2-2 0,2-1-12 16,2-2-6-16,-5 1-9 0,4-4-10 16,-1 6-13-16,0-7-26 0,2 0-39 0,1-5-39 0,3-6-39 0,-5 15-28 15,5-15-31-15,-4 11-38 0,4-11-56 0,0 0-54 16,0 0-351-16,0 0-718 0,22 0 319 0</inkml:trace>
          <inkml:trace contextRef="#ctx0" brushRef="#br0" timeOffset="93456.8821">14499 4743 171 0,'0'0'304'0,"9"-4"-14"16,-9 4-15-16,12-6-11 0,-12 6-17 0,16-3-14 15,-7 1-12-15,2-2-17 0,-11 4-11 0,24-1-7 16,-11-5-4-16,2 4-8 0,-3 2-4 0,-12 0-1 15,28-2-12-15,-11 1 4 0,1-2 3 0,-2 3-12 16,0-1-13-16,2-1-4 0,0 2-17 0,-1 0-6 16,-1-1-10-16,-1-3-11 0,3 1-12 0,-3 2-3 15,-6-2-11-15,7 4 2 0,-5-5-11 0,-11 4-6 0,17-3-10 16,-5 3-14-16,-12 0-18 0,14-4-18 0,-14 4-27 16,13-1-21-16,-13 1-36 0,9-6-23 15,-9 6-31-15,0 0-42 0,0 0-49 0,0 0-58 16,0-13-92-16,0 13-195 0,0 0-633 0,-12-23 281 15</inkml:trace>
          <inkml:trace contextRef="#ctx0" brushRef="#br0" timeOffset="93727.5866">14748 4454 3 0,'0'0'354'16,"0"0"-27"-16,-13 7-25 0,13-7-29 0,0 0-20 15,0 0-10-15,0 0-5 0,6 21-14 0,-6-21 6 16,4 20 0-16,-2-9 1 0,-1 5 8 0,2-1-6 16,-1 1-7-16,4 6-1 0,-3 1-10 0,1-3-12 15,1-3-11-15,-2 7-10 0,1-7-17 16,-2-2-13-16,2 2-15 0,-1 1-14 0,4-3-13 0,-4 2-6 16,-1-4-13-16,-1 1-6 0,-1-3-10 0,5 0-8 15,-5 2-22-15,0-13-33 0,0 16-40 0,0-16-48 0,0 12-40 16,0-12-44-16,1 10-38 0,-1-10-34 0,0 0-56 15,0 0-70-15,0 0-365 0,0 0-782 16,0 0 347-16</inkml:trace>
          <inkml:trace contextRef="#ctx0" brushRef="#br0" timeOffset="94136.2346">15063 4544 292 0,'6'5'324'0,"-6"-5"-23"0,0 0-18 16,4 9-13-16,-4-9-18 0,6 17-15 0,-1-10-14 16,1 5-6-16,0 4-7 0,3-2-15 0,-3 2-1 15,0-1-5-15,-3 0-5 0,4 1-10 0,2 3 1 16,-3-5-11-16,-2 3-7 0,2-3-9 0,2 1-5 16,-2-2-7-16,1 1-11 0,-1-3-9 0,2 3-6 15,-4-8-10-15,1 5-10 0,1-2-7 16,-3-3-8-16,-3-6-5 0,7 10-7 0,-7-10-2 0,6 10-8 0,-6-10 4 15,2 6-4-15,-2-6-5 0,0 0 0 0,0 0-8 16,0 0 0-16,0 0-5 0,0 0-1 0,0 0-7 16,0 0-1-16,0 0-3 0,-14-36-2 0,11 24-1 15,-1-5-2-15,2-7-2 0,1 6-1 0,1-7-3 16,1 1 1-16,7 0 1 0,-1-4-1 0,1 1 1 16,3 0-7-16,1 5 1 0,3 0 0 0,2 0-1 15,-1 2-1-15,2 0 1 0,-3 3-2 0,0 6-1 16,3 0-5-16,1 0 2 0,-1 1-3 0,-3 4-6 15,1 2-20-15,1-3-30 0,-2 3-30 0,3 3-48 16,-8-1-27-16,3 2-25 0,-13 0-32 0,20 2-31 16,-20-2-37-16,16 0-46 0,-16 0-92 0,14-2-219 15,-14 2-697-15,0 0 310 0</inkml:trace>
          <inkml:trace contextRef="#ctx0" brushRef="#br0" timeOffset="94443.9142">15828 4185 49 0,'0'0'344'16,"0"17"-17"-16,0-17-8 0,-6 19-14 0,0-6 1 16,3 5-5-16,-4 3 3 0,1 0-1 0,-2 4-15 15,2-2-3-15,0 6-7 0,2 1-9 0,2-2-9 16,1 8-17-16,-2-2-15 0,9 5-14 15,-3-11-12-15,-2-1-20 0,7 8-3 0,-1-10-26 0,4 0-13 16,-2 2-13-16,3-4-7 0,1-1-16 0,-1 0-11 16,1 2-8-16,2-6-6 0,-3-4-11 0,3 7-18 15,-1-11-22-15,-2 1-42 0,-2-1-39 0,5-4-42 0,-6 1-61 16,3-6-54-16,-3 2-48 0,-9-3-56 0,19 0-68 16,-19 0-411-16,21-10-857 0,-9-1 380 15</inkml:trace>
        </inkml:traceGroup>
        <inkml:traceGroup>
          <inkml:annotationXML>
            <emma:emma xmlns:emma="http://www.w3.org/2003/04/emma" version="1.0">
              <emma:interpretation id="{8327C632-9232-4D78-A88A-8911F98E4C51}" emma:medium="tactile" emma:mode="ink">
                <msink:context xmlns:msink="http://schemas.microsoft.com/ink/2010/main" type="inkWord" rotatedBoundingBox="18194,5033 23453,4778 23500,5738 18241,5994"/>
              </emma:interpretation>
            </emma:emma>
          </inkml:annotationXML>
          <inkml:trace contextRef="#ctx0" brushRef="#br0" timeOffset="95099.6628">16552 4318 50 0,'0'0'304'0,"-12"10"-13"16,7-8-11-16,5-2-19 0,-12 10-14 0,6-8-19 15,6-2-11-15,-10 11-17 0,10-11-12 0,-5 13-10 16,1-7-9-16,4-6-8 0,-5 15-5 0,5-15-9 16,-1 15-15-16,1-15-9 0,1 14-6 0,-1-14-3 15,5 14-6-15,-1-7-1 0,-2 3-5 0,1-1-4 16,3 0-8-16,0-2 1 0,0 0 3 0,-6-7-3 0,15 13-4 16,-6-6-2-16,1 1 3 0,3 2-7 15,-1 0 1-15,0 1-1 0,0-1-4 0,-1 0-2 16,1-1 0-16,0 2-3 0,1-3 0 0,-4 3-8 0,3 1 0 15,-5-8-5-15,1 5-3 0,-2 1-2 16,1-3-1-16,-1 0-4 0,0 2 0 0,-4 2 2 16,-2-11 3-16,0 15 4 0,0-15 0 0,-6 17 0 15,1-9 1-15,-4 0-5 0,0 2-3 0,-3 2-3 0,-1-3-6 16,1 0-4-16,-3-2-1 0,2 0-8 0,-2 0-2 16,-3-3-3-16,1 4-12 0,1-5-18 0,0-1-18 15,-1 3-23-15,7-3-34 0,-2 0-31 0,12-2-42 16,-18-4-45-16,18 4-29 0,0 0-43 0,-9-8-58 15,9 8-80-15,0-18-343 0,3 4-814 16,7 2 361-16</inkml:trace>
          <inkml:trace contextRef="#ctx0" brushRef="#br0" timeOffset="94733.947">16472 4335 314 0,'0'0'341'16,"18"-5"-16"-16,-18 5-6 0,20-5-18 0,-10 2-7 16,7 0-12-16,-1 1-7 0,2-5-12 0,1 1-13 15,1 2-9-15,1 1-10 0,4 0-15 0,0-3-12 16,-2 1-18-16,4 1-19 0,-8 3-14 0,0-4-16 16,2 5-13-16,-1-6-11 0,-2 1-13 0,1 5-3 15,-6-4-18-15,-2 3-12 0,1 1-25 0,-12 0-33 16,19-2-34-16,-11-1-36 0,-8 3-34 0,11-1-33 0,-11 1-41 15,0 0-46-15,0 0-50 0,0 0-55 16,0 0-322-16,0 0-696 0,-50-3 308 0</inkml:trace>
          <inkml:trace contextRef="#ctx0" brushRef="#br0" timeOffset="95342.9712">16974 4555 190 0,'0'0'369'0,"13"-3"-3"0,-13 3-17 0,17 0-1 0,-7 0-6 15,-10 0-17-15,21 0-5 0,-8-3-14 16,2 2-11-16,2 0-13 0,0-1-15 0,1 1-17 16,3-2-8-16,-1 0-13 0,7 3-10 0,-2-4-25 0,0 3-15 15,2-1-20-15,-2 0-12 0,-5 2-10 0,-2-2-20 16,0-1-8-16,0 3-11 0,-4 0-10 0,1 0-9 16,-4-3-7-16,-11 3-16 0,21 0-19 0,-21 0-25 15,9-1-36-15,-9 1-42 0,0 0-48 0,0 0-53 16,0 0-45-16,0 0-54 0,0 0-56 0,0 0-70 15,0 0-378-15,0 0-835 0,0 0 370 0</inkml:trace>
          <inkml:trace contextRef="#ctx0" brushRef="#br0" timeOffset="95972.6331">17679 4293 189 0,'11'-13'320'16,"-11"13"-24"-16,7-5-15 0,-7 5-12 0,9-9-23 16,1 5-17-16,-2-2-17 0,2 2-14 15,1-1-16-15,-2 2-11 0,4-4-14 0,4 1-7 0,-2 6-11 16,-2 0-9-16,2-6-14 0,-2 5 13 0,1-2-27 15,-2 2-1-15,-12 1-7 0,21 1-12 0,-11 2-9 16,-1-1 5-16,-9-2-10 0,13 5-6 0,-7 1 0 16,-1 2 11-16,-5-8-11 0,3 13 2 0,-3-13 2 15,-2 20-2-15,-1-10 8 0,-1 1-7 0,-4 0-2 16,1 0-1-16,-2 3-3 0,2-3-6 16,-4 2 1-16,2-2-7 0,2 1-9 0,-2-2-4 0,3-1-1 15,1-2-3-15,-1 1-1 0,6-8-4 0,-4 14-5 16,4-14 3-16,-6 11-5 0,6-11 9 0,-5 9-10 15,5-9 0-15,0 0-6 0,0 0 2 0,11 15 1 16,-7-12-3-16,-4-3 0 0,12 7-1 0,-1-3-4 16,-5 3 2-16,3-3-2 0,-2 2 0 0,3-3-3 0,-1 1 0 15,-1 0-2-15,2-1 2 0,-1 1-2 0,2 2 1 16,-2-2 0-16,-2 3 2 0,1-2-4 0,-1 0 4 16,4 2-3-16,-4 3 3 0,0-2-4 15,1-1 6-15,1 0-1 0,-5 0 4 0,1 0 10 0,-1 4-7 16,-2-3 6-16,1 1 3 0,-3-9 4 0,-2 17 9 15,2-17 0-15,-7 14 4 0,1-4-1 0,-2-3-8 16,-4 1 0-16,0 0-4 0,-1 1 1 0,0 1-3 16,-2-2-3-16,0-4-16 0,-2 3-19 0,2-1-27 15,1 0-35-15,-1-3-19 0,3-2-26 0,1 3-19 0,11-4-26 16,-19 1-26-16,19-1-31 0,-15 0-51 0,15 0-44 16,-9-6-74-16,0-3-229 0,9 9-672 15,0-15 298-15</inkml:trace>
          <inkml:trace contextRef="#ctx0" brushRef="#br0" timeOffset="96307.833">18255 4106 106 0,'0'0'313'16,"0"0"-16"-16,0 0-13 0,0 0-15 0,19 6-18 0,-19-6-9 16,9 11-16-16,-3-1-9 0,2 4-4 15,4 0 2-15,0-1 13 0,1 9-19 0,0-2 2 16,2 2-1-16,3 2-6 0,-3 1-8 0,5 6-8 15,-4-7-10-15,-1 4-12 0,-2-4-8 0,-2 1-18 16,1 3-9-16,-3 0-10 0,-3 0-12 0,0 0-9 16,-6-3-8-16,0-1-8 0,3 3-8 0,-9-1-8 15,-3-6-12-15,0-2-31 0,0-1-31 0,0 3-33 0,1-9-52 16,1 3-41-16,-1-2-36 0,2-3-37 0,0-2-44 16,1 2-55-16,5-9-87 0,-9 6-276 15,9-6-722-15,0 0 320 0</inkml:trace>
          <inkml:trace contextRef="#ctx0" brushRef="#br0" timeOffset="97471.896">18740 4070 304 0,'0'0'299'15,"0"0"-15"-15,0 0-11 0,0 0-18 0,0 0-16 0,0 0-16 16,0 0-16-16,-12-2-23 0,12 2 7 0,0 0-23 15,0 0-13-15,0 0-9 0,0 0-9 0,0 0-12 16,0 0-10-16,0 0-4 0,0 0-8 0,0 0-4 16,37 6-9-16,-37-6-8 0,15 2-9 0,-15-2-7 15,13 3-3-15,-4-1-4 0,-9-2-2 0,15 7-1 16,-6-5-14-16,-9-2 1 0,12 8-5 0,-6-5-3 16,-1 4 3-16,-5-7-3 0,9 11-4 0,-6-5 7 0,-3-6-9 15,6 15 3-15,-5-7-2 0,-1-8 0 16,-1 19 2-16,1-19 2 0,-2 16 3 0,-2-5 9 15,2-2-9-15,-2 4 6 0,1-3 2 0,-3-2 0 0,1 5 9 16,-1-2-8-16,3-2-5 0,-3 2 4 16,6-11-8-16,-7 16 6 0,5-6-4 0,-2-5 8 15,-1 4-7-15,5-9-6 0,-1 12-2 0,1-12-2 0,-2 11 1 16,2-11 0-16,-3 11-3 0,3-11-1 0,0 0-4 16,5 14 2-16,-5-14-2 0,4 6 0 0,-4-6-3 15,6 9-1-15,-6-9 0 0,9 6-1 0,0-2 1 16,-9-4-10-16,14 7 8 0,-5-4 2 0,-9-3-3 15,16 2 4-15,-9 3-2 0,2-1 2 0,-9-4-1 16,15 2 4-16,-6 2-4 0,-9-4-1 0,14 7-2 16,-8-3 0-16,-6-4 0 0,10 1 0 0,-10-1-5 15,8 7 1-15,-8-7 2 0,0 0 3 0,0 0-2 0,6 10 5 16,-6-10 4-16,0 0 4 0,-3 13 2 16,3-13 3-16,0 0 8 0,-8 15-10 15,8-15 2-15,-9 11-4 0,3-8-3 0,6-3-3 0,-6 13 4 0,6-13-7 16,-9 7 8-16,5-2-8 0,4-5 0 0,-12 13-7 15,9-9 0-15,3-4-1 0,-5 13-2 16,5-13 1-16,-7 5-4 0,7-5 0 0,-5 9-2 0,5-9 0 16,0 0 2-16,-1 15-4 0,1-15-1 0,0 0 4 15,0 0-3-15,1 13 1 0,-1-13-1 0,0 0 0 16,5 11-3-16,-5-11 3 0,4 13-3 0,-1-5 7 16,-1 3-10-16,2-1 3 0,-4-10 0 0,6 20-2 15,-4-8 2-15,-2-2 1 0,1 3-3 0,2-1 2 16,-3-3 0-16,0 4 0 0,0-13-1 0,-3 26-1 15,3-15 4-15,-3-1 2 0,-1-3-3 0,2 3-1 16,-2 5 4-16,4-15-4 0,-5 16 1 0,2-5 1 16,0 0 1-16,-1-2-3 0,4-9 2 0,-6 20-1 0,4-12-11 15,-2 1-25-15,4-9-27 0,-6 15-36 0,5-8-36 16,1-7-38-16,-2 12-36 0,2-12-34 0,0 0-30 16,-6 11-32-16,6-11-31 0,0 0-48 0,-4 8-341 15,4-8-784-15,0 0 347 0</inkml:trace>
          <inkml:trace contextRef="#ctx0" brushRef="#br0" timeOffset="97955.1672">19430 4485 153 0,'0'0'353'0,"0"0"-20"16,0 0-16-16,0 0-22 0,0 0-22 0,0 0-20 16,0 0-16-16,0 0-18 0,0 0-9 0,0 0-14 15,38 1-12-15,-29-1-10 0,-9 0-7 0,22-4-8 16,-6 4-16-16,-1 0-13 0,3-3-7 0,-1 2-8 15,1 1-4-15,-1 0-9 0,1-2-13 0,0 2-2 16,0-1-12-16,-3 1-1 0,0-3-6 0,3 3-7 16,-3 0-4-16,-5 0-3 0,-10 0-20 0,17 0 8 0,-17 0-4 15,20 0-5-15,-11-1-2 0,-9 1-5 0,0 0-1 16,20-3-7-16,-20 3-15 0,0 0-23 0,15-1-31 16,-15 1-28-16,0 0-27 0,12-2-27 0,-12 2-29 15,0 0-30-15,0 0-33 0,0 0-40 16,0 0-67-16,0 0-252 0,0 0-630 0,0 0 278 0</inkml:trace>
          <inkml:trace contextRef="#ctx0" brushRef="#br0" timeOffset="98157.6079">19475 4670 183 0,'-6'7'296'0,"6"-7"-2"15,0 0-6-15,0 0-9 0,8 17-5 0,-1-13-19 16,3-1-10-16,-1 1-22 0,6-4-16 0,2 1-1 15,-2 1-27-15,3-2-8 0,-2 4-16 0,2-4-6 16,1 0-15-16,-4 1-16 0,3-1-20 0,-1 1-3 16,0-1-9-16,-3 0-20 0,1 0-38 15,-15 0-44-15,16 1-41 0,-16-1-55 0,15 4-68 16,-15-4-92-16,0 0-294 0,15-5-612 0,-15 5 271 0</inkml:trace>
          <inkml:trace contextRef="#ctx0" brushRef="#br0" timeOffset="106587.7574">20173 4290 104 0,'0'0'225'0,"0"0"-14"16,0 0-9-16,0 0-12 0,0 0-9 0,0 0-5 16,0 0-13-16,0 0-8 0,0 0-5 0,0 0-10 0,0 0-2 15,0 0 0-15,0 0-8 0,0 0-4 0,0 0 1 16,0 0-4-16,0 0-2 0,0 0-3 16,0 0 2-16,0 0-8 0,0 0-2 0,0 0 3 15,0 0-11-15,0 0-2 0,0 0-9 0,0 0-12 0,0 0-6 16,0 0 0-16,0 0-10 0,0 0 1 15,0 0-11-15,21-28-5 0,-21 28 3 0,6-11-7 0,0 1-4 16,-3 3-6-16,3-1 1 0,3-4-11 0,-6 3 5 16,7-2 2-16,-7 1-1 0,3 0-4 0,0 0 3 15,0-4 0-15,0 7 0 0,-1-6 2 0,-1 5 2 16,1-2-2-16,-5 10 7 0,7-14-11 0,-5 7 10 16,-2 7 1-16,7-12 8 0,-7 12-9 0,4-9-1 15,-4 9-4-15,0 0 11 0,3-7-17 0,-3 7-2 0,0 0-7 16,0 0-2-16,0 0-1 0,0 0-10 0,0 0 6 15,0 0-3-15,0 0 2 0,0 0-2 0,11 25 10 16,-10-15 8-16,1 4-1 0,-4-1 4 0,4 5 7 16,-2-1 3-16,0 1 5 0,0 3 3 0,-2 4 3 15,2-4 6-15,0 1-1 0,2 4 3 0,-4-5 8 16,1-3 0-16,2 1 4 0,1-4 3 0,-2 7-2 16,-2 2 2-16,2-7-1 0,0-2 0 0,0 1-1 15,2-4-5-15,-2 3 0 0,0 0 0 0,4-3 0 16,-4 1-4-16,0-4-2 0,5 4-3 0,-2-2 1 15,1 2 1-15,-1-6-4 0,2 4 0 0,-1-2-8 16,-1 0 4-16,2-1-5 0,-5-8-2 0,7 15-2 0,-4-11-5 16,-3-4-1-16,11 10-1 0,-11-10-6 15,6 9-4-15,-6-9-1 0,5 5 4 0,-5-5-10 16,8 6-1-16,-8-6-9 0,0 0-15 0,0 0-22 0,6 8-31 16,-6-8-27-16,0 0-36 0,0 0-23 15,0 0-48-15,0 0-43 0,0 0-32 0,0 0-32 0,0 0-39 16,0 0-39-16,0 0-67 0,0 0-338 15,0 0-851-15,-14-33 377 0</inkml:trace>
          <inkml:trace contextRef="#ctx0" brushRef="#br0" timeOffset="107175.7509">20764 4335 229 0,'0'0'266'0,"0"0"-7"15,0 0-6-15,0 0-10 0,12-7-5 0,-12 7-11 16,0 0-5-16,0 0-11 0,6-9-5 0,-6 9-7 16,0 0-10-16,7-9-7 0,-7 9-7 0,3-10 2 0,-3 10-3 15,6-10-12-15,-6 10-5 0,8-12-7 16,-4 2-10-16,1 4-15 0,-1-1 2 0,2-3-7 15,-6 10-2-15,7-18-8 0,-2 7-8 0,1 4-6 0,-6 7-3 16,9-19-10-16,-5 11-3 0,1-7-4 0,-2 6-5 16,-3 9-7-16,4-15-5 0,-1 9-1 15,-3 6 0-15,5-12-3 0,-5 12-5 0,1-7-2 0,-1 7-5 16,0 0-5-16,0 0-5 0,6-10-5 0,-6 10-2 16,0 0-4-16,0 0-9 0,0 0 1 0,0 0 0 15,0 0-1-15,0 0-3 0,0 0 1 16,0 0-1-16,-1 39-1 0,-4-28 7 0,4 5 4 0,-1-1 5 15,-1-1 6-15,2 7 5 0,1-7 6 0,0 10 4 16,-2-6 3-16,4 6 5 0,-2-9 1 0,1 7 1 16,-1-3 1-16,3-2 5 0,-3 0 1 0,8 5 0 15,-7-4 2-15,4-4 5 0,2 10-1 0,-4-9 0 16,0 1 3-16,0-1-4 0,2 0 1 0,2-3-5 0,-1-2-1 16,-3 2 1-16,3 1-8 0,0 0-2 0,-2-4-7 15,-1 0 5-15,2 1-2 0,-2-2-6 0,3 2-6 16,-2-3-4-16,-1 0 8 0,-3-7-8 0,6 17-6 15,-6-17-6-15,5 11 4 0,-1-6-6 0,-4-5-13 16,2 9 16-16,-2-9 0 0,0 0-12 0,6 10-1 16,-6-10-18-16,0 0-14 0,0 0-32 0,3 8-29 15,-3-8-40-15,0 0-44 0,0 0-50 0,0 0-51 16,0 0-53-16,0 0-50 0,0 0-68 0,0 0-103 16,0 0-340-16,19-15-955 0,-19 15 422 15</inkml:trace>
          <inkml:trace contextRef="#ctx0" brushRef="#br0" timeOffset="107729.9545">21717 4496 140 0,'0'0'326'0,"0"0"-9"15,0 0-17-15,0 0-9 0,0 0-23 0,0 0-24 16,0 0-15-16,0 0-10 0,0 0 0 0,0 0-7 16,0 0 9-16,13 25 5 0,-11-13 1 0,-2-12-9 15,3 23 2-15,0-8-13 0,-6 1-14 0,1-1-12 16,1 1-12-16,-4 1-13 0,2-1-20 0,-3 0-8 16,2 1-12-16,-2 1-11 0,-3-3-9 0,-4 7-8 15,2-6-16-15,2-1-31 0,-4 4-46 0,-2-1-46 16,2-4-59-16,1-1-36 0,0 2-37 0,3-5-45 15,-3 4-52-15,3-5-48 0,3-5-86 16,6-4-223-16,-8 7-690 0,8-7 306 0</inkml:trace>
        </inkml:traceGroup>
        <inkml:traceGroup>
          <inkml:annotationXML>
            <emma:emma xmlns:emma="http://www.w3.org/2003/04/emma" version="1.0">
              <emma:interpretation id="{77405A86-A0E1-441E-B48C-326440E20607}" emma:medium="tactile" emma:mode="ink">
                <msink:context xmlns:msink="http://schemas.microsoft.com/ink/2010/main" type="inkWord" rotatedBoundingBox="24168,4986 26333,4881 26360,5440 24195,5545"/>
              </emma:interpretation>
            </emma:emma>
          </inkml:annotationXML>
          <inkml:trace contextRef="#ctx0" brushRef="#br0" timeOffset="108463.8287">22785 4132 210 0,'0'0'304'0,"0"0"-15"0,0 0-14 16,0 0-24-16,0 0-12 0,0 0-16 0,0 0-13 15,0 0-15-15,0 0-5 0,0 0-12 0,-45 11-7 16,30-6-3-16,-1 0-11 0,0 0-2 0,-2 4-2 16,0-2-4-16,0 2-11 0,-6 0-1 0,2-2-13 15,2 0-3-15,2 3-11 0,-4 0-6 0,5-5-14 16,3 5-9-16,0-3-8 16,1 2-4-16,5 0-9 0,1-2-5 0,-2-2-6 0,4 4-7 0,-1-2-5 15,6-7 2-15,-10 14-6 0,10-8-5 0,0-6-2 16,0 0 3-16,7 21 5 0,2-17-11 0,2-1 2 15,1 4-7-15,3-3 1 0,3 3-1 0,-1-4-5 0,1 0 3 16,2-3 0-16,-2 4-8 0,1-3-1 16,0 2 2-16,2 0-2 0,-1 1 11 0,-4-3-15 15,4 1 2-15,-4 1-6 0,-1 1 8 0,0-1-5 16,-2 1-1-16,1 1-2 0,-4 0 4 0,2-1-6 0,-3 0 4 16,3 5 0-16,-3-4 4 0,3 5-1 0,-6-5 2 15,1 4 1-15,-1-3 5 0,2 2 0 0,-2 0 7 16,-3 1 3-16,1-2 1 0,-4-7 7 0,5 18 2 15,-4-8 5-15,-2 3 6 0,1-13 5 16,-5 18 4-16,-1-6 1 0,-1-2-2 0,-1-1 0 0,-4 2-2 16,0-2-4-16,-1 0-2 0,-2 1-3 0,0-2 0 15,2 2-11-15,-4-3 1 0,4-1-4 0,-1-1 1 16,-2 1-3-16,0-2-5 0,5 0-8 0,1-3-11 0,10-1-22 16,-17 6-23-16,8-3-29 0,9-3-43 15,0 0-27-15,0 0-36 0,-19-9-26 0,19 9-29 16,-2-9-43-16,2 9-40 0,11-24-60 0,-2 7-306 0,9-5-741 15,-2 1 327-15</inkml:trace>
          <inkml:trace contextRef="#ctx0" brushRef="#br0" timeOffset="108784.9171">23485 4099 15 0,'0'0'320'15,"0"-11"-16"-15,0 11-13 0,0 0-16 0,0 0-13 16,0 0-18-16,0 0-14 0,0 0-4 0,0 0-23 16,-21-7-14-16,21 7-5 0,-15 13 3 0,6-6-8 15,0 4-2-15,-3 2 8 0,-3 5 4 0,2 3-6 16,-1-7-3-16,4 7-8 0,-1 0 5 0,-1 0-5 16,3 0 2-16,-1 4-10 0,2-4-1 15,1 1-8-15,3-6-3 0,2 8-7 0,1-10-12 0,-4 10-3 0,5-2-8 16,0-7-7-16,5 0-9 0,-4 1-9 0,5 0-7 15,-3-2-8-15,3 0 1 0,-2-3-17 0,4 2-1 16,-1-2-6-16,4 0-13 0,-4-4 0 0,1 3-12 16,4 0-32-16,-5-3-32 0,1-2-43 0,-1 0-54 15,3-2-58-15,-10-3-49 0,18 0-59 0,-18 0-65 16,20-4-73-16,-10-1-410 0,5-5-910 0,0-2 403 16</inkml:trace>
          <inkml:trace contextRef="#ctx0" brushRef="#br0" timeOffset="109090.6532">24014 4205 55 0,'18'-6'305'0,"-3"2"-9"0,-2-1-9 0,4-1-15 0,7 4-13 15,-5-2-18-15,6-2-14 0,2 1-15 16,-3-1-14-16,6 3-14 0,0-3-18 0,-2 4-2 0,0-5-20 15,1 7-10-15,-4-3-10 0,0-1-13 0,-2 0-12 16,2 1-9-16,-7-1-10 0,-2 2-6 16,2 1-16-16,-4-2-23 0,-5 2-26 0,-9 1-36 0,16-2-35 15,-16 2-44-15,8-4-56 0,-8 4-59 0,0 0-81 16,0 0-189-16,0 0-532 0,0 0 236 0</inkml:trace>
          <inkml:trace contextRef="#ctx0" brushRef="#br0" timeOffset="109431.747">24229 4172 299 0,'0'0'301'0,"-14"10"-21"0,8-8-16 16,6-2-16-16,-8 10-21 0,0-5-15 0,8-5-12 0,-10 11-15 16,5-5-14-16,5-6-16 0,-6 15-9 15,2-10-21-15,4-5-2 0,-2 12-8 0,2-12-10 16,-1 14-8-16,1-14-11 0,0 11-11 0,0-11 4 0,4 10 1 15,-4-10-18-15,12 10 2 0,-6-9-12 0,2 5 0 16,2-2-2-16,-1 0-4 0,6-1-9 16,1 3 1-16,-1-2-4 0,0 0-2 0,3 1 0 0,0 0-3 15,4-1-3-15,-2-1 5 0,-2 6 1 0,5-4 2 16,-5 0-6-16,2 0 8 0,-1 6 4 0,-2-4 3 16,0 1-5-16,-2 2 5 0,3-4 1 0,-4 4 7 15,-1-3-4-15,-4-2-1 0,4 2-7 0,-4 0 5 16,0 3-12-16,-1-3 13 0,-2 0-7 0,0 0 8 15,-5 3-2-15,-1-10 6 0,3 14 0 0,-3-14-1 16,-4 15-5-16,-2-8 0 0,0 1-4 0,-6 1-3 16,1 1-3-16,0-2-6 0,-3-2 1 0,2-1-5 15,-3 3-15-15,8-5-28 0,-10 1-29 0,17-4-31 16,-18 0-34-16,7 1-19 0,11-1-26 0,-18 3-33 0,18-3-36 16,-15-6-54-16,15 6-62 0,-6-9-287 15,6 9-681-15,1-16 301 0</inkml:trace>
        </inkml:traceGroup>
        <inkml:traceGroup>
          <inkml:annotationXML>
            <emma:emma xmlns:emma="http://www.w3.org/2003/04/emma" version="1.0">
              <emma:interpretation id="{C1640030-F23B-4D32-A2E4-DEA2D791A436}" emma:medium="tactile" emma:mode="ink">
                <msink:context xmlns:msink="http://schemas.microsoft.com/ink/2010/main" type="inkWord" rotatedBoundingBox="26886,4775 28917,4676 28956,5471 26925,5569"/>
              </emma:interpretation>
            </emma:emma>
          </inkml:annotationXML>
          <inkml:trace contextRef="#ctx0" brushRef="#br0" timeOffset="109771.9712">25140 3920 42 0,'0'0'327'0,"15"6"-31"15,-15-6-29-15,0 0-8 0,8 7-19 0,-8-7-5 16,13 11-12-16,-3 1-15 0,1 0 1 0,4 4-15 16,1 0-2-16,4 3-3 0,1 4-7 0,5 3 6 15,1 1 5-15,-3 1-5 0,-2 2-7 0,-2-9 0 0,5 10-8 16,1-5-1-16,-10-2-10 0,3-1-7 16,-2-2-8-16,-5-1-6 0,1 2-6 0,1 0-8 15,-6-2-9-15,-3-2-11 0,1-1-6 0,-3 1-7 0,-3 0-8 16,-3-1-7-16,-5-3-8 0,1 0-4 0,-8 4 1 15,6-4-14-15,-3-1-9 0,-3-2-17 0,0 1-34 16,2-1-35-16,-3 1-44 0,1-5-29 0,7-4-46 16,-1-1-31-16,9-2-29 0,-15 5-40 0,15-5-52 15,0 0-59-15,0 0-357 0,0 0-787 0,-4-21 348 16</inkml:trace>
          <inkml:trace contextRef="#ctx0" brushRef="#br0" timeOffset="110054.4107">25919 4304 111 0,'15'0'331'0,"-15"0"-13"0,27 4-2 0,-14-4-6 0,3 1-10 16,-1-1-10-16,5 0-13 0,-1 1-2 0,8 3-16 15,0-4-3-15,1 4-12 0,-2-3-8 0,3 1-12 16,-2-1-11-16,-6 2-14 0,6 0-14 0,-2-1-16 15,2 3-11-15,2-5-15 0,-7 0-11 16,-3 0-12-16,1 0-13 0,-2 0-11 0,1 4-10 0,-4-4-11 16,1 0-5-16,-7 1-9 0,-9-1-19 0,17 0-19 15,-17 0-31-15,13 1-41 0,-13-1-37 0,0 0-38 16,6 5-35-16,-6-5-33 0,0 0-41 0,0 0-52 16,-31 6-60-16,11-6-347 0,-4 1-747 0,5-1 330 15</inkml:trace>
          <inkml:trace contextRef="#ctx0" brushRef="#br0" timeOffset="110232.9513">26113 4475 213 0,'0'0'312'0,"13"7"-13"0,-2-3-13 16,1-3-15-16,4-1-8 0,-3 2-23 16,7-4-17-16,-1 4-23 0,1-2-7 0,-1-2-23 15,3 1-22-15,2 1-7 0,-4-1-14 0,0-2-18 0,0 3-9 16,-1 3-16-16,2-9-33 0,-1 5-27 0,-4-2-50 15,0-1-62-15,-4 0-71 0,2-6-100 16,-5 3-228-16,1 0-529 0,1-6 234 0</inkml:trace>
          <inkml:trace contextRef="#ctx0" brushRef="#br0" timeOffset="110617.6782">26974 4319 169 0,'0'0'383'0,"18"-8"-20"16,-18 8-22-16,12-3-13 0,-12 3-17 0,7-9-20 15,-1 4-20-15,0-2-20 0,-6 7-23 0,13-11-24 0,-7 3-16 16,0 2-13-16,2-4-10 0,1-4-16 16,-5 2-13-16,5 0-7 0,-3-3-10 0,5-1-15 15,-2 0-8-15,-2-8-2 0,-1 10 4 0,0-3-20 16,1 0-4-16,-1 1 1 0,-1 3 5 0,-2 4-3 0,3 0 8 15,-6 9-7-15,6-16-7 0,-6 16-9 0,3-11-8 16,-3 11-7-16,3-6-1 0,-3 6-15 0,0 0 1 16,0 0 1-16,0 0-4 0,0 0 1 0,4 37 6 15,-7-21 7-15,3 3 6 0,0 4 5 0,-1-1 6 16,2 4 7-16,-1 0 5 0,0 3 3 0,3-4-4 16,0 4-1-16,-3-2-1 0,3 1-11 0,0-1 0 15,5-4-6-15,-5 3-5 0,0-1-5 0,4-4-3 16,-1 2-4-16,-6 0-7 0,0-7-24 0,-6 2-37 0,6-1-50 15,-1 0-63-15,-2-6-61 0,0-1-52 16,-3 4-65-16,3-3-77 0,-5-4-458 0,5 0-930 16,3-7 411-16</inkml:trace>
        </inkml:traceGroup>
      </inkml:traceGroup>
    </inkml:traceGroup>
    <inkml:traceGroup>
      <inkml:annotationXML>
        <emma:emma xmlns:emma="http://www.w3.org/2003/04/emma" version="1.0">
          <emma:interpretation id="{8B3A87DF-2AC4-49E5-A1BB-D30C07A438D3}" emma:medium="tactile" emma:mode="ink">
            <msink:context xmlns:msink="http://schemas.microsoft.com/ink/2010/main" type="paragraph" rotatedBoundingBox="4046,7307 29542,6112 29754,10614 4257,1181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30D67C9-BA80-4140-BF54-4DAFA4D6A100}" emma:medium="tactile" emma:mode="ink">
              <msink:context xmlns:msink="http://schemas.microsoft.com/ink/2010/main" type="line" rotatedBoundingBox="4196,7419 28513,6105 28580,7330 4262,8643"/>
            </emma:interpretation>
          </emma:emma>
        </inkml:annotationXML>
        <inkml:traceGroup>
          <inkml:annotationXML>
            <emma:emma xmlns:emma="http://www.w3.org/2003/04/emma" version="1.0">
              <emma:interpretation id="{42A77ACC-5BAA-4048-B825-8336BAC57CE4}" emma:medium="tactile" emma:mode="ink">
                <msink:context xmlns:msink="http://schemas.microsoft.com/ink/2010/main" type="inkWord" rotatedBoundingBox="4196,7424 6777,7284 6836,8379 4255,8518"/>
              </emma:interpretation>
            </emma:emma>
          </inkml:annotationXML>
          <inkml:trace contextRef="#ctx0" brushRef="#br0" timeOffset="112355.5484">2807 6829 5 0,'0'0'220'0,"9"-2"-10"0,-9 2-7 0,0 0-6 16,0 0-5-16,0 0-9 0,0 0-3 0,0 0-9 16,0 0-2-16,0 0-10 0,5-11-6 0,-5 11-1 15,0 0-6-15,0 0-6 0,0 0-4 0,0 0-6 16,0 0-3-16,0 0-6 0,0 0-6 0,0 0 0 15,0 0-12-15,0 0 9 0,0 0-12 0,0 0-13 16,0 0-2-16,0 0-9 0,6-10-3 0,-6 10-11 16,0 0-5-16,0 0-17 0,0 0 1 0,0 0 0 15,0 0 0-15,0 0-8 0,4 25 7 0,-1-15 13 16,-3 4 3-16,3 2 1 0,-3-1 3 0,3 3 6 0,-6-1 1 16,6 4 5-16,-1-3 0 0,-2 5 5 15,0 0-3-15,0-6 8 0,-2 5-2 0,2-3 2 0,2 4 0 16,-1-7-6-16,-1 2 4 0,2 5 0 0,-2-8 0 15,3 2-6-15,-3 1 1 0,3-1-2 0,1 0-4 16,-2 2-3-16,-1-4-3 0,2 1-4 0,0-3-4 16,0 1 0-16,3 0-1 0,-1 2-5 0,-5-1 1 15,6-1-5-15,-1-3-1 0,0 4 0 0,1-2-2 16,-2 0-3-16,1 0 0 0,-1-2 0 0,-1-3-4 16,-1 3 2-16,4-1-2 0,0 3-3 15,-2-5 0-15,-4-8 5 0,6 17-6 0,-6-10 1 0,0-7 0 16,0 14 3-16,0-14 0 0,0 15-1 0,0-15-2 0,0 13 7 15,0-13 3-15,-3 13-3 0,3-13 4 0,-7 11 15 16,1-3-13-16,-2-5 1 0,8-3 3 16,-15 17-10-16,5-13 2 0,-5 3-1 0,0-2-4 0,-3 1-1 15,2-4-3-15,-2 3 3 0,-7-2-8 0,-4 3 0 16,8-5 0-16,2-1-7 0,-6 4-3 0,5 0-1 16,-5-5-2-16,5-2 0 0,1-1-9 0,4 1-17 15,0-4-22-15,2 0-30 0,-1-4-34 0,1 0-36 16,3-2-36-16,1-2-58 0,3-7-48 0,-2-3-35 15,7 3-36-15,-2-4-48 0,6-11-65 0,-8 12-414 0,7-9-947 16,2-3 420-16</inkml:trace>
          <inkml:trace contextRef="#ctx0" brushRef="#br0" timeOffset="112605.7813">2518 6673 214 0,'0'-10'377'0,"0"10"-17"0,5-19-6 16,-5 5-2-16,1 3-6 0,1-1-1 0,-2 12-17 15,-2-14-26-15,2 14-24 0,0-14-26 0,0 14-27 0,0 0-23 16,2-14-21-16,-2 14-26 0,0 0-14 0,0 0-21 16,0 0-23-16,0 0-34 0,0 0-40 0,0 0-44 15,0 0-44-15,0 0-36 0,0 0-35 0,7 34-45 16,-4-23-50-16,3-3-82 0,-6-8-299 0,6 19-662 15,1-10 294-15</inkml:trace>
          <inkml:trace contextRef="#ctx0" brushRef="#br0" timeOffset="112930.8195">3212 6862 9 0,'7'7'297'0,"-7"-7"-7"0,0 0-8 0,11 2-11 16,-11-2-20-16,11 4-2 0,-11-4-15 0,17 1-14 15,-17-1-6-15,15 3-2 0,-15-3-8 0,15 3 11 16,-15-3 0-16,19-3-15 0,-9 6 0 0,-10-3-6 0,21-3-8 16,-7 2-9-16,-4-1-7 0,5 1-8 0,0-3-7 15,1 2-11-15,1 2-5 0,-2-6-12 16,0 3-13-16,3 1-7 0,-1-3-10 0,0 4-7 15,-4 1-8-15,4-4-7 0,-2 3-7 0,-15 1-5 16,22 0-10-16,-12-2-3 0,-10 2-5 0,21-4-5 0,-13 3-5 16,-8 1-2-16,16 1-10 0,-16-1-14 0,14 4-21 15,-14-4-31-15,9 2-37 0,-9-2-48 0,0 0-29 16,13 5-15-16,-13-5-26 0,4 8-35 0,-4-8-38 16,0 0-36-16,-11 19-56 0,3-12-311 0,-4 2-728 15,5-2 323-15</inkml:trace>
          <inkml:trace contextRef="#ctx0" brushRef="#br0" timeOffset="113128.9337">3411 7092 145 0,'-6'6'247'0,"1"2"-16"0,5-8-5 0,-6 11-6 15,6-11 3-15,-2 8-1 0,2-8 5 0,0 0-3 16,0 0-5-16,13 8-6 0,-13-8-3 0,21 0-3 0,-21 0-14 16,27-2-3-16,-7-1-14 0,-1-2 0 0,6 2-11 15,-1-1-12-15,0-2-14 0,3 2-12 16,-5-1-17-16,4 0-10 0,0 1-8 0,-6 4-15 0,-2-5-26 15,-2 3-40-15,2-2-38 0,-3 1-32 0,-2 0-31 16,-2 2-37-16,1-2-37 0,-12 3-46 0,15-3-53 16,-15 3-88-16,7-7-197 0,-1-2-593 0,0 1 263 15</inkml:trace>
          <inkml:trace contextRef="#ctx0" brushRef="#br0" timeOffset="113476.6167">4123 6635 280 0,'0'0'327'0,"0"0"-18"0,0 0-21 16,0 0-15-16,0 0-14 0,0 0-32 0,0 0-20 0,0 0-9 16,0 0-17-16,0 0-4 0,0 0-5 0,0 0-7 15,-26 31-2-15,19-18 2 0,1-1-3 0,-1 2-4 16,-1-1 13-16,2 3-3 0,0-1-1 0,3 3-8 15,-1 0-6-15,4-1 0 0,-2-2-4 16,2 4-6-16,2-7-4 0,-1 5-5 0,5 0 2 16,2-5-3-16,1 3-2 0,-5-7-3 0,13 4-3 0,-7-1-5 15,2-5-5-15,6 1-11 0,7-1-10 0,-7-1-10 16,10-3-4-16,-10 2-9 0,9-4-9 0,3-3-5 16,-3 0-9-16,-2 3-18 0,-1 0-28 15,-5-4-31-15,1 0-37 0,-4 0-42 0,1 1-39 0,-3-5-49 16,-2 2-35-16,-1-1-30 0,-4 3-35 0,1-10-46 15,-2 4-39-15,-3-6-85 0,0-3-242 0,-3 6-766 16,0-5 339-16</inkml:trace>
          <inkml:trace contextRef="#ctx0" brushRef="#br0" timeOffset="113712.9255">4476 6717 55 0,'0'0'282'0,"9"-9"-17"0,-9 9-19 0,0 0-10 15,0 0-9-15,0 0-2 0,0 0-5 16,0 0-9-16,14 24-11 0,-14-24-3 0,4 15 8 15,1-2 5-15,1 1 4 0,-2 3 10 0,1-3 6 0,0 8 0 16,0-5-4-16,1 8-7 0,-3-5-9 0,0 2-8 16,0 2-11-16,-2-7-8 0,-1 2-12 0,3 4-12 15,-3-2-14-15,2 0-13 0,-1-7-13 0,4 4-14 16,-5 0-7-16,-2-3-6 0,2 0-13 0,0 0-5 16,-3-2-16-16,2-2-26 0,-1-1-41 0,2-10-51 15,-3 17-57-15,3-17-51 0,-1 11-45 0,1-11-44 16,-2 11-43-16,2-11-64 0,0 0-417 0,0 0-846 15,0 0 375-15</inkml:trace>
          <inkml:trace contextRef="#ctx0" brushRef="#br0" timeOffset="113900.4188">4930 6991 17 0,'15'3'395'0,"0"-9"-11"0,-4 6-3 0,-2 3 13 15,2 3-3-15,-2-2-11 0,1 3-14 0,1 4-19 16,-1 0-18-16,-1 2-25 0,0 0-25 0,-2 5-25 15,-1-5-21-15,-1 6-25 0,-5 3-16 0,0 1-20 16,-2 1-18-16,-4-1-19 0,-3 3-40 0,-2 9-60 16,-3-10-66-16,2-1-72 0,-1-2-54 0,-4-2-53 15,-2 2-72-15,0-2-71 0,-1-6-366 0,11-3-778 16,-3-4 345-16</inkml:trace>
        </inkml:traceGroup>
        <inkml:traceGroup>
          <inkml:annotationXML>
            <emma:emma xmlns:emma="http://www.w3.org/2003/04/emma" version="1.0">
              <emma:interpretation id="{02472955-FD27-4501-9275-C211B8D30995}" emma:medium="tactile" emma:mode="ink">
                <msink:context xmlns:msink="http://schemas.microsoft.com/ink/2010/main" type="inkWord" rotatedBoundingBox="7775,7523 11697,7312 11744,8185 7822,8397"/>
              </emma:interpretation>
            </emma:emma>
          </inkml:annotationXML>
          <inkml:trace contextRef="#ctx0" brushRef="#br0" timeOffset="115379.9453">6162 6957 221 0,'0'0'285'0,"0"0"-6"0,0 0-14 16,28 9-12-16,-28-9-14 0,0 0-13 0,0 0-17 15,30-13-13-15,-23 9-14 0,10-6-15 0,-2 2-9 16,1 2-13-16,0-4-8 0,4-3-25 0,-1-3-3 16,0 1-5-16,-4 4-8 0,-1-1-9 0,1 0-11 15,-3-1-7-15,0 3-2 16,-5 0-6-16,2-3-13 0,1 1 4 0,-2-1 0 0,-4-2-6 0,-2 6-1 15,-2-6-2-15,0 6-6 0,-6-3-5 0,6 12 1 16,-12-18-5-16,6 10 0 0,-7-3-5 0,4 6-4 16,-11-2-1-16,5 6 3 0,-3-1-8 0,1 1-4 15,-1 4 6-15,-8 1 3 0,-1 3 1 0,1 0-1 16,-1 3 5-16,1 1 3 0,3 3 5 0,0 1 0 0,-2-1 2 16,5 6-4-16,4-2-4 0,0 3-1 0,7-3 3 15,1 1-10-15,2-5 5 0,2 4-9 0,4-4 5 16,0 2-1-16,6 0-3 0,1-1 4 0,4-2-2 15,-1-1-4-15,5 1 1 0,1-2-3 0,-1-3-5 16,3-1 14-16,8 0-23 0,-1-2-10 0,2-2-1 16,0-6-5-16,-4 3-6 0,7-5-2 0,-9-1 3 15,6 3 3-15,0-4 2 0,-8-1 3 0,1 1 4 16,-7-2-5-16,0 1 7 0,-4-5-4 0,3 5 6 16,-4 0 1-16,-4-5 6 0,2 3 0 0,0 2 2 15,-6 8-4-15,6-13 7 0,-6 13 8 0,8-3 3 16,-8 3 3-16,0 0-2 0,6-10 2 15,-6 10-5-15,0 0 3 0,0 0 8 0,0 0 4 0,3 23 11 0,-2-9 12 16,-1-3 15-16,-1 7 7 0,5 6 26 16,-2 0 8-16,5 1 7 0,-1 3 5 0,0-2 1 0,1 10 1 15,-1-10 3-15,2 8 0 0,-2-6 0 0,-2-1-1 16,-1 2-2-16,3-3-8 0,0 0-7 0,0-4-6 16,-3 1-9-16,0-6-5 0,2 1-9 0,-2 0-7 15,3-1 8-15,-5-4-24 0,-1 1 1 0,2-3-9 16,-1 2-2-16,2-2-8 0,-3-11-15 0,3 15-25 15,-3-6-30-15,0-9-42 0,3 12-45 0,-3-12-48 16,3 12-46-16,-3-12-35 0,0 0-41 0,0 0-66 16,0 0-71-16,0 0-438 0,0 0-940 0,0 0 416 15</inkml:trace>
          <inkml:trace contextRef="#ctx0" brushRef="#br0" timeOffset="115670.8753">6961 7021 292 0,'0'0'371'15,"13"-2"-15"-15,-13 2 4 0,14-5-31 0,-5 4-7 16,-9 1-16-16,19 1-5 0,-19-1-18 0,21 1-7 16,-3 3-8-16,0-2-6 0,-2 0-11 0,2 1-10 15,1 1-9-15,-2-2-11 0,2 3-9 0,1 1-15 16,-1-4-9-16,-1 3-16 0,0-3-15 0,0-2-13 15,0 3-11-15,-5-1-13 0,3 2-12 0,-1-2-10 16,-4-1-8-16,-1 2-10 0,1-2-6 0,-11-1-4 16,18 3-24-16,-12 0-21 0,-6-3-34 0,13 2-41 15,-13-2-46-15,0 0-50 0,0 0-41 0,7 3-38 16,-7-3-34-16,0 0-53 0,0 0-55 0,0 0-74 0,-22 13-309 16,22-13-811-16,-19 4 360 0</inkml:trace>
          <inkml:trace contextRef="#ctx0" brushRef="#br0" timeOffset="115852.3013">7068 7271 49 0,'-3'9'348'0,"3"-9"-11"15,0 0-7-15,0 0-9 0,20 8-6 0,-20-8-19 16,21-2-17-16,-3 2-14 0,1-2-16 0,5 2-17 16,4-4-18-16,-4 1-26 0,4-1-15 0,-1 4-13 15,1-2-17-15,2-1-18 0,-4 2-13 0,-1 1-53 16,-1 0-38-16,-6 0-48 0,1-1-46 0,-2 1-51 15,-10 0-61-15,-7 0-68 0,19-3-340 0,-13-1-641 16,-6 4 283-16</inkml:trace>
          <inkml:trace contextRef="#ctx0" brushRef="#br0" timeOffset="117219.9152">7866 6887 188 0,'0'0'322'0,"11"-3"-18"0,-11 3-15 0,0 0-16 15,15 11-17-15,-12-6-10 0,1 4-6 0,2 2-5 0,0-2-5 16,1 3-9-16,2 0-4 0,-4 2-5 0,1 2-1 16,3-2-10-16,-5 3-4 0,5-1-8 0,-6-2-12 15,3-1-8-15,-4 4-13 0,4-2-10 0,-3-2-10 16,0 2-10-16,0-4-13 0,-3 1-9 0,3-1-11 15,-2-3-7-15,-1-8-8 0,6 15-7 0,-6-15-5 16,0 9-7-16,0-9-8 0,0 0-4 0,3 11-4 16,-3-11-2-16,0 0-7 0,3 7-2 0,-3-7-12 15,0 0-12-15,0 0-13 0,0 0-11 0,19-25-16 16,-11 19-11-16,-5-6-16 0,6-3-16 0,-5 3-12 16,2-3 1-16,5-9-5 0,-2 2 0 0,1-1 12 15,-1 1 0-15,-3-1 34 0,-2 5-20 0,2-2 10 16,0 2 0-16,-3 5 16 0,0 1 22 0,-3 0 6 0,5-2 26 15,-5 14 18-15,3-12 12 0,-3 12 6 0,3-12-1 16,-3 12 0-16,3-8-10 0,-3 8 1 0,0 0-4 16,0 0 3-16,0 0 3 0,0 0 2 15,0 0 0-15,10 23 5 0,-7-12 3 0,0 1 2 0,-3 0 4 16,3 3-3-16,0 0 0 0,0 0-9 16,2 1 4-16,0-1-2 0,-2 3-4 0,5-1-2 0,-2 1-5 15,0-4-4-15,1 1-3 0,-1 2-1 0,3-3-6 16,2-4 1-16,-5 2-3 0,7-1-1 0,-5-3-2 15,3-3 0-15,-3 2-4 0,4-3-5 0,1-1-8 16,-1 1-11-16,2-3-6 0,2-1-7 0,-3 0-7 16,-1-5-10-16,-1 0-3 0,-1-4-10 0,8 1-8 15,-10 0 3-15,1-9-11 0,1 4 6 0,-1-1-5 0,-2-1 10 16,2-5-2-16,-1 4 7 0,1 1 4 0,-3-9 6 16,1 12-1-16,-1 0 14 0,0 1 20 15,-4 4-2-15,-2 7 15 0,9-13 4 16,-9 13 2-16,3-11-2 0,-3 11-3 0,7-7-3 0,-7 7 1 0,0 0-3 15,0 0 5-15,0 0 3 0,0 0-2 0,12 27 1 16,-9-17-5-16,1-3 2 0,-1 4 1 0,3-1-4 16,0 5 9-16,5-2-3 0,-2-2 0 0,-2 2-2 15,10-2 2-15,-9-2 2 0,6-1-4 16,-1 1 2-16,-1-2 0 0,-1-2 1 0,1-2-5 16,1 1 5-16,3-1-3 0,-2-3-1 0,-14 0 1 0,22-3-2 15,-11 0-5-15,4-1-4 0,-8-1 0 0,5 0-2 16,-5-5 2-16,2 5 1 0,2-5-1 0,-5 1 3 15,1-3-5-15,2-1 4 0,-3-3 2 0,2 0-2 16,1 6 0-16,-2-7 3 0,-1 6-2 0,-3 3-2 16,0-3 4-16,0 3 2 0,-3 8-4 0,4-9 1 15,-4 9-3-15,9-9 0 0,-9 9-1 0,0 0 2 0,0 0 2 16,0 0 6-16,20 13 4 0,-20-13 0 16,7 12-2-16,-1-6 8 0,3 5 1 0,2-2 9 15,-2-2-3-15,4 3 3 0,-3 1 1 0,7-7 5 0,1 3 1 16,-2-3 0-16,0 0 3 0,4-2-7 0,-4 2 0 15,4-4 0-15,-4 0-1 0,3 0-6 0,-2-4 2 16,-1 3-3-16,1-7 1 0,-2 3-8 0,-2-1 5 16,0 1 4-16,-2-4-5 0,-5 1-4 0,6-2 0 15,-11 0-1-15,2 3 2 0,0-4 0 0,-3-3-7 16,0 14 0-16,-7-26-4 0,-2 14-5 0,0-2-2 16,-5 3-2-16,-5 4-3 0,-3-3 3 0,-8 3-6 15,5 4 3-15,-2-1-1 0,-2 4 1 0,2 4 3 16,8-1-4-16,3 3 2 0,4-1 5 0,-5 2-6 0,1 1 1 15,6 3 3-15,1 0-3 0,-2 0 0 16,5-2 5-16,3 3-1 0,-3 2 1 0,9-2 2 16,0 0 5-16,-3-1-6 0,9 1 3 0,-1 1 1 15,1-3-1-15,4 1 1 0,3-1 4 0,1 1 1 0,2-4-2 16,-2 0-4-16,2-1 4 0,0-1-1 0,7-3-1 16,1-2 2-16,-8-1 1 0,0 1-5 0,1-1 3 15,-2-4-1-15,5-2 0 16,-3 1 1-16,-7-1-1 0,-1 0-9 0,2-3 7 0,-8-1 0 0,4-3-3 15,-4 3-4-15,4-7 1 0,-4-2-6 16,0-4-1-16,2 4 2 0,-2-2-6 0,0 0 3 0,-3 4 0 16,-2-6 3-16,5 11-3 0,-3-5 6 0,0 5-2 15,3-3 0-15,-4 8 5 0,-2 8 4 0,6-15 2 16,-6 15-2-16,3-9 0 0,-3 9-1 0,6-7-2 16,-6 7-3-16,0 0 5 0,0 0 4 0,0 0-4 15,0 0 10-15,20 19 5 0,-14-11 2 0,0 4 5 0,5-1 7 16,-5 3 10-16,4 1 5 0,-1 1 6 0,8 1 1 15,-4 2 6-15,-1-2 7 0,1 0 1 16,7-5 4-16,-4 6 11 0,6-3-9 0,-8-4-2 0,-1-1 4 16,10 5-10-16,-7-11-5 0,6 7-5 15,1 0 0-15,-7-5-2 0,7 0-6 0,-7-3-7 16,0 1-7-16,10 0 2 0,-4-4 3 0,-2 1-11 0,-1-1-4 16,0-1-16-16,5-3-18 0,-4 0-25 0,-6 1-25 15,6-3-35-15,-7 2-35 0,-2 2-45 16,-1-3-45-16,-1-5-35 0,-3 3-44 0,-6 7-47 0,2-9-52 15,-2 9-424-15,0-20-895 0,0 20 396 0</inkml:trace>
          <inkml:trace contextRef="#ctx0" brushRef="#br0" timeOffset="117649.2184">9957 6576 104 0,'0'0'351'0,"0"0"-17"0,0 0-22 16,0 0-23-16,0 0-26 0,0 0-27 0,0 0-9 16,0 0-15-16,0 0-1 0,0 0 0 0,-10 38-2 15,4-23-9-15,-5-2-3 0,5 11-7 0,-4-4-2 16,-2 4-3-16,2-2-16 0,-13 7-12 0,10-4-17 15,-1 2-12-15,-1-4-10 0,-5 6-10 0,-3 1-13 16,4-8-8-16,1 1-13 0,0-3-38 0,-1 3-34 16,1-5-58-16,4-5-39 0,1 3-40 0,-1-3-49 15,1-1-60-15,4-4-80 0,-1 0-343 0,4-1-720 0,-3 0 319 16</inkml:trace>
        </inkml:traceGroup>
        <inkml:traceGroup>
          <inkml:annotationXML>
            <emma:emma xmlns:emma="http://www.w3.org/2003/04/emma" version="1.0">
              <emma:interpretation id="{6F1EE116-1211-45B6-962E-312742DB6ABE}" emma:medium="tactile" emma:mode="ink">
                <msink:context xmlns:msink="http://schemas.microsoft.com/ink/2010/main" type="inkWord" rotatedBoundingBox="12287,7128 13947,7039 14005,8117 12346,8207"/>
              </emma:interpretation>
            </emma:emma>
          </inkml:annotationXML>
          <inkml:trace contextRef="#ctx0" brushRef="#br0" timeOffset="118759.1251">10770 6272 248 0,'0'0'288'15,"0"0"-9"-15,6-11-10 0,-6 11-14 0,0 0-16 16,0 0-13-16,0 0-17 0,0 0-16 0,0 0-22 16,0 0-6-16,0 0-5 0,0 0-14 0,-31 15 1 15,17-5-14-15,1-3-1 0,-1 7-5 0,-4 2-3 16,-1 0 5-16,3-3-30 0,2-1 6 15,1 1 3-15,-1 0-20 0,-1-2-15 0,6 0 1 0,-1 2-8 16,4-2-8-16,-1-2-2 0,1-1-14 0,6 2 6 16,0-10-5-16,-5 15-3 0,5-15-4 0,5 14 1 0,-5-14-9 15,9 10-7-15,1-5 3 0,0-2 7 0,2 3-4 16,3-1 0-16,2-3-12 0,-2 1 18 0,-3-2-21 16,4 3 0-16,0-1-4 0,-2 3 1 0,1-4-4 15,-5 0 6-15,-10-2-2 0,17 5-6 0,-5-2 5 16,-12-3-3-16,13 6 4 0,-6 0 1 15,-2-1 7-15,-5-5 4 0,4 14 7 0,-1-4 5 0,-3-10 7 16,-3 20 8-16,-1-5 0 0,-2-4 2 0,0 3 3 16,-4-1 6-16,1 2-7 0,-2-1 1 0,-2 1-3 15,1-2-7-15,1-2-3 0,-1 3-3 0,2-2-6 16,-2-1 1-16,2-2-2 0,1 0-5 0,3-2-4 16,1-1-2-16,5-6 0 0,-9 11-1 0,3-7 0 15,6-4-9-15,0 0-7 0,-4 10-7 0,4-10-6 0,0 0-8 16,0 0-4-16,0 0-7 0,10 14-5 0,-4-8-3 15,-6-6 0-15,20 1 3 0,-11 4 1 16,4-5 7-16,-3 0-1 0,4 2 2 0,-2 1-9 0,4 1 14 16,-2 3 3-16,5-1 4 0,-4 3 8 15,1 0 15-15,-1-2 7 0,-3 3 11 0,3 4 7 16,-3-5 8-16,-3 4 8 0,3 0-1 0,-2-2 7 0,-1 2 3 16,-1-1-6-16,1 2 0 0,-3-4-3 0,-2 3-4 15,5-1-3-15,-4 0-3 0,-4-4-5 0,3 4-4 16,-4-1-1-16,0-11-14 0,0 19-21 0,0-19-43 15,-5 15-54-15,3-5-47 0,2-10-54 0,-12 12-54 16,8-7-55-16,4-5-71 0,-12 3-393 0,12-3-840 16,0 0 372-16</inkml:trace>
          <inkml:trace contextRef="#ctx0" brushRef="#br0" timeOffset="119133.8163">11188 6743 175 0,'0'0'350'0,"5"-9"-21"0,-5 9-20 0,11-11-12 15,-7 3-19-15,-4 8-15 0,12-14-20 0,-6 5-12 16,-1 1-29-16,-2-3-16 0,6-1-16 0,-2 0-5 16,-1-2-13-16,0 1-12 0,2-2-12 0,-2 1-5 15,-1 0-4-15,1-7-23 0,-1 5-3 16,2 0-2-16,-4 0-7 0,6 1-2 0,-1 1-4 0,-1 2-2 15,-5 1 17-15,-2 11-8 0,6-13-2 16,-6 13-6-16,1-13-13 0,-1 13-5 0,0 0-5 0,0 0-9 16,0 0 10-16,0 0-11 0,0 0 1 0,0 0 7 15,0 0 11-15,0 36 11 0,-1-21 11 0,1 1 7 16,1 3 15-16,-1-3 0 0,0 5 3 0,6 0 5 16,-4 2 4-16,1 0-7 0,-6-1-5 0,7 0-3 0,2 0-7 15,0 0-11-15,-3-3-5 0,1-4-7 0,7 8-9 16,-2-1-1-16,-9-6-7 0,7 0-5 15,-5 3-15-15,5-7-21 0,-4-1-39 0,5 2-42 0,-5-5-48 16,-3 2-60-16,0-10-60 0,6 11-53 0,-6-11-42 16,0 10-54-16,0-10-96 0,0 0-349 15,0 0-895-15,0 0 396 0</inkml:trace>
          <inkml:trace contextRef="#ctx0" brushRef="#br0" timeOffset="119479.327">11644 6641 140 0,'0'0'353'0,"9"-17"-15"0,-2 4-9 0,1 2-6 16,-1 4-2-16,2-7-11 0,0-3-23 0,2-3-14 15,-3 4-16-15,3 3-18 0,-2-5-12 0,-2-3-17 16,2 4-19-16,0 3-8 0,0-10-18 0,-3 8-9 16,0 1-18-16,0-3-8 0,-3 12-11 0,2-10-10 15,-4 7-7-15,1-1-5 0,-2 10-7 0,3-15-5 16,-3 15-7-16,5-11-6 0,-5 11-7 0,0 0-7 0,3-11-10 15,-3 11-4-15,0 0-4 0,0 0-2 0,0 0-3 16,0 0-1-16,0 0 6 0,-11 42 5 0,9-27 6 16,1 2 8-16,-1 8 9 0,2-1 1 15,-3 0 8-15,3 1 4 0,0 2-5 0,0-2 2 0,5-1-4 16,-2 1-6-16,0 3-1 0,-6-4-3 0,6 1-13 16,-1-1 1-16,3 1-5 0,-2-1-4 0,3 0-2 15,-6-6-1-15,6-1-31 0,-2-1-29 0,-2 0-39 16,-1 0-57-16,2-4-69 0,-3-1-52 0,3-3-40 15,-3-8-45-15,0 18-44 0,0-18-57 16,11 7-391-16,-11-7-880 0,9 1 389 0</inkml:trace>
          <inkml:trace contextRef="#ctx0" brushRef="#br0" timeOffset="119662.9488">12111 6768 272 0,'19'4'339'0,"-10"-4"-27"0,-9 0-16 15,12 3-9-15,0 1-8 0,-6 2-10 0,1 0-12 16,2 5-2-16,2 3-10 0,-4-1 6 15,2 9-24-15,0-10-13 0,-1 11-22 0,-3 0-7 0,0 3-19 16,-2-4-20-16,-6 5-8 0,1 1-11 0,-4-3-20 16,-4 9-33-16,-3-7-50 0,-5-4-54 0,-2 8-48 15,5-7-51-15,-7 6-62 0,4-11-79 0,-1 2-391 16,-1-7-716-16,7-1 317 0</inkml:trace>
        </inkml:traceGroup>
        <inkml:traceGroup>
          <inkml:annotationXML>
            <emma:emma xmlns:emma="http://www.w3.org/2003/04/emma" version="1.0">
              <emma:interpretation id="{6D5BD4AE-7A3E-47F0-B021-2C05CA882935}" emma:medium="tactile" emma:mode="ink">
                <msink:context xmlns:msink="http://schemas.microsoft.com/ink/2010/main" type="inkWord" rotatedBoundingBox="14558,7101 18482,6889 18521,7627 14598,7839"/>
              </emma:interpretation>
            </emma:emma>
          </inkml:annotationXML>
          <inkml:trace contextRef="#ctx0" brushRef="#br0" timeOffset="120873.8612">12844 6495 111 0,'-4'-8'339'0,"-2"-1"-12"16,6 9-20-16,-6-20-10 0,3 11-19 0,0-1-14 16,3 10-12-16,3-17-32 0,-3 17-23 0,5-19-27 15,3 11-11-15,0 0-10 0,4-2-15 16,-2-2-19-16,8 4-5 0,-3 0-11 0,12 1-9 0,0 0-10 15,-2 1-12-15,2 3-1 0,0-1-4 0,0 5-11 16,0-1 1-16,-2 5 0 0,-6-2-6 0,1 5 1 16,-5-1-2-16,1 3 8 0,-3-1-3 0,-2 3-2 15,1 1 11-15,-6-2 6 0,0 6 12 0,-3-3 6 16,-5 4 1-16,1 0-1 0,-5 5-1 0,-2-7-14 0,-2 8 3 16,-4-6-4-16,0 1-9 0,-1 0-2 15,-3-2-6-15,4-4-3 0,1 0-6 0,-1 1-2 16,3-2-11-16,-3-2-19 0,7-3-36 0,-5 3-27 0,6-5-37 15,6-5-21-15,-11 11-30 0,11-11-22 0,-7 6-39 16,7-6-57-16,0 0-51 0,0 0-89 0,0 0-215 16,0 0-664-16,13-32 294 0</inkml:trace>
          <inkml:trace contextRef="#ctx0" brushRef="#br0" timeOffset="120541.9125">12904 6436 235 0,'-9'-10'338'16,"9"10"-17"-16,0 0-5 0,-6-11-17 0,6 11-15 16,0 0-22-16,0 0-28 0,0 0-24 0,0 0-16 15,0 0 2-15,0 0 9 0,0 0 12 0,9 34 0 16,-9-19 3-16,3 2 7 0,5 5-5 0,-4 1-5 16,2 2-2-16,0-3-7 0,3 3-9 0,-3 1-8 15,1-4-12-15,4 5-11 0,-4-5-15 0,-1 2-10 16,2 4-10-16,-2-8-12 0,0 3-14 0,1-3-8 15,-1-3-9-15,-3 1-8 0,3-1-9 0,-2 0-5 16,-2-2-5-16,1-4-10 0,0 4-16 0,-2-7-21 0,1 3-28 16,-2-11-35-16,0 14-38 0,0-14-44 15,0 0-50-15,-2 17-32 0,2-17-30 0,0 0-36 16,-7 5-48-16,7-5-51 0,0 0-69 0,0 0-303 0,0 0-810 16,-24-23 358-16</inkml:trace>
          <inkml:trace contextRef="#ctx0" brushRef="#br0" timeOffset="121220.6866">13621 6203 250 0,'0'0'329'0,"0"0"-24"16,0 0-15-16,0 0-17 0,0 0-1 15,0 0-22-15,-17 37-15 0,9-22-3 0,1 1-4 16,-4 5 11-16,2 2-7 0,-1 1 2 0,1 1 5 0,1 1-7 16,2 2 2-16,0-3-6 0,2-1-7 0,1-2-11 15,2-1-10-15,-2 2-6 0,6 0-7 0,-3-4-14 16,1-1-18-16,1-4-6 0,2 3-16 0,-1 0-4 15,6-3-16-15,-5-1-11 0,5 0-7 0,0-2-5 16,-1 2-10-16,2-1-6 0,1-4-8 16,1 3 0-16,-2 0-28 0,-1-4-21 0,-2-4-38 0,-1 1-45 15,-6-4-43-15,14 10-57 0,-8-7-52 0,-6-3-55 16,12 0-60-16,-12 0-69 0,0 0-100 0,13-13-282 16,-5 6-850-16,1-3 376 0</inkml:trace>
          <inkml:trace contextRef="#ctx0" brushRef="#br0" timeOffset="121583.3004">13926 6291 31 0,'3'-7'300'16,"-3"7"-12"-16,0 0-6 0,0 0-8 0,0 0-16 15,6-9-18-15,-6 9-19 0,0 0-14 0,0 0-21 0,0 0-14 16,0 0-3-16,0 0-9 0,0 0-4 0,15 15-4 16,-15-15-5-16,6 14 4 0,-5-4-2 0,2-2-4 15,-1 3-3-15,-1 5 9 0,2-1 9 0,-2-2-6 16,1 4-6-16,-2-3-2 0,1 3-2 0,2-3-1 16,-3 4-10-16,2-1-6 0,-2 0-8 0,0-5 1 15,0 3-8-15,-2 0-7 0,4-3-8 0,-2 1-6 16,0-13-8-16,0 22-5 0,-5-14-5 0,5-8-13 15,3 19 0-15,-1-13-5 0,-2-6-4 0,1 15-3 16,5-12 0-16,0 5-7 0,-6-8-1 0,12 5 4 16,-3 0-10-16,3-5-4 0,0 3-2 0,4-3-1 15,2-6-1-15,2 5-3 0,-1 0-5 0,1-2-2 16,-1 1-11-16,-1-2-16 0,0-1-13 0,1 3-23 0,-4-2-23 16,-3 2-28-16,1-2-30 0,-2-1-38 15,-2 2-42-15,0-3-26 0,-9 6-32 0,4-11-42 16,-4 11-55-16,5-10-88 0,-5 10-265 0,0 0-776 0,-11-25 344 15</inkml:trace>
          <inkml:trace contextRef="#ctx0" brushRef="#br0" timeOffset="121867.8949">14254 6373 261 0,'0'0'366'0,"-9"-7"-11"16,9 7-17-16,0 0-23 0,0 0-30 0,0 0-25 15,0 0-27-15,0 0-26 0,0 0-3 0,0 0-11 16,0 0-9-16,0 35 13 0,0-35 4 0,1 25-2 0,1-12-3 16,1 2 5-16,-3 5-7 0,1-2-6 15,2 6-10-15,0-7-9 0,0-1-10 0,0 3-8 16,0 2-9-16,2-3-12 0,1 5-14 0,-3-7-8 0,1 4-10 16,2-3-10-16,-3 1-5 0,5-2-8 0,-4 0-8 15,2-1-7-15,0-3-3 0,-3 2-14 0,1-2-22 16,-1-2-31-16,-3-3-42 0,0-7-43 0,5 17-48 15,-4-10-43-15,-1-7-38 0,0 0-36 16,3 11-38-16,-3-11-63 0,0 0-85 0,0 0-263 0,0 0-766 16,0 0 339-16</inkml:trace>
          <inkml:trace contextRef="#ctx0" brushRef="#br0" timeOffset="122255.6108">14521 6154 101 0,'0'0'283'0,"0"0"-6"0,0 0-12 16,0 0-5-16,0 0-15 0,0 0-12 0,24 19-12 16,-15-5-12-16,3-2 0 0,2 9-7 15,0-3-1-15,-1 4-4 0,4 0 3 0,-4 0-3 16,1 3-2-16,5 6 5 0,-3 4-14 0,-2-11-15 0,-1 2-10 16,-2-2-6-16,-4 3-11 0,1 0-9 15,-1-1-8-15,-4 0-9 0,-2-1-10 0,-5-1-11 0,2-2-5 16,-3 7-12-16,-3-7-5 0,1 0-4 0,-5 2-13 15,0-8-22-15,-2 5-38 0,4 1-42 0,-1-7-47 16,2-1-46-16,-1-1-36 0,1-2-41 0,2-1-62 16,1-4-45-16,6-6-388 0,-11 8-768 0,11-8 341 15</inkml:trace>
          <inkml:trace contextRef="#ctx0" brushRef="#br0" timeOffset="122633.3514">15064 6544 346 0,'0'0'355'0,"0"0"-19"0,0 0-15 0,0 0-26 16,0 0-11-16,0 0-13 0,0 0 6 0,0 0-37 15,34 5 3-15,-34-5-7 0,18 0-6 0,-3-4-7 16,1 4-7-16,-5-1-12 0,5-1-15 0,0 2-12 0,1-2-15 16,-2 0-13-16,3 1-15 0,-3 1-8 15,-2-3-17-15,2 2-9 0,3-1-10 0,-2 2-10 16,1 0-5-16,-4-5-10 0,0 5-7 0,4-1-8 0,-5 1-15 15,0-2-23-15,-12 2-21 0,19-5-34 0,-10 3-33 16,-9 2-38-16,18-6-39 0,-11 5-33 16,-7 1-42-16,8-7-49 0,-8 7-64 0,4-11-370 0,-4 11-769 15,0-17 341-15</inkml:trace>
          <inkml:trace contextRef="#ctx0" brushRef="#br0" timeOffset="122931.9058">15234 6262 127 0,'0'0'358'0,"0"0"-33"0,0 0-24 0,0 0-24 16,0 0-18-16,-3 14-6 0,3-14-2 0,3 16-18 16,-6-4 8-16,3-1-4 0,3 3 6 0,-2 2-3 0,1 2-1 15,2 0-6-15,-2-3-4 0,5 8-8 16,-4 1-10-16,0-9-10 0,3 8-8 0,-2-5-14 0,-1-1-13 15,2 0-11-15,-4 6-17 0,5-6-11 0,-4-3-9 16,1 3-16-16,-3-4-8 0,3 0-5 0,-3-2-8 16,1 0-11-16,4 0-7 0,-4-3-16 0,-1-8-30 15,3 16-35-15,-3-16-46 0,0 12-48 0,0-12-48 16,2 9-40-16,-2-9-37 0,0 0-31 0,0 0-47 16,0 0-62-16,0 0-385 0,0 0-824 0,0 0 364 15</inkml:trace>
          <inkml:trace contextRef="#ctx0" brushRef="#br0" timeOffset="123295.2176">15645 6363 250 0,'0'0'322'0,"0"0"-24"0,0 0-23 0,0 0-21 0,0 0-17 15,15 10-7-15,-13-2-16 0,-2-8-8 0,9 15-17 16,-5-4-5-16,2 3-5 0,0 1 1 15,0-1-1-15,1 3-14 0,1-3-8 0,1 4-5 16,-2-1-7-16,2 1-7 0,-1-1-11 0,-1-4-8 0,-1 3-9 16,5-3-5-16,-5-2-5 0,1 3-6 15,-1-3-10-15,0-5-4 0,-5 1-7 0,-1-7-9 0,6 13 1 16,-6-13-8-16,3 11-4 0,-3-11-5 0,5 5 3 16,-5-5 1-16,3 10-5 0,-3-10 1 0,0 0-3 15,0 0-4-15,0 0-4 0,0 0-11 0,0 0 6 16,0 0-3-16,0 0-4 0,3-37-1 0,-2 23 0 15,4 1-5-15,-2-5-3 0,3 1-6 0,7-3 1 16,2-15-3-16,-2 10-4 0,10-6-11 0,-1-2-17 16,-7 10-15-16,9-8-13 0,-5 11-13 0,2 2-30 15,2 0-12-15,-1 1-14 0,0 3-15 0,-1 1-18 16,-4 5-20-16,-1 0-36 0,-2 1-42 0,-3 4-54 0,0-2-351 16,-2 3-712-16,-9 2 315 0</inkml:trace>
          <inkml:trace contextRef="#ctx0" brushRef="#br0" timeOffset="124019.6656">16622 6048 323 0,'-12'11'337'16,"2"-5"-17"-16,-4 9-6 0,-2 5-9 0,1 2-2 0,3 3-10 15,-7 8 1-15,4 0-5 0,6 2-4 0,0-7-6 16,6 7-11-16,-2-7-14 0,4-1-5 0,2 2-13 16,4-3-12-16,-2 2-13 0,6-3-13 15,0 0-16-15,3-3-9 0,-3 1-20 0,4 2-6 16,-2-6-18-16,-1-3-10 0,3 4-12 0,2 0-9 0,-4-8-11 15,1-2-7-15,0-1-6 0,-2 2-13 0,0-3-6 16,-4-1-24-16,6 2-34 0,-4-2-47 0,-8-7-57 16,19 1-67-16,-11-1-55 0,-8 0-61 0,19-1-69 0,-6-6-95 15,-2-2-348-15,2 0-870 0,1-2 385 16</inkml:trace>
        </inkml:traceGroup>
        <inkml:traceGroup>
          <inkml:annotationXML>
            <emma:emma xmlns:emma="http://www.w3.org/2003/04/emma" version="1.0">
              <emma:interpretation id="{EF48B1C5-041A-46B7-9C7F-37755795D604}" emma:medium="tactile" emma:mode="ink">
                <msink:context xmlns:msink="http://schemas.microsoft.com/ink/2010/main" type="inkWord" rotatedBoundingBox="18824,6629 23545,6374 23606,7507 18885,7762"/>
              </emma:interpretation>
            </emma:emma>
          </inkml:annotationXML>
          <inkml:trace contextRef="#ctx0" brushRef="#br0" timeOffset="124734.2852">17153 6137 256 0,'-9'3'301'0,"9"-3"-16"16,-13 7-21-16,7-4-19 0,6-3-22 0,-11 7-13 16,11-7-18-16,-7 10-15 0,7-10-10 0,-3 11-14 15,3-11-16-15,-3 14-8 0,3-14-8 0,0 17-5 16,0-17-13-16,6 13-2 0,-3-5-3 0,-3-8-4 15,4 18-1-15,2-9-8 0,0-1-2 0,5 2-6 16,-1-5-14-16,4 5 3 0,-1 0 0 0,3-3-6 16,-2 1-1-16,1 0-3 0,3 3 0 0,-4 0-1 15,7 0-1-15,-6-3-1 0,2-2 14 0,-5 7-22 16,-2-5 6-16,1 2-4 0,-1 1-6 0,0-2 5 16,-2-3 3-16,-2 4 3 0,0 0-9 0,0 0 4 15,-6-10 12-15,1 17-9 0,-1-8 3 0,0-9 2 0,-4 19 3 16,1-11-2-16,-2 5 3 0,-4-3-1 0,2-1-7 15,-7 1-6-15,3 0-2 0,-4-4-4 0,3 1 1 16,-2 0-7-16,-4-3-1 0,3-1-2 0,-2 5-5 16,0-5-6-16,4 1-17 0,-4-4-26 15,7 3-24-15,10-3-45 0,-19 3-32 0,19-3-31 0,-14-6-43 16,14 6-49-16,-9-7-61 0,9 7-93 0,0-21-264 16,0 21-720-16,14-24 320 0</inkml:trace>
          <inkml:trace contextRef="#ctx0" brushRef="#br0" timeOffset="124299.9238">17190 6085 230 0,'0'0'282'15,"11"-8"-3"-15,-11 8-9 0,13-4-5 0,-4 1-14 16,2-1-15-16,-11 4-5 0,19-1-9 0,-7 0-2 15,-3-2-8-15,-9 3-10 0,28-5-16 0,-11 2-15 16,-2 2-5-16,-4-1-16 0,6 0-25 0,-7 0-3 16,7 2-9-16,-2-1-6 0,0 1-17 0,1-2-6 15,-6 1-16-15,4 0-6 0,-14 1-56 0,24-3-32 16,-17 2-31-16,-7 1-46 0,0 0-43 0,18 0-54 16,-18 0-69-16,0 0-323 0,0 0-641 0,0 0 284 0</inkml:trace>
          <inkml:trace contextRef="#ctx0" brushRef="#br0" timeOffset="124904.3638">17694 6366 312 0,'20'0'327'0,"-10"-1"-12"0,7-1-8 16,-2-1-11-16,2 2-10 0,1-1-17 0,2-2-8 0,5 3-14 15,0-2-18-15,2 0-4 0,2-1-25 16,0 1-16-16,-5-1-19 0,5 2-13 0,-11 0-14 0,7-3-11 15,-6 2-12-15,1 1-10 0,-2 2-13 0,-3-3-13 16,-4 2-4-16,-11 1-16 0,20-3-21 0,-20 3-21 16,10-3-28-16,-10 3-31 0,8-3-46 0,-8 3-36 15,0 0-45-15,0 0-51 0,0 0-59 0,0 0-336 16,0 0-665-16,-18-26 294 0</inkml:trace>
          <inkml:trace contextRef="#ctx0" brushRef="#br0" timeOffset="125270.4821">18227 5877 38 0,'0'0'313'15,"0"0"-10"-15,0 0-14 0,0 0-13 0,0 0-15 16,0 0-11-16,0 0-13 0,7 21-16 0,-7-21-7 15,-1 26-6-15,-4-12 6 0,4-2-5 0,-4 3 1 16,2 2-3-16,2 1 3 0,-4 1-8 16,1-1-4-16,-1 4-4 0,1 2-7 0,0-7-10 0,2 1-7 15,-1-4-11-15,0 4-6 0,3 0-8 0,0-2-12 16,0 2-4-16,3-7-8 0,-3 3-4 0,3-1-9 16,-1-2 1-16,1-2-8 0,2-1-1 0,6 0-5 15,-5 0-9-15,1-1-3 0,5-1-6 0,-1-1-9 16,4-3-6-16,0 2-6 0,4-2-7 0,0-1-3 15,8-1-5-15,-3-1-6 0,0-1-21 0,1-2-25 16,-4 2-27-16,-1-1-46 0,-1-3-54 0,5-3-52 16,-2 0-57-16,-1-5-50 0,-9 4-55 0,0-4-51 15,1-3-95-15,-4 0-272 0,2 5-834 0,-8-5 369 16</inkml:trace>
          <inkml:trace contextRef="#ctx0" brushRef="#br0" timeOffset="125486.9157">18619 6021 9 0,'0'0'337'0,"0"0"-22"16,0 0-22-16,0 0-13 0,0 0-19 0,0 0-11 16,0 0-6-16,0 0-8 0,0 0-6 0,-1 40-8 15,-1-25 9-15,2 4-3 0,-3 4-6 0,2 1-6 16,2-1-4-16,-1 3-16 0,0-1-12 0,-1 1-19 16,1 3-8-16,4-3-10 0,-4-2-16 0,-4 0-16 15,8 1-7-15,-4-1-11 0,2-3-8 0,-1 2-8 16,1 0-10-16,1-10-26 0,-2 4-39 0,-1-2-51 15,2-5-45-15,2 5-53 0,-4-15-44 0,4 14-56 16,-4-7-77-16,0-7-405 0,0 0-786 0,8 6 347 16</inkml:trace>
          <inkml:trace contextRef="#ctx0" brushRef="#br0" timeOffset="126496.0905">18879 5761 109 0,'0'0'209'0,"0"0"-12"0,0 0-8 0,0 0-9 15,-15-14-6-15,15 14-5 0,0 0-5 0,0 0-4 0,0 0-5 16,0 0-6-16,0 0-5 0,0 0-12 15,0 0-9-15,0 0-12 0,0 0-13 0,0 0 3 16,0 0-7-16,0 0 8 0,0 0-1 0,0 0 5 0,23 26 2 16,-16-16-3-16,4 7 0 0,-2 1 7 0,1 6 5 15,-1-2 1-15,5 11 3 0,-4-5-1 16,-1 9 1-16,-3 3-1 0,2 0 0 0,-3 0-6 0,-5-2-7 16,0 4-7-16,-5-4-2 0,2-3-3 0,-3 2-18 15,-2-2-6-15,-2-7-6 16,2-1-1-16,1-2-9 0,-5 3-2 0,0-5-9 0,1-1-12 0,1 0-38 15,-2-7-44-15,6 1-39 0,-2-2-46 0,5-6-44 16,-1 3-49-16,1-5-62 0,3-6-101 0,0 0-250 16,0 0-693-16,13 8 307 0</inkml:trace>
          <inkml:trace contextRef="#ctx0" brushRef="#br0" timeOffset="127568.3219">19156 5662 107 0,'0'0'275'0,"0"0"-13"0,0 0-14 16,-7 7-14-16,7-7-17 0,0 0-18 0,0 0-14 15,0 0-16-15,0 0-12 0,0 0-17 0,0 0-8 16,0 0-8-16,0 0-14 0,0 0-3 0,0 0-4 15,0 0-3-15,0 0-8 0,0 0 2 16,22 8-9-16,-22-8 2 0,13 3-9 0,-13-3-1 0,12 4-1 0,-4-2-15 16,-8-2 11-16,16 4-5 0,-8-1-2 15,1 1-1-15,-9-4-2 0,16 7-15 0,-7-3 8 16,-9-4-2-16,13 3 0 0,-5 2-5 0,-8-5 0 0,12 8-7 16,-6-4-4-16,-6-4 3 0,7 11 0 0,-1-4 1 15,-4 1 0-15,-2-8 8 0,6 12-4 0,-6-12 1 16,0 12-1-16,0-12 0 0,0 0-2 0,-5 22 10 15,5-14-2-15,-3 2 5 0,3-10-2 0,-7 11-3 16,1-4 7-16,6-7-5 0,-8 15 7 0,2-10-7 16,2 4-2-16,4-9-3 0,-11 13-3 0,7-3-1 15,-2-2-3-15,1-1 0 0,5-7 0 0,-4 13-2 16,-1-5-3-16,5-8-1 0,-6 9-3 0,6-9-1 0,-5 15 0 16,5-15-2-16,-6 10-1 0,6-10 0 15,-3 12 0-15,3-12-3 0,-2 16-1 0,2-16-3 16,0 9-1-16,0-9 2 0,0 0-7 0,0 15 9 0,0-15 3 15,3 11 4-15,-3-11 4 0,11 3 0 0,-7 5 1 16,5-3 1-16,-9-5 6 0,10 6-2 0,-10-6 0 16,17 9-2-16,-10-8-3 0,5 5-6 0,-4-4 2 15,2 1 0-15,-10-3 1 0,16 5 3 0,-7-1-10 16,-9-4-4-16,14 7 3 0,-8-4-2 0,-6-3-3 16,12 5-1-16,-9 1 1 0,-3-6-1 0,9 7 2 15,-9-7 3-15,3 14-1 0,-3-14 3 0,-3 14-1 16,3-14 2-16,-9 20 0 0,4-12-1 0,1 3-4 15,-4-1 3-15,1-1-3 0,1 2-2 0,-2 0-3 16,1 0-2-16,1-1 0 0,0-2-2 0,0 2 3 16,2 0-4-16,1-3 0 0,-2 4 3 0,4 0-3 15,1-11 2-15,-5 21-6 0,5-12 4 0,3 5-7 16,-1-4 4-16,-1 2-3 0,4 1 0 0,1 2 1 0,-2-1-6 16,1-1 4-16,1 1-2 0,-1 0 1 15,1-1 9-15,-3 2-9 0,2-1-5 0,-2-1 0 0,1-1 5 16,1 3-2-16,-2-2 1 0,-2 0-2 0,-1 0 4 15,0 3 0-15,0-16 4 0,0 20-1 0,-1-9-2 16,-2-1-1-16,3 4-2 0,0-14 5 0,-5 17-2 16,5-7 0-16,-1 1-5 0,1-11 4 0,-6 11-4 15,6-11-18-15,-5 11-18 0,5-11-22 0,-1 11-33 16,1-11-30-16,0 0-38 0,-5 11-40 0,5-11-20 16,0 0-39-16,0 0-39 0,0 0-48 0,0 0-60 15,0 0-81-15,0 0-279 0,0 0-827 0,0 0 366 16</inkml:trace>
          <inkml:trace contextRef="#ctx0" brushRef="#br0" timeOffset="128147.9976">19733 6363 16 0,'-3'7'278'16,"3"-7"-1"-16,-6 11-4 0,6-11-5 0,-4 7-1 16,4-7 1-16,0 0-8 0,0 0 2 0,7 19 7 15,-7-19-11-15,12 8-3 0,-4-4-8 0,-1-1-9 16,-7-3-6-16,25 5-13 0,-14-3-15 0,-1-2-16 15,7 0-16-15,-1 1-17 0,2-1-16 0,-2-1-16 16,2 1-6-16,2-2-13 0,-2 2-18 0,-2-1-25 16,-1 1-38-16,-3 0-55 0,-12 0-66 0,19-1-67 15,-19 1-68-15,14 0-94 0,-14 0-407 0,0 0-796 16,12-6 353-16</inkml:trace>
          <inkml:trace contextRef="#ctx0" brushRef="#br0" timeOffset="127961.9058">19741 6131 166 0,'0'0'414'0,"0"0"-26"16,0 0-21-16,0 0-18 0,0 0-15 0,0 0-26 16,0 0-19-16,0 0-14 0,-2 37-15 0,2-37-15 15,9 3 1-15,-9-3-11 0,16 2-14 0,-7 3-8 16,2-5-10-16,2 2-15 0,1-1-13 0,-5 3-8 15,-9-4-15-15,21 3-6 0,-5-3-11 0,0 0-11 0,-4 0-4 16,-12 0-15-16,26 0-9 0,-17 3-6 16,7-3-10-16,-16 0-9 0,21 0-5 0,-12-3-9 15,-9 3 1-15,21 0-10 0,-21 0-8 0,18 0 0 16,-11-1-20-16,-7 1-21 0,0 0-30 0,18 0-34 0,-18 0-40 16,0 0-42-16,0 0-38 0,0 0-17 15,0 0-27-15,0 0-21 0,0 0-28 16,0 0-27-16,0 0-32 0,-34 19-59 0,20-14-264 0,-4-3-715 15,5 5 316-15</inkml:trace>
          <inkml:trace contextRef="#ctx0" brushRef="#br0" timeOffset="134057.3323">20427 6028 217 0,'0'0'245'0,"0"0"-3"15,0 0-12-15,0 0-3 0,0 0-9 0,0 0-11 0,0 0-8 16,0 0-7-16,0 0-9 0,0 0-4 0,7-9-9 16,-7 9 0-16,0 0-4 0,0 0-13 15,0 0 8-15,0 0-5 0,0 0-4 0,0 0-9 0,0 0-4 16,8-7-8-16,-8 7 0 15,0 0-11-15,7-5-8 0,-7 5-5 0,6-7-2 0,-6 7-4 16,9-10-7-16,-9 10-4 0,9-11-2 0,-5 2-4 0,2 3-9 16,0-1-3-16,0 0-4 0,-1-4-5 0,-1 5-6 15,2-7-3-15,-1 6 0 0,2-3-6 0,-2 3-3 16,1-2-3-16,-6 9-11 0,4-16 5 0,0 6-5 16,1 3 1-16,-5 7-1 0,4-12-4 0,-4 12-1 15,5-13-3-15,-5 13-3 0,4-7-1 0,-4 7-5 16,0 0 3-16,0 0-8 0,0 0-1 0,5-7-7 15,-5 7 1-15,0 0-3 0,0 0 5 0,0 0 1 16,0 0-3-16,-2 36 2 0,-1-22 3 0,3-1 3 16,-3 4 5-16,2-3 4 0,1 10 7 0,0-2 5 0,0-5 11 15,1 10 6-15,2-7 10 0,-3 4 2 0,3-1 2 16,-1 3 5-16,2-3-1 0,1 2 4 16,-4-5-1-16,2 4 7 0,3-6 3 0,-1 0-3 15,-4-4-3-15,4 5-4 0,-4-7-4 0,5 5-1 0,-1-2 0 16,-2-2 4-16,-2-2-15 0,4-3-3 0,-4 2-2 15,2-1-5-15,0 0-2 0,-3-9-2 0,6 13-3 16,-6-2 5-16,0-11-15 0,4 13 12 16,-1-6-14-16,-3-7-1 0,0 0-7 0,5 11-9 15,-5-11-15-15,0 0-13 0,1 13-38 0,-1-13-32 0,0 0-41 16,0 0-40-16,0 0-53 0,0 0-39 0,0 0-50 16,0 0-59-16,0 0-61 0,0 0-98 0,0 0-298 15,0 0-898-15,0 0 398 0</inkml:trace>
          <inkml:trace contextRef="#ctx0" brushRef="#br0" timeOffset="134586.4271">20968 6022 320 0,'4'-8'310'0,"-4"8"-6"0,6-8-13 16,-6 8-14-16,3-14-12 0,-3 14-13 0,5-10-11 0,-5 10-10 16,1-12-8-16,-1 12-6 0,3-9-15 0,-3 9-6 15,5-13-11-15,-2 3-7 0,-2-1-15 0,1-1-7 16,-2 12-15-16,4-17-6 0,-1 7-7 0,-3 10-7 16,6-17-12-16,-6 2-1 0,5 9-7 0,-5 6-3 15,3-16-5-15,-3 16-5 0,3-19 1 0,0 16-9 16,-3 3-3-16,0 0-7 0,3-14-3 0,-3 14-10 15,0 0-7-15,0 0-5 0,0 0-7 0,3-10-4 16,-3 10-8-16,0 0 1 0,0 0-6 0,0 0-6 0,0 0 7 16,0 0-2-16,0 0 2 0,1 32 2 0,-1-18 5 15,0 3 5-15,0 1 8 0,3 4 3 16,-1-5 17-16,2 4-6 0,-1 5 9 0,0-1 5 0,0 1 7 16,3-2 6-16,0 2-3 0,3 1 5 15,-3-5 2-15,1 2 0 0,1 1 13 0,-2-1-22 0,3 0 6 16,-5-6 1-16,7 2-3 0,-8-2 8 0,1 0-20 15,8 5-5-15,-5-11-5 0,1 5 3 0,-1-6-9 16,1 3-8-16,-4-2-8 0,2-4 5 0,-3 2-2 0,2-2-7 16,-1-1 0-16,-4-7 2 0,8 14-10 0,-5-8-19 15,-3-6-13-15,6 7-18 0,-6-7-43 16,0 0-40-16,6 7-41 0,-6-7-48 0,0 0-45 0,0 0-36 16,6 7-52-16,-6-7-45 0,0 0-63 0,0 0-78 15,0 0-358-15,0 0-945 0,8-27 418 16</inkml:trace>
          <inkml:trace contextRef="#ctx0" brushRef="#br0" timeOffset="134778.8964">21755 6203 290 0,'14'10'312'15,"-8"-3"-3"-15,1 0-8 0,1 0-14 0,2 10-20 16,-2-6-12-16,-2 6-10 0,1-3-11 0,-1 7-17 15,0-1-14-15,-3-2-10 0,3 0-18 0,-5 3-20 16,2 0-11-16,-1 4-12 0,-4-8-14 0,-2 5-11 0,-2 1-19 16,-1-1-38-16,1-5-51 0,-3 2-48 15,-5 3-49-15,1-2-70 0,1-6-81 0,-2 4-338 16,4-4-635-16,1 0 282 0</inkml:trace>
        </inkml:traceGroup>
        <inkml:traceGroup>
          <inkml:annotationXML>
            <emma:emma xmlns:emma="http://www.w3.org/2003/04/emma" version="1.0">
              <emma:interpretation id="{8583670A-3861-4C9B-98E4-B0B258CE2069}" emma:medium="tactile" emma:mode="ink">
                <msink:context xmlns:msink="http://schemas.microsoft.com/ink/2010/main" type="inkWord" rotatedBoundingBox="24310,6664 28531,6436 28570,7160 24349,7388"/>
              </emma:interpretation>
            </emma:emma>
          </inkml:annotationXML>
          <inkml:trace contextRef="#ctx0" brushRef="#br0" timeOffset="136104.5686">22887 5800 218 0,'0'0'247'0,"0"0"-5"0,0 0-6 0,5-8-14 16,-5 8-17-16,0 0-16 0,0 0-10 15,0 0-13-15,0 0-8 0,0 0-6 0,0 0-6 16,-37 11-12-16,23-6-6 0,-2 2-8 0,-1 1-9 15,-1-1-3-15,-4 5-6 0,0-3-9 0,-1 4 1 0,0-3-8 16,6 0-7-16,1-3-11 0,1 4 0 16,1-4-5-16,1 0-11 0,1 3 1 0,3-6-2 0,2 3-9 15,-1 0-3-15,8-7-14 0,-9 13 5 0,9-13-2 16,-4 11-1-16,4-11-4 0,-3 12-6 0,3-12 8 16,10 8-3-16,-4-1-8 0,3-3 4 0,-1 0-4 15,6 0 0-15,3 1 1 0,-1 0-5 0,4 0-6 16,-1-3 8-16,6 8-6 0,1-6 4 0,-1 1-7 15,2-6 4-15,0 4-4 0,-3 0 2 16,1 1 8-16,0 3-17 0,-5-3 9 0,-1-2 1 0,1 3 0 16,3 2 1-16,-3 0 2 0,-2-1 1 0,0 2 1 15,-2-5 0-15,-3 7-3 0,4-3 2 0,-7 4 7 0,2 0 1 16,-3-4-7-16,3 3 15 0,-6 0-7 16,-1-3 0-16,0 3 2 0,-3-2 5 0,-1 3 9 15,-1-11 6-15,-1 19 9 0,-5-11 5 0,-4 2 0 16,-1 1 1-16,-2-2-5 0,-1-1-3 0,-2 0 1 0,-1 0 4 15,0-1-12-15,0 1 1 0,-2-4-5 0,-1 3 2 16,2-3-7-16,-1-1-4 0,3 1-3 0,-1-2 1 16,1-2-10-16,4 3-8 0,0-1-5 0,12-2-32 15,-21 0-29-15,21 0-23 0,-15-5-40 0,15 5-26 16,-12-6-33-16,12 6-38 0,-4-9-39 0,4 9-48 16,0 0-333-16,13-26-691 0,-4 12 305 0</inkml:trace>
          <inkml:trace contextRef="#ctx0" brushRef="#br0" timeOffset="136373.8131">23667 5812 160 0,'-3'-16'300'0,"3"16"-14"16,0 0-14-16,-11-7-17 0,11 7-14 0,0 0-15 15,0 0-15-15,-26 9-3 0,14-2-10 0,3 6-6 16,-10 3-6-16,7-3 1 0,-3 7 4 0,3 0 0 16,-1 1 7-16,-1 1-8 0,1 5 2 15,4-3-7-15,-2-2-3 0,3 3-5 0,0-1-6 0,4 0-10 16,2 0-8-16,2 2-8 0,2-2-7 0,-1 0-6 16,2 0-13-16,3-2-10 0,1-4-6 0,1 1-11 15,-1-4-9-15,1 0-7 0,-1 1-9 0,7-2 0 16,-2-2-9-16,0 0-7 0,1-1-18 0,-1 1-19 0,1-6-37 15,1 1-39-15,-1-1-66 0,4-5-43 16,-7 5-36-16,5-6-47 0,-2 0-51 0,-1 0-63 0,2-7-413 16,4 0-845-16,-3-4 374 0</inkml:trace>
          <inkml:trace contextRef="#ctx0" brushRef="#br0" timeOffset="137007.5817">24274 5930 105 0,'0'0'293'0,"0"0"-17"0,-10 8-17 0,10-8-18 15,-6 6-19-15,6-6-14 0,0 0-16 0,-1 13-15 16,1-13-16-16,0 0-13 0,0 0-7 0,8 18-11 16,-5-11-5-16,-3-7-6 0,6 10-3 0,0-2-10 15,-3-1-7-15,5-2-4 0,-1 0-2 0,-1 1-7 0,6 1 0 16,2 0-4-16,-1-1 3 0,0 1-2 15,5 2-8-15,-1-3-10 16,1 3 3-16,0 1-13 0,4 0 3 0,-7-3 9 0,3 3-18 0,0-2 6 0,-3 2-1 16,-2 1 5-16,2-4-5 0,-2 6 0 0,1-5-11 15,-2 2 9-15,-5-1 0 0,-1-1 13 0,2 0-13 16,-3 0-5-16,0 1 10 0,-4-2 1 0,-1-7 8 16,-1 18 0-16,1-18 0 0,-12 16-6 0,5-9-1 15,-1 1-6-15,-4 2-5 0,-1-4-3 0,-1 2-6 16,1-1-2-16,-1 0-9 0,1-4-9 0,-3 3-29 15,1 0-33-15,1-4-29 0,-1 0-28 16,5 0-30-16,10-2-10 0,-21 0-35 0,21 0-34 0,-18-4-46 16,11-1-44-16,7 5-67 0,-8-15-243 0,8 7-660 15,0 8 292-15</inkml:trace>
          <inkml:trace contextRef="#ctx0" brushRef="#br0" timeOffset="136623.1453">24255 5907 42 0,'9'-4'270'0,"4"-3"-7"0,1 2-12 16,2-2-15-16,1 5-9 0,-2-3-12 0,2 2-16 16,1 0-16-16,2-3-11 0,-4 2-15 0,4-1-11 15,-6 3-8-15,4-2-13 0,2 0-15 0,-2 1-6 0,-3 0-12 16,1-2-13-16,-1 4-5 0,0-6-10 15,0 5-16-15,-5 0-24 0,-10 2-29 0,20 0-35 16,-20 0-34-16,13-1-40 0,-13 1-56 0,0 0-78 0,10-2-180 16,-10 2-464-16,0 0 205 0</inkml:trace>
          <inkml:trace contextRef="#ctx0" brushRef="#br0" timeOffset="137321.5766">24908 5700 44 0,'0'0'316'0,"12"-3"-29"0,-12 3-15 16,0 0-19-16,20 2-17 0,-20-2-14 0,14 5-16 16,-2 5-10-16,0-1-13 0,0 3-4 0,-1 0-3 15,5 7-10-15,-2-1-6 0,0-1 1 0,1 4 5 16,3 0-2-16,-1 1-7 0,-1-2-10 0,-2 2 8 15,2 1-2-15,-3 2-5 0,2-1-10 0,-4-3-4 16,-1 0-4-16,1 1-3 0,-2 1-13 0,-5 1-4 0,-1-7-8 16,-2 2-7-16,-2 4-9 0,-5-5-4 0,3-1-6 15,-6 1-8-15,2-4-6 0,-2 3-7 16,-2-2-5-16,-1-1-16 0,-1 0-30 0,2 0-43 0,-2-2-26 16,1-3-66-16,0 1-30 0,5-3-30 0,-1-2-43 15,1 1-41-15,7-6-75 0,-12 3-345 16,12-3-753-16,0 0 334 0</inkml:trace>
          <inkml:trace contextRef="#ctx0" brushRef="#br0" timeOffset="137638.4305">25655 5988 104 0,'0'0'333'0,"12"-6"-13"15,-1 5-15-15,-1-1-12 0,5-1-15 0,-1-1 6 16,5 2-31-16,0 2-11 0,-1-1 0 0,6 1-26 0,3 0-4 16,-3 0-6-16,1 0-10 0,-5 0-7 15,-3 1-5-15,13-2-7 0,-13 1-14 0,-4 0-7 0,7 1-10 16,-10-2-5-16,6 1-15 0,2 1-4 0,-7-1-10 16,1 0-10-16,-12 0-9 0,22 0-8 0,-12 0-6 15,1 2-4-15,-11-2-13 0,15-2-6 0,-15 2-4 16,13 0-5-16,-13 0-5 0,14 2-7 0,-14-2-13 15,0 0-26-15,12 4-31 0,-12-4-28 0,0 0-12 16,7 5-49-16,-7-5-20 0,0 0-26 0,0 0-30 16,0 0-37-16,-19 18-46 0,19-18-55 0,-20 4-342 15,7 0-736-15,-2 1 326 0</inkml:trace>
          <inkml:trace contextRef="#ctx0" brushRef="#br0" timeOffset="137857.2572">25723 6198 202 0,'0'0'305'0,"0"0"-7"0,0 0-3 16,14 13-10-16,-14-13-16 0,20 0-7 0,-4 0-26 15,1 2 1-15,1-2-11 0,2 0-10 0,0-2-13 0,5 2 0 16,-5 0-17-16,8-2-17 0,-9 2-12 0,7-3-7 16,-2 3-13-16,1-3-20 0,-4 3-10 0,4 3-6 15,-6-6-14-15,1 3 3 0,-5 0-16 0,1 0-22 16,-5 0-27-16,-11 0-39 0,23 0-45 0,-14 0-38 15,-9 0-44-15,14 0-66 0,-14 0-77 0,15-5-365 16,-9 2-701-16,-6 3 311 0</inkml:trace>
          <inkml:trace contextRef="#ctx0" brushRef="#br0" timeOffset="138238.9015">26543 6017 382 0,'0'0'375'16,"10"-11"-23"-16,-4 5-17 0,2-2-10 0,1 4-16 15,-2-3-18-15,2-2-14 0,-2 1-22 0,5-1-25 0,-3-2-23 16,2 4-18-16,-4-6-17 0,5 2-16 0,-4-4-11 16,1 2-18-16,0-7-12 0,1 6-7 0,-4-2-14 15,7 3-9-15,-7-5-11 0,5 3-10 0,-4-2 2 16,2 3-10-16,-3-2-6 0,0 4-8 0,2-1 3 15,-5 6-2-15,0 0 2 0,-3 7-2 0,6-11-12 16,-6 11-1-16,0 0-5 0,7-7-4 0,-7 7-6 16,0 0-2-16,0 0 6 0,0 0-4 0,0 29 11 15,0-16 10-15,0 2 9 0,0 9 11 0,0-2 6 0,-3-1 11 16,3 6 7-16,0 2 0 0,3-1 1 0,-3-1-1 16,6 2-4-16,-5 8-6 0,5-11-2 15,-3 3-5-15,0-5-8 0,0 5-1 0,3-4-9 0,-1 3 0 16,-2-7-3-16,-3 3-13 0,6-2-19 0,-6-3-45 15,0-7-60-15,0 3-81 0,0 0-57 0,0-4-66 16,0-11-94-16,-9 14-470 0,3-7-932 0,6-7 412 16</inkml:trace>
        </inkml:traceGroup>
      </inkml:traceGroup>
      <inkml:traceGroup>
        <inkml:annotationXML>
          <emma:emma xmlns:emma="http://www.w3.org/2003/04/emma" version="1.0">
            <emma:interpretation id="{17F6A52E-748C-4314-A4F7-7DE86D639471}" emma:medium="tactile" emma:mode="ink">
              <msink:context xmlns:msink="http://schemas.microsoft.com/ink/2010/main" type="line" rotatedBoundingBox="4133,9146 29629,7951 29681,9064 4185,10259"/>
            </emma:interpretation>
          </emma:emma>
        </inkml:annotationXML>
        <inkml:traceGroup>
          <inkml:annotationXML>
            <emma:emma xmlns:emma="http://www.w3.org/2003/04/emma" version="1.0">
              <emma:interpretation id="{4B2AA1C0-A619-47E9-A839-7A122ADDF7BD}" emma:medium="tactile" emma:mode="ink">
                <msink:context xmlns:msink="http://schemas.microsoft.com/ink/2010/main" type="inkWord" rotatedBoundingBox="4138,9270 6767,9147 6813,10136 4185,10259"/>
              </emma:interpretation>
            </emma:emma>
          </inkml:annotationXML>
          <inkml:trace contextRef="#ctx0" brushRef="#br0" timeOffset="145629.8149">2682 8687 179 0,'0'0'212'0,"0"0"-13"0,0 0-11 0,0 0-12 16,0 0-10-16,-12-17-4 0,12 17-7 0,0 0-7 15,0 0-5-15,0 0-7 0,0 0-6 0,0 0-7 16,0 0-7-16,-4-10 1 0,4 10 1 0,0 0-8 16,0 0-2-16,0 0-10 0,0 0-5 0,0 0-6 15,0 0 4-15,0 0-13 0,0 0-3 0,0 0-6 16,0 0-10-16,0 0-3 0,0 0-6 0,0 0-7 16,0 0-2-16,0 0-3 0,0 0-4 0,0 0 8 15,0 0 0-15,0 0 4 0,0 0 4 0,16 35 5 16,-14-22-1-16,2 4 10 0,-1-3 2 0,0 3 1 15,2 1 7-15,4 2-1 0,-5 2 7 0,5-5 5 16,-5 7-2-16,1-6-1 0,2 5 1 0,-2-4 10 0,1-5-6 16,0 10-1-16,-3-7-2 0,3 6 0 0,-2-6-3 15,-1-1 0-15,2-7-3 0,2 8 4 0,1-3-2 16,-4 3-5-16,5-4-1 0,1 2-4 0,-5-5-4 16,1 1 4-16,-2-1-4 0,2-1-3 0,2 3 1 15,-2 1-2-15,-3-5-3 0,1 1 1 0,-1-2-3 16,-3-7 1-16,6 16-1 0,-6-16-2 0,6 13 4 15,-3-8 5-15,-3-5 0 0,3 12 2 0,-3-12 2 16,-1 12-1-16,1-12 0 0,-8 12-11 0,2-6 5 16,0 0-3-16,6-6-1 0,-18 14-7 0,9-10-4 15,-1 2 5-15,2-2-7 0,-2-2-1 0,0 3-1 16,10-5-2-16,-26 2 0 0,17 2-4 0,-3-5-6 0,12 1-2 16,-22 1 0-16,10-2-6 0,12 1-2 0,-21-5 0 15,9 1-8-15,-1 1 2 0,-1-3-9 16,1 1-11-16,0-5-16 0,1 2-19 0,0-2-26 0,1-1-31 15,1 1-28-15,-2-4-35 0,3 1-44 0,-5-8-40 16,4 6-32-16,3-2-25 0,-4-2-39 0,-1 4-44 16,2-10-61-16,-1 3-383 0,1-2-898 0,1-2 398 15</inkml:trace>
          <inkml:trace contextRef="#ctx0" brushRef="#br0" timeOffset="145875.8842">2400 8557 87 0,'-1'-17'369'0,"1"17"-24"0,-2-17-14 0,2 8-11 16,0 9 2-16,-1-22-17 0,1 10-12 0,0 12-10 0,1-17-19 16,-1 17-13-16,0-16-20 0,0 16-20 0,2-13-19 15,-2 13-22-15,1-9-18 0,-1 9-21 0,0 0-13 16,5-10-11-16,-5 10-13 0,0 0-16 0,0 0-39 15,0 0-39-15,0 0-38 0,21 15-45 0,-15-9-27 16,1 5-44-16,4-2-49 0,-6-2-53 0,9 1-74 16,-10-1-257-16,13-1-635 0,-4-2 281 0</inkml:trace>
          <inkml:trace contextRef="#ctx0" brushRef="#br0" timeOffset="146223.136">3076 8607 128 0,'0'0'291'15,"10"4"-5"-15,-10-4-7 0,0 0-10 0,11 6-15 16,-11-6-13-16,12 1-13 0,-12-1-11 0,16 6-9 0,-16-6-5 16,18 2 5-16,-9 0-6 0,1-1-4 15,4 4 2-15,-2-5-6 0,1 0-2 0,5 1-5 16,-3-1 1-16,0 0-12 0,3 0-4 0,-3 0-5 0,3 3-12 15,1-3-9-15,-3-3-12 0,2 3-3 0,0 0-3 16,-3-1-14-16,3 1-6 0,-2 0-9 0,2-1-9 16,-3 1-5-16,0-2-9 0,-15 2-10 0,30-2 0 15,-23 4-11-15,-7-2-4 0,20-2-6 0,-20 2-3 16,13 0-8-16,-13 0-3 0,14-1-3 0,-14 1-16 16,0 0-19-16,15 1-25 0,-15-1-30 0,7 5-32 15,-7-5-36-15,0 0-36 0,4 8-28 0,-4-8-27 16,0 0-26-16,0 0-32 0,-13 21-33 0,6-14-30 15,-1-4-48-15,-5 5-262 0,-1-2-705 0,-2 1 311 16</inkml:trace>
          <inkml:trace contextRef="#ctx0" brushRef="#br0" timeOffset="146430.0241">3258 8842 252 0,'-6'7'247'16,"6"-7"-6"-16,-8 6-8 0,8-6-6 0,0 0-8 0,-6 10-6 15,6-10-3-15,0 0 0 0,0 0 1 0,0 0-6 16,21 7-7-16,-9-7-4 0,-12 0-2 0,27-3-2 15,-8 2-5-15,-1 1-11 0,2-3-2 0,5-4-21 16,0 5-10-16,2 1-22 0,-1-3-7 0,1 0-8 16,-1 1-11-16,1 1-9 0,-10 1-7 0,8 1-9 15,-6-1-20-15,1-2-29 0,-5 3-42 0,3 0-35 16,-4 0-33-16,-2 0-29 0,-12 0-41 0,21-3-48 16,-21 3-68-16,18-1-62 0,-12-2-247 0,-6 3-633 15,11-7 280-15</inkml:trace>
          <inkml:trace contextRef="#ctx0" brushRef="#br0" timeOffset="147212.782">4294 8515 156 0,'0'0'324'0,"-12"5"-10"16,12-5-17-16,-12 7-17 0,12-7-22 0,-8 6-18 15,8-6-16-15,-11 7-15 0,11-7-22 0,-7 7-5 16,4 1-10-16,3-8-23 0,-6 10 0 0,6-10-15 16,-5 14-2-16,5-14-10 0,-3 13-8 0,0-3-12 15,3-10-13-15,0 15-5 16,0-15-9-16,3 12-5 0,-3-12-6 0,3 12-6 0,-3-12-4 0,6 11 12 15,-1-4-18-15,-5-7-5 0,10 6-5 0,-4-1-4 16,-6-5 2-16,16 6-6 0,-7-5-3 0,2 2 7 16,-1-2-10-16,7 2-10 0,-7 0 1 0,7-2-3 15,-3-1 7-15,1 2-10 0,3-2 5 0,0 1-2 16,-1 2-7-16,0-2 4 0,0 1 0 0,1 2-1 16,0 1 2-16,-3-3 11 0,2 2-14 0,-2 2 4 15,0-2 10-15,-1 4-10 0,-4-6 5 0,4 5-1 16,-4 3 7-16,0-6 3 0,-2 3 4 0,-2 0 1 15,1-3 19-15,-7-4-2 0,2 14 14 0,-2-14 5 0,-3 15 6 16,3-15 2-16,-12 18 3 0,3-9-1 0,-4 5-3 16,-4-6-4-16,-2 5-3 0,2-2-5 0,-1-2-7 15,-7 2-5-15,1 2-2 0,0-2-3 0,2 0-8 16,3-4 0-16,1-1-8 0,0 1-9 0,1-3-10 16,4 3-34-16,3-6-26 0,1 2-29 0,0 0-26 15,9-3-39-15,-12 2-41 0,12-2-32 0,0 0-43 16,0 0-43-16,0 0-59 0,0-20-361 0,0 20-782 15,16-23 346-15</inkml:trace>
          <inkml:trace contextRef="#ctx0" brushRef="#br0" timeOffset="146761.1495">4233 8511 341 0,'0'0'335'16,"9"-2"-9"-16,-9 2-10 0,18-7-11 0,-10 3-12 15,-8 4-11-15,19-6-5 0,-4 2-12 0,0 0-10 16,-2-2-12-16,5 2-10 0,0 1-12 0,-2-3-11 16,4-2-16-16,-2 4-13 0,-2-2-16 0,3 2-19 15,1 2-14-15,-2-3-9 0,-2 3-13 0,2-2-11 16,-3 0-11-16,3 3-8 0,-6-1-7 0,1-2-13 15,-2 3-19-15,-11 1-30 0,19 0-45 0,-19 0-32 16,13-3-38-16,-13 3-35 0,11-3-30 0,-11 3-38 16,0 0-41-16,0 0-51 0,0 0-75 0,0 0-254 15,0 0-680-15,0 0 301 0</inkml:trace>
          <inkml:trace contextRef="#ctx0" brushRef="#br0" timeOffset="147393.2948">4937 8753 279 0,'17'8'295'0,"-4"-1"3"0,3 3-15 15,-7 0-2-15,5 1-14 0,-2 3-9 0,0 0-4 16,-5 4-20-16,-1-1-20 0,-4 4-13 15,2 6-16-15,-7-2-16 0,2 3-11 0,-4-1-12 0,-2-3-28 16,-2 10 3-16,-3 1-25 0,0-11-31 0,3 2-50 16,-5 6-47-16,-1-4-60 0,-2-4-67 0,2-1-80 15,-2-1-331-15,7-6-616 0,-2-4 272 16</inkml:trace>
        </inkml:traceGroup>
        <inkml:traceGroup>
          <inkml:annotationXML>
            <emma:emma xmlns:emma="http://www.w3.org/2003/04/emma" version="1.0">
              <emma:interpretation id="{85F28B4D-A21C-4E33-8519-D958184C5D09}" emma:medium="tactile" emma:mode="ink">
                <msink:context xmlns:msink="http://schemas.microsoft.com/ink/2010/main" type="inkWord" rotatedBoundingBox="8010,9144 9532,9073 9567,9812 8044,9883"/>
              </emma:interpretation>
            </emma:emma>
          </inkml:annotationXML>
          <inkml:trace contextRef="#ctx0" brushRef="#br0" timeOffset="148271.4725">6372 8600 280 0,'0'0'314'0,"0"0"-20"0,0 0-20 0,0 0-8 16,21-5-23-16,-21 5-21 0,24-9-20 0,-11 2-18 16,0 3-24-16,2-3-6 0,3-3-13 0,5-2-18 0,-1 0-13 15,2 1-4-15,-3-1-10 0,-2-1-14 0,2-1-5 16,-3 3-15-16,-3 1 0 0,1-3-5 15,-4 4-2-15,-3-2-8 0,2-1 2 0,-4 1-8 0,-3-1-6 16,4 0 2-16,-5-2-8 0,-3 6 3 0,0 8 0 16,-3-20-7-16,-5 7-5 0,2 4-2 0,-4-3-7 15,-2 4 7-15,-3 1-4 0,2 1-2 0,-7 1-3 16,3 4 4-16,-9-3 0 0,-2 4-2 0,1 3 9 16,2 0 5-16,-17 4-2 0,15 1 12 0,2 1 3 15,2-2 4-15,1 7-7 0,1 0 8 16,5 0 1-16,2-1 2 0,2 2-12 0,0-4-6 0,6 5 1 15,2-5-11-15,-1 4 7 0,7-2 1 0,1 1 1 16,0 1-6-16,6-2 0 0,1-1-14 0,2-1 16 0,2-2 1 16,7 1-12-16,-2-3 5 0,3-2 7 15,5-4-9-15,4 0 5 0,-4 3-3 0,2-9-1 0,-3-1-2 16,1 0 0-16,0 1-7 0,-3-2-3 0,4-1 4 16,-4-3 2-16,-1-1-4 0,-3 1-3 0,-2 3 0 15,0-3 4-15,-4-1-9 0,-1-1 11 0,-2 3 0 16,0 0-2-16,-5 4-2 0,2 1-1 0,-8 5 2 15,9-10-1-15,-9 10-2 0,10-5 2 0,-10 5-3 16,0 0 3-16,0 0 3 0,0 0 4 0,0 0 3 16,0 0 8-16,6 26 14 0,-6-12 1 0,0 3 17 15,0-1 17-15,0 9 4 0,0 1 14 0,-3-3 9 16,6 2 5-16,-3 5 6 0,0-5 5 0,2 3-1 16,1-3 3-16,-3 1-3 0,1-1-4 0,-1 1-1 0,3 1-12 15,2-2-5-15,1-6-5 0,-5-3-10 16,-1 2-5-16,6-1-9 0,-4 0-6 0,2-4-3 0,-4 2-10 15,3 0-2-15,-3-2-2 0,0-2-14 0,3-3-21 16,-3-8-31-16,2 18-39 0,-2-18-47 0,-2 13-56 16,2-13-57-16,2 10-38 0,-2-10-36 15,0 0-54-15,0 0-71 0,0 0-436 0,0 0-932 0,0 0 413 16</inkml:trace>
          <inkml:trace contextRef="#ctx0" brushRef="#br0" timeOffset="148552.8457">7203 8587 213 0,'0'0'370'16,"11"-5"-20"-16,-11 5-11 0,14-6-14 0,-4 1-19 0,2 5-5 16,2-6-14-16,1 3-8 0,1 2-21 15,0 1-13-15,4-1-7 0,4-1-10 0,1 2-6 16,2 0-5-16,-2 2-7 0,1-1-12 0,-7 0-13 0,8-2-13 15,-11 2-11-15,16-1-13 0,-10 0-11 0,0 0-19 16,2-1-7-16,1 2-14 0,-5 2-4 16,-1-6-17-16,1 3-3 0,-10 0-12 0,-10 0-23 0,19-1-32 15,-8 1-42-15,-11 0-49 0,15 1-47 0,-15-1-38 16,0 0-38-16,0 9-37 0,0-9-38 0,0 0-52 16,-26 15-64-16,10-10-297 0,-14 1-752 0,2 3 334 15</inkml:trace>
          <inkml:trace contextRef="#ctx0" brushRef="#br0" timeOffset="148717.4037">7349 8749 163 0,'-2'7'285'0,"2"-7"-16"16,-6 8-7-16,6-8 5 0,0 0-4 0,0 0-8 15,0 0-12-15,20 10-13 0,-4-10-10 0,-6 0-19 16,10 0-16-16,8-3-24 0,-2 1-7 0,0-3-22 0,6 2-6 16,-5 2-18-16,4-3-7 0,-1 0-12 0,0 1-18 15,-2 4-23-15,-3-1-40 0,2 2-37 16,-11-1-51-16,4-1-53 0,-7 0-64 0,4 4-94 0,-8-4-228 15,-9 0-561-15,19 0 248 0</inkml:trace>
        </inkml:traceGroup>
        <inkml:traceGroup>
          <inkml:annotationXML>
            <emma:emma xmlns:emma="http://www.w3.org/2003/04/emma" version="1.0">
              <emma:interpretation id="{3D57CCF8-3D57-48DD-A1CA-19FA1F4C3DE9}" emma:medium="tactile" emma:mode="ink">
                <msink:context xmlns:msink="http://schemas.microsoft.com/ink/2010/main" type="inkWord" rotatedBoundingBox="9914,8875 14263,8671 14308,9626 9958,9830"/>
              </emma:interpretation>
            </emma:emma>
          </inkml:annotationXML>
          <inkml:trace contextRef="#ctx0" brushRef="#br0" timeOffset="150397.6833">8184 8379 183 0,'0'0'298'0,"0"0"-9"0,6-9-6 16,-6 9-15-16,0 0-7 0,7-5-22 0,-7 5-19 0,12-6-10 15,-12 6-19-15,0 0-18 0,0 0-2 0,23 7-5 16,-16 0-4-16,2 0-9 0,-2 3 3 16,2 1-6-16,-1 3 5 0,1 0-6 0,1-1-1 0,-1 2-5 15,2 0-2-15,-5 1-2 0,4-2-10 0,-1 4-7 16,-3-4-4-16,1-2-8 0,-1 2-6 0,0 1-8 15,2-4-9-15,-2-2-7 0,0 3-10 0,1-8-6 16,-7 6-2-16,0-10-5 0,9 12-7 0,-6-7-5 16,-3-5-4-16,5 11-3 0,-5-11-2 0,6 4 0 15,-6-4-6-15,0 0 0 0,0 0-1 0,13 0-5 16,-13 0-2-16,0 0-3 0,12-11-6 0,-12 11-10 16,13-16 0-16,-7 3-13 0,2 2-8 0,-2-5-5 15,0 1-4-15,1-1 2 0,-1-6-10 0,2 4 5 0,-2 2 5 16,-3-3 4-16,4-4-6 0,-4 9 12 0,3 1-5 15,-3-1 6-15,0 6 8 0,-3 8 9 16,4-14 8-16,-1 7 6 0,-3 7 2 0,3-14-1 0,-3 14-3 16,0 0-7-16,0 0 3 0,0 0-1 0,0 0 1 15,0 0-1-15,0 0 5 0,0 0 2 0,12 24 3 16,-12-13 8-16,5 2 4 0,1 0-3 0,-6 0-4 16,3 3 6-16,7-1-6 0,-7-2 2 0,0 0-1 15,8 3-4-15,-5-3-4 0,-4 0 2 0,6-2 0 16,1 0 0-16,-3-3-2 0,1 0 0 0,-1 0-4 15,0-3 1-15,2 1-2 0,4-2 0 0,-5 0 6 16,5 0-7-16,-12-4 0 0,16 2-3 0,-5-2-2 16,-11 0-6-16,19-6-5 0,-10 3-3 0,-1-3-4 15,7-1-6-15,-5-6-5 0,0 2 1 0,-1-3-7 16,-3 1 2-16,2-4-1 0,-2 1 0 0,1 1-1 16,-1 0 10-16,0 1-1 0,-3 1 1 0,2 1 1 0,-2 4 4 15,-3 8 2-15,6-16 4 0,-6 16 0 0,3-8 0 16,-3 8-1-16,0 0-3 0,7-5 5 15,-7 5-3-15,0 0 4 0,0 0 5 0,0 0-4 0,12 21 6 16,-5-13 4-16,-4 1 3 0,3 1-1 0,2 0 5 16,-2 5-3-16,6-4-4 0,-5 2 3 0,5 0 2 15,-4 1 1-15,3-3-4 0,-3 0 0 0,2-2-1 16,2 0 3-16,-1-3-1 0,-2-2-3 0,1-1 2 16,-1 1 1-16,-1-3-2 0,-8-1-4 0,22 4 2 15,-22-4-10-15,16-2-6 0,-4-3-6 0,-12 5-5 16,17-9-2-16,-10 2-8 0,2-3-4 0,-1-2-1 15,-3 0 0-15,4-2 1 0,-4-1 1 0,4 1 12 16,-6 1-10-16,4-2 3 0,-1-1 1 0,0 3 5 16,2 4 3-16,-5 0-1 0,-3 9 2 0,6-16 2 15,0 10-2-15,-6 6 1 0,0 0 2 0,7-7 6 16,-7 7-6-16,0 0 8 0,0 0 7 0,0 0 2 0,19 12 9 16,-13-4 7-16,0 3 5 0,-1-3 5 15,4 2 0-15,-2 3 5 0,2-1 5 0,2-1 0 16,-2 1-1-16,4-4 3 0,0 3-1 0,2-3-1 0,2 1-1 15,-4-2 2-15,7 0-4 0,-1-4-1 0,0 0 0 16,1 2-4-16,-1-5-1 0,6 0-2 0,-5-1-3 16,-1-3 0-16,8-1-4 0,-11 0-2 0,4 1-1 15,-4-2 2-15,7-10-2 0,-7 7-4 0,-1-5-3 16,-2 5-2-16,-2-6-6 0,1 0 0 0,-5-1-6 16,-1 1-8-16,2-2-1 0,-5 2-2 0,0-1-1 15,-3 1 2-15,0 1 0 16,-6 3-1-16,-2 0 1 0,2 3 3 0,-7-1-2 0,1 3 1 0,-5 5 1 15,-2-1 4-15,3 2-4 0,-4 3 2 0,4 1 1 0,-4 3 6 16,7 4-3-16,-6-1 3 0,5 0 1 0,-1 1 2 16,-1 6 3-16,3-3-1 0,4 0 3 15,-2-1 5-15,8 2-4 0,-3 0 3 0,2 2-5 16,4-4 3-16,0 0 3 0,0 2 0 0,4-5-2 16,2 1 2-16,-3-4-1 0,0 3 1 0,8-1 0 0,-5 0-3 15,7 0 3-15,-1-4 0 0,1 2-4 0,1-3 2 16,-2-4-3-16,-2 2-7 0,6-4-13 0,-2-2 1 15,2 0-8-15,-4 0-4 0,2-2-3 0,5-1-5 16,-6-7-1-16,2 4-1 0,-1-5-4 0,2-1-5 16,-2-5 6-16,5 0 7 0,-6 0-6 0,-1 0 1 15,2-1-5-15,2 0 17 0,-4 4-2 0,-1 3 4 16,1 0 0-16,-5 2 10 0,3 2-2 0,-4 3 7 16,8-4 8-16,-8 7 2 0,3-1 2 0,-9 6 3 15,13-3 2-15,-13 3 5 0,17 0 7 0,-17 0 9 16,16 7 4-16,-4 0 3 0,1 0 8 0,-2 3 4 0,1 1 10 15,-2-1-3-15,4 2 8 0,5 6 0 0,-4-7 4 16,6 4 6-16,0 2 1 0,-1-5 4 16,3 3 4-16,-4-4-3 0,8 1-2 0,-5 0-5 0,4-5 1 15,1 1-4-15,-2-4-7 0,0 0-9 16,2-1 5-16,-4 0-4 0,2-2-9 0,3-1-3 0,-1-1-11 16,-2 1 4-16,2-4-2 0,-1 0-5 0,-1 2-3 15,-6 1-2-15,-1-2-9 0,0-1-2 0,0 1-2 16,-3 2-7-16,-5-1-9 0,5-3-13 0,-7 5-15 15,-8 0-11-15,16-3-15 0,-16 3-21 0,11-3-18 16,-11 3-18-16,0 0-20 0,9-4-25 0,-9 4-25 16,0 0-23-16,0 0-21 0,0 0-26 0,0 0-34 15,0 0-46-15,0 0-54 0,0 0-374 0,0 0-828 0,0 0 367 16</inkml:trace>
          <inkml:trace contextRef="#ctx0" brushRef="#br0" timeOffset="150683.9312">10606 8156 301 0,'-8'-10'329'0,"8"10"-19"0,0 0-14 0,-6-7-20 16,6 7-15-16,0 0-17 0,0 0-11 0,0 0-13 15,0 0-6-15,-29 12 7 0,20 0 2 0,-2 2 2 16,-2 4 8-16,-4 5 5 0,1-3-7 0,-2 3-8 15,-3 5-8-15,3-4-6 0,-3 6-16 0,2-5-16 16,-3 4-12-16,8-5-19 0,-2 2-11 0,1-5-12 16,-4 3-15-16,-2 4-9 0,6-4-9 0,1-7-9 15,1 6-18-15,1-1-22 0,-4-4-32 0,7-1-42 16,-5-3-50-16,4 1-54 0,2-5-41 0,-1 1-47 0,-3-1-47 16,2-4-58-16,4-1-88 0,6-5-325 15,-10 3-805-15,10-3 357 0</inkml:trace>
          <inkml:trace contextRef="#ctx0" brushRef="#br0" timeOffset="151779.4982">11191 7897 18 0,'4'-6'238'0,"-4"6"-4"0,0 0-4 15,7-6-8-15,-7 6-4 0,0 0-9 16,0 0-10-16,0 0-10 0,6-7-7 0,-6 7-12 16,0 0-10-16,0 0-19 0,0 0-1 0,0 0-10 0,0 0-4 15,0 0-6-15,0 0 1 0,-32 17-11 16,26-10-4-16,-6-1-6 0,-3 3 1 0,6 4-12 15,-5 0-1-15,-2 5 2 0,7-4 1 0,-4 0-4 0,-1-2-9 16,4 1 2-16,1-3-14 0,1 5-1 0,2-6-3 16,0 1-6-16,0-2-5 0,3 3-4 0,-1-1-8 15,4-10-7-15,-6 16 5 0,6-16-18 0,0 15 15 16,0-15 11-16,12 13-18 0,-9-8 2 0,6 1 0 16,-9-6-4-16,15 8 3 0,-3-4-8 0,-5 0 2 15,5 0-3-15,-4-3-4 0,8 3 0 0,-6-4-3 16,2 2 3-16,5 0-4 0,-7 0-4 0,-4 1-2 15,-6-3 5-15,17 5-3 0,-8-2-3 0,-9-3 1 16,13 8 11-16,-7-4-3 0,-2 3 19 0,-4-7-8 16,2 15 6-16,1-7 17 0,-3-8-1 0,-6 23 9 15,1-11 2-15,-2 2 1 0,0-3 1 0,-2 3-1 0,1-2 0 16,-1 0-4-16,3 2-6 0,-3 0-5 16,5-3-2-16,-5 2-4 0,3-5-4 0,-2 3-3 15,4-5-3-15,-2 4-1 0,6-10-4 0,-3 14-4 0,3-14 1 16,-6 11-4-16,6-11 0 0,-3 11-1 0,3-11-7 15,0 0-7-15,9 13-10 0,-9-13-7 0,13 1-6 16,-13-1-18-16,17 2-6 0,-7 0-2 0,-10-2-3 16,27 0 0-16,-19 0 10 0,11 0 1 0,-10 2 2 15,-9-2 3-15,27 1-1 0,-17 3 8 0,-4-2 6 16,5 4 0-16,-2-1 7 0,-2 2 11 0,-1 0 10 0,-6-7 15 16,10 16 12-16,-5-5 5 0,2 0 13 15,-1 3 3-15,-1-5 2 0,-2 6-3 0,-2-8 3 16,-1 3-5-16,3 1-7 0,-1 1 2 0,-2-12-3 0,0 19-4 15,3-11-5-15,-3-8-1 0,3 18-7 16,-2-8 1-16,-1-10-17 0,0 14-28 0,0-14-34 0,2 11-49 16,-2-11-36-16,0 0-28 0,10 6-41 0,-10-6-39 15,12 5-44-15,-12-5-53 0,0 0-86 0,0 0-247 16,15-15-732-16,-8 8 324 0</inkml:trace>
          <inkml:trace contextRef="#ctx0" brushRef="#br0" timeOffset="152156.2329">11586 8255 364 0,'0'0'363'0,"0"0"-13"16,1-16-27-16,-1 16-18 0,3-12-20 16,0 4-20-16,-3 8-25 0,9-14-18 0,-1 5-19 15,-2 4-15-15,4-8-13 0,-1 2-17 0,0 0-7 0,0 0-11 16,0-5-11-16,0 2-6 0,1 0-9 0,1 1-12 15,-4 1-12-15,1-1-1 0,-4 2-2 0,3 4-3 16,-5-6-7-16,5 5 4 0,-7 8 0 0,5-13 0 16,-5 13-7-16,6-8-4 0,-6 8-10 0,0 0-4 15,1-10-8-15,-1 10-5 0,0 0 1 0,0 0-7 16,0 0 11-16,0 0 6 0,-1 34 10 0,-2-19 5 16,0 2 12-16,1 1 2 0,-2 6 6 0,-2 0 4 15,4 0-5-15,1 0-3 0,-2-1 2 0,1-6-8 16,2 4-4-16,0 2 0 0,0 0-8 0,2-6-9 15,1-1-6-15,-3-1-4 0,3 0-2 0,-3 1-3 16,3-5-9-16,1 4-10 0,1-3-25 0,-4-1-36 16,1-3-49-16,-2-8-50 0,4 16-61 0,-4-9-44 15,0-7-39-15,8 10-49 0,-8-10-60 0,0 0-82 0,7 4-293 16,-7-4-825-16,0 0 365 0</inkml:trace>
          <inkml:trace contextRef="#ctx0" brushRef="#br0" timeOffset="152510.8886">11985 8299 320 0,'5'-10'334'16,"1"2"-12"-16,-2-2-16 0,2-3-17 0,3 4-16 15,-3-3-15-15,3 1-23 0,0-2-18 16,-3-2-20-16,6-1-16 0,0 3-30 0,-5-5 1 0,7-1-15 16,-1-1-19-16,1-2-8 0,-5 1-15 0,1-1-3 15,-2 2-11-15,-1-3-7 0,-3 11-1 0,-1-1-6 16,2 3 7-16,-4 2 2 0,-1 8-6 0,2-11 0 15,-2 11-3-15,0 0-11 0,4-12-5 0,-4 12-13 16,0 0 6-16,0 0-1 0,0 0 4 0,0 0 6 16,0 0 9-16,0 0 13 0,-7 44 18 0,5-29 5 15,-2 9 16-15,4 0 16 0,-2-6 6 0,-2 6 0 0,2 4 6 16,1-1 6-16,1-2-1 0,-3 1-6 16,7 0-5-16,-5-1-13 0,2-4-6 0,-2 3-14 15,1-3 0-15,0 0-10 0,1 3-7 0,1-6-12 0,-2-1-4 16,4 0-8-16,-2-3-9 0,-2 1-13 0,4-2-20 15,-4-2-32-15,2 0-44 0,-2-11-48 0,0 14-62 16,0-14-53-16,0 14-49 0,0-14-37 0,0 0-41 16,1 10-49-16,-1-10-70 0,0 0-359 0,0 0-890 15,0 0 393-15</inkml:trace>
          <inkml:trace contextRef="#ctx0" brushRef="#br0" timeOffset="152681.4297">12482 8348 53 0,'0'0'366'0,"15"5"-25"0,-5 1-18 0,-2 0-16 15,-2 2 0-15,0 4-4 0,0 0 5 16,-3 2-8-16,1 1-4 0,-2 1-20 0,2 3-21 16,-4 1-26-16,3 4-13 0,-4 0-25 0,1-2-14 0,-5 2-19 15,-2-8-14-15,-5 8-17 0,3-4-17 16,-3 4-51-16,-1-2-52 0,-1-6-56 0,2 1-50 16,2-4-53-16,-2 3-65 0,-2-6-76 0,2 4-382 15,-1-7-729-15,4-2 323 0</inkml:trace>
        </inkml:traceGroup>
        <inkml:traceGroup>
          <inkml:annotationXML>
            <emma:emma xmlns:emma="http://www.w3.org/2003/04/emma" version="1.0">
              <emma:interpretation id="{39E5DD54-39F9-4157-B692-A5BDDC0A6445}" emma:medium="tactile" emma:mode="ink">
                <msink:context xmlns:msink="http://schemas.microsoft.com/ink/2010/main" type="inkWord" rotatedBoundingBox="14925,8744 18989,8553 19025,9320 14961,9511"/>
              </emma:interpretation>
            </emma:emma>
          </inkml:annotationXML>
          <inkml:trace contextRef="#ctx0" brushRef="#br0" timeOffset="153716.3638">13187 8073 256 0,'3'-10'295'0,"-3"10"-11"0,0 0-4 16,0 0-20-16,0 0-4 0,0 0-34 0,6-6-26 16,-6 6-7-16,0 0-1 0,0 0-2 0,2 26 11 15,-2-12 16-15,0 3-7 0,1-2 4 0,-1 2 4 16,2 8-3-16,1-1 0 0,-3-1 3 0,6 3-11 16,-5-5-5-16,7 3-4 0,-2-1-11 0,0 2-7 15,0-8-13-15,1 5-13 0,1 2-12 0,-4-6-9 0,1 0-13 16,4-4 0-16,-5 3-20 0,-1-3-7 0,4 3-12 15,-2-4-4-15,-4-2-7 0,2 0-8 16,0 0-6-16,-1-4-5 0,2 2-17 0,-4-9-19 0,2 16-29 16,-2-16-31-16,1 8-42 0,-1-8-33 0,2 8-40 15,-2-8-23-15,0 0-34 0,0 0-35 0,0 0-35 16,0 0-32-16,0 0-31 0,0 0-63 0,0 0-276 16,-15-35-751-16,12 22 332 0</inkml:trace>
          <inkml:trace contextRef="#ctx0" brushRef="#br0" timeOffset="153977.8764">13198 8120 183 0,'0'0'252'0,"1"-23"-10"0,1 14-13 16,1-1-2-16,3-2-9 0,-2 1-15 0,2-2-6 16,5 3-16-16,-2-1-6 0,4 4-15 0,1-3-16 15,2 3-2-15,-3 2-18 0,4-1 0 0,1 2-6 0,-2 3-9 16,2 1-10-16,0-2-1 0,1 5-11 15,-2 0-6-15,-1 5-6 0,0 3 5 0,-1 1 1 16,-4 0 4-16,1 5-1 0,1 1 2 0,-4 2 5 16,-3-3 13-16,0 1 6 0,-4-1 0 0,-1 6 6 0,-1-5 2 15,-1-1 0-15,-5 8-7 0,0-9-8 0,1 1-6 16,-4 0-7-16,2 1-12 0,-1-4-9 16,1-1 0-16,1 4-11 0,-3-5-3 0,-2 0-7 0,5 0-7 15,-1-4-24-15,4 1-29 0,-1-2-38 16,4-7-37-16,-8 9-31 0,8-9-28 0,0 0-32 15,-4 8-45-15,4-8-61 0,0 0-39 0,0 0-355 0,0 0-734 16,19-33 325-16</inkml:trace>
          <inkml:trace contextRef="#ctx0" brushRef="#br0" timeOffset="154263.1886">13926 7940 292 0,'0'0'319'0,"0"0"-24"0,0 0-19 0,0 0-16 16,0 0-13-16,0 0-10 0,-3 26-11 0,3-26-16 16,-14 27 10-16,11-4 15 0,-6-5-14 0,5 6 2 0,-7 1-3 15,5-4 3-15,1 6-5 0,0-4-2 0,2 1-4 16,0 3-7-16,0-2-12 0,2 0-9 16,1-1-13-16,1-3-9 0,2-2-13 0,0-1-14 0,3-1-8 15,0-1-17-15,0 8-7 0,-3-10-6 0,3 1-10 16,0-2-9-16,4-2-7 0,-5-2-6 0,-1 0-8 15,2-1-13-15,2-3-24 0,-2 2-36 0,0-1-42 16,-6-6-53-16,15 4-54 0,-15-4-51 0,17-3-46 16,-17 3-49-16,14-3-70 0,-5-5-103 0,1-1-250 15,1-7-796-15,-1 1 353 0</inkml:trace>
          <inkml:trace contextRef="#ctx0" brushRef="#br0" timeOffset="154492.8695">14398 8078 62 0,'0'0'335'0,"14"-5"-20"0,-14 5-11 0,12-3-11 15,-3-1-14-15,-9 4-20 0,24-7-13 0,-9 6-22 0,-1 0-9 16,6-4-22-16,1 5-9 0,-3-5-16 0,1 3-11 16,0-1-16-16,-2 2-7 0,1-2-8 15,-3 3-18-15,3-4-6 0,-5 2-17 0,2-2-6 0,-3 3-6 16,1 1-6-16,2-3-30 0,-15 3-17 0,18-1-34 15,-18 1-16-15,13-2-30 0,-13 2-36 0,8-5-43 16,-8 5-54-16,0 0-58 0,0 0-320 0,0 0-618 16,0 0 273-16</inkml:trace>
          <inkml:trace contextRef="#ctx0" brushRef="#br0" timeOffset="154849.8164">14431 8083 325 0,'-10'7'306'0,"2"-3"-17"0,8-4-19 0,-13 10-18 16,7-2-22-16,0-2-18 0,6-6-16 16,-7 13-14-16,4-6-14 0,3-7-12 0,-5 15-12 15,5-15-11-15,-1 16-10 0,1-16-9 0,3 19-3 0,0-11-9 16,0 1-6-16,3-1-3 0,1 2-11 16,0-3-8-16,4 2 5 0,2 2-8 0,-1-3 8 15,2-1-7-15,1 3-2 0,2-3-3 0,0 3 0 0,1-2-18 16,4 3 11-16,-4-3 16 0,1-3-18 0,1 5 2 15,-4-3-2-15,2 0 4 0,-3 0-5 0,-2 3 1 16,-2-5-6-16,2-1-2 0,-5 5-5 0,-1-5 4 16,1 1 1-16,-2 2-14 0,-6-7 15 0,7 11 0 15,-7-11-3-15,-1 11-3 0,1-11 4 16,-8 15-8-16,-2-9-5 0,5 2 2 0,-7-1-8 0,-1 1-8 16,-1-2-19-16,-2 1-22 0,3-4-34 0,4 4-38 15,-6-4-30-15,-2-2-20 0,7-1-22 0,10 0-31 16,-28 3-33-16,19-6-46 0,0-1-58 0,-2-3-300 15,4-1-683-15,-1-4 301 0</inkml:trace>
          <inkml:trace contextRef="#ctx0" brushRef="#br0" timeOffset="155243.7597">14947 7819 57 0,'5'10'301'16,"1"-4"-12"-16,0 2-8 0,-2-1-9 0,10 5-10 0,-4 0-12 16,0 5-8-16,8 1 0 0,-4 0-13 0,2 2-5 15,4-1 4-15,5 11-11 0,-3 1 4 0,-4-10 0 16,0 3-12-16,-1 0-4 0,-3 2-11 0,6 5-6 16,-7-8-8-16,1 3-9 0,-2-1-9 0,-2-1-8 15,-3 1-11-15,-1-1-12 0,-4 0-7 0,-1-3-14 16,-4 2-6-16,0-6-10 0,-5 6-8 0,-3-2-9 15,2-3-5-15,0-4-9 0,-7 3-15 0,2-3-27 16,-2 3-39-16,3-4-51 0,-1-2-54 0,1 0-40 16,2-4-37-16,4-1-38 0,-4-2-45 0,-2 3-61 0,13-7-88 15,-11 0-269-15,11 0-758 0,0 0 335 0</inkml:trace>
          <inkml:trace contextRef="#ctx0" brushRef="#br0" timeOffset="155401.3384">15598 8249 73 0,'13'0'351'15,"-13"0"-13"-15,15-2-6 0,-15 2-14 16,22-3-14-16,-2-1-15 0,-2 4-8 0,1-1-14 0,6 1-10 16,2-2-13-16,1 2-11 0,4-3-11 0,-2 3-18 15,-1-3-11-15,0 2-15 0,2-3-12 0,2 4-14 16,-5-3-13-16,1-1-15 0,0 3-8 0,0-1-15 0,-1-1-10 15,-3-1-8-15,-5 3-9 0,-2-2-9 0,-3 1-12 16,0 1-26-16,-2-1-21 0,-1 0-42 16,-3-1-40-16,-9 3-36 0,13-7-40 0,-13 7-48 0,0 0-50 15,0 0-66-15,-4-19-95 0,4 19-211 0,-20-18-673 16,8 6 298-16</inkml:trace>
          <inkml:trace contextRef="#ctx0" brushRef="#br0" timeOffset="155639.9797">15982 8023 36 0,'0'0'371'0,"0"0"-37"16,0 0-26-16,0 0-21 0,-4 11-10 0,4-11-8 15,0 13-3-15,0-13 3 0,-2 19-4 0,4-4-9 16,-2-2-11-16,0 5-2 0,1-5-12 0,-1 7-11 16,6 2-14-16,-4-7-10 0,-2 3-13 0,4 1-17 15,-4-1-12-15,5 3-16 0,-4-3-14 0,-1 1-8 16,3-4-14-16,0 2-8 0,-1-2-8 0,-2-3-9 0,0 3-21 15,0-4-25-15,0-11-42 0,0 19-37 16,1-11-34-16,-1-8-29 0,6 9-32 0,-6-9-33 16,11 7-35-16,-11-7-38 0,9 0-52 0,-9 0-51 0,0 0-302 15,20-15-708-15,-8 6 313 0</inkml:trace>
          <inkml:trace contextRef="#ctx0" brushRef="#br0" timeOffset="155989.7305">16355 8097 374 0,'8'-7'351'0,"-8"7"-28"0,0 0-35 0,0 0-25 16,12-2-19-16,-12 2-10 0,0 0-8 0,0 0-10 15,10 19-20-15,-6-8-3 0,2-2-8 16,0 2-8-16,0 2 9 0,0 3-16 0,-1-5-4 0,1 6-7 16,1 1-9-16,2-4-5 0,-4 6-7 0,1-5-10 15,0 2-7-15,1-4-13 0,-1 2-2 0,0-1-11 16,-2-1-6-16,-2-4-9 0,2 0-7 0,-4-9-7 0,5 13-8 15,-5-13 0-15,6 8-3 0,-6-8-1 16,0 0-2-16,4 10 0 0,-4-10-3 0,0 0-5 16,0 0-4-16,0 0-3 0,0 0 0 0,0 0-5 0,0 0-5 15,0 0 1-15,9-35-5 0,-6 22-2 0,2-3 0 16,4 1 0-16,-2-8-4 0,7 0-2 16,-3-1-2-16,3 3-1 0,-1-1 1 0,2-2-8 15,-1 0-5-15,4 6-14 0,-8 1-9 0,2 3-20 0,1 3-22 16,2-9-21-16,-1 14-38 0,-2-4-25 0,1 4-26 15,-3 0-19-15,-2 3-36 0,-8 3-38 16,16-1-39-16,-16 1-60 0,18-4-299 0,-18 4-720 0,18-4 320 16</inkml:trace>
          <inkml:trace contextRef="#ctx0" brushRef="#br0" timeOffset="156264.8474">17196 7701 293 0,'0'0'327'0,"0"0"-18"0,0 0-22 15,0 0-12-15,0 0-11 0,-13 34-3 0,4-19 1 0,0 2 1 16,-1 6 3-16,-1 1-3 0,1 2-5 16,2 1-6-16,1 1-7 0,-2 7-9 0,4-7-9 15,1-1-13-15,1 3-14 0,3 3-14 0,1 2-17 0,4-7-17 16,1-1-9-16,1-2-12 0,1 3-10 0,1-6-11 15,1 5-16-15,-1-2-5 0,4 2-15 0,-1-2-20 16,-3-4-37-16,3 0-47 0,-1-6-63 0,2-2-68 16,-4 0-56-16,3 2-68 0,-5-4-86 0,1-1-444 15,2-4-882-15,-1-1 391 0</inkml:trace>
        </inkml:traceGroup>
        <inkml:traceGroup>
          <inkml:annotationXML>
            <emma:emma xmlns:emma="http://www.w3.org/2003/04/emma" version="1.0">
              <emma:interpretation id="{C032FA2C-DD1D-4AFF-8B16-CDC456AD0BAC}" emma:medium="tactile" emma:mode="ink">
                <msink:context xmlns:msink="http://schemas.microsoft.com/ink/2010/main" type="inkWord" rotatedBoundingBox="19352,8434 24222,8205 24269,9215 19399,9443"/>
              </emma:interpretation>
            </emma:emma>
          </inkml:annotationXML>
          <inkml:trace contextRef="#ctx0" brushRef="#br0" timeOffset="156845.1009">17618 7843 301 0,'0'0'358'0,"0"0"-15"15,0 0-8-15,0 0-11 0,0 0-12 0,0 0-10 16,0 0-10-16,30 3-18 0,-19-3-13 0,7-4-13 16,1-2-13-16,6 2-14 0,2 1-13 0,-2-3-16 15,2 1-17-15,0-1-14 0,-3 2-16 0,4-3-18 16,-4 4-8-16,-6 2-10 0,2-2-15 0,-6 1-7 16,1 0-9-16,2 0-10 0,-5 1-6 0,-12 1-37 0,13-2-25 15,-13 2-34-15,14-4-33 0,-14 4-49 0,8-1-33 16,-8 1-29-16,0 0-46 0,0 0-52 0,0 0-64 15,0 0-339-15,0 0-735 0,-38 8 324 0</inkml:trace>
          <inkml:trace contextRef="#ctx0" brushRef="#br0" timeOffset="157245.8631">17770 7843 198 0,'0'0'324'16,"-19"6"-10"-16,9-2-7 0,-1-2-18 0,4 3-14 15,7-5-23-15,-20 7-14 0,13-1-11 0,-2-1-9 16,3 1-12-16,-1 1-19 0,1-1-10 0,-3 1-9 0,1 4-15 16,5-3-15-16,3-8 9 0,-7 17-28 15,4-7-6-15,3-1-5 0,0-9-10 0,0 18-1 16,3-10-10-16,-3-8-8 0,7 16 2 0,1-9-6 0,-1-1-4 16,5-3-5-16,1 4 1 0,4 0-13 15,1 0-4-15,0-3-5 0,-3 2-2 0,2 3-1 16,1-3-17-16,0 1 7 0,2-4 4 0,-2 5-5 0,-2-1-3 15,3-1 6-15,-1 1-3 0,-4 3 0 0,1-2 5 16,-1 0 2-16,-2 0 1 0,0 0 2 0,-6 0 2 16,2-1 3-16,-5 2 2 0,1-3 5 0,-4-6 2 15,8 12 6-15,-5-2 3 0,-3-10 7 0,-6 14 1 16,0-4-1-16,-2-5-3 0,-2 4-1 16,-4-2-10-16,2 3-5 0,-4-5-6 0,0 2-3 0,1 0-4 15,-2 0-4-15,1-3-6 0,1 2-6 0,0-4-14 16,-1 2-23-16,1-3-24 0,7 1-25 0,8-2-36 15,-19 2-43-15,19-2-41 0,-12-5-37 0,12 5-30 0,-9-6-36 16,9 6-49-16,0-17-64 0,0 17-358 16,8-20-819-16,0 8 363 0</inkml:trace>
          <inkml:trace contextRef="#ctx0" brushRef="#br0" timeOffset="157488.2811">18281 8028 240 0,'0'0'288'16,"20"-4"-8"-16,-6 3-2 0,-1 1-7 0,1-2-6 16,4-2-10-16,-3 4-7 0,1 0-10 0,-1-1-10 15,0 1-4-15,1-2-8 0,-1 2-10 0,0 0-11 16,3-3-9-16,-6 3-11 0,-2-1-17 0,-10 1-14 16,27-4-13-16,-16 4-18 0,-11 0-9 0,20 0-9 15,-9-2-8-15,-11 2-13 0,18-1-15 0,-18 1-17 16,19 0-25-16,-8 0-34 0,0-2-31 0,-11 2-28 15,18-4-36-15,-7 4-29 0,-11 0-39 0,16-4-48 0,-5 1-65 16,-2-1-328-16,-9 4-672 0,16-11 298 16</inkml:trace>
          <inkml:trace contextRef="#ctx0" brushRef="#br0" timeOffset="157741.8612">18882 7752 216 0,'0'0'327'0,"0"0"-10"0,14 0-13 0,-14 0-16 16,12 0-16-16,-12 0-10 0,15 0-14 0,-15 0-13 15,20 4-19-15,-7-4-10 0,-1 2-14 0,3-4-7 16,-2 2-14-16,5 2-11 0,-3-8-15 0,0 5-11 16,2 2-11-16,-3-1-11 0,-2 0-12 0,3 0-8 15,-1-1-6-15,1 2-14 0,-15-1-1 0,19 0-10 16,-9 0-40-16,-10 0-28 0,17 0-29 0,-17 0-26 15,13-1-28-15,-13 1-37 0,0 0-36 16,0 0-49-16,12-3-56 0,-12 3-83 0,0 0-199 0,0 0-597 0,0 0 264 16</inkml:trace>
          <inkml:trace contextRef="#ctx0" brushRef="#br0" timeOffset="158217.435">18928 7800 12 0,'0'0'330'0,"-17"5"-16"15,11 1-23-15,6-6-22 0,-10 5-28 0,10-5-18 16,-12 8-18-16,6-3-19 0,6-5-22 0,-4 14-3 16,4-14-9-16,-3 12-18 0,3-1-8 0,0-11-5 15,0 12-12-15,0-12-5 0,6 17-11 0,-5-10-9 16,-1-7-9-16,8 14-9 0,-4-7 1 0,-4-7-7 16,12 17-7-16,-8-10-3 0,2 3-2 0,2-1 3 15,2 2-5-15,-2-4 1 0,2 5-3 16,1 0 1-16,-1-3 4 0,4 5-6 0,-4-4 3 0,2 4 3 15,1-3-4-15,-1 1 3 0,2 0 1 0,-1 1-1 16,-1-2-1-16,0 0 2 0,-2 0 6 0,2 2-1 16,-4-4-1-16,-1 0-5 0,-1 0 3 0,-1-1 0 0,-4 1 9 15,-1-9 0-15,0 12 5 0,0-12-7 16,-7 15 2-16,1-8-2 0,-2 0-9 0,1-2 0 16,-7 3-7-16,4-4-3 0,-2 0-7 0,2-2-18 0,10-2-26 15,-20 7-35-15,10-6-32 0,10-1-29 16,-17 4-28-16,17-4-25 0,-16-1-35 0,16 1-40 0,0 0-49 15,-15-7-78-15,8 1-258 0,7 6-671 0,-2-16 298 16</inkml:trace>
          <inkml:trace contextRef="#ctx0" brushRef="#br0" timeOffset="158541.8418">19462 7589 52 0,'0'0'280'0,"0"0"-11"0,4-12-20 0,-4 12-17 16,0 0-13-16,0 0-15 0,8-6-12 0,-8 6-14 16,0 0-12-16,0 0 0 0,0 0-9 0,26 14-5 15,-14-4 4-15,0 3-12 0,-3 1-2 0,5 7 4 16,-2-2 3-16,1 4 8 0,-1 2 10 0,1 0-11 15,-2 9 3-15,-4-6-4 0,7 6-5 0,-4 2-9 16,-2 1-8-16,-2-1-11 0,0 3-9 16,-5-12-13-16,-2 1-6 0,-1 8-8 0,-4-2-9 0,0-6-14 15,-1-2-26-15,-4 0-52 0,-1-2-54 0,2 1-46 16,-2-3-60-16,-3-1-67 0,-3-2-76 0,5-4-388 16,1-8-763-16,3 4 338 0</inkml:trace>
          <inkml:trace contextRef="#ctx0" brushRef="#br0" timeOffset="160235.4311">19857 7485 253 0,'0'0'247'0,"0"0"-15"0,0 0-10 15,0 0-4-15,0 0-16 0,0 0-5 0,0 0-15 0,0 0-7 16,0 0-12-16,0 0-9 0,0 0-8 0,0 0-9 16,0 0-5-16,0 0-13 0,0 0-8 0,0 0-6 15,0 0-15-15,0 0-5 0,0 0-2 0,0 0-13 16,0 0-9-16,0 0-5 0,0 0 3 16,0 0-13-16,0 0-4 0,34-13-4 0,-34 13-2 0,14 0-3 15,-14 0 3-15,18 4-6 0,-8-4-1 0,-10 0 6 16,19 2-13-16,-11 2-1 0,-8-4-3 0,18 3 4 15,-11 1 1-15,-7-4-3 0,18 5-3 0,-12-2-3 16,-6-3-1-16,11 10 5 0,-7-6-5 0,-4-4 4 16,9 11-7-16,-5-6 3 0,-4-5 5 0,5 11-2 15,-5-11 10-15,3 13-15 0,-2-6 10 0,-1-7 2 16,3 16 2-16,-3-8 1 0,0-8 7 0,2 18-4 16,-1-10 10-16,-1-8-11 0,0 18 10 0,0-11-11 15,0-7 5-15,-1 17 4 0,1-17 2 0,0 18 2 0,0-18 6 16,0 14-8-16,-2-4 3 0,2-10 1 15,3 14-3-15,-3-14-4 0,0 17 4 0,0-17-4 16,-1 15 1-16,1-15-2 0,0 12 7 0,0-12-6 0,0 12-2 16,0-12-1-16,4 12 9 0,-4-12-2 0,5 11-5 15,-5-11 6-15,10 8-1 0,-4-3-9 0,-6-5 9 16,9 7-2-16,-1-4-2 0,-8-3 2 0,10 8-2 16,-10-8-3-16,13 6-1 0,-7-4-1 0,-6-2 1 15,14 5-7-15,-14-5 10 0,9 2-5 0,-9-2-1 16,10 4-4-16,-10-4-4 0,0 0 2 0,0 0-2 0,9 4-2 15,-9-4-2-15,0 0 1 0,11 4-4 16,-11-4-1-16,4 6 1 0,-4-6-1 0,0 0 0 0,6 11 1 16,-6-11-1-16,3 11 1 0,-3-11 0 0,0 0 9 15,-6 15 3-15,2-5 5 0,4-10 2 0,-8 13 5 16,2-6 4-16,-1 5 0 0,-4 0 2 0,7 1-3 16,-8-4 0-16,1 4-3 0,4-7-3 0,0 2 0 15,1 0-7-15,-2 3 1 0,2-3 2 16,0-3-8-16,6-5-3 0,-6 17-2 0,3-9 1 0,3-8-2 15,-1 17-2-15,1-17 0 0,3 13 1 0,1-6-8 16,-4-7 7-16,9 17-4 0,-6-9 2 0,2 2 4 16,1-3-8-16,5 4-5 0,-3 2 4 0,2-4-4 0,-7 2 3 15,8-2-3-15,-4 6 0 0,-1-3-2 16,2 1 2-16,-5 0 0 0,3 0-1 0,0 0 10 16,-2 1-5-16,-1-4 2 0,0 2 0 0,-1 2 1 0,-2-2 7 15,0-12 1-15,-5 22-5 0,-1-9 1 0,3-1-2 16,-3 1 5-16,0-2-4 0,-1 4-4 15,-4-5 0-15,7-2-9 0,-2 1-15 0,-2 0-24 0,4-1-31 16,4-8-38-16,-12 12-40 0,6-5-31 0,6-7-31 16,-7 6-28-16,7-6-20 0,0 0-45 0,0 0-48 15,0 0-82-15,0 0-332 0,0 0-828 0,0 0 367 16</inkml:trace>
          <inkml:trace contextRef="#ctx0" brushRef="#br0" timeOffset="160677.0649">20616 7997 338 0,'0'0'359'0,"0"0"-20"0,0 0-13 0,0 0-9 16,0 0-19-16,0 0-6 0,0 0-1 0,0 0-25 15,12-1-17-15,-12 1-6 0,0 0-11 0,0 0-11 16,0 0-5-16,15 1-5 0,-15-1-11 0,0 0-9 16,18 0-5-16,-18 0-14 0,18 0-3 0,-18 0-9 15,21 0-9-15,-11 3-9 0,2-2-10 0,4-1-8 16,1 0-9-16,1-1-6 0,-2 1 2 0,2 0-20 15,0-4-4-15,-2 0 2 0,1 2-20 0,-4 2-5 16,2-1-4-16,0 1-5 0,-2-3-7 0,-1 2-2 16,-12 1-7-16,21-1 0 0,-21 1-8 0,15-2 3 15,-15 2-7-15,15-1-2 0,-15 1-7 0,10-4-1 16,-10 4 0-16,0 0-4 0,14 0-5 0,-14 0-11 0,0 0-15 16,0 0-15-16,0 0-18 0,0 0-20 0,16 0-21 15,-16 0-21-15,0 0-22 0,0 0-26 0,0 0-25 16,0 0-19-16,0 0-16 0,0 0-18 0,0 0-19 15,-25 24-29-15,14-19-20 0,1 3-31 0,1-6-63 16,-1 3-252-16,-4 1-708 0,1-1 313 0</inkml:trace>
          <inkml:trace contextRef="#ctx0" brushRef="#br0" timeOffset="160863.8122">20646 8154 265 0,'0'0'283'16,"0"0"-15"-16,-11 6-12 0,11-6-8 0,0 0-1 15,0 0-10-15,0 0-7 0,0 0-9 0,0 0-6 0,20 16-8 16,-10-14-7-16,-10-2 4 0,23 4-11 16,-11-4 1-16,2 3 0 0,4-3 1 0,-1 3-12 15,2 0-5-15,2-3-7 0,4 1-7 0,1-2-7 16,-1 1-8-16,3 0-13 0,-2 0-12 0,-7 0-6 16,8 0-11-16,-2 0-14 0,-7 0-7 0,2 1-6 0,-1-1-10 15,0 0-7-15,1-1-8 0,-5 2-6 0,-2-1-25 16,-2 0-40-16,-11 0-47 0,16 1-51 0,-16-1-39 15,13 2-35-15,-13-2-32 0,0 0-47 0,0 0-52 16,0 0-86-16,0 0-282 0,0 0-743 0,0 0 328 16</inkml:trace>
          <inkml:trace contextRef="#ctx0" brushRef="#br0" timeOffset="171241.8633">21451 7765 122 0,'0'0'187'0,"0"0"-4"0,0 0-5 16,0 0-1-16,0 0-6 0,0 0 5 0,0 0 0 15,0 0-11-15,0 0 0 0,0 0-13 0,0 0-1 16,0 0-4-16,0 0-5 0,0 0-7 0,0 0 0 16,0 0-10-16,0 0-3 0,0 0-3 0,0 0-3 0,0 0-2 15,0 0 0-15,0 0 4 0,0 0 0 0,0 0-1 16,0 0 1-16,0 0-12 0,18-14-6 16,-18 14-2-16,0 0-9 0,6-8 1 0,-6 8-12 0,3-8-2 15,-3 8-1-15,6-10-8 0,-6 10-3 0,7-11 1 16,-2 3-12-16,-2 1 0 0,-3 7-7 0,6-13-6 15,-2 6-2-15,-4 7-2 0,6-11-6 0,-6 11 3 16,6-11-7-16,-6 11 2 0,5-10 9 0,-5 10-10 16,0 0-1-16,6-8-3 0,-6 8-5 0,0 0-6 0,0 0 0 15,0 0-4-15,0 0-1 0,0 0-4 16,0 0 1-16,0 0 0 0,0 0 1 0,0 0-1 16,0 0 3-16,3 29 2 0,-3-29 5 0,0 24 11 0,0-11 1 15,1 2 4-15,-2 1 17 0,2-1 11 16,-1 10 9-16,-1-3-1 0,-2 2 3 0,6-3 5 0,-3 2 7 15,0-5-5-15,0 6 2 0,0-2-1 0,1-5-3 16,-2-2 4-16,2 2-2 0,-1-3-3 0,2 3 1 16,-2-4-3-16,0 2-4 0,0-6-6 0,1 1 0 15,2-1-4-15,-3-9-10 0,2 17 1 0,-2-17-4 16,1 14 0-16,-1-14-9 0,0 14 4 0,0-14-10 16,0 0 4-16,0 14-5 0,0-14-7 0,0 0 0 15,0 10-3-15,0-10-13 0,0 0-19 0,0 0-22 16,0 0-30-16,0 0-30 0,5 10-35 0,-5-10-41 15,0 0-45-15,0 0-42 0,0 0-34 0,0 0-47 16,0 0-45-16,0 0-78 0,21-20-314 0,-14 15-842 16,-1-3 373-16</inkml:trace>
          <inkml:trace contextRef="#ctx0" brushRef="#br0" timeOffset="171851.7306">21803 7794 46 0,'0'0'311'0,"0"0"-15"16,6-9-15-16,-6 9-10 0,6-11-18 0,-6 11-11 15,6-8-13-15,-6 8-20 0,12-14-7 0,-9 10-13 16,3-3-11-16,0 1-1 0,0-2-13 0,-3 0-5 16,-3 8 8-16,12-15-18 0,-8 7-4 0,2-2-4 15,-3 3-2-15,2-4-13 0,-5 11-10 0,6-14-7 16,-3 6-3-16,-3 8-6 0,1-15-3 0,4 8-5 15,-5 7-15-15,4-16 6 0,-4 16 1 0,0-10-2 16,0 10-3-16,0 0-3 0,3-16-11 0,-3 16 5 0,0 0-8 16,0-11-5-16,0 11-8 0,0 0-5 0,0 0-6 15,0 0-6-15,0 0-4 0,0 0-9 16,0 0 2-16,0 0-3 0,0 0 3 0,0 0-5 16,5 31 4-16,-4-14 3 0,1-3 4 0,-2 3 8 15,4 1 7-15,-2 0 13 0,-1 6 3 0,3 1 2 0,1-1 7 16,-4-1 6-16,1 2 4 0,2-1 0 0,-2-8-1 15,2 4-2-15,-1-1 2 0,0-1 0 0,2 5-1 16,-5 0-4-16,4-7-3 0,-4 2 4 0,2-1-12 16,1-2-5-16,1 0 3 0,-4 0-12 0,0-2-1 15,3 1 2-15,-1 1-11 0,-1-3 1 0,2-1-12 16,-3-11 2-16,2 16-21 0,-2-7-15 0,0-9-31 0,-2 17-40 16,-1-8-46-16,3-9-58 0,0 0-65 15,-1 16-25-15,1-16-33 0,1 10-42 0,-1-10-59 16,0 0-93-16,0 0-305 0,26-15-872 15,-15 2 386-15</inkml:trace>
          <inkml:trace contextRef="#ctx0" brushRef="#br0" timeOffset="171942.4874">22447 7926 263 0,'9'2'342'0,"-9"-2"-25"15,0 0-16-15,3 14-2 0,-3-3-3 0,0-11-11 0,-1 24 2 16,-4-11-18-16,4 0-1 0,-1 1-7 0,2 3-13 15,0 1-20-15,0-1-15 0,2 1-16 0,-1-2-19 16,-1 0-11-16,5 1-27 0,-4-3-5 0,5-1-12 16,-1 2-10-16,-1 2-20 0,-1-3-4 0,0 1-18 15,0-5-28-15,-1 0-48 0,-1-3-42 0,-1-7-37 16,6 17-42-16,-4-10-34 0,-2-7-39 0,0 0-48 0,3 13-55 16,-3-13-102-16,0 0-205 0,0 0-660 0,22-8 292 15</inkml:trace>
        </inkml:traceGroup>
        <inkml:traceGroup>
          <inkml:annotationXML>
            <emma:emma xmlns:emma="http://www.w3.org/2003/04/emma" version="1.0">
              <emma:interpretation id="{129A7C3E-B903-4940-8416-51D436DDD428}" emma:medium="tactile" emma:mode="ink">
                <msink:context xmlns:msink="http://schemas.microsoft.com/ink/2010/main" type="inkWord" rotatedBoundingBox="24827,8423 25883,8374 25908,8894 24851,8944"/>
              </emma:interpretation>
            </emma:emma>
          </inkml:annotationXML>
          <inkml:trace contextRef="#ctx0" brushRef="#br0" timeOffset="172470.3429">23363 7615 115 0,'6'-9'316'0,"-6"9"-7"0,0 0-17 0,0 0-16 15,5-11-13-15,-5 11-19 0,0 0-18 0,0 0-26 16,0 0-6-16,-15-11-10 0,15 11-10 0,-20 1-11 16,20-1-2-16,-31 6-7 0,13 3-2 0,2-3-9 15,-4 0 5-15,-4 1-15 0,8 0-13 0,-5 4-12 16,3-5-7-16,3 2-2 15,2 2-16-15,0-7-8 0,1 5-5 0,4 1-9 0,-2-4-3 0,4 2-6 16,6-7-5-16,-8 13-2 0,5-5-7 0,3-8-5 0,0 0 1 16,3 16-3-16,-3-16 1 0,12 15-3 0,-3-12-2 15,8 5-3-15,-4-3 1 0,2 0-6 16,3-1 5-16,1 0-2 0,1-1-3 0,3 5-3 16,3 0 0-16,-7-3 1 0,4 2-6 0,2 0 12 0,-7 0-3 15,7 3-6-15,-5-7 9 0,0 8 0 0,3 0 1 16,-8-5 3-16,1 5 1 0,-2-2-8 0,0-1 12 15,-2 1 3-15,-3 2-1 0,2 3 1 0,-2-3 3 16,-3-2 5-16,-5 0 6 0,-1 1 5 0,0-10 3 16,-4 23 1-16,-2-17-5 0,-2 4 0 0,-4 0-7 15,0-3-2-15,-3 3-4 0,-1-2-5 0,0-1-5 16,-1-1-1-16,2 4-9 0,0-3-10 0,4-6-18 16,-1 5-20-16,3-5-19 0,-3 3-18 0,12-4-29 15,-15 0-27-15,15 0-35 0,-12-7-29 0,12 7-29 16,0 0-38-16,1-15-28 0,-1 15-52 0,14-24-70 15,-4 1-264-15,4 1-722 0,5 2 319 0</inkml:trace>
          <inkml:trace contextRef="#ctx0" brushRef="#br0" timeOffset="172770.8069">24119 7520 114 0,'0'0'299'0,"0"0"-6"0,0 0-17 0,0 0-13 16,0 0-17-16,0 0-21 0,0 0-7 0,-37 15-14 16,27-1-2-16,-4-5-4 0,2 7-6 0,-1-2 4 15,-1 6 1-15,1 4-4 0,3-9 7 0,-1 1-3 16,2 7-2-16,3-3-2 0,-1-1-10 0,1-1 0 16,3 0-4-16,0 3-11 0,1-5-9 0,-1 0-10 15,6 1-3-15,-6-2-13 0,8 1-9 0,-2 2-7 16,6-2-11-16,-3-3-6 0,-2 0-10 0,7 0-9 15,-2-2-7-15,1 0-4 0,0-4-8 16,2 3-12-16,0-3-20 0,-3-3-33 0,0 1-39 0,0-2-53 16,0 4-55-16,-9-7-54 0,22 3-50 0,-11-5-56 0,-11 2-69 15,24-9-433-15,-11 2-878 0,2-3 388 16</inkml:trace>
        </inkml:traceGroup>
        <inkml:traceGroup>
          <inkml:annotationXML>
            <emma:emma xmlns:emma="http://www.w3.org/2003/04/emma" version="1.0">
              <emma:interpretation id="{0351ACB6-B30B-492E-ACE2-6A8597CA3DE4}" emma:medium="tactile" emma:mode="ink">
                <msink:context xmlns:msink="http://schemas.microsoft.com/ink/2010/main" type="inkWord" rotatedBoundingBox="26443,8263 29636,8113 29667,8761 26473,8911"/>
              </emma:interpretation>
            </emma:emma>
          </inkml:annotationXML>
          <inkml:trace contextRef="#ctx0" brushRef="#br0" timeOffset="172992.2122">24708 7657 294 0,'11'-6'316'15,"-1"2"-14"-15,7 1-15 0,-2-2-14 0,3 3-17 16,-2-3-15-16,3 3-23 0,2-2-12 0,-1 0-20 16,5 1-17-16,2 0-15 0,0 0-15 0,-2 2-10 15,3-2-16-15,-2 2-4 0,2 1-22 0,-3-2-8 16,4-2-8-16,-5 3-18 0,-4-2-24 0,0 3-34 15,-1-3-30-15,-4 3-41 0,-3 0-34 0,-12 0-47 0,19-5-60 16,-13 3-302-16,-6 2-561 0,0 0 248 0</inkml:trace>
          <inkml:trace contextRef="#ctx0" brushRef="#br0" timeOffset="173345.8448">24926 7639 152 0,'0'0'319'15,"-15"7"-16"-15,6-6-22 0,9-1-17 0,-7 7-18 16,7-7-28-16,0 0-17 0,-14 9-17 0,14-9-12 16,-3 11-17-16,3-11-14 0,-3 11-5 0,3-11-9 15,0 0-2-15,9 20-16 0,-6-13-3 0,-3-7-6 16,6 12-5-16,0-6 0 0,2 2-4 0,2-3-1 16,4 3-2-16,1 0-3 0,-4-1 1 0,0-1-4 15,7 4 8-15,-3-2 3 0,4 0-2 0,-2 2 6 16,-1-2 4-16,2 0 2 0,6 3-4 0,-8-3-4 15,-1 2-4-15,3-3-3 0,-3 0-1 0,-2 3-3 16,1-2-5-16,-4 2-4 0,-1-3-7 0,-3 0-3 0,-3 1-7 16,1 1-2-16,-4-9 4 0,2 14-1 0,-2-14-4 15,-8 17-6-15,1-6-4 0,-2-4 1 0,-1 3-7 16,-5-2-3-16,1 2-4 0,-2 1-9 0,2-8-18 16,-2 3-18-16,0 3-28 0,5-7-35 15,-1 2-25-15,12-4-37 0,-16 1-29 0,16-1-22 0,-16 0-31 16,16 0-35-16,0 0-35 0,-15-7-36 0,15 7-84 15,-3-16-223-15,6 1-685 0,3-2 303 0</inkml:trace>
          <inkml:trace contextRef="#ctx0" brushRef="#br0" timeOffset="173632.1015">25661 7423 143 0,'11'1'298'0,"-11"-1"-12"0,12 4-12 0,-5 2-6 0,-1 0-7 16,8 1-7-16,-4 5-14 0,5 0-3 0,3 4-4 16,1-1-2-16,4 7 2 0,-2-2-4 15,2 0-4-15,7 5-9 0,2-1-1 0,-7 3-7 0,2 1-8 16,-5-7-8-16,-3 0-12 0,1-1-11 0,-4 0-11 16,1 0-9-16,-5 0-15 0,-2-3-14 15,-5-2-8-15,-1-1-10 0,0 4-4 0,-4-1-9 0,-3-3-10 16,-1 3-6-16,-2-8 1 0,-4 6-23 0,-2-6-20 15,-2 3-35-15,1-1-55 0,-2-3-53 0,1 0-49 16,1-1-38-16,1 1-36 0,-1-4-47 0,1 0-68 16,12-4-99-16,-14 3-254 0,14-3-759 0,0 0 336 15</inkml:trace>
          <inkml:trace contextRef="#ctx0" brushRef="#br0" timeOffset="173978.5969">26550 7674 81 0,'0'0'379'0,"9"5"-21"16,-9-5-13-16,0 0-23 0,0 0-24 0,0 0-5 0,20-5-16 16,-20 5-6-16,19-2-11 0,-6 0-15 15,1 2-10-15,2-2-6 0,1 2-7 0,2 0-2 0,0-4-9 16,7 2-8-16,1 2-7 0,-2-1-10 0,0 2-14 15,1-5-9-15,4 3-3 0,-4-1-16 0,3 1-8 16,-2-3-9-16,1 4-13 0,-3 0-4 0,2 0-10 16,-8-4-7-16,7 4 0 0,-7 0-15 0,-2 0-4 15,-4 0-8-15,6-2-7 0,-7 4-6 0,2-2-7 0,-14 0-4 16,13-2-4-16,-13 2-8 0,17 0-2 16,-17 0-9-16,0 0-19 0,12 0-26 0,-12 0-24 15,0 0-24-15,0 0-31 0,0 0-41 0,0 0-41 0,0 0-35 16,0 0-22-16,-23 18-27 0,7-16-36 0,-2 2-39 15,0 0-57-15,-4 3-330 0,-4-4-794 0,1 1 352 16</inkml:trace>
          <inkml:trace contextRef="#ctx0" brushRef="#br0" timeOffset="174193.0176">26711 7831 177 0,'0'0'280'0,"-6"8"1"15,6-8-2-15,0 0 0 0,0 0-4 0,0 0-13 16,23 8-4-16,-13-8-12 0,7 2 5 0,-1-1-24 15,3 2-1-15,1-6-4 0,5 0-4 0,2 5-5 16,1-2-8-16,-2-6-10 0,1 6-6 0,1-1-12 16,-1-1-17-16,3-2-12 0,-2 4-11 0,0-1-14 0,-8 1-14 15,6 0-14-15,-6 0-4 0,5-3-12 0,-8 2-7 16,-1 1-11-16,-3 0-23 0,-1-2-34 16,-12 2-40-16,20 0-55 0,-20 0-55 0,10-5-62 0,-10 5-76 15,9-6-91-15,-9 6-365 0,0 0-801 0,5-13 355 16</inkml:trace>
          <inkml:trace contextRef="#ctx0" brushRef="#br0" timeOffset="175020.9701">27684 7514 286 0,'0'0'411'0,"0"0"9"0,0 0-1 16,0 0-13-16,0 0-7 0,0 0-24 0,0 0-30 16,0 0-28-16,0 0-29 0,0 0-28 0,0 0-22 0,0 0-21 15,27-17-17-15,-27 17-18 0,11-8-16 0,-11 8-16 16,11-7-13-16,-4 1-15 0,-7 6-13 16,12-7-7-16,-4 0-12 0,-2-1-9 0,0 1-7 0,0 0-8 15,1-4-5-15,2 2-7 0,-4-2-4 16,4-1-8-16,1 0 0 0,-4-1-8 0,0 0-5 0,1 1-1 15,2 0 0-15,-3-1-3 0,2 1-9 0,-5 6 2 16,0-4-2-16,-3 10 1 0,6-14-5 0,-6 14-1 16,7-6-2-16,-7 6-4 0,3-8 0 0,-3 8-3 15,0 0 1-15,6-7-9 0,-6 7 0 0,0 0 3 16,0 0-3-16,0 0 1 0,0 0 1 0,3 25 2 16,-3-25-2-16,0 24 1 0,-3-12 1 0,0 5 5 15,3 3 3-15,-3-5 1 0,0 9 6 0,3-3 3 16,0 3 10-16,0 0 5 0,0-2 1 0,0 0 5 15,0 2 8-15,-3-6 6 0,6 5-2 0,-6-6 1 16,3 5 5-16,-3-4 3 0,3-2-1 0,-1 1 5 0,1 1 2 16,-3-1-5-16,0-2 4 0,3 1 4 0,0-3-5 15,0 3-5-15,-3-6 3 0,3-10-1 0,-3 18-5 16,6-8 2-16,-3-10-7 0,-3 19 5 0,3-19-18 16,0 13 16-16,0-13-6 0,0 13 0 0,0-13-3 15,0 0-3-15,3 12-5 0,-3-12 3 16,0 0-7-16,0 11 5 0,0-11-3 0,0 0 1 0,0 0-22 15,0 0 12-15,10 6 2 0,-10-6 0 0,0 0-21 16,9 2-5-16,-9-2 0 0,0 0-34 0,0 0-62 16,19-8-61-16,-19 8-78 0,8-9-84 0,-8 9-96 15,0 0-108-15,0 0-546 0,-2-13-1158 0,2 13 513 16</inkml:trace>
        </inkml:traceGroup>
      </inkml:traceGroup>
      <inkml:traceGroup>
        <inkml:annotationXML>
          <emma:emma xmlns:emma="http://www.w3.org/2003/04/emma" version="1.0">
            <emma:interpretation id="{341F725B-98B8-48AA-A1DB-28B77CCFC186}" emma:medium="tactile" emma:mode="ink">
              <msink:context xmlns:msink="http://schemas.microsoft.com/ink/2010/main" type="line" rotatedBoundingBox="4320,10588 15458,10251 15492,11374 4354,11712"/>
            </emma:interpretation>
          </emma:emma>
        </inkml:annotationXML>
        <inkml:traceGroup>
          <inkml:annotationXML>
            <emma:emma xmlns:emma="http://www.w3.org/2003/04/emma" version="1.0">
              <emma:interpretation id="{F4F26A39-DA6B-4637-AEFD-1CB9FED70E99}" emma:medium="tactile" emma:mode="ink">
                <msink:context xmlns:msink="http://schemas.microsoft.com/ink/2010/main" type="inkWord" rotatedBoundingBox="4320,10604 10079,10430 10112,11537 4354,11712"/>
              </emma:interpretation>
            </emma:emma>
          </inkml:annotationXML>
          <inkml:trace contextRef="#ctx0" brushRef="#br0" timeOffset="179521.4814">2584 10089 142 0,'0'0'169'0,"0"0"-1"0,4-12-12 16,-4 12-6-16,0 0-6 0,0 0-6 0,3-10-4 15,-3 10-5-15,0 0-7 0,6-6-3 0,-6 6-3 16,0 0 1-16,6-11-2 0,-6 11-7 0,0 0-4 16,6-9-8-16,-6 9-3 0,0 0-1 0,6-7-1 15,-6 7-2-15,0 0-3 0,6-7 0 0,-6 7-1 16,0 0-5-16,0 0-3 0,0 0-6 0,0 0-5 15,0 0-8-15,9-7 1 0,-9 7-11 0,0 0-6 16,0 0 0-16,0 0-1 0,0 0-7 0,0 0 6 16,0 0 6-16,6 21 0 0,-6-21 1 0,3 13-5 0,-3-13 8 15,4 18 7-15,-2-11-4 0,1 7 6 16,1 1 1-16,1-2-1 0,1 1-3 0,0 1 3 0,0-2-3 16,1-2 0-16,-1 1-1 0,-3-1-9 0,8 1 6 15,-8-2-3-15,3-2 1 0,4 4 3 0,-3 0-2 16,1-4-3-16,-2-1-1 0,0 2-4 0,-3-2 2 15,-3-7-2-15,7 13 7 0,-1-7-11 16,-1 1 2-16,-5-7-6 0,9 13-3 0,-9-13 1 0,4 11 1 16,-1-6-6-16,-3-5 1 0,5 10-1 0,-5-10-3 15,6 8 2-15,-6-8-2 0,0 0-2 0,5 8 0 16,-5-8 3-16,0 0-4 0,0 0 5 0,0 0 2 16,0 0 6-16,0 0 10 0,0 0 0 0,0 0 16 15,0 0 10-15,0 0-4 0,0 0-5 0,0 0-4 16,0 0-3-16,0 0-10 0,0 0-3 0,0 0-3 0,0 0-8 15,-4-48 0-15,4 36 3 0,0 1-11 0,3 1-1 16,-2-8-5-16,1 4 0 0,-2-3-1 0,4-1-2 16,2 1-2-16,-1-1-3 0,-1 3-1 0,2-3 2 15,0 0-6-15,0 3 1 0,2 1 0 0,-5 1-6 16,1-2 2-16,2 5 0 0,-3 2 2 0,3-1-4 16,0 0-1-16,-6 9-1 0,8-16 1 0,-4 9-1 15,2 0 0-15,1 0 3 0,1 2-4 0,1-1 0 16,0 0 1-16,1 3-3 0,1-1-2 0,2-1-6 15,2-2-9-15,1 5-6 0,-2-1-16 0,2 0-17 0,-1-1-27 16,2 1-20-16,-1-1-31 0,3 3-19 0,-1 1-24 16,0-3-18-16,-3 3-32 0,0 4-26 0,-3-1-38 15,3-3-39-15,-5 1-344 0,-10-1-737 0,17 2 325 16</inkml:trace>
          <inkml:trace contextRef="#ctx0" brushRef="#br0" timeOffset="179859.6955">3559 9831 188 0,'0'0'268'15,"0"0"-13"-15,0 0-3 0,0 0-7 0,0 0-9 16,5 18-9-16,-5-18-7 0,-5 25-7 0,1-10-14 15,1-2 6-15,-2 11 5 0,-1-2-4 0,3 0-5 0,-1 2 17 16,-2 2-1-16,3-1-10 0,1 2-1 16,-2-5-7-16,2 3-16 0,-1-1-1 0,2 4-11 15,1-8-8-15,0 4-11 0,0-6-14 0,1-1-10 16,2 1-11-16,-1-4-11 0,2 3-11 0,1-6-3 0,-1 5-11 16,1-7-7-16,-2 2-5 0,1 0-7 15,4-3-5-15,-2-1-5 0,0-2-10 0,1 1-22 0,0 0-30 16,-7-6-35-16,20 7-42 0,-11-6-35 0,4-2-66 15,-13 1-36-15,24-7-47 0,-9 1-51 0,4-7-71 16,-7 1-356-16,5-5-812 0,-1-3 359 0</inkml:trace>
          <inkml:trace contextRef="#ctx0" brushRef="#br0" timeOffset="180137.4768">4089 9955 242 0,'0'0'273'0,"0"0"-3"16,11-7-9-16,-11 7-3 0,17-5-11 0,-7 2-7 15,1 2-14-15,5-1-11 0,1-2-1 0,-1 2-6 16,3-2-10-16,-1 3-2 0,8-3-4 0,-3-2-12 0,1 2-4 16,2 0-19-16,-5 1-7 0,4-1-13 15,0 1-13-15,2-2-15 0,-2 1-4 0,-5-1-12 16,4 1-5-16,-5 1-10 0,-1 1-10 0,1 0-9 0,-2-2-6 15,-1 1-13-15,-4 4-21 0,-1-2-24 0,-11 1-34 16,19-8-27-16,-12 6-31 0,-7 2-22 0,0 0-48 16,0 0-55-16,0 0-43 0,0 0-65 0,0 0-265 15,0 0-644-15,0 0 286 0</inkml:trace>
          <inkml:trace contextRef="#ctx0" brushRef="#br0" timeOffset="180608.4493">4275 9915 25 0,'0'0'312'0,"-15"7"-18"0,5-3-10 16,1-1-20-16,-2 0-10 0,4 2-21 15,-1 2-20-15,1-1-14 0,-1-1-15 0,2 3-14 16,0 2-19-16,-1-5-11 0,7-5-8 0,-7 15-14 0,4-9-11 16,0 5-8-16,3-11-13 0,-5 13 2 15,5-13-11-15,2 14-7 0,-2-14-3 0,10 13 1 0,-3-9-3 16,1 1-4-16,-8-5-3 0,25 3 0 0,-10-3-2 15,5 3-5-15,-1-3 9 0,0 0-17 0,-1-3-7 16,3 2-1-16,2-2-3 0,-3 3-3 0,4 0 6 16,-4 3-5-16,5-3-1 0,-9 1 7 0,2 2 1 15,-1-1-1-15,-1 0 3 0,-2 1 0 0,0 1-1 16,1-1 8-16,-3 7-8 0,-1-7 7 0,-2 5-3 16,-2 0 0-16,4 2-4 0,-5-3 18 0,-3 4-6 15,1-2 5-15,-2 0 0 0,-2 4 6 0,-2 1 1 16,-2 1-2-16,-4-2-5 0,-1 0 1 0,-1 2-6 15,1-1-1-15,-5-1-6 0,-2-2-4 0,2 0-1 16,0 3-5-16,0-4 1 0,1-3-7 0,-2 6-3 16,1-8-9-16,-1 2-17 0,2 1-23 0,0-3-29 0,4-1-28 15,0-1-31-15,9-3-28 0,-15 0-25 0,15 0-28 16,0 0-34-16,-18-7-41 0,13-1-59 0,5 8-348 16,0-21-730-16,0 5 323 0</inkml:trace>
          <inkml:trace contextRef="#ctx0" brushRef="#br0" timeOffset="180865.8222">4954 9686 169 0,'0'0'250'15,"11"-4"-12"-15,-11 4-14 0,12-4-16 0,-12 4-12 16,15 0-10-16,-15 0-11 0,20 5-8 0,-8-2-7 15,1 4-7-15,2 3-6 0,0-3-10 0,7 7 1 16,-2 0 0-16,4 2-1 0,-2 1-4 0,-4 1 5 0,4 0-13 16,-2 6 5-16,-3-4-2 0,1 4 20 15,-4-1-28-15,-1 3 6 0,-1-6-8 0,-4 4 9 16,-4 1-5-16,-2-2-2 0,-7-2-4 0,2 3-4 16,-3 0-1-16,-4-1-10 0,2-2-2 0,-5-1-19 0,-2 2-9 15,0-2-3-15,3-7-4 0,0-1-11 16,-6 5-3-16,2 0-26 0,1-6-40 0,3-1-30 0,0 0-43 15,3-6-41-15,0 3-31 0,5 1-47 0,-7-2-61 16,11-6-81-16,-12 2-323 0,12-2-730 0,0 0 323 16</inkml:trace>
          <inkml:trace contextRef="#ctx0" brushRef="#br0" timeOffset="181261.1826">5774 9999 127 0,'0'0'333'0,"6"7"-20"0,-6-7-11 15,0 0-18-15,0 0-9 0,12 4-13 0,-12-4-13 0,10 0-4 16,-10 0-9-16,18 2-2 0,-3-4-2 15,-3 2-2-15,7 0-10 0,-2 0-3 0,2 0-4 0,5 0-9 16,-3 0-10-16,6-4-9 0,-1 2-6 0,0 2-12 16,2-5-3-16,-1 5-18 0,4-4-5 0,-4 3-6 15,-1 0-13-15,2-3-6 0,-1 3-6 0,0-2-9 16,4 0-6-16,-3 2-8 0,4-2-8 0,-6 4-7 16,1-1-7-16,-6-1-6 0,3-2-10 0,-5 3-1 15,-1-1-3-15,2 0-7 0,-2 1-3 0,-4 0 0 16,-2 0-2-16,-12 0-13 0,20-3-10 0,-20 3-19 15,13 0-25-15,-13 0-31 0,0 0-35 0,14 3-33 0,-14-3-26 16,0 0-54-16,0 0-32 0,0 0-33 16,0 0-40-16,0 0-51 0,-35 16-77 0,23-12-278 15,-4-2-782-15,1 2 346 0</inkml:trace>
          <inkml:trace contextRef="#ctx0" brushRef="#br0" timeOffset="181620.2484">6008 10257 200 0,'0'0'320'16,"0"0"-13"-16,0 0-4 0,0 0-16 0,24 7-10 15,-24-7 2-15,25 0-14 0,-8-3-16 0,2 1 0 16,0 0-23-16,7-1-10 0,4 0 4 0,2-1-18 16,-6 1-4-16,4-4-8 0,-5 3-12 0,8 0-11 15,-8 3-12-15,8 0-12 0,-8-4-14 0,5 2-10 16,-5-1-17-16,2 1-2 0,-7 0-12 0,5-2-8 15,-6 3-8-15,1 2-6 0,-1-4-13 0,-2 3-16 16,-1 1-28-16,0-6-30 0,-4 6-41 0,-12 0-37 0,20-2-33 16,-10 2-35-16,-10 0-40 0,21 2-42 0,-21-2-54 15,18-2-78-15,-18 2-264 0,16-3-697 0,-2 1 308 16</inkml:trace>
          <inkml:trace contextRef="#ctx0" brushRef="#br0" timeOffset="181967.6932">7146 9999 8 0,'0'0'287'15,"0"0"-10"-15,0 0-12 0,0 0-11 0,30-10-10 0,-30 10-8 16,16-10-15-16,-8 4-17 0,1-3-12 0,1 2-5 15,-1-3-10-15,0 0-12 0,1-3-22 0,-2 2 1 0,4-1-10 16,-5 0-8-16,2-2-6 0,-3-2-18 0,3 3-6 16,-5-1-6-16,2-4-12 0,-3 4-6 15,-1-3 9-15,-1 3-23 0,2-1-4 16,-1 1-1-16,-2 1-5 0,0 2-5 0,0 11 1 0,0-17-8 0,0 17-1 16,0-9-4-16,0 9-8 0,0 0-3 15,0 0 6-15,0 0-6 0,0 0 3 0,0 0-2 16,0 0 10-16,0 0 20 0,-14 42-5 0,11-27 14 0,3 3 14 15,-3 0 14-15,-1 10 14 0,3-6 14 0,-1 3 9 16,2 10 9-16,2-13 1 0,-1 3 0 0,3-1 3 16,-1 1-7-16,0 5-4 0,3-8-13 0,-3-2-1 15,0 4-12-15,2-8-9 0,1 2-11 0,-2-1-3 16,-1 1-10-16,0-5-4 0,0 1-5 0,3 3-8 0,-6-4-6 16,2-2-15-16,2 0-31 0,-4-11-34 15,-1 17-43-15,1-9-55 0,0-8-53 16,0 13-50-16,0-13-35 0,-3 13-47 0,3-13-54 0,0 0-96 0,0 0-321 15,0 0-853-15,0 0 377 0</inkml:trace>
          <inkml:trace contextRef="#ctx0" brushRef="#br0" timeOffset="182401.1926">7672 9893 283 0,'6'-11'321'0,"-6"11"-23"0,6-9-14 0,0 2-26 16,2-1-12-16,-2 1-22 0,-6 7-21 0,7-16-15 16,-1 8-19-16,2-5-19 0,3 3-11 0,-2-1-14 15,2-4-12-15,-2 3-9 0,-2-2-6 0,2 0-11 16,-1-3-7-16,1 5-9 0,-2-1-3 0,-1-1-7 16,0-1-1-16,-2 2-2 0,-1 0-5 0,3 1 10 15,-3 4 1-15,-3 8-2 0,3-12 2 0,-3 12 4 16,2-11-6-16,-2 11-3 0,6-8-5 0,-6 8-17 0,0 0 6 15,0 0 0-15,0 0-2 0,0 0 14 0,0 0 8 16,0 0 13-16,0 0 12 0,-5 42 14 16,5-30 9-16,0 6 13 0,5 5 9 0,-5 1 13 15,0 1 6-15,3 3 2 0,0-3 16 0,0 0-4 0,-3 1-10 16,6 2 3-16,-2-1-12 0,-1 0 1 16,6-3-7-16,-4 6 8 0,1-5-12 0,0 0-4 0,-2-1-11 15,2 0-9-15,3-3-15 0,-8 0 4 0,5-6-9 16,0 1-9-16,-3-1-12 0,0-1-3 0,-1 1-8 15,1-6-2-15,0 1-14 0,-3-2-24 0,0-8-27 16,6 17-45-16,-6-17-32 0,3 13-36 0,-3-13-52 16,0 11-45-16,0-11-43 0,0 0-39 0,7 4-35 15,-7-4-44-15,0 0-48 0,0 0-62 0,23-18-385 0,-14 8-942 16,4-4 416-16</inkml:trace>
          <inkml:trace contextRef="#ctx0" brushRef="#br0" timeOffset="182593.6783">8287 10010 235 0,'0'0'328'0,"0"0"-29"16,16 2-10-16,-16-2-3 0,14 8-3 0,-11-1-2 16,1 1 2-16,2 0-10 0,-3 10-11 0,0-5-3 15,3 5-6-15,-6 8-14 0,7-9-20 16,-7 8-13-16,0-1-20 0,0 0-15 0,0 3-18 0,0-1-9 16,-6 2-17-16,5-1-12 0,-5 9-11 0,0-7-21 15,-1 8-35-15,-5-4-53 0,4 3-58 0,-1-8-51 16,-1 6-32-16,1-2-54 0,-5-6-62 0,8-3-81 0,-7 1-323 15,7-9-721-15,-1 3 320 0</inkml:trace>
        </inkml:traceGroup>
        <inkml:traceGroup>
          <inkml:annotationXML>
            <emma:emma xmlns:emma="http://www.w3.org/2003/04/emma" version="1.0">
              <emma:interpretation id="{9C349447-04C6-4E9A-B104-1FF66698AA03}" emma:medium="tactile" emma:mode="ink">
                <msink:context xmlns:msink="http://schemas.microsoft.com/ink/2010/main" type="inkWord" rotatedBoundingBox="11150,10381 15458,10251 15481,11010 11173,11140"/>
              </emma:interpretation>
            </emma:emma>
          </inkml:annotationXML>
          <inkml:trace contextRef="#ctx0" brushRef="#br0" timeOffset="183539.7352">9687 9573 106 0,'3'-6'293'0,"-3"6"-9"0,0 0-6 0,5-8-17 16,-5 8-18-16,0 0-23 0,0 0-16 0,0 0-13 15,0 0-22-15,0 0-5 0,0 0-8 0,0 0-7 16,-38 11-4-16,23-4-15 0,2 0 5 0,0 3-6 15,-2-2-2-15,-2 2-6 0,1 3 9 0,-1-3-21 16,-2 5-1-16,-3-4-11 0,8 0-5 0,1 0-12 0,-1-1-6 16,0 3-8-16,3-5-4 0,2 2-6 0,3 0-7 15,-1 1-1-15,1-2-10 0,3 0-1 16,3-9-2-16,-2 13-2 0,2-13-5 0,2 18 1 0,-2-18-5 16,6 13-2-16,-3-6 0 0,6 0-5 15,-2 0 4-15,10-2 1 0,-1 0-5 0,0 3 0 16,4-3-8-16,-1 0 2 0,1-1-6 0,2 3 5 0,0-1-4 15,5-2 6-15,-8 3-7 0,1-2-2 0,-1 3-1 16,1-4 4-16,-4 1-6 0,2 2 6 0,-5-1-5 16,4 2 8-16,-1-2-5 0,-4 5 0 0,-1-1 5 15,-1 4-5-15,3-7-1 0,-4 3 6 0,-3-2 2 16,0 2 4-16,-1-1 2 0,-2-1 4 0,0 2 4 0,-3-10 9 16,-3 15 6-16,3-15-3 0,-9 17 7 15,-5-7-4-15,4 0 1 0,-3-2 2 0,-2 0-3 16,-2 2 1-16,-2-4-6 0,-1 1-4 0,-3 1 0 0,-3-8-1 15,1 3-6-15,1 1-3 0,5 2-3 0,1-5 4 16,1 3-5-16,1-2 0 0,5-1-7 16,0-1-9-16,11 0-32 0,-20-1-21 0,20 1-20 0,-13-7-33 15,13 7-32-15,-5-11-23 0,5 11-29 16,2-13-37-16,-2 13-44 0,12-18-56 0,-2 5-357 16,4 0-739-16,0 1 327 0</inkml:trace>
          <inkml:trace contextRef="#ctx0" brushRef="#br0" timeOffset="183871.0437">10385 9537 63 0,'0'0'280'0,"0"0"-3"0,0 0-7 0,0 0-12 0,0 0-10 15,-33 33-10-15,29-23-8 0,-11 11-10 0,9-5-8 16,-4 0-2-16,1 8-6 0,1 0 2 0,-4-2 2 16,5 2 7-16,4 0 7 0,-3-3-1 0,-2 4-6 15,8-1-11-15,-6 1-3 0,3-2-5 0,6-1-11 16,-3 0-10-16,0-6-12 0,6 2-15 16,-1-3-8-16,-1 1-11 0,4 5-12 0,2-7-11 0,-4 1-10 15,0-2-7-15,3 1-13 0,-1-3-1 0,3-1-11 16,-6-1-10-16,5-1-21 0,-4 3-31 0,0-7-47 15,2 1-50-15,1-2-53 0,-9-3-51 0,16 7-45 16,-10-6-52-16,-6-1-62 0,17-1-105 0,-10-8-271 16,2 4-795-16,4-7 351 0</inkml:trace>
          <inkml:trace contextRef="#ctx0" brushRef="#br0" timeOffset="184155.2841">10968 9708 170 0,'0'0'310'0,"14"-9"-13"0,-7 7-13 16,5-2-8-16,-3 1-14 0,7-1-12 0,1 0-6 15,2-1-23-15,-4 0-21 0,6 1-7 0,7-2-14 0,-1 3-16 16,-1-2-9-16,-1 1-15 0,5-2-21 16,3 3-2-16,-4 1-13 0,1-2-12 0,-3 1-2 0,0 0-18 15,-2-1-6-15,-4 0-17 0,-1 4-28 0,-6-2-31 16,6-2-31-16,-11 4-35 0,-9 0-38 0,16 0-49 0,-16 0-67 15,0 0-90-15,0 0-196 0,0 0-561 16,2-11 248-16</inkml:trace>
          <inkml:trace contextRef="#ctx0" brushRef="#br0" timeOffset="184435.7314">11091 9709 182 0,'-8'4'329'0,"8"-4"-28"15,-12 8-24-15,6-5-22 0,6-3-15 0,-7 10-28 16,7-10-12-16,-2 13-12 0,2-13-11 0,0 15-14 16,0-15-10-16,5 14-1 0,-2-4-13 0,1-2-8 15,8 0-7-15,-4 3-8 0,-1-4-9 0,5 1-10 16,1 2-8-16,1 1 7 0,-1-1-11 0,2-2 4 16,2 0-5-16,-1 1 10 0,2 0-13 0,3-1-6 15,-5 0 5-15,2 2 5 0,3 0-1 0,-2-2-1 16,7-1 5-16,-10 0-1 0,0 3-5 0,4-3-6 0,-5-2 1 15,-2 1-9-15,1 0-7 0,-7-2-2 16,-1 6-2-16,2-5-4 0,-8-5 0 0,0 12-8 16,0-12 3-16,-9 18-6 0,-2-11-3 0,-2 2-4 0,-1 2-1 15,-2-3-6-15,-6 6-11 0,1-4-28 16,-3 1-34-16,0-4-49 0,5 0-32 0,-1-1-23 0,4-1-26 16,-1-2-38-16,7 1-53 0,-2-1-60 0,12-3-376 15,-19-7-761-15,11 4 336 0</inkml:trace>
          <inkml:trace contextRef="#ctx0" brushRef="#br0" timeOffset="184787.7908">11851 9454 196 0,'15'-2'299'0,"-15"2"-20"16,0 0-9-16,11 4-12 0,-11-4-13 0,14 6-16 0,-5-1-4 16,-1 0-18-16,8 5-20 0,-1 1 3 0,5 3-9 15,0 4-4-15,1 3-4 0,3-4-1 0,-3 4 0 16,6 7 0-16,-8-7-6 0,-1 3 0 0,6 2-1 16,-8-3-6-16,1 10-3 0,-1-10-8 0,-8-2-5 15,-5 3-3-15,1-3-4 0,-4 2 0 0,-4-1-7 16,-1 0-7-16,-4-5-10 0,-1 4-10 0,-4 1-10 15,1-3-9-15,-5 1-6 0,-1-1-10 0,4 2-7 16,-6-7-12-16,5-1-25 0,2-2-32 0,4 2-47 16,-2-5-40-16,4-3-47 0,-1 5-31 0,2-5-21 15,7-5-26-15,-6 11-16 0,6-11-40 0,0 0-53 16,0 0-75-16,0 0-249 0,0 0-707 0,0 0 313 16</inkml:trace>
          <inkml:trace contextRef="#ctx0" brushRef="#br0" timeOffset="185076.7422">12570 9818 302 0,'0'0'303'16,"13"-4"-17"-16,-13 4-6 0,18-2-13 0,-10 1-16 0,-8 1-6 16,19-4-21-16,-5 4-3 0,1-3-14 0,1 3 0 15,0-2 1-15,5 2-15 0,3 0-6 0,3-1-4 16,-2 1-5-16,2 0-12 0,0 0-7 0,0 0-10 15,0-1-1-15,0-2-16 0,1 2-11 0,2 1-7 16,-5 0-10-16,2-2-9 0,0 1-8 0,-8-2-8 16,0 2-6-16,-1-1-4 0,0 4-11 0,2-4-4 0,-8 2-5 15,-2-1-6-15,-10 1-12 0,19-4-17 16,-19 4-17-16,12-3-37 0,-12 3-28 0,0 0-17 16,0 0-28-16,0 0-17 0,0 0-21 0,0 0-19 0,0 0-26 15,0 0-38-15,0 0-37 0,-31 21-63 0,18-19-282 16,-2 3-666-16,0-1 294 0</inkml:trace>
          <inkml:trace contextRef="#ctx0" brushRef="#br0" timeOffset="185328.301">12773 9979 154 0,'0'0'313'0,"-11"3"-23"15,11-3-17-15,0 0-14 0,0 0-9 0,-3 10-4 16,3-10-7-16,0 0-13 0,0 0-13 0,21 3-13 15,-21-3-5-15,18 4-4 0,-9-4-4 0,5 0-9 16,1 0-4-16,2 0-1 0,1-4-5 0,3 3-14 16,5 1-7-16,-6 0-11 0,4-2-8 0,2-1-11 15,-1 2-15-15,2 1-9 0,0-3-5 0,0-1-7 16,-2 1-9-16,0-1-10 0,-8 4-9 0,2-4-16 16,-1 4-35-16,-2-2-51 0,-1-2-33 0,0 3-42 0,-3 0-45 15,-3 0-47-15,-9 1-57 0,18-6-87 16,-18 6-295-16,9-8-709 0,-2 1 313 0</inkml:trace>
          <inkml:trace contextRef="#ctx0" brushRef="#br0" timeOffset="185721.8177">13629 9800 84 0,'0'0'279'0,"0"0"-18"15,7-11-14-15,-7 11-17 0,6-10-14 0,-6 10-13 16,6-10-20-16,-6 10-13 0,6-15-9 0,-3 6-11 16,3 2-9-16,0-3-14 0,0-2-14 15,-4 2-7-15,2-4-10 0,-2 0-8 0,2 0-9 0,-1 0-9 16,2-3-8-16,-2-1-7 0,1 0-1 0,-1 1-10 16,0 0-3-16,-3 3-4 0,3 1 3 0,-3-1 4 15,0 14 0-15,0-16 0 0,0 16-3 16,3-12-5-16,-3 12-1 0,0 0-1 0,0 0 5 0,0 0 3 0,0 0 3 15,0 0 9-15,0 0 5 0,-16 41 17 0,13-23 12 16,-2 2 13-16,2 4 9 0,0 1 13 0,-3 4 7 16,5-2 10-16,-2 9 2 0,-2 2 1 0,10-8 2 15,-8-5 2-15,3 3-1 0,0 0-6 0,3-2-12 16,0 0-9-16,3-2-6 0,-2 0-9 0,-2-1-13 16,1 1-4-16,3-6-11 0,-1-1-9 0,1 0-2 15,-1-2-19-15,-2-2-37 0,-2-3-52 0,-1 1-65 16,0-11-77-16,0 18-60 0,-3-5-77 0,3-13-111 15,-10 14-410-15,10-14-913 0,0 0 405 0</inkml:trace>
        </inkml:traceGroup>
      </inkml:traceGroup>
    </inkml:traceGroup>
    <inkml:traceGroup>
      <inkml:annotationXML>
        <emma:emma xmlns:emma="http://www.w3.org/2003/04/emma" version="1.0">
          <emma:interpretation id="{9BD172A6-426B-4099-83AE-C30DB2F3A4B5}" emma:medium="tactile" emma:mode="ink">
            <msink:context xmlns:msink="http://schemas.microsoft.com/ink/2010/main" type="paragraph" rotatedBoundingBox="2025,12382 19994,12019 20026,13623 2057,139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D9650C7-D161-4D12-92DB-AC20B7366011}" emma:medium="tactile" emma:mode="ink">
              <msink:context xmlns:msink="http://schemas.microsoft.com/ink/2010/main" type="line" rotatedBoundingBox="2025,12382 19994,12019 20026,13623 2057,13986"/>
            </emma:interpretation>
          </emma:emma>
        </inkml:annotationXML>
        <inkml:traceGroup>
          <inkml:annotationXML>
            <emma:emma xmlns:emma="http://www.w3.org/2003/04/emma" version="1.0">
              <emma:interpretation id="{BAF0DF62-5104-49B6-95B1-578ED0051BF6}" emma:medium="tactile" emma:mode="ink">
                <msink:context xmlns:msink="http://schemas.microsoft.com/ink/2010/main" type="inkWord" rotatedBoundingBox="2033,12765 6095,12683 6112,13548 2050,13630"/>
              </emma:interpretation>
            </emma:emma>
          </inkml:annotationXML>
          <inkml:trace contextRef="#ctx0" brushRef="#br0" timeOffset="190207.8553">294 12289 88 0,'0'0'185'0,"0"0"-9"0,0 0-5 16,0-14-10-16,0 14-5 0,0 0-5 0,0-13-9 0,0 13-2 16,0 0-4-16,0 0-1 0,0-15-6 0,0 15 0 15,0 0-1-15,2-11-1 0,-2 11-7 0,0 0 0 16,4-10-8-16,-4 10-6 0,0 0-12 0,0 0-4 16,0 0-12-16,0 0-4 0,0 0-1 0,0 0 2 15,0 0 5-15,0 0 1 0,14 29 3 0,-11-16 1 16,1-2 6-16,2 9 13 0,-3-3-12 15,3 1 4-15,5 2 3 0,-4 3 7 0,1-7 2 0,1 0-6 16,-4 0 5-16,7 6 2 0,-1-4-1 0,-1 1-4 16,1-5-3-16,-2 1-3 0,1-1-3 0,1-1-1 15,-1 0-7-15,-1-5-5 0,1 2-4 0,-4 0-5 16,2-6-3-16,-1 6-4 0,1-5-4 0,-2 0-5 16,-6-5-6-16,7 10-4 0,-1-5-5 0,-6-5-2 0,8 7-4 15,-8-7-2-15,0 0-3 0,0 0-3 0,10 4 2 16,-10-4-5-16,0 0 4 0,0 0 4 15,0 0 5-15,0 0-7 0,0 0-2 0,0 0-4 0,0 0 0 16,0 0-2-16,0 0-1 0,0 0-3 0,0 0 0 16,0 0-2-16,-27-23-2 0,21 16-2 0,-3-1-3 15,5-1 1-15,-5 0-2 0,1-2-1 0,5 0 3 16,-4-3-8-16,-2 2 1 0,6-2-3 0,2 3-2 16,1-4 0-16,-3-1-3 0,3 3-1 0,3-3-2 15,-2 2-1-15,5-1 1 0,0-1-3 0,-2 4 3 16,5-4-2-16,-1 5 0 0,2-3 1 0,2 4-3 15,2-4-3-15,-1 4 8 0,-1-3-1 0,0 1 0 16,1 2 2-16,1-1-1 0,1 5 1 0,0-2 2 16,-2 1-3-16,-1 1 1 0,0 2 1 0,0 0-2 15,-3 1 1-15,3 1 2 0,-12 2-2 0,19-3 1 16,-10 1 1-16,3 0-3 0,-12 2 2 0,19 0-1 0,-7-4 4 16,3 4-1-16,-1 0 2 0,0 0-3 0,6 0 3 15,-4 0 0-15,2-2 4 0,5 0-2 16,0-1 4-16,-3 2 1 0,7 0 1 0,-5-3-1 0,2 2 1 15,-2 2 0-15,-4-1 1 0,0-1-5 0,-3 2 3 16,-3-2-1-16,-12 2 2 0,19-3-2 0,-11-2-1 16,-8 5 4-16,12-1-1 0,-12 1-2 0,0 0 2 15,13 0 0-15,-13 0-2 0,0 0-2 0,0 0 1 16,0 0-5-16,0 0-2 0,0 0-17 0,0 0-22 16,-27 16-22-16,20-10-34 0,-4-1-26 0,4 1-42 15,-2-2-24-15,9-4-22 0,-18 8-37 0,9-4-51 16,0 0-63-16,9-4-389 0,-13 6-813 0,13-6 360 15</inkml:trace>
          <inkml:trace contextRef="#ctx0" brushRef="#br0" timeOffset="190872.9436">1602 12303 127 0,'0'0'299'16,"0"0"-19"-16,-13 1-16 0,13-1-20 0,0 0-17 16,0 0-21-16,-9 2-22 0,9-2-11 0,0 0-7 0,0 0-2 15,0 0-1-15,0 0-8 0,13 21-2 0,-4-18 14 16,-9-3-6-16,15 7 1 0,-3-3 13 0,3-1 6 16,3 0-3-16,1-2 0 0,1 2-8 0,5-2-4 15,-1-1-6-15,1-1-4 0,2-3-6 0,-1 5-10 16,-6-1-4-16,7-4-12 0,0 4-3 15,-7-1-8-15,6-1-9 0,-6-2-11 0,-1 3-3 0,1 1-11 16,-1-1-6-16,-1 2-3 0,-3-2-8 0,-2 2-11 16,-13-1-6-16,23-2-3 0,-12 3-5 0,-11-1-2 15,15 1 4-15,-15-1-13 0,17 0 0 0,-17 0-4 16,10 1-2-16,-10-1 0 0,14 4 1 0,-14-4-5 16,0 0-1-16,15 2-3 0,-15-2 0 0,4 5-1 15,-4-5-5-15,0 0-8 0,6 7-13 0,-6-7-20 16,0 0-23-16,0 0-24 0,0 0-21 0,0 0-38 15,0 0-32-15,0 0-20 0,0 0-25 0,0 0-28 16,-13 19-29-16,5-15-39 0,8-4-30 0,-19 7-81 0,5-3-216 16,2-1-695-16,2-2 307 0</inkml:trace>
          <inkml:trace contextRef="#ctx0" brushRef="#br0" timeOffset="191255.3769">1720 12581 151 0,'0'0'239'0,"0"0"3"16,0 0-6-16,0 0-1 0,0 0-9 0,15 14-3 15,-15-14-7-15,18 0-10 0,-3-2-6 0,0-1-6 16,3 2 0-16,0 1-4 0,0-1-1 0,7 1-5 16,0-4-3-16,1-2-5 0,0 5-7 0,1-5-5 15,2 4-6-15,0-3-14 0,-2 2-6 0,0-1-9 16,-4 0-15-16,-3 1-17 0,0 0-1 0,-1 0-9 0,1 2-7 15,-6-3-11-15,4 1-7 0,-4 0-3 16,-2 3-8-16,0 0-6 0,-12 0 0 0,18 0-10 16,-18 0-11-16,13-4-19 0,-13 4-18 0,10 6-27 0,-10-6-22 15,12 0-35-15,-12 0-24 0,0 0-15 16,0 0-27-16,11 1-24 0,-11-1-31 0,0 0-38 0,0 0-60 16,13-3-292-16,-13 3-657 0,11-11 290 0</inkml:trace>
          <inkml:trace contextRef="#ctx0" brushRef="#br0" timeOffset="191557.6984">2895 11936 112 0,'0'0'269'0,"5"-8"-2"0,-5 8-6 16,0 0-10-16,0 0-12 0,0 0-21 0,3-8-18 15,-3 8-14-15,0 0-19 0,0 0-6 0,0 0-6 0,0 0-11 16,-15 37 7-16,8-17-7 0,1 4 2 0,-5 2 9 16,2 10 20-16,-1 3 14 0,2-3 8 15,-1 6 1-15,2-5-1 0,1 4-4 0,0 0-6 0,0 1-2 16,7-5-5-16,-1 1-14 0,3-1-7 0,3-10-11 15,-1 1-12-15,7-3-9 0,-2 0-7 0,-1-2-12 16,9-3-9-16,-3-1-5 0,4-2-7 0,2-2-15 16,0-4-2-16,-1-4-6 0,0 4-8 0,-2-3-2 15,2-1-11-15,-4-2-21 0,4-1-36 0,-4-1-45 16,-1 1-57-16,-2-4-67 0,-1 2-50 0,-3-2-66 16,-9 0-84-16,17 4-105 0,-17-4-309 0,0 0-862 15,0 0 382-15</inkml:trace>
          <inkml:trace contextRef="#ctx0" brushRef="#br0" timeOffset="194506.799">3490 12162 85 0,'0'0'212'16,"0"0"-16"-16,-2-11-5 0,2 11-8 0,0 0-11 15,-2-13-12-15,2 13-11 0,0 0-8 0,-4-13-8 0,4 13-4 16,-3-11-11-16,3 11-5 0,-2-12-9 16,2 12-6-16,-3-12-14 0,3 12-1 0,3-14-10 15,-3 14-5-15,2-15-8 0,-2 15-4 0,6-16-9 0,-5 3-5 16,3 4 0-16,1 0-5 0,4-2-2 16,-3-2-5-16,4 4-2 0,-2-6-3 0,4 5-2 0,1 0-1 15,-1-3-2-15,0 2 2 0,1 0 1 0,1 2-5 16,-4-2 1-16,5 4-2 0,-6-4-1 0,0 5 4 15,2 1-6-15,-4-1 2 0,2 3-3 0,-9 3 3 16,15-8-5-16,-15 8-1 0,10-3 3 0,-10 3 1 16,0 0-2-16,18 7 7 0,-12-1-1 0,-3 1 1 15,2 2 3-15,-2 0 1 0,3 5-2 0,-2 1 3 16,-1-2-1-16,0 1 2 0,-2 2 0 0,1 0-2 0,1-1-1 16,-2 3-6-16,4 0 11 0,-5 0-1 0,1 0-5 15,-1-2 2-15,-1 9-1 0,-4-8 3 16,4 6-2-16,-5 1 0 0,2-2-6 0,-4 4 2 15,-1-3 0-15,0-7-2 0,0 5-2 0,-4 0-2 0,1 0 2 16,0-1-7-16,-1 1 6 0,4-7-6 0,-6 4 1 16,4-4 0-16,-2-3 2 0,10-3 0 0,-9 4-1 15,1-5-3-15,2 1 5 0,1-2-1 16,-1-2 3-16,1 1-7 0,8-5-1 0,-12 8 5 16,12-8 2-16,-9 4-2 0,9-4 1 0,-9 3-3 0,9-3 3 15,0 0-1-15,-13 4-1 0,13-4-2 0,0 0 4 16,0 0-5-16,0 0-8 0,0 0 23 0,0 0-17 15,-15-12 0-15,15 12 2 0,0 0-7 0,0 0-1 16,0 0-1-16,0 0 3 0,0 0-3 0,0 0-4 16,22-23 7-16,-13 21-5 0,-9 2 5 0,24-2-5 15,-13-1 6-15,6 2 0 0,-2-1 0 0,3 1 1 16,0 1 6-16,0 0 0 0,0 0 3 0,3 1 3 16,-2 1-1-16,1-2 3 0,-1 4-4 0,0-4-3 15,1 2 5-15,-4 0-3 0,1-2 0 0,-2 1 2 16,-1 1 12-16,-2 0-15 0,0-2-6 0,2 2 3 15,-2-1-15-15,-12-1-8 0,18 3-18 0,-7-2-23 0,-11-1-22 16,21 0-36-16,-10 0-30 0,4-4-39 0,-2 3-44 16,5-3-38-16,-6 4-262 0,3-10-572 0,0 7 254 15</inkml:trace>
          <inkml:trace contextRef="#ctx0" brushRef="#br0" timeOffset="194720.8032">4327 12305 264 0,'0'0'263'0,"6"7"-3"16,-6-7-14-16,8 12-8 0,-7-2-14 0,4-3-6 16,-4 10-13-16,5-6-6 0,-4 3-20 0,-1 0-10 15,2 2-16-15,-3 2-11 0,0-4-11 0,-3 1-9 16,2 3-18-16,-1 0 0 0,-2-2-3 0,1 0-15 16,0 0-10-16,-2-2-9 0,1 3-6 0,-1-4-5 15,2-1-15-15,-1-2-31 0,1-3-21 0,-2 3-23 16,1 0-42-16,1-3-44 0,3-7-46 0,-6 13-46 15,6-13-78-15,-5 6-179 0,5-6-507 0,0 0 225 0</inkml:trace>
        </inkml:traceGroup>
        <inkml:traceGroup>
          <inkml:annotationXML>
            <emma:emma xmlns:emma="http://www.w3.org/2003/04/emma" version="1.0">
              <emma:interpretation id="{08584E97-A5A7-4801-94CE-8590252AC46B}" emma:medium="tactile" emma:mode="ink">
                <msink:context xmlns:msink="http://schemas.microsoft.com/ink/2010/main" type="inkWord" rotatedBoundingBox="6589,12733 9102,12682 9120,13616 6608,13667"/>
              </emma:interpretation>
            </emma:emma>
          </inkml:annotationXML>
          <inkml:trace contextRef="#ctx0" brushRef="#br0" timeOffset="195213.7886">4857 12041 92 0,'7'-4'232'0,"-7"4"-22"0,0 0-7 0,0 0-7 0,0 0 3 0,0 0-8 15,13 17-8-15,-13-17-9 0,3 11-11 0,-3 0-7 16,0-11-4-16,0 21-6 0,-1-11-5 0,1 4-13 16,-2 3-5-16,-2-4-3 0,3 3-3 0,-4-1-8 15,2 1-11-15,-1-1 4 0,4-2-4 0,-3 3-13 16,0-3-1-16,0 0-7 0,4 0-4 0,-2 1-2 16,1-14-10-16,1 15-9 0,-1-15 10 0,2 14-4 0,1-8-2 15,-3-6 3-15,4 11 9 0,5-8 1 16,-2 4 3-16,4-6-8 0,-11-1 6 0,30 2-3 0,-14-4-2 15,7 4-6-15,-1-5 8 0,6-4-12 0,2 4-7 16,-2-3-3-16,2 1-3 0,8-1-2 0,-7-2-5 16,8 5-11-16,-10 0 4 0,-3-4 0 0,4-1-3 15,-7 1-2-15,7 0-2 0,-10 4-4 0,2-5-1 16,-7 2 0-16,3 4-13 0,-11 1-17 0,5-3-14 16,-12 4-24-16,15-2-10 0,-4 0-32 0,-11 2-25 15,0 0-22-15,10-3-23 0,-10 3-25 0,0 0-37 16,0 0-29-16,0 0-49 0,0 0-278 0,0 0-630 15,0 0 279-15</inkml:trace>
          <inkml:trace contextRef="#ctx0" brushRef="#br0" timeOffset="195616.2293">5356 12055 123 0,'-9'-1'245'16,"9"1"-11"-16,0 0-11 0,0 0-11 0,-12-6-13 16,12 6-12-16,0 0-16 0,0 0-8 0,0 0-6 15,-13 10-7-15,13-10-2 0,-5 8-9 0,5-8-1 16,-3 17-6-16,0-4 4 0,2-2-11 0,1 3 5 16,1 3 0-16,-1-2-4 0,3 1 7 15,-1 8-1-15,-1-6 5 0,1-3-5 0,2 5 2 0,1-4 2 16,-4 3-4-16,1 3-11 0,2-6-9 0,-1 1-3 15,0 1-14-15,0 0-5 0,0-5-9 0,0 2-7 16,-1 3-9-16,1-4 1 0,0-1-8 0,0-3-9 0,-3 5-9 16,0-5-24-16,0-10-31 0,0 17-29 15,1-10-44-15,-1-7-29 0,0 12-21 0,0-12-30 16,2 12-23-16,-2-12-30 0,0 0-49 0,0 0-64 16,10 5-265-16,-10-5-650 0,0 0 288 0</inkml:trace>
          <inkml:trace contextRef="#ctx0" brushRef="#br0" timeOffset="195757.8505">5786 12216 73 0,'0'0'302'16,"6"13"-13"-16,-3-5-4 0,-2 3-15 0,4 5-8 16,-4-1-6-16,2 9-20 0,-3-7-2 0,0 6-17 15,-3 0-20-15,2 1-10 0,-4 0-17 0,2 1-31 16,-1-2 1-16,-4 0-17 0,1 1-4 0,1 0-14 15,-2-7-9-15,-2 4-14 0,1 1-15 0,2-2-31 16,-5 1-36-16,7-3-31 0,-4-1-36 0,0 0-47 16,0-6-56-16,5 4-64 0,-1-2-312 0,2-6-590 15,3-7 262-15</inkml:trace>
          <inkml:trace contextRef="#ctx0" brushRef="#br0" timeOffset="196627.2431">6212 11940 281 0,'-12'0'306'0,"12"0"-17"0,0 0-19 16,0 0-18-16,0 0-19 0,-13-5-20 0,13 5-22 16,0 0-14-16,0 0-15 0,0 0-23 0,0 0-14 15,0 0-7-15,21-15-19 0,-5 10-4 0,-1 1-10 16,5 1-3-16,2-4-11 0,3 0-5 0,2-1-7 15,0 6-6-15,4-4-4 0,-2-1-4 16,-3 2-3-16,13-2 6 0,-12 3-14 0,4-2 5 16,-5 5-6-16,1 0-3 0,-8-1 2 0,2 2-4 0,-3-3-4 15,-2 6-2-15,4-1-4 0,-7 0 5 16,2 4-3-16,-3 1-4 0,3 2 6 0,-9-2-1 0,1 1 3 16,-1 4 4-16,0-2-3 0,-1 1 7 0,-5-11 5 15,3 21-5-15,-1-9 13 0,-2 2 15 0,3 1-9 16,-3-3 5-16,0 4 0 0,0-2 5 0,-3 0 1 15,1 3 5-15,0-2 7 0,1-1 1 0,1 4 3 16,-5-2-2-16,4 3 4 0,-4 0 6 0,5-1 2 16,-6-4 0-16,5 10 1 0,-1-2 1 0,2-4-4 0,-1 2 3 15,1-3-6-15,0 0-4 0,0 1-3 0,0 0-6 16,0-1-6-16,1-1 0 0,-2-1-5 0,2 3-6 16,1-4-2-16,-1 3 1 0,-1-5-11 15,3 1-4-15,0-5-4 0,-3-8-3 0,0 20-1 0,0-13-1 16,3 4-6-16,-3-11 2 0,2 18-5 0,-1-12-10 15,-1-6-18-15,2 13-21 0,-2-13-30 0,3 11-28 16,-3-11-38-16,1 12-42 0,-1-12-19 0,0 0-33 16,-1 13-29-16,1-13-33 0,0 0-60 0,0 0-75 15,-8 7-299-15,8-7-774 0,0 0 342 0</inkml:trace>
          <inkml:trace contextRef="#ctx0" brushRef="#br0" timeOffset="196742.9304">6488 12359 358 0,'-12'-7'328'0,"12"7"-29"0,-4-11-21 16,4 11-20-16,0 0-26 0,0 0-15 0,18-18-11 15,-6 14-23-15,4-2-19 0,3-1-11 0,5 4-19 0,-1-3-14 16,5-2-8-16,-3 7-12 0,2-1-11 0,3 2-23 15,-6 2-30-15,0-2-36 0,-2 0-40 0,-3 1-52 16,1 2-55-16,1-6-51 0,-3 2-278 0,1-1-516 16,-3 2 228-16</inkml:trace>
          <inkml:trace contextRef="#ctx0" brushRef="#br0" timeOffset="196917.4671">7255 12271 36 0,'18'4'315'16,"-5"3"-12"-16,-4 0-6 0,4 3-6 0,1 1-18 15,-4-4-13-15,2 6-3 0,-4 0-12 0,-2 5-5 16,-3-2-16-16,0 3-19 0,0 3-14 0,-9 2-15 16,0-1-20-16,-2 3-14 0,-1-4-22 0,-1 4-4 15,-7-1-21-15,5 0-36 0,-7 6-52 0,3-9-52 0,-14 6-61 16,5-1-81-16,5-6-102 0,-7-4-275 0,8-1-610 16,1 0 269-16</inkml:trace>
        </inkml:traceGroup>
        <inkml:traceGroup>
          <inkml:annotationXML>
            <emma:emma xmlns:emma="http://www.w3.org/2003/04/emma" version="1.0">
              <emma:interpretation id="{7FD31E84-CB36-4BFA-91B3-423D3A0577A7}" emma:medium="tactile" emma:mode="ink">
                <msink:context xmlns:msink="http://schemas.microsoft.com/ink/2010/main" type="inkWord" rotatedBoundingBox="9648,12228 13389,12152 13420,13672 9678,13748"/>
              </emma:interpretation>
            </emma:emma>
          </inkml:annotationXML>
          <inkml:trace contextRef="#ctx0" brushRef="#br0" timeOffset="198617.191">9756 12149 344 0,'0'0'395'0,"0"0"-18"16,0 0-11-16,0 0-18 0,0 0-22 0,0 0-13 0,0 0-36 15,0 0-25-15,0 0-19 0,0 0-28 0,0 0-18 16,0 0-18-16,25-31-17 0,-17 26-10 0,-2-1-12 16,3-5-15-16,-2 2-12 0,2-2-12 0,-2 1-7 15,2-1-5-15,2 1-14 0,-2-3-3 0,-2-2-4 16,-1 4-6-16,2-3-5 0,-2-1-8 0,0 1-3 16,-3-3-1-16,1 3-4 0,0-3-5 0,-2 6-1 0,4 1-4 15,-6 0 0-15,0 10-10 0,6-15 0 16,-6 15-2-16,1-10-8 0,-1 10-2 0,0 0 4 15,0 0-1-15,0 0 2 0,0 0-8 0,0 0 4 0,0 0 6 16,-1 38-6-16,1-20 6 0,0 0 11 0,-3 6 8 16,3 2 12-16,0 0 11 0,3 2 11 0,-3-2 9 15,3 1 7-15,0 1 5 0,1-1 9 0,2 1-2 16,0-3-2-16,-1-1 2 0,7 1-2 0,-5 1-2 16,-1-4-11-16,2-1-8 0,-2-3-2 0,-1 3-6 15,3-4-3-15,-2-4-10 0,0-1-1 0,-2 0-4 16,2-3-14-16,-3-2-25 0,0 2-38 0,-3-9-45 15,6 15-47-15,-6-15-57 0,8 5-42 0,-8-5-42 16,0 0-73-16,0 0-106 0,0 0-365 0,0 0-883 16,0 0 391-16</inkml:trace>
          <inkml:trace contextRef="#ctx0" brushRef="#br0" timeOffset="199034.3216">10342 12096 61 0,'0'0'277'0,"13"-13"-13"16,-4 6-13-16,-1 1-19 0,-2-3-11 0,4-1-21 15,-1 0-14-15,0 1-20 0,-1-4-14 0,-1 4-20 16,2 0-5-16,0-4-9 0,-2 2-5 0,-1-3-7 16,0 2 0-16,-1-3-3 0,-2 5-4 0,3-1-7 15,-6 1 2-15,6 0 2 0,-6 10 5 0,3-16-2 16,1 10-1-16,-4 6-5 0,0-13-12 0,0 13-8 15,0 0-2-15,0 0 4 0,0 0-10 0,0 0 17 16,0 0 14-16,0 0 6 0,0 41 11 0,0-23 15 16,0 3 9-16,0 5 6 0,0-2 9 0,0 5 5 15,6-1-1-15,-6 1-1 0,6-3-5 0,-4 3 4 0,3-4-12 16,3 1-11-16,-1 0-2 0,-2 2-17 0,5-2-12 16,-1-2-5-16,-1 2-11 0,-2-3-6 15,0-10-13-15,-3 5-5 0,3-1-10 0,-2 0-30 0,-4-3-41 16,3 0-48-16,-3-3-63 0,0-1-46 0,0-10-67 15,-3 18-56-15,3-18-64 0,-3 14-91 0,3-14-374 16,-7 8-898-16,7-8 397 0</inkml:trace>
          <inkml:trace contextRef="#ctx0" brushRef="#br0" timeOffset="199873.6385">10679 11604 211 0,'0'0'260'0,"0"0"-18"15,0 0-7-15,0 0-13 0,0 0-15 0,0 0-10 0,0 0-17 16,0 0-14-16,0 0-13 0,0 0-11 0,0 0-12 16,0 0-7-16,30-13-8 0,-30 13-2 0,22 7-8 15,-5-4-6-15,-1 4 1 0,2-1-3 0,0 2-7 16,4 3-11-16,1 1 9 0,2 6-4 0,-4 0 1 15,0 4 1-15,2 5 0 0,-3-5-1 16,4 12 0-16,-12-7 0 0,7 5 3 0,-4 3 7 0,1 4-5 16,-5-5 1-16,-1 3 7 0,-1 2-1 0,-3-3 1 15,-3 1 3-15,-3-8 8 0,0 9-5 0,-3-1 1 16,-6-1 2-16,3 1 2 0,-4-3-4 0,2 7-2 16,-1-13-12-16,-1-3-3 0,1-1-7 0,-3 0-8 15,5 1-8-15,-1-3-7 0,1-2-4 0,2-3-6 16,2-2 3-16,-1 0-10 0,2 0-12 0,-1-6-15 0,3-9-28 15,-1 17-38-15,1-17-45 0,1 14-53 16,-1-14-51-16,6 10-59 0,-6-10-77 0,6 5-110 16,-6-5-318-16,0 0-827 0,0 0 366 0</inkml:trace>
          <inkml:trace contextRef="#ctx0" brushRef="#br0" timeOffset="197827.1072">8308 11929 117 0,'9'10'250'0,"-9"-10"-10"15,3 7-2-15,-3-7-8 0,3 11-7 16,-2-1-13-16,-1-10-10 0,6 21-16 0,-6-8-4 16,0-1-9-16,-3 4-10 0,0-5-3 0,2 7-4 0,-8-4-9 15,3 1-6-15,1-1-4 0,-7-1-10 0,2 5-4 16,-4-5-3-16,-2 0-7 0,1 4-10 0,-4-7 3 16,-1 5-9-16,-4-2 4 0,8-4-14 0,-3 2-10 15,-4 2-10-15,4-8 3 0,0 5-12 0,2-7 1 16,1 3-4-16,1-3-5 0,1-2-7 0,-2-2-3 15,16 1 1-15,-19-2-8 0,7-1 5 0,12 3-20 16,-17-10 12-16,10 3-4 0,1 2-4 0,-2-8-3 16,2 2-6-16,3 0-2 0,0 0-11 0,3-4-3 15,0 15-3-15,0-19 5 0,6 2-8 0,-3 6-5 16,2-3 0-16,7 2-3 0,-6-3 6 0,7 4-2 16,1 1 3-16,-2-3-3 0,1 4 5 0,3 0 2 15,-2-2-7-15,11-2 4 0,-8 5-1 0,5-2 8 0,0 2-1 16,-2 5-6-16,-1-6 5 0,-1 7-1 15,0-2-5-15,-2 2 7 0,4 1 3 0,-1-2 2 16,0 3-2-16,-2 4-2 0,-1-2-1 0,4 3 2 0,-4 1-3 16,3 3 10-16,-2-1-10 0,-1 1 9 0,1 0 10 15,-1 2-2-15,-4 3-1 0,4 3 2 0,-2-4 10 16,5 5 7-16,-5 0-2 0,0 3 12 0,0-1 6 16,-4 0-12-16,5 3 18 0,-4-2 4 0,-2-1-5 15,-2 4 4-15,2-2 4 0,-1 3 8 0,-5-5 5 16,2-2 2-16,-5 0 1 0,0 5 0 0,-5-1 2 15,2-5 6-15,-2 2 0 0,-7 0-2 0,-1 2-1 16,-1-3-3-16,-1 3-4 0,-4-3-2 0,0-1-6 16,-2-1-4-16,-5-3-8 0,4 3-6 0,-5-5-4 15,2 3-4-15,-1-4-2 0,1 1-7 0,4-5-7 16,2-1-13-16,-1 2-20 0,4-3-27 0,4-2-30 16,-1 0-29-16,-1-2-42 0,14 0-39 0,-15-6-33 0,15 6-34 15,-7-9-39-15,7 9-53 0,3-16-75 0,1 0-326 16,5 1-799-16,2 1 353 0</inkml:trace>
          <inkml:trace contextRef="#ctx0" brushRef="#br0" timeOffset="198060.7194">9000 12270 217 0,'10'0'284'0,"7"3"0"0,-7 2-11 0,-1-1-4 0,1 6-14 15,2 1-7-15,-1-1-3 0,-5 5-6 0,4 0-6 16,-4 1-14-16,0 2-7 0,-1-3-10 0,-4 2-14 16,-1-1-14-16,-3 8-14 0,-3-7-12 0,0 1-14 15,2 0-12-15,-5 2-9 0,-5 1-11 0,-1-3-10 16,-1 2-32-16,0-1-41 0,2-6-43 0,-5 1-41 16,2 3-50-16,5-6-65 0,-1 0-78 0,-3-1-115 15,2-3-207-15,-2-4-628 0,7-1 278 0</inkml:trace>
          <inkml:trace contextRef="#ctx0" brushRef="#br0" timeOffset="223511.0285">9522 11520 19 0,'0'0'130'0,"0"0"-6"15,0 0-22-15,0 0-7 0,0 0-5 0,0 0-6 16,0 0-8-16,0 0-1 0,0 0-10 0,0 0-8 0,0 0 0 15,0 0-5-15,0 0-6 0,0 0-1 0,0 0 4 16,0 0-8-16,0 0-1 0,0 0 10 16,0 0-13-16,0 0 4 0,0 0 2 0,0 0 3 0,0 0-5 15,0 0 6-15,0 0-6 0,0 0-1 0,0 0-1 16,0 0 2-16,-18 4 0 0,18-4-6 0,0 0 0 16,0 0-3-16,0 0-2 0,0 0-7 0,0 0 2 15,0 0-4-15,0 0-1 0,0 0-4 0,0 0 3 16,0 0-6-16,0 0-1 0,0 0-1 0,0 0 3 15,0 0-5-15,0 0 0 0,0 0-1 0,0 0-2 16,0 0-1-16,0 0 1 0,0 0 3 0,0 0-2 16,-14 7-3-16,14-7 0 0,0 0 6 0,0 0-3 15,-7 7-3-15,7-7 4 0,0 0-2 0,0 0 0 16,0 0 2-16,-6 10-3 0,6-10 5 0,0 0-2 16,0 0 0-16,0 0 1 0,-6 8 1 0,6-8 2 15,0 0-5-15,0 0 1 0,0 0 0 0,-8 6 3 16,8-6-3-16,0 0-1 0,0 0 3 0,0 0 0 0,-2 11-8 15,2-11 6-15,0 0-1 0,0 0-2 0,-3 9 2 16,3-9 2-16,0 0-1 0,-6 9-4 16,6-9 4-16,0 0 0 0,-2 11-2 0,2-11 2 0,0 0-2 15,-1 12 4-15,1-12-4 0,0 0 8 0,-5 15-7 16,5-15 5-16,0 10-3 0,0-10 3 0,0 0-2 16,0 0 0-16,-3 17 1 0,3-17-1 0,-3 8 1 15,3-8-3-15,0 0 3 0,0 15 3 0,0-15-5 16,0 0 4-16,0 13-8 0,0-13 6 0,0 0-2 15,-3 11 1-15,3-11-5 0,0 9 3 0,0-9 2 16,0 0-2-16,-3 15-5 0,3-15 7 0,-3 9-1 16,3-9 1-16,0 0-5 0,-4 15 0 0,4-15 0 15,0 10 2-15,0-10-3 0,-3 11 2 0,3-11 0 16,0 11-4-16,0-11 5 0,-3 10-4 0,3-10 4 0,0 13 2 16,0-13-4-16,-3 12-1 0,3-12-1 15,0 0 4-15,0 14-7 0,0-14 5 0,0 13-3 16,0-13 3-16,0 11-1 0,0-11 4 0,0 15-1 0,0-15-1 15,0 13 0-15,0-13-2 0,-3 10-3 0,3-10 2 16,0 0 2-16,0 16-1 0,0-16 1 16,-5 11 0-16,5-11-4 0,-3 8 4 0,3-8-4 0,0 11 3 15,0-11 0-15,0 0-1 0,0 16 0 0,0-16 1 16,0 0-2-16,0 12 1 0,0-12 0 0,0 14 2 16,0-14-3-16,-3 10 3 0,3-10-2 0,0 0 4 15,3 14-4-15,-3-14 2 0,0 10 1 0,0-10 0 16,0 13 2-16,0-13 3 0,0 11-3 0,0-11-1 15,0 15 1-15,0-15-1 0,0 10-1 0,0-10 5 16,0 11 0-16,0-11-4 0,3 11 1 0,-3-11-2 16,0 0 2-16,3 14 3 0,-3-14-4 0,2 11 3 15,-2-11-2-15,0 0 1 0,3 13-5 0,-3-13 3 16,0 10-1-16,0-10 4 0,6 8-2 0,-6-8-4 16,3 8 5-16,-3-8-4 0,0 0-2 0,0 11 3 15,0-11-2-15,0 0 3 0,4 13-3 0,-4-13 1 16,2 9 0-16,-2-9 3 0,1 11-2 0,-1-11 2 0,3 11 0 15,-3-11-2-15,3 10 0 0,-3-10 0 0,0 0 2 16,3 15 1-16,-3-15-1 0,3 12-1 0,2-7 2 16,-5-5 2-16,1 13-7 0,-1-13 6 0,2 7-5 15,-2-7 4-15,3 14-4 0,-3-14-1 0,3 11 2 16,-3-11-1-16,0 10-1 0,0-10 2 16,5 9 0-16,-5-9-1 0,0 11-4 0,0-11 6 15,0 0-4-15,0 0 3 0,3 12-3 0,-3-12 0 0,5 9-3 16,-5-9 4-16,3 8-3 0,-3-8 2 0,6 13 3 15,-6-13-4-15,3 7 1 0,-3-7 0 0,3 13-2 16,1-6-5-16,-4-7 7 0,3 11 0 0,-3-11 0 16,3 11 0-16,-3-11-1 0,6 9 0 0,-6-9-1 15,8 9 1-15,-8-9 2 0,3 7-2 0,-3-7-1 16,6 8-1-16,-6-8 3 0,6 13 2 0,-6-13 1 16,7 7-3-16,-7-7-1 0,3 10 1 0,-3-10-6 15,8 8 8-15,-8-8-2 0,5 9 0 0,-5-9 0 16,6 8 4-16,-6-8-4 0,9 10 2 0,-9-10-3 0,8 7 1 15,-8-7 0-15,7 3-1 0,-7-3 0 16,9 6 2-16,-9-6-3 0,6 7 3 0,-6-7-2 16,8 5 0-16,-8-5-2 0,9 7 4 0,-9-7 0 0,6 7 0 15,-6-7-2-15,4 7-2 0,-4-7 3 16,6 8-1-16,-6-8-4 0,0 0 3 0,10 6 0 0,-10-6 1 16,6 3-3-16,-6-3-2 0,9 7 4 0,-9-7-2 15,8 5 1-15,-8-5 1 0,9 5 3 0,-9-5 2 16,7 7-6-16,-7-7 5 0,6 10-4 0,-6-10 3 15,9 5-2-15,-9-5 0 0,5 10-2 0,-5-10 3 16,9 10-3-16,-9-10 3 0,6 7-1 0,-6-7 0 16,7 6 4-16,-7-6-2 0,0 0 4 0,6 12-5 15,-6-12-3-15,7 4 5 0,-7-4 0 0,6 8 4 16,-6-8-5-16,0 0 2 0,11 7 0 0,-11-7 1 16,6 5-1-16,-6-5-8 0,9 3 10 0,-9-3-3 15,7 5 1-15,-7-5-2 0,6 7 0 0,-6-7-1 16,6 6 4-16,-6-6 0 0,8 7-7 0,-8-7 2 15,6 7 2-15,-6-7-4 0,9 9 5 0,-9-9-2 0,4 5-2 16,-4-5 3-16,0 0-3 0,12 7 3 16,-12-7-1-16,7 4-4 0,-7-4 6 0,6 5-2 0,-6-5-1 15,3 10 1-15,-3-10 3 0,11 5-1 0,-11-5-1 16,9 3 1-16,-9-3-6 0,0 0 5 16,13 5-7-16,-13-5 9 0,11 6-3 0,-11-6-1 0,0 0 1 15,9 4 1-15,-9-4-3 0,8 3-3 0,-8-3 2 16,11 4 5-16,-11-4-6 0,9 2 4 0,-9-2-1 15,10 5-2-15,-10-5-3 0,0 0 6 0,9 4-3 16,-9-4 3-16,0 0-1 0,11 7-3 0,-11-7-8 16,10 2 8-16,-10-2 1 0,0 0 2 0,14 1 1 15,-14-1-2-15,9 3 2 0,-9-3-3 0,0 0 0 16,14 1-2-16,-14-1 5 0,8 3-2 0,-8-3 1 16,0 0-4-16,13 0 2 0,-13 0 0 0,0 0 0 15,14 4 5-15,-14-4 0 0,12 3-6 0,-12-3 2 16,0 0-3-16,13 0 2 0,-13 0 0 0,0 0 0 0,12 5 0 15,-12-5 2-15,0 0 0 0,10 2-2 0,-10-2-1 16,0 0 1-16,12 1 2 0,-12-1-2 16,11 2-2-16,-11-2 4 0,13 3-2 0,-13-3 1 0,14 1 1 15,-14-1-7-15,9 2 4 0,-9-2 5 0,13 2-2 16,-13-2-2-16,13 2-1 0,-13-2 2 0,12 0-2 16,-12 0 0-16,0 0 1 0,17 0 0 0,-17 0 0 15,10 1 1-15,-10-1 1 0,15 0-4 0,-15 0 0 16,0 0 1-16,23-1 3 0,-23 1-1 0,13 0-1 15,-13 0-2-15,13-4 1 0,-13 4 1 0,17 0 0 16,-17 0 0-16,13-3 2 0,-13 3-3 0,17-3 0 16,-17 3 2-16,9 0 0 0,-9 0 1 0,13-3-1 15,-13 3-1-15,0 0 2 0,19-2-7 0,-19 2 7 16,12 0 1-16,-12 0-4 0,0 0 3 0,14-2-1 16,-14 2-2-16,0 0 1 0,13-3 3 0,-13 3 0 15,0 0-8-15,11-2 9 0,-11 2-3 0,9-2 0 16,-9 2-3-16,0 0 3 0,14-4-3 0,-14 4 0 0,14-3 3 15,-14 3 2-15,10-6-4 0,-10 6 4 16,14-4-4-16,-14 4-3 0,16-1 3 0,-16 1 2 16,12-4 2-16,-3 2-2 0,-9 2-2 0,13-4-4 0,-13 4 7 15,18-3-7-15,-10-1 4 0,-8 4 6 0,15-6-4 16,-15 6-2-16,16-4 2 0,-10 3-2 16,-6 1 0-16,15-3-1 0,-15 3 4 0,13-4-3 0,-13 4 1 15,14-2 4-15,-14 2-11 0,9-4 12 0,-9 4-6 16,10-2 5-16,-10 2-9 0,0 0 8 0,14-5-5 15,-14 5 1-15,9-5 4 0,-9 5 0 0,0 0-1 16,10-2-2-16,-10 2 1 0,9-4-4 0,-9 4 3 16,0 0 4-16,10-3-4 0,-10 3 4 0,0 0-4 15,17-4 3-15,-17 4 0 0,12-7-3 0,-12 7-2 16,10-3 2-16,-1 0 0 0,-9 3-1 0,11-5 3 0,-11 5-1 16,16-6 0-16,-7 2 1 0,-9 4-8 0,13-3 12 15,-13 3-7-15,14-3 2 0,-14 3-3 16,12-4 6-16,-12 4-3 0,10-4-2 0,-10 4 4 0,11-7-2 15,-11 7-3-15,12-6 3 0,-12 6-1 0,10-5 6 16,-10 5-7-16,9-6 0 0,-9 6 1 0,10-7-6 16,-10 7 8-16,9-6 1 0,-9 6 0 0,9-7 5 15,-9 7-10-15,11-5 2 0,-11 5-1 16,7-8 1-16,-7 8-1 0,6-9 2 0,2 3-2 0,-8 6 3 16,9-11-2-16,-9 11-3 0,10-8 3 0,-10 8 1 15,12-6-1-15,-9-3-3 0,-3 9 5 0,10-9 1 16,-10 9-6-16,9-10 6 0,-4-3-5 0,1 9 2 15,-6 4 0-15,3-10 2 0,-3 10-2 0,10-9 0 16,-10 9-2-16,6-9 1 0,-6 9-3 0,9-10 6 16,-5 3 0-16,-4 7-5 0,6-11 1 0,-6 11 3 15,9-9 4-15,-9 9-5 0,3-16 2 0,2 10-5 0,-5 6 5 16,3-7-4-16,-3 7 6 0,3-15-3 16,-3 15-1-16,7-7 6 0,-7 7-7 0,8-13-2 15,-8 13 2-15,7-12 1 0,-7 12-1 0,0 0 4 0,3-15-5 16,-3 15-1-16,2-8 5 0,-2 8-2 0,4-11 0 15,-4 11 1-15,2-10 1 0,-2 10 0 0,3-11-4 16,-3 11 0-16,3-11 4 0,-3 11 0 0,3-11-5 16,-3 11 1-16,3-9 0 0,-3 9 4 0,1-11-3 15,-1 11-1-15,0 0 3 0,3-13 0 0,-3 13 0 16,3-8-4-16,-3 8 3 0,0 0 1 0,6-13 4 16,-6 13-1-16,0 0-6 0,0-11 1 0,0 11 0 15,0 0 7-15,0 0-8 0,0-16 7 0,0 16-6 16,9-5 4-16,-9 5-5 0,0 0 4 0,0-14-8 15,0 14 7-15,0 0-7 0,-2-14 6 0,2 14 4 16,0 0-2-16,2-13 1 0,-2 13-2 0,1-9 0 16,-1 9 1-16,0 0 6 0,0 0-1 0,3-18-7 15,-3 18 0-15,0-9 1 0,0 9-1 0,0 0 2 0,0-17 1 16,0 17-9-16,0-11 6 0,0 11 3 0,0 0 1 16,0-13-3-16,0 13 1 0,0 0 2 15,0-18-4-15,0 18-1 0,0 0 1 0,0-13 6 0,0 13-3 16,0 0 2-16,0-15-1 0,0 15-3 0,3-10 7 15,-3 10-5-15,0 0 1 0,0-13-2 0,0 13 3 16,0 0 0-16,-3-18-3 0,3 18 2 0,0 0 2 16,0-13-7-16,0 13 3 0,0 0-1 0,0-16-8 15,0 16 10-15,0 0-2 0,-3-13-2 0,3 13 4 16,0 0-1-16,-1-15-5 0,1 15 5 0,1-14-1 16,-1 14 1-16,-3-13 1 0,3 13-4 0,-3-11-3 15,3 11 6-15,-1-14-1 0,1 14 4 0,-3-11 1 16,3 11-9-16,-6-14 4 0,6 14 0 0,0 0 4 15,-3-14-2-15,3 14-2 0,-3-11 0 0,3 11 7 16,-7-8-4-16,7 8 4 0,-3-9 5 0,3 9-10 16,0 0 5-16,-8-10 0 0,8 10 1 0,-1-11-6 15,1 11 4-15,0 0 5 0,-8-10-5 0,8 10 0 0,0-13 3 16,0 13-5-16,-6-8-5 0,6 8 2 0,-4-11 7 16,4 11-6-16,0 0 3 0,-9-10-3 15,9 10 4-15,-3-7 1 0,3 7-1 0,0 0-2 0,-5-14-1 16,5 14-2-16,-4-10 6 0,4 10-4 0,-8-11-1 15,8 11-4-15,-3-7 2 0,3 7-1 0,-3-11 2 16,3 11-2-16,-3-11 2 0,3 11 4 0,0 0-2 16,-7-13-3-16,7 13 1 0,-6-10 1 0,6 10 1 15,-4-8-1-15,4 8 5 0,0 0-13 0,-5-13 12 16,5 13-13-16,0 0 8 0,-7-11-5 0,7 11 7 16,-3-7-8-16,3 7 9 0,0 0-8 0,-6-13-1 15,6 13 5-15,0 0-3 0,-5-11 0 0,5 11 4 16,0 0-2-16,-7-13 0 0,7 13 4 0,-5-5-4 15,5 5-2-15,0 0 0 0,-4-13 6 0,4 13-4 16,-6-9-1-16,6 9 1 0,0 0-5 0,-6-15 5 16,6 15 2-16,-6-7-6 0,6 7 4 0,-8-10-1 15,8 10 3-15,-10-7-1 0,10 7-4 0,-9-8 8 16,9 8-5-16,-12-4 3 0,12 4-6 0,-7-7 4 16,7 7-3-16,-9-8 3 0,9 8 1 0,-11-5-4 15,11 5 1-15,0 0 9 0,-13-8-9 0,13 8 14 0,-6-6-13 16,6 6 0-16,0 0-4 0,-13-7 0 0,13 7 3 15,0 0 0-15,-6-7-2 0,6 7 8 0,0 0-8 16,-9-7 3-16,9 7 1 0,-11-4-4 0,11 4 6 16,-7-7-3-16,7 7 1 0,-9-6 0 0,9 6 2 15,-11-5-1-15,11 5-6 0,-9-7 1 0,9 7 3 16,0 0 0-16,-7-6-1 0,7 6 2 0,0 0-2 16,-14-4 3-16,14 4 7 0,0 0-10 0,-11-3 3 15,11 3-5-15,0 0 14 0,-8-10-11 0,8 10-4 16,-12-4 3-16,12 4-2 0,0 0-3 0,-12-4 1 0,12 4 4 15,-10-6 4-15,10 6 0 0,-11-4-5 16,11 4 1-16,-12-2-1 0,12 2 4 0,-10-5 0 16,10 5 5-16,-10-4-7 0,10 4 1 0,0 0-4 15,-15-5 7-15,15 5-13 0,-11-2 9 0,11 2 10 16,-9-7-13-16,9 7 0 0,0 0 3 0,-16-6 1 0,16 6-1 16,-11-7-3-16,11 7 7 0,-10 0 0 15,10 0-1-15,-12-5-2 0,12 5-1 0,-10-6 3 0,10 6 1 16,-15-4-1-16,15 4-2 0,-14-3 1 0,14 3 0 15,-12-3 0-15,12 3-1 0,-13-4 2 16,13 4 2-16,-14-3-4 0,14 3 4 0,-10-4 1 0,10 4-3 16,-12-1 7-16,12 1-4 0,-10-4-3 0,10 4 0 15,0 0-5-15,-15-2 3 0,15 2 5 0,-12-2-3 16,12 2-2-16,-8-5 3 0,8 5 0 0,0 0-1 16,-16 0 12-16,16 0-13 0,0 0 0 0,-16 0 4 15,16 0 2-15,-14 2-7 0,14-2 1 0,0 0-4 16,-16-2 12-16,16 2-9 0,0 0-3 0,-20 0 5 15,20 0-4-15,-10-3 3 0,10 3-1 0,-14-3 1 16,14 3-1-16,0 0-5 0,-14 0 6 0,14 0-3 16,0 0 4-16,-17 0-1 0,17 0 7 0,0 0-3 15,-16-5 8-15,16 5-9 0,-9 0 3 0,9 0 1 16,0 0-1-16,-17 0 1 0,17 0-3 0,0 0 2 16,0 0-3-16,-23 0 5 0,23 0-9 0,-9 0 6 15,9 0 2-15,0 0-1 0,0 0 1 0,-20 0-7 16,20 0 3-16,-7 4 17 0,7-4-21 0,0 0 1 0,0 0 0 15,-18-4 1-15,18 4-1 0,0 0 3 0,-18 0-8 16,18 0 13-16,-15 0-2 0,15 0 2 0,0 0-8 16,-16 5 2-16,16-5 13 0,-11 0-14 0,11 0-3 15,-15 1-1-15,15-1 4 0,-13 5 2 0,13-5-7 16,-17 0 12-16,9 2-12 0,8-2 6 0,-17 3-6 16,17-3 7-16,-19 2-5 0,11 0 3 0,8-2-4 15,-16 2 2-15,7 0 2 0,9-2 0 0,-17 1 2 16,17-1 1-16,-16 0-7 0,16 0-2 0,-13 3 7 15,13-3 12-15,0 0-10 0,-20 0 1 0,20 0-6 16,-12 1 5-16,12-1-4 0,0 0 1 0,-13 2 12 16,13-2-16-16,0 0 5 0,-12 1 3 0,12-1-1 15,0 0-12-15,0 0 10 0,0 0 2 0,-16 0-7 0,16 0 1 16,0 0 4-16,-14 3-2 0,14-3-6 16,0 0 8-16,0 0 3 0,-16 0 0 0,16 0-4 15,0 0 16-15,-14 1-21 0,14-1 4 0,0 0-2 0,-9 1 7 16,9-1-3-16,0 0-3 0,0 0 10 0,-13 3-6 15,13-3 8-15,0 0-7 0,0 0-1 0,-12 4-4 16,12-4 7-16,0 0-4 0,0 0 1 0,0 0 3 16,-13 2-4-16,13-2-1 0,0 0-9 0,-8 4 15 15,8-4-7-15,0 0 2 0,-12 5-2 0,12-5 14 16,0 0-13-16,-13 7 6 0,13-7 0 0,0 0-7 16,-14 2 9-16,14-2-4 0,-9 4-2 0,9-4-5 15,0 0 3-15,-13 2 7 0,13-2-6 0,0 0 1 16,-9 4 0-16,9-4 1 0,0 0-2 0,0 0 1 15,-10 5-3-15,10-5-1 0,0 0 4 0,-11 7-1 16,11-7-2-16,-9 3 7 0,9-3-13 0,0 0 11 16,-7 10-3-16,7-10 2 0,0 0 0 0,-12 2 1 15,12-2 13-15,-11 5-13 0,11-5-4 0,-9 6 4 16,9-6-1-16,-10 8 15 0,10-8-19 0,-12 3 4 16,12-3-14-16,-10 11 13 0,4-9-5 0,-2 3 5 0,-1 1-1 15,3-2-2-15,-4 3 3 0,1 2-3 0,1-2 8 16,-3-2-8-16,0 5 0 0,1-2-2 0,-5 0 3 15,4 1 0-15,-2 0 2 0,1 0-10 0,-1 3 2 16,-1-2-22-16,5-2-28 0,-1 3-37 0,1 1-42 16,-2 0-58-16,2 0-78 0,2 1-129 0,-2-2-244 15,6-1-694-15,1 0 307 0</inkml:trace>
          <inkml:trace contextRef="#ctx0" brushRef="#br0" timeOffset="225755.5741">11405 11674 33 0,'0'0'214'0,"0"0"-16"0,0 0-9 16,0 0-14-16,0 0-16 0,0 0-7 0,0 0-10 16,0 0-6-16,0 0-10 0,0 0-3 0,0 0-9 15,0 0 0-15,0 0-6 0,0 0-2 0,0 0-5 0,0 0-3 16,0 0-4-16,0 0-4 0,0 0-4 16,0 0-3-16,0 0-12 0,0 0 4 0,0 0-6 15,0 0-4-15,0 0-5 0,0 0 0 0,0 0-7 16,0 0 0-16,0 0-9 0,0 0 1 0,0 0-1 15,0 0-6-15,0 0-2 0,0 0-1 0,0 0-4 16,0 0 3-16,0 0-5 0,0 0-1 0,0 0-3 0,0 0-2 16,0 0-1-16,0 0 3 0,0 0-2 0,0 0 0 15,0 0-1-15,0 0 1 0,0 0 0 0,0 0 2 16,0 0 0-16,0 0 1 0,0 0 5 16,0 0-4-16,0 0-3 0,0 0 1 0,0 0 1 0,0 0-2 15,0 0 1-15,0 0-7 0,0 0 7 0,0 0 0 16,0 0-6-16,0 0 1 0,0 0 3 0,0 0-3 15,0 0 5-15,0 0 0 0,0 24-1 0,0-24-2 16,0 0 3-16,0 0-7 0,8 7 4 0,-8-7 5 16,0 0-2-16,0 0-6 0,7 7 5 0,-7-7 4 15,0 0-6-15,0 0 8 0,12 4-6 0,-12-4-7 16,0 0 10-16,8 3-4 0,-8-3 2 16,0 0-2-16,12 4 4 0,-12-4-7 0,0 0 4 0,5 4 4 0,-5-4 1 15,0 0-4-15,0 0 3 0,11 9-9 16,-11-9 6-16,9 5-5 0,-9-5 1 0,9 6 2 15,-9-6 1-15,0 0-2 0,9 5-8 0,-9-5 6 0,6 8-3 16,-6-8 2-16,0 0-1 0,10 9 0 0,-10-9 4 16,5 6-9-16,-5-6 9 0,0 0-4 0,9 8 0 15,-9-8-3-15,4 8 5 0,-4-8 2 0,6 5-2 16,-6-5-1-16,4 9 4 0,-4-9-3 0,8 8 3 16,-8-8-3-16,0 0 6 0,12 5 0 0,-12-5-2 15,6 7-1-15,-6-7 0 0,3 7 1 0,-3-7-5 16,0 0 1-16,10 8 3 0,-10-8-3 0,0 0 5 15,3 7-8-15,-3-7 4 0,6 6-5 0,-6-6-1 16,0 0 2-16,8 11-4 0,-8-11 3 0,3 9 2 0,-3-9 2 16,0 0-7-16,4 11 0 0,-4-11 3 15,3 7-1-15,-3-7 0 0,5 7 2 0,-5-7-3 16,0 0 2-16,4 13 2 0,-4-13 0 0,0 0 3 16,6 11-5-16,-6-11-2 0,5 7 3 0,-5-7-2 0,1 10 1 15,-1-10-2-15,0 0 1 0,6 11 2 16,-6-11-3-16,1 7 0 0,-1-7 0 0,0 0-2 0,2 10 3 15,-2-10 1-15,0 0 0 0,3 14-2 16,-3-14 2-16,3 9 0 0,-3-9 0 0,0 0-5 0,3 13 4 16,-3-13 0-16,0 0-1 0,-3 13 1 0,3-13 0 15,3 9 2-15,-3-9-3 0,0 0 3 0,1 14-1 16,-1-14-1-16,6 8 2 0,-6-8-3 0,0 0 8 16,0 0-7-16,-3 14-2 0,3-14-2 0,0 0 3 15,5 11-1-15,-5-11 3 0,1 10 2 0,-1-10-2 16,0 0-3-16,3 14 4 0,-3-14-2 0,0 0-1 15,0 15 2-15,0-15-3 0,0 0 1 0,2 10 0 16,-2-10-1-16,0 0 3 0,-5 15-1 0,5-15 1 0,5 8 1 16,-5-8 0-16,0 0 3 0,-2 14-2 0,2-14 3 15,0 0-3-15,-3 16 2 0,3-16-3 0,0 0-1 16,3 11 4-16,-3-11-4 0,0 12 12 0,0-12-10 16,0 0 2-16,0 12-6 0,0-12 3 0,0 0-3 15,-4 17 6-15,4-17-3 0,-2 11 5 0,2-11 4 16,0 13-11-16,0-13 5 0,-3 11-2 0,3-11 3 15,-3 12 3-15,3-12-4 0,0 12 2 0,0-12-5 16,-6 12 2-16,6-12 3 0,0 0-2 0,0 16 3 16,0-16-2-16,0 0 10 0,0 17-10 0,0-17 2 15,0 0-11-15,-1 13 10 0,1-13-2 0,0 15-3 16,0-15 0-16,-5 7 2 0,5-7-1 0,-1 13 2 0,1-13-1 16,0 12 2-16,0-12-1 0,-6 8-1 15,6-8-1-15,0 13 3 0,0-13-2 0,-6 10-2 16,0-6 11-16,6-4-11 0,-6 13 4 0,6-13-2 0,-1 9 2 15,1-9-4-15,-5 11 6 0,5-11 2 16,0 0-2-16,0 13 1 0,0-13-5 0,-3 10 6 0,3-10-10 16,-6 10 14-16,6-10-6 0,-6 7 2 0,6-7-9 15,-6 11 2-15,6-11 4 0,-3 13-4 0,3-13 16 16,-7 13-34-16,7-5 0 0,0-8 0 0,-6 11 0 16,6-11 0-16,-5 15 0 0,-1-10 0 0,6-5 0 15,-3 15 0-15,-1-5 0 0,4-10 0 0,-5 11 0 16,2-4 0-16,3-7 0 0,-1 15 0 0,1-15 0 0,-6 15 0 15,6-15 0-15,-3 11 0 0,-1-4 0 0,4-7 0 16,-6 13 0-16,6-13 0 0,-3 10 0 16,3-10 0-16,-3 9 0 0,3-9 0 0,-5 11 0 0,5-11 0 15,0 0 0-15,-3 13 0 0,3-13 0 16,0 0 0-16,0 0 0 0,-4 10 0 0,4-10 0 16,0 0 0-16,0 0 0 0,0 0 0 0,0 0 0 0,0 0 0 15,0 0 0-15,0 0 0 0,-6 7 0 0,6-7 0 16,0 0 0-16,0 0 0 0,0 0 0 0,0 0 0 15,0 0 0-15,0 0 0 0,0 0 0 0,0 0 0 16,0 0 0-16,0 0 0 0,0 0 0 0,-2-38 0 16,-2 27-582-16,-5 0-687 0,4-4-1373 0,-2 2 607 15</inkml:trace>
        </inkml:traceGroup>
        <inkml:traceGroup>
          <inkml:annotationXML>
            <emma:emma xmlns:emma="http://www.w3.org/2003/04/emma" version="1.0">
              <emma:interpretation id="{836C22A9-B0A9-4110-8202-3A9B75CA5FB4}" emma:medium="tactile" emma:mode="ink">
                <msink:context xmlns:msink="http://schemas.microsoft.com/ink/2010/main" type="inkWord" rotatedBoundingBox="16386,12622 17148,12607 17170,13681 16407,13696">
                  <msink:destinationLink direction="with" ref="{0BBDACCB-8E0B-4711-987A-1ED910FD45C6}"/>
                  <msink:destinationLink direction="with" ref="{D562AB90-E0BC-4FA6-AE41-FBC09FC1F0C2}"/>
                </msink:context>
              </emma:interpretation>
            </emma:emma>
          </inkml:annotationXML>
          <inkml:trace contextRef="#ctx0" brushRef="#br0" timeOffset="416340.8778">14646 12101 52 0,'0'0'204'0,"0"0"-18"0,0 0-3 0,0 0-14 16,0 0-15-16,0 0 2 0,0 0-11 0,0 0-11 16,0 0-8-16,0 0-5 0,0 0-10 0,0 0-4 15,0 0-5-15,0 0-5 0,0 0-5 0,0 0-1 16,0 0-7-16,0 0 3 0,0 0-8 0,0 0 4 16,0 0-5-16,0 0-2 0,10-23-8 0,-10 23-1 0,0 0-7 15,2-9-2-15,-2 9-1 0,0 0-4 16,4-10-7-16,-4 10-5 0,3-8-2 0,-3 8-3 15,5-12-3-15,-2 5-6 0,-3 7 2 0,7-15-6 0,-1 8 5 16,-1 2-6-16,-5 5-3 0,7-17 2 16,-2 6-3-16,-2 1 0 0,1 2-1 0,-1 0 2 15,2-2 0-15,-1 2-4 0,-2-3 3 0,4 0-5 0,-6 11 7 16,6-14-3-16,-3 4 0 0,-2 2-3 0,5-2-3 16,-6 10 1-16,3-14-1 0,-3 14 3 0,3-13 0 15,-3 13-3-15,3-11 5 0,-3 11-4 0,1-10 5 16,-1 10-6-16,2-10 4 0,-2 10-2 0,0 0-2 15,1-15-4-15,-1 15 1 0,5-7 1 0,-5 7-2 16,0 0 0-16,0 0 2 0,1-15-4 0,-1 15 2 16,0 0 0-16,0 0 2 0,0 0-5 0,3-9 1 15,-3 9 7-15,0 0-10 0,0 0 11 16,0 0-11-16,0 0 1 0,0 0-6 0,0 0 4 0,0 0-2 16,0 0 1-16,0 0-2 0,0 0-1 0,0 0 5 0,0 0-2 15,0 0-1-15,0 0-1 0,0 0 0 0,11 26 11 16,-8-17-8-16,-3-9 5 0,3 16-2 15,-2-8 2-15,-1-8 7 0,5 18 4 0,-4-5 6 16,2 1-3-16,-1 1-1 0,-1-2 6 0,1-1-1 0,1 1 1 16,-2 0 5-16,-1 2 0 0,5-4 9 0,-5 2 4 15,1-4 0-15,-1 3-5 0,0 2 0 16,2-2 4-16,1 1-2 0,-3-13 3 0,1 21-1 0,-1-10 0 16,2-1 5-16,-1 3 4 0,2-5-2 0,-3-8 0 15,2 21 2-15,-1-12 0 0,2 2-5 0,-3-11-2 16,1 18 3-16,-1-8-5 0,3-1 10 0,-3-9-9 15,5 18-2-15,-4-10 2 0,2 0-3 0,-3 5-1 16,0-13 0-16,3 15 0 0,-1-6-3 0,-2-9-2 16,3 16 2-16,-2-8-2 0,-1-8 9 0,2 12-8 15,1-2 1-15,-3-10 0 0,1 14 4 16,1-7-6-16,-2-7 2 0,1 15-3 0,-1-15 0 0,3 13 2 16,-3-13-2-16,2 13 2 0,-2-13-1 0,0 13-3 15,0-13-3-15,0 15 0 0,0-15 0 0,1 8-1 16,-1-8-2-16,0 0-1 0,0 0 1 0,0 11-6 15,0-11 0-15,0 0 1 0,0 0-1 0,6 10 0 16,-6-10-2-16,0 0 1 0,0 0-1 0,0 0 0 16,0 0 0-16,0 0 0 0,0 0-1 0,0 0-2 15,0 0 0-15,0 0 0 0,0 0-2 0,0 0 2 16,0 0-3-16,0 0-1 0,0 0-1 0,0 0 1 0,0 0-3 16,0 0-15-16,0 0-22 0,0 0-32 0,0 0-42 15,0 0-43-15,-13 7-41 0,13-7-40 16,0 0-34-16,0 0-41 0,-20-2-48 0,20 2-60 0,0 0-331 15,-14-8-805-15,14 8 356 0</inkml:trace>
          <inkml:trace contextRef="#ctx0" brushRef="#br0" timeOffset="416685.2084">15359 12190 140 0,'10'3'273'16,"-10"-3"-3"-16,6 8-10 0,-6-8 2 0,6 10-16 15,0 0-2-15,-1-2-14 0,-1 5-8 0,1-2-7 16,1 6-4-16,-5-5 0 0,1 5-14 0,1 0-8 16,-3 1-9-16,0 0-14 0,-3-1-8 0,0 7-12 15,-5 1-18-15,1 2-9 0,-5-1-10 0,-6 8-13 16,-1 1-7-16,-2-1-36 0,-2-2-51 0,-1 1-60 16,-1 0-66-16,-3 3-81 0,5-2-115 0,-9-2-299 15,-4-2-669-15,1-1 296 0</inkml:trace>
        </inkml:traceGroup>
        <inkml:traceGroup>
          <inkml:annotationXML>
            <emma:emma xmlns:emma="http://www.w3.org/2003/04/emma" version="1.0">
              <emma:interpretation id="{12D2F4B5-301C-4EC1-8B62-AF5E3E2CA767}" emma:medium="tactile" emma:mode="ink">
                <msink:context xmlns:msink="http://schemas.microsoft.com/ink/2010/main" type="inkWord" rotatedBoundingBox="17899,12521 20003,12479 20023,13446 17919,13488">
                  <msink:destinationLink direction="with" ref="{0BBDACCB-8E0B-4711-987A-1ED910FD45C6}"/>
                  <msink:destinationLink direction="with" ref="{D562AB90-E0BC-4FA6-AE41-FBC09FC1F0C2}"/>
                </msink:context>
              </emma:interpretation>
            </emma:emma>
          </inkml:annotationXML>
          <inkml:trace contextRef="#ctx0" brushRef="#br0" timeOffset="424879.5656">16157 11884 44 0,'0'0'189'0,"0"0"-23"15,0 0 9-15,0 0-11 0,0 0-7 16,0 0-11-16,0 0-5 0,0 0-10 0,0 0-3 16,0 0-7-16,0 0-6 0,0 0-5 0,0 0-6 15,0 0-9-15,0 0-5 0,0 0-9 0,0 0 0 16,0 0-5-16,7-13-4 0,-7 13-6 0,0 0-5 0,8-11-7 15,-8 11-1-15,4-7-10 0,-4 7 0 0,6-11-7 16,-6 11 1-16,8-11-4 0,-8 11-2 16,6-13-4-16,0 8 1 0,-3-3-5 0,3-1 1 0,1-1-5 15,0-1-4-15,4 0-1 0,-8 5 1 0,1-5-2 16,-4 11 3-16,8-17-5 0,-4 10 4 0,-4 7-6 16,6-17 4-16,-4 9 1 0,-2 8-1 0,6-11 1 15,-6 11 5-15,6-6-4 0,-6 6-1 0,0 0 3 16,3-10-5-16,-3 10-2 0,0 0 0 0,0 0-3 15,0 0 1-15,0 0-4 0,6-7-3 0,-6 7 5 16,0 0-2-16,0 0-2 0,0 0 3 0,0 0-4 0,0 0-1 16,0 0 3-16,0 0 0 0,-8 39-1 0,7-30 3 15,-2 6 3-15,1-2 1 0,2-1 3 16,-1 0 4-16,1 0 1 0,-5 3 3 0,5 0 2 16,-1 0-2-16,1 1 0 0,0-4 2 0,0 5 6 15,0-4 3-15,1 2-1 0,-1-1 2 0,2 0 3 0,-4 0-1 16,2-4 2-16,5 7-5 0,-2-3 6 0,1-3-2 15,-2 2 4-15,1-4 1 0,-6 4-11 0,6 1 2 16,-2 0 6-16,1-6 4 0,2 5-4 0,-4 2 0 16,2-1 5-16,-1-3 1 0,-2 2-7 0,1 0 7 15,0-13 0-15,0 22-1 0,1-9 7 16,-1-4-6-16,0-9 1 0,0 22-8 0,0-17 4 0,0-5 0 16,-1 17 3-16,1-17-3 0,1 20 5 15,-1-15-1-15,0-5 4 0,6 13-3 0,-6-13-2 0,4 14 1 16,-2-7-2-16,-2-7 0 0,1 14 1 0,-1-14 2 15,5 13-1-15,-4-6 0 0,-1-7 4 0,6 11-9 16,-6-11 3-16,5 6 8 0,-5-6-8 0,3 12-2 0,-3-12-1 16,0 0-2-16,4 7-3 0,-4-7 0 15,0 0-1-15,3 10-2 0,-3-10-2 0,0 0 2 0,0 0-5 16,0 0 3-16,0 0 0 0,6 7-7 0,-6-7 5 16,0 0 2-16,0 0 0 0,0 0 0 0,0 0 0 15,0 0-1-15,0 0-4 0,0 0 4 0,0 0 0 16,0 0 1-16,0 0-7 0,0 0-3 0,0 0 1 15,0 0-10-15,0 0-22 0,0 0-34 0,0 0-54 16,0 0-46-16,5-31-50 0,-4 24-51 0,-1 7-67 16,2-15-85-16,-2 15-385 0,0 0-848 0,-8-20 375 15</inkml:trace>
          <inkml:trace contextRef="#ctx0" brushRef="#br0" timeOffset="431103.1343">17044 12273 101 0,'2'8'230'0,"-2"-8"-16"0,0 0-4 0,4 12-10 0,-4-12-12 16,2 13-4-16,-1-3-11 0,-1-10-4 0,-1 18-9 16,1-18-5-16,-5 20-13 0,2-5-5 0,-3-1-12 15,-1-1-2-15,1 0-13 0,0 2-7 0,-2 0-10 16,1-1-9-16,-5-2-4 0,2 1-9 0,1 0-6 16,-2 0-9-16,1-1 0 0,-1 0-14 0,2-4-4 15,-1 3 3-15,1 1-7 0,-1-1-5 0,2-3-16 16,2 2-25-16,2-3-28 0,4-7-29 0,-11 11-40 15,5-5-47-15,6-6-47 0,-3 8-271 0,3-8-512 16,0 0 228-16</inkml:trace>
          <inkml:trace contextRef="#ctx0" brushRef="#br0" timeOffset="432648.3966">17709 11840 27 0,'0'0'200'0,"0"0"-11"0,0 0-11 16,0 0-12-16,0 0-7 0,0 0-9 0,-7-12-16 15,7 12 0-15,0 0-7 0,0 0-11 0,0 0-5 16,0 0-2-16,0 0-11 0,0 0-6 0,0 0-10 16,12-27-3-16,-12 27-8 0,4-8-5 0,-4 8-6 15,9-7-7-15,-9 7-2 0,5-11-1 16,-5 11-7-16,15-6-4 0,-11 1-2 0,5-1 0 0,-9 6-3 15,15-14-3-15,-2 10 1 0,-4-2-3 0,3-3-1 16,2 3-1-16,-1 3-3 0,-1-1-1 0,0-2-4 16,-3 3 6-16,4-5-5 0,2 5 0 0,-1-3-3 0,1 1 5 15,-5 2-6-15,6-1 2 0,-5 0-2 0,1 2 0 16,-12 2-2-16,19-4 5 0,-10 3-8 16,-9 1 4-16,20 0 0 0,-20 0-3 0,13-2-3 15,-13 2-2-15,16 0 3 0,-16 0 2 0,14 6-2 0,-8-3 0 16,-6-3-3-16,10 5-1 0,-2-1 2 0,-8-4-3 15,10 8 1-15,-10-8 3 0,8 11-5 0,-4-4 1 16,-1 0-1-16,-3-7 2 0,4 15 1 0,-2-6 2 16,-2-9 0-16,0 18-2 0,-2-7 1 0,2-11 1 15,-4 18 2-15,-2-3 0 0,-1-2-2 0,-1 0 2 16,1 1-1-16,-1 1-4 0,-2-2 2 0,-1 0 2 16,1 3-1-16,-2-3-1 0,2 0 2 0,-2-1-3 15,1 1 2-15,1-3-2 0,-1 0 2 0,-1-1-3 16,5-1 0-16,-1-1 1 0,2-2-1 0,6-5 0 15,-13 10-1-15,13-10-1 0,-7 8 1 0,7-8 0 16,-6 6-3-16,6-6 1 0,0 0-2 0,-8 8 5 16,8-8-6-16,0 0 2 0,0 0-1 0,-7 5 0 0,7-5-1 15,0 0 0-15,0 0-1 0,0 0 3 16,0 0 3-16,0 0-2 0,0 0-1 0,0 0 0 16,0 0-2-16,0 0 0 0,0 0 0 0,31-13-3 0,-22 10 3 15,-9 3-1-15,18-2 0 0,-9 1 3 0,-9 1-3 16,19-5-1-16,-10 3 5 0,-9 2-7 0,20-3 7 15,-10 3-5-15,-10 0 0 0,16-2 1 0,-16 2 1 16,18 0 3-16,-9 2-5 0,-9-2 3 0,17 3-2 16,-11 0 0-16,-6-3-2 0,15 5 3 0,-8-3-1 15,-7-2-3-15,13 5 2 0,-13-5 3 0,14 6-3 16,-7-3 6-16,1 1-6 0,-8-4 5 0,12 6-4 16,-6-1 2-16,-6-5-3 0,12 3 3 0,-12-3 3 15,9 7 2-15,-9-7-6 0,7 4 1 16,-7-4 4-16,12 10-2 0,-12-10-1 0,7 7 2 0,-7-7-2 15,11 6-1-15,-11-6 4 0,6 7 1 0,-6-7 0 16,7 8-2-16,-7-8 2 0,3 6 3 0,-3-6-1 16,6 15 0-16,-1-8 2 0,-5-7-1 0,1 13 6 15,-1-13 3-15,-3 17 3 0,0-9-6 0,3-8 7 0,-7 17 1 16,1-6 2-16,-2-1 4 0,-1 2 1 16,0-1-3-16,-1-3 8 0,-3 3-4 0,-1 1 6 15,2-4 6-15,-1 2 3 0,-5-2 0 0,3-1-1 16,-3 4 6-16,2-7-6 0,-4 3-3 0,1-1 3 0,-1-3-8 15,1 1 2-15,0-4-7 0,2 1-2 0,-1-1-2 16,0 4-5-16,4-4-7 0,-1 2-10 0,-2-2-31 16,7-3-31-16,-4-4-40 0,2 4-48 0,-1-2-62 15,0-2-80-15,-1-1-333 0,1-7-672 0,2 7 298 16</inkml:trace>
        </inkml:traceGroup>
      </inkml:traceGroup>
    </inkml:traceGroup>
    <inkml:traceGroup>
      <inkml:annotationXML>
        <emma:emma xmlns:emma="http://www.w3.org/2003/04/emma" version="1.0">
          <emma:interpretation id="{D798C978-C98C-4AA0-8834-A697394E07C0}" emma:medium="tactile" emma:mode="ink">
            <msink:context xmlns:msink="http://schemas.microsoft.com/ink/2010/main" type="paragraph" rotatedBoundingBox="2188,14160 13148,14086 13156,15315 2196,153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9F67FB0-7A01-4CF2-93BC-E24F27A670EE}" emma:medium="tactile" emma:mode="ink">
              <msink:context xmlns:msink="http://schemas.microsoft.com/ink/2010/main" type="line" rotatedBoundingBox="2188,14160 13148,14086 13156,15315 2196,15389"/>
            </emma:interpretation>
          </emma:emma>
        </inkml:annotationXML>
        <inkml:traceGroup>
          <inkml:annotationXML>
            <emma:emma xmlns:emma="http://www.w3.org/2003/04/emma" version="1.0">
              <emma:interpretation id="{9EFBC7BC-942D-49AA-BEC7-14422F049914}" emma:medium="tactile" emma:mode="ink">
                <msink:context xmlns:msink="http://schemas.microsoft.com/ink/2010/main" type="inkWord" rotatedBoundingBox="2190,14391 2641,14388 2645,15079 2194,15082"/>
              </emma:interpretation>
            </emma:emma>
          </inkml:annotationXML>
          <inkml:trace contextRef="#ctx0" brushRef="#br0" timeOffset="201702.7644">661 13561 109 0,'0'0'206'0,"0"0"-13"16,0 0-10-16,0 0-12 0,0 0-7 0,0 0-14 15,-1-15-5-15,1 15-12 0,0 0-3 0,0 0-11 16,0 0 0-16,0 0-7 0,1-11-5 0,-1 11-4 16,0 0-4-16,0 0-6 0,0 0-5 0,0 0-11 15,0 0-5-15,0 0-7 0,0 0-2 0,0 0-10 16,-21 0 0-16,21 0-5 0,0 0 0 0,-20 6-3 15,20-6-3-15,-15 11-2 0,4-8 0 0,-2 2-4 0,-1 4-5 16,2-1 1-16,-1-2-3 0,0 4 2 0,-2-2-5 16,4-2-1-16,2-5-1 0,2 8-5 15,-1-4-1-15,8-5 2 0,-12 11-5 0,8-5-1 0,4-6-3 16,-13 11 0-16,11-5-4 0,2-6 0 16,-4 11 0-16,4-11 6 0,0 0-3 0,0 14 0 15,0-14 0-15,0 0 2 0,6 17-2 0,-2-10-3 0,3-3 5 16,1 1-4-16,-1 0-3 0,2-1 1 0,0 2 3 15,-1-2-2-15,2 1-1 0,1-2 1 0,1 3 2 16,1 0 2-16,0-3-1 0,-1 2-1 0,2-1 3 16,-1 2 0-16,1-2 1 0,1 0 0 0,-5 0 5 15,2 2-2-15,-2 1-3 0,7-3 2 0,-8 2 1 16,3-2-4-16,1 4 0 0,-1-1 0 0,-2 1 1 16,2 0-2-16,0 0-1 0,0 2 1 0,-1 0 3 15,1 0-6-15,-3 1 6 0,1-3-2 0,-1 3-2 16,1 1 7-16,-2 2-5 0,1-3 4 0,0 3-3 15,-2 1 4-15,-4-4 1 0,3 2-7 0,2 0 7 0,-4 2-3 16,-1-2 3-16,2 1-3 0,-4-3 7 0,2-1-2 16,-2 5 5-16,-2-4 7 0,1-11-2 15,-3 19 4-15,0-8 10 0,-1 0-2 0,-2-5 2 0,-2 2 8 16,-1 3-14-16,-1 0 1 0,-1-2 1 16,-1-5 3-16,-1 3 6 0,0-1-1 0,-1-1 2 15,-2 1-2-15,1-1 2 0,-3-4-4 0,3 3 2 0,-1-4-1 16,-2 1-4-16,3-2-3 0,-3-2 0 0,0 2-2 15,5-2 1-15,-4 0-5 0,4-4-5 0,-4 0 2 16,4-3-8-16,-1 3-2 0,6-2-1 0,-3 1 0 16,2 0-1-16,2-2-4 0,-1 3-4 0,-1 0-5 15,9 7 3-15,-9-13-10 0,5 7-12 0,4 6-5 16,-8-13-24-16,8 13-34 0,0 0-23 0,-3-13-12 16,3 13-21-16,0 0-25 0,0 0-29 0,0 0-31 15,17-5-47-15,-17 5-59 0,16-3-300 0,-16 3-672 16,20-4 297-16</inkml:trace>
        </inkml:traceGroup>
        <inkml:traceGroup>
          <inkml:annotationXML>
            <emma:emma xmlns:emma="http://www.w3.org/2003/04/emma" version="1.0">
              <emma:interpretation id="{94280FFF-FFEB-42CA-8747-B330AB258031}" emma:medium="tactile" emma:mode="ink">
                <msink:context xmlns:msink="http://schemas.microsoft.com/ink/2010/main" type="inkWord" rotatedBoundingBox="3297,14407 4696,14398 4702,15153 3302,15163"/>
              </emma:interpretation>
            </emma:emma>
          </inkml:annotationXML>
          <inkml:trace contextRef="#ctx0" brushRef="#br0" timeOffset="202102.3603">1553 13975 106 0,'0'0'334'0,"0"0"-11"16,0 0-22-16,9 6-21 0,-9-6-24 0,0 0-14 16,0 0-16-16,9 4-4 0,-9-4-6 0,14 1-9 15,-14-1-3-15,16 0-10 0,-16 0-5 16,19 0-8-16,-4-1-2 0,0 1-7 0,3-4-10 0,0 4-7 15,0-2-10-15,4 2-7 0,-2-2-6 0,-3 2-8 16,3 0-14-16,-1-2-6 0,2 2-7 0,-3 2-7 16,0-2-7-16,-3 0-7 0,-2 0-6 0,-1 2-8 15,-12-2-4-15,20 2-8 0,-11-2-3 0,-9 0-4 16,14 0-2-16,-14 0-6 0,14 4-4 0,-14-4-4 16,10 3-3-16,-10-3-3 0,8 4-11 0,-8-4-22 15,0 0-24-15,10 3-31 0,-10-3-30 0,0 0-27 16,3 10-31-16,-3-10-31 0,0 0-38 0,0 0-43 15,-13 14-49-15,13-14-76 0,-15 9-257 0,4-7-703 16,1 4 312-16</inkml:trace>
          <inkml:trace contextRef="#ctx0" brushRef="#br0" timeOffset="202343.6796">1601 14236 59 0,'0'0'312'0,"0"0"-11"0,0 0-10 15,25 0-7-15,-25 0-13 0,30-8-12 0,-12 2-17 16,1 4-9-16,7-3-3 0,-2 0-23 0,2 1-6 16,4-1-10-16,-3 1-10 0,0-2-11 0,1 4-11 15,-1 0-10-15,-3-1-19 0,0-1-14 0,-5 8-6 16,-2-4-17-16,-1 0-7 0,-3 0-11 0,4 0-5 16,-17 0-7-16,16 0-16 0,-16 0-19 0,17 5-20 15,-10-4-36-15,-7-1-25 0,8 5-26 0,-8-5-33 16,0 0-35-16,3 9-42 0,-3-9-48 0,0 0-61 15,0 0-273-15,0 0-618 0,0 0 273 0</inkml:trace>
          <inkml:trace contextRef="#ctx0" brushRef="#br0" timeOffset="202825.3016">2682 13555 168 0,'0'0'321'0,"0"0"-19"0,0 0-21 16,-6-10-28-16,6 10-15 0,0 0-27 0,0 0-9 15,-21 15-16-15,14-3-6 0,-4 3 0 0,-1 12 0 16,2-2 6-16,-6 10 3 0,7-2 2 0,1 3 4 16,1 4 2-16,1-3-4 0,0 5-6 0,4-1-14 15,4-4-5-15,-1 0-8 0,7-2-9 0,2-6-11 16,1-2-9-16,5-2-8 0,5 4-13 0,1-2-11 15,4-7-2-15,4 2-13 0,-4-5-9 0,-2-3-4 16,14 7-12-16,-16-11-30 0,2 1-45 0,-2-1-55 0,3-3-62 16,-5-3-64-16,-5 1-68 0,-5-1-81 0,2 0-435 15,-3-3-845-15,-9-1 374 0</inkml:trace>
        </inkml:traceGroup>
        <inkml:traceGroup>
          <inkml:annotationXML>
            <emma:emma xmlns:emma="http://www.w3.org/2003/04/emma" version="1.0">
              <emma:interpretation id="{481B85F2-2C49-416B-9445-D88D6C2402C1}" emma:medium="tactile" emma:mode="ink">
                <msink:context xmlns:msink="http://schemas.microsoft.com/ink/2010/main" type="inkWord" rotatedBoundingBox="5455,14326 6183,14321 6189,15268 5461,15273"/>
              </emma:interpretation>
            </emma:emma>
          </inkml:annotationXML>
          <inkml:trace contextRef="#ctx0" brushRef="#br0" timeOffset="205591.6905">3711 13841 108 0,'0'0'264'0,"6"-10"-14"0,-6 10-9 0,6-11-14 16,-6 11-13-16,3-13-19 0,3 6-11 0,-6 7-17 0,6-17-11 15,-1 6-9-15,-4 4-12 0,5-7-11 0,-3 3-8 16,1 0-6-16,2-6-13 0,-4 3-5 15,4 1-4-15,1-2-8 0,-2 1-9 0,-2-3-5 0,3 3-3 16,-2-3-6-16,-1 2-1 0,2-1-8 0,-2 8 1 16,0-6-1-16,0-3-13 0,3 3 2 0,-6 5-6 15,4 0 0-15,-4 9-3 0,2-13 4 0,-2 13 3 16,4-13-12-16,-4 13 0 0,0 0-8 0,6-9 3 16,-6 9-7-16,0 0 0 0,0 0-2 0,0 0 4 15,0 0-1-15,0 0 5 0,0 0-2 0,0 0 10 16,0 35 2-16,0-17 7 0,-3-1 2 0,7 8 5 15,-2 0 7-15,-2 1 14 0,1-2-3 0,2 2 4 16,0 2 9-16,2-4 7 0,1 2 5 0,-5 0 7 16,4-1-9-16,-2-1 3 0,1-6-4 0,-1-1-3 15,2 0-1-15,1 4-3 0,-3-3-7 0,1-1-4 16,-2-2-5-16,2-1-8 0,-2 3-2 0,4-4-4 0,-6 2-4 16,4 0-6-16,-1-3-3 0,2-1-20 15,-5-11-32-15,3 19-54 0,0-10-46 0,-1-2-38 16,3 3-41-16,-5-10-55 0,1 15-68 0,-1-15-101 0,8 6-229 15,-8-6-707-15,18-4 313 0</inkml:trace>
          <inkml:trace contextRef="#ctx0" brushRef="#br0" timeOffset="205807.6243">4373 14006 2703 0,'9'4'257'15,"2"-2"-148"-15,-4 5-20 0,1 2-15 0,-2-1 13 16,3 3 3-16,-5 2 10 0,2-1 3 0,-3 1 8 15,0 4 7-15,-3-2 11 0,2 1-4 0,-4 0 3 16,-2 2-7-16,-1 2-5 0,2 1-12 0,-3-4-11 16,0-2-7-16,0 2-6 0,-1 5 0 0,-1-7-17 15,1 3-3-15,1-4-13 0,-5 1-15 0,7-2-33 16,-2-2-35-16,0 0-50 0,2-2-37 0,-2-4-42 16,6-5-50-16,-8 17-55 0,8-17-65 0,-6 7-311 0,6-7-699 15,0 0 308-15</inkml:trace>
        </inkml:traceGroup>
        <inkml:traceGroup>
          <inkml:annotationXML>
            <emma:emma xmlns:emma="http://www.w3.org/2003/04/emma" version="1.0">
              <emma:interpretation id="{A4DE0DCD-8816-4218-BFB7-933704AE8701}" emma:medium="tactile" emma:mode="ink">
                <msink:context xmlns:msink="http://schemas.microsoft.com/ink/2010/main" type="inkWord" rotatedBoundingBox="6888,14428 7749,14423 7755,15303 6893,15309"/>
              </emma:interpretation>
            </emma:emma>
          </inkml:annotationXML>
          <inkml:trace contextRef="#ctx0" brushRef="#br0" timeOffset="206352.831">5143 13862 8 0,'0'0'382'0,"0"0"-26"0,0 0-19 0,19-13-24 16,-19 13-20-16,8-11-19 0,-1 4-22 0,1 0-21 15,-1 0-19-15,1-3-24 0,-2 3-16 0,6-4-18 16,-2 1-9-16,-7 0-13 0,7-1-15 0,-4 0-12 16,-1-2-8-16,-1 1-10 0,2 1-9 0,0-2-4 0,-3 0-4 15,2 3-8-15,-5-5-12 0,1 1 3 0,4 1-12 16,-5 1-6-16,0 12 0 0,-3-19-3 16,3 19-3-16,0-16-6 0,0 16-6 0,0-13 3 15,0 13-6-15,0 0-4 0,0 0 1 0,0 0-7 0,0 0-2 16,0 0 5-16,0 0-4 0,0 0 12 0,0 0 0 15,0 44 4-15,0-26 13 0,0 7 19 0,0-2 11 16,3 3 9-16,-6-1 13 0,3 6 8 0,-2-3 6 16,1-1 5-16,2 8 6 0,-1-8 2 0,5 0 0 15,-1-1-6-15,-4 2-1 0,0-5-5 0,2-2-8 16,-1-1-8-16,1-4-6 0,2 0-5 0,-1-1-9 16,0 1-7-16,-3-3 0 0,0-2-8 0,2 6-4 15,-2-6-10-15,1-1-21 0,-1-10-39 0,2 17-42 16,-2-8-61-16,4 0-51 0,-4-9-49 0,1 10-39 15,-1-10-60-15,5 9-77 0,-5-9-397 0,0 0-868 16,0 0 383-16</inkml:trace>
          <inkml:trace contextRef="#ctx0" brushRef="#br0" timeOffset="206590.1901">5853 14027 59 0,'13'1'354'0,"-7"1"-19"0,5 5-11 15,1-1-12-15,0 5 7 0,-5-1-4 0,3 4 2 16,-1-1-23-16,0 2-14 0,0 1-10 0,0 0-21 16,0 5-14-16,2 0-18 0,-7-4-12 0,4 6-16 15,-7-4-20-15,5-2-21 0,-5 2-14 0,4-2-12 16,-2 4-11-16,-3-2-10 0,0-4-26 0,-3 3-43 16,-2 0-49-16,4-7-55 0,-5 2-54 0,0 1-51 15,0-4-64-15,2-3-82 0,4-7-379 0,-9 11-760 16,9-11 336-16</inkml:trace>
        </inkml:traceGroup>
        <inkml:traceGroup>
          <inkml:annotationXML>
            <emma:emma xmlns:emma="http://www.w3.org/2003/04/emma" version="1.0">
              <emma:interpretation id="{B52ACF7E-FB4F-4FD5-8414-100255DD6E6E}" emma:medium="tactile" emma:mode="ink">
                <msink:context xmlns:msink="http://schemas.microsoft.com/ink/2010/main" type="inkWord" rotatedBoundingBox="8422,14408 9289,14402 9295,15327 8428,15333"/>
              </emma:interpretation>
            </emma:emma>
          </inkml:annotationXML>
          <inkml:trace contextRef="#ctx0" brushRef="#br0" timeOffset="207349.6675">6681 13639 38 0,'0'0'320'0,"-5"-11"-27"15,5 11-13-15,0 0-25 0,0 0-19 16,0-13-20-16,0 13-19 0,0 0-16 0,18-13-15 0,-6 8-13 15,0-5-13-15,4 6-9 0,1-3-6 0,2 0-14 16,-1 4 0-16,7-4-5 0,-7 4-6 0,2 2-1 16,0-2-10-16,6 3-15 0,-10 3 7 0,1-3-10 15,-4 4 1-15,0 3-10 0,2 3 9 0,-4-2-10 16,-2 5-4-16,-3-2 22 0,-2 2-20 0,-1 0 3 16,-3 5 8-16,-4-3 4 0,-1 3-8 0,-2-2 5 0,-5 6 9 15,-2 3-13-15,1-4-5 0,0-1-3 16,-5 1-7-16,3-4-1 0,0 1-6 0,1-3-4 15,1-2-4-15,1-3-10 0,2 4 5 0,-1-8 2 0,5 2-10 16,0-5 10-16,6-3-19 0,-13 14 2 0,10-9-3 16,3-5 2-16,-6 7-3 0,6-7 0 0,0 0 7 15,0 0-9-15,0 0 1 0,0 0-6 0,28 6 2 16,-28-6 2-16,21-6-8 0,-6 5 2 0,4-3-1 16,-2 2 0-16,-1 1-5 0,4-3 4 0,-4 0-1 15,0-1 1-15,2 3-4 0,-3-1-6 0,0 3 5 16,2 0 2-16,-7-1-1 0,6 1 2 0,-16 0-4 15,21 4 3-15,-7 1-6 0,-1 1 9 0,-7-2 4 16,2 1 5-16,1 3 5 0,-7-3 11 0,1 8 11 16,2-5 23-16,1 6 6 0,-9-4-1 0,0 4 2 15,-3 0 0-15,-1 0-2 0,1-2-5 0,-5 0-2 16,1 5-7-16,-2-5-4 0,-2 1-4 0,1 1-5 0,1 1-5 16,-1-3-3-16,4-3-6 0,-5 2-21 0,1 0-25 15,1-2-32-15,4-3-41 0,2-1-48 0,-1 4-36 16,7-9-27-16,-12 5-37 0,12-5-40 0,0 0-59 15,0 0-99-15,0 0-237 0,0 0-733 0,0 0 325 16</inkml:trace>
          <inkml:trace contextRef="#ctx0" brushRef="#br0" timeOffset="207535.5437">7507 14061 282 0,'6'10'339'0,"1"-3"-20"0,2 4-5 0,-1 1-7 0,-5 0-8 15,3 0-5-15,-6 5-20 0,-5-3-17 0,5 3-18 16,-3 0-22-16,0 2-17 0,-6 4-25 0,-1-2-14 16,1 1-12-16,-2 1-17 0,-1 2-21 0,2-4-48 0,-3 0-57 15,-1 1-60-15,-1-2-53 0,2-2-67 16,-7 4-82-16,8-10-336 0,5-4-640 0,-2-1 283 16</inkml:trace>
        </inkml:traceGroup>
        <inkml:traceGroup>
          <inkml:annotationXML>
            <emma:emma xmlns:emma="http://www.w3.org/2003/04/emma" version="1.0">
              <emma:interpretation id="{44628D03-9F17-4A5A-B29A-F5AF9BAB7E98}" emma:medium="tactile" emma:mode="ink">
                <msink:context xmlns:msink="http://schemas.microsoft.com/ink/2010/main" type="inkWord" rotatedBoundingBox="10126,14432 10794,14428 10801,15331 10132,15336"/>
              </emma:interpretation>
            </emma:emma>
          </inkml:annotationXML>
          <inkml:trace contextRef="#ctx0" brushRef="#br0" timeOffset="208237.6988">8381 13831 2913 0,'0'0'266'0,"0"0"-142"16,0 0-49-16,0 0-27 0,0 0-8 0,0 0-1 0,0 0 12 15,0 0 0-15,0 0-3 0,19-20 4 16,-14 15 0-16,1-1-9 0,-6 6-4 0,10-15-5 15,-1 6-4-15,-3-2-2 0,1 0-2 0,2-2-5 0,-1 2-1 16,-2-3 0-16,3-1-3 0,-5 5-2 0,2-4-3 16,0 1 2-16,-1-1-5 0,1 3 0 0,0-3 3 15,-6 0 1-15,4 6-7 0,-4 8 6 0,3-13-5 16,-3 13 10-16,3-13-8 0,-3 13 4 0,0 0-12 16,0 0 7-16,0 0 8 0,0 0 6 15,0 0 7-15,0 0 14 0,-6 42 11 0,4-27 12 16,0 4 16-16,-1 4 19 0,0 2 22 0,3 1 5 0,0 1 14 15,3 8 10-15,0-6 2 0,1 8 5 0,-1-9 6 16,0-2-12-16,3 0-1 0,0 2-8 0,-2-5-7 16,2 0-12-16,0-3-7 0,-3-2-10 0,2-1-11 15,-2-1-8-15,0-1-12 0,3 0-4 0,-3-5-8 16,1 1-14-16,-4 2-34 0,0-13-45 0,3 15-43 16,-3-8-66-16,0-7-61 0,-3 13-62 0,3-13-58 15,0 0-57-15,-3 15-77 0,3-15-415 0,0 0-938 0,0 0 416 16</inkml:trace>
          <inkml:trace contextRef="#ctx0" brushRef="#br0" timeOffset="208328.4548">8968 14060 213 0,'9'4'342'16,"5"3"-11"-16,-4 2-6 0,-4-4-5 0,3 6 4 15,2 0-13-15,-6 2-9 0,0 2-15 0,4-1-10 16,-9 3-18-16,6-3-21 0,-6 4-20 0,0 2-21 15,0-2-16-15,-6 3-21 0,0 1-15 0,-2 0-12 16,-3 1-19-16,-3 0-35 0,1-2-54 0,-1 0-70 16,-1-3-57-16,-6-4-56 0,-1 3-67 0,0-3-70 15,10-3-365-15,-2-5-714 0,1 3 316 0</inkml:trace>
        </inkml:traceGroup>
        <inkml:traceGroup>
          <inkml:annotationXML>
            <emma:emma xmlns:emma="http://www.w3.org/2003/04/emma" version="1.0">
              <emma:interpretation id="{3E096B39-F143-4B75-BB5A-EBC168EE2E39}" emma:medium="tactile" emma:mode="ink">
                <msink:context xmlns:msink="http://schemas.microsoft.com/ink/2010/main" type="inkWord" rotatedBoundingBox="11783,14467 12026,14465 12031,15107 11787,15108"/>
              </emma:interpretation>
            </emma:emma>
          </inkml:annotationXML>
          <inkml:trace contextRef="#ctx0" brushRef="#br0" timeOffset="208805.2679">10038 13849 3378 0,'0'0'282'0,"0"0"-112"0,0 0-36 0,0 17-18 16,0-17 5-16,0 0-10 0,0 0-7 0,0 0-5 15,0 0-8-15,0 0-7 0,0 0 0 0,0 0-1 16,0 0-18-16,35-22 0 0,-23 16-5 0,-4-1-9 15,5 0-4-15,-4-4-6 0,2 1-3 0,-2 2-6 16,1-8-2-16,-1 6-1 0,1-1-5 0,-1-4-2 16,-1 5-2-16,-2-7-6 0,3 7-3 0,-2-5 0 0,-1 0-6 15,0-1 0-15,-1 6-3 0,1 1 0 0,0 1-2 16,-3 0 10-16,-3 8-14 0,7-14 0 0,-7 14 5 16,0 0-3-16,0 0-5 0,0 0-1 0,0 0 2 15,0 0 12-15,3 35-4 0,-3-16 12 0,-6 4 11 16,6 3 13-16,0 1 17 0,0 10 8 0,-4 2 12 15,4-1 11-15,0 0 1 0,3 2-3 0,-2-6-1 16,-1-4 1-16,3-4-6 0,0 0-3 0,0 0-6 16,3 0-6-16,-2-3-8 0,2-2 2 0,-3-3-12 15,-1-4-4-15,4 0-8 0,-3-1-28 0,-3 0-45 16,3-5-53-16,-3-8-65 0,0 15-62 0,0-15-61 16,3 12-64-16,-3-12-89 0,0 0-411 0,0 0-913 15,0 0 405-15</inkml:trace>
        </inkml:traceGroup>
        <inkml:traceGroup>
          <inkml:annotationXML>
            <emma:emma xmlns:emma="http://www.w3.org/2003/04/emma" version="1.0">
              <emma:interpretation id="{0C28331C-B934-4327-817A-DA0664816273}" emma:medium="tactile" emma:mode="ink">
                <msink:context xmlns:msink="http://schemas.microsoft.com/ink/2010/main" type="inkWord" rotatedBoundingBox="12749,14089 13148,14086 13155,15197 12757,15200"/>
              </emma:interpretation>
            </emma:emma>
          </inkml:annotationXML>
          <inkml:trace contextRef="#ctx0" brushRef="#br0" timeOffset="209812.0466">11010 13265 104 0,'0'0'227'0,"0"0"-4"0,0 0-14 15,0 0-12-15,-3-11-9 0,3 11-7 0,0 0-10 16,0 0-11-16,0 0-7 0,-4-10-3 0,4 10-12 15,0 0 0-15,0 0-10 0,0 0-1 0,0 0-6 16,0 0-6-16,0 0-6 0,0 0-10 0,0 0 0 16,0 0-8-16,0 0-3 0,0 0-13 0,0 0-5 15,0 0-5-15,0 0-5 0,0 0-1 0,7-10 2 16,-7 10-12-16,0 0 9 0,24 5-9 0,-24-5 8 0,21 9-2 16,-8-5-2-16,2 1 0 0,0 3-5 0,3 0-2 15,0 0 7-15,-2 2-6 0,1 0-4 16,5 0 0-16,-7 0 5 0,1-1-6 0,-2 4 2 15,1-2 5-15,3 5-4 0,-2 5 3 0,2-3 1 0,0 2-3 16,-6 0 3-16,3 2 7 0,-5 5-9 0,0-3 4 16,-1 2 3-16,-3 2-1 0,-4-1 10 0,7-2 4 15,-6 4 6-15,-2-1 0 0,4-1 1 0,-4 2 6 16,-1-1 2-16,3-1 2 0,-3 10 3 0,0-10-3 16,0 0 1-16,-4 0 3 0,4 2 0 0,-5-4 1 15,4 2 0-15,-2-4 0 0,0 0-1 0,0 1 6 16,-2-6 6-16,-2 5-13 0,-1-7 1 0,6 0-4 15,-6-1-2-15,2 5-4 0,3-9 1 0,-3 3-2 16,0-1-6-16,-1 1-7 0,1 0-6 0,0-2-1 16,-2-4-8-16,4 1-10 0,-4 0 0 0,1 2-2 15,5-5-1-15,2-6-8 0,-11 15-7 0,5-10-19 16,6-5-25-16,-3 11-46 0,3-11-48 0,-11 11-62 0,11-11-78 16,-9 5-73-16,2-2-89 0,7-3-154 0,0 0-366 15,-20-3-1015-15,20 3 449 0</inkml:trace>
        </inkml:traceGroup>
      </inkml:traceGroup>
    </inkml:traceGroup>
  </inkml:traceGroup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8:01:36.82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BBDACCB-8E0B-4711-987A-1ED910FD45C6}" emma:medium="tactile" emma:mode="ink">
          <msink:context xmlns:msink="http://schemas.microsoft.com/ink/2010/main" type="inkDrawing" rotatedBoundingBox="16121,13912 20296,13584 20300,13637 16125,13966" semanticType="underline" shapeName="Other">
            <msink:sourceLink direction="with" ref="{836C22A9-B0A9-4110-8202-3A9B75CA5FB4}"/>
            <msink:sourceLink direction="with" ref="{12D2F4B5-301C-4EC1-8B62-AF5E3E2CA767}"/>
          </msink:context>
        </emma:interpretation>
      </emma:emma>
    </inkml:annotationXML>
    <inkml:trace contextRef="#ctx0" brushRef="#br0">0 321 26 0,'0'0'120'16,"0"0"-7"-16,0 0-9 0,0 0-4 0,0 0-4 15,0 0-2-15,0 0-7 0,0 0-5 0,0 0-3 16,0 0-3-16,0 0-4 0,0 0-4 0,0 0-3 15,0 0-7-15,0 0 5 0,0 0-10 0,0 0 1 16,0 0-7-16,0 0-1 0,0 0-6 0,0 0-2 16,0 0-8-16,0 0 6 0,0 0-8 0,0 0-1 15,0 0-1-15,0 0-3 0,0 0-3 0,0 0-3 16,0 0-1-16,0 0 1 0,0 0-4 0,0 0 0 16,0 0-2-16,0 0 0 0,0 0 0 0,0 0-1 15,0 0-3-15,0 0-1 0,0 0 0 0,0 0-1 0,0 0 2 16,0 0 1-16,0 0-2 0,0 0 1 0,0 0 1 15,0 0-3-15,0 0 3 0,0 0 2 0,0 0-4 16,0 0-1-16,0 0 4 0,0 0-1 0,0 0-2 16,0 0 4-16,0 0-2 0,0 0 2 0,0 0 1 15,0 0 4-15,0 0-6 0,0 0 3 0,0 0 3 16,0 0-1-16,0 0-1 0,0 0 1 16,0 0 2-16,0 0 2 0,0 0-2 0,0 0 0 0,0 0 1 15,0 0 2-15,0 0-2 0,0 0-1 0,0 0 2 16,0 0-2-16,0 0-2 0,0 0-2 0,0 0 2 15,0 0 1-15,0 0-2 0,0 0-4 0,0 0 3 16,0 0-2-16,0 0 1 0,0 0 2 0,0 0 0 16,0 0 0-16,0 0 1 0,0 0 5 0,0 0-5 15,0 0 5-15,0 0-4 0,0 0 0 0,0 0-1 0,0 0 4 16,0 0-4-16,0 0 0 0,0 0-2 16,0 0 0-16,0 0 0 0,0 0 0 0,0 0-4 15,0 0 2-15,0 0 1 0,0 0-3 0,0 0 5 16,0 0-1-16,0 0-3 0,0 0 1 0,0 0 3 0,0 0-4 15,0 0 3-15,0 0 0 0,0 0-1 16,0 0 3-16,0 0 3 0,0 0-1 0,0 0-3 16,0 0 4-16,0 0-6 0,0 0 1 0,0 0 7 0,0 0-5 15,0 0-1-15,0 0 0 0,0 0 0 0,0 0 0 16,0 0-2-16,0 0 0 0,0 0 3 0,0 0-2 16,0 0-1-16,0 0 1 0,0 0-2 0,0 0 0 15,0 0 0-15,0 0-2 0,0 0 5 0,0 0-2 16,0 0-2-16,0 0-1 0,0 0 4 0,0 0-2 15,0 0 2-15,0 0-3 0,0 0 2 0,0 0-5 16,0 0 4-16,0 0 0 0,0 0 0 0,0 0-1 16,0 0 1-16,0 0 0 0,0 0 3 0,0 0-1 15,0 0-3-15,0 0 4 0,0 0-3 0,0 0 1 0,0 0 2 16,26 3 0-16,-26-3-1 0,0 0 0 16,0 0 0-16,0 0 1 0,0 0 0 0,0 0-3 15,0 0 4-15,0 0-3 0,0 0 6 0,0 0-7 16,0 0-3-16,0 0 0 0,0 0 3 0,0 0-5 0,0 0 4 15,0 0-3-15,0 0-1 0,0 0 5 0,0 0-7 16,0 0 1-16,0 0-2 0,0 0-2 0,0 0 2 16,0 0-3-16,0 0 3 0,0 0 0 0,0 0-1 15,0 0-2-15,0 0 3 0,0 0-1 0,0 0 0 16,0 0 1-16,0 0 1 0,0 0-5 0,0 0 4 16,0 0 0-16,0 0 0 0,0 0 1 0,0 0-5 15,0 0 2-15,0 0-1 0,0 0 2 0,0 0-1 16,0 0-1-16,0 0 4 0,0 0-3 0,0 0 2 15,0 0-3-15,0 0 1 0,0 0 0 0,0 0-3 16,0 0 2-16,0 0 3 0,0 0-4 0,0 0 2 16,0 0 0-16,0 0 0 0,0 0 2 0,0 0-4 15,0 0 2-15,0 0 1 0,0 0-2 0,0 0 4 16,0 0-3-16,0 0 2 0,0 0-4 0,0 0 4 16,18-7-5-16,-18 7 6 0,0 0 0 0,0 0-5 15,0 0 1-15,0 0 2 0,0 0-2 0,0 0 1 16,0 0 0-16,0 0-2 0,0 0 1 0,0 0 0 15,0 0 5-15,0 0-7 0,0 0 5 0,0 0-1 16,15-1-2-16,-15 1 5 0,0 0-5 0,0 0 2 16,0 0-1-16,0 0-3 0,0 0 4 0,11-5-2 0,-11 5-1 15,0 0 2-15,0 0-1 0,0 0-1 0,0 0 4 16,0 0-2-16,13 0-1 0,-13 0 3 0,0 0-1 16,0 0-2-16,0 0 0 0,0 0 2 15,0 0 1-15,14 0-2 0,-14 0-2 0,0 0 6 0,0 0-8 16,0 0 5-16,0 0-2 0,13-3 2 0,-13 3 0 15,0 0 2-15,0 0 0 0,0 0-6 0,0 0 3 16,13 3 0-16,-13-3 2 0,0 0-1 0,0 0-4 16,0 0 1-16,0 0 5 0,0 0-1 0,15-3-5 15,-15 3 3-15,0 0-1 0,0 0 1 0,0 0-1 16,0 0 0-16,17 0 1 0,-17 0-2 0,0 0 2 16,0 0 1-16,0 0 1 0,10-2-3 0,-10 2 2 15,0 0-2-15,0 0 1 0,0 0 0 0,14-1 4 16,-14 1-5-16,0 0 1 0,0 0 2 0,0 0 2 0,16 0-6 15,-16 0 1-15,0 0 1 0,9-4-3 16,-9 4 3-16,0 0 1 0,0 0 4 0,0 0-5 16,15 3 3-16,-15-3-4 0,0 0 2 0,0 0 0 15,16 1-5-15,-16-1 4 0,0 0-2 0,0 0 1 0,15-4 1 16,-15 4 0-16,0 0 0 0,12 3 4 16,-12-3-4-16,0 0 1 0,14 0 0 0,-14 0 3 0,0 0-4 15,0 0-2-15,19-3 2 0,-19 3-1 0,0 0 4 16,15 0-3-16,-15 0-2 0,0 0 2 0,13 0 2 15,-13 0-4-15,0 0-1 0,0 0 4 0,15-1-1 16,-15 1 0-16,0 0 2 0,14 0-2 0,-14 0-2 16,10-3-1-16,-10 3 5 0,0 0-1 0,15 0-2 15,-15 0 3-15,12-2-4 0,-12 2 2 0,12-4 0 16,-12 4 2-16,13-1-1 0,-13 1 2 0,14-3-4 16,-14 3-3-16,0 0 1 0,16 0 3 0,-16 0 1 15,13 0-4-15,-13 0 2 0,12-1 4 0,-12 1-4 16,0 0 5-16,15 0-2 0,-15 0-2 0,12 1-1 15,-12-1 0-15,0 0 1 0,18 0 1 0,-18 0 3 16,0 0-4-16,17 0-3 0,-17 0 3 0,10-2 2 16,-10 2-4-16,0 0 11 0,15 1-11 0,-15-1 0 15,13 0 6-15,-13 0-6 0,14-1 1 0,-14 1-1 0,0 0 1 16,18 0 1-16,-18 0-1 0,13 1 0 16,-13-1 0-16,12 1 3 0,-12-1-2 0,0 0 1 0,19-1-3 15,-19 1 2-15,14 0-1 0,-14 0 4 0,0 0-5 16,16 1 6-16,-16-1-5 0,11 3 2 0,-11-3-4 15,0 0 2-15,15-3 0 0,-15 3 1 0,11 3 0 16,-11-3 0-16,14 1-2 0,-14-1 4 0,0 0-1 16,13 2-1-16,-13-2-1 0,0 0 7 0,21-2-4 15,-21 2 2-15,12 0 0 0,-12 0-3 0,17-1-3 16,-17 1 3-16,13 0 0 0,-13 0-1 0,16 0 0 16,-16 0-2-16,15-3 1 0,-15 3-1 0,15-1-1 15,-15 1 3-15,18-1-1 0,-18 1 0 0,18 0 2 16,-18 0 0-16,15 0 2 0,-15 0-3 0,15 0-3 15,-15 0 1-15,13 0 3 0,-13 0 1 0,14-3-1 0,-14 3 3 16,16 0-5-16,-16 0-1 0,15 0 2 16,-15 0 0-16,15 0-2 0,-15 0 9 0,19-2-7 15,-19 2-1-15,18 0 0 0,-18 0-2 0,15-3 3 0,-3 1-1 16,-2 2 2-16,-10 0-4 0,20-2 3 0,-10 2 0 16,-10 0 0-16,21-4-2 0,-12 4-1 15,-9 0 2-15,20 0 4 0,-20 0-5 0,17-2 5 0,-17 2-4 16,20-1-2-16,-20 1 7 0,13-3-4 0,-4 6-1 15,-9-3 6-15,14-4-6 0,-14 4 0 0,13-2 2 16,-13 2-2-16,0 0 1 0,22 2 0 0,-22-2 0 16,11-2-2-16,-11 2 3 0,13 2-1 0,-13-2-2 15,14-2 1-15,-14 2 0 0,0 0 0 0,19 2 3 16,-19-2-2-16,16 0 4 0,-16 0-2 0,15-2-4 16,-15 2 3-16,18 0-1 0,-18 0 0 0,15 0-2 15,-15 0 6-15,15-1-3 0,-4-2-3 0,-11 3 3 16,16 0-2-16,-16 0 1 0,19 0-2 0,-8-1 3 15,-11 1-2-15,15-2 4 0,-15 2-3 0,18-2 3 16,-18 2-5-16,17 2 4 0,-17-2-5 0,17-4 3 16,-17 4 0-16,21 0 0 0,-12 0 0 0,-9 0 1 15,18-5 1-15,-11 4-2 0,-7 1-3 0,18-1 5 16,-18 1-4-16,19-4 4 0,-10 4-3 0,3-3 3 0,-12 3-3 16,21-3 4-16,-10 3-1 0,-11 0-1 0,17-1-1 15,-6-2-3-15,-11 3 4 0,21-3-2 16,-11 2-1-16,-10 1 2 0,21-3-1 0,-12 3 1 0,-9 0 3 15,19 0-3-15,-8-1-2 0,-11 1 3 0,16 0 3 16,-16 0-4-16,15-3 0 0,-15 3-1 0,14-4 0 16,-14 4 2-16,16 0 2 0,-16 0-4 0,19 0-1 15,-10-1 0-15,-9 1 2 0,20-1-1 0,-20 1 0 16,15-4 0-16,-5 2 0 0,-10 2 3 0,15-2-5 16,-15 2 6-16,18-2-4 0,-8 2-1 0,-10 0 2 15,17-4 0-15,-17 4 2 0,21 0-2 0,-14-1 1 16,-7 1-2-16,19-2 1 0,-19 2 1 0,18-1 2 15,-9-2 3-15,-9 3-4 0,20-1-4 0,-20 1 3 16,18-2-4-16,-18 2-2 0,16 0 8 0,-16 0-3 16,18-1-1-16,-18 1-1 0,16 0 0 0,-16 0 2 15,17-4 8-15,-17 4-9 0,15 0-4 0,-15 0 4 16,13-1 0-16,-13 1 2 0,15 0-5 0,-15 0 2 0,13 1 3 16,-13-1-3-16,15-6 2 0,-15 6 0 15,15 0 0-15,-15 0-2 0,15 0 4 0,-15 0-2 0,15 0-1 16,-15 0-1-16,18 0 3 0,-18 0 3 0,18 0-6 15,-18 0 3-15,16 0-4 0,-16 0 2 0,20 0 3 16,-8-4-2-16,-12 4 3 0,20 0-3 0,-6-1 1 16,-2 1-2-16,0-1 2 0,3 0-1 0,-15 1-3 15,21-3 5-15,-10 2-3 0,-11 1 0 0,23-2 1 16,-13 0 1-16,-10 2-2 0,21 0 2 0,-9-2 0 16,-12 2 0-16,21 0 1 0,-9-1-1 0,-12 1 0 15,21 0-2-15,-21 0 5 0,16-2-4 0,-5 2-3 16,-11 0 2-16,19-1 1 0,-19 1 3 0,16 0-2 15,-16 0 1-15,17-4-3 0,-8 4 0 0,-9 0 2 16,19-4-1-16,-11 2 1 0,-8 2 4 0,17-4-8 16,-8 3 0-16,-9 1 0 0,20-1 3 0,-20 1 1 15,18-2 0-15,-9-1-1 0,-9 3 4 0,18-2-4 16,-18 2 0-16,19-2 1 0,-10 1-5 16,-9 1 3-16,21-2-1 0,-12-1 2 0,-9 3 3 0,22-1-6 15,-10-3 6-15,-12 4-1 0,21 4-1 0,-12-8-3 16,-9 4 4-16,24-2 1 0,-15 1-9 0,3-1 7 15,-12 2-2-15,19-1 1 0,-7 1 2 0,0-3 0 0,-12 3-3 16,16-1 4-16,-4 0 0 0,-12 1-7 0,21-2 5 16,-21 2 1-16,18 0-2 0,-18 0 0 0,16 0-2 15,-16 0 4-15,21 0 1 0,-9 0-2 0,-12 0 0 16,18 0-1-16,-9-1 0 0,-9 1-2 0,13-2 2 16,-13 2-1-16,17 0 1 0,-17 0-3 0,15-2-1 15,-15 2 7-15,15-2 2 0,-15 2-8 0,12-1 4 16,-12 1-2-16,15-3-1 0,-15 3 3 0,11-2-2 15,-11 2 3-15,0 0-1 0,18-1-3 0,-18 1 2 16,14-2 1-16,-14 2-2 0,10-2 2 0,-10 2-4 16,0 0 4-16,18 0 1 0,-18 0-3 0,14-3 0 15,-14 3 1-15,14 0-1 0,-14 0 0 0,17-3 1 16,-17 3-1-16,16-1 2 0,-16 1-2 0,17-3 1 16,-10 2 1-16,-7 1-2 0,17-2 0 0,-17 2 2 15,17 0-1-15,-17 0 0 0,18-1 2 0,-18 1 1 16,14-3-2-16,-14 3 0 0,15-3 0 0,-15 3-2 15,13 0 3-15,-13 0-1 0,15 0-2 0,-15 0 0 0,13 0-2 16,-13 0 3-16,18 0-2 0,-18 0 8 0,14 0-4 16,-14 0-2-16,15-2 0 0,-15 2 0 0,18 0 0 15,-10-2 2-15,-8 2-4 0,20-1 8 0,-10-1-9 16,-10 2 5-16,20-4-4 0,-11 4 1 0,-9 0 1 16,21-4 1-16,-11 3-3 0,-10 1 3 0,16-1-1 15,-16 1 2-15,23-1-1 0,-16-3-1 0,-7 4 1 16,17 0 0-16,-17 0 3 0,18-2-5 0,-10 1 2 15,-8 1-3-15,17-4 0 0,-17 4 7 0,13 0-5 16,-13 0-2-16,14-4 5 0,-14 4 0 0,13 0-2 16,-13 0-1-16,15-3 0 0,-15 3 3 0,13 0-2 15,-13 0 2-15,12-3-1 0,-12 3 1 0,14-3 3 16,-14 3-2-16,15-4 0 0,-5 3 0 0,-10 1 0 16,15 0-1-16,-15 0 2 0,19-2 7 0,-10 2-7 0,-9 0 6 15,20-4-5-15,-8 4 1 0,-12 0-3 16,19-5 1-16,-10 3 2 0,-9 2-2 0,19 0-1 15,-8-3 1-15,-11 3-2 0,16 0 4 0,1-1-6 0,-17 1 8 16,15 1-7-16,-15-1 1 0,15-1 0 16,-15 1 3-16,17 0-1 0,-17 0 0 0,12 0 1 0,-12 0-3 15,0 0 3-15,14 0-3 0,-14 0 0 0,0 0 5 16,0 0 0-16,15 0 0 0,-15 0-1 0,0 0-1 16,0 0-1-16,0 0 6 0,0 0 1 0,0 0 0 15,15 0-1-15,-15 0-1 0,0 0 2 0,0 0 3 16,0 0 1-16,0 0 0 0,0 0 1 0,12-2-1 15,-12 2 9-15,0 0-6 0,0 0-3 0,0 0 6 16,0 0 1-16,0 0 3 0,0 0-5 0,0 0 11 16,0 0-3-16,0 0 2 0,0 0 5 0,0 0-5 15,11-4-3-15,-11 4 5 0,0 0-10 0,0 0 5 16,0 0-8-16,0 0 11 0,0 0-19 0,0 0-4 16,0 0-29-16,0 0-36 0,0 0-49 0,0 0-62 15,0 0-80-15,0 0-400 0,-46 10-702 0,27-13 310 0</inkml:trace>
  </inkml:traceGroup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8:01:40.46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562AB90-E0BC-4FA6-AE41-FBC09FC1F0C2}" emma:medium="tactile" emma:mode="ink">
          <msink:context xmlns:msink="http://schemas.microsoft.com/ink/2010/main" type="inkDrawing" rotatedBoundingBox="16166,14228 20364,13924 20366,13953 16168,14258" semanticType="underline" shapeName="Other">
            <msink:sourceLink direction="with" ref="{836C22A9-B0A9-4110-8202-3A9B75CA5FB4}"/>
            <msink:sourceLink direction="with" ref="{12D2F4B5-301C-4EC1-8B62-AF5E3E2CA767}"/>
          </msink:context>
        </emma:interpretation>
      </emma:emma>
    </inkml:annotationXML>
    <inkml:trace contextRef="#ctx0" brushRef="#br0">0 298 139 0,'0'0'137'16,"0"0"-5"-16,0 0-17 0,0 0-8 0,0 0-5 16,0 0-13-16,0 0-1 0,0 0-8 0,0 0-2 15,0 0-12-15,0 0 0 0,11 13-6 0,-11-13-4 16,0 0-9-16,0 0 1 0,0 0-7 0,0 0 3 16,0 0-9-16,15-2-11 0,-15 2 15 0,0 0-1 15,0 0-5-15,12 2 2 0,-12-2 4 0,0 0-7 0,13 0 1 16,-13 0-3-16,0 0 2 0,15-2-7 15,-15 2 4-15,0 0-1 0,18-1-9 0,-18 1 5 16,10-3 0-16,-10 3-3 0,0 0 2 0,20 3-1 16,-20-3-2-16,13-5 2 0,-13 5-4 0,14 0-2 0,-14 0 0 15,16-2-1-15,-16 2-3 0,13-3-3 16,-13 3 6-16,15 0-5 0,-15 0-2 0,18 0 2 16,-18 0 0-16,17-4 1 0,-17 4-3 0,17-1 2 0,-17 1-2 15,21-1 1-15,-12 1-4 0,-9 0 3 0,20-5-3 16,-8 5 4-16,0 0-4 0,-12 0-2 0,20-2-5 15,-20 2 7-15,26-1-3 0,-17 1 2 0,-9 0-3 16,19 0 1-16,-7 0 1 0,-12 0 1 0,21 0 0 16,-12-3-4-16,-9 3 5 0,19-1-2 0,-8 2 0 15,-11-1-3-15,16-1 2 0,-16 1-10 0,18 0 8 16,-18 0 3-16,15 0-1 0,-15 0-3 16,13 0 1-16,-13 0 0 0,17 1 2 0,-8 2-2 0,-9-3 3 15,0 0 0-15,19-3-3 0,-19 3 1 0,18 0-2 16,-18 0 6-16,21 0-3 0,-9-1 2 0,3 2 2 15,-2-1-6-15,-13 0 3 0,28-3 1 0,-14 2-2 16,4-2 0-16,-5-1 3 0,2 3-2 0,3-1 2 0,-3 2-1 16,3-5 1-16,-3 4-5 0,-2-4 6 0,2 5-9 15,0 0 8-15,0-4-6 0,0 2 4 16,-5 1 1-16,-10 1-7 0,23-2 5 0,-11 2-1 16,-3-4 5-16,-9 4-1 0,23-1-2 0,-12-2-2 0,-2 0 3 15,-9 3-2-15,19-1 2 0,-19 1-1 0,15-3 1 16,-15 3 2-16,15-2-2 0,-15 2-4 0,13-2 1 15,-13 2 2-15,14-1 2 0,-14 1 1 0,16 0-3 16,-16 0 0-16,0 0-4 0,18 0 7 0,-18 0-3 16,18 0 4-16,-18 0-3 0,15-2 0 0,-5 4 0 15,-10-2-1-15,15 1 0 0,-15-1 3 0,20-1 1 16,-10 2-3-16,-10-1 0 0,22-1 3 0,-13 1-4 16,-9 0 3-16,29-2-2 0,-20 2 0 0,3-2-5 15,-12 2 2-15,24 0-1 0,-10 0 5 0,-3-2-3 0,2 2 2 16,-13 0 1-16,21 0 0 0,-9-1 0 15,-12 1 1-15,21-5-4 0,-9 5 5 0,-12 0-2 16,19-1-3-16,-19 1 1 0,21 0 1 0,-13-2-3 16,-8 2 2-16,18-2 4 0,-18 2-5 0,14 0 0 15,-14 0-1-15,17 0 3 0,-17 0 2 0,15-2-5 16,-15 2 4-16,18 0-2 0,-18 0 0 0,18-1 0 0,-8 1 1 16,-10 0 2-16,19-3 2 0,-7 2-4 0,3-2 4 15,-1 3-1-15,-2-1 1 0,3-1-1 0,-4 1 3 16,4-2-5-16,-1 3-2 0,1-1-4 0,1-2 9 15,-16 3-5-15,27-1 1 0,-12-1 3 0,-5 2-2 16,1-1-2-16,5 1 1 0,-1-2-1 0,0 2 2 16,-15 0-3-16,21-2 1 0,-9 2 0 0,-12 0-3 15,19-2 5-15,-19 2-1 0,18 0-2 0,-18 0-1 16,11 0 0-16,-11 0 3 0,13 0-2 0,-13 0 2 16,12-1 0-16,-12 1 3 0,13 1-4 0,-13-1 1 15,12 2 1-15,-12-2 1 0,0 0-4 0,0 0 5 16,20-2-1-16,-20 2-1 0,12 0 1 15,-12 0 2-15,16-1-1 0,-16 1 3 0,16 0-1 0,-16 0-4 16,18 0 2-16,-9-2 1 0,-9 2 1 0,18-2-1 0,-18 2-2 16,22-1 1-16,-22 1-3 0,17-1 3 15,-5-3-4-15,-12 4 3 0,21 0-7 0,-11-2 5 16,-10 2-1-16,19-3 0 0,-8 3-1 0,-11 0 1 0,19-1 0 16,-19 1-1-16,18 0-1 0,-9-1-2 0,-9 1 3 15,20-3-2-15,-20 3-1 0,17 0 4 0,-17 0-2 16,17-1 3-16,-17 1-6 0,18-2 3 0,-18 2 3 15,18-1-1-15,-18 1 0 0,16-3-2 0,-16 3 1 16,21 0 1-16,-11 0-1 0,-10 0 1 0,17-1-4 16,-7-1 4-16,-10 2-1 0,18 0-1 0,-18 0-1 15,17-1 0-15,-17 1 1 0,19 0 2 0,-7-3-3 16,-12 3 3-16,19-1-1 0,-10 0 0 0,-9 1 1 16,20 0-1-16,-11-1-2 0,-9 1 2 0,19 0-2 15,-7-4 0-15,-12 4 0 0,21 0 0 0,-11-3 1 16,-10 3 4-16,23-2-6 0,-13 2 5 0,-10 0-2 0,22-1 3 15,-10 1-5-15,-12 0 2 0,21-1-1 16,-9 1-1-16,0-4 1 0,-12 4 0 0,21 0 0 16,-21 0 0-16,21-2-1 0,-12 1 4 0,-9 1-2 15,19-3-1-15,-7 3 0 0,-12 0 1 0,18-1-2 0,-18 1 3 16,19 0-2-16,-19 0-2 0,15 0-3 0,-15 0 5 16,20 0-1-16,-13-2 0 0,-7 2 1 0,18 0-2 15,-18 0 0-15,15-1 0 0,-15 1 5 0,16 0-3 16,-16 0-1-16,15-3 1 0,-15 3 1 0,15 3-2 15,-15-3 1-15,15-4-2 0,-15 4 1 0,15-1 4 16,-15 1-2-16,18-3 0 0,-18 3-1 0,18-2 4 16,-18 2-3-16,19 0 0 0,-10 0 3 0,-9 0-4 15,15 0-1-15,-3-4 1 0,-12 4-2 0,19 0 2 16,-7-1-1-16,-12 1 3 0,26-2-2 0,-16 2-2 16,2-4 3-16,-12 4-3 0,22 0 7 0,-11 0-4 15,4 0-1-15,-2 0 0 0,-1-2 0 0,-12 2 1 16,24-1-5-16,-14 1 5 0,2-3-1 0,-12 3-1 15,23 0 0-15,-13-1 0 0,2-1 1 0,-12 2 1 16,24-4 3-16,-12 4-4 0,-12 0-2 0,19-1 0 16,-19 1 0-16,20-4 2 0,-11 5-2 0,-9-1 4 0,19-1-6 15,-7-1 6-15,-12 2-3 0,19 0-1 0,-10-4 2 16,-9 4-1-16,23-1 1 0,-13 0 1 0,-10 1 2 16,19-5-3-16,-8 5-2 0,-11 0-1 0,19-4 2 15,-8 2 1-15,-1 1 0 0,-10 1 0 0,21-3-2 16,-9 0 4-16,-3 2-5 0,-9 1 3 0,21-3-2 15,-11 3 4-15,-10 0-5 0,23 0 4 0,-12 0-2 16,-11 0 3-16,21 0-3 0,-10-1 3 0,-11 1-4 16,19-2 1-16,-19 2 1 0,17-1-1 0,-17 1 1 15,16-3-2-15,-16 3 1 0,15-1 0 0,-15 1-1 16,13 0 0-16,-13 0 3 0,14 1-2 0,-14-1 0 16,13-1 8-16,-13 1-9 0,14 0 1 15,-14 0 1-15,15-1 2 0,-15 1 1 0,16-2-3 0,-16 2-1 16,15-3 2-16,-15 3 1 0,18-2 1 0,-9 2 1 15,-9 0-2-15,18-3 0 0,-18 3 1 0,17-1 1 16,-17 1 2-16,20-1-4 0,-10-2 0 0,-10 3 3 16,21 0-2-16,-12 0 1 0,-9 0-1 0,20-1 0 15,-20 1-4-15,19-2 3 0,-9 2 1 0,-10 0-2 0,17-2-3 16,-5 2 0-16,-12 0 3 0,19 0-1 16,-19 0 2-16,15-2 1 0,-15 2 2 0,16-1-7 0,-16 1 8 15,14-2-5-15,-14 2-1 0,15 0 0 0,-15 0 5 16,13 0-5-16,-13 0 3 0,0 0 2 0,15-2-1 15,-15 2 2-15,13 0-1 0,-13 0 1 0,12-3 1 16,-12 3 0-16,0 0 3 0,15-1-1 0,-15 1-1 16,0 0 0-16,0 0 1 0,14 0 2 0,-14 0 0 15,0 0 1-15,0 0 2 0,13 0-1 0,-13 0-1 16,0 0 5-16,0 0-2 0,0 0 0 0,0 0 2 16,0 0 2-16,0 0-5 0,0 0 2 15,0 0 2-15,11-3-6 0,-11 3 5 0,0 0-5 16,0 0 3-16,0 0 1 0,0 0-3 0,0 0 0 0,0 0 1 15,0 0-3-15,0 0 1 0,0 0 4 0,0 0-2 16,0 0 2-16,0 0 2 0,0 0-5 0,0 0 1 16,0 0 2-16,0 0 3 0,0 0-8 0,0 0-2 15,0 0-1-15,0 0 2 0,0 0-6 0,0 0 11 16,0 0-9-16,0 0 1 0,0 0-5 0,0 0-3 16,0 0-17-16,0 0-15 0,0 0-20 0,0 0-25 0,0 0-31 15,0 0-30-15,0 0-42 0,0 0-58 16,-41-3-283-16,29 0-562 0,12 3 249 0</inkml:trace>
  </inkml:traceGroup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58:55.39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1F8ACBD-DC45-4FD9-B8AF-7C2305325849}" emma:medium="tactile" emma:mode="ink">
          <msink:context xmlns:msink="http://schemas.microsoft.com/ink/2010/main" type="writingRegion" rotatedBoundingBox="1568,1062 26398,-480 27352,14885 2522,16428"/>
        </emma:interpretation>
      </emma:emma>
    </inkml:annotationXML>
    <inkml:traceGroup>
      <inkml:annotationXML>
        <emma:emma xmlns:emma="http://www.w3.org/2003/04/emma" version="1.0">
          <emma:interpretation id="{5D7D53E8-48ED-4D46-846A-031A1EBEA76E}" emma:medium="tactile" emma:mode="ink">
            <msink:context xmlns:msink="http://schemas.microsoft.com/ink/2010/main" type="paragraph" rotatedBoundingBox="1981,1024 17848,571 17889,2036 2023,24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EDBB5B0-7480-46E4-9AE8-4ED6C86D0416}" emma:medium="tactile" emma:mode="ink">
              <msink:context xmlns:msink="http://schemas.microsoft.com/ink/2010/main" type="line" rotatedBoundingBox="1981,1024 17848,571 17889,2036 2023,2489"/>
            </emma:interpretation>
          </emma:emma>
        </inkml:annotationXML>
        <inkml:traceGroup>
          <inkml:annotationXML>
            <emma:emma xmlns:emma="http://www.w3.org/2003/04/emma" version="1.0">
              <emma:interpretation id="{BB470E82-093A-4070-9FA1-9197DDA43CF9}" emma:medium="tactile" emma:mode="ink">
                <msink:context xmlns:msink="http://schemas.microsoft.com/ink/2010/main" type="inkWord" rotatedBoundingBox="1981,1024 6058,908 6100,2372 2023,2489"/>
              </emma:interpretation>
            </emma:emma>
          </inkml:annotationXML>
          <inkml:trace contextRef="#ctx0" brushRef="#br0">416 46 98 0,'0'0'129'16,"0"0"-2"-16,0 0-6 0,0 0-8 0,0 0-6 16,0 0 6-16,0 0-11 0,0 0-5 0,0 0-6 15,0 0 2-15,6-6-3 0,-6 6-6 0,0 0-3 16,0 0 1-16,0 0-7 0,0 0-3 0,0 0-5 15,0 0 1-15,0 0-6 0,0-15-2 0,0 15 1 16,0 0-8-16,0 0 1 0,0 0-1 0,0 0-3 16,0 0-3-16,0 0-6 0,0 0-4 0,-11-15 0 15,11 15-2-15,0 0-5 0,-9-4 0 0,9 4-7 0,0 0 0 16,-20-4-1-16,11 3 1 0,9 1-4 16,-15-2 2-16,15 2 0 0,-20 2-1 0,20-2-4 15,-16 0 2-15,16 0-1 0,-23 3 4 0,13-1-3 0,0 2 1 16,1 1-1-16,9-5 0 0,-18 4 2 0,9 1-2 15,1 0-2-15,-2 2 0 0,2-3 0 0,-3 2-3 16,2-2-1-16,9-4 0 0,-17 10 1 16,10-5-1-16,-1 0 1 0,-1 0-5 0,3 1 0 0,-1 3 2 15,7-9 4-15,-14 12-4 0,6-5-3 0,8-7 5 16,-9 12-1-16,1-4-4 0,2-3 3 0,6-5 0 16,-9 17-2-16,3-10 2 0,2 0-2 0,-2 0 0 15,6-7-1-15,-8 16 4 0,7-8-3 0,-4 2 0 16,2-2-1-16,-3 0 2 0,6-8-3 0,-7 16-1 15,2-8 3-15,1 1 0 0,4-9 3 0,-4 15-2 16,1-4-4-16,0-1 1 0,3-10 2 0,-3 17 1 16,1-6 0-16,2-2-1 0,-1 5 0 0,-1-4 0 15,-1 5-2-15,2-2 1 0,-1 0 0 0,-1-1 4 16,2-1-4-16,1 2 7 0,1 2-6 0,-2-4-1 16,2 4-3-16,-1-4 0 0,0 5 2 0,-1-7-2 15,-4 6 3-15,4-1 1 0,1-1-2 0,0 1 1 16,0-14-2-16,1 21 2 0,2-12-5 0,-1 2 4 15,-1 0-2-15,-1-11 0 0,6 24-1 0,-6-15 1 16,8 4 2-16,-5-4-3 0,4 2 1 0,-4-2 1 16,1-1-4-16,2 0 2 0,2 5 0 0,-2-2-2 15,0-1 2-15,0-2 1 0,0 2 1 0,3 1-1 0,-3-4-1 16,3 2 2-16,-2 0-2 0,4-3-1 0,-4 1-2 16,6 0 4-16,-1-2 1 0,2 2 0 0,-1 0 0 15,1-2 2-15,-1 2-4 0,0-3 0 0,2 2 5 16,-1-2-5-16,2-1 0 0,1-1 0 0,-1 3-1 15,2-1 6-15,0-2-4 0,0-2 3 0,-2-2-2 16,3 4-1-16,-1-2 0 0,2 0 5 16,1 0-2-16,0-2-1 0,-2 1-3 0,6-5 2 0,1 6 6 15,0-4-7-15,1 1 0 0,-3-5 0 0,3 6 0 16,1-5-3-16,-4 3 5 0,2-1-5 0,-1-1 3 16,-6 3 0-16,7-3-3 0,-8 2 1 0,-1-1-2 15,3-1 2-15,-2 3 1 0,-2-1-2 0,2 1 0 16,-5-1-5-16,-1-1-6 0,-1 4-11 0,1 0-9 15,-12 1-13-15,19-4-8 0,-19 4-13 0,15-2-13 16,-15 2-17-16,12 2-17 0,-12-2-20 0,0 0-25 0,9 5-31 16,-9-5-55-16,0 0-156 0,0 0-431 15,0 0 191-15</inkml:trace>
          <inkml:trace contextRef="#ctx0" brushRef="#br0" timeOffset="363.9571">675 647 203 0,'0'0'196'0,"0"0"-12"16,0 0-14-16,0 0-11 0,0 0-16 0,0 0-11 15,0 0-3-15,0 0 4 0,0 0-4 0,0 0 0 16,0 0-1-16,0 37-7 0,-4-27-7 16,4 4-2-16,0-1-7 0,0 5-3 0,-2 0-2 0,1-1-9 15,-1-3-3-15,2 6-8 0,-3-3-1 0,6-1 2 16,-6 3-16-16,3-1-8 0,0-4-4 0,3 1-3 16,0 2-7-16,-3-3-4 0,5 1-1 0,-4 0-6 15,1-3-1-15,2 5-2 0,-2-6-7 0,4 2-2 16,-5-4 1-16,4 3-20 0,-2-1-18 0,1 1-15 15,-2-3-22-15,4-2-23 0,-3 3-24 0,0-2-29 16,-3-8-35-16,10 11-27 0,-10-11-63 0,10 1-143 16,-10-1-431-16,14-1 190 0</inkml:trace>
          <inkml:trace contextRef="#ctx0" brushRef="#br0" timeOffset="640.0488">1111 674 95 0,'0'0'248'0,"0"0"-25"16,0 0-20-16,0 0-23 0,0 0-14 0,0 0-12 16,0 0 0-16,0 0-10 0,0 0-14 0,1 37-1 0,-1-22-10 15,2-2-12-15,-1 0-6 0,2 3-10 16,-1-1-4-16,-4 1-12 0,4-1-4 0,-2 0-8 15,1 0-5-15,-1-1-7 0,3 0-5 0,0-3-3 16,-1 4-2-16,2-2-9 0,-2 0-19 0,1-3-26 0,-2-2-26 16,-1-8-26-16,3 14-25 0,-3-14-21 0,6 11-34 15,-1-6-43-15,-5-5-175 0,0 0-392 0,14 0 174 16</inkml:trace>
          <inkml:trace contextRef="#ctx0" brushRef="#br0" timeOffset="976.1269">1378 682 67 0,'0'0'164'0,"0"0"-3"0,0 0-6 16,13 9-9-16,-13-9-5 0,9 10-11 0,-3-6-7 15,2 2-3-15,-2 1 1 0,-1 1-7 0,3-2-8 16,-2 2-4-16,0-1-3 0,1 5-7 0,-2-3-6 15,1 4 0-15,1-2-7 0,-4-2-4 0,2-1-5 16,1 2-4-16,-3 3-4 0,0 2 0 0,-3-8 0 16,0-7-2-16,-3 20-3 0,0-12 7 0,-5-1-9 15,1 6-4-15,-4-4 5 0,-1 1-14 0,-3 0 1 16,4 0-2-16,-4-2-9 0,0-1-4 0,-2-1 3 16,1 0-6-16,-1 1 1 0,1-2 1 0,-2-1-4 15,3-1-5-15,-1 0-3 0,-1-3 0 0,6 1-3 16,11-1-16-16,-26-5-20 0,16 2-21 0,-4 0-22 15,5-2-26-15,9 5-45 0,-15-9-30 0,9-1-50 0,3-1-192 16,-2-3-442-16,3 0 196 0</inkml:trace>
          <inkml:trace contextRef="#ctx0" brushRef="#br0" timeOffset="1572.6275">1615 314 210 0,'-9'-17'215'0,"9"17"-21"15,0 0-17-15,0 0-16 0,0 0-11 0,0 0-10 0,-16 24-11 16,11-8-4-16,2-1-9 0,0 3-7 0,2 5-9 16,1 3-8-16,1 2-1 0,-1 0-2 0,6 8-9 15,-1-6-3-15,-4-5-8 0,6 1-3 0,-2 2-7 16,-2-4-3-16,3 2-8 0,-3-5 1 0,0-1-5 15,1-3 0-15,-2 1-7 0,2-1-4 0,-1-3-1 16,3 3-3-16,-1-5-1 0,-1-1-5 0,1-3-1 16,-1-1-2-16,-1 0 0 0,2 2-2 0,-5-9-6 15,6 10 4-15,-6-10-2 0,7 7 5 0,-7-7-6 16,6 6-1-16,-6-6-1 0,0 0 3 0,16 0-7 16,-16 0 3-16,14-10 1 0,-4 5-7 15,2-3 12-15,2-3-11 0,-4-1-6 0,2 0-2 0,9-3-4 16,-5 1 0-16,2 1-3 0,-4-1 6 0,2 3-5 15,0-6 4-15,1 6-1 0,-1 4-6 0,2-6 2 0,0 5 7 16,-3 0-1-16,0-1-3 0,-2 5 3 16,4-2 1-16,-8 5-1 0,-2-3-1 0,-7 4-1 15,19-2 3-15,-19 2-5 0,18 2 6 0,-18-2-1 16,15 5-1-16,-7-2-2 0,-2 2 7 0,-6-5-4 0,12 11 6 16,-6-4-2-16,-3-1 7 0,1 3 3 15,-1 0 3-15,-3-9 0 0,5 15 3 0,-4-7 9 16,-1-8 7-16,-3 16 0 0,-3-8 5 0,0 2 6 0,-1 2-7 15,-4-2-3-15,-2-1-3 0,2-1-2 0,-7 2-3 16,-2 1-3-16,0-2 3 0,-4-1-5 0,5-1-1 16,-3-1-2-16,1-1-1 0,3 1-1 0,-2-3 0 15,1 1-3-15,4-2-1 0,0 1 0 0,3-1 1 16,0-2-4-16,12 0 0 0,-15 0-6 0,15 0-5 16,-15-2-11-16,15 2-27 0,0 0-21 0,0 0-24 15,-10-4-23-15,10 4-27 0,0 0-31 16,0 0-44-16,0 0-255 0,30-25-502 0,-20 19 222 0</inkml:trace>
          <inkml:trace contextRef="#ctx0" brushRef="#br0" timeOffset="2695.8809">2301 596 8 0,'7'-6'270'0,"-7"6"-19"0,0 0-20 16,0 0-21-16,0 0-16 0,0 0-19 0,0 0-15 15,0 0-17-15,0 0-9 0,-10 28-6 0,10-28-13 16,-5 20-9-16,4-11-5 0,-3 6-4 0,2-3-7 16,-1 3-7-16,2-6-2 0,-1 4-4 0,2 2-11 15,0-4-5-15,0 2-4 0,2 0-7 0,-2-13-2 16,1 19-6-16,2-13-1 0,0 4-5 0,3-3-4 15,-6-7-2-15,7 9-3 0,-1-4 1 0,0 1-5 16,-6-6-4-16,15 5 2 0,-4-3-1 0,-11-2 2 16,16 2-3-16,-4-2-1 0,-12 0-5 0,25-9-1 15,-16 7-6-15,8-4-2 0,-4-2-6 0,-1 0-3 0,-1-1-1 16,-1-2-1-16,-1 0 0 0,1-2 0 16,-1 2-3-16,2-3 2 0,-4 2-1 0,1-3 1 15,1 4 1-15,-2-1 0 0,-4 1 2 0,3 2 7 16,-3 2-4-16,-3 7 3 0,7-13-1 0,-7 13 3 0,5-8-1 15,-5 8-2-15,0 0 0 0,4-10 2 0,-4 10-5 16,0 0 3-16,0 0 3 0,0 0 6 16,0 0-2-16,8 28 7 0,-8-28 1 0,-5 18-1 0,7-4 5 15,-2-1-2-15,3-2 3 0,-3-11-3 0,1 25-4 16,1-11 2-16,2-1-2 0,-2 1-1 0,2-5 0 16,-1 3-6-16,5 1 11 0,1-3-9 15,-2 1 3-15,2-1 9 0,-1-1-18 0,2-3-7 16,5 0-15-16,-5-1-11 0,4-2-13 0,1 0-10 0,-3-2-17 15,3-2-5-15,-1 1-14 0,3-6-8 0,-1 2-1 16,2-3-8-16,-1 0 4 0,0-3-3 0,4-2 6 16,-1-4 10-16,-4 6 5 0,-1-1 11 0,1-6 11 15,-2 6 6-15,-2 2 28 0,0 0 26 0,-3 3 16 16,-3-1 17-16,-6 7 15 0,12-9 10 0,-6 5 1 16,-6 4 2-16,0 0-4 0,5-5-4 0,-5 5-8 15,0 0-5-15,0 0 0 0,0 0-2 0,0 0 2 16,0 0-1-16,0 0 0 0,9 15-3 0,-9-15-4 15,5 13 1-15,-5-13-6 0,1 13 2 0,-1-13-6 16,5 12 3-16,-4-2-3 0,-1-10 2 0,8 10-4 0,-2-2-2 16,1-5 3-16,-7-3-2 0,14 10 3 15,-2-9 6-15,-12-1-7 0,20 2 3 0,-9-2-5 16,5 0 10-16,2-2-13 0,-1 1 4 0,5-5-6 16,-6 2 0-16,10-3-4 0,-4-4 10 0,0 2-8 0,1-2-2 15,1-2-3-15,-2-2 1 0,-1 2-3 0,-5 2 4 16,5-3 6-16,-7 3-9 0,-1 0-1 0,-4-3 2 15,-1 3-1-15,-3 1 3 0,0 4-5 16,-5 6 2-16,1-18-5 0,-1 18 1 0,0 0 3 16,-16-13 0-16,6 12-3 0,-7 1 3 0,-2 1-5 0,-7 3 4 15,0 3-5-15,-6-1 2 0,4 3 0 0,-2 2 0 16,0-3 1-16,0 2 0 0,4 3-2 16,2 0-2-16,-2-1-4 0,3 3-2 0,2 0 0 0,4 1-2 15,1-5 5-15,5-1-4 0,-1 4-3 0,5-1 4 16,-2 2-3-16,6-1 0 0,3-2 3 0,2 2 2 15,2-5 1-15,5 4 13 0,1-2-14 0,4 0-1 16,1 1-2-16,3-1 7 0,3 4-3 0,1-2 4 16,-1 2 6-16,4-4-8 0,1 4 1 0,-4-3 2 15,0 1-4-15,1 2 4 0,0-1-1 0,-2-1 1 16,0 4 5-16,-1-4-3 0,-1 2 2 0,-6-4-2 16,2 7 2-16,-1-7 4 0,-1 5 2 0,-1 1 1 15,0-1 4-15,-3-3 7 0,-2 1 0 0,-1-4-2 16,0 4 7-16,-1-3 1 0,-4 0 5 0,1-3 16 15,-2-8-5-15,0 15 0 0,0-15 4 0,-8 20 3 16,2-15 1-16,-1 5-4 0,-5-3 0 0,2 0-1 16,-4 2-3-16,-2-3-2 0,-4 1-6 0,-2 0-1 15,-5 2 8-15,2-5-22 0,-6 3 5 0,-10 0-6 16,2-3-5-16,2 0-13 0,-2-2-4 0,-1-2-22 0,9 0-18 16,0 0-5-16,-10-6-32 0,14 2-19 0,-1 0-28 15,1-6-42-15,0-1-44 0,2-2-42 16,-11-5-233-16,12 0-529 0,-2-6 234 0</inkml:trace>
          <inkml:trace contextRef="#ctx0" brushRef="#br0" timeOffset="2963.2807">2593 321 40 0,'21'-10'193'0,"3"0"-6"16,4-1-12-16,-2 2-13 0,12-2-10 0,-8 6-15 16,11-5-11-16,0 7-12 0,-3-1-7 0,2 1-17 15,3 0-6-15,-3 3-9 0,-1 0-9 0,1 3-17 16,-10 2-30-16,2 0-27 0,-6 0-43 0,4 0-50 15,-6 2-169-15,0 1-292 0,1-2 130 0</inkml:trace>
          <inkml:trace contextRef="#ctx0" brushRef="#br0" timeOffset="3245.1749">3771 572 203 0,'2'14'231'0,"2"1"-2"0,-2-2-11 16,1 1-12-16,0 0-12 0,0 2-14 0,0-3-13 16,0-2-11-16,-2 2-15 0,2 0-13 0,-1-3-10 0,2 0-12 15,-1 2-10-15,-1-1-9 0,-2-11-6 16,4 17-10-16,1-10-8 0,-5-7-2 0,0 17-10 15,0-17-7-15,6 9-30 0,-6-9-20 0,1 8-29 16,-1-8-21-16,0 0-24 0,0 0-49 0,0 0-31 0,0 0-74 16,0 0-124-16,0 0-388 0,0 0 173 0</inkml:trace>
          <inkml:trace contextRef="#ctx0" brushRef="#br0" timeOffset="3495.0785">3956 511 42 0,'0'0'183'0,"0"0"-3"0,14 9-9 0,-14-9-13 16,7 10-3-16,-1-3 4 0,2-1-8 0,-5 3-5 15,7 4-8-15,-2-2-5 0,-1 2-16 0,-1-4 2 16,3 7-9-16,0-6-7 0,-2 5-4 16,1-2-5-16,-2 0-4 0,0-2-5 0,0-1-8 0,-3-1-3 15,1 1-6-15,-2 0 4 0,-2-10-11 0,-2 17-2 16,2-17-6-16,-12 18-5 0,2-11-4 0,-4 4-4 15,-1-4 1-15,-1 0-26 0,-3-1-24 0,-8 1-26 16,1-1-44-16,1 1-31 0,-3-3-46 0,8-2-63 16,-9-2-195-16,5-1-447 0,-3-4 199 0</inkml:trace>
        </inkml:traceGroup>
        <inkml:traceGroup>
          <inkml:annotationXML>
            <emma:emma xmlns:emma="http://www.w3.org/2003/04/emma" version="1.0">
              <emma:interpretation id="{9777E143-C54F-411F-A561-C0E9C6E9AFE9}" emma:medium="tactile" emma:mode="ink">
                <msink:context xmlns:msink="http://schemas.microsoft.com/ink/2010/main" type="inkWord" rotatedBoundingBox="6881,1082 9783,999 9810,1921 6908,2003"/>
              </emma:interpretation>
            </emma:emma>
          </inkml:annotationXML>
          <inkml:trace contextRef="#ctx0" brushRef="#br0" timeOffset="5689.9332">4899 566 214 0,'6'-14'280'15,"-6"14"-14"-15,0 0-10 0,4-8-22 0,-4 8-17 0,0 0-29 16,0 0-16-16,0 0-21 0,0 0-11 0,11-2-12 16,-11 2-10-16,0 0-10 0,13 13-13 0,-13-13-7 15,9 11-5-15,-3-4-6 0,0 3-9 0,0-1-6 16,2 0-6-16,-3 4-1 0,1-6-6 0,-3 3 1 16,3-2-10-16,0 2-2 0,0-1-5 0,0-2-3 15,0 1-4-15,0-1-1 0,-6-7-2 0,5 10-3 16,-5-10-2-16,9 11 0 0,-9-11-4 0,6 7-2 15,-6-7 5-15,0 0 0 0,3 8-5 0,-3-8 1 16,0 0 4-16,0 0 2 0,0 0-5 0,0 0-2 16,0 0-2-16,0 0 1 0,0 0-3 0,19-22 1 15,-13 12-1-15,3-3-6 0,-2 0 0 0,4-3-4 16,-2 2-4-16,4 0-2 0,-1 1 2 0,2-5-1 16,-4 2 1-16,5 3-1 0,-6 1-2 0,4 1 0 0,-1-3 3 15,0 3-1-15,2 5 1 0,-6 2 1 0,4-3-1 16,-12 7-1-16,18-3 1 0,-9 3 2 0,-9 0-1 15,21 9 1-15,-10-5-8 0,-1 7-2 0,2 0 0 16,-2-1 2-16,2 6 2 0,-3-1 3 0,6 6 0 16,-4-1-1-16,2-2 3 0,-6-1 3 0,5 3 7 15,0-7-9-15,-1 3 1 0,1-2 9 0,1-2-9 16,1-3 1-16,0 2 1 0,0 0 3 0,4-4 0 16,-3-1-1-16,4-4 3 0,0 2-1 0,-4 0 1 15,3-7-1-15,2-1 9 0,-1 3-9 0,0-1-1 16,1-5 1-16,-4-1 4 0,4 2-3 0,-5-4 0 15,1 0-1-15,3-5-6 0,-5 1 5 0,-4 1 1 16,2 1-2-16,-1-5-2 0,-1 4 2 0,2 1 2 16,-5-1-4-16,4-1 5 0,-8 6-4 0,1 1 9 15,4 1-10-15,-8 6 1 0,6-11 0 0,-6 11-4 16,6-7-2-16,-6 7 2 0,0 0 3 0,0 0 0 16,0 0-2-16,0 0 3 0,16 13-3 0,-13-3 4 15,-3-10-2-15,8 15 11 0,-5-4-10 0,0-4 1 16,-1 4 0-16,3 0-1 0,1-3 0 0,0 1-1 0,-2 2 6 15,2-5-2-15,6 2 0 0,-4 0 3 16,-1-3-2-16,5-2 3 0,-1 1-3 0,0-3 1 16,6 1-3-16,-4-4 7 0,7 1-4 0,-1-4 1 15,6 2-3-15,-7-3 5 0,8-1-3 0,-1-1-1 0,0-2 0 16,-1-1 2-16,2-1-4 0,-4 1 0 0,0 0 2 16,-1-1 0-16,0 0-4 0,-7 3 1 15,2 0 1-15,-3 0-3 0,1 2-1 0,-2 2 0 16,-5 0 4-16,2 0-1 0,-9 5 1 0,12-3-2 0,-12 3 0 15,0 0 2-15,12-6-4 0,-12 6 1 0,0 0 0 16,0 0 12-16,0 0-9 0,0 0 1 0,0 0-2 16,0 0-2-16,0 0 2 0,0 0-1 0,0 0 3 15,0 0 3-15,0 0-3 0,0 0 1 0,0 0-5 16,0 0 2-16,0 0 4 0,0 0-3 0,0 0-2 16,-31-5 3-16,31 5-2 0,0 0 2 0,-12-6-2 15,12 6 2-15,-9-5 2 0,9 5-4 0,-8-6 1 16,8 6 0-16,-10-10 1 0,10 10-3 0,-9-8-1 15,9 8 3-15,-13-8-1 0,4 3-3 0,9 5 2 16,-14-5-2-16,5 1 1 0,9 4 4 0,-19-6-6 16,11 4 3-16,8 2 0 0,-22-3-1 0,10 3-3 15,12 0 1-15,-19 2-2 0,8-1 4 0,11-1-2 16,-19 4 3-16,10-4 2 0,9 0-1 0,-18 8-4 16,12-7 1-16,6-1 2 0,-16 4-3 0,10 1 3 15,6-5 8-15,-17 5-9 0,8-2-2 0,9-3 3 16,-13 9 1-16,5-4-3 0,2-1 0 0,6-4 0 15,-19 10 4-15,10-5 0 0,-1 2-2 0,-1 2 2 16,5-3-1-16,-7 3-1 0,1 1 0 0,1 1 2 16,0-1-2-16,0 0 0 0,-2 4-1 0,7-3 2 15,-6-1 1-15,4 1-1 0,1-1 4 0,1 1 10 16,0-1-11-16,1 2-1 0,0 0 0 0,-4-2-1 0,6 1-3 16,-3-5 4-16,6-6 2 0,-2 16-6 0,-1-7-3 15,3-9 6-15,-3 14 12 0,3-14-16 0,-4 14 7 16,4-14-2-16,0 9 2 0,0-9-1 15,0 0-4-15,-2 15 0 0,2-15 15 0,0 0-13 0,9 10-1 16,-9-10 1-16,0 0 3 0,11 4-2 0,-11-4 6 16,14 0-6-16,-14 0-1 0,20-3 1 0,-7 2 5 15,-13 1-6-15,27-6 2 0,-15 5-3 0,2-5-5 16,5 4-4-16,-3-3-4 0,1-1-12 0,-1-2-1 16,12-2-6-16,-7-1-1 0,8 2-7 0,-4-2 3 15,-4-1-3-15,4 2 4 0,-2 0 4 0,-1-2 1 16,0-3 0-16,-1 4 5 0,0-3-2 0,-1 3 3 15,-7-2 3-15,0 4 6 0,-2-4-2 0,1 2 4 16,-5 2 1-16,2-6 4 0,-1 6 1 0,-2 2 5 16,-3-3 2-16,2 2 11 0,-5 8 3 0,6-17 4 15,-3 11-2-15,-3 6 5 0,8-12 2 0,-8 12 2 16,3-13 1-16,-3 13 5 0,3-6-4 0,-3 6 4 16,0 0-4-16,1-12 5 0,-1 12-3 0,0 0-6 15,0 0-7-15,6-8 2 0,-6 8 1 0,0 0-7 16,0 0-3-16,0 0-1 0,0 0 1 0,0 0-1 15,0 0 1-15,0 39-1 0,-4-27-3 0,4 1 16 16,-3 5-13-16,3-1 3 0,-3 1 5 0,6 1-6 16,-6 3 1-16,3-2 3 0,3 2 0 0,-6-4-5 15,6-1 3-15,-2-1 0 0,1 1 8 0,2-1-15 0,-4-1 5 16,3 0-4-16,2-1 6 0,-1-3-14 16,4-1-20-16,-5-1-17 0,3-1-41 0,1 0-34 15,-1-2-34-15,2-2-65 0,-8-4-63 0,17 3-221 16,-17-3-538-16,24-10 238 0</inkml:trace>
          <inkml:trace contextRef="#ctx0" brushRef="#br0" timeOffset="6159.3317">7030 429 171 0,'0'0'252'0,"6"-7"-5"0,-6 7-9 0,0 0-11 0,0 0-14 16,0 0-14-16,0 0-18 0,0 0-20 0,0 0-15 15,0 0-13-15,0 0-15 0,0 0-7 0,0 0-11 16,0 0-7-16,-39 7-9 0,30-2-5 0,-1 1-8 16,2 1-4-16,2-1-3 0,-2-1-12 0,8-5-8 15,-11 13-3-15,5-9-5 0,6-4-1 0,-10 13-5 16,10-13-6-16,-6 12-2 0,3-6-2 0,3-6-2 15,3 15-1-15,-3-15 0 0,0 16-3 0,0-16 0 16,6 15-6-16,-3-6 4 0,1-2-3 0,2 4 0 16,0-1 9-16,2-1-12 0,0 2 2 0,0 0-6 15,4 0 2-15,-3 0-1 0,1-4 0 0,-5 2 7 16,4-1-7-16,-2 0 2 0,-1 2-1 0,0-3 1 16,0 0 1-16,1 0-1 0,-1 1 1 0,-3 0 5 15,-3-8 9-15,0 15 9 0,0-15 12 0,-6 14-1 16,2-7 4-16,-5-1 1 0,0 1-2 0,-4 0-9 0,-1 0-2 15,1 1 1-15,-2-5-4 0,-1 3-2 16,-1-2 2-16,1-1 9 0,-1 1-17 0,1-2-2 16,7 2-1-16,-4-5-1 0,13 1-9 0,-20 1-17 0,20-1-25 15,-16-1-22-15,16 1-29 0,-11-9-46 0,11 9-42 16,-1-10-45-16,1 10-64 0,9-21-228 0,-3 4-551 16,4 4 244-16</inkml:trace>
          <inkml:trace contextRef="#ctx0" brushRef="#br0" timeOffset="6416.7969">7260 485 262 0,'0'0'298'16,"9"-3"-20"-16,-9 3-20 0,0 0-26 0,0 0-26 16,0 0-20-16,0 0-21 0,0 0-15 0,10 17-13 15,-10-17-6-15,3 17-10 0,-3-9-9 0,3 5-10 16,0 2-4-16,0 0-2 0,2 1-11 0,-2-1-9 15,3 1-4-15,-3 1-2 0,1-4-11 0,-1 3-5 16,3-3-3-16,-3 1-5 0,1-3-7 16,2 2-3-16,-6-4 2 0,3-1-7 0,-3-8-1 0,0 16-16 15,3-9-19-15,-3-7-24 0,3 12-24 0,-3-12-28 16,0 0-41-16,0 0-41 0,0 0-35 0,0 0-49 16,0 0-193-16,0 0-476 0,0 0 211 0</inkml:trace>
          <inkml:trace contextRef="#ctx0" brushRef="#br0" timeOffset="6674.0354">7503 6 95 0,'0'0'304'0,"0"0"-27"0,0-13-27 15,0 13-28-15,0 0-19 0,0 0-25 0,0 0-11 0,0 0-5 16,0 0-13-16,-8 55-5 0,8-28-10 15,-1 8-4-15,4 6-5 0,3-3-5 0,0 6-8 16,0-1-8-16,7 2-11 0,-5 2-3 0,5-3-9 16,2 1-6-16,1-2-5 0,-2 0-9 0,-1-3-3 15,2 0-8-15,2-1 1 0,-1-4-8 0,0-3-4 0,-2-4-22 16,-2-8-19-16,4 8-38 0,-2-7-46 16,-2 2-54-16,4-4-69 0,-3-7-99 0,1 0-163 0,-1-4-508 15,5-2 225-15</inkml:trace>
        </inkml:traceGroup>
        <inkml:traceGroup>
          <inkml:annotationXML>
            <emma:emma xmlns:emma="http://www.w3.org/2003/04/emma" version="1.0">
              <emma:interpretation id="{E3ABBF53-D492-4C05-A9F5-A179BC8142D6}" emma:medium="tactile" emma:mode="ink">
                <msink:context xmlns:msink="http://schemas.microsoft.com/ink/2010/main" type="inkWord" rotatedBoundingBox="11172,906 17233,733 17267,1921 11206,2094"/>
              </emma:interpretation>
            </emma:emma>
          </inkml:annotationXML>
          <inkml:trace contextRef="#ctx0" brushRef="#br0" timeOffset="7218.0247">9182 94 15 0,'0'0'264'0,"0"0"-11"0,0 0-12 15,-1-12-20-15,1 12-21 0,0 0-22 0,0 0-16 16,0 0-18-16,0 0-12 0,0 0-6 15,0 0-9-15,0 0-2 0,4 51 3 0,-4-28-9 0,3 3 1 16,3 2-5-16,-1 7-7 0,-4-6-4 0,4 7 1 16,-2 2-3-16,5-1-10 0,-3-1 0 0,1-9-8 15,-3 1-10-15,0 0 2 0,4 0-9 0,-4-4-7 16,0 2-2-16,3-3-3 0,-3-4-5 0,2 1-5 16,-2-3 1-16,0-2-5 0,-3-1-2 0,3 3-1 15,0-6-8-15,-2-1-25 0,1 0-22 0,-1-3-30 16,-1-7-29-16,3 14-38 0,-3-14-35 0,3 10-51 15,-3-10-64-15,0 0-199 0,0 0-511 0,25-13 226 16</inkml:trace>
          <inkml:trace contextRef="#ctx0" brushRef="#br0" timeOffset="7835.8533">9606 468 170 0,'0'0'235'0,"0"0"-10"0,0 0-14 0,-33 12-10 16,33-12-13-16,-15 13-14 0,8-9-9 16,-2 1-10-16,-2 2-14 0,2 2-13 0,-1 2-11 0,-2-1-8 15,4 1-7-15,-4-2-6 0,5 2-5 0,-2 1-1 16,-1 0-9-16,1 0-7 0,1 1-2 16,2-2-11-16,0-2-5 0,2-1-3 0,-2 1-7 0,6-9 2 15,-6 19-9-15,4-12-5 0,2-7-3 0,-3 15 1 16,3-15-5-16,-6 15 0 0,6-15-4 0,3 13 1 15,-3-13 0-15,6 13-1 0,-1-7-3 0,1 1 3 16,-6-7-2-16,13 8-1 0,-2-4 0 0,4-1-1 16,1-3-1-16,0 0-3 0,1-3 1 0,-1 2 1 15,7-2-5-15,2 0 1 0,-1-2 0 0,4-2-2 16,2 1-5-16,1-1 5 0,7-6 0 0,0 2-4 16,7-4 4-16,-6 1-2 0,3-3-6 0,-4 3-6 15,3-4-3-15,-4-3-4 0,-1 4-5 0,0 1-2 16,-1-3 3-16,1-1-2 0,-11 5 0 0,1 2 5 15,-5 0 3-15,-2-2 0 0,-4 4-1 0,-2-2 2 16,-2 4 2-16,2 0-2 0,-7 0 4 0,-3 0 2 16,-3 9-1-16,5-17-2 0,-5 17 1 0,0 0 1 15,-17-18-1-15,7 16-1 0,-2-6 1 0,-6 7 2 0,-4 1 0 16,2 0-1-16,1 0 2 0,-8 4-3 0,-1 1 6 16,2 1 0-16,2 0 1 0,-4 5-2 15,6-1 4-15,-4 5-1 0,3-1-4 0,0-3 1 16,7 6 2-16,5-3-3 0,-5 3-2 0,7 0 2 0,0-3 1 15,3 3 2-15,-1-2-1 0,4 2-2 0,6 1 7 16,0-1 2-16,7 0 20 0,-1-5 6 0,7 7 6 16,4-5 7-16,4-1 5 0,1 0 4 0,0-3-3 15,11 1 0-15,-3-3-5 0,6 0-1 0,-9-3-6 16,11 1-1-16,-12-3-4 0,11-2 0 0,-9 2-4 16,-1-2-8-16,1-1 0 0,-1 0-6 15,0-4-19-15,-2 1-26 0,-2-1-29 0,1 1-30 0,-8-3-37 16,-1 1-55-16,-3-1-59 0,0-5-72 0,-5 3-241 15,1-4-594-15,-2 1 262 0</inkml:trace>
          <inkml:trace contextRef="#ctx0" brushRef="#br0" timeOffset="8248.3392">10815 341 40 0,'0'0'255'0,"0"0"-16"0,-9-12-17 16,9 12-16-16,-12-6-11 0,12 6-22 0,-19-4-11 15,19 4-15-15,-22 4-10 0,7-2-14 16,1 2-10-16,4-3-9 0,-2 2-12 0,1 0-8 16,3 2-7-16,8-5-13 0,-14 8-6 0,8-3-3 0,6-5-4 15,-9 11-7-15,9-11-5 0,-7 10-6 0,7-10 0 16,0 16-6-16,0-16-1 0,6 15-4 15,1-5 0-15,-4-2-2 0,3-1 3 0,3 6 5 0,1-2 3 16,2 0 2-16,2-1 1 0,-1 0 4 0,1 2 0 16,-1 0 5-16,3-1 4 0,5 3 1 15,-7-3 1-15,-1 2 3 0,2-1-3 0,-3-1-2 16,0-3-4-16,-2 3 2 0,1-4-6 0,-4-1-2 0,-2 1-4 16,2 1 2-16,-7-8-1 0,3 11 4 0,-3-11 1 15,-1 15-6-15,1-15 1 0,-14 12-1 0,5-8-11 16,-6 6 5-16,1-4-4 0,-1-1 0 0,-2 0-15 15,1 1-12-15,1-2-19 0,1-1-18 0,1 0-14 16,3-2-22-16,10-1-31 0,-20-1-39 0,20 1-43 16,-12-3-49-16,12 3-276 0,-4-10-557 0,4 10 247 15</inkml:trace>
          <inkml:trace contextRef="#ctx0" brushRef="#br0" timeOffset="9795.9079">11069 452 235 0,'0'0'288'16,"0"0"-19"-16,0 0-24 0,0 0-26 0,12 3-20 15,-12-3-20-15,0 0-12 0,6 9-14 0,-6-9-14 16,4 9-8-16,1 1-7 0,-4 0-6 0,-1-10-5 0,9 18-3 16,-3-4-6-16,-4-4-9 0,3 6 4 0,1-3-8 15,0 0-1-15,-1 0-9 0,4 2 1 16,-5-7-9-16,2 5-11 0,2 0-4 0,-1-4-1 0,-1 1-6 15,-3-1-8-15,0-1 1 0,-3-8-6 0,8 12-2 16,-7-7-5-16,-1-5-4 0,8 8 1 16,-8-8-2-16,0 0 3 0,0 0 1 0,5 9-6 0,-5-9-4 15,0 0-5-15,0 0-4 0,0 0-16 0,0 0-5 16,0 0-14-16,-1-33-8 0,1 33-4 0,0-20-8 16,1 4-6-16,1 2-8 0,2 0-1 0,2-10-3 15,-3 7 3-15,5-4 3 0,1 4 5 0,-3 2 4 16,1-1 10-16,1 0-1 0,-1 3 4 0,1 2 6 15,-2 2 2-15,-2 1 3 0,3 1 3 0,-7 7 4 16,12-7 1-16,-9 3 7 0,-3 4 6 0,14-5-2 16,-14 5 1-16,0 0 6 0,0 0 2 0,19 5 5 15,-13 0 6-15,-6-5 5 0,9 15 7 0,-4-7 2 16,2 5-4-16,-1-5 4 0,0 6 4 0,0-2-5 16,0-3 3-16,0 5 1 0,1-3 0 0,-1 3-4 15,2-5 0-15,-1 3 2 0,-4-1-6 16,3-5-1-16,0 3 1 0,0-1-4 0,-1 0 2 0,1-2-5 15,-6-6 1-15,4 11-2 0,-4-11-3 0,6 10-5 0,-6-10 6 16,6 5-1-16,-6-5 3 0,0 0-1 16,0 0-4-16,0 0-2 0,0 0-4 0,0 0-11 15,0 0-3-15,0 0-7 0,0 0-9 0,18-15-5 16,-18 15-11-16,1-17 0 0,4 9-9 0,-2-3-9 0,3-6-3 16,0 4 1-16,0-5 2 0,0 4 4 0,-3-3-3 15,4 4 6-15,-1-2 4 0,0 4 5 0,-1-1 7 16,2 0 0-16,-1 4 2 0,-3-2 10 0,1 3-1 15,-4 7 1-15,8-11 1 0,-8 11 3 0,6-7 2 16,-6 7 2-16,0 0 0 0,0 0 5 0,0 0 4 16,12-3 7-16,-12 3-1 0,0 0 4 0,9 15 3 15,-9-15 3-15,10 13 7 0,-7-3 1 0,3-1 2 16,-1 4 1-16,2 0 6 0,-3 2-3 0,5-1 1 16,-1-1 1-16,-1-1-11 0,-1 1-1 0,3 0 1 15,2-2 5-15,-2 0 5 0,1-4 2 16,2 4 1-16,-2-4-2 0,2 1 3 0,2-3-2 0,-2 0 1 15,-3 0-2-15,7-1 9 0,-1-1-11 0,-2-2-3 16,5-1 0-16,-1-1-4 0,2 1-1 0,-1-4 1 16,6-2-3-16,-5 3-1 0,7-4-2 0,-7-1 0 0,3-1-3 15,2-2 2-15,-1 0-2 0,0-2-1 16,0 1-1-16,-5 1 2 0,3-1-2 0,-1-2-2 16,3 1 10-16,-8 5-15 0,4-8 3 0,-5 6-1 15,-1 0 3-15,-4 0-3 0,3 0 2 0,-5-1 4 16,1 5-7-16,-4-2 4 0,1-2-1 0,-5 10 0 15,1-18-3-15,-1 18-2 0,-4-14-1 0,-2 7-8 16,6 7 4-16,-17-14-4 0,5 12 0 0,-1-2 1 16,1 1-2-16,-3 3 3 0,0 0 0 0,3 3 6 0,12-3-5 15,-24 4-3-15,10 2 1 0,2 0 3 0,1 2 3 16,-2 3-3-16,2 0 1 0,2-1 1 0,0 3-5 16,2 1 9-16,1-1-5 0,2 0-1 0,-1 3 5 15,5 1 0-15,0-3-3 0,0 1 2 0,5-1-1 16,-2-1 7-16,4 2-6 0,3-2 6 0,1-1 2 15,4-3 6-15,7 5 1 0,-7-7 1 0,9 0 0 16,3-2 6-16,1 0-5 0,3-2 0 0,10-2-1 16,-13-1 0-16,5-1 2 0,7-5-2 0,-1-1 1 15,1 2-6-15,-1-1 3 0,0-7-2 0,1 1 4 16,-1 0-6-16,-3-6 4 0,1 4-5 0,-1-4-4 16,-2 1 3-16,2-7-4 0,-3 2 5 0,1-2-6 15,-4-1-1-15,1-1-10 0,-4-3 0 0,3-2-12 16,-6 2-5-16,-2-2-5 0,-7 7 7 0,1-9-1 15,-2 0-1-15,-4 5 2 0,-1 1 3 0,0 3 2 16,-6-2 5-16,-2 3-4 0,-2 0 4 0,-1-1 2 16,1 0 5-16,-5 7-4 0,-4-5 3 0,-4 2-3 15,5 5 1-15,-10-2-2 0,1-4 3 0,-3 7-1 16,-1 1 4-16,4 4-3 0,0-2-2 0,1 0 7 0,-2 6-2 16,1-2-1-16,-3 4 4 0,2 1-2 0,2 2 10 15,-2 2-7-15,0 1 4 0,-1 4 1 16,2 1-1-16,-7 7 6 0,7-2 1 0,-4 7 0 0,5-2 0 15,-6 12 4-15,8-5 3 0,0 6 3 0,-3 6-3 16,3-4 5-16,3 3 3 0,5-1-4 16,2 2 3-16,4-7-4 0,1 3-4 0,0-4 6 15,3 5-4-15,1-5-2 0,2-3 1 0,3 0-4 0,1 1 0 16,4-3 3-16,1-3 2 0,1 5-5 0,1-4 4 16,3-6-3-16,1 2 3 0,5-1-6 0,-1-3 6 15,0-2-9-15,1-3 6 0,4-2 0 0,-4 0 1 16,4-5-2-16,0-1-4 0,0-2 4 0,-2-1-6 15,1-2 2-15,-4 1 2 0,2-3-2 0,-2-4 3 16,0 2-1-16,-4-3 2 0,-4 4-5 0,-1-4-6 16,5-3 4-16,0 0 3 0,-9 4-5 0,3-3 6 15,-2 4 0-15,1-1 4 0,-7 3 2 0,2 1-2 16,-2-1-2-16,-1 2 2 0,-6 5-4 0,11-7 10 16,-11 7-14-16,12-4-4 0,-12 4 7 0,0 0-4 15,18 7-4-15,-18-7 15 0,10 11-6 0,-4-5 0 16,0 4 2-16,0 2 2 0,1 0 1 0,1 1 6 15,1-2-3-15,-2 3 8 0,2 0-4 0,-1-4 5 16,2 4-3-16,4-4-1 0,-2 5 1 0,-4-6-8 0,0 0 11 16,-1-2-7-16,7 2 1 0,-4-1-11 0,-4-2 21 15,2-3-17-15,1 3-15 0,-9-6-15 16,13 5-18-16,-13-5-23 0,12 2-41 0,-12-2-40 16,0 0-54-16,0 0-57 0,0 0-317 0,-6-30-614 0,-1 16 272 15</inkml:trace>
          <inkml:trace contextRef="#ctx0" brushRef="#br0" timeOffset="9979.0829">13473 107 243 0,'0'0'290'0,"-6"-11"-29"0,6 11-25 15,0 0-29-15,0 0-23 0,0 0-17 0,0 0-18 16,0 0-19-16,0 0-26 0,0 0-33 0,0 0-41 15,0 0-39-15,0 0-39 0,1 38-38 0,-1-38-30 16,6 17-187-16,-3-10-327 0,0 3 146 0</inkml:trace>
          <inkml:trace contextRef="#ctx0" brushRef="#br0" timeOffset="10681.6869">13656 392 59 0,'8'8'206'0,"-1"-2"-5"0,1 1-2 0,-1 0-18 16,1-5 0-16,1 3-9 0,-9-5-6 0,14 10-10 15,-8-7-13-15,-6-3-4 0,17 4-10 0,-17-4-4 16,18 0-14-16,-18 0-13 0,15 0-7 0,-15 0-10 16,18-4-8-16,-10 1-9 0,-8 3-3 0,23-10-8 15,-10 3-5-15,-2-4-4 0,1 4-7 0,0-4 2 16,0 0-5-16,1-1 1 0,-6-2-11 0,4 1-1 0,1 1-3 16,-2-1-1-16,-1-1 0 0,-3 4 0 15,0-1-2-15,2 1 5 0,-2 3 5 0,-1 0-4 16,-5 7 4-16,9-12-9 0,-9 12-5 0,11-5 2 15,-11 5-1-15,7-5-1 0,-7 5-4 0,0 0-1 0,0 0 0 16,20 13 1-16,-17-6-2 0,4 2 1 0,-1 4 3 16,2 2-2-16,-2-2-1 0,4 7 4 15,2 4 4-15,-5-1 1 0,1 1-2 0,1 1 1 16,1-1 0-16,-1 4 1 0,2-3 0 0,-2 3 1 0,4 5-4 16,-3-8 2-16,-1-1 2 0,3 1-4 15,0 2-1-15,-4-5-1 0,-1-1 5 0,5 3 0 0,-4-2-4 16,-1-4-3-16,-1-2 1 0,0 1 1 0,0 0-2 15,-3-2 5-15,-2 1-4 0,4-1-2 0,-5-4 1 16,0-1-3-16,0-10 2 0,0 18 5 0,0-18 5 16,-5 15 4-16,1-9 9 0,4-6-6 0,-12 7 2 15,12-7-1-15,-18 6 1 0,6-6-4 0,12 0 1 16,-22-1-8-16,8-4 1 0,-1 1-4 0,-1-3 2 16,1-2-4-16,0 0-1 0,2-4-2 0,1 2 2 15,-3-7-2-15,4 1-6 0,0-3-14 0,2-2-8 16,3-3-14-16,4-1-10 0,2-3-13 0,6-9-12 15,3-1-9-15,4 2-5 0,5-2 2 0,2 1 2 16,1 4 1-16,4 1 12 0,-3 2 3 0,-4 9 9 16,2 2 2-16,1-2 8 0,-1 3-1 0,1 1 10 0,-1 5 5 15,-5 1 12-15,1-1 6 0,-1 2 18 16,-3 4 7-16,-2-1 6 0,1 3 7 0,-2 1 3 16,-9 4-3-16,16-5 1 0,-8 3 3 0,-8 2 1 0,14 2 1 15,-14-2 9-15,12 5-8 0,-6 1 1 0,0 1 15 16,2 2-4-16,-2-1-1 0,0 0 15 0,-3 2-12 15,4 2-7-15,-2 1 14 0,1 1-10 0,0 0-4 16,-3-1 3-16,1-4-6 0,3 2 11 0,-2 0-19 16,-2-3 2-16,1 3 1 0,-1-3-10 0,-3-8-3 15,5 15 1-15,-2-7 0 0,1-2-7 0,-4-6-4 16,2 11-15-16,-2-11-30 0,0 0-14 0,4 11-27 16,-4-11-31-16,0 0-48 0,0 0-61 0,0 0-77 15,-25-4-245-15,25 4-581 0,-14-18 258 0</inkml:trace>
          <inkml:trace contextRef="#ctx0" brushRef="#br0" timeOffset="10868.8866">14496 37 222 0,'0'0'296'0,"0"0"-23"0,-3-10-24 15,3 10-22-15,0 0-24 0,0 0-23 0,0 0-19 16,0 0-16-16,0 0-17 0,0 0-14 0,0 0-18 15,0 0-28-15,0 0-36 0,0 0-32 0,0 0-35 16,0 0-32-16,30 15-24 0,-20-14-32 0,-10-1-36 16,23 0-162-16,-13 0-346 0,-10 0 154 0</inkml:trace>
          <inkml:trace contextRef="#ctx0" brushRef="#br0" timeOffset="11180.9948">14793 29 42 0,'19'3'207'0,"-10"-2"-3"0,-9-1-10 0,16 5-8 16,-8-3-7-16,-8-2-7 0,12 7-4 0,-12-7-5 15,10 6-8-15,-4 1-7 0,2-3-4 0,-4 4-8 0,2 2-2 16,0 2-4-16,-3 0-1 0,3 2-4 16,-4 0-1-16,4 3-2 0,-3 0-4 0,-3 2 13 15,-3 2-6-15,1 1 0 0,1 1-1 0,-4 0-2 16,5 0-4-16,-3 1-3 0,-1 1-7 0,2-2-3 0,-2-4-3 16,2 4 0-16,1-7-9 0,1 2-4 0,-3-1-6 15,3-2-7-15,3 0-3 0,-2 0 0 16,-1-4-4-16,0-2 8 0,3 2-15 0,2-1 3 0,-1-3-3 15,-4-7-3-15,8 14-5 0,-5-8-2 0,-3-6-3 16,13 7-4-16,-13-7 6 0,16 6-10 0,-8-6-6 16,-8 0-1-16,19 0-10 0,-4-2-15 15,0-4-28-15,1-1-34 0,7-2-29 0,1-4-33 0,0 1-28 16,-1 0-19-16,3 3-13 0,-5-2-9 0,0-1-15 16,-7 5-22-16,3-3-24 0,-4 6-22 0,1-4-36 15,-4 0-258-15,-4 1-608 0,-1 1 269 0</inkml:trace>
          <inkml:trace contextRef="#ctx0" brushRef="#br0" timeOffset="11455.303">14881 329 77 0,'0'0'292'15,"0"0"-7"-15,0 0-9 0,0 0-10 0,0 0-16 16,0 0-13-16,0 0-15 0,0 0-14 0,0 0-20 16,0 0-7-16,0 0-22 0,0 0-10 0,0 0-15 15,0 0-12-15,0 0-2 0,0 0-13 0,0 0-13 0,0 0-8 16,39-6-6-16,-29 2-12 0,-10 4-3 16,27-3-7-16,-11-1-7 0,2 4-6 0,0-2-19 15,-2 0-22-15,2-1-23 0,-1 1-37 0,2-2-31 0,-1 3-44 16,1-3-55-16,4-2-63 0,-5 4-272 0,1-3-563 15,-3-5 249-15</inkml:trace>
        </inkml:traceGroup>
        <inkml:traceGroup>
          <inkml:annotationXML>
            <emma:emma xmlns:emma="http://www.w3.org/2003/04/emma" version="1.0">
              <emma:interpretation id="{81EA7939-A9D0-40BC-9CDE-07DBDE8F1B55}" emma:medium="tactile" emma:mode="ink">
                <msink:context xmlns:msink="http://schemas.microsoft.com/ink/2010/main" type="inkWord" rotatedBoundingBox="17632,760 17853,754 17878,1622 17656,1628"/>
              </emma:interpretation>
            </emma:emma>
          </inkml:annotationXML>
          <inkml:trace contextRef="#ctx0" brushRef="#br0" timeOffset="12583.8722">15659-240 107 0,'11'-4'168'15,"-11"4"-6"-15,0 0-11 0,18-3-10 0,-11-1 2 16,-7 4-16-16,15-2-8 0,-15 2-3 0,18-1-5 16,-9-2-7-16,-9 3-11 0,18 0-3 0,-18 0 1 15,18 0-5-15,-18 0-3 16,16 3-11-16,-16-3-1 0,13 0-8 0,-13 0-7 0,14 1 1 0,-14-1 0 16,0 0-8-16,12 6 2 0,-12-6-6 0,12 7 4 15,-12-7-11-15,6 7 9 0,-6-7-3 0,3 11-2 16,-3-11-3-16,3 11 2 0,-3-11-5 0,-5 14 3 15,5-14 5-15,-4 16-3 0,4-16-4 0,-5 15 0 16,1-5-2-16,-2 1-1 0,0 0 2 0,-2 0-1 16,2-1-1-16,-1 0 3 0,1 0-4 0,-1 1-1 15,-2 3-1-15,-2-1 2 0,4-1-2 0,-1 1-1 16,1-3-1-16,-5 1-5 0,4 4 3 0,1-3 2 0,-2 2-5 16,4-1 2-16,-3 0 9 0,0-3-13 15,2 1-7-15,3-1 7 0,-3 1-1 0,0-4-4 16,5 4 3-16,-4 2 2 0,4-2-3 0,-4-2-3 15,4 2-1-15,-1 0-2 0,-1-1 2 0,3-10 4 0,-1 17 8 16,1-6-13-16,0-11 2 0,0 18-6 16,1-10 5-16,-1-8-3 0,6 15 10 0,-3-7 3 15,0-2 3-15,-3-6 3 0,8 13-1 0,-2-6-1 16,-6-7 1-16,12 9-2 0,-6-2-4 0,1-4 1 0,-7-3-2 16,18 11-8-16,-9-9 2 0,-2-1 4 0,4 5-15 15,-11-6-17-15,15 5-28 0,-8-2-30 16,-7-3-41-16,15 4-50 0,-15-4-56 0,9 6-58 0,-9-6-285 15,4 5-603-15,-4-5 267 0</inkml:trace>
          <inkml:trace contextRef="#ctx0" brushRef="#br0" timeOffset="12855.4643">15843 588 76 0,'0'0'210'0,"0"0"-8"16,0 0 2-16,6 7-4 0,-6-7-2 0,0 0-4 16,6 7-2-16,-6-7-10 0,0 0 1 0,0 0 0 15,7 6 20-15,-7-6-6 0,0 0 0 0,0 0 10 16,0 0 3-16,0 0 11 0,0 0-17 0,0 0-15 16,16-14-4-16,-16 14-10 0,0 0-12 0,0-12-16 15,0 12-9-15,0 0-14 0,2-12-13 0,-2 12-11 16,0 0-10-16,0 0-22 0,0 0-35 0,0 0-41 15,0 0-65-15,0 0-42 0,0 0-45 0,0 0-65 16,-19-6-94-16,19 6-362 0,-20 6-738 0,11 1 326 16</inkml:trace>
        </inkml:traceGroup>
      </inkml:traceGroup>
    </inkml:traceGroup>
    <inkml:traceGroup>
      <inkml:annotationXML>
        <emma:emma xmlns:emma="http://www.w3.org/2003/04/emma" version="1.0">
          <emma:interpretation id="{8CAD0C80-32B6-469E-BD75-CAD10A2A5B16}" emma:medium="tactile" emma:mode="ink">
            <msink:context xmlns:msink="http://schemas.microsoft.com/ink/2010/main" type="paragraph" rotatedBoundingBox="2571,3122 7108,2851 7190,4225 2654,44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35B31B1-C81B-4885-ADBE-9DEA91C761A1}" emma:medium="tactile" emma:mode="ink">
              <msink:context xmlns:msink="http://schemas.microsoft.com/ink/2010/main" type="line" rotatedBoundingBox="2571,3122 7108,2851 7190,4225 2654,4496">
                <msink:destinationLink direction="with" ref="{4C73F702-8814-43CD-8EF2-F9C6388AD156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336E0A82-C503-471D-A01C-EC1F3876CB49}" emma:medium="tactile" emma:mode="ink">
                <msink:context xmlns:msink="http://schemas.microsoft.com/ink/2010/main" type="inkWord" rotatedBoundingBox="2571,3122 7108,2851 7190,4225 2654,4496"/>
              </emma:interpretation>
            </emma:emma>
          </inkml:annotationXML>
          <inkml:trace contextRef="#ctx0" brushRef="#br0" timeOffset="30592.1282">669 2177 108 0,'0'0'170'0,"0"0"-12"0,8-9-11 0,-8 9 2 15,0 0-9-15,6-8-8 0,-6 8-7 0,0 0-7 16,0 0-11-16,4-9-9 0,-4 9-10 0,0 0-12 0,0 0-6 16,0 0-5-16,0 0-1 0,0 0-2 0,0 0 4 15,2 28 2-15,-2-28-3 0,-5 31 3 0,4-13-1 16,-1 4-3-16,1 0 3 0,-4 4-7 0,1-2-2 15,1 4-1-15,-2-2-2 0,4 0-1 0,-4 3-6 16,4-3-2-16,-2-1-5 0,-2 1 1 0,4 0-5 16,-2-4-2-16,2 3 2 0,-4-3-4 0,4 1 1 15,-1-6-2-15,1 0-2 0,-2 1-5 0,1-4 0 16,-2 1 0-16,4-1-1 0,-2-1-2 0,1-3-5 16,1-10 2-16,-2 14-2 0,2-14 3 0,-3 13-5 15,3-13-1-15,0 0 0 0,0 13 1 0,0-13-2 16,0 0 6-16,0 0 6 0,-1 11 6 0,1-11 5 15,0 0-4-15,0 0-5 0,0 0 1 0,0 0-4 16,0 0-3-16,0 0-3 0,0 0-2 0,-2-44-1 0,2 27-5 16,0 1 3-16,2-7-4 0,-1-4-2 15,2 6-2-15,0-3-2 0,-1-4 0 0,2 3-5 16,1-11 2-16,-2 12-6 0,1-4 0 0,-1 2 0 16,1 1-2-16,1-6 3 0,-1 9-4 0,-1 0 7 0,0-2-5 15,0 6 5-15,0 2-1 0,2 2 1 16,-4 2 0-16,4-1 4 0,-4 3-2 0,-1 10-3 15,2-16 1-15,-2 16-2 0,1-15 1 0,-1 15 1 0,3-8-2 16,-3 8 0-16,0 0-2 0,2-10 4 0,-2 10-4 16,0 0-1-16,0 0-1 0,0 0 0 0,0 0 3 15,0 0-1-15,0 0 0 0,0 0 0 0,19 17 0 16,-13-6-1-16,2 0 4 0,-2 3-1 0,1-1 1 16,2 5 4-16,0-1 1 0,1 4 3 0,2 0 0 15,0 4 6-15,0-2-4 0,2 0 1 0,-4-1 5 16,3-2 0-16,1 3 0 0,-2-2 1 0,1 1-1 15,-1-2 4-15,-3-3 2 0,4 5-3 0,-1-8 1 16,0 3 3-16,-3-3 3 0,3-3-2 0,0 4 0 16,0-3-3-16,-3 2 2 0,0-3-2 0,3-1 0 15,0 1 2-15,-3 0-4 0,3-3 1 0,-6 1 0 16,1-2 0-16,-1-1-5 0,3 1 1 0,0-2 1 16,-5 0-6-16,-4-5 5 0,9 8 2 0,-9-8-8 0,8 7-3 15,-8-7 0-15,9 4-16 0,-9-4-16 16,0 0-16-16,0 0-22 0,4 8-30 0,-4-8-47 15,0 0-54-15,0 0-67 0,0 0-261 0,0 0-567 16,-43-8 251-16</inkml:trace>
          <inkml:trace contextRef="#ctx0" brushRef="#br0" timeOffset="30809.2424">657 2628 42 0,'9'-5'196'0,"5"-4"-14"0,-1 1-14 0,-2-3-17 15,7 4-13-15,-4 0-11 0,3-1-16 0,-2-1-13 16,3 4-5-16,-2-2-14 0,-1 0-23 0,3 2-28 16,-5-5-21-16,2 4-28 0,2-1-32 0,-4 0-49 15,0 0-115-15,-5 2-235 0,1-6 104 0</inkml:trace>
          <inkml:trace contextRef="#ctx0" brushRef="#br0" timeOffset="31125.8489">1072 2098 200 0,'3'11'217'0,"1"-4"-4"0,-2 10-10 0,4-2-7 16,1 12-6-16,1-5-7 0,-2 5-9 0,1 1-7 16,2 0-5-16,2 6-12 0,-1-7-9 0,-4-1-9 15,3 1-6-15,1-1-7 0,-5 0-4 0,5-3-13 16,2 1-6-16,-3 0-3 0,3-4-9 0,0 3-8 16,-4-7-6-16,-1-4-6 0,0 5-9 0,2-3 1 15,2 1-6-15,-5 0-7 0,1-3-4 0,-1 3 3 16,2-2-3-16,-4-6-4 0,1 4-12 0,-1-2-10 15,1-2-19-15,-5-7-27 0,3 15-21 0,1-8-22 16,-4-7-25-16,6 7-18 0,-6-7-24 0,0 0-26 16,0 0-29-16,0 0-24 0,22-14-203 0,-20 5-460 15,4 1 204-15</inkml:trace>
          <inkml:trace contextRef="#ctx0" brushRef="#br0" timeOffset="31854.9166">1675 2687 316 0,'16'-2'97'0,"5"0"9"0,-2 1 8 0,-1-2-6 0,-1 3 0 16,-4 0-8-16,-1-1 0 0,-12 1-1 0,24 0-2 16,-14 0 1-16,-10 0-2 0,20 4-1 0,-11-3-1 15,-9-1-5-15,17 6-1 0,-8-4 1 0,0 3 3 16,-1 1-9-16,2 1-1 0,-2 0-7 0,-1 0-3 15,5 4-2-15,-2 2 0 0,1-2-3 0,1 2-5 16,-2 0-3-16,2 3-6 0,3 2 2 0,-3-5-1 16,3 7-6-16,0-1-3 0,-2-2 1 0,1 4-6 15,1 0 3-15,-2-5-8 0,-1 2 1 0,-3-3 2 16,3-1-2-16,-3 3-3 0,-2-4-1 0,7 8 0 16,-5-4 1-16,-2-2-2 0,-1 0-2 0,-3 0 1 0,2 2-1 15,-4 0-4-15,1-3-1 0,-4 0 4 16,-1 2 1-16,-6-1 0 0,2 0 1 0,-8 5-7 15,1-9 2-15,-4 12 0 0,-2-5-4 0,-3-2 4 16,-13-1-7-16,2 3 1 0,-2-1-4 0,5-10 0 0,-9 9-1 16,-1-4-5-16,-3-1 6 0,-1-1-4 0,2-2-2 15,-2-3 0-15,0-3 1 0,3-2 2 16,-4-4 0-16,6 2 1 0,1 1-2 0,9-9-1 0,-7-2-2 16,6 2 2-16,-4-8-4 0,9 11 2 0,6-10 0 15,-1-3-2-15,3-2-4 0,4 2-5 0,2-4-9 16,4 2-15-16,1-2-15 0,5-1-17 0,1 1-28 15,1 0-26-15,3 5-39 0,3-4-53 0,7-2-72 16,-1 1-217-16,1 1-535 0,1 2 237 0</inkml:trace>
          <inkml:trace contextRef="#ctx0" brushRef="#br0" timeOffset="31468.8928">1479 2628 92 0,'11'5'169'0,"-11"-5"-7"0,7 7-9 15,-7-7-3-15,9 8-6 0,-9-8-8 0,12 9-8 0,-6-5-4 16,-6-4-3-16,13 7-5 0,-7-3-2 0,3 0-1 16,-9-4-5-16,20 3-1 0,-10-4-3 15,5-1-5-15,-2 2-9 0,5-4-10 0,-4 0-5 0,2-3-2 16,1 2-9-16,-1-3-2 0,3 0-5 0,-4-3-4 16,2 1-8-16,-1 1-3 0,0 0-2 0,-2-4-4 15,-4 1-1-15,1 0-2 0,-4 0-2 0,1 0-3 16,-2-4 3-16,-2 3 0 0,-1 0-6 0,-3 1 1 15,-1-2-5-15,1 14 0 0,-8-17-3 0,-2 4-2 16,2 7-2-16,-5-4-3 0,-1 8-1 16,-5-2 1-16,3 4-3 0,-4 4-3 0,-5-2-1 0,0 5 1 15,-2 1 0-15,4-1 1 0,-1 3 0 0,2 1 2 16,6-1-5-16,-1-2-1 0,1 4-1 0,2-1 0 16,4 1-8-16,-3-2-11 0,4 4-19 0,1-1-15 0,2 0-20 15,2-1-20-15,1 2-15 0,1-2-17 16,4 1-10-16,-2-13-5 0,4 20 3 0,4-11-17 15,-1-4-22-15,5 3-23 0,0-1-108 0,-2-3-330 0,4 2 147 16</inkml:trace>
          <inkml:trace contextRef="#ctx0" brushRef="#br0" timeOffset="32328.2128">2077 2503 216 0,'0'0'226'0,"-4"11"-12"0,4-11-10 15,-5 16-9-15,4-6-10 0,-4 2-11 0,4 0-11 0,-1 1-10 16,-1-2-15-16,3 3-11 0,0-14-10 0,3 17-5 15,-1-7-11-15,-2-10-5 0,3 18-2 16,0-11-3-16,0-1-11 0,-3-6-1 0,7 12-3 0,-1-6-3 16,-6-6 1-16,14 5-5 0,-14-5-7 0,19 0-3 15,-6-1 0-15,7-3-8 0,-5-2 1 0,0 1-5 16,1-2-5-16,2-1-8 0,-3-3 3 0,3 4-7 16,-3-4-4-16,7-2 1 0,-7 4-3 0,-2-5-3 15,2 3-1-15,-3-2 2 0,2 0-7 0,-7 3 4 16,1-2-5-16,-2-3 3 0,-4 6 4 0,1-2-10 15,-1 0 0-15,-2 11-2 0,0 0 0 0,-7-24-5 16,-1 17 2-16,-1 4-5 0,9 3 8 0,-21-7-5 16,6 7 0-16,2-4 2 0,-5 4-4 15,5 0 0-15,-2 0-4 0,-3 5 3 0,3-1-1 0,0 1-1 16,-1 0 4-16,1 1-1 0,3 0-3 0,-2 1 1 16,4 1-4-16,-1 0-11 0,2 0-15 0,2-1-19 15,-2 1-25-15,2 2-25 0,-2 0-31 0,3-2-31 16,6-8-35-16,-2 14-58 0,-2-7-217 0,4-7-510 15,0 0 226-15</inkml:trace>
          <inkml:trace contextRef="#ctx0" brushRef="#br0" timeOffset="32927.8548">2620 2455 38 0,'0'0'215'0,"14"2"-21"0,-14-2-8 0,0 0-6 16,10 5-14-16,-10-5-9 0,0 0-12 0,9 7-5 16,-5-1-5-16,-4-6-7 0,8 12-8 0,-5-6-4 15,-3-6-6-15,9 15-3 0,-6-6-6 0,1-2-3 16,2 1-5-16,-3 1-2 0,2 0-7 0,-2 1-2 16,3-2-8-16,-2 1-4 15,4 0-3-15,-3 0-7 0,1 1-4 0,0-1-4 0,-3 0 0 0,3-3-4 16,-6-6-3-16,6 12-3 0,-6-12-3 0,8 8-1 15,-8-8-2-15,6 11 0 0,-6-11-2 0,1 8 6 16,-1-8 1-16,0 0 5 0,8 4 15 0,-8-4 4 16,0 0 11-16,0 0 10 0,0 0 16 0,0 0-11 15,0 0 0-15,0 0-3 0,0 0-6 0,0 0-7 16,0 0-5-16,0 0-5 0,0 0 2 0,0 0-19 16,-8-39 2-16,11 29-17 0,-1 1-1 0,-2 9-18 0,7-22-18 15,1 13-25-15,-1-4-27 0,4 2-21 0,-3-2-19 16,4 1-18-16,0 2-17 0,2-1-18 0,-4 2-11 15,5 2-9-15,0 1-9 0,0-2 2 0,3 4 1 16,-2-3 4-16,1 2 11 0,-1-4 18 0,2 6 13 16,0-3 12-16,-3 3 19 0,0-2 0 0,-2 0 18 15,-1 0 15-15,-3 5 31 0,-9 0 14 0,18-7 16 16,-18 7 20-16,13-4 15 0,-13 4 16 0,9-2 8 16,-9 2 14-16,0 0-1 0,12-2 0 0,-12 2-6 15,0 0 0-15,0 0 0 0,0 0 7 0,14 4 3 16,-14-4 6-16,7 7-6 0,-7-7 3 0,9 15 2 15,-8-8-2-15,-1-7 1 0,9 18-1 0,-3-6 5 0,2-3-11 16,-2 2-1-16,1 0-8 0,4 1 5 16,-5-4-12-16,0 3 2 0,-2-2-3 0,5 2-9 15,-4 1-2-15,-1-2-4 0,0-1-2 0,1 1-1 0,-1-2-11 16,-4-8-16-16,5 13-30 0,-4-3-33 16,-1-10-36-16,2 12-43 0,-2-12-52 0,0 0-73 0,0 0-291 15,0 0-597-15,0 0 265 0</inkml:trace>
          <inkml:trace contextRef="#ctx0" brushRef="#br0" timeOffset="33102.0382">3151 2177 11 0,'0'0'294'0,"0"-11"-31"0,0 11-25 16,3-13-27-16,-3 13-23 0,4-16-33 0,1 9-33 15,1 1-36-15,1-3-51 0,1 0-59 0,2-1-87 16,-2 2-134-16,1-2-266 0,1-3 119 0</inkml:trace>
          <inkml:trace contextRef="#ctx0" brushRef="#br0" timeOffset="34207.976">3282 2524 24 0,'0'0'227'0,"0"0"-22"0,0 0-23 0,23-26-18 16,-8 19-19-16,-2-1-12 0,3 2-14 0,4 1-9 0,-1-2-16 15,8-2-5-15,-3 1-9 0,4 1-2 0,-2-1-5 16,0 2 2-16,-2 3 5 0,2-1-3 15,-7 4 2-15,6-2 1 0,-5 4-1 0,-4-2 0 0,4 0 5 16,-4 4-12-16,-3-1 3 0,-4 3-3 0,2-2-1 16,-2 1 3-16,0 1 0 0,-3 1-5 0,1 0 2 15,-1-2-7-15,3 1 1 0,-6 3-2 0,3 0 0 16,0-2-4-16,-6-7 1 0,9 15-7 0,-5-6-8 16,-4-9 0-16,8 13-5 0,-7-7-3 0,-1-6-1 15,6 11-5-15,-6-11-4 0,8 8 2 0,-8-8-6 16,0 0-2-16,3 10-3 0,-3-10-1 0,0 0 0 15,0 0 2-15,7 7 0 0,-7-7 0 0,0 0-3 16,0 0 0-16,0 0-4 0,0 0-3 0,0 0 1 16,9-21-6-16,-6 11-9 0,-3 10-10 0,5-22-7 15,-1 8-6-15,2 1 0 0,0-2-2 0,0 0 0 16,-2-1 2-16,2 3 3 0,3-1 2 0,-4 4 4 16,1-1 2-16,0-1 0 0,0 5 0 0,0-1 1 15,-6 8 2-15,9-9 0 0,-5 3 4 0,-4 6 2 0,0 0-3 16,12-5 5-16,-12 5 3 0,0 0 1 0,0 0 4 15,21 8 6-15,-18 0 2 0,-3-8 2 0,12 13 2 16,-6-4 7-16,1 0-1 0,1 2 5 0,-1-1 1 16,4 3-3-16,-3-1 4 0,1 1-3 0,2-2 6 15,-1 2-4-15,-1-1-3 0,2-2 2 0,-4 1-5 16,1-6-4-16,-2 3 3 0,1 2-2 0,-1-2 1 16,0-3-5-16,-6-5 1 0,7 9-2 0,-7-9 4 15,8 8-5-15,-8-8-1 0,0 0 2 0,4 7 8 16,-4-7-4-16,0 0-6 0,0 0 3 0,0 0-3 15,0 0 1-15,0 0 4 0,0 0-6 0,0 0-3 16,3-31-4-16,-3 17-9 0,2 4-4 0,-2 10-6 16,3-24 2-16,-2 15-3 0,4-5 0 0,-4 5 2 15,1-2 3-15,2-2-3 0,-2 5 5 0,2-3-1 16,-4 11 2-16,8-15-2 0,-5 7-1 0,1 0 7 16,1-2-6-16,-1 2 5 0,-4 8 0 0,11-9-1 15,-11 9 3-15,11-6 2 0,-11 6 7 0,11-4-3 0,-11 4-3 16,13 0 9-16,-13 0-1 0,17 3 3 15,-8 0 3-15,-2 2-1 0,4-1 4 0,-4 3 7 16,5 1-1-16,-2 0 4 0,2 3 2 0,0-3-5 0,0 2 4 16,-3 2-2-16,2-2 4 0,-4 0-5 0,3 1 0 15,1 1-5-15,-5-5-3 0,1 4 4 0,-2-5-5 16,-1 4 0-16,2-1-2 0,-1-1-1 0,1 2-27 16,-6-10-21-16,7 12-17 0,-4-5-23 0,-3-7-23 15,3 9-18-15,-3-9-19 0,0 0-20 0,6 9-22 16,-6-9-23-16,0 0-18 0,0 0-32 0,0 0-200 15,19-18-490-15,-16 11 218 0</inkml:trace>
          <inkml:trace contextRef="#ctx0" brushRef="#br0" timeOffset="33393.1014">3403 1939 213 0,'-3'15'240'0,"0"-6"-15"0,3-9-10 0,0 24-4 0,0-11-12 16,3 3-5-16,-1 4-12 0,2 2-9 0,-4-2-8 15,5 0-3-15,-1 8-13 0,2-3-5 16,0 11-5-16,0-9-6 0,-3-2-9 0,4 2-8 16,-2-3-1-16,1 4-4 0,0-4-12 0,-3 3 2 0,3-2-13 15,1 1 1-15,-2-9-13 0,1 4-10 0,0-2 0 16,1-3-4-16,-4 1 0 0,1-3-12 0,2 2-4 15,-4-1-7-15,4-4-2 0,0 0-5 16,-5-2 1-16,-1-9-11 0,8 16-3 0,-5-10-29 0,0 3-26 16,-3-9-30-16,4 12-27 0,-4-12-34 0,0 0-41 15,0 11-63-15,0-11-88 0,0 0-206 0,0 0-568 16,0 0 251-16</inkml:trace>
          <inkml:trace contextRef="#ctx0" brushRef="#br0" timeOffset="34824.0384">4562 2431 149 0,'0'0'211'0,"0"0"-17"16,12 0-8-16,-12 0-6 0,0 0-6 16,0 0-4-16,0 0-4 0,15 10-9 0,-15-10-4 15,7 7-8-15,-7-7-6 0,12 9-8 0,-6-4-4 16,-6-5-5-16,11 10-6 0,-3-7-3 15,1 1-1-15,-9-4-8 0,20 4 3 0,-11-1-3 0,3-2-5 16,1-1-6-16,3-1-9 0,-2 1 2 0,2-3-11 16,-1 2-2-16,5-1-6 0,-4 1-9 0,0-6-11 0,1 2 9 15,-4 0-13-15,2-2-5 0,0 0-4 0,1 0 0 16,-1-7-3-16,-3 5 0 0,-1-2-5 0,1 0-8 16,-2 0 4-16,-2 0-1 0,-1 4 0 0,1-7 3 15,-4 8-9-15,-3-3 1 0,-1 9-7 16,5-16 9-16,-5 16-10 0,-6-14 3 0,6 14-3 0,-13-10-1 15,2 6 2-15,-2-2-3 0,1 2-3 0,12 4-1 16,-24 3-2-16,6-3 6 0,0 0-5 0,0 3 3 16,-1-3-6-16,1 4 7 0,0 3-8 0,-1-2 5 15,2 1-1-15,-1 0 2 0,3 2-4 0,2 3 4 16,0-3 2-16,-1 3-5 0,1 0-1 0,2-4 1 16,4 3 1-16,1-2-1 0,-2 0-1 0,5 2 2 15,-1-2-4-15,0 1 6 16,4-9-5-16,-2 19 0 0,2-9-2 0,0-10 4 0,2 13-2 0,-2-13 2 0,8 13 5 15,-5-8-1-15,-3-5 5 0,11 10-6 0,-11-10 8 16,16 0-5-16,-5 1-1 0,-11-1-3 16,30-5 3-16,-14 0-1 0,0-1-1 0,2 1-1 15,-3-4-4-15,9-3-4 0,-3-2 4 0,0 3-12 0,4-6 2 16,0-1-2-16,-2 6 1 0,-2-4-1 0,3-2-3 16,-5 5 3-16,-3-5-1 0,2 4 4 15,-4-1-2-15,-1 6 9 0,-4-2-5 0,0 6 4 0,-4-1 5 16,-5 6 2-16,11-7 6 0,-11 7-7 0,8-6 4 15,-8 6-1-15,0 0 3 0,0 0 1 0,0 0 7 16,13 11 8-16,-13-11 6 0,3 23 6 0,-3-8 8 16,-3 1 10-16,6-1 1 0,-1 2 8 0,-2 1-2 15,1-1 1-15,5 5-4 0,-4-4-2 0,1 5 2 16,0-2-7-16,3 0-1 0,-2-4-7 0,-1 0 1 16,6 6-8-16,-6-7-7 0,2 1-24 0,2-2-43 15,-1 0-45-15,-3-1-46 0,0-1-53 0,-2 2-65 16,1-11-101-16,-2-4-321 0,0 0-725 0,-8 16 320 0</inkml:trace>
        </inkml:traceGroup>
      </inkml:traceGroup>
    </inkml:traceGroup>
    <inkml:traceGroup>
      <inkml:annotationXML>
        <emma:emma xmlns:emma="http://www.w3.org/2003/04/emma" version="1.0">
          <emma:interpretation id="{33826617-B2EC-4C45-9162-E8ACAC7DD3CF}" emma:medium="tactile" emma:mode="ink">
            <msink:context xmlns:msink="http://schemas.microsoft.com/ink/2010/main" type="paragraph" rotatedBoundingBox="2489,4972 8587,4405 8658,5159 2559,57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8F1D5B8-94A1-4847-B966-F49A9FD66DF9}" emma:medium="tactile" emma:mode="ink">
              <msink:context xmlns:msink="http://schemas.microsoft.com/ink/2010/main" type="line" rotatedBoundingBox="2489,4972 8587,4405 8658,5159 2559,5727"/>
            </emma:interpretation>
          </emma:emma>
        </inkml:annotationXML>
        <inkml:traceGroup>
          <inkml:annotationXML>
            <emma:emma xmlns:emma="http://www.w3.org/2003/04/emma" version="1.0">
              <emma:interpretation id="{0E998184-E7E5-47F7-AFC5-89539D965EF8}" emma:medium="tactile" emma:mode="ink">
                <msink:context xmlns:msink="http://schemas.microsoft.com/ink/2010/main" type="inkWord" rotatedBoundingBox="2489,4972 5719,4671 5785,5379 2555,5680"/>
              </emma:interpretation>
            </emma:emma>
          </inkml:annotationXML>
          <inkml:trace contextRef="#ctx0" brushRef="#br0" timeOffset="39131.7433">1597 3983 76 0,'0'0'232'16,"6"-13"-7"-16,-6 13-9 0,1-8-9 0,-1 8-13 15,0 0-14-15,6-10-18 0,-6 10-18 0,0 0-15 16,0 0-12-16,0 0-12 0,0 0-8 0,0 0-8 15,0 0-4-15,15 21-1 0,-10-6-1 0,-2 1-2 16,1 2 2-16,1 5 1 0,-2-1 2 0,1 2 0 16,2 1-9-16,-3-1-6 0,0 1 0 0,0 1 1 0,2-3-9 15,-4 4 1-15,4-5-12 0,-2 2 0 16,1-6-1-16,-1-1-4 0,1 0-1 0,2-2-4 16,-3 2-8-16,2-1 7 0,-4-5-10 0,4 4-2 0,-4-8-2 15,4 0-6-15,-5-7 0 0,4 15-2 0,-4-15-1 16,6 8 3-16,-6-8-2 0,11 8-3 15,-11-8 2-15,9 4-1 0,-9-4 0 0,0 0-3 0,21-11-1 16,-13 5 0-16,1-5-5 0,2 3 3 0,-1-3-4 16,1-4-1-16,-1 3-7 0,2-3 3 0,2 2-4 15,2-5 4-15,-6 3-5 0,4 0 3 16,-1 8-2-16,-1-8-2 0,2 5 3 0,-4-1-4 0,-1 0 6 16,0 1-2-16,0 3 2 0,-5 1-2 0,5 2 11 15,-9 4-2-15,8-8 1 0,-8 8-5 0,0 0 0 16,12-6 1-16,-12 6-1 0,0 0 4 0,0 0-1 0,15 7 3 15,-15-7 5-15,6 14-2 0,0-9 5 16,-4 5 3-16,4 0-4 0,0 1 10 0,0-1-9 16,2 0 3-16,-1 3 1 0,1-2 4 0,2 1 5 0,-1 1-9 15,-1-7 6-15,2 3 6 0,3 0-13 16,-4-3 0-16,3-3 3 0,0-1 2 0,-1 1 1 16,4 0-3-16,-2 0-2 0,0-5 1 0,1 2-1 0,1-7-5 15,-2 5 3-15,2-5 0 0,2-1-6 0,-7 1 6 16,3-2-5-16,-1 0-6 0,-1-2 2 0,-2-3 4 15,0 0-3-15,0 1 4 0,-2-1-10 0,-1 3 5 16,0 5-1-16,-3-4 15 0,-3 10-9 0,10-12 5 16,-10 12 3-16,5-10-6 0,-5 10-2 0,4-10-2 15,-4 10-4-15,0 0 8 0,0 0-13 0,0 0-1 16,0 0-4-16,0 0 4 0,0 0-2 0,12 20-1 16,-12-20 0-16,8 17 2 0,-5-7-1 0,0-2-1 15,3 3 1-15,0 0 3 0,-2 1 0 0,1 0-2 16,1 1 1-16,3-2 2 0,1-2-3 0,-4 0 5 0,-2-2-1 15,5 3-6-15,-6-3-13 0,3 0-26 0,-6-7-18 16,11 10-28-16,-11-10-21 0,7 7-27 16,-7-7-37-16,3 7-53 0,-3-7-50 0,0 0-60 0,0 0-261 15,0 0-642-15,0 0 284 0</inkml:trace>
          <inkml:trace contextRef="#ctx0" brushRef="#br0" timeOffset="39290.0252">2428 3848 228 0,'3'-16'266'0,"-3"16"-30"0,1-12-21 15,-1 12-26-15,6-8-16 0,-6 8-21 0,8-8-29 16,-8 8-42-16,12-3-49 0,-12 3-58 0,17-5-72 16,-8 4-165-16,2-3-282 0,1-2 124 0</inkml:trace>
          <inkml:trace contextRef="#ctx0" brushRef="#br0" timeOffset="39559.5921">2733 3749 156 0,'0'0'288'0,"-1"25"-5"16,1-8-16-16,0 4-16 0,1-3-8 0,2 7-11 0,-3-1-10 15,3 3-6-15,0 1-11 0,-1-1-14 16,4 0-4-16,0-1-14 0,-2-1-3 0,1 1-13 15,1 0-11-15,-3-4-8 0,3 2-13 0,-2-4-6 0,-1-2-9 16,3 0-16-16,-3 0-3 0,2 5-9 16,-2-9-8-16,0 1-6 0,1-2-6 0,-3-1-3 15,4-3-17-15,-4 2-14 0,1-3-31 0,-2-8-26 0,9 16-20 16,-8-9-30-16,-1-7-22 0,8 8-20 0,-8-8-30 16,0 0-36-16,12 3-22 0,-12-3-25 15,0 0-17-15,25-7-37 0,-17 2-176 0,1 3-500 16,1-7 221-16</inkml:trace>
          <inkml:trace contextRef="#ctx0" brushRef="#br0" timeOffset="42979.9265">2990 4288 359 0,'12'-1'112'16,"1"-2"37"-16,-2 2 10 0,-1-2 3 0,-10 3 0 0,21-10-4 16,-11 6 2-16,1 1-6 0,2-1-2 15,1-1-6-15,-2 3-3 0,1-7-7 0,1 7-9 0,0-5-5 16,-2 0-5-16,5 2-10 0,-2-5-12 0,-2 2-8 16,2 4-7-16,-2-4-6 0,5-2-7 0,-1 3-6 15,-4 1-7-15,4-5-2 0,-4 2-2 0,-4 0-9 16,1-1-2-16,-2 3-3 0,-2-3-3 0,-3-1-4 15,1 5-5-15,-2-5 1 0,-2 11-1 0,-2-14-6 0,2 14-4 16,-12-17-1-16,0 6 2 0,5 7-6 0,-3 1 2 16,-7 1 0-16,1 2-2 0,-2 1 0 0,-3 0-2 15,3 6-1-15,-7 0-3 0,2 4 2 0,4-1 0 16,4 3 1-16,-1-2-2 0,1 1-3 0,3 1 0 16,3 4 8-16,-2-3 0 0,7 5 7 0,-2-4 4 15,3 3 3-15,7 3 4 0,2 3 11 0,6-6 17 16,6 1 8-16,-1-8 7 0,5 5-3 0,5 1-3 15,10-3 7-15,-7-8-10 0,9 5 0 0,1 0-10 16,0-6 2-16,4 0 0 0,-3 1-13 0,0-5-11 16,-3-2-26-16,6-1-43 0,-13-5-43 0,11 5-53 15,-13-1-62-15,3-3-75 0,-4-1-360 0,-1-3-686 16,-2-1 304-16</inkml:trace>
          <inkml:trace contextRef="#ctx0" brushRef="#br0" timeOffset="91786.8186">537 4343 89 0,'0'0'102'0,"0"0"5"16,0 0-6-16,0 0 5 0,0 0-9 0,-8 4 1 0,8-4-9 15,0 0 2-15,0 0-7 0,0 0 2 0,0 0-6 16,0 0 0-16,0 0-2 0,0 0 2 0,0 0-1 15,0 0-2-15,0 0-5 0,0 0-2 16,0 0 0-16,0 0-4 0,0 0 0 0,0 0-8 0,0 0 6 16,8-29-6-16,-8 29 0 0,0 0-2 0,0 0 0 15,0 0-2-15,0 0 0 0,0 0-6 0,0 0-2 16,6-10-6-16,-6 10-3 0,0 0-3 0,0 0-8 16,0 0-1-16,0 0-5 0,0 0 5 0,0 0-9 15,0 0-1-15,0 0-3 0,0 0 4 0,0 0 0 16,19 18-1-16,-19-18-1 0,6 10 2 0,-6-10 5 15,6 11 1-15,0-5 4 0,-3 1-1 0,1 2 11 16,-4-9-13-16,8 12 3 0,-5-5-2 0,-3-7 4 0,6 14-7 16,-2-7-1-16,-4-7 7 0,8 13 0 15,-7-4-8-15,4-2 1 0,-2 2-4 0,3-3 1 0,-6-6-2 16,10 15 1-16,-7-8 0 0,3-1-1 16,-6-6 2-16,7 14-1 0,-1-9-4 0,0 2 2 15,-1 0-1-15,-5-7-1 0,10 12 0 16,-5-4 0-16,1-4 0 0,-6-4-4 0,9 14 1 0,-5-9 2 0,-4-5-2 15,12 9 1-15,-12-9-3 0,6 7 7 0,-6-7-8 16,7 10 4-16,-7-10-6 0,8 2 1 0,-8-2 1 16,0 0 1-16,9 5 3 0,-9-5 1 0,0 0-5 15,10 5 5-15,-10-5 2 0,0 0-1 0,0 0 3 16,15 0 1-16,-15 0 5 0,0 0-4 0,0 0-4 16,15-7 4-16,-15 7-3 0,12-5 0 0,-12 5-1 15,8-10 0-15,-8 10-2 0,7-10 2 0,-7 10-4 16,9-11 3-16,-6 4-2 0,-2-4-1 0,-1 11 2 15,6-16-5-15,-3 9 5 0,-3 7-8 0,2-16 4 16,-2 16 0-16,4-14-2 0,-4 14-4 0,2-13 2 16,-2 13 1-16,0-15-2 0,0 15 1 0,1-13 4 15,-1 13-3-15,2-13 0 0,-2 13-3 0,0 0 0 16,0 0 1-16,0-14 1 0,0 14-6 0,0-11 6 16,0 11-4-16,0 0 3 0,-2-14 0 0,2 14-4 15,0 0 1-15,0 0 4 0,0-14-4 0,0 14 2 16,0 0 0-16,0 0 0 0,0 0-1 0,0 0-2 0,0 0 3 15,0 0 1-15,0 0-2 0,0 0 0 0,6-10 2 16,-6 10-3-16,0 0 2 0,0 0 2 0,0 0-3 16,0 0-4-16,0 0 4 0,0 0-1 0,0 0 1 15,0 0 1-15,0 0-7 0,0 0 2 0,0 0-1 16,0 0 0-16,0 0 1 0,0 0-1 0,0 0 4 16,0 0-4-16,0 0 2 0,0 0-1 0,14 27 2 15,-10-20-3-15,-4-7 7 0,8 11-1 0,-5-1-8 16,1-3 2-16,-1 1 2 0,3 0 4 0,-1 0-2 15,0 0 4-15,1 2 0 0,2-2-5 0,-5 0-1 16,1 1 2-16,2-2-1 0,0 3 4 0,0-2-1 16,-6-8 2-16,9 10-4 0,-3-3 7 0,0-1-5 15,-6-6 4-15,12 13-3 0,-7-8 4 0,1 2-2 16,-6-7 2-16,10 10 1 0,-4-6-1 0,-6-4-1 0,10 10 1 16,-10-10 0-16,9 7 2 0,-4-3-4 0,-5-4 4 15,9 5 0-15,-9-5-2 0,0 0 2 16,10 6 3-16,-10-6 0 0,0 0 3 0,11 4 5 0,-11-4-5 15,0 0 8-15,13 0-1 0,-13 0-7 0,0 0 3 16,0 0 0-16,16-5 2 0,-16 5-5 0,12-3 1 16,-12 3-1-16,8-7 2 0,-1 1-7 0,-7 6 7 15,12-8-7-15,-6 5 0 0,0-4 2 0,-6 7 1 16,12-11-4-16,-6 4 1 0,-6 7 2 0,7-7-1 16,-7 7-3-16,8-14 4 0,-8 14-1 15,9-14 2-15,-6 7-5 0,-3 7 1 0,3-10-5 0,-3 10 5 16,4-14-3-16,-4 14-4 0,2-13 6 0,-2 13-6 15,1-15 5-15,-1 15-6 0,3-15 7 0,-3 15 0 16,0-13-1-16,0 13 0 0,0 0-2 0,0-18 3 16,0 10 3-16,0 8 4 0,-3-16-8 0,3 16 1 15,-3-17-1-15,3 17 4 0,-4-11 2 0,4 11 6 16,-6-13-6-16,6 13-9 0,-6-12 9 0,3 6 4 16,3 6-3-16,-6-14 1 0,2 4 1 0,4 10 3 15,-5-11-5-15,5 11 4 0,-9-14-3 0,6 7 4 16,3 7 1-16,-6-15-7 0,6 15 8 0,-6-12 8 15,6 12-12-15,-7-10 3 0,7 10-2 0,-5-8 0 0,5 8-2 16,0 0-4-16,-3-11-3 0,3 11 0 16,0 0-4-16,0 0 12 0,-7-7-20 0,7 7-17 15,0 0-16-15,0 0-21 0,0 0-15 0,0 0-26 0,0 0-37 16,0 0-43-16,0 0-57 0,0 0-81 0,15 31-285 16,-14-25-653-16,-1-6 289 0</inkml:trace>
        </inkml:traceGroup>
        <inkml:traceGroup>
          <inkml:annotationXML>
            <emma:emma xmlns:emma="http://www.w3.org/2003/04/emma" version="1.0">
              <emma:interpretation id="{03781043-8909-4745-9253-9D28D1F595C7}" emma:medium="tactile" emma:mode="ink">
                <msink:context xmlns:msink="http://schemas.microsoft.com/ink/2010/main" type="inkWord" rotatedBoundingBox="6288,4896 8613,4679 8658,5159 6332,5376"/>
              </emma:interpretation>
            </emma:emma>
          </inkml:annotationXML>
          <inkml:trace contextRef="#ctx0" brushRef="#br0" timeOffset="42984.9139">4304 4019 194 0,'6'-8'308'0,"-6"8"-14"0,6-7-8 0,-6 7-18 15,0 0-18-15,0 0-19 0,7-6-28 0,-7 6-15 16,0 0-17-16,0 0-18 0,0 0-13 0,0 0-11 16,20 10 6-16,-17-4-22 0,1 4-2 0,5 2-3 15,-4-3-2-15,0 6-1 0,-2-8 1 0,6 7-14 16,-4 1 3-16,1-3-4 0,-2 3-8 0,1-1 6 15,-2-1-9-15,3 2-14 0,-2-5 1 0,-2 1-10 16,1-1-2-16,1-2-5 0,-4-8-3 0,6 13-8 16,-6-13-4-16,3 11-2 0,2-5-2 0,-5-6 7 0,0 0-4 15,1 9-8-15,-1-9 5 0,0 0 3 16,0 0-10-16,0 0 2 0,0 0-1 0,0 0-10 16,0 0 2-16,0 0-5 0,0 0-12 0,8-31-13 0,-5 22-20 15,0-5-5-15,1 0-10 0,2-4-6 0,-3 1-2 16,3 0 2-16,0 0-1 0,0-1 11 0,0 1 2 15,0 2 3-15,0 1 6 0,1 1 4 0,-1-2-2 16,0 1 2-16,-3 4 7 0,3 3 7 0,0 0-5 16,-6 7 8-16,12-14 4 0,-8 8 1 0,2-2 2 15,-6 8 7-15,11-9 4 0,-11 9-6 16,10-4 3-16,-10 4 0 0,15 0 11 0,-15 0-5 0,15 4 7 16,-6 2 5-16,3 1 14 0,1 2 1 0,-1 0 18 15,-3 1-9-15,5 2 12 0,-1 0-4 0,1-2 2 16,-1 6 7-16,-1-3-4 0,0 4 0 0,1-6-4 15,2 3-3-15,-4-2-3 0,-2-1-3 0,1 4-6 16,-3-4 1-16,1-1-8 0,1 3 4 0,-3-5-3 16,-2 2-6-16,-2 0 0 0,-2-10-5 0,0 18-11 15,0-9-38-15,0-9-36 0,0 0-28 0,-5 20-29 16,5-20-35-16,-3 10-33 0,3-10-44 0,-7 10-57 16,7-10-74-16,0 0-259 0,0 0-673 0,0 0 298 0</inkml:trace>
          <inkml:trace contextRef="#ctx0" brushRef="#br0" timeOffset="42987.9056">5142 3802 282 0,'0'0'312'15,"0"0"-16"-15,0 0-19 0,0 0-17 0,0 0-23 16,0 0-19-16,0 0-15 0,0 0-27 0,0 0-13 16,0 0-20-16,0 0-16 0,0 0-8 0,0 0-13 15,0 0-9-15,0 0-8 0,0 0-4 0,0 0-5 16,30 18-6-16,-24-11 1 0,3-1-6 0,3 4 1 15,0-3-3-15,1 0 1 0,3 0-6 0,1 3 4 16,-1-2 3-16,10-1-2 0,-4 4 1 0,-4-5-4 16,7 2-6-16,-2-1 4 0,-4 2-4 0,0-5-3 0,4 0-1 15,-4-1-3-15,1 2-7 0,-3-1 1 16,4-2-3-16,-1 4-4 0,-4-3-2 0,0-2-8 0,-1 0-2 16,-1-1 2-16,-2 3-6 0,-2 0 3 15,-10-3-9-15,18 1 14 0,-7-1-17 0,-11 0-2 0,11 3 2 16,-11-3-7-16,9 3 6 0,-9-3-9 0,0 0 5 15,14 4-2-15,-14-4 0 0,0 0 2 0,0 0-1 16,10 3 0-16,-10-3 0 0,0 0-1 0,0 0 2 16,0 0 2-16,0 0-5 0,-13 21 2 0,13-21-2 15,-17 10 18-15,9-5-20 0,-6 5-3 0,-2-3 3 16,1 6-1-16,-6-1 1 0,-6-2 3 0,0 4-6 16,0-1 2-16,2-3 0 0,1 5-1 0,-4-4 1 15,2 4 0-15,6-5-3 0,-3 6 4 0,2-9-2 16,-1 4 9-16,7-1-4 0,2-2-6 0,-5-2 0 0,7 4 0 15,1-5-2-15,1 1 0 0,9-6-7 0,-11 8 2 16,11-8-17-16,-10 7-15 0,10-7-26 16,-4 6-8-16,4-6-22 0,0 0-26 0,0 0-28 0,0 0-30 15,1 15-30-15,-1-15-29 0,0 0-45 0,13 3-305 16,-13-3-637-16,0 0 281 0</inkml:trace>
          <inkml:trace contextRef="#ctx0" brushRef="#br0" timeOffset="42991.8937">6050 3835 116 0,'9'-8'259'0,"-9"8"-10"16,0 0-17-16,0 0-9 0,0 0-18 0,0 0-18 15,0 0-20-15,0 0-15 0,0 0-10 0,0 0-9 16,0 0-3-16,0 0-5 0,18 16-3 0,-15-9-4 15,-3-7-2-15,3 19-5 0,0-9 1 0,2 3-7 0,-1 3-9 16,0-3 3-16,2 1 0 0,-1-1 2 0,1 2-5 16,6-2-3-16,1-1 1 0,-5-2 1 15,4 0-2-15,1 1-4 0,-1-1 2 0,3-3 1 0,0 0-2 16,-2 0-3-16,7-3-3 0,-7-2-2 0,6 3-8 16,-1-6-2-16,2-3-10 0,7 2-5 0,-8 1-6 15,0-6-3-15,5 0-4 0,0 0 11 0,3-1-21 16,-11-2 0-16,8 0-2 0,-1-2-8 0,-6 1 0 15,3-4 2-15,-5 5-3 0,0-5-3 0,-5 4-2 16,2-5 4-16,-2 3-5 0,-4-2 0 0,-1 1-1 16,-4 0-5-16,-1 2 2 0,-1-2-5 0,-4 1 5 15,-8 0-5-15,4 3-4 0,-7-1 2 0,-7 0-3 16,-4 3 1-16,2 2 0 0,-5 0-2 0,2 3-1 16,-2 1 15-16,-1 2-14 0,-2 0-3 0,6 4 2 15,-1-1-5-15,-4 6-8 0,6-3-13 0,-1 1-30 16,1 3-30-16,4-2-37 0,-3 9-37 0,4-4-59 0,-2 4-70 15,7-6-100-15,1-1-278 0,0 3-721 0,-7 2 319 16</inkml:trace>
        </inkml:traceGroup>
      </inkml:traceGroup>
    </inkml:traceGroup>
    <inkml:traceGroup>
      <inkml:annotationXML>
        <emma:emma xmlns:emma="http://www.w3.org/2003/04/emma" version="1.0">
          <emma:interpretation id="{E891E556-9F80-4D0A-8B60-69879A1D57A3}" emma:medium="tactile" emma:mode="ink">
            <msink:context xmlns:msink="http://schemas.microsoft.com/ink/2010/main" type="paragraph" rotatedBoundingBox="4789,6142 10187,5858 10230,6673 4832,695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00B7141-E8CF-43C7-AA46-A0D7CC1F3EEE}" emma:medium="tactile" emma:mode="ink">
              <msink:context xmlns:msink="http://schemas.microsoft.com/ink/2010/main" type="line" rotatedBoundingBox="4789,6142 10187,5858 10230,6673 4832,6956"/>
            </emma:interpretation>
          </emma:emma>
        </inkml:annotationXML>
        <inkml:traceGroup>
          <inkml:annotationXML>
            <emma:emma xmlns:emma="http://www.w3.org/2003/04/emma" version="1.0">
              <emma:interpretation id="{6DAEAB1A-32B0-4871-AA85-5E18873A3517}" emma:medium="tactile" emma:mode="ink">
                <msink:context xmlns:msink="http://schemas.microsoft.com/ink/2010/main" type="inkWord" rotatedBoundingBox="4792,6204 7541,6060 7581,6812 4832,6956"/>
              </emma:interpretation>
            </emma:emma>
          </inkml:annotationXML>
          <inkml:trace contextRef="#ctx0" brushRef="#br0" timeOffset="47366.0352">2851 5473 46 0,'-6'-13'241'0,"-1"2"-13"0,-1-1-11 15,2 3-4-15,2-1-12 0,1-2-10 0,-2 1-13 16,2 3-14-16,3 8-15 0,-4-18-13 0,4 18-14 16,4-18-16-16,-4 18-9 0,8-17-7 0,-2 10-9 0,0-3-7 15,3-1-10-15,3 1-5 0,1-1-5 16,2 2-1-16,3-2-7 0,-3 2-1 0,4 3-1 0,1-1-7 15,2-2-3-15,-3 7-2 0,2-2 1 0,5 2-7 16,-7 2-4-16,0 2 0 0,1 2-1 16,-1 0-1-16,1 3-5 0,-5 0 1 0,-2 3-2 15,2 1-1-15,-2 1 0 0,-2 1 1 0,-2 0 2 0,-3-1 6 16,-2 1 2-16,-2 1 7 0,-4 2-3 0,-2-2 1 16,-4-1 0-16,-1 2 1 0,-1 1-2 0,-2-1-3 15,-8 1-2-15,0 1-2 0,0-4-4 0,4 5-1 16,-4-5 4-16,1 5-6 0,4-7-5 0,-1-3-10 15,2 0-16-15,4 3-25 0,-4-2-26 0,5-3-29 16,2-1-32-16,0 3-50 0,7-8-56 0,0 0-240 16,0 0-513-16,0 0 227 0</inkml:trace>
          <inkml:trace contextRef="#ctx0" brushRef="#br0" timeOffset="46994.2609">2902 5271 64 0,'0'0'241'0,"0"0"-26"0,0 0 5 15,0 0-5-15,4 16 1 0,-4-16-7 0,5 19-7 16,-4-7-11-16,2 4-10 0,-1 5-10 0,-1-1-6 16,1 1-8-16,2 7-6 0,-2-1-3 0,2-3-12 15,1 3-3-15,-1 1-12 0,5-2-8 0,-4 8-6 0,-1-8-4 16,4-1-7-16,-2-3-4 0,1 5-14 16,0-6-11-16,2-1-6 0,-4-3-1 0,5 5-3 15,-2-8-9-15,-1 3-11 0,1-2 6 0,2-1-4 16,-2-1-6-16,-1-2-8 0,-1-1-20 0,0 4-22 0,-3-6-20 15,3-1-23-15,-3 3-20 0,-3-10-26 0,7 13-27 16,-7-13-29-16,2 12-30 0,-2-12-36 0,0 0-66 16,0 0-189-16,0 0-521 0,0 0 231 0</inkml:trace>
          <inkml:trace contextRef="#ctx0" brushRef="#br0" timeOffset="47770.9883">3469 5404 123 0,'0'0'245'0,"0"0"-22"15,0 0-26-15,18 7-14 0,-18-7-13 0,3 6-9 16,-3-6-11-16,4 12-6 0,-2-4-9 0,-1 3-8 16,5-4-1-16,0 4-7 0,-2-2 0 0,2 6-6 15,2-3-4-15,-2 3-3 0,0-2-6 16,-2 1-6-16,5-2-3 0,-1 2-9 15,-1 1-3-15,-1-8-5 0,2 4-6 0,-4-2-3 0,0-1-5 0,1 1-7 16,-5-9 0-16,7 11-4 0,-2-7 1 0,-5-4-5 16,6 11 3-16,-6-11 6 0,0 0 0 0,3 10 21 15,-3-10 4-15,4 9 17 0,-4-9 7 0,0 0-1 16,0 0-5-16,0 0-1 0,0 0-3 0,0 0-6 16,0 0-2-16,0 0-2 0,0 0-9 0,-7-40-4 15,7 40-11-15,1-24-6 0,2 10-3 0,2-1-10 16,1 2 0-16,3 0-12 0,0 1-5 0,0-5-14 15,3 4-27-15,-4 1-20 0,7-3-25 0,0 6-20 16,0-4-21-16,2 4-21 0,-1 0-25 0,3 1-26 16,-2 1-17-16,1 2-15 0,0 1-20 0,-2 3-9 15,2-2-16-15,-2 2-12 0,1-2-10 0,-2 2-175 16,3-1-486-16,-5 2 215 0</inkml:trace>
          <inkml:trace contextRef="#ctx0" brushRef="#br0" timeOffset="47973.8683">3985 5411 1090 0,'0'0'-26'0,"15"0"60"0,-15 0 25 15,13 0 19-15,-13 0 21 0,12 2 15 0,-12-2 9 16,0 0 12-16,0 0 0 0,0 0-5 0,15 0-10 15,-15 0-4-15,0 0-3 0,6 7 4 0,-6-7-3 16,6 6 5-16,-6-6 3 0,6 11-7 0,-6-11-2 16,6 15-1-16,0-8 2 0,0 2-4 0,3 3-9 15,-2-1-9-15,1 0-6 0,-1 1-2 0,2 0-2 16,0 1-6-16,-2-1-15 0,4 1-4 0,-8-3 3 16,4-2-8-16,-1 4-9 0,-1-3-6 0,-2 0 0 15,3-3-1-15,-2 4-18 16,-4-10-21-16,3 12-24 0,-3-12-20 0,5 12-24 0,-5-12-34 0,0 0-36 15,0 0-40-15,-9 13-48 0,9-13-65 0,0 0-236 16,0 0-575-16,-26-11 255 0</inkml:trace>
          <inkml:trace contextRef="#ctx0" brushRef="#br0" timeOffset="48150.3511">4040 5241 173 0,'0'0'312'0,"-3"-12"-28"15,3 12-29-15,0 0-25 0,0 0-26 0,-3-12-25 16,3 12-16-16,0 0-17 0,0 0-16 0,0 0-27 16,0 0-33-16,0 0-37 0,0 0-32 15,33 19-33-15,-24-12-35 0,0 0-27 0,3-1-26 0,-5-1-44 16,5 6-137-16,-3 0-327 0,3-2 145 0</inkml:trace>
          <inkml:trace contextRef="#ctx0" brushRef="#br0" timeOffset="48570.9429">4243 5404 28 0,'7'9'174'0,"-1"-4"4"0,0 3-7 15,0-1 1-15,-1 2 6 0,0 0-4 0,0-3-1 16,1 1-2-16,0 2-4 0,-2-4-1 0,2 1-6 16,-6-6-12-16,12 21-10 0,-7-14-5 0,2 3-9 15,-1-2-12-15,-3-1-5 0,-3-7-11 0,8 14-8 16,-2-8-7-16,-2 1-8 0,-4-7-5 0,6 11-7 16,-6-11-3-16,6 11-9 0,-6-11 0 0,3 8-3 15,-3-8-8-15,0 0-4 0,6 7 1 0,-6-7 0 16,0 0-4-16,0 0-1 0,0 0-3 0,0 0 1 0,13-16-11 15,-13 16 0-15,8-15 0 0,-2 6-3 16,1-4 1-16,-1 1-5 0,5 0 1 0,-4-3-5 16,2 0 3-16,1 1-3 0,-1 2 1 0,2-1-1 15,-4 0-4-15,2 4 4 0,-1-3-3 0,-1 5 6 0,-1-1 0 16,3 2 6-16,-9 6 1 0,11-9 4 16,-5 5-1-16,-6 4-2 0,14-5 4 0,-14 5 1 0,14 0 2 15,-14 0 3-15,16 7 5 0,-7-1 8 0,3 1 5 16,2 4 5-16,-5-2 3 0,2 4 6 0,0 1 7 15,2-3 7-15,2 4-4 0,-3 0 0 0,5 3 1 16,-1-4-9-16,-3 0-3 0,1-2-5 0,-1 1-7 16,1 0 1-16,-1-1-5 0,-1 0 0 0,-2-1-7 15,1-3-6-15,-1 2 0 0,-1-8 2 0,-3 5-9 16,2 0-28-16,-1-2-24 0,-7-5-26 0,9 7-20 16,-9-7-25-16,0 0-25 0,16-1-29 0,-16 1-30 15,0 0-32-15,5-13-37 0,-1 2-35 0,-4 11-307 16,-1-27-644-16,-4 3 285 0</inkml:trace>
          <inkml:trace contextRef="#ctx0" brushRef="#br0" timeOffset="48858.0012">4972 5104 168 0,'1'-7'307'0,"-1"7"-17"0,2-14-13 16,-2 14-21-16,4-8-23 0,-4 8-22 0,0 0-25 0,0 0-17 15,0 0-12-15,0 0-10 0,0 0-9 0,0 0-6 16,21 25-7-16,-15-11-4 0,0 1 4 0,-1 2 0 15,1 7-4-15,0-4 4 0,4 3-5 0,-2 1 5 16,-1 3-6-16,3-4-10 0,-2 4 1 16,2-1-6-16,-4-2-3 0,5 1-6 0,-2 0 0 0,-2 3-15 15,2-7-4-15,0 6-2 0,0-8-2 0,0 2-7 16,-2 3-3-16,1-10-4 0,-4 3-9 0,1-4-5 16,1 2-7-16,-2 1 1 0,-1-4-4 0,2-1 2 15,-1-3-6-15,-1 2-2 0,-1 0-11 0,-2-10-24 16,6 11-26-16,-2-6-33 0,-4-5-30 0,3 9-19 15,-3-9-24-15,0 0-46 0,0 0-49 0,0 0-62 16,0 0-88-16,0 0-222 0,0 0-657 0,-16-29 290 16</inkml:trace>
          <inkml:trace contextRef="#ctx0" brushRef="#br0" timeOffset="49033.0047">5027 5473 117 0,'0'0'365'0,"0"0"-25"0,-9-5-25 0,9 5-25 0,0 0-23 15,0 0-27-15,20-16-14 0,-7 10-16 0,3 2-24 16,4-3-16-16,5-2-20 0,5 3-11 0,6-8-16 16,1 8-2-16,2-4-18 0,0 2-7 0,-7 4-30 15,9 1-26-15,-8-1-40 0,-7 2-48 0,6-2-55 16,-5 4-70-16,-2-1-88 0,-9-3-236 0,4 3-538 16,-4-2 238-16</inkml:trace>
        </inkml:traceGroup>
        <inkml:traceGroup>
          <inkml:annotationXML>
            <emma:emma xmlns:emma="http://www.w3.org/2003/04/emma" version="1.0">
              <emma:interpretation id="{9EA9CB67-6F11-4E22-A6D9-27E17C1D58BD}" emma:medium="tactile" emma:mode="ink">
                <msink:context xmlns:msink="http://schemas.microsoft.com/ink/2010/main" type="inkWord" rotatedBoundingBox="8073,5969 10187,5858 10227,6625 8113,6736"/>
              </emma:interpretation>
            </emma:emma>
          </inkml:annotationXML>
          <inkml:trace contextRef="#ctx0" brushRef="#br0" timeOffset="49737.3454">6356 5078 47 0,'0'0'298'0,"0"0"-11"16,0 0-14-16,0 0-16 0,0 0-18 0,0 0-23 15,0 0-16-15,0 0-17 0,0 0-17 0,0 0-14 16,0 0-6-16,-33 21-11 0,20-13-6 0,1 3-11 16,-3 0-9-16,0 0-7 0,-1-2-3 0,-7 5-13 0,10 0-1 15,-7-4-13-15,4 1-4 0,3-1-12 16,1 1-4-16,0 2-4 0,3-4-5 0,-2 0-6 15,2 0-1-15,5-3-2 0,4-6-11 0,-8 13 2 16,5-6 0-16,3-7-5 0,0 0-2 0,0 17 2 16,0-17-7-16,0 0 2 0,9 12-5 0,2-9 3 0,-2 1-1 15,1-3 2-15,1 4-3 0,4-3-5 16,3 1 0-16,-4-2-1 0,6 4 2 0,-7-5 2 0,4 2-8 16,-1-2 5-16,0 0-7 0,1 1 5 0,2 3-5 15,-4-1 4-15,2-2 0 0,-1 5-3 16,-4-3 3-16,3-1 0 0,0 3-6 0,-5-1 9 0,2 2-1 15,-1-1-5-15,-3 1 9 0,3-3-2 0,-5 1-3 16,0 3 1-16,1 0 4 0,-7-7-6 0,9 11 4 16,-6-3 5-16,-3-8 4 0,0 11 11 0,0-11-2 15,0 0 6-15,-12 20-8 0,3-14 9 0,-1 1-9 16,-1-2 3-16,-3 0-5 0,-4 5 6 0,0-5-10 16,1 5 2-16,-9-3-4 0,3 0 1 0,-4-1 1 0,3 5-5 15,-2-7 0-15,0-1-6 0,7 2-6 0,1-3-9 16,3-2-14-16,-1 1-8 0,1-1-16 15,15 0-10-15,-20-5-24 0,20 5-29 0,-10-7-32 0,4 1-32 16,6 6-37-16,0 0-49 0,12-25-295 0,-5 11-602 16,-1 0 266-16</inkml:trace>
          <inkml:trace contextRef="#ctx0" brushRef="#br0" timeOffset="50080.2732">6959 4971 228 0,'0'0'241'0,"0"0"0"0,0 0 0 15,-30 0-7-15,30 0-8 0,-17 10-6 0,8 0-9 16,-1-2-9-16,-4 3-9 0,3 2-9 0,-1 0-6 15,0 7-2-15,0-4-11 0,3-2-6 0,-5 4-3 16,5-2-7-16,2 3 4 0,-2 1-10 0,5-2 0 16,-2-2-13-16,6-1-1 0,-3 1-8 0,3 3-11 0,0-3-6 15,0 1-7-15,3-1-11 0,0 2-7 16,0 0-9-16,4-1-1 0,-1-2-10 0,4 0-5 16,-1-1-1-16,-1-3-6 0,4 3-22 0,-2-6-40 0,4 5-40 15,-2-4-45-15,-4-2-37 0,6-3-40 0,-7 4-49 16,2-5-58-16,11-3-73 0,-11 0-265 0,-9 0-672 15,26-3 298-15</inkml:trace>
          <inkml:trace contextRef="#ctx0" brushRef="#br0" timeOffset="54097.8122">7331 5229 122 0,'0'0'289'0,"0"0"-17"16,0 0-26-16,0 0-22 0,0 0-25 0,0 0-19 15,0 0-18-15,0 0-12 0,0 0-14 0,3 8-5 16,-3-8-11-16,0 0-3 0,3 13-10 0,-3-13 6 16,6 9-8-16,-6-9-2 0,3 12-7 0,-1-4-1 15,-2-8-6-15,3 13-12 0,-3-13 2 0,3 15-10 16,-3-15-3-16,0 15-5 0,3-8-9 0,-3-7-2 15,0 18-1-15,0-18-7 0,0 16-5 0,0-16 3 0,0 15-2 16,0-15-7-16,0 12-3 0,0-12-6 0,0 14 1 16,0-14 0-16,-3 13-3 0,3-13-4 0,-3 9 3 15,3-9-5-15,0 0 2 0,0 0 3 0,-3 11-2 16,3-11 6-16,0 0 8 0,0 0 0 0,0 0 2 16,0 0 7-16,0 0-9 0,0 0 1 0,0 0 3 15,0 0-13-15,0 0 6 0,0 0-16 0,0 0 5 16,0 0 1-16,9-33 6 0,-9 33-15 0,6-17 2 15,1 2-5-15,-1 7-2 0,-1-1 2 0,1-5-9 16,2 2-4-16,-2 0 15 0,2-2-13 0,-2 1-1 16,-2 4 1-16,2-4-8 0,0 4 3 0,0 0 0 15,2-2-6-15,-2 5 10 0,-2-3 7 0,2 2-14 16,0-2 8-16,-6 9 0 0,8-10 0 0,-8 10 2 16,8-12 1-16,-2 8-1 0,-6 4-1 0,5-5 0 15,-5 5 3-15,9-7-5 0,-9 7 0 0,0 0-5 16,9-7 8-16,-9 7-2 0,10-3 3 0,-10 3 1 0,0 0 1 15,12-1-1-15,-12 1 2 0,0 0 11 0,0 0-17 16,21 2 3-16,-21-2 2 0,13 5-3 0,-7-1 7 16,-6-4 1-16,12 7 2 0,-9-2 1 0,2 3 7 15,-5-8 4-15,12 15-1 0,-9-7 3 0,1 1 4 16,2 3 9-16,-3-2-2 0,2 6 7 0,1-4 4 16,-6-1 0-16,6 2 0 0,0 0-4 0,-2 0 0 15,2-1-2-15,-3 2-7 0,1 2-2 0,5-4-2 16,-6 2-6-16,3-2-39 0,5 3-38 0,-5-4-61 15,-2 5-58-15,-1-1-87 0,3-6-126 0,-3 0-242 16,2-2-682-16,-5-7 302 0</inkml:trace>
          <inkml:trace contextRef="#ctx0" brushRef="#br0" timeOffset="50785.017">7749 4873 35 0,'9'-3'240'0,"-9"3"-12"0,10-4-8 0,-10 4-11 16,14 0-7-16,-14 0-2 0,19 6-8 0,-5 3-6 15,2 0-2-15,3 4 2 0,4 3-10 0,2 2-2 16,0 9 1-16,5 0-8 0,-1 0-1 15,0 4-1-15,-3-2-4 0,4-1-7 0,-5 6-3 16,-1-4-12-16,-2-2-10 0,-2-4-11 0,-1 8-9 0,-6-7-13 16,-4 2-7-16,2-1-3 0,-5 0-8 0,-3-1-16 15,-9 5-46-15,3-8-50 0,-8 11-44 0,-2-6-46 0,-2 6-59 16,2-7-71-16,-1-6-100 0,-5-6-224 16,5 1-626-16,5-1 277 0</inkml:trace>
        </inkml:traceGroup>
      </inkml:traceGroup>
    </inkml:traceGroup>
    <inkml:traceGroup>
      <inkml:annotationXML>
        <emma:emma xmlns:emma="http://www.w3.org/2003/04/emma" version="1.0">
          <emma:interpretation id="{1E465AE7-A094-41A2-A5C3-997F1D9855CA}" emma:medium="tactile" emma:mode="ink">
            <msink:context xmlns:msink="http://schemas.microsoft.com/ink/2010/main" type="paragraph" rotatedBoundingBox="5040,7564 10982,7010 11043,7660 5100,821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D803B21-093A-4D92-A549-CA7C452236BC}" emma:medium="tactile" emma:mode="ink">
              <msink:context xmlns:msink="http://schemas.microsoft.com/ink/2010/main" type="line" rotatedBoundingBox="5040,7564 10982,7010 11043,7660 5100,8214"/>
            </emma:interpretation>
          </emma:emma>
        </inkml:annotationXML>
        <inkml:traceGroup>
          <inkml:annotationXML>
            <emma:emma xmlns:emma="http://www.w3.org/2003/04/emma" version="1.0">
              <emma:interpretation id="{10E946F0-6D5E-4D78-942C-1958241F1345}" emma:medium="tactile" emma:mode="ink">
                <msink:context xmlns:msink="http://schemas.microsoft.com/ink/2010/main" type="inkWord" rotatedBoundingBox="5051,7687 6431,7558 6468,7953 5088,8082"/>
              </emma:interpretation>
            </emma:emma>
          </inkml:annotationXML>
          <inkml:trace contextRef="#ctx0" brushRef="#br0" timeOffset="57541.6511">3070 6744 155 0,'0'0'154'0,"0"0"-4"15,0 0-5-15,0 0 1 0,-1-11-5 0,1 11-6 16,0 0-5-16,0 0 0 0,0 0 8 0,-4-11-5 15,4 11 5-15,0 0-7 0,0 0-2 0,-3-13 1 16,3 13-3-16,0 0-7 0,0 0-3 0,0 0-7 16,0 0-12-16,0 0-10 0,-5-11-4 0,5 11-13 0,0 0-7 15,0 0-8-15,0 0-4 0,0 0 4 16,0 0-6-16,0 0-4 0,13 28 4 0,-8-19-2 16,-4 3 1-16,1 2 1 0,2 1 0 0,-1 0 5 0,0 0-6 15,0 2-1-15,2-2 0 0,-4 1 3 16,1 0-11-16,1-2 2 0,-2 3-3 0,1-4 6 15,-2 0-6-15,3-2-11 0,-2 0 4 0,1-2-6 16,-2-9 1-16,1 20 4 0,-1-13-6 0,0-7 4 0,3 17-11 16,-3-17 1-16,2 12 3 0,-2-12-5 15,0 9-1-15,0-9-1 0,0 0-1 0,0 0 3 0,0 0-5 16,0 14-3-16,0-14 4 0,0 0 0 0,0 0 7 16,0 0 0-16,0 0-5 0,0 0 3 0,0 0 0 15,0 0-1-15,0 0 3 0,0 0-1 0,0 0-7 16,0 0 0-16,0 0-2 0,0 0-2 0,0-41-3 15,1 30 6-15,2-2-13 0,-3 13 8 0,3-26-6 16,0 12 3-16,-1-2-3 0,-1 1-4 0,-1-1 2 16,2 1-4-16,1 0 3 0,0 1-8 0,1 1 11 0,-2 2-3 15,-1 1 1-15,4-4-1 0,-1 1 0 16,-1-1-10-16,1 5 12 0,-1-4-2 0,2 4-3 16,-2 0 10-16,-3 9-12 0,9-15 9 0,-6 6-9 0,1 0 6 15,-4 9-6-15,8-12 7 0,-4 7-8 0,-4 5 21 16,14-9-15-16,-10 4 0 0,-4 5-14 0,14-5 12 15,-14 5 2-15,16-3 0 0,-16 3 0 0,15-1-5 16,-15 1 4-16,13 3 0 0,-13-3 6 0,18 5-8 16,-9 1 4-16,-1-2 2 0,1 5-4 0,-1-1-1 15,4 2 10-15,-4 3 8 0,-1-1-2 0,-1-6 8 16,2 10 1-16,-2 0 8 0,1-2 10 0,-1 0-1 16,0 0-4-16,0 0 10 0,2 0 1 0,-5 1 0 15,2-2 1-15,0 0 8 0,1-1-4 0,-3-1 7 16,3-3-7-16,-2 4 4 0,-1-2-6 0,2-3-1 15,-5-7-3-15,4 14-2 0,-2-7-6 0,-2-7 0 16,6 12-7-16,-5-5 4 0,-1-7-6 0,5 9-1 16,-5-9-4-16,0 0-3 0,4 14-2 0,-4-14-18 15,5 7-27-15,-5-7-38 0,4 7-29 0,-4-7-32 16,0 0-31-16,0 0-31 0,0 0-48 0,0 0-58 16,0 0-92-16,0 0-252 0,0 0-692 0,0 0 306 0</inkml:trace>
          <inkml:trace contextRef="#ctx0" brushRef="#br0" timeOffset="57886.5132">3840 6735 21 0,'0'0'296'0,"0"0"-22"0,0 0-19 0,0 0-9 16,10 5-10-16,-10-5-16 0,9 2-7 0,-9-2-11 15,14 0-6-15,-14 0-9 0,19-2-3 0,-7-3-8 16,3 7-5-16,3-2-12 0,-3 0 0 0,4-3 4 16,-2 3-5-16,1 1-6 0,1-2-6 0,0 1-10 15,1 0-6-15,-4 1-9 0,4-1 0 0,-3 5-12 16,4-5 0-16,-3-3-12 0,2 1-4 0,-4 2-9 16,3 2-5-16,-1-4-4 0,2 2-10 0,-5 5-3 15,-1-10-2-15,3 5-9 0,-7 2-3 0,-10-2-3 0,20-2-9 16,-20 2-2-16,18 2-4 0,-18-2-9 15,13 3-11-15,-13-3-22 0,9 4-29 0,-9-4-34 16,0 0-20-16,10 1-23 0,-10-1-17 0,0 0-22 0,0 0-29 16,0 0-33-16,0 0-36 0,-17 21-36 0,17-21-60 15,-21 7-232-15,7-4-631 0,1 2 279 0</inkml:trace>
          <inkml:trace contextRef="#ctx0" brushRef="#br0" timeOffset="58120.0736">4010 6972 44 0,'0'0'234'0,"0"0"-5"16,0 0 1-16,0 0-9 0,19 8-11 0,-19-8-10 15,18-2-9-15,-1-3-8 0,-1 4-7 0,2-3-11 16,7-1-2-16,1 0-13 0,1 3-10 0,-4-2-8 16,4-5-7-16,0 5-11 0,-2 1-11 0,1-4-9 15,1 4-7-15,-8-2-9 0,-1 3-2 0,-2 1-13 0,2-2-4 16,-3-1-7-16,-3 7-12 0,-12-3-19 15,20-3-14-15,-20 3-21 0,13 3-17 0,-13-3-34 16,7 2-30-16,-7-2-36 0,0 0-42 0,0 0-36 16,0 0-75-16,0 0-148 0,-1 16-466 0,1-16 207 0</inkml:trace>
        </inkml:traceGroup>
        <inkml:traceGroup>
          <inkml:annotationXML>
            <emma:emma xmlns:emma="http://www.w3.org/2003/04/emma" version="1.0">
              <emma:interpretation id="{CEF8C0E7-C083-4747-B088-8AD4C1E3EE3F}" emma:medium="tactile" emma:mode="ink">
                <msink:context xmlns:msink="http://schemas.microsoft.com/ink/2010/main" type="inkWord" rotatedBoundingBox="6907,7513 8275,7385 8309,7754 6941,7881"/>
              </emma:interpretation>
            </emma:emma>
          </inkml:annotationXML>
          <inkml:trace contextRef="#ctx0" brushRef="#br0" timeOffset="60667.9585">4915 6548 212 0,'0'0'229'0,"0"0"-9"0,0 0-18 15,0 0-12-15,0 0-16 0,12 4-11 0,-12-4-3 16,2 7-5-16,4 0-10 0,1 1-3 0,-7 2-6 15,5 0-4-15,-2 4-13 0,0-1-5 0,3 11-2 16,-5-9-16-16,4-1-1 0,-2 3-9 0,-2-3-2 16,3 3-5-16,-2-5-8 0,4 1-3 0,-5 1-7 15,2-4 0-15,0 1-8 0,2 0-3 16,-1-4 0-16,-4-7-8 0,3 17-4 0,-1-11 2 0,-2-6-7 16,4 11-5-16,-4-11-2 0,0 0-1 0,2 12 0 15,-2-12-5-15,0 0 3 0,0 0-3 0,0 0-4 16,0 0 3-16,1 8 1 0,-1-8-5 0,0 0 0 15,0 0-4-15,0 0 2 0,0 0-7 16,0 0 5-16,11-24 1 0,-11 24-4 0,1-15-6 0,1 6-2 16,1-5-8-16,-2 3 0 0,4-4-4 0,-1-1-5 0,-2 0 2 15,-1 1-4-15,2-1 4 0,3 0-4 0,2 0 3 16,-3 5-1-16,0-6 1 0,-2 4 1 16,3-2 2-16,0 1-4 0,1 2 9 0,2 0 2 0,-1 1 1 15,-2 3-4-15,1-2 5 0,1-3-4 0,-1 6 2 16,1 2 3-16,2-3 0 0,-3 3-1 0,1-2-6 15,-8 7 4-15,9-11 1 0,1 4-1 0,-10 7 2 16,9-4-2-16,-3-2 2 0,-6 6-1 0,11-5 3 16,-11 5-1-16,0 0 2 0,16-1 2 0,-16 1 2 15,0 0-1-15,18 2 11 0,-18-2-7 0,12 11 1 16,-8-7 8-16,2 5 6 0,-1-1-2 0,2 2 4 16,-1 3 2-16,2-2 5 0,-2 5 2 0,0-3 4 15,0 0 10-15,1 2-3 0,-4 2 0 0,3-3 9 0,1-1 1 16,-1-1 2-16,0 1-7 0,2 0 6 15,-4 2-3-15,2-3-10 0,0 1 6 0,-3-6-2 16,3 4-4-16,-1-3-10 0,-2 1-2 0,-3-9-8 16,6 15 9-16,-2-10-16 0,-4-5 12 0,7 15-9 0,-7-15-31 15,5 7-30-15,-5-7-23 0,7 11-25 16,-7-11-34-16,2 7-32 0,-2-7-49 0,0 0-45 0,4 11-80 16,-4-11-225-16,0 0-604 0,0 0 268 0</inkml:trace>
          <inkml:trace contextRef="#ctx0" brushRef="#br0" timeOffset="61013.9706">5871 6654 198 0,'0'0'258'0,"0"0"-12"0,0 0-16 16,0 0-16-16,0 0-9 0,-21 19-22 16,21-19-15-16,0 0-9 0,0 0-2 0,0 0-8 15,0 0-7-15,0 0 1 0,21 8-2 0,-21-8-1 0,18 3-3 16,-9-3-6-16,-9 0-7 0,30 0 4 16,-17-3-12-16,4 2-6 0,1-3-10 0,3 2-2 15,-5 1 3-15,12-3-19 0,-8-2-6 0,5 4-7 16,-9 1-2-16,11-3-13 0,-7 1-5 0,-1-1 19 0,0-2-28 15,1 5 11-15,-4-2-21 0,1 0 3 0,-2 3-21 16,-2-4-12-16,-6 3-24 0,-7 1-22 0,15-2-27 16,-15 2-33-16,12-3-30 0,-12 3-41 0,0 0-43 15,0 0-61-15,0 0-277 0,0 0-604 0,0 0 267 16</inkml:trace>
        </inkml:traceGroup>
        <inkml:traceGroup>
          <inkml:annotationXML>
            <emma:emma xmlns:emma="http://www.w3.org/2003/04/emma" version="1.0">
              <emma:interpretation id="{8FA28B83-C7EB-493C-8FBE-95C160705313}" emma:medium="tactile" emma:mode="ink">
                <msink:context xmlns:msink="http://schemas.microsoft.com/ink/2010/main" type="inkWord" rotatedBoundingBox="8774,7216 10982,7010 11043,7660 8834,7866"/>
              </emma:interpretation>
            </emma:emma>
          </inkml:annotationXML>
          <inkml:trace contextRef="#ctx0" brushRef="#br0" timeOffset="61846.9829">7103 6182 199 0,'0'0'228'16,"0"0"-5"-16,8-8-12 0,-8 8-10 0,0 0-13 0,0 0-11 15,0 0-15-15,0 0-12 0,0 0-12 16,0 0-11-16,0 0-9 0,0 0-1 0,-30-1-9 15,30 1-2-15,-23 8-6 0,13-3-7 0,-8 2-5 16,2 3-6-16,-1-3-5 0,-5 6-3 0,0-1-3 0,-1 0-6 16,2 0-7-16,5-2-1 0,-1 0-9 15,1 0-3-15,7-2-5 0,-6 2 0 0,5-3-9 16,2 3 0-16,-1-2 1 0,5 2-8 0,-1-3-1 0,5-7-3 16,-1 12-5-16,1-12 2 0,-6 10 2 0,6-10-5 15,0 0 6-15,7 16-4 0,2-12-7 16,-9-4-3-16,15 7 6 0,-4-3 2 0,-1-1-8 0,1 1 2 15,7 0 0-15,-2-4-4 0,-3 0 2 0,4 2-2 16,-1-2-1-16,1 0 0 0,0 0-1 0,0 4 0 16,-1-4 2-16,1 0-1 0,-1 1-3 0,-4 1 6 15,-2-2-5-15,4 1 0 0,2 4-5 16,-7-4 6-16,5 3 3 0,-4 0-5 0,5-3 1 0,-2 5-4 16,1-3 6-16,-5 3-6 0,4-2 4 0,-2 4 4 15,-2-4 0-15,1 2-1 0,-1 0-4 0,-3-2 6 16,-2 4-3-16,2 0 0 0,0-1 5 0,-6-7-2 15,5 13 1-15,-5-13 6 0,-2 13 1 0,2-13 1 16,-12 16 5-16,5-8 0 0,-2 0-5 0,-1 5 2 0,-5-3-4 16,1-2-1-16,-5 0-3 0,5-1 4 15,-5 1 1-15,-3 4 1 0,2-5-8 0,4 0 2 16,-8 4-1-16,6-7-3 0,2-3 4 0,-1 4 0 0,4 1 1 16,1-3-5-16,4 1 2 0,8-4-5 0,-16 0-6 15,16 0-11-15,0 0-19 0,-18-6-20 16,18 6-19-16,-7-7-28 0,7 7-27 0,0 0-25 0,3-18-28 15,-3 18-42-15,13-23-60 0,-7 9-187 0,5 1-508 16,-3-2 225-16</inkml:trace>
          <inkml:trace contextRef="#ctx0" brushRef="#br0" timeOffset="62246.429">7768 6163 62 0,'0'0'233'0,"0"0"-10"0,0 0-9 0,0 0-14 15,0 0-12-15,0 0-5 0,0 0-6 0,0 0-7 16,0 0-4-16,0 0-6 0,-32 3-13 0,20 4-10 15,-2 1-5-15,4 0-5 0,-2 3-9 16,-2-1-2-16,1 8 3 0,1-5-7 0,-1 1-9 0,2 0-6 16,-1 6 2-16,2-5-6 0,1 0-1 0,1 1 0 15,2-1-6-15,0 1-2 0,3-2 0 16,0 1-7-16,2-1 1 0,1 0 9 0,1 1 0 0,5-3 11 16,0 3-20-16,0-3-3 0,5 0-7 0,-2-2-4 15,1 1-6-15,4-2-8 0,1 0 13 0,-2 0-14 16,3 2-10-16,-2-6 8 0,5 1-22 0,-5 0-17 15,4 1-36-15,-2-6-31 0,0 2-29 0,1-3-26 16,-1-2-39-16,-5 1-40 0,3-3-36 0,-3 0-31 16,2-3-56-16,2 1-256 0,-4-3-617 0,2-2 273 15</inkml:trace>
          <inkml:trace contextRef="#ctx0" brushRef="#br0" timeOffset="62774.9609">8050 6363 144 0,'0'0'255'0,"6"-7"-15"16,-6 7-23-16,0 0-15 0,0 0-16 0,0 0-25 0,0 0-11 16,0 0-13-16,0 0-10 0,0 0 1 0,0 0-7 15,0 0-2-15,11 15-2 0,-11-15-6 0,6 14-4 16,-6-4-2-16,7-3-4 0,-7-7-2 0,3 14-7 16,0-7-7-16,3 3-3 0,-6-3-11 0,4 3 1 15,-4-10-4-15,6 15-1 0,-3-9-1 0,3 2-5 16,-6-8-5-16,5 14 2 0,-5-14-11 0,3 10-2 15,-3-10-5-15,6 10 0 0,-6-10-11 0,3 8 2 16,-3-8-2-16,0 0-2 0,0 0 0 0,4 5-2 16,-4-5 3-16,0 0-6 0,0 0-5 0,0 0 5 15,0 0-7-15,0 0-2 0,0 0 4 0,15-23-11 16,-15 23 9-16,3-14-19 0,2 6-10 0,1-3-7 16,-3-1 0-16,4 0 1 0,-4-1-1 0,3 0 3 15,0 6-2-15,1-8 3 0,-1 8 0 0,0-2 6 0,-1 0-4 16,-2 2 2-16,-3 7 4 0,12-13-4 0,-8 6 7 15,2 1 0-15,-6 6-5 0,11-11 8 16,-11 11-6-16,6-8 4 0,-6 8 2 0,0 0 2 0,13-7 5 16,-13 7-1-16,9-2 5 0,-9 2 1 0,0 0 9 15,16 6-3-15,-16-6 3 0,14 5 4 0,-5-1 5 16,1 1 3-16,-7-1 3 0,11 6 6 0,-6-3 2 16,0 0-2-16,1 4 11 0,1-4 12 0,-1 4-5 15,2-2 1-15,-2 2 7 0,1 0 11 0,-1-2-17 16,-1 0 0-16,3 0-5 0,-3 1-5 0,1-3 0 15,-3-1-8-15,1 1-5 0,-1 0 2 0,0-2-10 16,-6-5 1-16,8 11-8 0,-2-5-24 0,-6-6-29 16,10 11-21-16,-7-7-32 0,-3-4-25 0,0 0-25 15,12 3-39-15,-12-3-40 0,0 0-50 0,0 0-69 16,13-11-260-16,-13 11-643 0,14-14 285 0</inkml:trace>
          <inkml:trace contextRef="#ctx0" brushRef="#br0" timeOffset="63098.9009">8621 6091 145 0,'0'0'171'0,"0"0"-11"15,6-11 2-15,-6 11-12 0,11-6-3 0,-11 6-7 16,12-5-4-16,-12 5-5 0,7-2-5 0,-7 2-1 15,0 0-9-15,15-4 1 0,-15 4-1 0,0 0-5 16,17 6-2-16,-7-1-2 0,-1-1 1 0,-2 3 0 16,2 3 1-16,2 0 4 0,1 1 4 0,1 0-3 15,4 6-4-15,-1 2 9 0,0 3-1 0,4-4 9 16,-1 0 3-16,3 2-18 0,-2 0 5 0,-1 2 8 16,1-2-24-16,-1 1 0 0,0-2-15 0,-2 3-15 15,-4-2 3-15,-1 0-5 0,-1 2-16 0,-5-2 7 0,-2 3-13 16,-4-4-33-16,0 3-50 0,-4 1-44 0,-5-2-44 15,-2 1-68-15,-5 1-88 0,1-4-364 16,-3-2-696-16,0 3 308 0</inkml:trace>
        </inkml:traceGroup>
      </inkml:traceGroup>
    </inkml:traceGroup>
    <inkml:traceGroup>
      <inkml:annotationXML>
        <emma:emma xmlns:emma="http://www.w3.org/2003/04/emma" version="1.0">
          <emma:interpretation id="{D75D353F-AF6E-43E1-A26A-B68DB140D0AF}" emma:medium="tactile" emma:mode="ink">
            <msink:context xmlns:msink="http://schemas.microsoft.com/ink/2010/main" type="paragraph" rotatedBoundingBox="2160,9568 8549,9630 8537,10788 2149,107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3A93FAB-6180-4EB1-B4D4-E32DC7AF2C7A}" emma:medium="tactile" emma:mode="ink">
              <msink:context xmlns:msink="http://schemas.microsoft.com/ink/2010/main" type="line" rotatedBoundingBox="2160,9568 8549,9630 8537,10788 2149,10725"/>
            </emma:interpretation>
          </emma:emma>
        </inkml:annotationXML>
        <inkml:traceGroup>
          <inkml:annotationXML>
            <emma:emma xmlns:emma="http://www.w3.org/2003/04/emma" version="1.0">
              <emma:interpretation id="{ADB136EC-0D25-43B8-95CF-FD9E838CDD08}" emma:medium="tactile" emma:mode="ink">
                <msink:context xmlns:msink="http://schemas.microsoft.com/ink/2010/main" type="inkWord" rotatedBoundingBox="2160,9568 4632,9592 4621,10750 2149,10725">
                  <msink:destinationLink direction="with" ref="{09A212CE-6D55-4007-9698-23235EAD4026}"/>
                </msink:context>
              </emma:interpretation>
            </emma:emma>
          </inkml:annotationXML>
          <inkml:trace contextRef="#ctx0" brushRef="#br0" timeOffset="218571.1301">197 9315 147 0,'0'0'148'0,"0"0"-10"0,0 0-14 0,0 0-5 15,0 0-2-15,0 0-12 0,0 0-4 0,0 0-4 16,0 0-4-16,0 0-10 0,0 0 3 0,0 0-4 16,0 0-4-16,-3-11 3 0,3 11-3 0,0 0-10 15,0 0 8-15,0 0 1 0,0 0-3 0,0 0-6 16,0 0-6-16,0 0 1 0,0 0-5 0,0 0-6 16,0 0-6-16,0 0-2 0,0 0 2 0,0 0 2 0,0 0-4 15,0 0 2-15,-2 32 0 0,1-22 0 16,1 2-4-16,0 2 0 0,0 2 5 0,1-1-7 15,-1 2 4-15,0 0 3 0,2 1-4 0,1-1-3 16,-3 1-1-16,3-4 1 0,0 3-1 0,0-5-7 0,1 4-1 16,2-2 2-16,-3-3-1 0,1 3-5 15,2 1 2-15,-3-7-3 0,3 4 1 0,-1-1-4 16,1-3 3-16,1 1-4 0,-1-2-6 0,0 0 5 0,2 0-7 16,-2-1 1-16,1 0 1 0,-7-6 4 0,13 12-6 15,-4-9 5-15,-3 4-7 0,5-6 6 0,-11-1 1 16,15 3-1-16,-15-3 2 0,15 0-2 0,-5 3-2 15,-10-3 3-15,18-3-7 0,-8 3 6 0,-10 0-5 16,26-7 2-16,-13 3-1 0,-2-4-2 0,5 3 4 0,-3-3-5 16,2 1-4-16,-1 0 3 0,4-3-2 15,-3 3 0-15,-2-4-2 0,2 2 4 0,-3-2-2 16,1 1 0-16,1 2-3 0,-1-5-1 0,-2 2 2 16,-1 0-2-16,2 1 2 0,-2-4-3 0,-1 3-2 15,-1 0 1-15,2 0 0 0,-2-1 4 0,-1-1-3 16,-1 4 3-16,0-1-3 0,-3 0-1 0,2 2 3 15,-4-2 1-15,-1 10 7 0,5-21 0 0,-3 10 3 16,1 2-1-16,-3 9-1 0,0-21-2 0,-3 7 0 0,3 14-5 16,-2-18 7-16,0 9 3 0,-1-2-9 15,3 11 4-15,-3-15 1 0,3 15-5 0,-7-14 3 0,1 7-9 16,6 7 6-16,-12-16 0 0,6 11-1 0,6 5 0 16,-14-11-1-16,7 4-2 0,-1 1-4 0,8 6 7 15,-17-11-4-15,5 8 5 0,3-1-2 0,-3-1 0 16,0 3-9-16,1-4 3 0,11 6 3 0,-22-7-6 15,9 3 5-15,2 2-3 0,-1 1 2 0,12 1 5 16,-21-8 9-16,9 7-12 0,0-1 1 0,12 2 1 16,-20 0-5-16,20 0 1 0,-21-3 3 0,21 3 13 15,-18-1-18-15,9 2 4 0,9-1 4 0,-15 0-3 16,15 0-1-16,-18 5 0 0,11-4 3 0,7-1 6 0,-20 9-7 16,10-7-1-16,1 5-3 0,1-1 4 0,1 0-7 15,-5 4 7-15,1-4 1 0,3 3-5 0,-1-1-1 16,0 1 8-16,-2 3 5 0,2-1-10 0,0-1 0 15,-3 3-7-15,6-2 5 0,-1 0 5 0,4-3-7 16,-3 3 1-16,2 0 11 0,-2 1-10 0,-2-3-3 16,7 2 16-16,-4-3-17 0,-1 2 3 0,3-3 4 15,3-7-8-15,-6 17 0 0,6-17 5 16,-1 14-11-16,1-14-5 0,-5 11-20 0,5-11-9 0,-3 13-14 16,3-13-19-16,-3 11-20 0,3-11-26 0,0 0-21 15,0 0-30-15,-1 13-28 0,1-13-34 0,0 0-77 16,0 0-158-16,0 0-508 0,0 0 225 0</inkml:trace>
          <inkml:trace contextRef="#ctx0" brushRef="#br0" timeOffset="219050.9006">162 8754 85 0,'0'0'227'0,"0"0"-11"0,0 35-10 16,0-35-10-16,5 17-12 0,-2-11-9 0,0 6-11 15,1 1-11-15,-2-6-11 0,-2-7-13 0,10 18-10 16,-5-6-7-16,-1-5-11 0,1 6-4 0,-2-6-10 15,1 0-5-15,-4-7-9 0,6 13-9 0,0-6-7 16,-6-7-6-16,7 11-2 0,-7-11-2 0,9 6-10 16,-9-6-1-16,11 2-2 0,-11-2-7 0,0 0-13 15,16-11-6-15,-8 5-14 0,1-1-12 0,-2-1-10 16,2-3-9-16,-2-5-12 0,-1 1-3 0,5-8-5 16,-5 5-1-16,1-4 0 0,-1 5 7 0,-1-7 6 15,-1 6-1-15,1-4 9 0,-2 8 11 0,-3-3 12 16,1 4 13-16,2-1 15 0,-1 6 16 0,-2 8 7 0,0-12 13 15,0 12 0-15,1-12 2 0,-1 12-4 0,0 0-5 16,0 0-8-16,0 0 0 0,0 0-2 0,0 0-1 16,0 0-7-16,0 0-1 0,0 0-2 0,0 0-5 15,0 0 1-15,3 46 2 0,0-33-6 0,2 2 1 16,1 1-3-16,1 6-10 0,2 2-19 0,3-3-36 16,-3 3-34-16,3-1-32 0,0-3-47 0,1 3-264 15,1-4-464-15,-1-6 205 0</inkml:trace>
          <inkml:trace contextRef="#ctx0" brushRef="#br0" timeOffset="220105.2149">1042 8562 118 0,'0'0'178'0,"0"0"-8"0,0 0-10 16,0 0-4-16,0 0-1 0,0 0-6 0,0 0-7 15,14 30-7-15,-10-19-3 0,1 5 0 16,-2 3-6-16,3 3-5 0,-1 2-4 0,3 1-5 0,2 10-1 15,1 3-7-15,2-1-4 0,-1 2-5 0,0 0-7 16,3-4-7-16,-3 6-4 0,0-5-2 0,3 1-5 16,-3-3-3-16,-2-8-6 0,7 7-2 0,-4-7-5 15,0-1-2-15,-5 0 0 0,5-1-4 0,-1 0 0 16,-1 1-6-16,-1-3 0 0,-2-3-3 0,-1-4-2 16,0-1-2-16,2-1-3 0,-4-2-2 0,1 2 0 0,0-2-8 15,-2-4 2-15,-1 0-7 0,2 1-1 16,-5-8 1-16,7 13-3 0,-7-13-8 0,6 8 8 15,-6-8-1-15,2 6-1 0,-2-6 4 0,0 0-7 0,0 0 1 16,0 0 5-16,4 13-3 0,-4-13-3 0,0 0 3 16,0 0 1-16,0 0-5 0,0 0 0 0,0 0-5 15,0 0-5-15,-34-7 6 0,34 7-10 0,-20-6 4 16,10 3-12-16,10 3 3 0,-27-3 1 0,12-1-2 16,-3 0 2-16,3 0 5 0,2 1-7 0,1 3 5 15,-4 0 1-15,16 0-2 0,-29-4 2 0,14 4 0 16,2 0 1-16,-2 4 2 0,3-3-3 0,12-1 1 15,-21 3 2-15,11 3-2 0,2-1-1 0,-4 1 2 16,12-6-1-16,-14 10-1 0,6-2 2 0,2-1 2 0,0 3-1 16,3-3-1-16,3-7 1 0,-7 20 0 15,1-9 1-15,6-1 0 0,-5 2-1 0,5 2 5 16,0 0-3-16,0-14 1 0,2 21-1 0,2-10 5 16,-4-3-4-16,6 3 3 0,-3-4-4 0,2 1 4 15,-5-8-4-15,13 10 0 0,-7-6 4 0,6-1 3 16,-12-3-2-16,21 3-3 0,-8-3 2 0,4-3 1 15,5-4-3-15,0 0 7 0,2-3-9 0,3-1 6 0,0-4-3 16,1 3-7-16,-2-2 6 0,6-7-2 0,-6 5 4 16,1 0 0-16,-3 1-1 0,2-3-2 15,0 2 0-15,1-1 2 0,-2 0-7 0,-1 2 7 0,0-2-9 16,0 0 7-16,1-1-6 0,-3 1 1 0,-1-1 2 16,0 4-1-16,-2-4-3 0,-1 2 0 0,2-3-4 15,-4 2 1-15,-4 4 5 0,0-1-6 0,-3 3 3 16,1-4 3-16,-1 1-1 0,-3 2-3 0,-1 1 0 15,-2 3 5-15,0-3-1 0,-3 11 7 0,3-16-7 16,-3 16 4-16,-3-18-2 0,3 18 1 0,-6-14 3 16,0 7-3-16,6 7 2 0,-12-11-5 0,4 7 3 15,8 4-1-15,-18-4 2 0,18 4 0 0,-20-2 3 16,8 2-5-16,12 0 3 0,-29 6-3 0,17-2 3 0,-3 1 2 16,2 2-3-16,-2 0 1 0,3 1-3 0,-1 0 12 15,-1 0-7-15,1 2 6 0,1 2 0 16,0 0-2-16,3 0 1 0,-1 1 0 0,1-2 2 15,1 4-3-15,2 1 1 0,0 1 5 0,2 1-1 0,1-2-1 16,-2 1 0-16,4-2 1 0,-1 3 3 16,2 0-4-16,2-1 3 0,-2-3 3 0,4 0-6 0,-1 1 6 15,3-2-9-15,-1-2 6 0,2 2-10 0,2-2 8 16,2-1 3-16,-2 1-3 0,4 0 3 0,0-3-5 16,1-1 1-16,2-1 4 0,1 3-2 0,-1-5 0 15,2-1-4-15,1 2 2 0,1-2 3 0,-2-1-5 16,1-1-4-16,0-1-14 0,1-1-26 0,-4 1-26 15,4 0-30-15,-1-1-29 0,0 0-38 0,-2-5-43 16,2-1-46-16,1 1-262 0,-4-4-551 0,-1 2 244 16</inkml:trace>
          <inkml:trace contextRef="#ctx0" brushRef="#br0" timeOffset="220637.6945">2147 9211 50 0,'0'0'292'0,"0"0"-13"0,0 0-18 0,0 0-24 16,0 0-22-16,0 0-23 0,0 0-16 0,-10-4-21 15,10 4-16-15,0 0-8 0,0 0-14 0,0 0-8 16,0 0-1-16,0 0-2 0,19 21-3 0,-19-21-8 16,6 14-7-16,-1-6 0 0,1 0-9 0,-3-1 3 15,1 4-8-15,-1-3-1 0,2 2-10 0,1 3 2 16,0 0-5-16,-1-3-3 0,-2 0-1 0,3-3-8 15,0 7 4-15,2-4-9 0,-2-1 3 0,-2-1-4 16,-1 0-5-16,3 2-5 0,0-3-7 0,0 0 6 16,0 3-2-16,-6-10-5 0,11 15 1 0,-7-10-3 15,2 2 0-15,0-2-9 0,0 2-2 0,-6-7 5 16,10 11-4-16,-4-5-1 0,-6-6 7 0,12 11-6 16,-6-7-5-16,-6-4 4 0,9 5 2 0,-9-5-10 15,6 5 4-15,-6-5 1 0,9 6-2 0,-9-6-1 16,6 5-1-16,-6-5 6 0,0 0-2 0,11 3-9 15,-11-3 8-15,0 0 3 0,0 0 3 0,0 0 1 0,0 0 12 16,19-7-13-16,-19 7-3 0,7-7 5 0,-7 7-2 16,9-9 0-16,-3 4-4 0,0-1 6 15,-6 6-6-15,12-22 2 0,-9 14-5 0,0-4-7 0,5-3 7 16,-2-2 3-16,1-5-6 0,-1 4 10 0,1-5 7 16,1 0-13-16,-1-4-9 0,1 3 8 0,-2-3-7 15,4-5 6-15,-2 5-5 0,-2 2-2 0,3 0-1 16,-3-1 10-16,1 4-6 0,0-1 17 0,2 0-16 15,-4 8-10-15,1-1-1 0,1 2-18 0,2 3 0 16,-4-2-18-16,1 5-6 0,1-2-20 0,-2 1-19 16,1 0-24-16,-6 9-27 0,7-9-28 0,-7 9-37 15,6-5-47-15,-6 5-292 0,0 0-588 0,0 0 261 16</inkml:trace>
        </inkml:traceGroup>
        <inkml:traceGroup>
          <inkml:annotationXML>
            <emma:emma xmlns:emma="http://www.w3.org/2003/04/emma" version="1.0">
              <emma:interpretation id="{9B3D41B5-A20B-46D8-8ECF-821241D9F099}" emma:medium="tactile" emma:mode="ink">
                <msink:context xmlns:msink="http://schemas.microsoft.com/ink/2010/main" type="inkWord" rotatedBoundingBox="6052,10007 8545,10031 8538,10674 6045,10650"/>
              </emma:interpretation>
            </emma:emma>
          </inkml:annotationXML>
          <inkml:trace contextRef="#ctx0" brushRef="#br0" timeOffset="231269.4577">4053 9210 25 0,'0'0'214'0,"0"0"-14"0,0 0-9 0,0 0-2 16,0 0-12-16,0 0-9 0,0-13-12 0,0 13-9 15,0 0-13-15,0 0-4 0,0 0-12 0,0 0-7 16,0 0-13-16,0 0-11 0,0 0-9 0,0 0-4 16,0 0-3-16,0 0-3 0,0 0-2 0,0 0 3 15,0 0-5-15,12 39 1 0,-7-25-6 0,-2 1-3 16,-3 1 3-16,3 2-4 0,0-2 0 0,1 2-4 0,-1 0-6 16,0-1-1-16,2 3-2 0,-2-2-1 15,0-4-4-15,0 3-2 0,-2-4-3 0,2 2 0 0,0 0-2 16,0-1-2-16,0-4-2 0,-2 3-4 15,1-4 4-15,-1 2 2 0,4-2-4 0,-5-9-5 16,1 18 2-16,2-8-4 0,-3-10 1 0,3 13-2 0,-3-13-2 16,5 11 3-16,-5-11-7 0,0 0 0 0,0 12-2 15,0-12 6-15,0 0-6 0,0 0 3 0,0 0-5 16,1 9 0-16,-1-9 8 0,0 0-6 0,0 0 1 16,0 0 1-16,0 0-4 0,0 0 3 0,0 0 3 15,0 0-7-15,0 0 5 0,0 0-4 0,0 0-4 16,0 0-3-16,5-39 6 0,-4 26-2 0,1-1 3 15,1-2-6-15,0 0 4 0,3-8-7 0,-2 0-1 16,1 3-6-16,5-3-4 0,-4-1 0 0,2 2-3 16,-3 1 2-16,1-2 1 0,0 2-1 0,2-1 1 0,-2 7 3 15,-2 0 2-15,2-7-1 0,0 10 1 16,-1 2 4-16,-2 2-6 0,0-2 7 0,-3 11-4 16,4-14 5-16,1 8-8 0,-5 6 6 0,6-11-1 15,-6 11 0-15,7-10 3 0,-7 10-2 0,0 0-1 0,10-5 0 16,-10 5 4-16,0 0-4 0,0 0 3 0,15 2 2 15,-15-2-1-15,14 6 2 0,-14-6 2 16,16 12 3-16,-7-4 3 0,0 3 2 0,2 0 1 0,-2 2 3 16,-1 1-1-16,1 4 9 0,0 6-3 0,2-4 5 15,-2 1 0-15,0 1 5 0,1-1 1 0,-2 1 3 16,4 2-6-16,-7-4 6 0,3 2-7 0,-7-2 11 16,4-6-7-16,1 1-3 0,-5 2 6 0,2-1-1 15,2-3 0-15,-4 0-9 0,2-3 2 0,-1 0-5 16,-1 1 5-16,-1-11-6 0,2 14-1 0,1-6 2 15,-3-8 3-15,1 14-11 0,-1-14-1 0,0 9 2 16,0-9-13-16,5 10-6 0,-5-10-16 0,0 0-19 16,1 11-21-16,-1-11-18 0,0 0-23 0,0 0-36 15,0 0-34-15,0 0-43 0,0 0-55 0,18-24-262 16,-13 10-577-16,4-3 256 0</inkml:trace>
          <inkml:trace contextRef="#ctx0" brushRef="#br0" timeOffset="231634.8414">4733 9340 164 0,'0'0'216'0,"14"0"-10"0,-14 0-7 15,0 0-8-15,15 1-7 0,-6 2-8 0,-9-3-13 16,18 1 2-16,-18-1-11 0,19 1-7 0,-10 0-9 15,-9-1-5-15,19 4-5 0,-7-4-7 0,0 0-6 16,-12 0-10-16,27 0-5 0,-12-4-6 0,-2 4-6 16,5 0-8-16,-1 0-2 0,-1 0-8 0,-1 0-4 15,-2-1 0-15,2 0-7 0,2 1-2 0,-5-1-5 16,-12 1-3-16,22-4-1 0,-10 2-8 0,1 0-4 16,2 0-2-16,-4-1 0 0,2 1-3 0,-2-4-2 15,2 3-6-15,-1-2-13 0,0 2 13 0,1 1-11 16,-4-1 9-16,3 0 1 0,0 1-7 0,0-4 10 0,-2 2-18 15,1 1 3-15,-11 3-12 0,16-2-7 16,-8-1-15-16,-8 3-24 0,0 0-17 0,18 0-15 16,-18 0-17-16,0 0-27 0,6 8-33 0,-6-8-31 0,0 0-28 15,0 0-280-15,-18 18-537 0,9-12 238 0</inkml:trace>
          <inkml:trace contextRef="#ctx0" brushRef="#br0" timeOffset="231959.9941">4912 9579 10 0,'0'0'241'0,"0"0"-5"0,0 0-9 15,15 6-9-15,-15-6-7 0,0 0-13 0,26-6-11 16,-26 6-7-16,16-5-10 0,0 3-8 0,-2-2-9 15,-4 3-15-15,4-3-8 0,1 1-6 0,-2-1-9 0,-3 2-12 16,2 1-4-16,3-3-14 0,-3 3-4 0,2-2-6 16,-2 1-10-16,0-3 1 0,-2 4-7 15,2 0-8-15,1-2-4 0,-1 2-5 0,0-1-13 0,-12 2 8 16,17-4 5-16,-5 4-5 0,-12 0-7 0,17 0-9 16,-17 0-13-16,17-1-16 0,-17 1-16 15,15 1-18-15,-15-1-22 0,16 0-20 0,-16 0-27 0,15-1-26 16,-15 1-24-16,19-4-33 0,-10 0-71 0,2-2-167 15,-2 1-467-15,0-2 208 0</inkml:trace>
          <inkml:trace contextRef="#ctx0" brushRef="#br0" timeOffset="232287.6284">5691 9166 14 0,'0'0'226'0,"0"0"-16"15,0 0-6-15,0 0-8 0,0 0 1 0,0 0-8 16,13 11-5-16,-13-11-2 0,6 17 1 0,-6-8-9 0,5 3-5 16,-4 1-11-16,1-2-6 0,2 6-4 0,-2 0-13 15,1-1-4-15,0 2-4 0,-3 1 0 16,4-4-15-16,-1 5-9 0,-1-5-5 0,2 2-6 0,2-3-6 15,-6-2-10-15,3 3-8 0,0-1-8 0,-2-5-7 16,4 2 0-16,-4-3-4 0,2 6-8 0,0-7-1 16,-3-7-8-16,6 14-10 0,-4-7-25 15,-2-7-20-15,6 12-27 0,-3-5-29 0,-3-7-27 16,4 8-36-16,-4-8-38 0,0 0-51 0,12 1-77 0,-12-1-188 16,8-16-535-16,-1 7 237 0</inkml:trace>
          <inkml:trace contextRef="#ctx0" brushRef="#br0" timeOffset="232738.3444">6034 9260 109 0,'0'0'259'0,"1"13"-12"0,-1-13-21 0,0 11-9 16,0-11-14-16,0 16-9 0,2-6-17 0,-2 0-11 0,3 1-16 15,1-1-10-15,-1 3-10 0,0-2-6 0,3 1-13 16,-1-1-9-16,1-3-7 0,0 2-7 0,-2-3-8 15,5 4 2-15,-1-5-5 0,0 1-6 0,0-2-7 16,4-2-6-16,-12-3-7 0,24 5-2 0,-9-6-3 16,1 0 1-16,0-3-11 0,1-3 3 0,2 0-9 15,-2-3-5-15,5 3 2 0,3-6-5 0,-7 0 0 16,3 1-4-16,0-2-2 0,-2-2 4 0,2 2-6 16,-1-1 1-16,-7 4 0 0,3-2-9 0,-2 2 4 15,2-7-6-15,-4 5 7 0,3 1-2 0,-6-1-1 16,2-1-2-16,-4 4 1 0,0-6 3 0,-2 4 0 15,-4-2 8-15,4 7 0 0,-5-4 5 0,3-2 3 16,-3 13-1-16,-3-18 2 0,3 18 1 0,-8-18 16 0,2 10-7 16,1-1 4-16,-6-1 13 0,1 2-8 15,-2 0 3-15,-2-1-4 0,1 2 6 0,-1-2 4 16,-3 7-15-16,0-2 5 0,-5 4-4 0,5-3-5 16,-2 4-4-16,-6 1 1 0,4 2-3 0,-5-2-4 15,-2 8-6-15,1-4-3 0,2 4-1 0,0 1-2 16,1-1-2-16,1 3-11 0,2-4-18 0,1 5-23 15,3-1-20-15,7 1-23 0,-10 4-23 0,1 0-34 0,4 2-39 16,-1 4-46-16,1-6-61 0,-3 6-308 0,4-6-642 16,-2 0 285-16</inkml:trace>
        </inkml:traceGroup>
      </inkml:traceGroup>
    </inkml:traceGroup>
    <inkml:traceGroup>
      <inkml:annotationXML>
        <emma:emma xmlns:emma="http://www.w3.org/2003/04/emma" version="1.0">
          <emma:interpretation id="{B7102269-280F-41D1-A3B5-0160CC1DAFB7}" emma:medium="tactile" emma:mode="ink">
            <msink:context xmlns:msink="http://schemas.microsoft.com/ink/2010/main" type="paragraph" rotatedBoundingBox="5772,11121 24943,9877 25034,11291 5863,1253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D3E70DC-36F8-44EA-BE0B-209FE99F5B0F}" emma:medium="tactile" emma:mode="ink">
              <msink:context xmlns:msink="http://schemas.microsoft.com/ink/2010/main" type="line" rotatedBoundingBox="5772,11121 24943,9877 25034,11291 5863,12535"/>
            </emma:interpretation>
          </emma:emma>
        </inkml:annotationXML>
        <inkml:traceGroup>
          <inkml:annotationXML>
            <emma:emma xmlns:emma="http://www.w3.org/2003/04/emma" version="1.0">
              <emma:interpretation id="{3442C66F-32BD-4DA6-9FD0-1C31E8BB4C05}" emma:medium="tactile" emma:mode="ink">
                <msink:context xmlns:msink="http://schemas.microsoft.com/ink/2010/main" type="inkWord" rotatedBoundingBox="5785,11327 7487,11217 7545,12117 5844,12227"/>
              </emma:interpretation>
            </emma:emma>
          </inkml:annotationXML>
          <inkml:trace contextRef="#ctx0" brushRef="#br0" timeOffset="234088.5246">3800 10488 146 0,'0'0'191'16,"0"-13"-16"-16,0 13-1 0,0-12-15 0,0 12-10 16,0 0-6-16,4-19-9 0,-1 12-5 0,-3 7-11 0,6-11-3 15,-1 5-3-15,-2-3-8 0,3 2-1 0,-6 7-6 16,15-14-3-16,-7 8-2 0,1 0-9 0,5-3-1 15,-1-1-5-15,2 3-9 0,3-2 0 0,4 1-6 16,-4 0 2-16,8-2-3 0,1 2-6 0,-2 2-2 16,3 3-8-16,1-1 2 0,0-1-1 0,0 4-6 15,-1 1-2-15,3-4-4 0,1 7-2 0,-2-2 4 16,-4 0-11-16,4 4 2 0,-1 0-3 0,-4 0 2 16,2 2-4-16,-2-3 4 0,-6 0-7 0,1 2 0 15,-4-1-2-15,-1 1-1 0,2 1 1 16,-4 0-1-16,0 3 0 0,-1-5-6 0,-3 2 6 0,-1 1-2 15,-1 1-2-15,-1 1 0 0,-1-2 13 0,1 5-5 16,-5-2 1-16,-2 2 5 0,-2 3-5 0,0-3-2 0,-3 4 5 16,-2-3-9-16,-2 3 4 0,1-3-3 15,-3 3-2-15,-7 1 0 0,2-1-9 0,-5 1 8 16,1-2-3-16,-1-1-3 0,-2-1 4 0,3 1-7 0,-5-2 1 16,4 1-2-16,4-4 4 0,-3 2-3 0,6-4-7 15,-1 0-16-15,3 0-10 0,2-2-21 0,1-2-19 16,1-1-29-16,1 3-41 0,8-6-37 0,-12 4-62 15,12-4-269-15,0 0-550 0,0 0 243 0</inkml:trace>
          <inkml:trace contextRef="#ctx0" brushRef="#br0" timeOffset="233591.259">4131 10463 157 0,'0'0'205'16,"0"-13"-5"-16,0 13-2 0,1-13-11 0,-1 13-7 15,5-15-7-15,-5 15-2 0,0-11-7 0,0 11-3 16,0 0-5-16,0-13-5 0,0 13-9 0,0 0-11 16,1-11-16-16,-1 11-8 0,0 0-6 0,0 0 0 15,0 0-1-15,0 0 3 0,24 33 0 0,-15-10 9 0,-1 1-4 16,-1 2-1-16,-1 4 2 0,1 5 6 15,2 1 3-15,-1 5 3 0,-2-6-2 0,-3 3-4 16,3-4-1-16,-5-6 3 0,4-3-4 0,-4 3-4 0,5-3-5 16,-1 3-5-16,-4-3-5 0,5-2-8 0,-3-2-4 15,0 1-11-15,0-2-4 0,0-3-5 0,0-3-10 16,-1 1-1-16,2-1-10 0,-3 3 2 0,4-6-8 16,-4-1 3-16,4 1-7 0,-2-1-12 0,1 3-24 15,-4-13-23-15,3 18-33 0,-3-12-31 0,0-6-35 16,-1 15-28-16,1-15-31 0,-8 15-44 0,1-9-51 15,0-2-67-15,7-4-327 0,-18 3-730 0,18-3 324 16</inkml:trace>
          <inkml:trace contextRef="#ctx0" brushRef="#br0" timeOffset="235303.3578">4981 10722 94 0,'0'0'231'0,"0"0"-13"15,0 0-10-15,0 0-14 0,-9 6-11 0,9-6-11 16,0 0-13-16,0 0-16 0,0 0-13 0,0 0-19 16,-7 5-7-16,7-5-6 0,0 0-6 0,0 0-7 15,0 0 2-15,0 0-4 0,0 0-2 0,29 2 0 16,-18-2-6-16,-11 0-2 0,18-3-3 0,-2-1-5 16,-1 0-3-16,3 2-8 0,-3-3 2 0,3 3-6 15,1-2-6-15,-2 1-2 0,-1-1-6 0,2 1-4 0,1 2-3 16,-5-2-2-16,5-1 0 0,-6 2-5 15,7 2 2-15,-8 0-4 0,0 0 0 0,-12 0-3 16,22-5-5-16,-13 5 0 0,-9 0-8 0,16 1 9 0,-16-1-7 16,15 4 0-16,-15-4 3 0,11 0 1 15,-11 0-1-15,0 0-2 0,13 3-5 0,-13-3-14 0,0 0-8 16,9 4-19-16,-9-4-20 0,0 0-23 0,0 0-28 16,0 0-28-16,-1 13-34 0,1-13-53 0,0 0-214 15,0 0-475-15,-24 7 209 0</inkml:trace>
          <inkml:trace contextRef="#ctx0" brushRef="#br0" timeOffset="235583.5596">5048 10927 182 0,'0'0'217'0,"0"0"-9"16,0 0-6-16,0 0-6 0,0 0-8 0,13 12-7 15,-13-12-8-15,20 1-2 0,-4-2-10 0,-1 1-9 16,3 0-7-16,-2-1-9 0,4-2-7 0,-1 3-8 0,1-3-10 16,5-1-8-16,-3 1-7 0,5 3-7 15,-7-4-9-15,-1 3-6 0,-3 1-8 0,4-4-14 16,-1 2 2-16,-2 2-6 0,-3 0-3 0,1-4-7 0,3 4-2 16,-6 0-3-16,-1-2-19 0,-11 2-13 0,24 0-17 15,-17 1-21-15,-7-1-25 0,0 0-24 0,18-1-22 16,-18 1-28-16,10 2-23 0,-10-2-44 0,0 0-247 15,17-2-486-15,-17 2 215 0</inkml:trace>
        </inkml:traceGroup>
        <inkml:traceGroup>
          <inkml:annotationXML>
            <emma:emma xmlns:emma="http://www.w3.org/2003/04/emma" version="1.0">
              <emma:interpretation id="{32987071-D1C9-4337-85B6-33F1B0E153DB}" emma:medium="tactile" emma:mode="ink">
                <msink:context xmlns:msink="http://schemas.microsoft.com/ink/2010/main" type="inkWord" rotatedBoundingBox="8047,11174 10751,10998 10816,12013 8113,12189"/>
              </emma:interpretation>
            </emma:emma>
          </inkml:annotationXML>
          <inkml:trace contextRef="#ctx0" brushRef="#br0" timeOffset="236068.1908">6207 10198 28 0,'3'-11'208'0,"-3"11"-8"15,0 0-12-15,0 0-10 0,0 0-6 0,0 0-14 16,0 0-12-16,0 0-11 0,0 0-11 0,0 0-7 16,0 0-4-16,0 0 2 0,0 0-7 0,-30 22 1 15,24-8-2-15,-6 6-1 0,5 2 6 0,-5 4-1 16,1 10 2-16,1 3-1 0,-2 1 1 0,1 4 1 15,3-2-1-15,5 0 4 0,-2 0 0 0,5 2-7 16,0-2-4-16,5 0-6 0,1 0-6 0,2-3-4 0,6-1-4 16,5-2 0-16,4-1-8 0,1-4-6 0,4 4-4 15,5-8-9-15,4-3 4 0,-3-4-16 16,8 0 0-16,-3-1-4 0,3-3-5 0,-4-3-9 16,1-1-27-16,0-4-25 0,-6-4-31 0,-5 3-25 0,2-3-42 15,-6-6-47-15,-5 7-58 0,6-10-72 16,-11 3-300-16,-2 2-646 0,-12 0 286 0</inkml:trace>
          <inkml:trace contextRef="#ctx0" brushRef="#br0" timeOffset="240153.6282">6871 10429 157 0,'0'0'225'0,"0"0"-13"0,0 0-17 0,0 0-8 16,0 0-12-16,0 0-14 0,-15-23-10 0,15 23-14 16,0 0-13-16,1-16-6 0,-1 16-9 0,0 0-9 15,8-19-9-15,-8 11-6 0,0 8-11 0,9-16-5 16,-8 9-4-16,3-1-6 0,4-2-7 0,-5 1-5 15,0-1-4-15,7 0-7 0,-4 0 0 0,-3 2-3 16,8-2-8-16,-4 0 2 0,-1 2-5 0,3-2 1 16,-3 7-6-16,2-8-1 0,0 7-4 0,-3-3 3 15,-5 7-5-15,16-7-1 0,-16 7 0 0,12-3-1 16,-12 3 1-16,0 0-2 0,17 0-1 0,-17 0 2 16,0 0-1-16,19 3 2 0,-16 2 0 0,-3-5 0 15,10 9-2-15,-4-5 5 0,0 7 0 0,0-5 1 0,-1 2 0 16,1 4 5-16,-3-1 0 0,1-3 1 0,2 4 2 15,0 0 0-15,-4 2-3 0,2 1 1 16,1-4 0-16,-2 5 2 0,0-4 2 0,0 4-3 0,-6-1 1 16,3 3-6-16,-3-2 1 0,3 0 0 0,-3 0-3 15,-3 1 3-15,1 0 2 0,-1 6-7 0,-4-5 3 16,1-2-5-16,0 6 1 0,-2-6 1 0,1 5 1 16,-2-3-4-16,2-2-2 0,-2-2 1 0,1-2 1 15,-2 1 0-15,4-4-1 0,-2 0-2 0,0-1 3 16,3-1 2-16,2 1 6 0,-3-5-1 0,9-3 0 15,-12 7 5-15,12-7 2 0,-6 6-3 0,6-6 0 16,0 0 2-16,-13 7-10 0,13-7 2 0,0 0 0 16,0 0-3-16,0 0 1 0,0 0-4 0,0 0-1 15,0 0 1-15,0 0 0 0,13-31-1 0,-13 31-2 16,14-13 2-16,-5 7 2 0,1 1 5 0,1-2-5 0,2 0 0 16,2 1-4-16,-2-1 4 0,-1 1-6 15,2 2 7-15,-1 0-1 0,-4 0-4 0,4 1 4 0,-13 3-5 16,24-3 2-16,-9-1 1 0,2 4-5 0,-8-1 1 15,-9 1 0-15,20 0-2 0,-8 0 3 0,-12 0 3 16,21 1-8-16,-9 3 6 0,2-1 1 0,-2 0-11 16,-2 1-16-16,-10-4-11 0,16 4-23 0,-5 0-17 15,1-1-29-15,-2 0-29 0,-10-3-33 0,23 1-48 16,-4-2-48-16,-6 1-212 0,5-4-509 0,-1-2 226 16</inkml:trace>
          <inkml:trace contextRef="#ctx0" brushRef="#br0" timeOffset="240401.5509">7655 10550 42 0,'0'0'290'0,"13"1"-27"0,-13-1-13 16,0 0-8-16,6 8-4 0,-6-8-6 0,0 17-9 16,3-10-30-16,-3 7-4 0,3-1-12 0,-3 2-10 15,0 4-9-15,0-4-12 0,-3 3-13 0,6-1-14 16,-3 0-8-16,0 1-11 0,-3 0 2 0,0-2-15 0,3-1-11 15,0-1-10-15,-6-1 3 0,6 3-15 0,-6-2 3 16,2-2-14-16,1 2-5 0,-3-3-18 0,6-4-25 16,0-7-18-16,-4 14-29 0,4-14-20 0,-3 10-25 15,3-10-29-15,-6 6-40 0,6-6-43 0,0 0-52 16,0 0-218-16,0 0-520 0,0 0 231 0</inkml:trace>
          <inkml:trace contextRef="#ctx0" brushRef="#br0" timeOffset="240889.5749">8135 10024 202 0,'0'0'219'16,"0"0"-9"-16,0 0-8 0,0 0-5 0,12 25-8 15,-9-8-7-15,-3 1-10 0,2 4-3 0,-2 4-8 0,0-1-3 16,3 15-9-16,-6-3-16 0,3-4 0 16,0 3-5-16,0-7-8 0,-2 6-5 0,2-7-2 15,0-1-10-15,0 2-7 0,0-3-2 0,0 2-8 0,2-3-5 16,4-8-4-16,-6 5-7 0,3-4-6 0,0-2-5 16,0-1-6-16,1-2-1 0,2-2-7 0,-3-1-6 15,3-3 1-15,1 0-3 0,2-3-1 16,2 0-7-16,1-1 1 0,-12-3-2 0,21 0-7 0,-7-4-10 15,3 0 13-15,-4-3-2 0,1 0-5 0,2-3-7 16,-4 1 6-16,2-3-10 0,5 1-6 0,-6-2 6 16,7-1-4-16,-11 0 1 0,1 0 0 0,-1 3-6 15,-4-4 1-15,0 2-1 0,1 6 0 0,-3-4 5 16,-3 2 1-16,0 9-1 0,0-18-11 0,0 18 9 16,-6-17 1-16,0 11 0 0,6 6 4 0,-16-11-5 15,6 10 0-15,1-2-1 0,9 3 0 0,-24 1-1 16,9 1 1-16,2 2 1 0,-4 0 0 0,1 0 3 15,2 2-6-15,5 0 1 0,-1 2 4 0,1-1-4 16,0 0-4-16,5 2-23 0,-5-1-17 0,4-1-20 16,-1 3-30-16,0-2-36 0,3 2-38 0,3-10-50 15,-3 14-75-15,3-14-229 0,0 0-567 0,6 15 252 0</inkml:trace>
          <inkml:trace contextRef="#ctx0" brushRef="#br0" timeOffset="241165.54">8760 10505 56 0,'0'0'332'15,"9"4"-18"-15,-9-4-15 0,5 8-18 0,-5-8-19 16,3 13-14-16,-1-6-9 0,1 4-9 0,-3-1-14 16,5 4-13-16,-2-3-20 0,0 6 1 0,-3-4-21 15,3 3-20-15,-3-1-5 0,0 0-18 0,0-1-9 16,0 0-18-16,0 0 2 0,-3 1-7 0,0-2-6 15,0 1-15-15,3-2-4 0,-5-1-18 0,2-2-24 16,3-9-39-16,-5 19-28 0,2-11-33 0,3-8-32 16,-5 13-41-16,5-13-47 0,-9 8-45 0,9-8-88 15,0 0-185-15,0 0-558 0,0 0 247 0</inkml:trace>
        </inkml:traceGroup>
        <inkml:traceGroup>
          <inkml:annotationXML>
            <emma:emma xmlns:emma="http://www.w3.org/2003/04/emma" version="1.0">
              <emma:interpretation id="{E93B29E2-56C6-4EB1-B709-26C73FDEB87A}" emma:medium="tactile" emma:mode="ink">
                <msink:context xmlns:msink="http://schemas.microsoft.com/ink/2010/main" type="inkWord" rotatedBoundingBox="11229,10809 13580,10657 13643,11630 11293,11782"/>
              </emma:interpretation>
            </emma:emma>
          </inkml:annotationXML>
          <inkml:trace contextRef="#ctx0" brushRef="#br0" timeOffset="241817.1433">9351 10101 78 0,'-11'3'290'0,"2"4"-19"0,2-1-18 0,-2 1-21 16,-2-5-17-16,11-2-17 0,-10 14-18 0,1-8-13 15,3 1-17-15,6-7-12 0,-6 14-8 0,2-7-14 16,1 1-14-16,3-8-7 0,-3 16-7 0,3-16-12 15,-3 14-5-15,3-14-12 0,6 15-1 0,-6-15-7 16,3 7-1-16,3-1-8 0,-2 1 0 0,-4-7-7 16,17 7 1-16,-9-6-6 0,6 2 0 0,-4-2-6 15,5 1-8-15,2 2 0 0,-4-4 4 0,3 0-1 16,1 0-4-16,-5 0-4 0,7 0 2 0,-5 0-4 16,2 2-3-16,0 0 3 0,-2-2-1 0,1 3-1 15,-8 0 5-15,5-2-1 0,2 2 2 16,-7 1 6-16,2-1-4 0,1 2 5 0,-1 0 2 0,-3 1 2 15,5-1 8-15,-11-5-2 0,9 13 1 0,-5-6-3 16,-2 4 12-16,2-4 11 0,-4-7-3 0,-3 22 5 0,0-9 6 16,-7-2-2-16,7 4-9 0,-3-6-6 0,-5 2-10 15,4 3 5-15,-2-1-8 0,-4 1 4 16,1-3-8-16,1 4 0 0,-2-3-4 0,4-1-21 0,-5-2-22 16,5 0-23-16,-1 0-23 0,4-2-28 0,0-1-36 15,-1 1-39-15,1 1-43 0,6-8-46 0,0 0-292 16,0 0-596-16,0 0 265 0</inkml:trace>
          <inkml:trace contextRef="#ctx0" brushRef="#br0" timeOffset="241412.6855">9279 10031 61 0,'15'-7'259'15,"3"-3"-7"-15,4 2-11 0,-2-4-10 0,-1 7-8 0,6-4-12 16,2 4-14-16,-4-1-12 0,-4 0-10 0,0 1-13 15,1 1-17-15,-4 3-7 0,1-3-13 0,1 0-10 16,-4 0-12-16,1 3-8 0,-4-1-14 0,-11 2-7 16,19 0-7-16,-19 0-1 0,17 0-9 0,-17 0-6 15,11 0-22-15,-11 0-11 0,0 0-27 0,11 6-27 16,-11-6-39-16,0 0-54 0,0 0-57 0,0 0-82 16,0 0-175-16,0 0-481 0,-25 17 213 0</inkml:trace>
          <inkml:trace contextRef="#ctx0" brushRef="#br0" timeOffset="242070.6658">9970 10309 300 0,'0'0'320'0,"0"0"-17"16,15 2-14-16,-15-2-4 0,4 6-7 0,2 1-18 15,-6-7 0-15,3 18-16 0,-3-8-4 0,3 4-15 16,-2 2-9-16,-2-1-17 0,1 3-14 0,0-4-16 0,1 4-13 16,-2 2-16-16,1-5-10 0,-3 2-14 15,3 1-11-15,-3-3-4 0,3 1-11 0,-3-5-11 0,0 6-11 16,2-7-24-16,-4 4-24 0,1-6-44 0,1 2-26 16,3-10-28-16,-3 17-24 0,0-10-29 15,3-7-35-15,-6 12-34 0,6-12-42 0,0 0-66 0,0 0-280 16,0 0-635-16,0 0 282 0</inkml:trace>
          <inkml:trace contextRef="#ctx0" brushRef="#br0" timeOffset="242519.5445">10231 9875 100 0,'4'-11'229'0,"-4"11"-19"0,9-14-17 16,-3 7-13-16,4-1-17 0,1-2-13 0,2 3-6 0,5-3-15 15,0 0-9-15,-2 2-7 0,8-3-11 0,3 3-7 16,-1-3-10-16,0 0 3 0,0 3-4 16,-1-2-1-16,2 3-2 0,1 1-1 0,-4 1-6 15,2-1-3-15,0 5-2 0,0-2-1 0,-1 3-2 16,2 3 3-16,-11-2-2 0,4 2 0 0,-2 4-1 0,-1 1-1 15,0 4 4-15,1-3 1 0,1 5 1 0,1 3 8 16,-7-3-2-16,6 3-7 0,-5 3 11 0,-1 2 2 16,-7-8 4-16,3 3 8 0,-1 7 4 0,-2 0 2 15,-3-2 1-15,-3-4 2 0,4 7 10 0,-4-1 3 16,2 2-4-16,-2-3-3 0,-2 0 2 0,1 1-5 16,-2 1-6-16,0-3-9 0,-3 2 0 0,4-7-8 15,2 4-7-15,-4 3-8 0,4 0-5 0,-3-6-7 16,-2-1-4-16,2-2-6 0,2 2-5 0,-1 0-1 15,1-5-5-15,-4 5-1 0,5-4-6 0,-1-2-12 16,1-11-19-16,-6 18-25 0,6-11-31 16,0-7-40-16,-3 11-40 0,3-11-24 0,0 9-17 0,0-9-30 15,-9 9-49-15,9-9-60 0,0 0-81 0,0 0-278 16,0 0-734-16,-21-23 326 0</inkml:trace>
          <inkml:trace contextRef="#ctx0" brushRef="#br0" timeOffset="242727.7722">10669 10171 84 0,'5'-15'304'0,"-5"15"-28"16,7-10-21-16,-7 10-15 0,18-7-12 0,-6-6-13 16,1 8-16-16,11-6-17 0,0 5-13 0,0 0-16 15,1-1-19-15,1 0-10 0,0 3-8 0,6-3-14 16,-5 7-10-16,-1-4-20 0,3 3-28 0,2 0-36 15,-3 2-50-15,-2 0-50 0,-7 3-73 0,6-4-104 16,-5 2-137-16,-1 0-438 0,2 0 194 0</inkml:trace>
          <inkml:trace contextRef="#ctx0" brushRef="#br0" timeOffset="242893.1254">11595 10161 44 0,'6'9'330'0,"2"0"-19"0,-4 4-11 0,-1 1-26 15,-1 1-16-15,2 0-14 0,-4 3-14 0,-1-1-25 16,-4 5-20-16,-1 2-21 0,-1 1-12 0,-5 0-20 16,-5 9-8-16,-2-2-27 0,1-1-51 0,-4 4-55 15,-4-4-77-15,4-5-88 0,-6 4-298 0,10-9-510 16,-12 4 226-16</inkml:trace>
        </inkml:traceGroup>
        <inkml:traceGroup>
          <inkml:annotationXML>
            <emma:emma xmlns:emma="http://www.w3.org/2003/04/emma" version="1.0">
              <emma:interpretation id="{6A231563-E0AA-4094-84C3-8CCAA2C7DA43}" emma:medium="tactile" emma:mode="ink">
                <msink:context xmlns:msink="http://schemas.microsoft.com/ink/2010/main" type="inkWord" rotatedBoundingBox="14230,10732 15464,10652 15514,11423 14280,11503"/>
              </emma:interpretation>
            </emma:emma>
          </inkml:annotationXML>
          <inkml:trace contextRef="#ctx0" brushRef="#br0" timeOffset="245855.7321">12234 9718 190 0,'0'0'221'0,"0"0"-16"0,0 0-16 15,0 0-17-15,0 0-10 0,0 0-6 0,0 0-1 16,0 0 0-16,0 0-9 0,11 19-3 0,-11-19-1 15,5 15-2-15,-2-5-5 0,1 5-3 0,-4-2-4 16,2 1-5-16,-1 4-9 0,2-1-8 0,-3 7-1 16,3 0 1-16,-3-9-10 0,5 8 3 15,-4-7-18-15,1 2 1 0,2 6 0 0,-2-7-1 0,1-3-10 16,0 3-3-16,-2-3-4 0,-1 1-8 0,3 0-3 16,0 0-10-16,0-6 1 0,-1 3-9 0,-1-1 4 15,4-3-6-15,-5-8-3 0,1 21-2 0,4-11-3 16,-2 0-23-16,1-2-29 0,-2 3-23 0,-2-11-24 15,4 15-31-15,-2-7-33 0,-2-8-42 0,1 15-44 16,3-9-48-16,-4-6-257 0,0 0-571 0,0 0 253 16</inkml:trace>
          <inkml:trace contextRef="#ctx0" brushRef="#br0" timeOffset="246413.9708">12594 9808 85 0,'0'0'185'0,"8"-11"-13"16,-2 4-10-16,-2 1-12 0,-4 6-5 0,11-15-11 15,-4 8-8-15,2 0-12 0,0-2-6 0,2 1-10 16,1-1-3-16,-5 4-14 0,5-4 3 0,0 3-4 15,-3 0-6-15,3-1-2 0,-3 4-5 0,1-1-3 16,-10 4-9-16,17-6-2 0,-17 6-1 0,16 1-7 16,-16-1 7-16,15 5 0 0,-9 1 1 0,0-2 1 15,0 4 1-15,0 2 7 0,-2 2-6 0,2 1-2 16,0 4 4-16,-1 1-2 0,-2-1-2 0,0-1 0 16,-3 2-4-16,1-1 2 0,1 6-7 0,-2-6-2 15,-2 0 2-15,-2 0-2 0,2 1 1 0,-4 4-2 16,3-2-1-16,-3 1-8 0,-4-1 3 0,2-3-7 15,-1 5 0-15,-1-8-3 0,2 3-1 0,-4 1-2 0,-1-2-2 16,4 0 2-16,-1-1-11 0,-1-3 4 16,-1 0-5-16,2 1 7 0,-1-3-6 0,1-2-1 15,3-1 3-15,1-1 0 0,-2 0-5 0,8-6-1 0,-7 8 3 16,7-8 2-16,-8 8-3 0,8-8-5 0,0 0 1 16,0 0 1-16,0 0 0 0,-7 6-4 0,7-6 2 15,0 0 1-15,0 0-3 0,0 0 1 0,0 0-2 16,34-17 0-16,-21 11 7 0,1-1-9 0,5 2 8 15,-2-2 0-15,2 1-1 0,0 0 1 0,7-4 4 16,-1 2-2-16,2 1-4 0,-2 1 0 0,-7 4 3 16,8-1-1-16,-7-1 3 0,0 2-8 0,1 0-8 15,-1 2-24-15,-4 3-22 0,-2-2-22 0,-1 3-31 16,2 1-25-16,-5-1-30 0,1-2-56 0,-10-2-53 16,15 5-214-16,-15-5-523 0,12 2 232 0</inkml:trace>
          <inkml:trace contextRef="#ctx0" brushRef="#br0" timeOffset="246657.2377">13465 10049 135 0,'0'0'278'0,"14"6"-6"0,-10-1-11 0,-4-5-5 16,9 13-14-16,-7-6-11 0,1 4-11 0,-3 2-11 15,-3 5-10-15,3-1-19 0,-3-1-4 0,-2 3-22 16,2 4-7-16,0-4-13 0,-4 2-13 0,2 2-12 15,1-7-10-15,-1 1-8 0,-1 1-10 0,-1-2-8 16,1 0-6-16,0-3-10 0,0 2-6 0,3-4-6 16,2-3-11-16,1-8-23 0,-6 14-25 0,6-14-18 15,-5 11-26-15,5-11-27 0,0 0-36 0,0 0-30 16,0 0-49-16,0 0-57 0,0 0-246 0,0 0-544 16,27-20 241-16</inkml:trace>
        </inkml:traceGroup>
        <inkml:traceGroup>
          <inkml:annotationXML>
            <emma:emma xmlns:emma="http://www.w3.org/2003/04/emma" version="1.0">
              <emma:interpretation id="{1F5345FF-3C9C-4770-9665-3BC091B039DA}" emma:medium="tactile" emma:mode="ink">
                <msink:context xmlns:msink="http://schemas.microsoft.com/ink/2010/main" type="inkWord" rotatedBoundingBox="15968,10626 20844,10310 20913,11362 16036,11679"/>
              </emma:interpretation>
            </emma:emma>
          </inkml:annotationXML>
          <inkml:trace contextRef="#ctx0" brushRef="#br0" timeOffset="246945.7606">14001 9653 210 0,'0'0'249'0,"0"0"-5"0,0 0-3 0,7 18-13 0,-7-18-9 16,3 20-10-16,3-5-8 0,-4-1-14 0,2 4-7 15,-2-3-5-15,2 9-10 0,-2-7-7 0,-1 4 2 16,4 3-10-16,-4 0-7 0,2-6-10 0,-3 3-3 16,0-1-11-16,2-4-9 0,-2 2 6 0,0-2-31 15,-2-1-5-15,-1 3 1 0,2-5-13 0,-1 5 8 16,-1-6-18-16,0 2-5 0,-1-8-13 0,2 5-20 16,2-11-37-16,-4 19-25 0,1-13-26 0,3-6-36 15,-5 17-37-15,5-17-44 0,-6 9-50 0,6-9-91 16,0 0-203-16,0 0-572 0,0 0 254 0</inkml:trace>
          <inkml:trace contextRef="#ctx0" brushRef="#br0" timeOffset="247482.5292">14222 9760 205 0,'7'-8'222'0,"5"-2"-10"0,1 1-12 0,2-2-11 0,0 3-12 15,3 0-9-15,6-5-14 0,-3 4-9 0,-2 3-10 16,1 0-9-16,-4 1-4 0,5-1-12 0,-5 5-5 16,4-2-6-16,-5 0-12 0,0 2-6 0,1 1-2 15,-7 1-6-15,0 3 4 0,1 2-5 16,-2 1-1-16,-2 0-2 0,-3 4 0 0,0 0-2 0,-3-11-2 16,-3 27-4-16,-2-12 0 0,-1 3-5 0,-1-1-1 15,-2-4-2-15,-2 1-9 0,-1 7 1 0,2-7-1 16,1-1-5-16,2-1-4 0,-4 5-5 15,2-8-6-15,3 0 1 0,-1 4 2 0,1-9-7 0,6-4-3 16,-8 13-6-16,8-13 3 0,-6 8 0 0,6-8-1 16,-1 8-6-16,1-8 7 0,0 0 3 0,0 0-6 15,0 0-6-15,0 0 5 0,16 6-2 0,-16-6-2 16,17-3-4-16,-17 3 11 0,16-4-11 0,-4 0 0 0,-3 1-1 16,7-1 2-16,-2 3 0 0,-2-1-6 15,-12 2 7-15,22-1-2 0,-10-1-7 0,3 4 6 0,-15-2 2 16,21 3 0-16,-8-3-6 0,1 2 3 0,-4 4 4 15,-1-1 2-15,3 4 4 0,-3-4-5 0,3 5 19 16,-5-3-1-16,-1 2-3 0,2 0 10 0,-4 0 5 16,2 1 5-16,-3 2 3 0,-3-1 9 0,0 2 2 15,0-13 6-15,-4 24 8 0,-2-7 0 0,-2-3 9 16,-2-4-15-16,1 1-3 0,-3 4-3 16,-1-4-9-16,-1 2-6 0,-2-3 1 0,1 1-3 0,1 1-7 15,-1-3-3-15,2 2-5 0,0 1-19 0,-1-5-16 16,2 0-27-16,5-3-31 0,-4 1-20 0,4 1-15 15,7-6-28-15,-13 3-36 0,13-3-45 0,-12 4-49 16,12-4-79-16,0 0-260 0,-5-18-649 0,5 18 287 16</inkml:trace>
          <inkml:trace contextRef="#ctx0" brushRef="#br0" timeOffset="247702.6935">15110 9980 143 0,'8'9'288'0,"-1"-4"-1"0,-1 1-12 0,0 1-9 0,0 6-16 16,0 2-16-16,-3-2-9 0,2 1-8 0,-5 1-23 15,0 2-15-15,-2 0-15 0,-2 1-13 0,-4 4-14 16,2-3-11-16,-6 1-10 0,0 0-14 16,3 0-10-16,-5-2-8 0,0 1-12 0,-2-1-28 0,5 0-33 15,-7 0-33-15,0-1-39 0,8-6-47 0,-6 7-54 16,5-5-68-16,-1-3-283 0,2-3-555 0,1-2 246 15</inkml:trace>
          <inkml:trace contextRef="#ctx0" brushRef="#br0" timeOffset="249748.0755">15442 9843 168 0,'0'0'252'0,"0"0"-17"16,0 0-20-16,0 0-18 0,0 0-9 0,0 0-16 15,0 0-11-15,26-8-18 0,-18 6-6 0,-8 2-13 16,9-12-8-16,-3 5-9 0,1-3-8 0,2 4-8 15,-1-2-5-15,-1-3-7 16,2-1-6-16,0 1-5 0,-2 0-7 0,1-1-7 0,-1-1-6 16,1 2-3-16,-1 0-3 0,-1-3-2 0,0 2-5 0,0-2-1 15,0 3-2-15,0-2-7 0,0 1-2 0,-3 6 3 16,-2-5-4-16,5 2 1 0,-6 9 1 16,6-11-1-16,-6 11 2 0,6-11-10 0,-6 11 4 0,0 0-4 15,5-10-2-15,-5 10-2 0,0 0-1 0,0 0 0 16,0 0 2-16,0 0 0 0,0 0-1 0,9 32 11 15,-9-18 3-15,0 9 4 0,1 1 4 0,-2 2 4 16,2 0 6-16,-1 2 2 0,0 7 5 0,0-9 6 16,0 2-5-16,3 2 7 0,-1-5 1 0,2 0-14 15,-2 2 10-15,-2-4 15 0,1 1-13 0,1-8-4 16,1 2 1-16,0-1-6 0,-3 1 4 0,4-1 5 16,-2-3-17-16,-1-3-3 0,4 2-5 0,-4-2 3 15,-1-11-5-15,3 17-4 0,-1-8-7 0,-1 0 3 0,-1-9-3 16,6 11 0-16,-6-11-11 0,5 11-21 0,-5-11-24 15,2 7-17-15,-2-7-16 0,0 0-15 0,5 7-23 16,-5-7-25-16,0 0-33 0,0 0-32 16,0 0-47-16,25-15-33 0,-20 5-276 0,4-5-599 0,0 1 265 15</inkml:trace>
          <inkml:trace contextRef="#ctx0" brushRef="#br0" timeOffset="250249.4764">16186 9468 202 0,'0'0'235'0,"0"0"-18"0,0 0-11 0,0 0-7 16,0 0-4-16,0 0-6 0,0 38-11 0,-5-21-4 16,2 6-12-16,2 3-6 0,-4 0-10 0,-1 9-4 0,5-8-16 15,-4 11 5-15,2-11-7 0,-1 8-3 16,2-5-8-16,-2-6-6 0,4 5-9 0,3-4-5 15,-6 1-3-15,6 2 0 0,0-6-6 0,3-1-2 0,-5 4-4 16,4-8-9-16,-2 0 0 0,3-3-5 0,4 0-1 16,-1-4 0-16,2 3 3 15,-2-2-11-15,2-4 1 0,4-2-13 0,-4-4 6 0,5 1 0 0,2-2-8 16,-3 0 0-16,3-3-11 0,-2-2 7 0,2-2-9 16,2 1 0-16,-4-1-3 0,8-6-5 0,-9 4-2 15,1 0-2-15,-1-4-2 0,-1 2 3 0,-1 0-6 16,-1 0 1-16,-3 2 1 0,-2-3-4 0,1 2-1 15,-5 1 4-15,3-2 10 0,-6 11-19 0,0-20 4 16,0 11-11-16,0 9 11 0,-9-17-3 0,1 5 12 16,1 6-11-16,-5-1 12 0,3 0-19 0,-4 0 3 15,1 0-1-15,-3 4-3 0,1 3 0 0,-1-4-8 16,-1 4 12-16,16 0-4 0,-28 4 2 0,13-4-4 0,3 3 2 16,-5 4 15-16,7 1-11 0,-2 0-7 0,0-1 3 15,3-2 5-15,-1 6-3 0,2-4 1 0,1-1-19 16,2 4-15-16,5-10-20 0,-7 18-8 15,5-7-17-15,1-1-22 0,1-10-28 0,0 19-32 0,1-10-19 16,5 2-33-16,0 0-33 0,2-9-64 0,1 3-229 16,-9-5-583-16,24 2 259 0</inkml:trace>
          <inkml:trace contextRef="#ctx0" brushRef="#br0" timeOffset="250433.3167">16933 9874 126 0,'10'0'276'0,"2"2"-16"0,0-1 1 16,-3 5-14-16,2-1-7 0,-1 2-11 0,2 5-6 16,-2-2-14-16,1 6-18 0,-5 2-12 0,-2 3-17 15,-1 7-9-15,-3-3-6 0,0 1-22 0,-6 2-12 16,-3 10-5-16,-3-4-12 0,-3 0-14 0,-2 0-32 16,-3 1-42-16,-1 0-50 0,0 3-53 0,-1-6-69 0,-2 3-76 15,-4-3-251-15,4-1-532 0,0-3 236 0</inkml:trace>
          <inkml:trace contextRef="#ctx0" brushRef="#br0" timeOffset="254449.6326">17558 9445 22 0,'0'0'223'0,"0"0"-10"0,3-10-9 0,-3 10-8 16,0 0-5-16,4-11-4 0,-4 11-12 0,0 0-5 15,2-11-7-15,-2 11-9 0,0 0-9 0,0 0-8 16,0 0-13-16,0 0-9 0,0 0-14 0,0 0-8 0,0 0-13 16,0 0 3-16,0 0 1 0,0 0 6 0,0 0-4 15,-3 37 4-15,-3-19-3 0,0 4-3 0,1-1 2 16,-1 5-6-16,-1-2 0 0,1 0-5 0,1-3 4 15,-3 0-2-15,3-1-1 0,-1 1 9 16,0-3-17-16,2 2-2 0,1-4-2 0,-2 2-4 0,4-3-4 16,-2 1-13-16,1-3 3 0,1 4-5 0,-1-5 0 15,2-3-4-15,0-9-6 0,0 21-6 0,2-14-8 16,-2-7 4-16,1 13-2 0,-1-13-4 0,2 12-4 16,-2-12-29-16,10 8-24 0,-10-8-20 0,8 7-25 15,-8-7-24-15,10 5-35 0,-10-5-33 0,8 4-37 16,-8-4-53-16,0 0-309 0,0 0-626 0,22-11 277 15</inkml:trace>
          <inkml:trace contextRef="#ctx0" brushRef="#br0" timeOffset="255148.0338">18101 9455 259 0,'-17'2'253'0,"8"6"-11"16,-3-4-17-16,0 2-8 0,5-2-22 0,-2 0-9 16,-1 3-20-16,2-3-12 0,1 3-16 0,-1-1-8 0,2 4-11 15,6-10-15-15,-12 13-8 0,9-6-8 0,-1 1-11 16,4-8-7-16,-5 15-8 0,5-15 0 0,-3 14-9 16,3-14-3-16,-1 11-6 0,1-11-3 0,0 0-6 15,3 17-5-15,1-13-4 0,-4-4 2 0,8 10-2 16,-8-10-2-16,12 6-3 0,-3-2-1 0,3-3 0 15,-3 1-5-15,7-1 2 0,-3 2 0 0,2-2-4 16,0 1-1-16,2-1-2 0,-2-2 5 0,-1 2-5 16,3 2 1-16,-8-2 0 0,3 2 4 0,3 0 2 15,-5 2 1-15,-1-4 5 0,0 4-1 0,3 2 5 16,-5-4-1-16,-1 4 4 0,2 1 1 0,1-2 1 16,-9-6-3-16,9 11 6 0,-5-4 1 0,-1 0 1 15,2 1 7-15,-5-8-6 0,1 18 5 0,-1-18 15 16,-4 16-12-16,-1-5 9 0,1-1-10 0,-4 3-8 15,2-5-1-15,-4 2 19 0,1 1-30 0,0-1-3 0,-1 0 6 16,-2 1-7-16,1-4-22 0,2 0-7 16,0-1-25-16,0 1-29 0,3 1-21 0,-1-2-27 0,7-6-37 15,-14 14-38-15,10-12-34 0,4-2-35 0,0 0-284 16,0 0-581-16,0 0 258 0</inkml:trace>
          <inkml:trace contextRef="#ctx0" brushRef="#br0" timeOffset="254739.3512">17986 9419 7 0,'0'0'238'0,"24"-2"-8"0,-9-2-11 0,2 2-9 15,1-2-9-15,-1 3-11 0,2-3-12 0,1 2-7 16,-3-2-15-16,4 3-11 0,-4-1-8 0,2 2-15 16,-1-4-5-16,1 4-11 0,-2-2-8 0,1 1-12 15,0-3-7-15,-3 2-4 0,2 2-12 0,-8-3-2 16,6 1-8-16,-4-1-7 0,-1 0-13 0,-10 3-16 15,18-1-27-15,-18 1-24 0,13-4-28 0,-13 4-24 16,0 0-37-16,12-2-41 0,-12 2-79 0,0 0-143 16,0 0-419-16,0 0 186 0</inkml:trace>
          <inkml:trace contextRef="#ctx0" brushRef="#br0" timeOffset="255400.8843">18799 9720 236 0,'12'4'276'0,"-4"-1"-1"0,4 1-14 0,-3 2-7 16,-1-2-9-16,1 1-6 0,-5 4-10 0,2 2-9 16,-1 2-11-16,-2 2-12 0,3-1 0 0,-6 3-19 15,-2 1-13-15,1-2-4 0,-4 6-14 0,-1-5-28 16,0-1 4-16,-3 7-10 0,0 1-7 0,-3-3-14 15,-1 2-7-15,0-3-9 0,-1-1-19 0,2-4-35 0,3-1-22 16,-3-3-24-16,2 3-28 0,-1-4-27 16,0 4-36-16,0-4-35 0,4-1-46 0,1-4-38 0,6-5-89 15,-9 7-196-15,9-7-561 0,0 0 249 0</inkml:trace>
        </inkml:traceGroup>
        <inkml:traceGroup>
          <inkml:annotationXML>
            <emma:emma xmlns:emma="http://www.w3.org/2003/04/emma" version="1.0">
              <emma:interpretation id="{11114CAE-976E-4273-AC8F-5AB5D298730E}" emma:medium="tactile" emma:mode="ink">
                <msink:context xmlns:msink="http://schemas.microsoft.com/ink/2010/main" type="inkWord" rotatedBoundingBox="21295,10114 24943,9877 25034,11291 21387,11527"/>
              </emma:interpretation>
            </emma:emma>
          </inkml:annotationXML>
          <inkml:trace contextRef="#ctx0" brushRef="#br0" timeOffset="255965.418">19322 9455 1 0,'6'-10'207'16,"2"0"-19"-16,-1-1-16 0,2 0-9 0,4-2-10 16,-1 2-14-16,2-1-11 0,-1 3-10 0,4-2-8 0,-3 1-6 15,1 1-5-15,3 2-4 0,-3-1-1 0,-1 5-6 16,-1-5 1-16,3 5-2 0,-1-1-3 0,-3 3-7 16,2 1-4-16,-14 0-3 0,19 6-2 0,-10-2 3 15,3 2 4-15,-6 0 1 0,1 6-4 0,-1 1 5 16,-1 1-3-16,-1 3 1 0,-2 0-3 0,1 4 2 15,-3-3-3-15,-3 6-4 0,0 4 4 0,-3-7-1 16,0 4-4-16,-3-1 1 0,-3 1-2 0,0 0 8 16,-1-1-11-16,-1 0 3 0,-4 1-3 0,3 1 3 15,-3-6-5-15,2 0-1 0,1 2-1 0,-3-3 13 16,5-6-9-16,1-1-20 0,0 2 18 0,-1-4-8 16,5 1-4-16,-1-1-11 0,-1 0 2 0,4-3-5 15,1-3-3-15,5-4-1 0,-9 7-4 0,9-7-4 0,0 0-4 16,-7 11 8-16,7-11-8 0,0 0-3 0,0 0 2 15,0 0-4-15,19 6 0 0,-19-6-5 16,21-3 4-16,-7 6 6 0,2-7-3 0,0 4-1 16,4-3 3-16,-2-1-6 0,7 1-1 0,-1 2 6 0,-5-1-3 15,2 1 0-15,2-3-6 0,0 4-4 0,6-2 1 16,-5 2-1-16,-7-5 7 0,4 5-8 0,-1 0 9 16,5-2-7-16,-8 2-9 0,0 1-12 0,-5-1-21 15,-12 0-26-15,20 0-18 0,-7 0-27 0,-13 0-17 16,17-1-24-16,-17 1-29 0,11 1-34 0,-11-1-26 15,12-5-63-15,-12 5-265 0,8-6-612 0,-8 6 271 16</inkml:trace>
          <inkml:trace contextRef="#ctx0" brushRef="#br0" timeOffset="256427.3125">20147 9707 190 0,'0'0'308'16,"0"0"-21"-16,0 0-21 0,0 0-25 0,0 0-21 15,12-4-23-15,-12 4-17 0,0 0-11 0,0 0-4 16,12 11-12-16,-12-11-5 0,9 10-12 0,-3-3-6 16,-2 2-9-16,1-4-6 0,5 5-2 0,-4-1-5 15,3-2-7-15,-2-1-6 0,7 1-2 0,-1 0-9 16,1 0-2-16,-2-1-11 0,4 0 1 0,-1-2-5 16,1-3-7-16,2 3-8 0,2-4 1 0,-1 0-3 15,2 0 8-15,3-4-27 0,-3 2 9 16,1-3-19-16,3-1 9 0,-5 1 3 0,2-4-7 0,-4 1 3 15,0 0-7-15,-5-2-10 0,1-3 5 0,-1 2-3 16,1-3-14-16,-1-4 4 0,-4 1-8 0,-3 0-2 16,0-1 0-16,-2 1-9 0,-1 2 5 0,-1-2-4 15,-4 0-1-15,-1 3-2 0,-3-3 4 0,-4 5-1 0,-2-1-3 16,-1 3 4-16,-4-4-11 0,-7 5 7 0,3-4 6 16,-4 6 0-16,1 0 1 0,-1 0 1 0,-2 1 3 15,2 2-1-15,-1 4 1 0,1 0 2 16,4-3-2-16,-1 3 12 0,2 3-6 0,2-1-6 15,3 3 4-15,-2 1-6 0,2-1 4 0,1 2 2 0,2 3 2 16,-1-3 1-16,5 3 3 0,1 4-9 0,0-3-4 16,2 0-25-16,2-1-19 0,0 4-33 0,2-1-42 15,1-1-51-15,0 2-48 0,4-4-114 0,-2 0-182 16,4-2-566-16,1-2 250 0</inkml:trace>
          <inkml:trace contextRef="#ctx0" brushRef="#br0" timeOffset="256684.6802">21089 9647 118 0,'0'0'323'0,"6"5"-18"15,-6-5-18-15,0 0-20 0,6 12 1 0,-6-12-15 0,0 14-6 16,0-14-12-16,0 20 1 0,-1-9-10 0,-2 2-17 15,0 3 0-15,1-2-5 0,-2 0-9 0,-1 0-7 16,-2 1-22-16,1 0-14 0,2 0-11 0,-5-1-15 16,1-1-10-16,-1-1-12 0,3 5-8 0,-6-4-9 15,3-1-9-15,-3 1-7 0,-7 5-17 0,6-6-21 16,1 0-33-16,3-8-43 0,-2 6-32 0,1 0-31 16,2-1-33-16,-2 2-44 0,1-5-38 0,0 3-45 15,5-3-73-15,4-6-265 0,-17 3-654 16,17-3 290-16</inkml:trace>
          <inkml:trace contextRef="#ctx0" brushRef="#br0" timeOffset="257297.0702">21497 9402 9 0,'4'-9'227'16,"5"2"-15"-16,0-3-11 0,4-2-12 0,-4 2-14 16,6 0-11-16,-1-1-11 0,-1 0-7 0,0 3-9 15,-2-2-10-15,5 2-12 0,-1 3-5 0,-1-2-13 0,-5 3-1 16,3 0-2-16,1 1-5 0,-1-2-5 15,-12 5-3-15,18-1-10 0,-18 1 2 0,15 3-6 16,-6 0 2-16,1 0-4 0,-10-3-2 0,13 12-4 0,-7-6-1 16,-3 4 2-16,5-2 2 0,-4 3-1 0,1 6 4 15,-4-1-5-15,1 0 5 0,-1 1 0 16,-1 4-5-16,-3-5-4 0,-1 7 1 0,1-4-3 0,-2-3 2 16,-1 7-8-16,-3-4 10 0,-4 3-6 0,1 0-9 15,-1-4 5-15,-2 4-1 0,-2-3-6 0,2-1 4 16,-2 2-7-16,2-9 0 0,1 4-6 0,-1-2 3 15,2-2-18-15,1-1 2 0,5-2 7 0,-5-1-10 16,0-1 7-16,4-1-12 0,2 2 4 0,6-7-2 16,-13 7 3-16,13-7-1 0,-9 6 2 0,9-6-8 15,-6 6 0-15,6-6 2 0,0 0-3 0,0 0-1 16,0 0-3-16,0 0-3 0,0 0 3 0,0 0-2 16,0 0 2-16,0 0 2 0,0 0-3 0,0 0 1 15,0 0 0-15,39-6-2 0,-39 6 6 0,16-1-12 16,-4 0 6-16,-12 1-12 0,25 0 9 0,-10-2 2 15,2 0-2-15,-1 2-2 0,-1 0 8 0,3-1-4 0,0 1 4 16,-2 0-2-16,2 0 3 0,0-2-1 0,0 2-11 16,0-2 4-16,-3 0 6 0,4 2 1 0,-3 2-12 15,-1-4-9-15,0 1-23 0,2 1-18 0,-7-3-26 16,-10 3-24-16,20-1-34 0,-20 1-40 16,19-2-47-16,-12 1-53 0,-7 1-290 0,18-7-617 0,-9 3 273 15</inkml:trace>
          <inkml:trace contextRef="#ctx0" brushRef="#br0" timeOffset="257587.8422">22330 9296 287 0,'0'0'315'0,"5"-12"-18"0,-5 12-17 16,0 0-9-16,6-11-18 0,-6 11-20 15,3-8-26-15,-3 8-19 0,0 0-16 0,0 0-19 0,0 0-2 16,0 0-1-16,0 0-7 0,0 42 5 0,-2-19-1 16,1 1-13-16,-1 2 11 0,-1 7-1 0,2-8-17 15,-4 2-1-15,4 0-13 0,-1-1-9 0,1 2-6 16,-4-2-8-16,4-2-11 0,-2-1-8 0,1 5-6 16,2-3-6-16,-4-1-6 0,7 0-6 0,-3-6-9 15,-3-1-27-15,1 0-33 0,4 1-31 0,1 0-41 16,-2-7-38-16,1 3-43 0,1-1-51 0,-2-2-62 15,1-1-364-15,2-2-706 0,-4-8 312 0</inkml:trace>
          <inkml:trace contextRef="#ctx0" brushRef="#br0" timeOffset="259573.3422">22415 8897 16 0,'14'3'160'16,"-14"-3"-10"-16,13 7-6 0,-13-7-9 0,13 4-3 15,-5 0-11-15,-8-4-5 0,16 6-6 0,-10-2-5 0,2 1-5 16,-8-5 1-16,15 6-10 0,-8 1-5 16,1 0 0-16,-2-1 6 0,1 0-10 0,3 1 1 15,-2-2-4-15,1 2-4 0,0 0 0 0,0 3-4 0,-2-4 2 16,4 1-4-16,-2 4-3 0,1-4-4 0,-1-1-2 16,3-1-2-16,0 4-5 0,-3-1-1 15,0-1-5-15,3 0 0 0,0 0-1 0,0 3-3 0,-5-5-2 16,5 4-7-16,-3-1 5 0,0 0-3 0,0 2-3 15,1-3 0-15,-1 0 7 0,0 4-7 0,0-5 1 16,0 0-3-16,0 6 0 0,0-5 0 0,0-1-1 16,-3 5 0-16,3-4 0 0,0 4-1 0,0-2-1 15,0 2-3-15,-2-4 1 0,1 4-3 0,2 0-4 16,-4-1 6-16,1 1-2 0,-4 0 2 0,8-1-3 16,-5 3 0-16,-3-3-3 0,3 2 3 0,-2 0-3 15,2 0-2-15,0 1-2 0,-3 0 4 0,2-2 0 16,-2 2 2-16,0 2-2 0,0 0 0 0,1-2 4 15,-1 4 0-15,1-4-2 0,-2 1 2 0,2 1 0 16,-1 1 7-16,-3-3-3 0,5 4 1 0,-4-3 0 0,1 4 0 16,-2-1 4-16,0 0 4 0,3-3-4 0,-6 10 9 15,3-9 9-15,-2 2-7 0,1 2 6 0,-4 4 0 16,4-1-3-16,-4-2 4 0,-2 3 7 0,1-1 2 16,-3 2-7-16,0 1 15 0,-1 0 4 0,1-1 6 15,-2 0-5-15,-1-3 2 0,3 0 0 0,0 4-7 16,-2-2 9-16,-1-5 0 0,4 6-1 0,-4-4-1 15,5-4 0-15,-2-3-6 0,3 3-3 0,0-1-4 16,1-4 4-16,-2 2-6 0,0-1-6 0,1-4-3 16,1 3-3-16,1-4-6 0,-2 1-2 0,1 1-5 15,5-9-2-15,-7 13-5 0,2-10-1 0,5-3-2 16,0 0-4-16,-6 15-3 0,6-15-2 0,-4 7-14 0,4-7-17 16,0 0-27-16,-9 8-35 0,9-8-32 15,0 0-45-15,0 0-37 0,0 0-53 0,-9 5-60 0,9-5-90 16,0 0-402-16,-15-18-864 0,8 11 383 0</inkml:trace>
        </inkml:traceGroup>
      </inkml:traceGroup>
    </inkml:traceGroup>
    <inkml:traceGroup>
      <inkml:annotationXML>
        <emma:emma xmlns:emma="http://www.w3.org/2003/04/emma" version="1.0">
          <emma:interpretation id="{315C9DD9-DEDA-461A-BDE3-765BC88564DE}" emma:medium="tactile" emma:mode="ink">
            <msink:context xmlns:msink="http://schemas.microsoft.com/ink/2010/main" type="paragraph" rotatedBoundingBox="6054,13395 27178,12082 27256,13339 6132,1465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7C0314B-A982-41DE-A4BE-B4694F5B50D6}" emma:medium="tactile" emma:mode="ink">
              <msink:context xmlns:msink="http://schemas.microsoft.com/ink/2010/main" type="line" rotatedBoundingBox="6054,13395 27178,12082 27256,13339 6132,14652"/>
            </emma:interpretation>
          </emma:emma>
        </inkml:annotationXML>
        <inkml:traceGroup>
          <inkml:annotationXML>
            <emma:emma xmlns:emma="http://www.w3.org/2003/04/emma" version="1.0">
              <emma:interpretation id="{E81A777C-307F-4A2E-8495-DA0782AFDF6E}" emma:medium="tactile" emma:mode="ink">
                <msink:context xmlns:msink="http://schemas.microsoft.com/ink/2010/main" type="inkWord" rotatedBoundingBox="6054,13395 10041,13147 10105,14177 6118,14425"/>
              </emma:interpretation>
            </emma:emma>
          </inkml:annotationXML>
          <inkml:trace contextRef="#ctx0" brushRef="#br0" timeOffset="277226.6028">4371 12470 185 0,'0'0'186'0,"1"-13"-11"0,-1 13-6 0,0 0-3 0,3-11-9 16,-3 11-6-16,3-11-4 0,-3 11 0 0,0 0-8 15,5-13-18-15,-5 13 0 0,0 0-5 0,0-13-4 16,0 13-1-16,1-12-8 0,-1 12-5 0,0 0-8 15,0 0-4-15,-3-17-14 0,3 17 1 0,0 0-9 16,-6-11-3-16,6 11-9 0,-7-3-4 0,7 3-10 16,-12-4 2-16,12 4-4 0,0 0-1 0,-24 5-3 15,24-5-3-15,-21 2-4 0,12 2 1 0,-3 2 1 16,0-2-2-16,-1 0 1 0,0 6-1 0,-1-3-2 16,1 0 1-16,-1 3 5 0,2-2-1 0,-1 3 2 0,3-1-7 15,-1 0 2-15,2 1 3 0,2-1-8 0,-4-1 6 16,4 0-6-16,-1 6 3 0,1-3-4 15,2 2-1-15,-2 0 0 0,3-3-4 0,1 2 2 16,-3 0 5-16,1 2-8 0,4-1-1 0,1 4 3 0,-2-5-4 16,2 2 3-16,0-2 0 0,0 2 1 0,0-1-2 15,-3 0 1-15,3 1-3 0,3-1-5 0,-1-2 19 16,-2 2-1-16,1-3-5 0,4 0-1 16,-4-1 1-16,4 5 0 0,-2-5-7 0,0 0 3 0,0 1 2 15,1-3 0-15,-1 3-3 0,3-3 7 16,0 2-7-16,0-2 8 0,3 0-5 0,-3-2 8 0,4 3 1 15,-1-4 7-15,2-2 16 0,-1 0-13 0,6 2 0 16,1-2 1-16,1-3-5 0,1 0 0 0,2-3-5 16,6 0 3-16,0 1 6 0,1-3-10 0,-1 0 3 15,1 2-7-15,1-5-5 0,-1 3-3 0,-1 0-4 16,3-1 5-16,-4 1-3 0,1-1 0 0,-4-1-5 16,2 0 7-16,-6 2 6 0,1 1-19 0,-4 2-15 0,2-1-15 15,-3 0-24-15,-3 2-11 0,-2-3-23 16,-10 4-16-16,14 0-15 0,-14 0-15 0,0 0-21 15,0 0-24-15,0 0-26 0,0 0-24 0,0 0-37 16,0 0-252-16,0 0-559 0,0 0 248 0</inkml:trace>
          <inkml:trace contextRef="#ctx0" brushRef="#br0" timeOffset="277523.3943">4560 12710 74 0,'0'0'232'0,"0"0"-6"16,0 0-11-16,0 0-5 0,-18 16-8 0,17-3-4 15,-2 0-5-15,0 3-6 0,2 2-7 0,-2 4-6 16,0 4-7-16,0 1-8 0,3-2-2 0,-3 2-8 16,-2 2-3-16,4-2-5 0,-1 1-9 0,2-1-8 15,-4 12-3-15,4-13-12 0,-2 1-13 0,-2 1-6 16,1-4-11-16,0 1-1 0,1 1-14 0,1-2 11 15,-2-8-19-15,1 1 4 0,2-2-14 0,-1 2-1 16,1-1-3-16,-2-2-3 0,2-14-21 0,-3 17-26 16,3-8-22-16,0-9-22 0,-1 11-22 0,1-11-23 15,0 0-27-15,1 13-36 0,-1-13-46 0,0 0-53 0,0 0-287 16,0 0-591-16,26-24 261 0</inkml:trace>
          <inkml:trace contextRef="#ctx0" brushRef="#br0" timeOffset="277889.4721">5078 12767 46 0,'0'0'251'0,"0"0"-12"0,0 0-7 16,0 0-13-16,0 0-4 0,0 0-8 0,-17 34-8 15,16-18-12-15,1 3-6 0,0 1-9 0,-2 3-7 16,0-4-12-16,0 4-5 0,6-2-14 0,-2 3-8 16,-1-6 2-16,2 0-11 0,-1 4-1 0,1-6-14 15,3 2-12-15,0-5-1 0,0 0-7 0,0-2-6 16,1 2-3-16,1-6 1 0,2-1-9 0,-1-3-1 16,3 1-5-16,1-6 1 0,5 2-4 0,-1-5-6 15,-2-1-9-15,4-4-4 0,0 2 6 0,2-5-13 16,3-1 3-16,-9 3-4 0,6-9-3 0,-2-3-9 0,-1 0 3 15,-3 0-6-15,-1 0-5 0,-2-1-16 0,-1-1-14 16,-2 1-15-16,-3 0-13 0,0 6-24 16,-4 3-25-16,1-3-26 0,-3 7-29 0,0 11-38 0,-5-20-41 15,4 12-62-15,1 8-239 0,-8-16-578 0,4 11 257 16</inkml:trace>
          <inkml:trace contextRef="#ctx0" brushRef="#br0" timeOffset="278555.5156">5824 12302 45 0,'0'0'248'16,"0"0"-15"-16,0 0-10 0,0 0-8 0,-12 25-10 15,12-10-5-15,-2 9-10 0,4 1-7 0,-2 1-8 16,3 9-7-16,-2 3-13 0,1 1 1 0,1 0-8 16,0-1-9-16,1 3-17 0,-2-1 3 0,2-1-12 15,-1-2-8-15,-3 1-5 0,6-3-10 0,-6 0-12 16,1-8-6-16,2-2-4 0,-3-4-11 0,0-2-1 0,0 2-6 16,2-7 1-16,-2-1-14 0,0 3 3 0,0-8-8 15,1 3 0-15,-1-11-5 0,3 14 2 16,-3-14-9-16,3 13 0 0,-3-13 4 0,0 0-1 0,0 0-6 15,0 0 8-15,0 0-13 0,0 0 1 0,0 0-13 16,20-20-10-16,-14 7-12 0,0-3-9 0,4-4-12 16,1 1-4-16,1-3-7 0,-2 2 8 0,-1-2-2 15,-2 6 3-15,7-3 3 0,-5 4 8 0,1 2-2 16,-1-1 3-16,2 0 7 0,-2 3-1 0,2 1 4 16,0 2-1-16,-1 2 5 0,-1-1-1 0,2 3 3 15,-2 1 2-15,1-1-1 0,-10 4 11 0,22-3-4 16,-10 4 5-16,3 1 5 0,-3-1 2 0,5 3 6 15,-5 2 0-15,1 1 5 0,3 3 2 0,-2-2-1 16,-1 2 1-16,2-3 9 0,-1 6-5 0,2-2 4 16,0 3 0-16,-4-4 2 0,0-1-10 0,-3 2 3 15,0 1-3-15,0-5 5 0,-1 3-3 0,-2-3 0 16,-5 1-1-16,-1-8 0 0,2 17 5 0,-4-7 1 0,2-10 0 16,-10 16-1-16,1-8 4 0,-2 3-6 0,-2 0 7 15,-4-2-6-15,-1 0 1 0,2 0 1 0,-2-1-4 16,-1 0 1-16,-1-3 0 0,4-1 2 15,0 0 1-15,1-2-3 0,-2 2 2 0,5-2 2 0,0-2-8 16,12 0 7-16,-19 0-4 0,10 3-6 16,9-3 6-16,0 0-1 0,0 0-4 0,-19-4-8 15,19 4 6-15,0 0-12 0,0 0-4 0,-6-8-14 0,6 8-9 16,0 0-19-16,0 0-24 0,0 0-19 16,16-23-23-16,-10 16-31 0,-6 7-36 0,12-12-36 0,0 2-49 15,0 3-260-15,-3-2-567 0,6 0 251 0</inkml:trace>
          <inkml:trace contextRef="#ctx0" brushRef="#br0" timeOffset="279015.7154">6650 12808 93 0,'4'-7'287'0,"-4"7"-13"0,0 0-15 0,0 0-11 16,0 0-21-16,0 0-16 0,0 0-20 15,0 0-20-15,0 0-15 0,12-3-14 0,-12 3-7 16,0 0-2-16,0 0-4 0,5 18-4 0,-5-18-6 16,3 10-3-16,-3-10 0 0,6 17-6 0,-3-4 6 15,0-3-6-15,-2 0-14 0,-1-10 3 0,9 21-7 0,-6-15-7 16,3 3-3-16,-2-4-14 0,2 5 2 0,-6-10-11 16,11 11 1-16,-2-5-6 0,-3-1-10 15,-6-5 1-15,19 7-2 0,-8-4-5 0,-2-2-1 0,-9-1-8 16,23-1 5-16,-11 1-4 0,5-4-8 0,-5-2-2 15,1 0 0-15,5-1-18 0,-6-1 7 0,0-3-18 16,1 1-3-16,-2-5-9 0,1 2-5 0,-2 0-7 16,4-3-1-16,-9 2-3 0,6-3 8 0,-2 4-3 15,-2 0 5-15,-1-2 3 0,0 7 4 0,-1 0-1 16,-5 8 5-16,9-11-1 0,-9 11-2 0,6-7 6 16,-6 7-1-16,0 0 0 0,0 0 2 0,0 0 3 15,0 0 2-15,0 0 6 0,19 13-5 0,-17-6 1 16,6 6-3-16,-2-4 4 0,0 3 1 0,2-2 8 15,-2 1-9-15,4 2 2 0,-1-1 2 0,-4 0-5 16,4 0 3-16,-2-1-1 0,-1-3-7 0,0 1-24 0,1-3-25 16,-1-1-31-16,-6-5-34 0,12 6-41 0,-12-6-48 15,8 4-71-15,-8-4-241 0,0 0-567 16,0 0 252-16</inkml:trace>
          <inkml:trace contextRef="#ctx0" brushRef="#br0" timeOffset="279295.5829">7328 12271 135 0,'0'0'256'0,"0"0"-10"0,0 29-10 16,-1-15-3-16,5 8-2 0,-4 1-11 0,3 2-12 15,0 1-5-15,0 4-12 0,0-3-9 0,5 8-9 16,-2 0-13-16,-2-4-8 0,5-7-3 0,-6 5-14 0,6 6-13 15,2-11-7-15,-4 0-8 0,2-2-13 16,-3-1-9-16,4 0 2 0,-4-5-18 0,0-2-4 16,5 1-5-16,-5-3-7 0,0 0-5 0,1-5-3 15,-4 3-14-15,2-6-31 0,-5-4-23 0,8 9-25 0,-8-9-36 16,11 5-40-16,-11-5-38 0,12 0-49 16,-12 0-57-16,16-11-261 0,-13 0-573 0,5 1 255 15</inkml:trace>
          <inkml:trace contextRef="#ctx0" brushRef="#br0" timeOffset="279577.4448">7798 12559 10 0,'0'0'269'0,"0"0"-10"0,0 0-6 16,0 0-11-16,-19 31-11 0,8-18-10 0,2 0-11 16,-1 2-11-16,-3 5-9 0,-2 0-10 0,4 3-6 15,1-2-16-15,-2 1-2 0,1 1-8 0,-1-1-10 16,8-5-3-16,-8 1-3 0,9-1-14 0,-1-1-11 15,-2 1-2-15,3-3-8 0,3 1-3 0,-3-3-11 16,6 0-2-16,-3-12-8 0,3 16-5 0,0-9 1 16,0 2-3-16,-3-9 0 0,16 8-6 0,-6-5-9 15,2 0-3-15,2-2-6 0,2-2-3 0,4-2-9 16,-1 2 2-16,0-5-2 0,8 4-1 0,2-3-21 16,0-5-18-16,-3 5-20 0,1 3-23 0,-2-3-24 15,3-1-25-15,-5 2-28 0,-4 1-31 0,-1 2-39 16,-3 0-48-16,4-1-73 0,-5 2-241 0,2-2-609 0,-6 2 271 15</inkml:trace>
        </inkml:traceGroup>
        <inkml:traceGroup>
          <inkml:annotationXML>
            <emma:emma xmlns:emma="http://www.w3.org/2003/04/emma" version="1.0">
              <emma:interpretation id="{0E2EF7C5-4895-41E9-8E9E-4E7FA2F16C38}" emma:medium="tactile" emma:mode="ink">
                <msink:context xmlns:msink="http://schemas.microsoft.com/ink/2010/main" type="inkWord" rotatedBoundingBox="10928,13241 14535,13017 14588,13864 10980,14088"/>
              </emma:interpretation>
            </emma:emma>
          </inkml:annotationXML>
          <inkml:trace contextRef="#ctx0" brushRef="#br0" timeOffset="280349.1952">8958 12225 124 0,'0'0'223'0,"0"0"-15"0,0 0-9 0,0 0-3 16,0 0-3-16,0 0-6 0,-3 40-11 15,2-16-1-15,-5 1-4 0,6 10-11 0,0 6-5 0,3-7-10 16,-6 2-8-16,3 2-7 0,6 0 2 0,-3-2 0 16,1 1-7-16,2-1-7 0,0 1-6 0,-4-11-11 15,4 1 1-15,0-5-9 0,-3 2-12 0,1-3-4 16,2-4-3-16,0 7-13 0,-1-6-9 16,-2-1-2-16,3-3-1 0,-3 1-3 0,0-2-7 15,0-1-1-15,-2-1-10 0,2-2-14 0,3-2-23 0,-6-7-22 16,3 14-26-16,-3-14-30 0,0 0-20 0,0 12-32 15,0-12-44-15,0 0-37 0,0 0-62 0,0 0-216 16,22-23-540-16,-11 10 239 0</inkml:trace>
          <inkml:trace contextRef="#ctx0" brushRef="#br0" timeOffset="280910.8455">9318 12674 40 0,'0'0'240'0,"0"0"-16"0,0 0-13 0,0 0-12 15,0 0-8-15,0 0-4 0,0 0-9 0,0 0-6 0,-42 15-14 16,32-9-6-16,-2 7-10 0,-2-3-10 0,1 4-7 16,-3-4-4-16,4 8 0 0,-5-4-14 0,4 4-1 15,-4-1-12-15,7-2-5 16,-5 1-4-16,5 5-4 0,1-6-6 0,1 1-4 0,-1-3-11 0,6-1-9 16,-4 0 2-16,4 1-6 0,0-3-1 15,3 1-6-15,0-11-3 0,0 21-2 0,3-14-6 0,-3-7 14 16,10 14-13-16,-4-8-1 0,3 0-1 0,2-1 1 15,2 1-3-15,2-2-2 0,1-3-2 0,1 1 2 16,7-4 0-16,1 1-3 0,3-3-3 0,-1-2-4 16,6 1-1-16,6-3 1 0,-1 0 0 0,1-2-3 15,0-5 2-15,0 1-6 0,3-1-3 0,-7 0 10 16,1-3-8-16,3 2 3 0,-9 3-5 0,3-6 3 16,4-3-3-16,-4 2 1 0,-1-2-1 0,-6 6-8 0,-5-6-2 15,1 4-2-15,-4 0 2 0,0 0-4 0,-6 3 3 16,-3 0 1-16,-5-1-2 0,2 3 2 0,-3 0 1 15,-6-1 1-15,3 3-1 0,0 11-2 16,-10-17 0-16,-2 10 1 0,-5 1 2 0,1 2 2 0,-3 3-5 16,-10-1 4-16,2 4-3 0,-1 3 4 0,-2 1-4 15,5 5 8-15,-2-2-5 0,2 2 1 16,2 3-4-16,4 1 0 0,0 2 6 0,2-1 0 0,7-3 0 16,-2 7 1-16,4-3-2 0,2-2 3 0,3 2 5 15,3 1 4-15,3-1-2 0,0 1 7 16,0-1-1-16,8-1 9 0,-2 1 6 0,4-3 10 0,7 2 3 15,2-5-1-15,3 1-2 0,2-1 2 0,3 0-2 16,9-4 2-16,-8-1-3 0,8 1-2 0,1-3-9 16,-9-1-3-16,-1-3-3 0,9 0-4 0,0-3-14 15,-6-1-32-15,-2-3-29 0,-4 1-35 0,-2 4-40 16,2-6-47-16,-8 3-57 0,-2-1-81 0,-5-5-276 16,1-1-642-16,2-1 284 0</inkml:trace>
          <inkml:trace contextRef="#ctx0" brushRef="#br0" timeOffset="281331.2375">10539 12425 51 0,'0'0'249'0,"0"0"-17"0,-41 15-10 0,30-7-16 0,-4 0-9 15,-1 3-18-15,-1-1-14 0,1 1-11 0,3 0-12 16,-2 2-14-16,3-2-11 0,0 0-13 0,4 0-11 16,1 2-10-16,-1-3-6 0,4-3-7 15,1 1-7-15,3-8-5 0,-2 18-5 0,2-18-5 0,3 15-4 16,0-7 0-16,3-5-6 0,5 4 1 0,2 1 3 16,2-3-1-16,2 0 4 0,-1 2-1 0,3 0-1 15,1-2 3-15,4 0 1 0,0 5-2 0,2-6-2 16,0 3-2-16,-2 2 0 0,-2-2 3 0,5 0 0 15,-3 1-4-15,-2 3 2 0,-6 0 1 0,-1-4-5 16,0 3 0-16,-3 0-1 0,-3 1-4 0,0-4 5 16,-6 6 6-16,-3-2 2 0,0 0-1 0,-3 0-1 15,-7-2-1-15,-2 7-4 0,-2-4-1 0,-7-1-3 0,-1 2-8 16,-6-2-1-16,2 0-3 0,-11 4 5 16,6-5-13-16,-8 0-4 0,12-3-8 0,5 1-23 15,2-2-14-15,4-2-18 0,0-4-24 0,1 1-31 16,4-1-43-16,11 0-46 0,-13-5-53 0,13 5-304 15,-6-14-598-15,6 14 265 0</inkml:trace>
          <inkml:trace contextRef="#ctx0" brushRef="#br0" timeOffset="282320.8371">10812 12590 25 0,'0'0'290'15,"9"-4"-31"-15,-9 4-25 0,0 0-18 0,0 0-10 16,0 0-10-16,14 10-14 0,-14-10 0 0,9 13-16 16,-2-2-6-16,-1 0-10 0,4 0-9 0,-4 3-10 15,5-1-2-15,-5 0-6 0,3 2-5 0,-3 3-11 16,1-2 0-16,1-1-8 0,-4 1-8 16,4-1-11-16,-2-4-2 0,-1 6-15 0,-3-5-3 0,1-4 1 15,1 1-7-15,-4-9-5 0,5 14-3 0,-5-14-3 16,3 8-6-16,-3-8-1 0,0 0-8 0,3 12 9 0,-3-12-12 15,0 0 3-15,0 0-5 0,1 8-1 0,-1-8-5 16,0 0-6-16,0 0-5 0,0 0-9 16,0 0-11-16,9-33-17 0,-4 22-6 0,-2-4 1 15,3-1-9-15,4-4 5 0,-4 3-6 0,8-1 0 0,-5 3 6 16,-2-1 3-16,-1-1 4 0,9 8 2 0,-3-4 2 16,0 6 4-16,0-4 4 0,-2 4-1 0,1 3 11 15,-3-1 2-15,-8 5 7 0,20-2 4 0,-10 2 6 16,-10 0 8-16,17 9 10 0,-7-3 2 15,4 2 0-15,-5 2 10 0,-1 3 4 0,3-1 0 0,-2 3 1 16,1-2 5-16,-1 3 0 0,0-1 3 0,0-1-6 16,-1 3 0-16,-1-4-5 0,3 2-1 0,-2-6-1 15,-4 2-3-15,4 1-4 0,-2-4 1 0,-3 2-4 16,0-2-6-16,-3-8-2 0,4 11 0 0,-4-11 4 16,5 7-2-16,-5-7-4 0,6 8 1 0,-6-8-1 15,0 0-1-15,0 0-1 0,0 0-1 0,0 0-1 16,0 0-8-16,0 0 0 0,0 0-2 0,19-18-21 15,-16 4-9-15,2 1-9 0,1-2-4 0,0-1-11 16,2-6-5-16,3 1 1 0,-2-3-4 0,3 2 1 0,-3-2 3 16,1 2 7-16,-1 4-1 0,2 2 10 15,-3 3 3-15,0-2 4 0,-1 4 2 0,-1 4 1 0,0-1 5 16,0-1 4-16,0 3 1 0,-6 6 0 0,12-8 11 16,-12 8 0-16,0 0 7 0,18 5 2 15,-18-5 10-15,11 13 3 0,-8-6 7 0,2 6 2 16,1-2 10-16,0 0-1 0,0 3 2 0,2 3 6 0,-1-2 0 15,1-2-5-15,2 1 2 0,-1 1 4 0,3-2-2 16,-3 0-5-16,6-1 7 0,-5 1 3 0,4-2-2 16,-1-4-6-16,5 3 4 0,0-6-7 15,-2 3-6-15,1-4 3 0,1-3-5 0,1 4 6 0,2-4-6 16,1-4-8-16,2 2 4 0,2-2-8 0,-1-1-4 16,0-4 3-16,1-2 0 0,-3 1-4 0,3 2-1 15,-5-5 4-15,4 2-5 0,-3-4-4 0,1-1 2 16,-4 1-9-16,2 1 2 0,-2-1-2 0,-8 0 7 15,2 3-10-15,-2 1 5 0,-2-1 1 0,0 0-3 0,-6 4 2 16,1-2-3-16,-1 2 3 0,-3 8 3 16,-1-18-6-16,1 18 2 0,-8-11-4 0,1 4 5 15,7 7 1-15,-17-11-4 0,7 9 1 0,-7-3-2 0,3 5 6 16,-4 0 2-16,3 1-10 0,0 3 5 0,1-1-4 16,-3 4 4-16,3 1-2 0,1 0 0 0,-2 2 0 15,1 2 7-15,4 2-4 0,1 0 13 0,1 1-11 16,0-2 11-16,5 1-16 0,-2 3 18 0,5 0-3 15,3-6 10-15,2 5 1 0,0-3 13 0,6 1-1 16,-1-2 8-16,2 0 12 0,8-2-7 0,4 2 5 16,-2-4-1-16,5 0 3 0,1 2-4 0,2-5-6 15,0-3 8-15,12 3-16 0,-2-3 4 0,-7-2-9 16,4 0-2-16,-6-1-6 0,1 0 1 0,-6 0-12 16,1 1-22-16,-1-4-48 0,-9 1-40 0,1 0-43 15,0 2-38-15,-7-2-54 0,1 2-62 0,0-1-93 16,-12 2-278-16,11-8-720 0,-11 8 319 0</inkml:trace>
        </inkml:traceGroup>
        <inkml:traceGroup>
          <inkml:annotationXML>
            <emma:emma xmlns:emma="http://www.w3.org/2003/04/emma" version="1.0">
              <emma:interpretation id="{E074B1FF-30FD-4104-922A-47E695667CA2}" emma:medium="tactile" emma:mode="ink">
                <msink:context xmlns:msink="http://schemas.microsoft.com/ink/2010/main" type="inkWord" rotatedBoundingBox="15209,12853 21075,12488 21152,13719 15286,14083"/>
              </emma:interpretation>
            </emma:emma>
          </inkml:annotationXML>
          <inkml:trace contextRef="#ctx0" brushRef="#br0" timeOffset="283235.0942">13294 12526 109 0,'-8'-14'316'16,"2"0"-18"-16,-1-2-19 0,0 5-21 0,2-4-15 16,2 4-18-16,-1-1-16 0,-1-3-9 0,5 15-26 15,0-17-16-15,0 17-12 0,5-15-15 0,1 5-11 16,1 3-16-16,8 0-2 0,1 4-14 0,1-3-10 15,4 1-7-15,7 2-7 0,0 0-5 0,4 3-7 0,-3 3-3 16,3-3-9-16,-4 7-6 0,5-3-3 16,-5 6-6-16,2 0 0 0,-5 4 2 0,-4 0 0 15,-1 0-10-15,-5-2 5 0,-3 3 1 0,-6 0 0 0,-3 2-3 16,-2-2 2-16,-5 7-3 0,-8-2 6 0,-2 0-5 16,-2-3 6-16,-5-2-7 0,0 2-1 15,-12 4-4-15,6-7-1 0,1 0-2 0,3-2-1 0,-2-2-3 16,-1 3-6-1,4-6-14-15,3-1-14 0,2 0-22 0,2-1-20 0,3-1-29 0,4-4-32 0,8 0-38 16,-12 3-40-16,12-3-50 0,0 0-248 0,0 0-547 16,0 0 242-16</inkml:trace>
          <inkml:trace contextRef="#ctx0" brushRef="#br0" timeOffset="282911.5557">13306 12368 94 0,'0'0'302'0,"6"5"-4"0,-6-5-10 16,7 13-7-16,-1-5-7 0,0 7-14 0,-1 1-8 16,7 7-5-16,-2 1-4 0,0-1-9 0,2 3-9 15,0 0-11-15,3 5-13 0,-1 1-2 0,2 2-6 16,-5-7-17-16,0-3-16 0,3 2-17 0,5 5-8 15,-4-6-16-15,-1-1-7 0,2-1-13 0,-7 0-9 16,4-2-16-16,-1 0 3 0,-3 0-7 0,3 0-9 16,-7-3-24-16,-2-1-30 0,1-3-28 0,-2-3-35 0,-2 3-43 15,0-3-19-15,0-11-26 0,-2 17-28 0,-2-10-33 16,4-7-39-16,-8 10-49 0,8-10-82 16,0 0-198-16,-18-3-621 0,18 3 274 0</inkml:trace>
          <inkml:trace contextRef="#ctx0" brushRef="#br0" timeOffset="283804.5837">13899 12505 105 0,'0'0'269'0,"18"-2"-25"15,-18 2-12-15,15 0-14 0,-15 0-5 0,12 6-16 16,-12-6-4-16,12 5-15 0,-6 2-10 0,0-2-15 16,-2 3-12-16,5 2-15 0,-6-2-2 0,3 1-9 15,2 5-10-15,2-3 0 0,-1 3-10 0,-3-1-9 16,2-1-4-16,2-3-13 0,-2 4-4 0,-2-4-4 16,1 1-10-16,-4-3-3 0,-3-7-6 0,13 13-4 15,-7-8-2-15,-6-5-3 0,6 9-2 0,-6-9-5 16,8 6 2-16,-8-6 0 0,0 0-4 0,0 0-3 0,0 0-6 15,13-15-7-15,-13 15-11 0,9-15-6 0,-6 3-13 16,3-1-13-16,-1 0-6 0,4-11-9 16,-4 2 1-16,3 1 0 0,1-2 8 0,1 3 1 0,-1 2 4 15,2 5 5-15,-2-3 0 0,1 2 6 0,1 2 3 16,-1 2 0-16,-3 4 7 0,7-3-1 0,-4 7 10 16,-1-4 2-16,3 6 6 0,-12 0 5 0,23 0 4 15,-12 3 6-15,3 1 3 0,1 2 4 0,-2 1 0 16,4 3 0-16,-4-2 5 0,2 3 1 0,-2-3-4 15,8 5 0-15,0-2-4 0,-3-2 0 0,3 2-2 16,-2-5 0-16,5 1-1 0,-4-2-4 0,-3 1 3 16,9-3-5-16,-7-1 0 0,8 0-2 0,0-6-1 15,0 2 3-15,0-2-4 0,-1 0-1 0,1-2 1 16,-3 0 0-16,-1-4 0 0,-7 2 1 0,-1 0-5 0,0 0 4 16,-2 1-2-16,-4-1 3 0,0-1-5 0,-4-1 2 15,-1-4-2-15,-1 7 1 0,-3 7-1 16,-4-18 1-16,4 18-1 0,-15-12 1 0,4 7-6 15,-5-1 2-15,-4 1-3 0,-1 2 4 0,-4-1-1 0,-6 4 0 16,2-2 1-16,1 4-2 0,3 3-2 0,-2 2 0 16,8-1 0-16,1 0 3 0,-2-1-4 0,7 2 3 15,-2 1 0-15,6 1-12 0,-1-7-15 0,1 3-16 16,0 1-15-16,9-6-17 0,-9 11-22 0,9-11-25 16,-6 4-32-16,6-4-28 0,0 0-29 0,0 0-44 15,0 0-176-15,0 0-465 0,30-19 205 0</inkml:trace>
          <inkml:trace contextRef="#ctx0" brushRef="#br0" timeOffset="284265.3916">14964 11991 29 0,'3'-6'280'0,"-3"6"-21"0,6-9-24 16,0 1-27-16,-6 8-21 0,0 0-5 0,0 0-10 0,0 0-7 15,18 14-2-15,-12-3-12 0,0 5-5 0,-2 8-9 16,5 0-10-16,-1 5-1 0,-1 7-7 15,2 1-4-15,3-1-8 0,-3-1-8 0,3-1-9 16,-1 2-9-16,-4-2-3 0,0-6-7 0,1-7-9 0,-2 5-5 16,1-5-9-16,-2-3-1 0,2-2-4 15,-2-1-3-15,-2-4-5 0,-2-3-6 0,2 0-4 16,-3-8 5-16,2 15-2 0,-2-15-3 0,4 13-1 16,-4-13-1-16,0 0-2 0,0 0-5 0,0 0 0 0,0 0-5 15,0 0 2-15,23-16-4 0,-18 7 1 0,4-3 0 16,2-3-11-16,1 3-5 0,-2-5-1 0,8-1-4 15,-4 0 5-15,3-1-2 0,0 0 3 0,1 2-3 16,-2 3 2-16,1 2 0 0,-3 3-2 0,0-1-1 16,4 0 0-16,-3 6 4 0,-2 1 1 0,5 1-2 15,-5-1 3-15,-13 3-1 0,23 5 8 0,-10 1-1 16,-1-2 2-16,-4 3 6 0,1-3 2 0,-3 6 0 16,-2-3 9-16,2 7 6 0,-5-4 12 0,-1 1 0 15,-1 2 5-15,-5 0 3 0,-4-1 1 0,-4 1-6 0,-2-2 0 16,-4 6-7-16,0-5-1 0,-7 1-4 15,1 0 4-15,-1 0-4 0,2-2-4 0,0-2-5 16,2 2-3-16,4-5-6 0,1-1-18 0,-1 0-23 0,5-1-20 16,1 1-28-16,4-4-34 0,9-1-48 0,-19 0-57 15,19 0-68-15,0 0-312 0,-9-10-646 0,9 10 286 16</inkml:trace>
          <inkml:trace contextRef="#ctx0" brushRef="#br0" timeOffset="285039.52">15746 12442 139 0,'15'-1'247'0,"-15"1"-6"0,18-6-9 0,-14 4-14 16,-4 2-15-16,16-9-20 0,-8 3-19 0,-1-1-9 16,1 0-16-16,2 1-17 0,-4-2-8 0,5-6-12 15,1 6-7-15,0-7-13 0,-4 4-4 0,4-4-10 16,-3-1-4-16,8-5-8 0,-7-4-4 0,7 1-5 15,-1-8-5-15,0-2-8 0,1-2-5 0,-5 1-7 16,0 10-11-16,-5-13-7 0,-1 3-8 16,-3-3-7-16,0 3 0 0,-6-2 5 0,-1 10-3 0,-2 1-2 15,0 0 1-15,-2 2 5 0,-2 4-4 0,-2-2 2 0,3 8 5 16,-3 1 0-16,-1-2-2 0,4 5 1 16,-3 0 6-16,-2 3-3 0,5 5 2 0,-1-1 0 15,-2-2-1-15,12 5-1 0,-21 5 4 0,12 0-1 0,-3 6 4 16,3-4 3-16,-3 6 3 0,5 1 3 15,-4 8 7-15,4 2 4 0,-2 0 0 0,-1 2 1 16,4-1 5-16,0 12 2 0,0-11 4 0,4 10 1 0,-1 1-5 16,3-7 6-16,0 4-5 0,2 5 0 0,1-4-6 15,3 2 1-15,0-9 0 0,0 8-4 0,-2-8 0 16,2 0-3-16,1-1-2 0,1-2-2 0,1-1 3 16,-2-3 0-16,5 1-3 0,-1-5-1 0,-1 3 0 15,1-3 2-15,0-2 0 0,3-1 0 0,-1-1-1 16,2-2 4-16,0-2-1 0,6 3-2 0,-2-4 0 15,1-2-3-15,7 1 3 0,-5-4-7 0,5-1 2 16,0-2-3-16,0-2 0 0,1 0 0 0,0-1-5 16,-1-2 3-16,3-1 0 0,-2 2-1 0,-1-3-6 15,3 0 2-15,-2-4-2 0,1 0-4 0,-3-4-7 16,4 3-4-16,-3-3-4 0,0 2-2 0,-2-5-9 16,-2 1 2-16,-4 4-3 0,-1-5 2 0,-3 0 1 15,-3 5 6-15,-3-4 2 0,-2 2-2 0,-4 0 10 0,0 2-2 16,-1-1-1-16,-4 0 1 0,-1 0 5 0,-1 6-1 15,-4-5 6-15,1 6-6 0,-5-4 1 16,-2 2 11-16,0 0 0 0,-3 3 5 0,2-1 3 0,0 5-1 16,-1-3-1-16,5 1 5 0,-5 2-6 0,16 2 2 15,-25 3-6-15,16 1-1 0,-5 2 4 0,2-2-3 16,3 5-1-16,-1 0 1 0,3 0 1 0,1 2 9 16,0 3-5-16,3 1 4 0,-2 2-5 0,4-3 3 15,-1 1 4-15,4 1 0 0,2 2-2 0,-1-2 6 16,3 0 4-16,2 0-5 0,2-1 4 0,-1-1 7 15,4 2-15-15,-1-2-1 0,2-2 9 0,-1-2 1 16,1 0-16-16,3-3 10 0,1 3-2 0,0-6-3 16,2 2 1-16,5-3-6 0,-3 2 3 0,-1-3-16 15,5 0-19-15,-7-2-25 0,6-1-29 0,-5-3-32 16,-1 0-35-16,-2 1-43 0,0-3-46 0,0-3-62 16,-5 0-231-16,1-2-569 0,-1 1 252 0</inkml:trace>
          <inkml:trace contextRef="#ctx0" brushRef="#br0" timeOffset="285907.4871">16937 12261 85 0,'0'0'252'0,"3"-7"-13"0,-3 7-17 0,0 0-15 15,8-11-12-15,-8 11-18 0,0 0-12 0,0 0-10 16,9-5-8-16,-9 5-6 0,0 0-11 0,0 0-4 16,0 0-2-16,18 15-9 0,-14-8 0 0,-4-7-2 15,9 14 0-15,-4-6-6 0,3 3-1 0,-3-1-9 16,2 1 0-16,-1-1-6 0,2 2-3 0,-2 1-9 15,1-3 1-15,1-1-9 0,-2-1-6 0,3 2-2 16,-3-3-2-16,1-2-11 0,1 1-1 0,-8-6 1 16,10 10-7-16,-3-7-2 0,1 2-4 0,-8-5-6 15,13 7 0-15,-13-7-5 0,17-4 5 0,-17 4-10 16,13-3 10-16,-13 3-16 0,15-8 4 0,-9 2-6 16,0-1 6-16,1-1-10 0,1-5-3 0,-2 0 2 15,3 1-1-15,-2-1-7 0,4-2-9 0,-4-1 9 16,1-1-4-16,-1 2-1 0,2 0 3 0,-5 4 0 15,5-2 0-15,-4 2-1 0,-1 1 1 0,1 3-1 16,-5 7 5-16,4-7-5 0,-4 7-2 0,0 0 5 16,6-7-1-16,-6 7-1 0,0 0 2 0,0 0-4 15,0 0 4-15,0 0 6 0,0 0-4 0,17 20 4 0,-17-20 5 16,7 18 1-16,-4-11 6 0,0 4-3 0,3 0-3 16,-3 2 0-16,3-2 6 0,-1-2-2 15,3 0 3-15,-2 2-5 0,2-4 6 0,-2 2-3 0,1-1 3 16,1-1-11-16,-1-1 15 0,2-1-11 0,-9-5 0 15,15 7-8-15,-7-6 4 0,-8-1 2 0,13 5 2 16,-13-5 0-16,15-4-5 0,-15 4 4 0,13-3-3 16,-4-3-6-16,-1-1 5 0,-2-1-2 0,1 0 5 15,1-4-8-15,-1 0 3 0,0 1-1 0,-1-8 5 16,0 4-4-16,0 1 5 0,2-2-10 0,-2 3-2 16,0 0 4-16,-3 6 4 0,1-4 8 0,1 1 2 15,-5 10 17-15,4-10-10 0,-4 10-5 0,6-11 8 16,-6 11-12-16,0 0-7 0,5-10 3 0,-5 10-1 15,0 0 2-15,0 0-5 0,0 0-4 0,0 0 11 0,15 21-8 16,-9-14-3-16,-5 4 3 0,5-2-1 16,0-1 1-16,1 5 1 0,4-2-1 0,-4-1-3 15,2 1 0-15,3-1 6 0,0 1-2 0,-3-3 0 0,4 2 1 16,-1-3-3-16,0-4 1 0,2 1-1 0,-5 0-1 16,7-2 3-16,-2-1-10 0,-4-1 2 0,-10 0-3 15,24 0-4-15,-12-1-5 0,-3-2 3 0,6-2-1 16,-3-2 5-16,-2 2 4 0,-1-3-5 0,0-2 2 15,0 3-6-15,-2-5 3 0,2 3 10 0,-3-1-5 16,2-4-1-16,-1 5 0 0,-1 1 2 0,-1 0 4 16,1-2-5-16,-6 10-4 0,7-7-2 0,-7 7 8 15,6-7-3-15,-6 7-5 0,0 0 5 0,0 0 1 16,15-4 3-16,-15 4-1 0,0 0 5 0,18 13-6 16,-12-4 13-16,1 0 2 0,1 2 3 0,1-4 0 15,1 4 1-15,-1-1 5 0,1 1 1 0,1-1-6 16,1-3 3-16,0 4 0 0,-3-1-1 0,3-1-1 0,0-1-5 15,-5-4 1-15,2 4 6 0,0-1-6 16,0-3-4-16,-3 3-1 0,-6-7 0 0,13 6-9 0,-13-6-6 16,8 2-1-16,-8-2-24 0,0 0-41 0,0 0-32 15,0 0-24-15,0 0-25 0,0 0-29 0,0 0-42 16,7-15-55-16,-7 15-78 0,-12-22-259 0,12 22-667 16,-13-20 295-16</inkml:trace>
          <inkml:trace contextRef="#ctx0" brushRef="#br0" timeOffset="286113.8715">18050 11811 92 0,'0'0'367'16,"-5"-14"-24"-16,5 14-39 0,-3-11-30 0,3 11-22 15,0 0-29-15,-1-11-19 0,1 11-23 0,0 0-22 16,0 0-11-16,0 0-18 0,0 0-17 0,0 0-31 15,0 0-23-15,0 0-31 0,0 0-31 0,13 32-34 16,-11-22-43-16,-1 3-42 0,2-2-51 0,-3 1-251 16,0-12-460-16,3 21 204 0</inkml:trace>
          <inkml:trace contextRef="#ctx0" brushRef="#br0" timeOffset="286758.9911">18293 12119 244 0,'5'6'237'0,"3"1"-12"0,0 0-9 16,-2-1-5-16,0 1-12 0,-2 1-14 0,2 2-6 16,5 1-15-16,-5 0-10 0,-2 2-12 0,2-4-10 15,-1 0-11-15,1 0-10 0,-3-1-7 0,5 1-10 16,-5 0-7-16,-3-9-6 0,6 10-8 16,-6-10-8-16,6 10-3 0,-6-10-7 0,3 7-6 0,-3-7-4 15,0 0-3-15,0 0-3 0,6 8-3 0,-6-8-5 16,0 0-2-16,0 0-4 0,0 0-1 0,0 0-1 15,0 0-3-15,12-21 0 0,-12 21-7 0,8-16-4 16,-2 1-5-16,0 3-6 0,0-3-4 0,0 0-6 16,-3-3 3-16,4 5-1 0,3-3-1 0,2-4 2 15,-4 7 1-15,1 4 2 0,1-4 2 0,-2 6 6 16,-2 0 0-16,0 0 6 0,-6 7 3 0,9-7 3 0,-3 2 2 16,-6 5-1-16,0 0 3 0,14-2 2 0,-14 2 3 15,0 0 4-15,14 14 3 0,-14-14 0 16,6 12 6-16,-2-3 2 0,-1-2-3 0,3 8-4 15,-1-5 3-15,1 5 1 0,-3-2-4 0,3 0 3 0,0 0-10 16,1-1-3-16,-1-2 2 0,2-3-2 16,-3 0 1-16,1 4-2 0,2-4-1 0,-1-1-1 15,-1 0-4-15,2-1 3 0,-8-5-7 0,16 7 6 0,-8-4-7 16,-8-3-2-16,15 0 0 0,-15 0-6 0,17-3-3 16,-17 3-6-16,15-7 2 0,-7 1 2 15,-1-1 0-15,4-1-2 0,-4-3 0 0,2-4 1 0,2 0 0 16,2-2 1-16,-4-5 2 0,1 8-3 0,-1 0 6 15,2 0-1-15,-4 1 0 0,2 3 1 0,-3 1 8 16,5-1 2-16,-7 3-4 0,1-2 5 0,-5 9 6 16,11-5 2-16,-11 5-8 0,11-2 11 0,-11 2-2 15,0 0 2-15,16 10 6 0,-10-5 4 0,0 3 9 16,-1 0 8-16,4 3 7 0,-2 2-5 0,2-1 8 16,2 1 2-16,-3 0-1 0,1 4 0 0,2-3-2 15,1 3-10-15,-3-3 4 0,1-1-7 0,-1 2 1 16,0-4-9-16,2 2-2 0,-3-3-4 0,-2-1-3 15,0-1-6-15,0-3-1 0,2 4-11 0,-8-9-14 0,10 9-24 16,-7-5-33-16,-3-4-22 0,6 7-25 0,-6-7-27 16,0 0-43-16,0 0-51 0,0 0-58 0,0 0-91 15,0 0-254-15,0 0-683 0,0 0 301 0</inkml:trace>
          <inkml:trace contextRef="#ctx0" brushRef="#br0" timeOffset="286934.6737">18992 11672 3455 0,'-2'-16'59'16,"-3"0"-14"-16,-1 1-30 0,5 2-8 0,-4 5-3 15,5 8-4-15,-1-21 2 0,1 12 6 0,0 9-8 16,1-16 0-16,-1 16-8 0,6-9-21 0,-6 9-30 16,8-10-41-16,-8 10-52 0,11-5-77 0,-11 5-274 15,0 0-546-15,0 0 242 0</inkml:trace>
        </inkml:traceGroup>
        <inkml:traceGroup>
          <inkml:annotationXML>
            <emma:emma xmlns:emma="http://www.w3.org/2003/04/emma" version="1.0">
              <emma:interpretation id="{CDA2C6C5-D385-48E2-8B93-0716A19B91DB}" emma:medium="tactile" emma:mode="ink">
                <msink:context xmlns:msink="http://schemas.microsoft.com/ink/2010/main" type="inkWord" rotatedBoundingBox="21591,12452 27180,12105 27230,12915 21641,13262"/>
              </emma:interpretation>
            </emma:emma>
          </inkml:annotationXML>
          <inkml:trace contextRef="#ctx0" brushRef="#br0" timeOffset="288096.5992">19799 11485 270 0,'2'-9'265'15,"-2"9"-5"-15,0-22-10 0,1 14-15 0,-1 8-16 16,3-12-13-16,-3 12-26 0,0 0-18 0,3-10-21 16,-3 10-15-16,0 0-5 0,0 0-8 0,15 25-8 15,-6-9-2-15,2 9-13 0,-1 0 0 0,5 9-6 16,-2 1-4-16,1 1-1 0,2 1-9 0,-1 1 3 15,2 1-5-15,5-1-6 0,-3-6-1 0,-2 5-4 16,2-6-3-16,0 0-6 0,-4-8 0 0,2 2-4 0,-4-4-4 16,7 2 3-16,-7-4-4 0,-3-8-1 0,1 4-9 15,-2-4 7-15,-2 0-2 0,4-1-8 0,-5-3-5 16,0 1-3-16,-3-2 2 0,-3-6 5 0,7 9 0 16,-7-9 2-16,8 9 0 0,-8-9 5 15,0 0-3-15,0 0-3 0,0 0 0 0,0 0-4 0,0 0-4 16,0 0-2-16,0 0-2 15,0 0 2-15,-32-13-1 0,17 8 4 0,-1-1-14 0,-2 1 6 0,2 0 0 16,-10-1-9-16,-2 1 5 0,-3 1-7 0,-1 1 4 16,-1 0 3-16,4 0-9 0,-1 7 8 0,-3-4 0 15,3 2-2-15,-1 1 1 0,0 4-4 0,7-4 4 16,-2 2 0-16,7 4-3 0,4-5 9 0,2 3-14 16,-1-1 1-16,8 2-7 0,0 2 8 0,2-2 3 15,4-8-3-15,3 17-1 0,3-6 6 0,3 0 3 0,0-2-6 16,9-2 4-16,7 1 7 0,5 1-19 15,1-4 11-15,8 1 6 0,1-1-3 0,2-4-2 16,3-2-1-16,-1-4-3 0,0 0 7 0,5-1-9 0,-3-1 11 16,-3-3 1-16,2 3-8 0,0-3-2 0,-4-1 7 15,-2-2-4-15,-9 2 2 0,9-2-15 0,-12 4 17 16,-3-4-7-16,-4-1 1 0,1 0 2 0,-7 1-1 16,-2-2 3-16,0 1-1 0,-5 0-2 0,1 1 0 15,-1-2 3-15,-1 2 4 0,-2 2 3 0,-2 3-14 16,-2 8 4-16,7-12 0 0,-7 12-9 0,5-12 10 15,-5 12-2-15,1-8-5 0,-1 8-5 0,0 0 1 16,0 0 3-16,0 0 1 0,0 0-10 0,0 0 8 16,0 0 2-16,17 22 1 0,-11-8-6 0,-2-3 4 0,4 4 2 15,-2-2 6-15,1 4-5 0,1-3 1 16,-1 0 3-16,5-2-12 0,-2 4 13 16,1 3 5-16,-2-9-8 0,0 3 5 0,0-3-1 0,-3-2-2 0,1 6 0 15,-1-7-8-15,-2-1-26 0,2 1-25 16,-6-7-22-16,6 7-19 0,-6-7-30 0,0 0-29 15,0 0-39-15,0 0-39 0,0 0-56 0,-13 11-274 0,13-11-610 16,0 0 271-16</inkml:trace>
          <inkml:trace contextRef="#ctx0" brushRef="#br0" timeOffset="289163.0831">20596 11661 170 0,'0'-12'229'0,"0"12"-23"0,0 0-23 0,7-8-20 16,-7 8-12-16,0 0-16 0,0 0-16 0,0 0-19 16,21 20-6-16,-15-12-21 0,1 5-14 0,5-2-9 0,2 3-9 15,-2 3 4-15,3 0-11 0,-3-3-7 16,4 4 1-16,-6-1-4 0,5 0-4 0,-1 1 6 16,-1 2 1-16,2-4 13 0,-6-3 2 0,2 0 10 0,-1-1 13 15,2 0 14-15,-3 3 7 0,4-5 6 0,-2 1 4 16,-2-1 2-16,-2-2-9 0,-1 2 11 15,0-3-3-15,3 0-13 0,-2-3 2 0,-7-4-5 0,9 10-3 16,-9-10-8-16,9 6 1 0,-9-6-10 0,8 6-2 16,-8-6-3-16,0 0-2 0,0 0 0 0,0 0-9 15,7 5-6-15,-7-5 3 0,0 0-9 0,0 0-4 16,0 0 1-16,14-18-8 0,-14 18-3 0,9-13-7 16,-5 2-6-16,1 0-10 0,1-2-9 0,1-4-3 15,-1 2-3-15,1-1 0 0,-1 4 7 0,2-8-5 16,-1 5 3-16,1 2 3 0,1 0-3 0,-2 8 0 0,1-6 10 15,-4 1-4-15,-4 10 3 0,14-8-4 16,-10 2 5-16,-4 6 6 0,13-3 2 0,-13 3-3 0,0 0 8 16,26 9 10-16,-19-2-2 0,2 4 3 0,2 0-1 15,1 2 3-15,-4 0 0 0,4 2-1 16,6 4 6-16,-3 2-4 0,-1-3-2 16,-1-4 0-16,3 3 0 0,-2 0 3 0,1-3-4 0,-2 0-2 0,1-2-4 15,-1 0 6-15,2-1-7 0,1-3-4 0,-1-1 6 16,-3 1 1-16,2-3-9 0,-4-2 0 0,2-1 0 15,-12-2-5-15,21 0-3 0,-21 0-10 0,19-5-3 16,-11-2-8-16,2 1-3 0,-1-2-2 0,2-2-3 16,-2-3 2-16,-2 0 0 0,3-3 3 0,-2 1 2 15,1 1 5-15,0-3 2 0,0 0-3 0,-2 3 0 16,5-3 5-16,-4 5 3 0,2-1 1 0,-5 0-1 16,3 5 3-16,-5 1-3 0,-3 7 4 0,12-7-2 15,-12 7 0-15,12-4 2 0,-12 4 4 0,0 0-3 16,17 11 6-16,-11-3 2 15,1 1 2-15,1-2 2 0,2 3 4 0,-1 1 0 0,1-1-2 0,-1 1 3 0,3 3 3 16,3-6 0-16,-3 1-2 0,2 2 0 0,0-1 4 16,3-2-3-16,-2-2-1 0,3 0-7 0,-3-1 9 15,2-1-2-15,0-4 2 0,1 0-2 0,-2-2 0 16,4 2-1-16,-3-2 2 0,3-3-4 0,-1-1-4 16,-4-1 0-16,3-3 3 0,-3 1 1 0,0-2-8 15,-3 0-1-15,0-3-1 0,-5-1-7 0,-1-1-1 16,-3 1-3-16,2-5 1 0,-4 5 2 0,-1-3-3 15,-1 4 12-15,-5-3-11 0,-2 4 5 0,-1 1-5 16,-6 2 2-16,0 1 6 0,-1 4-5 0,-8-2 3 16,3 3 2-16,-3 4-2 0,-2 0 1 0,-1 1 6 15,0 6-3-15,2 0 6 0,1 2-2 0,0 2-2 16,3 3 5-16,0 1-4 0,5 2 1 0,2-3 10 16,5-2-12-16,-3 4 1 0,5 0-2 0,5-2 2 15,-4 3 2-15,6-3-2 0,0-1 3 16,2 4 0-16,4-5 0 0,0 1 0 0,1 0 1 0,1-6 0 15,-1 3 0-15,7-5-3 0,1 1 4 0,-2-3 0 0,3 1 0 16,2-3-7-16,-3-1 0 0,0-1 4 16,3-3-5-16,-3-2-1 0,3 1 1 0,0-4-5 0,-5 2 6 15,4-4-5-15,2-7-1 0,-4 6-4 0,-5-3 3 16,5-5 4-16,2 2-8 0,-7 4 6 0,0-1-6 16,-1 1 5-16,2-3 0 0,-2 6-1 0,-2-2 0 15,-1 5 11-15,0 2-2 0,2-3-5 0,-8 9 3 16,10-5-2-16,-10 5 6 0,11-1-8 0,-11 1 4 15,0 0-7-15,17 9 8 0,-11-2 1 0,0 1 1 16,0 0 0-16,2 7 5 0,-1-4-2 0,2 4-1 0,2-2 1 16,-4 3 0-16,1-2 2 0,-1 1 0 15,-1 1-16-15,0-2-22 0,3 1-23 0,-3-8-34 16,0 3-38-16,-5 0-39 0,4-4-42 0,-5-6-67 0,4 11-242 16,-4-11-557-16,0 0 247 0</inkml:trace>
          <inkml:trace contextRef="#ctx0" brushRef="#br0" timeOffset="290004.0643">22458 11745 160 0,'0'0'261'0,"0"0"-24"0,0 0-10 0,0 0 0 16,14 0-8-16,-14 0-12 0,0 0-8 15,1 17-14-15,1-4-7 0,-2-2-12 0,0-11-12 0,-2 25-8 16,1-13-9-16,2 2-13 0,1-1-5 0,-2 0-7 15,4 3-11-15,-1-1 5 0,0-6-21 0,-1 0-6 16,1 5-2-16,1-4-8 0,1-3 1 0,-2 3-16 16,-3-10 1-16,7 14-5 0,-2-9-12 0,-5-5 0 15,7 10 6-15,-1-7 1 0,-6-3-14 0,12 4-4 16,-12-4 8-16,13 0-10 0,-13 0-2 0,15-5-10 16,-15 5 3-16,15-9 0 0,-4 2 1 0,-2-3-3 15,-2 3-6-15,4-4 1 0,0 0 1 0,0-2 0 16,2-7-1-16,-1 5-1 0,0-5 0 0,-3 5-1 0,3 1-8 15,-1-1 3-15,-4 1-2 0,0 1 4 0,1 2-2 16,-2 1 1-16,0 3-2 0,0 4 1 0,-6 3 2 16,7-11-5-16,-7 11-2 0,0 0 1 0,8-6-6 15,-8 6 7-15,0 0 1 0,0 0-4 0,9 18 2 16,-9-18 2-16,6 16 7 0,-3-6-4 0,0-3 5 16,1 7 2-16,-1 0-1 0,3-2-2 0,0 3 0 15,1-4-1-15,1 2 2 0,2-5 0 0,-2 6-10 16,-1-5 8-16,4 0 5 0,-2 1 3 0,-2-3-7 15,4-2 4-15,-3 1-10 0,3-4 9 0,-11-2 2 16,16 9-2-16,-5-8-5 0,-1 0 5 0,-10-1 2 0,18-1 6 16,-18 1-12-16,18-5 1 0,-9 0 5 15,-2 0-2-15,4-5-6 0,-2-1 1 0,-2 4 3 0,4-6-3 16,-1 2-3-16,-1-4 1 0,-1-1-1 0,0 3 1 16,-2 2 6-16,2 3-9 0,-1-6-3 0,-1 10-1 15,-6 4 1-15,11-12 1 0,-11 12-1 0,6-6 4 16,-6 6-7-1,0 0 0-15,10-2 4 0,-10 2-7 0,0 0 9 0,12 9-6 0,-12-9 6 0,8 14 1 16,-2-4-1-16,-1 1-2 0,3 4 11 0,-1-4-5 16,4 2-1-16,-2-1 2 0,1 0 0 0,-1 0 1 15,5 1-5-15,-2-3 5 0,1-2-2 0,2 0-3 16,1 2-2-16,-1-5 8 0,0-1-3 0,0 0 2 16,3-1-3-16,0 1 3 0,-5-1-6 0,-2-3-1 15,4-4-7-15,-15 4-3 0,20-7-5 0,-9 3 7 16,-2-3-8-16,1-3 3 0,2 0 5 0,-4-1-2 15,2 1-6-15,1-3 9 0,-1-1-5 0,-4-1 4 16,1-1 9-16,2 3-8 0,0 0 1 0,-1-1 12 0,-2 4 4 16,-2-1 1-16,2 4 4 0,-6 7 6 0,8-10-4 15,-2 6-3-15,-6 4-10 0,6-7 8 0,-6 7-2 16,0 0 0-16,0 0-7 0,0 0 7 0,23 15-6 16,-17-9 7-16,-1 4-4 0,4-2 10 0,-2 5-12 15,2-2 9-15,-1 2-5 0,2-1-1 0,-2-2 2 16,-1 1 0-16,3 2 1 0,-1-2-6 0,0 0 0 15,2-2 8-15,-5 0-12 0,1-2-9 0,-2 0-24 16,-5-7-18-16,9 10-28 0,-9-10-31 0,7 6-33 16,-7-6-56-16,0 0-64 0,0 0-100 15,0 0-202-15,0 0-612 0,0 0 272 0</inkml:trace>
          <inkml:trace contextRef="#ctx0" brushRef="#br0" timeOffset="290177.5966">23741 11291 118 0,'0'0'270'0,"5"-14"-28"15,-4 4-22-15,-1 10-26 0,6-13-18 0,-3 6-22 16,-3 7-26-16,7-9-26 0,-7 9-35 0,9-6-43 16,-9 6-37-16,11-2-41 0,-11 2-50 0,9-7-150 15,-9 7-276-15,7-9 123 0</inkml:trace>
          <inkml:trace contextRef="#ctx0" brushRef="#br0" timeOffset="290376.5215">23872 11247 143 0,'2'7'253'0,"2"6"-13"0,-2 4-5 0,-1-3-7 15,1 0-4-15,4 10-13 0,-2 5-5 0,-1-3-12 0,3 2-8 16,0 6-10-16,0 1-13 0,0 2-15 0,1-4-10 16,-2-3-1-16,1-4-18 0,1 1-11 15,-1-3-10-15,2 0-10 0,-2 0-10 0,1 1-2 0,1-3-13 16,-4-6-4-16,4-1-9 0,-5 0-5 0,4 0-20 15,-4-8-29-15,0 4-17 0,1-4-28 16,-1 0-26-16,-3-7-31 0,9 6-35 0,-9-6-32 0,11 4-38 16,-11-4-75-16,0 0-152 0,25-13-474 0,-8 8 210 15</inkml:trace>
          <inkml:trace contextRef="#ctx0" brushRef="#br0" timeOffset="290665.221">24320 11631 42 0,'0'0'281'0,"4"-5"-23"0,-4 5-14 15,0 0-15-15,0 0-15 0,0 0-10 16,0 0-10-16,0 0-11 0,-33 19-8 0,21-10-14 16,-1 1-19-16,-3 8-3 0,-1-7-7 0,-4 3-7 0,3 5-1 15,1-3-15-15,-1 2-7 0,4-3-8 16,4 0-7-16,-1-2-5 0,-1 1-5 0,3 1-10 16,3-1-4-16,2-3-3 0,0-1-6 0,4-10 1 0,0 18-10 15,0-18 17-15,10 13-1 0,2-10-7 0,3 1 7 16,12 1 0-16,4-5-3 0,11-4-13 15,5-1-2-15,3 2-9 0,-1-7-1 0,3 2 3 0,26-2-10 16,-4 3-3-16,-1-6 11 0,2 0-8 0,-17 4-3 16,-3-2-13-16,18 0 4 0,-16 2-3 0,-5 3-10 15,2-4-1-15,-8 5-29 0,-9-2-24 0,-8 6-37 16,-11-1-40-16,-3 1-56 0,-8 1-79 0,-7 0-73 16,0 0-224-16,0 0-607 0,0 0 269 0</inkml:trace>
        </inkml:traceGroup>
      </inkml:traceGroup>
    </inkml:traceGroup>
    <inkml:traceGroup>
      <inkml:annotationXML>
        <emma:emma xmlns:emma="http://www.w3.org/2003/04/emma" version="1.0">
          <emma:interpretation id="{A1A09E9C-108E-4AEC-BDC6-B41F5CDA140B}" emma:medium="tactile" emma:mode="ink">
            <msink:context xmlns:msink="http://schemas.microsoft.com/ink/2010/main" type="paragraph" rotatedBoundingBox="5946,15001 22458,13895 22539,15114 6028,1622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ADFAE26-820B-49F8-9A3F-6E9302F8339F}" emma:medium="tactile" emma:mode="ink">
              <msink:context xmlns:msink="http://schemas.microsoft.com/ink/2010/main" type="line" rotatedBoundingBox="5946,15001 22458,13895 22539,15114 6028,16220"/>
            </emma:interpretation>
          </emma:emma>
        </inkml:annotationXML>
        <inkml:traceGroup>
          <inkml:annotationXML>
            <emma:emma xmlns:emma="http://www.w3.org/2003/04/emma" version="1.0">
              <emma:interpretation id="{8159FA13-DE72-474F-8B5B-23FEF64064A2}" emma:medium="tactile" emma:mode="ink">
                <msink:context xmlns:msink="http://schemas.microsoft.com/ink/2010/main" type="inkWord" rotatedBoundingBox="5953,15111 9274,14888 9348,15998 6028,16220"/>
              </emma:interpretation>
            </emma:emma>
          </inkml:annotationXML>
          <inkml:trace contextRef="#ctx0" brushRef="#br0" timeOffset="292359.5848">4059 14386 197 0,'-16'-17'256'0,"-2"-1"-15"16,6 5-10-16,0 0-16 0,3 1-15 0,0-3-8 16,0 2-13-16,6-1-14 0,2 1-14 0,-2 2-13 15,3 11-13-15,7-24-15 0,2 9-9 0,2 1-5 16,8-3-14-16,2 3-4 0,4-3-11 15,14-1 6-15,1 0-14 0,2 5-5 0,1 2-4 0,-1 4 2 16,-2 1-6-16,-1 5-7 0,0 2-5 0,-8 3 2 16,-1 5-6-16,0-3-2 0,-6 5-6 0,0 5 1 15,-4-3 0-15,-5 1-1 0,2 5-1 0,-8-3 0 16,-3 1 10-16,-5 7-8 0,-1-6-4 0,-6 3-1 16,-3 5-1-16,-6-4-1 0,-3 2 9 0,-1-1-13 15,-8 4 1-15,-1 1-6 0,-2-5 4 0,8-4 7 16,-4-2-11-16,4-3 1 0,0 3-19 0,5-11-18 15,-1 4-30-15,2-4-27 0,-1 0-33 0,9-2-33 16,-3-1-57-16,11-3-58 0,0 0-192 0,0 0-497 16,-9-14 221-16</inkml:trace>
          <inkml:trace contextRef="#ctx0" brushRef="#br0" timeOffset="292021.8338">4229 14142 237 0,'0'0'267'16,"0"0"-11"-16,0 0-2 0,0 0-6 0,6 30-7 15,-6-6-16-15,0 3-8 0,3 7-8 0,2 1-10 16,1 4-10-16,-2-1-5 0,5 1-11 0,-1-3-11 16,3 1-9-16,-2 1 3 0,0 3-15 0,2-6-9 15,1 1-13-15,-9-12-1 0,9 11-17 0,-6-8-3 16,3 8-11-16,-3-10-6 0,1 0-12 0,-1-1-4 15,0 0-4-15,0 0-9 0,0-2-1 0,0-5-5 0,-3-3-11 16,1 2-16-16,-2-4-37 0,2-4-25 0,-2 3-38 16,-2-11-22-16,4 13-20 0,-4-13-21 15,2 11-22-15,-2-11-28 0,0 0-38 16,0 0-46-16,0 0-267 0,0 0-588 0,0 0 261 0</inkml:trace>
          <inkml:trace contextRef="#ctx0" brushRef="#br0" timeOffset="292933.4151">4648 14348 56 0,'0'0'239'0,"12"3"-8"15,-4 1-8-15,-8-4-10 0,12 11-1 16,-8-5-12-16,2 1-12 0,2 0-11 0,1 4-10 16,-1 3-15-16,0-3-9 0,-1 2-13 0,5-2-12 0,0 4-11 15,0-1-5-15,-3-2-12 0,3 2-3 0,-3-3-7 16,1 3-7-16,-1-2-4 0,-1-1-7 16,2 0-11-16,-4-2-4 0,3-4-7 0,-9-5 1 15,8 11-5-15,-2-5 3 0,-6-6-6 0,7 9 2 16,-7-9 3-16,0 0-3 0,0 0-5 0,0 0-7 15,0 0 2-15,0 0-2 0,0 0-9 0,-15-31 7 16,9 18-3-16,3-5-4 0,-1 2 2 0,-2-10 1 16,4 0-7-16,-2 2 10 0,4 1-17 0,4-2 4 0,-1 3-1 15,2 1 0-15,2 4 0 0,1-1-4 0,4 5 0 16,-3-2 2-16,4 6-8 0,2 0 2 0,3 2 1 16,-2 1-9-16,-1 3 7 0,0 3 1 0,4 0-1 15,2 3 0-15,3 3 11 0,-4-1-11 0,0 8-3 16,1-3 4-16,3 1-2 0,-3 3 1 0,0-1 0 15,-3 2 2-15,3 1-2 0,-5 0 0 0,3-3 0 16,-2 2 3-16,-4-5-2 0,-2 1 3 0,4-1 0 16,-2 0 0-16,-5-3 5 0,5-2-1 0,-3-1 2 15,5-4-2-15,0 0-3 0,0-4 2 0,3 2 3 16,-2-4-1-16,4-2 2 0,1-2-4 0,4-2 3 16,-4 0-6-16,-5-1 6 0,-2 2-4 0,1-3 9 15,-2 3-8-15,-1 0 1 0,-5-2 0 0,-1-3-9 16,-3 3-5-16,0-1 2 0,-9-3-2 0,0 4 2 15,-2 0-1-15,-3 1 1 0,-5 1 0 0,-2 5 1 16,-8-3-2-16,1 3-2 0,-3 3 7 0,-4 6-1 16,3-1 8-16,-1 6-9 0,0-1 4 0,-1 2-4 15,4 2 2-15,1 1-1 0,1 3 0 0,4 4-8 16,2-4-7-16,5-3-19 0,4 0-17 0,1 2-22 16,2 2-22-16,4-4-29 0,1 6-33 0,2-18-28 0,9 25-59 15,-3-16-202-15,3 1-487 0,9-5 216 0</inkml:trace>
          <inkml:trace contextRef="#ctx0" brushRef="#br0" timeOffset="293511.4552">5825 14376 246 0,'0'0'261'0,"18"4"-9"0,-18-4-13 16,7 3-20-16,-7-3-15 0,6 8-19 15,-6-8-18-15,5 7-16 0,-5-7-9 0,7 10-13 0,-7-10-13 16,11 7-13-16,-7 0-5 0,-4-7-6 0,15 6-9 15,-4-6-3-15,-11 0-9 0,22-4-6 16,-6 3-4-16,-1-4-8 0,0-2-3 0,3-1-9 0,1 2 4 16,2-8-10-16,0 3-3 0,-1 0 0 15,-5-1-3-15,-1 0-2 0,-6 2-5 0,1-3-2 16,1 1 3-16,-7-1-5 0,3-2 3 0,-6 15-3 0,-9-22-6 16,0 11-1-16,-1 0 1 0,-4 3-2 0,-2 0-3 15,-3 4-2-15,-1-1 5 0,1 5-5 0,-5 0-2 16,-3 7 11-16,3 3-15 0,-3-3 0 0,2 7-9 15,3-1-10-15,-1 2-6 0,1 1-17 0,6 0-21 16,-2 1-19-16,6 0-15 0,3-3-17 0,1 8-18 16,2-4-6-16,5-1-4 0,2-2 7 0,5 1 1 15,0-2 9-15,5-2 3 0,2-1 3 0,4 0 5 16,4 3 14-16,4-3 14 0,-1-4 10 0,3 3 22 16,-2-6 16-16,0 0 13 0,5 2 37 0,-2-2 22 15,1-2 21-15,-1-1 14 0,2 3 10 0,-2 2 15 16,1-2 4-16,0 4 7 0,-6-1 5 0,-4-2-1 15,1 2 3-15,3 2-6 0,-6-2-8 0,7 4-4 16,-5 4-6-16,-2 3 3 0,-4-5-5 0,5 3-9 16,-3 4 1-16,-5-5-7 0,2 2-2 0,-3 4-14 15,1-4 6-15,-4 0-8 0,-1 1-1 0,-2 0-2 16,0 6-2-16,-3-8-2 0,-8 1-2 0,2-1-5 16,1 9 1-16,-12-8-5 0,1 3-1 0,-4-4 13 15,1-1-17-15,0 0 2 0,-7-4-3 0,-2 2-5 16,-11-1 0-16,9-6 4 0,-13 5-5 0,1-5-6 15,0-2 3-15,2-1-4 0,-2-3 0 0,5-2-3 16,7 1-1-16,1-6-24 0,-1 0-15 0,3 0-26 16,6-8-33-16,-1-1-43 0,5 1-48 0,-2-7-56 15,10-1-78-15,-2-5-196 0,8-9-549 0,6 1 243 16</inkml:trace>
          <inkml:trace contextRef="#ctx0" brushRef="#br0" timeOffset="294378.4597">6252 14368 18 0,'0'0'287'0,"0"0"-32"0,0 0-23 0,10-4-18 0,-10 4-16 16,0 0-16-16,19 7-11 0,-10-5-11 0,2 7-8 16,2 1-11-16,-1-2-8 0,2 5-7 0,1-2-6 15,-2 0-7-15,3 0-8 0,-5 4-7 16,2-2-7-16,2 0-9 0,-1 1-9 0,-3-3-2 0,3 0-5 15,-4-4-9-15,-2 6-5 0,-1-7-3 0,1-1 3 16,-5 2-12-16,-3-7-8 0,9 13 2 0,-9-13 7 16,7 5-10-16,-7-5-1 0,0 0-5 15,0 0-3-15,0 0-2 0,0 0-3 0,0 0 0 0,0 0-3 16,0 0-10-16,0 0-2 0,-19-32-3 0,16 18-11 16,-5-2-9-16,4 0-8 0,2-1-7 15,-1-6-8-15,3 1-4 0,0 5-6 0,3-2 3 0,3 3-1 16,2 1 5-16,-2 3 0 0,0 0-2 0,4 1 13 15,-2 1 4-15,3 3-4 0,-3 3 10 0,8 1 2 16,-1-1 1-16,2 4 0 0,2 0 6 0,0 0 3 16,1 4 7-16,5-1 6 0,2 1 4 0,-2 3 0 15,2 0 2-15,2 0 2 0,-4 0 0 0,5 0-3 16,-6-1 4-16,1-1-2 0,-3-2 3 0,2 1-1 16,5-4 1-16,-10 3-2 0,0-3 3 0,1 0 0 15,-1-3-2-15,-3 2 1 0,-1-2-1 0,0 0-2 16,0 1-1-16,-1-1 2 0,-4-3-2 0,-1 2 0 15,-2-2 1-15,-7 6-3 0,15-12 8 0,-10 4-6 16,1 1 0-16,-6 7-7 0,6-16-4 0,-6 6-10 16,0 10-1-16,-3-20-6 0,-5 8-8 0,5 2-5 15,-9-3 2-15,5 2-1 0,-5 3 1 0,5 0 7 0,-8-1 0 16,1 3-4-16,-2 2 10 0,2-3 1 16,-5 6 4-16,3 2 7 0,-4-1 5 0,-5 3 8 15,-3 4 0-15,4-1 10 0,4-1 5 0,-2 4 1 16,-2 3 2-16,3-1 1 0,6 2 4 0,0-2-4 15,-1 6 1-15,7-3 6 0,2 3-4 0,1-4-4 16,0 3 2-16,4 2-4 0,2-3 1 0,3 1-3 16,2-3 3-16,-2 1-3 0,7 0 1 0,-1-3 5 0,-2-1-12 15,5 1 5-15,0-5-2 0,3 2-3 0,0-6 4 16,2 3-5-16,-4-5 3 0,0 0-3 16,7 0 0-16,-5-4 0 0,3 1-1 0,1-1-3 0,-1-1-4 15,-2-5 4-15,4 0 1 0,-4 4-4 0,-3-9-7 16,2 4-4-16,-1-4-2 0,-4 3-3 0,-4-5 4 15,5 4-7-15,-5-3 2 0,-2 3 0 0,1-1 1 16,2-1 1-16,-7 0 3 0,6 3 1 0,-5 1 10 16,-1 11 6-16,3-15 12 0,-3 15 6 0,2-12 2 15,-2 12-2-15,1-8-4 0,-1 8 3 0,0 0 2 16,0 0 0-16,12-2 5 0,-12 2 2 0,0 0 17 16,17 17-12-16,-11-10-1 0,1 2 4 0,4 2 5 15,-2 0-10-15,1 2 3 0,-1-1-7 0,-2 1 3 16,5 0-5-16,-4-2-2 0,4 0-3 0,-6 6 6 15,1-2-16-15,2-1 2 0,-3 0 2 0,5-2-18 16,-8 4-9-16,4-6-43 0,-4 0-29 0,-3-4-37 16,0-6-44-16,0 0-53 0,0 0-56 0,3 19-252 15,-3-19-563-15,0 0 249 0</inkml:trace>
        </inkml:traceGroup>
        <inkml:traceGroup>
          <inkml:annotationXML>
            <emma:emma xmlns:emma="http://www.w3.org/2003/04/emma" version="1.0">
              <emma:interpretation id="{C4DDE45F-EDFF-4E5C-896F-EC4BCA6C0515}" emma:medium="tactile" emma:mode="ink">
                <msink:context xmlns:msink="http://schemas.microsoft.com/ink/2010/main" type="inkWord" rotatedBoundingBox="9431,14771 14047,14462 14101,15271 9485,15581"/>
              </emma:interpretation>
            </emma:emma>
          </inkml:annotationXML>
          <inkml:trace contextRef="#ctx0" brushRef="#br0" timeOffset="295821.011">7467 14240 125 0,'14'-4'272'0,"-14"4"-9"0,0 0-12 0,16 4-8 15,-16-4-17-15,15 5-7 0,-5 0-17 0,1 1-11 16,4 3-13-16,-2 0-15 0,0 0-10 0,-1 3-15 0,2-1-7 16,2-1-1-16,-2 1-17 0,1-1-13 15,2 4-11-15,1-4-2 0,-4-2-13 0,-1 5-5 16,-1-5-9-16,2 0-3 0,-8 2-9 0,4-5-4 0,-4 0-4 15,1-1-4-15,-1 2-3 0,-6-6-4 0,11 7 0 16,-11-7-2-16,0 0-3 0,0 0-11 16,0 0-4-16,0 0-1 0,0 0-14 0,12-12 5 15,-12 12-16-15,3-15-7 0,-3 4-7 0,1-3 3 0,2 2-17 16,0-1-4-16,3-4-2 0,-1 3 8 0,1-4 9 16,3 4-6-16,-4 1 2 0,3-2 13 15,2 4-4-15,-1-2 1 0,-3 0 4 0,2 8 7 16,-2-1 5-16,0 1 9 0,-6 5 5 0,13-9 4 0,-13 9 7 15,16 3 7-15,-16-3 9 0,17 8 1 0,-8-5 6 16,-2 4 0-16,5 1-2 0,-4-1-1 0,4 6 0 16,-5-7 3-16,2 6-4 0,-3 1-7 0,4-3 1 15,-2 2 4-15,4 1-4 0,-5-4 1 0,2 2-3 16,-6-3 0-16,5 0-4 0,-2-2-7 0,-6-6 2 16,10 10-1-16,-4-6-2 0,-6-4-10 0,6 7-2 15,-6-7-5-15,0 0-8 0,13 7-12 0,-13-7-6 16,0 0-7-16,0 0-4 0,17-14-3 0,-17 14-6 15,9-12 0-15,-3 3-2 0,-2-1-2 0,5-4-6 16,-3 1 4-16,2-2 1 0,1 1 4 0,-2-4 4 16,-1 3 4-16,4-1 8 0,-1 1 3 0,2-2 2 15,-5 4 8-15,3-1 9 0,-5 5 10 0,5 1 7 16,-3-2 11-16,-1 5 4 0,-5 5 2 0,16-8 1 16,-16 8 7-16,12-2 3 0,-12 2 3 0,19 6 1 15,-11-1 5-15,1 1-1 0,1 3 0 0,5 2 1 16,-2 0 0-16,1 0-4 0,2 1 4 0,-2 3-10 0,8-3 5 15,-3 1 3-15,7 2-8 0,-4-4-3 16,2 0-1-16,-5-6 1 0,10 5-4 0,1-3-1 16,-5-3 1-16,5-4-4 0,-2 0 0 0,5-4-2 15,-3 2 13-15,9-3-17 0,-1-6 2 0,-9 3-4 16,-2-4 3-16,1-1-4 0,-6 0-6 0,5-2 1 16,-2 1-2-16,2-2-1 0,-4-3-3 0,2-8-8 15,-9 5-8-15,-2 0-10 0,1-2-4 0,-5-12-13 16,-4 10-4-16,-1-2-10 0,-2-8-6 0,-3-1-5 15,-3 1 5-15,-2 8-1 0,-4-5 10 0,2 7 4 16,-5 1 7-16,-2 1 2 0,2 6 3 0,-4 0 6 16,-3 2 6-16,5 5-1 0,-8 0 10 0,5 1 5 0,-2 3 5 15,0 7 9-15,-1-2 1 0,4 4 4 0,-4 3 4 16,-2 3-1-16,1 4 6 0,2 5-1 0,1 0 8 16,0 7-2-16,-1 6-1 0,4 4 9 15,1 5-6-15,5-4 1 0,8 4 8 0,-2-3-10 0,-3 1 3 16,9 4-9-16,0-6 1 0,1 4-1 0,5-2-4 15,2-2 2-15,1-1 7 0,7-1-11 0,0-2 2 16,-2-6-2-16,5-1 3 0,-2-2-5 0,9 8 1 16,-6-12-1-16,4-2 1 0,1-5-2 0,-1 0 1 15,1-2-6-15,-1 0 5 0,1-6-1 0,2 0 2 16,2-6-5-16,-13 2 3 0,8-1-5 16,1-5 4-16,-6 0 7 0,2-4-5 0,-4 5-1 15,2-6 0-15,-6 2-2 0,-1 2 0 0,-4-1-2 0,2 2-2 16,-2 2 4-16,-5 0-3 0,3 1 0 0,1 0 2 15,-10 4-7-15,12-3 3 0,-12 3 2 0,10-4-3 16,-10 4 9-16,0 0-10 0,17 4 0 0,-17-4 5 16,19 3 0-16,-19-3 3 0,14 4-3 0,-2-2-4 15,-2-2 4-15,6 2 3 0,-1-2 2 0,5 0-3 16,-7 0 6-16,10-2-6 0,3-1 0 0,-6 0 4 16,5-4-3-16,2 1-3 0,-2-5-1 0,-5 6 5 15,2-4-2-15,8-2-3 0,-14 4 4 0,1-4-1 16,1 3 3-16,-5-3-1 0,-3 0 0 0,2 2-1 0,-9-2 0 15,2-1-2-15,-2 1 6 0,-3 11-11 16,-8-23 14-16,-1 9-12 0,3 3-2 0,-1 0 2 16,-8 4 1-16,5-3 0 0,-4 2 3 0,2-1-7 15,-4 5 2-15,5 2 1 0,-3-2 2 0,-3 4 12 16,1 2-12-16,2 0 2 0,-2 1-4 0,2 3 6 16,0-2 4-16,0 3-2 0,1 3 7 0,1-2-2 15,-2 1-2-15,5 2 5 0,-1 3-3 0,3-5-2 16,-2 5 0-16,3-2 0 0,1-1 1 0,2-1 0 0,0 0-4 15,3-10 3-15,-3 19-2 0,3-8-1 16,0-11 1-16,3 16-3 0,0-6 2 0,0-3 2 16,-3-7-4-16,11 11 2 0,-4-5 0 0,-1-2-2 0,-6-4 0 15,16 7-1-15,-7-6-8 0,-9-1-4 16,23-4-9-16,-13 3-6 0,5-5-2 0,-2 1 7 0,1-3-11 16,-1 3-2-16,7-6 1 0,-7 4 10 15,8-6-6-15,-2 0 6 0,-4 1 5 0,5-5-7 0,-8 4 4 16,7 1 3-16,0-5 0 0,-2 7 3 0,-4-1-1 15,4 3 3-15,-4 1 7 0,-4 1 8 0,3-1-1 16,-2 4 5-16,7 0 4 0,-17 3 0 0,16 0 5 16,-16 0 0-16,17 6 2 0,-8 1 5 0,0-4-2 15,-5 5-1-15,5 1 3 0,1 0-6 0,-7 0-4 16,6 2 0-16,-4 2 1 0,1-2-4 0,-6-11 3 16,9 22 1-16,-5-12-21 0,-1 0-18 0,-3 1-28 15,0-1-33-15,0-10-44 0,0 0-56 0,3 21-49 16,-3-21-298-16,0 0-574 0,0 0 253 0</inkml:trace>
          <inkml:trace contextRef="#ctx0" brushRef="#br0" timeOffset="297000.4044">10190 14134 264 0,'0'0'265'16,"0"0"-20"-16,0 0-17 0,0 0-12 0,0 0-11 15,0 0-12-15,9 18-10 0,-9-18-10 0,8 14-9 16,-7-4-8-16,4 1-13 0,-2 0-9 0,0-1-12 16,6 4-11-16,-5-7-8 0,-1 4-8 0,3-4-7 15,2 3-7-15,-3-2-12 0,4 5-5 0,-3-8-5 0,2 1-4 16,-2 0-8-16,4-2-2 0,-1-1-3 16,2 1-3-16,-11-4-10 0,16 0 2 0,-16 0-2 15,22-4-16-15,-11 4 2 0,-2-7-2 0,3 3-9 16,0-4 4-16,0-1-3 0,-3 2-3 0,1-3 0 0,-1 0 0 15,-2-3 4-15,-1 2-4 0,0-2-1 16,-1-1 0-16,1 3 0 0,-2-2 1 0,2 0-3 0,-3 4 0 16,0 0 4-16,3 0 1 0,-6 9-1 15,6-11-1-15,-6 11-3 0,5-11 3 0,-5 11 0 0,7-6 0 16,-7 6 3-16,0 0-2 0,0 0 3 16,0 0 2-16,0 0 3 0,21 17 3 0,-15-10 1 15,-5 0 4-15,5 3 2 0,3 1-4 0,-1 3 1 16,1-3 2-16,-2-1-5 0,1 0-2 0,1 3 4 0,1-1-2 15,-1-2-1-15,3 1-4 0,1-4-1 0,-1 0-4 16,-1-1 7-16,-1-1 8 0,-1 1-10 0,1-6-5 16,4 4 2-16,1-1-8 0,-5-3 8 0,7-2 0 15,-17 2 0-15,19-5 11 0,-9-1-10 0,-1 2 0 16,3 0-4-16,-4-2-7 0,-1-2 8 0,-1-2-6 16,6-1 2-16,-6-2 2 0,2 0-1 0,-5 1 2 15,1-3-2-15,-4 2-4 0,2 0 4 0,2 1 4 16,-1 2-1-16,-3 10-7 0,3-17 1 0,-3 17 0 15,0-12 0-15,0 12-3 0,0 0-4 0,4-9 0 16,-4 9 5-16,0 0-2 0,0 0 4 0,0 0 1 16,0 0 0-16,20 20 13 0,-14-13-12 0,0 1 4 15,0 1-4-15,1-1-1 0,4 3 2 0,-4 1-1 16,7-1 7-16,-7-2-10 0,6 2 6 0,1-2-5 16,1 2 12-16,1-2-11 0,1-4 5 0,-1 2 4 15,2-3-5-15,0 2-7 0,1-6 0 0,-4 3-9 16,3-3 3-16,0-3-6 0,-8 3 2 0,2-2 9 15,0-2-12-15,-3-1-3 0,2 2 6 0,-3-3 0 16,-8 6 5-16,14-13-1 0,-8 4 1 0,0 0 2 16,0 4 1-16,-3-6-4 0,1 1 2 0,2-1 0 15,-3 4 2-15,-3 7 6 0,5-17 0 0,-5 17 0 0,6-10-2 16,-3 4 2-16,-3 6-2 0,0 0 1 0,6-8 0 16,-6 8-2-16,0 0 4 0,0 0-4 15,20 6 4-15,-20-6 6 0,12 8-1 0,-1-3 7 16,-2 0-6-16,3 5 3 0,1-3 8 0,1-2-12 15,-1 3 10-15,5 1 6 0,-2-2-4 0,4-3 3 16,-1 3 2-16,2-4-7 0,3 0-5 0,-2-1 1 16,5-1 6-16,-2-2-5 0,-4-1 1 0,3-1-2 0,-3 0-5 15,-2-4 6-15,-2 3 3 0,2-1-8 0,-5-5 0 16,2 1-4-16,-6 2 1 0,1-4 0 16,-5 0 3-16,-2-3-5 0,1 4 3 0,-5-4-8 15,0-3 12-15,-3 4-9 0,-2-1 4 0,-2-1 1 0,-4 2-3 16,1-1-7-16,-3 3 3 0,-5 3-2 0,0 0-4 15,-9 2 8-15,6 0-1 0,6 3-3 16,-4 3 3-16,1 0 1 0,1 3-2 0,0 5 1 0,2 1 5 16,-2-2 3-16,-2 7-3 0,4-2-1 0,7 0 3 15,0-2 1-15,-1 3 0 0,6 2-4 0,-2-1 2 16,2-1-10-16,3 2 13 0,0-15-9 0,5 23 4 16,-2-11-2-16,-2 0-1 0,7 0 4 0,2-1-1 15,-1-1-2-15,-2-2 1 0,5-2 2 0,0 1-6 16,0-3-5-16,3-2-17 0,0 2 6 0,3-6 2 15,-2 0-3-15,4-2-4 0,-2-1 0 0,1 1 0 16,0-1 7-16,4-4 4 0,-5 2-6 0,4-8 15 16,-6 4-16-16,4-2 6 0,-4 0 2 0,-1-5 2 15,3 1 0-15,-5 4 2 0,-1 1 11 0,2 2 16 16,-2 0 6-16,-5 0 7 0,2 6 11 0,-3-3-3 16,2 4 6-16,-1-3-2 0,-7 6-1 0,18-3 5 15,-18 3-2-15,19 2 3 0,-11 0-8 16,1 3 0-16,6 0-7 0,-2 3 1 0,-3 1-5 0,2 0-3 15,3 1-2-15,-1 1-2 0,-1-1-3 0,-1 0-12 16,0 2-39-16,-3-1-40 0,3-2-50 0,-3 2-51 0,-3 0-70 16,-6-11-78-16,3 13-371 0,-3-13-745 0,0 0 330 15</inkml:trace>
        </inkml:traceGroup>
        <inkml:traceGroup>
          <inkml:annotationXML>
            <emma:emma xmlns:emma="http://www.w3.org/2003/04/emma" version="1.0">
              <emma:interpretation id="{554D9293-C14A-44C8-8CDA-CAAD484E112D}" emma:medium="tactile" emma:mode="ink">
                <msink:context xmlns:msink="http://schemas.microsoft.com/ink/2010/main" type="inkWord" rotatedBoundingBox="14843,14501 16190,14410 16239,15143 14892,15233"/>
              </emma:interpretation>
            </emma:emma>
          </inkml:annotationXML>
          <inkml:trace contextRef="#ctx0" brushRef="#br0" timeOffset="297347.5701">12876 13931 55 0,'0'0'390'0,"0"0"-31"0,0 0-30 15,0 0-22-15,0 0-25 0,0 0-25 0,0 0-28 16,0 0-20-16,0 0-17 0,0 0-8 0,14 5-4 16,-14-5-2-16,7 15-6 0,-2-5-10 0,1 2-5 15,-3 0-7-15,3-1-1 0,-2 6-8 0,-2-3-14 16,2 0-10-16,-2 2-9 0,2-5-9 0,-3 7-13 16,2-7 0-16,2 3-16 0,-4 0-3 0,-1 0-10 15,3-1-2-15,-3-2-8 0,0-11-20 0,-4 17-29 16,4-17-42-16,1 15-21 0,-1-15-47 0,-3 10-31 15,3-10-47-15,-4 11-69 0,4-11-64 0,0 0-326 16,0 0-702-16,0 0 311 0</inkml:trace>
          <inkml:trace contextRef="#ctx0" brushRef="#br0" timeOffset="297530.0772">12917 13581 212 0,'-6'-12'375'0,"3"2"-39"0,-2 0-29 16,2-1-30-16,-1 4-25 0,4 7-27 0,-2-17-24 16,2 17-28-16,-3-14-14 0,3 14-35 0,0 0-41 15,0 0-49-15,9-10-54 0,-9 10-56 0,0 0-50 16,14-1-88-16,-14 1-173 0,7-8-420 0,-7 8 186 16</inkml:trace>
          <inkml:trace contextRef="#ctx0" brushRef="#br0" timeOffset="297779.4092">13125 13468 291 0,'0'15'286'0,"2"2"-9"0,-1 4-7 16,4 4-5-16,1-1-14 0,-3 0-6 0,4 11-6 16,1-7-7-16,1 10 0 0,-2 0-20 0,2-2-1 15,-1 1-6-15,-3-9-12 0,6 6-19 0,-5-8-4 0,1 2-15 16,1-3-12-16,-4 0-8 0,1-4-22 15,-1 4-7-15,2-2-11 0,-4-6-6 0,-1 5-13 16,4-6-19-16,-5-2-26 0,4-1-34 0,-4-4-37 0,0-9-44 16,3 18-29-16,2-14-31 0,-5-4-39 0,3 15-44 15,-3-15-46-15,7 3-73 0,-7-3-211 0,0 0-604 16,0 0 268-16</inkml:trace>
          <inkml:trace contextRef="#ctx0" brushRef="#br0" timeOffset="298098.8957">13498 14104 8 0,'0'0'212'0,"15"-5"-20"0,-4 2-20 0,2-2-9 16,-4 2-7-16,6-2-6 0,-2-1-7 0,-2 1-9 16,1-1-7-16,-3 2-14 0,6-3-10 0,1 0-11 15,-6-4-9-15,4 3-6 0,-2-3-7 0,1-1-7 16,-1 1-13-16,6-6 2 0,-8 4-5 0,2 1-5 16,0 0-8-16,-4-6-3 0,-1 0-8 0,-1 2-7 15,0-3-1-15,-4 1-7 0,-1 3 0 16,-2-3 3-16,-1 5-4 0,-4 0 13 0,0-1 11 0,0 8 6 15,-1-3 12-15,-1 4 16 0,8 5 15 0,-18-5 9 16,4 5 3-16,14 0-6 0,-26 10 2 0,11-1 1 16,0 1 3-16,-4 3 10 0,6 2-14 0,-5 6 5 0,9-6-6 15,-2 5-5-15,2-4-1 0,5 6-2 0,-2-4 6 16,4 5-4-16,2-7 3 0,2 4-8 0,8-7-3 16,1 5 3-16,7-2-7 0,2-1 1 15,4-2-8-15,3-2-6 0,12 1-5 0,-3 0-6 0,9-7 0 16,-5-2-17-16,6 1-25 0,2-5-45 15,-1-2-49-15,4 0-51 0,-6-2-70 0,-2 1-87 0,0-7-360 16,-2 2-713-16,-4-1 315 0</inkml:trace>
        </inkml:traceGroup>
        <inkml:traceGroup>
          <inkml:annotationXML>
            <emma:emma xmlns:emma="http://www.w3.org/2003/04/emma" version="1.0">
              <emma:interpretation id="{AA1F47A9-942F-4333-ACE2-7ED080A4DB48}" emma:medium="tactile" emma:mode="ink">
                <msink:context xmlns:msink="http://schemas.microsoft.com/ink/2010/main" type="inkWord" rotatedBoundingBox="17087,14582 17791,14535 17840,15274 17136,15321"/>
              </emma:interpretation>
            </emma:emma>
          </inkml:annotationXML>
          <inkml:trace contextRef="#ctx0" brushRef="#br0" timeOffset="299011.3853">15276 13556 27 0,'0'0'264'0,"-15"0"-15"0,15 0-13 16,-19 6-15-16,8-1-8 0,-1 2-16 0,-1 0-13 15,2 6-9-15,-2-2-12 0,1 3-12 0,0 0-1 16,0 0-5-16,-1 6-9 0,7-3-4 0,-2 1-7 16,5 3-8-16,-3 2-4 0,5 0-4 0,1-6-6 15,-3 3-5-15,7-5 5 0,2 3 2 0,0-1-7 16,2-3-8-16,4 4 3 0,1-5-2 0,4 4 2 16,-3-6 0-16,10 0-1 0,2-1-4 0,1-4-5 15,1-1-7-15,3-2-8 0,-2 0-5 16,11-3-6-16,-9-2-1 0,-3 2 2 0,2-3-18 15,-1 1-3-15,-4-2-1 0,-4 1-19 0,-2 1-10 0,7-7-35 16,-11 7-23-16,-2-7-34 0,-1 3-23 0,-5 3-28 0,1-5-29 16,-2 2-29-16,-6 6-39 0,6-14-39 15,-5 3-47-15,-1 11-225 0,-6-16-589 0,5 1 261 16</inkml:trace>
          <inkml:trace contextRef="#ctx0" brushRef="#br0" timeOffset="299247.4327">15583 13700 56 0,'0'0'270'0,"0"0"-9"0,0 0-8 16,-9 19-10-16,5-11-6 0,2 7-8 0,1 0-10 15,1 1-9-15,-5 7-3 0,5-4-5 0,0 4-10 16,2 2-6-16,1 1-9 0,-2 0 1 0,1 2-19 16,2 0-14-16,2-4-7 0,0 0-15 0,-1 3-13 15,4-1-7-15,-2-2-5 0,2 1-16 0,3-5-6 16,-5-4-8-16,4 3-2 0,-2-1-12 0,4 0-6 15,1-5-29-15,-1-4-30 0,0 0-32 0,1-2-38 16,4 0-43-16,-3-3-42 0,0-1-48 0,4-6-72 16,-3 0-295-16,2-1-630 0,2-5 280 0</inkml:trace>
        </inkml:traceGroup>
        <inkml:traceGroup>
          <inkml:annotationXML>
            <emma:emma xmlns:emma="http://www.w3.org/2003/04/emma" version="1.0">
              <emma:interpretation id="{ADD78D16-1863-4049-86EF-7220CAD70F31}" emma:medium="tactile" emma:mode="ink">
                <msink:context xmlns:msink="http://schemas.microsoft.com/ink/2010/main" type="inkWord" rotatedBoundingBox="18103,14186 22458,13895 22516,14771 18162,15063"/>
              </emma:interpretation>
            </emma:emma>
          </inkml:annotationXML>
          <inkml:trace contextRef="#ctx0" brushRef="#br0" timeOffset="299694.0586">16311 13825 12 0,'3'-8'287'0,"-3"8"-27"0,0 0-24 16,0 0-22-16,0 0-15 0,0 0-8 0,0 0-8 0,0 0-12 15,0 0-14-15,0 0-9 0,9 32-8 0,-8-22-6 16,1 1-12-16,2 3-6 0,-1 2-4 0,3-2-5 16,2 1-7-16,2-2-4 0,-2 1-5 0,4-5-8 15,-3 4-2-15,4-2-1 0,0-1-8 0,1-2-3 16,2-2-2-16,-2-1-3 0,1-3-1 0,2 2-10 15,1-4-3-15,2 0-7 0,-1-4-1 0,6 2-5 16,-7-1-2-16,6-3-3 0,-4 0-2 0,-2-2-2 16,2-2-1-16,-2 2-5 0,-3-5-4 0,-1 5 3 15,-1-5-4-15,0 5 2 0,-1-4-5 0,-3 1-2 16,-1-1 0-16,-4 0 0 0,1 2 1 16,-5 0-2-16,1-1 0 0,-1 11-8 0,-1-20 3 0,1 20 2 15,-9-20 0-15,6 11-7 0,-5 4 5 16,-2-3-4-16,0-1-2 0,-4 3 4 0,2 3-4 0,-6-2-1 0,2 1 23 15,-7 0-24-15,0 1 1 0,-4 1-5 16,-2 2 10-16,3 2-5 0,-3 1 6 0,-11 1-6 16,3 1 9-16,7 1-9 0,-1 1 5 0,1-3-1 15,1 3-2-15,6 2 3 0,-3-1-3 0,-1-1-6 0,12-1 4 16,-2 2 2-16,-1-1-10 0,7 0-14 0,1-4-24 16,1 2-21-16,1 1-17 0,8-6-40 15,-10 6-36-15,10-6-46 0,0 0-54 0,0 0-289 0,0 0-597 16,0 0 264-16</inkml:trace>
          <inkml:trace contextRef="#ctx0" brushRef="#br0" timeOffset="300011.5332">16220 13510 88 0,'0'0'267'0,"-15"4"-25"15,15-4-21-15,-6 7-23 0,6-7-21 0,0 0-17 16,-4 14-14-16,4-14-15 0,0 0-13 0,3 16-13 0,-3-16-10 16,3 11-9-16,-3-11-5 0,6 8-9 0,-6-8-7 15,0 0-3-15,0 0-9 0,12 4-6 16,-12-4 2-16,0 0-11 0,0 0-3 0,0 0-1 0,13-22 0 16,-13 22 5-16,0-11 3 0,0 11 1 15,-2-21 6-15,2 11 3 0,0 10 0 0,-4-24 6 16,1 11-6-16,3-1-5 0,0 14-2 0,-4-17-7 0,2 12-1 15,2 5-7-15,-4-17-3 0,4 17-7 0,0 0-9 16,0 0-11-16,0 0-14 0,0 0-20 0,0 0-25 16,0 0-30-16,0 0-36 0,0 0-38 0,0 0-75 15,13 34-183-15,-6-26-456 0,4 3 202 0</inkml:trace>
          <inkml:trace contextRef="#ctx0" brushRef="#br0" timeOffset="300813.0182">16843 13803 215 0,'0'0'213'0,"30"-15"-11"0,-21 12-10 15,9-2-12-15,1 0-7 0,2 3-15 0,0 1-10 16,6-6-10-16,-2 3-8 0,4-3-9 15,2 4-4-15,-7-2-8 0,7 1-5 0,10-1-7 0,-9 1-5 16,-5 2-8-16,5 1-4 0,-4 1-4 0,-4-3 2 16,-3 6-5-16,4-6-2 0,-6 6-1 0,-2-3 1 15,1 0-5-15,-5 1-1 0,-1 1-6 0,-2 2-2 16,1-3 2-16,-2 3-5 0,-9-4 1 0,15 6 2 16,-9 0 2-16,3-1-3 0,-9-5 0 0,10 13-2 15,-4-10 4-15,0 2 1 0,0 3 2 0,1-3 8 16,1-1-5-16,2 5-1 0,-2-7 1 0,1 5 2 15,-9-7 6-15,21 2-3 0,-3-2 8 0,-4-2-9 16,6-2-3-16,-2 4-4 0,1-5 0 0,6-5-6 16,-2 4-1-16,4-5-2 0,-3 1-8 0,-2 2-5 0,2-5 3 15,-3 2-11-15,-5 0-3 0,6-6-1 16,-7 8-7-16,-1-2-10 0,-2 3-33 0,1-2-29 16,-5-3-38-16,-2 5-34 0,-1-2-35 0,-5 10-42 0,-2-13-46 15,2 13-55-15,-9-11-343 0,-2 6-699 0,2-1 309 16</inkml:trace>
          <inkml:trace contextRef="#ctx0" brushRef="#br0" timeOffset="300413.2724">16963 13547 87 0,'0'0'279'0,"0"0"-14"0,12-6-18 16,-12 6-19-16,0 0-14 0,9-5-11 0,-9 5-21 0,12-1-11 15,-12 1-13-15,0 0-11 0,20 1-11 16,-20-1-1-16,20 2-15 0,-10 1-3 0,4 2-8 0,-5 0-4 15,1-2-5-15,-1 5-3 0,4-1-5 16,1 1-4-16,-4 0 7 0,4 5-4 0,-5-3-8 0,0 0-4 16,0 5-1-16,-2-2 15 0,-4 1 4 0,0 4 2 15,-2-5 2-15,1 5 0 0,-4 0 4 0,-2 1 0 16,2-1-3-16,0-2 0 0,-4 4-7 0,-3 1-4 16,6-5-5-16,-3-3-4 0,1-4-3 0,4 8-7 15,-1-9-10-15,1 2-3 0,-2 4-6 16,0-4-3-16,3-10 2 0,-3 17-13 0,3-17-2 0,0 12-4 15,0-12 3-15,6 9-7 0,-6-9-3 0,7 5-5 16,-7-5 3-16,14 3-3 0,-14-3-3 0,22 0-7 16,-6-2-15-16,-2 2-25 0,-1-1-19 0,5-4-29 15,-3 0-41-15,1 0-20 0,-1-1-31 0,0-4-31 16,-4 5-34-16,2-2-41 0,-5-1-45 0,4-2-74 16,-8 2-220-16,0-1-665 0,-4 9 295 0</inkml:trace>
          <inkml:trace contextRef="#ctx0" brushRef="#br0" timeOffset="301036.4202">17504 13392 202 0,'-6'-14'371'0,"-1"-4"-17"0,1 2-17 15,0 1-18-15,0 1-8 0,0 0-21 0,4 0-28 16,1 7-19-16,1 7-24 0,-6-15-27 0,6 15-18 16,-3-14-18-16,3 14-24 0,0 0-24 0,0 0-30 15,-2-11-31-15,2 11-36 0,0 0-41 0,0 0-44 16,0 0-41-16,0 0-53 0,0 0-59 0,21 30-305 16,-16-24-577-16,2 5 255 0</inkml:trace>
          <inkml:trace contextRef="#ctx0" brushRef="#br0" timeOffset="301551.8468">18089 13505 53 0,'9'5'238'0,"1"0"-9"16,4 1-4-16,-6 0-8 0,6-1-14 0,-4 4-8 15,4 1-10-15,-1 1-10 0,2 0-10 0,-1 1-7 16,0 1-15-16,-2-2-6 0,0 2-7 15,0 0-7-15,-3-2-8 0,2 1-13 0,-4 1-3 0,-1-3-11 16,-1-2-2-16,3 2-7 0,-5-2-12 0,3 0-7 16,-6-8 4-16,6 11-13 0,-6-11 0 0,5 12-4 15,-5-12-6-15,0 8-1 0,0-8 4 0,0 0-3 16,0 0-14-16,0 0 4 0,0 0-1 0,0 0-4 0,0 0 0 16,0 0 1-16,0 0-2 0,0 0-9 15,0 0 0-15,0 0 3 0,-24-19-5 0,24 19-2 16,-4-25-3-16,2 12 1 0,4-3-10 0,-4 1-7 15,6-3-7-15,-2 0-9 0,2-6 0 0,4-1 3 0,1 1-3 16,-2 2 2-16,2-1 0 0,-1 5-1 16,-1 4 5-16,2-1 5 0,-1 2 4 0,4 6-4 15,-2-6 1-15,-4 5 7 0,-2-2 2 0,2 4 0 0,-6 6 4 16,14-8 3-16,-14 8 2 0,12-4 3 0,-12 4 1 16,13-2 4-16,-13 2 10 0,14 9 4 15,-7-4 2-15,3 4 5 0,-2-2 14 0,-1 1 2 0,-1 1 12 16,3 2-3-16,2 2 15 0,1 2-4 0,-2-2 7 15,-2 2-4-15,3-1-4 0,1-1-3 0,0 1-5 16,-3-3-2-16,3 0-3 0,0 3-12 0,-3-3 1 16,2 2-6-16,-1-3-3 0,-3 1-4 0,4 0-4 15,-5-4-18-15,0 0-30 0,-3 0-34 0,-3-7-38 16,12 11-34-16,-11-5-28 0,-1-6-25 0,6 7-29 16,-6-7-35-16,0 0-42 0,0 0-53 0,0 0-213 15,0 0-593-15,24-11 264 0</inkml:trace>
          <inkml:trace contextRef="#ctx0" brushRef="#br0" timeOffset="302317.9675">18754 13123 2907 0,'0'0'134'16,"0"0"-89"-16,-9-8-31 0,9 8-5 0,0 0-4 16,0 0-3-16,0 0 1 0,0 0-2 0,0 0 5 15,0 0-2-15,0 0 1 0,0 0 2 0,15 29-1 16,-9-25 1-16,-6-4 2 0,18 10-2 0,-11-7 1 16,2 1 0-16,-9-4-4 0,14 3 6 0,-14-3 3 0,16-2-4 15,-16 2 1-15,15-5-3 0,-8 2 2 16,-7 3 2-16,12-14 9 0,-6 7 5 0,-3-4 4 15,3 4 1-15,-1-7 7 0,-2 1 1 0,0-1-3 0,-3 0 4 16,1 3-4-16,1-3-2 0,-2-1-5 0,0 15 2 16,1-16-3-16,-1 5-4 0,0 11-4 0,0-12-3 15,0 12-7-15,0 0-8 0,0 0-13 0,0 0-22 16,0 0-26-16,0 0-32 0,0 0-33 0,0 0-46 16,0 0-60-16,0 0-271 0,-3 39-544 0,6-27 242 15</inkml:trace>
          <inkml:trace contextRef="#ctx0" brushRef="#br0" timeOffset="301990.7688">18851 13481 45 0,'0'0'326'0,"6"-13"-2"15,-6 13-4-15,3-7-16 0,-3 7-17 0,6-7-20 16,-6 7-29-16,0 0-22 0,0 0-23 0,0 0-16 0,0 0-22 16,0 0-12-16,0 0-13 0,0 0-8 0,0 0-11 15,7 25-3-15,-7-25-8 0,0 21-5 16,2-11-8-16,-2 5-3 0,4-2-3 0,-2 1-4 0,2-3-10 15,2 4-7-15,-3-2 4 0,2 0-8 0,2-2-1 16,-3-3-5-16,5 4-4 0,-1-7-2 0,4 5 1 16,0-6-6-16,0 0-6 0,-2-2-1 0,2-2 1 15,3 0-11-15,-2 4 2 0,4-4 1 0,-2-4-2 16,0 2-7-16,-2-3 1 0,0-2-3 0,1 1-2 16,-2-1-2-16,-2-3 0 0,1-2-3 0,-1 2 2 15,-1-8-1-15,-1 4-7 0,-3-4 0 0,3 2-2 16,-2-5 4-16,0 3-6 0,-5-5 8 0,2 5 0 15,-1 4 4-15,-1-7-8 0,2 7 9 0,-1 3 2 16,-2-4 12-16,1 5 12 0,-1 10-6 0,3-13-8 16,-3 13 1-16,2-11-5 0,-2 11-5 0,0 0 1 15,0 0 1-15,0 0-4 0,0 0 1 0,0 0 1 0,0 0-4 16,6 29-1-16,-6-29 9 0,1 25-16 0,4-9 5 16,-2-1-2-16,-2 1 1 0,5-1 1 15,-1 2 8-15,1-4-11 0,0 2 1 0,1-1-1 16,-1-4-10-16,1 0-13 0,-1 3-15 0,0-5-27 15,-3 0-27-15,-3-8-25 0,8 10-19 0,-8-10-20 0,3 8-33 16,-3-8-50-16,0 0-51 0,0 0-85 0,0 0-207 16,0 0-626-16,0 0 276 0</inkml:trace>
          <inkml:trace contextRef="#ctx0" brushRef="#br0" timeOffset="303060.1969">19441 13240 86 0,'0'0'387'16,"0"0"-6"-16,0 0-3 0,0 0-12 0,0 0-24 15,0 0-15-15,0 0-23 0,0 0-20 16,0 0-25-16,0 0-23 0,0 0-22 0,0 0-17 16,0 0-21-16,0 0-22 0,0 0-11 0,15-2-14 0,-15 2-15 15,24-3-10-15,-13 2-9 0,5-1-10 16,-1-2-11-16,4 7-4 0,1-7-13 0,-1 2 6 15,2-2-12-15,6 4-8 0,1-2 5 0,3 2-13 0,1 0-3 16,-5-5-2-16,-3 5-3 0,2-4 0 0,1 8-6 16,-7-8-2-16,2 4-1 0,-6-1-4 0,4 1 0 15,-7-1-1-15,-1 1-3 0,-12 0 0 0,17 0-1 16,-17 0-1-16,16-1 2 0,-16 1-7 0,0 0 3 16,12 2-6-16,-12-2-1 0,0 0 14 0,0 0-15 15,4 5 1-15,-4-5-1 0,0 0 3 0,0 0-4 16,0 0 4-16,0 0-4 0,-13 24 4 0,13-24-2 15,-8 12 4-15,2-4-5 0,-2 3-2 0,-3 1 5 16,4 0 1-16,-4 0-3 0,-4 1-1 0,2 0 0 0,-1 2 4 16,-2 3-3-16,-3 3-3 0,4 0 1 0,-3-3 0 15,-2 0 11-15,0-1-8 0,2 3-2 16,3-3 12-16,3-3-11 0,-5 7-1 0,7-7-1 0,-2-3 2 16,3 2-2-16,0-2 0 0,0 2 1 0,5-2-2 15,-2-4 0-15,0 0 7 0,6-7-5 16,-6 15 2-16,1-12-3 0,5-3 6 0,0 0-3 0,-7 14 2 15,7-14-4-15,0 0 5 0,0 0-1 0,0 0 3 16,0 0-5-16,0 0 4 0,0 0-4 0,0 0 1 16,31-7-1-16,-31 7-9 0,17-7-8 0,-5 0-5 15,1-4-14-15,8-2-4 0,-5 4-8 0,-1 0 8 16,0-1-2-16,1 2 3 0,1-5 0 0,-1 4 4 16,-1-2 8-16,0 3-2 0,2 3 4 0,-4-1-2 15,2 3 7-15,-3-1-3 0,-2 1 11 0,1 0-5 16,-11 3 10-16,19-1 0 0,-19 1 4 0,19 0 8 15,-10 1 3-15,-9-1 2 0,18 6 4 0,-9-2 8 0,2-2 14 16,-4 3-12-16,2-1 1 0,2 2 7 0,-3-2 1 16,3-1 2-16,-1 4 0 0,1-5-2 15,-1 0-2-15,1 1-5 0,1 1 4 0,-12-4-7 0,20 0-7 16,-11 3-3-16,-9-3-22 0,18 3-33 0,-18-3-48 16,14 1-49-16,-14-1-46 0,12 0-52 0,-12 0-59 15,0 0-72-15,15-4-298 0,-9-1-721 0,-6 5 319 16</inkml:trace>
          <inkml:trace contextRef="#ctx0" brushRef="#br0" timeOffset="303275.2151">20417 13472 118 0,'12'1'295'0,"-12"-1"-2"0,0 0-8 0,16 1-6 16,-16-1-10-16,12 0-6 0,-12 0-2 0,0 0-7 15,0 0 4-15,18-1 2 0,-18 1 0 0,0 0 4 16,9-5-8-16,-9 5-8 0,7-3-17 0,-7 3-17 0,0 0-22 15,6-10-16-15,-6 10-21 0,0 0-14 16,2-11-15-16,-2 11-13 0,0 0-27 0,0 0-38 0,0 0-43 16,0 0-57-16,0 0-60 0,-14-14-51 0,14 14-65 15,-13 0-76-15,13 0-116 0,0 0-259 0,-22 0-735 16,22 0 325-16</inkml:trace>
        </inkml:traceGroup>
      </inkml:traceGroup>
    </inkml:traceGroup>
  </inkml:traceGroup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7:59:32.14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C73F702-8814-43CD-8EF2-F9C6388AD156}" emma:medium="tactile" emma:mode="ink">
          <msink:context xmlns:msink="http://schemas.microsoft.com/ink/2010/main" type="inkDrawing" rotatedBoundingBox="2273,4311 7198,4064 7201,4134 2277,4381" semanticType="underline" shapeName="Other">
            <msink:sourceLink direction="with" ref="{535B31B1-C81B-4885-ADBE-9DEA91C761A1}"/>
          </msink:context>
        </emma:interpretation>
      </emma:emma>
    </inkml:annotationXML>
    <inkml:trace contextRef="#ctx0" brushRef="#br0">0 281 177 0,'0'0'174'0,"7"-9"-10"16,-7 9-5-16,16-2-10 0,-16 2-9 0,14-5-8 15,-7 2-9-15,-7 3-12 0,18-4-6 0,-9 1-9 0,-9 3-10 16,26-3-5-16,-16 3-9 0,5 0-6 0,0-4-4 16,-2 4-8-16,2 0-3 0,-1 0-6 15,2 0-3-15,-1 0-4 0,1 0-9 0,4 0 2 0,-2-1 0 16,-1 1-5-16,0-3-7 0,4 0 6 0,-3 3-7 15,3 0-2-15,-2-2-2 0,0 0-5 0,1 0 4 16,1 1-1-16,4-3-3 0,0 2 2 0,-4-2 0 16,-1 3-7-16,6-2 5 0,-6 0-5 0,-1-1 5 15,5 1-2-15,-2-1-1 0,2 4-3 0,-4 0-4 16,5-7 4-16,-4 7 3 0,4 0-4 0,-5 0-2 16,-1-2 5-16,0 0-2 0,5 2 1 0,-4 2-2 15,7 0 0-15,-2-4 0 0,2 2-7 0,0 2 5 16,-8-2 3-16,0 4 1 0,8-2-4 0,-1-2 3 0,-7 1-6 15,0-1 2-15,5 4 6 0,-6-2-3 0,1-1-3 16,7 3 1-16,-1-5 0 0,-8 2-1 16,2-1 3-16,0 0 2 0,2 0-3 0,-1 0 1 15,-1 3-1-15,8-3-2 0,-8 0 1 0,2 1 0 16,4-2 1-16,-5-2 1 0,5 3-1 0,-4 3-3 16,-2-6 1-16,1 3 4 0,1 0-2 0,-2 3-4 15,1-3 4-15,-3 1-2 0,6-5-1 0,-5 4 2 0,1 0 0 16,0 0 1-16,1 0 0 0,-2-1-1 0,3 1 4 15,-2 0-4-15,2 0 5 0,-2-3-5 0,2 3 4 16,5-1 1-16,-4-1 2 0,-3-2-6 0,1 4 3 16,5-1-2-16,-4-5 3 0,0 6 0 0,-2-2-1 15,-1-2 2-15,0 3-2 0,3-2 1 0,-5 2-3 16,4 1 3-16,5-6-5 0,-4 5 4 0,6-1-1 16,-8 1 1-16,6-2-3 0,-7 3 3 0,0-1-3 15,5-3 2-15,-4 5 2 0,2-4-2 0,-2 3 0 16,2-2 3-16,-1 2-2 0,3 0-2 0,3-2 3 0,-8 2-2 15,1-1 3-15,0 1 4 0,4-2-5 0,-4 2 0 16,1 0 3-16,-1 0 0 0,0-2 2 16,1 2-3-16,-1-1-4 0,5 1 5 0,-5-3-5 0,7 1 6 15,-7 2-5-15,0 0 0 0,1-2-1 16,-1 2 5-16,-1 0-5 0,2 0 3 0,-1 0-1 16,0-1 0-16,2 1 1 0,-3-2 0 0,0 0-2 15,0 2-1-15,0-3 3 0,0 3 2 0,-2 0-4 0,2 0 2 16,0 0-2-16,0-4 2 0,0 4 0 0,-3 0 1 15,4-3-6-15,0 2 4 0,-1-1 1 0,-1 1-1 16,1 2 0-16,-1-2-5 0,3-2 3 0,-2 2 2 16,1 2-1-16,-2-4 4 0,2 1-1 0,2 0-4 15,-2-1 1-15,1 1 4 0,3 0-2 0,3 2 5 16,-8-4-5-16,1 4 0 0,8-2-2 0,-11 1 4 16,2-2-3-16,2 3 2 0,-1-4 0 0,-3 4 0 15,4-3-3-15,-1 2 3 0,-4-1-2 0,3 2 3 16,0 0-6-16,-2 0 2 0,-2 0 1 0,2 0-1 0,-1-2 0 15,0 2 3-15,3-2-4 0,-5 2 4 16,4-1 1-16,-4 1-4 0,4-4 3 0,-1 3-1 16,0 1 0-16,1-5 1 0,-1 5 0 0,1 0-3 0,0 0 1 15,3-3 2-15,-4 0-3 0,4 3 2 0,-2-1-1 16,1-2 1-16,-3 3-1 0,4-3 4 16,-1 3-1-16,0-1-2 0,-1-2 2 0,-1 2 3 0,1 1-5 15,0-2 4-15,-2 2-3 0,2-4 4 0,-3 4-2 16,3-1 6-16,-3 0-5 0,0 0 3 0,2 2-7 15,1-2 5-15,-3-3-2 0,0 4 5 0,2-4-3 16,-1 4 1-16,2-1-5 0,-3 1 7 0,-2 0-1 16,2-1-2-16,3 1 4 0,0-1 1 0,-5-3 2 15,2 4 1-15,3 0-2 0,-4 0 2 0,0 0-1 16,1 0 1-16,3 0-2 0,-3 0-1 0,3-3 0 16,-3 3 1-16,3 0-1 0,1-3-3 0,-2 2 4 15,-1-1-2-15,0 2 3 0,2 0 0 0,-1 0 0 16,2-1-7-16,-1-3 8 0,1 5-2 0,-1 2 1 0,-1-6-3 15,-4 2 3-15,2 0 3 0,1 1-1 0,-2-3 1 16,-14 3 1-16,22-2 4 0,-10 2-11 16,-12 0 10-16,20-4-4 0,-20 4 7 0,15 4-6 0,-5-8 4 15,-10 4 8-15,15-1-4 0,-15 1 3 16,12-1-11-16,-12 1 16 0,0 0 8 0,0 0-5 16,0 0 4-16,15-1-1 0,-15 1 4 0,0 0 4 0,0 0 3 15,0 0-8-15,0 0-2 0,9-4-1 0,-9 4 1 16,0 0-6-16,0 0-3 0,0 0-3 0,0 0-7 15,0 0-6-15,0 0-24 0,0 0-30 0,0 0-30 16,0 0-16-16,0 0-34 0,0 0-39 0,-45-5-45 16,29 5-57-16,1 1-94 0,-11-2-242 15,-1-1-639-15,-4-2 284 0</inkml:trace>
  </inkml:traceGroup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8:02:37.44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9A212CE-6D55-4007-9698-23235EAD4026}" emma:medium="tactile" emma:mode="ink">
          <msink:context xmlns:msink="http://schemas.microsoft.com/ink/2010/main" type="inkDrawing" rotatedBoundingBox="2180,10977 4494,10800 4501,10892 2187,11069" semanticType="underline" shapeName="Other">
            <msink:sourceLink direction="with" ref="{ADB136EC-0D25-43B8-95CF-FD9E838CDD08}"/>
          </msink:context>
        </emma:interpretation>
      </emma:emma>
    </inkml:annotationXML>
    <inkml:trace contextRef="#ctx0" brushRef="#br0">0 155 173 0,'0'0'174'0,"0"0"-10"0,20-18-11 0,-20 18-10 16,13-4-10-16,-13 4-9 0,18-3-9 0,-11-1-8 15,-7 4-12-15,21-1-7 0,-9 1-9 0,-12 0-6 16,28 1-11-16,-11-1-2 0,-2 4-4 0,3-2-10 16,-2 2-1-16,2-3-4 0,-3 5-2 0,4 1-7 15,-1-2-4-15,-1 1-1 0,0 0-1 0,9-1 2 16,-10-2-5-16,2 0 1 0,2-3-6 0,-1-3 7 0,5 6 0 15,-2-2 1-15,-4-2-1 0,4 1-2 0,-2 0-6 16,1-3 6-16,-2 0-2 0,0-2 0 0,-1 2-2 16,2-4 1-16,-2 5-4 0,1 1 1 0,-3-3 1 15,2 0-10-15,3-1 9 0,-3 1-5 0,1 0 0 16,-2 1 0-16,-1-3-4 0,4 1 2 0,-5 0-1 16,4-3-2-16,-3 7 3 0,2-5-1 0,0 1-3 15,-1 1-4-15,2-2 6 0,-3-1-4 0,1 3 0 16,2-1 1-16,-1 3 1 0,-2-4-2 0,2 5 4 15,-1-2-6-15,1-1 0 0,-3 1 1 0,1 2 3 16,-1 1-7-16,3-2 4 0,-3 0 1 0,-15 2 0 16,25 0 0-16,-14-2-4 0,-1 4 3 0,-10-2 1 15,21 2-1-15,-11 0-1 0,1-1-1 0,-11-1 0 16,22 2 3-16,-13-2 4 0,-9 0-4 0,25 1 3 16,-11-1 1-16,-5 3 6 0,7-7 0 0,-2 2 1 15,0 1-1-15,0-1 3 0,4-2-4 0,-3 4 1 0,0-6-5 16,-2 1 6-16,3 5-2 0,1-3-2 15,-2 0-2-15,1-1 0 0,-1 4 1 0,0-3-1 16,1 2-3-16,-5-2 2 0,2 2-2 0,4-1 1 0,-5 2-3 16,-12 0 3-16,22-5-4 0,-10 3 4 0,0-2 0 15,-12 4-2-15,21 0 1 0,-21 0 1 0,19 0-1 16,-8 0 3-16,0 0 1 0,1 4-1 0,-12-4 5 16,21-4 0-16,-9 4 1 0,-12 0-2 0,27 4 2 15,-12-3-1-15,-3-2-1 0,-12 1 2 0,22 0-1 16,-8-4 2-16,-2 4-3 0,-12 0 2 15,24 0-3-15,-14 0 2 0,-10 0-7 0,19 0 1 0,-19 0 0 16,18 4 3-16,-9-4-5 0,-9 0 2 0,20-4 3 16,-20 4-2-16,16 0-6 0,-7 4 5 0,-9-4-5 0,19 0 5 15,-10 1-2-15,-9-1-2 0,18 0 1 16,-18 0 3-16,15 2-6 0,-4 2 4 0,-11-4-2 16,19 0 0-16,-10 2-2 0,3 2 5 0,-3-3 1 0,-9-1-4 15,19 3 5-15,-8 0 0 0,-11-3-2 0,16 0 1 16,-6 1-1-16,-10-1 3 0,17 3-2 15,-5-3 2-15,-12 0-1 0,19 1 0 0,-10-1 2 0,-9 0 1 16,16 2-1-16,-8 2 2 0,-8-4-2 0,15 0 2 16,-15 0 0-16,18 2 3 0,-18-2 0 0,15 0 1 15,-15 0 0-15,13 0 7 0,-13 0-6 0,14 0 0 16,-14 0 5-16,0 0-5 0,14 0 4 0,-14 0-1 16,0 0 6-16,0 0 2 0,12 0-1 0,-12 0 5 15,0 0 1-15,0 0-4 0,0 0 11 0,0 0 4 16,0 0-2-16,17-2 3 0,-17 2 6 0,0 0-12 15,0 0 7-15,0 0 17 0,0 0-18 0,0 0-12 16,0 0-2-16,0 0-13 0,0 0 11 0,0 0 1 0,0 0-10 16,0 0-8-16,0 0-29 0,0 0-14 0,0 0-24 15,0 0-23-15,0 0-39 0,0 0-44 0,0 0-51 16,0 0-64-16,-36-11-321 0,36 11-645 0,-19-4 286 16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6:35:47.64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1B70682-77BD-4AE5-93CF-7B6119B137BC}" emma:medium="tactile" emma:mode="ink">
          <msink:context xmlns:msink="http://schemas.microsoft.com/ink/2010/main" type="writingRegion" rotatedBoundingBox="3276,5386 4000,5386 4000,6270 3276,6270"/>
        </emma:interpretation>
      </emma:emma>
    </inkml:annotationXML>
    <inkml:traceGroup>
      <inkml:annotationXML>
        <emma:emma xmlns:emma="http://www.w3.org/2003/04/emma" version="1.0">
          <emma:interpretation id="{354441DA-5E5B-48A6-8A3C-DFEA2FC37413}" emma:medium="tactile" emma:mode="ink">
            <msink:context xmlns:msink="http://schemas.microsoft.com/ink/2010/main" type="paragraph" rotatedBoundingBox="3276,5386 4000,5386 4000,6270 3276,62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FA2B2A9-3515-4D63-9908-C1686846EF99}" emma:medium="tactile" emma:mode="ink">
              <msink:context xmlns:msink="http://schemas.microsoft.com/ink/2010/main" type="line" rotatedBoundingBox="3276,5386 4000,5386 4000,6270 3276,6270"/>
            </emma:interpretation>
          </emma:emma>
        </inkml:annotationXML>
        <inkml:traceGroup>
          <inkml:annotationXML>
            <emma:emma xmlns:emma="http://www.w3.org/2003/04/emma" version="1.0">
              <emma:interpretation id="{B772D9B4-C62B-4FE1-8E65-B61C48A2ADF8}" emma:medium="tactile" emma:mode="ink">
                <msink:context xmlns:msink="http://schemas.microsoft.com/ink/2010/main" type="inkWord" rotatedBoundingBox="3276,5386 4000,5386 4000,6270 3276,6270"/>
              </emma:interpretation>
            </emma:emma>
          </inkml:annotationXML>
          <inkml:trace contextRef="#ctx0" brushRef="#br0">0 0 40 0,'0'0'89'0,"0"0"-2"0,0 0-13 16,0 0-2-16,0 0-8 0,0 0 4 0,0 0-15 16,0 0 3-16,0 0-12 0,0 0 3 0,0 0 2 15,0 0-5-15,0 0-9 0,0 0 4 0,0 0-8 16,0 0 2-16,0 0-1 0,0 0 3 0,0 0-3 16,0 0 5-16,0 0-5 0,0 0 0 0,12 2-6 15,-12-2 10-15,0 0-9 0,0 0 3 0,0 0 1 16,0 0-3-16,0 0-3 0,0 0 2 0,9 3-1 15,-9-3-1-15,0 0-3 0,0 0 1 0,8 5-4 16,-8-5 3-16,0 0-8 0,0 0 4 0,0 0-3 0,0 0 0 16,0 0 2-16,0 0-3 0,12 4 3 0,-12-4 1 15,0 0-3-15,0 0 5 0,7 3 1 16,-7-3-1-16,0 0 1 0,0 0-4 0,0 0 5 16,0 0 0-16,6 8-1 0,-6-8-3 0,0 0 0 0,0 0-2 15,0 0 2-15,0 0-1 0,6 10-3 0,-6-10 0 16,0 0-3-16,0 0 2 0,0 0-2 15,1 10 0-15,-1-10 2 0,0 0-2 0,0 0 3 0,3 7-5 16,-3-7 0-16,0 0 0 0,0 0 4 0,0 0-3 16,0 0 0-16,0 14 0 0,0-14-3 0,0 0 5 15,0 0-2-15,0 0-4 0,3 10 0 0,-3-10 0 16,0 0 2-16,3 10-3 0,-3-10 4 0,0 0-6 16,-6 12 4-16,6-12 1 0,0 0-4 0,3 12 5 15,-3-12-4-15,0 0-2 0,3 11 0 0,-3-11 0 16,0 0-1-16,0 0 0 0,3 11-1 0,-3-11 2 15,0 0 1-15,5 8-2 0,-5-8-1 0,0 0 2 16,3 12-1-16,-3-12 3 0,0 0-5 0,3 8 2 16,-3-8-3-16,0 0 3 0,0 0 0 0,3 14 3 0,-3-14-1 15,0 0 3-15,0 9-2 0,0-9 5 16,0 0-4-16,0 0 4 0,0 14 2 0,0-14-2 16,0 0-2-16,0 11 0 0,0-11 3 0,0 0-1 0,0 0-4 15,0 11 4-15,0-11-2 0,0 0 0 0,0 0-1 16,0 0 0-16,0 11-3 0,0-11-2 0,0 0-1 15,0 0 4-15,0 0-3 0,0 15 3 16,0-15-1-16,0 0-1 0,0 11-1 0,0-11 0 0,0 0 1 16,0 0-1-16,0 0 0 0,1 12-4 0,-1-12 5 15,0 0-4-15,5 8 2 0,-5-8 0 0,0 0 0 16,0 0 2-16,0 0-1 0,0 0-1 0,4 10 1 16,-4-10 1-16,0 0-2 0,3 10-1 0,-3-10 3 15,0 0 1-15,0 0-3 0,5 7 2 0,-5-7-3 16,0 0 1-16,0 0 3 0,0 0-4 0,6 10 4 15,-6-10-2-15,0 0 1 0,3 7 0 0,-3-7-1 16,0 0 1-16,0 0 3 0,1 9 0 0,-1-9-1 16,0 0 3-16,0 0-5 0,5 13 5 0,-5-13-3 15,0 0 1-15,0 0 1 0,4 10-3 0,-4-10-1 16,3 8 4-16,-3-8-5 0,0 0-1 0,5 10 2 16,-5-10 2-16,0 0-8 0,6 10 0 0,-6-10 1 15,0 0-1-15,0 11 0 0,0-11 1 0,0 0 0 16,0 10 1-16,0-10 0 0,0 0-1 0,3 10 2 15,-3-10-2-15,4 7 1 0,-4-7 2 0,0 0-3 16,3 10 0-16,-3-10-1 0,0 0 5 0,6 9-1 16,-6-9-1-16,0 0 0 0,4 7-1 0,-4-7 3 0,0 0 0 15,3 9 1-15,-3-9-1 0,0 0-1 0,3 10-1 16,-3-10 0-16,0 0 2 0,3 11 1 0,-3-11-1 16,0 0 2-16,5 10 2 0,-5-10-4 15,0 0 5-15,0 0-3 0,-2 16 5 0,2-16-4 0,0 0 1 16,2 10 2-16,-2-10-3 0,0 0 2 0,1 13-2 15,-1-13 4-15,0 0-3 0,2 13 2 0,-2-13-5 16,0 0 5-16,0 12 0 0,0-12-4 16,0 0 5-16,0 13-7 0,0-13 4 0,4 7-1 0,-4-7 2 15,0 0-3-15,-1 15 0 0,1-15 0 0,0 0 0 16,-3 13 0-16,3-13 0 0,4 8-1 0,-4-8 2 16,0 0 1-16,-1 16 0 0,1-16 2 0,0 0-2 15,0 15 6-15,0-15-4 0,0 12 0 0,0-12-2 16,0 12 7-16,0-12-2 0,-5 11 1 0,5-11-1 15,0 0 2-15,2 17-2 0,-2-17 2 0,0 11 0 16,0-11-1-16,0 13-4 0,0-13 4 0,0 12-4 16,0-12 1-16,3 12-1 0,-3-12 4 0,-3 12-2 15,3-12-1-15,-2 12-2 0,2-12 4 0,0 0-5 16,0 16 2-16,0-16 0 0,0 0-2 0,0 14-1 16,0-14 1-16,0 0-3 0,0 11 1 0,0-11-3 15,0 0 5-15,0 11-2 0,0-11 0 0,0 0-3 16,0 0 1-16,0 13 2 0,0-13-3 0,0 0-1 15,-1 13 5-15,1-13 1 0,0 0-1 0,1 11 2 16,-1-11-1-16,0 0 1 0,0 0 0 0,0 14 1 16,0-14 0-16,0 0 1 0,0 10 1 0,0-10 0 0,0 0 0 15,0 0-2-15,0 0 1 0,0 0 2 16,0 0-2-16,0 0-3 0,0 0 3 0,0 0-3 16,0 0 4-16,0 0-6 0,0 0 4 0,0 12-4 0,0-12 2 15,0 0-2-15,0 0 2 0,0 0-2 0,0 0 1 16,0 0-5-16,0 0 10 0,0 0-6 0,0 0 1 15,0 0 0-15,0 0-7 0,0 0-10 0,0 0-14 16,0 0-24-16,0 0-32 0,0 0-36 0,0 0-50 16,0 0-43-16,11-31-221 0,-11 31-466 0,0-16 207 15</inkml:trace>
          <inkml:trace contextRef="#ctx0" brushRef="#br0" timeOffset="6212.7054">373 256 78 0,'0'0'116'0,"0"0"2"0,0 0-10 0,0 0-3 15,12-1-5-15,-12 1-7 0,0 0-3 0,0 0-3 16,0 0 5-16,0 0-7 0,0 0-1 0,0 0 1 15,0 0-4-15,0 0-3 0,0 0 0 0,0 0-3 16,0 0-4-16,0 0-3 0,0 0-1 0,0 0-8 16,0 0-2-16,0 0-8 0,0 0 0 0,0 0-8 15,0 0-3-15,0 0-3 0,0 0-2 0,0 0-10 16,0 0 2-16,0 0 0 0,0 0-1 0,0 0-9 16,0 0-2-16,0 0 3 0,0 0-2 0,0 0-1 15,0 0-2-15,0 0 1 0,0 0-4 0,0 0 1 16,0 0 0-16,0 0 0 0,0 0 0 0,0 0 3 15,0 0 0-15,0 0 5 0,0 0-3 0,8 13-1 16,-8-13-2-16,0 0 3 0,0 0-4 0,0 11 0 16,0-11 2-16,0 0-1 0,0 0 1 0,0 0-5 15,-6 21 8-15,6-21-3 0,-3 10-1 0,3-10 2 16,-6 11 1-16,6-11-1 0,-6 11-3 0,1-4 0 16,5-7-2-16,-4 12 0 0,-1-7 1 0,5-5-4 15,-1 15 3-15,1-15-5 0,-5 13 2 0,5-13-1 16,-3 12-1-16,3-12 1 0,-4 10 0 0,4-10 1 0,-5 12-2 15,5-12 0-15,-4 10 1 0,4-10-1 0,-3 11 1 16,3-11-4-16,-3 11 4 0,3-11-6 16,-5 9 4-16,5-9 0 0,-1 12-2 0,1-12-2 15,-6 11 5-15,6-11-1 0,-1 10-3 0,1-10 4 0,-5 9-2 16,5-9 0-16,0 0 1 0,-1 12 2 0,1-12-3 16,-5 10-1-16,5-10 3 0,0 0-3 0,0 0 3 15,-3 13-6-15,3-13 1 0,0 0 1 0,0 0 2 16,-4 11 1-16,4-11 1 0,0 0-1 0,-5 8 1 15,5-8-5-15,0 0 4 0,-7 10-1 0,7-10 1 16,0 0-5-16,-6 11 4 0,6-11 0 16,-3 7 2-16,3-7 0 0,-6 10-2 0,6-10-1 0,-6 8 1 15,6-8-2-15,0 0-2 0,-3 11 4 0,3-11 2 16,0 0-4-16,0 0 4 0,0 0-2 0,-6 8-2 16,6-8-2-16,0 0 1 0,0 0 1 0,0 0 0 15,0 0-1-15,0 0 2 0,0 0 0 0,0 0 0 16,0 0 3-16,0 0-1 0,0 0 0 0,0 0-3 15,0 0 4-15,0 0-4 0,0 0 1 0,0 0 0 16,0 0 0-16,13 8 0 0,-13-8 5 0,0 0-1 16,0 0 1-16,14 0-2 0,-14 0-1 0,0 0 0 15,13 0-1-15,-13 0 3 0,0 0 1 0,14 0-3 16,-14 0 0-16,0 0 0 0,14 4 0 0,-14-4-1 16,14 2-2-16,-14-2 2 0,12 1 2 0,-12-1 0 15,12 3 3-15,-12-3 1 0,16 4 1 0,-8-3 5 16,-8-1-2-16,22 4 0 0,-9-1 0 0,2-1 2 15,-3 0-3-15,3-2 7 0,0 1-5 0,3-1 2 16,0 1 0-16,-2 2 1 0,2-3-6 0,-3 3 0 16,0-3-1-16,-2 0 0 0,4 0 0 0,-7 0-1 0,7 0-2 15,-5 0 1-15,-12 0 2 0,16 0-4 0,-16 0-1 16,15 0 5-16,-15 0 4 0,12 0-7 16,-12 0-5-16,12 1 5 0,-12-1-4 0,0 0 1 15,0 0-10-15,13 2-12 0,-13-2-18 0,0 0-26 0,0 0-20 16,8 5-43-16,-8-5-32 0,0 0-71 0,0 0-157 15,0 0-418-15,0 0 184 0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8T06:41:56.71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F8369D1-F273-4A93-BDD2-78B1F5D7F156}" emma:medium="tactile" emma:mode="ink">
          <msink:context xmlns:msink="http://schemas.microsoft.com/ink/2010/main" type="inkDrawing" rotatedBoundingBox="1906,2252 5072,1919 5079,1983 1912,2316" semanticType="underline" shapeName="Other">
            <msink:sourceLink direction="with" ref="{210CFDC9-2AA6-4FE2-A878-2DDC9B46BE28}"/>
          </msink:context>
        </emma:interpretation>
      </emma:emma>
    </inkml:annotationXML>
    <inkml:trace contextRef="#ctx0" brushRef="#br0">0 331 138 0,'0'0'193'0,"0"0"-14"0,0 0-11 0,0 0-12 16,0 0-19-16,0 0-7 0,0 0-6 0,0 0-7 15,0 0-12-15,0 0-12 0,9-9-3 0,-9 9-6 0,0 0-10 16,0 0-3-16,7-5-7 0,-7 5-7 15,0 0-4-15,0 0-6 0,0 0-5 0,11-8-5 16,-11 8-6-16,0 0 2 0,0 0-5 0,16 0-2 16,-16 0 0-16,9-2-7 0,-9 2-1 0,18 0-2 0,-18 0 1 15,19 0 1-15,-19 0-2 0,20 0 3 0,-6-3 1 16,1 3 0-16,-1-3-6 0,2 3 6 0,-1 0-3 16,-15 0 0-16,28-5-1 0,-10 3 0 15,-3-3 0-15,2 5-3 0,-1-4-3 0,3 2 0 0,-1-1 2 16,-1-1-6-16,-1 0 2 0,-1 3 0 0,3 0-1 15,-5 1 3-15,2-1-1 0,0-3 0 0,-3 4 0 16,-12 0 6-16,23-6-4 0,-7 2-3 0,-3 3 0 16,4-2 4-16,-1-1-3 0,-2 1-1 0,-1 0-1 15,-1 1 1-15,3 1-3 0,1 1 2 0,-1 0 0 16,2 0-4-16,-2 1 2 0,-4-2 0 0,1-3-3 16,-12 4 3-16,26-2-2 0,-11 4-1 0,0-8 1 15,-3 7-3-15,-12-1-2 0,28-1 4 0,-18 2 1 16,2-1 0-16,-1 0-5 0,-11 0 7 0,19-1-5 15,-7 0 3-15,-12 1-4 0,21-3 5 0,-11 6-4 16,-10-3-1-16,20 0 1 0,-13 1 1 0,-7-1-1 16,20-4 2-16,-20 4 1 0,16-1 3 0,-6-1-7 15,-10 2 3-15,17-1 0 0,-17 1 3 0,19-3-1 16,-7 3 1-16,-12 0 0 0,18-1 4 0,-18 1-3 0,18-3-1 16,-6 3 2-16,-12 0 1 0,19-4-3 15,-7 4 0-15,-12 0 4 0,20-3-3 0,-12 0 2 16,-8 3-5-16,18 0 1 0,-18 0-3 0,20 0-1 15,-20 0 6-15,15 0-7 0,-6-4 5 0,-9 4-1 0,0 0-3 16,23 0 0-16,-23 0 1 0,14 4 1 16,-14-4 1-16,0 0-1 0,18 0 2 0,-18 0-2 15,13-4 4-15,-13 4-4 0,15-1 6 0,-15 1-3 16,14-2 1-16,-14 2 1 0,14-4-1 0,-14 4-2 0,17-4 5 16,-8 2-6-16,-9 2 2 0,19-4-3 0,-7 0 2 15,-3 1 2-15,2 0-3 0,-11 3 0 0,17-5 1 16,-5 2 0-16,-1 0-1 0,-11 3 0 0,21-4-1 15,-12 1-2-15,-9 3 3 0,19-6 4 0,-9 4-5 16,-2-3 0-16,-8 5-1 0,15-5-1 0,-15 5 0 16,12-3 2-16,-12 3-1 0,12-3 1 0,-12 3 0 15,10-2-2-15,-10 2 1 0,0 0-2 0,14-2 2 16,-14 2-1-16,0 0 0 0,11-4-1 0,-11 4 3 16,0 0 0-16,0 0-1 0,18 0 1 0,-18 0-1 15,14-5 2-15,-14 5 4 0,13 0-5 0,-13 0-1 16,15-2 0-16,-15 2 1 0,14-3-1 0,-14 3 5 15,14-2-6-15,-14 2-1 0,18-1 2 0,-7 1 1 16,-11 0 0-16,15 0-1 0,-15 0-2 0,16-1 4 16,-16 1-3-16,18-3 0 0,-11 0 2 0,-7 3 7 15,18-1-3-15,-18 1-2 0,20-3 11 0,-11 2-8 16,-9 1 1-16,16-4 0 0,-7 2 3 0,-9 2 1 16,15-1-4-16,-15 1 1 0,16 0-3 0,-16 0 2 15,17-2 0-15,-17 2 3 0,18 0-2 0,-18 0 1 0,19-2-1 16,-10 2-1-16,-9 0 0 0,19-3 1 15,-19 3-3-15,15-3-1 0,-15 3 3 0,20 3 1 16,-13-6-4-16,-7 3 10 0,18 0-12 0,-18 0 1 16,15 0 0-16,-15 0 2 0,16 0-3 0,-16 0-3 0,15 0 2 15,-15 0 4-15,14 3-4 0,-14-3 0 0,15 0 0 16,-15 0 0-16,16 0 11 0,-16 0-11 0,13 0 0 16,-13 0-1-16,14-3 2 0,-14 3-3 0,13-1 4 15,-13 1-3-15,14 0-1 0,-14 0 1 0,13 0 0 16,-13 0 3-16,14-1-1 0,-14 1 2 0,0 0-3 15,19 0 0-15,-19 0 1 0,9-1-1 0,-9 1 1 16,16 0-3-16,-16 0-1 0,14 0 4 16,-14 0-3-16,13 0 1 0,-13 0-3 0,14 0 6 0,-14 0-4 15,15 0-1-15,-15 0 2 0,13-4 0 0,-13 4 1 16,12 4 1-16,-12-4 0 0,15 0 4 0,-15 0-2 16,13-4-2-16,-13 4 1 0,0 0 4 0,18 0 2 15,-18 0 0-15,11 0 0 0,-11 0-3 0,0 0-1 16,16-5 0-16,-16 5 5 0,10-2 3 0,-10 2-8 15,15-3 2-15,-15 3 2 0,11-3-2 0,-11 3 13 16,12-5-13-16,-12 5 3 0,15-2 2 0,-15 2-1 16,16-4 9-16,-16 4-12 0,10-3-1 0,-10 3 2 15,17-4 0-15,-17 4-3 0,15 0-2 0,-15 0 1 16,15-4-4-16,-15 4 3 0,18-2 3 0,-11 1-4 16,-7 1 5-16,15-3-5 0,-15 3-1 0,13 3 0 15,-13-3 5-15,14-3-5 0,-14 3-5 0,15-1 10 16,-15 1 0-16,0 0-5 0,15-2 0 0,-15 2-2 15,12-4 12-15,-12 4-14 0,13 0-1 0,-13 0 2 16,0 0 3-16,0 0-2 0,19-3 1 0,-19 3 3 0,0 0-9 16,9-1 3-16,-9 1 7 0,0 0-5 15,0 0-1-15,18 3 2 0,-18-3 4 0,0 0-3 16,14-2-4-16,-14 2 4 0,0 0-3 0,10 2 0 0,-10-2 0 16,0 0 5-16,0 0-1 0,18-3-2 0,-18 3 3 15,0 0-2-15,0 0-1 0,18-4 0 0,-18 4 6 16,0 0-3-16,13 0-3 0,-13 0 2 15,11-3 4-15,-11 3-2 0,0 0-2 0,19-1 3 0,-19 1 2 16,16-2-8-16,-16 2 6 0,18 0 2 0,-7 0-12 16,1 2 11-16,-12-2 0 0,16 1 1 0,-4-1-3 15,-12 0-1-15,15 0 3 0,-15 0 2 0,19 0-2 16,-8 0-1-16,-11 0 3 0,16 0 1 0,-16 0 2 16,18 3-5-16,-18-3 2 0,14 4 4 0,-14-4-5 15,13-3 4-15,-13 3 2 0,0 0-3 0,13-1 4 16,-13 1-1-16,0 0 12 0,15 0-14 0,-15 0-1 15,0 0 2-15,0 0-2 0,14 0 6 0,-14 0-11 16,0 0 10-16,12 1-2 0,-12-1-2 0,0 0-2 16,0 0 0-16,15 0 4 0,-15 0-5 0,0 0-3 15,16-4-2-15,-16 4 4 0,0 0-1 0,13 0 9 16,-13 0-6-16,0 0 4 0,11-1 2 0,-11 1-9 16,0 0 0-16,0 0 1 0,16 0-1 0,-16 0 0 15,0 0-3-15,0 0 0 0,14-2 2 0,-14 2 2 16,0 0 1-16,9-4 8 0,-9 4-6 0,0 0-5 15,0 0 5-15,16-1-7 0,-16 1-1 0,0 0 0 16,10 0 22-16,-10 0-11 0,0 0-2 0,0 0 3 16,18 0 2-16,-18 0-6 0,12-2 4 0,-12 2-1 0,0 0 10 15,17 1-5-15,-17-1 5 0,0 0-8 0,13 1 3 16,-13-1-1-16,0 0 6 0,14 0-2 16,-14 0 0-16,0 0-4 0,0 0 1 0,13-2 4 15,-13 2-3-15,0 0 1 0,0 0-2 0,0 0 9 0,0 0-4 16,0 0-3-16,0 0 3 0,10 3-2 0,-10-3 4 15,0 0-1-15,0 0-3 0,0 0 0 0,0 0 4 16,0 0-3-16,0 0-12 0,0 0 11 0,0 0-6 16,0 0 1-16,0 0-1 0,0 0 3 0,0 0-9 15,0 0-2-15,0 0 0 0,0 0-5 0,0 0-4 16,0 0-12-16,0 0-18 0,0 0-16 0,0 0-21 16,0 0-22-16,0 0-23 0,0 0-20 0,0 0-22 15,-38 4-24-15,38-4-35 0,-14 0-52 0,14 0-39 16,0 0-336-16,-21-6-694 0,15 1 307 0</inkml:trace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55C3-EC10-43E6-81D6-C5F1BC359868}" type="datetimeFigureOut">
              <a:rPr lang="tr-TR" smtClean="0"/>
              <a:t>28.12.2020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1CB18-C1A6-4483-B84E-E604E59412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0103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55C3-EC10-43E6-81D6-C5F1BC359868}" type="datetimeFigureOut">
              <a:rPr lang="tr-TR" smtClean="0"/>
              <a:t>28.12.2020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1CB18-C1A6-4483-B84E-E604E59412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2658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55C3-EC10-43E6-81D6-C5F1BC359868}" type="datetimeFigureOut">
              <a:rPr lang="tr-TR" smtClean="0"/>
              <a:t>28.12.2020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1CB18-C1A6-4483-B84E-E604E59412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6512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55C3-EC10-43E6-81D6-C5F1BC359868}" type="datetimeFigureOut">
              <a:rPr lang="tr-TR" smtClean="0"/>
              <a:t>28.12.2020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1CB18-C1A6-4483-B84E-E604E59412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7588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55C3-EC10-43E6-81D6-C5F1BC359868}" type="datetimeFigureOut">
              <a:rPr lang="tr-TR" smtClean="0"/>
              <a:t>28.12.2020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1CB18-C1A6-4483-B84E-E604E59412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9001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55C3-EC10-43E6-81D6-C5F1BC359868}" type="datetimeFigureOut">
              <a:rPr lang="tr-TR" smtClean="0"/>
              <a:t>28.12.2020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1CB18-C1A6-4483-B84E-E604E59412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6604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55C3-EC10-43E6-81D6-C5F1BC359868}" type="datetimeFigureOut">
              <a:rPr lang="tr-TR" smtClean="0"/>
              <a:t>28.12.2020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1CB18-C1A6-4483-B84E-E604E59412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5620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55C3-EC10-43E6-81D6-C5F1BC359868}" type="datetimeFigureOut">
              <a:rPr lang="tr-TR" smtClean="0"/>
              <a:t>28.12.2020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1CB18-C1A6-4483-B84E-E604E59412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5433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55C3-EC10-43E6-81D6-C5F1BC359868}" type="datetimeFigureOut">
              <a:rPr lang="tr-TR" smtClean="0"/>
              <a:t>28.12.2020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1CB18-C1A6-4483-B84E-E604E59412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7715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55C3-EC10-43E6-81D6-C5F1BC359868}" type="datetimeFigureOut">
              <a:rPr lang="tr-TR" smtClean="0"/>
              <a:t>28.12.2020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1CB18-C1A6-4483-B84E-E604E59412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570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55C3-EC10-43E6-81D6-C5F1BC359868}" type="datetimeFigureOut">
              <a:rPr lang="tr-TR" smtClean="0"/>
              <a:t>28.12.2020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1CB18-C1A6-4483-B84E-E604E59412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6317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F55C3-EC10-43E6-81D6-C5F1BC359868}" type="datetimeFigureOut">
              <a:rPr lang="tr-TR" smtClean="0"/>
              <a:t>28.12.2020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1CB18-C1A6-4483-B84E-E604E59412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909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image" Target="../media/image3.emf"/><Relationship Id="rId12" Type="http://schemas.openxmlformats.org/officeDocument/2006/relationships/customXml" Target="../ink/ink6.xml"/><Relationship Id="rId17" Type="http://schemas.openxmlformats.org/officeDocument/2006/relationships/image" Target="../media/image8.emf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../media/image5.emf"/><Relationship Id="rId5" Type="http://schemas.openxmlformats.org/officeDocument/2006/relationships/image" Target="../media/image2.emf"/><Relationship Id="rId15" Type="http://schemas.openxmlformats.org/officeDocument/2006/relationships/image" Target="../media/image7.emf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4.emf"/><Relationship Id="rId14" Type="http://schemas.openxmlformats.org/officeDocument/2006/relationships/customXml" Target="../ink/ink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customXml" Target="../ink/ink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emf"/><Relationship Id="rId4" Type="http://schemas.openxmlformats.org/officeDocument/2006/relationships/customXml" Target="../ink/ink7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7" Type="http://schemas.openxmlformats.org/officeDocument/2006/relationships/image" Target="../media/image75.emf"/><Relationship Id="rId2" Type="http://schemas.openxmlformats.org/officeDocument/2006/relationships/customXml" Target="../ink/ink7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5.xml"/><Relationship Id="rId5" Type="http://schemas.openxmlformats.org/officeDocument/2006/relationships/image" Target="../media/image74.emf"/><Relationship Id="rId4" Type="http://schemas.openxmlformats.org/officeDocument/2006/relationships/customXml" Target="../ink/ink7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7" Type="http://schemas.openxmlformats.org/officeDocument/2006/relationships/image" Target="../media/image78.emf"/><Relationship Id="rId2" Type="http://schemas.openxmlformats.org/officeDocument/2006/relationships/customXml" Target="../ink/ink7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8.xml"/><Relationship Id="rId5" Type="http://schemas.openxmlformats.org/officeDocument/2006/relationships/image" Target="../media/image77.emf"/><Relationship Id="rId4" Type="http://schemas.openxmlformats.org/officeDocument/2006/relationships/customXml" Target="../ink/ink7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13" Type="http://schemas.openxmlformats.org/officeDocument/2006/relationships/image" Target="../media/image14.emf"/><Relationship Id="rId18" Type="http://schemas.openxmlformats.org/officeDocument/2006/relationships/customXml" Target="../ink/ink17.xml"/><Relationship Id="rId3" Type="http://schemas.openxmlformats.org/officeDocument/2006/relationships/image" Target="../media/image9.emf"/><Relationship Id="rId21" Type="http://schemas.openxmlformats.org/officeDocument/2006/relationships/image" Target="../media/image18.emf"/><Relationship Id="rId7" Type="http://schemas.openxmlformats.org/officeDocument/2006/relationships/image" Target="../media/image11.emf"/><Relationship Id="rId12" Type="http://schemas.openxmlformats.org/officeDocument/2006/relationships/customXml" Target="../ink/ink14.xml"/><Relationship Id="rId17" Type="http://schemas.openxmlformats.org/officeDocument/2006/relationships/image" Target="../media/image16.emf"/><Relationship Id="rId2" Type="http://schemas.openxmlformats.org/officeDocument/2006/relationships/customXml" Target="../ink/ink9.xml"/><Relationship Id="rId16" Type="http://schemas.openxmlformats.org/officeDocument/2006/relationships/customXml" Target="../ink/ink16.xml"/><Relationship Id="rId20" Type="http://schemas.openxmlformats.org/officeDocument/2006/relationships/customXml" Target="../ink/ink1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1.xml"/><Relationship Id="rId11" Type="http://schemas.openxmlformats.org/officeDocument/2006/relationships/image" Target="../media/image13.emf"/><Relationship Id="rId5" Type="http://schemas.openxmlformats.org/officeDocument/2006/relationships/image" Target="../media/image10.emf"/><Relationship Id="rId15" Type="http://schemas.openxmlformats.org/officeDocument/2006/relationships/image" Target="../media/image15.emf"/><Relationship Id="rId10" Type="http://schemas.openxmlformats.org/officeDocument/2006/relationships/customXml" Target="../ink/ink13.xml"/><Relationship Id="rId19" Type="http://schemas.openxmlformats.org/officeDocument/2006/relationships/image" Target="../media/image17.emf"/><Relationship Id="rId4" Type="http://schemas.openxmlformats.org/officeDocument/2006/relationships/customXml" Target="../ink/ink10.xml"/><Relationship Id="rId9" Type="http://schemas.openxmlformats.org/officeDocument/2006/relationships/image" Target="../media/image12.emf"/><Relationship Id="rId14" Type="http://schemas.openxmlformats.org/officeDocument/2006/relationships/customXml" Target="../ink/ink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.xml"/><Relationship Id="rId13" Type="http://schemas.openxmlformats.org/officeDocument/2006/relationships/image" Target="../media/image24.emf"/><Relationship Id="rId18" Type="http://schemas.openxmlformats.org/officeDocument/2006/relationships/customXml" Target="../ink/ink27.xml"/><Relationship Id="rId3" Type="http://schemas.openxmlformats.org/officeDocument/2006/relationships/image" Target="../media/image19.emf"/><Relationship Id="rId21" Type="http://schemas.openxmlformats.org/officeDocument/2006/relationships/image" Target="../media/image28.emf"/><Relationship Id="rId7" Type="http://schemas.openxmlformats.org/officeDocument/2006/relationships/image" Target="../media/image21.emf"/><Relationship Id="rId12" Type="http://schemas.openxmlformats.org/officeDocument/2006/relationships/customXml" Target="../ink/ink24.xml"/><Relationship Id="rId17" Type="http://schemas.openxmlformats.org/officeDocument/2006/relationships/image" Target="../media/image26.emf"/><Relationship Id="rId2" Type="http://schemas.openxmlformats.org/officeDocument/2006/relationships/customXml" Target="../ink/ink19.xml"/><Relationship Id="rId16" Type="http://schemas.openxmlformats.org/officeDocument/2006/relationships/customXml" Target="../ink/ink26.xml"/><Relationship Id="rId20" Type="http://schemas.openxmlformats.org/officeDocument/2006/relationships/customXml" Target="../ink/ink2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1.xml"/><Relationship Id="rId11" Type="http://schemas.openxmlformats.org/officeDocument/2006/relationships/image" Target="../media/image23.emf"/><Relationship Id="rId5" Type="http://schemas.openxmlformats.org/officeDocument/2006/relationships/image" Target="../media/image20.emf"/><Relationship Id="rId15" Type="http://schemas.openxmlformats.org/officeDocument/2006/relationships/image" Target="../media/image25.emf"/><Relationship Id="rId23" Type="http://schemas.openxmlformats.org/officeDocument/2006/relationships/image" Target="../media/image29.emf"/><Relationship Id="rId10" Type="http://schemas.openxmlformats.org/officeDocument/2006/relationships/customXml" Target="../ink/ink23.xml"/><Relationship Id="rId19" Type="http://schemas.openxmlformats.org/officeDocument/2006/relationships/image" Target="../media/image27.emf"/><Relationship Id="rId4" Type="http://schemas.openxmlformats.org/officeDocument/2006/relationships/customXml" Target="../ink/ink20.xml"/><Relationship Id="rId9" Type="http://schemas.openxmlformats.org/officeDocument/2006/relationships/image" Target="../media/image22.emf"/><Relationship Id="rId14" Type="http://schemas.openxmlformats.org/officeDocument/2006/relationships/customXml" Target="../ink/ink25.xml"/><Relationship Id="rId22" Type="http://schemas.openxmlformats.org/officeDocument/2006/relationships/customXml" Target="../ink/ink29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emf"/><Relationship Id="rId18" Type="http://schemas.openxmlformats.org/officeDocument/2006/relationships/customXml" Target="../ink/ink38.xml"/><Relationship Id="rId26" Type="http://schemas.openxmlformats.org/officeDocument/2006/relationships/customXml" Target="../ink/ink42.xml"/><Relationship Id="rId39" Type="http://schemas.openxmlformats.org/officeDocument/2006/relationships/image" Target="../media/image48.emf"/><Relationship Id="rId21" Type="http://schemas.openxmlformats.org/officeDocument/2006/relationships/image" Target="../media/image39.emf"/><Relationship Id="rId34" Type="http://schemas.openxmlformats.org/officeDocument/2006/relationships/customXml" Target="../ink/ink46.xml"/><Relationship Id="rId7" Type="http://schemas.openxmlformats.org/officeDocument/2006/relationships/image" Target="../media/image32.emf"/><Relationship Id="rId2" Type="http://schemas.openxmlformats.org/officeDocument/2006/relationships/customXml" Target="../ink/ink30.xml"/><Relationship Id="rId16" Type="http://schemas.openxmlformats.org/officeDocument/2006/relationships/customXml" Target="../ink/ink37.xml"/><Relationship Id="rId20" Type="http://schemas.openxmlformats.org/officeDocument/2006/relationships/customXml" Target="../ink/ink39.xml"/><Relationship Id="rId29" Type="http://schemas.openxmlformats.org/officeDocument/2006/relationships/image" Target="../media/image43.emf"/><Relationship Id="rId41" Type="http://schemas.openxmlformats.org/officeDocument/2006/relationships/image" Target="../media/image49.emf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2.xml"/><Relationship Id="rId11" Type="http://schemas.openxmlformats.org/officeDocument/2006/relationships/image" Target="../media/image34.emf"/><Relationship Id="rId24" Type="http://schemas.openxmlformats.org/officeDocument/2006/relationships/customXml" Target="../ink/ink41.xml"/><Relationship Id="rId32" Type="http://schemas.openxmlformats.org/officeDocument/2006/relationships/customXml" Target="../ink/ink45.xml"/><Relationship Id="rId37" Type="http://schemas.openxmlformats.org/officeDocument/2006/relationships/image" Target="../media/image47.emf"/><Relationship Id="rId40" Type="http://schemas.openxmlformats.org/officeDocument/2006/relationships/customXml" Target="../ink/ink49.xml"/><Relationship Id="rId5" Type="http://schemas.openxmlformats.org/officeDocument/2006/relationships/image" Target="../media/image31.emf"/><Relationship Id="rId15" Type="http://schemas.openxmlformats.org/officeDocument/2006/relationships/image" Target="../media/image36.emf"/><Relationship Id="rId23" Type="http://schemas.openxmlformats.org/officeDocument/2006/relationships/image" Target="../media/image40.emf"/><Relationship Id="rId28" Type="http://schemas.openxmlformats.org/officeDocument/2006/relationships/customXml" Target="../ink/ink43.xml"/><Relationship Id="rId36" Type="http://schemas.openxmlformats.org/officeDocument/2006/relationships/customXml" Target="../ink/ink47.xml"/><Relationship Id="rId10" Type="http://schemas.openxmlformats.org/officeDocument/2006/relationships/customXml" Target="../ink/ink34.xml"/><Relationship Id="rId19" Type="http://schemas.openxmlformats.org/officeDocument/2006/relationships/image" Target="../media/image38.emf"/><Relationship Id="rId31" Type="http://schemas.openxmlformats.org/officeDocument/2006/relationships/image" Target="../media/image44.emf"/><Relationship Id="rId4" Type="http://schemas.openxmlformats.org/officeDocument/2006/relationships/customXml" Target="../ink/ink31.xml"/><Relationship Id="rId9" Type="http://schemas.openxmlformats.org/officeDocument/2006/relationships/image" Target="../media/image33.emf"/><Relationship Id="rId14" Type="http://schemas.openxmlformats.org/officeDocument/2006/relationships/customXml" Target="../ink/ink36.xml"/><Relationship Id="rId22" Type="http://schemas.openxmlformats.org/officeDocument/2006/relationships/customXml" Target="../ink/ink40.xml"/><Relationship Id="rId27" Type="http://schemas.openxmlformats.org/officeDocument/2006/relationships/image" Target="../media/image42.emf"/><Relationship Id="rId30" Type="http://schemas.openxmlformats.org/officeDocument/2006/relationships/customXml" Target="../ink/ink44.xml"/><Relationship Id="rId35" Type="http://schemas.openxmlformats.org/officeDocument/2006/relationships/image" Target="../media/image46.emf"/><Relationship Id="rId8" Type="http://schemas.openxmlformats.org/officeDocument/2006/relationships/customXml" Target="../ink/ink33.xml"/><Relationship Id="rId3" Type="http://schemas.openxmlformats.org/officeDocument/2006/relationships/image" Target="../media/image30.emf"/><Relationship Id="rId12" Type="http://schemas.openxmlformats.org/officeDocument/2006/relationships/customXml" Target="../ink/ink35.xml"/><Relationship Id="rId17" Type="http://schemas.openxmlformats.org/officeDocument/2006/relationships/image" Target="../media/image37.emf"/><Relationship Id="rId25" Type="http://schemas.openxmlformats.org/officeDocument/2006/relationships/image" Target="../media/image41.emf"/><Relationship Id="rId33" Type="http://schemas.openxmlformats.org/officeDocument/2006/relationships/image" Target="../media/image45.emf"/><Relationship Id="rId38" Type="http://schemas.openxmlformats.org/officeDocument/2006/relationships/customXml" Target="../ink/ink4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3.xml"/><Relationship Id="rId13" Type="http://schemas.openxmlformats.org/officeDocument/2006/relationships/image" Target="../media/image55.emf"/><Relationship Id="rId18" Type="http://schemas.openxmlformats.org/officeDocument/2006/relationships/customXml" Target="../ink/ink58.xml"/><Relationship Id="rId3" Type="http://schemas.openxmlformats.org/officeDocument/2006/relationships/image" Target="../media/image50.emf"/><Relationship Id="rId21" Type="http://schemas.openxmlformats.org/officeDocument/2006/relationships/image" Target="../media/image59.emf"/><Relationship Id="rId7" Type="http://schemas.openxmlformats.org/officeDocument/2006/relationships/image" Target="../media/image52.emf"/><Relationship Id="rId12" Type="http://schemas.openxmlformats.org/officeDocument/2006/relationships/customXml" Target="../ink/ink55.xml"/><Relationship Id="rId17" Type="http://schemas.openxmlformats.org/officeDocument/2006/relationships/image" Target="../media/image57.emf"/><Relationship Id="rId2" Type="http://schemas.openxmlformats.org/officeDocument/2006/relationships/customXml" Target="../ink/ink50.xml"/><Relationship Id="rId16" Type="http://schemas.openxmlformats.org/officeDocument/2006/relationships/customXml" Target="../ink/ink57.xml"/><Relationship Id="rId20" Type="http://schemas.openxmlformats.org/officeDocument/2006/relationships/customXml" Target="../ink/ink59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2.xml"/><Relationship Id="rId11" Type="http://schemas.openxmlformats.org/officeDocument/2006/relationships/image" Target="../media/image54.emf"/><Relationship Id="rId5" Type="http://schemas.openxmlformats.org/officeDocument/2006/relationships/image" Target="../media/image51.emf"/><Relationship Id="rId15" Type="http://schemas.openxmlformats.org/officeDocument/2006/relationships/image" Target="../media/image56.emf"/><Relationship Id="rId10" Type="http://schemas.openxmlformats.org/officeDocument/2006/relationships/customXml" Target="../ink/ink54.xml"/><Relationship Id="rId19" Type="http://schemas.openxmlformats.org/officeDocument/2006/relationships/image" Target="../media/image58.emf"/><Relationship Id="rId4" Type="http://schemas.openxmlformats.org/officeDocument/2006/relationships/customXml" Target="../ink/ink51.xml"/><Relationship Id="rId9" Type="http://schemas.openxmlformats.org/officeDocument/2006/relationships/image" Target="../media/image53.emf"/><Relationship Id="rId14" Type="http://schemas.openxmlformats.org/officeDocument/2006/relationships/customXml" Target="../ink/ink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62.emf"/><Relationship Id="rId2" Type="http://schemas.openxmlformats.org/officeDocument/2006/relationships/customXml" Target="../ink/ink60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62.xml"/><Relationship Id="rId5" Type="http://schemas.openxmlformats.org/officeDocument/2006/relationships/image" Target="../media/image61.emf"/><Relationship Id="rId4" Type="http://schemas.openxmlformats.org/officeDocument/2006/relationships/customXml" Target="../ink/ink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customXml" Target="../ink/ink6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67.xml"/><Relationship Id="rId3" Type="http://schemas.openxmlformats.org/officeDocument/2006/relationships/image" Target="../media/image64.emf"/><Relationship Id="rId7" Type="http://schemas.openxmlformats.org/officeDocument/2006/relationships/image" Target="../media/image66.emf"/><Relationship Id="rId2" Type="http://schemas.openxmlformats.org/officeDocument/2006/relationships/customXml" Target="../ink/ink6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66.xml"/><Relationship Id="rId5" Type="http://schemas.openxmlformats.org/officeDocument/2006/relationships/image" Target="../media/image65.emf"/><Relationship Id="rId4" Type="http://schemas.openxmlformats.org/officeDocument/2006/relationships/customXml" Target="../ink/ink65.xml"/><Relationship Id="rId9" Type="http://schemas.openxmlformats.org/officeDocument/2006/relationships/image" Target="../media/image6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7" Type="http://schemas.openxmlformats.org/officeDocument/2006/relationships/image" Target="../media/image70.emf"/><Relationship Id="rId2" Type="http://schemas.openxmlformats.org/officeDocument/2006/relationships/customXml" Target="../ink/ink6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70.xml"/><Relationship Id="rId5" Type="http://schemas.openxmlformats.org/officeDocument/2006/relationships/image" Target="../media/image69.emf"/><Relationship Id="rId4" Type="http://schemas.openxmlformats.org/officeDocument/2006/relationships/customXml" Target="../ink/ink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1" name="Ink 30"/>
              <p14:cNvContentPartPr/>
              <p14:nvPr/>
            </p14:nvContentPartPr>
            <p14:xfrm>
              <a:off x="961616" y="581654"/>
              <a:ext cx="4950000" cy="288720"/>
            </p14:xfrm>
          </p:contentPart>
        </mc:Choice>
        <mc:Fallback>
          <p:pic>
            <p:nvPicPr>
              <p:cNvPr id="31" name="Ink 30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4776" y="571574"/>
                <a:ext cx="496728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5" name="Ink 34"/>
              <p14:cNvContentPartPr/>
              <p14:nvPr/>
            </p14:nvContentPartPr>
            <p14:xfrm>
              <a:off x="1094816" y="987014"/>
              <a:ext cx="5395320" cy="804600"/>
            </p14:xfrm>
          </p:contentPart>
        </mc:Choice>
        <mc:Fallback>
          <p:pic>
            <p:nvPicPr>
              <p:cNvPr id="35" name="Ink 3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9776" y="978014"/>
                <a:ext cx="5409360" cy="82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3" name="Ink 52"/>
              <p14:cNvContentPartPr/>
              <p14:nvPr/>
            </p14:nvContentPartPr>
            <p14:xfrm>
              <a:off x="1325576" y="2010854"/>
              <a:ext cx="2381400" cy="149760"/>
            </p14:xfrm>
          </p:contentPart>
        </mc:Choice>
        <mc:Fallback>
          <p:pic>
            <p:nvPicPr>
              <p:cNvPr id="53" name="Ink 5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18736" y="2000414"/>
                <a:ext cx="239868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8" name="Ink 57"/>
              <p14:cNvContentPartPr/>
              <p14:nvPr/>
            </p14:nvContentPartPr>
            <p14:xfrm>
              <a:off x="4142216" y="1735094"/>
              <a:ext cx="2418480" cy="258840"/>
            </p14:xfrm>
          </p:contentPart>
        </mc:Choice>
        <mc:Fallback>
          <p:pic>
            <p:nvPicPr>
              <p:cNvPr id="58" name="Ink 5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36096" y="1725734"/>
                <a:ext cx="243396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43" name="Ink 242"/>
              <p14:cNvContentPartPr/>
              <p14:nvPr/>
            </p14:nvContentPartPr>
            <p14:xfrm>
              <a:off x="2052056" y="1271774"/>
              <a:ext cx="51480" cy="434160"/>
            </p14:xfrm>
          </p:contentPart>
        </mc:Choice>
        <mc:Fallback>
          <p:pic>
            <p:nvPicPr>
              <p:cNvPr id="243" name="Ink 24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43056" y="1261694"/>
                <a:ext cx="69120" cy="45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67" name="Ink 266"/>
              <p14:cNvContentPartPr/>
              <p14:nvPr/>
            </p14:nvContentPartPr>
            <p14:xfrm>
              <a:off x="913736" y="183134"/>
              <a:ext cx="10666800" cy="5742720"/>
            </p14:xfrm>
          </p:contentPart>
        </mc:Choice>
        <mc:Fallback>
          <p:pic>
            <p:nvPicPr>
              <p:cNvPr id="267" name="Ink 26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03296" y="173774"/>
                <a:ext cx="10685520" cy="576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84" name="Ink 283"/>
              <p14:cNvContentPartPr/>
              <p14:nvPr/>
            </p14:nvContentPartPr>
            <p14:xfrm>
              <a:off x="6407696" y="1505054"/>
              <a:ext cx="138960" cy="362880"/>
            </p14:xfrm>
          </p:contentPart>
        </mc:Choice>
        <mc:Fallback>
          <p:pic>
            <p:nvPicPr>
              <p:cNvPr id="284" name="Ink 28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396896" y="1495694"/>
                <a:ext cx="16128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85" name="Ink 284"/>
              <p14:cNvContentPartPr/>
              <p14:nvPr/>
            </p14:nvContentPartPr>
            <p14:xfrm>
              <a:off x="1179416" y="1939214"/>
              <a:ext cx="261000" cy="316800"/>
            </p14:xfrm>
          </p:contentPart>
        </mc:Choice>
        <mc:Fallback>
          <p:pic>
            <p:nvPicPr>
              <p:cNvPr id="285" name="Ink 284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74016" y="1933814"/>
                <a:ext cx="275400" cy="33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4331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748856" y="251174"/>
              <a:ext cx="9739080" cy="600264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5256" y="242894"/>
                <a:ext cx="9754920" cy="602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67" name="Ink 166"/>
              <p14:cNvContentPartPr/>
              <p14:nvPr/>
            </p14:nvContentPartPr>
            <p14:xfrm>
              <a:off x="1894736" y="3482894"/>
              <a:ext cx="3220200" cy="284760"/>
            </p14:xfrm>
          </p:contentPart>
        </mc:Choice>
        <mc:Fallback>
          <p:pic>
            <p:nvPicPr>
              <p:cNvPr id="167" name="Ink 16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90056" y="3474614"/>
                <a:ext cx="3233880" cy="29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6573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" name="Ink 7"/>
              <p14:cNvContentPartPr/>
              <p14:nvPr/>
            </p14:nvContentPartPr>
            <p14:xfrm>
              <a:off x="603056" y="287894"/>
              <a:ext cx="10072080" cy="523260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1896" y="281774"/>
                <a:ext cx="10096560" cy="524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01" name="Ink 300"/>
              <p14:cNvContentPartPr/>
              <p14:nvPr/>
            </p14:nvContentPartPr>
            <p14:xfrm>
              <a:off x="5803976" y="4894814"/>
              <a:ext cx="1502280" cy="115560"/>
            </p14:xfrm>
          </p:contentPart>
        </mc:Choice>
        <mc:Fallback>
          <p:pic>
            <p:nvPicPr>
              <p:cNvPr id="301" name="Ink 30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96776" y="4885814"/>
                <a:ext cx="151848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03" name="Ink 302"/>
              <p14:cNvContentPartPr/>
              <p14:nvPr/>
            </p14:nvContentPartPr>
            <p14:xfrm>
              <a:off x="5819816" y="5015414"/>
              <a:ext cx="1511280" cy="112320"/>
            </p14:xfrm>
          </p:contentPart>
        </mc:Choice>
        <mc:Fallback>
          <p:pic>
            <p:nvPicPr>
              <p:cNvPr id="303" name="Ink 30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15856" y="5009294"/>
                <a:ext cx="1523520" cy="12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6524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718976" y="273134"/>
              <a:ext cx="9081360" cy="551880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1776" y="268094"/>
                <a:ext cx="9096480" cy="55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2" name="Ink 41"/>
              <p14:cNvContentPartPr/>
              <p14:nvPr/>
            </p14:nvContentPartPr>
            <p14:xfrm>
              <a:off x="819416" y="1467974"/>
              <a:ext cx="1769040" cy="101520"/>
            </p14:xfrm>
          </p:contentPart>
        </mc:Choice>
        <mc:Fallback>
          <p:pic>
            <p:nvPicPr>
              <p:cNvPr id="42" name="Ink 4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6896" y="1461494"/>
                <a:ext cx="178092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9" name="Ink 78"/>
              <p14:cNvContentPartPr/>
              <p14:nvPr/>
            </p14:nvContentPartPr>
            <p14:xfrm>
              <a:off x="785936" y="3907694"/>
              <a:ext cx="834120" cy="65160"/>
            </p14:xfrm>
          </p:contentPart>
        </mc:Choice>
        <mc:Fallback>
          <p:pic>
            <p:nvPicPr>
              <p:cNvPr id="79" name="Ink 7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3056" y="3900494"/>
                <a:ext cx="846000" cy="7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1842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" name="Ink 8"/>
              <p14:cNvContentPartPr/>
              <p14:nvPr/>
            </p14:nvContentPartPr>
            <p14:xfrm>
              <a:off x="688376" y="711614"/>
              <a:ext cx="1136520" cy="119520"/>
            </p14:xfrm>
          </p:contentPart>
        </mc:Choice>
        <mc:Fallback>
          <p:pic>
            <p:nvPicPr>
              <p:cNvPr id="9" name="Ink 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056" y="702974"/>
                <a:ext cx="115128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4" name="Ink 23"/>
              <p14:cNvContentPartPr/>
              <p14:nvPr/>
            </p14:nvContentPartPr>
            <p14:xfrm>
              <a:off x="1437176" y="1532414"/>
              <a:ext cx="1676520" cy="148320"/>
            </p14:xfrm>
          </p:contentPart>
        </mc:Choice>
        <mc:Fallback>
          <p:pic>
            <p:nvPicPr>
              <p:cNvPr id="24" name="Ink 2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31416" y="1523414"/>
                <a:ext cx="16927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3" name="Ink 32"/>
              <p14:cNvContentPartPr/>
              <p14:nvPr/>
            </p14:nvContentPartPr>
            <p14:xfrm>
              <a:off x="3081656" y="1139654"/>
              <a:ext cx="118440" cy="1070280"/>
            </p14:xfrm>
          </p:contentPart>
        </mc:Choice>
        <mc:Fallback>
          <p:pic>
            <p:nvPicPr>
              <p:cNvPr id="33" name="Ink 3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76616" y="1134614"/>
                <a:ext cx="136800" cy="10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6" name="Ink 35"/>
              <p14:cNvContentPartPr/>
              <p14:nvPr/>
            </p14:nvContentPartPr>
            <p14:xfrm>
              <a:off x="3082736" y="1284374"/>
              <a:ext cx="4624200" cy="255240"/>
            </p14:xfrm>
          </p:contentPart>
        </mc:Choice>
        <mc:Fallback>
          <p:pic>
            <p:nvPicPr>
              <p:cNvPr id="36" name="Ink 3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76976" y="1276454"/>
                <a:ext cx="463860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3" name="Ink 52"/>
              <p14:cNvContentPartPr/>
              <p14:nvPr/>
            </p14:nvContentPartPr>
            <p14:xfrm>
              <a:off x="7529456" y="1213814"/>
              <a:ext cx="2031120" cy="109800"/>
            </p14:xfrm>
          </p:contentPart>
        </mc:Choice>
        <mc:Fallback>
          <p:pic>
            <p:nvPicPr>
              <p:cNvPr id="53" name="Ink 5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527296" y="1208414"/>
                <a:ext cx="204372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4" name="Ink 83"/>
              <p14:cNvContentPartPr/>
              <p14:nvPr/>
            </p14:nvContentPartPr>
            <p14:xfrm>
              <a:off x="639776" y="344774"/>
              <a:ext cx="10963440" cy="6357600"/>
            </p14:xfrm>
          </p:contentPart>
        </mc:Choice>
        <mc:Fallback>
          <p:pic>
            <p:nvPicPr>
              <p:cNvPr id="84" name="Ink 8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4376" y="337574"/>
                <a:ext cx="10978920" cy="63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85" name="Ink 84"/>
              <p14:cNvContentPartPr/>
              <p14:nvPr/>
            </p14:nvContentPartPr>
            <p14:xfrm>
              <a:off x="1461296" y="1197254"/>
              <a:ext cx="1577160" cy="1047600"/>
            </p14:xfrm>
          </p:contentPart>
        </mc:Choice>
        <mc:Fallback>
          <p:pic>
            <p:nvPicPr>
              <p:cNvPr id="85" name="Ink 8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54816" y="1188974"/>
                <a:ext cx="1593720" cy="10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12" name="Ink 111"/>
              <p14:cNvContentPartPr/>
              <p14:nvPr/>
            </p14:nvContentPartPr>
            <p14:xfrm>
              <a:off x="878096" y="3117134"/>
              <a:ext cx="4438080" cy="306000"/>
            </p14:xfrm>
          </p:contentPart>
        </mc:Choice>
        <mc:Fallback>
          <p:pic>
            <p:nvPicPr>
              <p:cNvPr id="112" name="Ink 11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72696" y="3109934"/>
                <a:ext cx="445104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18" name="Ink 217"/>
              <p14:cNvContentPartPr/>
              <p14:nvPr/>
            </p14:nvContentPartPr>
            <p14:xfrm>
              <a:off x="3020096" y="5272094"/>
              <a:ext cx="4411800" cy="390960"/>
            </p14:xfrm>
          </p:contentPart>
        </mc:Choice>
        <mc:Fallback>
          <p:pic>
            <p:nvPicPr>
              <p:cNvPr id="218" name="Ink 21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15776" y="5267774"/>
                <a:ext cx="4424400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06" name="Ink 305"/>
              <p14:cNvContentPartPr/>
              <p14:nvPr/>
            </p14:nvContentPartPr>
            <p14:xfrm>
              <a:off x="2974736" y="5488814"/>
              <a:ext cx="70920" cy="244800"/>
            </p14:xfrm>
          </p:contentPart>
        </mc:Choice>
        <mc:Fallback>
          <p:pic>
            <p:nvPicPr>
              <p:cNvPr id="306" name="Ink 30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67536" y="5481614"/>
                <a:ext cx="87840" cy="25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2014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4" name="Ink 23"/>
              <p14:cNvContentPartPr/>
              <p14:nvPr/>
            </p14:nvContentPartPr>
            <p14:xfrm>
              <a:off x="654896" y="370694"/>
              <a:ext cx="11422080" cy="5321880"/>
            </p14:xfrm>
          </p:contentPart>
        </mc:Choice>
        <mc:Fallback>
          <p:pic>
            <p:nvPicPr>
              <p:cNvPr id="24" name="Ink 2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9496" y="362774"/>
                <a:ext cx="11431800" cy="533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7" name="Ink 36"/>
              <p14:cNvContentPartPr/>
              <p14:nvPr/>
            </p14:nvContentPartPr>
            <p14:xfrm>
              <a:off x="721856" y="725294"/>
              <a:ext cx="6766200" cy="295560"/>
            </p14:xfrm>
          </p:contentPart>
        </mc:Choice>
        <mc:Fallback>
          <p:pic>
            <p:nvPicPr>
              <p:cNvPr id="37" name="Ink 3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6816" y="717734"/>
                <a:ext cx="6778800" cy="3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7" name="Ink 76"/>
              <p14:cNvContentPartPr/>
              <p14:nvPr/>
            </p14:nvContentPartPr>
            <p14:xfrm>
              <a:off x="11425736" y="972974"/>
              <a:ext cx="0" cy="16560"/>
            </p14:xfrm>
          </p:contentPart>
        </mc:Choice>
        <mc:Fallback>
          <p:pic>
            <p:nvPicPr>
              <p:cNvPr id="77" name="Ink 7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0" cy="1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60" name="Ink 259"/>
              <p14:cNvContentPartPr/>
              <p14:nvPr/>
            </p14:nvContentPartPr>
            <p14:xfrm>
              <a:off x="3885536" y="4928294"/>
              <a:ext cx="4470480" cy="345600"/>
            </p14:xfrm>
          </p:contentPart>
        </mc:Choice>
        <mc:Fallback>
          <p:pic>
            <p:nvPicPr>
              <p:cNvPr id="260" name="Ink 25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80136" y="4922894"/>
                <a:ext cx="4481280" cy="35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65" name="Ink 264"/>
              <p14:cNvContentPartPr/>
              <p14:nvPr/>
            </p14:nvContentPartPr>
            <p14:xfrm>
              <a:off x="3909656" y="5272094"/>
              <a:ext cx="66960" cy="505440"/>
            </p14:xfrm>
          </p:contentPart>
        </mc:Choice>
        <mc:Fallback>
          <p:pic>
            <p:nvPicPr>
              <p:cNvPr id="265" name="Ink 26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04256" y="5267054"/>
                <a:ext cx="79920" cy="51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67" name="Ink 266"/>
              <p14:cNvContentPartPr/>
              <p14:nvPr/>
            </p14:nvContentPartPr>
            <p14:xfrm>
              <a:off x="4041776" y="5461814"/>
              <a:ext cx="4535640" cy="354960"/>
            </p14:xfrm>
          </p:contentPart>
        </mc:Choice>
        <mc:Fallback>
          <p:pic>
            <p:nvPicPr>
              <p:cNvPr id="267" name="Ink 26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38176" y="5458934"/>
                <a:ext cx="4546800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82" name="Ink 281"/>
              <p14:cNvContentPartPr/>
              <p14:nvPr/>
            </p14:nvContentPartPr>
            <p14:xfrm>
              <a:off x="5516696" y="5370734"/>
              <a:ext cx="989280" cy="76680"/>
            </p14:xfrm>
          </p:contentPart>
        </mc:Choice>
        <mc:Fallback>
          <p:pic>
            <p:nvPicPr>
              <p:cNvPr id="282" name="Ink 28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13456" y="5364254"/>
                <a:ext cx="99900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86" name="Ink 285"/>
              <p14:cNvContentPartPr/>
              <p14:nvPr/>
            </p14:nvContentPartPr>
            <p14:xfrm>
              <a:off x="6590216" y="5180654"/>
              <a:ext cx="674640" cy="231840"/>
            </p14:xfrm>
          </p:contentPart>
        </mc:Choice>
        <mc:Fallback>
          <p:pic>
            <p:nvPicPr>
              <p:cNvPr id="286" name="Ink 28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586616" y="5174534"/>
                <a:ext cx="68544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88" name="Ink 287"/>
              <p14:cNvContentPartPr/>
              <p14:nvPr/>
            </p14:nvContentPartPr>
            <p14:xfrm>
              <a:off x="8296256" y="4910294"/>
              <a:ext cx="377280" cy="560880"/>
            </p14:xfrm>
          </p:contentPart>
        </mc:Choice>
        <mc:Fallback>
          <p:pic>
            <p:nvPicPr>
              <p:cNvPr id="288" name="Ink 28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292656" y="4904174"/>
                <a:ext cx="390960" cy="57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89" name="Ink 288"/>
              <p14:cNvContentPartPr/>
              <p14:nvPr/>
            </p14:nvContentPartPr>
            <p14:xfrm>
              <a:off x="3913256" y="5285774"/>
              <a:ext cx="17280" cy="10440"/>
            </p14:xfrm>
          </p:contentPart>
        </mc:Choice>
        <mc:Fallback>
          <p:pic>
            <p:nvPicPr>
              <p:cNvPr id="289" name="Ink 28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910016" y="5282534"/>
                <a:ext cx="24120" cy="1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90" name="Ink 289"/>
              <p14:cNvContentPartPr/>
              <p14:nvPr/>
            </p14:nvContentPartPr>
            <p14:xfrm>
              <a:off x="7413536" y="5142494"/>
              <a:ext cx="1221480" cy="167400"/>
            </p14:xfrm>
          </p:contentPart>
        </mc:Choice>
        <mc:Fallback>
          <p:pic>
            <p:nvPicPr>
              <p:cNvPr id="290" name="Ink 28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409576" y="5134574"/>
                <a:ext cx="1234440" cy="17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18126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1469936" y="434054"/>
              <a:ext cx="52560" cy="20484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63816" y="426854"/>
                <a:ext cx="6912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" name="Ink 9"/>
              <p14:cNvContentPartPr/>
              <p14:nvPr/>
            </p14:nvContentPartPr>
            <p14:xfrm>
              <a:off x="1201016" y="767414"/>
              <a:ext cx="614160" cy="500760"/>
            </p14:xfrm>
          </p:contentPart>
        </mc:Choice>
        <mc:Fallback>
          <p:pic>
            <p:nvPicPr>
              <p:cNvPr id="10" name="Ink 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6336" y="761294"/>
                <a:ext cx="626040" cy="50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4" name="Ink 13"/>
              <p14:cNvContentPartPr/>
              <p14:nvPr/>
            </p14:nvContentPartPr>
            <p14:xfrm>
              <a:off x="2149616" y="1248014"/>
              <a:ext cx="33840" cy="184680"/>
            </p14:xfrm>
          </p:contentPart>
        </mc:Choice>
        <mc:Fallback>
          <p:pic>
            <p:nvPicPr>
              <p:cNvPr id="14" name="Ink 1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43856" y="1240814"/>
                <a:ext cx="4896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3" name="Ink 22"/>
              <p14:cNvContentPartPr/>
              <p14:nvPr/>
            </p14:nvContentPartPr>
            <p14:xfrm>
              <a:off x="1391456" y="1456814"/>
              <a:ext cx="1151280" cy="579240"/>
            </p14:xfrm>
          </p:contentPart>
        </mc:Choice>
        <mc:Fallback>
          <p:pic>
            <p:nvPicPr>
              <p:cNvPr id="23" name="Ink 2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88216" y="1450334"/>
                <a:ext cx="1163160" cy="58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8" name="Ink 27"/>
              <p14:cNvContentPartPr/>
              <p14:nvPr/>
            </p14:nvContentPartPr>
            <p14:xfrm>
              <a:off x="946136" y="951734"/>
              <a:ext cx="48960" cy="184680"/>
            </p14:xfrm>
          </p:contentPart>
        </mc:Choice>
        <mc:Fallback>
          <p:pic>
            <p:nvPicPr>
              <p:cNvPr id="28" name="Ink 2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40376" y="945254"/>
                <a:ext cx="6300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0" name="Ink 29"/>
              <p14:cNvContentPartPr/>
              <p14:nvPr/>
            </p14:nvContentPartPr>
            <p14:xfrm>
              <a:off x="1031456" y="1651574"/>
              <a:ext cx="96480" cy="189000"/>
            </p14:xfrm>
          </p:contentPart>
        </mc:Choice>
        <mc:Fallback>
          <p:pic>
            <p:nvPicPr>
              <p:cNvPr id="30" name="Ink 2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23896" y="1645094"/>
                <a:ext cx="111600" cy="2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68" name="Ink 67"/>
              <p14:cNvContentPartPr/>
              <p14:nvPr/>
            </p14:nvContentPartPr>
            <p14:xfrm>
              <a:off x="1336736" y="1490654"/>
              <a:ext cx="86040" cy="510480"/>
            </p14:xfrm>
          </p:contentPart>
        </mc:Choice>
        <mc:Fallback>
          <p:pic>
            <p:nvPicPr>
              <p:cNvPr id="68" name="Ink 6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329896" y="1485254"/>
                <a:ext cx="101880" cy="51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72" name="Ink 71"/>
              <p14:cNvContentPartPr/>
              <p14:nvPr/>
            </p14:nvContentPartPr>
            <p14:xfrm>
              <a:off x="1621496" y="1313534"/>
              <a:ext cx="34920" cy="161280"/>
            </p14:xfrm>
          </p:contentPart>
        </mc:Choice>
        <mc:Fallback>
          <p:pic>
            <p:nvPicPr>
              <p:cNvPr id="72" name="Ink 7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618256" y="1307054"/>
                <a:ext cx="4536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94" name="Ink 93"/>
              <p14:cNvContentPartPr/>
              <p14:nvPr/>
            </p14:nvContentPartPr>
            <p14:xfrm>
              <a:off x="1463096" y="2337374"/>
              <a:ext cx="1684800" cy="645480"/>
            </p14:xfrm>
          </p:contentPart>
        </mc:Choice>
        <mc:Fallback>
          <p:pic>
            <p:nvPicPr>
              <p:cNvPr id="94" name="Ink 9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58776" y="2330894"/>
                <a:ext cx="1697760" cy="65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96" name="Ink 95"/>
              <p14:cNvContentPartPr/>
              <p14:nvPr/>
            </p14:nvContentPartPr>
            <p14:xfrm>
              <a:off x="1296776" y="4197854"/>
              <a:ext cx="269280" cy="207720"/>
            </p14:xfrm>
          </p:contentPart>
        </mc:Choice>
        <mc:Fallback>
          <p:pic>
            <p:nvPicPr>
              <p:cNvPr id="96" name="Ink 9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289216" y="4187054"/>
                <a:ext cx="28044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00" name="Ink 99"/>
              <p14:cNvContentPartPr/>
              <p14:nvPr/>
            </p14:nvContentPartPr>
            <p14:xfrm>
              <a:off x="1765136" y="3725174"/>
              <a:ext cx="3204360" cy="893880"/>
            </p14:xfrm>
          </p:contentPart>
        </mc:Choice>
        <mc:Fallback>
          <p:pic>
            <p:nvPicPr>
              <p:cNvPr id="100" name="Ink 9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760816" y="3718334"/>
                <a:ext cx="3216240" cy="90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01" name="Ink 100"/>
              <p14:cNvContentPartPr/>
              <p14:nvPr/>
            </p14:nvContentPartPr>
            <p14:xfrm>
              <a:off x="2492696" y="2412974"/>
              <a:ext cx="74520" cy="391320"/>
            </p14:xfrm>
          </p:contentPart>
        </mc:Choice>
        <mc:Fallback>
          <p:pic>
            <p:nvPicPr>
              <p:cNvPr id="101" name="Ink 100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487296" y="2407574"/>
                <a:ext cx="84600" cy="39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2" name="Ink 101"/>
              <p14:cNvContentPartPr/>
              <p14:nvPr/>
            </p14:nvContentPartPr>
            <p14:xfrm>
              <a:off x="1769816" y="3237734"/>
              <a:ext cx="32400" cy="43200"/>
            </p14:xfrm>
          </p:contentPart>
        </mc:Choice>
        <mc:Fallback>
          <p:pic>
            <p:nvPicPr>
              <p:cNvPr id="102" name="Ink 101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762256" y="3232694"/>
                <a:ext cx="4500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03" name="Ink 102"/>
              <p14:cNvContentPartPr/>
              <p14:nvPr/>
            </p14:nvContentPartPr>
            <p14:xfrm>
              <a:off x="1143056" y="2618534"/>
              <a:ext cx="140040" cy="186840"/>
            </p14:xfrm>
          </p:contentPart>
        </mc:Choice>
        <mc:Fallback>
          <p:pic>
            <p:nvPicPr>
              <p:cNvPr id="103" name="Ink 102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35136" y="2611694"/>
                <a:ext cx="15552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04" name="Ink 103"/>
              <p14:cNvContentPartPr/>
              <p14:nvPr/>
            </p14:nvContentPartPr>
            <p14:xfrm>
              <a:off x="1816256" y="2466614"/>
              <a:ext cx="230400" cy="1227960"/>
            </p14:xfrm>
          </p:contentPart>
        </mc:Choice>
        <mc:Fallback>
          <p:pic>
            <p:nvPicPr>
              <p:cNvPr id="104" name="Ink 103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806536" y="2463014"/>
                <a:ext cx="246240" cy="12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11" name="Ink 110"/>
              <p14:cNvContentPartPr/>
              <p14:nvPr/>
            </p14:nvContentPartPr>
            <p14:xfrm>
              <a:off x="2589896" y="4101374"/>
              <a:ext cx="76680" cy="251280"/>
            </p14:xfrm>
          </p:contentPart>
        </mc:Choice>
        <mc:Fallback>
          <p:pic>
            <p:nvPicPr>
              <p:cNvPr id="111" name="Ink 110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581616" y="4091294"/>
                <a:ext cx="9000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18" name="Ink 117"/>
              <p14:cNvContentPartPr/>
              <p14:nvPr/>
            </p14:nvContentPartPr>
            <p14:xfrm>
              <a:off x="3563696" y="3926054"/>
              <a:ext cx="725040" cy="280800"/>
            </p14:xfrm>
          </p:contentPart>
        </mc:Choice>
        <mc:Fallback>
          <p:pic>
            <p:nvPicPr>
              <p:cNvPr id="118" name="Ink 117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556856" y="3915254"/>
                <a:ext cx="738360" cy="3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19" name="Ink 118"/>
              <p14:cNvContentPartPr/>
              <p14:nvPr/>
            </p14:nvContentPartPr>
            <p14:xfrm>
              <a:off x="1724456" y="4109294"/>
              <a:ext cx="79560" cy="425880"/>
            </p14:xfrm>
          </p:contentPart>
        </mc:Choice>
        <mc:Fallback>
          <p:pic>
            <p:nvPicPr>
              <p:cNvPr id="119" name="Ink 118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719416" y="4103534"/>
                <a:ext cx="92880" cy="43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21" name="Ink 120"/>
              <p14:cNvContentPartPr/>
              <p14:nvPr/>
            </p14:nvContentPartPr>
            <p14:xfrm>
              <a:off x="5103416" y="206894"/>
              <a:ext cx="562320" cy="4011480"/>
            </p14:xfrm>
          </p:contentPart>
        </mc:Choice>
        <mc:Fallback>
          <p:pic>
            <p:nvPicPr>
              <p:cNvPr id="121" name="Ink 120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097656" y="201134"/>
                <a:ext cx="578880" cy="403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28" name="Ink 127"/>
              <p14:cNvContentPartPr/>
              <p14:nvPr/>
            </p14:nvContentPartPr>
            <p14:xfrm>
              <a:off x="5760776" y="991334"/>
              <a:ext cx="6173280" cy="4053600"/>
            </p14:xfrm>
          </p:contentPart>
        </mc:Choice>
        <mc:Fallback>
          <p:pic>
            <p:nvPicPr>
              <p:cNvPr id="128" name="Ink 127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752496" y="983774"/>
                <a:ext cx="6186600" cy="407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4597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4" name="Ink 63"/>
              <p14:cNvContentPartPr/>
              <p14:nvPr/>
            </p14:nvContentPartPr>
            <p14:xfrm>
              <a:off x="3116576" y="1585694"/>
              <a:ext cx="1248840" cy="144000"/>
            </p14:xfrm>
          </p:contentPart>
        </mc:Choice>
        <mc:Fallback>
          <p:pic>
            <p:nvPicPr>
              <p:cNvPr id="64" name="Ink 6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14056" y="1578134"/>
                <a:ext cx="12585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8" name="Ink 77"/>
              <p14:cNvContentPartPr/>
              <p14:nvPr/>
            </p14:nvContentPartPr>
            <p14:xfrm>
              <a:off x="6530816" y="2555894"/>
              <a:ext cx="23040" cy="193320"/>
            </p14:xfrm>
          </p:contentPart>
        </mc:Choice>
        <mc:Fallback>
          <p:pic>
            <p:nvPicPr>
              <p:cNvPr id="78" name="Ink 7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23616" y="2549054"/>
                <a:ext cx="37080" cy="2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9" name="Ink 88"/>
              <p14:cNvContentPartPr/>
              <p14:nvPr/>
            </p14:nvContentPartPr>
            <p14:xfrm>
              <a:off x="6371336" y="1431254"/>
              <a:ext cx="116280" cy="914400"/>
            </p14:xfrm>
          </p:contentPart>
        </mc:Choice>
        <mc:Fallback>
          <p:pic>
            <p:nvPicPr>
              <p:cNvPr id="89" name="Ink 8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63416" y="1424414"/>
                <a:ext cx="133920" cy="9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9" name="Ink 98"/>
              <p14:cNvContentPartPr/>
              <p14:nvPr/>
            </p14:nvContentPartPr>
            <p14:xfrm>
              <a:off x="4720736" y="1471934"/>
              <a:ext cx="1609560" cy="148320"/>
            </p14:xfrm>
          </p:contentPart>
        </mc:Choice>
        <mc:Fallback>
          <p:pic>
            <p:nvPicPr>
              <p:cNvPr id="99" name="Ink 9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18576" y="1463294"/>
                <a:ext cx="161928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3" name="Ink 102"/>
              <p14:cNvContentPartPr/>
              <p14:nvPr/>
            </p14:nvContentPartPr>
            <p14:xfrm>
              <a:off x="5204216" y="1169174"/>
              <a:ext cx="535680" cy="312120"/>
            </p14:xfrm>
          </p:contentPart>
        </mc:Choice>
        <mc:Fallback>
          <p:pic>
            <p:nvPicPr>
              <p:cNvPr id="103" name="Ink 10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95216" y="1160534"/>
                <a:ext cx="549360" cy="33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6" name="Ink 105"/>
              <p14:cNvContentPartPr/>
              <p14:nvPr/>
            </p14:nvContentPartPr>
            <p14:xfrm>
              <a:off x="2976536" y="1791254"/>
              <a:ext cx="3562560" cy="925920"/>
            </p14:xfrm>
          </p:contentPart>
        </mc:Choice>
        <mc:Fallback>
          <p:pic>
            <p:nvPicPr>
              <p:cNvPr id="106" name="Ink 10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71496" y="1784774"/>
                <a:ext cx="3574440" cy="9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83" name="Ink 182"/>
              <p14:cNvContentPartPr/>
              <p14:nvPr/>
            </p14:nvContentPartPr>
            <p14:xfrm>
              <a:off x="3213776" y="2654534"/>
              <a:ext cx="3324960" cy="352800"/>
            </p14:xfrm>
          </p:contentPart>
        </mc:Choice>
        <mc:Fallback>
          <p:pic>
            <p:nvPicPr>
              <p:cNvPr id="183" name="Ink 18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210536" y="2647694"/>
                <a:ext cx="3334680" cy="36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84" name="Ink 183"/>
              <p14:cNvContentPartPr/>
              <p14:nvPr/>
            </p14:nvContentPartPr>
            <p14:xfrm>
              <a:off x="596216" y="364574"/>
              <a:ext cx="11444400" cy="5484960"/>
            </p14:xfrm>
          </p:contentPart>
        </mc:Choice>
        <mc:Fallback>
          <p:pic>
            <p:nvPicPr>
              <p:cNvPr id="184" name="Ink 18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88296" y="356654"/>
                <a:ext cx="11463840" cy="55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35" name="Ink 234"/>
              <p14:cNvContentPartPr/>
              <p14:nvPr/>
            </p14:nvContentPartPr>
            <p14:xfrm>
              <a:off x="2946296" y="1663454"/>
              <a:ext cx="1963800" cy="1316160"/>
            </p14:xfrm>
          </p:contentPart>
        </mc:Choice>
        <mc:Fallback>
          <p:pic>
            <p:nvPicPr>
              <p:cNvPr id="235" name="Ink 23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941976" y="1657334"/>
                <a:ext cx="1976760" cy="133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36" name="Ink 235"/>
              <p14:cNvContentPartPr/>
              <p14:nvPr/>
            </p14:nvContentPartPr>
            <p14:xfrm>
              <a:off x="2987336" y="1897094"/>
              <a:ext cx="1960920" cy="1394640"/>
            </p14:xfrm>
          </p:contentPart>
        </mc:Choice>
        <mc:Fallback>
          <p:pic>
            <p:nvPicPr>
              <p:cNvPr id="236" name="Ink 23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81576" y="1889894"/>
                <a:ext cx="1976040" cy="141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5955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050536" y="534134"/>
              <a:ext cx="9919800" cy="378000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2976" y="530534"/>
                <a:ext cx="9932040" cy="379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46" name="Ink 145"/>
              <p14:cNvContentPartPr/>
              <p14:nvPr/>
            </p14:nvContentPartPr>
            <p14:xfrm>
              <a:off x="4815776" y="4119734"/>
              <a:ext cx="839160" cy="835200"/>
            </p14:xfrm>
          </p:contentPart>
        </mc:Choice>
        <mc:Fallback>
          <p:pic>
            <p:nvPicPr>
              <p:cNvPr id="146" name="Ink 14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08576" y="4116854"/>
                <a:ext cx="853920" cy="84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82" name="Ink 181"/>
              <p14:cNvContentPartPr/>
              <p14:nvPr/>
            </p14:nvContentPartPr>
            <p14:xfrm>
              <a:off x="3786536" y="5104334"/>
              <a:ext cx="2645280" cy="711360"/>
            </p14:xfrm>
          </p:contentPart>
        </mc:Choice>
        <mc:Fallback>
          <p:pic>
            <p:nvPicPr>
              <p:cNvPr id="182" name="Ink 18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82216" y="5100014"/>
                <a:ext cx="2660400" cy="72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8641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" name="Ink 8"/>
              <p14:cNvContentPartPr/>
              <p14:nvPr/>
            </p14:nvContentPartPr>
            <p14:xfrm>
              <a:off x="855416" y="267734"/>
              <a:ext cx="10540080" cy="3586680"/>
            </p14:xfrm>
          </p:contentPart>
        </mc:Choice>
        <mc:Fallback>
          <p:pic>
            <p:nvPicPr>
              <p:cNvPr id="9" name="Ink 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496" y="260174"/>
                <a:ext cx="10556640" cy="360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4053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835256" y="350534"/>
              <a:ext cx="11124000" cy="572616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6256" y="345134"/>
                <a:ext cx="11146680" cy="57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7" name="Ink 36"/>
              <p14:cNvContentPartPr/>
              <p14:nvPr/>
            </p14:nvContentPartPr>
            <p14:xfrm>
              <a:off x="5872016" y="811334"/>
              <a:ext cx="978120" cy="201240"/>
            </p14:xfrm>
          </p:contentPart>
        </mc:Choice>
        <mc:Fallback>
          <p:pic>
            <p:nvPicPr>
              <p:cNvPr id="37" name="Ink 3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68416" y="807374"/>
                <a:ext cx="98892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72" name="Ink 171"/>
              <p14:cNvContentPartPr/>
              <p14:nvPr/>
            </p14:nvContentPartPr>
            <p14:xfrm>
              <a:off x="6719816" y="610454"/>
              <a:ext cx="4743720" cy="602640"/>
            </p14:xfrm>
          </p:contentPart>
        </mc:Choice>
        <mc:Fallback>
          <p:pic>
            <p:nvPicPr>
              <p:cNvPr id="172" name="Ink 17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16576" y="603254"/>
                <a:ext cx="4756680" cy="61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21" name="Ink 220"/>
              <p14:cNvContentPartPr/>
              <p14:nvPr/>
            </p14:nvContentPartPr>
            <p14:xfrm>
              <a:off x="1067096" y="3283454"/>
              <a:ext cx="607680" cy="2763000"/>
            </p14:xfrm>
          </p:contentPart>
        </mc:Choice>
        <mc:Fallback>
          <p:pic>
            <p:nvPicPr>
              <p:cNvPr id="221" name="Ink 22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61336" y="3275894"/>
                <a:ext cx="622440" cy="277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4398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639776" y="199334"/>
              <a:ext cx="10255320" cy="557964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3656" y="193214"/>
                <a:ext cx="10272600" cy="55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" name="Ink 8"/>
              <p14:cNvContentPartPr/>
              <p14:nvPr/>
            </p14:nvContentPartPr>
            <p14:xfrm>
              <a:off x="651296" y="674174"/>
              <a:ext cx="1299600" cy="104760"/>
            </p14:xfrm>
          </p:contentPart>
        </mc:Choice>
        <mc:Fallback>
          <p:pic>
            <p:nvPicPr>
              <p:cNvPr id="9" name="Ink 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6616" y="670934"/>
                <a:ext cx="131220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12" name="Ink 111"/>
              <p14:cNvContentPartPr/>
              <p14:nvPr/>
            </p14:nvContentPartPr>
            <p14:xfrm>
              <a:off x="2694296" y="3474974"/>
              <a:ext cx="2800080" cy="109080"/>
            </p14:xfrm>
          </p:contentPart>
        </mc:Choice>
        <mc:Fallback>
          <p:pic>
            <p:nvPicPr>
              <p:cNvPr id="112" name="Ink 11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88896" y="3469574"/>
                <a:ext cx="2812680" cy="11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4293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D252A50587B745B4FA9F9AA3713483" ma:contentTypeVersion="" ma:contentTypeDescription="Create a new document." ma:contentTypeScope="" ma:versionID="e363c19d2e72fd5ff8f96978e4abffc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3aad9280c7bc17f35f657eabd183f1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C8592A4-9FC5-4803-B126-A422E4956DF3}"/>
</file>

<file path=customXml/itemProps2.xml><?xml version="1.0" encoding="utf-8"?>
<ds:datastoreItem xmlns:ds="http://schemas.openxmlformats.org/officeDocument/2006/customXml" ds:itemID="{BD6A1C28-90C9-4560-94E2-C615D61B1F00}"/>
</file>

<file path=customXml/itemProps3.xml><?xml version="1.0" encoding="utf-8"?>
<ds:datastoreItem xmlns:ds="http://schemas.openxmlformats.org/officeDocument/2006/customXml" ds:itemID="{50730B4F-2A28-4DBE-9F60-A40CBAA99E4C}"/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ACAN</dc:creator>
  <cp:lastModifiedBy>ACAN</cp:lastModifiedBy>
  <cp:revision>10</cp:revision>
  <dcterms:created xsi:type="dcterms:W3CDTF">2020-12-28T06:30:06Z</dcterms:created>
  <dcterms:modified xsi:type="dcterms:W3CDTF">2020-12-28T08:07:50Z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0x01010021D252A50587B745B4FA9F9AA3713483</vt:lpwstr>
  </property>
</Properties>
</file>