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ink/ink32.xml" ContentType="application/inkml+xml"/>
  <Override PartName="/ppt/ink/ink31.xml" ContentType="application/inkml+xml"/>
  <Override PartName="/ppt/ink/ink33.xml" ContentType="application/inkml+xml"/>
  <Override PartName="/ppt/ink/ink34.xml" ContentType="application/inkml+xml"/>
  <Override PartName="/ppt/ink/ink30.xml" ContentType="application/inkml+xml"/>
  <Override PartName="/ppt/ink/ink28.xml" ContentType="application/inkml+xml"/>
  <Override PartName="/ppt/ink/ink29.xml" ContentType="application/inkml+xml"/>
  <Override PartName="/ppt/ink/ink27.xml" ContentType="application/inkml+xml"/>
  <Override PartName="/ppt/ink/ink35.xml" ContentType="application/inkml+xml"/>
  <Override PartName="/ppt/ink/ink40.xml" ContentType="application/inkml+xml"/>
  <Override PartName="/ppt/ink/ink41.xml" ContentType="application/inkml+xml"/>
  <Override PartName="/ppt/ink/ink39.xml" ContentType="application/inkml+xml"/>
  <Override PartName="/ppt/ink/ink38.xml" ContentType="application/inkml+xml"/>
  <Override PartName="/ppt/ink/ink36.xml" ContentType="application/inkml+xml"/>
  <Override PartName="/ppt/ink/ink37.xml" ContentType="application/inkml+xml"/>
  <Override PartName="/ppt/ink/ink26.xml" ContentType="application/inkml+xml"/>
  <Override PartName="/ppt/ink/ink9.xml" ContentType="application/inkml+xml"/>
  <Override PartName="/ppt/ink/ink8.xml" ContentType="application/inkml+xml"/>
  <Override PartName="/ppt/ink/ink10.xml" ContentType="application/inkml+xml"/>
  <Override PartName="/ppt/ink/ink11.xml" ContentType="application/inkml+xml"/>
  <Override PartName="/ppt/ink/ink7.xml" ContentType="application/inkml+xml"/>
  <Override PartName="/ppt/ink/ink6.xml" ContentType="application/inkml+xml"/>
  <Override PartName="/ppt/ink/ink2.xml" ContentType="application/inkml+xml"/>
  <Override PartName="/ppt/ink/ink1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3.xml" ContentType="application/inkml+xml"/>
  <Override PartName="/ppt/ink/ink12.xml" ContentType="application/inkml+xml"/>
  <Override PartName="/ppt/ink/ink14.xml" ContentType="application/inkml+xml"/>
  <Override PartName="/ppt/ink/ink21.xml" ContentType="application/inkml+xml"/>
  <Override PartName="/ppt/ink/ink20.xml" ContentType="application/inkml+xml"/>
  <Override PartName="/ppt/ink/ink22.xml" ContentType="application/inkml+xml"/>
  <Override PartName="/ppt/ink/ink23.xml" ContentType="application/inkml+xml"/>
  <Override PartName="/ppt/ink/ink25.xml" ContentType="application/inkml+xml"/>
  <Override PartName="/ppt/ink/ink24.xml" ContentType="application/inkml+xml"/>
  <Override PartName="/ppt/ink/ink19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33:12.7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0 238 171 0,'0'0'173'0,"0"0"-14"0,0 0-15 16,0 0-17-16,0 0-6 0,0 0-16 0,0 0-6 16,0 0-2-16,0 0-10 0,0 0-6 0,0 0-2 15,0 0-8-15,0 0 0 0,0 0-4 0,33-8-3 16,-33 8-5-16,16-4 0 0,-16 4-2 0,16-2-2 15,-5 0-2-15,5-1-7 0,-2 0-1 0,2 2-1 16,-1-5-7-16,0 4 1 0,4 1-2 0,-1-3-5 16,-1 4 0-16,0-2-2 0,-2-2-6 0,5 0-2 15,-1 3-2-15,1-2 2 0,-1 0-4 0,0 0 2 0,4-1-4 16,-2 2-1-16,-4-3-2 0,4 1-2 16,-1 2 0-16,5-2-2 0,-6 1 0 0,2-1-1 15,5 1 3-15,-5-1-3 0,5 2 1 0,0-3-2 16,-10 1 1-16,11 1 0 0,-3-3 1 0,-3 2 0 0,-2 1 1 15,7-2-3-15,-7 1 2 0,0 2 1 16,-1-3 1-16,0 4-3 0,1-4 3 0,-1 5-4 16,-1-2 1-16,1 0-1 0,-3 1-1 0,0 1-3 15,1-2 9-15,-1 2-5 0,-2-2-4 0,-13 2 0 16,24-2-1-16,-10 2 4 0,-4 0-4 0,-10 0-1 0,24 0 4 16,-12-2 1-16,3 2 1 0,-2-2-1 0,5-1-3 15,-5 3 2-15,2 0-1 0,0-2-2 0,3 1 2 16,-3 0-2-16,4 1 3 0,-4-4 0 15,5 4-2-15,-2-2-1 0,0 1 2 0,-1 1 0 0,1-2-1 16,0 0-2-16,-1 2 3 0,-1 0 1 16,-1 0-2-16,-3 0 0 0,3-2 1 0,-2 1 3 0,-13 1-2 15,21-3 1-15,-10 1-2 0,-1 1 0 16,-10 1 2-16,22-2-1 0,-11 0-1 0,-11 2-1 16,21-3-2-16,-9 3 2 0,1-2 0 0,-13 2-3 0,25 0 4 15,-16 0-1-15,-9 0-1 0,24-1-1 0,-10 1 2 16,1 0 0-16,1 0-1 0,-1 1 1 0,-2-1 2 15,2 0-1-15,3 0 1 0,-3 0 0 16,1 0-3-16,-5 0-2 0,2-1 4 0,5 1-1 0,0 0 0 16,-2 0-4-16,2 0 6 0,2 0-3 0,-4 0 2 15,2-1-3-15,-3-3 2 0,3 4-1 0,-2 0 2 16,1 0-3-16,2-2 1 0,-4 2 1 0,3-1 1 16,-3-2-1-16,3 2-2 0,-3-2 0 15,0 3 3-15,-1 0-3 0,-2 0 2 0,5 0-1 0,-2 0-1 16,-3-1 2-16,1 2 1 0,2-1 0 0,-15 0 0 15,21-1 1-15,-9 1 1 0,-12 0 1 0,27 0 0 16,-15 0 4-16,1 1-1 0,2-1 0 0,-3 0-1 16,-12 0 0-16,25-1 2 0,-10-1 0 0,0 2-5 15,0 0 3-15,1-1 2 0,-1 1-2 0,0 0-1 16,2 0 3-16,2 0-2 0,-6 1-1 0,4-1 2 16,-1 0-3-16,-1-1 1 0,3 1 1 0,-5 0-3 15,1 0-2-15,-1-2 3 0,-2 0 1 0,7 2 3 16,-4 0-1-16,3 0-3 0,-1 0-2 0,-2-2 5 15,2 2-1-15,-5-1 1 0,-11 1-3 0,23 0 2 16,-9-3-1-16,1 3 0 0,-2-1 0 0,5 1-2 16,-3-1-3-16,-2 1 5 0,-13 0 0 0,24 0 0 15,-9-1 0-15,0 1 1 0,-1-4-2 0,2 4 0 16,-1 0-1-16,0 0 4 0,1 0-4 0,-1 0 1 16,0 0 2-16,3-2-2 0,-5 2 2 0,4 0 1 15,2 0 0-15,-2 2 1 0,-3-2-3 0,6-2 4 16,-2 2 0-16,-3 0-2 0,-2 0 0 0,2 2 2 15,1-4 0-15,1 2-2 0,-2-3 4 0,0 6-3 16,1-6 3-16,-4 3 0 0,3 0-4 0,-3-1 5 16,-12 1-3-16,27 0 2 0,-12-1 4 0,2 2 1 15,-3-1-4-15,1 0 2 0,1 0 4 0,1 0-6 16,-1 0 2-16,0-1-6 0,-1-2 3 0,3 6 2 16,2-6-3-16,-3 6 1 0,-2-3-6 0,0 0 6 15,5-3-3-15,-5 3-2 0,3 3 1 0,-4-3 3 16,3 0 1-16,-2 1-4 0,3-2 3 0,-3 1 3 15,2 0-4-15,-17 0 0 0,21 0 1 0,-10 0 4 16,-11 0 1-16,19 0-1 0,-19 0 2 0,23 0-3 16,-23 0 9-16,16-3-1 0,-9 6-9 0,-7-3 1 15,17-3-1-15,-17 3 2 0,16 3 1 0,-16-3-3 16,0 0-2-16,26-3-3 0,-26 3 7 0,19 0 4 16,-19 0-14-16,19 0 2 0,-19 0 2 0,21 0-6 0,-21 0 4 15,18 0 2-15,-18 0-7 0,0 0 9 16,24 0-8-16,-24 0 3 0,13 3-4 0,-13-3 1 15,12 0 0-15,-12 0 2 0,0 0 0 0,0 0-3 16,0 0 1-16,0 0 1 0,21 0-3 0,-21 0 7 16,0 0-6-16,0 0-6 0,0 0 11 0,0 0-3 0,0 0 4 15,0 0-5-15,0 0 0 0,0 0 0 0,0 0-8 16,0 0 5-16,18 0-7 0,-18 0-13 16,0 0-18-16,0 0-17 0,0 0-29 0,0 0-25 15,0 0-27-15,0 0-35 0,0 0-35 0,0 0-54 0,0 0-267 16,0 0-570-16,0 0 253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3:10.5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3231 10155 12 0,'6'-10'273'16,"-1"1"-8"-16,-5 9-14 0,4-15-13 0,-1 7-16 16,-3 8-12-16,3-10-17 0,-3 10-20 0,0 0-12 15,5-13-18-15,-5 13-14 0,0 0-12 0,0 0-15 16,3-11-9-16,-3 11-15 0,0 0-2 0,0 0-11 15,0 0-6-15,0 0-9 0,0 0-26 0,0 0-21 16,0 0-34-16,0 0-23 0,-17 32-43 0,13-21-37 16,4-11-30-16,-3 23-246 0,0-13-444 0,1 4 197 15</inkml:trace>
  <inkml:trace contextRef="#ctx0" brushRef="#br0" timeOffset="-278.1946">3342 10455 48 0,'0'-14'160'0,"0"14"-5"0,0 0-9 0,0 0-9 16,0 0-4-16,0-13-11 0,0 13-11 0,0 0-8 15,0 0-2-15,-5-14-7 0,5 14-8 0,0 0-1 16,0 0-2-16,-4-12-2 0,4 12-8 0,0 0-2 16,-3-10-2-16,3 10-2 0,0 0 1 0,0 0-5 15,0 0 1-15,-5-13-2 0,5 13-1 0,0 0-4 16,0 0-7-16,0 0-4 0,0 0-4 0,0 0-7 16,0 0 0-16,0 0-8 0,0 0 0 0,0 0-5 15,0 0-5-15,0 0-1 0,0 0-2 0,0 0 0 16,0 0 1-16,0 0-3 0,0 0 1 0,6 35-1 15,-4-21 5-15,-2-14-2 0,3 17 4 0,-2-3-1 16,-1-4-1-16,2 4 1 0,-2 0 2 0,3 0-1 16,-3-3 4-16,0 2 0 0,1-4-1 0,-1-9-1 15,2 20 1-15,-2-7 3 0,0-2-3 0,3 3-4 16,-2-6 4-16,-1-8-4 0,2 20 2 0,-1-9-2 16,-1-1 2-16,0-10-4 0,5 23 1 0,-4-14-2 15,2 1 4-15,-3-10-7 0,2 20 3 0,-1-10-1 16,-1-2 0-16,0-8 1 0,5 16-6 0,-4-8 4 15,-1 2-1-15,0-10-3 0,2 20 12 0,-2-20-9 16,3 15-5-16,-2-10-1 0,-1-5 3 0,1 17 0 16,1-10-2-16,-2-7-1 0,4 15 1 0,-2-8 2 15,-2-7-4-15,4 15-1 0,-4-15 0 0,2 15-2 16,-2-15 12-16,1 9-8 0,-1-9-5 0,3 10 0 16,-3-10 4-16,0 0-1 0,2 12 9 0,-2-12-11 15,0 0 4-15,0 0 0 0,0 9 6 0,0-9 3 0,0 0 3 16,0 0 1-16,0 0-1 0,-8 10 7 0,8-10 0 15,0 0-2-15,0 0 4 0,-12 2-5 0,12-2-1 16,0 0-3-16,-16 0 13 0,16 0-14 16,-13 0-4-16,13 0 5 0,-20-2-2 0,20 2 1 0,-18-5-6 15,9 5 1-15,9 0-4 0,-22-6 11 0,9 1-13 16,2 3 2-16,-2-5 2 0,-1 2-2 0,1-1-4 16,-2 0-3-16,2-1 1 0,-1 3-11 0,1-3-7 15,4 3-13-15,-5-4-12 0,1 2-16 0,3 0-18 16,-1-1-24-16,-1 0-28 0,5 1-29 0,-4 1-45 15,4-8-33-15,-2 1-243 0,1 0-517 0,2-2 229 16</inkml:trace>
  <inkml:trace contextRef="#ctx0" brushRef="#br0" timeOffset="326.1218">3594 10489 106 0,'0'0'228'0,"19"-3"-10"0,-19 3-8 0,15-3-15 16,-15 3-8-16,16-1-8 0,-5-1-7 0,-11 2-10 15,21-4-6-15,-11 3-11 0,-10 1-9 0,23-2-9 16,-11-2-11-16,4 4-8 0,0 0-5 0,-5-2-8 15,2 1-10-15,4-2-7 0,-2 3-6 0,-2-1-8 16,-1 2-2-16,-12-1-8 0,19-1-4 0,-19 1-7 16,17 0-2-16,-17 0-9 0,18 0 0 0,-18 0-5 15,13 0-2-15,-13 0-1 0,15 1 0 0,-15-1-5 16,12 3 1-16,-12-3-4 0,0 0-6 0,13 3-13 16,-13-3-17-16,6 7-19 0,-6-7-24 0,0 0-34 15,0 0-17-15,-1 17-27 0,1-17-30 0,-12 7-33 16,12-7-225-16,-20 7-463 0,8-3 205 0</inkml:trace>
  <inkml:trace contextRef="#ctx0" brushRef="#br0" timeOffset="549.7006">3616 10637 146 0,'20'13'224'0,"-9"-12"-14"0,-11-1-5 16,26 0-6-16,-11-1-12 0,1 2-7 0,3-1-11 0,8-1-9 15,-1 2-16-15,-7-1-8 0,-1-1-11 16,-2 1-14-16,2-3-12 0,-3 3-8 0,2 1-11 0,-7 1-7 16,-10-2-9-16,18 0-6 0,-9 1-5 0,-9-1-2 15,16 3-13-15,-8 0-13 0,-8-3-20 0,12 4-27 16,-12-4-29-16,13 6-32 0,-13-6-33 16,0 0-32-16,11 5-50 0,-11-5-172 0,0 0-399 0,11-4 177 15</inkml:trace>
  <inkml:trace contextRef="#ctx0" brushRef="#br0" timeOffset="1153.7424">4241 10497 141 0,'4'-11'227'0,"1"5"-18"16,-5 6-14-16,7-13-11 0,-4 5-11 0,-3 8-12 16,8-15-15-16,-4 9-6 0,4-1-8 0,-1-6-13 15,-1 4-12-15,2 1-6 0,1 1-12 0,-2-1-5 16,2-2-11-16,4 1-4 0,-2 2-9 0,-1 1-3 16,2-3-4-16,2 1-5 0,-4 3-3 0,-1-1-5 15,4 1-2-15,-1 3-5 0,0-3-4 0,-3 3-1 16,-9 2-5-16,20-4 0 0,-20 4-7 0,18 0 0 15,-18 0-5-15,14 4 2 0,-14-4-5 0,14 0 3 16,-14 0 1-16,12 4-1 0,-12-4-4 0,10 10 2 16,-5-4-4-16,-1 1-1 0,-4-7 2 0,5 13-1 15,-1-5-5-15,-4-8 5 0,2 16-4 0,-2-5-1 16,0-11 1-16,0 20 3 0,0-20-1 0,-3 18 1 0,0-10-1 16,0 7 2-16,1-4 3 0,-2-1-4 0,-4 1 4 15,2-2-2-15,-1 2-1 0,-1 2 2 0,-2-2 0 16,4-3 1-16,-3 2 1 0,-3 1-1 15,0-2 2-15,2-1 11 0,-2 1-12 0,0 0 3 0,0-3 0 16,2 2 1-16,-2 0 0 0,1-3-1 0,2 3-2 16,2-6 7-16,7-2-10 0,-15 10 3 15,15-10-4-15,-11 6 0 0,11-6 0 0,-9 6-4 0,9-6 3 16,-6 4 0-16,6-4 0 0,0 0-1 0,0 0-3 16,-7 6 8-16,7-6-3 0,0 0 5 0,0 0 3 15,0 0 5-15,0 0 1 0,0 0 0 0,28 4 1 16,-19 0 8-16,3-4-12 0,2 0 3 0,1 0-6 15,-3 0-2-15,4 0 1 0,-3 1-3 0,2-1 1 16,-1 1-6-16,-2-1 1 0,-2 1 1 0,2 3-15 16,0-4-13-16,-12 0-22 0,16 6-28 0,-5-5-23 15,-4 3-32-15,-7-4-43 0,14 3-39 0,-14-3-68 16,13 0-140-16,-13 0-450 0,13 3 200 0</inkml:trace>
  <inkml:trace contextRef="#ctx0" brushRef="#br0" timeOffset="1398.2463">4949 10661 146 0,'0'0'256'0,"0"0"-28"0,12 4-22 0,-12-4-18 16,0 0-14-16,12 7-14 0,-9-4-15 0,-3-3-7 15,2 11-7-15,-2-11-11 0,-3 17-8 0,3-17-10 16,-8 21-10-16,2-7-4 0,-4-1-7 0,1-4-10 15,0 7-4-15,-3-5-7 0,0 4-6 0,-3 3-8 0,2 1 0 16,1-5-6-16,-2 0-4 0,3 0-9 0,-1 0-24 16,1 0-29-16,-1-3-21 0,0 2-28 0,3 1-38 15,2 1-28-15,1-4-47 0,0 2-184 0,4-5-402 16,2 2 179-16</inkml:trace>
  <inkml:trace contextRef="#ctx0" brushRef="#br0" timeOffset="2760.0357">6423 10458 183 0,'0'0'241'0,"0"0"-19"0,0 0-15 15,-2 25-18-15,2-25-15 0,20 3-13 0,-14-2-11 16,-6-1-11-16,19 0-14 0,-8 2-10 0,5-2-9 16,-3 1-7-16,2 3-11 0,0-4-7 0,3-4-7 15,-4 4-6-15,5-1-9 0,-3 1-2 0,-1-3-8 16,3-3-4-16,0 6-5 0,-3-6-4 0,1 1-4 15,2 2 1-15,-1-5-7 0,-5 2 2 0,1-2-6 0,-3-2-8 16,1 4-3-16,-2-2-1 0,0 0-1 0,1-3 0 16,-5 2 0-16,1 0-1 0,-3-2 1 15,0 2-4-15,-3 9 1 0,0-19-1 0,0 19-3 0,-5-18-2 16,1 8 2-16,-1 2-1 0,-1-2 0 16,6 10 0-16,-16-15-1 0,2 6-1 0,0 2-1 15,0 3 0-15,1-2 1 0,-10 5 1 0,4-3 2 0,-3 4 0 16,2-1 1-16,2-2-1 0,-1 6 0 0,-1 2-1 15,-5-4 4-15,3 8-4 0,5-4 0 0,-2 1 2 16,6 1-6-16,-1 0 4 0,2 3-2 0,-1-3 1 16,4 4 3-16,1-2 0 0,2-1-3 0,3 0 3 15,-1 2-1-15,-1-1-1 0,5-9 1 0,3 16 1 16,-3-16 0-16,6 18 5 0,-1-8-6 0,7 0 2 16,0 0 1-16,1-4 0 0,1 2 0 0,-1-4-3 15,3 3 4-15,4 0 0 0,-4-3-1 0,1 0-2 16,-2-2 1-16,1 2 0 0,0-4-1 0,-1 0 1 15,-1 0-1-15,-4 1-1 0,-10-1 3 0,23-5-2 16,-15 3-5-16,-8 2 7 0,20-8-8 0,-13 5 5 16,1-2 2-16,4-1-4 0,-12 6 2 0,13-7 0 15,-4 2 0-15,-3 0 1 0,-6 5-4 0,12-7 1 16,-12 7-2-16,12-4 0 0,-12 4 0 0,12-5 2 16,-12 5-1-16,10-5-1 0,-10 5 2 0,0 0 1 0,12-5-1 15,-12 5 0-15,0 0 2 0,0 0 1 16,18 5 1-16,-18-5 0 0,9 7 0 0,-3-1 3 15,-6-6 0-15,13 13 7 0,-11-5-1 0,5 0 0 0,1 5 3 16,-2 0 4-16,0 1 1 0,1-3 3 0,-2 6 1 16,-4 1 3-16,4-4-2 0,1 4-1 0,-3-2 3 15,0 3 0-15,-2-2-5 0,1 0 4 0,-4 1 4 16,7 0 0-16,-5 0-4 0,0-1 5 0,0 0-6 16,1 0 1-16,2 1-5 0,-3-1 0 0,0 1 3 15,3 0-2-15,0-2 2 0,-3 0-3 16,0-1 7-16,3 0-6 0,-2-4 4 0,2 4-1 0,0-7-2 15,0 0 2-15,-3 2 1 0,3 1-6 0,-3-11 1 16,3 17-5-16,-1-10 3 0,-2-7-3 0,6 12 0 16,-6-12 0-16,6 13-4 0,-6-13 4 15,6 8-8-15,-6-8 4 0,1 9 1 0,-1-9 0 0,6 7-4 16,-6-7-1-16,0 0 17 0,0 0-14 0,6 7-4 16,-6-7-3-16,0 0-6 0,11 4-21 0,-11-4-18 15,0 0-27-15,0 0-30 0,0 0-38 0,0 0-45 0,0 0-64 16,0 0-80-16,18-14-193 0,-18 14-558 15,4-10 247-15</inkml:trace>
  <inkml:trace contextRef="#ctx0" brushRef="#br0" timeOffset="3159.3109">7598 10763 114 0,'0'0'239'0,"25"-11"-11"0,-25 11-9 16,17-1-11-16,-1 1-11 0,-2-2-12 0,2 2-9 15,3-2-5-15,-4 0-13 0,6 2-7 0,2 0-10 16,-4-1-9-16,3 1-10 0,-2 1-4 0,-1 1-11 16,1 0-7-16,-1-4-8 0,0 4-7 15,-2-2-7-15,-1-2-8 0,1 2-2 0,-1 0-10 0,-3 2-8 16,-1-4 0-16,2 4-5 0,-5 0-9 0,-9-2 1 0,19 0-7 15,-19 0-1-15,16 0-4 0,-16 0-2 16,14-2-4-16,-14 2 3 0,0 0-4 0,16 3-3 16,-16-3-13-16,6 3-17 0,-6-3-15 0,0 0-21 0,0 0-31 15,0 0-31-15,0 0-41 0,0 0-46 0,-19 18-53 16,19-18-201-16,-22 5-491 0,5-2 218 0</inkml:trace>
  <inkml:trace contextRef="#ctx0" brushRef="#br0" timeOffset="3376.0245">7664 10939 77 0,'25'4'251'16,"-25"-4"-12"-16,22-2-13 0,-5 2-14 0,2 0-14 16,-2 0-14-16,8 0-12 0,0 0-14 0,2 2-14 15,-7-1-15-15,6-1-11 0,3 2-3 0,-10 2-18 16,7-4-8-16,-7 1-10 0,0-1-7 0,-2 0-7 15,2 3-7-15,-5 0-15 0,-4-3-16 0,-1 4-29 16,1-2-29-16,2 0-39 0,-12-2-38 0,17 3-45 16,-17-3-77-16,0 0-131 0,16-7-389 0,-16 7 173 15</inkml:trace>
  <inkml:trace contextRef="#ctx0" brushRef="#br0" timeOffset="4984.4041">8372 10643 157 0,'0'-8'254'0,"0"8"-23"0,0 0-20 15,5-10-17-15,-5 10-20 0,0 0-19 0,0 0-17 16,0 0-11-16,0 0-11 0,0 0-12 0,0 0-7 15,28 16-8-15,-22-9-2 0,-2 4-7 0,2-2-1 16,3 5-4-16,2 0-8 0,-1 0-2 0,-4 0 1 16,3 2-2-16,2-1-2 15,-3 0-5-15,3 0-2 0,-2 1-3 0,1-6-3 0,1 4-9 0,1-3 2 16,-5 4-3-16,2-6-10 0,-1 5 3 0,0-3-5 16,-2-1 1-16,2-4-3 0,-2 2-3 0,-6-8-2 15,9 12 0-15,-5-7-1 0,-4-5-1 0,12 11-3 16,-4-9-5-16,-8-2 4 0,9 5 1 0,-9-5-1 0,0 0-3 15,19 0 4-15,-19 0-4 0,10-7-1 16,-1 1 0-16,-9 6-1 0,14-12-4 0,-5 1 3 16,1 2-3-16,-4-2 0 0,2-6-6 0,1 4-6 15,-2-1 2-15,2 3-2 0,-2-11-3 0,2 8 1 0,-3-2 1 16,2 4 0-16,-2-2 1 0,0 3 0 16,-2 1 0-16,2 0 2 0,-3 2 0 0,3-1 4 15,-6 9-6-15,5-14 2 0,-5 14 6 0,6-10-3 16,-6 10 4-16,3-8 1 0,-3 8-5 0,0 0-1 0,0 0 2 15,0 0-7-15,0 0 3 0,0 0 1 0,0 0 1 16,0 0 1-16,0 0-1 0,0 0 2 16,0 0 2-16,0 0 2 0,0 39-1 0,0-29 0 15,3 0-1-15,0 1 3 0,-2 0 1 0,5 2 9 0,-3-1-9 16,0-2 2-16,4 1-4 0,-1-2 9 0,-3 2 0 16,3-4 0-16,2-3-1 0,1 5 0 15,1 0-1-15,-1-2-4 0,2-1 5 0,0 1-1 16,-3-1 1-16,1-2-4 0,1 0 2 0,-10-4 0 0,14 5-1 15,-5-4 3-15,-9-1-3 0,16 4 2 0,-16-4-2 16,17-5-3-16,-9 3 4 0,-8 2-2 0,17-10-1 16,-7 3 0-16,-1-4-5 0,-1 8 2 0,4-8 2 15,-5 0-3-15,2-2 0 0,1 3 4 16,-4 3-5-16,3-2 0 0,2-4 1 0,-5 6-2 0,-6 7 3 16,7-7-4-16,-7 7 8 0,9-10-5 0,-9 10-6 15,6-5 0-15,-6 5-1 0,0 0 9 0,0 0-13 16,0 0 3-16,0 0-2 0,0 0 1 0,14 11 4 15,-14-11-2-15,4 13 3 0,2-6 1 0,-6-7 1 16,3 16-2-16,3-10 1 0,-2 4-1 0,-1-2 1 16,3 0 1-16,0-2-1 0,-6-6 2 0,14 12-1 15,-5-6 3-15,1-3-2 0,1 3 2 0,1-1 13 16,4-2-18-16,-6-2 2 0,2 1 1 0,2-4-2 16,5 2 2-16,-2 0-1 0,-1-1-2 0,3-2 5 0,1-2 2 15,-4 3-3-15,1-5 1 0,2-1 0 0,0 3-4 16,1-3 3-16,-4 5-3 0,4-5-1 0,-1 3 2 15,-4 2 0-15,-5-5 0 0,7 6 0 0,-7 0-4 16,-10 2-1-16,16-4 4 0,-16 4-2 0,12-1-3 16,-12 1 2-16,0 0-1 0,17 1 3 0,-17-1 1 15,12 1-3-15,-12-1 2 0,10 9 1 16,-2-5-4-16,-8-4 10 0,12 5-4 0,-12-5-1 0,13 5 1 16,-1-2 4-16,-2-2-4 0,-10-1 1 0,26 6 0 15,-13-5-2-15,1 2 4 0,-1-2-4 0,6 1 3 16,-4-4-1-16,2 4 10 0,-4-4-11 0,1 2 1 15,-14 0 1-15,19-4-4 0,-6 1 4 0,-4-1-2 16,-1 0 2-16,1-1-1 0,-3-4-1 0,-6 9 1 16,9-15-2-16,-8 5-1 0,-1 10-3 0,0-21-3 15,-7 10-5-15,1-2 1 0,-3 1 0 0,-5 3-1 16,-2-2 2-16,3 1-1 0,-4 3 3 0,-2-2-3 16,-7 1 3-16,4 1 3 0,3 6-3 0,-1-1 0 15,1-2 0-15,-1 4 4 0,4 4-4 0,-3-3 3 16,5 0-3-16,-2 4-1 0,4-2 2 0,1 4-1 15,2 0 4-15,2 1-2 0,1-2 2 0,3 4-1 16,3-10 2-16,-7 16 1 0,7-6 1 0,0-10 1 16,3 16 0-16,4-6 1 0,-1-2-1 0,0 0 4 15,4 2 1-15,1-1-4 0,4-4 4 0,-2 2-2 0,4 1 1 16,-1-3-3-16,0-2 0 0,1-2 4 16,1 3-4-16,0-4 3 0,1 0-2 0,-4 0 3 15,4 0 1-15,-2-4-2 0,-1 2-1 0,-2-3 2 16,0 1-3-16,0-2-2 0,2-1 1 0,-2 2 1 0,1-4 1 15,-8 1 2-15,2 1-3 0,1 1 5 0,-1-4-7 16,-4 4 2-16,4 1-1 0,-9 5 1 0,10-9 0 16,-10 9-1-16,9-9-3 0,-9 9-1 15,0 0 2-15,11-4-5 0,-11 4 1 0,0 0 0 0,0 0 3 16,0 0-1-16,0 0-2 0,0 0 5 0,0 0-3 16,0 0-1-16,0 0 12 0,-3 27-12 0,3-27 1 15,0 15 2-15,0-15-3 0,3 12 2 0,-3-12 0 16,6 13 4-16,-3-6-5 0,-3-7 2 0,7 10 0 15,-1-4 3-15,2-1-2 0,-8-5 9 16,11 5-9-16,-2-4 4 0,-9-1-4 0,18 0-1 0,-18 0 2 16,21-3-2-16,-7 0 0 0,-1-1-3 0,-3-2 3 15,4 1 1-15,-2-1-6 0,4-1 7 0,-1-2 0 16,2 0-3-16,-3-2 2 0,1 1-4 0,2 4 3 16,-1-3-2-16,-2 3 2 0,-1-1-1 0,-1 1-1 15,1-2-2-15,1 4 5 0,-5 0-3 0,3 2 0 16,-12 2 0-16,19-4 3 0,-19 4 5 0,18 0-4 15,-18 0 8-15,21 4-4 0,-11 0 0 0,-1-2 1 16,-1 3 0-16,5 2 1 0,-7 0 15 0,7 3-11 0,-1-3 1 16,2 2 5-16,-1 2 5 0,2 0 1 15,2-1-7-15,0 0 5 0,0 1-3 0,-2 0-1 16,9 4 3-16,-3-4-2 0,-5-2 1 0,2-2-3 16,0 3 1-16,-5-3-3 0,7 1 1 0,-4-3-2 0,-1 0 5 15,-2 1-6-15,-2-1-11 0,-2-3-14 16,1 2-13-16,-10-4-20 0,12 4-18 0,-12-4-21 15,10 5-22-15,-10-5-28 0,0 0-34 0,0 0-34 16,0 0-71-16,0 0-168 0,0 0-477 0,0 0 212 0</inkml:trace>
  <inkml:trace contextRef="#ctx0" brushRef="#br0" timeOffset="5232.2616">10852 10659 142 0,'0'0'226'0,"-19"0"-16"0,19 0-11 0,0 0-5 0,-19 13-5 16,8-6-15-16,1 3-9 0,-2-1-13 0,1 0-11 15,-1 4-10-15,-1-4-10 0,1 2-4 0,-1 1-17 16,-7 5-10-16,7-5-2 0,1 0-12 0,-2-1-9 16,-2 2-8-16,3-3 0 0,1 2-9 0,-2-2-5 15,4 5 1-15,-2-8-7 0,1 6-2 0,-1-6-7 16,1 3-13-16,3-3-19 0,1 0-25 0,1-2-31 15,6-5-30-15,-14 11-38 0,8-5-34 0,6-6-51 16,-10 4-171-16,10-4-415 0,0 0 184 0</inkml:trace>
  <inkml:trace contextRef="#ctx0" brushRef="#br0" timeOffset="6065.4534">11525 10277 157 0,'0'0'197'15,"-18"-3"-14"-15,18 3-16 0,-21 0-1 16,11 0-13-16,-7 0-10 0,4 3-10 0,2-3-11 0,-5 5-9 16,1 1-10-16,3-4-8 0,0 5-9 0,2-3-8 15,1 3-5-15,-2 1-9 0,0-1-4 0,9-2-14 16,-5 3 9-16,7-8-13 0,-11 11-2 0,11-11-2 16,0 16-5-16,0-16-1 0,6 16-4 0,2-8-1 15,3 2 0-15,1 0-5 0,-1-3-2 0,2 0-3 16,-1 3 1-16,2-3-5 0,2 3 1 0,-6-2-3 15,1-1 2-15,-4-1-2 0,1 0 2 0,1-1-5 16,-9-5 2-16,10 9-3 0,-4-4 4 0,-6-5 3 16,8 10 3-16,-8-10 4 0,0 9 3 0,0-9 4 15,0 0 2-15,-8 18 1 0,2-13-1 0,-1 1 0 0,-1 1-1 16,-2-1-1-16,2-1 0 0,-1-1-3 16,-2 2-3-16,0 1-2 0,-2-1 0 0,-1 0-6 15,5-1 1-15,2 2-3 0,-5-3-1 0,6 1-2 16,-2 0 10-16,-2 3-12 0,10-8-1 0,-9 7 1 0,9-7-1 15,-7 7 1-15,7-7-2 0,-5 10 11 0,5-10-10 16,0 0 0-16,0 0 0 0,9 14-2 16,2-9 3-16,-11-5-4 0,19 6 2 0,-10-4-5 0,1 2 6 15,2 0-2-15,-1 0-1 0,-1-1-4 0,-1 0 4 16,3 1-4-16,-12-4 2 0,15 7-1 0,-9-5-1 16,-6-2-2-16,12 9 0 0,-6-3-1 15,-3 1 4-15,-3-7-4 0,4 12 3 0,2-4 0 0,-4 0 0 16,-2-8 4-16,3 21 2 0,-2-12-2 0,1 6 3 15,-1-3-2-15,1 1 0 0,1 2 2 0,-3-2 3 16,6 0-3-16,-3 2 5 0,0-1-5 0,-2-4 1 16,5 1-1-16,-3-1 1 0,0 1-1 0,-3-11 2 15,7 17-7-15,-5-10-16 0,-2-7-25 0,7 14-23 16,-2-7-34-16,-5-7-38 0,6 11-48 0,-6-11-37 16,13 3-207-16,-13-3-462 0,14 0 204 0</inkml:trace>
  <inkml:trace contextRef="#ctx0" brushRef="#br0" timeOffset="6386.3495">11922 10434 234 0,'6'-6'213'0,"-6"6"-19"16,0 0-22-16,0 0-13 0,0 0-10 0,0 0-1 0,0 0-7 16,0 0 0-16,0 0-3 0,0 30-1 0,0-30-9 15,-2 24-7-15,2-9-7 0,-3-1-4 16,2 0-8-16,1 3-4 0,-3 0-7 0,3-2-7 0,0 2-8 16,3-2-1-16,-3 2-9 0,1-3-6 0,2 0-3 15,-3 3 1-15,2 0-8 0,-1-5 0 0,1 1-7 16,1-2-3-16,-2-1-3 0,2 0-3 0,-3-10-2 15,6 14-3-15,-3-4-13 0,0-2-23 0,-3-8-20 16,6 13-22-16,-6-13-28 0,7 8-28 0,-7-8-29 16,11 6-26-16,-11-6-30 0,13-3-43 0,-13 3-170 15,15-10-436-15,-1 3 193 0</inkml:trace>
  <inkml:trace contextRef="#ctx0" brushRef="#br0" timeOffset="6776.2483">12260 10578 47 0,'0'0'217'16,"0"0"-28"-16,0 0-15 0,0 0-12 0,0 0-8 16,0 0-12-16,0 0-9 0,0 0-9 0,8 17-4 15,-4-8-2-15,-4-9-9 0,8 13 5 0,-7-5-11 16,5 0 8-16,1 3-17 0,-2-4-4 0,2 1-5 16,5 1-3-16,-4-2-10 0,4 1 2 0,-3-2-5 15,4-3-6-15,1 2-4 0,0 1-4 0,4-2-8 16,-3-2 2-16,3 2-9 0,0-4 0 0,0 0-3 0,0 0-4 15,1-3-5-15,1 0 1 0,-1-1-5 0,-3-1 0 16,1 0 1-16,-2-3-5 0,0 1-6 0,-3-3 1 16,1 1 0-16,-3-2-1 0,-1-1-5 0,-3 4 5 15,2-5-2-15,-4 4-5 0,-2-2-1 0,-2 11-2 16,0-17 1-16,0 17 2 0,-8-18-4 16,-4 7-1-16,-1 4 1 0,-2-4-1 0,-3 5-3 0,5 2 2 15,-7-2 0-15,4 2 1 0,-2 0-2 16,-1 4 2-16,1 0-1 0,3 0-2 0,-3 0 1 0,2 4-1 15,1-2 2-15,-2 2-1 0,4 0 1 0,-1 0 0 16,2 2-1-16,2 2 0 0,0-3-12 0,2 3-8 16,2 0-20-16,6-8-18 0,-9 17-23 0,6-10-22 15,3-7-35-15,-1 15-35 0,1-15-54 0,7 11-181 16,1-8-441-16,5 4 196 0</inkml:trace>
  <inkml:trace contextRef="#ctx0" brushRef="#br0" timeOffset="6994.0296">12948 10724 158 0,'0'0'202'0,"0"0"-2"0,3 16-12 16,-3-16-10-16,-3 15-4 0,3-15-12 0,-6 23-8 15,0-10-15-15,-2 0-11 0,-1 1-12 0,0 1-6 16,0-2-11-16,-4 5-10 0,0 2-10 0,-4-2-5 15,4 1-8-15,-2 1-6 0,0 0-21 0,-3-2-37 16,5-4-42-16,-7 3-48 0,8-7-51 0,-3 4-220 16,1-3-388-16,0-4 172 0</inkml:trace>
  <inkml:trace contextRef="#ctx0" brushRef="#br0" timeOffset="22784.2456">14202 10926 3 0,'0'0'125'0,"10"-5"-19"16,-10 5 3-16,0 0-18 0,0 0 3 0,0 0-10 15,6-6-7-15,-6 6-11 0,0 0-4 0,0 0 0 16,0 0-3-16,0 0-9 0,0 0 2 0,0 0-10 16,0 0-4-16,0 0-8 0,0 0-4 0,0 0 5 15,12-3-11-15,-12 3 10 0,0 0-8 0,0 0-2 16,9-6 1-16,-9 6-2 0,0 0-4 0,12-1-4 16,-12 1 8-16,0 0-22 0,18-3 22 0,-18 3 2 15,16-2 2-15,-5 1-5 0,-11 1-2 0,22 1 0 16,-5-1 1-16,-7 0 0 0,7-1 1 0,-4 1-2 15,3 0-4-15,1 0 1 0,-2 1-1 0,0-2-7 16,2 2 4-16,-2-2-1 0,2 2-1 0,-1-2 0 16,-1 1 2-16,2 1-4 0,-4-2-2 0,2-3-3 0,0 4 3 15,-15 0 0-15,22 0 0 0,-7 0 1 0,-3-4-1 16,-12 4-3-16,21 0 5 0,-9 0-8 16,-3-2 7-16,-9 2-6 0,21 0 5 0,-21 0 2 0,19 0-16 15,-9 0 20-15,-10 0-10 0,21-1 2 0,-9 1-1 16,-12 0 3-16,21-3 5 0,-9 6-4 0,2-3-2 15,-4 0-2-15,2 1 0 0,1-1 4 0,-13 0 3 16,27-4-7-16,-12 4 0 0,1 0-3 0,-2 3 3 16,1-6-3-16,-15 3 6 0,25 0-3 0,-13-1 4 15,-3 2-1-15,-9-1 4 0,21 0-8 0,-9 0 5 16,0 0-15-16,-12 0 17 0,19 0-7 0,-10 0 1 16,-9 0-1-16,20-1 4 0,-9-1 1 0,-11 2 3 15,17 0-8-15,-17 0 3 0,19-1-7 0,-8-2 8 16,-11 3-2-16,15-1 0 0,-15 1-2 0,17-3 2 15,-17 3-3-15,17-4 2 0,-17 4 5 0,16 0-2 16,-5-3 0-16,-11 3 0 0,21-3-1 0,-11 3 0 0,-1-4-11 16,-9 4 8-16,22-1 3 0,-11 0 1 0,-1-4-5 15,2 5-1-15,-1-2 1 0,5 0 0 0,-3 0 5 16,2 1-2-16,-3-1 2 0,3 0-2 16,0 0-2-16,-1 1 5 0,2-2-14 0,-3 2 13 0,2 1 3 15,-3-2 2-15,2-2-5 0,-14 4 1 0,22 0-2 16,-10-1 2-16,-12 1 0 0,21-1-3 0,-14-4 4 15,-7 5 0-15,20-2 1 0,-13 0-1 0,-7 2-3 16,18-3 4-16,-9 0-2 0,-9 3 0 0,16 0 1 16,-16 0-4-16,17-1 0 0,-5 1 2 15,-12 0-2-15,18-2-5 0,-18 2 11 0,19-2 0 0,-12 0-4 16,-7 2 0-16,21 2 4 0,-12-2 1 0,-9 0-1 16,23-3 1-16,-23 3-2 0,19 0 0 0,-10-2 4 15,-9 2-4-15,19-1-3 0,-19 1 4 0,15-4 1 16,-15 4 0-16,14 0-2 0,-14 0 2 0,13-1-5 15,-13 1 8-15,0 0-3 0,12-3-1 0,-12 3 1 16,0 0 5-16,0 0-5 0,12-2 1 0,-12 2-5 0,0 0 1 16,0 0-2-16,0 0 3 0,0 0-6 0,0 0-8 15,0 0-15-15,0 0-16 0,0 0-22 0,0 0-24 16,0 0-93-16,0 0-93 0,-49 10-291 0,34-9 129 16</inkml:trace>
  <inkml:trace contextRef="#ctx0" brushRef="#br0" timeOffset="23476.1528">15244 10970 135 0,'3'-8'175'0,"-3"8"-15"0,0 0-14 15,0 0-12-15,0 0-6 0,0 0-1 0,0 0-9 0,-26 13-3 16,15-6 1-16,-1 3-5 0,-1-1-9 0,-1 2-5 16,-2-2-7-16,3 6-3 0,-2 1-5 0,-6-1-8 15,3 5-5-15,1-2-6 0,0 1-6 0,2 3-5 16,-2-4-3-16,4-4-5 0,-1 7-5 0,1-1-3 15,8-2-2-15,-5-2-3 0,3-1-6 0,1-1 1 16,1 1-5-16,-2-2 0 0,5 1-3 0,1 0-1 16,1-5-3-16,0-9 4 0,0 19-6 0,0-7 3 15,0-12-1-15,7 16-1 0,-4-6 2 0,6-2-1 16,-1-1-1-16,0-1-1 0,9 1-1 0,-2-4 1 16,0 4-1-16,3-3-2 0,1 1-2 0,-3-3 1 15,2-2 1-15,0 1-1 0,0-1-2 0,0-1 1 16,0 1-3-16,3-2 2 0,-6-3 2 0,0 4-2 15,1-6-1-15,-3 1 2 0,1-1 0 0,-2 0-2 0,-3-2 0 16,-2 4 1-16,1-1-2 0,1-3 1 0,-5 0 0 16,2 1 3-16,-1-1-2 0,-5 9 2 15,5-17 0-15,-5 9-3 0,0 8 3 0,-3-15-1 0,3 15-3 16,-2-13 0-16,2 13 0 0,-12-13 1 0,6 8-1 16,-3 3-1-16,9 2-1 0,-21-5 1 0,7 4-2 15,-2 1 8-15,3 1-11 0,-4-1-12 0,1 5-14 16,2-2-23-16,-1 3-22 0,2-1-23 0,-2 1-23 15,2 0-40-15,-1-1-43 0,2 1-173 0,2-1-405 16,1-3 180-16</inkml:trace>
  <inkml:trace contextRef="#ctx0" brushRef="#br0" timeOffset="40117.1133">3269 12064 246 0,'0'0'279'0,"-6"-15"-19"0,3 6-21 0,3 9-16 16,-3-13-22-16,3 13-19 0,-5-12-16 0,5 12-17 15,0 0-16-15,0 0-15 0,-1-12-17 0,1 12-8 16,0 0-9-16,0 0-10 0,0 0-12 0,0 0-24 15,0 0-26-15,0 0-40 0,-9 29-25 16,4-18-27-16,4-1-35 0,1-10-38 0,-5 23-220 0,5-12-402 16,-1-2 178-16</inkml:trace>
  <inkml:trace contextRef="#ctx0" brushRef="#br0" timeOffset="39839.3511">3348 12333 10 0,'0'0'142'0,"0"0"-10"0,0 0-7 15,16-10-8-15,-16 10-7 0,0 0 1 0,0 0-7 16,0 0 4-16,6-11-5 0,-6 11-3 0,0 0 1 15,0 0 0-15,0 0-2 0,0 0 6 0,0 0-1 16,0 0 1-16,0 0-6 0,6-5 0 0,-6 5-5 16,0 0-4-16,0 0-7 0,0 0-5 0,0 0-10 0,0 0-8 15,0 0-3-15,0 0-7 0,0 0-9 16,0 0-1-16,0 0-7 0,0 0-3 0,0 0-2 16,0 0-2-16,0 0 2 0,3 26-9 0,-3-26-1 0,3 14-4 15,-3-14 3-15,0 14-6 0,0-14 4 16,1 19 1-16,-1-4-2 0,0-4 1 0,5 4-1 15,-4-3 0-15,1 2 3 0,-1-1-3 0,-1 2-4 16,3-6 1-16,-1 6-3 0,-1-3 2 0,-1 1-2 0,0-13 1 16,5 17-2-16,-4-7 2 0,-1-10-2 0,3 16 1 15,-1-6-4-15,-1-3 1 0,-1-7 2 0,5 17-1 16,-5-10 2-16,0-7 0 0,3 15-3 0,0-8 3 16,-3-7 0-16,3 15-5 0,-2-5 5 0,-1-10 1 15,5 13-4-15,-4-6 9 0,-1-7-9 0,5 14 2 16,-2-6-2-16,-3-8 2 0,4 16-4 0,-2-8 7 15,2-1-4-15,-4-7-3 0,3 13-2 16,-3-13 1-16,5 15 3 0,-5-6 4 0,0-9-7 0,1 15 1 16,-1-15 3-16,3 14-4 0,-3-14 0 0,0 13 1 15,0-13 0-15,0 0 1 0,-4 17-1 0,4-17 3 16,-5 11 0-16,5-11-1 0,-3 7 0 0,3-7 3 16,-7 10-1-16,7-10 3 0,-14 7 4 0,14-7 0 15,-13 3-1-15,13-3 4 0,-17 5-4 0,17-5 4 16,-13 6 0-16,5-6 2 0,8 0 1 0,-13 0 0 15,13 0-3-15,0 0 1 0,-21 0-5 0,21 0 4 16,-13-2 2-16,13 2-6 0,-15-3-1 0,15 3 0 16,-18-5-4-16,11 2 4 0,7 3-2 0,-14-5-2 15,4 2 0-15,10 3-2 0,-15-6 1 0,7 2 2 16,8 4-4-16,-15-11-1 0,9 8 3 0,6 3 5 16,-13-10-14-16,7 5 0 0,6 5-2 0,-13-9-11 15,13 9-11-15,-12-13-21 0,12 13-20 0,-8-11-22 16,8 11-29-16,-7-11-33 0,4 4-42 0,3 7-56 0,-2-19-205 15,2 4-491-15,5 4 218 0</inkml:trace>
  <inkml:trace contextRef="#ctx0" brushRef="#br0" timeOffset="40595.8261">3861 12390 11 0,'0'0'241'15,"0"0"-13"-15,1-12-13 0,-1 12-14 0,0 0-19 16,0 0-13-16,5-10-12 0,-5 10-11 0,0 0-13 16,9-8-6-16,-9 8-10 0,13-3-6 0,-6 0-5 0,-7 3-6 15,20-5-6-15,-7 3-1 0,7-2-4 0,-2 2-1 16,-3-2-7-16,4 1 2 0,0 2-6 15,2-3 7-15,-1 4-17 0,0-3-4 0,0 2-1 0,-1-1-3 16,1 4-9-16,-3-4-1 0,0 2-8 0,1 0 0 16,-3 0 6-16,0-5-14 0,-3 5-5 0,-12 0-3 15,19 1 0-15,-9-1-1 0,-10 0-1 0,15-1-5 16,-15 1 0-16,12 1-4 0,-12-1-3 0,0 0 1 16,14 4-2-16,-14-4-3 0,0 0 0 0,9 2-4 15,-9-2-7-15,0 0-18 0,0 0-16 0,4 9-19 16,-4-9-22-16,0 0-34 0,0 0-25 15,-16 20-43-15,16-20-32 0,-14 5-259 0,5-3-509 0,-1 2 226 16</inkml:trace>
  <inkml:trace contextRef="#ctx0" brushRef="#br0" timeOffset="40884.2891">3901 12529 187 0,'0'0'194'0,"0"0"-6"0,12 12-3 0,-12-12-3 15,13 5-9-15,-1-2-6 0,3 0-9 0,0-2-4 16,1-1-9-16,2 3-10 0,2-2-8 0,5 1-8 16,-5-2-12-16,0 0-8 0,6-2-12 0,-8 4-5 15,-2-1-10-15,2-1-6 0,-2 3-6 0,1-2-8 16,-2-1-4-16,3 2-9 0,-9-2-15 0,-9 0-18 15,20 4-27-15,-12-3-24 0,-8-1-28 0,13 6-34 0,-4-6-30 16,-9 0-37-16,11 5-210 0,-11-5-415 16,0 0 185-16</inkml:trace>
  <inkml:trace contextRef="#ctx0" brushRef="#br0" timeOffset="42756.1081">4621 12246 39 0,'0'0'184'0,"0"0"-13"16,0 0-8-16,0 0-11 0,0 0-7 15,-3-12-3-15,3 12-5 0,0 0-9 0,0 0-12 16,3-16 0-16,-3 16-11 0,0 0-8 0,0 0-5 0,3-19-6 15,-3 19-7-15,5-9-5 0,-5 9-7 0,7-10-6 16,-4 3-5-16,-3 7-6 0,11-11-4 0,-4 4-5 16,-7 7-3-16,15-10-2 0,-6 7-2 15,1-2-6-15,1-1-1 0,2 1-4 0,-2 2-4 0,4-2-1 16,0 5-1-16,-1-2-3 0,1 0 2 0,0-2-3 16,-4 4-1-16,-11 0-2 0,21 3-4 0,-11-3 3 15,-10 0-2-15,19 5-1 0,-11-3-1 0,-1 3-2 16,-7-5 0-16,14 6 0 0,-8-3 0 0,-6-3-3 15,7 11 2-15,-1-5 4 0,-6-6 0 0,6 14-2 16,-6-6 1-16,0-8-3 0,-4 20 1 0,2-9 1 16,2-11 0-16,-7 20 1 0,1-7 1 0,0-5-2 15,-2 6 4-15,1-7-8 0,-4 4 2 0,4-2 0 16,-5 0 0-16,-1 3 3 0,2-4 2 0,-2 0-4 16,1-1 3-16,1 0-4 0,1-1 5 0,-1 0-2 15,1-1 2-15,0 0-4 0,1 0 0 0,9-5-3 16,-14 4 2-16,5 0 2 0,9-4 0 0,0 0 2 15,-10 6-3-15,10-6-3 0,0 0 1 0,-11 2-2 16,11-2 4-16,0 0 1 0,0 0-3 0,-6 9-1 16,6-9 2-16,0 0 2 0,0 0-3 0,0 0 1 0,0 0 3 15,24 6-2-15,-24-6-2 0,14 1 0 0,-5 1 0 16,-9-2 1-16,19 4-1 0,-7-3 2 16,-12-1-1-16,19 2 0 0,-7-2-2 15,-1 1 1-15,-11-1-3 0,18 7 2 0,-6-6-4 0,-3 1 2 0,1 2 5 16,-10-4-6-16,16 3 6 0,-8 1-6 0,2 2 1 15,-2-3 1-15,-1 2 1 0,1 1-2 16,-1-1 1-16,-7-5-2 0,11 10 4 0,-5-3-1 0,-4 0-6 16,-2-7 5-16,6 10 4 0,-1-1-2 0,-5-9 5 15,1 12-3-15,-1-12 5 0,-3 14 0 0,3-14 1 16,-6 14 2-16,1-8 2 0,-3-1-1 16,-4 6-2-16,-3-4 4 0,3 0 2 0,-3-1-5 0,-1 0 0 15,1-1 1-15,0-2-3 0,-3 1-1 0,3 2 5 16,-1-2-7-16,1-1 0 0,0 2-3 0,2-4 5 15,2 4-5-15,-2-1 9 0,4-1-18 0,9-3-13 16,-20 6-23-16,14-2-29 0,6-4-27 0,-14 7-24 16,14-7-39-16,-9 2-50 0,9-2-178 0,0 0-421 15,0 0 187-15</inkml:trace>
  <inkml:trace contextRef="#ctx0" brushRef="#br0" timeOffset="42997.1315">5340 12560 245 0,'0'0'242'0,"15"0"-28"0,-15 0-15 16,13 6-19-16,-7-2-13 0,-6-4-13 0,8 12-11 16,-4-4-9-16,-4 3-8 0,0-11-9 0,-6 28-12 0,0-14-5 15,-1 0-5-15,-2 3-10 0,-3 1-7 16,-6 2-5-16,-3 0-7 0,-5 4-9 0,0-5-2 15,5-1-8-15,-10 2-7 0,7-2-23 0,-1-2-28 16,-1 0-36-16,4 0-34 0,-3-1-39 0,5-1-45 0,-4-7-222 16,8 3-417-16,1-3 185 0</inkml:trace>
  <inkml:trace contextRef="#ctx0" brushRef="#br0" timeOffset="44558.1044">6662 12385 119 0,'-14'10'187'0,"8"-6"-15"0,6-4-14 15,-10 14-9-15,7-11-12 0,-6 8-12 0,3-5-8 16,1 2-11-16,5-8-8 0,-3 17-8 0,0-7-3 15,3-10-8-15,-3 15 0 0,3-15-4 0,6 14-1 16,-6-14 1-16,8 10-1 0,1-2-6 0,1-8-6 16,5 5-3-16,-1-5-3 0,2 1-5 0,-1-1-3 15,3-1-4-15,0-2-6 0,1 1-2 0,-1-3-5 16,1-1 0-16,-2 1-3 0,1-1 0 0,5-7-10 16,-6 8 1-16,-2-5 0 0,1 0-2 0,1 0 1 15,-7-2-3-15,3-1 0 0,-4 2-3 0,2-2-1 16,-2 2 0-16,-3-3-2 0,-2 3-1 0,-1 1 0 15,0-4 3-15,-3 14-7 0,3-18 4 0,-3 18-4 16,-7-15-2-16,7 15-1 0,-9-12 4 0,0 5-5 0,1 2 3 16,-8-3-1-16,0 7-1 0,1-3 2 15,-3 4 4-15,-3 0-1 0,-3 0 3 0,-4 0 3 16,1 4 3-16,1 2-3 0,3 1 3 0,-4-3 0 0,9 4-1 16,-4 2-2-16,-1 0 1 0,7-2-5 0,-1-1 8 15,1 2-7-15,2 0 2 0,-2 2-3 16,4 1 0-16,0-3 0 0,2 3-1 0,1 1 0 15,4-2 0-15,-1 0-4 0,0-2 4 0,5 2-1 16,1-11-2-16,0 21 1 0,1-13 9 0,5 0-7 0,0 1-2 16,5 0 0-16,-1-1-2 0,5-3-2 0,2 4 1 15,-4-5-5-15,6-1-2 0,-1 1-2 0,0-4-6 16,2 1-3-16,-3-1 2 0,3 0 0 0,-2-1-6 16,-2-3 5-16,2 2-2 0,-3-1 3 0,0-2 0 15,4 1 0-15,-5-2 2 0,2 2-1 0,-7-3 4 16,4 2 0-16,-5-1 1 0,4 1-1 0,-5 0 4 15,1 2-1-15,-8 3 3 0,12-5-4 0,-12 5 6 16,12-6-2-16,-12 6-2 0,0 0 2 0,7-3 0 16,-7 3-4-16,0 0 8 0,0 0-5 0,0 0 10 15,9 16-2-15,-3-10 4 0,-6-6 1 0,3 20 6 16,0-9 1-16,1 5 3 0,-1-1 0 0,3 6 11 16,-4-4-3-16,2 1 0 0,4 3-1 0,-2 1 13 15,-2-4-7-15,5 5 4 0,-6-6-10 0,2 7 0 0,1-2-1 16,0 2-3-16,-3-7 1 0,0-1-1 0,-3 2-2 15,1 0 2-15,1-4-4 0,1 3 1 16,1 0-4-16,-4-2-2 0,3-3 3 0,0 6-5 16,-3-6 2-16,-3 2 1 0,6 3-3 0,-3-6-2 0,0-2 2 15,0-9 3-15,0 18-10 0,3-7 4 0,-3-11-9 16,-3 18-17-16,3-9-20 0,0-9-28 16,3 17-35-16,-3-8-35 0,0-9-45 0,3 13-48 15,1-6-225-15,-4-7-490 0,0 0 217 0</inkml:trace>
  <inkml:trace contextRef="#ctx0" brushRef="#br0" timeOffset="45123.8922">7449 12936 11 0,'16'-1'219'0,"-4"-1"-11"0,8 1-16 0,10-1-9 16,-4-2-14-16,16 1-8 0,-14 3-12 15,5-3-12-15,-6 0-13 0,4 3-8 0,-1 0-13 0,-1 2-10 16,-3-6-8-16,-3 6-10 0,-4 0-8 0,-2-2-5 15,-5 0-17-15,1 1-20 0,-3 4-27 16,-10-5-21-16,20 1-46 0,-11 1-20 0,-9-2-33 16,13 4-63-16,-13-4-104 0,14 0-314 0,-2 1 139 0</inkml:trace>
  <inkml:trace contextRef="#ctx0" brushRef="#br0" timeOffset="44903.7267">7476 12738 87 0,'0'0'236'0,"6"-10"-13"0,-6 10-15 16,12-1-9-16,-12 1-15 0,18-2-4 0,-6 2-10 16,1-2-7-16,6 2-14 0,-4 0-4 0,15 2-13 15,-5-4-7-15,5 2-4 0,-3 0-8 0,4 0-11 16,-1 0-10-16,-1 0-5 0,0 0-7 0,-2 2-7 15,-1-4-8-15,-7 4-6 0,0-2-7 0,1 2-6 16,-4 2-2-16,-4-2-9 0,2 1-1 0,-1-1-4 16,-4-2-10-16,-9 0-21 0,13 6-17 0,-7-1-30 15,-6-5-28-15,0 0-37 0,0 13-36 0,0-13-46 16,0 0-248-16,-19 7-479 0,10-1 212 0</inkml:trace>
  <inkml:trace contextRef="#ctx0" brushRef="#br0" timeOffset="46934.1285">8298 12656 86 0,'0'0'199'0,"0"0"-6"0,7-11-13 0,-7 11-11 16,0 0-12-16,9-6-12 0,-9 6-16 0,0 0-6 16,7-3-19-16,-7 3-8 0,0 0-8 0,0 0-3 15,0 0-9-15,20 9-1 0,-14-4-2 0,-6-5-1 16,7 17-4-16,-1-9 0 0,-3 3-5 0,3-1 3 16,-1 0-5-16,1 4-5 0,0-1-1 0,0 2 1 15,-5-1-9-15,5-2-1 0,-3 4-4 0,0-2-1 0,3-1-4 16,-5 1 0-16,2 1-3 0,0-2-7 0,3-5 1 15,-3 4-1-15,0-1-5 0,-1 1-2 16,4-5-1-16,-3 1 1 0,-3-8-3 0,6 18-3 16,-6-12 0-16,0-6 2 0,7 14-4 0,-4-5 0 0,-3-9-2 15,9 10-2-15,-4-5-1 0,-5-5 12 0,6 7-7 16,-6-7-2-16,13 4-1 0,-13-4 1 0,9 0-3 16,-9 0 4-16,0 0-4 0,25-7 0 15,-20 2-5-15,4-1-2 0,-2-2-4 0,5-1 1 0,-4-3-7 16,0-1-3-16,3 0-1 0,-2 0 0 15,1-3-4-15,-1-1 2 0,2 1 3 0,-5 0 1 16,1 1-1-16,2-3 3 0,-6 3 0 0,0-1 7 0,2 0-5 16,-3 2 0-16,4 0 2 0,-6 1 2 0,6 4 1 15,-6 9 6-15,3-18 1 0,-3 18 2 0,5-10 3 16,-5 10 0-16,3-11 5 0,-3 11 6 0,0 0-10 16,3-13 1-16,-3 13-4 0,0 0-1 0,0 0-6 15,0 0 3-15,0 0 0 0,0 0 1 0,0 0-3 16,0 0 0-16,0 0-1 0,0 0 2 0,0 0-2 15,-6 44 1-15,6-33 1 0,0 0-2 0,0-11 3 16,-3 26-1-16,1-16 1 0,4 4-3 0,-2-14 0 16,3 24 4-16,-3-10-4 0,3-4 4 0,0-3-3 15,-3-7 2-15,3 19 2 0,0-11 2 0,-3-8-3 16,7 16 2-16,-4-9-3 0,0 1 3 0,-3-8-3 16,6 11 2-16,2-4 0 0,-8-7-1 0,9 9 1 15,-2-5 0-15,-7-4-1 0,16 3 1 0,-16-3-1 16,15 5 1-16,-15-5 0 0,14-5 5 0,-14 5-6 15,16-5-1-15,-7 0 0 0,5-1 2 0,-8 0 6 0,10-4-9 16,-3 0 1-16,4-1 1 0,-4 3-4 0,-1-4 0 16,2 0 1-16,-1 1 1 0,-4-2-2 15,4 2 3-15,-1 4-4 0,-4-3-3 0,-2 3 3 16,1 4 2-16,-7 3 0 0,12-11-2 0,-12 11 2 0,8-10-2 16,-8 10-1-16,6-4-2 0,-6 4-2 0,0 0 6 15,0 0-8-15,0 0 5 0,0 0-5 16,0 0 4-16,13 14 3 0,-13-14-3 0,0 0 2 0,-3 18 1 15,3-18-2-15,0 17 2 0,0-17-2 0,0 16 4 16,0-7-2-16,3 0 3 0,-3-9 0 0,3 17-2 16,0-9-1-16,0 2 3 0,0-3 0 0,-3-7 2 15,7 15-2-15,-4-6 4 0,3-2-1 0,-6-7-2 16,11 9 2-16,-2-5-4 0,-2-1 1 0,-7-3 4 16,15 6-6-16,-5-4 4 0,-10-2-3 0,20-2-1 15,-20 2 2-15,22-3-3 0,-11-1-5 0,2 0-2 16,-1-2-2-16,4 1 1 0,-2-6-4 0,-1 2 2 15,5-2-3-15,-4 1 4 0,-1-1-4 0,0 1 4 16,2 3-1-16,-1-3 0 0,-1 3 1 0,-4 2 2 16,2-2-1-16,-5 5-1 0,-6 2 2 0,16-10-1 15,-16 10 3-15,10-4-1 0,-4 0-3 0,-6 4 3 16,0 0 2-16,0 0-1 0,23 4-1 0,-23-4 5 16,10 7-4-16,-10-7 3 0,9 8 0 0,-1-2 3 15,-2 0-3-15,-1 1 7 0,6 0-2 0,-2-2 1 16,1 6 1-16,-1-6 0 0,5 2 4 0,-2-4-2 15,1 2 0-15,-3-1 2 0,4-2 0 0,2 3-1 16,-4-4-2-16,-1 3 4 0,1-4-4 0,4 0 1 16,-6 0 2-16,-10 0-2 0,23-4 2 0,-11 2-2 15,-2-2 0-15,1-2-3 0,-2 1 3 0,0-2 0 16,-2 0-4-16,2 1 0 0,-5-5 0 0,2 2 2 16,0 0-5-16,-1 0-1 0,-5-2-4 0,0 11 4 15,0-20-4-15,0 20 1 0,-8-21-1 0,2 13 0 0,0 2 2 16,-1-1-1-16,-5-4 0 0,-1 4 2 15,-1 4-1-15,2-1-2 0,-4 0-1 0,-1 1 5 0,4 3-1 16,0 3-3-16,-1 1 1 0,-1 0-1 0,2 2 1 16,1-2 1-16,1 3 4 0,1 2-2 0,-2-4-4 15,5 2 3-15,1 1 1 0,0 1 1 0,-2-1 0 16,5-1 0-16,3-7 0 0,-6 18 2 0,3-10-4 16,3-8 5-16,3 15 0 0,-3-15-3 0,3 15 1 15,3-5 2-15,0-7 1 0,-6-3 1 0,14 11-3 16,-7-8 2-16,5 2-1 0,-2 0 2 0,2-5-3 15,-1 5-4-15,-11-5-6 0,28 0 1 0,-14 0-8 16,-1-1 1-16,-3-3 0 0,7 2-3 0,-2-3-7 16,1-1-2-16,-2 1-3 0,-1-2 4 0,2-2-1 15,-2 1 0-15,4 1 0 0,-4-1 3 0,4-2 2 16,-5 2 3-16,1 1-1 0,0-2 4 0,-1 2-3 16,2 1 3-16,-5 2 6 0,1 1-3 0,-10 3 3 15,14-7 4-15,-8 4-3 0,-6 3 0 0,10-4-3 16,-10 4 5-16,0 0 5 0,16 0 4 0,-16 0 1 15,0 0 7-15,9 8 3 0,-9-8 3 0,11 9 7 0,-8-1 1 16,-3-8 3-16,6 13 1 0,0-6 0 16,0 0 7-16,-6-7-3 0,4 13-3 15,2-8-1-15,-1 5 5 0,1-7-10 0,-6-3 5 0,11 11-5 0,-11-11-2 16,8 7 4-16,-2-3-6 0,-6-4-1 0,10 6-3 16,-10-6 0-16,18 7 0 0,-7-7-3 0,-11 0 1 15,16-3-4-15,-16 3 1 0,25-3 6 16,-7-1-8-16,-3 0-1 0,-1-1 1 0,1 0-3 0,2-1 1 15,-2-1-4-15,9-4 4 0,-6 4-3 0,0 0 3 16,1-6-3-16,1 4-3 0,2 1 4 0,-5-1 0 16,2 3-4-16,-3 2 0 0,4-2 0 15,-5 2 6-15,-2 0-6 0,3 1-1 0,-7 3 2 0,-9 0-3 16,24 0-3-16,-15 0 4 0,-9 0-2 0,20 5 3 16,-10-3 0-16,-1 4 0 0,1-1-1 0,-1 1 4 15,2 5 6-15,-1-4-2 0,2 4 11 0,2 2-5 16,-1-4 2-16,0 2 5 0,2 0 8 0,2 0-8 15,-1-1-2-15,1 1 4 0,-1 1-3 0,6 0 3 16,-2 1-2-16,2-4-5 0,-2 1 4 0,-4-1-5 16,3-1 0-16,1 0 0 0,-1 1-2 0,1-5-1 15,-1 3 0-15,-3 0 0 0,4 0-8 0,-7-3-11 16,5 0-18-16,-3-2-19 0,-9 4-21 0,3-5-20 16,-9-1-25-16,13 4-38 0,-13-4-42 0,0 0-64 15,0 0-188-15,0 0-481 0,9-13 213 0</inkml:trace>
  <inkml:trace contextRef="#ctx0" brushRef="#br0" timeOffset="47197.7648">10942 12691 32 0,'0'0'235'0,"0"0"-14"16,-24 5-13-16,24-5-9 0,-16 13-15 0,5-6-10 15,-1 0-10-15,0 6-7 0,-3-4-11 0,-4 8-11 16,0 1-9-16,2-4-10 0,-2 3-10 0,-1-3-4 0,1 3-11 16,0 0-8-16,-4-3-9 0,2 1-7 0,0-2-7 15,2-1 0-15,0 5-10 0,4-7-2 0,-3 2-3 16,3-3 1-16,0 2-13 0,-1 0-2 0,5-2-18 16,-4-3-15-16,5 2-29 0,1-1-28 0,-2 0-33 15,4-3-25-15,0 1-43 0,7-5-44 0,-12 5-187 16,12-5-422-16,0 0 187 0</inkml:trace>
  <inkml:trace contextRef="#ctx0" brushRef="#br0" timeOffset="48088.0375">11789 12125 103 0,'-14'-7'209'0,"14"7"-12"16,-17-5-14-16,9 2-9 0,8 3-13 0,-16-3-12 0,16 3-13 16,-20 0-12-16,20 0-8 0,-16 2-10 0,16-2-7 15,-16 4-15-15,5-3-11 0,11-1-2 0,-12 6-7 16,5-1-6-16,7-5-4 0,-14 9-8 0,8-2 0 16,6-7-11-16,-7 15 2 0,2-9-6 0,2 1 0 15,3-7-3-15,-1 18-7 0,1-18 3 0,1 17-4 16,1-7-9-16,2 0 8 0,1-3-4 0,2 6 4 15,-2-4-4-15,5 4-2 0,-1-2-2 0,0 0-1 16,-1 0-2-16,3 0 1 0,-3 2-1 0,-2-7-2 16,-2 2 0-16,2-2-1 0,-3 5 0 0,-3-11 2 15,5 14 2-15,-2-7 3 0,-3-7 3 0,-5 17 8 16,5-17 2-16,-9 17 6 0,3-6 0 0,-4-4-1 16,-3 2-1-16,2-1 2 0,-5-1-6 0,1 0 2 15,3 3-5-15,-2-2-5 0,4-4 2 0,-2 2-1 16,0 2-2-16,3-3-2 0,-1 0-2 0,1 1-3 15,3-1 0-15,6-5 3 0,-11 10-2 0,5-6-3 16,6-4 1-16,-9 10 5 0,9-10-8 0,-7 7 1 16,7-7 6-16,-3 7-8 0,3-7-5 0,0 0-5 15,0 0-3-15,16 17-5 0,-7-12-8 0,0-3-3 16,2 3-1-16,2 0 2 0,4-2 1 0,-2 1 1 16,-4-1-1-16,0-2 6 0,1 2-2 0,1 1 4 15,-1-3 3-15,-3 1-1 0,2 2-3 0,-2-2 4 16,-9-2 0-16,13 7 1 0,-7-2 3 0,-6-5 2 0,10 13-3 15,-5-7 10-15,-1 1 3 0,-4-7 6 16,2 16 1-16,2-6 1 0,-4 1 4 0,0-11-2 0,5 21 0 16,-5-10 1-16,3 1 2 0,-3 3 0 0,1-1 0 15,4-2 0-15,-4 1-2 0,4 0-2 0,-4-2 1 16,2-1 7-16,2-2-11 0,-1 5-2 0,-1 0 2 16,2-5 0-16,0 0 0 0,-2 0-2 0,-3-8-9 15,6 18-15-15,-1-10-28 0,-1-1-26 0,-1 0-28 16,-3-7-21-16,6 9-30 0,-6-9-36 0,0 0-217 15,9 5-434-15,-9-5 193 0</inkml:trace>
  <inkml:trace contextRef="#ctx0" brushRef="#br0" timeOffset="48413.1094">12199 12396 117 0,'0'0'237'0,"0"0"-23"0,0 0-22 15,0 0-10-15,0 0-15 0,0 0-7 0,0 0-12 16,0 0-6-16,-4 38-8 0,2-24 6 0,1 3-14 16,-4-2-3-16,-1 4-7 0,6-3-3 0,0 4-10 15,0-2-6-15,-1 6-7 0,1-7-5 0,0 1-7 16,1-1-7-16,-1 1-10 0,5-2 6 0,-4-1-7 15,4 1-6-15,-4-1-3 0,-1-3-4 0,2 3-4 16,2 0-3-16,-2-4-4 0,2 1-5 0,-3-3 3 16,1 5-8-1,-2-14 1-15,1 16-6 0,-1-7-25 0,0-9-17 0,0 14-31 0,0-14-30 0,-1 16-36 16,1-16-41-16,-2 11-31 0,2-11-64 0,0 0-172 0,0 0-461 16,0 0 205-16</inkml:trace>
  <inkml:trace contextRef="#ctx0" brushRef="#br0" timeOffset="49062.9345">12475 12465 205 0,'4'-7'229'0,"-4"7"-18"0,6-11-9 16,-6 11-21-16,9-11-13 0,-4 4-19 0,-5 7-12 15,13-9-15-15,-7-1-12 0,2 5-9 0,1-1-10 16,1 2-10-16,2-2-5 0,1-3-6 0,-4 4-7 16,3 2-7-16,2-2-3 0,-1 2-10 0,1-2-2 15,-1 0-9-15,-4 1-1 0,7 1-1 0,-7-1-5 16,-9 4-1-16,21-2-2 0,-10 2-4 0,-11 0-2 16,20 2-4-16,-20-2 2 0,18 0-5 0,-10 4-1 15,-8-4 0-15,15 7 1 0,-9-2-5 0,-2 1-1 16,-4-6 1-16,5 14 0 0,-1-4-2 0,-4-1 0 15,2 6 4-15,-4-5-1 0,1 8 4 0,-2-1 0 16,0 0 0-16,-2-3 4 0,-1 4-3 0,2 0 3 16,-5-3 0-16,4 1 2 0,-10 5 1 0,8-7 2 15,-1 3 7-15,-3-4-10 0,2 2 1 0,-5-4 0 16,1 2 0-16,1-3-3 0,0 1 2 0,-3-1 1 16,3-4-3-16,2 3-1 0,-4 1 0 0,4-8-1 15,1 3 0-15,1 0-2 0,8-5-1 0,-13 8 1 16,13-8 0-16,-9 7 2 0,9-7 1 0,0 0 7 15,-9 2 2-15,9-2 3 0,0 0-3 0,0 0-1 16,0 0-5-16,0 0 1 0,0 0-2 0,0 0 3 16,0 0-7-16,31-12 2 0,-16 7-4 0,0 2-1 15,2-2-2-15,0 1 4 0,6 0-5 0,-4 1-2 0,-1-3 0 16,7 2 6-16,1 1-2 0,-1-1 0 0,-5 1 2 16,3 3 1-16,3-2-1 0,-7 1 1 0,-1 1-4 15,1-1 4-15,-4 2-6 0,0 0 2 0,2-1-1 16,-7 2 0-16,2 0-3 0,-12-2 6 0,19 5-5 15,-11-2 5-15,-8-3-15 0,13 4-15 0,-7 3-16 16,-6-7-24-16,8 6-20 0,-8-6-24 0,0 0-27 16,6 9-17-16,-6-9-21 0,0 0-23 0,9 7-206 15,-9-7-434-15,9 1 192 0</inkml:trace>
  <inkml:trace contextRef="#ctx0" brushRef="#br0" timeOffset="49203.5582">13443 12692 137 0,'0'0'206'0,"9"9"-6"16,-9-9 2-16,3 12-7 0,-3-12-7 0,-3 15-7 15,3-15-10-15,-11 21-10 0,4-8-11 0,-4 0-10 16,3 3-16-16,-4-2-6 0,-5 3-14 0,4-2-10 16,-4 1-5-16,-2-1-10 0,-2 3-7 0,0 0-3 15,0-3-17-15,2-1-34 0,0 3-49 0,-1-1-70 16,5-7-53-16,-1 5-257 0,2-6-445 0,4 3 197 15</inkml:trace>
  <inkml:trace contextRef="#ctx0" brushRef="#br0" timeOffset="50246.2602">14457 12165 40 0,'0'0'266'0,"0"0"-20"0,0 0-24 16,0 0-26-16,0 0-22 0,0 0-9 0,0 0-17 15,0 0-6-15,0 0-7 0,-3 33-3 0,-1-20-14 16,-1 4-5-16,4-3-9 0,-1 3-2 0,-2 5-6 0,2 2-6 16,-2 0-5-16,4-3 0 0,0 7-11 15,0-3-3-15,3 3 6 0,-3-4-8 0,0 4-11 16,3-4-6-16,1 2 0 0,2-2-5 0,-3 0-5 16,0 0 9-16,0 0-14 0,1-3-3 0,-1-3-3 15,0 1-4-15,0-3-1 0,0 2-2 0,-3-1-3 16,0 0-2-16,0-3 1 0,-3 3 1 0,2-3-5 15,-1 2-16-15,-2-8-13 0,1 3-21 0,-2-4-24 16,0 6-33-16,-1-2-33 0,0-4-46 0,0-1-32 0,6-6-271 16,-9 9-513-16,9-9 228 0</inkml:trace>
  <inkml:trace contextRef="#ctx0" brushRef="#br0" timeOffset="50668.8251">14308 12198 114 0,'0'0'148'0,"9"-11"-3"0,-3 7-18 0,-6 4-3 15,18-8-5-15,-9 6-4 0,3-2-11 0,1 0-1 16,2 3-3-16,0-1-7 0,3 2-3 0,1 0-2 16,0 0-2-16,1 0-1 0,-1 0-3 0,-1 0-4 15,7 6 0-15,-7-5-3 0,-1 5-8 0,-1 1-3 16,-1-2-9-16,-1 1 1 0,-3-1-2 0,1 4-5 16,-1 1-4-16,-1-3-5 0,-2 3 2 0,-1 1-2 15,-2 3 1-15,1-2-3 0,-3 1-2 0,-2 1-2 16,-2-2 0-16,1 1-3 0,-3-2 2 0,-3 2-4 15,-5-1-1-15,2 0 1 0,-1-3-1 0,-5 2-3 16,1 0-1-16,0-3-3 0,-3 3-4 0,2-3 5 0,-3 1-8 16,3 0 1-16,1-3-1 0,0 1 11 15,-2 1-19-15,5-1-12 0,4-3-25 0,-4 3-30 16,4 0-22-16,7-7-29 0,-14 7-35 0,14-7-29 16,-7 7-223-16,7-7-433 0,0 0 191 0</inkml:trace>
  <inkml:trace contextRef="#ctx0" brushRef="#br0" timeOffset="51056.3016">15192 12284 197 0,'0'0'217'0,"-9"-5"-11"15,9 5-16-15,-16 2-9 0,16-2-14 0,-25 5-12 16,14 1-9-16,-7 1-6 0,6 1-11 0,-1 2-4 16,2-1-7-16,-2 4-9 0,1-2-2 0,5 4-9 15,-1-5-6-15,-2 6-4 0,10 2-8 0,-6-5-3 16,0 5-2-16,0 0-7 0,4-3-9 0,1 1-1 16,1 2-3-16,1 0-5 0,-1-3-2 0,5 1-4 15,1 1-6-15,1-2 0 0,2 2-3 0,2-1 0 16,-1 0-8-16,0-3-2 0,-1 0-4 0,2-1-14 15,1 0-24-15,-5 0-33 0,-1-2-37 0,-1-2-38 16,1-2-41-16,1-1-49 0,-7-5-227 0,12 8-477 16,-12-8 212-16</inkml:trace>
  <inkml:trace contextRef="#ctx0" brushRef="#br0" timeOffset="51643.4899">15504 12371 123 0,'0'0'209'0,"7"-11"-9"0,-7 11-11 0,5-11-12 16,1 5-16-16,-6 6-15 0,10-9-13 0,-1 5-10 16,-9 4-10-16,17-7-7 0,-5 7-10 0,1-6-5 0,0 4-7 15,2-1-5-15,2 3-6 0,-2 0-1 0,1 0-6 16,0 0-4-16,-1 5-4 0,-1-5 0 16,-4 2-7-16,1 2-4 0,-1-2-4 0,-2 3-5 0,-8-5-6 15,13 7 2-15,-6-1-2 0,-7-6-4 0,6 14 7 16,-6-14-8-16,2 14-3 0,-2-14 2 15,-6 14-2-15,1-7-1 0,-3 3-1 0,0-3 0 16,-2 0-4-16,-5 4 1 0,4-4 1 0,-1 0-4 0,-1 3-1 16,1-6 0-16,0 3-2 0,5-4-2 0,-2 5-2 15,1-3 2-15,8-5-4 0,-12 6 0 0,6-1 0 16,6-5-1-16,-7 8 2 0,7-8-5 0,0 0 2 16,-5 7 3-16,5-7-4 0,0 0 1 0,14 13 0 15,-4-9 4-15,-1 1-4 0,3-2 1 0,2 3-3 16,3-1 1-16,0-3 0 0,1 5 0 0,1-4-2 15,-2 1-2-15,2-1 3 0,-1 2-1 0,0-3-2 16,-3 2 3-16,1 1-5 0,0-3 4 0,-7 2-4 16,2-1-3-16,-2 0 2 0,1 0 3 0,-10-3-3 15,14 5 2-15,-7-2 0 0,-7-3 0 0,9 8 0 16,-9-8-1-16,6 8 1 0,-6-8 3 0,6 9-2 0,-6-9 1 16,0 0-1-16,0 0 3 0,-6 20-1 15,6-20-1-15,-9 7 4 0,0-1 1 0,0-1 6 16,0 1-10-16,-3-3 4 0,-1 2-1 0,-4-2-1 15,3 0 3-15,0 1-2 0,1-2-4 0,-2 2-5 16,3-3-9-16,-2 4-13 0,-1-3-18 0,4 0-12 16,11-2-24-16,-21 0-23 0,9 1-20 15,12-1-28-15,-18-5-22 0,18 5-64 0,-11-5-133 0,11 5-400 16,-6-7 178-16</inkml:trace>
  <inkml:trace contextRef="#ctx0" brushRef="#br0" timeOffset="52074.2966">15989 12107 23 0,'4'-11'192'0,"-4"11"-20"0,0 0-13 0,0 0-16 15,0 0-11-15,0 0-10 0,0 0-7 0,27 22-4 16,-21-13-8-16,1 2 1 0,1 2-5 0,4 4-2 16,-2-2 0-16,-1 2-9 0,2 2-1 0,2 4 0 15,-1 1-7-15,-2-4-3 0,-1 1-7 0,-3 1 0 16,2 3-5-16,-2-1 1 0,-3-3-5 0,1 0 2 16,-2-1-9-16,-2-2-1 0,0-1-8 0,0 2-2 15,-6-4-3-15,1 2-3 0,-1-3-3 0,-1 2 4 16,-4-2-8-16,2 3-4 0,-3-3-1 0,-1-1-2 15,1-1-1-15,0 1-3 0,-1 0-10 0,-1-2-20 16,4 0-27-16,-4 0-34 0,3-4-30 0,3 0-35 16,2 0-42-16,0 0-228 0,6-7-442 0,0 0 196 15</inkml:trace>
  <inkml:trace contextRef="#ctx0" brushRef="#br0" timeOffset="52447.5996">16540 12546 64 0,'0'0'245'15,"8"-6"-17"-15,-8 6-17 0,15-5-17 0,-15 5-17 16,18-4-9-16,-2 2-10 0,-5 1-8 16,5-1-11-16,0 2-9 0,4-1-12 0,1 1-7 0,3 0-13 15,1-1-1-15,2 1-9 0,-2 0-8 0,2 0-8 16,-3 0-3-16,1-3-7 0,0 3-4 0,-5 0-8 15,1-1-5-15,-2 1-2 0,1-3-7 0,-4 1-1 16,-3 2-4-16,4 0-3 0,-5-4 5 0,-12 4-9 16,18-1 0-16,-18 1-13 0,13-1-11 0,-13 1-26 15,10-5-31-15,-10 5-36 0,0 0-24 0,0 0-28 16,0 0-31-16,0 0-55 0,-17-24-141 0,11 19-403 16,-2-2 178-16</inkml:trace>
  <inkml:trace contextRef="#ctx0" brushRef="#br0" timeOffset="52645.0702">16822 12326 14 0,'0'0'198'0,"0"0"-19"16,0 0-7-16,0 0-3 0,0 0-6 0,0 0-5 16,-3 23-4-16,3-23-5 0,3 19-2 0,0-7-10 15,0 3-7-15,2 0-11 0,-1-2-2 0,2 9-13 16,-3-7-9-16,0 3-8 0,3 3-8 0,-3-3-6 15,-1 0-9-15,-2 4-5 0,0 2-3 0,0 0-6 16,-2-8-7-16,1 7 3 0,1-4-8 0,-2-1-14 0,-2-2-27 16,2 3-33-16,-1 1-28 15,2-1-52-15,-1-5-37 0,2 0-64 0,0 3-156 0,2-4-404 16,4-1 180-16</inkml:trace>
  <inkml:trace contextRef="#ctx0" brushRef="#br0" timeOffset="53888.0622">17429 12271 41 0,'0'0'220'0,"6"-5"-11"0,-6 5-10 15,6-13-13-15,-6 13-11 0,0 0-9 0,11-11-11 16,-11 11-8-16,4-5-10 0,-4 5-10 0,0 0-9 15,12-6-11-15,-12 6-13 0,0 0-5 0,14 0-9 16,-14 0-5-16,0 0-5 0,0 0-1 0,20 10-4 16,-14-5-4-16,0 4-4 0,0-4-3 0,0 5-7 15,0 1 2-15,-3-4-5 0,3 4-1 0,0 2-4 16,0 1-3-16,2-1-2 0,-4 2-3 0,-1-2-3 0,1 0 1 16,2-1-2-16,-4 5-4 0,4-5 1 15,-3 0-4-15,0-1-4 0,0-2-6 0,-3 1-4 0,0-10 2 16,4 16-9-16,-4-16 5 0,3 15 1 0,-3-15-2 15,0 8 3-15,0-8 2 0,5 8-2 16,-5-8 0-16,0 0-1 0,0 0 0 0,0 0-2 0,1 14 7 16,-1-14 1-16,0 0 8 0,0 0 8 0,0 0-3 15,0 0 10-15,0 0-12 0,0 0 1 0,0 0-1 16,0 0-8-16,0 0-1 0,17-22 2 0,-17 22-2 16,7-15 3-16,-1 7-8 0,0-6 1 15,2 2 2-15,-5-1-2 0,4-4-1 0,2 3-3 0,0-3-2 16,0-1 1-16,0 1 1 0,1-4-1 0,-1 3 0 15,0-2-1-15,-1 5 1 0,-1 0-3 0,0 0-3 16,2 1 6-16,0-1 0 0,2 4-7 0,-4-2 5 16,-1 6-2-16,3-4-2 0,-3 4 0 0,3-3 1 15,-1 7-1-15,3-8-1 0,3 4 1 0,-2 0 4 16,3 1-6-16,-3 1 2 0,3-1 2 0,1 6-2 16,0-2 1-16,2 0 0 0,0 0 8 0,-3 2-8 15,2 0 2-15,-1-1 7 0,-1 1-10 0,-2 1 1 16,1-1-6-16,-2 2 5 0,-3 2-1 0,-9-4 4 15,19 3-6-15,-12 0 3 0,-7-3-8 0,12 5-9 0,-12-5-15 16,11 7-19-16,-10 0-24 0,-1-7-21 16,3 10-29-16,-3-10-34 0,0 0-35 0,3 9-46 15,-3-9-186-15,0 0-464 0,0 0 205 0</inkml:trace>
  <inkml:trace contextRef="#ctx0" brushRef="#br0" timeOffset="54260.0587">18651 11980 44 0,'0'0'201'15,"0"0"-15"-15,0 0-12 0,0 0-5 0,-27 1-14 16,27-1-9-16,-18 17-7 0,6-4-10 0,2-2-7 16,1 3-1-16,-2 2-8 0,2 1-5 0,2 5-4 15,1-3-5-15,-3 5-6 0,4-1-3 0,4 0-7 16,1 3 2-16,1-3-11 0,4 3 1 0,-2-2-3 16,4 0-5-16,-1-1-7 0,5 1-2 0,-2 4-6 15,3-4-5-15,-3-4-1 0,3 3-5 0,-4-3-6 16,4-5 3-16,-6 4-7 0,2-7-4 0,-2 5-3 15,0-4-1-15,1-1-2 0,-1 1-10 16,-1-2-18-16,-4-4-20 0,2 3-20 0,-3-10-25 0,9 14-24 16,-7-7-38-16,-2-7-34 0,12 11-49 0,-5-8-183 15,-7-3-432-15,15 3 191 0</inkml:trace>
  <inkml:trace contextRef="#ctx0" brushRef="#br0" timeOffset="54723.8226">19061 12082 154 0,'0'0'229'0,"0"0"-21"0,7-6-25 0,-7 6-17 15,0 0-11-15,0 0-10 0,0 0-14 0,0 0-6 16,9 19-2-16,-9-19-6 0,2 18-9 16,-2-11-1-16,1 7-9 0,-1-3-2 0,0 6-6 15,2-4-5-15,-2 2-6 0,0 2-3 0,0 0-10 0,-2-2-5 16,-1 2-3-16,3 0 2 0,0 1-14 0,-3-2 4 15,3 0-6-15,-1-2-3 0,-1-1-3 0,2 2-3 16,0-5-1-16,0-10-1 0,0 24-3 0,2-13 2 16,-1-1 1-16,4-3 1 0,-2 2 3 0,3-1 0 15,-6-8-1-15,13 14-2 0,-2-10-6 0,-2 2 0 16,7-1-5-16,-3 0 2 0,4 0 6 0,-1-2-14 16,2 4 4-16,0-5-3 0,0 0-4 0,-2 1-3 15,4-1 9-15,-5-2-15 0,2 0-14 0,-2-2-17 16,2 1-28-16,-2-3-24 0,-3 2-35 0,3-5-37 15,-4 0-39-15,4 1-49 0,-3-4-212 0,-3-1-487 16,3-1 215-16</inkml:trace>
  <inkml:trace contextRef="#ctx0" brushRef="#br0" timeOffset="55024.1782">19505 12187 126 0,'0'0'193'0,"0"0"-8"0,0 0-13 16,0 0-8-16,0 0-8 0,-21 16-7 0,15-9-5 16,1 1-3-16,-1 2-4 0,1 1-4 0,-1 5-2 15,-1-3-8-15,2 5-5 0,1-3-6 0,2 2-4 16,1 6-4-16,1-4-6 0,0 2-5 0,0 0-3 16,3 0-8-16,0 3-3 0,3-2-3 0,-3 2-9 0,1-8-2 15,2 3-3-15,2-5-7 0,-1 7-6 0,-3-7-2 16,1 4-4-16,4-5-6 0,-2 4 0 15,-4-3-5-15,3-3 9 0,-1 0-11 0,-2-2-4 16,1 2 11-16,-1-3-22 0,-3-8-19 0,5 13-16 0,-5-13-19 16,6 14-23-16,-6-14-24 0,3 5-25 15,-3-5-23-15,0 0-41 0,6 7-37 0,-6-7-241 16,0 0-490-16,0 0 217 0</inkml:trace>
  <inkml:trace contextRef="#ctx0" brushRef="#br0" timeOffset="55259.9226">19902 12423 52 0,'15'-2'275'0,"12"-5"-11"0,-8 3-16 16,8-1-17-16,0 5-18 0,3-2-12 0,-3 1-17 15,-1-3-17-15,3 4-14 0,-2 1-14 0,-1-1-14 16,-6 0-9-16,-1-1-12 0,-1 1-12 0,-2 0-7 15,-4 0-10-15,0 1-8 0,-12-1-6 0,17 0-19 16,-17 0-24-16,15 3-27 0,-15-3-31 0,0 0-33 16,9 3-23-16,-9-3-50 0,0 0-53 0,0 0-193 15,0 0-424-15,0 0 188 0</inkml:trace>
  <inkml:trace contextRef="#ctx0" brushRef="#br0" timeOffset="56106.5023">20579 12116 138 0,'-3'-6'245'0,"3"6"-14"15,-4-14-13-15,4 14-11 0,-5-12-22 0,5 12-14 16,-1-12-13-16,1 12-9 0,0 0-19 0,1-15-14 16,-1 15-6-16,11-10-15 0,-11 10-9 15,13-9-9-15,-4 7-9 0,7-4-8 0,-2 5-3 0,1-1-5 16,0 1-7-16,3 2-5 0,1 1-6 0,0 1-2 16,2 3-2-16,-3-1-7 0,0-3 0 0,1 5-2 15,-1-5-4-15,0 4-4 0,-4 1 6 0,-1-3-6 16,-4 3-3-16,-2-1-1 0,1 2 0 0,-4 0-2 15,2-1-1-15,-6 4 1 0,0-11-1 0,0 19 1 16,-4-8-3-16,-2-3 4 0,-2 4-1 16,-1-1 1-16,-2-3 1 0,-3 3 1 0,1-2-4 0,-1 1-1 15,-1-3-3-15,2 3 7 0,1-2-7 0,-1-1 4 16,1 3-5-16,-2-6 7 0,5 1-6 0,0 3 2 16,5-1-1-16,4-7 0 0,-11 9 0 0,11-9-1 15,-9 9-1-15,9-9 4 0,-3 9 4 0,3-9-5 16,0 0-4-16,0 0 4 0,14 16-1 0,-5-9 1 15,-2-4-5-15,4 2 10 0,5 1-7 0,-2-3 0 16,2 4-1-16,0-3 1 0,-1 0 1 0,0-1-1 16,3 3-1-16,-3-2-2 0,1-1 1 0,-1 1-1 15,0 1 0-15,-1-3 1 0,-1 4-1 0,-1-2 1 16,-4-1-2-16,2 1 0 0,-1 3-2 0,-3-3 2 16,-6-4 2-16,13 9-2 0,-7-4 3 0,-6-5-3 15,8 13-5-15,-7-7 6 0,-1-6 2 0,0 12 3 0,0-12 2 16,-1 14-3-16,1-14 2 0,-9 14 0 0,-2-10 0 15,2 1 2-15,-4 2-4 0,-3-1 3 16,2 0-1-16,1-2 2 0,-2 0-2 0,-3-2-1 0,3 2-9 16,2 0-14-16,-5-3-18 0,4 1-16 0,4 2-23 15,-2-4-21-15,12 0-28 0,-21 3-25 16,21-3-27-16,-16-3-220 0,16 3-430 0,-14-7 191 0</inkml:trace>
  <inkml:trace contextRef="#ctx0" brushRef="#br0" timeOffset="56519.9204">21240 11833 118 0,'-6'-9'200'16,"6"9"-11"-16,0 0-7 0,0 0-8 0,0 0-16 15,0 0-15-15,0 0-12 0,0 0-16 0,0 0-8 16,0 0-5-16,0 0-11 0,0 0 2 0,30 22-4 16,-21-10 0-16,1 2 2 0,3 6-4 0,-1 3 2 15,6 1-3-15,2 7 0 0,-4 0-6 0,3 0-6 16,-1 1-2-16,-7-4-4 0,2 5-5 0,4 4-5 16,-10-9-4-16,1 0-2 0,-1 7-3 0,-3-7-4 15,-2-2-6-15,-2 0 1 0,1-5-8 0,-2 4-2 16,-2-2-2-16,-3-2 0 0,0-3-2 0,-1-1-1 15,-4 0-3-15,2-3 1 0,-3 1-4 0,3 1-2 16,-4-3 3-16,1 0-4 0,-4-2-14 0,5 2-20 16,-2-1-25-16,-1-4-22 0,4 3-32 0,-2-4-46 0,4 4-41 15,1-9-50-15,7-2-203 0,-7 8-472 16,7-8 209-16</inkml:trace>
  <inkml:trace contextRef="#ctx0" brushRef="#br0" timeOffset="57756.0441">21701 11639 22 0,'0'0'186'0,"0"0"-11"0,0 0-9 16,0 0-9-16,0 0-11 0,0 0-9 0,0 0-8 16,0 0-6-16,0 0-8 0,0 0-10 0,0 0-10 0,0 0-9 15,0 0-8-15,0 0-10 0,0 0-4 0,0 0-5 16,0 0-5-16,0 0-6 0,0 0-2 15,44 0-4-15,-44 0 1 0,21 4-5 0,-9-1 0 16,2 3-3-16,-2-2-4 0,1 1-2 0,0 2-3 0,1-1 3 16,-1-3-4-16,-4 5 0 0,2-3-3 15,-2 3 0-15,1-5-2 0,-3 6 0 0,1-3 0 16,-1 1-5-16,1 1 3 0,-4 1 1 0,2-3-4 16,-3 2 0-16,-3-8-2 0,6 18 4 0,-4-12-1 0,-2-6 2 15,3 14-3-15,-3-14 0 0,-3 17 2 0,3-17-1 16,-2 13 3-16,2-13 0 0,-7 11 0 0,2-6-2 15,5-5-1-15,-9 15 0 0,5-8 0 0,4-7-3 16,-8 11-2-16,8-11 1 0,-9 13 2 0,5-10 1 16,4-3-2-16,-7 10 2 0,7-10-4 0,-6 11 0 15,6-11 0-15,-6 9 6 0,6-9-4 0,-3 9 2 16,3-9 2-16,0 0 1 0,1 16 2 0,-1-16 1 16,3 14 5-16,3-11 10 0,3 4-7 0,-2 0-4 15,4 3-2-15,1-3 1 0,1 4-3 0,2-6 1 16,0 1-2-16,0 3-3 0,0-3 10 0,0 3-13 0,1-3 0 15,-1 2 1-15,0-4 0 0,-2 5 0 16,2-4-1-16,-6-1-1 0,0 0 4 0,0-1-2 16,0 1 1-16,-9-4 0 0,15 6-4 0,-15-6 4 15,8 5 4-15,-8-5-13 0,10 6 1 0,-10-6 5 16,0 0-5-16,4 6-2 0,-4-6 0 0,0 0-3 16,0 0-1-16,0 0 6 0,0 0-3 0,0 0-1 15,-10 19-1-15,10-19 4 0,-9 6-3 0,9-6 1 16,-13 10-3-16,7-7 0 0,-5 2 1 0,11-5 1 0,-13 9-1 15,7-2 3-15,1 0-12 0,5-7 9 16,-16 8 0-16,10-1 2 0,0 3-3 0,2-3 0 16,4-7 2-16,-9 14 4 0,6-4-1 0,1-1-3 15,2-9-1-15,-6 19 0 0,6-9 3 0,0 3-7 0,0 0 1 16,-3 2-2-16,6-3 3 0,-3 3 0 0,2 0 0 16,-1 1 4-16,4 0-5 0,-4 2 2 0,1-1 1 15,2 5-1-15,-2-2-4 0,2 0 5 0,-2 2 0 16,-1-5-3-16,2 1 4 0,-1-1 2 0,-1 2-4 15,-1-2 3-15,-1 1 0 0,-1-3-7 0,-1 3-24 16,0-1-18-16,-3-2-28 0,-1 0-38 0,-1 1-52 16,1-1-52-16,-2-4-76 0,3-1-187 0,3 0-515 15,-2-2 229-15</inkml:trace>
  <inkml:trace contextRef="#ctx0" brushRef="#br0" timeOffset="69035.9022">22540 11736 44 0,'-7'-6'158'0,"7"6"-5"0,0 0-5 16,0 0-16-16,0 0-10 0,0 0-8 0,0 0-8 16,0 0-11-16,0 0-1 0,-11-5-7 15,11 5-8-15,0 0-2 0,0 0-6 0,0 0-3 0,0 0-2 16,0 0-5-16,0 0-2 0,0 0-9 0,0 0 1 15,0 0-3-15,0 0-6 0,0 0-2 0,0 0-2 16,0 0-1-16,0 0-2 0,41 1-2 16,-29 3-2-16,7-3 0 0,-3 0-2 0,10 3 0 0,1-4 0 15,-1 5-5-15,4-3 0 0,-1 1 3 0,2 0 0 16,-1-2-1-16,0 2-1 0,-1-2 2 0,1-1-3 16,-3 2 1-16,0-4-7 0,-8 2 4 0,-2 0-1 15,2 0 3-15,-1-1-4 0,-9-2 0 0,-9 3 5 16,21 0-2-16,-11 0-3 0,-10 0 3 0,14-1-5 15,-14 1-1-15,0 0-4 0,15-2-4 0,-15 2 2 16,0 0-3-16,0 0-5 0,0 0 7 0,0 0-8 16,0 0-14-16,0 0-10 0,0 0-20 0,0 0-21 15,0 0-13-15,0 0-11 0,-39 17-23 0,30-14-15 16,-3-3-28-16,12 0-47 0,-21 5-118 0,9-5-343 0,2 1 152 16</inkml:trace>
  <inkml:trace contextRef="#ctx0" brushRef="#br0" timeOffset="69315.0944">22733 11908 149 0,'16'2'194'0,"0"-2"-8"15,4 1-13-15,4-1-8 0,-3-1-10 0,4 2-19 16,0-1-3-16,1 0-6 0,1 3-8 0,-1-2-15 0,0-5-8 16,-7 4-9-16,-1 0-6 0,1 0-9 0,-1 0-8 15,0 3-5-15,-3-3-5 0,0 0-7 0,-5 1-3 16,-10-1-6-16,20 3-7 0,-16 0-15 0,-4-3-24 16,12 3-18-16,-12-3-29 0,0 0-31 0,12 4-25 15,-12-4-47-15,0 0-157 0,0 0-341 0,14 0 152 16</inkml:trace>
  <inkml:trace contextRef="#ctx0" brushRef="#br0" timeOffset="69702.7824">23571 11534 130 0,'0'0'199'0,"0"0"-19"0,0 0-14 16,0 0-16-16,0 0-6 0,0 0-7 0,0 0-7 16,12 27-1-16,-11-18-7 0,-1 3 1 0,0 1-2 15,2 2-4-15,2-1-4 0,-4 1-6 0,2 4-2 16,1-3-8-16,0-2-4 0,1 5-6 0,-1-1-5 15,3-1-8-15,-1 1 0 0,-2 0-7 0,1-1-6 16,2 2-5-16,-3-3-6 0,6 0-2 0,0-1-4 0,-2 1-7 16,1-1-2-16,-2 1 0 0,0-3-4 15,0 1-2-15,1 0 0 0,1 1-5 0,-4-2 0 16,2 0-8-16,1 0-15 0,-1-2-25 0,0 2-29 0,-4-3-37 16,1-2-36-16,1 0-37 0,2 0-40 0,-6-8-232 15,6 8-471-15,-6-8 208 0</inkml:trace>
  <inkml:trace contextRef="#ctx0" brushRef="#br0" timeOffset="70365.7393">23947 11710 76 0,'1'-15'208'15,"-1"15"-10"-15,8-12-10 0,-4 3-15 0,-4 9-7 16,8-13-16-16,-2 4-10 0,-1 2-13 0,0 0-10 16,-5 7-10-16,12-16-9 0,-5 11-13 0,-1-1-8 15,5-1-3-15,-2 0-9 0,1 3-1 0,-1-1-8 16,2-1-11-16,-1 5-1 0,0-1-10 0,1-2-1 15,5 2-2-15,-2-1-3 0,-14 3-3 0,22 3-4 16,-6-3-1-16,-5 2-2 0,2 2-2 0,-1-1-2 16,0 1-1-16,0 2-2 0,-3-2-1 0,-2 4 0 15,-1-1-4-15,5-1 2 0,-7 3 0 0,1 2 2 16,-4 0 1-16,2-1 0 0,-1 6-2 0,-1-3 2 0,-1-1 0 16,-1 4 3-16,-1-1 1 0,-2 1-1 15,-1-1 3-15,1-2-1 0,-5 4 2 0,1 1-1 16,1-5 1-16,-2-1-1 0,-1 0 0 0,1 0-3 15,-3 1 6-15,0-4-1 0,0 2-2 0,3-2-4 0,-3-1 0 16,2 1 4-16,-1-2-4 0,2-3 1 0,-3 2-1 16,2-1-2-16,2 1 2 0,-1-2-3 0,9-4 4 15,-13 4-2-15,13-4-3 0,-13 4 5 16,13-4-5-16,-11 6 1 0,11-6 2 0,0 0 0 0,-10 1 2 16,10-1 2-16,0 0-1 0,0 0-2 0,0 0-1 15,0 0 4-15,0 0-8 0,0 0-1 16,0 0 1-16,0 0-5 0,0 0 1 0,22-25 0 15,-11 20 0-15,2-1 0 0,2 6-3 0,-2-4 2 0,4 2-2 16,2-2-2-16,0 4 3 0,1-1-2 0,-1 2 1 16,1-2-2-16,6 1 0 0,-2-2 2 0,-6 1-2 15,5 2 2-15,-4 1 0 0,-1 2 0 0,1-3 3 16,1 1-6-16,-1 0 3 0,0 4-3 0,-1-5 3 16,2 0 1-16,-5 0-1 0,0 3-1 0,1-2 2 15,-1-1-3-15,-2 5 3 0,-4-2 0 0,2 0 2 16,-2-3-4-16,1 5-7 0,-2-4-12 0,-8-2-13 15,14 5-24-15,-6-3-20 0,-2 3-29 0,1 1-26 16,-7-6-26-16,12 5-38 0,-12-5-213 0,14 0-440 16,-14 0 196-16</inkml:trace>
  <inkml:trace contextRef="#ctx0" brushRef="#br0" timeOffset="70573.8291">24958 11911 96 0,'0'0'215'16,"0"0"-11"-16,-9 23-10 0,7-9-7 0,-2 2-14 15,-2-3-12-15,-9 6-15 0,5-3-13 0,-4 8-4 0,-1-3-14 16,0 0-12-16,-1 1-11 0,1 1-5 0,-4-1-8 16,-8 9-8-16,9-8-9 0,-10 6-20 15,8-11-35-15,1 4-41 0,-2-2-46 0,0-3-55 16,2 1-207-16,1-7-369 0,3-2 163 0</inkml:trace>
  <inkml:trace contextRef="#ctx0" brushRef="#br0" timeOffset="71859.2936">25724 11420 143 0,'-13'-2'153'0,"-3"2"-21"15,1-3-9-15,1 6-15 0,14-3-7 0,-19-3-6 16,5 6-17-16,14-3-2 0,-17 1-6 0,9 2-7 15,8-3-9-15,-13 5 1 0,13-5-6 0,-6 5-9 16,6-5-2-16,0 0-9 0,-8 11 4 0,8-11-2 16,0 0-7-16,8 17 2 0,-8-17 0 0,10 14-6 15,-1-6 6-15,-3-1-3 0,7 2-1 0,-2-1 7 16,1 1-8-16,1 0 1 0,-1 1 0 0,5 0 2 16,-7-4 2-16,2 5-4 0,0-3 0 0,3 2 4 15,-5-4-3-15,-1 4-2 0,3-2 3 0,2 0 5 16,-1 0 0-16,-4 1-4 0,3-2 1 0,0 3 0 15,-6-3-3-15,1 0 3 0,5 2 0 0,-4-3-2 16,-2 3-1-16,0-2-4 0,-2 1 2 0,5-1-1 16,-6 0 2-16,-3-7-1 0,6 11 2 0,-2-4-4 15,-4-7 2-15,0 0 0 0,-4 17 1 0,4-17 0 0,-9 9-1 16,-2-5 0-16,3 0 0 0,-6-1-4 16,-2 1-2-16,1-3-1 0,1 1 3 0,-6 2-5 15,0-4 1-15,1 0-1 0,-1 0-1 0,4 0-5 16,-2 2-1-16,2 0-21 0,-1 0-10 0,4-2-35 0,13 0-10 15,-21 0-20-15,21 0-20 0,-14-2-15 0,14 2-56 16,-10-4-137-16,10 4-344 0,0 0 152 0</inkml:trace>
  <inkml:trace contextRef="#ctx0" brushRef="#br0" timeOffset="72277.9838">26509 11365 115 0,'0'0'205'0,"0"0"-17"0,0 0-18 15,0 0-18-15,0 0-10 0,-14-18-9 0,14 18-9 16,-14-1-15-16,14 1 2 0,-18 2-10 0,3 2-4 16,1 3-4-16,-2 0-4 0,1 3-4 15,-6 2-1-15,-1-2-4 0,5 1-5 0,-2 5-4 0,4-3-3 16,0 3-4-16,-3 1 0 0,8 5-4 0,-5-2-3 16,7-3 2-16,1 3-2 0,1 0-3 0,3 3 1 15,3-4 0-15,3 3 3 0,1 2 1 0,-1-8 0 16,9 8-3-16,2-3-2 0,2 1-1 0,1-2-7 15,-1-3-3-15,2 3-1 0,-5-7-5 0,1 0 0 16,-1-2-3-16,1 2-3 0,-2-3-3 0,-4 0-5 16,3-3-10-16,-5-3-20 0,-3 3-22 0,-3-7-25 15,7 13-34-15,-7-13-34 0,0 8-54 0,0-8-63 0,0 0-224 16,0 0-501-16,0 0 222 0</inkml:trace>
  <inkml:trace contextRef="#ctx0" brushRef="#br0" timeOffset="73812.7615">25932 11358 126 0,'0'0'187'0,"0"0"-13"0,0 0-7 15,0 0-16-15,0 0-7 0,0 0-7 0,0 0-10 16,0 0-6-16,-6-12-12 0,6 12-7 0,0 0-9 16,0 0-3-16,0 0-6 0,0 0-9 0,0 0-5 15,-14-5-5-15,14 5-6 0,0 0-1 0,0 0 0 16,-18 0-4-16,18 0-3 0,-10-3 1 0,10 3-6 15,0 0-3-15,-19 0-4 0,19 0 1 0,-14-4-3 16,14 4-4-16,-16 0 0 0,16 0 0 0,-17 0-2 16,17 0-3-16,-19 0-1 0,19 0-1 0,-16 1 0 15,16-1-4-15,-17 0-2 0,17 0 0 0,-15 3 0 16,15-3-1-16,-13 0-3 0,13 0-1 0,-12 3-1 16,12-3-1-16,-15 4-1 0,15-4 5 0,-13 1-7 0,13-1 0 15,-12 1 1-15,12-1-3 0,-14 1 2 0,14-1 2 16,-12 4-3-16,12-4 2 0,-10 4-5 15,10-4-3-15,-12 6 3 0,12-6 3 0,-11 1-5 16,11-1 1-16,0 0 0 0,-13 6 2 0,13-6-3 0,-12 3 2 16,12-3-1-16,0 0 0 0,-13 4 0 15,13-4 2-15,-8 4-5 0,8-4-1 0,-9 7 1 0,9-7-1 16,0 0 1-16,-10 7 1 0,4-1 0 0,6-6-3 16,0 0 3-16,-9 5-3 0,9-5 1 0,-8 9-1 15,8-9 3-15,0 0-1 0,-6 8-3 0,6-8 5 16,-5 7-4-16,5-7 3 0,-6 11-1 0,6-11 4 15,0 0-4-15,0 11 1 0,0-11-3 0,0 0 4 16,0 13-2-16,0-13 1 0,0 0-1 0,4 13 2 16,-4-13 2-16,3 8-1 0,-3-8-2 0,9 11 2 15,-5-5 2-15,7-1 1 0,-11-5-4 0,12 8 1 16,-5-4 3-16,1 1 0 0,1-2-3 0,-9-3 1 16,16 7-1-16,-10-2-2 0,-6-5 0 0,16 9 1 15,-8-7 0-15,-8-2 0 0,16 5-3 0,-8-3 0 16,-8-2 2-16,13 7 2 0,-13-7-1 0,14 4 2 15,-14-4-5-15,12 2 0 0,-12-2 1 0,10 3-2 16,-10-3 1-16,0 0 1 0,10 6-1 0,-10-6 4 16,0 0-5-16,6 3 3 0,-6-3-5 0,0 0 5 15,0 0-7-15,11 6 4 0,-11-6 0 0,0 0 3 0,0 0-6 16,6 7 3-16,-6-7-2 0,0 0 3 16,0 0-1-16,10 8 1 0,-10-8-1 0,2 8 1 15,-2-8 0-15,0 0 1 0,0 0-6 0,7 11 2 16,-7-11 4-16,3 8 0 0,-3-8-1 0,5 8-1 0,-5-8-2 15,0 0 4-15,6 10 2 0,-6-10-3 0,6 10 0 16,-6-10 1-16,0 0-1 0,6 8 1 16,-6-8 0-16,6 8 0 0,-6-8 0 0,7 6-1 15,-7-6-3-15,0 0 3 0,1 10 1 0,-1-10-4 0,5 8 1 16,-5-8 2-16,0 0-3 0,3 7 1 0,-3-7 1 16,0 0 1-16,4 14-2 0,-4-14 5 0,0 0-3 15,0 11 0-15,0-11 1 0,0 0 1 0,0 12 3 16,0-12-4-16,0 0-3 0,0 0 3 0,0 12-3 15,0-12-1-15,0 0 2 0,3 13 2 0,-3-13-1 16,0 0 0-16,0 0 0 0,-3 15-1 0,3-15 0 16,0 0-3-16,0 14 6 0,0-14-1 0,0 0 0 15,-4 10-1-15,4-10 2 0,0 0-1 0,-3 13-1 16,3-13-2-16,0 0 3 0,-2 10-2 0,2-10-1 16,0 0 5-16,0 0-3 0,-4 9 1 0,4-9 0 15,0 0 0-15,-3 10 0 0,3-10 2 0,0 0 0 16,0 0 3-16,-9 7-3 0,9-7 2 0,0 0 2 15,0 0 0-15,-7 7-1 0,7-7 3 0,0 0-4 16,-12 4 4-16,12-4-1 0,-8 5 3 0,8-5-4 16,0 0 2-16,-15 1 0 0,15-1 1 0,0 0-2 15,-21 3-1-15,14-2-3 0,7-1 3 0,-19 0 1 16,19 0 3-16,-20 0-3 0,8 1-4 0,12-1 1 16,-19 0 12-16,19 0-14 0,-20-5 2 0,7 5 1 0,13 0 1 15,-16-1-1-15,16 1 2 0,-17 0-1 16,17 0-7-16,-15-5 4 0,15 5 3 0,-13-1 0 0,13 1 19 15,-12-7-20-15,12 7 1 0,-8-3-5 16,8 3 5-16,-11-5-3 0,11 5 8 0,-8-10-7 0,8 10 10 16,0 0-11-16,-9-10-1 0,9 10-1 0,-7-8 9 15,7 8-10-15,-5-9-7 0,5 9-15 16,0 0-8-16,-6-10-15 0,6 10-16 0,0 0-23 16,-4-8-23-16,4 8-29 0,0 0-31 0,0 0-32 0,0 0-52 15,0 0-204-15,0 0-490 0,12-11 217 0</inkml:trace>
  <inkml:trace contextRef="#ctx0" brushRef="#br0" timeOffset="74523.8505">26946 11420 55 0,'0'0'209'0,"0"0"-10"0,7-8-9 0,-7 8-4 16,0 0-10-16,6-8-12 0,-6 8-6 0,0 0-10 15,0 0-14-15,0 0-15 0,8-4-6 0,-8 4-18 16,0 0-8-16,0 0-13 0,0 0-5 0,0 0-10 16,0 0-1-16,0 0-8 0,0 0-3 0,6 22-6 15,-6-22 3-15,0 0-3 0,-3 18-4 0,3-18 0 16,-5 14 2-16,2-4-5 0,3-10 0 0,-3 18-3 15,0-11 3-15,3-7-4 0,-3 18-4 0,-1-10-2 16,4-8 3-16,-2 18-1 0,1-11-5 0,1-7 5 16,0 17-5-16,0-17 0 0,0 13-1 0,0-13-4 15,0 12 2-15,0-12 2 0,0 13 1 0,0-13 10 16,7 11-2-16,-1-6 2 0,-6-5 1 0,14 10 5 16,-5-7-3-16,4 1 8 0,1 3-11 0,5-4-2 15,-2 2-1-15,2-2-5 0,4 3 1 0,-1-2-8 16,4 1 2-16,-3-3 2 0,6 1-8 0,-10 0 2 15,1-2 1-15,-1-1-4 0,1 0 3 0,1 4-4 16,-2-4 0-16,1-4 3 0,-1 4-20 0,-2-2-16 16,-2 0-17-16,-5-1-24 0,-1 1-30 0,2-1-35 15,-11 3-25-15,16-8-30 0,-10 3-32 0,-6 5-233 0,6-13-487 16,-2 5 216-16</inkml:trace>
  <inkml:trace contextRef="#ctx0" brushRef="#br0" timeOffset="74874.3781">27387 11440 188 0,'0'0'190'0,"0"0"-17"0,0 0-20 16,0 0-9-16,0 0-8 0,0 0-10 0,0 0 2 15,-13 21-1-15,13-21-2 0,-3 21-2 0,3-5 0 16,-3-1-1-16,3 2-4 0,3 1-7 0,-3-1-2 15,6 8-5-15,-2-3-3 0,5 4-7 0,-6-1-10 16,5 0 5-16,-2 2-12 0,0-1-10 0,1 0-6 16,5 2-7-16,-5-7-2 0,2 8-5 0,-1-6-1 15,-5-1-10-15,3-5-1 0,0 4 1 0,-6-4-4 16,1 1-3-16,5-4-6 0,-6-1-4 0,3-2-25 16,-3-1-22-16,0-10-26 0,0 16-28 0,0-16-32 15,-3 13-27-15,3-13-30 0,0 0-46 0,0 12-195 16,0-12-446-16,0 0 197 0</inkml:trace>
  <inkml:trace contextRef="#ctx0" brushRef="#br0" timeOffset="75275.9717">27666 11237 15 0,'6'11'216'0,"2"2"-11"0,1 0-11 0,7 9-11 0,0-1-9 15,7 10-7-15,2-1-14 0,2 0-9 16,-5 2-8-16,1-1-11 0,-1-2-11 0,-3 2-11 0,-5-5-4 16,-4-1-3-16,2-1-12 0,-4 2-3 0,1-2-12 15,-6-3 0-15,-2 2-7 0,-1-4-5 0,-1-2-5 16,-2 0-5-16,0-3-3 0,-3 1-4 0,-2-1 0 15,-1-1-2-15,-4 0-4 0,1-1-5 0,-2-1-2 16,1-1-2-16,0 0-1 0,1 0-8 0,-2-6-16 16,1 4-22-16,1-2-26 0,1 0-27 15,0-3-28-15,3 2-29 0,8-5-29 0,-13 4-44 16,13-4-165-16,0 0-400 0,0 0 178 0</inkml:trace>
  <inkml:trace contextRef="#ctx0" brushRef="#br0" timeOffset="75704.5479">28363 11570 3 0,'0'0'277'0,"0"0"-17"0,0 0-17 16,0 0-18-16,0 0-15 0,22-6-18 0,-22 6-20 16,13-3-9-16,1 3-10 0,-14 0-5 0,25 0-13 15,-8-3-10-15,2 3-12 0,0 3-2 0,-2-3-9 16,5 0-5-16,1 0-7 0,0 1-7 0,0-1-1 15,-7 2-5-15,4-2-7 0,-4 1-6 16,3-1-4-16,1 0-8 0,-5 0-1 0,-2 3-2 0,1-2-8 16,-3-1-3-16,-11 0-4 0,21 1-7 0,-12-1 4 15,-9 0-6-15,17 3-2 0,-17-3-2 0,13 2 9 16,-13-2-13-16,9 0-3 0,-9 0-5 0,0 0-17 16,13 4-7-16,-13-4-27 0,0 0-12 0,0 0-19 15,0 0-23-15,0 0-31 0,0 0-19 0,0 0-31 0,0 0-37 16,0 0-248-16,-32 6-499 0,32-6 222 15</inkml:trace>
  <inkml:trace contextRef="#ctx0" brushRef="#br0" timeOffset="75980.9694">28412 11757 31 0,'19'7'221'0,"-5"-4"-9"0,-2-3-15 16,4 5-11-16,3-4-10 0,10 0-11 16,-2 3-8-16,2-4-13 0,0 0-6 0,-1 4-14 15,2-2-9-15,-3-2-5 0,-5 0-14 0,6 1-11 0,-1-1-3 16,-7 0-7-16,-1 2-9 0,-3-4-10 0,4 4-1 16,-5-2-5-16,-2 0-7 0,-2 0-6 0,-11 0-3 15,16 2-15-15,-16-2-11 0,15 2-15 0,-15-2-20 16,10 1-14-16,-10-1-24 0,0 0-14 0,6 6-23 15,-6-6-11-15,0 0-18 0,0 0-37 0,0 0-158 16,0 0-351-16,0 0 156 0</inkml:trace>
  <inkml:trace contextRef="#ctx0" brushRef="#br0" timeOffset="77129.4293">29387 11387 40 0,'0'0'242'0,"0"0"-15"0,0 0-9 0,0 0-12 15,-10-14-19-15,10 14-11 0,0 0-16 0,0 0-5 16,0 0-15-16,0 0-9 0,10-21-13 0,-10 21-5 16,9-11-11-16,-9 11-9 0,11-7-5 0,-8 0-9 15,-3 7-6-15,12-11-6 0,-5 5-8 0,2 3-3 16,-2-4-7-16,2 3-4 0,-1-2-6 0,4 1-4 16,-5-1-2-16,2 1-2 0,2 4-9 0,2-3-1 0,-4 0 0 15,3 0-1-15,0 2-5 0,-12 2 4 16,22-4-5-16,-10 3-3 0,2 0-5 0,-14 1 6 15,19 0-5-15,-19 0-2 0,19 1 0 0,-11 0 1 16,-8-1-4-16,18 4-1 0,-11-2 2 0,-1 3 0 0,-6-5-4 16,14 8 2-16,-9 0-1 0,0 0-2 15,-2 1 1-15,0 0 9 0,-3 4-11 0,1 0-1 16,-2 0 1-16,1 2 4 0,-2-1-1 0,-2 0 0 16,-4 4-1-16,6-1 0 0,-12 3-3 0,8-5 3 0,-4 2 2 15,-4 2-1-15,-1 0 1 0,-1-1 1 0,0 0-5 16,-4-1 6-16,4-3-1 0,-4 1 1 0,1 2-3 15,6-5 3-15,-4-1-3 0,4-2 1 0,-5 3-2 16,4-4 1-16,1 2 2 0,1-2-1 0,-1 0 0 16,4-1-1-16,-2-1-1 0,5 0 1 0,6-6 0 15,-16 7 5-15,11-3-6 0,5-4 1 0,-9 7 3 16,9-7-4-16,-7 3 1 0,7-3 4 0,0 0-1 16,-9 8-3-16,9-8 4 0,0 0 2 0,0 0-3 15,0 0 3-15,0 0-3 0,0 0 4 0,19 7-1 16,-19-7-2-16,24 2-1 0,-6-2 7 0,-1 1-7 15,5 2 0-15,5-3-3 0,-2 1 4 0,3 2-3 16,-1 1-2-16,6-1 0 0,-2 0 5 0,-1 1-3 16,0-2-2-16,-5 3 0 0,5-3 11 0,-4 0-10 15,0 3 0-15,0-1-5 0,1-3 6 0,-2 3 0 16,-7-2-2-16,0-2 2 0,0 4 2 0,-3-2-3 16,3 3 2-16,-5-3-3 0,3-2 1 0,1 3 0 15,-2 2 2-15,0-4-1 0,-3 1 0 0,-1-2-1 16,-11 0-1-16,20 4-1 0,-13-3 3 0,-7-1 0 15,20 2-2-15,-16 2-6 0,-4-4-12 0,0 0-23 0,15 4-16 16,-15-4-30-16,9 8-35 0,-9-8-25 0,0 0-27 16,2 8-76-16,-2-8-139 0,0 0-422 15,0 0 187-15</inkml:trace>
  <inkml:trace contextRef="#ctx0" brushRef="#br0" timeOffset="79269.7544">3562 14347 71 0,'0'0'189'0,"0"0"-8"0,0 0-11 16,0 0-10-16,0 0-20 0,0 0-4 0,0 0-10 16,0 0-14-16,0 0-8 0,0 0-12 0,0 0-14 15,0 0-7-15,0 0-6 0,0 0-8 16,0 0-4-16,0 0-4 0,0 0-1 0,0 0-1 0,0 0-3 15,0 0-7-15,9 29 2 0,-6-20-5 16,-1 2 7-16,-1-2-6 0,2 4 5 0,-1 2-3 16,-1-3-7-16,4 5 7 0,-4 0-2 0,-1-1-5 0,5 2 2 15,-2-2-1-15,0 1 1 0,-2 1 0 0,2-2-2 16,-3 5-4-16,5-7 1 0,-4 4 2 0,4-3-4 16,-2 1 0-16,0-1-1 0,-2 1 0 0,4-1 0 15,-4-3-4-15,1 3 1 0,-1-1 0 0,4-3-1 16,-4 0-3-16,-1 0 4 0,3-1 1 0,-3-10-6 15,1 20-1-15,1-10-3 0,-1 1 0 0,-1-11 0 16,0 16-3-16,3-8 6 0,-3-8-5 0,2 18 1 16,-2-18-2-16,1 7 4 0,-1-7-2 0,0 0 6 15,-1 15 6-15,1-15 6 0,0 0 2 0,-8 9 12 16,8-9-13-16,-11 2 1 0,11-2 0 0,-15 2-5 16,4-1 11-16,11-1-10 0,0 0-6 0,-24-3 3 15,24 3-3-15,-19-2-2 0,8-1-1 0,11 3 1 16,-20-6-5-16,12 5 0 0,8 1-4 0,-21-5 2 15,14 2 0-15,7 3-6 0,-17-6 3 0,8 2 1 16,-1 1-7-16,10 3-2 0,-16-11-19 0,10 4-14 16,-5 0-22-16,4-3-21 0,-1 4-39 0,1-6-39 15,1-2-39-15,0 2-53 0,-2-11-204 0,4 1-486 16,1 5 215-16</inkml:trace>
  <inkml:trace contextRef="#ctx0" brushRef="#br0" timeOffset="79517.9661">3574 14014 1875 0,'-3'-11'93'0,"-1"-2"8"16,4 13-19-16,-6-18-3 0,6 7-6 0,-5 2 9 15,5 9-7-15,-3-18-8 0,0 8-6 0,3 10-4 16,0 0-6-16,-1-14-7 0,1 14-2 15,0 0-8-15,0 0-2 0,0-13-4 0,0 13-2 0,0 0-4 16,0 0-1-16,0 0-15 0,0 0-16 0,0 0-21 16,18 30-23-16,-17-22-26 0,-1-8-38 15,3 23-37-15,0-12-54 0,-3-11-174 0,3 16-414 0,2-7 183 16</inkml:trace>
  <inkml:trace contextRef="#ctx0" brushRef="#br0" timeOffset="79906.4377">4095 14368 41 0,'12'1'235'0,"-12"-1"-13"15,13 0-9-15,-13 0-12 0,0 0-14 0,26-2-7 16,-12 2-13-16,3-4-5 0,-2 4-13 0,1 0-11 16,2 0-7-16,3-3-13 0,-3 3-9 0,1-2-9 15,-2-3-9-15,2 9-10 0,-1-8-9 0,0 4-6 16,-3 0-4-16,0 4-6 0,-3-4-10 0,0 0 1 16,-12 0-4-16,20 3-11 0,-11-2-2 0,-9-1-5 0,17 2-19 15,-13 3-18-15,-4-5-16 0,0 0-24 16,5 11-31-16,-5-11-34 0,0 0-36 0,-18 13-35 15,9-9-209-15,9-4-428 0,-24 6 189 0</inkml:trace>
  <inkml:trace contextRef="#ctx0" brushRef="#br0" timeOffset="80055.0412">4178 14577 165 0,'12'0'205'0,"-12"0"-14"16,21 0-15-16,-10 0-18 0,4 0-15 0,-15 0-14 0,20 0-15 16,-9 2-8-16,1-2-12 0,-12 0-8 0,19 1-6 15,-8-1-14-15,-11 0-11 0,15 4-13 0,-8-2-25 16,-7-2-23-16,0 0-16 0,19 0-30 0,-19 0-13 16,0 0-36-16,20-3-43 0,-20 3-96 0,13-8-259 15,-5-1 114-15</inkml:trace>
  <inkml:trace contextRef="#ctx0" brushRef="#br0" timeOffset="80475.9132">4857 14180 157 0,'0'0'218'0,"0"0"-20"0,0 0-18 0,0 0-23 15,0 0-14-15,0 0-13 0,0 0-10 0,0 0-10 16,0 0-9-16,0 0-5 0,0 0-5 0,0 0-5 16,-19 23-4-16,19-23-5 0,-9 15-1 0,4-5-9 15,2 0 0-15,-3-3-2 0,6-7-6 0,-7 20-4 16,4-10-5-16,-2 5-2 0,1-8-4 0,2 4 3 16,2-11-11-16,-3 24-1 0,2-13-2 0,-1-1-6 15,2 4-2-15,2-1 0 0,-2-2-1 0,0-11-2 16,0 20 3-16,1-11-3 0,-1-9-1 0,6 18 3 15,-1-12-5-15,1 1 5 0,0 0 4 0,1 0 1 16,1-3 6-16,-1 3-4 0,5-3 3 0,3 2-3 0,3-3-3 16,-3-1 2-16,0 2-5 0,3 0-1 15,-1-3 2-15,-2-1-4 0,0 0-4 0,3 0 0 16,-3 0-1-16,0-1-4 0,1-1 0 0,-2 2-1 16,1 0 2-16,-15 0-6 0,24 0 9 0,-14-2-9 0,-10 2-5 15,18 2-10-15,-18-2-8 0,18 0-17 0,-18 0-18 16,15-4-17-16,-15 4-25 0,12-4-22 0,-12 4-24 15,10 0-37-15,-10 0-39 0,11-5-197 16,-11 5-446-16,7-9 197 0</inkml:trace>
  <inkml:trace contextRef="#ctx0" brushRef="#br0" timeOffset="80798.1139">5148 14295 53 0,'0'0'216'0,"0"0"-12"0,0 0-17 15,0 0-17-15,0 0-16 0,4-5-23 0,-4 5-8 16,0 0-12-16,0 0-11 0,0 0-6 0,0 0-4 16,0 0-7-16,0 0 3 0,0 0-3 0,-4 37-4 15,4-26-1-15,0-11-1 0,4 23-5 0,-2-10 2 16,-1 2-5-16,1-2-2 0,1 1-5 0,0 1-5 15,0-1 2-15,1 3-9 0,1-4-4 0,-1 3-2 16,-1-1-7-16,3-3-2 0,0 4-4 0,0-1-4 16,-3-1-2-16,3-1 1 0,-3 1-3 0,0 1 1 15,1-6-1-15,-1-1-9 0,-3 3-14 0,0-11-25 16,6 19-26-16,-1-12-33 0,-2 2-27 0,-3-9-31 16,9 10-38-16,-9-10-219 0,4 7-431 0,-4-7 190 15</inkml:trace>
  <inkml:trace contextRef="#ctx0" brushRef="#br0" timeOffset="81051.8659">5640 14433 92 0,'13'-6'217'16,"-13"6"-14"-16,0 0-14 0,14 13-7 0,-14-13-7 15,10 9-12-15,-7-1-10 0,2 0-13 0,-4 2-10 16,4 1-8-16,-4 3-8 0,-1 1-12 0,-1 1-12 16,-1 1-4-16,-2 1-7 0,-2 2-8 0,0 4-6 0,-3 2-7 15,-2-5-6-15,2 5-2 0,-1-4-4 0,0-1-27 16,-4 0-25-16,2 4-44 0,-3-4-38 16,3-4-38-16,2-2-54 0,1-3-178 0,3-1-389 15,0 0 172-15</inkml:trace>
  <inkml:trace contextRef="#ctx0" brushRef="#br0" timeOffset="82157.9545">6836 14318 190 0,'0'0'204'0,"0"0"-21"0,0 0-15 16,0 0-18-16,0 0-12 0,0 0-8 0,0 0-7 15,0 0-6-15,0 0-4 0,0 0-3 0,13 18-8 16,-13-18-2-16,11 2-5 0,1-1-5 0,-12-1-9 16,19 4-3-16,-2-2-6 0,-1-2-7 0,0 0-6 15,1 0-5-15,-1 0-6 0,4-3-4 0,-2 0-1 16,-4 2-6-16,4-5-7 0,-1 6 4 0,-1-6-6 16,1 2-2-16,-7 0 0 0,2-3-2 0,-3 2-7 0,1-4 2 15,-4 2-3-15,5 2 1 0,-8-4-1 0,3-4-2 16,-2 3 0-16,-4-5-3 0,0 1-3 15,-6 2 3-15,3 0-5 0,-4-1 1 0,-5 5-3 16,0-3-1-16,-3 0-3 0,-1 3 3 0,-4-1 2 0,-2-1-4 16,1 3-2-16,-3 3 3 0,0-1-1 0,-1 0-2 15,2 5 0-15,0-2-2 0,0 2 5 16,7 2-1-16,-4-2 0 0,4 5-1 0,0 0 1 0,2-1-2 16,-1 3-3-16,2 1 3 0,2 3-1 0,2 0-1 15,3 0 3-15,-1 4-1 0,4-4 0 0,0 0 1 16,0 4 2-16,3 0 4 0,3 0-4 0,0-2 1 15,3 2-1-15,1-1 2 0,10-2-1 16,-8-1 0-16,7-2-1 0,4 6 1 0,2-4 0 0,0-3 0 16,2 0 0-16,3 2 1 0,-2-5-1 0,1 0 1 15,-7 1-4-15,1-6 1 0,-4 3 1 0,6-3-5 16,-5 0 4-16,-1-3 1 0,4 3-2 0,-4-6-2 16,-7 2 3-16,4 0 0 0,1-3-1 0,-4 4 0 15,-1 0 2-15,0-2-2 0,2 0-1 0,-11 5 1 16,13-9 1-16,-4 5 0 0,-9 4-1 0,10-8 1 15,-10 8-1-15,9-5-1 0,-9 5 0 0,0 0-2 16,8-5-4-16,-8 5 2 0,0 0 0 0,0 0 1 16,0 0 1-16,12 16 3 0,-12-16 2 0,3 17 1 15,-3-9 10-15,0 5-1 0,0 2 0 0,0 0 5 16,1 1-2-16,-2 1 3 0,1 1 0 0,0-1 4 16,1 3-1-16,-2-4 0 0,2 6-5 0,1 0 7 15,-1-5-1-15,-1 2-4 0,3-2 0 0,0 1-3 16,-3-1 3-16,0 0-6 0,0-2 1 0,3 4-1 15,0-6-2-15,-3 2 2 0,0 0 0 16,0-4-2-16,0 1 0 0,3-1 0 0,-3-11-1 0,0 18 1 16,0-7-4-16,0-11-3 0,3 14-13 0,-3-6-17 15,0-8-28-15,3 14-32 0,-3-14-32 0,4 11-41 16,-4-11-48-16,8 6-245 0,-8-6-491 0,15 0 217 16</inkml:trace>
  <inkml:trace contextRef="#ctx0" brushRef="#br0" timeOffset="82481.1597">7647 14545 63 0,'17'-3'211'0,"-5"0"-12"0,-12 3-8 15,19-5-7-15,-3 4-7 0,-2-1-4 0,1 2-10 16,1-2-7-16,2 1-4 0,0-1-6 16,1 0-14-16,5 0-9 0,2 1-7 0,-7 1-9 0,3-3-7 15,-2 6-5-15,4-3-13 0,-5 0-6 0,-3-3-9 16,2 6-4-16,2-3-10 0,-4-3-1 0,3 6-7 16,-5-2-4-16,-4-1-5 0,2 2-1 15,-12-2-7-15,20 2 0 0,-10 0-8 0,-10-2-9 0,14 1-17 16,-14-1-16-16,8 4-19 0,-8-4-24 0,0 0-26 15,0 0-39-15,0 0-33 0,0 0-54 0,0 0-182 16,0 0-432-16,-31 9 193 0</inkml:trace>
  <inkml:trace contextRef="#ctx0" brushRef="#br0" timeOffset="82707.0317">7773 14725 1 0,'19'-3'201'0,"0"3"-8"0,8-1-15 16,2 0-14-16,-3 1-17 0,0-4-7 0,1 8-16 16,1-4-10-16,-9 0-15 0,1 1-8 0,-4 0-8 15,4-1-14-15,-7 3-16 0,0-2-30 0,-1 0-31 16,-12-1-40-16,23 0-39 0,-23 0-170 0,16-2-277 15,-8-1 123-15</inkml:trace>
  <inkml:trace contextRef="#ctx0" brushRef="#br0" timeOffset="84427.1158">8554 14472 50 0,'0'0'221'16,"0"0"-25"-16,0 0-22 0,0 0-11 0,0 0-19 15,0 0-14-15,0 0-9 0,0 0-8 0,16 19-4 0,-10-13-4 16,-6-6-10-16,8 14 0 0,-5-4-8 15,0-2-8-15,0 2 1 0,0-1-5 0,4 3-9 16,-4-2-4-16,0 4 0 0,-3-3-4 0,6 0-8 16,-3-3-1-16,-1 6-2 0,1-4-6 0,0-1-1 0,-3 1-4 15,0-10-5-15,6 17 0 0,-6-8-4 16,0-9-1-16,4 15-5 0,-1-10-3 0,-3-5-1 16,6 13 1-16,-6-13-5 0,0 11 4 0,0-11-2 15,6 9 1-15,-6-9-5 0,0 0 4 0,5 8-4 0,-5-8 0 16,8 3-1-16,-8-3 1 0,0 0-1 0,17-3 0 15,-17 3 6-15,0 0-8 0,16-8-1 0,-10 4-1 16,-6 4 0-16,14-16-5 0,-8 10-4 16,0-5-6-16,1 0-4 0,-1-3 3 0,-3 3-3 0,7-4-6 15,-10 3 1-15,6-3 4 0,2 1 0 0,-5 1 3 16,3-4-1-16,-3 3 1 0,0 0 3 0,-3 4-1 16,3 0 2-16,1 2 3 0,-4 8 5 0,3-17 4 15,-3 17 6-15,3-13 1 0,-3 13 1 0,0-9 1 16,0 9-2-16,0 0-5 0,0 0-3 0,3-13 4 15,-3 13-5-15,0 0-1 0,0 0 0 0,0 0 1 16,0 0-1-16,0 0 1 0,0 0 0 0,0 0 1 16,0 0-3-16,0 0 2 0,-6 42-1 0,6-42-2 15,3 18-1-15,-3-10 3 0,0-8 0 0,3 18 3 16,0-7 2-16,-1-2 1 0,4 0 0 0,0 1 2 16,0-2 1-16,7 0 5 0,-6-1-5 0,5 2 0 15,-4-2-1-15,1-1 0 0,-3-2-1 0,7 5 1 16,1-5-4-16,-3-3 3 0,-3 3-2 0,4-1-1 15,-5 1 3-15,-7-4-1 0,20-1 0 0,-20 1-3 16,19-4 6-16,-10 0-5 0,-9 4-2 0,16-10 2 16,-8 4-3-16,-2 0 2 0,0-1-1 0,1-1 2 15,2-2-4-15,-1-1 1 0,-2 1 0 0,0 2 0 16,1 0-3-16,-1-3 3 0,0 4-3 0,1-2 2 16,-7 9-3-16,6-13 3 0,-6 13-3 0,11-7 2 15,-11 7-2-15,6-6 1 0,-6 6-7 0,0 0 0 16,6-7 4-16,-6 7-4 0,0 0-1 0,0 0 1 15,0 0 1-15,0 0 3 0,13 19 1 0,-10-12-1 16,-3-7 0-16,8 14 3 0,-7-5 0 0,1 2 0 16,4-6 2-16,0 9-3 0,1-3 0 0,-1-6 8 15,0 4-4-15,4 0 0 0,-4-1-2 0,2-3 1 0,-2 2 2 16,3-1-1-16,-2-1-1 0,-7-5 4 0,14 8-5 16,-8-7 4-16,-6-1-1 0,16 1-3 15,-16-1 1-15,15-1 3 0,-15 1-4 0,18-7 3 16,-9 3 0-16,-3-1-4 0,7-4 0 0,-2 2 1 15,-2-4 0-15,1 0-4 0,2 3 0 0,-2-4-1 16,2 2-1-16,-1-1-1 0,2 2 1 0,-1-2-1 16,-1 3 3-16,-3 0 0 0,3 2-3 0,-5 1 1 15,-6 5 0-15,13-8-1 0,-13 8-3 0,6-7 4 16,-6 7-1-16,0 0-2 0,11-4 0 0,-11 4 3 0,0 0-2 16,0 0 1-16,16 15 1 0,-13-9-2 0,-3-6 3 15,6 11 3-15,-3-4-1 0,5 2 5 0,-3 0 2 16,4-3 1-16,2 4 2 0,-1 0 0 15,7-3-2-15,-5 3 5 0,4 0-2 0,3-2-2 0,-2-1 2 16,-1-2 1-16,4-1-2 0,-1-2-2 0,-3 3 1 16,1-1 0-16,2-2 2 0,1 1-3 15,-5-3 1-15,1 0 3 0,-6-1-3 0,-10 1-3 0,20-7 3 16,-8 1 1-16,-5 2 1 0,1-2-6 0,-2-1-1 16,-6 7 3-16,6-18-4 0,-3 7-1 0,1-2-5 15,-8 2 4-15,4-3-5 0,-3 0 1 0,-3 2-3 16,3 0 5-16,-2 2-3 0,-7-1 1 15,6 0-1-15,-4 2 0 0,2 2-3 0,-4 3 5 0,2 0-2 16,10 4 0-16,-19-7 0 0,7 7 1 0,12 0 2 16,-24 0-3-16,15 4-2 0,-2-4 2 0,-1 6 1 15,-1-1-1-15,6 1 2 0,-5 1-1 0,6 0 0 16,-5 0 3-16,5 0-1 0,2 3-1 0,-2 1 1 16,6-11 2-16,-3 18-2 0,0-7 5 0,3-11-5 15,6 18 3-15,-6-10 0 0,6 0 2 0,-2 2 0 16,5-4 1-16,-1 1-1 0,4 1-1 0,-2-2 1 15,6 2 3-15,-1-5 0 0,-1 5-3 0,5-7 3 16,-2 3-1-16,2-2-5 0,0-2 3 0,-2 0 1 16,2-2 0-16,1-3-2 0,-7 1 3 0,2-1-6 15,0 0 8-15,3-2-4 0,-5 0 1 0,1-4 0 16,-1 4-3-16,-1-4 2 0,-3 1 3 0,4 0-4 16,-2 3 1-16,-2-1-2 0,-2 1-2 0,-1 1 4 15,4 1 2-15,-10 5 4 0,9-8 12 0,-9 8-12 16,8-7 0-16,-8 7-4 0,0 0-3 0,0 0-1 15,9-1 2-15,-9 1-2 0,0 0 1 0,0 0 0 16,0 0 2-16,7 14-3 0,-7-14 2 0,2 11-2 16,-2-11 2-16,3 14 1 0,1-8-2 0,-4 4 1 15,0-10 1-15,9 14-1 0,-1-7 4 0,-2 2-2 16,3-7-4-16,-2 4 7 0,-7-6-1 0,13 8-5 16,-1-4 3-16,-4-2-1 0,5 0 2 0,-13-2-5 15,21 0 5-15,-7-2-1 0,-1-1-2 0,3 0 4 16,-1-2-3-16,-1-2 2 0,2 3-2 0,-5-5-3 15,5 2 3-15,-3-4-1 0,5 2 0 0,-4-1-1 16,2-1 2-16,1 1 0 0,2-3-2 0,-3 2 1 0,1 0-2 16,-2 2-3-16,-2 1 6 0,0 1-3 0,-2 2-1 15,-5-1-1-15,3 5 0 0,-9 1 0 0,10-10-4 16,-10 10 4-16,15 0 1 0,-15 0 0 0,0 0 1 16,17 7-4-16,-17-7 5 0,10 8-1 0,-3-1-3 15,1 0 5-15,-1 5 2 0,4-1 4 0,2 1-1 16,-1 0 5-16,2 0-2 0,5 5 1 0,0-3 3 15,4 3-5-15,-4-4 2 0,4 2-2 0,-3 0 1 16,1-4-1-16,3 0 0 0,-4 2 0 0,-4-4-4 16,2 0 3-16,-3-1-1 0,-3-3-1 0,1 2 0 15,-1-4-17-15,-5 0-14 0,4 1-12 0,-11-4-18 16,15 1-23-16,-15-1-30 0,0 0-25 0,0 0-24 16,9-8-24-16,-9 8-42 0,-2-15-175 0,2 15-430 15,-1-23 190-15</inkml:trace>
  <inkml:trace contextRef="#ctx0" brushRef="#br0" timeOffset="84665.5424">10942 14440 104 0,'0'0'208'0,"-29"15"-6"0,22-8-2 0,-5 4-11 15,3 0-8-15,-4 2-4 0,-1 0-8 0,-4 3-11 16,-2 0-12-16,0 2-10 0,1-1-14 0,-4 0-7 15,4-1-9-15,0-1-13 0,-5-1-5 0,3 3-7 16,1-4-11-16,3-1-4 0,-1 2-5 0,-2 1-8 16,7-9-5-16,-1 4 4 0,1 0-14 0,3-4-4 15,1-1-23-15,0-1-22 0,9-4-29 0,-11 7-30 16,11-7-26-16,-12 6-40 0,12-6-45 0,0 0-215 16,0 0-429-16,0 0 190 0</inkml:trace>
  <inkml:trace contextRef="#ctx0" brushRef="#br0" timeOffset="85541.9183">11750 14061 210 0,'0'0'203'0,"0"0"-14"0,0 0-17 15,-12-5-6-15,12 5-15 0,0 0-9 0,-24 1-8 16,24-1-6-16,-13 4-14 0,13-4-11 0,-19 6-5 15,8-2-7-15,2 1-10 0,-3-3-10 0,5 4-6 16,-4 1-4-16,2-3-8 0,9-4-2 0,-12 10-7 16,6-4-1-16,2 1-6 0,4-7-2 0,-9 12-4 15,9-12-2-15,0 17-6 0,0-17 1 0,6 15-1 16,-3-1-4-16,6-4-3 0,-2-5-2 0,5 7 0 16,-3-2-1-16,3 1 0 0,0 0-2 0,2 3 0 15,-3-4-2-15,-3 1-2 0,2-1 1 0,-1 0-1 16,0 1-1-16,-3-5-1 0,-1 3-2 0,-1 1 9 15,-1 3 1-15,-1-3-1 0,-2-10 3 0,-2 19 1 16,-1-8 1-16,-1 1 4 0,-5-3 2 0,-2 2 1 16,-1 1 5-16,-1-2-4 0,0-1-3 0,-1 0 1 15,-4-2 1-15,3 3-4 0,-4-6 4 0,-6 8-7 16,10-5-3-16,1-3 1 0,-1 1-2 0,3-1-6 0,0 2 2 16,5-1 1-16,-3-2 0 0,1 3 2 15,9-6-4-15,-9 10-2 0,3-5 0 0,6-5-1 16,0 0 2-16,-5 13 0 0,5-13-2 0,0 0-2 15,11 14 4-15,-7-7-1 0,7-3-2 0,-2-1 1 16,1 1 1-16,-1 2-4 0,4-1 4 0,-1 1-3 16,-3-2 0-16,8-1-3 0,-8 4 1 0,1-3-3 15,-1-1 15-15,-2 3-16 0,-7-6 3 0,17 5-3 0,-13 0 2 16,-4-5-3-16,11 10-1 0,-8-4 1 0,1 3 0 16,-4-9 3-16,2 16 3 0,1-7-6 0,-3 5 2 15,1-3 3-15,-2 3-3 0,1 1-3 0,-3-1 5 16,3 2 0-16,-3-1 2 0,0 2-1 0,3-3 4 15,0 3-2-15,3-3 0 0,-2 3 2 0,-1-3-2 16,2-1-2-16,1 2 5 0,-2-8-2 0,-1-7-2 16,3 22 4-16,-3-14 0 0,3 3-3 15,-3-11-3-15,6 15-22 0,-6-15-24 0,2 12-35 0,-2-12-34 16,1 8-30-16,-1-8-37 0,0 0-83 0,0 0-138 16,0 0-436-16,16-4 193 0</inkml:trace>
  <inkml:trace contextRef="#ctx0" brushRef="#br0" timeOffset="85922.2791">12172 14402 145 0,'0'0'277'0,"0"0"-14"0,0 0-23 16,3-7-26-16,-3 7-27 0,0 0-17 0,0 0-15 16,0 0-18-16,0 0-9 0,0 0-10 0,0 0-3 15,6 31-16-15,-1-23-6 0,-4 9-4 0,1 0-2 16,1-3-8-16,0 4-6 0,1-1 0 0,-2 5-3 16,3 2-8-16,-2-7-5 0,3 5-3 0,-1 1-2 15,-2-7-2-15,3 7-7 0,-3-6-2 0,3 1 0 16,-5-3-2-16,2 1-6 0,2-1-1 0,1-2-1 15,-3 1-1-15,0-2 0 0,0-2-7 0,1 0-4 16,-2-3 3-16,2 6-5 0,-4-13-11 0,3 14-23 16,2-6-22-16,-5-8-29 0,3 7-34 0,-3-7-33 15,0 0-48-15,6 10-70 0,-6-10-197 0,0 0-487 16,0 0 216-16</inkml:trace>
  <inkml:trace contextRef="#ctx0" brushRef="#br0" timeOffset="86540.4126">12646 14457 29 0,'0'0'187'15,"0"0"-10"-15,5-10-10 0,-5 10-9 0,3-7-11 0,-3 7-10 16,0 0-15-16,9-13-6 0,-9 13-13 16,7-7-5-16,-7 7-5 0,9-7-12 0,-1 4-6 0,-8 3-6 15,13-8-7-15,-13 8-4 0,17-4-1 16,-7 1-5-16,2 3-6 0,-2-4-5 0,-10 4-3 16,21-4 4-16,-7 2-7 0,-2 2 0 0,-12 0-2 15,23 0 1-15,-11 2-2 0,0-2 0 0,-12 0-1 0,21 4 0 16,-10-3-2-16,-2 2 0 0,-9-3-5 15,14 5 0-15,-8-2-4 0,-6-3 2 0,12 8 1 16,-9-1-2-16,-3-7 1 0,9 12-1 0,-7-4 10 0,2-1-6 16,-4-7 0-16,0 20 1 0,0-10 3 0,0-10-6 15,-3 20 3-15,2-11-3 0,-4 4-1 0,2-1 1 16,-1 0 2-16,-4 2-4 0,1-3 0 16,0 2-1-16,-1-1 0 0,-2 2 11 0,-2-4-16 0,3 5 0 15,-5-6 2-15,4 4 0 0,-1-2-1 0,-1-3-4 16,-1 2 7-16,3-6-7 0,-1 5-1 0,-1-2-2 15,5 1-1-15,-1-4-2 0,8-4 3 0,-16 7-4 16,10-5 2-16,6-2-4 0,-9 8 2 0,9-8 0 16,0 0 0-16,-7 6 0 0,7-6 2 0,0 0-2 15,-11 4 4-15,11-4-4 0,0 0 4 0,0 0-4 16,0 0 2-16,0 0-5 0,33 2-2 0,-23 0 4 16,-10-2-1-16,27 0 3 0,-10 0-3 0,1 0 1 15,-1 0 0-15,0 1-1 0,4-2 1 0,-2 2-3 16,0-1 13-16,2-1-7 0,-1 1-5 0,-2-2 2 15,1 1-2-15,-3 1-2 0,2 0-1 0,-6-1 3 16,2 1 0-16,-14 0 0 0,21 0 0 0,-14 1-5 16,-7-1 8-16,0 0-13 0,19-1-16 0,-19 1-20 15,0 0-26-15,14 1-29 0,-14-1-30 0,0 0-24 16,0 0-38-16,10-5-60 0,-10 5-149 0,8-10-432 16,-1 5 191-16</inkml:trace>
  <inkml:trace contextRef="#ctx0" brushRef="#br0" timeOffset="86739.8776">13422 14654 104 0,'0'0'198'0,"6"9"-8"0,-6-9 1 0,0 0-2 16,-2 18-4-16,2-9-11 0,0-9-7 0,-4 24-9 16,1-8-11-16,0-1-13 0,0 2-10 0,0-3-2 15,-1 4-19-15,-1-2-11 0,-1 3-6 0,-3 1-8 0,-1 3-4 16,1-2-11-16,-5-1-2 0,2 1-5 0,1 0-9 15,-3-1-24-15,1-3-36 0,-4 5-48 16,5-9-57-16,0 1-60 0,-1-4-222 0,6 1-432 16,-4-1 191-16</inkml:trace>
  <inkml:trace contextRef="#ctx0" brushRef="#br0" timeOffset="87871.2726">14351 14063 34 0,'0'0'236'0,"-1"-17"-18"0,-1 7-17 0,2 10-17 16,3-14-19-16,-3 14-19 0,8-11-7 0,1 5-15 15,-2 0-13-15,3 1-9 0,5 1-5 0,2 3-10 16,2-1-3-16,0 2-8 0,8 3 0 0,2-1-4 15,-2 3-3-15,2 1-4 0,0 2 0 0,-4-3-4 16,2 5-7-16,-5 0 0 0,2 0-7 0,-9-2-5 16,1 3-2-16,-5-2-2 0,1 1-4 0,-3 1-5 15,0 1 0-15,-6-3-1 0,3 2 1 0,-5 0-3 16,-1-11-2-16,-3 19 1 0,-3-7-5 0,0 0 1 16,-1-1 0-16,-4 1 0 0,2 1-4 0,-4-6-2 15,-2 2 0-15,-1 0 0 0,1-1-1 0,-3 1-1 16,3-3-2-16,1 2-1 0,1-5 3 0,0 5-5 15,1-2-4-15,0-2-17 0,3-2-28 0,0 3-26 0,-2 0-34 16,11-5-25-16,-11 5-24 0,11-5-43 16,0 0-214-16,0 0-440 0,0 0 195 0</inkml:trace>
  <inkml:trace contextRef="#ctx0" brushRef="#br0" timeOffset="87492.2852">14429 14103 67 0,'0'0'220'0,"0"0"-14"15,0 0-10-15,0 0-10 0,3 17-4 0,-3-17-12 16,0 14-2-16,0-3-9 0,3 1-10 16,-2 2-9-16,1-4-8 0,-2 6-4 0,4 0-9 15,-2 2-11-15,2 1-8 0,-2-3 4 0,3 8-17 0,1-3-7 16,-3 0-8-16,0 0-4 0,3 0-4 0,-3-3-11 16,3 0-1-16,-1 5-5 0,-1-1 5 0,1-5-13 15,-1 2-7-15,-1-3 2 0,-1 1-5 0,2-2-1 16,-4 1-3-16,2-3-5 0,1 2-15 0,-3-3-21 15,1-1-25-15,-1-11-30 0,0 19-36 0,0-19-27 16,-4 14-32-16,4-14-34 0,-3 9-231 16,3-9-468-16,0 0 208 0</inkml:trace>
  <inkml:trace contextRef="#ctx0" brushRef="#br0" timeOffset="88205.9418">15140 14076 157 0,'0'0'226'0,"0"0"-21"15,0 0-21-15,0 0-12 0,0 0-9 0,0 0-9 16,0 0-8-16,-33 15-5 0,23-8-7 0,1 4-9 0,0-2-8 15,-3 2-4-15,0 4-11 0,-1-2-4 0,-1 6-2 16,5 2-11-16,3-6 3 0,-3 6-9 16,3 0-3-16,3-2-5 0,3 3-2 0,0-2-7 15,3 2 1-15,3 1-8 0,2-3-3 0,2 2 3 0,5-2-13 16,-1 2-2-16,-1-1-6 0,-3-6-3 0,7 4-3 16,-4-7 2-16,-2 3-7 0,1-4-20 0,-2 1-25 15,0 2-29-15,1-4-33 0,-4-4-46 0,-1 3-45 16,2-6-44-16,-8-3-221 0,12 6-477 0,-12-6 212 15</inkml:trace>
  <inkml:trace contextRef="#ctx0" brushRef="#br0" timeOffset="88723.0836">15596 14071 60 0,'3'-11'251'0,"-3"11"-15"0,0 0-18 0,0 0-21 16,0 0-19-16,0 0-20 0,0 0-15 0,0 0-18 15,0 0-10-15,0 0-9 0,0 0-9 0,0 0-8 16,0 0-7-16,-13 28-3 0,10-20-7 0,3-8-6 16,-6 22-2-16,5-13-5 0,-2 2-5 0,1 2 1 15,1 1-7-15,-1 2 1 0,2 0-4 0,0-1 2 16,0 1-3-16,0-5-6 0,0 0-3 0,-3 3-4 16,8 2 1-16,-5-2-2 0,1-3-3 0,1 0-1 15,1 5-3-15,-2-10-3 0,-1-6 0 0,4 19-1 16,-2-13-1-16,-2-6-3 0,1 16 0 0,1-10-1 15,-2-6 0-15,0 0 2 0,4 13-3 0,-4-13 2 16,8 7 0-16,-8-7-3 0,12 6 0 0,-6-2 2 16,-6-4 4-16,15 1-3 0,-15-1-2 0,21 0-1 15,-5 0-1-15,-1 0 7 0,0 0-11 0,4 2 2 16,-1-4-3-16,1 2 2 0,2 0-1 0,-1 0-2 16,-1 0 0-16,5-1 0 0,-6 1 1 0,0 0-1 15,-2-2-5-15,1 0-8 0,-7 1-16 0,6 1-13 0,-16 0-20 16,20-3-16-16,-20 3-32 0,15-2-40 15,-15 2-21-15,9-5-38 0,-9 5-220 0,10-9-459 16,-10 9 203-16</inkml:trace>
  <inkml:trace contextRef="#ctx0" brushRef="#br0" timeOffset="89015.0597">15887 14172 16 0,'0'0'223'16,"0"0"-21"-16,0 0-21 0,0 0-13 0,0 0-8 15,0 0-7-15,-10 20-6 0,10-20-1 0,-6 20-2 16,4-4-10-16,-1-6-5 0,-1 5-7 0,4-2-11 0,-2 6-2 16,-1-7-4-16,6 6-5 0,-3-1-12 0,0-2-8 15,2 1-4-15,-1 2-7 0,2 0-9 16,-1 1-5-16,-1-3-4 0,4 3-4 0,-4-3-6 15,1 2 1-15,-2-2-6 0,3 2 0 0,-2-5-4 0,1 1-11 16,-1-3-17-16,-1 0-23 0,0-11-20 0,0 16-31 16,0-16-30-16,-1 16-32 0,1-16-26 0,0 10-30 15,0-10-209-15,0 0-431 0,0 0 191 0</inkml:trace>
  <inkml:trace contextRef="#ctx0" brushRef="#br0" timeOffset="89428.9607">16200 14054 36 0,'8'3'179'0,"-1"5"-11"0,-7-8-5 16,17 13-8-16,-10 0-5 0,5-1-8 0,-3 3 2 0,0 0-6 16,3 3-6-16,-2 7-4 0,1-1-5 0,-2 4-6 15,-5-7-9-15,1 5-7 0,-1-4-6 0,-4 3-10 16,0-2-4-16,-4 1-8 0,-2-1-3 0,-2-2-7 15,1-1-6-15,-5 2-6 0,0-2-7 0,-3 2-1 16,0-6 0-16,3-1-4 0,-7-1-3 0,4 4-6 16,2-5-9-16,-1-2-24 0,2 2-25 0,-1-3-30 15,1 0-27-15,3-1-31 0,1-2-30 0,4-1-51 16,4-6-167-16,-6 8-394 0,6-8 175 0</inkml:trace>
  <inkml:trace contextRef="#ctx0" brushRef="#br0" timeOffset="89771.6507">16746 14433 12 0,'11'-3'223'0,"-11"3"-11"15,15-3-16-15,-3 2-8 0,2 1-11 0,4 0-10 16,-1 0-9-16,2 0-8 0,4-3-11 0,-1 6-10 16,3-3-7-16,2 0-12 0,-2 1-4 0,2-1-10 15,-3 0-10-15,2 0-4 0,-1 3-6 0,0-6-7 16,-1 3-5-16,-6 3-10 0,7-3-3 0,-5 1-7 16,-4 1 0-16,2-2-7 0,0 0-1 0,-2 0-3 15,-4 0-1-15,-12 0-5 0,20-2-1 0,-20 2-11 0,15-4-23 16,-9 3-33-16,-6 1-28 0,5-10-29 15,-5 10-37-15,0 0-37 0,-5-18-50 0,5 18-148 16,-12-18-400-16,9 7 178 0</inkml:trace>
  <inkml:trace contextRef="#ctx0" brushRef="#br0" timeOffset="89958.2743">17049 14259 113 0,'-6'11'181'0,"2"-5"-3"15,4-6-14-15,-3 18-1 0,1-11-5 0,2-7-7 0,0 25 1 16,0-9-6-16,2 0-9 0,-1-1-8 16,1 1-10-16,4-2-8 0,0 5-12 0,-2-3-7 15,2 1-3-15,0 0-12 0,-2-2-6 0,2 1-7 16,-1 2-3-16,1-4-10 0,-3 3-1 0,3-3-5 0,-2-1-3 16,-2-1-8-16,2-2-8 0,-2-1-19 0,-2-9-28 15,1 16-30-15,-1-6-36 0,0-10-24 0,2 11-32 16,-2-11-32-16,0 0-179 0,3 12-383 15,-3-12 169-15</inkml:trace>
  <inkml:trace contextRef="#ctx0" brushRef="#br0" timeOffset="90941.7559">17722 14213 104 0,'0'0'217'0,"0"0"-12"0,0 0-13 16,0 0-11-16,0 0-6 0,13 25-8 0,-7-15-10 16,-2 1-4-16,2 0-4 0,0 4-16 0,-1-3-10 15,4 3-6-15,-2 5-8 0,2-7 0 0,-1 3-15 16,-2 2 1-16,1-2-8 0,2-1-5 0,-1 1-7 16,-3-2-3-16,3-3-8 0,-5 3-5 0,6-4-5 15,-6 1-3-15,1-6-9 0,-1 4-1 0,2-2 5 16,-5-7-16-16,3 11 1 0,1-3-7 0,-4-8 2 15,6 7-1-15,-6-7 0 0,0 0-6 0,6 6 6 16,-6-6 0-16,0 0-1 0,0 0-5 0,0 0 4 16,0 0 3-16,0 0-7 0,0 0-6 0,0 0 0 15,17-18 0-15,-13 8-3 0,1 2 0 0,-2-4 0 16,1 0-3-16,3-2 1 0,-4-9 5 0,8 3-9 16,-4-4-3-16,1 0 4 0,5 3 3 0,-1-5-8 0,2 6 1 15,-1 0-6-15,5-2 5 0,-2 6-1 0,2-5 2 16,-1 6-2-16,2 1-3 0,5 1-3 15,-3-2 6-15,4 1-1 0,0 6-1 0,-2 3 0 16,2-5 3-16,1 6-2 0,-3 3 0 0,4-1-3 0,-7 2-9 16,-1-1-17-16,-1 2-14 0,-3 2-24 0,4 1-23 15,-8 0-31-15,-1-2-32 0,6 2-43 0,-8-3-81 16,-8-1-150-16,16 4-463 0,-16-4 205 16</inkml:trace>
  <inkml:trace contextRef="#ctx0" brushRef="#br0" timeOffset="92690.5846">18973 13930 160 0,'0'0'152'0,"0"0"0"15,0 0-9-15,0 0-19 0,0 0-10 16,0 0-6-16,0 0-8 0,0 0-3 0,0 0-7 16,0 0-5-16,0 0-4 0,0 0-4 0,-31 0 2 0,31 0-9 15,-17 8 1-15,7-5 4 0,2 1-6 16,-7 3 4-16,3 0-2 0,0 3 0 0,-1-6-7 16,3 7-3-16,-7-3-4 0,2 5 0 0,2-3-2 0,-5 4-5 15,6 0-8-15,3-1 4 0,0 3-1 0,0 0-2 16,6 1-3-16,-4 7 1 0,7-4-1 0,0 0-2 15,3 2-1-15,1 0-2 0,-1-4-2 16,8 5 1-16,-5 0-6 0,4 1 0 0,1-3-5 0,-4-5-3 16,0 3 4-16,-2-5-6 0,1 0-1 0,1 0 0 15,-4-2 1-15,3 3-3 0,-1-7-1 0,-4 7-3 16,4-6-12-16,-2 1-19 0,-3-10-20 0,4 14-25 16,1-7-25-16,-5-7-26 0,4 11-28 0,5-5-30 15,-9-6-49-15,16 4-151 0,-5-3-404 0,4 1 179 16</inkml:trace>
  <inkml:trace contextRef="#ctx0" brushRef="#br0" timeOffset="93211.0486">19285 13942 195 0,'0'0'185'16,"13"0"-25"-16,-13 0-15 0,0 0-6 0,0 0-8 15,0 0-5-15,7 12-5 0,-7-12 0 0,2 15-4 16,-2-15-6-16,-2 12-3 0,2-12-2 0,0 20-5 0,-1-7-5 16,-3-1-8-16,1 1-2 0,-2 2-6 15,4-2-6-15,-4 0-2 0,-1 2-7 0,5-1-6 16,-5 0 0-16,3 1-8 0,-2 0-4 0,-1 0-2 0,3-1-7 16,-1 1 3-16,-1 0-10 0,2 1 2 0,-1-9-3 15,2 6-1-15,-2-6-4 0,2 4-4 0,2-11 0 16,-3 19-2-16,0-10-2 0,3-9-1 15,-1 18-1-15,1-18-2 0,1 10 4 0,-1-10 0 16,5 10 3-16,-5-10-3 0,12 7 3 0,-3-1-6 0,0-2 0 16,7-3 0-16,4 6-1 0,-1-4 5 0,5 0-8 15,1 1 3-15,2-2-4 0,0-2 2 0,0 0-4 16,0 0 2-16,-2 2-3 0,2-2 9 16,-8-2-10-16,2 0 1 0,-2 3-2 0,1-2-6 0,-2-3-12 15,-5 4-11-15,-2-2-16 0,-11 2-21 0,17-3-30 16,-6 3-31-16,-11 0-27 0,10-8-42 0,-10 8-241 15,5-8-469-15,-5 8 209 0</inkml:trace>
  <inkml:trace contextRef="#ctx0" brushRef="#br0" timeOffset="93531.0183">19656 14105 113 0,'0'0'193'0,"0"0"-11"0,-15 13-7 0,15-13-6 0,-9 11-4 16,8-2-7-16,-2 2-4 0,3-11-6 15,-5 20 2-15,4-3-10 0,1 0-8 0,0-2-12 16,0 1 1-16,0 9-9 0,3-11-2 0,-3 3-4 16,3 1-9-16,0 0-7 0,1 5-3 0,2-5-9 15,-1-1-5-15,-1-1-4 0,5 6-7 0,-3-6-3 0,0-1-4 16,1 1-8-16,2-1-5 0,-4 1-6 0,1-3 2 15,-2 0-3-15,-1-4-5 0,3 1 2 0,-1 0-4 16,-4-1-7-16,-1-9-8 0,6 12-17 0,-4-5-18 16,-2-7-21-16,3 12-18 0,-3-12-26 15,0 0-18-15,3 11-23 0,-3-11-31 0,0 0-51 16,0 0-228-16,0 0-473 0,16-4 211 0</inkml:trace>
  <inkml:trace contextRef="#ctx0" brushRef="#br0" timeOffset="93862.13">20153 14316 136 0,'0'0'264'0,"16"-10"-11"0,-4 9-15 0,1-7-15 15,2 6-19-15,2 1-10 0,-1-3-17 0,2 8-11 16,0-8-16-16,0 4-10 0,7 0-16 0,-6 0-11 15,1 0-9-15,-1 5-12 0,-1-5-10 0,-3 1 0 16,0 4-17-16,-3-5-6 0,1 0 5 0,-1 0-15 16,-12 0-10-16,14 4-8 0,-14-4-20 0,0 0-22 15,15 0-26-15,-15 0-26 0,6 3-26 0,-6-3-32 16,0 0-34-16,0 0-41 0,0 0-202 0,0 0-432 16,0 0 192-16</inkml:trace>
  <inkml:trace contextRef="#ctx0" brushRef="#br0" timeOffset="94186.5764">20637 14022 225 0,'0'0'228'0,"0"0"-26"16,0 0-21-16,0 0-15 0,0 0-20 0,0 0-8 0,0 0-8 15,0 0-6-15,0 0-11 0,0 0-1 16,0 0-8-16,0 24-8 0,0-24-5 0,-4 17-2 16,1-8-4-16,0 0-7 0,0 2-4 0,-2-1-2 0,4 4-7 15,-4-3-2-15,2 2-4 0,0 2 0 16,2-2-5-16,-1-1 2 0,2-3-7 0,2 4 3 16,-2-13-1-16,1 22-3 0,-1-11 1 0,5-1-2 15,-1 0 0-15,-1 1-2 0,2 0 2 0,1-1 2 0,1-2-1 16,1 2-4-16,1-4 2 0,0 1 2 0,4 1-6 15,-4-2-6-15,3-1-7 0,-3 1 6 16,3-2-8-16,1 2 0 0,-4-2-2 0,2-1-4 16,4 0 2-16,-4-3-4 0,4 5 1 0,-3-4 0 0,-1 1-7 15,4 0 2-15,-15-2-2 0,21-4-8 0,-10 3-14 16,-2-4-17-16,3 3-25 0,0-2-22 0,-3 0-33 16,2-2-36-16,2-2-28 0,2 1-32 0,-3 0-35 15,-2-2-236-15,2 0-511 0,2-2 226 0</inkml:trace>
  <inkml:trace contextRef="#ctx0" brushRef="#br0" timeOffset="94495.0401">21107 14074 37 0,'0'0'244'0,"0"0"-13"16,0 0-24-16,0 0-23 0,0 0-18 0,0 0-15 15,0 0-6-15,0 0-13 0,0 0-3 0,0 0-8 16,0 0-6-16,-30 18-6 0,24-5-3 0,0-4-8 16,3 4-4-16,-3 0-3 0,0 5-5 0,0 0-7 15,5-2-5-15,-5 9 1 0,4 2-7 0,1-5-7 16,-5 2-1-16,6 1-5 0,0-2-2 0,0 2-6 16,0-1-5-16,3-1-2 0,1 0-4 0,-2 1-4 15,4-2-1-15,-2-2-4 0,-1-4 0 0,2 0-3 0,-2-2 2 16,0 0-4-16,0-3-8 0,-3-1-14 0,0-10-23 15,4 17-18-15,-2-8-23 0,-2-9-32 16,0 13-19-16,0-13-25 0,0 0-34 0,0 11-40 16,0-11-198-16,0 0-447 0,0 0 198 0</inkml:trace>
  <inkml:trace contextRef="#ctx0" brushRef="#br0" timeOffset="95041.8137">21401 13838 2 0,'0'0'186'0,"9"11"-11"16,-3-3-6-16,1 4-6 0,4 0-11 0,-4 3 0 16,1 0-5-16,5 5-4 0,-3 4-10 15,-1 2 0-15,-1 0-10 0,4 6-3 0,-6-4-14 0,0 7-3 16,0 1-7-16,-5 1-12 0,-2-4-5 0,-4-8-6 15,1 1-6-15,-1 5-7 0,-4-6-6 0,-1-1-1 16,2 4-5-16,-2-4-4 0,-3-4-6 0,-1 0 1 16,2 0-5-16,3-2-3 0,-1 0-4 0,-1-2-2 15,4-1-18-15,-2 0-27 0,2-2-33 0,-1 1-35 16,2 1-33-16,6-7-49 0,-1 6-52 0,1-14-144 16,3 15-396-16,1-8 176 0</inkml:trace>
  <inkml:trace contextRef="#ctx0" brushRef="#br0" timeOffset="96418.2303">21735 13785 155 0,'0'0'151'0,"0"0"-10"16,0 0-13-16,0 0-6 0,0 0-1 0,0 0-20 15,0 0-7-15,0 0-4 0,0 0-8 16,36-1-6-16,-36 1 0 0,21 4-2 0,-14 0-2 15,2-1-5-15,-9-3 7 0,18 7-4 0,-5-2-1 0,-2-3-4 16,2 5-1-16,-4-4-2 0,0 2-1 0,2-2-4 16,-4 4 1-16,3-3-6 0,-2 4-6 0,-1-5-1 15,-1 3-2-15,-6-6-4 0,9 11-4 0,-4-5-1 16,-5-6-2-16,6 10 0 0,-6-10-2 0,3 11-4 16,-3-11 3-16,1 13-4 0,-1-13 3 15,-3 13-2-15,3-13 2 0,-1 11-4 0,1-11 2 0,-6 12-4 16,6-12 2-16,-8 12-4 0,8-12-5 0,-9 12 5 15,5-6 2-15,4-6-3 0,-11 12-1 16,8-7 2-16,-3 0-1 0,6-5-3 0,-7 17 1 0,7-17-1 16,-9 7-2-16,9-7 1 0,-3 11 0 0,3-11-2 15,-6 10-2-15,6-10 2 0,-1 11 3 0,1-11 3 16,0 13 4-16,0-13 0 0,4 11 0 0,1-5 3 16,2 2-1-16,0-4-1 0,4 2-6 0,1 3 3 15,-3-5-4-15,4 4 3 0,-1-1-1 0,2 0-4 16,-1 0 4-16,0 2-2 0,1-7 5 0,1 5-4 15,-2-3 0-15,1 3-1 0,-7-4 1 0,3 4 2 16,-10-7-3-16,15 3 6 0,-15-3 1 0,12 4 1 16,-12-4-2-16,9 3-6 0,-9-3 2 0,0 0 1 15,9 3-7-15,-9-3 2 0,0 0-4 0,0 0-2 16,0 0 5-16,0 0 1 0,0 0-4 0,0 0-3 16,-25 11 1-16,25-11-1 0,-17 5 0 0,9 0-2 15,0-1-2-15,-2 2 16 0,10-6-21 0,-17 10 4 16,10-5 0-16,-2-1-1 0,0 2 4 0,9-6-6 15,-12 11 1-15,6-6 5 0,2 1-3 0,-2 1-1 16,6-7 5-16,-8 13-4 0,8-13-1 0,-3 17 2 0,3-17-1 16,5 19 0-16,-2-8-1 0,1 2 2 15,3 0 1-15,-1 3 1 0,2 0-3 0,-1-1-1 16,1 1 1-16,1-1 2 0,0 1-3 0,1 2-5 16,-1 4 4-16,-1-8 12 0,-2 4-10 0,-1-1-2 15,-2 1 3-15,2 1-6 0,-4-1 6 0,-1-2-3 16,0 4 6-16,-6-1-9 0,2-4-5 0,-6 5-12 15,-2 0-3-15,3-5-20 0,-9 3-7 0,3 0-29 16,-6-2-29-16,2 0-44 0,-1-1-46 0,5-3-61 0,-6 3-241 16,8-5-540-16,-2-3 238 0</inkml:trace>
  <inkml:trace contextRef="#ctx0" brushRef="#br0" timeOffset="104491.7634">14414 15020 39 0,'0'0'118'0,"0"0"-15"16,0 0 4-16,0 0-7 0,0 0-6 0,0 0-8 15,0 0-8-15,0 0-7 0,0 0-8 0,0 0-5 16,0 0 3-16,27-13-5 0,-27 13-2 0,0 0-2 16,0 0-4-16,0 0-4 0,0 0-4 0,0 0 0 15,0 0-7-15,0 0-4 0,0 0 0 0,0 0 0 16,7-8-5-16,-7 8-2 0,0 0-1 0,0 0-8 15,0 0 7-15,13-3-1 0,-13 3-3 0,0 0 2 16,14-2-4-16,-14 2 0 0,16-2 0 0,-16 2-6 16,18-1 5-16,-9 1-1 0,-9 0 0 0,23 0-5 15,-13 0-3-15,2-3 2 0,-12 3 3 0,25 0-1 16,-13 0 0-16,2 3 1 0,-4-3-7 0,-10 0-1 16,28-3 3-16,-19 6-2 0,-9-3-1 0,23-3 6 15,-13 3-2-15,-10 0-2 0,17 3-1 0,-17-3 4 16,17 0-5-16,-9 1-7 0,-8-1 6 0,13 0 10 0,-13 0-7 15,14 0-5-15,-14 0 5 0,13 0-5 16,-13 0 4-16,17-1 0 0,-17 1-1 0,16 0-1 16,-16 0 0-16,18 0-3 0,-18 0 4 0,19-3 4 0,-10 3-2 15,3 3-3-15,3-3 9 0,-15 0-13 16,21-3 7-16,-3 3-2 0,-5-1-7 0,1 2 5 0,4-1-4 16,-7 0 8-16,4 3-6 0,5-6 2 0,-7 3-1 15,2 0 0-15,-15 0 7 0,21 0-8 0,-9-1 2 16,3 0 5-16,-15 1-4 0,22 0 5 0,-11 0-2 15,1-1-5-15,2 1 4 0,-14 0-8 16,23-2 9-16,-23 2 2 0,16-2-13 0,-5 2 8 16,-11 0 4-16,21 2-2 0,-12-4 1 0,-9 2-1 0,19 0-3 15,-19 0 2-15,19 0 5 0,-10 0-1 0,3-3-4 16,-12 3-1-16,21 0 4 0,-21 0 2 0,22-3-8 16,-13 3 4-16,-9 0-1 0,24-1 2 0,-15 1 0 15,-9 0-3-15,21 0 3 0,-9-2 1 0,3 2 0 16,-3 2-6-16,1-2-2 0,-13 0 2 0,27-2 7 15,-15 2-6-15,3 0-3 0,3-1 4 0,-3 1 5 16,0 0-2-16,3 1-6 0,-3-1-5 0,2 0 10 16,-2 0-1-16,3 0 3 0,-4 0-9 0,1 2 1 15,-2-2 3-15,-1 0 5 0,3 0 0 0,-15 0 5 16,21 0-8-16,-11 0 3 0,-10 0-1 0,20 0 4 16,-20 0 0-16,16 0 1 0,-16 0 0 0,16 0-1 15,-16 0 9-15,15-2-4 0,-4 4-1 0,-11-2-4 16,15 1 0-16,-15-1 3 0,15 0-3 0,-15 0 2 15,17 0 5-15,-5 0-5 0,-12 0-1 0,21 0-5 16,-10 3 3-16,-11-3 2 0,22 0-3 0,-13 0 1 16,3 3-6-16,-12-3 3 0,21-3 0 0,-21 3 1 15,21 0-3-15,-21 0 7 0,18 0-5 0,-11 3 3 16,-7-3-3-16,0 0 4 0,19-3-3 0,-19 3 6 16,0 0-5-16,12-3 6 0,-12 3-4 0,0 0 3 15,0 0-5-15,0 0 4 0,11-1-4 0,-11 1 4 0,0 0-4 16,0 0-1-16,0 0 2 0,0 0-5 0,0 0-8 15,0 0-12-15,0 0-18 0,0 0-15 16,0 0-27-16,-33 13-22 0,23-12-45 0,-7 2-137 16,7-2-308-16,-7-2 137 0</inkml:trace>
  <inkml:trace contextRef="#ctx0" brushRef="#br0" timeOffset="105203.7017">15006 15194 103 0,'0'0'128'0,"0"0"13"0,0 0-12 16,0 0-6-16,0 0-6 0,0 0-6 16,0 0-12-16,0 0-5 0,0 0 1 0,0 0-6 0,0 0-3 15,0 0-6-15,0 0-11 0,0 0-1 0,0 0-6 16,0 0 0-16,0 0-4 0,33 8 0 0,-18-6-5 16,-1-2-5-16,3 5-1 0,-1-1-7 0,4-3-1 15,5 0 3-15,-6 6-9 0,7-5-1 0,1 4-2 16,-1-4-7-16,1 2 1 0,-7 0-4 0,-1 2-2 15,0-2 2-15,-4 0-5 0,3-1 0 0,-4 1-9 16,-5-4 4-16,0 6-1 0,-9-6-3 0,12 5 1 16,-12-5-2-16,10 9 1 0,-9-3-1 0,-1-6 4 15,0 0-1-15,-1 12 6 0,1-12 0 0,-6 18 6 16,0-11-3-16,6-7 0 0,-10 17 0 0,1-6 3 16,1 2-2-16,1 2-2 0,-4-6 1 0,4-2 4 15,1 4-3-15,-2 3 3 0,-1-3-3 0,-1 3 0 16,4-1 1-16,0-1 1 0,-1 1-2 0,1-2-1 15,1 0-1-15,-4 2-1 0,3 1-2 0,3-1 3 16,-1 0-2-16,1-2-3 0,-2 0-2 0,4-2-1 16,1-9 1-16,-8 18 0 0,4-10-4 0,4-8 3 15,-6 16-2-15,6-16 2 0,-2 13-2 0,2-13-1 16,0 13-1-16,0-13 4 0,0 13-4 0,0-13 1 16,2 12-1-16,-2-12-8 0,7 13-16 0,-2-8-19 15,-5-5-24-15,9 11-25 0,-3-5-37 0,1 0-27 0,-7-6-54 16,17 7-156-16,-10-6-391 0,-7-1 173 0</inkml:trace>
  <inkml:trace contextRef="#ctx0" brushRef="#br0" timeOffset="105555.1338">15118 15502 55 0,'0'0'130'0,"0"0"-19"16,0 0-8-16,0 0-1 0,0 0-4 0,0 0-14 15,0 0 4-15,0 0-1 0,0 0 17 16,0 0-5-16,0 0 5 0,0 0-12 0,0 0-2 15,37 4-9-15,-19-4 2 0,9 0-12 0,3 2-2 0,1-2-9 16,12 0-2-16,-3 4-7 0,-1 0-7 0,3-3-7 16,-9 1-13-16,7 0-19 0,-1 3-42 0,-8-5-22 15,0 2-39-15,1-2-69 0,-5 0-95 0,2-2-284 16,-2-2 127-16</inkml:trace>
  <inkml:trace contextRef="#ctx0" brushRef="#br0" timeOffset="109247.7933">19881 15177 66 0,'-10'-7'165'0,"10"7"-16"16,0 0-17-16,0 0 2 0,0 0-20 0,-20 7-10 15,20-7-5-15,-9 6-12 0,9-6-8 0,-7 8-4 16,7-8-9-16,-5 10 0 0,5-10-2 0,-1 12 0 16,1-12-2-16,0 12 8 0,0-12-2 0,9 14-5 15,-3-7 6-15,-2 2-2 0,5-3-5 0,3 0-2 16,2 1-2-16,1 1-7 0,2-3-2 0,1 0-6 16,2 0-4-16,-2 1-4 0,7 0-4 0,0-2 0 15,-5 1-4-15,1-3-2 0,-3-2 0 0,2 0-6 16,-2 0 3-16,0 0-6 0,0-2 2 0,0 0-2 15,-3-2 0-15,-2 0-2 0,-1-1 2 0,-1 0-4 16,-2-1 0-16,-2 1-3 0,1-1 4 0,-8 6-6 16,8-14 2-16,-3 8-5 0,-5 6 2 0,4-17-1 15,-4 17 0-15,-6-14-1 0,1 3-2 0,-1 1 1 16,-6-1 0-16,0 4-3 0,-2-1 2 0,-1 2-2 16,0-4-2-16,-2 5 3 0,-9-2-1 0,13 4 0 15,-7 0-1-15,-3 0-5 0,3 3-9 0,-1-2-9 0,2 2-13 16,1 0-12-16,-3 0-26 0,3 4-13 0,2-1-26 15,-1-3-29-15,8 2-48 0,9-2-124 16,-17 3-341-16,17-3 151 0</inkml:trace>
  <inkml:trace contextRef="#ctx0" brushRef="#br0" timeOffset="110765.5883">22853 14074 21 0,'0'0'145'0,"0"0"2"0,0 0-24 16,0 0-4-16,0 0-12 0,0 0-9 0,0 0-12 15,0 0-3-15,0 0-8 0,0 0 0 0,0 0-4 0,0 0-11 16,0 0-1-16,0 0-4 0,0 0-2 15,0 0-5-15,0 0 2 0,26-20-5 0,-26 20 1 0,9-1-2 16,-9 1-3-16,15 0-1 0,-15 0 1 0,16-3-1 16,-7 2-2-16,-9 1-1 0,19-2-4 0,-4 2 4 15,3-1-3-15,-3 1-3 0,3-1 3 0,0-1-3 16,-2-5 1-16,5 7-2 0,-1 0 1 0,5 0-3 16,0-4-6-16,-5 4 0 0,5 0 5 0,-7 0-3 15,1-2-2-15,-1 1 1 0,0 1 0 0,-1-3-1 16,-4 0-1-16,-1 3-3 0,-12 0-1 0,19-1 1 15,-19 1-4-15,20-3 3 0,-13 2-2 0,-7 1-2 16,0 0-5-16,20-2 1 0,-20 2 0 0,0 0 1 16,11-1-5-16,-11 1 1 0,0 0 0 0,0 0-1 15,0 0 1-15,11-1-5 0,-11 1 0 0,0 0 3 16,0 0-1-16,0 0-3 0,0 0 1 0,0 0 5 0,0 0-2 16,10 4-10-16,-10-4 1 0,0 0-8 15,0 0-11-15,0 0-12 0,0 0-22 0,0 0-19 16,-19 16-21-16,19-16-24 0,-15 7-25 0,6-3-184 15,-1-2-358-15,-2 0 158 0</inkml:trace>
  <inkml:trace contextRef="#ctx0" brushRef="#br0" timeOffset="110936.1308">22946 14306 165 0,'27'-1'184'0,"0"-3"-5"0,1-1-12 0,15 6-2 16,-3-3-6-16,-7-3-18 0,6 5-6 0,-11-3-12 15,-1-3-10-15,0 2-8 0,-8 3-7 0,2 0-10 16,-6-4-4-16,5 5-15 0,-2 0-4 0,-4-4-6 16,-2 3-7-16,-12 1-7 0,20-2-3 0,-20 2-4 15,15 1-5-15,-15-1-6 0,10 1-7 0,-10-1-14 16,0 0-17-16,11 5-12 0,-11-5-18 0,4 7-20 16,-4-7-28-16,0 0-13 0,0 0-16 0,5 10-46 15,-5-10-129-15,0 0-316 0,0 0 140 0</inkml:trace>
  <inkml:trace contextRef="#ctx0" brushRef="#br0" timeOffset="111760.0399">24206 13791 116 0,'0'0'188'0,"0"0"-6"0,0 0-15 0,0 0-16 16,8-6-15-16,-8 6-14 0,0 0-15 0,0 0-4 16,0 0-12-16,0 0-3 0,0 0 0 0,0 0-3 15,4 23-3-15,-4-23 1 0,0 18-5 0,0-18-2 16,-3 23-4-16,3-10-1 0,0 2-3 0,0-3-6 16,0 5-3-16,3-2-2 0,-3 2-6 0,2-2-3 15,-1 1-4-15,1-2-4 0,2 0-4 0,-2 3-1 16,2-5-4-16,-3 3-2 0,1 0-3 0,2 1 2 15,-2-4-6-15,1-1 1 0,-2-1-1 0,-1 3-2 16,0-13-9-16,5 19-16 0,-4-11-27 0,1 0-22 16,-1 1-35-16,-1-9-37 0,5 17-35 0,-5-17-228 15,7 10-421-15,-7-10 187 0</inkml:trace>
  <inkml:trace contextRef="#ctx0" brushRef="#br0" timeOffset="112415.1409">24507 13875 94 0,'0'0'157'16,"9"-13"-11"-16,-9 13-17 0,9-12-2 0,-4 6-22 15,-5 6 3-15,10-11-17 0,1 5-4 0,2-1-8 0,-4 0-9 16,3 2-7-16,3 1-4 0,-3-2-1 16,3 3-1-16,1-1-1 0,1-2-5 0,-1 3 6 15,3-1-1-15,-1 2-1 0,8 0-2 0,-7 1-4 0,2-1 5 16,7 2 1-16,-2-4-4 0,0 4 1 15,0-1-7-15,-10 2-1 0,2-1-2 0,-5-1-5 0,2 2-6 16,-15-1 0-16,21 4-5 0,-13-4-3 16,-8 0-1-16,16 2 0 0,-16-2-5 0,11 4-1 0,-11-4-3 15,9 8 0-15,-9-8-2 0,2 11 0 0,-2-11-2 16,-2 17 0-16,2-17-6 0,-11 21 0 0,2-11 7 16,2 1-6-16,-1 2 3 0,-1-2 0 0,-3-1-2 15,-1 5-2-15,-1-2 3 0,3 0 3 0,-4-1-3 16,0-1 0-16,0 1-1 0,0-1-1 0,0 0 1 15,-4 5-4-15,-1-3 3 0,1 3 1 0,2-7-3 16,1-1 0-16,1 0-1 0,3 0 4 0,0 3-6 16,-1-3 2-16,2-1 0 0,1 0 3 0,2-2-3 15,0-1 0-15,8-4-1 0,-14 9 5 0,14-9-5 16,-10 6 0-16,10-6 2 0,-6 8-1 0,6-8 2 16,-6 7 3-16,6-7 2 0,0 0 6 0,0 0 0 15,0 0 3-15,0 0 0 0,0 0-1 0,0 0-1 16,25 1-1-16,-25-1-1 0,24-1 5 0,-5-2-7 15,2 2 0-15,-1 2-2 0,8-2 0 0,-1-3-1 16,1 2 0-16,-3 1 0 0,-5 1-2 0,1-3 3 16,-2 3 1-16,-1 0-5 0,1 0-1 0,1-1-1 15,-5 1-2-15,1 1-13 0,1 2-20 0,-9-3-26 16,-8 0-29-16,20 3-36 0,-10-2-30 0,1 2-240 16,-11-3-424-16,18-3 189 0</inkml:trace>
  <inkml:trace contextRef="#ctx0" brushRef="#br0" timeOffset="112798.0708">25440 14061 194 0,'0'0'290'0,"7"-5"-23"0,-7 5-32 0,0 0-22 15,0 0-19-15,0 0-16 0,0 0-9 0,0 0-18 16,1 25-14-16,-1-25-13 0,-5 24-5 0,-1-10-14 0,1 0-4 15,-4 3-13-15,2 1-6 0,-2 5-9 0,-3-1-6 16,4 0-5-16,-4 2-6 0,5-6-6 16,-2 6-4-16,2-9-1 0,-2 1-9 0,3-5-23 15,1 4-28-15,2-5-33 0,-4 3-34 0,2-3-35 0,2-1-36 16,3-9-41-16,0 0-221 0,0 0-449 16,9 16 199-16</inkml:trace>
  <inkml:trace contextRef="#ctx0" brushRef="#br0" timeOffset="113863.5347">26379 13631 104 0,'0'0'157'0,"-12"-4"-10"0,12 4-4 0,-18-1-8 0,6-1-10 16,12 2-3-16,-26-1-10 0,11 1-3 0,-2 0-4 15,-4 1-6-15,2 1-10 0,4-1-10 0,-7 0-4 16,4 2-13-16,0 0 6 0,1-1-6 0,1 1-7 16,0 3-7-16,2-4-6 0,5 3-1 0,-1 1-4 15,4 1-5-15,6-7-5 0,-17 7-2 0,8-1-1 16,4-1-3-16,5-5-4 0,-8 11-3 15,8-11-5-15,-7 10 7 0,7-10 4 0,0 14-9 0,0-14 1 16,7 12-4-16,-7-12 6 0,6 10-1 0,4-4 1 16,-1 1-3-16,5 1-5 0,2 2 3 0,1-5 0 15,2 1-4-15,3 4 1 0,1 0-2 0,1-5 1 16,-6 1-2-16,1 0-1 0,3 2-1 0,-4-1 2 16,0-2 3-16,-1 2-1 0,-1-3-5 0,0 3 2 15,-8-2 0-15,4 2 1 0,-5-1-2 0,5 0 1 16,-6-1-4-16,2 2 5 0,-1-1-3 0,-3 1 3 15,-4-7-3-15,8 11 3 0,-5-4-6 0,-3 4 0 16,0-11 2-16,0 13 2 0,0-13 2 0,0 0-2 16,-3 21 3-16,3-21 0 0,-6 7 4 0,6-7-4 15,-11 13 3-15,6-8-2 0,-6-2 3 0,11-3 1 16,-22 6 2-16,11-4 0 0,-4 0-6 0,-1-2 5 16,3 4-2-16,-4-4-4 0,-1 0 1 0,5 0 2 15,-5 0-3-15,3 0 0 0,-4 0-1 0,2-3 1 16,1 3-4-16,-1 0-1 0,17 0-7 0,-22-1-13 0,12-1-15 15,10 2-22-15,0 0-14 0,-21 0-19 16,21 0-27-16,0 0-54 0,-5-8-151 0,5 8-347 16,0 0 153-16</inkml:trace>
  <inkml:trace contextRef="#ctx0" brushRef="#br0" timeOffset="114272.3144">26928 13456 142 0,'-13'-2'170'0,"5"-3"-17"0,8 5-2 15,-19 5-12-15,19-5-5 0,-26 6-8 0,10 0-7 16,0-1-12-16,1 4-6 0,-6 2-2 0,1 4-6 16,1 1-6-16,-3 0-4 0,5 4-1 0,-2 1-4 15,5-3-4-15,-2 2-6 0,4 4 2 0,3 1-3 16,-1-3 0-16,4 2-5 0,1-1 0 0,5-2-3 16,2 4 0-16,4-2-3 0,3 0 3 0,0 0-3 15,4-1-3-15,3-5-3 0,-2 2-1 0,2 0-7 16,4-4-2-16,2 2-6 0,-6-3 7 0,1-2-10 15,-1 0-2-15,-1-2-3 0,1-1-3 0,-5-2-18 16,5 0-20-16,-7-1-19 0,-3-1-29 0,2-1-25 16,-8-4-46-16,13 2-43 0,-13-2-246 0,0 0-457 15,22-8 202-15</inkml:trace>
  <inkml:trace contextRef="#ctx0" brushRef="#br0" timeOffset="114705.4997">27199 13488 34 0,'0'0'196'16,"0"0"-21"-16,0 0-26 0,0 0-14 0,0 0-7 0,0 0-11 15,0 0-5-15,0 0-9 0,0 0 3 0,0 0-4 16,-13 32-2-16,7-20-3 0,-1-1-1 0,1 4-1 16,0-4-5-16,-2 4-6 0,2 1-5 15,0-2-3-15,3-2-5 0,-1 3-4 0,1-4-6 0,3 6 2 16,-3-5-6-16,3 1-3 0,0-13 0 0,0 20-2 15,0-12-1-15,6 1 2 0,-6 0-2 16,7 0-4-16,-4-4 2 0,5 3-5 0,1 1 2 16,-3-6-4-16,7 4-2 0,-1 0-4 0,9-2-2 0,-6 0 4 15,3-1-11-15,1 0-2 0,0-2-2 0,4 3-1 16,2-5 1-16,0 0-5 0,2 3-1 0,-1-6-1 16,0 3-4-16,0-6-13 0,-1 3-22 0,5 1-22 15,-5-4-34-15,5 1-25 0,-4-2-38 0,0 1-38 16,6 1-48-16,-8-4-184 0,-8 1-444 0,3 1 197 15</inkml:trace>
  <inkml:trace contextRef="#ctx0" brushRef="#br0" timeOffset="115011.1956">27608 13527 84 0,'0'0'190'0,"-10"10"-16"0,7-1-5 15,-6 2-6-15,6-2-3 0,-2 4 0 0,2 4-7 0,0-3-5 16,0 4-9-16,3 6-2 0,0-3-8 0,0 3-3 16,0-1-9-16,3 0-12 0,0 1-2 0,0 0-11 15,3-2-10-15,-1 3-8 0,1-2-3 0,-3-2-5 16,4 3-9-16,-4-7-3 0,0 5-6 0,3-6-3 0,-2-1-3 15,-1-1-4-15,0 1-3 0,0-4-5 16,0-1-19-16,-3-10-18 0,3 17-30 0,0-11-31 16,-3-6-25-16,0 12-27 0,0-12-26 0,5 10-51 15,-5-10-192-15,0 0-422 0,0 0 186 0</inkml:trace>
  <inkml:trace contextRef="#ctx0" brushRef="#br0" timeOffset="115390.9965">28109 13431 169 0,'11'12'180'0,"5"5"-2"0,-3 3-4 0,2 2-14 16,2 2-4-16,-4-2-5 0,-2 2-7 16,0 0-9-16,0 4-5 0,-2-4-10 0,-2 4-6 0,-4-3-13 15,3-1-8-15,-6 1-6 0,0-2-6 16,0-1-8-16,-6-4-3 0,0 6-10 0,2-7-3 0,-5 4-5 15,1-4-4-15,-3-1-5 0,-3 0-1 0,1-1-2 16,-2-1-5-16,1-2-12 0,1-3-17 0,1 4-25 16,-1-6-32-16,-1 2-37 0,4 0-44 0,1-5-37 15,0-1-209-15,9-3-408 0,0 0 180 16</inkml:trace>
  <inkml:trace contextRef="#ctx0" brushRef="#br0" timeOffset="115739.9674">28703 13697 92 0,'10'-3'218'0,"7"2"-16"0,-1 1-13 15,2 0-12-15,-2 1-13 0,4-2-9 0,-1 2-12 16,0 2-4-16,5-1-14 0,2-1-6 0,-1-1-10 16,-6 1-7-16,2 1-3 0,5-2-11 0,-7 1-5 15,0 2-2-15,1-1-10 0,-4-4-3 0,4 2-6 16,-4 2-9-16,-3-2-4 0,2 0-3 0,-15 0-6 16,24 0-2-16,-15-2-5 0,-9 2-4 0,19 2-3 15,-19-2 1-15,17-2-5 0,-17 2-2 0,10-3-1 16,-10 3-6-16,14 3-10 0,-14-3-19 0,0 0-18 15,0 0-16-15,0 0-23 0,0 0-25 0,0 0-21 16,0 0-37-16,0 0-41 0,0 0-164 0,0 0-389 16,0 0 172-16</inkml:trace>
  <inkml:trace contextRef="#ctx0" brushRef="#br0" timeOffset="116023.2085">28856 13900 67 0,'15'0'214'16,"5"0"-16"-16,0 0-12 0,6 0-8 0,-1 3-11 0,2-6-12 15,-2 3-14-15,1 3-6 0,-7-3-17 16,3 0-6-16,-4 0-15 0,2 0-4 0,-8 0-11 15,4 0-4-15,-2-3-10 0,-14 3-4 0,19 0-6 16,-19 0-5-16,16-1-5 0,-16 1-4 0,12-2-7 0,-12 2 0 16,0 0-16-16,14-4-26 0,-14 4-27 0,0 0-31 15,6-5-37-15,-6 5-37 0,0 0-216 0,3-8-381 16,-3 8 168-16</inkml:trace>
  <inkml:trace contextRef="#ctx0" brushRef="#br0" timeOffset="116827.8345">29586 13531 84 0,'0'0'152'16,"9"-11"-8"-16,-4 6-5 0,3-1-18 0,-8 6-10 15,13-13-8-15,-4 6-8 0,3-2-5 0,-4 2-3 16,5 0-3-16,-1-3-4 0,1 1-8 0,1 1-5 15,-2-2-7-15,1 5-4 0,-4-3-6 0,5 3 0 16,-1-1-3-16,2 2-2 0,0 0-4 0,-6 1-6 16,7-1 1-16,-1 4-2 0,0-3-7 0,-3 3 3 15,1 3-2-15,-1 0-1 0,-1-2-3 0,1 3-2 16,-2 2 0-16,-2-2 4 0,1 2-8 0,-2 4 0 16,2-3 2-16,-2 4-6 0,-1-4 4 0,0 10 1 15,2-3 4-15,-5 2-4 0,0-3 4 0,-3 5 5 16,0-2-6-16,0 3 4 0,0-2-1 0,-3 8-4 15,1-6 0-15,-4 3 2 0,-1 0-4 0,-1-6 7 16,1 2-4-16,-3 3-2 0,1-3 0 0,1-4-2 16,-7 6 2-16,5-6-2 0,-4 0-3 0,-2 0 3 15,1-4-2-15,-1 2 3 0,-1-3-4 0,1-1 2 16,-1 2-4-16,2-3 1 0,-4-4-2 0,1 2 1 16,2-3-2-16,-4 2 0 0,3-1-1 0,0 0 2 0,7-3-2 15,-2 1 1-15,12-1-2 0,-23 0 1 16,13 0-3-16,10 0-2 0,-16-1 3 0,16 1 2 15,0 0-1-15,-17-3 0 0,17 3 2 0,0 0-3 16,-10-3 2-16,10 3-4 0,0 0-1 0,0 0 2 16,0 0 0-16,0 0-7 0,0 0 4 0,30-14 3 15,-14 10-4-15,-3 2 0 0,7-2 1 0,5 0-1 16,5 3-1-16,-2-1-3 0,2 1 1 0,-5-2 0 16,4 3 1-16,-5 0-2 0,2 3 1 0,1-3 0 0,-6 1-4 15,-1 1 4-15,-1-1 1 0,0 2-3 0,-2 1 0 16,-2-3 5-16,3 1 4 0,-4 2-2 15,3-4 1-15,-4 3 3 0,1-1 0 0,-4-2 4 16,2 2 6-16,0-1 2 0,-12-1 4 0,22 0 1 0,-10-1 3 16,-12 1-3-16,21-2 0 0,-10 0 8 0,2 2 11 15,-13 0-8-15,22-7 1 0,-11 5-3 0,-2 1-5 16,1-6 1-16,-10 7-3 0,15-7-5 16,-15 7-3-16,8-4-2 0,-8 4-22 0,12-7-27 0,-12 7-39 15,0 0-46-15,0 0-37 0,0 0-46 0,0 0-76 16,0 0-169-16,0 0-480 0,0 0 212 0</inkml:trace>
  <inkml:trace contextRef="#ctx0" brushRef="#br0" timeOffset="119382.2122">3409 16447 36 0,'0'0'119'16,"0"0"-6"-16,0 0-2 0,0-14-3 0,0 14-7 0,0 0-14 15,0 0 3-15,6-9-3 0,-6 9-6 0,0 0-4 16,3-9-2-16,-3 9 0 0,0 0 3 0,7-8-1 16,-7 8 1-16,0 0-1 0,6-9 2 0,-6 9 2 15,0 0 0-15,12-5 2 0,-12 5 1 16,0 0 1-16,6-8 2 0,-6 8 1 0,0 0-2 0,0 0 0 16,0 0-9-16,0 0-4 0,0 0-8 0,0 0-8 15,0 0-7-15,0 0-2 0,9-4-9 0,-9 4 1 16,0 0-7-16,0 0-3 0,0 0-5 15,0 0 1-15,5 21-4 0,-5-21 1 0,4 17-1 0,-3-7 2 16,1 1-2-16,-1-2 4 0,5 3-8 0,-1 0 4 16,-2 3 2-16,1 0 2 0,1-7-3 0,-2 5-1 15,1 1-2-15,-1-4-14 0,2 1-2 16,-2 3-1-16,0-3 5 0,-2-3-1 0,-1-8-2 16,6 18-1-16,-3-10 3 0,0 1-2 0,-3-9 4 0,3 16 6 15,2-6-10-15,-5-10-1 0,1 14 3 0,2-7-1 16,-3-7-3-16,3 14 1 0,-3-14-2 0,0 0 3 15,0 14-3-15,0-14 0 0,0 0 3 16,2 8 10-16,-2-8-13 0,0 0 1 0,0 0 2 0,0 0 1 16,0 0 13-16,5 10-1 0,-5-10 5 0,0 0-4 15,0 0-3-15,0 0 3 0,0 0 2 0,0 0-6 16,18-29-1-16,-15 22-1 0,2-3 1 0,-5 10-5 16,9-24 5-16,-3 12-5 0,3-7 1 0,-5 4 2 15,5-2-6-15,-1-4 2 0,-1-1-5 0,2 1 4 16,-2-2 1-16,4 3-3 0,-4 2 1 0,1 1-2 15,2 1 2-15,4-4-4 0,-7 6 3 0,5 0-8 16,-3 0 1-16,3 0 5 0,-3 4-3 0,4-1-1 16,1 0 1-16,-1 5-4 0,4-5 5 0,-3 4-1 15,1 0-3-15,3 4 3 0,-3-3-1 0,5 1-1 16,-6-1-1-16,4 2-1 0,-3 3 5 0,3-1 0 16,-3-3-3-16,3 5-2 0,-5 0 1 0,-1-1 3 15,-12 1-1-15,21 0 1 0,-21 0-2 0,18 0 3 16,-18 0-1-16,14 6-3 0,-14-6 5 0,14 0-3 15,-14 0 1-15,9 6-1 0,-9-6-13 0,6 7-6 16,-6-7-28-16,0 0-31 0,-1 13-34 0,1-13-35 16,0 0-33-16,-8 19-36 0,4-13-245 0,4-6-500 15,0 0 221-15</inkml:trace>
  <inkml:trace contextRef="#ctx0" brushRef="#br0" timeOffset="119772.7354">4623 16223 20 0,'0'0'209'0,"0"0"-11"0,0 0-17 15,0 0-18-15,0 0-11 0,0 0-11 0,-14-13-8 16,14 13-3-16,-19 3-8 0,19-3-11 0,-27 13-3 16,14-8-12-16,-4 5-2 0,-4 4-8 0,8-3-3 15,-2 2-4-15,0 5-7 0,-4 0-3 0,2-1-2 16,4 4-5-16,3 0-3 0,-1 3-3 0,2 0-5 16,-1-1-3-16,4 1 1 0,3 3-8 0,-2-5 1 15,4 2-2-15,-1-1-4 0,4-5-2 0,2 0 0 16,-1 2 0-16,3-3-4 0,0 1-5 0,2-6 1 15,1 4-1-15,0-2 1 0,-1-2-3 0,3 1-2 16,-2-2-5-16,0 0 4 0,1-2-4 0,-1 2-12 16,-3-4-25-16,5 3-28 0,-5-4-30 0,-3 1-39 15,-3-7-37-15,10 7-46 0,-10-7-218 0,0 0-453 16,15-3 201-16</inkml:trace>
  <inkml:trace contextRef="#ctx0" brushRef="#br0" timeOffset="120228.0188">5002 16272 30 0,'0'0'220'0,"0"0"-9"0,0 0-15 15,0 0-23-15,0 0-18 0,0 0-16 0,-2-13-17 16,2 13-11-16,0 0-11 0,0 0-6 0,0 0-9 16,0 0-2-16,0 0-3 0,-12 31-4 0,8-21 0 15,4-10-5-15,-6 18 3 0,3-6-8 0,-2 1 1 16,4-3-3-16,-5 4-1 0,3 3-6 0,-2-6-2 16,4 3-5-16,-5 3 0 0,4-3-3 0,-1 1-3 15,2 1 5-15,1-1-4 0,-2-2-11 0,-1-1 0 16,3 5-5-16,3-7 1 0,-1 1-2 0,-2-11 0 15,1 19-1-15,2-8-1 0,0-3 2 0,2-1 1 16,-2 2-1-16,3-2 6 0,-6-7-7 0,18 9 5 16,-5-1-4-16,2-1 2 0,4-2-4 0,2-2-4 15,6-2-2-15,3 3 1 0,-3-1-4 0,13 3 2 16,-10-5-3-16,1 0-3 0,1-1 0 0,-4 2-2 16,5-1 0-16,-6 1 1 0,4-2-1 0,-6 0-2 15,-7 0-1-15,0-2-5 0,1 2-6 0,-10 0-13 16,-9 0-13-16,20-1-17 0,-20 1-23 0,16 0-25 15,-16 0-46-15,11-2-48 0,-11 2-28 0,0 0-227 16,0 0-480-16,0-15 213 0</inkml:trace>
  <inkml:trace contextRef="#ctx0" brushRef="#br0" timeOffset="120553.5787">5363 16318 98 0,'-8'-6'221'15,"8"6"-27"-15,0 0-17 0,0 0-12 0,0 0-14 16,-16 7-9-16,8 0-8 0,8-7-6 0,-10 20-7 16,2-6-2-16,2-1-6 0,0 5-4 0,2 0-8 15,-4 6 3-15,4-2-12 0,0 2-8 0,-2-7-5 16,3 5-7-16,-3 1-6 0,1-2-5 0,4 0 0 15,-4 0-10-15,8 2 0 0,-7-7-4 0,2 2-4 16,2 0-3-16,-4-2-6 0,2-1-1 0,-2 1-1 16,2-1-5-16,1-2 2 0,-2 1-4 0,3 0-1 15,-2 0-4-15,2-3 0 0,0-11-8 0,-4 19-21 16,4-10-17-16,0-9-29 0,0 17-32 0,0-17-41 16,-3 13-42-16,3-13-39 0,0 11-191 0,0-11-432 15,0 0 191-15</inkml:trace>
  <inkml:trace contextRef="#ctx0" brushRef="#br0" timeOffset="120987.4187">5640 16129 150 0,'0'0'146'0,"0"0"-10"0,0 0-14 15,0 0 1-15,0 0-11 0,33 15-3 0,-23-8-10 16,-1-1 2-16,2 6-6 0,-1 1 6 0,2 1 4 15,7 7-7-15,-5-1-2 0,1 1-5 0,-2 4-4 16,3-4-3-16,-2 5 0 0,-4 0-7 0,5-2 0 16,-6 1-3-16,2-3-7 0,-5 5-3 0,0-1-3 15,-2-2-7-15,-2-4 8 0,-2 4-12 0,0-2-2 16,-8-7-4-16,4 3-1 0,-2-3-6 0,-5-1 0 16,-1 4-5-16,-1-1-5 0,-1 0 1 0,0-5-3 15,2 1 1-15,-2-2-6 0,1-1-1 0,2 1 1 16,2-1-15-16,-1 1-18 0,1-1-19 0,3-4-28 15,2 4-23-15,-1-3-34 0,5-7-45 0,0 0-46 16,2 16-170-16,5-9-408 0,3-5 182 0</inkml:trace>
  <inkml:trace contextRef="#ctx0" brushRef="#br0" timeOffset="121403.0269">6302 16555 236 0,'0'0'223'0,"0"0"-18"15,9-13-15-15,-9 13-20 0,13-5-14 0,-4 3-10 16,2-2-13-16,2 1-6 0,5 3-12 0,2-4 1 16,6 4-10-16,0 0-7 0,1 0-8 0,-2 0-1 15,-1 0-8-15,1 0-6 0,1 0-8 0,0 0-1 16,3 4-4-16,-10-4-8 0,0-4-2 0,2 8-6 16,-1-4-2-16,-1 0 2 0,-1-4-7 0,1 4 1 15,-2 0 0-15,1 0-8 0,-3 0-9 0,-2 4 3 16,-13-4-4-16,16-4 0 0,-16 4-4 0,17 0 4 15,-17 0-8-15,12 0 2 0,-12 0-2 0,0 0-3 16,13-1-2-16,-13 1 0 0,0 0-5 0,0 0-6 16,0 0-18-16,0 0-17 0,0 0-29 0,0 0-25 15,0 0-42-15,0 0-38 0,-39 19-33 0,26-15-209 16,1-4-445-16,12 0 196 0</inkml:trace>
  <inkml:trace contextRef="#ctx0" brushRef="#br0" timeOffset="121693.5364">6418 16741 153 0,'20'0'198'0,"5"3"-12"0,5-3-9 15,-2 0-13-15,5 0-7 0,-5 0-10 0,13 0-6 16,-2 1-7-16,-8-2-9 0,9-3-8 0,-12 2-9 16,5 4-5-16,-6-2-12 0,1 0-3 0,-4-2-7 15,-3 2-8-15,-1-5-6 0,-4 6-7 0,0-5-3 16,-5 7-6-16,-11-3-4 0,19 4-9 0,-19-4-6 16,15 0-17-16,-15 0-25 0,11 1-34 0,-11-1-45 15,0 0-54-15,0 0-70 0,0 0-140 0,0 0-380 16,0 0 169-16</inkml:trace>
  <inkml:trace contextRef="#ctx0" brushRef="#br0" timeOffset="124869.9513">7245 16289 17 0,'0'0'132'0,"0"0"-5"0,0 0-15 0,0 0-3 16,0 0-7-16,3-10-4 0,-3 10 1 0,0 0-7 0,0 0-6 16,0 0-5-16,0 0-4 0,0 0-5 0,0 0-7 15,0 0 6-15,0 0-12 0,0 0-13 0,0 0-3 16,0 0 0-16,0 0-5 0,0 0-7 15,0 0-3-15,0 0-3 0,0 0 2 0,0 0-9 16,0 0 2-16,0 0 1 0,0 0-3 0,0 0 5 0,0 0-1 16,0 0-1-16,0 0 1 0,0 0-1 0,0 0 5 15,-12 29-3-15,12-29 0 0,0 0 4 0,-3 13 1 16,3-13-3-16,0 15 1 0,0-15-2 16,0 15 3-16,0-15-2 0,-2 16 0 0,2-16 0 0,0 18 2 15,0-10-1-15,2 2-1 0,-2-10-2 0,3 16 4 16,0-6-1-16,-3-10-2 0,0 16 4 0,0-6-2 15,0-10 1-15,6 20-3 0,-6-13-2 0,0-7 4 16,4 14-2-16,-4-14 4 0,2 15-7 16,-1-4 5-16,-1-11-4 0,3 16-1 0,-6-6 1 0,3-10-3 15,0 17 0-15,3-9 3 0,-3-8 1 0,0 17-4 16,0-17-4-16,3 17-10 0,-3-8-5 0,0-9-1 16,3 16 2-16,-3-16 5 0,3 15-3 0,-3-5 3 15,0-10 0-15,3 13-1 0,-3-13 1 0,5 14-1 16,-5-14 0-16,5 12 3 0,-2-5-1 0,-3-7 5 15,8 12 3-15,-8-12-7 0,3 11 0 0,3-7 1 16,-6-4-3-16,6 10 0 0,-6-10 0 0,1 11 0 16,-1-11-2-16,5 6-1 0,-5-6 1 0,0 0 3 15,7 11-5-15,-7-11 1 0,0 0 2 0,0 8-3 16,0-8 4-16,0 0-3 0,0 0-3 0,0 0 4 16,3 8-3-16,-3-8 4 0,0 0-3 0,0 0-2 15,0 0 4-15,6 9-3 0,-6-9 2 0,0 0 1 16,0 0 0-16,0 0 1 0,0 0-1 0,0 0 2 15,0 0-3-15,-3 15-15 0,3-15-29 0,-6 9-32 16,6-9-41-16,-6 9-43 0,6-9-52 0,-7 8-192 16,7-8-432-16,0 0 192 0</inkml:trace>
  <inkml:trace contextRef="#ctx0" brushRef="#br0" timeOffset="126259.8419">7659 16455 74 0,'3'-10'165'0,"-3"10"-11"0,0 0-11 16,2-12-10-16,-2 12-13 0,6-11-8 0,-6 11-6 15,6-7 2-15,-6 7-12 0,4-13-4 0,-4 13-7 0,9-10-5 16,-9 10-11-16,3-12-1 0,-3 12-3 0,8-13-7 16,-3 7-3-16,1 1-4 0,-6 5-4 0,6-14 3 15,-1 8-6-15,-5 6-7 0,9-10-2 16,-3 4-4-16,-6 6-3 0,13-9-3 0,-7 2-2 0,5 4 0 16,-11 3-4-16,16-7-3 0,-6 2-1 15,-1 4-2-15,2 0-1 0,-11 1-2 0,19-6 3 16,-19 6 4-16,23 2-6 0,-11-4-3 0,-12 2-2 15,16-2 1-15,-16 2-1 0,13 0 2 0,-13 0-3 16,14 0-2-16,-14 0-2 0,12 4 3 0,-12-4-1 0,10 4 0 16,-10-4 3-16,6 7-2 0,-6-7-4 0,8 6 2 15,-8-6 0-15,9 11 2 0,-9-11 0 16,6 8 3-16,-6-8-1 0,7 7 0 0,-4 3-1 16,-3-10-1-16,3 9 4 0,-3-9-2 0,3 15 0 0,-3-15 0 15,3 13 2-15,-2-5 0 0,-1-8 2 0,-1 14-3 16,1-14 1-16,0 14 2 0,0-14 3 0,0 15 1 15,-3-6-2-15,3-9 0 0,-6 16 2 0,3-10-1 16,-3 8-1-16,5-4 4 0,1-10-3 0,-6 13-1 16,0-6 5-16,3 4-3 0,-2-3 0 0,-1 4-2 15,0-1 0-15,2-3 1 0,-2 4-1 0,-3-1-1 16,1-3 3-16,2 2-6 0,3-3 2 0,-3 4-2 16,-1-1-1-16,1-1 2 0,-1 3 1 0,1-1-6 15,0 0 3-15,0 1-2 0,-2-1-17 0,2 0 3 16,-4 1 1-16,4-4 0 0,0-1 5 0,1 4-2 15,-4-4 1-15,5 0 2 0,-2 3-1 0,0-3 1 16,-3 1-1-16,9-8 0 0,-10 14 2 0,7-7 0 16,-5-1 4-16,8-6-5 0,-9 11 2 15,2-7 1-15,7-4 0 0,-9 10-1 0,9-10 5 0,-11 7-4 16,11-7 2-16,-6 4 2 0,6-4-2 0,-8 7 1 16,8-7 1-16,0 0-2 0,-11 3 4 0,11-3 0 15,0 0 1-15,0 0-1 0,-12 3 4 0,12-3-6 16,0 0 3-16,0 0-1 0,0 0 2 0,0 0-1 15,-13 1 2-15,13-1-3 0,0 0 4 0,0 0 0 16,0 0 4-16,0 0-1 0,0 0-2 0,0 0-3 16,0 0-1-16,0 0 4 0,0 0-3 0,0 0-4 15,0 0 2-15,0 0-3 0,0 0 1 0,0 0-1 16,28-18-2-16,-28 18 1 0,19-5 2 0,-5 3-2 16,-2-3-2-16,3 3-3 0,3-5 5 0,1 4 0 15,0-1-1-15,-2 0-1 0,2 0 0 0,1 2 2 16,-4-3 0-16,3 1 0 0,1 2-3 0,-1-3 0 15,-5 4 0-15,2-3 0 0,0 4 1 0,-2-1 4 16,-14 1-8-16,19-2 0 0,-19 2 3 0,15-1-2 16,-15 1-1-16,14 0 1 0,-14 0 3 0,13 3-6 15,-13-3 3-15,13 4-2 0,-13-4 4 0,12 2 8 16,-12-2-12-16,14 7 2 0,-14-7 2 0,13 5 0 16,-7-1 1-16,-6-4 0 0,17 7 1 0,-9-5-2 15,0 2 2-15,-8-4 0 0,15 5 2 0,-5 1-1 16,-1-4 2-16,2 3-2 0,-11-5 4 0,19 0 7 15,-9 2-7-15,2-2-3 0,-12 0-1 0,17 4 4 16,-7-4-2-16,-10 0 6 0,15 1 10 0,-15-1-10 16,17 0 1-16,-17 0 3 0,16-3-1 0,-16 3 4 15,13-4 3-15,-4-1 0 0,-9 5 2 0,14-8 1 16,-10 4-5-16,-4 4 2 0,12-8-6 0,-6 2 6 16,-6 6-3-16,8-11-1 0,-8 11 1 0,9-10-2 15,-9 10-2-15,3-10 0 0,-3 10-1 0,7-9 0 16,-7 9-3-16,3-7-4 0,-3 7 0 0,0 0-2 0,0 0-2 15,0 0-6-15,0 0-9 0,0 0-10 16,0 0-16-16,0 0-18 0,0 0-28 0,0 0-29 16,0 0-32-16,0 0-32 0,0 0-39 0,0 0-220 15,0 0-472-15,0 0 209 0</inkml:trace>
  <inkml:trace contextRef="#ctx0" brushRef="#br0" timeOffset="126615.8798">8794 16679 117 0,'9'-5'215'0,"-9"5"-7"0,0 0-19 0,0 0-14 16,0 0-26-16,8-2-9 0,-8 2-15 0,0 0-10 16,0 0-3-16,0 0-6 0,6 23-10 0,-6-23-9 15,-6 20 1-15,3-6-6 0,-5 2-13 0,-1 1-8 16,-4 3 0-16,-1 4-10 0,-5-2 0 0,-9 9-6 15,4-3-22-15,-5-1-39 0,-3 2-50 0,-1-3-49 16,4-1-50-16,-6-3-170 0,12-4-360 0,-4-1 159 16</inkml:trace>
  <inkml:trace contextRef="#ctx0" brushRef="#br0" timeOffset="130380.3658">9814 16308 25 0,'0'0'114'16,"0"0"-9"-16,0 0-11 0,0 0-2 0,0 0-3 15,0 0-11-15,0 0-2 0,0 0-2 0,0 0-5 16,0 0 4-16,0 0-12 0,0 0 2 0,-6-14-10 16,6 14 4-16,0 0-3 0,0 0 7 0,0 0-10 15,0 0 2-15,0 0 1 0,0 0-6 0,0 0-3 0,0 0-2 16,-3-13-5-16,3 13-1 0,0 0-1 0,0 0-7 15,-13-5-6-15,4 1 2 0,9 4-2 16,0 0 2-16,-22-2-6 0,11 2 5 0,11 0-4 16,-16 2 5-16,16-2-9 0,-23 0 4 0,7 0-5 15,3 1 2-15,-2 2-4 0,1-2 2 0,-2-1-2 0,2 2 1 16,-1 0-4-16,1 0 1 0,-4 2-1 16,1-2-3-16,4 3 3 0,-1-5-2 0,3 6 0 15,0-2 1-15,11-4-3 0,-19 7 1 0,8-4-3 16,2 2 4-16,9-5-5 0,-16 7 3 0,13-2-1 0,3-5 4 15,-9 8-9-15,9-8 0 0,-10 10 0 0,10-10 1 16,-3 8 1-16,3-8-4 0,0 0 1 16,-6 10 3-16,6-10-1 0,0 0 2 0,0 0-3 15,3 14 1-15,-3-14-2 0,0 0 4 0,3 12-3 0,-3-12 3 16,0 0 2-16,5 9-3 0,-5-9-1 0,11 10-1 16,-8-3 3-16,-3-7 5 0,10 8-6 0,-10-8 0 15,9 6 2-15,2 1 5 0,-5-3-6 0,3-1-1 16,1 0-1-16,-1 2 4 0,7-2-5 0,-2 1 2 15,2 0 0-15,-2-1 1 0,1 1 1 0,1-2-2 16,0 2-1-16,1-3 3 0,-1 1-3 0,-1 2 9 16,2-2-7-16,-1 2 1 0,-3 0-4 0,4-1 3 15,-8-2-2-15,1 2-1 0,1-2 2 0,-2 2 1 16,-9-3-4-16,16 4 1 0,-10-2 2 0,4 3 1 16,-10-5-3-16,15 5 2 0,-15-5-4 0,8 7 5 15,-8-7-5-15,9 7 0 0,-9-7 5 0,7 9-6 16,-4-3 1-16,-3-6 3 0,8 7 0 0,-5 0 1 15,-3-7 0-15,3 13 2 0,-3-13-4 0,6 11-2 16,-6-11 4-16,3 11-2 0,-3-11 0 0,4 9 0 16,-4-9-2-16,1 9 4 0,-1-9-1 0,5 10 0 15,-5-10-2-15,0 0 2 0,3 12 0 0,-3-12 2 16,0 9-3-16,0-9 2 0,0 0 2 0,0 0-3 16,0 15 2-16,0-15 0 0,0 0-3 0,0 0 4 15,0 0-1-15,-3 14 2 0,3-14-1 0,0 0 0 16,-6 5 0-16,6-5 4 0,-10 4-1 0,10-4 1 15,-11 3-12-15,11-3 4 0,-18 1 1 0,5 2-1 16,-1-2-1-16,-5-2 0 0,3 1 7 0,-4-4-5 16,1 4-1-16,-1-2 5 0,-3 1-4 0,2-2 7 15,3 1-6-15,0-2 3 0,-5 4 0 0,7-5 3 16,-2 5-3-16,0-1-5 0,2 0 7 0,5-1-3 16,11 2 0-16,-19 0 3 0,19 0 0 0,-13-2-2 15,13 2-2-15,0 0 1 0,0 0-5 0,-18 2 1 16,18-2 5-16,0 0-3 0,-11 2 2 0,11-2-4 15,0 0 4-15,0 0-2 0,0 0-5 0,-7 9-12 16,7-9-17-16,0 0-11 0,0 0-18 0,-6 10-19 16,6-10-24-16,0 0-31 0,0 0-183 0,0 0-344 15,19 11 152-15</inkml:trace>
  <inkml:trace contextRef="#ctx0" brushRef="#br0" timeOffset="130981.1044">10299 16234 100 0,'4'-10'146'0,"-4"10"-9"16,0 0-11-16,5-9-2 0,-5 9-6 0,0 0-9 15,0 0-9-15,0 0-10 0,0 0-9 0,0 0-8 16,0 0-3-16,-13-12-7 0,13 12 0 0,0 0-8 16,0 0-4-16,-20 5 1 0,20-5-3 0,0 0-1 0,-19 9-4 15,11-3 5-15,-1 1 2 0,-4 0 2 16,1 2-5-16,-1 3 1 0,2 0-1 0,-1-1 2 15,-1 2-2-15,4-3 0 0,1 5 1 0,-4-3 1 16,5 6-3-16,-3 0-2 0,4 0 0 0,-3 6 0 0,6-9-4 16,0 1 0-16,1 6-1 0,4-4 1 0,4-1 1 15,0-1 5-15,-3 2-8 0,7 3 3 16,-1-7-4-16,7 5 2 0,-2-1-3 0,-1-6-4 16,5 5 0-16,-3-6-4 0,0 2 9 0,-2-4-11 15,1 0-4-15,-1 2-4 0,-1-1 0 0,-3 0-3 0,-1-5-2 16,-2 1-15-16,-1 1-16 0,0-1-27 15,-5-6-34-15,3 15-40 0,-3-15-54 0,0 0-54 0,0 0-186 16,-13 10-445-16,13-10 197 0</inkml:trace>
  <inkml:trace contextRef="#ctx0" brushRef="#br0" timeOffset="134844.0924">10714 16284 53 0,'0'0'135'0,"0"0"0"16,0 0-8-16,-8-8-7 0,8 8-7 0,0 0-6 15,0 0-3-15,0 0-6 0,0-13-6 0,0 13-9 16,0 0-4-16,0 0-3 0,0 0-8 0,0 0-5 16,0 0-3-16,8-13-5 0,-8 13-5 0,0 0-2 15,9-8-3-15,-9 8-1 0,0 0 0 0,10-3-4 16,-10 3 1-16,0 0-4 0,9-5 0 0,-9 5-4 15,0 0-7-15,0 0 1 0,0 0-3 0,0 0 1 16,0 0-7-16,19 5 4 0,-19-5-2 0,0 0 1 16,0 0 2-16,8 13 0 0,-8-13 0 0,1 11-2 15,-1-11 1-15,5 10 2 0,-5-10-2 0,0 14-2 0,0-14-3 16,0 13-1-16,0-5 0 0,0-8 0 0,6 18-1 16,-6-12 1-16,0-6-2 0,0 18-4 15,0-8 5-15,0-10-1 0,0 14-3 0,0-3 1 16,0-11 3-16,0 17-4 0,0-17-2 0,-6 16 1 15,6-16-2-15,0 15 1 0,0-15-1 0,0 14 3 0,0-14 2 16,0 11-2-16,0-11-2 0,0 0 1 0,0 17 1 16,0-17 2-16,3 11-1 0,-3-11 0 15,0 10 1-15,0-10 1 0,7 7 3 0,-7-7 4 16,0 0 1-16,8 4 5 0,-8-4-4 0,10 3-3 0,-10-3 1 16,17 0-2-16,-7 1 2 0,6-1-3 0,-4 1-2 15,5-1 1-15,-4 0-4 0,6 0 1 0,-1 0-3 16,-3 0 2-16,5-2 0 0,-2 2-3 0,-2-3-1 15,3 3-1-15,-4 0-2 0,-3 0 3 16,5-3-2-16,1 5-1 0,-5-2-3 0,0-2 1 0,4 2 2 16,-4-1-2-16,-2 2 0 0,-11-1-1 15,19 0 1-15,-10 0-2 0,-9 0 2 0,19 3 0 16,-8-3-3-16,-11 0 2 0,12 3 1 0,-12-3-7 16,0 0-3-16,16 2-11 0,-16-2-14 0,11 6-16 0,-11-6-13 15,0 0-18-15,6 4-15 0,-6-4-9 0,0 0-14 16,0 0-11-16,0 0-16 0,0 0-25 0,0 0-33 15,0 0-122-15,0 0-349 0,0 0 154 16</inkml:trace>
  <inkml:trace contextRef="#ctx0" brushRef="#br0" timeOffset="135151.1957">11037 16342 137 0,'0'0'172'0,"0"0"-17"0,0-12-17 16,0 12-14-16,0 0-9 0,0 0-5 0,0 0-2 16,0 0 2-16,0 0-4 0,0 0 1 0,-13 31-2 15,10-25 1-15,3-6-2 0,-2 25 0 16,1-14-5-16,1 1-4 0,-3 0-5 0,3 5-5 0,0-3-5 16,0 3 0-16,-2-6-7 0,2 3-4 0,0 3-7 15,-1-4-3-15,2-1-5 0,1 0-1 0,1 0-4 16,0 2-6-16,-3-4-3 0,6 1-4 0,-2 2-4 15,-2-6-3-15,-2-7 2 0,4 15-4 0,-1-8 1 16,0 6-4-16,-3-13-3 0,8 14 0 0,-7-6-16 16,-1-8-22-16,3 11-23 0,-3-11-36 0,2 9-24 15,-2-9-25-15,0 0-41 0,7 7-62 0,-7-7-161 16,0 0-422-16,0 0 186 0</inkml:trace>
  <inkml:trace contextRef="#ctx0" brushRef="#br0" timeOffset="135595.8495">11426 16111 60 0,'20'2'159'16,"-7"0"-8"-16,4-1-6 0,-5 3-13 0,4 2-8 16,-1-3-5-16,1 5-6 0,-2 2-2 0,-1 0-4 15,2 1-7-15,-1 2-7 0,-1-2-2 16,0 3 1-16,-2 3-7 0,-1-5-2 0,1 10-4 0,-4-7-2 15,2 1-4-15,0 0-4 0,-7 1-4 0,5 1 3 16,-5 3-6-16,-2-5-6 0,0 1 0 0,0 6 0 16,-2-8-6-16,1 1-1 0,-2 2-7 0,0-3 5 15,1 2-9-15,-4-3-3 0,0 3-2 0,-1-4-3 16,-2 0-2-16,1 1-3 0,-1 1-1 0,0-4-3 16,-1-1-1-16,1 1 4 0,-1 1-4 0,1 0-4 15,-2-4-1-15,2 3-8 0,2-1-20 0,-2-4-20 16,4 3-28-16,-1-1-24 0,6-8-32 0,-10 12-34 15,7-6-29-15,3-6-205 0,0 0-418 0,0 0 185 16</inkml:trace>
  <inkml:trace contextRef="#ctx0" brushRef="#br0" timeOffset="136027.7143">12066 16409 160 0,'0'0'186'0,"0"0"-10"16,15-7-14-16,-15 7-10 0,14-7-7 0,-7 5-8 15,-7 2-5-15,24-2-14 0,-11-1-4 0,2 3-9 16,0 0-3-16,8-1-8 0,-6 1-3 0,3-2-3 16,5 2-9-16,1 0-4 0,-7-4-4 0,2 4-6 15,-2 0-1-15,7 0-5 0,-3-1-2 0,-3-2 3 16,2 6-11-16,-1-7-1 0,-5 5-3 0,4-1-6 16,-1-1-1-16,1 1-3 0,-5 0-5 0,1-2-1 15,-3 2 0-15,2-1-5 0,-15 1 1 0,20 0-5 16,-20 0-1-16,15-2 0 0,-15 2-4 0,13 0-3 15,-13 0-1-15,12-4-2 0,-12 4 0 0,0 0-1 16,0 0-3-16,0 0 3 0,15 4-2 0,-15-4-13 16,0 0-9-16,4 6-22 0,-4-6-20 0,0 0-21 15,0 0-28-15,0 0-25 0,0 0-40 0,-24 25-52 16,24-25-142-16,-16 3-395 0,16-3 175 0</inkml:trace>
  <inkml:trace contextRef="#ctx0" brushRef="#br0" timeOffset="136388.2635">12220 16615 185 0,'15'0'177'0,"4"0"-14"0,-1-1-7 0,3-2-13 16,4 2-4-16,-5-1-11 0,4 1-8 0,2 2-7 15,1-2-6-15,-1-3-6 0,-7 4-7 0,0-2-6 0,7-3-4 16,-7 5-7-16,-2-4-2 0,0 2 0 16,-2 2-7-16,-3-3-2 0,-3 1-7 0,3 1-5 15,-12 1-2-15,20-1-4 0,-20 1-6 0,14-3-1 16,-14 3-7-16,12-1-3 0,-12 1-3 0,11-3 0 15,-11 3-6-15,0 0-2 0,0 0-3 0,0 0-5 0,15 0-3 16,-15 0-10-16,0 0-23 0,0 0-24 16,9 7-24-16,-9-7-32 0,4 7-22 0,-4-7-40 15,6 6-187-15,-6-6-382 0,8 7 169 0</inkml:trace>
  <inkml:trace contextRef="#ctx0" brushRef="#br0" timeOffset="138387.8175">13109 16227 135 0,'0'0'173'0,"0"0"-10"0,0 0-9 0,0 0-14 16,0 0-7-16,0 0-4 0,0 0-13 0,-14-21-8 15,14 21-10-15,0 0-10 0,0 0-5 0,0 0-7 16,6-11-1-16,-6 11-9 0,0 0-4 0,8-11-6 16,-8 11-2-16,7-7-6 0,-7 7-4 0,11-8 0 15,-11 8-6-15,10-8-2 0,-2 4-3 0,-8 4-5 16,13-6-1-16,-3 2 0 0,-1 1-4 0,-1-4-3 15,-8 7 3-15,24-11-4 0,-11 5-2 0,-1 1 2 16,-3 1-6-16,4-2 0 0,-1 3-1 0,-3-1 1 16,2 1-5-16,-11 3 5 0,16-6-2 0,-7 4-3 15,-9 2 3-15,15-6-5 0,-15 6-3 0,12-1 1 16,-12 1-3-16,0 0 2 0,13 0-3 0,-13 0 1 16,0 0 1-16,14 1 2 0,-14-1-5 0,0 0 7 15,9 6-5-15,-9-6-1 0,6 8 3 0,-6-8-1 16,6 9 0-16,-6-9 1 0,1 9-3 0,-1-9 3 15,0 16 1-15,0-16 0 0,0 15 0 0,0-15-1 16,0 13-1-16,0-13 4 0,-1 18 2 0,1-9-2 16,0-9 6-16,-2 19 1 0,-1-12-2 0,3-7 4 15,-3 20-5-15,0-13 5 0,0 2-2 0,3-9 6 16,-6 19-5-16,5-8 1 0,-4 0-1 0,-1-4 0 16,0 6 1-16,2-5 2 0,-2 3 0 0,0-1 0 0,0-1-3 15,-1 3 1-15,-4-2-1 0,4 4 2 0,-5-2-2 16,4-2 2-16,1 3-2 0,-2-2-1 15,-2 2 0-15,4-4 0 0,-2 3 2 0,-1-2-4 16,1 0 2-16,-3 0 0 0,3-1 1 0,-3 2-5 16,1-4 3-16,2 3-4 0,-1-1 2 0,1-2-1 15,-3 3-2-15,5-3 1 0,-2 2 1 0,-2-3-3 0,4-2 0 16,-1 1 1-16,1 0-3 0,-1 1-17 16,8-6 1-16,-10 8 0 0,10-8 2 0,-7 7 3 15,7-7 0-15,0 0 4 0,-6 5-3 0,6-5 5 0,0 0-1 16,0 0 2-16,-9 5 1 0,9-5 5 0,0 0-1 15,0 0 1-15,0 0 1 0,0 0 0 0,0 0 1 16,0 0-3-16,0 0 1 0,0 0-1 16,0 0 1-16,0 0-1 0,37-10-1 0,-27 6 1 15,2 0-1-15,-1 2 0 0,1-2 0 0,6 3-1 0,-4-5-1 16,4 3 1-16,-3-1 4 0,0 1-6 0,2-1 0 16,-2 1 1-16,-2 0-2 0,-4-1 0 0,3 3-3 15,-12 1 3-15,21 0-2 0,-21 0 2 0,18-3-1 16,-18 3-2-16,19 0 0 0,-12 4 0 15,-7-4-1-15,18 4 2 0,-9-1 0 0,-9-3-2 0,15 6 3 16,-4-5-1-16,-4 3 0 0,2-1 2 0,-9-3 0 16,16 5 0-16,-7-1 1 0,3 1 2 0,-3-3 5 15,3 3 1-15,2-3 2 0,1-1 3 0,-1 3-2 16,-3-3-1-16,7 1 5 0,-2-1 0 0,1 1 0 16,-2-4 1-16,4 4 0 0,-1-4 2 0,-3 2-1 15,3-1-2-15,-3-2 8 0,-4-1 1 16,-2 1-1-16,6-1-3 0,-4 3 3 0,-4-5-3 0,2 1 1 15,-9 5-6-15,17-5 1 0,-17 5 2 0,11-7-7 16,-3 4 2-16,-8 3-9 0,0 0-24 0,6-7-32 16,-6 7-36-16,0 0-59 0,0 0-69 0,0 0-286 15,0 0-542-15,0 0 239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4:59.1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 92 0,'0'0'111'15,"0"0"-17"-15,0 0-3 0,0 0-4 0,0 0-13 0,0 0-3 16,47-3-7-16,-47 3-8 0,19 0 0 15,-6 0-8-15,4 0 2 0,-2 0-15 0,4 2 1 16,1-2-3-16,0 0-3 0,7 2-3 0,2-2-5 0,0 1-4 16,-2 2 4-16,2-2-6 0,-1-1-1 0,3 2-1 15,2-2 3-15,-2 2-17 0,10 0 8 16,-3-1 5-16,-8-1-3 0,0 0-10 0,3 3 11 0,-5-2-6 16,4-1-1-16,-3 0 4 0,3 2 7 0,-4-2-6 15,0 1-7-15,4-1 6 0,-7 0-3 0,2 3 4 16,-2-3-5-16,-5 3 7 0,1-3-10 0,-2 0 1 15,0 0-11-15,2 0 11 0,-1 0 2 0,-1 2-4 16,0-2 0-16,-2 0 5 0,4 0 1 0,-2 0-19 16,0 0 15-16,1 0-1 0,-1 0 7 0,1 0-9 15,0 0-2-15,0 2 6 0,-1-2 0 0,2 0-1 16,-1 0 3-16,5 1-18 0,-4-1 15 0,0 1-5 16,4-2 6-16,2 2-2 0,-2 0 0 0,2 2-20 15,0-3 26-15,0 0-9 0,0 0 4 0,-1 0-1 16,3 0-2-16,-4 0 1 0,0 1 4 0,2-1-7 15,-1 0-1-15,0 0 7 0,0 2 0 0,1-4-6 16,0 1 6-16,1-2-3 0,-6 3 1 0,4-2 0 16,-1 1 3-16,0-1-13 0,-4 2-2 0,-1 0 16 15,5-2-2-15,2 2-1 0,-11 0-1 0,2 0 1 16,1-3-4-16,7 0 10 0,-2 2-1 0,-6 1-3 16,1-2 1-16,0 2-13 0,-2 0 14 0,1 0-17 15,1 0 11-15,0 2-2 0,-4-2 0 0,3 0-3 16,2 0 4-16,-1 1-2 0,-1 2 2 0,0 0 2 15,1-3-8-15,2 0 4 0,-2 2 9 0,1-2-1 16,-1 2-1-16,1-1-7 16,1-1 11-16,-2 1-3 0,0 0-13 0,1 2 9 15,-1-2 5-15,-3-1-7 0,10 4 1 0,-5-4 0 0,4 0 0 0,-9 0 4 16,2 0 0-16,0-2-7 0,-1 2 7 0,1-2 4 16,-1 2-6-16,-2-1-3 0,0-2 1 0,0 3 2 0,2-1 0 15,-2 1-8-15,-1-1 12 0,3 0 2 0,-4 1-5 16,2-2 0-16,3 0 4 0,-3 2-4 15,3 0-1-15,-2 0 1 0,-2-3 4 0,2 3 0 16,1-3-4-16,-1 2 7 0,2 1-12 0,1-2 7 0,-1 1-4 16,0 2 4-16,0-1-21 0,6 0 23 0,-5 0 5 15,-2-1-6-15,-1 1-4 0,0-3 7 0,1 3-2 16,-4-1-4-16,4 1 4 0,-4 0-16 0,-1-2 19 16,-12 2-10-16,18-2 7 0,-18 2 4 0,0 0-11 15,16-2 6-15,-16 2-2 0,12 0 0 0,-12 0-1 16,0 0-11-16,0 0-3 0,0 0-15 0,0 0-25 15,0 0-37-15,0 0-127 0,0 0-232 16,-45-1 103-16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5:35.8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14 31 194 0,'-6'-13'276'0,"6"13"-17"0,-3-9-15 16,3 9-24-16,0 0-21 0,-6-10-21 0,6 10-20 15,0 0-18-15,0 0-12 0,0 0-15 0,0 0-12 16,0 0-9-16,0 0-12 0,0 0-4 0,0 0-10 15,0 0-3-15,27 19-30 0,-20-10-17 0,-2 0-27 16,2 3-30-16,1 0-27 0,1 2-35 0,1 2-44 16,-1-2-59-16,-1-1-138 0,3-1-371 0,0 1 164 15</inkml:trace>
  <inkml:trace contextRef="#ctx0" brushRef="#br0" timeOffset="-280.969">-64 405 113 0,'0'0'131'0,"0"0"-3"15,6-5-7-15,-6 5-6 0,0 0-3 0,0 0-4 16,6-10-7-16,-6 10-1 0,0 0 0 0,0 0-10 15,2-12 3-15,-2 12-1 0,0 0-2 0,3-9-2 16,-3 9 2-16,0 0 0 0,0 0-4 0,0 0 0 16,0 0-2-16,0 0-3 0,0 0-1 0,0 0-3 15,0 0-2-15,0 0 4 0,0 0-12 0,0 0-10 16,0 0-2-16,0 0-12 0,0 0-3 0,0 0-4 16,0 0 0-16,0 0 2 0,0 0 1 0,0 0-4 0,0 0 3 15,-6 43 2-15,4-33 2 0,-1 1-3 0,2 7 2 16,-4 0 0-16,5 1 1 0,-1-1-4 15,-1 2 2-15,1-2 1 0,1 0-1 0,0 1-2 16,1-1 1-16,1 0-5 0,-1-1 0 0,4-3 1 0,-1 1-5 16,1-1 1-16,-1 1 5 0,2-6 0 0,0 4-3 15,-3-4-3-15,3-1 6 0,2 0-7 16,1-1 3-16,-2-3-3 0,1 1-2 0,0 0 0 16,3-1-8-16,-2-2 2 0,1 2-2 0,-10-4-2 0,20 4 2 15,-10-4-7-15,-10 0-12 0,19 0-10 0,-7-1-36 16,-12 1-23-16,18-6-30 0,-10 3-41 0,-1-5-48 15,5 1-45-15,-6 0-297 0,2-6-573 16,-2 2 253-16</inkml:trace>
  <inkml:trace contextRef="#ctx0" brushRef="#br0" timeOffset="318.919">372 500 137 0,'0'0'245'0,"12"2"-10"0,-12-2-11 0,16 0-14 15,-4 0-9-15,2 0-9 0,3-1-9 0,-2 2-8 16,5-2-13-16,-1 1-9 0,1 0-8 0,5-3-12 15,-1 0-11-15,1-1-7 0,-4 4-15 0,-5-2-8 16,-1-2-8-16,2 3-5 0,1-1-6 0,-18 2-8 16,32-1-6-16,-17 1-5 0,-15 0-5 0,20-4-6 15,-20 4-3-15,19 0-9 0,-19 0 3 0,0 0-2 16,21-2-6-16,-21 2-8 0,0 0-8 0,13-1-14 16,-13 1-23-16,0 0-22 0,0 0-20 0,0 0-26 15,0 0-33-15,0 0-44 0,0 0-45 0,0 0-243 16,0 0-499-16,0 0 221 0</inkml:trace>
  <inkml:trace contextRef="#ctx0" brushRef="#br0" timeOffset="579.7097">440 659 223 0,'11'0'243'15,"4"-1"-15"-15,3-1-11 0,-2 2-13 0,10-5-15 16,-9 4-18-16,3-3-11 0,-1 3-20 0,-2-1-11 0,2 0-12 16,0 2-10-16,-1 0-14 0,-3-3-8 0,-3 3-7 15,-12 0-7-15,19 0-7 0,-19 0-8 16,21 0-8-16,-13-2-3 0,-8 2-6 0,19 2-4 16,-19-2-4-16,15-2 0 0,-15 2-12 0,14 0-13 15,-14 0-17-15,17 2-23 0,-8-2-23 0,-9 0-25 16,0 0-41-16,39-3-40 0,-27 2-231 0,-12 1-425 0,27-13 188 15</inkml:trace>
  <inkml:trace contextRef="#ctx0" brushRef="#br0" timeOffset="1348.0113">1180 345 90 0,'-12'7'202'0,"12"-7"-19"0,-7 4-15 0,7-4-17 16,0 0-14-16,-11 9-11 0,11-9-15 15,-3 8-4-15,3-8-6 0,0 0-7 0,-1 13-4 16,1-13-2-16,0 0 0 0,7 15-3 0,-7-15-2 0,9 11-2 16,-3-6 1-16,2 0-2 0,-1 0-2 0,-7-5-3 15,20 5-5-15,-4 1-1 0,0-5-7 0,2 3-1 16,8-3-2-16,-2 4-6 0,-5-1-4 0,0-3-5 16,1 1-1-16,-1 1-7 0,-1 2-5 0,0-2 0 15,-2-1-4-15,-1 3-3 0,-3-1 0 0,0-1-5 16,1 1 0-16,-4 2-5 0,-9-6 1 0,14 7-3 15,-7-5 3-15,-7-2-5 0,12 6-3 0,-12-6-1 16,6 7 7-16,-6-7-1 0,6 11 2 0,-6-11 6 16,2 8 5-16,-2-8 2 0,-2 16-3 0,2-16 4 15,-4 15 6-15,4-15-4 0,-8 16 1 0,4-9-5 16,-4 3 0-16,1-2-1 0,-7 2-5 0,5 0 1 16,-4 0 0-16,3-3 2 0,-4 0-6 0,1 1-4 15,4-5 0-15,-3 4-11 0,1-1-14 0,2-1-24 16,2 1-21-16,7-6-28 0,-15 7-28 0,15-7-31 15,-15 4-35-15,15-4-29 0,0 0-248 0,0 0-493 16,0 0 219-16</inkml:trace>
  <inkml:trace contextRef="#ctx0" brushRef="#br0" timeOffset="924.0871">1226 259 28 0,'17'-4'262'15,"-5"3"-12"-15,3-1-14 0,3 1-12 0,-1-3-12 0,12-2-8 16,-2 2-10-16,1 2-9 0,2 0-13 15,-3-1-11-15,1-1-12 0,-1 1-20 0,-2 1-16 16,-7 0-11-16,6 0-6 0,-5 2-10 0,-2-2-11 16,-4 2-1-16,-2 0-14 0,1-2-1 0,-12 2-11 0,19 2-9 15,-12 0-8-15,-7-2-20 0,14 0-21 0,-14 0-21 16,0 0-24-16,0 0-28 0,0 0-27 16,0 0-35-16,0 0-45 0,0 0-240 0,0 0-465 15,0 0 206-15</inkml:trace>
  <inkml:trace contextRef="#ctx0" brushRef="#br0" timeOffset="1537.0699">1753 603 156 0,'10'1'269'0,"-10"-1"-19"0,17-1-23 0,-17 1-20 15,13 3-13-15,-13-3-11 0,11 10-11 0,-10-6-8 16,-1-4-9-16,2 21-7 0,-4-12-8 0,-2 7-15 16,-1 1-8-16,-5-2-11 0,1 5-8 0,-3 1-12 15,-2 0-7-15,1 4-5 0,-5-4-12 0,2 0-33 16,-5 0-50-16,-2-1-65 0,1 1-86 0,-2-2-289 16,2-6-498-16,4-3 220 0</inkml:trace>
  <inkml:trace contextRef="#ctx0" brushRef="#br0" timeOffset="5771.7478">2745 451 39 0,'7'-8'179'0,"-7"8"-8"16,0 0-11-16,0 0-8 0,0 0-8 0,0 0-4 16,3-10-5-16,-3 10-5 0,0 0-6 0,0 0-4 15,0 0-1-15,0 0-4 0,0 0-6 0,0 0-2 16,0 0-4-16,0 0-5 0,0 0-8 0,0 0-5 16,0 0-4-16,0 0-7 0,0 0-10 0,0 0-5 15,0 0-8-15,0 0-5 0,0 0-8 0,0 0-2 0,0 0-7 16,0 0 2-16,0 0-4 0,0 0-3 0,0 27 6 15,0-27-3-15,-1 18-5 0,-1-5 2 0,2 2 2 16,0-2-2-16,0 0 1 0,0 2 3 16,0 0-1-16,0-2 1 0,2 5 0 0,-1-2-4 0,2 0 4 15,-3 0 0-15,0 2 1 0,2-5 11 0,-2 2-12 16,0 2 2-16,0-3-2 0,1 0 3 0,2-3-4 16,-1 6-3-16,-2-4 7 0,3 0-6 0,-3 2 0 15,0 0 0-15,3-1-2 0,-2 0 11 0,1-1-12 16,0-4 3-16,-2-9-7 0,3 23 2 0,-1-12-2 15,1-1 1-15,-3 4-3 0,1-6 0 0,-1-8-1 16,5 16-5-16,-4-8-1 0,-1-8 4 0,0 0 5 16,0 14-8-16,0-14 6 0,2 10-4 0,-2-10 6 15,0 0-9-15,1 9 8 0,-1-9 0 0,0 0 3 16,0 0-5-16,0 0 19 0,0 0 1 0,0 0 4 16,-7 8-5-16,7-8 3 0,-15 0-6 0,15 0 3 0,-21-3-4 15,5 3 0-15,1-4 3 0,-5 1-12 16,4-3-1-16,-3 1-5 0,1-1 3 0,0-1-2 15,0 2 1-15,0-1 2 0,3-1-6 0,-1 0-2 16,2 0 2-16,1 2-7 0,4 0-11 0,-4-1-16 0,2-3-28 16,2 3-12-16,-3-4-38 0,3 5-36 0,2-1-44 15,-5-1-60-15,1-4-69 0,-2 0-261 16,6-2-617-16,-1-2 274 0</inkml:trace>
  <inkml:trace contextRef="#ctx0" brushRef="#br0" timeOffset="6004.0321">2579 209 192 0,'0'-8'278'15,"0"8"-16"-15,0-15-20 0,0 15-23 0,2-13-20 0,-2 13-21 16,1-10-18-16,-1 10-18 0,0 0-12 0,0 0-12 15,12-4-17-15,-12 4-13 0,0 0-24 0,0 0-23 16,19 8-27-16,-13-2-32 0,2 0-40 16,-8-6-37-16,18 16-40 0,-14-7-73 0,2-3-111 0,0 3-347 15,0-2 154-15</inkml:trace>
  <inkml:trace contextRef="#ctx0" brushRef="#br0" timeOffset="6315.0425">3138 477 241 0,'0'0'246'0,"21"-2"-10"16,-10 2-14-16,2 0-14 0,7-4-8 0,-4 2-4 15,11 0-21-15,0-1-10 0,-2-2-10 0,2 4-3 16,0-1-10-16,3-1-8 0,-2 1-11 0,-1 0-7 15,-8 2-6-15,8 0-6 0,-9-1-8 0,0-1-12 16,-3-1-7-16,0 3-3 0,-4-1-11 0,-11 1-6 16,21-3-7-16,-12 3-2 0,-9 0-7 0,17 3-9 15,-17-3 1-15,10 0-4 0,-10 0-2 0,0 0-10 16,14 2-12-16,-14-2-14 0,4 7-16 0,-4-7-15 16,0 0-24-16,0 0-32 0,0 0-35 0,-18 26-40 15,11-21-39-15,-7 4-73 0,14-9-156 0,-22 10-474 16,8-5 210-16</inkml:trace>
  <inkml:trace contextRef="#ctx0" brushRef="#br0" timeOffset="6525.9775">3223 725 242 0,'0'0'271'0,"20"-2"-18"16,-5-3-14-16,4 5-13 0,0-6-21 0,7-1-14 15,-2 3-19-15,6 1-19 0,-5-1-16 0,-1 2-8 16,1 0-16-16,-6-1-12 0,1 3-8 0,-4 0-3 0,2 3-26 16,0-1-21-16,-4-1-28 0,-4-1-27 15,0 1-32-15,-10-1-36 0,20 4-42 0,-13-4-36 16,2 3-230-16,-9-3-418 0,0 0 185 0</inkml:trace>
  <inkml:trace contextRef="#ctx0" brushRef="#br0" timeOffset="6889.5139">3901 513 205 0,'0'-13'256'0,"5"-2"-11"16,-2 1-17-16,3-1-18 0,-1 1-13 15,-2-1-19-15,6-8-20 0,-2 12-14 0,1-6-14 0,-2 4-12 16,0-3-8-16,-2 3-14 0,7-4-9 0,-4 3 0 15,-1 1-6-15,0 5 2 0,-5-2-10 16,-1 10-3-16,8-13-3 0,-4 6-2 0,-4 7-10 16,3-11-5-16,-3 11-5 0,0 0-2 0,5-8-7 0,-5 8-8 15,0 0-8-15,0 0-1 0,0 0 1 0,0 0-6 16,0 0-1-16,0 0 0 0,4 28-4 0,-2-17 1 16,-2 6 7-16,1-3-3 0,1 0 6 0,1 9-3 15,0-5 5-15,1 0 1 0,2 3 6 0,0 4-7 16,0-1 4-16,-3-4 9 0,3-1-14 0,0-2 1 15,0 7 1-15,-3 0-6 0,4-1 0 0,-2-7 0 16,-1 1 1-16,-1 7-4 0,0-9-2 0,-1 2-15 16,-1-3-26-16,-1 2-36 0,0-4-41 0,-1 2-58 15,1-14-54-15,-2 24-293 0,-1-16-553 0,3-8 244 16</inkml:trace>
  <inkml:trace contextRef="#ctx0" brushRef="#br0" timeOffset="7442.6296">5186 160 166 0,'0'0'250'16,"6"-8"-15"-16,-6 8-20 0,0 0-24 0,0 0-15 15,0 0-21-15,0 0-13 0,0 0-13 0,0 0-7 16,18 14-7-16,-18-14-3 0,9 15-3 0,-6-3 2 16,4 3-14-16,2 0 2 0,-1 5-3 0,-2-2-3 15,1 6-1-15,1 0-4 0,-2-2-4 0,3 1-6 0,-2 3-1 16,0-2-1-16,2-1-5 0,-1 1-4 15,1 2-2-15,-3-8-12 0,0-1 1 0,-2 3-8 0,1 3-2 16,1-8 2-16,-2 4-8 0,2-2-2 16,-3-2-4-16,2 2-4 0,-4-1-4 0,2-1 4 0,-1-1-2 15,-2 1-5-15,0-4 0 0,0 3-3 0,0-14-4 16,0 19-9-16,-2-8-19 0,-2-4-16 16,4-7-18-16,-6 18-21 0,1-11-31 0,2 3-34 15,-4-7-36-15,7-3-32 0,-11 10-29 0,11-10-244 0,-13 3-514 16,13-3 227-16</inkml:trace>
  <inkml:trace contextRef="#ctx0" brushRef="#br0" timeOffset="7829.9561">5070 646 152 0,'0'0'189'0,"0"0"-11"0,0 0-19 16,0 0-15-16,0 0-11 0,0 0-10 0,27-8-11 15,-27 8-7-15,25 0-7 0,-10 3-5 0,4-3-7 16,1 0-3-16,6 4-1 0,1-3-1 0,-1 3-1 16,2 0 5-16,2 0-7 0,0-3-2 15,13 1 0-15,-15 0-3 0,4 2 2 0,8-4-3 0,0 3-3 16,-13-3-7-16,15 0-4 0,-9 0-6 0,-1 0-5 16,-5 2-2-16,3 0-4 0,-6-4-6 0,-2 0-5 15,-5 2-2-15,-1-1 0 0,-1-1-4 0,-3 1 4 16,-12 1 0-16,16-5-1 0,-5 2-7 0,-11 3-2 15,9-10-1-15,-5 3 0 0,-4 7-4 0,0-13 0 16,0 13 0-16,-4-18 5 0,-2 11-7 0,-2-2-5 16,-1 1 0-16,-4 1-2 0,-4-4 0 0,3 5-1 15,-4 1-1-15,0-1-1 0,-3 2 0 0,3 1 1 16,0-1 1-16,-1 3-1 0,-1-1 8 0,5 4-10 16,-4-1-1-16,4-1-12 0,-1 4-12 0,1 0-22 15,1-1-17-15,2 0-22 0,4 0-34 0,8-3-22 0,-14 6-40 16,7-1-68-16,7-5-132 0,0 0-414 15,-8 6 184-15</inkml:trace>
  <inkml:trace contextRef="#ctx0" brushRef="#br0" timeOffset="8743.7453">6846 320 61 0,'0'0'167'0,"0"0"-16"0,-12 4-9 0,12-4-6 16,0 0 1-16,-7 8-14 0,7-8-2 0,0 0-4 15,0 0 1-15,0 0-3 0,1 13-3 0,-1-13-2 16,0 0-6-16,0 0-2 0,9 17-1 16,-9-17-1-16,5 11-6 0,-1-4-4 0,3-1-3 0,1-3-3 15,-8-3-4-15,15 8-7 0,-5-4 0 0,2-1-9 16,-3 2-5-16,3-1-7 0,3 1-4 0,-2-1-3 16,7 2 0-16,-7-1-9 0,5 1-2 0,0-1-3 15,-2 0 0-15,2 2-3 0,-1-3-1 0,2 3-3 16,-5 0-5-16,-1-3 2 0,3 3-2 0,-2-1-4 15,-2 3 0-15,0-3-2 0,-2-3-3 0,-1 4-3 16,-2 1 1-16,2-1 0 0,-1 1 4 0,-2 0-7 16,0 0 2-16,-2-1-1 0,2 4 0 0,-1-5-2 15,-4 4 1-15,4 0-2 0,-4 0 3 0,-1-10 2 16,2 19-1-16,-2-9 2 0,0-10 3 0,-2 16-1 16,-2-8 12-16,4-8-3 0,-14 18-3 0,5-13 5 15,-4 2-3-15,2-1 0 0,-5 0 0 0,1-5-5 16,-1 5 1-16,-4-5 0 0,1 1-1 0,3 0-2 15,-2 0-9-15,1 3-17 0,5-4-27 0,-7 0-30 16,3 3-37-16,-1-4-41 0,2 3-46 0,-1 0-62 16,2-3-200-16,14 0-493 0,-16 1 219 0</inkml:trace>
  <inkml:trace contextRef="#ctx0" brushRef="#br0" timeOffset="8319.3731">6865 320 28 0,'0'0'242'0,"8"-17"-9"15,-8 17-16-15,7-6-8 0,-7 6-14 0,12-4-13 16,-3 0-11-16,-9 4-10 0,26-4-9 0,-13 1 0 15,5 0-15-15,1 2-8 0,-2 1-6 0,8-4-8 16,-6 2-6-16,10 2-7 0,-10 0-5 0,5-4-9 16,1 4-5-16,1 0-9 0,-7 4-4 0,0-8-10 15,-1 8-4-15,0-2-5 0,-1-4-4 0,-4 2-8 16,0 0-2-16,-13 0-3 0,21 0-18 0,-10 0-16 16,-11 0-19-16,13 0-28 0,-13 0-34 0,0 0-18 0,0 0-20 15,0 0-41-15,0 0-41 0,0 0-247 16,0 0-484-16,0 0 214 0</inkml:trace>
  <inkml:trace contextRef="#ctx0" brushRef="#br0" timeOffset="11053.6432">2679 1731 2 0,'0'0'227'0,"0"0"-15"15,0 0-7-15,0 0-12 0,-19-21-8 0,19 21-7 0,0 0-5 16,0 0-12-16,0 0-7 0,0 0-9 0,0 0-7 16,0 0-8-16,0 0-9 0,0-15-14 0,0 15-6 15,0 0-7-15,0 0-15 0,0 0-9 0,0 0-9 16,0 0-6-16,0 0-7 0,0 0-4 0,0 0-2 16,0 0-10-16,0 0-2 0,0 0-1 0,0 0-3 15,0 0 1-15,0 36-4 0,0-36-2 0,1 20 0 16,-1-9 1-16,2-1 9 0,1 4-13 0,-2-2 2 15,-1 1 4-15,2 0-6 0,1 4 3 0,-2-3 0 16,1 2-1-16,-1-3-2 0,4 0 0 0,-4 2 4 16,-1-1 3-16,5 1-5 0,-4 0-2 0,1 0 5 15,-2-1-6-15,2 0 1 0,0 1-1 0,-1-2 0 16,-1-2-1-16,5-2-5 0,-5 7 15 0,1-7-12 16,-1-9-1-16,5 22-1 0,-5-12 1 0,1-1 0 15,1 2-6-15,-2-11 6 0,4 17 0 0,-4-9-1 0,0-8-1 16,5 14-5-16,-4-5 7 0,-1-9-6 0,2 11 1 15,2-4 3-15,-4-7 0 0,3 15 8 16,-3-15-8-16,0 10 2 0,0-10 1 0,3 14-3 16,-3-14-1-16,0 0 1 0,-3 14 3 0,3-14 0 0,0 0 2 15,-1 12 2-15,1-12 4 0,0 0-6 0,0 0 5 16,-2 9-1-16,2-9 10 0,0 0-9 16,0 0 18-16,-12 7-9 0,12-7 6 0,-7 7-6 15,7-7 2-15,-12 3-10 0,12-3 7 0,-12 4 2 0,12-4-16 16,-10 2 8-16,10-2 1 0,-17 4 9 15,17-4-14-15,-15 0-10 0,15 0 14 0,-18 1-4 16,9 1-7-16,9-2-6 0,-17-2 6 0,17 2-7 0,-17-1-4 16,17 1 15-16,-19-3-2 0,19 3-8 0,-18-1-1 15,9 0-17-15,9 1-12 0,-16-7-18 0,8 3-16 16,8 4-17-16,-13-11-24 0,5 4-24 0,1 0-32 16,1 0-46-16,0-6-32 0,4-2-51 0,-2 2-256 15,2-5-585-15,-2-6 259 0</inkml:trace>
  <inkml:trace contextRef="#ctx0" brushRef="#br0" timeOffset="11931.6208">3270 2014 101 0,'0'0'224'16,"13"8"-9"-16,-13-8-2 0,13 5-8 0,-13-5-6 0,23 0-5 15,-7 0-8-15,1 0-9 0,8 0-6 0,-4 0-11 16,-2-4-9-16,2 4-16 0,-1-1-13 0,-1 1-15 16,0 0-9-16,-1 0-9 0,-3-1-13 0,0 1-3 15,1-1-7-15,-16 1-11 0,21 0-1 0,-12 1-14 16,-9-1-20-16,17 0-18 0,-17 0-22 0,13 0-30 16,-13 0-30-16,11 2-39 0,-11-2-35 0,0 0-39 15,11 0-227-15,-11 0-454 0,0 0 200 0</inkml:trace>
  <inkml:trace contextRef="#ctx0" brushRef="#br0" timeOffset="11683.9849">3258 1828 290 0,'0'0'286'0,"0"0"-13"15,0 0-22-15,0 0-7 0,19-4-29 0,-19 4-16 16,0 0-17-16,15-7-10 0,-15 7-15 0,16 1-13 16,-16-1-11-16,15 0-11 0,-15 0-9 0,21 0-5 15,-10 0-10-15,-11 0-9 0,21 3-1 0,-13-3-5 16,4 1-10-16,-12-1-2 0,21 0-10 0,-7 2-1 15,1-2-5-15,0 0 7 0,-1 0-11 0,-14 0-10 16,27 0-3-16,-12 0-10 0,-3 4 3 0,-12-4-4 16,21-4-6-16,-9 4 2 0,0 5-4 0,-12-5-2 15,21 0-6-15,-12 1-8 0,-9-1-14 0,19 5-18 16,-13-5-15-16,-6 0-19 0,0 0-23 0,13 4-11 0,-13-4-19 16,5 7-23-16,-5-7-25 0,0 0-31 15,0 0-27-15,-19 15-241 0,7-13-500 0,3 1 221 16</inkml:trace>
  <inkml:trace contextRef="#ctx0" brushRef="#br0" timeOffset="12366.6591">3959 1912 29 0,'0'-11'283'0,"0"11"-15"0,1-11-21 15,-1 11-17-15,6-10-15 0,-3 2-22 16,-3 8-15-16,11-13-13 0,-5 6-5 0,-4-4-12 16,3 1-12-16,1 1-15 0,1 0-8 0,-4 0-3 0,3-2-10 15,0 4-6-15,0-3-4 0,0-1-6 0,0-2-5 16,0 1-4-16,-3 3-7 0,3-2-2 16,-1 4-4-16,-5 7-2 0,7-14-8 0,-7 14 4 15,6-8-3-15,-6 8-1 0,6-11 10 0,-6 11-19 0,3-6-5 16,-3 6-6-16,0 0-10 0,0 0-1 15,7-7-3-15,-7 7-4 0,0 0 0 0,0 0-3 16,0 0 1-16,6 24 1 0,-3-15-4 0,-1 2 9 0,1 1-10 16,1 6 2-16,1-3 13 0,-2 2-10 0,-2 1-5 15,5-2 12-15,-1 1 0 0,-2 7-4 0,3-6 6 16,-2-1-3-16,2 3 6 0,-4-5-10 0,2 3 3 16,-1 0 5-16,2-1-7 0,-3-3 1 0,3 0-3 15,-4 1 2-15,2-2-5 0,-1-3 18 0,-1 0-18 16,-1 1 0-16,0-11 3 0,2 17-5 0,-2-6-17 15,0-11-25-15,3 16-29 0,-3-16-27 0,-6 16-38 16,1-9-50-16,5-7-56 0,-3 13-88 0,3-13-221 16,-7 6-588-16,7-6 261 0</inkml:trace>
  <inkml:trace contextRef="#ctx0" brushRef="#br0" timeOffset="23089.8672">4657 2027 150 0,'0'0'170'0,"0"0"-6"0,7-7-5 0,-7 7-3 32,0 0-1-32,0 0-11 0,0 0-8 0,0 0-6 0,0 0-9 15,0 0-15-15,0 0-6 0,0 0-14 0,0 0-11 0,0 0-8 0,0 0-6 0,0 0-5 16,0 0-5-16,0 0-2 0,-18 24-6 0,11-17-4 16,-4 6-7-16,-2-1-2 0,-1 1 0 0,3 0-3 15,-7 3-4-15,4-1-1 0,5 0-22 0,-9 4-20 16,3-2-26-16,2 5-39 0,3-9-35 0,-1 0-71 15,-4 0-129-15,5-1-347 0,2-1 153 0</inkml:trace>
  <inkml:trace contextRef="#ctx0" brushRef="#br0" timeOffset="24575.5796">5726 1779 152 0,'0'0'182'0,"0"0"-15"16,0 0-17-16,0 0-13 0,0 0-13 0,0 0-16 15,0 0-6-15,0 0-12 0,0 0-4 0,0 0-10 16,0 0-3-16,0 0-2 0,0 0-11 0,0 0 0 0,0 0-10 15,-10 31 6-15,10-31 6 0,0 0 4 0,0 0-1 16,8 14 6-16,-8-14 7 0,11 5-2 0,-11-5 0 16,16 2 0-16,-4 2-6 0,2-4-3 15,2 0-7-15,2 0-7 0,-3 0-3 0,4 0-6 0,1-5-2 16,-1 4-5-16,0-4-3 0,1 2-4 0,2-5 4 16,-2 2-9-16,-3 3-1 0,0-2-2 0,1-7 0 15,-5 5-5-15,1-1 8 0,-2-2-11 0,1 0-2 16,-4-1 4-16,1 1-4 0,-1-1-4 0,-4 2 1 15,1-7-3-15,-3 6 4 0,-2 1-4 0,-1 9 0 16,0-20-6-16,0 20 5 0,-7-20-5 0,4 13 2 16,-8-4-2-16,2 0 1 0,-1 3 1 0,0 0-6 15,-2 0 6-15,1 5-2 0,-2-1-3 0,4-2 3 16,-6 6-1-16,-2-4 1 0,17 4-4 0,-23 0 3 16,6-1-1-16,4 1-1 0,-2 1-1 0,1-1 3 15,3 4-2-15,-3 2-1 0,2-2 2 0,3 3 0 16,-4 1 1-16,1 2 0 0,4-3-1 0,1 0 2 15,1 0-2-15,0 4 2 0,2-1-2 0,-1 4 5 16,2-6-4-16,3-8 1 0,-6 20-3 0,9-10 4 0,-3-10 0 16,2 21-1-16,4-14 1 0,-3 3-1 15,5-2 1-15,1 3 1 0,3-2 0 0,-3-1-1 16,5 1-3-16,-1-2 3 0,1-3-5 0,2 0 0 16,-6-2-5-16,7-1-2 0,-2 2-3 0,-2-2 0 15,1 1-1-15,-1-2-1 0,-13 0 2 0,21 0 3 16,-9-2-2-16,-2-2 0 0,-10 4 5 0,18-3-4 15,-9-1 1-15,-9 4 6 0,14-7-3 0,-7 1 4 16,-7 6-6-16,9-8 2 0,-3 4-2 0,-6 4 7 0,10-10 1 16,-10 10-3-16,5-6 3 0,-5 6 1 0,0 0-2 15,0 0-1-15,12-5 2 0,-12 5-4 0,0 0-2 16,0 0 1-16,0 0-1 0,0 0 3 0,0 0-1 16,7 15-2-16,-7-15 5 0,0 18 0 0,0-7 8 15,-1 4 1-15,1 0-1 0,-2 3 2 0,-1 4 9 16,2 1 1-16,-2 0 3 0,-2 2 2 0,4-9 1 15,1 7 1-15,1-2-1 0,-1 3 1 0,2-3 0 16,-2-5 0-16,3 9 1 0,0-8 7 0,-3-2-9 16,1 3-5-16,2 0-1 0,-1-5 2 0,2 3-2 15,-2-1-1-15,-1-4-1 0,2 1 2 0,0-1-3 16,-1-3-2-16,2 3-1 0,1-4-1 0,-5-7 3 16,6 18-1-16,-5-11-7 0,2 3-12 0,-3-10-23 15,6 11-29-15,-2-5-30 0,-4-6-34 0,2 10-31 16,-2-10-50-16,0 0-231 0,0 0-471 0,0 0 210 15</inkml:trace>
  <inkml:trace contextRef="#ctx0" brushRef="#br0" timeOffset="24963.9418">6607 1828 192 0,'0'0'207'0,"0"0"-11"16,20-4-9-16,-20 4-11 0,18 0-8 0,-3 0-5 15,-4 4-14-15,6-8-5 0,2 8-6 16,-2-4-5-16,2 1-6 0,0-1-8 0,5 0-9 0,-4 0-5 15,5 1-7-15,0-1-5 0,1-1-3 0,-7 2-5 16,4-2-9-16,-6 0 0 0,6 1-8 0,-4-4-6 16,7 4-5-16,-7 0-3 0,-3 0-8 0,1-2-4 15,2 1-3-15,-7-2 0 0,3 0-7 0,1 3-3 16,-4-2-2-16,-12 2-9 0,17-2 1 0,-7 1 1 16,-10 1-6-16,15-3 0 0,-15 3-15 0,0 0-15 15,13-1-16-15,-13 1-16 0,0 0-21 0,0 0-21 16,0 0-24-16,0 0-28 0,0 0-37 0,-35 11-35 15,18-7-205-15,1-3-451 0,-1 1 199 0</inkml:trace>
  <inkml:trace contextRef="#ctx0" brushRef="#br0" timeOffset="25187.6311">6733 2007 143 0,'10'2'225'0,"-10"-2"-13"0,25-2-15 16,-7 4-14-16,2-4-10 0,5 2-14 0,-6-1-14 0,10-3-10 15,-1 4-12-15,-1-3-16 0,3 3-6 0,-2 0-12 16,-4-1-10-16,-6 2-8 0,1-1-7 0,1 0-22 16,-2 3-21-16,-2-3-28 0,-4 1-34 15,-2-1-30-15,-10 0-56 0,20-4-211 0,-11 1-365 0,-9 3 162 16</inkml:trace>
  <inkml:trace contextRef="#ctx0" brushRef="#br0" timeOffset="26935.9017">7605 1726 42 0,'0'0'203'0,"11"1"-16"0,-11-1-17 16,0 0-17-16,14 6-10 0,-14-6-12 0,8 8-9 16,-8-8-9-16,12 11-5 0,-5-5-5 0,-1 3 1 15,-1-1-6-15,4 3-4 0,-3 1-5 0,1 0-4 16,2 0-3-16,0 1-4 0,-2 1-2 0,-1-3-6 15,0 1-2-15,2 0-4 0,-2 1-1 0,-3-3-5 16,7 1 0-16,-7 4-7 0,2-9-4 0,1 5-1 16,-3-2-6-16,3-1-2 0,-2 0-1 0,1 2-3 15,-1-3 0-15,-4-7-5 0,6 17 1 0,-2-10-4 16,-4-7 1-16,3 7-4 0,-3-7 0 0,9 10 1 16,-9-10-1-16,3 7-3 0,-3-7 1 0,0 0 0 15,0 0 3-15,8 7 3 0,-8-7 4 0,0 0-3 16,0 0 0-16,0 0-6 0,0 0 3 0,0 0-5 0,19-14-1 15,-19 14-5-15,9-13 3 0,-4 3-4 16,-1 2 1-16,4-6-3 0,-1 1-1 0,2-1-3 0,-3 1-5 16,0-1 1-16,1-2-3 0,2 3 2 0,-1-1-6 15,-5 0 3-15,3-2 4 0,0 3 0 16,1 0-3-16,-4 2-3 0,0-2 1 0,-3 2-1 16,8 4 14-16,-8 7-13 0,6-18 0 0,-6 18 1 0,3-13-2 15,-3 13 2-15,3-6 10 0,-3 6-16 0,0 0 3 16,1-12-2-16,-1 12 0 0,0 0-3 0,0 0-1 15,0 0 1-15,0 0 4 0,0 0-1 16,0 0-1-16,0 0 0 0,0 0 10 0,19 23-9 0,-13-17 3 16,-6-6-2-16,6 18 3 0,-3-9-2 0,2 1 2 15,1-2 1-15,0 4 12 0,0-3-13 0,1 1-2 16,2 1 2-16,-1 0 2 0,3-2 0 0,-3 2 2 16,1 0-2-16,1-5 6 0,-1 1-2 0,-4 0-3 15,7 0 0-15,-5-2 2 0,2 0 0 0,-3 0 2 16,4-1-2-16,-10-4 3 0,14 6-3 0,-5-3-1 15,-9-3-3-15,13 2 8 0,-13-2-3 0,12-2 3 0,-12 2-1 16,14-3-1-16,-14 3-2 0,13-10 1 16,-7 5-2-16,-6 5 1 0,13-11 1 0,-4 2-1 15,-6 0 1-15,5-4-2 0,-2 6-1 0,-2 0 0 16,2-4 4-16,-3 2-3 0,3 1-4 0,-6 8 1 16,8-13-1-16,-2 6 5 0,-6 7-4 0,6-11-4 15,-6 11 7-15,1-7-4 0,-1 7-8 0,0 0 5 16,0 0-3-16,0 0 3 0,0 0-3 0,0 0 2 0,0 0 0 15,0 0 9-15,18 20-6 0,-17-12-5 0,5-1 3 16,-6-7 6-16,6 16-3 0,-3-7-1 16,2 0 2-16,-2-1-3 0,3 0 6 0,-6-8-2 15,9 13 3-15,-5-9-1 0,2 5-1 0,0-4 5 0,-6-5-1 16,14 8 0-16,-4-2-2 0,-1-3 3 0,1-1-2 16,-10-2 3-16,20 2-3 0,-8 0 4 0,-2-2-5 15,-10 0 2-15,23 0 9 0,-10-4-11 0,-4-1-3 16,4-1 3-16,4 1-2 0,-4 1-1 0,2-9-6 15,-2 6 0-15,4 2-6 0,-4-5-3 0,1 3-2 16,1-3 1-16,-2 2-3 0,0 2 1 0,-1 0 2 16,-4 1 2-16,-2-1-2 0,-6 6 7 0,10-4-5 15,-10 4 0-15,9-6-1 0,-9 6 1 0,0 0 3 16,0 0 1-16,14 0-1 0,-14 0 0 0,0 0 4 16,0 0-4-16,0 0 3 0,9 16 4 0,-9-16-1 15,4 11-1-15,2-5 2 0,-6-6 0 0,9 12 2 16,-6-6 6-16,-3-6-4 0,10 11 2 0,-1-5 3 15,2 2-2-15,-4-5 2 0,11 5 0 0,-4-5 2 16,5 2 1-16,-3-2-5 0,4 1 2 0,2-1 1 0,-2 0 0 16,-4-3-1-16,3-3-1 0,1 3 1 15,-1 0 4-15,0-3-2 0,-2-1-3 0,2 1 3 16,1-2-5-16,-4 1 1 0,0-6 3 0,-2 0-1 16,-2 2-4-16,-5-3-3 0,2 1-2 0,-1-3-2 0,1 2-4 15,-6-6-7-15,-3 6 5 0,0 0 4 0,0 11 1 16,-12-24-2-16,1 11 2 0,1 5-2 15,-5-3 3-15,1 9-1 0,1-6-4 0,-6 3 3 16,2 0 3-16,1 5-3 0,1 0 3 0,-4 3-3 0,2-2 4 16,1 5-4-16,2-1 1 0,1 0 2 15,1 0-3-15,-1 5 2 0,4 0 2 0,-2 1-1 16,8-1 3-16,-3 2-2 0,2-3 5 0,1 2-3 0,3-11-1 16,0 20-1-16,3-9 1 0,1 0 1 0,2 2 3 15,-3-6-1-15,8 3 1 0,-2-5 0 0,4 5 3 16,-1-3-2-16,-2 0-1 0,4-4 0 0,2 1 4 15,1-3-4-15,0 2 9 0,3-2-11 0,-1-1 1 16,-2 0 3-16,-1-1-1 0,11-3-4 0,-8 0-1 16,-2 1 0-16,-1-5 0 0,9-1-18 0,-2 0-2 15,-1 1 0-15,1-4-10 0,-7 2-2 0,3-4 4 16,1 3 0-16,-7 4 2 0,4-2 1 0,-1 0 4 16,-4 3 1-16,-5-1 7 0,-1 1 1 0,-6 6 2 15,14-8 1-15,-14 8-2 0,9-5 1 0,-9 5 1 16,0 0-1-16,0 0 0 0,10-5 0 0,-10 5 1 0,0 0 3 15,0 0 4-15,0 0-1 0,0 0-1 16,6 17 0-16,-6-17 7 0,0 11-3 0,0-11 10 16,5 9 6-16,-5-9 4 0,6 11 9 0,-6-11 4 15,8 8 7-15,-3-4-1 0,-5-4 4 0,9 8 3 0,-3-3 0 16,-6-5-3-16,10 5 0 0,-10-5-1 0,17 2-2 16,-8-2-4-16,-9 0-1 0,19 0 2 15,-19 0-7-15,22-2-3 0,-5-3 0 0,-4 2 1 16,1 0-7-16,2-2-1 0,0-2 2 0,-1 1-7 0,2 1 2 15,-1-3 3-15,7-3-7 0,-7 3-1 0,0 1-4 16,1-3 4-16,2 6-6 0,-5-2 12 0,2-1-15 16,-4 3 5-16,1-1-4 0,1 0 3 0,-5 1-3 15,-9 4 1-15,19-2-4 0,-11-2-2 0,-8 4 2 16,14-1-1-16,-14 1 2 0,17 0-3 0,-17 0 0 16,16 6 1-16,-7-1 1 0,-1 1-1 0,4-1 0 15,-5 1 2-15,7 4 3 0,0-1 0 0,3 3 6 16,4 2-4-16,-6-3 2 0,8 2 6 0,-3-2-3 15,-1 1 3-15,4 0-3 0,-1-3 3 0,3 4-5 16,-1-3 1-16,-1 1 1 0,2-3-1 0,-3 2-2 16,2 0 2-16,-7-4-4 0,0-1 4 0,-3 1-3 15,2-3-1-15,-5 1-6 0,1-1-2 0,-5-3-13 16,-7 0-1-16,18 4-10 0,-18-4-14 0,10 0-19 16,-10 0-30-16,0 0-27 0,0 0-32 0,0 0-42 15,0 0-26-15,3-17-215 0,-3 17-467 0,0 0 207 16</inkml:trace>
  <inkml:trace contextRef="#ctx0" brushRef="#br0" timeOffset="27184.0698">10321 1681 105 0,'-11'10'204'0,"-3"-2"-9"16,0 4-11-16,1 0-5 0,-1 1-16 0,-4 3-8 0,-1 1-12 16,6 3-10-16,-4-3-8 0,1 1-10 0,-1 0-12 15,1 1-10-15,1 3-11 0,-3 0-5 0,0-2-7 16,2-1-5-16,-4 4-3 0,4 0-9 16,-3-4-11-16,-1 1-37 0,1 2-40 0,-3-2-45 0,5-4-52 15,-2-1-219-15,5-4-381 0,1 0 168 0</inkml:trace>
  <inkml:trace contextRef="#ctx0" brushRef="#br0" timeOffset="29031.9674">10947 1360 84 0,'0'0'175'0,"0"0"-2"16,0 0-9-16,0 0-12 0,0 0-13 0,0 0-10 16,0 0-13-16,0 0-9 0,0 0-11 0,0 0-10 15,0 0-4-15,-22-13-7 0,22 13-3 0,0 0-9 16,-27 3-5-16,15 0-5 0,-1 1-5 0,-4-1-3 16,1 1 0-16,2-1-6 0,-2 1-4 0,6-2-4 15,-5 3-4-15,1 2 0 0,5-1-3 0,2-1-6 16,-2 1 2-16,0 1-7 0,5 0 0 0,-5 0 2 15,1 3-1-15,8-10-4 0,-9 20-1 0,8-13 6 0,-2 2-7 16,3-9 1-16,-3 17 2 0,3-17-5 16,0 14 2-16,1-1 1 0,-1-13-3 0,5 15 2 15,-1-2-1-15,2-5-1 0,0-2 0 0,-1 3-3 16,4-3 1-16,1 1 2 0,-1 0-2 0,-2 3-2 0,-1-5 2 16,5 2-1-16,-2-5-1 0,-2 4 2 0,2-1-1 15,2 1 3-15,-11-6-5 0,14 7-1 0,-8-1 2 16,2-1-5-16,-8-5 5 0,12 7-4 15,-8-1 1-15,-4-6 1 0,11 7-2 0,-11-7 1 0,4 8-2 16,-4-8 3-16,5 7-5 0,-5-7 7 0,3 13 1 16,-3-13 3-16,-3 12 2 0,3-12 6 0,-6 12 0 15,-2-7 9-15,8-5-1 0,-10 13-4 0,1-5 7 16,1-4-1-16,-1 2-1 0,1-1-3 0,0 1-1 16,-4-1 2-16,2 0-3 0,1-2-2 0,9-3-3 15,-14 7 2-15,5-3-4 0,9-4 5 0,-16 7-6 16,16-7-2-16,-10 5 0 0,4-3 0 0,6-2-2 15,-11 6 1-15,11-6-1 0,0 0-1 0,0 0 1 16,-9 7-1-16,9-7-3 0,0 0 3 0,0 0-4 16,0 11 2-16,0-11-1 0,0 0 4 0,0 0-1 15,0 0-1-15,14 11-3 0,-14-11 3 0,12 6 0 16,-2-2-4-16,-1-3 1 0,1 2 3 0,2 0-4 16,2-2-2-16,-2 1 1 0,1 2 4 0,0-2-1 15,-1 0-2-15,3 1-1 0,-3 2 2 0,2-4-1 0,-5 3-3 16,-9-4 4-16,18 1-2 0,-12 2-4 15,-6-3 2-15,13 4 0 0,-13-4 2 0,6 7-3 16,-6-7-1-16,9 6 1 0,-3 0 2 0,-6-6-1 16,4 9 3-16,-4-9-3 0,3 13 4 0,-3-13-2 0,6 12 3 15,-6-2-1-15,0-10 4 0,-3 17 10 0,3-17-4 16,-3 21 2-16,-1-8 3 0,1 2 2 0,-3-1 1 16,0 0-1-16,0 0 3 0,-2 2 0 15,2-1 0-15,-1 1-3 0,1 0-1 0,0-1 2 0,0 3-2 16,-1-2 1-16,4-1 1 0,-3 1-4 0,-2-1 2 15,8 1-5-15,0-2 1 0,-3-2 11 0,6 1-11 16,-9 0-5-16,6 0 6 0,0-2-3 16,0-11 1-16,6 18 3 0,-1-11-2 0,4 6-2 0,-6-5 2 15,4 3-13-15,2-6-21 0,2 3-41 0,0 0-63 16,3-4-70-16,1 0-284 0,3-1-518 0,-3 1 229 16</inkml:trace>
  <inkml:trace contextRef="#ctx0" brushRef="#br0" timeOffset="30053.8533">11407 1841 236 0,'0'0'259'0,"0"0"-21"0,0 0-22 0,0 0-17 16,0 0-21-16,0 0-21 0,0 0-3 0,0 0-20 15,29-13-5-15,-15 13-8 0,2 0-15 16,2 0-9-16,3 0-5 0,-2 0-12 0,1-4-1 0,5 4-9 16,-5 0-8-16,-1 0-7 0,-1 0-7 0,0 0-5 15,1-2 0-15,-4 4-6 0,1-2-7 0,-1 0-13 16,-3 5-24-16,-3-5-20 0,9 1-26 0,-9-1-26 16,6 1-28-16,-15-1-43 0,22-2-25 0,-13 1-206 15,-9 1-412-15,18-6 183 0</inkml:trace>
  <inkml:trace contextRef="#ctx0" brushRef="#br0" timeOffset="30889.043">11929 1769 136 0,'0'0'174'0,"0"0"-11"16,0 0-4-16,4 11-11 0,-4-11-5 0,0 0-2 16,3 9-4-16,-3-9-4 0,8 10 1 0,-4-6-6 15,-4-4 2-15,15 8-8 0,-5-4-2 0,-1 2-8 16,2-5-9-16,-1 1-1 0,7 2-10 0,-2-3-7 16,-1 1-4-16,4 2-10 0,2-4-8 0,-4 0-6 0,4 0-4 15,-1-5-5-15,0 5-6 0,-1-1-2 16,-1-4-4-16,-1 3-2 0,-1-2 0 0,-2 1-4 15,-1-1-4-15,-1-1-3 0,-2-1-1 0,-2 3-2 0,-7 3-3 16,15-14-1-16,-11 10-1 0,-1-6-1 0,-3 10-2 16,6-14 1-16,-6 14-4 0,-3-14-2 0,3 14 1 15,-14-18-3-15,3 10-2 0,-2-2 2 0,-4 4 1 16,1-2-5-16,-2 1 1 0,-6-3-1 0,5 7-3 16,-1-1 2-16,1 0 3 0,0 1-6 0,-7-1 14 15,8 4-12-15,0-2 2 0,1 4-3 0,-1 2 1 16,4-3-1-16,-1 1 5 0,6 2-4 0,-3 0 5 15,5 1-5-15,-2 4 1 0,9-9-2 0,-10 15 3 16,4-5-2-16,4-2 3 0,2-8-2 0,0 19 4 16,3-5 1-16,3-3-4 0,6 0-2 0,-2 2-5 15,7-2-6-15,-1-2-6 0,7 2-5 0,-4 0-2 16,8-4-4-16,-5 3-3 0,4-2 1 0,2-2 1 16,-1-4 3-16,-2 3 6 0,0-5-2 0,2 2 2 15,-1 2 2-15,-10-5-1 0,3-2 7 0,-1 1-2 16,-4-1 3-16,-4 1 5 0,2-4 0 0,-1 4 1 0,-2-3 0 15,-2-1 2-15,-7 6 3 0,10-11 2 16,-10 11-1-16,9-7 4 0,-9 7 9 0,5-9 1 16,-5 9-1-16,0 0 1 0,7-8 3 0,-7 8-6 15,0 0-3-15,6-7 0 0,-6 7-7 0,0 0 5 0,0 0-3 16,0 0 0-16,0 0-1 0,0 0 0 0,0 0-1 16,0 0 6-16,14 18-2 0,-14-18 3 0,9 11 0 15,-2-10 0-15,4 4-1 0,0-3 6 16,4 2-1-16,0-3 0 0,3-1 0 0,2 3 0 0,-1-2-5 15,2-1 2-15,4 2-1 0,-1-2 2 0,-5-2-4 16,1 1 4-16,-2-3-2 0,1-2 1 16,0 2-3-16,-2 1 6 0,-1-3-2 0,-2-3 3 15,-5 2 0-15,0-2-3 0,1-2 0 0,-4 0-2 0,-3 3-2 16,0-3 1-16,-3 11-3 0,-4-23-1 0,-4 10 0 16,-2-2 2-16,-4 4-4 0,-4-3 0 0,-1 8-2 15,-5-5 9-15,-1 2-8 0,-2 2 2 0,-1-1-1 16,-1 6-1-16,2-3 0 0,2 3 0 0,-2 2 3 15,8 0-1-15,-1 2-2 0,2 3-2 0,5-3 0 16,-2 6-6-16,2-3-16 0,1 4-15 0,3-1-18 16,1 4-25-16,2-2-32 0,3-1-34 0,3-9-40 15,3 18-63-15,-3-18-148 0,9 18-432 0,3-9 193 16</inkml:trace>
  <inkml:trace contextRef="#ctx0" brushRef="#br0" timeOffset="31143.8675">13095 1815 92 0,'0'0'213'0,"0"0"-8"15,7 6-14-15,-7-6-9 0,6 8-9 0,-3 0-5 16,-3-8-15-16,0 18-10 0,-3-5-7 0,-3 2-10 15,2-1-6-15,-4 4-15 0,-1 3-6 0,-7 0-7 16,0 0-10-16,-4-1-6 0,-1 3 0 0,-5 1-11 16,0-5-11-16,-8 4-21 0,9-6-36 0,-1 0-44 15,1-2-52-15,4 0-50 0,-1-3-232 0,2-3-413 16,4-1 182-16</inkml:trace>
  <inkml:trace contextRef="#ctx0" brushRef="#br0" timeOffset="31728.1059">13700 1515 104 0,'0'0'270'0,"0"0"-25"15,0 0-28-15,0 0-19 0,0 0-9 0,0 0-10 16,0 0-5-16,14 30-13 0,-8-16-10 0,1 10-21 16,-1-1-10-16,2 0-3 0,-2-2-10 0,6 14-9 15,-3-10-6-15,1 1-6 0,-3 0-7 0,2-2-9 16,-3-3-3-16,2 3-8 0,-2 0 3 0,-2-2-15 16,-2 2 1-16,4-3-6 0,-6-4-3 0,0 0-7 15,0-2 0-15,-2-1-4 0,-2-1-5 0,-2 2-4 16,-2-6-14-16,1 1-16 0,-4-2-23 0,1 3-29 15,0-7-32-15,-1 3-33 0,-4-4-44 0,6 0-25 16,9-3-235-16,-19-4-468 0,19 4 207 0</inkml:trace>
  <inkml:trace contextRef="#ctx0" brushRef="#br0" timeOffset="32054.0042">13768 1438 21 0,'7'-8'215'16,"6"0"-16"-16,4 2-3 0,-2 4-8 0,4-3-12 15,0 0-11-15,8 0-8 0,0 5-5 16,-1 0-13-16,0 4-14 0,0-3-5 0,1 4-8 16,-11-1-9-16,2-1-14 0,-5 3-6 0,1 1-11 0,-1-1-7 15,-5-1-3-15,2 5-8 0,-3-5-2 0,-4 5-5 16,2 0-4-16,-4 1 0 0,-1-11-1 0,-3 22 0 15,-1-9-3-15,0-6 1 0,-5 7-1 0,1-3-2 16,-5 1-6-16,-1 3-4 0,-2-4-1 0,2 3 0 16,-6-1-1-16,5-2-4 0,1-2-2 0,1 3 3 15,1-1-4-15,0-3-3 0,3 3-5 0,2 1-11 16,-1-1-24-16,-1-1-20 0,6-3-26 0,-1 4-32 16,4-11-30-16,0 0-46 0,4 16-81 0,-4-16-130 15,15 5-423-15,-5-2 187 0</inkml:trace>
  <inkml:trace contextRef="#ctx0" brushRef="#br0" timeOffset="32347.6195">14603 1464 208 0,'0'0'269'0,"-8"-7"-26"0,8 7-19 15,0 0-25-15,0 0-15 0,-18 1-20 0,18-1-11 16,-13 10-14-16,7-3-7 0,6-7-7 0,-15 18-9 0,8-4-6 16,1 0-4-16,3 0-8 0,-3 1-3 15,0 1-4-15,3 1 0 0,1 1-8 0,1 0-3 16,1 0-5-16,0-3-8 0,1 7-3 0,1-4-5 16,2 0-3-16,4 3-7 0,-1-5-1 0,-1-1-3 0,2 2-3 15,0-3-5-15,-3-1 1 0,5-1-15 0,-2 0-31 16,-2 0-32-16,1-2-40 0,-1-1-34 15,0-2-42-15,2-2-47 0,-1-1-83 0,-7-4-152 0,14 3-474 16,-14-3 210-16</inkml:trace>
  <inkml:trace contextRef="#ctx0" brushRef="#br0" timeOffset="32677.9821">14911 1689 157 0,'11'-11'256'0,"-1"0"-6"0,-1-4-11 15,3 1-13-15,0 1-17 0,2-6-11 16,-1 3-16-16,-3 3-13 0,1 0-14 0,4-5-12 0,-3 5-8 16,-3-1-23-16,3-2 1 0,-5 5-17 0,0-2-12 15,-2 3-5-15,1 2-8 0,0 4-2 0,-6 4-10 16,6-12-7-16,-6 12-9 0,7-5-3 0,-7 5-9 16,0 0-1-16,0 0-6 0,0 0-2 0,0 0-4 15,0 0 0-15,0 0-4 0,0 0-1 0,-12 42-1 16,11-29-1-16,-4 3-2 0,-1 1 4 0,3 0-3 15,0 8 1-15,2 0-3 0,-1-2 3 0,2 2-2 16,6-5 0-16,-4 6 5 0,-1-2-6 0,4-1-1 16,-1-2 0-16,1-3 2 0,-1 0-1 0,1-1 0 15,-1-3 2-15,1 3 6 0,-1-6-11 0,-1 0-14 16,-1-2-13-16,1 2-37 0,0-4-28 0,-3-7-30 0,4 12-21 16,-4-12-42-16,0 0-58 0,0 0-204 15,0 0-480-15,0 0 213 0</inkml:trace>
  <inkml:trace contextRef="#ctx0" brushRef="#br0" timeOffset="32959.0064">15365 1305 149 0,'18'3'230'0,"-18"-3"-13"0,16 10-13 15,-8-3-8-15,5 4-10 0,-1 2-11 0,6 5-5 16,-3 0-7-16,-3 6-13 0,1 0-8 0,-1 0-9 16,1 1-13-16,-2 1-9 0,-2 1-10 0,-2 2-7 0,1-2-5 15,-5 0-13-15,-3-2-5 0,-2 1-5 16,1 0-3-16,-4-1-10 0,-2-3-2 0,-5 1-4 16,1-2-7-16,-1 0 1 0,-5 1 5 0,2-2-9 15,-5-3-14-15,-2 3-28 0,3-5-30 0,-1-4-42 0,1 6-55 16,1-7-51-16,3-2-76 0,2-1-167 0,-1-2-461 15,7-4 205-15</inkml:trace>
  <inkml:trace contextRef="#ctx0" brushRef="#br0" timeOffset="33247.1946">15961 1744 105 0,'15'-4'303'0,"2"-9"-17"16,-1 9-25-16,9-3-16 0,2 2-20 0,0-3-20 15,4 3-14-15,-1 1-13 0,11 2-20 0,-10 1-8 16,9-3-16-16,-1 4-8 0,-8-2-4 0,2 4-15 16,-3-4-16-16,0 1-3 0,-2 1-14 0,-3 1-6 15,-1 1-6-15,-1-2-7 0,-7-2-3 0,0 2-7 16,-1 2-5-16,-15-2 0 0,17-3-4 0,-17 3-6 15,18 0-19-15,-18 0-25 0,10-4-42 0,-10 4-44 16,0 0-42-16,0 0-41 0,-4-17-48 0,4 17-230 16,-14-13-498-16,7 6 220 0</inkml:trace>
  <inkml:trace contextRef="#ctx0" brushRef="#br0" timeOffset="33447.3476">16258 1526 154 0,'0'0'217'0,"-4"15"-3"0,2-6 0 0,2-9-8 16,-3 20-9-16,3-6-7 0,3 1-15 0,0 4-8 15,0-1-17-15,-1 6-2 0,4-3-24 0,0 3-10 16,-3-2-11-16,2 3-10 0,1-1-10 0,-3 0-5 0,0 0-8 16,-3 5-1-16,0-6-16 0,-4 3-24 15,2 0-41-15,-5-2-45 0,-3-1-48 0,1-2-57 16,-5-3-257-16,4-5-454 0,-1-2 202 0</inkml:trace>
  <inkml:trace contextRef="#ctx0" brushRef="#br0" timeOffset="34299.7931">16871 1539 71 0,'0'0'221'0,"0"0"-26"0,0 0-11 15,0 0-8-15,0 0-2 0,0 0-6 0,19 20-7 0,-10-9-8 16,0 0-6-16,0 2-4 0,0 0-6 0,3 1-9 16,-1 1-18-16,-2-2-6 0,1 1-10 0,0-1-9 15,-2 2-7-15,2-1-3 0,-2-1-10 0,-1 0-1 16,-1 1-4-16,0-4-9 0,2 2 4 0,-4-4-12 15,-1 3-4-15,2-4 2 0,-5-7-11 0,7 11-2 16,-7-11 0-16,5 9 1 0,-5-9-2 0,2 8 7 16,-2-8 3-16,0 0 10 0,0 0 3 0,0 0 19 15,0 0 7-15,6 7-3 0,-6-7-14 0,0 0 0 16,0 0-9-16,0 0-6 0,18-24 4 0,-10 13-8 16,-1 4-7-16,1-7 8 0,2-1-15 0,-1 0-3 15,2 0-7-15,2-3 0 0,0-4 13 0,1-2-14 16,1 6-5-16,0-2-1 0,3 2-1 0,-2-1 1 15,3 1 2-15,-1 3-9 0,-3 2 3 0,2 4-3 16,3-5 0-16,1 2-8 0,-3 5 4 0,2 2-1 16,-4-1-2-16,2 1-4 0,-2 0-9 0,2 3-10 0,0 2-12 15,-4 0-12-15,0 2-15 0,0 1-18 16,-2-3-20-16,-12 0-24 0,21 0-29 0,-12 5-31 16,-9-5-21-16,18 5-52 0,-18-5-195 0,14-3-495 15,-14 3 220-15</inkml:trace>
  <inkml:trace contextRef="#ctx0" brushRef="#br0" timeOffset="34578.1151">17893 1214 84 0,'-15'10'217'0,"-2"0"-20"0,2 1-8 0,-1 5-8 16,-2 2-9-16,0-2-16 0,5 7-7 16,4 2-8-16,3-1-5 0,0 4-4 0,1-1-7 0,4 11-8 15,7-1-7-15,1 0-8 0,4-1-7 0,-1 0-6 16,4 1-9-16,4-4-7 0,-3 0-3 0,4 2-9 16,-1-3-4-16,1 2-6 0,-5-9-1 0,1-1-13 15,-2 0-17-15,0 1-35 0,-5 0-36 0,4-4-46 16,-2-7-66-16,-1 3-265 0,0-6-463 0,0-1 205 15</inkml:trace>
  <inkml:trace contextRef="#ctx0" brushRef="#br0" timeOffset="36103.7888">18586 1336 8 0,'0'0'245'16,"15"-7"-11"-16,-3 4-15 0,-3 0-16 0,6-1-14 15,1 1-11-15,1-1-17 0,2 4-8 0,0-1-15 16,7 0-11-16,-1-1-13 0,-1 2-10 0,0 0-10 16,-3 0-11-16,-6 2-6 0,4-1-8 0,0 0-9 15,-1 2-3-15,-1-3-7 0,1 1-2 0,-3 1-10 16,1-1-4-16,-1 2-18 0,0 0-21 0,-3-2-23 0,-5 2-31 15,-7-3-27-15,20 2-28 0,-20-2-44 16,17-2-218-16,-8-2-405 0,-9 4 180 0</inkml:trace>
  <inkml:trace contextRef="#ctx0" brushRef="#br0" timeOffset="36573.6959">18577 1292 106 0,'0'0'192'0,"-13"5"-19"0,13-5-14 0,-15 6-14 15,15-6-8-15,-9 5-12 0,9-5-11 16,-9 8-7-16,9-8-6 0,-3 9-4 0,3-9-6 0,-4 11-8 16,4-11 1-16,0 11-7 0,0-11-2 0,4 14-2 15,2-4-8-15,1-3 1 0,1-1-6 0,1-1-7 16,4 5 2-16,5 0-5 0,6 0-7 0,0-2-1 15,3 3-6-15,0-4-5 0,2-1 2 0,-2 4-3 16,2 0-8-16,0-4 3 0,-5 1-6 0,2 4-4 16,-1-4 3-16,-6-5-2 0,-2 4-2 0,-1-1-1 15,-1-1 0-15,-2 5-5 0,1-4 0 0,-7 1-2 16,1 0-2-16,2 4 2 0,-2-1 1 0,-2-3-4 16,0 1 2-16,-5 3 0 0,1-1-2 0,2 1 4 15,1-1-7-15,-5-9 2 0,0 22-2 0,-3-10 6 16,0-4 3-16,-6 4-1 0,6-1 2 0,-8 1 5 15,1-2 3-15,-2-1 4 0,-2 0 3 0,0-3-1 16,-4 1 3-16,0 0-1 0,-2-3-1 0,-3-1-1 16,2 1-3-16,-5-4 1 0,1 1-6 0,6-1 2 15,-1 0-1-15,-5-3-2 0,7 1 1 0,-1 0-5 16,1 1 1-16,0-3 0 0,4 4-2 0,4-4-2 16,-2 1-2-16,12 3-7 0,-18 0-17 0,18 0-23 15,0 0-36-15,-13-6-50 0,13 6-37 0,0 0-40 16,0 0-216-16,0 0-453 0,34-7 202 0</inkml:trace>
  <inkml:trace contextRef="#ctx0" brushRef="#br0" timeOffset="36864.2332">19447 1657 245 0,'9'-3'275'0,"-9"3"-10"0,21-5-18 15,-10 3-15-15,6-6-16 0,1 6-15 0,3 1-4 16,1-3-21-16,5 4-15 0,-2-3-13 0,1 3-8 16,0 0-14-16,1-4-8 0,-1 4-14 0,-1-4-7 15,-1 1-10-15,-6 3-13 0,0 0-1 0,-3-6-6 16,-7 5-5-16,-8 1-12 0,20-3-7 0,-11 2-18 0,-9 1-22 15,0 0-11-15,15-1-37 0,-15 1-32 16,0 0-52-16,9-5-51 0,-9 5-36 0,0 0-248 0,7-13-500 16,-1 5 221-16</inkml:trace>
  <inkml:trace contextRef="#ctx0" brushRef="#br0" timeOffset="37161.0668">20189 1325 194 0,'0'0'219'0,"0"0"-21"0,0 0-23 0,0 0-15 16,0 0-16-16,0 0-10 0,6 17-6 0,-6-17-4 16,0 18-2-16,0-7-6 0,0-11-4 15,0 25-8-15,0-8-7 0,0 5-2 0,3-4-2 0,-3 6-8 16,2-1-3-16,-1 1-8 0,4 1 1 0,-5-9-13 15,3 7-6-15,0 0-6 0,-2-4-1 0,1-2-7 16,-1-1-2-16,2 1-2 0,-1-2-6 0,-2 0 1 16,1 0-3-16,-1 0-10 0,3-8-12 0,-1 3-18 15,-2-10-29-15,0 18-28 0,0-18-34 0,0 12-21 16,0-12-19-16,0 0-45 0,0 0-202 0,0 0-420 16,0 0 186-16</inkml:trace>
  <inkml:trace contextRef="#ctx0" brushRef="#br0" timeOffset="37489.9171">20552 1137 160 0,'0'0'197'0,"18"-3"-11"16,-18 3-16-16,27 4-13 0,-13 2-5 0,1 0-7 16,5 2-9-16,4 7-3 0,2 0-7 0,4 7-10 15,2 3 3-15,-4 1-8 0,-1 3-1 0,-2 0-8 16,1 1-7-16,-4 6-4 0,-3-1-8 0,-1-2-3 16,-3 3-6-16,-7-8-5 0,-3-3-6 0,1 3-9 0,-6 9 1 15,0-8-9-15,-3-2 7 0,-5 1-12 16,-3-4-3-16,-2 8 0 0,-7 0-4 0,1-11-2 0,0 3-10 15,-10 1-21-15,5-3-28 0,2-3-40 16,-2-2-45-16,3 1-50 0,-3-4-66 0,3 1-188 16,8-9-450-16,1-1 199 0</inkml:trace>
  <inkml:trace contextRef="#ctx0" brushRef="#br0" timeOffset="38659.5064">21138 1007 132 0,'0'0'142'0,"0"0"-6"16,0 0-9-16,0 0-4 0,0 0-2 0,0 0-4 15,0 0 4-15,16 15-13 0,-8-12-7 0,1 1-7 16,1-1-6-16,2 1-6 0,3-1-1 0,-3 1-6 16,3 2-4-16,-2-2-5 0,1-1-2 0,-1 3-3 15,-1-2-6-15,1 3-8 0,1-4 1 0,-5-1-3 16,3 4-3-16,-3 1-7 0,0-5-7 0,0 3-3 15,-2 0 1-15,1 0-5 0,-8-5-1 0,10 11-2 16,-7-6-1-16,-3-5-2 0,9 10-1 0,-9-10-3 16,3 13 2-16,-3-13-2 0,4 11-2 0,-4-11 1 15,0 15-1-15,0-15-4 0,0 13 3 0,0-13 4 16,-4 11-4-16,4-11 4 0,0 13-5 0,0-13 4 16,-3 13-1-16,3-13-1 0,-3 15 2 0,0-8 1 15,3-7 1-15,-3 14-3 0,3-14 0 0,3 17 2 16,-3-17 2-16,0 16 0 0,1-5 0 0,1-3 1 0,2 0 4 15,-2 4 3-15,-1-2 0 0,5-4-3 16,0 8 2-16,-1-4 3 0,1-3-3 0,-3 3 5 16,3 0 1-16,1-4 0 0,1 3 2 0,-4-3-6 0,2 1 2 15,2 0-2-15,-3-2 3 0,1 2-2 16,-6-7-4-16,8 10 0 0,-8-10-3 0,6 9-3 0,-6-9-2 16,7 7-1-16,-7-7 0 0,0 0-1 15,2 8-2-15,-2-8-1 0,0 0-2 0,0 13 0 0,0-13 3 16,0 0 0-16,0 0-2 0,-14 12 0 0,14-12 7 15,-9 11-7-15,3-3 0 0,1-3-1 16,-4 6 1-16,3-8 0 0,-2 7-1 0,2-3 0 0,6-7-2 16,-13 16 2-16,8-11-2 0,-1 3-1 0,3 5 0 15,3-13 2-15,-6 17-1 0,6-5-1 0,0-12 2 16,0 22 1-16,3-6-3 0,3-3 4 0,0 4-3 16,2-2 4-16,4 5-1 0,-3-4-4 0,7 3 2 15,-7-5 0-15,-2 2 1 0,4-1-2 0,-2 0-1 16,-2-1-1-16,2 3 3 0,0-3-5 0,-4-1 4 15,-2 3 0-15,3-3-2 0,-5 4 2 0,-1-5-4 16,0 3 14-16,0-2-11 0,-3 3 2 16,-3-1 2-16,0-2 1 0,-3 0-2 0,-3 2-1 0,0-1-2 15,-1-4-18-15,0 1-24 0,-1 3-36 0,-1-3-45 16,2-1-42-16,2-3-54 0,-2 0-239 0,5-2-494 16,1-2 219-16</inkml:trace>
  <inkml:trace contextRef="#ctx0" brushRef="#br0" timeOffset="40657.7841">22019 1334 41 0,'0'0'136'0,"0"0"-12"0,0 0 1 15,0 0-22-15,0 0 1 0,0 0-3 0,0 0-5 16,0 0 4-16,0 0-9 0,0 0-1 0,0 0-6 16,0 0-4-16,0 0-3 0,0 0-4 0,0 0-1 15,0 0-5-15,0 0 2 0,0 0-7 0,0 0-3 16,0 0-1-16,0 0-2 0,0 0 0 0,0 0-7 0,0 0-2 16,0 0-5-16,0 0 4 0,0 0-3 15,0 0 0-15,0 0-2 0,0 0 7 0,0 0-4 16,0 0-6-16,0 0 1 0,0 0-2 0,0 0-2 15,0 0-2-15,0 0-1 0,0 0 0 0,0 0-4 0,0 0-1 16,0 0-5-16,0 0-1 0,0 0-4 0,0 0 3 16,20-16-4-16,-20 16-3 0,0 0 1 15,0 0 1-15,0 0 0 0,0 0 0 0,18 1 0 16,-18-1 0-16,0 0 0 0,0 0-3 0,13 0 1 0,-13 0 6 16,0 0-7-16,12 4 2 0,-12-4 1 0,0 0-1 15,0 0-1-15,13 0 2 0,-13 0-2 16,0 0 0-16,0 0 0 0,0 0-3 0,15-1 2 15,-15 1 2-15,0 0-2 0,0 0-1 0,0 0 2 0,0 0-2 16,12-3 3-16,-12 3-2 0,0 0-4 0,0 0 0 16,0 0 1-16,0 0-1 0,0 0-4 0,0 0 4 15,0 0-4-15,14 3 1 0,-14-3-1 16,0 0-2-16,0 0 5 0,0 0-3 0,13 1 2 0,-13-1-4 16,0 0-1-16,0 0 1 0,19-1-3 0,-19 1 3 15,14 0 0-15,-14 0-1 0,18 1-2 0,-8-1 4 16,-10 0-1-16,23-1-2 0,-6 1 2 0,-3 1 6 15,1-2-6-15,3 1 1 0,-5 0-3 0,5 0 4 16,-5-4 0-16,2 4 3 0,-1 0 0 0,-2-2 1 16,3 1-3-16,0 1 2 0,-4-3 1 0,3 1-1 15,1 0 5-15,-3 2-2 0,-12 0 0 0,19-5 2 16,-8 1-3-16,-11 4 2 0,16-4-1 0,-16 4-1 16,16-1-1-16,-8-3-1 0,-8 4 2 0,13-2-2 15,-13 2-4-15,0 0 0 0,14-1-1 0,-14 1 0 16,0 0 3-16,0 0-3 0,10-3 1 0,-10 3-2 15,0 0 3-15,0 0-1 0,0 0-3 0,0 0 1 16,0 0 1-16,11-4-2 0,-11 4 2 0,0 0-3 16,0 0-5-16,0 0-8 0,0 0-16 0,0 0-16 15,0 0-20-15,0 0-15 0,0 0-18 0,0 0-28 16,0 0-27-16,0 0-41 0,0 0-240 0,-39 10-471 16,27-10 210-16</inkml:trace>
  <inkml:trace contextRef="#ctx0" brushRef="#br0" timeOffset="41200.8648">22063 1564 16 0,'0'0'140'0,"0"0"-4"15,1 13 5-15,-1-13-5 0,0 0-8 16,0 0 1-16,0 0-8 0,0 0-3 0,0 0-6 16,18-1-7-16,-18 1 0 0,10 4-6 0,-10-4-6 0,14 0-4 15,-14 0 1-15,16 0-5 0,-7 1-5 0,-9-1 1 16,20-1-3-16,-11 2-1 0,7-1 0 0,-3 0 0 16,-2 0-3-16,7 0-4 0,-3-1-2 0,1 2-5 15,3 1 3-15,1-2-5 0,-2 0 1 0,4 1-4 16,-3-1-1-16,5 0-1 0,0 4-6 0,-3-2 0 15,-2-1 1-15,2 2-5 0,5-1-2 0,-7 1-4 16,-3-3-5-16,2 2 1 0,0-2-2 0,-3 4-4 16,-3-3 1-16,-3 0-1 0,-9-1-2 0,21 1-7 15,-21-1-1-15,16-1 0 0,-16 1-3 0,15 1-3 16,-15-1 2-16,9 0-2 0,-9 0 1 0,0 0-6 16,14 4-10-16,-14-4-13 0,0 0-18 0,0 0-25 15,0 0-29-15,0 0-35 0,0 0-34 0,0 0-22 16,0 0-38-16,0 0-243 0,0 0-494 0,0 0 219 15</inkml:trace>
  <inkml:trace contextRef="#ctx0" brushRef="#br0" timeOffset="47894.0883">23230 1228 32 0,'0'0'162'0,"3"-9"-13"0,-3 9-16 15,0 0 4-15,0 0-8 0,6-9-9 0,-6 9-5 16,0 0-7-16,2-11-4 0,-2 11-1 0,0 0-12 16,0 0-2-16,3-17-3 0,-3 17-2 0,0 0-1 0,1-9-2 15,-1 9-4-15,0 0-4 0,5-9-9 0,-5 9 1 16,0 0-2-16,0 0-1 0,0 0-5 0,0 0-4 16,3-9-3-16,-3 9-2 0,0 0-8 15,0 0-4-15,0 0-5 0,0 0-5 0,0 0-6 0,0 0-1 16,0 0-7-16,0 0 4 0,0 0-4 0,0 0-2 15,-14 25 2-15,8-16-4 0,0 2 1 16,3 1-2-16,-3 4-3 0,2-2 7 0,1 2-1 16,-3-1 3-16,4 0 1 0,-3 4 0 0,2-3 2 0,1 2 2 15,2-2 2-15,0-1-4 0,0 2 1 0,0-3 3 16,5-1 3-16,-5-2-1 0,1 2-2 0,1-3 1 16,0 0 0-16,0 1-4 0,1-3 2 0,-3-8-5 15,3 20-2-15,-3-12 3 0,0-8-2 0,3 14-3 16,-3-14-2-16,3 13 2 0,-2-6 1 0,-1-7-1 15,2 11 1-15,-2-11-2 0,0 12-5 0,0-12-2 16,0 0-14-16,3 13-17 0,-3-13-18 0,0 0-16 16,0 11-21-16,0-11-17 0,0 0-25 0,0 0-16 15,0 0-19-15,0 0-54 0,0 0-143 0,0 0-386 16,0 0 171-16</inkml:trace>
  <inkml:trace contextRef="#ctx0" brushRef="#br0" timeOffset="48449.6008">23533 1206 181 0,'0'0'183'0,"9"-7"-9"0,-9 7-13 0,0 0-13 15,0 0-17-15,0 0-10 0,0 0-15 0,0 0-7 16,0 0-10-16,0 0-14 0,0 0-6 0,0 0-9 16,0 0-5-16,0 0-4 0,0 0 3 0,0 0-7 15,3 24 1-15,-3-24-6 0,-1 14-1 0,1-14 0 16,-2 16-4-16,2-16 4 0,-4 16-5 0,2-5 2 0,-1-1 2 16,2 0-4-16,1-10-7 0,-2 22 7 15,2-12-2-15,0-10-5 0,-1 18 6 0,1-8-3 16,0-10-7-16,0 13 3 0,0-13 1 0,0 16 2 15,0-16-2-15,0 13 1 0,0-13 0 0,1 11 4 16,-1-11-3-16,6 13 7 0,-3-9 3 0,-3-4 0 0,12 10 1 16,-2-5 4-16,-1 0-7 0,6 0 0 15,3-2-4-15,3 3 1 0,-2-2-7 0,7-1 1 16,1-2-2-16,-1 2-2 0,3-2-3 0,-4-1-4 16,2 1 2-16,1 1-2 0,2 1-4 0,-4-6 1 0,2 1 1 15,-3 1 0-15,2 1 0 0,-2-4 2 16,-4 4-7-16,-1-1 3 0,-4-1 0 0,3 1 1 15,-1-3 2-15,-3 1-3 0,-3 3-4 0,-12 0 5 16,26-1-6-16,-16-1 0 0,-10 2-2 0,18-1 0 0,-9-1 1 16,-9 2 0-16,16-2 3 0,-16 2-10 0,14-2 0 15,-14 2 5-15,0 0-5 0,15-1 1 0,-15 1-5 16,0 0 2-16,12-3-6 0,-12 3-13 16,0 0-5-16,0 0-21 0,13-2-14 0,-13 2-20 0,0 0-24 15,0 0-32-15,0 0-25 0,0 0-28 0,0 0-36 16,0 0-189-16,0 0-447 0,-18-30 198 0</inkml:trace>
  <inkml:trace contextRef="#ctx0" brushRef="#br0" timeOffset="48750.1845">24030 1211 50 0,'0'0'147'0,"0"0"-7"0,0 0-10 0,0 0-6 16,0 0-4-16,0 0-7 0,-9 26 3 0,9-26 2 16,-2 17-5-16,-1-6-3 0,2 1 2 0,1 1-6 15,0 2-2-15,1-2-5 0,-1 5-5 0,3-1-3 16,-1 1-5-16,-4-4-2 0,4 4-4 0,-1-2-7 16,1 3-3-16,1-2-10 0,-2 0-1 0,1-2-9 15,-2 1-1-15,0 2-3 0,0-5-6 0,4 2-3 16,-2-5 0-16,-2 4-6 0,4-6 0 0,-2 2-3 15,-1 0-9-15,-1-10-7 0,5 14-24 0,-5-14-21 16,4 11-27-16,-1-5-30 0,-3-6-22 0,8 11-38 16,-8-11-49-16,13 0-156 0,-13 0-382 0,18-5 169 15</inkml:trace>
  <inkml:trace contextRef="#ctx0" brushRef="#br0" timeOffset="48981.4479">24614 1413 174 0,'0'0'198'0,"9"7"-5"0,-6 2-12 16,2-3-12-16,-2 5-12 0,1 3-7 0,1 1-13 0,-2 2-5 16,1 6-17-16,-2 3-7 0,-1-3-10 15,-1 4-9-15,0-3-6 0,-3-1-6 0,0 2-10 16,-1 4-1-16,-8-5-5 0,0 2-5 0,-2-3-7 15,-4-1-28-15,-2-2-38 0,-1 1-50 0,-2-3-43 0,-1-1-80 16,4-4-144-16,2-6-360 0,3 0 160 0</inkml:trace>
  <inkml:trace contextRef="#ctx0" brushRef="#br0" timeOffset="49917.71">25797 1224 18 0,'0'0'196'0,"-36"-13"-16"0,26 8-11 0,10 5-7 15,-26 0-13-15,13-2-9 0,-3 2-8 0,-1-1-8 16,-1 1-6-16,2 1-11 0,-1 1-9 0,3-2-7 15,-4 0-6-15,4 0-9 0,-2 0-9 0,-2 0-2 16,5 5-7-16,-1-4-7 0,1 1-5 0,4 1-5 16,-2 2-4-16,11-5-5 0,-19 6 0 0,11-3-3 15,8-3-7-15,-11 7 0 0,3-3-4 0,8-4 2 0,-7 11-5 16,7-11 3-16,-5 6-3 0,5-6 4 0,0 0-2 16,3 14-3-16,-3-14 2 0,9 12-1 15,-1-5-1-15,3 1 1 0,3 0-3 0,-1-1-2 16,4 0 5-16,-2 2-5 0,1-4 1 0,2 6-9 0,0-4 8 15,3 4-3-15,-5-3 2 0,2 0-2 0,-3-1 0 16,3 0-2-16,-2 2-2 0,-4 0-2 16,5-3 2-16,-4 2 1 0,-3-5-3 0,4 7 2 15,-5-5 0-15,1 3-4 0,2 0 4 0,-4-4-4 0,1 3 2 16,-5 0 0-16,-4-7-1 0,12 13-2 0,-6-8 1 16,-3 1 1-16,-3-6 0 0,4 14-1 0,-1-7 1 15,-3-7 4-15,-3 15-1 0,3-15 2 0,-6 10 1 16,6-10 1-16,-7 14 1 0,-5-11 0 0,5 4 4 15,-5-4 0-15,-3 1 1 0,-3-3-3 0,0 2 1 16,0 0 0-16,-1-3-2 0,-2 1 0 0,0 1-1 16,1-2 0-16,0-2-2 0,0 2-1 0,1 0-1 15,2-1-3-15,3 1-14 0,14 0-18 0,-23-3-20 16,11 3-19-16,12 0-28 0,-15 0-38 0,15 0-46 16,-9-4-192-16,9 4-406 0,0 0 180 0</inkml:trace>
  <inkml:trace contextRef="#ctx0" brushRef="#br0" timeOffset="50281.7071">26383 1231 144 0,'0'0'200'0,"0"0"-26"16,0 0-17-16,0 0-15 0,0 0-5 0,0 0-6 15,0 0-10-15,-36 21-4 0,21-14-7 0,2 3-4 16,3 4-4-16,-4-3 0 0,2 3-7 0,2-4-2 0,-7 8-2 16,5-4-3-16,2 7-6 0,0-4-2 15,4 4 2-15,-3-1-2 0,3 2-6 0,1 2 2 16,2-6-5-16,6 2 2 0,-3 6-3 0,5-6 4 15,1 4 0-15,3-6 8 0,-2 3-16 0,9 0-2 16,1-3-7-16,1-1-1 0,-5-3-6 0,2 3-9 16,4-3 9-16,-4-4-13 0,2-1-11 0,-2-2-18 0,-2 1-30 15,-4 0-26-15,2-4-38 0,-6 0-37 16,3 2-54-16,5-6-69 0,-13 0-218 0,20-7-502 0,-11 2 222 16</inkml:trace>
  <inkml:trace contextRef="#ctx0" brushRef="#br0" timeOffset="51005.9062">26805 1384 5 0,'0'0'165'16,"-4"5"-15"-16,4-5-8 0,0 0-12 0,-9 10-12 16,9-10-5-16,0 0-7 0,-6 14-7 0,6-14-2 15,0 0-7-15,0 10 0 0,0-10-2 0,0 0-2 16,3 15 3-16,-3-15-3 0,9 12 1 0,-6-5-4 16,3 0 2-16,1 0-4 0,1-2-8 0,4 1-1 15,-5 1-6-15,8-1-6 0,-2 1-2 0,-1-1-4 16,3 3-2-16,3-2-5 0,-5-3-5 0,1 2 2 15,-2 5-6-15,1-4-3 0,1 0-1 0,-5 4-2 16,1-6-5-16,-1 0 0 0,-3 3-2 0,4-2-4 16,-2 1 0-16,-8-7-6 0,13 7 1 0,-7 0-5 15,0-1 4-15,-6-6 0 0,9 16-2 0,-4-10-2 0,-2 1-1 16,-3-7-3-16,6 11 4 0,-6-11-1 16,4 13-3-16,-4-13 4 0,2 7 0 0,-2-7-5 15,0 0 5-15,-6 18-1 0,6-18 2 0,-6 11-3 16,-2-6 2-16,8-5-2 0,-18 8 0 0,8-5-1 0,-1 2 0 15,-2-5-1-15,1 5-12 0,-4-1-12 0,-1-3-16 16,8-1-22-16,-4 1-28 0,-1 1-21 0,14-2-28 16,-19 0-37-16,19 0-53 0,-15-3-156 15,15 3-408-15,-10-10 182 0</inkml:trace>
  <inkml:trace contextRef="#ctx0" brushRef="#br0" timeOffset="50589.0625">26963 1341 184 0,'11'-2'204'0,"4"-1"-13"0,-2 1-15 0,6 2-7 0,-5-2-14 15,2-1-12-15,-1 0-8 0,3 3-14 0,-3-1-11 16,1-1-11-16,1 2-11 0,-1-1-6 0,-1 1-12 16,-4-3-10-16,-11 3 0 0,19 0-5 0,-19 0-12 15,16 0-19-15,-16 0-22 0,11-1-28 0,-11 1-37 16,0 0-21-16,0 0-30 0,0 0-69 0,0 0-101 15,0 0-307-15,0 0 136 0</inkml:trace>
  <inkml:trace contextRef="#ctx0" brushRef="#br0" timeOffset="51421.377">27494 1155 73 0,'0'0'225'0,"0"0"-22"0,0 0-17 0,0 0-24 16,8-6-20-16,-8 6-10 0,0 0-15 0,0 0-9 16,0 0-9-16,13 19-6 0,-4-12-2 15,0 4-4-15,1 2-3 0,-1-1 1 0,2 4-2 0,5 0-6 16,-2 4-2-16,2 1-1 0,-1-2-4 0,-2 1-4 16,1 4-4-16,-2-4-4 0,1 5-3 15,-4-1-2-15,2 0-4 0,-6 1-4 0,9-1-4 0,-11 0 1 16,0 2-4-16,-3-6-3 0,0 4-2 0,-3-1-6 15,0-4 0-15,-3-1 1 0,0 2-5 0,2-3 2 16,-5 1-4-16,-2 0-2 0,2-3 1 0,-1-1 1 16,-2-3-4-16,-2 2 2 0,1-2-4 0,1 0-1 15,2-3-10-15,-4 3-17 0,5-4-23 0,2 0-24 16,1-2-29-16,6-5-21 0,-14 10-26 0,14-10-38 16,-6 2-76-16,6-2-127 0,0 0-406 0,0 0 180 15</inkml:trace>
  <inkml:trace contextRef="#ctx0" brushRef="#br0" timeOffset="51789.8376">28077 1503 82 0,'0'0'233'0,"14"-1"-8"16,-14 1-9-16,10-3-12 0,-10 3-10 0,20-4-11 15,-20 4-15-15,19-3-8 0,-10 0-7 0,7 3-12 16,-2 0-3-16,2-2-4 0,1 1-9 0,-3 1-6 16,3-2-12-16,-1 2-10 0,1-2-8 0,2 2 0 0,-3-5-8 15,1 7-11-15,2-2 1 0,-2-2-9 16,2 4-3-16,0-2-5 0,-2-2-10 0,-1 2-4 15,4 0-1-15,-5 0-4 0,-2 0-7 0,-3 2 0 16,-10-2-2-16,20 3-9 0,-14-1 3 0,-6-2-3 16,13 0-9-16,-13 0-21 0,9 3-18 0,-9-3-13 15,0 0-12-15,0 0-20 0,0 0-14 0,0 0-23 16,0 0-26-16,0 0-30 0,0 0-23 0,-31 8-50 16,31-8-157-16,-24-2-431 0,9 1 190 0</inkml:trace>
  <inkml:trace contextRef="#ctx0" brushRef="#br0" timeOffset="52063.9948">28094 1700 64 0,'13'2'239'15,"4"-1"-11"-15,2-1-9 0,6 2-14 0,-1 2-8 16,2-8-12-16,2 4-13 0,-4 0-14 0,1 4-7 16,0-4-15-16,-5 1-14 0,-1 0-9 15,-1-1-11-15,4 0-8 0,-7-1-11 0,-7 0-6 0,-8 1-9 16,19 0-7-16,-19 0-11 0,14-4-19 0,-14 4-33 16,0 0-34-16,12-2-44 0,-12 2-35 0,0 0-44 15,0 0-76-15,0 0-120 0,0 0-384 16,0 0 169-16</inkml:trace>
  <inkml:trace contextRef="#ctx0" brushRef="#br0" timeOffset="52669.4597">28889 1450 291 0,'9'-5'277'0,"-9"5"-20"16,10-5-17-16,-10 5-19 0,9-14-13 0,-2 10-15 15,-1-2-11-15,3-1-17 0,-4 1-17 0,7-5-13 16,-5 3-7-16,2-2-12 0,-3 3-7 0,5-6-17 16,-1 2-2-16,-1 2-11 0,-2 0-12 0,2-1-5 15,2-2-3-15,-2 3-8 0,-2 0 5 0,-1 1-16 16,0-1-2-16,2 2-6 0,-2 0 1 0,-6 7-6 16,9-12-4-16,-9 12 0 0,4-11-1 0,-4 11-2 15,6-7-6-15,-6 7-2 0,0 0-4 0,0 0-2 16,9-5-7-16,-9 5 0 0,0 0 1 0,0 0-5 15,0 0 9-15,0 0-5 0,0 0 3 0,0 0-8 16,-3 29 6-16,3-29-1 0,-3 21-2 0,0-7-1 16,0 0 2-16,0 1 1 0,3 2 1 0,0 1-1 15,-2 6 2-15,0-3-1 0,-1 3 3 0,3 4 2 16,0-3 1-16,-3-5 3 0,0 8 4 0,3-6-7 16,-5 3 8-16,5-2-5 0,0-4-1 0,0 1 1 15,0-3-1-15,0 1 1 0,-1-1 2 0,1 0-4 0,-2 1 3 16,2-6-3-16,0 4-3 0,-6-2-2 15,6-1 5-15,-3-2 1 0,0-1 1 0,3-10-4 16,0 17 3-16,0-17 1 0,0 15-1 0,0-15-6 16,3 10 2-16,-3-10 0 0,0 11 3 0,0-11 10 0,0 0-9 15,0 13-3-15,0-13 1 0,0 0-18 0,-3 11-25 16,3-11-28-16,0 0-39 0,0 0-52 0,-6 11-58 16,6-11-314-16,0 0-571 0,0 0 253 15</inkml:trace>
  <inkml:trace contextRef="#ctx0" brushRef="#br0" timeOffset="11298.8627">2546 1455 281 0,'0'0'286'0,"2"-15"-13"0,-2 15-21 0,-2-11-15 16,2 11-26-16,0 0-21 0,2-13-17 0,-2 13-20 16,0 0-16-16,0 0-15 0,1-11-15 0,-1 11-12 15,0 0-13-15,0 0-21 0,0 0-17 0,0 0-25 16,0 0-24-16,0 0-31 0,8 35-32 0,-8-20-36 16,3-5-40-16,0 1-76 0,0 0-138 0,0 2-387 0,4 0 170 15</inkml:trace>
  <inkml:trace contextRef="#ctx0" brushRef="#br0" timeOffset="15400.3027">2561 1465 91 0,'0'0'112'15,"0"0"8"-15,0 0-7 0,0 0-12 0,0 0-7 16,0 0-5-16,0 0-9 0,0 0-9 0,0 0-4 16,-6-8-2-16,6 8-5 0,0 0-4 0,0 0-7 15,0 0 13-15,0 0-17 0,0 0 0 0,0 0 2 16,0 0-6-16,0 0-2 0,0 0-9 0,0 0 4 15,0 0-5-15,0 0-2 0,0 0 1 0,0 0-6 0,0 0-1 16,0 0 2-16,0 0-6 0,0 0 8 0,0 0-7 16,0 0 3-16,0 0 5 0,0 0 5 15,0 0 0-15,0 0 5 0,0 0-6 0,26-6-3 16,-26 6 5-16,0 0-2 0,13-4-3 0,-13 4-4 0,0 0 2 16,12-2-2-16,-12 2-1 0,0 0-1 0,9-5 1 15,-9 5-2-15,0 0-1 0,0 0 5 16,7-6-4-16,-7 6-2 0,0 0 5 0,0 0-3 0,0 0-3 15,0 0 0-15,0 0 2 0,0 0 0 0,11-5 0 16,-11 5 2-16,0 0-1 0,0 0-4 0,0 0 1 16,0 0-2-16,0 0 2 0,0 0 2 15,0 0-5-15,0 0 3 0,0 0 2 0,0 0-3 0,0 0 0 16,0 0-4-16,0 0 1 0,0 0 0 0,0 0-3 16,0 0-2-16,0 0 1 0,0 0-4 0,0 0 1 15,0 0-1-15,0 0-3 0,0 0 2 0,0 0 1 16,0 0-3-16,0 0 0 0,0 0-2 0,0 0 2 15,0 0 0-15,0 0-4 0,0 0 0 0,0 0 5 16,0 0-6-16,0 0 4 0,0 0 0 0,0 0 0 16,0 0-1-16,0 0-1 0,0 0 2 0,0 0-1 15,0 0 2-15,0 0 1 0,0 0-3 0,0 0 2 16,0 0 2-16,0 0-1 0,0 0 0 0,19 0 0 16,-19 0-2-16,0 0 3 0,11-3-1 0,-11 3-1 15,0 0 1-15,0 0 3 0,0 0-1 0,9-6 0 16,-9 6 1-16,0 0-2 0,0 0 1 0,0 0-1 15,0 0 1-15,0 0-1 0,0 0-3 0,4-6 0 16,-4 6 1-16,0 0 1 0,0 0-1 0,0 0-1 0,0 0 3 16,0 0-1-16,0 0-3 0,0 0 6 0,0 0-4 15,0 0-3-15,0 0 4 0,0 0-4 16,0 0 2-16,0 0 2 0,0 0-3 0,-21-11 4 16,21 11-3-16,0 0 0 0,0 0 3 0,0 0 0 0,0 0-4 15,-19 2 2-15,19-2-1 0,0 0 0 0,0 0-4 16,-17 8 4-16,17-8-2 0,0 0 1 0,-12 1 0 15,12-1 1-15,0 0-1 0,0 0 3 16,0 0-6-16,-8 5 2 0,8-5-1 0,0 0 1 0,0 0 2 16,0 0-2-16,0 0 5 0,0 0 1 15,0 0-4-15,0 0 0 0,0 0 3 0,0 0-2 0,0 0 1 16,0 0 1-16,0 0 0 0,0 0 1 0,0 0 3 16,0 0-1-16,0 0 2 0,0 0 3 0,0 0 4 15,35-6-1-15,-35 6 2 0,0 0 6 0,0 0-9 16,0 0 6-16,12-4-5 0,-12 4-1 0,0 0-1 15,0 0 1-15,0 0 0 0,0 0-7 0,0 0 0 16,0 0 1-16,0 0-4 0,3-10 1 0,-3 10-2 16,0 0-5-16,0 0-13 0,0 0-15 0,0 0-23 15,0 0-28-15,-28 21-28 0,20-15-41 0,8-6-39 0,-11 8-221 16,5-2-444-16,6-6 197 0</inkml:trace>
  <inkml:trace contextRef="#ctx0" brushRef="#br0" timeOffset="55043.741">2430 2727 211 0,'0'0'301'0,"-3"-16"-15"16,3 16-15-16,0-18-2 0,0 18-31 0,-3-17-21 15,3 17-15-15,-1-14-16 0,1 14-17 0,1-10-17 16,-1 10-22-16,0 0-8 0,0 0-17 0,0 0-15 0,0 0-9 16,0-11-9-16,0 11-12 0,0 0-16 15,0 0-19-15,0 0-22 0,0 0-25 0,0 0-20 16,0 0-32-16,3 45-23 0,-1-35-39 0,3 1-50 0,1 3-68 16,-3 0-151-16,6-1-437 0,-4-3 195 0</inkml:trace>
  <inkml:trace contextRef="#ctx0" brushRef="#br0" timeOffset="54772.5349">2685 3008 36 0,'0'0'181'0,"-9"-10"-7"16,9 10-7-16,0 0-5 0,0 0-7 0,0 0-5 0,0 0-10 16,0 0-4-16,0 0-8 0,0 0-1 0,0 0-10 15,0 0-2-15,0 0-7 0,0 0-4 0,0 0-4 16,0 0-8-16,0 0-7 0,-7-5-4 0,7 5-7 15,0 0-6-15,0 0-9 0,0 0-4 0,0 0-7 16,0 0-6-16,0 0-4 0,0 0 4 0,0 0-14 16,0 0 3-16,0 0-2 0,0 0-3 0,-2 28 2 15,2-28-2-15,0 14 0 0,0-14-1 0,0 18 1 16,0-8 0-16,0-10 1 0,2 21 2 0,-2-10-2 16,3 2-1-16,-2 1-1 0,1-1 1 0,-1-1-1 15,2 5 0-15,-1 0 4 0,-1-2 2 0,2-1-3 16,-1 2-1-16,1-3-4 0,-1 0 3 0,0 0-1 15,-2-1 0-15,4 3-2 0,-2-2 3 0,-2-4-4 16,0-9 5-16,1 22-8 0,-1-13 3 0,0 2-1 16,0-11 0-16,3 18-4 0,-3-18-1 0,0 18 2 15,0-8-3-15,2-1 9 0,-2-9-3 0,0 17-11 16,0-8 2-16,0-9-2 0,1 17 2 0,-1-17-3 16,0 14 0-16,2-7-3 0,-2-7 1 0,3 13 1 0,-3-13 0 15,1 18 9-15,-1-18-11 0,-1 16-3 16,1-16 14-16,-3 12-9 0,3-12-5 0,-2 14 2 0,2-14-1 15,-3 7 7-15,3-7-1 0,-4 10 2 16,4-10 3-16,0 0 3 0,-8 14 3 0,8-14 7 0,-5 5 9 16,5-5 2-16,-8 8-7 0,8-8 13 0,-7 5-4 15,7-5 10-15,0 0-2 0,-17 3 6 0,17-3-10 16,-15 3-2-16,15-3-3 0,-18 0-2 0,18 0 2 16,-19-2-5-16,9 2-7 0,-7-1 3 0,4-2 5 15,13 3-11-15,-24-1-1 0,10-3-6 0,-2 1 2 16,3-3-1-16,1 2-2 0,-3 1 9 0,3-4-11 15,-2 3-3-15,4 0 1 0,0 1-6 0,-2-3-15 16,4-1-21-16,1 0-20 0,-5-4-14 0,4 1-30 16,1-1-19-16,-1 1-21 0,1-4-33 0,-1 3-37 15,3-3-39-15,-1 1-34 0,0-5-76 0,-6-5-181 16,6 7-577-16,0-8 256 0</inkml:trace>
  <inkml:trace contextRef="#ctx0" brushRef="#br0" timeOffset="55698.2844">3164 3331 126 0,'25'4'211'0,"-10"-4"-5"0,0 0-6 16,3 0-6-16,7 0-4 0,-1-1-12 0,3 1-8 16,-3-3-9-16,3 2-10 0,-2 1-13 0,-4 0-8 15,-2 0-16-15,-2 0-12 0,2-1-5 0,-3 1-14 16,-5 0-8-16,-11 0-6 0,24 0-9 0,-15 1-9 16,-9-1-15-16,16 1-15 0,-16-1-28 0,9 3-26 15,-9-3-32-15,0 0-23 0,10 4-36 0,-10-4-34 16,0 0-224-16,0 0-413 0,0 0 183 0</inkml:trace>
  <inkml:trace contextRef="#ctx0" brushRef="#br0" timeOffset="55461.4554">3203 3089 211 0,'0'0'276'15,"8"-4"-11"-15,-8 4-12 0,0 0-14 0,14-7-14 16,-14 7-21-16,10-5-13 0,-10 5-16 0,14-6-15 16,-7 4-13-16,-7 2-18 0,20-3-8 0,-10 1-10 15,-10 2-6-15,25-2-11 0,-13 2-6 0,2-3-9 16,1 3-7-16,1 0-5 0,-1 3-8 0,0-3-5 0,1 2-9 15,-1 0 0-15,0-2 0 0,-3 1-5 16,3-1-8-16,1 4-6 0,-5-4 10 0,1 3-12 16,-12-3-2-16,19 1 0 0,-11 1-2 0,4-1 0 15,-12-1-6-15,14 4-6 0,-6 2 4 0,-8-6-4 0,13 1 1 16,-13-1 0-16,12 4-3 0,-12-4-10 0,0 0-18 16,11 6-9-16,-11-6-15 0,0 0-10 15,4 3-10-15,-4-3-21 0,0 0-21 0,0 0-30 16,-15 18-27-16,6-14-13 0,9-4-28 0,-19 7-58 0,8-6-136 15,-3 0-433-15,-4 5 192 0</inkml:trace>
  <inkml:trace contextRef="#ctx0" brushRef="#br0" timeOffset="56423.5831">4032 3009 189 0,'0'0'207'16,"0"0"-13"-16,-5-15-8 0,5 15-12 0,0 0-9 0,0 0-15 15,-1-11-8-15,1 11-7 0,0 0-11 0,0 0-11 16,1-16-9-16,-1 16-9 0,2-8-12 16,-2 8-10-16,10-7-6 0,-10 7-7 0,12-6-9 0,-12 6-4 15,14-5-2-15,-5 4-8 0,2-3-1 0,-11 4-4 16,21-2-5-16,-6 2 1 0,2 0 1 0,-2 0-9 16,-2 0-1-16,2 0 0 0,3 0-1 0,-3 1 0 15,1 2-3-15,-1-1 4 0,0-1-9 0,-3 4 2 16,-3-3 0-16,1 2-2 0,-1 2 1 0,2-2-5 15,-4 1 0-15,1 0 0 0,0 2 4 0,-2 1-5 16,0-1 0-16,-6-7 2 0,6 15-1 0,-6-4-4 16,0-2 1-16,0-9-1 0,-3 24 4 0,-1-11-3 15,-1-2 1-15,-1 1 1 0,2 3-1 0,-6 0-1 16,2-1 4-16,-1-1-4 0,-1-1 2 0,-4 1 1 16,2 1 2-16,-1 0-5 0,-6-3 0 0,4 2 0 15,-6 1 3-15,1-1-3 0,2-2-2 0,-2 0-4 16,-3 0 7-16,2 2-3 0,-2-2 1 0,5-4 1 15,1 0 2-15,1 2 0 0,1-3-4 0,0 1 2 16,2-1-1-16,1-2-2 0,4-1 1 0,1 3 0 16,7-6 4-16,-12 5-5 0,12-5 2 0,-9 4-1 15,9-4 0-15,0 0-2 0,-11 5 3 0,11-5 0 16,0 0 2-16,0 0-2 0,0 0 0 0,0 0-1 0,0 0 1 16,35 2 0-16,-22-2-1 0,5 0 3 0,-3-1-2 15,3 0 1-15,0 1 5 0,0-2 3 0,4 1 1 16,-6-1 3-16,5 0 3 0,-1 2 0 0,-2-2 0 15,1 1 1-15,0-2 2 0,-2 3-4 0,-1-1 1 16,-5 0 1-16,-11 1-7 0,25-5 1 0,-12 5-1 16,-1 0-3-16,-12 0 0 0,20 0-1 15,-11 0-3-15,-9 0-6 0,18 4-8 0,-18-4-21 0,11 2-17 16,-11-2-21-16,11 4-23 0,-11-4-31 0,10 5-32 16,-10-5-48-16,15 0-216 0,-15 0-453 0,15-2 202 15</inkml:trace>
  <inkml:trace contextRef="#ctx0" brushRef="#br0" timeOffset="56645.5993">4801 3351 209 0,'0'0'206'16,"6"10"-8"-16,-6-10-4 0,-3 13-12 0,3-13-11 0,-7 18-14 15,-1-7-11-15,1 2-15 0,-5 0-11 16,-1 2-9-16,-5 2-11 0,1-3-7 0,-4 4-12 16,-2 0-10-16,0 1-20 0,4-1-25 0,-7 0-35 15,6-1-44-15,0-3-38 0,1 0-44 0,5-4-192 16,-1 0-353-16,2-3 156 0</inkml:trace>
  <inkml:trace contextRef="#ctx0" brushRef="#br0" timeOffset="57619.8474">6023 3151 219 0,'0'0'245'0,"0"0"-14"0,0 0-15 16,0 0-20-16,0 0-17 0,0 0-15 0,0 0-17 15,0 0-18-15,0 0 0 0,0 0-23 0,0 0-9 16,44-14-11-16,-27 12-8 0,1-4-5 0,-2 4-6 16,2-1-11-16,1-2-5 0,1-1-5 0,-1 1-2 15,-2-2-7-15,2 2 0 0,-1 0-7 0,-2-2 0 16,1-3-2-16,-2 2-1 0,-6 0-8 0,3-1 1 16,-2 0-4-16,-1-2-1 0,1 0 2 0,-2 1-3 15,-5 0-1-15,1 1-1 0,-4 9-4 0,2-19 0 16,-2 19-3-16,-8-12 3 0,4 5-6 0,-5-1 1 15,-2 1 3-15,-5 1 2 0,3 3-6 0,-1-4-1 0,-1 6-1 16,-1-2 2-16,-3-1 2 0,2 6-1 0,1 0 5 16,-4-2 4-16,4 4-3 0,-2 1 2 15,3 0-2-15,6 0 1 0,-6 0-1 0,2 1-1 16,5 0-2-16,-1 3 4 0,2-3-2 0,-3 5-3 0,4-2 0 16,0-2-1-16,3 3 0 0,-3 0 1 0,0-1-1 15,6-9-2-15,-5 17 1 0,5-6-1 16,0-11 2-16,5 20 1 0,-1-11 2 0,4-1 4 15,-1 0-7-15,5-3 1 0,0 3 1 0,3-2-3 0,1-1-2 16,2 2 2-16,0-6-1 0,0 4 1 0,1-5 0 16,1 0 0-16,-4 2 2 0,3-2-2 0,1-2 2 15,-4 2-2-15,-1-4-5 0,-4 3 7 16,4-1-2-16,-5 0 1 0,-1-2-1 0,-9 4 1 0,18-7-4 16,-18 7 4-16,10-5 2 0,-10 5 8 0,11-4-2 15,-11 4-3-15,0 0-1 0,7-6-2 0,-7 6-2 16,0 0 1-16,0 0-2 0,0 0 0 0,8 15-2 15,-8-15 2-15,0 16-1 0,0-1 3 0,0-1 1 16,-3-1 2-16,3 6 3 0,-5 4 1 0,4 1 2 16,-2 0-1-16,1-2-1 0,-1 3 2 0,3 2 6 15,0-9-1-15,-3 5-3 0,3-6 3 0,0 6 4 16,0-2-2-16,0-4 2 0,0 0-6 0,0-2 0 16,0-1 3-16,0 3 0 0,3-4 1 0,-3-2-5 15,2 0 0-15,-2-11-8 0,1 17 6 0,-1-7 2 16,0-10-4-16,5 15 0 0,-4-8 3 0,-1-7 3 15,5 15-16-15,-5-15-18 0,3 10-15 0,-3-10-31 16,4 10-27-16,-4-10-43 0,0 0-40 0,8 7-52 16,-8-7-273-16,0 0-536 0,0 0 238 0</inkml:trace>
  <inkml:trace contextRef="#ctx0" brushRef="#br0" timeOffset="58069.8302">6919 3263 7 0,'0'0'283'0,"0"0"-8"0,0 0-16 0,0 0-10 16,0 0-22-16,0 0-18 0,0 0-23 0,0 0-6 15,0 0-21-15,0 0-10 0,0 0-18 0,0 0-7 16,0 0-9-16,37-5-13 0,-20 5-6 0,-4 0-1 16,2 0-8-16,3 3-2 0,-3-3-3 0,4 0-6 15,1 0-3-15,1 1-4 0,-2-1 7 0,3 0-7 16,-2 0-5-16,-1 1-1 0,5-1-7 0,-6 0-1 15,1 2-8-15,-2-2 3 0,-1-2-5 0,0 4-5 16,-8-2-5-16,-8 0-2 0,19 0-15 0,-19 0 8 16,15 0-5-16,-15 0 8 0,0 0-12 0,17-2 2 15,-17 2-4-15,0 0-8 0,0 0-4 0,9 2-3 16,-9-2-12-16,0 0 4 0,0 0-24 0,0 0-10 16,0 0-17-16,0 0-21 0,0 0-29 0,0 0-28 0,-26 14-34 15,13-10-42-15,13-4-48 0,-23 0-236 16,7 0-539-16,0 4 238 0</inkml:trace>
  <inkml:trace contextRef="#ctx0" brushRef="#br0" timeOffset="58319.8483">6928 3444 52 0,'0'0'247'0,"13"0"-6"0,2 3-14 15,2-3-13-15,-1 0-13 0,4 2-6 0,0-2-10 16,-2 1-7-16,9-1-8 0,-1 1-14 0,0 2-7 16,3-2-10-16,-4-1-3 0,0 0-11 0,2 2-12 15,-3-1-9-15,-4-1-11 0,-1 3-5 0,-1-3-8 16,0 3-11-16,-3-2-9 0,1-1-3 0,-7 3-8 16,1-1-16-16,-10-2-26 0,17 5-28 0,-17-5-35 15,7 4-38-15,-7-4-52 0,0 0-54 0,0 0-276 16,0 0-515-16,0 0 229 0</inkml:trace>
  <inkml:trace contextRef="#ctx0" brushRef="#br0" timeOffset="65594.3302">7793 3054 77 0,'0'0'163'0,"0"0"-12"0,0 0-9 0,0 0-9 16,0 0-18-16,0 0-4 0,0 0-4 0,0 0-10 16,3-12-4-16,-3 12-4 0,0 0-1 0,0 0-6 15,0 0-2-15,0 0-4 0,0 0 4 0,0 0-2 16,0 0-5-16,0 0 4 0,0 0-1 0,0 0-5 15,0 0-1-15,0 0-3 0,0 0-2 0,0 0-6 16,0 0-8-16,0 0-4 0,0 0-6 0,0 0-8 16,0 0 0-16,0 0-2 0,0 0-8 0,0 0 2 15,0 0-3-15,0 0-4 0,0 0 1 0,-10 31-2 16,7-20 2-16,3-11 2 0,-3 17-5 0,0-3 5 16,0-1-3-16,0 2 3 0,-2-1-1 0,2 0 4 15,0 3-2-15,0-2 2 0,0-2 7 0,0 5-9 16,0-2 6-16,2-1-1 0,-4-1-6 0,4 0 6 15,1 1-4-15,-3-2 3 0,0 0 0 0,3-2-7 16,0 0 2-16,0-11 0 0,-3 18 3 0,0-7-5 0,3-11-3 16,0 17 2-16,0-17-4 0,-2 14 6 15,2-14-6-15,0 13-1 0,0-13-1 0,-1 15-4 16,1-15 0-16,0 0 3 0,0 11-1 0,0-11-2 16,0 0 1-16,0 15 2 0,0-15 1 0,3 9-2 15,-3-9-1-15,6 9-4 0,-6-9-15 0,0 9-17 16,0-9-23-16,0 0-26 0,0 0-34 0,6 14-27 15,-6-14-22-15,0 0-32 0,0 0-255 0,0 0-481 16,0 0 214-16</inkml:trace>
  <inkml:trace contextRef="#ctx0" brushRef="#br0" timeOffset="66109.453">8064 3133 74 0,'0'0'203'16,"11"-9"-19"-16,-4 5-9 0,-7 4-9 0,12-7-6 15,-4 3-11-15,-8 4-6 0,0 0-9 0,15-4-15 16,-15 4-5-16,0 0-13 0,7-4-13 0,-7 4-9 16,0 0-5-16,0 0-8 0,0 0-6 0,0 0-3 15,0 0 0-15,6 18-9 0,-6-18 10 0,0 0-5 16,-3 20 0-16,3-20-5 0,-9 19-3 0,5-8-2 15,1-1 1-15,-3 1 0 0,1 2-2 16,2 0 4-16,0 1-5 0,-3-3-8 0,6 0 2 0,-6-1-1 16,3 0-1-16,-1-1-4 0,4-9-2 0,-6 19-3 15,6-11 3-15,-5 2-8 0,5-10 2 0,-3 17-5 16,3-17 4-16,-5 16-1 0,5-16 4 0,-3 12-12 0,3-12 1 16,0 10-4-16,0-10 4 0,0 0-1 15,-3 11 6-15,3-11-7 0,0 0-1 0,0 0 2 16,-3 11 9-16,3-11-2 0,0 0 6 0,11 7 6 15,-11-7-5-15,23 1-1 0,-5 3 2 0,-3-4-1 16,4 2-6-16,3-2 0 0,2 2 2 0,2-2 1 16,2 0 9-16,-1 0-22 0,3 0 1 0,-2 0-3 15,2 0-2-15,1 0-1 0,-4 0 2 0,1-2 11 16,-1 4-12-16,-1-2-3 0,-1 0 1 0,-6 0 1 0,-1 2 0 16,0-2 2-16,-2 0-4 0,-5-2 14 0,-11 2-20 15,22 0-1-15,-16-2-6 0,-6 2-14 0,14 2-8 16,-14-2-11-16,0 0-16 0,0 0-17 0,0 0-20 15,0 0-24-15,0 0-18 0,0 0-57 0,0 0-5 16,0 0-47-16,0 0-148 0,0 0-428 0,-30-20 190 16</inkml:trace>
  <inkml:trace contextRef="#ctx0" brushRef="#br0" timeOffset="66361.8867">8445 3170 53 0,'0'0'198'0,"0"0"-12"0,0 0-7 0,0 0-7 15,0 0-10-15,-20 18-1 0,20-10-6 0,0-8-8 16,-7 17-7-16,4 0-7 0,0-2-7 0,0-2-1 16,0 3-10-16,0 2-5 0,-1-2-9 0,4-3-8 15,-6 4-8-15,6-4-3 0,0 5-12 0,0 0 0 16,-3-3-8-16,3 7-9 0,0-6-2 0,-3-1 0 15,6 5-10-15,0-4-14 0,-3-1-30 0,0 0-49 16,0-2-57-16,0-2-65 0,0-11-261 0,0 14-472 16,0-14 209-16</inkml:trace>
  <inkml:trace contextRef="#ctx0" brushRef="#br0" timeOffset="70597.7941">9067 3363 118 0,'0'0'167'0,"0"0"-6"0,0 0-10 16,0 0-17-16,0 0-10 0,0 0-12 0,0 0-11 16,0 0-5-16,0 0 0 0,0 0-8 0,-9 22 2 15,9-22-4-15,-2 13-3 0,2-13 1 0,-6 17-7 16,6-8 0-16,-6 4-7 0,3-1-2 0,0-3-3 16,-1 3-7-16,1 0-4 0,-3 3-5 0,3-2-6 15,-5-2 0-15,2 3-4 0,-2-1-5 0,-6 0-1 16,-2 5-17-16,-1-7-29 0,-2 2-36 0,3-5-45 15,2 0-36-15,-1 0-76 0,-1-3-116 0,-1-1-347 16,10-1 154-16</inkml:trace>
  <inkml:trace contextRef="#ctx0" brushRef="#br0" timeOffset="71521.8682">9787 3058 1 0,'0'0'181'0,"0"0"-9"16,0 0-6-16,-27-9-12 0,27 9-7 0,-19-2-5 16,7 2-9-16,-5 0-8 0,1 2-13 0,0-2-1 15,-1 0-4-15,1 0-6 0,-4 4-7 0,7-2-10 16,-6 1-3-16,4-1-2 0,1 0-9 0,1 1-11 15,2 2-2-15,-1-4-7 0,2 2-5 0,10-3-5 16,-19 10-1-16,13-5-13 0,0 2 6 0,6-7-7 16,-11 12-1-16,8-7-1 0,3-5-1 0,-6 13-7 15,6-13 6-15,-1 13-7 0,1-13 0 0,4 14 0 16,-1-8-1-16,6 4-3 0,-1-4 6 0,5 1-4 16,-1 1-2-16,-2 2-1 0,7-2-1 0,-2 0-3 0,-2-1 2 15,4-3-2-15,-1 1 0 0,-3 2 4 0,2 0-4 16,-1-1-3-16,-1 0 2 0,2 1 1 15,-1-2-1-15,-7-1-5 0,2 1 1 0,-2-1-2 16,2 2 3-16,-1-1-3 0,-2 4 4 0,0-5-4 0,1 3 2 16,-7-7 3-16,9 16-5 0,-6-4 2 15,0-5-1-15,-3-7 1 0,3 14-5 0,2-4 6 16,-5-10-2-16,-3 18 1 0,3-18 3 0,0 14-3 0,0-14-2 16,-2 17 4-16,2-17 2 0,0 15-1 0,-6-8 0 15,6-7 1-15,-3 13 4 0,3-13-3 0,-9 11 1 16,2-4 1-16,-2-3 3 0,-5-1-10 0,1 1 9 15,1-2-2-15,-4 6-3 0,-1-7-1 0,1-1-3 16,-1 3-3-16,4-3-8 0,-2-1-12 0,15 1-9 16,-24-3-17-16,12 3-17 0,12 0-12 0,-16-4-25 15,16 4-17-15,-14-6-34 0,14 6-57 0,-6-11-110 16,6 11-348-16,6-14 154 0</inkml:trace>
  <inkml:trace contextRef="#ctx0" brushRef="#br0" timeOffset="71905.5515">10395 3058 25 0,'-11'-5'167'0,"11"5"0"0,0 0-11 16,0 0-7-16,0 0-1 0,-27 13-10 0,19-6-2 15,-1 2-7-15,0 4-3 0,-1-3-6 0,-1 5-6 16,3 0-6-16,-3 1-1 0,2 1-5 0,-1 3-4 0,1-5-8 16,1 6-7-16,-4 1 0 0,6 1-6 0,2-3-1 15,-2-1-3-15,3-2-1 0,-3 1-1 0,6 0-5 16,-1-2-2-16,2 2 1 0,-1 0-1 15,6-3-2-15,0 1 0 0,1-3-7 0,5 5 7 0,-1-7-14 16,1 0-3-16,1 2 7 0,7 1-18 0,-7-3-3 16,6-1 7-16,-2-3-27 0,-2-1-18 0,0 1-29 15,-4 0-27-15,6-2-38 0,-5-3-33 0,-2 2-41 16,-10-4-45-16,23-4-220 0,-13-2-477 0,3 2 212 16</inkml:trace>
  <inkml:trace contextRef="#ctx0" brushRef="#br0" timeOffset="72637.9184">10865 3109 149 0,'-12'6'169'0,"12"-6"-12"0,-13 5-17 0,13-5-13 0,-8 4-12 15,8-4-12-15,-8 4 3 0,8-4-17 0,-5 9-9 16,5-9-8-16,0 0 3 0,0 0-15 0,-9 10 1 16,9-10-8-16,0 0 3 0,0 12-2 0,0-12 0 15,0 0-5-15,11 12 5 0,-11-12-6 0,14 8-5 16,-3-5-1-16,-1 4-2 0,4 0-4 0,-2 2 1 15,4-4-6-15,0 1-3 0,1 4 1 0,-1-2-5 16,2-1 2-16,-1 0-5 0,-1 2 1 0,-3-3-3 16,1 1 5-16,1 0-3 0,-5 3-1 0,2-3-2 15,-4 2 2-15,4-1 2 0,-5-1 1 0,-1 0-4 16,0 2 1-16,-2-1-1 0,-1 1 3 0,0 1-3 16,0 0 1-16,-3-10 3 0,5 16-3 0,-5-6 4 15,0-10-5-15,-2 18 2 0,2-18-1 0,-3 13 0 16,2-2-1-16,1-11-1 0,-8 12-2 0,5-2-1 15,3-10 3-15,-10 14-3 0,1-10-1 0,9-4-5 16,-16 9-1-16,10-5-5 0,6-4-18 0,-21 4-26 16,12-1-20-16,-2-2-28 0,11-1-26 0,0 0-40 15,-25-7-64-15,16 2-136 0,2-1-382 0,-2-1 169 16</inkml:trace>
  <inkml:trace contextRef="#ctx0" brushRef="#br0" timeOffset="72244.652">10907 3102 61 0,'7'-4'214'0,"5"2"-10"0,-1-1-15 0,2 1-13 16,5-1-12-16,-1-1-12 0,-1 0-9 0,-3 1-13 16,7 0-9-16,1 0-12 0,3 2-10 0,-5 1-10 0,2-3-5 15,-2 3-10-15,1 0-6 0,-4-1-8 16,2 1-4-16,-3-1-8 0,1 1-4 0,-4 0-7 15,0 1-11-15,-12-1-21 0,16-3-21 0,-16 3-26 16,14 2-26-16,-14-2-15 0,0 0-37 0,0 0-61 16,0 0-127-16,0 0-333 0,0 0 148 0</inkml:trace>
  <inkml:trace contextRef="#ctx0" brushRef="#br0" timeOffset="73073.7789">11626 2940 24 0,'0'0'160'0,"0"0"-7"0,0 0-10 0,0 0-7 16,0 0-15-16,0 0-1 0,33 14-6 0,-26-9-13 16,2 2-1-16,2 1-6 0,-1 1-2 0,2 5 4 15,-3 0-6-15,3-1-5 0,-5 5-4 0,2-2-1 16,0 0 1-16,0 11-2 0,0-2-4 0,-2-4-3 15,1 2 1-15,-4 2-5 0,1-5-3 16,1 2-7-16,-5 2-1 0,-1-9-3 0,-1 2-5 0,-5 1-3 16,6-4 0-16,-5 0-5 0,4 0-3 0,-2 0 1 15,-2 0-9-15,0 0-1 0,0-6 2 0,2 7-4 16,-1-7-2-16,-4 0-2 0,5 2 1 0,-3-4-2 16,-1 1-8-16,7-7-18 0,-14 13-23 0,8-8-24 15,0 0-36-15,6-5-36 0,-13 6-37 0,13-6-72 16,0 0-147-16,0 0-410 0,0 0 181 0</inkml:trace>
  <inkml:trace contextRef="#ctx0" brushRef="#br0" timeOffset="73611.253">12149 3481 45 0,'18'5'233'16,"-9"-5"-8"-16,3 0-14 0,3 5-11 0,3-5-11 16,3 1-16-16,3-1-13 0,4 5-6 0,-3-3-11 15,2-2-13-15,-6 1-10 0,-2-2-14 0,7 2-11 16,-10-1-8-16,4 3-9 0,-1-3-3 0,-1 3-16 15,-5-3-22-15,-1 0-25 0,-1 4-30 0,1-4-41 16,-12 0-45-16,21-4-54 0,-11 4-208 0,-10 0-396 16,16-13 176-16</inkml:trace>
  <inkml:trace contextRef="#ctx0" brushRef="#br0" timeOffset="73387.6914">12160 3297 80 0,'15'0'235'0,"-15"0"-13"16,13-3-2-16,-13 3-11 0,20 0-12 0,-7-1-18 0,0 2-9 15,5-2-10-15,-1 2-6 0,1-2-15 16,7 2-10-16,-9-1-6 0,5 2-6 0,5 2-3 16,-1 0-18-16,0-3 2 0,-5 1-18 0,4-1-4 0,-4 2-6 15,-2-2-7-15,0 1-1 0,-3 2-9 16,4-3-5-16,-4 0-6 0,2 4-4 0,-2-5-3 15,-3 0-4-15,-3 4-4 0,-9-4 3 0,19 2-10 0,-12 1-10 16,-7-3-13-16,11 1-18 0,-11-1-20 0,0 0-26 16,0 0-25-16,0 0-35 0,0 0-41 0,0 0-39 15,0 0-227-15,-34 4-470 0,16-7 208 0</inkml:trace>
  <inkml:trace contextRef="#ctx0" brushRef="#br0" timeOffset="73993.2278">12895 3288 41 0,'5'-9'208'0,"3"-4"-10"0,1-1-12 0,-3 1-11 0,3-2-13 15,2 1-10-15,-4-3-10 0,8-1-12 0,-7 4-10 16,1 0-7-16,-2 0-9 0,5 3-3 15,-8 0-5-15,2 2-1 0,2 3-6 0,-8 6-6 16,9-12-7-16,-9 12-9 0,7-10-9 0,-7 10-12 16,6-4 0-16,-6 4-5 0,0 0-6 0,0 0-4 0,0 0 0 15,0 0-5-15,0 0 5 0,-10 35 0 0,4-20 3 16,-2 2 5-16,5 5 1 0,-3 0-3 16,-1 0 5-16,1 2 0 0,6 1 8 0,-3 2-5 0,3 1-5 15,4 0-6-15,1-3 3 0,-2 0 2 0,1-1-7 16,2 0-2-16,-1-2-3 0,4 2 0 0,-5-3-3 15,2 2 2-15,0-8-9 0,-1 0-24 0,-4-2-34 16,5 4-51-16,-6-8-70 0,5 0-87 0,-2-2-223 16,-3-7-509-16,0 0 226 0</inkml:trace>
  <inkml:trace contextRef="#ctx0" brushRef="#br0" timeOffset="75629.8525">2736 4484 186 0,'0'0'198'0,"0"0"-6"0,0 0-13 0,0 0-4 15,-2-17-12-15,2 17-2 0,0 0-8 0,0 0-10 0,0-11-4 16,0 11-10-16,0 0-5 0,0 0-7 0,0 0-5 16,0 0 0-16,2-14-15 0,-2 14-9 0,0 0-6 15,0 0-8-15,0 0-11 0,0 0-10 0,0 0-5 16,0 0-6-16,0 0-3 0,0 0-2 0,0 0-8 15,0 0 0-15,0 0-4 0,9 30 0 0,-9-30-4 16,3 15 1-16,-2-4 1 0,2 3-3 0,0-2 1 16,3 4 3-16,0-2 1 0,-1 0-4 0,0 4-4 15,0-2 0-15,-1 0 0 0,2 4-1 0,0-4-3 16,0 6 7-16,-3-4-4 0,2 2 4 0,-2 1-6 16,0-3-3-16,0 6 2 0,0-7 0 0,-2-2-1 15,-1 2-1-15,2-3-3 0,-1 3 6 0,-1 0-1 16,0-3 0-16,3 3-3 0,-1-2-3 0,-1-1 4 15,-1 0-1-15,5-1 0 0,-7-2 1 0,4-1-2 16,-2 1-2-16,0-11 2 0,1 23-6 0,-1-15 5 16,0-8-1-16,-1 18 2 0,-1-11-5 0,2-7 3 15,-6 17 3-15,2-10 1 0,4-7-2 0,-9 12-3 16,3-7 2-16,-5 0 2 0,4-2-4 0,-5-1 1 16,-3 0 4-16,2 2-5 0,-5 1 0 0,1-5 1 15,-2 0 0-15,1 0 3 0,2-5-3 0,-4 4 0 0,2-2-4 16,2 1 17-16,-3-3-17 0,-1 1-3 0,4 0 8 15,1-4-5-15,0 3 1 0,2-2-11 16,-4 3-9-16,4-6-18 0,-1-5-22 0,4 9-30 16,-2-8-43-16,0 3-43 0,6-2-54 0,-1 1-277 0,1-11-544 15,3-2 241-15</inkml:trace>
  <inkml:trace contextRef="#ctx0" brushRef="#br0" timeOffset="75864.6467">2701 4254 102 0,'5'-10'277'0,"-5"10"-15"0,7-12-17 0,-2 5-22 15,-5 7-22-15,7-11-20 0,-7 11-22 0,9-7-16 16,-9 7-16-16,12-4-12 0,-12 4-19 0,14 1-28 15,-14-1-27-15,13 8-32 0,-6-1-45 0,4 0-55 16,-1 3-44-16,-4-2-197 0,2 0-359 0,4 1 160 16</inkml:trace>
  <inkml:trace contextRef="#ctx0" brushRef="#br0" timeOffset="76327.2522">3302 4713 108 0,'11'1'211'0,"5"-2"-14"16,4 1-13-16,-1 0-15 0,5-2-13 0,1 2-14 16,2 2-12-16,-2-2-17 0,1 4-9 0,1-4-13 15,-8 1-27-15,0 2-28 0,-2 0-42 0,1-3-46 16,-3 0-46-16,3 4-161 0,-8-7-279 0,-10 3 124 15</inkml:trace>
  <inkml:trace contextRef="#ctx0" brushRef="#br0" timeOffset="76138.4943">3231 4526 182 0,'0'0'261'0,"0"0"-14"15,19-1-14-15,-19 1-19 0,21-1-13 16,-7-1-15-16,3 2-13 0,0 0-15 0,2-1-6 16,1 1-14-16,6-2-8 0,-5 2-9 0,5-5-7 15,-7 5-11-15,8 5-7 0,-9-5-9 0,1 0-4 0,1 0-17 16,-4 0-2-16,-1 0-7 0,1 0-4 0,-4 0-6 15,-1 2-4-15,-11-2-3 0,18 1-5 16,-9 2-16-16,-9-3-12 0,11 7-22 0,-11-7-20 0,11 7-24 16,-11-7-36-16,0 7-38 0,0-7-44 0,0 0-50 15,-16 11-202-15,16-11-463 0,-17 7 205 0</inkml:trace>
  <inkml:trace contextRef="#ctx0" brushRef="#br0" timeOffset="77001.9572">4129 4456 134 0,'0'0'206'0,"0"0"-9"0,6-11-20 16,-6 11-10-16,6-9-14 0,-6 9-13 0,10-8-5 15,-4 0-16-15,-6 8-10 0,22-6-3 0,-7 5-8 16,2 1-9-16,-4-6-8 0,4 3 0 0,2 3-10 0,6 0-7 16,-4-4-1-16,5 3-1 0,-1 6-7 0,-9-5-6 15,2 0-2-15,-3 3-3 0,3 3-5 16,-5-2-1-16,-1-1-7 0,-3 1-1 0,-1 0-3 0,-1-1-2 16,-7-3-4-16,11 11-2 0,-10-4 0 0,-1-7-2 15,0 0-2-15,-7 22 1 0,-1-16-4 0,-2 4 3 16,-1 0-2-16,-5 1 2 0,-3 2-5 0,4-8-1 15,-3 2-1-15,3 0 0 0,-2 3-2 0,1-5 0 16,4 3 0-16,2-6 1 0,2 4-5 0,-2-1 1 16,10-5 3-16,-12 5 0 0,6 1-2 0,6-6-1 15,-8 10-3-15,8-10 1 0,-3 9-1 0,3-9 2 16,0 0 0-16,0 0 1 0,11 11 0 0,-11-11-1 16,15 6-1-16,-6-1 0 0,3-4 2 0,-3 3-1 15,3-3-5-15,2-1 3 0,3 4 1 0,-1-1 0 16,2 0-2-16,-1 0 5 0,-1-2 0 0,-3 0 1 15,-2 2-5-15,2 4 0 0,-1-4 0 0,0-1 3 16,-3 3 0-16,-9-5 4 0,18 3-4 0,-11 1 9 16,1 0-10-16,-8-4 3 0,12 9 2 0,-6-7-2 15,-6-2-4-15,6 9 5 0,-6-9-1 0,6 11-1 16,-6-11 0-16,0 13 1 0,0-13 2 0,1 11 4 0,-1-11-5 16,0 0 2-16,-7 17 0 0,2-13 0 0,5-4-1 15,-9 17 4-15,2-13-3 0,-2 1-2 16,-2 4 3-16,-5-3-1 0,1-1-2 0,-3 2 5 0,2-3-5 15,1 2-4-15,-3 0-19 0,5-2-17 0,-1 3-29 16,-4-4-20-16,5 1-28 0,13-4-27 0,-20 5-23 16,13-3-61-16,7-2-159 0,0 0-411 0,0 0 183 15</inkml:trace>
  <inkml:trace contextRef="#ctx0" brushRef="#br0" timeOffset="77234.2003">4961 4824 14 0,'9'4'260'16,"-9"-4"-27"-16,6 9-22 0,-6-9-14 0,6 7-12 0,-6-7-13 16,1 12-12-16,-1-12-7 0,-7 19-15 0,2-9-14 15,-2 2-7-15,-2 1-15 0,-3 0-9 0,-1-2-5 16,-7 7-13-16,1-5-8 0,-1 8-24 0,-2-6-32 15,-2 2-47-15,3-2-41 0,0-1-52 0,1-1-76 16,-1-4-128-16,4 2-361 0,4-2 160 0</inkml:trace>
  <inkml:trace contextRef="#ctx0" brushRef="#br0" timeOffset="78131.3358">6302 4649 138 0,'9'-2'197'0,"1"-4"-14"0,5 3-14 0,0-5-15 0,-2 5-14 16,5-4-13-16,0-1-11 0,-2 5-14 0,4-4-10 15,4-4-8-15,-9 5-7 0,3-1-6 0,-5-3-10 16,3 5-2-16,-4-4-8 0,-3 0-3 0,3-2-4 15,-6 2-6-15,2 3-7 0,-2-5 0 0,-2 4-2 16,-1-4-5-16,-3 11-1 0,-1-19-3 0,-2 8-4 16,-3 2-1-16,-3 0 0 0,0 3-3 0,-3-2 3 15,-5 0 1-15,4 1-1 0,-6 1 2 0,-1 3 2 16,1-2-5-16,-1 4 3 0,1-1 5 0,0 4-2 16,1-1-2-16,0-1-2 0,-2 5 1 0,3-3-3 15,2 5-2-15,3-2 2 0,-2 2-1 0,2-1-5 16,3 5 0-16,2-2 4 0,1 0-6 0,0 1 1 15,6-10-2-15,-4 17 6 0,4-17-4 0,4 21 2 16,-1-10-1-16,6-4-3 0,0 6 4 0,4-2-5 16,1-5 2-16,-1 2-5 0,4-4-1 0,-3 3-3 15,6-1 1-15,-4-2-2 0,4-3 6 0,-1 1-5 0,0 1 2 16,7-2-3-16,-7 2 1 0,-2-7 3 16,0 1-1-16,3 2 0 0,-4 0-3 0,2 0 4 15,-1-3 3-15,-7 4-3 0,2-5 6 0,-12 5 5 0,19-2 5 16,-11-1 3-16,-8 3 5 0,13-4 4 0,-13 4-1 15,0 0 0-15,15-3-6 0,-15 3-5 0,0 0 0 16,0 0-1-16,0 0 0 0,8 12-5 16,-8-12 4-16,3 11-6 0,-3-11 5 0,-3 20 0 0,3-7 1 15,-2 4-1-15,2-2 6 0,-1 2 2 0,1 0 2 16,1 4 4-16,4 3 2 0,-2-6-1 0,-3 6 2 16,0-7-6-16,2-1 12 0,0 2-11 15,1 4 1-15,0-7-4 0,-2 3-1 0,-1-5-2 0,2 0-2 16,4 2 1-16,-6-5-2 0,3 1-4 0,-2-1 1 15,2-1 1-15,2 0 10 0,-4 1-13 0,-1-10-1 16,6 14-13-16,-1-7-18 0,-5-7-26 0,3 14-32 16,-3-14-33-16,4 8-42 0,-4-8-47 0,8 3-251 15,-8-3-487-15,0 0 215 0</inkml:trace>
  <inkml:trace contextRef="#ctx0" brushRef="#br0" timeOffset="78445.8308">7146 4672 8 0,'0'0'244'0,"16"-3"-9"0,-7-1-12 15,-9 4-15-15,22-1-9 0,-5 1-13 0,-4 0-9 0,4 5-16 16,1-9-13-16,0 4-6 0,1-1-10 0,-1 1-10 15,1 0 1-15,1 0-10 0,-1 1-6 16,0-1-11-16,1 0-4 0,-1 4-6 0,1-4-10 16,-4 0-5-16,2 2-6 0,1-2-5 0,-4 4-5 0,4-4-6 15,-5 0-5-15,-1 1-3 0,1 3-6 0,-2-2-2 16,-12-2-6-16,19 1-6 0,-13 3-7 0,-6-4-18 16,10 3-16-16,-10-3-20 0,0 0-24 0,0 0-32 15,0 0-30-15,0 0-42 0,0 0-52 0,0 0-223 16,-35 12-479-16,21-14 212 0</inkml:trace>
  <inkml:trace contextRef="#ctx0" brushRef="#br0" timeOffset="78678.1107">7193 4874 26 0,'17'-3'244'0,"-1"6"0"16,10-2-16-16,0 2-8 0,0-2-17 0,1-1-17 16,1 2-14-16,3-1-11 0,-1-1-17 0,-1 4-13 0,0-3-12 15,-5 2-10-15,-3-3-11 0,-2 2-13 0,1-1-6 16,-5 3-10-16,0-3-22 0,-5 0-30 0,-1 3-34 16,2 3-40-16,-11-7-52 0,13 3-49 0,-13-3-216 15,6 5-405-15,-6-5 180 0</inkml:trace>
  <inkml:trace contextRef="#ctx0" brushRef="#br0" timeOffset="81293.737">8172 4498 24 0,'0'0'158'0,"0"0"-11"0,0-14-3 0,0 14-14 16,0 0-9-16,1-7-9 0,-1 7-11 16,0 0-3-16,6-7-8 0,-6 7-9 0,0 0 0 15,6-11 5-15,-6 11-4 0,0 0 5 0,8-10-1 0,-8 10-5 16,6-7 6-16,-6 7-5 0,0 0-4 0,0 0 7 16,3-11-9-16,-3 11-4 0,0 0-5 15,6-11 3-15,-6 11-4 0,0 0-5 0,3-7-3 0,-3 7-4 16,0 0-4-16,0 0-5 0,0 0-3 0,0 0-6 15,0 0-4-15,1-9-4 0,-1 9-5 0,0 0-3 16,0 0-5-16,0 0-3 0,0 0 3 0,0 0-5 16,0 0 2-16,0 0-6 0,0 0 7 0,-4 37-3 15,4-37 0-15,-6 21 1 0,6-6 4 0,0-1 5 16,0 3 1-16,0-1 0 0,0 0-1 0,0 8 1 16,0-7 2-16,0-1 3 0,0-1 2 0,0 2-2 15,0-1-1-15,0 1-4 0,0 1 3 0,3-4 1 16,0 3-2-16,-3-4-3 0,-3-1 8 0,6 3-11 15,-3-6 2-15,0 6 1 0,0-6-3 0,0-9-2 16,3 20-2-16,-3-20-2 0,0 18 2 0,0-11-4 0,0-7-2 16,0 11 5-16,0-11-4 15,3 10-1-15,-3-10-8 0,0 0-15 0,0 11-15 0,0-11-22 16,7 7-27-16,-7-7-32 0,6 7-33 0,-6-7-31 16,0 0-39-16,16-4-233 0,-16 4-483 0,11-12 214 15</inkml:trace>
  <inkml:trace contextRef="#ctx0" brushRef="#br0" timeOffset="81772.8634">8530 4471 52 0,'3'-9'193'0,"-3"9"-21"15,0 0-15-15,0 0-15 0,0 0-16 0,0 0-8 16,0 0-12-16,0 0-4 0,0 0-7 0,0 0-1 16,0 0 0-16,0 0-5 0,0 0-4 0,0 0-6 15,-17 25 2-15,13-15-2 0,4-10-4 0,-3 16-5 16,-3-7-2-16,3 2-2 0,-5 1-5 0,8-3-6 16,-5 1-3-16,2 0 2 0,-3-3-4 0,4 4-2 15,2-11-4-15,-3 18-2 0,3-18-4 0,-6 18-4 16,6-9 0-16,0-9 2 0,0 12-7 0,0-12 1 15,-3 15 2-15,3-15 1 0,6 12 2 0,-3-5 3 16,-3-7-1-16,8 7-1 0,-2-3 1 0,4 2 2 16,-10-6-3-16,19 6 0 0,-5-1-3 0,1-3-2 15,4-1-1-15,0 3-5 0,1-4 2 0,1 0-5 16,4 6-3-16,3-6 0 0,2 1-1 0,-4-1-9 0,0-3 6 16,3-1-1-16,-2 4-6 0,1-4 1 15,-3 3 3-15,-1-1-2 0,2-2-5 0,-10 3 1 16,3-3-1-16,-2 2-2 0,-1 2 3 0,1 0-3 15,-6-6 6-15,0 5-2 0,-11 1-1 0,19-2-2 0,-13 0 1 16,-6 2-3-16,14-3-10 0,-14 3-3 0,13-3-16 16,-13 3-15-16,0 0-19 0,0 0-23 15,0 0-31-15,0 0-24 0,0 0-30 0,9-3-38 0,-9 3-228 16,0 0-471-16,0 0 208 0</inkml:trace>
  <inkml:trace contextRef="#ctx0" brushRef="#br0" timeOffset="82123.8807">8834 4452 22 0,'0'0'174'0,"0"0"-8"16,-10 14-10-16,10-14-5 0,-6 11-4 0,3-6-10 15,-2 4-5-15,5-9-3 0,-6 21-9 0,6-8-3 16,-3 2 0-16,3-1-5 0,0-1-5 0,-3 1-5 16,3 4-2-16,0-5-3 0,3 4-4 0,-3-1-3 15,3-2-3-15,-3 2-4 0,0-1-5 0,0-2-2 16,6 2-1-16,-4-1-4 0,1-1-5 0,3-2-3 16,-3 6-6-16,3-6-4 0,-5 0-2 0,5 2-7 15,3-2-1-15,-6-2-6 0,1-1-2 0,2 0-5 16,-3-1-2-16,3 1-5 0,-6-8-1 0,11 12-4 15,-8-4-11-15,4-1-21 0,-1-1-20 0,-6-6-22 16,3 9-22-16,-3-9-25 0,11 9-36 0,-11-9-25 16,9 3-25-16,-9-3-235 0,0 0-458 0,19-8 203 15</inkml:trace>
  <inkml:trace contextRef="#ctx0" brushRef="#br0" timeOffset="82371.5746">9525 4654 64 0,'0'0'215'0,"-2"18"-8"16,-1-4-15-16,3 0-3 0,-3 0-9 0,0 3-13 15,-3-3-10-15,3 14-12 0,-1-11-17 16,-2-3-8-16,0 4-13 0,-2 4-9 0,-1 1-8 0,2 0-8 15,-8 0-13-15,-1-2-2 0,2 0-5 0,-2 0-12 16,-4-1-34-16,-2 1-46 0,-11 0-46 0,14-4-58 16,-7 1-228-16,3-7-390 0,3 0 173 0</inkml:trace>
  <inkml:trace contextRef="#ctx0" brushRef="#br0" timeOffset="83427.6401">10384 4327 157 0,'0'0'214'16,"1"-11"-17"-16,-1 11-18 0,0 0-12 0,0 0-12 15,-16-9-9-15,16 9-12 0,-18-2-5 0,7 0-8 16,11 2-3-16,-22-1-18 0,9 1-1 0,-1 0-8 16,-1 3-6-16,-1-3-8 0,-1 2-7 0,1 1-3 15,0 1-5-15,2-2-3 0,-1 5-6 0,2-3-3 16,-4 5-6-16,4-4-5 0,0 1-2 0,4-1-3 15,-2 1-3-15,2 0-6 0,0-2 0 0,9-4-4 16,-10 10 0-16,4-2 1 0,6-8-5 0,-8 8-1 16,8-8-1-16,-9 10-1 0,9-10-2 0,0 10-1 0,0-10 3 15,0 0-7-15,11 16 6 0,-5-11-3 0,6 0-1 16,-5 0 1-16,8 1 2 0,-1 2-5 16,2-5 1-16,-3 5-2 0,7-5 4 0,-4 1-3 15,1 1-2-15,-1-3 0 0,2 5 0 0,-2-4-1 0,1 1-2 16,-4 1-1-16,1-4 0 0,0 3 2 15,-3 0 1-15,2-2-5 0,-4 3 3 0,2-5-1 0,-11 0-1 16,16 5-3-16,-10-4 2 0,-6-1-2 16,14 8 6-16,-14-8-5 0,8 7 1 0,-3 3-3 0,-5-10 5 15,9 10-1-15,-6-5-2 0,0 5 2 0,-3-10-4 16,4 12 4-16,-2-2 0 0,-2-10 0 0,4 15 1 16,-4-15 1-16,-4 18 0 0,4-18-1 0,-6 17 2 15,3-10-5-15,3-7 8 0,-12 15-2 0,4-9 0 16,-2-5 0-16,-5 6 1 0,2-1-3 0,-4-2 4 15,1-1-3-15,1 1 1 0,-3-4 0 0,-1 0-1 16,2-4-1-16,-2 4 10 0,1-3-8 0,2 1-3 16,-1 0 0-16,4-1 3 0,1 0-3 0,12 3 3 15,-18-7-1-15,6 7-5 0,12 0-15 0,-10-7-9 16,4 0-15-16,6 7-16 0,0 0-24 0,-3-14-29 16,3 14-25-16,0 0-32 0,16-15-61 0,-7 9-150 0,4-3-408 15,4 3 180-15</inkml:trace>
  <inkml:trace contextRef="#ctx0" brushRef="#br0" timeOffset="83793.6776">10992 4336 151 0,'0'0'203'0,"0"0"-16"0,-33 15-5 16,27-8-10-16,6-7-12 0,-13 14-9 0,10-4-12 16,0 1-5-16,-5 2-9 0,2 1-3 0,0-3-10 15,4 6 0-15,-1 1-9 0,0-7-6 0,-2 6-4 16,5-3-5-16,0 3-4 0,0-2-4 0,5-1 0 15,-4-1-10-15,1 1 2 0,3 0-4 0,1-2-8 16,0-1-4-16,-3 0-7 0,2-2 1 0,4 2-7 16,-2-2-6-16,-1-2-1 0,5 0-4 0,-2-3-10 15,1 6-16-15,-1-7-23 0,3-1-28 0,1 7-28 16,-2-9-29-16,2 2-26 0,1-1-36 0,1-4-27 16,-15 3-219-16,25-6-443 0,-12 2 196 0</inkml:trace>
  <inkml:trace contextRef="#ctx0" brushRef="#br0" timeOffset="84407.1706">11432 4413 114 0,'-9'5'148'0,"9"-5"-8"0,0 0 2 16,0 0-12-16,3 17-4 0,-3-17-2 0,6 10-4 15,-6-10-7-15,7 10-6 0,-1-5-5 0,-6-5-4 16,12 12-8-16,-7-7-2 0,4 1-3 0,-2 2-6 16,1-2 0-16,-1 0-3 0,4-1-4 0,-4 6-8 15,2-5 0-15,1 5-5 0,2-2-4 0,-1 2-5 16,-1 0-1-16,-4-2-2 0,5 0-1 0,1 1-5 16,-2 1-1-16,-4-1-9 0,4 1 2 0,-4-4-4 15,0 0-3-15,2 0 0 0,-8-7-2 0,6 14-2 16,-3-7-4-16,-3-7 4 0,6 7-5 0,-6-7 2 15,3 11-3-15,-3-11-1 0,0 0-1 0,0 0 0 16,-12 13-2-16,12-13 3 0,-18 6-3 0,9-6-3 16,-6-3-6-16,15 3-6 0,-27 0-15 0,11-3-17 15,1-1-19-15,0 1-21 0,-1-1-25 0,1 1-27 16,3-1-32-16,1-2-56 0,-2-1-142 0,4-2-386 16,3 3 170-16</inkml:trace>
  <inkml:trace contextRef="#ctx0" brushRef="#br0" timeOffset="84076.0402">11544 4398 38 0,'12'-4'202'0,"-2"3"-9"15,7-3-10-15,-2 4-6 0,-2-3-7 0,3 3-13 16,1-3-10-16,2 6-8 0,-1-6-10 0,-3 2-6 16,1-2-5-16,1 3-8 0,-1-1-6 0,2 1-14 0,-2-2-5 15,-1 2-11-15,2 0-5 0,-4-1-9 16,-13 1-6-16,21-3-5 0,-21 3-3 0,17 0-6 16,-17 0-10-16,11 3-9 0,-11-3-12 0,0 0-17 0,0 0-21 15,0 0-39-15,0 0-33 0,0 0-33 16,0 0-63-16,0 0-150 0,-49-4-376 0,33 1 167 15</inkml:trace>
  <inkml:trace contextRef="#ctx0" brushRef="#br0" timeOffset="84787.6252">12114 4244 45 0,'14'12'174'0,"-14"-12"-11"0,11 9-9 16,-8-2-9-16,3 2-12 0,-2 1-6 0,5 2-4 0,2 1-9 15,-2 1-2-15,-2 3-3 0,4 0-2 16,-2 1-5-16,4 4 2 0,-3 2-9 0,1-4-2 0,-4-6-3 16,-1 7-2-16,2-2-4 0,-2 1-5 0,0-2-4 15,-5-3-2-15,2 4-4 0,0-6-6 0,-3 5-3 16,0-7-2-16,0 2-2 0,-1-2-7 0,1-11-3 15,0 20-4-15,-2-11-2 0,-2 2-3 0,1-2-2 16,3-9-4-16,-14 11 1 0,8-4-7 0,-1-1 3 16,-4-1-2-16,2-1-5 0,9-4-10 0,-17 10-20 15,11-9-18-15,6-1-26 0,-14 9-28 0,14-9-15 16,-9 2-34-16,9-2-39 0,0 0-57 0,0 0-163 16,0 0-419-16,0 0 186 0</inkml:trace>
  <inkml:trace contextRef="#ctx0" brushRef="#br0" timeOffset="85313.4674">12685 4629 63 0,'18'15'215'15,"-18"-15"-9"-15,15 0-6 0,-6 0-13 0,7 1-11 16,0-1-12-16,-2 2-8 0,5-4-9 0,-1 4-10 16,-2-4-12-16,4 2-5 0,-1 0-13 0,-1 0-10 15,1 0-7-15,-4 0-8 0,5 2-10 0,-8-4-5 16,4 2-9-16,-2 0-2 0,-14 0-14 0,22 0-22 16,-12 0-23-16,-10 0-36 0,18-1-31 0,-18 1-45 15,17-4-60-15,-8 2-190 0,-2-3-394 0,-7 5 175 16</inkml:trace>
  <inkml:trace contextRef="#ctx0" brushRef="#br0" timeOffset="85083.7999">12703 4503 23 0,'16'-2'235'0,"-6"-2"-15"0,1 1-12 16,1 0-14-16,3 2-13 0,-2-5-7 0,7 6-15 15,-3-1-16-15,1 0-5 0,0 1-8 0,2 0-11 16,-2-2-8-16,-4 2-10 0,4 0-1 0,-3 0-10 16,3-3-6-16,-1 6-7 0,-1-3 1 0,-1-3-11 15,-2 6-2-15,5-3-5 0,-18 0-7 0,20 0-6 16,-13 2-6-16,-7-2-4 0,16 0-3 0,-16 0-5 16,14 1-3-16,-14-1-1 0,12 1-3 0,-12-1-21 0,0 0-14 15,7 7-24-15,-7-7-29 0,0 0-32 0,0 0-32 16,0 0-39-16,0 0-69 0,-30 7-150 0,14-7-418 15,1-1 185-15</inkml:trace>
  <inkml:trace contextRef="#ctx0" brushRef="#br0" timeOffset="85753.2145">13277 4472 92 0,'4'-10'230'0,"4"0"-6"16,-2 3-15-16,0-2-9 0,3-3-21 0,-2 1-14 16,2-3-14-16,0 2-11 0,-2-3-16 0,5 1-8 15,-4 0-15-15,4 0-4 0,-5 0-12 0,1 0-6 16,2-3-10-16,-5 10-5 0,4-4-3 0,-5 4-3 16,2-3-3-16,-2 3-3 0,-4 7-5 0,8-10-1 0,-8 10-8 15,6-7-8-15,-6 7 0 0,0 0-5 0,4-8-3 16,-4 8 2-16,0 0-6 0,0 0-4 15,0 0-2-15,0 0 0 0,0 0 1 0,0 0-2 16,-3 28 2-16,3-28 1 0,-6 22 0 0,3-7 8 0,0 4 5 16,0-5 2-16,3 10 5 0,-1-6 3 0,1 6 2 15,1 0 2-15,1-1 5 0,2 0 3 0,-2 2 1 16,2 1-3-16,2-3-1 0,-3 1-1 0,3 0-4 16,0-7-8-16,0-1 3 0,-3 0 2 0,2 1-8 15,-2-3 1-15,1 1-4 0,1-4-5 0,-2-1 3 16,1 0 2-16,-2 1-7 0,-2-11-1 0,6 13-2 15,-6-4 0-15,0-9-5 0,4 12-10 0,-4-12-22 16,2 11-22-16,-2-11-31 0,0 0-38 0,0 17-54 16,0-17-53-16,0 0-88 0,0 0-179 0,0 0-526 15,2 7 234-15</inkml:trace>
  <inkml:trace contextRef="#ctx0" brushRef="#br0" timeOffset="87469.4849">2725 6011 81 0,'0'0'200'0,"0"0"-11"0,0-15-11 0,0 15-7 0,0 0-10 16,0 0-10-16,0 0-3 0,-4-12-8 0,4 12-7 16,0 0-7-16,0 0-3 0,-8-8-10 0,8 8-6 0,0 0-7 15,0 0-8-15,0 0-6 0,0 0-3 16,0 0-13-16,-6-9-5 0,6 9-6 0,0 0-5 16,0 0-7-16,0 0-9 0,0 0-1 0,0 0-5 15,0 0-5-15,0 0-3 0,0 0-3 0,0 0 3 0,0 0-9 16,0 0-2-16,2 37 6 0,-2-37-1 15,3 14-3-15,-2-6 1 0,-1-8-1 0,2 18-1 16,1-4 2-16,-2-6-1 0,1 4 1 0,2 2 3 0,-1 0-2 16,2 0 2-16,-2-3-7 0,0 2 5 0,-2 2-4 15,4-4-1-15,-2 2 0 0,-2-1 3 0,2 0-3 16,-1-1 0-16,-1-1-3 0,-1 0 2 0,3 5 2 16,-3-1-14-16,0-1 1 0,0-1 2 0,0 1 1 15,0-13 1-15,-4 18 0 0,4-7 0 0,0-11 0 16,0 20 1-16,-2-9-1 0,2 1 0 0,0 0 0 15,0 2 0-15,-3 0 1 0,2-1 4 0,1-13-7 16,1 19 1-16,2-6 1 0,-3-3 1 0,0-10 5 16,2 19-6-16,-2-11-2 0,0-8 5 15,0 18-4-15,0-18 0 0,0 13 2 0,0-5 0 0,0-8-2 16,0 15 0-16,0-15-1 0,0 11 1 0,0-11 0 16,-5 16-1-16,5-16-2 0,-1 11 2 0,1-11-2 15,-3 8 3-15,3-8 0 0,0 0 4 0,-5 11-7 16,5-11 6-16,0 0 3 0,-6 9 4 0,6-9 1 15,0 0 2-15,-7 8 1 0,7-8 1 0,-14 0 2 16,14 0-2-16,-18 2 6 0,18-2 7 0,-19 0-13 16,9 0-3-16,10 0 3 0,-21-2 1 0,9 2-5 15,-5 0 0-15,17 0-1 0,-22-5-1 0,13 5 0 0,-3-6-1 16,12 6-1-16,-21 0-4 0,11-5 5 0,10 5-2 16,-17-5 3-16,17 5-7 0,-16-4 5 15,16 4-5-15,-12-4-5 0,12 4 1 0,-10-11-33 16,10 11-16-16,-8-8-29 0,8 8-36 0,-4-12-47 0,4 12-35 15,1-21-55-15,-1 21-235 0,5-24-526 0,-2 9 232 16</inkml:trace>
  <inkml:trace contextRef="#ctx0" brushRef="#br0" timeOffset="87776.5438">2707 5784 105 0,'0'0'283'16,"2"-15"-12"-16,2 7-15 0,-4 8-18 0,6-17-7 15,-6 8-16-15,0 9-17 0,3-13-12 0,-3 13-21 16,6-10-12-16,-6 10-19 0,0 0-13 0,3-10-11 15,-3 10-13-15,0 0-11 0,0 0-13 0,0 0-8 16,0 0-8-16,0 0-13 0,0 0-15 0,0 0-18 16,0 0-22-16,0 0-22 0,0 0-20 0,0 0-22 15,0 0-31-15,5 33-29 0,-1-24-18 0,1 0-44 16,-2 4-198-16,3-4-427 0,1 4 190 0</inkml:trace>
  <inkml:trace contextRef="#ctx0" brushRef="#br0" timeOffset="88144.0669">3292 6137 111 0,'0'0'235'0,"0"0"-7"0,12 2-19 0,-12-2-7 0,0 0-14 15,21-6-11-15,-21 6-15 0,19 0-11 16,-8 0-6-16,-11 0-7 0,27-5-8 0,-13 5-10 0,4 0-1 16,-4 2-14-16,1-2-8 0,3 0-10 0,-4 0-5 15,1 3-8-15,3-2-7 0,-3-1 6 0,0 0-19 16,-3 3-1-16,0-3-9 0,0 2-1 15,-12-2-7-15,21 2-3 0,-12-1-6 0,-9-1-1 0,18 2-3 16,-11 3-10-16,-7-5-9 0,12 5-14 0,-12-5-21 16,12 5-17-16,-12-5-23 0,7 7-27 0,-7-7-24 15,0 0-32-15,0 10-32 0,0-10-237 0,0 0-458 16,-16 9 203-16</inkml:trace>
  <inkml:trace contextRef="#ctx0" brushRef="#br0" timeOffset="88357.7026">3343 6311 39 0,'0'0'189'0,"15"1"-6"16,-5 2-12-16,6-3-16 0,1 0-3 0,1 1-20 15,0 2-13-15,3-3-9 0,-2 0-15 0,6 3-5 16,-5-3-11-16,-1 1-12 0,0 5-8 0,-4-5-21 15,5 0-27-15,-5-1-24 0,0 0-36 0,-3 2-35 16,4-2-67-16,-16 0-81 0,21-2-252 0,-11 2 112 16</inkml:trace>
  <inkml:trace contextRef="#ctx0" brushRef="#br0" timeOffset="88901.246">4166 5974 165 0,'0'0'201'0,"4"-12"-9"16,-4 12-7-16,3-6-5 0,-3 6-11 0,0 0-5 15,6-11-8-15,-6 11-9 0,0 0-8 16,2-13-6-16,-2 13-11 0,0 0-9 0,0 0-7 0,0 0-9 16,0 0-14-16,10-2-7 0,-10 2-1 15,0 0-13-15,0 0-8 0,0 0-5 0,0 0-7 16,0 0-2-16,17 12-4 0,-17-12-2 0,6 12-2 16,-5-5-7-16,-1-7-1 0,3 17-2 0,-1-8-3 0,-2 0-3 15,1 6-2-15,-1-4 2 0,0-11-2 0,0 18 2 16,0-4-6-16,3-2 3 0,-6 2 0 0,3-14 4 15,0 22-8-15,0-11 8 0,-1-2-9 0,1-9 1 16,4 19 3-16,-4-11-3 0,3 2-2 0,2-3 4 16,-5-7-2-16,6 17 7 0,0-14 2 0,-2 6 5 15,2-3 0-15,4 0 2 0,-1-2-1 0,-1 0-2 16,8-1 1-16,-1 4-1 0,0-4-3 0,1 1-1 16,1-2-1-16,8 2-2 0,1-4 3 0,0 4 0 15,1-4-8-15,-6 3 0 0,6-2 3 0,3-2-6 16,-6 1 1-16,3-3 0 0,-2 2 1 0,2-2-4 15,0 3 11-15,-4 0-14 0,1 0-5 0,-4-4-8 0,-4 2-4 16,0 2-8-16,1-4-12 0,-2 3-6 16,-3 2-8-16,-12-1-11 0,16-1-16 0,-16 1-13 15,12-1-23-15,-12 1-30 0,0 0-41 0,12-4-32 16,-12 4-202-16,0 0-450 0,0 0 199 0</inkml:trace>
  <inkml:trace contextRef="#ctx0" brushRef="#br0" timeOffset="89213.0629">4663 6060 212 0,'0'0'223'0,"0"0"-19"0,0 0-23 0,0 0-16 0,0 0-18 16,0 0-7-16,0 0-9 0,0 0-11 15,0 0-8-15,0 0 1 0,-11 21-6 0,11-21 0 0,-1 18-7 16,1-10-3-16,0-8 1 0,0 24-14 0,1-11-8 16,2 2-5-16,-3-1-8 0,2-1 0 0,-1 4-5 15,4-4-6-15,-5 3-4 0,1 1-3 0,1-1-7 16,1-1-5-16,-2 1-1 0,4-2-1 0,-4-1-3 16,1 2 1-16,-1-6-6 0,2 5-2 0,0 0-4 15,0-3-13-15,-2-4-24 0,-1-7-21 0,3 18-28 16,-3-10-27-16,0-8-35 0,0 14-26 0,0-14-32 15,3 9-206-15,-3-9-429 0,0 0 190 0</inkml:trace>
  <inkml:trace contextRef="#ctx0" brushRef="#br0" timeOffset="89483.8006">5316 6197 230 0,'12'4'266'0,"-12"-4"-23"15,0 0-18-15,15 3-17 0,-9 0-12 0,-6-3-19 16,10 14-11-16,-7-9-18 0,0 5-11 0,0 0-16 0,0 4-4 16,-1-4-17-16,-2 7-8 0,-2-5-6 15,-2 4-5-15,-2 0-9 0,-2-1-4 0,-7 7-8 16,-1-2-4-16,-5 2 0 0,-1-2-24 0,-2-1-28 15,-8 4-34-15,3 2-39 0,3-8-44 0,5-1-42 0,0 0-63 16,-2-2-175-16,9-6-426 0,-1 1 189 16</inkml:trace>
  <inkml:trace contextRef="#ctx0" brushRef="#br0" timeOffset="90578.7975">6494 6078 45 0,'21'0'174'16,"-21"0"-15"-16,27-5-4 0,-14 3-15 0,4-1-14 0,-3 1-6 15,3 1-9-15,1-3-10 0,0 3-10 0,-2-5-7 16,-2 1-1-16,2-2-8 0,-3 0-6 16,1-2 0-16,1 2-10 0,-6-1-6 0,1 1 4 0,-1-4-7 15,-2 2-7-15,2-5-4 0,-1 1-5 0,-5 2-1 16,3-1-4-16,-2-2-4 0,-4 5-2 0,0 9 1 15,-1-22 0-15,-5 14-5 0,3-3 2 0,-5 2-2 16,1 3 2-16,-1-1-1 0,1 0-4 0,-2 0 1 16,-1 3 3-16,-5 1 1 0,4 0-5 0,-4-1 4 15,-1 3 0-15,1-1 0 0,3 2 0 0,12 0-1 16,-24 3-1-16,8 0 2 0,5 0-1 0,1 1-1 16,0 0 3-16,1 1-8 0,1 0 0 0,-4 3-2 15,6-3 0-15,2 1-1 0,4-6 0 0,-11 18-3 16,8-10 1-16,0 3 0 0,3-11 8 0,0 18-8 0,0-18 2 15,3 14-2-15,0-4 1 0,3-3 1 16,2 0-1-16,-2 0 0 0,4 3-1 0,-1-3-1 16,3-3 0-16,-3 0-2 0,3 0 4 0,1-2-4 0,-1 0 0 15,3 2 0-15,0-2-1 0,-1-2-2 0,-3 2 4 16,4-6-2-16,2 0 1 0,-5 4-3 16,0-3 2-16,0 1-1 0,2-4-3 0,-2 1 1 15,-1-1 1-15,-2 2 0 0,1-1 0 0,-10 5 2 0,14-4 3 16,-14 4 1-16,10-5-2 0,-10 5-1 0,0 0-3 15,14-2 2-15,-14 2 0 0,0 0 2 0,8 13 6 16,-5-2 8-16,0-1 5 0,-3 4-1 0,0 0 8 16,-3 5-1-16,3 4-1 0,0-1 2 0,-1 0 0 15,-1 0-2-15,-1 3 3 0,3-1-3 0,-3-1-2 16,3 2-3-16,-2-1 2 0,0-1-4 0,2-4-1 16,-6 4-1-16,5-4 0 0,-1-2-3 0,2 2-2 15,-3-2 1-15,2-3-25 0,-1 1-41 0,1-2-49 16,-2-3-61-16,3-10-94 0,0 15-208 0,0-15-500 15,0 10 221-15</inkml:trace>
  <inkml:trace contextRef="#ctx0" brushRef="#br0" timeOffset="98401.7381">7278 6226 137 0,'0'0'170'15,"0"0"1"-15,0 0-15 0,0 0-1 0,0 0-4 0,0 0-10 16,0 0-9-16,21 2-4 0,-21-2-2 16,12 0-8-16,-12 0-8 0,0 0-7 0,21-3-4 0,-10 0-4 15,-2-3-1-15,-9 6-8 0,23-1-1 0,-9 1-5 16,1 0-2-16,4-4-7 0,-2 4-4 0,-1-1-2 16,6 1-3-16,-5 0-6 0,2-3-4 0,1 6-4 15,-1-3-6-15,-3-3-2 0,4 3 1 0,-1 3-7 16,-3-3-3-16,4 1-6 0,-1-1-1 0,-2 4-4 15,-1-3 4-15,3 1-9 0,-5 2 1 0,4-4-5 16,-5 3-3-16,-2-2-5 0,-11-1-8 0,19 1-15 16,-10 0-6-16,-9-1-20 0,13 4-14 0,-13-4-18 15,11 4-17-15,-11-4-17 0,0 0-31 0,6 5-35 16,-6-5-224-16,0 0-434 0,0 0 192 0</inkml:trace>
  <inkml:trace contextRef="#ctx0" brushRef="#br0" timeOffset="97981.3753">7281 6086 89 0,'0'0'116'15,"0"0"-9"-15,0 0-5 0,0 0 2 0,0 0-9 16,0 0-2-16,0 0-11 0,0 0 8 0,0 0-9 0,0 0-1 15,0 0-5-15,0 0-13 0,0 0 11 0,3-18 0 16,-3 18 1-16,0 0-7 0,0 0-6 16,0 0 5-16,0 0-5 0,0 0-2 0,0 0-2 15,0 0 1-15,0 0-2 0,0 0-4 0,0 0-5 0,0 0-3 16,12-4-5-16,-12 4 4 0,14-3-6 0,-14 3-1 16,21-1 1-16,-9-1-1 0,1 2 0 0,3-4-5 15,4 0-2-15,5 3-4 0,1-1 3 0,0-1 4 16,3-1-2-16,-4 0 0 0,2 3 2 0,0-4-4 15,-2 1-1-15,-5 0 0 0,-1 1-3 0,-3 0-6 16,1-2 2-16,-4 5 0 0,-1-2-6 0,-3-2 5 16,-9 4 1-16,18-1 2 0,-18 1-2 0,12-2 0 15,-12 2-2-15,0 0-5 0,10-4 0 0,-10 4-2 16,0 0-1-16,0 0-5 0,0 0-3 0,0 0-4 16,12-2 2-16,-12 2-5 0,0 0-4 0,0 0 1 0,0 0-10 15,0 0-4-15,0 0-3 0,0 0-9 16,0 0-8-16,0 0-8 0,0 0-9 0,0 0-11 0,0 0-13 15,0 0-14-15,0 0-14 0,0 0-17 0,0 0-31 16,0 0-167-16,0 0-353 0,0 0 156 16</inkml:trace>
  <inkml:trace contextRef="#ctx0" brushRef="#br0" timeOffset="105347.7687">8343 5746 20 0,'0'0'139'0,"0"0"2"0,5-8-14 0,-5 8-11 0,0 0-4 16,0 0-6-16,3-14-8 0,-3 14-4 0,0 0-3 15,0 0-3-15,0 0-7 0,3-11 1 16,-3 11-9-16,0 0 0 0,0 0-2 0,-3-15-1 15,3 15-1-15,0 0-5 0,0 0 2 0,0 0 0 0,0 0 0 16,3-9-4-16,-3 9-5 0,0 0-3 0,0 0-6 16,0 0-6-16,0 0-5 0,0 0-3 0,0 0-2 15,0 0 0-15,0 0-1 0,0 0 1 0,0 0 0 16,0 0 7-16,0 0-1 0,0 0 4 0,0 33 3 16,0-33 1-16,0 17 5 0,0-6-3 0,0 3 4 15,0-3 2-15,0 3 1 0,0-1-3 0,0 2-5 16,3-4-3-16,-3-11-1 0,3 24-3 0,-3-11-1 15,0 1-1-15,0-4-2 0,3 0-2 0,-3 5 0 16,1-3-1-16,2-2-2 0,0-1 0 0,-3-9 0 16,0 20-2-16,3-11-4 0,-3-9-3 15,0 20-2-15,0-10-2 0,0-10 1 0,0 15-3 0,0-7-5 16,0-8-2-16,0 15 3 0,0-15-1 0,0 9-5 16,0-9-3-16,0 14-9 0,0-14-16 0,3 10-6 0,-3-10-10 15,-3 14-12-15,3-14-15 0,0 11-13 16,0-11-18-16,0 11-16 0,0-11-13 0,3 11-11 15,-3-11-24-15,3 9-12 0,-3-9-19 0,5 10-198 0,-5-10-421 16,0 0 187-16</inkml:trace>
  <inkml:trace contextRef="#ctx0" brushRef="#br0" timeOffset="105849.228">8688 5775 124 0,'0'0'174'0,"0"0"-8"0,0 0-14 0,0 0-5 16,3 31-9-16,-3-31-2 0,0 0-5 0,-6 20-15 15,3-12-7-15,3-8 1 0,-5 14-7 0,2-4-3 16,0 2-8-16,3-12-6 0,-6 18 1 0,3-7-6 16,3-11-2-16,-4 15-4 0,4-6-1 0,0-9-3 0,0 16-5 15,0-16-3-15,0 17-4 0,0-17-5 0,0 11-2 16,0-11-1-16,0 11-2 0,0-11-2 0,4 9 4 16,-4-9-3-16,9 7-3 0,2-3 3 0,-2 0-6 15,1-1-1-15,5 1-3 0,2-1-2 0,-1 0-3 16,0-2-3-16,7 1-2 0,1-2-4 0,1 1 0 15,0-1-4-15,2 3-3 0,2-3 1 0,-3 0-4 16,3 0 1-16,1-3 3 0,-5 0-8 0,-3 2-2 16,5-2 1-16,-8 2 1 0,1 1-2 0,-1-2-3 15,1 4 1-15,-1-6-2 0,0 2 0 0,-5-1 1 16,1 1-2-16,-2 2 3 0,1-2-6 0,-14 2 9 16,19-4-9-16,-7 2-4 0,-12 2-1 0,16-4-7 15,-8 1-11-15,-8 3-7 0,12-4-12 0,-12 4-9 16,0 0-19-16,0 0-12 0,10-3-16 0,-10 3-22 15,0 0-16-15,0 0-22 0,0 0-32 0,0 0-218 16,0 0-442-16,0 0 195 0</inkml:trace>
  <inkml:trace contextRef="#ctx0" brushRef="#br0" timeOffset="106189.8113">9017 5817 124 0,'0'0'174'15,"0"0"-6"-15,0 0-4 0,0 0 1 0,0 0-3 16,0 0-10-16,-9 20-1 0,9-20-1 0,-2 18-3 16,-1-10-2-16,3 3-6 0,-3-1-5 0,3-10 3 15,-2 24-6-15,2-7-10 0,0-4-2 0,0 3-9 16,2-1-11-16,1 3-6 0,-3-5-7 0,0 5-4 15,0-1-9-15,3-2-4 0,-1 0-8 0,1-2-8 16,-3 0-3-16,3-4-4 0,-3 2-7 0,0 1-2 16,3-2-1-16,-3-10-4 0,5 19-5 0,1-12-7 15,-6-7-12-15,0 16-10 0,0-16-13 0,3 11-13 16,-3-11-11-16,3 11-14 0,-3-11-18 0,3 10-15 0,-3-10-15 16,0 0-15-16,4 11-14 0,-4-11-9 0,6 7-33 15,-6-7-41-15,0 0-178 0,20 0-421 16,-20 0 187-16</inkml:trace>
  <inkml:trace contextRef="#ctx0" brushRef="#br0" timeOffset="106463.6518">9774 5863 129 0,'6'3'257'0,"1"3"-5"0,-1 1-16 16,3-2-11-16,-5 3-10 0,2 1-12 0,0 8-17 15,-3-5-11-15,0 3-18 0,-3 2-12 0,0 1-13 16,-3-2-14-16,-6 7-4 0,3 2-15 0,-4-4-11 16,-3 2-9-16,-2-1-13 0,-5-1-18 0,-4 7-22 15,2-8-24-15,-5 8-26 0,5-8-24 0,-4 5-24 16,-2-1-26-16,4-8-30 0,2 2-40 0,2 1-66 15,-2-4-130-15,3-2-393 0,5-2 173 0</inkml:trace>
  <inkml:trace contextRef="#ctx0" brushRef="#br0" timeOffset="107565.2706">10609 5541 5 0,'0'0'208'0,"0"0"-9"0,7-6-9 16,-7 6-18-16,0 0-15 0,0 0-16 0,0 0-15 16,0 0-11-16,0 0-9 0,0 0-8 0,-28-11-4 15,14 11-4-15,14 0-6 0,-19 0 1 0,6 0-2 16,13 0-4-16,-24 6-4 0,12-5-5 0,1 2 0 0,-1-1-9 15,2 3 3-15,10-5-10 0,-19 5-4 0,8-3-6 16,2 2-4-16,9-4-2 0,-13 7-4 0,7-4-3 16,6-3 0-16,-14 10-2 0,14-10-4 0,-11 7-3 15,11-7 1-15,-6 9-6 0,6-9 2 0,-5 9 1 16,5-9-4-16,-3 10-2 0,3-10-1 0,0 0 0 16,0 0-1-16,8 16 0 0,-8-16 1 0,6 9-1 15,5-3 0-15,-3-4 1 0,4 1-2 0,-2 1 0 16,7-2 1-16,-4 5-1 0,4-7-3 0,0 5-1 15,-3-4-1-15,-1 3-2 0,2-3 2 0,-4 3-2 16,2-1 3-16,0 1-4 0,1 0 5 0,-5 1-7 16,1-1 3-16,-4 1 5 0,3 1-5 0,-1-1-2 15,-2 0 3-15,-6-5 1 0,13 10 0 0,-7-5-1 16,-3 2 2-16,3-1 3 0,-6-6-1 0,7 13-1 16,-4-5 1-16,-3-8 3 0,3 14 0 0,-3-14-1 15,3 13 2-15,-3-13 1 0,-3 13 0 0,3-13 3 16,-6 16-2-16,3-7-2 0,-4-5 3 0,-2 3 0 0,3 0-1 15,6-7-4-15,-18 10-2 0,3-6 3 16,5 3 0-16,-5-6-5 0,-2 3 6 0,7 0-6 0,-3 1 0 16,-7-3-5-16,8 0-2 0,2-1-7 15,-7 1-4-15,17-2-5 0,-19-2-11 0,10 4-9 0,9-2-8 16,-18 0-7-16,18 0-3 0,-15 2-12 0,15-2-4 16,-13 4-13-16,13-4-14 0,0 0-21 0,0 0-30 15,0 0-17-15,0 0-53 0,0 0-149 0,0 0-397 16,0 0 176-16</inkml:trace>
  <inkml:trace contextRef="#ctx0" brushRef="#br0" timeOffset="107893.2532">11064 5500 223 0,'-20'10'218'0,"10"-7"-12"0,4 4-9 0,-2 1-7 15,-1 1 2-15,3 6-7 0,-4-2-9 0,4-1-10 16,3 3-2-16,-1 1-9 0,2-1-2 0,1 2-2 16,1-1-6-16,1 2-5 0,1 0-11 0,2-1 0 0,2 1-13 15,1-1-10-15,-1-4-10 0,3 5-4 0,-1-5-9 16,1-2-7-16,0 2-9 0,-2-1-6 15,1-1-2-15,1 2-10 0,0-7-9 0,-3-1-14 0,1 2-8 16,-7-7-20-16,9 13-26 0,-3-8-18 0,-6-5-22 16,7 8-21-16,-7-8-20 0,9 8-17 0,-9-8-9 15,0 0-25-15,8 3-52 0,-8-3-261 0,0 0-511 16,19-11 227-16</inkml:trace>
  <inkml:trace contextRef="#ctx0" brushRef="#br0" timeOffset="108545.8148">11708 5545 18 0,'0'0'199'0,"-9"3"-3"0,9-3-9 15,0 0-16-15,-8 11-6 0,8-11-11 0,0 0-10 16,-1 10-10-16,1-10-8 0,-1 10-8 0,1-10-2 15,0 0-7-15,5 13-5 0,-5-13-4 0,5 11-7 16,-2-5-5-16,-3-6-2 0,15 10-3 0,-8-4-4 16,4-1-5-16,2 3-4 0,4-4-5 0,-5 3-5 15,7 0-5-15,0-2-4 0,-4 0 3 16,5 2-7-16,-1 1 2 0,-1 0-5 0,0 0 0 0,0-1-5 0,-3 2 0 16,2 0-5-16,-2-2 0 0,-1 3-4 15,-2-3-1-15,0 1 2 0,-5 0-3 0,1-4 0 16,-1 5 1-16,-1-3 4 0,-3 2-4 0,-3-8-1 0,7 10 3 15,-7-10-4-15,2 13 2 0,-2-13-1 0,-9 14-2 16,3-10 0-16,-4 1-4 0,1 1 0 0,-5 1-8 16,-2-1-3-16,1-2-8 0,-3-1-14 0,2 1-15 15,1 1-16-15,-3-3-14 0,0 5-14 0,1-5-25 16,1 3-19-16,3-1-27 0,-1 3-25 0,5-5-26 16,9-2-42-16,-19 2-197 0,19-2-468 0,-12 2 208 15</inkml:trace>
  <inkml:trace contextRef="#ctx0" brushRef="#br0" timeOffset="108168.0814">11802 5537 189 0,'16'-2'206'0,"1"-2"-14"0,2 1-11 0,0 1-3 0,-2-4-11 15,-2 6-13-15,3-5-12 0,-5 2-13 16,2 1-8-16,1-3-12 0,-2 3-12 0,-2-1-10 16,-12 3-9-16,16-5-11 0,-5 3-6 0,-11 2-11 0,16-1-14 15,-16 1-21-15,16-3-16 0,-16 3-25 0,0 0-26 16,0 0-32-16,14 0-17 0,-14 0-17 0,0 0-48 16,0 0-120-16,0 0-308 0,0 0 136 0</inkml:trace>
  <inkml:trace contextRef="#ctx0" brushRef="#br0" timeOffset="113295.5735">12339 5308 182 0,'0'0'172'16,"0"0"-8"-16,0 0-5 0,0 0-9 0,0 0-15 0,0 0-8 16,0 0-7-16,0 0-9 0,0 0-15 15,0 0-9-15,0 0-2 0,25-11-4 0,-25 11-4 16,0 0-2-16,22 8 1 0,-22-8-4 0,26 2-5 15,-11 0-2-15,0 3-2 0,1-1-6 0,3 2 4 16,-2 1-6-16,-1 1 0 0,-1-2 2 0,-1 5-6 0,1 0 0 16,-2 0-2-16,0 2-6 0,4 5 3 15,-7-3-8-15,1 0 0 0,1 1-3 0,-5 0 2 0,0-1-3 16,2 5-2-16,-4-2-1 0,-2-1 1 0,1-1-3 16,1 0 0-16,-2 1-1 0,0 2 0 0,-3-3-4 15,0 1 0-15,0 1-3 0,-3-4 0 0,3 4-2 16,-2-2-1-16,-2 4-1 0,1-4-1 0,-3-5-1 15,0 5-1-15,-2-1-5 0,1-2 2 0,0-2-6 16,-4-2-12-16,4 2-11 0,-5 3-16 0,4-4-19 16,1-5-6-16,-5 2-18 0,3 1-16 0,1 1-16 15,0-4-19-15,8-5-9 0,-9 9-21 0,9-9-11 16,0 0-207-16,-8 4-406 0,8-4 179 0</inkml:trace>
  <inkml:trace contextRef="#ctx0" brushRef="#br0" timeOffset="113300.56">13105 5723 47 0,'0'0'183'0,"-1"11"3"0,1-11-4 16,0 0-5-16,0 0-8 0,19 5-9 0,-19-5-6 16,20 0-4-16,-8 0-8 0,2 0-12 0,1 1-6 15,2-1-11-15,-2-1-7 0,0 1-13 0,1 0-5 16,-1-1-9-16,0 1-8 0,-15 0-8 0,21 1-8 16,-11-2-7-16,-10 1-9 0,20-3-15 0,-20 3-16 15,13 0-20-15,-13 0-15 0,0 0-31 0,15 0-33 16,-15 0-26-16,10-6-41 0,-10 6-197 0,8-6-384 15,-8 6 169-15</inkml:trace>
  <inkml:trace contextRef="#ctx0" brushRef="#br0" timeOffset="113297.5704">13201 5573 47 0,'13'-4'234'0,"-13"4"-9"0,17-3-5 15,-7 2-7-15,2-3-13 0,-2 2-5 0,7 2-10 16,-7-2-4-16,4 0-9 0,4 1-8 0,-4 1-8 16,3-2-9-16,-1 2-5 0,1 0-9 0,-2-5-7 0,0 5-19 15,-1-1-6-15,-3 2-5 0,2-1-10 0,-13 0-9 16,21-2-9-16,-21 2-3 0,15-3-9 16,-15 3-3-16,15-1-9 0,-15 1-11 0,0 0-6 15,15 1-21-15,-15-1-17 0,0 0-15 0,9 3-15 0,-9-3-12 16,0 0-12-16,0 0-9 0,0 0-15 0,0 0-20 15,0 0-9-15,-30 20-30 0,17-18-21 16,-4 3-46-16,1-1-193 0,-1-2-440 0,3-1 196 16</inkml:trace>
  <inkml:trace contextRef="#ctx0" brushRef="#br0" timeOffset="113303.5524">13821 5555 57 0,'5'-7'244'16,"-5"7"-14"-16,9-12-21 0,-3 6-16 0,-2-4-9 15,2 0-18-15,-6 10-13 0,7-15-15 0,-1 6-12 16,-3 1-10-16,2-2-12 0,-2 0-8 0,1 2-11 16,2 0-5-16,-1-3-11 0,-1 2-5 0,1-1-8 15,-1 2-5-15,-1-1-3 0,-3 9-6 0,6-18-6 16,-4 11-2-16,-2 7-1 0,4-14-2 0,-4 14-2 15,0 0 0-15,6-13 2 0,-6 13-6 0,0 0-5 16,2-7-5-16,-2 7 3 0,0 0-3 0,0 0-5 16,0 0 5-16,0 0 0 0,0 0 2 0,0 0 3 15,0 0 12-15,0 0 7 0,0 0 3 0,9 33 6 16,-4-21 4-16,-2 0 15 0,0 6 6 0,3-3 6 16,0 2 1-16,0 4-4 0,3 3-4 0,-1-2 5 15,2-1-13-15,-1 2 5 0,3 0-3 0,-1-1-7 16,-4-1-5-16,3 4-17 0,1-3 4 0,-2 0-7 15,1 1 16-15,-7-7-22 0,2 2-6 0,2-3-16 16,-2-1-20-16,-4 3-8 0,1-3-15 0,-4 3-13 16,1-3-26-16,-5-1-14 0,0 0-17 0,1 0-23 15,-4-1-34-15,2 0-26 0,-1-1-47 0,-4-2-272 0,1 2-552 16,2-6 244-16</inkml:trace>
  <inkml:trace contextRef="#ctx0" brushRef="#br0" timeOffset="113309.5361">2646 7397 64 0,'6'-7'168'0,"-6"7"-7"16,0 0-5-16,0 0-9 0,0 0-8 0,2-12-6 0,-2 12-6 15,0 0-3-15,0 0-3 0,0 0-1 0,0 0-5 16,0 0 1-16,0 0-7 0,0 0-4 0,-5-15-5 15,5 15-2-15,0 0-2 0,0 0-15 16,0 0-6-16,0 0-8 0,0 0-6 0,0 0 0 0,0 0-15 16,0 0-2-16,0 0-1 0,0 0-5 0,0 0 4 15,0 0 2-15,0 0 1 0,-16 24 0 0,13-14-2 16,3-10 0-16,-3 23 3 0,3-11 4 0,0 2-3 16,-2 0-4-16,-2 3-1 0,4 0 1 0,1-2 1 15,-2 1-4-15,1 0-2 0,0 2 1 0,1-1 0 16,-2 1-4-16,2 0 1 0,-1-1-2 0,3-2 1 15,-3 3-3-15,2-4-3 0,-2 3 9 0,1 2-9 16,1-5-1-16,-2 0 5 0,3-1-9 0,-2 2-2 16,1-2 7-16,1 1-3 0,-2-3 2 0,4 4-5 15,-5-5-3-15,3 0-1 0,-2 1 1 0,2-1-5 16,-1 0-1-16,-2-10-5 0,4 18 2 0,-2-8 2 16,-1-1-2-16,1 0 2 0,-2-9-6 0,3 14 6 15,-2-6-5-15,-1-8-2 0,5 16-1 0,-5-16 1 0,0 14 7 16,0-14-6-16,0 11 5 0,0-11-2 15,0 0 7-15,-3 15-1 0,3-15-6 0,-8 11 3 16,8-11 4-16,-6 6 0 0,6-6 0 0,-13 5 6 16,13-5-9-16,-15 4 2 0,4-3 3 0,11-1 1 0,-20 0-8 15,9-1-3-15,11 1 7 0,-25-2-3 0,13 0-3 16,0 0 0-16,-2 1-4 0,0-1 7 0,-1 0-7 16,1-4 6-16,1 3-11 0,-4-3 0 0,2 1 2 15,-2 1-4-15,2-2-5 0,1-4-10 0,-1 4-7 16,2-1-17-16,-1-1-14 0,1 0-21 0,1 0-12 15,2 1-33-15,-1-4-36 0,1 2-31 0,1-2-40 16,4-2-55-16,-2-4-251 0,2 3-578 0,4-4 255 16</inkml:trace>
  <inkml:trace contextRef="#ctx0" brushRef="#br0" timeOffset="113311.5314">2475 7121 121 0,'0'0'252'0,"-2"-13"-11"0,2 13-16 0,0-11-18 0,0 11-18 15,0 0-17-15,-3-15-20 0,3 15-24 16,0 0-16-16,0 0-14 0,0 0-16 0,0 0-14 15,0 0-25-15,0 0-18 0,0 0-17 0,0 0-25 0,14 26-14 16,-8-15-28-16,4-1-21 0,2 2-40 0,-2 0-183 16,1-2-328-16,8 4 145 0</inkml:trace>
  <inkml:trace contextRef="#ctx0" brushRef="#br0" timeOffset="113315.5211">2921 7726 180 0,'0'0'233'0,"0"0"-7"0,0 0-8 0,0 0-12 0,24 7-7 16,-24-7-9-16,25-2-12 0,-10 2-12 0,1 0-16 15,2-2-14-15,9 2-13 0,-8 0-11 0,-1-1-14 16,-1 1-7-16,2 0-15 0,-4-2-19 0,3 4-22 16,-3-1-23-16,1 1-26 0,-5-2-23 0,1 4-34 15,-12-4-21-15,17 1-45 0,-5-1-36 0,-12 0-188 16,21 0-390-16,-21 0 173 0</inkml:trace>
  <inkml:trace contextRef="#ctx0" brushRef="#br0" timeOffset="113313.5273">2967 7451 172 0,'7'2'229'0,"-7"-2"-11"0,23-1-14 16,-10 1-13-16,1-1-7 0,2 2-11 0,3-2-10 15,1 1-11-15,-5 0-10 0,1 1-4 0,3-1-6 16,-2 0-10-16,1 0-7 0,-3 5-7 0,-2-5-7 16,-1 0-9-16,-12 0-12 0,22 0-3 0,-10 0-10 15,-12 0-5-15,20 0-8 0,-10 0-5 0,-10 0-3 16,17 2-8-16,-17-2-8 0,13 5-17 0,-7-1-15 15,-6-4-18-15,9 6-16 0,-9-6-22 0,6 8-12 16,-6-8-14-16,3 10-11 0,-3-10-20 0,0 0-26 16,-14 14-28-16,5-8-54 0,2-1-134 0,-2 1-386 0,-6 1 170 15</inkml:trace>
  <inkml:trace contextRef="#ctx0" brushRef="#br0" timeOffset="113495.7616">4042 7444 17 0,'-10'6'192'0,"10"-6"-9"0,-11 2 0 16,11-2-14-16,-9 8-10 0,3 0-11 0,6-8-13 16,-10 9-10-16,10-9-7 0,-5 11-10 0,5-11-7 0,-4 11-5 15,4-11-6-15,-1 9-6 0,1-9-5 16,5 12-3-16,-5-12-8 0,8 14-3 0,-1-9-3 16,1 3-2-16,1-1-6 0,6 0-2 0,0 0-5 0,1 3-1 15,2-5-4-15,7 6 0 0,-2-2 2 0,2-2 3 16,0 1 0-16,-2-1 3 0,2 3 1 0,0-3-3 15,-2 0-2-15,2 0-4 0,-5 0-5 16,-6-1-4-16,4 0-1 0,-3-1-1 0,-3 2-2 0,-3-3-3 16,2 2 0-16,-2-2 2 0,-1 4-3 0,-3-2-2 15,-5-6-1-15,10 9-1 0,-10-9-2 0,6 9 3 16,-6-9 0-16,3 10 2 0,-3-10-5 0,0 0 2 16,-6 16-5-16,6-16-2 0,-15 9 7 0,8-4-4 15,-6 0-5-15,1-2 0 0,-2 4 2 0,-1 0-5 16,-3-5-4-16,4 1-7 0,-1 2-7 0,-2 0-8 15,2 0-14-15,0 0-7 0,2-1-12 0,1-2-10 16,-1 3-14-16,1-1-11 0,3-3-14 0,9-1-19 16,-17 5-24-16,17-5-25 0,-10 3-14 0,10-3-29 15,0 0-170-15,829-56-1163-297,-820 57 1838 297,-9-1-18 16,15 3-14-16,-5 0-15 0,-10-3-20 16,9 7-13-16,-9-7-15 0,6 10-13 0,-6-10-14 15,-6 18-16-15,0-11-13 0,-3 4-10 0,-4 3-12 0,-5 1-21 16,-1 0-15-16,-2 1-15 0,-5 1-17 0,3-2-23 15,-1 1-25-15,-2-1-26 0,3 3-27 16,-1-2-27-16,1 1-29 0,1-1-34 0,1-3-34 0,5-6-51 16,2 3-206-16,1-3-464 0,1-4 205 0</inkml:trace>
  <inkml:trace contextRef="#ctx0" brushRef="#br0" timeOffset="113317.5139">4085 7398 261 0,'14'-4'257'0,"-5"1"-11"0,-9 3-15 0,21-2-5 0,-5-1-14 16,-1 1-10-16,0 0-10 0,3-2-12 0,1 3-7 16,7-5-11-16,-3 6-11 0,-3-2-12 0,5 0-12 15,-5 1-10-15,0-1-14 0,1 1-8 0,-3 1-13 16,3-1-9-16,-3 2-7 0,-6-1-8 0,1 0-11 16,-2 0-16-16,1 1-13 0,-12-1-23 0,19 2-18 15,-10-1-25-15,-9-1-19 0,10 4-24 0,-10-4-14 16,6 7-21-16,-6-7-23 0,0 0-28 0,0 0-59 15,0 0-168-15,0 0-438 0,-25 8 195 0</inkml:trace>
  <inkml:trace contextRef="#ctx0" brushRef="#br0" timeOffset="114621.7702">6539 7333 83 0,'0'0'229'16,"0"0"-15"-16,0 0-14 0,0 0-16 0,0 0-16 16,0 0-12-16,0 0-12 0,0 0-10 0,36-9-8 15,-29 7-7-15,9 2-12 0,-16 0-4 0,29 0-7 0,-14 0-5 16,3-1-12-16,-4-3-4 0,4 3-4 15,0-1-7-15,-1 1-10 0,-1-3 1 0,-1 2-9 16,1-3-1-16,1 1-6 0,-2-1-3 0,0 2-8 16,4-4 0-16,-7 2-1 0,-3-2-2 0,3 1-3 0,-5-4-1 15,5 6-4-15,-6-6 0 0,-3 3-6 0,-3 7 3 16,11-13-7-16,-11 5 0 0,0 8-5 0,3-15 2 16,-3 5-2-16,0 10 1 0,-11-13-1 0,5 8 2 15,-10-4 0-15,1 4-4 0,-2-3-1 0,0 3 3 16,-3 2-2-16,1-2 1 0,-1 5-2 0,-6 0 1 15,5 4 1-15,-2-4 1 0,4 0 4 0,3 2 0 16,-4 3 4-16,1-5 2 0,5 4-7 0,4-1 5 16,-2 0-2-16,3 1 2 0,-1 2-1 0,10-6-1 0,-14 9-1 15,11-3 2-15,3-6 2 0,-3 16-2 16,3-16 0-16,6 15 3 0,-6-15-4 0,8 15-1 16,4-8 0-16,1 2 0 0,0-1-1 0,2 0 3 15,3-2 0-15,8 1-4 0,-4 0-4 0,3 0 5 16,1-3-4-16,0-1 1 0,1 0 0 0,-10-1 3 0,2-2-6 15,0 3 4-15,1-3 0 0,-5-3-4 16,-2 1 1-16,-2-1 1 0,-11 3-1 0,21-3 2 0,-14-2 0 16,0 2 1-16,-7 3-4 0,15-6 3 0,-12-3 3 15,-3 9 6-15,8-8 2 0,-8 8 4 0,0 0-3 16,6-8 3-16,-6 8-2 0,0 0-3 0,0 0-9 16,0 0 4-16,7-7-2 0,-7 7 2 0,0 0-3 15,0 0 7-15,0 0-4 0,0 0 9 0,-1 28-2 16,1-28 11-16,-6 24 2 0,3-7 9 0,0 1 10 15,0 6 7-15,0-1 2 0,0 3 3 0,3-2 5 16,-5 5-2-16,8-4 4 0,-1 2 6 0,-4 0 4 16,5-2-18-16,-3 1 17 0,5-1 2 0,-2-2 7 0,0-2-12 15,0-3-5-15,1-1 1 0,-2 1-9 16,5-3-5-16,-7 1-3 0,6-1-3 0,-4 0-4 16,1-4-6-16,-2 0-5 0,-1-11 1 0,3 18-3 0,2-12-5 15,-2 2-1-15,-3-8-13 0,3 17-8 0,-2-11-17 16,-1-6-21-16,3 15-14 0,-3-15-23 15,3 11-17-15,-3-11-12 0,6 10-21 0,-6-10-20 0,3 9-27 16,-3-9-19-16,0 0-30 0,0 0-14 0,3 9-51 16,-3-9-271-16,0 0-597 0,0 0 264 0</inkml:trace>
  <inkml:trace contextRef="#ctx0" brushRef="#br0" timeOffset="115037.6653">7630 7432 135 0,'0'0'259'15,"0"0"-9"-15,0 0-16 0,0 0-12 0,0 0-17 16,47-10-13-16,-34 9-12 0,5 2-7 0,1-3-10 16,1 2-6-16,10 0-10 0,-4 0-9 0,3 2-12 15,-1 2-8-15,5-4-10 0,-3 2-6 0,-3-1-1 16,4 2-11-16,-6 1-7 0,5-3-1 0,-10 1-8 15,-1-1-9-15,-3 2-6 0,-2-2-4 0,-5-1-4 16,4 2-11-16,-4 2-3 0,-9-4-16 0,16 1-12 16,-16-1-10-16,11 2-14 0,-11-2-22 0,10 4-13 15,-10-4-18-15,0 0-11 0,0 0-16 0,0 0-25 16,0 0-34-16,-21 25-27 0,8-22-50 0,-2 0-211 16,-1 3-477-16,-4-1 212 0</inkml:trace>
  <inkml:trace contextRef="#ctx0" brushRef="#br0" timeOffset="115237.1897">7754 7629 163 0,'17'10'234'16,"-7"-10"-15"-16,2 3-4 0,4-3-13 16,4 0-12-16,-1 0-6 0,8 0-19 0,1 0-15 15,4 1-14-15,1-1-12 0,-1 0-11 0,-2 1-10 16,-4 4-12-16,3-5-12 0,-6 3-22 0,-4-1-17 0,0-1-25 15,-2 0-29-15,-2-1-28 0,-2 4-29 0,-2-4-41 16,-11 0-35-16,16 0-202 0,-16 0-379 0,13-8 168 16</inkml:trace>
  <inkml:trace contextRef="#ctx0" brushRef="#br0" timeOffset="115605.8196">8610 7182 9 0,'0'0'273'0,"0"0"-15"15,3-8-16-15,-3 8-25 0,0 0-17 0,0 0-14 16,0 0-7-16,0 0 1 0,0 0-9 0,20 24-2 15,-14-17-7-15,-2 7-2 0,2 1-4 0,-3 2-4 16,6-3-10-16,-2 10-3 0,2-4 1 0,-1 2-9 16,4-1-8-16,-5 1-10 0,-1 2-7 0,3-1-11 0,2 2-7 15,-4-3-4-15,5-2-11 0,-5 1-8 16,2 0-4-16,-3-4-3 0,-1-1-10 0,1 0-7 16,0-2 6-16,-2-2-9 0,2 1-15 0,0-3-14 0,-3-2-16 15,-3-8-18-15,5 16-16 0,-2-8-16 16,-3-8-22-16,3 14-17 0,-3-14-16 0,3 11-15 15,-3-11-10-15,0 0-10 0,-6 12-18 0,6-12-32 0,0 0-33 16,0 0-257-16,0 0-527 0,0 0 234 0</inkml:trace>
  <inkml:trace contextRef="#ctx0" brushRef="#br0" timeOffset="116062.7884">9155 7175 233 0,'9'-4'274'15,"-9"4"-10"-15,0 0-18 0,13-4-19 0,-13 4-20 16,0 0-26-16,0 0-14 0,0 0-12 0,0 0-8 16,10 12-10-16,-10-12-10 0,6 16 1 0,-6-9-11 15,0 3-6-15,0-10-8 0,0 22-3 0,0-9 2 16,-6 1-7-16,6 1-4 0,-4-2-5 0,1 0-6 15,0-1-5-15,0-1 2 0,0 4-5 0,-1 0-2 16,1-7-9-16,0 0-1 0,3-8-7 0,-3 19 1 16,0-11-1-16,3-8 0 0,-3 18 1 0,3-8-4 15,0-10 1-15,3 13 0 0,-3-13-3 0,0 11 7 16,0-11-6-16,6 9 3 0,-6-9-1 0,7 9-5 0,5-6-4 16,-5 1 1-16,2-1-10 0,8 1 0 15,2-3-3-15,-2 4 1 0,8-1-9 0,2-4 3 16,-2 1-5-16,3-2-3 0,-4 2 3 0,5-1-6 0,-2-1 3 15,-2 1-3-15,3-4-5 0,-1 4 0 0,1 0-2 16,2-3-1-16,-7 1-2 0,3 1-3 0,-6 0-3 16,-1 1-1-16,1-3-9 0,-7 2-8 0,5 1-10 15,-5-2-14-15,-2 1-3 0,-11 1-17 0,16 1-12 16,-16-1-14-16,12 0-17 0,-12 0-15 0,0 0-17 16,0 0-16-16,0 0-21 0,0 0-26 15,0 0-25-15,0 0-24 0,0 0-274 0,0 0-567 0,-25-23 252 16</inkml:trace>
  <inkml:trace contextRef="#ctx0" brushRef="#br0" timeOffset="116366.7376">9547 7265 225 0,'0'0'242'15,"-8"11"-3"-15,8-11 1 0,0 0-7 0,0 15-11 16,0-15-2-16,0 23-4 0,0-10-9 0,3 0-6 16,-1 3-8-16,1-1-11 0,0 3-9 0,0-2-5 15,-3 5-7-15,3-4-10 0,0-1-16 0,0 2-14 16,1-1-7-16,-4 1-10 0,3 0-8 0,0-4-13 16,-3 3-7-16,0 0-7 0,0-1-3 0,3-5-12 15,-3 2-9-15,3 0-7 0,-3-2-22 0,-3 2-21 16,3-13-19-16,3 19-18 0,-3-19-16 0,0 17-16 15,0-11-19-15,0-6-16 0,0 15-21 0,0-15-19 16,0 0-19-16,0 16-16 0,0-16-15 0,5 5-46 0,-5-5-224 16,0 0-507-16,16-4 225 0</inkml:trace>
  <inkml:trace contextRef="#ctx0" brushRef="#br0" timeOffset="116618.6344">10237 7464 219 0,'0'0'287'0,"12"7"-5"0,-4-1-5 0,-5 2-6 16,3 2-12-16,0 3-5 0,-2 2-14 0,2 1-22 16,0 1-9-16,-3 3-19 0,-1 4-18 0,-5 0-14 15,1 1-10-15,-1-1-14 0,-6 0-14 0,2 1-11 16,-7 1-16-16,-8 5-7 0,0 0-20 15,-4-4-23-15,1 2-24 0,-5-5-26 0,-3 4-29 0,5-1-26 16,-5-3-36-16,0 3-35 0,3-1-46 0,2-10-43 16,6-3-298-16,-1 1-563 0,7-4 249 0</inkml:trace>
  <inkml:trace contextRef="#ctx0" brushRef="#br0" timeOffset="117836.7129">11180 6902 87 0,'0'0'212'16,"0"0"-5"-16,6-10-7 0,-6 10-3 0,0 0-2 0,0 0-8 15,4-7-6-15,-4 7-12 0,0 0-10 0,0 0-11 16,0 0-14-16,0 0-14 0,0 0-12 0,0 0-11 16,-16-15-10-16,16 15-9 0,-13-2-7 0,13 2-6 15,-20 3-4-15,20-3-7 0,-22 5-3 0,14 0-4 16,-8-3-6-16,7 2-5 0,-4 1-2 0,-1 2-2 16,2 1 0-16,-1-3-9 0,4 0 0 15,-5 5-6-15,5-4-1 0,5 2-1 0,-2 2 0 0,-1-5-4 16,7-5 0-16,-6 15 3 0,3-6-5 0,3-9-1 15,-3 15 0-15,6 1 0 0,1-9-3 0,2 1 0 16,0 3 3-16,4 0 2 0,2 0-6 0,5-2-2 16,-1-2 1-16,4 5-1 0,5-1 1 0,-3-1-2 15,2-1 2-15,2-2 0 0,-10-1 1 0,11 4-3 16,-3-2 2-16,-8 1-4 0,0 0 3 0,-1-4 0 0,-3 5 0 16,3-4 1-16,-3 4 0 0,-4-4-3 0,-1 1 7 15,1-1-4-15,-3 2 0 0,3-2 1 16,-2 1 5-16,0 3-4 0,-3-3 5 0,1 0 0 15,-4-7 4-15,6 15-5 0,-6-15 4 0,-1 15-1 16,1-15 4-16,-5 16 0 0,-2-10 4 0,7-6-3 0,-9 11 2 16,-2-3-2-16,3-2 1 0,-3-4 1 0,-2 3-6 15,1-1-3-15,-2 2 2 0,-2-3-1 0,0 2-5 16,-1-2 0-16,2-2-6 0,-1 3-8 0,1-1-7 16,0 0-13-16,2-1-12 0,-1-2-14 0,2 5-15 15,12-5-16-15,-16 2-14 0,8 1-19 0,8-3-15 16,-12 2-20-16,12-2-37 0,0 0-74 0,0 0-133 15,0 0-430-15,0 0 191 0</inkml:trace>
  <inkml:trace contextRef="#ctx0" brushRef="#br0" timeOffset="118163.5173">11994 6925 101 0,'0'0'233'0,"-13"-2"-9"0,13 2 4 15,-12 10-4-15,12-10-12 0,-15 8-12 16,6 2-1-16,0 0 5 0,-1 4-13 0,1 1-6 16,1 1-6-16,-4-1-6 0,5 2-7 0,4 7-7 0,-3-6-1 15,3 6-2-15,3-3-12 0,-2-3-8 0,7 5-15 16,-4-4-1-16,7 1-11 0,-1 3-12 0,1 0 1 15,1-9-18-15,-2 4-4 0,-2 0-9 16,5-3-4-16,-1 1-5 0,0-3-3 0,0 0-25 0,-3-2-12 16,1 2-26-16,1-5-14 0,1-1-22 0,-2 1-15 15,-1 0-20-15,-1-1-22 0,1-1-23 0,0-3-30 16,1 5-31-16,2-2-37 0,-9-6-52 0,13 3-258 16,-13-3-577-16,17-6 255 0</inkml:trace>
  <inkml:trace contextRef="#ctx0" brushRef="#br0" timeOffset="118858.2434">12597 7101 126 0,'0'0'209'16,"-9"10"-9"-16,9-10-11 0,-3 13-9 0,3-13-9 0,-2 15-15 15,2-15-10-15,2 12-1 0,-2-12-12 0,3 15-7 16,-3-15-7-16,10 13-10 0,-4-6-7 0,0-1-3 16,2 4-9-16,7-3-3 0,-2 0-9 0,-1 1-6 15,6 2-5-15,-2-3-5 0,5 4-6 0,3 2-3 16,-2-2-4-16,4 2-1 0,-4-4-2 0,2 3-1 16,-2 0-1-16,-2 1-2 0,-2-3-3 0,2 1-1 15,1 2 1-15,-7 0-1 0,2-4-3 0,-2 2-7 16,-7 2 1-16,2-2 0 0,1 0-3 0,-2-2 0 15,-1-2 0-15,-1 3-3 0,-4-3-3 0,-2-7-1 16,6 13 0-16,-6-13 0 0,-6 16-2 0,6-16 1 16,-11 9-2-16,2-5-2 0,-4 1-1 0,3-2-3 15,-2 0 4-15,-2-1-6 0,2-1-5 0,-3-1-12 16,-1 4-13-16,1-4-11 0,2 0-16 0,-2-5-12 0,-2 4-19 16,7-3-15-16,10 4-29 0,-21-7-28 0,12 0-37 15,0 0-46-15,3 0-193 0,0-3-464 0,3-2 206 16</inkml:trace>
  <inkml:trace contextRef="#ctx0" brushRef="#br0" timeOffset="118437.1091">12724 7048 30 0,'16'-6'257'0,"2"1"-15"0,-3 3-12 16,4-1-10-16,1-2-22 0,-1 3-15 0,-1-2-18 16,1 3-15-16,-2 1-18 0,0-2-11 0,-2 2-10 15,0 0-13-15,2 0-11 0,-17 0-6 0,16 0-16 0,-16 0-14 16,20 0-16-16,-10 2-25 0,-10-2-17 0,13 4-27 16,-13-4-25-16,9 2-24 0,-9-2-18 15,0 0-25-15,0 0-74 0,0 0-110 0,0 0-335 16,0 0 149-16</inkml:trace>
  <inkml:trace contextRef="#ctx0" brushRef="#br0" timeOffset="119165.3364">13316 6969 70 0,'7'6'221'0,"5"1"-8"0,0 5-8 15,3 0-6-15,4 6-8 0,-1 0-7 0,-1 0-4 16,3 2-5-16,0 1 1 0,4 8-6 0,-5-6-3 16,-3-2 1-16,4 2-18 0,-2-3-5 0,-3 3-11 15,-3-3-8-15,0 3-9 0,-5-3-7 0,-4-2-3 16,0-1-11-16,-2-3-9 0,-2 3-4 0,-4-2-7 15,-1-2-11-15,-1 3 3 0,-2-3-8 0,-1 1-12 16,-4-3 3-16,2 1-13 0,-3-1-10 0,3-2-19 16,-2 1-15-16,2-4-23 0,-2 3-10 0,1 0-17 15,5-2-25-15,-1-1-22 0,0-2-17 0,9-4-19 0,-10 7-22 16,6 0-14-16,4-7-23 0,0 0-68 0,0 0-158 16,0 0-460-16,0 0 204 0</inkml:trace>
  <inkml:trace contextRef="#ctx0" brushRef="#br0" timeOffset="119713.7452">13945 7492 140 0,'12'0'241'0,"3"0"-10"0,3 0-8 0,-2 2-11 0,4-2-11 16,6 0-11-16,-6 1-3 0,8-1-11 16,-1 0-9-16,6 4-11 0,-6-2-7 0,1 2-10 0,-1-4-17 15,-6 3-8-15,-6-2-17 0,2 2-5 0,-6-1-12 16,-1 1-13-16,-1-1-16 0,-9-2-17 16,18 4-18-16,-10-3-20 0,-8-1-12 0,12 2-18 0,-12-2-20 15,11 4-18-15,-11-4-19 0,0 0-15 0,8 6-18 16,-8-6-5-16,0 0-9 0,0 0-35 0,0 0-185 15,0 0-387-15,19-10 172 0</inkml:trace>
  <inkml:trace contextRef="#ctx0" brushRef="#br0" timeOffset="119463.7899">13990 7293 207 0,'13'-2'260'0,"-13"2"-9"0,21-1-10 0,-5 2-9 16,1-1-10-16,-1 0-10 0,1 2-9 0,-1-2-13 15,2 3-9-15,1-3-9 0,1 0-7 0,1 0-8 16,4 2-6-16,-4 1 6 0,-5-2-8 0,2-2-10 16,2 2-9-16,-6 0-15 0,3-1-3 0,-2 0-17 15,0 0-7-15,-5 0-5 0,-10 0-8 0,17 0-12 16,-17 0-9-16,16 0-16 0,-16 0-12 0,9 4-21 16,-9-4-17-16,0 0-16 0,12 0-18 0,-12 0-12 15,0 0-15-15,0 0-17 0,0 0-20 0,0 0-15 16,-20 18-32-16,20-18-37 0,-20 8-22 0,2-3-52 15,-5-3-198-15,4 2-506 0,-8-3 224 0</inkml:trace>
  <inkml:trace contextRef="#ctx0" brushRef="#br0" timeOffset="119989.7761">14770 7209 171 0,'0'0'330'0,"0"0"-18"0,0 0-29 16,0 0-27-16,0 0-25 0,0 0-10 0,0 0-11 15,0 0-12-15,0 0 0 0,3 32 0 0,-3-15 8 16,0-3-26-16,-3 4-1 0,3-1-7 0,0 3-12 16,3 0-14-16,-2 4-2 0,-1 0-17 0,2 1-12 0,1-1-7 15,-2 0-11-15,1 1-14 0,-1-1-5 16,2-2-9-16,-3-2-27 0,0 0-20 0,0-3-39 15,-3-1-31-15,3 3-31 0,-1-1-39 0,-2-1-42 16,-2-3-47-16,1 0-58 0,2-3-86 0,2-11-198 16,-4 17-594-16,4-17 262 0</inkml:trace>
  <inkml:trace contextRef="#ctx0" brushRef="#br0" timeOffset="152531.6434">27 8926 126 0,'0'0'150'0,"6"-10"-6"15,-6 10-9-15,0 0-5 0,5-11-8 0,-5 11-3 16,0 0-6-16,4-9-4 0,-4 9 0 0,0 0-6 0,5-9-5 16,-5 9-2-16,0 0-4 0,1-10-8 15,-1 10-4-15,0 0 2 0,6-8-2 0,-6 8 3 16,0 0-2-16,0 0-4 0,2-12 0 0,-2 12-1 0,0 0-4 16,0 0-4-16,0 0-7 0,0 0-6 0,0 0-5 15,0 0-3-15,0 0-5 0,0 0 2 0,0 0-3 16,0 0 2-16,0 0-2 0,-29 13 6 15,22-4 4-15,-4 0 2 0,3 2 9 0,-4 1 1 0,3 3-3 16,-2 0 1-16,4 2 2 0,-2-3-3 0,1 3 4 16,-2 3-3-16,2 1 1 0,2-5 3 0,1-1-12 15,3 1-4-15,-2 0-1 0,2-1 8 0,1 2-7 16,1 0 0-16,-2-3-6 0,4-2-2 0,-2-12-4 16,0 19 3-16,1-8-4 0,-1-11-1 0,0 14-1 15,2-7-4-15,-2-7 1 0,4 17-9 0,-4-17 2 16,2 11 1-16,-2-11-6 0,3 7-1 0,-3-7 3 15,2 9-5-15,-2-9 5 0,8 6-4 0,-8-6-5 16,0 0-10-16,12 11-9 0,-12-11-6 0,12 2-22 0,-12-2-14 16,12 1-19-16,-12-1-14 0,0 0-24 15,16-1-19-15,-16 1-26 0,0 0-29 0,14-2-32 16,-14 2-35-16,0 0-76 0,7-11-166 0,-7 11-530 16,5-13 235-16</inkml:trace>
  <inkml:trace contextRef="#ctx0" brushRef="#br0" timeOffset="152845.4682">205 8695 139 0,'0'0'232'0,"0"0"-10"16,1-13-2-16,-1 13-13 0,0 0-5 0,0 0-11 16,0 0-8-16,-6-13-14 0,6 13-8 0,0 0-9 15,0 0-8-15,-3-8-11 0,3 8-11 0,0 0-6 16,0 0-12-16,0 0-11 0,0 0-11 0,0 0-6 16,0 0-10-16,0 0-9 0,0 0-14 0,0 0-11 15,0 0-10-15,0 0-12 0,0 0-18 0,0 0-20 16,0 0-21-16,0 0-23 0,0 0-21 0,24 21-27 15,-19-15-21-15,-5-6-33 0,6 15-242 0,-5-7-450 16,-1-8 199-16</inkml:trace>
  <inkml:trace contextRef="#ctx0" brushRef="#br0" timeOffset="153253.2335">111 9150 226 0,'0'0'230'0,"0"0"-8"15,0 0-8-15,0 0-10 0,0 0-12 0,0 0-8 16,0 0-6-16,18-5-10 0,-18 5-7 0,0 0-6 15,25-3-3-15,-13 0-8 0,2-1-9 0,3 3-11 16,-2 0-2-16,-1-3-8 0,-1 3-4 0,2-1-4 16,1-2-9-16,-2 1-3 0,-4-1-5 0,7 3-2 15,-8 0-10-15,6-4-3 0,-3 5-3 0,-2-5-8 16,-10 5-5-16,19-5-9 0,-10 4-2 0,-9 1-5 0,20-2-9 16,-20 2 8-16,18-2-13 0,-9 2 3 15,-9 0-3-15,0 0-10 0,19 0-5 0,-19 0-4 16,13 2-7-16,-13-2-7 0,9 2-10 0,-9-2-14 0,11 6-13 15,-11-6-13-15,6 5-15 0,-6-5-20 0,7 7-17 16,-7-7-12-16,3 10-16 0,-3-10-16 16,-1 10-28-16,1-10-16 0,0 0-39 0,-14 17-227 0,8-12-500 15,-1 1 221-15</inkml:trace>
  <inkml:trace contextRef="#ctx0" brushRef="#br0" timeOffset="153517.5221">171 9331 85 0,'0'0'206'0,"0"0"-8"15,0 0 0-15,-3 11-1 0,3-11 0 0,0 0-7 16,0 0-8-16,0 0-6 0,31 0-8 0,-19-4-11 0,-12 4-10 16,24-4-13-16,-11 4-10 0,4-3-14 15,-3 1-9-15,-2 2-8 0,-12 0-11 0,21 2-9 16,-12-2-5-16,-9 0-12 0,20 0-11 0,-20 0-25 0,17 0-15 15,-9 0-23-15,-8 0-23 0,18 6-21 16,-11-5-17-16,-7-1-30 0,18 7-18 0,-10-3-44 16,1-2-61-16,-9-2-131 0,19 0-392 0,-7 0 174 0</inkml:trace>
  <inkml:trace contextRef="#ctx0" brushRef="#br0" timeOffset="153994.1493">983 8943 210 0,'0'0'215'0,"0"0"-18"0,0 0-22 0,0 0-14 16,0 0-9-16,0 0-7 0,0 0-3 0,0 0-4 15,0 0 7-15,0 0-1 0,-29 35 0 0,18-24-10 16,2 3 8-16,-3 3-2 0,2-3-4 0,-1 5-8 0,-2 1-2 16,2 2 3-16,3 1-11 0,-6-2-8 15,7 0-13-15,-2 7-6 0,1-7 2 0,2-4-5 16,3 6-7-16,-1-7-9 0,2 8-1 0,1-2-7 16,-2-4-3-16,3-3-5 0,0 3-3 0,4-4-2 0,1 1-5 15,-4-2 2-15,2-2-3 0,3-2-4 16,0-1-2-16,2 2-6 0,2 1-4 0,4-1-6 15,-1-2 10-15,3-2-11 0,2-4-6 0,0 1 9 0,2-1-15 16,-4 2 3-16,3-6-11 0,1 4 2 0,-2-6-7 16,1 2 2-16,-1-3-2 0,0 2-10 0,-3-4 0 15,1 0-4-15,-2-1 1 0,-1-2 2 0,-3 0-5 16,2 0 4-16,-1-2 1 0,-4 0-7 0,-1-3 0 16,-3 0-1-16,-3 6 0 0,3-5 0 0,-6 0 2 15,3 14 2-15,-6-17-7 0,2 8-3 0,-5 0-6 16,3 3-6-16,-3-1-5 0,0 3-7 0,9 4-9 15,-22-4-12-15,8 4-15 0,1-1-18 0,13 1-10 16,-23 0-22-16,8 4-24 0,2-3-20 0,1 2-31 16,0-2-255-16,-3 1-505 0,15-2 225 0</inkml:trace>
  <inkml:trace contextRef="#ctx0" brushRef="#br0" timeOffset="157826.9158">1711 9448 3 0,'9'-7'183'15,"-9"7"-7"-15,0 0-1 0,0 0-6 0,6-9 1 16,-6 9-4-16,0 0-15 0,0 0-7 0,0 0-17 16,0 0-10-16,0 0-12 0,0 0-5 0,0 0-3 15,0 0-7-15,0 0-3 0,0 0-12 0,0 0-5 16,-13 39-5-16,4-28-5 0,-3 5-3 0,0-1-8 16,-3 6-5-16,1 3-16 0,-3-3-19 0,-4 7-26 15,-2 3-29-15,-2-3-36 0,-2 1-42 0,9-9-55 16,-4 0-167-16,2-4-373 0,7-3 166 0</inkml:trace>
  <inkml:trace contextRef="#ctx0" brushRef="#br0" timeOffset="158397.6968">2728 9250 73 0,'8'-12'214'0,"-8"12"-6"15,4-9-8-15,-4 9-17 0,0 0-16 0,5-10-18 16,-5 10-14-16,0 0-12 0,0 0-9 0,0 0 0 0,0 0-3 16,0 0-2-16,0 0 4 0,-3 35 1 0,3-35-3 15,-3 25-1-15,3-10-1 0,-3 2-2 16,6 6 1-16,-6-4-7 0,6 3-2 0,0 1-8 15,1-6 1-15,-2 8-11 0,4-2-5 0,0 0-3 0,-2-1-2 16,1 4-4-16,-1-6-7 0,0-2-2 16,-1-1-6-16,2 1-7 0,-2-3-1 0,0 5-4 0,0-4-5 15,-2 0-3-15,4 0-1 0,-5 0 1 0,0-2 1 16,1-2-10-16,-1-12 1 0,-3 19 0 0,-1-13-1 16,1 4 0-16,-3-2-2 0,-2-2 4 0,-2 1-5 15,-2 0 0-15,-3-3-3 0,-3 2 3 0,0-5-10 16,-4 1 4-16,3-1-4 0,1-1 3 0,-8-1-4 15,6-1 1-15,-4-3 1 0,3 5-8 0,3-2 7 16,-1-5-16-16,-1-2-8 0,4 3-7 0,1 3-14 16,-2-7-13-16,4 3-23 0,0-3-24 0,-1 0-27 15,5 1-37-15,-3-1-38 0,5-2-43 0,1 3-295 16,-2-6-579-16,2 2 256 0</inkml:trace>
  <inkml:trace contextRef="#ctx0" brushRef="#br0" timeOffset="158624.5091">2834 9164 1840 0,'17'-8'81'0,"-3"-3"38"16,-5 0-31-16,3 2-26 0,-1-2-20 0,-2 0 3 0,-2 6 0 15,-1-2 1-15,2 2-6 0,-8 5 1 0,7-14-3 16,-7 14-8-16,11-8 1 0,-11 8-6 0,8-2-6 15,-8 2-10-15,0 0-15 0,0 0-16 0,21 11-14 16,-16-5-17-16,-1 3-13 0,-1 0-20 0,2-2-27 16,-2 3-26-16,1 1-208 0,-4-11-376 0,3 14 167 15</inkml:trace>
  <inkml:trace contextRef="#ctx0" brushRef="#br0" timeOffset="159052.8466">3173 9602 202 0,'0'0'231'0,"0"0"-11"16,0 0-6-16,30 5-9 0,-20-5-8 0,6 0-13 0,1 0-11 16,2-4-18-16,1 2-13 0,-3 2-15 0,0-1-14 15,2-3-7-15,-1 0-19 0,-3 3-19 16,0 2-25-16,1-1-27 0,-4 0-24 0,-1 4-29 0,-11-4-31 16,24 0-34-16,-15 0-38 0,2 0-215 15,-11 0-384-15,20-6 169 0</inkml:trace>
  <inkml:trace contextRef="#ctx0" brushRef="#br0" timeOffset="158865.0966">3240 9337 254 0,'16'0'244'0,"-1"0"-14"0,3-1-6 0,-2 2-7 15,4-2-15-15,-1-1-14 0,7 2-11 16,-6 0-12-16,0-3-15 0,-1 3-14 0,7 0-9 0,-7 0-13 16,-4 0-10-16,0 0-7 0,0 0-12 0,-3 0-11 15,4 3-5-15,-6 0-9 0,-2 2-8 0,-8-5-11 16,18 0-16-16,-18 0-15 0,12 6-14 0,-12-6-16 15,7 7-15-15,-7-7-17 0,0 8-16 0,0-8-26 16,-9 13-22-16,3-5-35 0,-3-1-37 0,-4 1-199 16,-2-3-418-16,0 2 186 0</inkml:trace>
  <inkml:trace contextRef="#ctx0" brushRef="#br0" timeOffset="159413.9643">3815 9321 180 0,'5'-8'224'0,"-2"0"-16"0,1-2-8 16,-1 0-7-16,2 0-11 0,2-1-8 0,-2 1-18 15,-2-3-9-15,3 5-12 0,-2-6-12 0,-1 7-11 16,-3 7-7-16,6-11-7 0,-1 4-5 0,-5 7-5 0,6-13-4 16,-6 13-3-16,3-11-2 15,-3 11-11-15,6-6-6 0,-6 6-6 0,0 0-7 0,0 0-4 0,0 0-6 16,0 0-5-16,0 0 6 0,0 0 5 16,0 0 4-16,0 0 12 0,0 0 6 0,4 31-3 0,-2-19 2 15,-2 4 3-15,1 1 1 0,2 4 3 0,-3-2-12 16,2 4 13-16,2-6-11 0,-3 5-9 15,2 2-5-15,2-3 1 0,-1 2-11 0,-1 2 3 0,-1-8-8 16,2 3-3-16,-2 0-11 0,1-4-11 0,-2 0-15 16,1 0-21-16,2 2-26 0,-2-5-19 0,-1 1-20 15,2 2-35-15,-3-3-30 0,2 0-25 0,-1 0-34 16,1-2-52-16,-2-11-224 0,6 12-531 0,-6-12 236 16</inkml:trace>
  <inkml:trace contextRef="#ctx0" brushRef="#br0" timeOffset="159959.735">5053 9088 211 0,'3'-9'233'0,"-3"9"-9"15,0 0-15-15,0 0-19 0,0 0-18 0,0 0-13 16,0 0-2-16,0 0-8 0,0 0 5 0,0 0 1 16,0 0 1-16,17 24 1 0,-14-14-2 0,1 3 6 15,-1 0-11-15,0 5-5 0,-1 0-6 0,4 5 2 16,-5-2-8-16,1 3-5 0,2-2-5 15,-2 3-8-15,-1-1-4 0,2 0-10 0,-1-7-6 0,-1 7 1 16,2-6-14-16,-3 3-7 0,1 3-11 0,1-3 2 16,-4-5-9-16,4 2-6 0,-2-2 3 0,0 1-16 15,3 0 1-15,-6-3-4 0,3 1-5 0,0-1-7 16,0-2-5-16,3-1-12 0,-3-11-17 0,0 20-19 16,1-13-21-16,-1-7-16 0,2 16-19 0,-1-6-22 15,-1-10-23-15,3 14-24 0,-3-14-21 0,0 15-24 16,0-15-20-16,0 11-11 0,0-11-44 0,0 0-228 0,-6 9-545 15,6-9 242-15</inkml:trace>
  <inkml:trace contextRef="#ctx0" brushRef="#br0" timeOffset="160410.9725">4843 9541 132 0,'0'0'186'0,"0"0"-20"16,0 0-7-16,18-11-20 0,-8 10-9 0,2 0-12 16,3-1-11-16,5 2-8 0,5 0-4 0,2-2-5 15,-2 4 1-15,4-2-4 0,-3 2-7 0,4-2-1 16,-1 1-2-16,-1-1-6 0,-1 1-1 0,3 3-4 16,-5-2-3-16,2 2-4 0,-8-4-8 0,-1 4-2 15,1-3-7-15,1 1-1 0,-1-2-4 0,1 3-3 16,-3-1-1-16,0 0-5 0,1-1 0 0,1-1 1 15,1 3-4-15,-6-6 1 0,4 6-2 0,-3-3-5 0,3 0-3 16,-1-3 2-16,-4 2-2 0,6 1 1 0,-5-2 0 16,1 0 5-16,1-3-1 0,-1 4 3 0,-5-3 2 15,-10 4 7-15,15-6-1 0,-15 6 2 16,12-5-1-16,-12 5-2 0,8-8 0 0,-8 8-8 0,6-9-1 16,-6 9-3-16,0-15-1 0,0 15-2 0,-12-16-2 15,4 9-2-15,-2 0-2 0,-1 0-2 0,-5-1 0 16,3 2 1-16,-4 0-5 0,4 1 2 0,-4 5-3 15,1-6 1-15,0 5 0 0,-4 2-1 0,5-2-3 16,2 2 1-16,-2 2-2 0,-1 0-10 0,1 1-5 16,1-2-11-16,5 3-12 0,-4 2-14 0,2-3-20 15,2 3-10-15,-2-1-9 0,3-4-24 0,-4 3-11 16,5 0-15-16,7-5-27 0,-15 8-204 0,6-3-404 16,9-5 179-16</inkml:trace>
  <inkml:trace contextRef="#ctx0" brushRef="#br0" timeOffset="161223.7795">6707 9071 164 0,'0'0'176'16,"3"-10"-12"-16,-3 10-6 0,0 0-7 0,2-13-7 16,-2 13-5-16,0 0-8 0,0 0-10 0,0-14-10 15,0 14-8-15,0 0-7 0,0 0-3 0,-17-7-6 16,17 7 0-16,-15 3-2 0,15-3-5 0,0 0-1 0,-25 4-2 16,12 2 4-16,4-1-3 0,-8 1 0 15,7 4-2-15,-2 0 2 0,0-1-6 0,-1 4 8 16,-1 2 0-16,1 3-4 0,1-5-1 0,1 4-7 0,1-2-2 15,4 8-4-15,-4-5-1 0,1 2-1 0,1 2-5 16,5-7-3-16,-3 1-1 0,6 4-3 16,-3-4-1-16,0 0-2 0,6 2-3 0,-3 0 3 0,3-5-7 15,0 0-2-15,2 3 4 0,1-2-8 0,0-1 4 16,0-3-10-16,1 2-2 0,5 1 3 0,-2-6-3 16,1 4-1-16,2-4-5 0,2-1 0 15,2-1 4-15,-1 3-9 0,-1-3-2 0,3-3 4 0,1-1-4 16,-4 4-3-16,4-5 1 0,1 0 5 0,-1 0-3 15,-2 0-8-15,1-4 3 0,-4 2 2 0,0 0-4 16,-2-1 2-16,1-4-2 0,-2 1 2 0,-5-1-7 16,-2 1 5-16,5-3-1 0,-4 2 5 0,-5 7-8 15,5-17 3-15,-5 8-8 0,0 9 2 0,3-16-4 16,-3 16-2-16,-10-17 1 0,4 10-3 0,-1-2-5 0,-5 0-4 16,3 5-7-16,9 4-9 0,-24-9-8 0,13 9-7 15,-2-4-7-15,-2 4-8 0,-1 0-14 16,2 3-15-16,2-2-14 0,12-1-17 0,-27 7-14 0,14-4-22 15,-2 3-22-15,5 3-38 0,-7-7-238 0,4 2-496 16,1 2 220-16</inkml:trace>
  <inkml:trace contextRef="#ctx0" brushRef="#br0" timeOffset="162989.0454">2712 10675 21 0,'0'0'167'0,"0"0"0"15,0 0-7-15,6-9-3 0,-6 9-4 0,0 0-8 0,0 0-5 16,0 0-4-16,1-12-12 0,-1 12-4 0,0 0-2 16,0 0-3-16,2-11-8 0,-2 11-3 0,0 0-12 15,0 0-2-15,0 0-12 0,0 0-5 16,0 0-10-16,0 0-10 0,0 0-1 0,0 0-2 0,0 0 2 16,0 0 1-16,0 0 2 0,0 0-3 0,0 0 1 15,7 32 4-15,-7-32 3 0,5 16 1 16,-2-5-2-16,1-4-5 0,-2 4-2 0,2-1 4 0,2 4 3 15,-3-3-7-15,2 3 2 0,-1-3-7 0,-1 2 4 16,2 1-2-16,-4-4-3 0,3 1-2 0,-2 0-5 16,1 2 5-16,1 0-7 0,-2-2 6 0,1 0-1 15,-3 0-5-15,0-1-1 0,0-10-2 0,1 21-1 16,-1-10-1-16,0-1 2 0,0-10-4 0,0 19-2 16,2-8 1-16,-2-11-9 0,-2 19 1 0,4-12 5 15,-2-7-4-15,-2 14-7 0,2-14-2 0,2 17 8 16,-2-17-7-16,0 13 0 0,0-13 3 0,-2 11-4 15,2-11-1-15,0 14-5 0,0-14 6 0,0 0-8 0,0 11 1 16,0-11 5-16,0 0-8 0,-1 14 11 16,1-14-5-16,0 0 3 0,-3 14-4 0,3-14 0 15,0 0 2-15,-3 9-1 0,3-9 0 0,-6 9 0 0,6-9 10 16,-7 6-10-16,7-6 0 0,0 0-2 16,-12 4 4-16,12-4-7 0,-12 3 6 0,12-3-6 15,-14 3 4-15,14-3 0 0,-12 1-2 0,12-1-2 0,-13 3 3 16,13-3-3-16,-17 1 1 0,17-1 0 0,-13 1 7 15,13-1-8-15,-16 0-3 0,16 0 3 0,-15-1-2 16,15 1 1-16,-18-1-3 0,18 1 0 0,-17-4 5 16,7 1 2-16,10 3-8 0,-21-4 7 0,12 1-6 15,-3-1 0-15,12 4 5 0,-21-6-4 0,9 2 7 16,3 1-6-16,-4-3-2 0,1 2 4 0,5-1 1 16,-5-1 0-16,12 6-6 0,-15-10 0 0,7 4 5 15,-1-2-15-15,9 8-2 0,-10-10-12 0,4 5-6 16,6 5-11-16,-10-11-15 0,10 11-14 0,-9-12-21 15,9 12-18-15,-8-8-16 0,8 8-19 0,0-11-24 0,0 11-27 16,0 0-39-16,2-20-55 0,-2 20-206 0,6-19-536 16,-3 6 237-16</inkml:trace>
  <inkml:trace contextRef="#ctx0" brushRef="#br0" timeOffset="163587.6238">3298 10682 153 0,'0'0'248'0,"7"6"-13"0,-7-6-9 0,0 0-6 16,0 0-13-16,0 0-13 0,18-4-3 0,-18 4-16 16,0 0-4-16,21-2-9 0,-10 1 1 0,-11 1-5 15,27 0-6-15,-11-3-6 0,5 3-10 0,3 0 4 16,2-1-8-16,0 1-7 0,1-2-10 0,-2 0-11 15,-1 2-2-15,3-2-14 0,-2 2 4 0,-4-4-14 16,3 4-1-16,1-1-15 0,-5 1-6 0,-3 0-4 16,3-1-8-16,-2 2-4 0,-3-2-3 0,-2 1-2 15,4-1 0-15,-17 1-10 0,16 0-3 0,-16 0-2 16,18 0-10-16,-18 0-13 0,13 1-12 0,-13-1-22 16,0 0-4-16,12 1-12 0,-12-1-11 0,0 0-8 15,0 0-9-15,2 11-20 0,-2-11-14 0,0 0-24 16,-18 12-24-16,10-5-28 0,-1-4-39 0,-4 4-55 15,-5-4-188-15,3 1-513 0,-4 2 226 0</inkml:trace>
  <inkml:trace contextRef="#ctx0" brushRef="#br0" timeOffset="163837.6803">3402 10849 36 0,'0'0'262'15,"0"0"-6"-15,0 0-1 0,20 14-4 0,-20-14-8 16,21 2-10-16,-3 1-3 0,-4-2-14 0,3 0-14 16,5-1-4-16,2 3-12 0,1-3-18 0,-5 0-15 15,-1 1-9-15,-1-1-15 0,3 0-12 0,-6 0-12 16,4 0-9-16,-1 0-11 0,-1 0-9 0,-1 0-9 16,-6 2-14-16,-10-2-19 0,21 1-19 0,-9-1-18 15,-1 3-26-15,-1-2-24 0,-10-1-25 0,18 2-24 16,-9-1-24-16,-9-1-27 0,16 4-27 0,-7-4-40 15,-9 0-258-15,18 1-517 0,-18-1 228 0</inkml:trace>
  <inkml:trace contextRef="#ctx0" brushRef="#br0" timeOffset="164369.9074">4215 10780 44 0,'0'0'262'0,"6"-8"-11"0,-6 8-14 16,5-8-9-16,-5 8-14 0,6-13-13 0,-6 13-8 16,7-13-10-16,-2 3-10 0,-5 10-14 15,7-15-12-15,-4 8-14 0,1-4-9 0,-1 1-14 0,3-2-7 16,-1 3-8-16,1-4-4 0,-5 2-9 0,5 0-7 16,-1 4-3-16,-2-7-5 0,1 4-8 15,-1-3-9-15,0 4-7 0,0-4 3 0,-3 13-10 16,6-16 1-16,-1 10 0 0,-5 6-5 0,7-13-1 0,-7 13-3 15,2-11 6-15,-2 11-1 0,4-7-10 0,-4 7 0 16,0 0-2-16,0 0 2 0,0 0-7 0,4-6 2 16,-4 6-6-16,0 0 5 0,0 0 6 0,0 0 9 15,0 0-1-15,6 24 16 0,-6-24 3 0,0 19 6 16,0-9 16-16,0 6 5 0,3 3-3 0,-6-2 4 16,3 1-7-16,3-2 2 0,-6 7 1 0,6 0-1 15,-3-4 1-15,0-1-2 0,0 0-3 0,2 0-6 16,-4-1-6-16,2 0 2 0,0 1-6 0,2-4-2 15,-1 4-1-15,2-5-3 0,-3 2-1 0,0-2-6 0,0-2 1 16,0-11-3-16,0 17-5 0,0-17-2 16,2 16-4-16,-2-7 0 0,0-9-5 0,3 14-2 15,-3-14 1-15,4 10 0 0,-4-10-2 0,2 11-6 0,-2-11-5 16,6 9-14-16,-6-9-16 0,4 11-18 0,-1-6-24 16,-3-5-24-16,11 7-28 0,-11-7-27 0,13 6-28 15,-13-6-32-15,11 6-41 0,-1-5-47 0,-10-1-62 16,18 4-307-16,-8-8-714 0,-10 4 317 0</inkml:trace>
  <inkml:trace contextRef="#ctx0" brushRef="#br0" timeOffset="164882.9311">5010 10898 215 0,'0'0'258'0,"11"1"-8"0,-11-1-18 16,0 0-5-16,6 9-14 0,-6-9-15 0,-3 15-9 0,3-15-12 15,-8 15-16-15,1-3-13 0,-2 0-17 0,0 1-8 16,-5-1-12-16,1 1-13 0,-2 6-11 15,0-7-14-15,-3 5-20 0,-1-3-28 0,4-1-24 0,0-2-23 16,0 2-38-16,0-2-35 0,2 1-43 0,1-4-59 16,1 0-213-16,1-4-444 0,2 0 196 0</inkml:trace>
  <inkml:trace contextRef="#ctx0" brushRef="#br0" timeOffset="165695.7238">5993 10709 167 0,'0'0'212'15,"0"0"-9"-15,0 0-14 0,15-14-14 0,-15 14-8 16,10-4-16-16,-10 4-8 0,18-6-13 0,-6 3-12 16,-1-1-12-16,2 1-6 0,3 1-11 0,-1-4-4 15,5 4-9-15,-5-3-5 0,2-1-8 0,-2-2-4 16,3 2-5-16,-1-1-3 0,-4-1-6 0,4 1-2 15,-3 0-6-15,-2-3-2 0,0 1-2 0,-3-5-3 16,-3 8-4-16,-3-4-6 0,5 2 1 0,-7 0-4 16,-1 8-5-16,0-19-4 0,0 19 4 0,-4-15-3 15,-4 6-1-15,1-1-2 0,-5 2-1 0,0 2-1 16,-7 0 3-16,4 1-4 0,0-1 1 0,-5 2 1 16,2 0 0-16,-2 1 1 0,2 2 3 0,1 1 0 0,-1 4-2 15,2-3 0-15,2 2 5 0,0 5-4 0,0-2 2 16,5-4-2-16,-3 7 6 0,3 1-4 0,2 0-2 15,2-3 3-15,1 0 0 0,1 4-3 0,3-11 0 16,-2 21 1-16,5-9-1 0,-1 3-2 0,4-4 2 16,3 0-3-16,0-4 1 0,3 4 1 0,1 0-2 15,1-3-2-15,-1 0-3 0,3 0 3 16,2-1-1-16,0-1-2 0,2-4-1 0,5 3 3 0,-9-5 1 16,4 2-4-16,-4-4 4 0,1 2-1 0,-4 0-1 15,-1-4 0-15,-12 4 2 0,22-2-4 0,-8-2 2 16,-14 4-3-16,15-7 4 0,-6 4-1 0,-9 3 3 15,14-5 4-15,-14 5 3 0,8-6 6 0,-8 6 5 16,9-7 4-16,-9 7 0 0,0 0-2 0,6-6-2 16,-6 6-2-16,0 0-2 0,0 0-2 0,0 0 8 15,0 0 3-15,0 0 6 0,13 9 14 0,-13-9-6 16,3 15 2-16,-1-5 11 0,-2 2 4 0,1 3 1 16,-1-1 7-16,0 1 8 0,0-2-3 0,0 5-3 15,0-1-12-15,2 1 3 0,-2-4-1 0,0 4 2 0,0-1-3 16,0 0-2-16,-2-3 2 0,1 3-4 15,1-3-4-15,-2 4 0 0,2-5-5 0,-3 2-5 16,3-5-4-16,0-10 2 0,0 22-4 0,0-12-6 0,0-10 2 16,-3 17-7-16,0-9-2 0,3-8-3 0,-1 13-5 15,1-13-4-15,1 15-1 0,-1-15-17 0,0 15-8 16,0-15-24-16,3 11-16 0,-3-11-16 0,3 11-19 16,-3-11-16-16,0 0-20 0,3 12-20 0,-3-12-24 15,0 0-30-15,0 0-24 0,0 0-41 0,0 0-272 16,0 0-584-16,0 0 259 0</inkml:trace>
  <inkml:trace contextRef="#ctx0" brushRef="#br0" timeOffset="166133.6268">7070 10682 36 0,'7'-5'243'0,"-7"5"-10"15,9-6-7-15,-9 6-4 0,11-4-13 0,-11 4-11 0,13-2-11 16,-4 1-11-16,-9 1-9 0,19-4-4 0,-19 4-10 15,23 0-7-15,-13 0-7 0,5 0-8 0,1-2-10 16,1 4-8-16,1-2-7 0,0 0-6 0,-2 0-7 16,3-3-6-16,1 3-2 0,-1 1-4 0,1-1-2 15,-4 0-11-15,3 0-3 0,-2 0-2 0,-1 0-11 16,-4 0 1-16,2 0-9 0,-1 2-8 0,-13-2-2 16,25 0-1-16,-14 0-4 0,-11 0-3 0,19-2 2 15,-19 2-4-15,17 2-6 0,-17-2-4 0,10 1 1 16,-10-1-2-16,12 0-10 0,-12 0-9 0,0 0-8 15,0 0-15-15,16-1-11 0,-16 1-23 0,0 0-15 16,0 0-13-16,0 0-9 0,0 0-7 0,0 0-8 16,3 7-22-16,-3-7-25 0,0 0-28 0,0 0-36 15,-31 11-233-15,21-11-498 0,-1 4 220 0</inkml:trace>
  <inkml:trace contextRef="#ctx0" brushRef="#br0" timeOffset="166443.3107">7126 10884 158 0,'0'0'252'0,"12"4"-6"15,-12-4-5-15,20 1-12 0,-7 4-7 0,2-5-11 0,3 4-6 16,0-3-14-16,-3 0-9 0,4 0-11 0,-1 3-13 15,0-4-9-15,1 0-10 0,1 2-8 0,-2-1-9 16,-2-1-7-16,3 3-9 0,1-2-9 0,-4 1-11 16,-5-2-5-16,2 1-9 0,-1-1-10 0,0 3-4 15,-2-2-6-15,-10-1-6 0,20 3-8 0,-10-2-4 16,-10-1-22-16,15 2-14 0,-15-2-18 0,13 5-22 0,-13-5-21 16,14 6-28-16,-14-6-27 0,6 4-28 15,-6-4-29-15,7 7-24 0,-7-7-53 0,0 0-208 16,0 0-498-16,0 0 221 0</inkml:trace>
  <inkml:trace contextRef="#ctx0" brushRef="#br0" timeOffset="174671.6032">7945 10343 70 0,'0'0'176'16,"0"0"-10"-16,0 0-2 0,0 0-7 0,0 0-5 15,0 0-4-15,0 0-2 0,0 0-9 0,0 0-1 0,0 0-7 16,0 0-8-16,0 0-5 0,0 0-5 15,0 0-8-15,0 0-4 0,0 0-9 0,0 0-11 16,0 0-6-16,0 0-2 0,0 0-8 0,0 0-2 0,0 0-5 16,0 0-7-16,17-23-1 0,-17 23-8 0,7-8 1 15,-7 8-2-15,9-11-7 0,-6 6-1 0,-3 5-4 16,7-14 0-16,-1 8-2 0,-6 6-4 0,11-10-5 16,-7 3-2-16,-4 7-3 0,11-9 4 0,-8 0-3 15,-3 9 0-15,7-6 1 0,-7 6 2 0,0 0-2 16,6-8-2-16,-6 8 1 0,0 0-4 0,0 0-4 15,0 0 2-15,0 0-2 0,0 0 7 0,0 0 7 16,0 0 10-16,0 0 3 0,0 0 9 0,-22 32 2 16,11-15 7-16,2-4 2 0,2 3 7 0,-5 4 0 15,2 2 2-15,-2 1-2 0,4 0-1 0,-1 1-4 16,2-4 0-16,4-2 1 0,-3 6-1 0,1-7-1 16,4-1-7-16,-1 2 3 0,-1-2-4 0,6-1 1 0,-3 0-3 15,-3-3 6-15,6 1-17 0,-1 1-1 0,-1-4-6 16,-1-10 2-16,5 17-2 0,-2-8-7 0,-3 1 0 15,0-10 5-15,6 14-7 0,-3-7-1 0,-3-7-1 16,3 13-4-16,-3-13-18 0,1 11-9 0,-1-11-11 16,3 7-10-16,-3-7-23 0,3 10-15 0,-3-10-8 15,0 0-11-15,0 0-12 0,-6 18-18 0,6-18-19 16,-3 8-14-16,3-8-11 0,0 0-10 0,0 0-25 16,0 0-63-16,0 0-188 0,0 0-494 0,0 0 219 15</inkml:trace>
  <inkml:trace contextRef="#ctx0" brushRef="#br0" timeOffset="175212.8375">8561 10183 101 0,'0'0'209'0,"0"0"-17"0,0 0-10 0,0 0-3 15,0 0-6-15,0 0 1 0,0 0-7 0,-31 18-8 0,23-10-6 16,-1 7-1-16,2 0-8 0,1 2-6 0,-5 3-7 16,3-2-5-16,-3 6-6 0,2-7-5 15,2 5-8-15,4-4-5 0,-3-2-9 0,3 4-6 0,-2-1-3 16,5-1-2-16,-1-1-8 0,1 1-2 0,1-1 2 16,1-1-4-16,4-2 0 0,0 1-9 0,-3-4-4 15,4-4-3-15,5 3-3 0,-1 0-11 0,2-2-2 16,-1-1-1-16,7-1-3 0,-2-2-6 0,-1 3 1 15,0-4 0-15,4-2-5 0,-1-1-5 0,-2 3 2 16,2-3-8-16,0-3 4 0,-2 2-5 0,-1-2-4 16,-2-1-2-16,1-2-5 0,-2 2 3 0,-4-4-10 15,-2 2-4-15,2-1 7 0,-1-1-4 0,-5-1-2 16,-3 9 2-16,3-18-1 0,-3 8 3 0,0 10-5 16,-9-18 2-16,-2 8 1 0,2-1 1 0,-4 0-2 15,0 5 3-15,-4-1-1 0,1 0 4 0,-1 0 8 0,-1 3-9 16,2-2 3-16,0 6 3 0,-4-6-4 15,7 5 2-15,-4 1-3 0,17 0-3 0,-22 0-1 16,12 1-4-16,1 5-15 0,9-6-9 0,-17 6-16 0,8-2-18 16,5 6-20-16,4-10-16 0,-6 17-13 0,3-9-19 15,3-8-16-15,6 21-18 0,1-10-32 0,5-4-45 16,-1 7-186-16,2-6-469 0,5-1 208 0</inkml:trace>
  <inkml:trace contextRef="#ctx0" brushRef="#br0" timeOffset="175357.2889">9135 10593 112 0,'14'-1'298'0,"-14"1"-23"0,12-4-20 15,-12 4-24-15,0 0-13 0,0 0-16 0,7 10-6 16,-7-10-4-16,0 0-11 0,0 0-14 0,-10 25-7 16,1-13-21-16,4 2-14 0,-4 1-14 0,2-2-10 15,1 1-7-15,-5 1-12 0,5-1-12 0,-3-1-14 16,2 2-19-16,-5-2-28 0,5-1-22 0,-2 1-30 0,-2-2-35 15,5 2-30-15,0-4-31 0,-1 0-29 16,4-2-36-16,3-7-223 0,-6 11-462 0,6-11 205 16</inkml:trace>
  <inkml:trace contextRef="#ctx0" brushRef="#br0" timeOffset="175961.5107">10072 10146 70 0,'-14'-5'208'16,"5"-1"-8"-16,-7 2-1 0,3-1-4 15,-4 2-4-15,-2 0-10 0,-1 2-11 0,4 1-12 16,-3 0-7-16,-1 0-10 0,1 1-10 0,2 0-12 15,1 2-8-15,3 1-11 0,-5 1-8 0,10 1-8 0,-1-2-4 16,2 1-3-16,-2 1-10 0,9-6-2 0,-7 14-5 16,4-7-6-16,3-7-4 0,3 19-4 0,-2-10-3 15,5-2-6-15,0 3 0 0,7 2-6 0,1-4-2 16,4 3-5-16,3 4 4 0,1-1-7 0,-3-3 2 16,7 3-3-16,-2-4-3 0,1 6 1 0,-3-3 1 15,1 0 2-15,0 1-2 0,-6-7 6 0,4 10 5 16,-2-6-1-16,-2 2-3 0,-7-2-4 0,0 0 6 15,2-2-4-15,-1 3 1 0,-5-2 5 0,4 1-1 16,-7-2-3-16,0-1-2 0,0 2 3 0,2-3 2 16,-5-7-2-16,0 0 3 0,-14 19-3 0,7-14-6 15,-5 3-2-15,-8-5-1 0,4-1-1 0,-3 3-2 16,-4-2-1-16,-4 2-6 0,8-5-14 0,-6 5 0 16,4-4-12-16,1-1-14 0,3 3-14 0,0-7-9 0,4 4-7 15,-7 4-15-15,20-4-10 0,-16 0-13 16,16 0-20-16,-17 0-25 0,17 0-33 0,0 0-36 15,-5-9-255-15,5 9-508 0,0 0 226 0</inkml:trace>
  <inkml:trace contextRef="#ctx0" brushRef="#br0" timeOffset="176279.3795">10736 10106 210 0,'0'0'244'15,"-26"9"-4"-15,13-4-5 0,-1-1-2 0,-1 5-10 16,-1 1-5-16,-3 2-8 0,5 1-7 0,2 2-8 16,-1-4-11-16,7 4-6 0,-5 1-6 0,5-1-9 15,2 8-8-15,4-5-5 0,-3-3-9 0,0 1-6 16,3 1-13-16,6 0-5 0,-3 1-8 0,1-1-10 15,2-2-13-15,2-2-2 0,-2 2-12 0,0 2-2 16,3-4-7-16,-2-1-10 0,-1 1-20 0,2 0-20 16,1-2-29-16,1-2-31 0,-4 2-29 0,1-4-27 15,-1 1-33-15,0 1-33 0,2 0-37 0,-2-4-40 16,3 1-64-16,-9-6-208 0,13 3-559 0,-13-3 248 16</inkml:trace>
  <inkml:trace contextRef="#ctx0" brushRef="#br0" timeOffset="176884.99">11717 10048 98 0,'0'0'261'0,"21"5"-4"0,-8 2-2 0,1 0-7 15,-2 5-6-15,7 4-9 0,3 1-3 0,-5 2-24 16,-2 4-5-16,-1 0-17 0,0 1-17 0,-2 2-17 15,0-1-14-15,-5 10-9 0,-1-7-15 0,-6 0-7 16,0 0-20-16,-7 1-25 0,-5-3-33 0,-6 6-31 16,-9 0-37-16,-3-1-45 0,-7 0-60 0,1-6-79 15,-10-1-256-15,10-3-520 0,-6-1 231 0</inkml:trace>
  <inkml:trace contextRef="#ctx0" brushRef="#br0" timeOffset="183098.2274">11271 10008 53 0,'0'0'185'0,"0"0"-10"0,0-14-7 0,0 14-12 15,0 0-7-15,0 0-6 0,0 0-4 0,0 0-10 16,0 0-5-16,0 0-5 0,-8-10-12 0,8 10-8 15,0 0-4-15,0 0-5 0,0 0-4 0,-16 0-1 16,16 0-4-16,0 0-3 0,-19 7-4 0,10-5-4 16,9-2 7-16,-23 11-7 0,13-4-5 0,-4 0 1 15,0 3-8-15,0 1-1 0,4-3-3 0,-5 4 2 16,4 0-2-16,1-2 2 0,-5 4-7 0,5-4-1 16,-2 6-6-16,4-2-1 0,-1 2-1 0,3-2-6 15,-1-1 2-15,1 3-4 0,3-1 1 0,3 0-5 16,0-1-5-16,0-1 5 0,3 2-6 0,-3 0-1 15,3-2 2-15,0 1 4 0,0-2-11 0,3 3 1 16,1-4-3-16,-1 3 2 0,0-3-3 0,-1-1-3 16,1 0 2-16,3 0-1 0,-2-2 4 0,2 0-5 15,1-2 12-15,4 1-13 0,-1-2-5 0,2 2 5 16,2-1-3-16,-1-3-1 0,3 4-2 0,1-4 4 16,-1-2-5-16,1 2 2 0,6-2 1 0,-6-1-3 15,-4 0 0-15,1-1 0 0,-1-2 0 0,-4 2 0 16,1-3 0-16,-4 1-4 0,2-3 0 0,-2 0-1 0,0 1 2 15,-2-2 6-15,-7 7-3 0,6-18-4 0,-4 12 1 16,-2 6-1-16,-8-18 1 0,4 5 1 0,-5 2 0 16,-2 1-3-16,-1-4 1 0,-1 7-1 15,2-3 2-15,-4 2-2 0,-1 1-1 0,7 0 3 0,-4 2 2 16,1 2-8-16,1-1 4 0,11 4-4 0,-16-2-4 16,16 2-8-16,-16 0-7 0,16 0-8 0,-14 0-7 15,14 0-13-15,-13 2-15 0,13-2-14 0,-9 5-13 16,9-5-17-16,-8 13-13 0,8-13-12 0,-4 11-17 15,4-11-25-15,0 0-32 0,0 13-183 0,0-13-429 16,6 9 190-16</inkml:trace>
  <inkml:trace contextRef="#ctx0" brushRef="#br0" timeOffset="183883.0434">12466 10050 86 0,'0'0'206'0,"-15"-2"-11"0,15 2-10 0,0 0-10 16,0 0-5-16,0 0-11 0,0 0-12 0,0 0-15 16,0 0-5-16,0 0-7 0,0 0-4 15,0 0-6-15,0 0-3 0,35-2-7 0,-35 2-4 0,18-4 1 16,-18 4-4-16,23 0 0 0,-13-2-4 0,1 1-9 15,2-2-2-15,3 2-15 0,-1-1-5 0,0-2-6 16,2 3 1-16,-2-2-8 0,-1 2 5 0,3-1-10 16,-2-2-3-16,3 4-1 0,-3-1-6 0,-1 0 0 15,3 0-3-15,-4-2-1 0,4 2-6 0,-2-2-1 16,1 0 1-16,-3 3-5 0,-1-1 0 0,-12 1-4 16,23-2 2-16,-13 2-3 0,1-2-1 0,-11 2 3 15,19-2-5-15,-19 2 0 0,13 0-2 0,-13 0-3 16,0 0-1-16,14 0-5 0,-14 0-7 0,0 0-13 15,18 2-3-15,-18-2-13 0,0 0-14 0,0 0-14 16,1 8-13-16,-1-8-17 0,0 0-13 0,0 0-17 16,0 0-17-16,-21 16-23 0,14-11-66 0,-4-1-147 15,1-1-411-15,-2 1 182 0</inkml:trace>
  <inkml:trace contextRef="#ctx0" brushRef="#br0" timeOffset="184191.2164">12594 10200 56 0,'19'-3'214'0,"-8"2"-3"0,-11 1-8 0,26-6-10 0,-11 6-16 16,0-4-8-16,3 1-12 0,0 3-4 0,-2 0-6 15,4-5-9-15,-2 2-11 0,6 0-9 0,-8 1-5 16,3 0-7-16,-4 0-10 0,0 2-8 16,-4-1-9-16,-11 1-6 0,22-3-2 0,-10 2-16 0,3 1-3 15,-15 0-7-15,19 0-6 0,-19 0-12 0,17-2-7 16,-17 2-21-16,10-1-17 0,-10 1-24 16,0 0-15-16,14 4-21 0,-14-4-21 0,0 0-18 0,7 8-22 15,-7-8-22-15,0 0-52 0,9 3-121 0,-9-3-361 16,0 0 159-16</inkml:trace>
  <inkml:trace contextRef="#ctx0" brushRef="#br0" timeOffset="184555.3741">13271 9897 183 0,'0'0'187'0,"0"0"-10"0,0 0-5 0,0 0-16 16,0 0-10-16,0 0-15 0,4-10-9 0,-4 10-14 16,0 0-8-16,0 0-1 0,0 0 3 0,0 0 1 15,0 0 1-15,0 0 7 0,-1 37 0 0,-2-25-3 0,6 3 0 16,-3 0-1-16,1 3 0 0,-1-2 5 15,2 6 4-15,1 2-17 0,0-7-3 0,3 1-10 16,0 3-1-16,-3-3-4 0,1-1-12 0,4 4-6 16,-2 0-5-16,-2-4-3 0,-2 1-7 0,2-1-5 15,-2-3-4-15,-1 4-14 0,4-1-7 0,-5-4-16 16,0 2-18-16,-3-1-18 0,1-1-28 0,-1 2-19 16,-1-1-27-16,-2 0-33 0,0 1-24 0,3-2-40 15,-2 1-267-15,-1-2-509 0,3-3 226 0</inkml:trace>
  <inkml:trace contextRef="#ctx0" brushRef="#br0" timeOffset="127739.4061">17075 4801 37 0,'0'0'136'0,"0"0"-4"0,-6-8-8 0,6 8-13 15,0 0 2-15,0 0-10 0,0 0-7 0,0 0-2 16,-4-11-1-16,4 11 1 0,0 0-6 0,0 0 3 16,0 0-7-16,0 0 2 0,0 0 2 0,0 0-6 15,0 0 0-15,0 0-2 0,-3-9-1 0,3 9 1 16,0 0-2-16,0 0-1 0,0 0-6 0,0 0-7 15,0 0-5-15,0 0-6 0,0 0-4 0,0 0-8 16,0 0 0-16,0 0 2 0,0 0-5 0,0 0 13 16,0 0 0-16,0 0 0 0,0 0 3 0,3 35-2 0,0-24 6 15,-3-11 11-15,3 24-13 0,-3-12-1 16,3 1-1-16,-2 0 3 0,2 3 1 0,3 0 0 0,-3 1-5 16,0 0 6-16,2-4-13 0,-2 3 1 15,1-1 1-15,-2-1-6 0,2-2-1 0,-1 3 0 0,2-2-6 16,-2-5 1-16,0 6 6 0,0-3-4 0,1 0-2 15,-2-2-4-15,2 2 0 0,-2 0-3 16,2-3-5-16,-1 1 1 0,-3-9 1 0,7 14-5 0,-4-6 3 16,-3-8-6-16,6 12-1 0,-4-5 4 0,-2-7-9 15,3 10-1-15,-3-10 1 0,0 0-3 0,6 11 1 16,-6-11 3-16,0 0-1 0,4 6 3 0,-4-6 4 16,0 0 2-16,0 0 2 0,0 0 1 0,0 0 0 15,0 0 9-15,0 0 3 0,0 0 1 0,0 0-8 16,0 0 0-16,0 0-4 0,0 0 0 0,0 0-3 15,0 0-9-15,0 0 5 0,0 0 20 0,0 0-23 16,-6-37-4-16,6 37-3 0,-1-21 4 0,2 13-7 16,-1-5 4-16,2 2-1 0,1-4-11 0,-2 2 0 15,1 3 14-15,-1-4-19 0,4-1 4 0,-4 0-8 16,4 0 9-16,-1 0-5 0,-2 2 4 0,-1 2-5 16,4 1 1-16,-5 10-1 0,3-18-4 0,1 8 7 15,-2-2 3-15,-2 12 0 0,4-19-3 0,-1 10 1 0,-3 9-2 16,5-15 3-16,-5 15-8 0,6-16 2 0,-4 9 2 15,-2 7-3-15,6-12 0 0,-1 5-1 0,-5 7 0 16,7-11 21-16,-2 4-24 0,2 2-3 16,-7 5 10-16,9-12-5 0,-3 7 3 0,-6 5-3 0,14-9 3 15,-7 7 0-15,-7 2 0 0,17-9 4 0,-9 7 1 16,6-1-3-16,-2 1 6 0,3 0-5 0,-3 0 3 16,3 2 0-16,-1-6 5 0,6 6-7 0,-2-3 9 15,1 2-12-15,1-2 8 0,0 3 0 0,-2 0-4 16,0 0 6-16,2-1-3 0,-1 1 3 0,0 0-2 15,1 0 2-15,-2-3 4 0,-3 6-4 0,2-3-1 16,-6 0 9-16,5 1-5 0,-5 2-3 0,-11-3 5 16,19-3-3-16,-19 3 1 0,14 0-3 0,-14 0 7 15,0 0 3-15,16 0-7 0,-16 0 3 0,0 0-1 16,0 0 5-16,10-1-7 0,-10 1 6 0,0 0-6 0,0 0-4 16,0 0 4-16,0 0-3 0,0 0-15 0,0 0-5 15,0 0-13-15,0 0-12 0,0 0-11 16,0 0-14-16,0 0-11 0,0 0-13 0,0 0-13 0,0 0-13 15,0 0-19-15,0 0-22 0,0 0-18 0,0 0-22 16,0 0-22-16,0 0-44 0,0 0-184 16,0 0-487-16,0 0 216 0</inkml:trace>
  <inkml:trace contextRef="#ctx0" brushRef="#br0" timeOffset="128333.7557">18291 4658 23 0,'0'0'185'0,"6"-10"-5"0,-6 10-10 16,0 0-8-16,6-7-10 0,-6 7-14 16,0 0-9-16,0 0-4 0,0 0 5 0,0 0 4 0,0 0 0 15,-27 18 0-15,14-8 0 0,1-3 2 0,-2 7-2 16,-1 2 0-16,-3 2-8 0,3 2 1 0,2 0 0 15,0 0-6-15,1 5-2 0,3-2-4 0,0 2-9 16,3 3 3-16,1-3-9 0,2-1-5 0,2 5-2 16,2-3-10-16,2-1-5 0,-1-1-2 0,4 2-5 15,3 0-4-15,-2-5-5 0,4 1-9 0,1 2 3 16,-5-6-13-16,2-1-2 0,-2-3-10 0,1 1 1 16,1-2-21-16,0-1-17 0,-2-3-16 0,1 2-25 15,1 1-26-15,-5-3-30 0,1-2-32 0,1 0-32 16,-6-7-34-16,6 12-32 0,-6-12-46 0,5 5-223 15,-5-5-543-15,0 0 239 0</inkml:trace>
  <inkml:trace contextRef="#ctx0" brushRef="#br0" timeOffset="129044.2819">18770 4833 197 0,'-11'10'210'0,"11"-10"-3"0,-9 12-12 16,9-12-9-16,-3 9-13 0,3-9-10 0,-4 14-9 0,4-14-4 16,0 0 3-16,6 19-5 0,-2-13-6 0,2 1-9 15,2-1-2-15,4 2-8 0,-4-2-9 0,6 4-5 16,1-3-10-16,-3 1-3 0,3 0-7 0,1-1-6 15,6 6-10-15,-4-5-4 0,3 2-3 0,2 3-8 16,-6-5 2-16,1 3-5 0,-1-1-5 0,7 0-1 16,-5 4-1-16,-3-4-7 0,1 2 1 0,-2-4-5 15,0 1-4-15,-2 1 1 0,4 0-1 0,-9-3-6 16,1 6-6-16,2-2 5 0,-5-5 1 0,3 6-4 16,-5-2 4-16,2-3 2 0,-3 2-6 0,-3-9-5 15,8 16-2-15,-5-6 5 0,-3-2-5 0,0-8 3 16,1 17 5-16,-1-17-11 0,-6 17 5 0,-1-9-2 15,-2-2 0-15,-2 1 2 0,-1-1-7 0,-1 1-7 16,-3-2-9-16,-2 0-7 0,0-2-12 16,1 1-7-16,-1-3-11 0,2 3-14 0,0-4-6 0,1 2-9 15,3-2-13-15,12 0-8 0,-23 0-13 0,23 0-18 16,-17-2-11-16,17 2-24 0,-14-7-25 0,11 2-27 16,3 5-39-16,-3-12-181 0,3 12-464 0,11-18 205 0</inkml:trace>
  <inkml:trace contextRef="#ctx0" brushRef="#br0" timeOffset="128631.2069">18955 4802 241 0,'10'-4'246'16,"0"1"-10"-16,7 1-5 0,-4-4-15 0,1 3-17 16,1 3-15-16,-1-5-11 0,3 1-14 0,-2 2-6 15,-2-1-9-15,-1-1-16 0,3 4-9 0,-2-6-14 16,-1 5-9-16,0-2-7 0,-12 3-10 0,15-3-11 15,-15 3-4-15,15-1-13 0,-15 1-18 0,14-3-22 16,-14 3-25-16,0 0-35 0,12-1-35 0,-12 1-35 16,0 0-13-16,0 0-23 0,0 0-51 0,0 0-172 15,0 0-409-15,0 0 181 0</inkml:trace>
  <inkml:trace contextRef="#ctx0" brushRef="#br0" timeOffset="129453.5821">19814 4623 126 0,'13'7'204'15,"0"1"-10"-15,1 1-9 0,1 2-5 0,-2 0-9 0,1 0-7 16,-1 0 0-16,0 1-9 0,-2 3-4 0,4 3-6 16,-2 1-6-16,-4-1-5 0,2-7-6 0,2 11-6 15,-6-9-5-15,1 4 0 0,-2 0-10 0,0 0-6 16,0-1-2-16,-5 3-1 0,1-1 2 0,1-4-4 15,-2 4-7-15,-1-1-8 0,0 0 2 0,-4-1-11 16,2 0-2-16,-4-1-10 0,3 2-4 0,-1-6-2 16,-1 3-10-16,1-2 0 0,-2-1-6 0,2-1-6 15,1 0 1-15,-2 0-11 0,5-10-5 0,-6 15-7 16,6-15-11-16,-7 11-12 0,2-6-19 0,5-5-16 16,-3 11-15-16,3-11-16 0,0 0-14 0,-6 10-10 0,6-10-11 15,0 0-5-15,0 0-9 0,0 0-33 16,0 0-32-16,0 0-41 0,17 5-204 0,-17-5-473 0,19-15 211 15</inkml:trace>
  <inkml:trace contextRef="#ctx0" brushRef="#br0" timeOffset="129775.1224">20564 4944 166 0,'0'0'284'0,"15"-3"-14"0,-6-1-12 0,1 1-17 16,5 3-15-16,-2 0-7 0,-13 0-11 0,30-4-19 16,-13 4-8-16,1 0-10 0,-2-1-4 0,3 2-8 15,1-2-11-15,-2 1-4 0,1 1-9 0,0-2-4 16,2 1-2-16,-1 0-2 0,3 1-14 0,3-1-6 16,-5-1-8-16,4 1-6 0,0 0-12 0,-5 1-2 15,-2-1-3-15,-2 0-6 0,2-1-11 0,-2 1-5 16,2 0-8-16,-6 0 1 0,-12 0-9 0,20 0-11 15,-11 1-2-15,-9-1-14 0,14 4-22 0,-14-4-15 16,12 0-19-16,-12 0-19 0,8 6-10 0,-8-6-11 16,0 0-11-16,0 0-16 0,0 0-23 0,-22 14-17 15,11-10-23-15,-4-1-33 0,-3 1-33 0,3 0-70 16,-4-3-164-16,0-1-512 0,-1 0 227 0</inkml:trace>
  <inkml:trace contextRef="#ctx0" brushRef="#br0" timeOffset="130042.9369">20594 5089 42 0,'11'11'244'0,"-11"-11"-9"0,15 5-10 16,-4-1-11-16,2-2-8 0,2 6-7 0,5-6-7 0,-1-1-7 15,6 3-13-15,2-1-8 0,-1 1-8 0,2 0-8 16,0-1-2-16,-1-1-11 0,0 2-14 0,3-3-8 15,-3 0-10-15,-2 2-12 0,-9-3-6 16,2-3-12-16,-1 3-6 0,-5 3-7 0,-12-3-8 16,20-3-12-16,-20 3-11 0,17-1-19 0,-17 1-20 0,13-1-20 15,-13 1-19-15,9-4-24 0,-9 4-23 0,0 0-36 16,8-5-26-16,-8 5-31 0,0 0-64 0,0 0-167 16,0-15-454-16,0 15 200 0</inkml:trace>
  <inkml:trace contextRef="#ctx0" brushRef="#br0" timeOffset="130437.67">21481 4721 194 0,'0'0'250'0,"0"0"-18"0,0 0-18 16,0 0-9-16,0 0-5 0,0 0-10 0,0 0-3 0,0 0-8 15,0 0 1-15,27 24-10 0,-23-16-2 0,-1 3 5 16,3 4-7-16,-1-1-8 0,1 1-15 16,-2 2 3-16,2 1-4 0,0-2-10 0,-4 3 6 15,6 4-6-15,-5-6-11 0,3 6-4 0,-1-6-15 0,-2 4 6 16,3 1-21-16,0 1-2 0,0-5-6 15,-3-4-3-15,3-1-11 0,-3 7-8 0,1-7-5 16,5 5 2-16,-1-7-14 0,-2 0 1 0,-5-2-2 0,1 1 6 16,2-1-26-16,-4-9-13 0,7 13-12 0,-2-8-12 15,-5-5-27-15,7 15-13 0,-7-15-13 0,3 3-12 16,-3-3-9-16,0 0-7 0,0 0-5 16,6 8-18-16,-6-8-30 0,0 0-29 0,0 0-34 0,0 0-32 15,0 0-58-15,0 0-211 0,14-29-559 0,-7 17 247 16</inkml:trace>
  <inkml:trace contextRef="#ctx0" brushRef="#br0" timeOffset="130963.4716">22031 4623 183 0,'0'0'225'0,"0"0"-12"16,9-11-17-16,-9 11-10 0,6-5-14 0,-6 5-12 16,0 0-6-16,11-5-14 0,-11 5-9 0,0 0-14 15,0 0-9-15,0 0-11 0,0 0-5 0,0 0-4 16,0 0-4-16,0 0-3 0,0 0 5 0,9 14-5 16,-9-14-2-16,0 0-4 0,-6 17 1 0,6-17-9 15,-3 14-5-15,3-14 5 0,-6 15-2 0,4-5-6 16,-2 0-2-16,-1-1 2 0,5-9 0 0,-3 20-2 15,-1-13-1-15,2 6 0 0,1-2-5 0,-4-2-6 0,5-9 8 16,-6 22-10-16,5-15 1 0,-1 3 3 0,-1-2-14 16,3-8 7-16,-1 15-7 0,1-15 3 0,-2 15 0 15,2-15-3-15,2 16 7 0,-2-16 0 0,4 12-2 16,-1-5-1-16,-3-7-9 0,8 11 18 0,-8-11 0 16,12 11-10-16,-6-9 3 0,6 1-9 0,-2 0-1 15,2 1 6-15,6-2-15 0,-2 0 5 0,2 2-6 16,2-4 7-16,0 1-11 0,6-2 1 15,-4 2 2-15,5-2-8 0,1 2 9 0,1-2-16 0,-4-5 11 16,-1 4-1-16,3-2 6 0,1-1-7 0,-4 4-9 16,3 0 1-16,-8-3 0 0,1 3 3 0,-3-2 2 15,0 0-6-15,1-4-6 0,-3 3-2 0,-3 3-7 16,3-3-13-16,-4 2 0 0,-11 2-12 0,18-4-6 16,-18 4-10-16,14 0-2 0,-14 0-27 15,7-3-10-15,-7 3-12 0,0 0-15 0,0 0-20 0,0 0-16 16,0 0-23-16,0 0-22 0,0 0-28 0,0 0-70 15,0 0-174-15,-15-26-512 0,6 19 227 0</inkml:trace>
  <inkml:trace contextRef="#ctx0" brushRef="#br0" timeOffset="131307.9599">22283 4641 215 0,'0'0'220'16,"0"0"-4"-16,0 0 3 0,5 19-8 0,-5-19-9 15,9 12-7-15,-3-2-6 0,0-2-12 0,0 2-2 0,-3-3-11 16,4 7-2-16,-2 0-10 0,2 0-6 16,-6 0-5-16,8 2-4 0,-7-4-9 0,1 3-7 15,1 3 1-15,1 1-18 0,-1 1 2 0,-1-2-7 16,0-1-3-16,0 5-3 0,-1-5-15 0,-2 1-6 0,1-1-3 15,-1 1-8-15,0-1 1 0,2-2-19 0,1 1-2 16,-3 1-1-16,0-5-2 0,1 1-8 0,1 2-5 16,1-8-9-16,-3-7 14 0,1 24-41 0,-1-19-15 15,0-5-8-15,0 16-15 0,0-16-16 0,0 12-16 16,0-12-12-16,2 11-10 0,-2-11-7 0,0 0-14 16,6 9-30-16,-6-9-21 0,10 4-25 0,-10-4-37 15,16-1-253-15,-2-6-529 0,-1 2 235 0</inkml:trace>
  <inkml:trace contextRef="#ctx0" brushRef="#br0" timeOffset="131555.3309">23118 4843 258 0,'0'0'274'0,"0"0"-4"0,3 14 2 0,2-3-3 15,-4-1-12-15,4 0-14 0,-2 5-14 0,1 5-9 16,1 0-15-16,-1 2-21 0,-1 3-10 0,0 1-14 16,2-4-17-16,-1 7-10 0,-7-1-19 15,3-4-7-15,-1 3-14 0,-5 1-10 0,0-1-21 0,-8 7-16 16,-1-2-38-16,1-5-21 0,-10 3-30 0,-2 1-28 16,0-1-38-16,-4 0-36 0,-3-2-56 0,-3 0-73 15,2-6-218-15,1-3-532 0,8-5 236 0</inkml:trace>
  <inkml:trace contextRef="#ctx0" brushRef="#br0" timeOffset="132992.3257">24285 4312 118 0,'0'0'200'0,"15"-3"-6"0,-15 3 1 0,0 0-3 0,0 0-8 15,0 0-3-15,0 0-15 0,0 0-8 16,7-4-12-16,-7 4-12 0,0 0-15 0,0 0-9 16,0 0-9-16,0 0-9 0,0 0-1 0,0 0-3 0,0 0-9 15,-34 2-3-15,34-2-3 0,-27 5-4 0,9-1 1 16,2 0 3-16,-4-1-14 0,2 1-5 16,-1-1 0-16,0 3 1 0,4-5-10 0,-3 2-3 15,1 1-2-15,1-1-1 0,0 4-6 0,-1-3-4 0,4 0-4 16,2 1-2-16,-1-1-3 0,0 0-1 0,5 0-5 15,-2 3 0-15,0-4 5 0,9-3-6 0,-10 15-1 16,5-12-4-16,5-3-1 0,-9 13 0 0,9-13-2 16,-4 16-2-16,4-16 5 0,1 12-5 0,-1-12 2 15,5 12 1-15,-5-12-4 0,9 12 1 0,-5-7 0 16,4 1 4-16,-1 2 0 0,1-2-5 0,0-1-3 16,3 1 3-16,-1-2 1 0,-1 3-3 0,3-4 3 0,-3 4-5 15,6-3 3-15,1 3 1 0,-2-2-2 16,1 4 2-16,3-7 0 0,-3 5-2 0,1-5 3 15,-1 1 0-15,3 4-6 0,-2-1 5 0,2-1-1 16,-3 0 0-16,1 1-3 0,-1-4 4 0,-1 6 3 16,1-3-5-16,-2 0 3 0,-2-2 1 0,3 4-2 0,-2-1 2 15,-3-1-1-15,2 1-1 0,-2-2 1 16,1 0-4-16,-2 2 0 0,-1-2 0 0,1 3 1 0,-1-1 9 16,-1 1-9-16,0 0 1 0,0-2-1 0,1 4 4 15,-2-1-2-15,-1-1 6 0,-4-7-5 0,9 14 5 16,-7-8-5-16,-1 4 2 0,-1-10 4 15,5 12-6-15,-5-12 4 0,0 15-3 0,0-15-2 0,-6 16 2 16,0-12 0-16,0 3 4 0,-3 0-3 0,-5 1-2 16,1-4 5-16,-5-3-5 0,0 2 2 15,-1 0 0-15,1-2-1 0,-9-1-1 0,-1-1 2 0,1-1-2 16,0 1 2-16,-3 1-2 0,-1-4-2 0,4 0 1 16,0 0-1-16,8 3-2 0,-2 1-1 0,3-4-1 15,2 2-6-15,2 0-3 0,-2 2-7 0,5-2-9 16,11 2-6-16,-17 0-15 0,17 0-15 0,0 0-11 15,-18 0-15-15,18 0-8 0,0 0-13 0,0 0-20 16,0 0-17-16,0 0-32 0,0 0-61 0,0 0-173 16,44-8-448-16,-29 5 199 0</inkml:trace>
  <inkml:trace contextRef="#ctx0" brushRef="#br0" timeOffset="133360.1319">25114 4330 25 0,'0'0'239'0,"0"0"-20"0,0 0-18 0,0 0-14 16,0 0-8-16,0 0-11 0,0 0-7 0,-33 11-7 0,21-5 0 15,5 5-5-15,-7-1-1 0,4 4 5 0,-5-2-9 16,3 1-7-16,3 4 1 0,-4 1-4 0,-1 2 2 16,4 0-1-16,1 1-5 0,7-2-1 15,-4 4-4-15,6 3 4 0,0-2-3 0,3-2-7 0,3 1-6 16,6 2-7-16,2-1-4 0,2 1-8 0,8 5-4 16,-5-7-8-16,8 4-9 0,-1 1-6 0,-7-13-8 15,0 3-13-15,-5-6-16 0,1 0-30 0,0-1-27 16,-2-2-14-16,-1 1-38 0,-3-3-27 0,-3-3-22 15,4 3-12-15,-10-7-23 0,0 0-35 0,8 3-48 16,-8-3-75-16,0 0-201 0,0 0-566 0,0 0 250 16</inkml:trace>
  <inkml:trace contextRef="#ctx0" brushRef="#br0" timeOffset="134113.0202">25878 4466 164 0,'-11'6'196'0,"11"-6"-5"0,-6 10-11 0,6-10-8 16,-4 9-6-16,4-9-6 0,0 0-11 0,0 17-4 16,0-17-9-16,4 13-4 0,-4-13-5 0,6 13-5 15,0-7-7-15,2 4-8 0,5-5-5 0,-1 5-10 16,1-1-7-16,1-2-2 0,5-1-6 0,0 6-8 16,1-4-8-16,2 1-3 0,2 2-4 0,-2-4-2 15,4 3-7-15,-7-5-3 0,1 5 3 0,2 0-1 16,-4-4-6-16,0 1-1 0,-2-2 1 0,1 2-1 15,-4 1-1-15,0 1-2 0,-1-3-2 0,0-1-1 16,-1 1 6-16,-5 1-9 0,1 2 3 0,1-1-4 0,-1-1 0 16,-2-2 1-16,1 4 0 0,-4 0-6 15,-2-9 3-15,6 15-3 0,-4-6 2 0,1 2 1 16,-3-11-3-16,-3 16 1 0,3-16-1 0,-9 17-5 16,-1-12 3-16,1-1-5 0,-5 5-4 0,1-3 0 0,-7-2-8 15,7 0-6-15,-6 0-8 0,-1-3-12 0,-2 2-14 16,2 0-10-16,4-3-8 0,-3 0-17 15,2 4-16-15,1-8-14 0,-1 8-16 0,17-4-16 16,-19-7-21-16,6 5-24 0,7-1-28 0,6 3-242 0,-11-14-486 16,11 14 215-16</inkml:trace>
  <inkml:trace contextRef="#ctx0" brushRef="#br0" timeOffset="133715.2737">25946 4418 133 0,'0'0'286'0,"9"-5"-10"0,-9 5-17 0,16-7-18 0,-10 5-15 16,8-3-14-16,-1 5-16 0,1-1-9 16,4 1-5-16,0 0-17 0,4 0-5 0,6 0-8 0,-5 0-17 15,5 1-7-15,-4-1-11 0,3 1-15 16,-2 3-10-16,-6-4-5 0,1 3-11 0,-1 0-5 0,-4-3-2 16,0 3-17-16,-3-3-21 0,-2 1-12 15,-10-1-22-15,17 0-25 0,-17 0-26 0,13 3-37 0,-13-3-21 16,0 0-9-16,0 0-26 0,0 0-31 0,0 0-47 15,0 0-225-15,0 0-486 0,0 0 215 0</inkml:trace>
  <inkml:trace contextRef="#ctx0" brushRef="#br0" timeOffset="134694.8791">26869 4148 47 0,'26'12'197'0,"-26"-12"0"0,13 6-6 16,-7-2-6-16,2-1-5 0,3 3-8 0,3 2-5 15,-1 2-8-15,1-5-7 0,1 5-7 16,-2 0-7-16,3 2-5 0,1 0 0 0,-5 2-7 0,4-2-6 16,1 7-3-16,-4-3-6 0,-1 0-12 0,1-2 2 15,-2 1-7-15,-2 1-1 0,-2 2-6 16,5 2-10-16,-1 3-1 0,-5-7-3 0,0 6-5 15,-2-6-4-15,-1 9-7 0,0-8 0 0,-3 1-6 0,-3-1 2 16,0 4-7-16,0-7-4 0,-1 3-4 0,-2 0 4 16,-2 6-9-16,-1-3-7 0,0-2 2 0,2-2-3 15,-5 3 0-15,-2 1-6 0,1 1-10 0,0-7 0 16,1 1-27-16,1-1-14 0,-1-1-12 0,-1 1-24 16,-1-4-10-16,4 0-15 0,-2-3-29 0,-1 5-22 15,4-5-28-15,1-1-25 0,2-2-48 0,-4 2-231 16,10-6-513-16,0 0 227 0</inkml:trace>
  <inkml:trace contextRef="#ctx0" brushRef="#br0" timeOffset="135547.4543">27579 4756 106 0,'0'0'224'0,"11"3"-9"16,-11-3-8-16,12 1-5 0,-12-1-5 0,16-1-10 16,-16 1-11-16,19 0-5 0,-8 0-5 0,-11 0-5 0,28-3-9 15,-14 2-8-15,0 1-1 0,3-2-7 16,2 2-12-16,2-1 3 0,-4 1-6 0,5 0 3 0,3-1-19 15,-5-1-3-15,-1 2-5 0,0 2-7 0,1-2-25 16,-1 0 4-16,1 0-9 0,-1 1-3 16,-6-1-7-16,4 0-8 0,-1 1-14 0,-16-1-19 15,17-1-16-15,-8 2-15 0,-9-1-22 0,13 0-26 0,-13 0-27 16,0 0-26-16,13 0-29 0,-13 0-28 0,0 0-33 16,0 0-79-16,0 0-152 0,0 0-479 0,0 0 213 15</inkml:trace>
  <inkml:trace contextRef="#ctx0" brushRef="#br0" timeOffset="135139.5736">27611 4501 233 0,'0'0'231'0,"7"-8"-8"15,-7 8-7-15,9-9-10 0,-9 9-9 0,0 0-7 16,13-4-8-16,-5 1-3 0,-8 3-15 0,15-4-7 15,-15 4-13-15,16-3-8 0,-5 0-10 0,2-2 5 0,2 3-8 16,-2 2-11-16,4-1-6 0,-1 1-4 0,4 0-5 16,-4-3-4-16,0 3-3 0,2-1-3 15,-1 2-6-15,2-1-5 0,-3 0-5 0,1 0-9 16,2 0 5-16,-2 3-7 0,-1-3 0 0,-3 0-3 0,2-3 3 16,-1 3-2-16,-4-1 8 0,-10 1-22 0,20 0 0 15,-20 0-4-15,16 0 0 0,-16 0-8 16,12 0 5-16,-12 0-9 0,10-4-1 0,-10 4-1 0,0 0-17 15,0 0-21-15,14 0-16 0,-14 0-18 0,0 0-17 16,0 0-14-16,0 0-21 0,0 0-14 0,0 0-18 16,0 0-17-16,0 0-19 0,0 0-24 0,0 0-31 15,0 0-13-15,-40-6-274 0,28 6-550 0,12 0 244 16</inkml:trace>
  <inkml:trace contextRef="#ctx0" brushRef="#br0" timeOffset="137685.3119">28513 4448 33 0,'0'0'171'0,"0"0"-6"0,0 0-16 15,0 0 5-15,0 0-8 0,0 0-7 0,0 0-4 16,0 0-5-16,0 0-4 0,0 0-1 0,0 0-2 15,0 0-7-15,0 0-3 0,0 0-1 0,0 0-6 16,0 0-1-16,0 0-6 0,0 0-4 0,0 0-4 16,0 0-4-16,12-3-6 0,-12 3 4 0,0 0-6 15,0 0-6-15,3-10-4 0,-3 10-2 0,4-10-6 16,-4 10-7-16,0 0-7 0,6-12 2 0,-6 12-5 16,3-9-2-16,-3 9-8 0,8-15-1 0,-5 12 0 15,-3 3-8-15,9-15-1 0,-5 9-2 0,2-1 3 16,-3-4-4-16,-3 11 0 0,10-11-2 0,-7 2-4 15,3 2 2-15,-6 7-6 0,6-15 10 0,-1 8-1 16,-5 7-5-16,6-13 1 0,-6 13 3 0,3-9 1 16,-3 9-3-16,0 0 0 0,3-11-5 0,-3 11-1 15,0 0-5-15,0 0 5 0,0 0-8 0,6-8 2 16,-6 8 1-16,0 0-2 0,0 0 0 0,0 0-2 16,0 0 2-16,0 0-4 0,0 0 3 0,0 0 3 0,-3 34 6 15,3-34 0-15,-3 21-2 0,0-6 7 16,3-1 16-16,0 3-15 0,0 0 6 0,0 2-3 0,0 0 2 15,0-2 3-15,0 5 3 0,0-3-6 0,3 0 8 16,-3-1 0-16,0 3-5 0,3 4 3 0,-3-11 0 16,0 5-6-16,0 0 5 0,0-5 1 15,0 4 3-15,3-2 0 0,-3 1 4 0,-3-1 6 0,3-1 0 16,0 0 0-16,0 0 3 0,3-3-7 0,-3-1 3 16,0 1-1-16,0 3 6 0,1-4-6 15,-1-11 9-15,0 19 4 0,0-9-10 0,0-10-4 16,3 14 5-16,-3-14-1 0,0 12-7 0,0-12 4 0,0 9 4 15,0-9 1-15,0 0 4 0,6 10-2 0,-6-10 8 16,0 0 0-16,0 0 1 0,0 11-1 0,0-11-4 16,0 0-4-16,0 0-2 0,0 0-6 0,0 0-6 15,0 0-4-15,0 0-11 0,0 0-21 0,0 0-21 16,0 0-31-16,0 0-37 0,0 0-39 0,0 0-46 16,6 8-23-16,-6-8-30 0,0 0-32 0,0 0-39 15,-12 17-66-15,12-17-286 0,-7 7-708 0,7-7 314 16</inkml:trace>
  <inkml:trace contextRef="#ctx0" brushRef="#br0" timeOffset="163246.4005">2602 10427 27 0,'0'0'275'16,"0"-16"-13"-16,0 16-13 0,1-15-15 0,-1 15-21 16,4-10-22-16,-4 10-19 0,6-9-13 0,-6 9-19 15,6-8-17-15,-6 8-12 0,0 0-21 0,8-9-20 16,-8 9-16-16,12 0-22 0,-12 0-21 0,0 0-25 15,16 10-20-15,-10-5-31 0,5 2-20 0,-2-3-42 16,4 3-55-16,-1 6-136 0,1-2-344 0,2-2 152 16</inkml:trace>
  <inkml:trace contextRef="#ctx0" brushRef="#br0" timeOffset="186268.2134">2681 11763 167 0,'0'0'180'0,"0"0"-6"15,0 0-4-15,0 0-5 0,1-14-8 0,-1 14 0 0,0 0-10 16,0 0-2-16,0-10-2 0,0 10-3 0,0 0-10 16,0 0 0-16,3-14-5 0,-3 14-6 15,0 0-6-15,0 0-4 0,0 0-8 0,0 0-7 16,2-10-8-16,-2 10-6 0,0 0-6 0,0 0-6 0,0 0-2 16,0 0-12-16,0 0-5 0,0 0-4 0,0 0 0 15,0 0 4-15,0 0 0 0,0 0-4 0,0 0 0 16,0 0 2-16,11 31-1 0,-9-25 1 0,-2-6 2 15,7 14 4-15,-2-3-3 0,1-4-4 0,-3 4 4 16,3 0-2-16,-2-1-1 0,1 0-3 0,-2 0-2 16,3 2-2-16,-2 0 4 0,-1-1-2 0,3 1-5 15,-4 1-1-15,-2 0 2 0,1-2 1 0,-1-11 4 16,3 20-6-16,-3-9 4 0,2 0-6 0,-1 2 8 16,-1-13-9-16,0 19 3 0,-1-9-8 0,1 1-2 15,0-11-2-15,-2 21 8 0,2-11-7 0,0-10 3 16,2 17-3-16,-4-6-1 0,4-1-5 0,-2-10 3 15,-2 18-2-15,2-18 0 0,2 17-3 0,-2-6 2 16,0-11-4-16,0 17 0 0,1-9-5 0,-1-8 5 0,0 16-4 16,0-16 3-16,0 14 0 0,0-14-3 0,0 12 0 15,0-12 1-15,0 0-2 0,0 13 2 16,0-13 0-16,0 0 1 0,-3 17 1 0,3-17-2 0,0 0 3 16,0 9 0-16,0-9 3 0,0 0-1 0,0 0 1 15,-3 13 6-15,3-13-6 0,0 0 1 0,-3 7 5 16,3-7-2-16,0 0 3 0,0 0 1 0,-6 7-1 15,6-7 4-15,0 0-10 0,-13 4 0 0,13-4 0 16,-12 2 2-16,12-2-6 0,-15 0 2 0,15 0 1 16,-14 2-4-16,14-2-2 0,-19-2 2 0,19 2-1 15,-16-2-2-15,16 2 4 0,-18-2-4 0,18 2-3 16,-18-5 8-16,7 1-9 0,1 2 0 0,10 2-3 16,-18-3 0-16,18 3 1 0,-16-6 0 0,7 0 1 15,-2 3 0-15,11 3-1 0,-16-7-2 0,8 1 1 16,1 3 1-16,7 3-2 0,-15-11-5 0,9 4-3 15,0 1-9-15,6 6-12 0,-10-15-6 0,2 6-24 16,5 3-21-16,3 6-19 0,-7-19-22 0,2 12-30 16,1-7-31-16,1 7-24 0,-2-7-24 0,2 2-23 15,-3 0-46-15,2-5-63 0,-2 2-254 0,5-2-662 16,-1 0 293-16</inkml:trace>
  <inkml:trace contextRef="#ctx0" brushRef="#br0" timeOffset="186943.6267">3259 11728 215 0,'0'0'252'0,"0"0"-18"0,0 0-15 15,-7-14-17-15,7 14-11 0,0 0-15 0,0 0-7 0,0 0-6 16,0 0-7-16,31-3-5 0,-31 3-9 0,15 0-2 16,-15 0-9-16,18-1 4 0,-18 1-15 0,19 0-9 15,-8-1-1-15,-11 1-6 0,24 1-7 0,-10 0-1 16,3-1-17-16,-1 3-4 0,-1-2-3 0,2 1-5 15,-1-1-4-15,0 2-8 0,1-2-8 0,-1 1-3 16,1-1 0-16,-4 3-8 0,3 0 1 0,-1-2-4 16,-1-2-4-16,1 4-6 0,-3-4-2 0,-12 0-3 15,21 0-2-15,-11 1-3 0,-10-1-10 0,13 2-14 16,-13-2-9-16,14 4-17 0,-14-4-18 0,9 3-21 16,-9-3-15-16,0 0-15 0,0 0-13 0,0 14-18 0,0-14-29 15,0 0-25-15,-26 8-33 0,16-5-252 16,-6 0-516-16,1-1 228 0</inkml:trace>
  <inkml:trace contextRef="#ctx0" brushRef="#br0" timeOffset="187158.9834">3298 11925 130 0,'0'0'216'0,"25"0"-5"0,-7 2-8 0,3-2-4 16,3 0-6-16,4 4-6 0,2-3-6 0,-3-1-15 15,-2 1-12-15,2 4-13 0,-6-5-12 0,-2 2-16 16,-1-1-9-16,-3 3-13 0,0 0-6 0,-3-2-18 16,-12-2-19-16,15 4-21 0,-9-1-23 0,-6-3-15 15,10 6-23-15,-10-6-24 0,6 9-22 0,-6-9-24 16,0 0-28-16,0 0-59 0,0 0-150 0,0 0-367 16,0 0 163-16</inkml:trace>
  <inkml:trace contextRef="#ctx0" brushRef="#br0" timeOffset="187874.1996">4232 11766 59 0,'0'0'216'0,"6"-10"-11"16,-6 10-14-16,6-10-6 0,-6 10-5 0,4-11-9 0,-4 11-7 16,3-7-11-16,-3 7-10 0,6-7-11 0,-6 7-8 15,0 0-10-15,3-11-7 0,-3 11-8 16,4-11-1-16,-4 11-15 0,6-6-4 0,-6 6-7 0,0 0-8 15,11-9-6-15,-2 5-4 0,-9 4 2 0,13-5-4 16,-13 5-3-16,17-2-1 0,-5-2 1 16,-1 4 1-16,-11 0 1 0,24 0 5 0,-4 0-1 0,-4 4-2 15,1-4 2-15,0 2 0 0,-2 1-3 0,0-1-4 16,0 1-2-16,-4 0-2 0,2 2-7 0,-3-2-3 16,-2 3-4-16,-8-6-2 0,9 11-3 0,-5-4 0 15,2 0 0-15,0 3-4 0,-6-10 7 0,3 14 1 16,-3-3-6-16,0-11-4 0,-3 19 3 0,0-8 0 15,-4-3 4-15,1 4-4 0,-2 1 3 0,-1-3-3 16,-2 1-5-16,-1-1 1 0,-2 1 0 0,-1-1 3 16,0 0 2-16,2 1-2 0,-3-5-7 0,-1 5-1 15,1 0 1-15,-1-3-1 0,1 0 0 0,-1 3-2 16,1-4-1-16,6 0-1 0,-1-1 3 0,2-1-7 0,2 1 0 16,-2-1 4-16,1 1-6 0,8-6 3 15,-7 5-2-15,7-5 2 0,-8 9-2 0,8-9 6 16,0 0 2-16,0 0-1 0,0 0 1 0,0 0-4 15,20 13 11-15,-8-11-13 0,1 1 1 0,7-3-1 0,-3-3-1 16,6 2 4-16,1 2-7 0,3 2 1 0,-8-2 2 16,6-1 0-16,-5 0 1 0,-1 0-10 15,-1 3-5-15,-2-3-6 0,4 2-19 0,-7-2-6 0,-1 0-18 16,-12 0-10-16,17 4-21 0,-9-4-16 0,-8 0-27 16,0 0-23-16,17 0-26 0,-17 0-26 0,0 0-30 15,18-4-69-15,-18 4-159 0,7-5-504 0,-7 5 223 16</inkml:trace>
  <inkml:trace contextRef="#ctx0" brushRef="#br0" timeOffset="188036.6286">5197 12057 205 0,'8'3'277'0,"-8"-3"-12"0,0 0-6 0,9 8-7 16,-9-8-14-16,-1 13-14 0,1-13-7 0,-8 13-15 15,-2-6-17-15,-2 4-12 0,-3 1-21 0,0-3-13 16,-6 6-13-16,-1 2-14 0,0-7-10 0,-2 2-18 16,3 3-17-16,0-3-23 0,-1 3-23 0,4-6-20 0,3 2-24 15,-2-4-22-15,3 4-30 0,0-2-27 0,1 1-34 16,5-3-32-16,1 0-33 0,7-7-232 16,-5 7-469-16,5-7 209 0</inkml:trace>
  <inkml:trace contextRef="#ctx0" brushRef="#br0" timeOffset="188842.8572">6315 11859 39 0,'0'0'231'0,"19"-19"-14"15,-19 19-14-15,20-4-15 0,-10 2-16 0,4-3-17 16,1 2-9-16,1 0-15 0,0 1-9 16,1-3-12-16,5 2-11 0,-5 0-6 0,-1-2-12 15,2 2-5-15,-3-1-10 0,1 0-5 0,-4-3-7 16,-1 3-5-16,1-5-1 0,-4 5-6 0,3-2-6 16,-5-2-3-16,1 1-3 0,-1-1-1 0,-3 0-6 15,-3 8-2-15,3-18-1 0,-3 18-2 0,-6-17-2 0,3 9-4 16,-6-2-1-16,9 10 0 0,-21-12-1 0,10 4 0 15,-6 1 3-15,1 2 1 0,-4-1 5 0,-6 1 7 16,5 4 6-16,-5-4 7 0,5 5 1 16,-1-2 3-16,3 4-2 0,-1 3 0 0,4-3 4 0,-1 5-9 15,0 1 3-15,0-1-3 0,4 1-3 0,2 4-4 16,-2 1 3-16,7-2-5 0,-3 2-1 0,3 2-3 16,2-5-1-16,2 7-3 0,2-4-1 0,0 2 0 15,4-1 0-15,1-2-6 0,4 1-1 0,1-2 1 16,2 0-1-16,-1 0-3 0,2-2-3 0,2-1-1 15,1-1 5-15,1-1-10 0,-1-4 4 0,2 3-5 16,-3-5-2-16,3 0-2 0,-3 0 4 0,3 0-5 16,-6 0 1-16,3 0 3 0,-3-5 0 0,-2 3-2 15,5-4 0-15,-5 1 4 0,-2 2-4 16,4-1 3-16,-5 1 3 0,-7 3 1 0,17-8 1 0,-11 5 3 16,-6 3 2-16,10-3-6 0,-10 3 4 0,0 0 0 0,12-2 6 15,-12 2 5-15,0 0 4 0,0 0 10 16,9 16 4-16,-6-9 9 0,-3-7 7 0,3 19 11 0,-3-6-3 15,0 1-2-15,4 3 2 0,-4 0 5 0,0-3 4 16,0 6-3-16,3-4-6 0,0 0 8 0,-1 7-13 16,-2-7 2-16,0 1 4 0,1-1-13 15,-1-1-4-15,3 0-1 0,-1-1-10 0,-1-1 0 0,-1-2 2 16,0 2-4-16,0-2-10 0,0 1-5 0,0-12-11 16,0 16-6-16,0-16-15 0,0 16-16 0,0-16-17 15,-1 14-15-15,1-14-17 0,-2 13-11 0,2-13-18 16,-4 9-20-16,4-9-25 0,0 0-26 0,-5 11-26 15,5-11-39-15,0 0-305 0,0 0-598 0,0 0 264 16</inkml:trace>
  <inkml:trace contextRef="#ctx0" brushRef="#br0" timeOffset="189305.1302">7249 11806 10 0,'0'0'288'0,"0"0"-9"0,0 0-16 0,3-15-17 16,-3 15-16-16,6-7-15 0,-6 7-16 0,13-5-14 16,-13 5-4-16,19-2-14 0,1-1-3 0,-4 0-9 15,4 2-4-15,-1-3-6 0,8 8-5 0,4-8-5 16,-1 4-8-16,0 0-2 0,10 0-8 16,-9 0 1-16,1 4-5 0,-2-3-9 0,-2-2-8 0,-3 1-9 15,-1-4-11-15,-6 8-4 0,3-2-9 0,-5-2-5 16,2 0-3-16,-1 2-10 0,-1 1 1 0,-6-3-8 15,4 0-8-15,-14 0 4 0,19 0 0 0,-7 0-10 16,-12 0-3-16,0 0 0 0,17 0-7 0,-17 0-6 16,0 0-15-16,10 0-10 0,-10 0-11 0,0 0-17 15,0 0-20-15,0 0-12 0,0 0-15 0,0 0-18 0,0 0-23 16,0 0-22-16,0 0-21 0,-40 6-25 16,28-2-27-16,-2-3-23 0,-1 1-265 0,1-2-559 15,-1 1 247-15</inkml:trace>
  <inkml:trace contextRef="#ctx0" brushRef="#br0" timeOffset="189540.8512">7381 11990 192 0,'9'3'270'0,"6"-2"-2"0,5 0-10 16,5 2-8-16,6-1-13 0,11 3-6 0,-2-5-12 0,-1 2-17 15,-8-2-11-15,-1 3-15 0,0-2-18 0,-2-1-11 16,-5 0-16-16,-4 0-14 0,-1 2-9 0,-3 0-11 16,1 0-15-16,-5-2-21 0,1 1-27 0,-12-1-25 15,16 0-28-15,-16 0-26 0,9 3-27 0,-9-3-27 16,0 0-35-16,0 0-38 0,0 0-51 0,0 0-223 16,0 0-483-16,0 0 213 0</inkml:trace>
  <inkml:trace contextRef="#ctx0" brushRef="#br0" timeOffset="192408.8083">8234 11470 187 0,'0'0'189'16,"0"0"-11"-16,9-7-6 0,-9 7-6 0,0 0-4 16,6-7-3-16,-6 7-3 0,0 0-3 0,5-11-6 15,-5 11-8-15,0 0-2 0,6-6-6 0,-6 6-3 16,0 0-6-16,0 0-4 0,0 0-11 0,0 0-8 15,3-11-12-15,-3 11-7 0,0 0-9 0,0 0-6 16,0 0-1-16,0 0 0 0,0 0 13 0,0 0 3 0,0 0-4 16,-11 46 0-16,8-33 0 0,0 2 10 0,0 1-9 15,-6 6 7-15,2-1-19 0,1 0 14 16,-1-1-11-16,4-4-1 0,-3 2-5 0,0 2 9 0,-2 2-7 16,5-6-6-16,0 0-1 0,-3-1-6 0,5 0-7 15,-2 0-5-15,1-4 2 0,1 4-4 16,-2-5-3-16,3-10-2 0,-3 17-8 0,3-6-1 0,0-11 0 15,-3 15-4-15,3-15-4 0,0 18 1 0,0-18-11 16,0 13-15-16,-3-6-15 0,3-7-14 0,0 0-10 16,-2 17-18-16,2-17-12 0,0 0-18 0,-3 13-18 15,3-13-15-15,0 0-20 0,-3 11-21 0,3-11-19 16,0 0-45-16,0 0-40 0,-9 3-238 0,9-3-555 16,0 0 245-16</inkml:trace>
  <inkml:trace contextRef="#ctx0" brushRef="#br0" timeOffset="193111.6513">8983 11442 109 0,'-10'-13'172'0,"10"13"-7"0,-14-8-17 16,5 4 10-16,9 4-9 0,-22-6-3 0,6 5-2 15,-1-5-2-15,-2 2-3 0,-7 1-5 0,3-1-5 16,0 1-9-16,-5 1-1 0,4 1 1 0,-1-4-13 16,2 5-4-16,4 0-3 0,2 4-8 0,1-2-9 15,0 3-9-15,4-5-8 0,-2 5-1 0,4-1-8 16,1 2-2-16,1 3-6 0,0-4-5 0,2 2-1 15,6-7-6-15,-5 15-1 0,-1-6-3 0,6-9-4 16,3 23 3-16,0-12-3 0,5 3-2 0,-3-3-5 16,9 2-2-16,-5 0 1 0,4-2-2 0,-1 3-3 15,5-3-1-15,3 0 4 0,0 6-3 0,-5-8-1 16,4 6 2-16,-2-4 3 0,-1 3-1 0,-3-5 1 16,1-1 10-16,1 3-7 0,-2 1 5 0,4-3 3 0,-4 2 4 15,2 2-5-15,-5-4-4 0,1 0-1 16,1 4-4-16,-5-2 3 0,-1-3-3 0,0-1-3 0,2 2 0 15,-5-2-2-15,3 1-2 0,-6-8-4 16,0 16 2-16,0-7-1 0,0-9 3 0,0 17 0 0,-6-9-4 16,3 2 2-16,-5-4-6 0,-1 1 4 0,-4 0-2 15,-4-2 1-15,4 1-4 0,-2-1 1 0,-1-3 1 16,-1 2 2-16,1-2-4 0,5 2-1 0,-4-4-1 16,2 1 0-16,13-1 3 0,-22-1-1 0,22 1-6 15,-20-3 6-15,10 2 0 0,10 1 4 0,-12-7-1 16,12 7 0-16,-8-12 11 0,5 4-13 0,3 8-1 15,0-21 1-15,0 21 4 0,9-25-2 0,-1 12 0 16,1-5-8-16,7 0 0 0,1-3 0 0,2 1-1 16,3-11 6-16,-2 10-9 0,7-6 2 0,-5 5-2 15,0 4 1-15,-2 0 2 0,2-4 3 0,-5 7-5 16,-1-3 0-16,-3 4 3 0,1 6-9 0,-2-2 4 16,-5 0 1-16,2 5 2 0,-1-1-1 0,-2 0-7 15,-6 6-14-15,8-12-16 0,-8 12-12 0,8-6-8 0,-8 6-4 16,0 0-12-16,0 0-2 0,0 0-22 15,0 0-12-15,0 0-23 0,0 0-17 0,0 0-15 16,-11 31-11-16,11-31-28 0,-3 17-232 0,3-17-475 16,0 12 210-16</inkml:trace>
  <inkml:trace contextRef="#ctx0" brushRef="#br0" timeOffset="193307.6305">9304 11735 220 0,'12'11'259'0,"-5"-5"-8"0,2 5-13 16,-1-2-10-16,1 3-8 0,-9-1-16 0,3 0-14 0,-6 4-16 16,0-2-10-16,0 3-15 0,-5 2-11 0,-4-4-12 15,-1 0-15-15,-4 6-7 0,-2-3-17 0,0 2-16 16,-1-2-23-16,-2 0-22 0,-1-5-28 0,0 7-30 16,0-5-34-16,1-3-34 0,2 2-34 0,4-6-55 15,0-1-226-15,4 1-448 0,-5 1 198 0</inkml:trace>
  <inkml:trace contextRef="#ctx0" brushRef="#br0" timeOffset="194232.4651">10255 11284 17 0,'-12'-1'223'0,"-1"0"-10"0,1-3-10 15,-1 2-13-15,-1 0-12 0,-2 0-9 0,1 2-11 16,-2 0-9-16,4 4-12 0,-3-2-12 0,2 3-10 16,1-3-9-16,1 2-10 0,1-2-5 0,11-2-5 15,-19 8-9-15,10-1-7 0,3-3-5 0,-4 1-7 16,10-5-5-16,-9 12-1 0,4-6-7 0,5-6-3 0,-3 12-3 15,3-12-3-15,0 16-4 0,0-16-2 0,11 12 1 16,-2-3-6-16,-6-1-2 0,10 4-3 0,0-3 0 16,-4-1 3-16,8 1-3 0,-4 2 0 0,4 0 5 15,5 0-1-15,-3 2 4 0,4-3 2 0,-4 4-4 16,1-6 2-16,-1 3-2 0,-3-2 1 0,1 1-4 16,-1-3 2-16,1 4 1 0,-3-1-6 0,-3 0-1 15,2 3 1-15,-2-1-6 0,1-1 3 0,-5-1-6 16,-1 1 2-16,3-4-1 0,-3 7 2 0,-1-6 5 15,-3 0-7-15,1 2 1 0,-3-10 3 0,0 19 2 16,0-19-3-16,-7 13 8 0,-2-5-6 0,0-1-2 16,-4 1-3-16,-1-1 4 0,-1-1-1 0,-3 0-3 15,-7-3 0-15,9 1-1 0,-4-3-3 0,-2 2-1 16,3-2 3-16,-4-1-5 0,7-1 0 0,-4 1-1 16,1 0 3-16,3 0-4 0,-1 0-1 0,4-3-5 15,-2 3-3-15,1-1-7 0,14 1-3 0,-19-3-11 16,19 3-11-16,-13-3-12 0,13 3-10 0,0 0-14 15,-17 2-24-15,17-2-27 0,0 0-32 0,0 0-21 0,0 0-50 16,0 0-218-16,0 0-481 0,0 0 214 16</inkml:trace>
  <inkml:trace contextRef="#ctx0" brushRef="#br0" timeOffset="194619.4469">11050 11258 179 0,'0'0'204'0,"0"0"-7"16,0 0-11-16,0 0-6 0,-19-11 3 0,19 11-6 15,0 0-3-15,-26 11-5 0,16-2-5 0,-3-2 1 16,4 4-5-16,-5 0-6 0,2 2-11 0,-1 2 6 16,5 1-8-16,-4 6-6 0,5-7-5 15,-2 3-9-15,5 0-4 0,-1 6-6 0,4 0-7 0,-1 2-10 16,-2-5-8-16,8 4 0 0,-4 0-9 0,2-3-13 16,-1-4-5-16,4 4-4 0,-5-6-1 0,4 3-11 15,-4-1-8-15,3-5 0 0,2 1-2 0,-4 1-13 16,1-1-12-16,-2-3-16 0,3-2-19 0,-3-9-22 0,2 17-13 15,-2-6-20-15,6-4-18 0,-6-7-22 0,6 14-20 16,-3-9-30-16,-3-5-32 0,11 5-47 16,-11-5-245-16,19-2-537 0,-19 2 238 0</inkml:trace>
  <inkml:trace contextRef="#ctx0" brushRef="#br0" timeOffset="195085.3257">11504 11223 106 0,'-18'4'243'0,"18"-4"-5"0,-15 13-3 0,3-6-10 16,3 4-9-16,-5-1-7 0,1 6-10 0,0 3-9 15,-1 2-3-15,2 0-4 0,0 2-12 0,3 2-5 16,2-1-12-16,-1-2-7 0,3 5-14 0,0-1-2 16,4-2-12-16,1 0-10 0,1-1 1 0,5 1-6 15,-2-2-11-15,4-4-14 0,1 3-6 0,4 0-5 16,1 1-3-16,-2-9-3 0,3 1-12 0,2 3-2 16,3-6-5-16,-1 3-3 0,-1-4 1 0,2-3-9 0,-3 0 3 15,1 0-12-15,-1-1 5 0,-2-2-4 0,3-2-5 16,-8 0 0-16,3-2 1 0,-13 0 2 15,18-2-5-15,-10 0 1 0,-8 2-9 0,12-7 1 0,-8-3-6 16,-4 10 0-16,0-12 0 0,0 12 4 0,-6-17-9 16,-1 8-4-16,-4 2 1 0,2-4 2 15,-3 1 0-15,2 2-9 0,-2 2-1 0,0 1-6 16,0 0-5-16,12 5-6 0,-16-4-12 0,5-2-7 0,11 6-13 16,-15-4-12-16,15 4-17 0,-13-2-13 0,13 2-13 15,-15 0-19-15,15 0-14 0,0 0-18 0,0 0-11 16,-16 1-16-16,16-1-11 0,0 0-34 0,0 0-200 15,0 0-473-15,0 0 210 0</inkml:trace>
  <inkml:trace contextRef="#ctx0" brushRef="#br0" timeOffset="195495.5858">11994 11206 65 0,'0'0'189'0,"12"-1"-7"0,-12 1-10 0,0 0-12 16,0 0-5-16,21 13-4 0,-15-8 0 0,3 2-5 15,-2 3-4-15,2 0-4 0,2 4 1 0,-4-2 5 16,5 3-6-16,-3 0-1 0,3 5 1 0,0 5-5 15,-3-4-3-15,-3-3-2 0,0 6-6 0,0 4-9 16,-2-4 3-16,-1 1-6 0,-1 0-8 0,-2-3-5 16,-2 3-10-16,-4-1-3 0,0-1 0 0,2-2-15 0,-5-4-7 15,2 1-8-15,-2-4-4 0,-2 5-1 0,1-3-5 16,-2-2-7-16,0-2-16 0,1 0-20 0,1-1-14 16,1-1-22-16,-1 0-13 0,1-3-25 0,-2 3-34 15,2-6-28-15,-3 1-25 0,5 1-44 0,7-6-50 16,-18 0-249-16,18 0-542 0,-15-2 239 0</inkml:trace>
  <inkml:trace contextRef="#ctx0" brushRef="#br0" timeOffset="196164.8926">12797 11203 26 0,'0'0'238'0,"0"0"-2"0,0 0-12 15,0 0-13-15,53-2-6 0,-35 1-12 0,-1 1-7 16,8-2-8-16,2 2-7 0,-2-2-4 0,2 4 2 16,0-4-14-16,-8 2-8 0,7-1-7 0,-3 1-10 15,-5-1-12-15,-3-2-11 0,3 0-12 16,-1 3-9-16,-6-1-7 0,4 1-4 0,-15 0-10 0,20 0-4 0,-10-2-9 15,-10 2-3-15,0 0-11 0,20-1-6 16,-20 1-13-16,9-3-12 0,-9 3-14 0,0 0-11 16,0 0-12-16,0 0-13 0,0 0-12 0,0 0-12 15,0 0-11-15,11 4-15 0,-11-4-13 0,0 0-16 0,0 0-13 16,0 0-20-16,0 0-13 0,0 0-46 0,-41 10-181 16,30-9-428-16,11-1 190 0</inkml:trace>
  <inkml:trace contextRef="#ctx0" brushRef="#br0" timeOffset="196473.3165">12838 11324 148 0,'0'0'230'15,"26"2"-6"-15,-11 2-10 0,3-3-11 0,7-1-5 16,2 2-5-16,1-1-8 0,0-1-5 0,2 3-15 15,-1-2-13-15,-3-1-12 0,0 2-11 0,-7-1-14 16,1 2-10-16,-4-3-14 0,0 1-4 0,-5-2-14 16,1 2-11-16,-12-1-15 0,19 1-18 0,-19-1-20 15,12 0-24-15,-12 0-24 0,12 2-26 0,-12-2-25 16,0 0-23-16,7 7-21 0,-7-7-18 0,0 0-64 16,0 0-144-16,0 0-389 0,0 0 173 0</inkml:trace>
  <inkml:trace contextRef="#ctx0" brushRef="#br0" timeOffset="197251.4879">13629 11128 66 0,'0'0'193'0,"0"0"-10"0,4-13-4 0,-4 13-8 16,5-11-9-16,-5 11-10 0,4-11-10 0,2 8-14 16,-6 3-9-16,11-11-7 0,-11 11-10 0,13-11-10 15,-5 8-8-15,0-2-8 0,6 0-5 0,-4-1-9 16,4 1 0-16,-1 2-6 0,2-1-5 0,1 2 0 16,1 1-3-16,2 1-5 0,-4-3 2 0,5 3 2 15,-3 0 1-15,0 3-4 0,1-3-2 0,0 3-2 16,-5-2-4-16,2 2-4 0,-3-2-1 0,-3 1-2 15,1-1-4-15,-10-1-6 0,15 6 6 0,-9-2-8 0,-6-4 0 16,14 11-2-16,-8-5-1 0,-6-6 1 16,3 8-1-16,-3-8-1 0,3 17 3 0,-3-17-4 15,-3 18 0-15,0-10 1 0,3-8-1 0,-8 22-1 16,2-8 1-16,-1-3-3 0,-4 0 3 0,4 3-2 0,-2-1 2 16,-3 1-4-16,1-2 3 0,-2 1-3 0,3 1 0 15,-2-1-2-15,-2 2 5 0,1-2 4 16,-5 5-10-16,5-7 0 0,-2 2 2 0,1 0-2 0,1-1-3 15,-1 1 2-15,1-5 0 0,1 2-2 0,-1 3 2 16,2-2 0-16,2 0 7 0,2-7-13 0,1 2 7 16,-2 1-3-16,8-7 3 0,-10 9-7 0,10-9 5 15,-8 5-1-15,8-5 2 0,0 0 1 0,-7 4 5 16,7-4 12-16,0 0-5 0,0 0-2 0,0 0 0 16,0 0 2-16,0 0 0 0,0 0-6 0,0 0 2 15,0 0-4-15,0 0 3 0,0 0 2 0,0 0 3 16,40-4-14-16,-25 2-1 0,2 1 2 0,-1-3-2 15,6 2-2-15,1 1-2 0,-2 2 11 0,4-5-11 16,0 7 1-16,-5-2 2 0,4-1 0 0,1 4-5 16,-6-2 5-16,-1-1-2 0,2 3 0 0,-7-2-2 15,2-2 2-15,-2 6 1 0,-4-5-3 0,3 3 2 16,-12-4 2-16,20 2 0 0,-10 2 0 0,0-4 3 16,1 4-3-16,-11-4 2 0,19 1-1 0,-8 1 0 15,-11-2 1-15,18 4 1 0,-9-1-1 0,-9-3 0 16,17 4 0-16,-9-3-2 0,-8-1-6 0,18 2-2 15,-18-2-13-15,15 4-10 0,-15-4-17 0,12 4-16 16,-12-4-24-16,0 0-23 0,13 1-17 0,-13-1-32 16,0 0-14-16,0 0-54 0,0 0-176 0,0 0-436 15,0 0 192-15</inkml:trace>
  <inkml:trace contextRef="#ctx0" brushRef="#br0" timeOffset="199009.6237">2567 13065 150 0,'0'0'192'0,"0"0"-2"16,-1-14-7-16,1 14-6 0,0 0-10 0,0 0-10 15,0 0-11-15,0 0-6 0,3-13-8 0,-3 13-7 16,0 0-10-16,0 0-2 0,0 0-8 0,6-11-4 15,-6 11-4-15,0 0-15 0,0 0-5 0,0 0-5 0,0 0-8 16,0 0-6-16,0 0-7 0,0 0-6 0,0 0-2 16,0 0-3-16,0 0-2 0,0 0 5 15,0 0-1-15,0 0 0 0,0 0-3 0,0 0 4 16,0 0 7-16,6 35-13 0,-6-35 5 0,0 13 2 0,1-3 2 16,-1-10-4-16,0 16-6 0,0-5 1 0,0-2 0 15,0-9-3-15,3 17 4 0,-1-7-3 16,-2-10 0-16,1 20-2 0,-1-12-2 0,0-8 2 0,2 18 9 15,-2-8-11-15,0-10-4 0,3 18 3 0,-3-10 7 16,0-8-1-16,0 16-5 0,0-16-2 0,3 14 0 16,-3-7 3-16,0-7-3 0,3 17 1 0,-2-9-4 15,-1-8-3-15,0 16 2 0,0-16 0 0,2 15-4 16,-1-8-1-16,-1-7-1 0,3 15-3 0,-2-5-3 16,-1-10 2-16,2 14 0 0,1-4-2 0,-3-10 3 15,0 13 5-15,0-2-11 0,0-11 0 0,1 14-5 16,-1-14-2-16,0 17 10 0,2-10-6 0,-2-7 4 15,0 13-3-15,0-13-4 0,0 15-2 0,0-15 2 16,0 11 5-16,0-11-1 0,-2 14 12 0,2-14-9 0,0 11 10 16,0-11-6-16,0 0-3 0,-1 16 18 0,1-16-19 15,0 0 0-15,-3 11 6 0,3-11-5 16,0 0 4-16,-3 11-10 0,3-11 4 0,0 0 5 16,0 0-3-16,-4 10 8 0,4-10-1 0,0 0 3 0,0 0-2 15,0 0 25-15,-6 7-19 0,6-7 8 0,-9 4-1 16,9-4 1-16,0 0 3 0,-15 3 2 15,15-3-6-15,-18 4 2 0,7-3-1 0,11-1-4 0,-21 0-1 16,11 0 4-16,10 0-6 0,-22 0 2 0,13 0 0 16,9 0 0-16,-21-1 3 0,10-1-1 0,11 2-3 15,-19-2-1-15,19 2-2 0,-16-6-1 16,16 6-1-16,-14-4-7 0,4-1 6 0,10 5-1 0,-11-10-7 16,5 4-2-16,-3-1 1 0,9 7-1 0,-13-11 4 15,8 3-8-15,1-1-2 0,4 9-11 0,-13-13-9 16,7 5-12-16,0 1-9 0,0-1-11 0,6 8-16 15,-9-13-25-15,7 3-11 0,2 10-18 0,-9-14-10 16,8 7-16-16,1 7-11 0,-6-14-20 0,6 14-17 16,-6-16-28-16,6 16-24 0,-3-12-32 0,1 2-44 0,2 10-230 15,-3-19-593-15,3 19 263 0</inkml:trace>
  <inkml:trace contextRef="#ctx0" brushRef="#br0" timeOffset="199646.9849">3206 13121 180 0,'20'-4'295'16,"-11"1"-15"-16,0 0-16 0,0-4-9 0,3 6-21 0,-12 1-13 16,24-6-20-16,-11 5-9 0,2-3-10 0,0 2 0 15,2-2-32-15,-2 3-15 0,0-2-4 16,-4 3-16-16,-11 0-9 0,24-2-11 0,-13 2 9 16,1 2-14-16,-12-2-19 0,21 3-7 0,-21-3-6 0,17 0-6 15,-5 0 10-15,-12 0-25 0,15 1-1 0,-15-1-2 16,15 0-9-16,-15 0 2 0,14 2-5 15,-14-2-14-15,12 4-4 0,-12-4-5 0,9 1-14 16,-9-1-15-16,10 3-10 0,-10-3-13 0,0 0-11 0,7 7-17 16,-7-7-22-16,6 8-12 0,-6-8-17 0,0 0-15 15,0 0-11-15,-7 17-26 0,7-17-23 0,-12 10-224 16,5-6-466-16,7-4 206 0</inkml:trace>
  <inkml:trace contextRef="#ctx0" brushRef="#br0" timeOffset="199874.5766">3240 13260 106 0,'0'0'207'0,"0"0"-5"0,24 7-8 16,-24-7-9-16,22 5-9 0,-4-4-9 0,0-1-5 16,1 1-3-16,5 2-3 0,3-2-14 0,-2 5-10 15,1-5-13-15,-7 1-11 0,2 2-12 0,-2-2-9 16,-4 3-8-16,2-5-10 0,-2 5-14 0,-4-4-18 0,0 3-20 15,-4-1-19-15,-7-3-27 0,18 5-14 16,-10-2-18-16,-1 1-21 0,-7-4-19 0,12 7-22 0,-12-7-43 16,11 3-176-16,-11-3-370 0,10 0 164 15</inkml:trace>
  <inkml:trace contextRef="#ctx0" brushRef="#br0" timeOffset="200687.9455">4230 12929 226 0,'0'0'242'0,"-3"-7"-16"0,3 7-14 0,0 0-17 16,0-14-13-16,0 14-16 0,0 0-16 0,8-14-14 15,-8 14-9-15,12-11-13 0,-7 8-10 0,3-1-12 16,-8 4-8-16,21-7-12 0,-11 1-4 0,5 4-6 16,3 0-7-16,-3 1-6 0,4 1-2 0,1-2-8 0,-5 4-4 15,3-2-1-15,-2 1-5 0,-4 2-3 16,-2 1-1-16,1-1-5 0,-4 0-2 0,2 2-4 16,0 1-2-16,-3-1 0 0,-6-5 3 0,8 13-2 15,-4-5 0-15,-1-1 1 0,-3-7 1 0,0 18-2 0,0-18 3 16,-3 17-2-16,3-17 4 0,-10 14-3 0,8-5 2 15,-4 1-6-15,3-2 3 0,-3-2 0 0,-3 3-1 16,5-1 2-16,-2-1-4 0,0 1-3 0,6-8 1 16,-8 14-1-16,4-8 2 0,4-6-1 0,-9 14-3 15,9-14 0-15,-6 8 1 0,0-3-2 0,6-5 0 16,-6 8 2-16,6-8-4 0,0 0 1 0,-4 12-1 16,4-12-3-16,0 0 0 0,0 0 0 0,-2 13 4 15,2-13 3-15,0 0-4 0,0 0 0 0,14 9 0 16,-14-9-5-16,11 2 3 0,-2 1 0 0,-9-3 1 15,18 8 1-15,-12-6-1 0,-6-2-4 0,20 7 2 16,-11-6-3-16,1 2 6 0,-1 0-3 0,1 2-4 16,-10-5 2-16,17 5 2 0,-10 0-1 0,2-2 0 15,-9-3-2-15,14 10 9 0,-10-5-7 0,-4-5 4 16,11 9-5-16,-8-5 3 0,-3-4-5 0,8 11 4 16,-8-11-3-16,6 13 3 0,-6-13-2 0,3 12 8 15,-1-6-7-15,-2-6 0 0,0 13 5 0,0-13-1 16,0 13 5-16,0-13 1 0,-5 12 3 0,5-12-1 15,-6 14 1-15,1-7 2 0,-6-4 1 0,11-3 1 16,-15 11 2-16,6-6 1 0,-1 0-8 0,2-1 5 16,-2 2-3-16,1-1 0 0,-3-2-5 0,-3 0 7 15,2 1-9-15,1 0-1 0,4-2-6 0,8-2-3 0,-15 8-20 16,5-6-13-16,10-2-13 0,-16 5-21 0,10-2-22 16,6-3-18-16,-14 5-28 0,14-5-14 15,-10 2-23-15,10-2-67 0,0 0-148 0,0 0-425 0,0 0 188 16</inkml:trace>
  <inkml:trace contextRef="#ctx0" brushRef="#br0" timeOffset="200922.0919">4971 13311 137 0,'0'0'282'0,"20"-2"-14"0,-20 2-17 16,16-1-23-16,-16 1-12 0,11 5-17 0,-5 0-7 15,-6-5-5-15,5 11-12 0,-5-11-11 0,-1 15-11 16,1-15-7-16,-10 18-15 0,2-4-15 0,-5 0-8 16,2-1-8-16,-5-1-12 0,-4 3-5 0,1 3-7 15,-2-1-26-15,0-2-14 0,-1 0-36 0,0-3-30 16,1 2-29-16,1-1-36 0,5 0-36 0,0-3-44 16,5-6-65-16,-5 2-203 0,5-1-480 15,1 1 213-15</inkml:trace>
  <inkml:trace contextRef="#ctx0" brushRef="#br0" timeOffset="204879.2018">6390 12803 47 0,'0'0'171'0,"0"-11"-2"0,0 11-6 15,0 0-4-15,0 0-3 0,0 0-2 0,3-13-2 16,-3 13-4-16,0 0 1 0,1-11-1 0,-1 11 1 15,0 0-5-15,0 0-5 0,0 0-6 0,0-10-8 16,0 10-10-16,0 0-11 0,0 0-12 0,0 0-8 16,0 0-6-16,0 0-5 0,0 0-9 0,-21 1-4 0,21-1-2 15,0 0-3-15,-16 16-6 0,13-10-2 16,3-6-2-16,-8 15-2 0,4-7-5 0,2 2-2 16,2-10-3-16,-3 17-4 0,3-17-1 0,3 16-5 0,-1-5 2 15,2-3-5-15,1-1 0 0,1 0 0 0,4 0-4 16,1 0 5-16,5 2-7 0,-1-4-1 15,-2-1 0-15,2 2-3 0,3-2 6 0,2-1-4 0,-2 1-1 16,2-4-5-16,-3 3-3 0,1-3-1 0,1-3 1 16,-4 3 10-16,3-2-12 0,-2-1-2 0,-5 1-2 15,4-4-1-15,-5 2 1 0,-1 1-5 0,-1-3-6 16,-1-1 0-16,-1-1-1 0,-6 8 1 0,10-12-2 16,-7 2-4-16,-3 0 3 0,0 10 1 0,-1-15-2 15,1 15 1-15,-12-21 4 0,6 8 1 16,-1 6 0-16,-7-1-1 0,1 1 3 0,-2-3 4 0,-3 3-2 15,3 1-2-15,-4 2 3 0,-1-4 4 0,-1 2 4 16,-1 2 4-16,3 1 2 0,-7 1 5 0,7 0 0 16,-1 4 8-16,1-2-8 0,0 2 2 0,-1 1 0 15,5 0 4-15,-3 2-5 0,4-2-2 0,2 4 0 16,1-3 1-16,1 2-4 0,2-1 3 0,-1 3 1 16,0 4-4-16,5-5 2 0,1 3-4 0,-3 1 1 15,3 2-2-15,3-13 1 0,0 22 2 0,0-9-3 16,3-4-2-16,3 3 0 0,4 1-8 0,-1-4 3 15,5 1-7-15,-1 0-1 0,4-2 0 0,-1-2-4 0,-1 1-3 16,4-2-3-16,1 1-1 0,-1-4 4 0,0-1-1 16,-2 3 1-16,2 1 0 0,-2-5 3 0,2 0 3 15,0 0 0-15,1-2 1 0,-4-1-1 16,1 3 6-16,-3-4-1 0,1 2-1 0,0 1 2 0,-6-3 1 16,6 0 5-16,-6 4 2 0,-9 0 1 0,20-3 3 15,-15 0 2-15,-5 3 1 0,14-4-1 0,-14 4 0 16,0 0 1-16,0 0 4 0,16 4 1 0,-16-4 9 15,6 4 4-15,-6-4 6 0,2 17 15 0,-2-10 1 16,0-7-1-16,-2 29 16 0,-1-13 3 0,3 1 1 16,0 5 7-16,-6 4 5 0,6-3-5 0,-1-2 0 15,-1 3 1-15,2-7-2 0,-4 4-3 0,2-3-3 16,2 1-2-16,-1-1 1 0,-2 0-12 0,3 0-5 16,0 0-6-16,-3-3 3 0,0 1-11 0,1-1-6 15,1-2 2-15,-2-2-7 0,3 2-1 0,0-13-5 16,0 22-4-16,0-13-12 0,0-9-8 0,-2 18-4 15,1-8-33-15,1-10-23 0,-2 14-25 0,2-14-18 16,0 14-18-16,0-14-20 0,-2 12-24 0,2-12-26 16,0 15-26-16,0-15-32 0,0 0-27 0,5 8-283 0,-5-8-609 15,11 2 270-15</inkml:trace>
  <inkml:trace contextRef="#ctx0" brushRef="#br0" timeOffset="205302.1303">7213 13117 172 0,'0'0'267'0,"0"0"-14"0,0 0-9 0,10-17-18 16,-10 17-13-16,14-3-23 0,-14 3-12 0,22-2-1 16,-5 3-12-16,-1-1-10 0,2 1-8 0,3-1-4 15,4 3-13-15,0-3-3 0,-1 3-11 0,5-3-9 16,-4 0-10-16,5 1-5 0,-8 1-10 0,5-2-6 15,-8 4-6-15,1-4-3 0,-2 0-7 0,-2 1-7 16,3-1-5-16,-2 1-4 0,-4-1-5 0,-2 0-4 16,1 0-6-16,-12 0-3 0,19 2-5 0,-19-2-11 0,13 0-9 15,-13 0-17-15,11 2-18 0,-11-2-16 16,0 0-12-16,0 0-21 0,0 0-22 0,0 0-28 16,0 0-27-16,0 0-24 0,-27 18-35 0,17-15-250 0,-5-2-509 15,-2 3 225-15</inkml:trace>
  <inkml:trace contextRef="#ctx0" brushRef="#br0" timeOffset="205512.3593">7243 13330 106 0,'12'4'238'0,"1"-4"-16"15,3 0-11-15,7-1-11 0,1-2-18 0,4 3-13 16,-3-1-16-16,5 1-10 0,-1 0-12 0,-3 0-12 15,3 0-14-15,-4 1-6 0,-4-1-15 0,-2 3-14 16,1-3-24-16,-5 0-27 0,-2 1-19 0,0 0-22 16,-4 1-27-16,2-1-29 0,-11-1-32 0,19 0-33 15,-19 0-174-15,14 0-341 0,-14 0 152 0</inkml:trace>
  <inkml:trace contextRef="#ctx0" brushRef="#br0" timeOffset="205955.5144">8254 12883 106 0,'0'0'270'0,"-5"-10"-16"15,5 10-22-15,0 0-18 0,0 0-4 0,0 0-7 16,0 0-6-16,0 0-4 0,0 0-1 0,-9 36-9 0,9-20 0 16,-3-1-8-16,0 5-7 0,0 2-9 0,3 3-5 15,-1-1-6-15,-2 0-9 0,3-7-11 16,0 7 2-16,-3-1-6 0,3-4-25 0,3-1 1 0,-3-1-6 16,0 2-10-16,0-4-7 0,0 3-13 15,-3-5 0-15,3 3-7 0,0-1-10 0,-3-4-8 16,3-11-4-16,0 18-7 0,0-8-28 0,0-10-22 0,0 18-16 15,-6-11-4-15,6-7-31 0,-1 11-23 0,1-11-13 16,1 16-21-16,-1-16-17 0,0 0-24 0,3 12-26 16,-3-12-30-16,9 4-34 0,-9-4-246 0,16 0-548 15,-16 0 243-15</inkml:trace>
  <inkml:trace contextRef="#ctx0" brushRef="#br0" timeOffset="206466.7462">8840 12841 179 0,'-10'-5'214'0,"-2"-3"-16"15,-2 1-7-15,1 2-6 0,-2-1-6 0,1 0-14 16,1 5-7-16,-3-2-14 0,-1 0-8 0,2 3-13 15,2 2-11-15,-1-1-7 0,2 2-11 0,2 4-8 16,-3 0-5-16,4-1-10 0,1 2-5 0,2 2-8 16,0 0-3-16,2-2-6 0,-2 6-4 0,6 0-3 15,-3-1-3-15,6-1-4 0,3 3-2 0,-2 0-2 16,5 1 0-16,2-3-7 0,2 5-3 0,5 0-1 0,-2-2 3 16,7 5-5-16,-4-4 8 0,5-1-10 15,-2 0 2-15,1 1-1 0,1-3 5 0,1 0 1 0,-3 1 8 16,1 0-4-16,-4-2-1 0,3 0 0 0,-1 0 2 15,-6-2-6-15,-1 0 16 0,-1 0-19 16,1-1-3-16,-6 1-2 0,-2-3 0 0,2 1 0 16,-2-2-2-16,-6 1-2 0,0-8 0 0,3 16 2 0,-3-16-1 15,-9 11-2-15,1-2 1 0,0-4 1 0,-9 1-2 16,4-1 0-16,-4 0-2 0,1 0-3 0,1-5 2 16,-4 5-6-16,2-7 5 0,1 2 2 0,-4 0-3 15,7-3-3-15,-3 1 1 0,-1-3 4 0,5 1-3 16,5-2 2-16,-2 1-5 0,1-2 6 0,2-8 0 15,3 6-2-15,3 9 3 0,3-28-4 0,3 14 1 16,5-3-3-16,2-1-1 0,4-6 3 0,-2 4 0 16,11-5 8-16,7-3-10 0,-7 3 1 0,6-1-1 15,1 4-2-15,-10 4 0 0,2 0 0 0,-3 1-2 16,2 0 3-16,-4 3-2 0,2-3 1 0,-10 6 1 16,4 2-2-16,-5 0 1 0,-2 4-2 0,-2 0-11 0,-7 5-20 15,12-10-25-15,-8 8-20 0,-4 2-11 16,0 0-19-16,0 0-16 0,0 0-25 0,0 0-35 15,0 0-60-15,0 0-173 0,0 0-454 0,-35 8 201 16</inkml:trace>
  <inkml:trace contextRef="#ctx0" brushRef="#br0" timeOffset="207239.4621">9705 13072 146 0,'16'-2'261'0,"-16"2"-1"0,14-1-6 0,-14 1-21 16,16 1-11-16,-16-1-19 0,12 5-12 0,-4-1-13 15,-8-4-4-15,6 9-10 0,-6-9-11 16,3 15-7-16,-3-6-8 0,0-9-9 0,-9 20-7 0,1-6-3 16,-1-1-18-16,-4 2-11 0,1 5-14 0,-5-6-3 15,-3 3-9-15,-3-2-14 0,1 1-8 0,2 0-17 16,1-3-11-16,3-3-27 0,2 3-22 0,-2-2-24 15,1-1-24-15,1-1-26 0,1 2-32 0,1-2-31 16,5-5-40-16,-2 2-68 0,9-6-141 0,0 0-456 16,-8 7 202-16</inkml:trace>
  <inkml:trace contextRef="#ctx0" brushRef="#br0" timeOffset="207944.9214">10788 12496 142 0,'0'0'227'0,"-9"-4"-12"16,9 4-11-16,-20-4-12 0,10 1-11 0,10 3-8 15,-22 0-11-15,8 0-8 0,14 0-14 0,-27 3-7 16,12 1-11-16,5-2-8 0,-3 3-12 0,1-1-9 0,4 1-6 15,-4 3-8-15,3-4-9 0,2 3-6 16,-2 0-3-16,1 2-4 0,2-1-8 0,0 0-1 16,2 6-6-16,1-5-3 0,0 3-2 0,3-1-5 0,0-11-4 15,0 23 1-15,3-12-2 0,4 3-2 0,2-3-2 16,0 3-4-16,2-1-3 0,-1 2 4 16,2-2-1-16,5-1-1 0,2 5-6 0,3-4 9 0,1 1 4 15,1 0 1-15,-2 0 2 0,5-2 0 0,-3 0-1 16,-9-3-4-16,2 2-1 0,-3 1-3 0,2-1 0 15,-2 2 2-15,-2-3-7 0,-2-2 0 0,-1 0 2 16,-4 1-1-16,-3 0 0 0,4-1-1 0,-6 0 7 16,0-8-1-16,0 17 2 0,-6-10 4 0,4 2 2 15,-9-1-3-15,-1-1-2 0,-1-1 0 0,-4 3-1 16,-2-3-2-16,0-3-1 0,-1 2-5 0,4 1-2 16,-8-1 5-16,6-3-6 0,2 3-5 0,-4-3-4 15,7 2-4-15,-7-2-10 0,10 0-13 0,-3-2-12 16,-2 2-8-16,1-1-17 0,14-1-10 0,-15 2-5 0,15-2-16 15,-13 0-17-15,13 0-24 0,0 0-22 16,0 0-28-16,0 0-36 0,0 0-228 0,0-16-484 16,0 16 214-16</inkml:trace>
  <inkml:trace contextRef="#ctx0" brushRef="#br0" timeOffset="208210.4622">11589 12401 183 0,'0'0'264'0,"0"0"-8"0,0 0-12 15,-30 14-4-15,19-3-10 0,-4-4-9 0,-1 11-5 16,-3-1-12-16,-1 7-3 0,1 4-4 0,2-5-14 15,4 0-10-15,-5 11-8 0,5-11-4 0,-1 1-14 16,7 3-3-16,-2 0-11 0,4-1-1 0,-1-2-20 16,2-1-10-16,-1 0-4 0,2 0-16 0,3-8-6 15,0 9-3-15,3-6-12 0,0-2-1 0,-1 6-9 16,4-8-5-16,0 3-4 0,0-3-15 0,0-3-18 16,-2 2-15-16,2-5-28 0,5 2-18 0,-5 0-23 0,0-2-19 15,1-1-20-15,2 3-25 0,-3-7-25 16,4 3-28-16,-1-1-31 0,-9-5-43 0,21-1-263 15,-7-1-574-15,-2-2 254 0</inkml:trace>
  <inkml:trace contextRef="#ctx0" brushRef="#br0" timeOffset="208649.4974">11961 12381 158 0,'0'0'239'16,"-17"3"-12"-16,17-3-5 0,-20 15-1 0,11-5-4 15,-1 7-12-15,-5 3-9 0,6 1-9 0,-8 4-5 16,4 0-4-16,-8 9-2 0,5 2-11 0,1 1-14 16,4-8-12-16,0 4-4 0,5-7-15 0,0 2-5 15,1-2-7-15,2 0-11 0,2-2-7 0,1 1 4 16,0-3-14-16,1 0-7 0,2-3-2 15,12 1-4-15,-6-4-11 0,3-5 4 0,7 5-4 0,4-1-6 16,2-1-7-16,-1-3-6 0,3-2-3 0,1 1-5 16,0-3-6-16,2-1 3 0,3 1-8 0,-8-3-2 15,4-1 3-15,-2-1-7 0,-8-4-6 0,0 0-2 16,1-1-4-16,-4-1-10 0,-2-3-6 0,-1 0-5 16,-6-1 2-16,-2 1-3 0,1-1 2 0,-6 8 3 15,1-18-6-15,-1 18 3 0,-9-18 3 0,0 11 3 0,1-3-2 16,-6 3 1-16,1 0-1 0,-5-1 4 15,3 3-4-15,-5 0-1 0,6 3-5 0,-3-2-9 16,4 0-9-16,2 4-11 0,-5 0-14 0,16 0-13 16,-18 0-10-16,18 0-15 0,-19 0-16 0,19 0-17 0,-17 0-18 15,17 0-15-15,0 0-18 0,-15-1-17 0,15 1-240 16,0 0-481-16,0 0 212 0</inkml:trace>
  <inkml:trace contextRef="#ctx0" brushRef="#br0" timeOffset="208972.7568">12579 12412 110 0,'9'3'256'0,"10"3"-12"15,-2 4-10-15,-2 3-6 0,2 5-8 0,3-2-6 16,-7 7-7-16,1 3-14 0,-4-1-11 0,1 4-9 16,-4-3-6-16,-1 3-11 0,-5-1-4 0,1 7-7 15,-5-8-11-15,-5-2 1 0,0-1-14 0,-3 4-12 16,-7-7-18-16,3 2 0 0,-6-1-8 0,2-6-15 16,-5 3-5-16,-1-3-4 0,1-2-12 0,2 2-8 15,-1-2-16-15,1-2-19 0,-2-3-19 0,2 2-37 16,4-5-15-16,0 0-19 0,3-1-21 0,1-2-32 15,1 3-26-15,1-2-36 0,12-4-49 0,-16-4-228 0,16 4-517 16,0 0 228-16</inkml:trace>
  <inkml:trace contextRef="#ctx0" brushRef="#br0" timeOffset="209572.0141">13161 12831 194 0,'0'0'259'0,"17"4"-11"0,-2-3-11 0,3 2-5 16,5-3-12-16,0 0-13 0,4-3-10 0,2 2-15 16,-1 1-13-16,-3-4-14 0,2 3-15 0,-7-1-12 15,-4-2-17-15,3 4-9 0,-1 0-9 0,-3-1-7 16,-3-1-14-16,-12 2-15 0,21 0-13 0,-14-1-21 16,-7 1-23-16,15-4-26 0,-15 4-29 0,0 0-32 15,14-1-27-15,-14 1-44 0,10-1-40 0,-10 1-222 16,9-7-455-16,-9 7 201 0</inkml:trace>
  <inkml:trace contextRef="#ctx0" brushRef="#br0" timeOffset="209353.9472">13241 12597 143 0,'7'-4'307'16,"7"0"-17"-16,1 2-18 0,1 2-12 0,4-4-20 15,1 2-19-15,2 1-14 0,3 1-17 0,1-4-9 16,-1 4-11-16,6 0-13 0,-5 0-9 0,-1 0-2 16,3 0-14-16,-4 0-13 0,2 0-9 0,-8 0-10 0,-1 0-13 15,-3 0-8-15,0 0-5 0,-3-2-10 16,0 4-2-16,-12-2-9 0,18-3-10 0,-18 3-6 16,13 0-7-16,-13 0-23 0,0 0-18 0,14 0-19 15,-14 0-12-15,0 0-20 0,0 0-15 0,0 0-24 0,0 0-30 16,0 0-30-16,-33 17-35 0,19-13-31 0,-5-1-256 15,1-2-521-15,-7 2 231 0</inkml:trace>
  <inkml:trace contextRef="#ctx0" brushRef="#br0" timeOffset="210303.3676">14020 12488 126 0,'4'-10'201'0,"-4"10"-2"0,0 0-7 15,0 0-12-15,0 0-10 0,6-6-5 0,-6 6-12 16,0 0-4-16,6-9-12 0,-6 9-5 0,0 0-8 16,9-11-7-16,-9 11-10 0,7-8-6 0,-7 8-10 15,14-7-6-15,-7 3-8 0,4 1-7 0,-11 3-8 16,16-9-3-16,-5 7-6 0,3-4-5 0,0 2-8 16,-1-1-1-16,1 3-7 0,-2 1-4 0,3-1-1 15,2 2-1-15,-2 2-6 0,-1-2 1 0,2 0 0 16,-5 3-4-16,1-3-2 0,-12 0-4 0,19 4 2 15,-10 1-5-15,0-3-1 0,-2 4 1 0,-1 1 2 16,-6-7-1-16,9 15 2 0,-7-8 0 0,1 2 1 16,-2 2 5-16,-1-11-3 0,-6 24 4 0,0-10 0 15,0 2 2-15,-1 5-1 0,-2-8 2 0,-3 9-1 16,0-2 9-16,-3 0-8 0,-3-1 2 0,8 1-1 16,-7-1-3-16,2-2 2 0,1 1-2 0,2-1-2 15,0-4 1-15,-2 2 1 0,2-1-5 0,2 0 1 16,-1-3 1-16,2 2-5 0,-1-2 0 0,1 2 1 0,5-6-4 15,-2-1 0-15,1 1-1 0,5-7 4 16,-9 9-3-16,9-9 1 0,-3 10-1 0,3-10 0 16,0 0 2-16,-6 10 3 0,6-10 2 0,0 0-2 0,0 0-2 15,0 0 6-15,0 0-8 0,0 0 1 16,21 2-3-16,-21-2 4 0,20-2-5 0,-7 2 3 16,2-3-1-16,1 1-2 0,-1 1-4 0,0 1 1 15,7-4 3-15,-4 7-4 0,5-3-1 0,-2 0 6 0,4 0-4 16,2 2 0-16,-8 0-2 0,2 1-2 0,-2-1 5 15,5 1 2-15,-6 2-3 0,0-2-2 0,-7 1 9 16,1-4-9-16,-2 3-3 0,0-2 1 0,-10-1 0 16,18 4-1-16,-12-1 0 0,-6-3-4 0,14 4-5 15,-14-4-9-15,9 5-10 0,-9-5-11 0,6 5-24 16,-6-5-13-16,0 0-17 0,1 11-25 0,-1-11-25 16,0 0-23-16,0 0-36 0,-15 10-83 0,15-10-147 15,-18 1-471-15,18-1 209 0</inkml:trace>
  <inkml:trace contextRef="#ctx0" brushRef="#br0" timeOffset="186525.5087">2533 11322 211 0,'0'-8'290'0,"0"8"-12"16,-3-15-19-16,3 15-21 0,3-15-19 0,-3 15-23 0,0 0-15 15,0-13-21-15,0 13-21 0,0 0-18 0,0 0-14 16,0 0-17-16,0 0-20 0,0 0-21 0,0 0-17 16,0 0-17-16,0 0-28 0,0 0-16 0,0 0-26 15,0 0-27-15,7 36-25 0,-5-28-33 0,-1 3-68 16,-1-11-130-16,5 20-364 0,2-8 162 0</inkml:trace>
  <inkml:trace contextRef="#ctx0" brushRef="#br0" timeOffset="199285.5395">2367 12766 300 0,'0'0'310'0,"-6"-16"-15"16,5 8-16-16,1 8-22 0,-5-15-26 0,5 15-20 15,-1-11-25-15,1 11-14 0,0 0-24 0,-3-12-16 16,3 12-13-16,0 0-19 0,0 0-22 0,0 0-24 16,0 0-15-16,0 0-25 0,0 0-14 0,0 0-25 15,28 20-25-15,-25-11-20 0,2 0-23 0,-4-1-27 16,5 3-23-16,0 1-44 0,-3 0-187 0,5 0-403 16,-2 1 179-16</inkml:trace>
  <inkml:trace contextRef="#ctx0" brushRef="#br0" timeOffset="212160.536">2521 14025 239 0,'0'0'316'0,"0"-21"-12"0,-2 11-22 0,2 10-27 15,0-15-18-15,0 15-25 0,3-14-19 0,-3 14-19 0,3-10-9 16,-3 10-25-16,8-4-18 0,-8 4-13 16,0 0-16-16,0 0-21 0,0 0-26 0,0 0-19 15,22 14-26-15,-20-6-22 0,4-1-25 0,-3 6-25 16,0-2-34-16,1 2-25 0,2-1-38 0,-3 5-240 0,2-4-442 16,1 1 196-16</inkml:trace>
  <inkml:trace contextRef="#ctx0" brushRef="#br0" timeOffset="211883.4954">2555 14384 16 0,'0'0'172'15,"0"0"-8"-15,0 0-17 0,0 0-3 0,5-7-8 0,-5 7-5 16,0 0-7-16,0 0-6 0,0 0-1 16,0 0-4-16,0 0-1 0,1-14-4 0,-1 14-7 15,0 0-6-15,0 0-4 0,0 0-9 0,0 0-6 0,0 0-5 16,0 0-4-16,0 0-6 0,0 0-3 0,0 0-7 16,0 0-2-16,0 0-2 0,0 0 5 15,0 0 4-15,0 0-2 0,0 0 3 0,0 0 2 16,0 0-2-16,0 0-1 0,0 0-3 0,-12 36 1 0,12-36-6 15,0 14 1-15,0-14 6 0,3 13-7 0,-3-13-4 16,0 21 1-16,2-14 11 0,-1 3-14 16,1 0 1-16,-2-10 3 0,4 22-4 0,-2-15 9 0,2 4-16 15,-2 0-1-15,1-2 0 0,-2 1 0 0,1 1 5 16,2-1-8-16,-2 1 4 0,-1 0 0 0,2 0-6 16,-3-11 7-16,3 16-3 0,-1-1 1 0,1-8 0 15,-2 4 3-15,1 4-6 0,1-7-3 0,-2 2 6 16,1-1 2-16,-1 3-2 0,3-1-6 0,-2-1 4 15,2 3-2-15,-2-4 1 0,2 2-3 0,-2-2-2 16,-2-9 13-16,4 18-19 0,-1-7 0 0,2-5-4 16,-5-6-1-16,6 22 1 0,-5-14 13 0,1 3-9 15,1-1-13-15,0-1 25 0,-2 2-8 0,2 1-3 16,-3 0 1-16,3 1-1 0,0-6 9 0,-3 7-13 16,0-14 15-16,3 21-5 0,-1-10-1 0,1-1-4 15,-2 0 12-15,1-2-12 0,1 2-1 0,-3-10 0 16,1 17-1-16,1-12-2 0,-2-5-1 0,1 15-6 15,-1-15 8-15,3 9-2 0,-3-9 4 0,0 0-6 16,0 13 3-16,0-13 2 0,0 0 2 0,0 0-2 16,2 9 6-16,-2-9 4 0,0 0 2 0,0 0 1 15,0 0-3-15,0 0 1 0,-18 2-8 0,18-2 4 16,0 0-10-16,-21-4 9 0,21 4-8 0,-14-3-2 0,14 3 1 16,-21-4-3-16,10-2 0 0,0 3-3 0,-2-2 0 15,-4-1 1-15,4 2-6 0,-2-1 0 0,0-4-11 16,0 5-11-16,2-2-14 0,-1 3-11 0,-1-5-23 15,0 3-13-15,4-2-11 0,-3 1-12 0,5 1-12 16,-3 0-21-16,0-3-24 0,0 0-24 0,3 3-23 16,2-2-35-16,7 7-30 0,-12-17-67 15,5 5-240-15,1 0-624 0,4-6 276 0</inkml:trace>
  <inkml:trace contextRef="#ctx0" brushRef="#br0" timeOffset="212495.9521">3253 14444 115 0,'0'0'268'0,"15"-3"-11"15,-15 3-8-15,15-5-12 0,-6 4-9 0,3-4-18 0,3 5-11 16,1 0 3-16,4-4-20 0,-4 3-12 0,-1 0 5 16,3 0-18-16,0 1-16 0,-2 0-12 0,2 0-10 15,-3-2-8-15,1 4-17 0,-1-4-11 0,-3 2-3 16,2-2-13-16,-14 2-3 0,21 2-6 0,-13-2-2 16,3 2-7-16,-11-2-6 0,16 1-8 0,-16-1-8 15,17 1-4-15,-17-1-14 0,15 0-17 0,-15 0-18 16,13 5-19-16,-13-5-20 0,8 3-18 0,-8-3-22 15,7 4-17-15,-7-4-17 0,0 0-20 0,3 13-26 16,-3-13-27-16,0 0-236 0,-13 13-486 0,13-13 215 16</inkml:trace>
  <inkml:trace contextRef="#ctx0" brushRef="#br0" timeOffset="212697.1803">3277 14636 210 0,'22'3'229'0,"-10"-3"-9"0,3-3-9 0,2 3-11 16,2 0-5-16,5-1-9 0,1-2-14 0,1 3-14 15,-5 0-12-15,4 0-18 0,-6 1-11 0,-2-1-12 16,2 2-3-16,-2-2-31 0,-3 1-21 0,-2 2-18 0,0-3-23 16,-12 0-22-16,18 3-24 0,-9-2-15 15,-9-1-25-15,15 3-24 0,-15-3-20 0,12 1-34 0,-12-1-177 16,0 0-357-16,15 0 158 0</inkml:trace>
  <inkml:trace contextRef="#ctx0" brushRef="#br0" timeOffset="213105.1223">4221 14234 282 0,'3'-13'275'15,"-3"13"-19"-15,0 0-24 0,0 0-23 0,0 0-22 16,0 0-15-16,0 0-18 0,0 0-2 0,0 0-13 16,0 0-6-16,0 0-2 0,0 0-14 0,0 0 0 15,-13 41-7-15,4-29-4 0,7 1-1 0,-4 0-3 16,5 4-4-16,-4-3-8 0,4 3 0 0,1-3-7 15,-2 2 1-15,2 0-7 0,0 0 12 0,3-3-1 16,0 0-4-16,0 1 1 0,3 0 4 0,2-4 1 16,-1 2 17-16,4-2-11 0,2-1 2 0,0-1-8 15,1-1-8-15,-1 1-9 0,2-2-2 0,3-2-13 0,0-1-4 16,-2 1 2-16,2-2-10 0,-1 2-5 16,-1 0-8-16,-2-4-6 0,2 3-9 0,0-3-11 15,-1 1-12-15,-1-1-21 0,-2 1-18 0,0 1-25 16,-12-2-14-16,17-2-18 0,-17 2-17 0,18 2-21 15,-18-2-30-15,18-3-37 0,-9 2-34 0,-9 1-47 0,14-11-296 16,-7 4-631-16,1 1 278 0</inkml:trace>
  <inkml:trace contextRef="#ctx0" brushRef="#br0" timeOffset="213381.5958">4637 14335 81 0,'0'0'240'15,"0"0"-19"-15,0 0-15 0,0 0-3 0,0 0-4 16,0 0-4-16,0 0-11 0,-21 12-2 0,21-12 3 16,-13 20-1-16,7-8-1 0,-4 2-8 15,2 2-4-15,1-2-3 0,-1-1 8 0,1 3-26 0,-1 0 4 16,2-1-11-16,-1 1-3 0,2 8-9 0,-1-9-11 16,3 3 1-16,-3-3-12 0,3 0-14 0,0 0-16 15,2 0 5-15,1-2-8 0,0 1-11 0,0-1-4 16,1 1-7-16,1 0-1 0,-2-1-22 0,4 2-10 15,-2-7-27-15,2 3-22 0,-1-3-25 0,3 0-16 16,-1 0-23-16,2 1-25 0,-4-1-27 0,-3-8-28 16,14 10-23-16,-5-6-31 0,1-2-32 0,-10-2-289 15,24 1-592-15,-9-4 261 0</inkml:trace>
  <inkml:trace contextRef="#ctx0" brushRef="#br0" timeOffset="213608.9313">5123 14510 227 0,'0'0'307'0,"20"-1"-4"15,-8 1-13-15,-12 0-9 0,18 7-27 0,-9 0-11 16,-2 1-10-16,-1 1-6 0,-1 6-18 0,-4 0 4 16,-1 1-30-16,-1 0-6 0,-2 2-16 0,-6 2-6 15,0 4-20-15,-6-4-5 0,-2 4-20 0,-4-4-12 0,-4 9-26 16,-3 2-21-16,-2-5-30 0,8-10-30 0,-2 4-28 15,-2-3-36-15,4-3-31 0,0 6-42 16,-4-3-45-16,8-7-55 0,-1 4-300 0,3-7-591 0,-2 0 261 16</inkml:trace>
  <inkml:trace contextRef="#ctx0" brushRef="#br0" timeOffset="216903.1097">6238 14273 53 0,'0'0'189'0,"0"0"-11"15,0 0-14-15,0 0-19 0,0 0-5 0,0 0-19 16,22 14-4-16,-12-12 0 0,-10-2-16 0,30 0-8 16,-10-2-4-16,-4 2-7 0,11-1-5 0,3-1-6 15,-4 0-6-15,3-4-3 0,-2 4-3 0,1-7-5 0,-1 6-5 16,-8-1-4-16,1-1 1 0,-3 0-5 0,0-2-2 16,1-1-7-16,-6 2-1 0,-5 0-2 15,8-1-2-15,-10 2-4 0,-2-5 2 0,-3 10-8 16,6-14 4-16,-6 7-4 0,0 7 2 0,0 0-8 0,-8-26 4 15,2 18 1-15,-3 1 7 0,-1-1 4 0,-5 2 8 16,0-2-1-16,-2 1 10 0,3 1 2 0,-6 1 2 16,1 2 2-16,-1 0 4 0,1 0 2 15,1 2-2-15,-7 1 3 0,5 0 1 0,2 1-10 0,-1-1 3 16,4 6 3-16,-3-3-12 0,5 2 4 0,2-2-6 16,-5 4 3-16,7-1-7 0,-3-1 1 0,5 4-9 15,-2-2 5-15,3 3-10 0,1 0 10 0,5-10-6 16,-6 19-5-16,6-11-1 0,0-8-1 0,6 20-2 15,-3-9-2-15,2-3-3 0,2 0-3 0,4 2 0 16,2-2-5-16,-4-1 4 0,4-2-12 0,4 1-4 16,-1 0-1-16,-4 1-12 0,2-5-5 0,-4 3 3 15,5-4-4-15,-6 3-4 0,9-4 10 0,-9 0-6 16,4 0-1-16,-13 0 3 0,23 0 2 0,-13 0 2 16,-10 0 2-16,19-4 2 0,-8 3 1 0,-11 1 2 15,16-3 0-15,-16 3 4 0,17-2 4 0,-17 2 1 16,13-1 2-16,-13 1 4 0,10 0 2 0,-10 0 3 15,17 4 11-15,-17-4-4 0,10 6 3 0,-4 1 5 16,-1 0 5-16,4 3 11 0,-5 4 1 0,1-3 8 16,-1 6 4-16,2 1 14 0,-1 3 0 0,-2 2 14 0,3-3 0 15,-6 3-4-15,0-1-3 0,2 1 5 0,-2 2 6 16,2-1-4-16,-1-6 2 0,-1 3-5 16,2-7-6-16,-2 7 1 0,0 0-10 0,0 3-3 0,0-6-2 15,0-1-3-15,0-3-2 0,0 3-13 0,0-3-1 16,-2-3-4-16,2 6-2 0,-1-9-4 0,1-8-2 15,-2 21-5-15,2-21-7 0,-2 14-14 16,2-14-10-16,-3 12-23 0,3-12-15 0,0 12-24 0,0-12-17 16,-3 13-6-16,3-13-35 0,0 0-14 0,-3 11-22 15,3-11-27-15,-5 11-25 0,5-11-35 0,0 0-48 16,0 0-261-16,16 3-607 0,-16-3 268 0</inkml:trace>
  <inkml:trace contextRef="#ctx0" brushRef="#br0" timeOffset="217272.5908">7375 14413 158 0,'6'-3'275'16,"-6"3"-10"-16,17-5-6 0,-5 2-12 0,-2 0-13 16,-10 3-17-16,24-4-8 0,-9 3-11 0,4 0-3 15,1 1-8-15,-1-2-10 0,0 1-12 0,5-1-8 16,2 2-6-16,-7 0-14 0,6-4-12 0,-8 3-2 16,10 1-12-16,-8 0-16 0,-2 0-9 0,-1 0-3 15,-1 0-11-15,1 1-3 0,-2-1-13 0,-14 0-4 16,22 0 1-16,-12 0-8 0,-10 0-7 0,17 0-11 15,-17 0 6-15,15 0-27 0,-15 0 1 0,0 0-23 0,13-1-17 16,-13 1-21-16,0 0-16 0,0 0-24 0,0 0-7 16,0 0-13-16,0 0-21 0,0 0-24 0,0 0-21 15,0 0-9-15,-36 18-28 0,23-11-6 16,0-5-232-16,-7 1-492 0,-4 3 218 0</inkml:trace>
  <inkml:trace contextRef="#ctx0" brushRef="#br0" timeOffset="217534.8818">7349 14586 7 0,'0'0'204'0,"16"12"-12"15,-6-10-12-15,1 0-9 0,7 0-11 0,1 0-5 16,-2-1-10-16,2 1-7 0,6 0-7 0,2-2-10 16,0 0-8-16,1 3-9 0,-2-3-7 0,-2 0-11 15,-7 0-12-15,0 4-1 0,1-4-13 0,-3 0-14 16,-2 0-17-16,-13 0-20 0,22 0-18 0,-13 0-22 15,-9 0-24-15,14 2-27 0,-14-2-26 0,16-2-77 16,-16 2-120-16,11-7-329 0,-11 7 146 0</inkml:trace>
  <inkml:trace contextRef="#ctx0" brushRef="#br0" timeOffset="217793.516">8263 14304 138 0,'0'0'281'0,"0"0"-10"16,0 0-2-16,0 0-5 0,-6 17-17 0,6-17-12 0,-3 25-9 16,6-11-6-16,0 3-6 0,-3-1-3 0,6 0 11 15,-6-1-28-15,1 2-13 0,2-1-5 16,0 2-16-16,3-1-13 0,-6 0-11 0,0-3-16 15,3 1-3-15,0-1-15 0,-1 3-10 0,1-6-7 0,-3-1-12 16,3 4-12-16,-3 2-3 0,0-5-9 16,0-3-26-16,0-8-30 0,0 21-25 0,-3-14-16 15,3-7-22-15,-5 15-20 0,5-15-25 0,-3 15-27 0,3-15-27 16,-6 12-29-16,6-12-18 0,0 10-33 0,0-10-72 16,0 0-166-16,0 0-525 0,0 0 233 0</inkml:trace>
  <inkml:trace contextRef="#ctx0" brushRef="#br0" timeOffset="218489.2025">8953 14244 162 0,'-10'-3'250'0,"-2"-4"-6"0,4 5-16 16,-3-3-12-16,-3-1-20 0,5 6-9 0,9 0-18 16,-24-1-9-16,9-2-12 0,2 6-12 0,0-2-17 15,-1 3-6-15,2-2-9 0,-1 9-8 0,-1-4-11 16,5 3-7-16,-4-1-2 0,4 1-9 0,2 0-9 16,-2-1-3-16,1 3-2 0,5-1-5 0,-3 2-2 15,3-1-4-15,0 3-3 0,2-3-3 0,1 1-4 16,1-1 2-16,2 0-4 0,3 2 1 0,0 0-5 15,2 0 1-15,4-4 3 0,-5 5-2 0,6-2-3 0,2-1 1 16,6 1 0-16,-1 4 6 0,-1-6 1 16,3 3 7-16,1-4 0 0,-4 3 12 0,-2-5-16 15,-1-1-3-15,-1 3-7 0,-2-1-1 0,1 0-2 0,-1 1 1 16,-1-5-3-16,-4 4-5 0,3-2-4 0,-8 0 2 16,8-1-4-16,-11-6 0 0,9 12 1 15,-5-8-6-15,-4-4 7 0,6 6 9 0,-6-6-12 0,0 0 2 16,0 0 4-16,0 0-1 0,0 0 0 0,-16 20-7 15,7-19 7-15,9-1-1 0,-27 0-4 16,15 0-4-16,-1-1 5 0,-4-5 0 0,4 5 10 16,-4-1-3-16,6-2-1 0,-3-3 6 0,-2 3-2 0,2-2 2 15,-1-2-4-15,5 0 8 0,-3-1-7 0,1-1 3 16,4-1 1-16,2 1-9 0,3-4 3 0,3 0 11 16,0 0-24-16,6 0-2 0,-1 3-2 0,7-4-7 15,1 0-6-15,6-3-7 0,1 1-6 0,-1-1 9 16,7 0-15-16,-4 1-7 0,2 3 4 0,-2-4-6 15,3 1-2-15,-1 4-1 0,-6 4-6 0,-1 0 5 16,-1 2-6-16,-3-4 1 0,1 4-5 16,-8-1 3-16,3 4-7 0,1-1-8 0,-10 5-15 0,11-6-19 15,-11 6-19-15,0 0-10 0,0 0-21 0,0 0-17 16,0 0-15-16,0 0-29 0,0 0-213 0,0 0-461 16,0 0 203-16</inkml:trace>
  <inkml:trace contextRef="#ctx0" brushRef="#br0" timeOffset="218648.7736">9404 14744 249 0,'0'0'284'16,"3"18"-16"-16,-3-8-17 0,0-10-17 0,-6 20-20 15,0-8-14-15,-2 3-19 0,-4-4-12 16,2 4-19-16,1-4-16 0,-4 3-13 0,-1-3-12 16,-2 5-23-16,-4-2-28 0,7-2-24 0,-6 0-35 0,-1 2-43 15,5-7-41-15,-1 4-46 0,-1-1-75 16,1-3-174-16,0-3-411 0,2 1 183 0</inkml:trace>
  <inkml:trace contextRef="#ctx0" brushRef="#br0" timeOffset="220025.1819">10892 14112 64 0,'2'-11'222'15,"-2"11"2"-15,0 0-1 0,1-11-10 0,-1 11-10 16,0 0-9-16,0 0-8 0,0 0-8 0,-9-17-11 16,9 17-14-16,-10-2-11 0,10 2-10 0,-11-5-8 0,11 5-8 15,-19-2-6-15,19 2-5 0,-20 2-5 16,9-2-12-16,-4 4-6 0,0-1-1 0,4-3-12 0,-1 4-2 15,-1 2-9-15,1-5-2 0,2 5-4 16,-1-2-11-16,2-1 0 0,2 5-6 0,7-8-2 0,-14 8-2 16,8-2-3-16,6-6-6 0,-9 13 4 0,6-8-5 15,3-5-3-15,-6 13-2 0,6-13 0 16,-1 13 0-16,1-13-3 0,0 0 0 0,7 20-4 0,-1-12-1 16,-3-3 0-16,6 5-9 0,-4-3 2 0,4 1-3 15,-2-4 1-15,7 4-2 0,-8 0-1 0,7-1 2 16,-4-2 0-16,4 0 1 0,4 2-1 0,-5 2 0 15,4-1-1-15,-2-3 2 0,-1 1 1 0,2 1 2 16,-2-1-4-16,-1 2 2 0,2-4-3 0,-4 2-2 16,5-1 5-16,-8 1 2 0,4 0-5 0,-2 0 2 15,0-1 2-15,-2 2-2 0,2 0 3 0,-1 0-2 16,-2-1-2-16,1 3 5 0,-1-4-2 0,-6-5 3 16,9 16-5-16,-3-6 6 0,-2-4-2 0,-1 2 0 15,-3-8-3-15,5 17 4 0,-2-6 1 0,-3-4 1 16,0-7 1-16,0 17 2 0,0-17-2 0,-2 17 6 0,2-17 2 15,-1 15 6-15,-7-9 2 0,8-6 3 16,-10 11-4-16,1-5 4 0,2-1 14 0,-5-2-14 16,-2 1-2-16,-2 0 4 0,1-2-3 0,0 0-5 15,0 0 18-15,-4-2-20 0,2 0 0 0,1 0 2 0,-4 0-3 16,1-2-1-16,6 1 12 0,-2 0-16 0,-2 1 2 16,1-2-7-16,16 2-2 0,-19-4-1 0,19 4-4 15,-14-1-17-15,14 1-1 0,-12-4-13 16,12 4-22-16,-10-3-12 0,10 3-18 0,0 0-22 0,-11-6-22 15,11 6-28-15,0 0-36 0,0 0-39 0,0 0-47 16,0 0-221-16,17-24-538 0,-7 20 239 16</inkml:trace>
  <inkml:trace contextRef="#ctx0" brushRef="#br0" timeOffset="220359.5635">11657 14112 56 0,'0'-15'265'0,"0"15"-9"0,0 0-19 0,0 0-18 15,-7-13-18-15,7 13-11 0,0 0-12 0,-8-7-8 16,8 7-9-16,0 0-5 0,-24 7-1 0,14-1-10 15,0 1-4-15,-2 4-8 0,1 0-2 0,-1 2 3 16,0 2-11-16,-3 5-3 0,5-2-15 0,1-2 1 16,-1 6-5-16,1-4-16 15,3-1 4-15,0 0 3 0,-2 6-9 0,5-5 4 0,-1 3-9 0,4-1-7 16,0-4-15-16,0 1 4 0,4-2-6 0,-1 3-7 16,3-5-2-16,-1 5 0 0,-1-5-3 0,1 2-18 15,4-1-1-15,1-4-16 0,2 1-24 0,-2 0-16 16,2-1-19-16,0-1-15 0,-6-1-32 0,8-1-19 15,-8 1-20-15,3-3-30 0,-2 2-27 0,3-6-41 16,-1 3-52-16,-9-4-222 0,15 0-553 0,-15 0 244 16</inkml:trace>
  <inkml:trace contextRef="#ctx0" brushRef="#br0" timeOffset="221009.3839">12172 13953 232 0,'0'0'229'0,"0"0"-8"0,0 0 0 15,-20 22-5-15,11-11-10 0,5 2 1 0,-8-1-13 16,5 5-9-16,-4-3-2 0,2 8-6 0,-3 1-15 16,0-2 3-16,2 3-11 0,-2-2 0 0,0 3-8 15,3-2-11-15,-1 0-9 0,1 3 12 0,1-4-19 16,2-1-16-16,2-1-3 0,-2 1-10 0,4-3-16 16,1-3 4-16,1 5-5 0,0-6-5 0,0 5-4 15,3-4 6-15,3 1-19 0,-2-1-5 0,5 0-2 16,2-3-10-16,2-1 1 0,3 7-2 0,-2-10 1 15,4-3-6-15,-5 3-8 0,7-1 1 0,-1 0-2 16,-3-6-4-16,1 3-5 0,-1-2-7 0,2 3 2 16,-5-4 1-16,1-2-2 0,-1 1 13 0,-13 0-14 15,21-7-6-15,-13 3 1 0,-1 1 0 0,-1-6 10 16,0 2-17-16,0-2-5 0,-6 9 17 0,4-14-14 16,-4 3-6-16,0 11 3 0,-4-14 0 0,4 14 2 0,-12-14-4 15,5 7 0-15,-2 0-2 0,1 0-6 0,-4 4-12 16,12 3-8-16,-19-7-3 0,8 3-17 15,11 4-6-15,-17-3-13 0,5 0-12 0,12 3-13 16,-20-1-18-16,20 1-21 0,-15 1-23 0,15-1-21 0,-12 4-36 16,12-4-25-16,0 0-232 0,0 0-522 0,0 0 231 15</inkml:trace>
  <inkml:trace contextRef="#ctx0" brushRef="#br0" timeOffset="221223.5352">12488 14035 55 0,'19'-2'219'0,"-19"2"-16"0,0 0-16 0,26 13-4 16,-14-7-3-16,1 5-4 0,2-1 6 0,0 4-2 15,4 4-11-15,-2-2-9 0,-2 2 4 0,-1 0-16 16,-3 0-9-16,-2 3 1 0,-2 4-10 0,2-3-9 16,-6-2 0-16,-3 0 0 0,0 3-11 0,-1-3-2 15,-4-4-9-15,-2 5-7 0,-1 4 0 0,-2-12-16 16,2 5 2-16,-6-2-6 0,5-1-10 0,-2-2-3 16,-2-2-7-16,1 1-5 0,1 0-3 0,-2-1-15 15,1-3-9-15,-1 2-18 0,2 1-22 0,5-5-19 16,-1 1-23-16,-1-2-27 0,1-1-30 0,1 5-33 15,6-9-28-15,-12 7-37 0,12-7-52 0,0 0-211 16,0 0-518-16,0 0 230 0</inkml:trace>
  <inkml:trace contextRef="#ctx0" brushRef="#br0" timeOffset="221519.4343">13011 14310 194 0,'17'-6'273'0,"-8"2"-9"0,-9 4-12 15,27-5-11-15,-14 4-17 0,6 2-9 0,-4-1-10 16,3 0-8-16,2 3-1 0,-1-1-13 0,2 2-15 16,0-4-12-16,-3 2-13 0,-2 2-15 15,3-3-9-15,1 2-11 0,-2 0-10 0,-2-2 1 0,1-1-23 16,-3 2-10-16,-2 2-5 0,-3-2-8 0,3-2-3 15,-12 0-3-15,15 3-7 0,-4-3-10 16,-11 0-5-16,13 2-23 0,-13-2-19 0,13 4-23 0,-13-4-19 16,8 2-21-16,-8-2-26 0,0 0-28 0,0 0-45 15,0 0-37-15,0 0-79 0,-21 22-170 0,9-19-503 16,3 1 222-16</inkml:trace>
  <inkml:trace contextRef="#ctx0" brushRef="#br0" timeOffset="221735.4541">13058 14536 227 0,'12'2'263'0,"5"-4"-10"0,1 4-14 0,11-2-14 16,-5 3-11-16,2-3-12 0,1 3-16 0,-7 0-15 15,2-5-14-15,-4 4-19 0,1-1-14 0,-1 2-9 16,-3-3-13-16,-3 1-18 0,-12-1-23 0,19 0-29 15,-10 3-27-15,-9-3-32 0,14 1-28 0,-14-1-28 16,0 0-36-16,10 3-43 0,-10-3-230 0,0 0-425 0,0 0 187 16</inkml:trace>
  <inkml:trace contextRef="#ctx0" brushRef="#br0" timeOffset="222514.8611">13751 14305 58 0,'0'-12'265'0,"0"12"-12"0,0 0-14 0,2-11-17 16,-2 11-9-16,0 0-15 0,6-13-17 0,-6 13-9 15,7-7-11-15,-7 7-16 0,9-10-10 0,-9 10-13 16,13-9-9-16,-4 4-9 0,0 0-10 0,3-1-6 16,2 0-12-16,1 2 0 0,-2-3-11 0,5 3-2 15,1 0-4-15,-2 3-4 0,2-4 0 0,-1 5 10 16,3 0-11-16,4-2 2 0,-8 2-5 0,9 0-1 15,-8 2-1-15,0-2-6 0,-3 3 10 0,3-1-18 16,-5 3-3-16,-4-1-4 0,-1 0 0 0,2 2-6 16,-2-1 0-16,-2 2 11 0,-6-7-13 0,1 19 1 15,-1-8 23-15,-4 3-9 0,-1 0-4 0,-4 0 0 16,2-1 8-16,-5 1-6 0,-1 1 2 0,2-2 0 16,-7 5-12-16,5-5 9 0,-7 5-7 0,5-7-6 15,1 0 0-15,-3 0 4 0,4 0-5 0,-1 0 2 0,-1-2-4 16,0 2-1-16,5-2 8 0,-3 1-12 15,1-3 2-15,3-2-10 0,-2 2 7 0,4-1 0 16,7-6-1-16,-15 7-2 0,7-3-1 0,2 2 0 0,6-6 2 16,-11 7-7-16,11-7 2 0,-8 4 1 15,8-4 0-15,0 0 0 0,0 0 6 0,-7 7-10 0,7-7 10 16,0 0-7-16,0 0 6 0,0 0-6 0,28 3 0 16,-16 1-3-16,6-4 2 0,0 1-5 0,7 0 10 15,5 0-7-15,10 2 3 0,-12 0 8 0,1-1 6 16,4 1-2-16,-2 0 9 0,0 0-4 0,-1-1 11 15,-5 4-11-15,1-3-6 0,-7-2 8 0,-2 0-9 16,-1 3-9-16,-6-3-2 0,1 1-15 0,-2 0-25 16,-9-2-12-16,13 5-31 0,-13-5-18 0,8 6-20 15,-8-6-29-15,0 0-38 0,0 0-35 0,0 0-45 16,0 0-319-16,-29 10-634 0,16-10 281 0</inkml:trace>
  <inkml:trace contextRef="#ctx0" brushRef="#br0" timeOffset="228363.3951">2892 15549 85 0,'-4'-13'357'0,"4"13"-9"0,-2-11-27 0,2 11-13 0,0 0-13 16,-4-13-19-16,4 13-23 0,0 0-19 0,-2-11-21 16,2 11-20-16,0 0-24 0,0 0-21 0,0 0-20 15,0 0-16-15,0 0-10 0,0 0-25 0,0 0-28 16,0 0-18-16,0 0-17 0,0 0-32 15,0 0-28-15,0 0-19 0,0 0-31 0,0 0-28 0,0 0-30 16,5 35-35-16,-5-35-41 0,3 15-236 16,0-8-503-16,-3-7 223 0</inkml:trace>
  <inkml:trace contextRef="#ctx0" brushRef="#br0" timeOffset="228036.3648">2864 15857 22 0,'0'0'120'0,"0"0"-2"16,0 0-14-16,0 0-4 0,0 0 2 0,0 0-8 15,0 0 0-15,0 0 0 0,0 0 1 0,0 0-5 16,0 0 0-16,0 0 1 0,0 0-5 0,0 0-5 16,0 0 10-16,0 0-8 0,0 0 1 0,0 0 3 15,0 0-6-15,0 0-2 0,0 0 0 0,0 0 2 16,0 0-6-16,0 0-1 0,0 0-6 0,0 0-1 16,0 0-4-16,0 0-3 0,0 0-9 0,0 0-1 15,0 0-6-15,0 0-4 0,0 0-3 0,0 0-4 16,0 0 0-16,0 0-4 0,0 0 2 0,0 0-4 15,0 0 8-15,0 0-7 0,0 0 0 0,0 0 1 16,0 0-2-16,0 0-2 0,0 0-1 0,0 0-2 16,15 26 0-16,-15-26 0 0,-2 15-1 0,2-15 2 0,0 11-4 15,0-11 8-15,-3 16 1 0,3-16-1 0,-1 15-1 16,1-15 1-16,0 11 5 0,0-11-2 16,0 17-5-16,0-17 0 0,0 14 1 0,0-14 2 15,-5 16-1-15,5-16 2 0,-1 15 3 0,1-15-2 0,0 16 7 16,0-16-17-16,-2 16 8 0,2-16-3 15,2 15-5-15,-2-15 1 0,0 16-1 0,0-16 2 16,1 15 1-16,2-9-6 0,-3-6 0 0,0 17 3 0,0-17 5 16,2 19-1-16,-2-9-2 0,0-10-1 0,0 11 5 15,0-11 5-15,0 17-2 0,0-9 2 0,0-8 2 16,1 15-7-16,-1-15-1 0,0 13 15 0,0-13-22 16,0 13-2-16,0-13 7 0,3 10-1 0,-3-10-3 15,3 14 5-15,-3-14-5 0,2 14-1 0,-2-7 6 16,0-7-7-16,0 17 4 0,0-17-12 0,3 11 15 15,-3-11-4-15,0 17 2 0,0-17 0 0,3 11-2 16,-3-11-5-16,0 12 4 0,0-12 4 0,3 11-14 16,-3-11 5-16,1 12 2 0,-1-12-2 0,2 10 0 15,-2-10 1-15,3 11 0 0,-3-11-11 0,0 0 11 16,0 15-13-16,0-15 6 0,0 12 0 0,0-12 8 16,0 0 0-16,-3 14-2 0,3-14 5 0,0 0 4 15,-2 15-11-15,2-15 13 0,0 0-1 0,-1 13 2 16,1-13 5-16,-5 8 3 0,5-8 2 0,-7 11-5 15,7-11 5-15,-12 9-1 0,12-9 2 0,-6 6-1 16,6-6 8-16,-13 6 0 0,13-6 23 0,-11 5 8 16,11-5-9-16,-13 5-7 0,13-5-3 0,-15 0-2 15,15 0-1-15,-15 0-6 0,15 0-4 0,-12 2-6 16,12-2-3-16,-15 1-3 0,15-1-3 0,-15 0-6 0,15 0 1 16,0 0-4-16,-21-1 1 0,21 1-3 15,-18 0 0-15,18 0-2 0,-18-2-5 0,8 2-1 16,10 0 0-16,-19-6-1 0,7 4 0 0,12 2-4 15,-21-7 4-15,7 5-6 0,2-2-2 0,4-1-2 0,8 5-7 16,-20-5 0-16,8 0-8 0,5-1-6 0,-4 0-15 16,2 1-17-16,2-2-19 0,7 7-17 0,-12-18-27 15,8 8-27-15,2-1-33 0,-1 1-30 16,-1-4-38-16,2 4-47 0,4-8-56 0,-2 3-357 16,0-8-763-16,4 2 338 0</inkml:trace>
  <inkml:trace contextRef="#ctx0" brushRef="#br0" timeOffset="229017.8233">3498 16150 37 0,'0'0'267'0,"0"0"-10"0,0 0-7 0,27 7-13 16,-14-7-12-16,5 0-9 0,10-3-8 0,-2 5-9 0,5-1-13 16,9-2-16-16,-13 1-15 0,6 1-21 15,-6 2-9-15,1 1-12 0,-1-4-14 0,0 1-21 16,-8-2-23-16,1 4-27 0,-1 1-22 0,-1-1-26 15,-8-3-24-15,2 2-26 0,2 0-29 0,-2 1-32 0,-12-3-29 16,22-2-61-16,-12 1-163 0,10-3-415 16,-5 1 184-16</inkml:trace>
  <inkml:trace contextRef="#ctx0" brushRef="#br0" timeOffset="228767.4926">3568 15909 177 0,'13'-5'314'0,"-4"4"-15"0,2-3-20 15,-2-1-17-15,3 3-25 0,-12 2-21 0,20-1-13 16,-8-1-20-16,0 0-14 0,2-2-12 0,-14 4-8 16,21 1-18-16,-21-1-14 0,19 3-8 0,-10-3-15 15,-9 0-3-15,15 0-11 0,-15 0 2 0,16 2-16 16,-16-2-11-16,11 2-6 0,-11-2-4 0,0 0-3 15,15 4 1-15,-15-4-10 0,0 0-4 0,9 8-8 16,-9-8-10-16,6 6-12 0,-6-6-25 0,0 0-17 16,6 6-20-16,-6-6-25 0,1 11-32 0,-1-11-28 15,0 0-30-15,-1 15-45 0,1-15-253 0,-11 10-515 16,11-10 228-16</inkml:trace>
  <inkml:trace contextRef="#ctx0" brushRef="#br0" timeOffset="229753.5875">4624 15818 146 0,'0'0'241'0,"-18"7"-10"15,13-2-17-15,5-5-13 0,-14 9-11 0,5-6-13 16,0 4-6-16,4 0-16 0,5-7-6 0,-12 15-16 15,9-8-10-15,-3-2-12 0,6-5-2 0,-7 15-8 16,4-9-7-16,3-6-3 0,-3 11-11 0,3-11-9 16,-5 11-2-16,5-11-5 0,2 14-4 0,-2-14-9 15,0 0 0-15,6 11-6 0,-2-5-8 0,-4-6 4 0,14 9-11 16,-7-6 2-16,5 0-6 0,0 2-2 16,-1 0-3-16,2-5-1 0,3 4-1 0,1-2-4 15,1 3 1-15,-3 0-3 0,2-3 3 0,-3 4 0 16,1-5 7-16,3 2 2 0,-3-3 4 0,-2 5 4 15,2-2 8-15,1 3 5 0,-1-2 0 0,-1-2 0 0,1 2-5 16,-5 0-5-16,-1-3 7 0,1 2-1 16,-10-3-5-16,17 6-4 0,-7-5-7 0,-10-1 0 15,12 8-1-15,-7-5 4 0,-5-3-8 0,6 10 8 0,-6-10 1 16,3 7 5-16,-3-7 3 0,0 0-2 16,-12 19-8-16,6-12 1 0,0 2 0 0,-6-2-9 15,3-3-1-15,-3 6 0 0,-1-4-2 0,-1 4-4 16,1-5-3-16,-1 4-7 0,1-4-21 0,-1 3-18 0,2-1-15 15,2-3-16-15,1 3-21 0,-1-5-21 0,10-2-18 16,-17 7-30-16,10-3-31 0,7-4-18 0,0 0-33 16,-8 6-47-16,8-6-196 0,0 0-520 15,0 0 231-15</inkml:trace>
  <inkml:trace contextRef="#ctx0" brushRef="#br0" timeOffset="229299.9783">4570 15788 191 0,'12'-9'307'0,"-3"6"-7"0,6-5-18 16,1 3-20-16,1-3-11 0,8-1-17 0,2 4-8 15,1-5-8-15,2 3-3 0,0 0-21 0,1 0-10 16,1 1-16-16,-4 1-16 0,0 3-22 0,-4 0-4 16,-5-1-14-16,1 3-24 0,-4 0-19 0,2 0-24 15,-6 0-22-15,-12 0-30 0,17-3-26 0,-10 7-22 16,-7-4-19-16,10 6-25 0,-10-6-32 0,0 0-30 16,0 0-45-16,0 0-57 0,0 0-195 0,-20 14-497 15,20-14 220-15</inkml:trace>
  <inkml:trace contextRef="#ctx0" brushRef="#br0" timeOffset="229978.9754">5398 16105 183 0,'10'-2'294'0,"1"0"3"0,-11 2-2 16,15-4-16-16,-15 4-22 0,0 0-15 0,15 4-17 15,-15-4 0-15,6 13-14 0,-6-13-2 0,-3 15-7 16,-3-1-17-16,-5-3-12 0,2 3-11 0,-6 5-20 16,3-3-11-16,-6 4-12 0,2 1-12 0,-2-1-8 15,0 3-13-15,0-3-14 0,0 2-31 0,-1-3-30 16,6-1-29-16,-1-4-24 0,1 3-32 0,-1 0-32 15,2-5-33-15,4 1-49 0,-3 2-49 0,5-8-67 16,-1 0-220-16,7-7-567 0,-8 10 252 0</inkml:trace>
  <inkml:trace contextRef="#ctx0" brushRef="#br0" timeOffset="231376.9945">6481 15741 127 0,'0'0'263'0,"0"0"-15"15,0 0-21-15,0 0-17 0,0 0-8 0,0 0-11 0,0 0-5 16,0 0 0-16,0 0-15 0,0 0-9 16,0 0-16-16,22 18-14 0,-13-12-7 0,-9-6-9 15,13 3-6-15,-5-1-10 0,1 4-12 0,-9-6-9 0,12 3-3 16,-12-3-8-16,15 0-11 0,-15 0-5 15,16 1-2-15,-4-2-8 0,-12 1-1 0,19-2-8 16,-10-2 1-16,2 1-4 0,-1 1-2 0,4-3-10 16,-5 1 5-16,4-3-6 0,-3 1-3 0,5-3-7 0,-3 2 0 15,-4 0-5-15,5-5-2 0,-5 7 2 0,-1-6-8 16,0 4-6-16,-1-4-1 0,-1 2 3 16,1-2-5-16,-3 1-3 0,0 0 5 0,-3 10-2 15,0-15 5-15,0 15-2 0,-6-17 4 0,1 12-4 0,5 5 2 16,-12-15 5-16,4 12-1 0,0-2 9 15,-8 1 3-15,1 2 5 0,0 0 6 0,0 2 5 0,-1 0 6 16,-4 2-1-16,4-1 14 0,-1 5-3 0,-1 0 4 16,1 1 2-16,-3 0 2 0,5 0-5 0,-3 1 7 15,5 1-9-15,-5 3 9 0,5-2-9 0,2 3 1 16,-1-2-6-16,0 0-2 0,3 2-2 0,3-1-2 16,0 1-3-16,3 1-1 0,0 0 2 0,2-4 2 15,1-10-7-15,1 18-2 0,2-7-1 0,0-3-4 16,3 1-6-16,2-2 2 0,-1 0-1 0,4-1-8 15,-2-1-8-15,6 1-10 0,-6-2-6 0,1 1-15 16,6-3-1-16,-1 2-3 0,-3-2-5 0,3-2 1 16,-1 0-6-16,0-2 5 0,-14 2 2 0,24 0 5 15,-15 0-2-15,5-5 6 0,-1 2 3 0,-4 0 2 16,-9 3 8-16,15-10 0 0,-6 9 3 0,-9 1 2 16,13-7 20-16,-13 7-3 0,12-3 7 0,-12 3 5 15,0 0 3-15,8-4 1 0,-8 4-1 0,0 0-5 16,0 0 5-16,12-4 2 0,-12 4 7 0,0 0 5 15,0 0 4-15,12 11 9 0,-12-11 4 0,4 14 12 16,-1-4-6-16,-1 0 13 0,-1 5-1 0,2-1 9 0,0 4 1 16,-4 3-3-16,1-1 12 15,0 1 3-15,1 0-9 0,-1-5 6 0,0 7-8 0,-1 1-12 16,-1-8 7-16,2 0-6 0,-3 10-8 0,3-10-4 0,0 1-1 16,0 0-7-16,-1-2-9 0,2 2 2 15,-1-4-5-15,0 5-1 0,3-7-6 0,-3 2-8 0,0-1-13 16,2-2-15-16,-2-10-18 0,0 21-6 0,1-11-34 15,3-1-27-15,-4-9-18 0,8 15-19 0,-2-10-20 16,-2 3-31-16,-4-8-26 0,14 11-40 0,-4-8-51 16,1-3-71-16,-11 0-204 0,28-3-624 15,-15-3 277-15</inkml:trace>
  <inkml:trace contextRef="#ctx0" brushRef="#br0" timeOffset="231778.9628">7369 15883 270 0,'6'-9'270'0,"-6"9"-14"0,0 0-12 16,9-3-9-16,-9 3 3 0,14-4-23 0,-14 4-8 16,19-4-11-16,-5 2-1 0,4 2-7 0,-2-4-12 15,8 0-5-15,1 1-12 0,2 0-1 0,1-2-10 16,-1-1-8-16,1 2-6 0,-2 2-19 0,1 2-18 16,-8-1-1-16,0-2-13 0,1 2-2 0,-1-3-7 0,-2 4 0 15,-1 0-17-15,-4-2-8 0,1 2-2 16,-13 0-10-16,23-1 6 0,-23 1-5 15,13 1-13-15,-13-1-1 0,17-4-11 0,-17 4-1 0,12 0-17 0,-12 0-5 16,0 0-4-16,0 0-29 0,0 0-19 16,13 0-21-16,-13 0-16 0,0 0-17 0,0 0-12 15,4 6-19-15,-4-6-30 0,0 0-30 0,0 0-17 16,-19 15-47-16,19-15-226 0,-19 3-538 0,11 0 238 0</inkml:trace>
  <inkml:trace contextRef="#ctx0" brushRef="#br0" timeOffset="232049.4232">7511 16119 46 0,'0'0'269'0,"23"0"-1"0,-7-1-4 0,3 2-16 15,7-2-6-15,-5-3-26 0,7 5-16 0,-1-2-18 16,-2 1-18-16,0 1-15 0,-2 2-16 0,-1-2-9 15,-2-1-11-15,-3 3-20 0,1-2-1 0,0-1-12 16,-3 2-13-16,-1-2-5 0,-5 1-5 0,4 2-9 16,-3 0-9-16,-10-3-7 0,20 1-7 0,-20-1-9 15,12 1-4-15,-12-1-10 0,0 0-13 0,16-2-17 16,-16 2-20-16,8 2-26 0,-8-2-27 0,0 0-32 16,16-2-38-16,-16 2-57 0,9-9-181 0,-2 5-441 15,5 0 195-15</inkml:trace>
  <inkml:trace contextRef="#ctx0" brushRef="#br0" timeOffset="232410.2187">8360 15741 132 0,'0'-15'239'16,"0"15"-16"-16,0 0-20 0,0 0-12 0,0 0-8 16,0 0-6-16,0 0-5 0,0 0-3 0,0 0 1 0,0 0-1 15,0 0-2-15,16 29-6 0,-16-18-1 16,3 0-3-16,-3 0 8 0,0 6-2 0,2-1 3 16,-2-1-2-16,0 5-5 0,0 2-8 0,0-5-3 15,0 4-14-15,0 4-5 0,-2-2-11 0,4-5-14 0,-4-2-8 16,2-1-7-16,0 2-9 0,0 1-4 0,0-5-19 15,-3 3 4-15,0-1-9 0,3-2-3 0,-3 1-6 16,0-4-16-16,3-10-19 0,0 20-21 0,0-20-15 16,-3 14-33-16,3-14-21 0,0 13-23 0,0-13-18 15,-1 9-25-15,1-9-20 0,4 11-25 16,-4-11-27-16,0 0-21 0,9 7-37 0,-9-7-264 16,0 0-588-16,23-8 261 0</inkml:trace>
  <inkml:trace contextRef="#ctx0" brushRef="#br0" timeOffset="233166.5665">9158 15619 8 0,'0'0'207'0,"-9"-10"-11"0,9 10-11 0,0 0-7 16,-14-5-6-16,14 5-7 0,-13-2-5 0,13 2 0 16,-26 2-4-16,16-1-8 0,-3 3-6 0,1 0-5 15,-5-1-4-15,4 3-8 0,-4-1-12 0,1 2-1 16,1-1-13-16,-1 4-4 0,-1-2-1 0,4-1-13 16,-1 1-3-16,3 1-11 0,3 1-1 0,-1-3-7 15,-1 4-2-15,7-4-7 0,-3 0-5 0,0 3 0 16,6-10-11-16,-2 19 3 0,2-9-2 0,0-10-1 15,5 16-5-15,1-7-1 0,0 0-6 0,4-1-2 16,-1-1 0-16,2 2-6 0,2 2 1 0,2-1 1 16,-2-3 0-16,4 1-5 0,-1 2 3 0,1-4 4 15,-1 4-1-15,6 1 18 0,-5-3-19 0,-1-1-1 0,1 7 7 16,-3-3-6-16,6-4 2 0,-7 3-1 16,1 0-1-16,2-2-2 0,-4 5-3 0,-5-8-3 0,2 6 1 15,-1-3 2-15,-2-3 1 0,-3 3-12 0,3 1 11 16,-2-3 0-16,-4-6-2 0,9 14 0 0,-9-7-1 15,0-7-2-15,0 10 9 0,0-10-2 0,0 0 2 16,0 16-2-16,0-16-4 0,-9 9 1 0,9-9-3 16,-10 7 2-16,1-1 1 0,9-6-7 0,-20 9 11 15,13-9-5-15,7 0-2 0,-22 2-4 0,11-2 16 16,11 0-16-16,-28-6 3 0,14 3-3 0,3-1-1 16,0 0 3-16,11 4 0 0,-19-7 0 0,13 0-1 15,-5-6-2-15,5 6 0 0,3-1-6 0,2-5-2 16,1 0-5-16,0 13-4 0,4-30-2 0,2 13 2 15,3-1 2-15,-1 5-2 0,5-4 4 0,-1 3-3 16,4-4 1-16,1-1 4 0,-1 4-7 0,1-1 9 16,-4 3-2-16,2 3-1 0,-2-4 8 0,1 6-3 15,-2 0 0-15,-2-1 2 0,-1 2 1 0,-1 1 0 16,1 1-2-16,1 1-2 0,-10 4 4 0,12-9-7 16,-8 5-16-16,-4 4-25 0,0 0-8 0,9-5-13 15,-9 5-14-15,0 0-17 0,0 0-22 0,0 0-23 16,0 0-27-16,0 0-34 0,20 5-71 0,-20-5-160 15,7 6-475-15,-1-1 209 0</inkml:trace>
  <inkml:trace contextRef="#ctx0" brushRef="#br0" timeOffset="233305.2444">9666 15951 28 0,'9'6'295'0,"-4"2"-9"16,1 2-13-16,1-3-9 0,-7 0-10 0,3 4-13 15,-3 2-12-15,0 3-19 0,-3 0-11 0,-4-1-6 16,1 1-11-16,-2 4-15 0,-4-1-18 0,-1 0-21 0,-1-1-5 16,2 1-14-16,-4 1-17 0,-3-4-12 15,5 2-13-15,1-5-20 0,-7 5-26 0,4-3-21 0,1 0-25 16,5-3-24-16,-1 0-24 0,-1-2-33 16,2 0-32-16,4 1-37 0,-3-7-32 0,4 4-73 0,5-8-151 15,-5 7-467-15,5-7 207 0</inkml:trace>
  <inkml:trace contextRef="#ctx0" brushRef="#br0" timeOffset="234683.2929">10976 15546 42 0,'0'0'135'0,"10"-5"3"0,-10 5-6 16,12-9 8-16,-12 9 3 0,7-5 5 0,-7 5 1 15,9-9-3-15,-9 9-2 0,11-7 1 0,-5 3-3 16,-6 4 1-16,9-8 2 0,-9 8 1 0,0 0-5 0,7-5-5 16,-7 5 0-16,0 0-10 0,0 0-2 0,0 0-16 15,0 0-2-15,0 0 1 0,0 0-10 16,0 0 2-16,0 0-1 0,-42 5-10 0,25 0-4 15,2 2-8-15,-5 0 0 0,-4 0-5 0,7 0-8 0,-6 2-1 16,4-3 9-16,-5 3-22 0,4-4-11 0,4 1-1 16,1 0-4-16,-1-1-6 0,-1 1 6 15,4-1-7-15,1-2-4 0,5 3-5 0,-1-1-1 16,8-5-3-16,-15 8-1 0,11-3 4 0,4-5-8 0,-6 8-3 16,6-8 13-16,0 0-13 0,0 0-7 0,10 20 1 15,-1-14-6-15,-3-1 2 0,5-2-5 16,-3 1-1-16,7 0-6 0,-3 1 4 0,5 0 0 0,-1-4-1 15,-7 4-2-15,7-3 3 0,-2 3-3 0,2-1 5 16,1 2-1-16,-2-5 1 0,-2 5 0 0,3-2 8 16,-4-3-5-16,5 3 2 0,-4 0 4 0,4 0 5 15,-1-1 2-15,0 2 2 0,1-2-2 0,-2 4 7 16,0-3-8-16,-3 1 1 0,1-2 4 0,-4 1 1 16,4 4 8-16,-1-4-12 0,-4 0-4 0,1 2 4 15,-2-1-8-15,-1 1 5 0,0 3 2 0,-6-9 1 16,5 12-1-16,-5-12 12 0,3 10-1 0,-3-10 15 15,0 0-7-15,-8 20-1 0,-1-14-1 0,3-1 3 16,-4 0-2-16,-2 1 7 0,-2 3-9 0,-2-7 3 16,0 2-6-16,2 1 5 0,-1-1-8 0,-3-2 0 15,0 1 7-15,2 0-5 0,-2 0-4 0,0-2 2 16,2 2-13-16,2-2 11 0,-5-1-14 0,7 2-13 16,-3-2-8-16,15 0-11 0,-19 4-19 0,10-4-10 15,9 0-13-15,-20 0-17 0,20 0-14 0,-11 4-25 0,11-4-29 16,0 0-45-16,-15-4-42 0,15 4-46 0,0 0-225 15,0-11-561-15,0 11 249 0</inkml:trace>
  <inkml:trace contextRef="#ctx0" brushRef="#br0" timeOffset="234959.6054">11842 15411 234 0,'0'0'243'0,"0"0"-13"0,6-10-13 0,-6 10-13 0,0 0-12 16,0 0-11-16,0 0 10 0,0 0-19 0,0 0-11 15,-37 15 0-15,25-5 1 0,1 1-4 0,-2 0 1 16,-5 7-1-16,9-1 1 0,-3-3 10 0,-3 7-21 15,3-3 3-15,0 6-4 0,-2 0 1 0,8-4-11 16,-2 6-7-16,1-6-6 0,1 3-11 0,-3 1-5 16,4-2-11-16,2 0-10 0,0-2-7 0,-3-1-11 15,6 6-4-15,0-4-6 0,0 2-4 0,0-5-4 16,0-7-10-16,0 6-13 0,5-3-19 0,-4 2-14 16,5-4-22-16,-1 2-20 0,4-7-21 15,-2 4-24-15,5-3-19 0,-1-3-19 0,2 5-24 0,-1-3-29 16,6-3-32-16,-3 0-26 0,4-3-61 0,0 1-269 15,10-5-618-15,-5-5 273 0</inkml:trace>
  <inkml:trace contextRef="#ctx0" brushRef="#br0" timeOffset="235418.1308">12318 15438 199 0,'0'0'251'0,"0"0"-9"0,0 0-10 0,-25 14-5 15,17-7-12-15,-2 3-13 0,4 5-7 0,-2-2-10 0,-1 2-2 16,-1 2-5-16,1 3 2 0,-5 2-21 0,3-1-6 16,5-4-14-16,-5 7-1 0,2-2-14 15,3-1-3-15,-1 2-9 0,4-1-5 0,0-1-8 16,1 3-4-16,1-2-2 0,-2-5-9 0,7-1-10 0,-2 10-12 15,2-5-4-15,1-6 5 0,-1 1 4 0,7-2-17 16,1-2-10-16,-3 3 1 0,8-4-6 0,3 3 1 16,4-2-4-16,0-1-4 0,1-2-4 0,-3 0 0 15,7-2-15-15,-3-3 5 0,0 0-9 0,-1-1-5 16,-1 1-6-16,-5-4 5 0,2 1-6 0,-4-1 4 16,-4-5-8-16,3-1-4 0,-2-1 6 0,-5 3-1 15,0 0 3-15,0-2 1 0,-2-9-3 0,-5 9 4 16,-2 6-7-16,1-20 10 0,-2 10-7 0,1 10 23 15,-6-20-25-15,0 7 2 0,-2 4 3 0,2 3-6 16,-1 0 6-16,-2 1-13 0,-3-1 0 0,2 3-14 16,-1-1 3-16,11 4-20 0,-24-2-14 0,14 3-10 15,-4-2-13-15,14 1-16 0,-19 1-13 0,9 0-24 16,10-1-19-16,-20 4-25 0,20-4-26 0,-10 0-25 16,10 0-250-16,0 0-526 0,0 0 232 0</inkml:trace>
  <inkml:trace contextRef="#ctx0" brushRef="#br0" timeOffset="235761.898">12844 15410 30 0,'12'7'258'0,"-3"0"-6"0,2 4-2 16,4 1-10-16,-2 0-4 0,6 3-6 0,1 5-4 15,1 1-7-15,-2 0-14 0,-4-1-14 0,-2 2-10 0,-1 2-13 16,-4 1-1-16,-1 1-25 0,-2-2-4 0,-4-1 10 16,-4 3-24-16,-3-2-11 0,-1-2 8 0,-4 3-30 15,-2-1-9-15,-2-4 0 0,-1 2-9 0,2-7-8 16,-2 2-6-16,-4-3-6 0,5-3 0 0,-1 2-13 15,0-5-14-15,2 6-17 0,-2-5-26 0,5 2-15 16,-2-4-21-16,1-1-23 0,5-1-23 0,1 1-32 16,6-6-31-16,-12 7-29 0,12-7-43 0,0 0-83 15,0 0-177-15,0 0-534 0,0 0 236 0</inkml:trace>
  <inkml:trace contextRef="#ctx0" brushRef="#br0" timeOffset="236277.4052">13381 15935 100 0,'26'2'231'0,"-10"-4"-7"0,2 1-7 15,7 2-7-15,4-1-16 0,-4 0-17 16,2-1-15-16,-5 1-14 0,3-4-20 0,-5 7-12 0,-1-7-6 15,-1 4-13-15,-1-4-12 0,-3 4-8 0,-2 0-8 16,-12 0-10-16,20-2-13 0,-10-1-11 0,-10 3-20 16,11-4-13-16,-11 4-19 0,12-3-19 0,-12 3-22 15,0 0-26-15,10-4-32 0,-10 4-26 0,0 0-200 16,5-7-370-16,-5 7 164 0</inkml:trace>
  <inkml:trace contextRef="#ctx0" brushRef="#br0" timeOffset="236115.8285">13422 15673 135 0,'0'0'298'16,"13"-5"-11"-16,-1 3-14 0,3 0-9 0,4 0-15 15,7 1-13-15,-1-3-20 0,3 4-16 0,-1 0-18 16,0 1-11-16,0-1 0 0,-2 3-26 0,-4-2-11 15,-2 1-13-15,-1-2-17 0,-1 1-6 0,-1 0-11 16,-5 1-9-16,0-2-11 0,-11 0-5 0,18 0-13 16,-9 3-17-16,-9-3-7 0,12 2-27 0,-12-2-13 15,0 0-16-15,9 3-22 0,-9-3-22 0,0 0-18 0,0 0-26 16,0 0-38-16,0 0-42 0,0 0-13 16,-27 12-243-16,27-12-493 0,-25 4 219 0</inkml:trace>
  <inkml:trace contextRef="#ctx0" brushRef="#br0" timeOffset="238061.8837">3061 17280 90 0,'0'0'74'0,"3"-14"6"0,-3 14-19 16,0 0-16-16,0 0-6 0,0 0-17 0,-11-6-19 15,11 6-19-15,0 0-51 0,-13-1-72 0,13 1 33 16</inkml:trace>
  <inkml:trace contextRef="#ctx0" brushRef="#br0" timeOffset="237170.9932">14190 15558 18 0,'0'0'276'15,"0"0"-16"-15,0 0-21 0,0-12-16 0,0 12-15 16,0 0-17-16,0 0-16 0,0 0-17 0,11-10-14 15,-11 10-11-15,0 0-10 0,15-11-11 0,-7 8-15 0,1-1-7 16,-9 4-8-16,18-7-7 0,-6 1-11 16,-3 2-7-16,1 2-4 0,5-3-3 0,0 0-9 15,1 1 1-15,-1 2-8 0,0-5-6 0,3 4 1 16,0-1-5-16,-3 3 2 0,0-2-4 0,-3 3-2 0,-12 0 0 16,22 0-1-16,-12-2-2 0,-10 2-3 0,17 2 0 15,-17-2-4-15,12 4 10 0,-6 3-6 16,0 0 0-16,-6-7 0 0,3 11 7 0,-3-11 2 15,3 13 5-15,-6-2-1 0,3-11 6 0,-5 28 0 0,-4-13 0 16,5 1 0-16,-2-1 5 0,-5 1 4 16,4 2-4-16,-5 2 2 0,2-1-4 0,-1-2 0 15,2-2-4-15,-1 1 9 0,-4 6-2 0,4-4 1 16,-5 1-5-16,6-3-3 0,2 1-7 0,-4-4 1 0,-2-1 2 16,2 5-2-16,-1-7 2 0,0 1-9 0,3-1-2 15,-1 4-3-15,3-4 6 0,-5-3-12 0,4-1 3 16,-1 5 8-16,3-4-6 0,6-7-6 0,-13 8-2 15,7-3 2-15,6-5-1 0,-9 5 4 0,9-5-2 16,0 0 3-16,-9 6-1 0,9-6 0 0,0 0-6 16,0 0-1-16,0 0 3 0,0 0-9 0,0 0-10 15,0 0-2-15,0 0-10 0,0 0-6 16,0 0-21-16,27-24 4 0,-17 17-1 0,4 1-2 0,-2 1 8 16,1-1 1-16,2 2 5 0,0 1-2 0,1-1 9 15,1 0 2-15,4 1 6 0,4 1 9 0,0 2 7 16,-2 0 5-16,-1 2 9 0,-3 1-5 0,5-2 14 15,-4 3-5-15,-1-1-6 0,-1-1 0 0,-3-1-2 16,0 3 14-16,-3 1-17 0,0 1-2 0,-3-6 5 16,-9 0 1-16,17 5-5 0,-17-5 6 0,14-2-6 15,-14 2-3-15,12 3-5 0,-12-3-15 0,0 0-15 16,10 4-20-16,-10-4-20 0,0 0-32 0,9 4-28 16,-9-4-37-16,0 0-45 0,0 0-65 0,0 0-161 15,0 0-484-15,0 0 215 0</inkml:trace>
  <inkml:trace contextRef="#ctx0" brushRef="#br0" timeOffset="238703.3826">2970 17172 145 0,'0'0'184'0,"0"-14"-6"16,0 14-3-16,0 0 0 0,-2-17-6 0,2 17-4 16,0 0-9-16,0 0-2 0,-1-12-11 0,1 12-7 15,0 0-7-15,0 0-13 0,0 0-8 0,0 0-6 0,0 0-5 16,0 0 0-16,0 0 0 0,0 0 1 16,0 0 3-16,0 0-4 0,6 36 5 0,-5-25-5 15,2-2 13-15,0 6-16 0,3-2 5 0,-3 2-17 16,2 3 1-16,1-4-11 0,-5 3 3 0,5 2-11 15,0-2 3-15,-3-1-8 0,2 1 5 0,-2 0-7 16,1 1 2-16,0-4-6 0,-1 4 7 0,3 0-8 16,-4-2 0-16,1 3-3 0,0-4 2 0,-2 1-2 15,2 1-6-15,-3-2-3 0,-3-1 4 0,6 3-9 16,-3 0 0-16,0-3 1 0,2 0 3 0,-2 0-9 16,0 0-4-16,-2-3-2 0,2 4 8 0,0-1-11 0,0-14 2 15,-4 26-1-15,4-15 0 0,0 0-2 16,0-11-2-16,-2 21 2 0,2-11-3 0,0-10-3 15,0 18 5-15,-1-9-7 0,1-9 5 0,0 15-5 16,0-15 1-16,-3 14-3 0,3-14-3 0,0 13 3 0,0-13 5 16,0 15-1-16,0-15 1 0,-3 9-2 15,3-9-2-15,-5 8 13 0,5-8 4 0,0 0 3 16,-7 10 9-16,7-10 1 0,-9 4-2 0,9-4 1 16,-16 2-4-16,16-2 1 0,-23 2-11 0,10-2 5 15,-5-2-3-15,0 0-1 0,1 2 1 0,-2-6-5 0,4 5-3 16,-4-3 3-16,-1-2-1 0,1 2-7 0,-1-3 5 15,1 4-4-15,-1-2-5 0,1 1-2 16,3-2 2-16,-1 0-1 0,2 2 1 0,2-4-5 16,-1 1-10-16,2 1-7 0,3 3-9 0,-1-5-22 15,1 2-26-15,3-1-36 0,-2 0-17 0,8 7-27 0,-10-14-26 16,6 6-16-16,-1-2-27 0,1-1-29 0,4 11-27 16,-3-23-45-16,1 11-319 0,-4-5-689 0,6 0 305 15</inkml:trace>
  <inkml:trace contextRef="#ctx0" brushRef="#br0" timeOffset="238954.8898">2855 16956 68 0,'0'0'325'0,"3"-20"-17"0,-3 20-11 16,3-19-7-16,-3 19-12 0,0-16-23 0,0 16-17 16,3-15-19-16,-3 15-14 0,3-14-25 0,-3 14-17 15,0 0-16-15,0 0-15 0,1-18-11 0,-1 18-15 16,0 0-17-16,0 0-3 0,0 0-23 0,0 0-10 16,0 0-27-16,0 0-24 0,0 0-24 0,0 0-21 15,0 0-27-15,32 26-27 0,-32-26-31 16,10 21-30-16,-2-8-33 0,2-3-46 0,-10-10-215 0,17 18-487 15,-4-7 215-15</inkml:trace>
  <inkml:trace contextRef="#ctx0" brushRef="#br0" timeOffset="239277.114">3495 17259 185 0,'15'-1'276'0,"-15"1"-4"15,18-3-12-15,-8 1-20 0,-10 2-14 0,27-4-10 16,-11 4-13-16,1 0-9 0,2 0-11 0,-1 0-5 16,1-3-20-16,-2 3-16 0,5-2-20 0,-5 2-4 15,1 2-14-15,-2-4-13 0,-6 2-2 0,2-1-12 16,-12 1-13-16,21 1-5 0,-21-1 9 15,14 0-9-15,-14 0-13 0,12 0-5 0,-12 0-9 0,0 0-6 16,13 2-11-16,-13-2-14 0,0 0-14 0,10 3-16 16,-10-3-11-16,9 4-23 0,-9-4-15 0,0 0-22 15,0 0-28-15,8 11-27 0,-8-11-32 0,0 11-33 16,0-11-236-16,0 0-493 0,-5 15 218 0</inkml:trace>
  <inkml:trace contextRef="#ctx0" brushRef="#br0" timeOffset="239520.1392">3541 17455 192 0,'0'0'212'0,"0"0"-4"0,19 10-9 16,-19-10-12-16,27 0-10 0,-7 1-6 0,-2 0-6 15,10-1-12-15,-4-1-11 0,1 2-8 0,-4-1-20 16,4 0-12-16,-7 2-11 0,-1-2-8 0,1 0-12 15,-4 1-9-15,1 1-17 0,-4-2-15 0,-11 0-20 16,19 2-24-16,-19-2-23 0,15 3-26 0,-7-3-30 16,-8 0-30-16,0 0-31 0,16 2-190 15,-16-2-373-15,15 0 164 0</inkml:trace>
  <inkml:trace contextRef="#ctx0" brushRef="#br0" timeOffset="240164.6012">4831 16921 200 0,'0'0'219'0,"0"0"-4"0,6-10-9 15,-6 10-10-15,0 0-13 0,0 0-12 0,0 0-10 16,0 0-7-16,0 0-3 0,-21-6-2 0,21 6-10 15,-19 6-4-15,5 4-10 0,-1 0 5 16,-2 6-9-16,-3-1-4 0,1 3-7 0,-2 0 5 16,2 4-2-16,-1 1-4 0,-1 8-9 0,5-7-1 15,-4 7-3-15,-2 1-12 0,9-6-5 0,2-2-1 0,-1 3-9 16,0 1-5-16,5-3-3 0,2-1-4 16,2 0-5-16,3 0-1 0,2-6 7 0,2 4-18 15,2 2-6-15,-4-1 0 0,7-7 4 0,1 5-12 0,5-3 3 16,-1-5-2-16,5 0-3 0,-4-2-4 0,3 0-1 15,4-4 2-15,8 4-10 0,-3-4 1 0,0 0 2 16,4-1-2-16,-4-6-2 0,0 5 1 0,1-3 1 16,-3-2-1-16,2 0-11 0,-7-1 6 15,1-1-4-15,-2-2 4 0,-3 4-4 0,1-5 2 0,-2-1 1 16,-2-3-2-16,0 1 0 0,-7 5-3 0,0-4-6 16,0-3-3-16,-3 2 8 0,2-3 3 0,-5 11-8 15,-5-23 7-15,2 12-7 0,-4-2 9 0,-5 2-5 16,0 0 7-16,-1 1-6 0,-2-1-9 15,-2 0 3-15,-1 4 8 0,-4-4 10 0,6 5-12 0,-2 0-2 16,1 1 5-16,-2 3-11 0,6-2-3 16,-4 4-23-16,7-1-5 0,10 1-16 0,-24 1-13 0,12 3-15 15,12-4-24-15,-17 6-15 0,12-3-23 0,5-3-20 16,-11 10-26-16,11-10-37 0,-1 11-48 0,1-11-228 16,0 0-548-16,15 15 243 0</inkml:trace>
  <inkml:trace contextRef="#ctx0" brushRef="#br0" timeOffset="240379.5389">5474 17500 2379 0,'15'0'154'0,"-3"-2"-12"0,-12 2-56 0,19-1-40 16,-19 1-3-16,15 1 0 0,-15-1 21 0,9 3 20 15,-5 3 5-15,-4-6 3 0,3 18 0 0,-6-3-2 16,2-1-10-16,-5 3 6 0,0-3-9 0,-3 6-17 15,2-2-4-15,1-1-11 0,-12 7-24 0,10-3-24 16,-7 2-32-16,-4 0-43 0,0-2-39 0,-7 5-50 16,5-3-47-16,2-3-96 0,0-3-175 0,-2 1-524 15,6-5 232-15</inkml:trace>
  <inkml:trace contextRef="#ctx0" brushRef="#br0" timeOffset="245273.2557">6539 17032 142 0,'0'0'224'15,"0"0"-12"-15,0 0-13 0,0 0-16 0,0 0-14 16,0 0-5-16,0 0-13 0,0 0-2 0,0 0-8 15,0 0-7-15,36-8-6 0,-26 6-10 0,5 0-8 16,1 1-6-16,4-3-11 0,-4 1-8 0,1 0-7 16,2-1-5-16,6 0-5 0,-2 0-8 0,-4 1-3 15,0-1-5-15,1 2-4 0,-1-2-5 0,-4-1-7 16,1-1 1-16,-4 0 6 0,0-1-8 0,-4 2 2 16,-2-2 2-16,-6 7-11 0,16-12 1 0,-14 4-1 15,2 1 11-15,-4 7-15 0,0 0-3 0,-3-20-1 16,3 20 0-16,-9-14-6 0,-3 7 0 0,0 1-3 15,-3 1-2-15,-4-2 26 0,3 3-6 0,-10-2-6 0,1 2 3 16,6 4 4-16,-8-1 1 0,-2-3-6 16,0 4 4-16,5 0-7 0,-2 0-1 0,-2 1 10 15,1-1-7-15,3 4-1 0,5-4-1 0,0 3-3 16,2 2 4-16,5-2-9 0,-6 1 3 0,6 0-3 0,5 1-4 16,-2-1 4-16,3 3 0 0,6-7 2 0,-6 17-4 15,6-11-2-15,0-6-3 0,2 19 1 16,3-12 1-16,7 4 5 0,-3-1-17 0,8-3 3 15,-2 0 4-15,3 4-2 0,1-5-8 0,3 3 3 0,-2-4 4 16,1-1-5-16,7-1-5 0,0 2-2 0,-11-3 5 16,2 1-4-16,0 1 1 0,-1-8 0 0,-1 8 3 15,-1-8-2-15,-4 4 2 0,-1 0 1 16,0-5 0-16,-2 0 4 0,-9 5-1 0,18-4 1 0,-9-3 3 16,-3 3 5-16,-6 4 6 0,11-6 6 0,-11 6 2 15,0 0 3-15,10-5 4 0,-10 5 7 0,9-5-7 16,-9 5-1-16,0 0 0 0,0 0 1 15,0 0-5-15,0 0 4 0,0 0 7 0,0 0 10 16,5 17 14-16,-5-3 15 0,-2 1-4 0,2 5 17 0,-6 2 0 16,5 1 9-16,-4 1 0 0,4 2 1 0,1 0 2 15,6 0-6-15,-8 0-3 0,-1-1-5 0,6 1-3 16,-6-1-3-16,3-1-5 0,0 0-5 0,3 1-4 16,-3-1-5-16,3 0-3 0,3-6-7 0,-6 1-5 15,-3 0-3-15,3-4-2 0,0 2-3 0,0-3-6 16,-4 3-5-16,4-4 1 0,-2 0-7 0,-4-2-1 15,6-11-10-15,0 18-9 0,-1-7-24 0,1-11-22 16,-3 14-20-16,3-14-30 0,0 17-28 0,0-17-20 16,-6 13-31-16,4-8-44 0,2-5-23 0,-1 14-23 15,1-14-23-15,-6 6-20 0,6-6-46 0,0 0-279 16,0 0-687-16,0 0 305 0</inkml:trace>
  <inkml:trace contextRef="#ctx0" brushRef="#br0" timeOffset="245822.9868">7258 17489 44 0,'0'0'235'16,"13"3"-2"-16,-3-1-8 0,5 1-15 0,0-2-3 16,5-1-13-16,5 2-3 0,-6-2-22 0,10 1-11 15,-5-1-13-15,-8 0-11 0,3 3-20 0,-1-3-7 16,-1-3-13-16,-1 6-6 0,-5-3-17 0,0 0-10 16,-11 0-17-16,21-4-15 0,-21 4-24 0,17-2-26 15,-17 2-27-15,15-1-36 0,-15 1-40 0,9-4-46 16,-9 4-216-16,13-6-417 0,-13 6 185 0</inkml:trace>
  <inkml:trace contextRef="#ctx0" brushRef="#br0" timeOffset="245606.5669">7290 17225 254 0,'0'0'294'0,"0"-7"-9"15,0 7-9-15,6-11-11 0,-6 11-17 0,0 0-18 16,0 0-16-16,8-7-17 0,-8 7-2 0,12-3-4 15,-12 3-2-15,16 0-7 0,-16 0-4 0,27 3-13 16,-14-1-4-16,10 0-4 0,-4-2-10 0,10 0-8 16,-4 3-8-16,-1-3-9 0,3 0-10 0,1 2-11 15,-1-2-12-15,-8 0-6 0,-1 0-9 0,1 0-7 16,4 0-2-16,-5 2-14 0,0-2 1 0,0 2-3 16,-2-2-13-16,-4 0-11 0,-3 1-4 0,-9-1-20 15,19-1-12-15,-19 1-21 0,17 0-16 0,-17 0-33 16,10 1-21-16,-10-1-29 0,0 0-19 0,0 0-19 15,0 0-27-15,0 0-32 0,0 0-36 0,-33 18-32 16,17-14-261-16,-4 0-602 0,-5 2 266 16</inkml:trace>
  <inkml:trace contextRef="#ctx0" brushRef="#br0" timeOffset="246147.3088">8064 17092 39 0,'0'0'328'0,"-6"-14"-7"0,6 14-4 16,-2-16-19-16,2 16-25 0,0 0-25 0,0 0-20 16,0 0-13-16,0 0 4 0,0 0-2 0,0 0-6 15,0 0-6-15,0 0-3 0,29 43-7 0,-20-25-9 16,5 4-11-16,-8-2-13 0,1 0-7 0,-1-3-10 16,3 6-16-16,-4-5-7 0,0 3-10 0,-2 4-11 15,0-2-10-15,-3-4-8 0,0-3-9 0,3 5-7 16,-3-4-6-16,0-3-9 0,-3 4-4 0,3-1-8 15,0-3-10-15,-3-1-21 0,0 0-26 0,-2 0-22 16,3-3-31-16,2-10-32 0,-6 19-16 0,0-11-20 16,3 0-27-16,3-8-20 0,-4 15-25 0,1-8-24 15,3-7-17-15,-6 8-39 0,6-8-59 0,0 0-183 16,0 0-576-16,0 0 255 0</inkml:trace>
  <inkml:trace contextRef="#ctx0" brushRef="#br0" timeOffset="246800.5168">8830 17116 153 0,'0'0'229'0,"-6"-19"-6"0,0 8-14 0,-5 0-2 15,2 3-17-15,-1 0-2 0,-4 0-17 0,-1 0-4 16,-1 1-11-16,0 0-5 0,-4 2-9 0,1 1-7 15,-7-1-1-15,6 5-15 0,2-3-12 0,-3 6-6 16,4-3-14-16,-2 5-8 0,1-1-6 0,2-2-10 16,2 8-2-16,1-2-7 0,-1 5 0 0,6-4-5 15,-3 3-6-15,2 0-2 0,-1 1-5 16,7 0-7-16,0 0-2 0,0 3-1 0,6-3-3 0,0-1-4 16,0 1 2-16,7 1 0 0,-1 2-8 0,5 2 4 15,5 0-3-15,-3-1-3 0,7 1 0 0,-4-2 7 16,3-3-3-16,2 3 3 0,2-2 3 0,0 0 8 15,0-1 10-15,2 2 0 0,-4-1 3 0,-2-3 0 16,-5 3-12-16,-1-3 3 0,-1-1-4 0,-1 0-1 16,-4 0-6-16,2-1-1 0,-5-2 12 0,2 1-13 15,-3-3-3-15,-6-5-2 0,8 13-3 0,-8-13 1 16,-3 12 0-16,3-12 1 0,-11 12-14 0,-2-7 12 16,-2-1-3-16,-1-1-4 0,-1 1 4 0,-2-1 5 15,2 0-12-15,1-2 0 0,-6-1 3 0,5 0 2 16,-2-1-7-16,2-3 3 0,1 2-3 15,-3-3 0-15,5-1 6 0,2-1-5 0,-1-1-2 0,4 1 5 16,1-2 0-16,2-4 2 0,1 0-4 0,5-1-4 16,3-4 8-16,5 2-4 0,0-5 4 0,7-3-9 15,3 2 3-15,1 1-3 0,9-7 3 0,-2 0 13 16,4 4-12-16,-2-3-5 0,-4 11 0 0,7-7 16 16,-11 8-13-16,-1-2 1 0,-6 6 4 0,4-2-10 15,-7 2-3-15,5 5 6 0,-7-1-17 0,-8 7-11 16,16-9-18-16,-10 4-26 0,0-2-25 0,-6 7-24 15,0 0-15-15,0 0-23 0,0 0-22 0,0 0-30 16,0 0-40-16,0 0-240 0,16 18-536 0,-16-18 238 16</inkml:trace>
  <inkml:trace contextRef="#ctx0" brushRef="#br0" timeOffset="247051.3202">9602 17490 112 0,'0'0'326'0,"12"10"-4"15,-8-6-13-15,5 4-8 0,-6 1-26 0,0-1-24 0,2 3-7 16,-5-1-17-16,0 3-10 0,-5 2-22 0,-1 2-11 16,-3-4-15-16,-1 2-10 0,-6 4-28 0,-4-4-9 15,-5-1-19-15,1 4-33 0,-10 3-26 0,1 0-31 16,0-5-35-16,5 0-41 0,1-2-42 16,2-1-50-16,2 0-51 0,-1 2-90 0,2-6-193 0,3-2-528 15,2 2 235-15</inkml:trace>
  <inkml:trace contextRef="#ctx0" brushRef="#br0" timeOffset="248159.4507">11171 16936 142 0,'0'0'215'0,"0"0"-9"0,6-8-3 16,-6 8-1-16,0 0-16 0,0 0-7 0,-16-14-7 15,16 14-5-15,-23-3-3 0,10-2-2 0,-7 4-3 16,-5 0-2-16,0-2-8 0,-5 3-8 0,12 0-9 15,-7 3-2-15,-4-3-2 0,4 1-14 0,4-1-11 16,2 1 0-16,4 0-14 0,-3 3-3 0,3-4-16 16,1 6-8-16,-2-2-1 0,7-1-11 0,2 4-1 15,7-7-10-15,-15 6 7 0,10 4-12 0,5-10-3 16,-9 9 0-16,9 1-6 0,0-10 0 0,0 18-3 16,0-18 3-16,9 17-5 0,-1-6-4 0,1 1 0 15,1 0 3-15,5-2-3 0,-2 1-5 0,4-1 2 16,2 5-1-16,5-5-4 0,0 1 1 0,-8 0-2 15,4-4-3-15,-1 6 5 0,-1-7-5 0,-3 2-1 16,-2 2-10-16,1-5 11 0,-2 3-2 0,-5-3 5 16,7 6 2-16,-8-5-11 0,1 1 2 0,-7-7 0 15,12 11 1-15,-6-4-1 0,-3-1 0 0,-3-6 4 16,6 12-1-16,-6-12 4 0,0 13 7 0,0-13-8 16,-2 11 6-16,2-11 1 0,-1 14 15 0,-8-10-2 15,2 3-3-15,-5-1 2 0,-3 3 1 0,0-4 1 16,-11 3-10-16,4-2-5 0,-3 1 5 0,-2-4-4 15,1 1-4-15,7 0-8 0,-8-1 9 0,-1 1-5 16,9-1 1-16,-1 0-9 0,7-2-12 0,-7 2-15 16,7-3-13-16,4 3-21 0,-4-2-16 0,13-1-22 15,-12 0-16-15,12 0-18 0,-14 4-15 0,14-4-29 16,0 0-42-16,0 0-50 0,0 0-250 0,0 0-565 16,0 0 250-16</inkml:trace>
  <inkml:trace contextRef="#ctx0" brushRef="#br0" timeOffset="248537.5492">11884 16834 107 0,'4'-6'223'0,"-4"6"-5"0,8-12-12 0,-8 12-9 16,6-10-16-16,-6 10-9 0,0 0-12 0,6-7-13 16,-6 7-2-16,0 0 1 0,0 0-1 0,0 0 0 15,0 0 3-15,-38 17 0 0,28-6-4 0,-5 3-4 16,-1 1-1-16,1 4 2 0,-3-1 11 0,1 0-9 16,-2 6-2-16,7-3-3 0,-7 11-5 0,5-8-2 0,1 8-1 15,5-5-15-15,-3 0-4 0,6 2-13 16,-1-2-2-16,3-2-18 0,-3 3-2 0,9-3-2 15,0-1-8-15,-1 0 3 0,5-2-13 0,-2 3-6 16,-2-6-9-16,1-2-1 0,0 1-13 0,1-4-17 0,-2 4-9 16,6-4-43-16,1 2-28 0,-2-4-24 0,-2-2-26 15,0-3-27-15,-2 0-26 0,2 3-30 16,-6-10-36-16,6 9-35 0,6-7-48 0,-2-1-236 16,-10-1-604-16,23-4 268 0</inkml:trace>
  <inkml:trace contextRef="#ctx0" brushRef="#br0" timeOffset="248976.8901">12413 16893 11 0,'-6'-13'278'15,"6"13"-16"-15,-9-11-10 0,9 11-6 0,-12 0-14 0,12 0-10 16,0 0-12-16,-32 11-8 0,18-1 0 15,-1 1-5-15,2 2-11 0,1 2-2 0,-1 5-12 0,-2-1-8 16,3 6 7-16,-2-3-17 0,4 3-13 0,1-1-13 16,3 2 6-16,0-2-15 0,6 1-9 15,-7 1-7-15,7-2-8 0,-2-2-10 0,2 0-7 16,0-2 1-16,2-3-14 0,2 2-1 0,-3-3-2 16,5-1-3-16,2 2-4 0,4-4-5 0,4 5-8 0,1-5 1 15,-2-2-3-15,5 0-4 0,1-1-5 0,3 1-5 16,-7-4-2-16,8-2-1 0,-7 0-4 0,-3-1-1 15,3-1-2-15,-3-3-6 0,2 0-1 16,-17 0-5-16,21-5-6 0,-12-1-5 0,-1 3-3 0,-2-7-1 16,0 2-2-16,-2-3-4 0,-4 11-5 0,-4-26-5 15,-2 15 1-15,-2-2 9 0,1-2-3 0,-5 2 3 16,1 1-2-16,-3 2 8 0,-1 1-7 0,1 2 0 16,1 2-3-16,-2-1-15 0,3 3-10 15,-2 2-7-15,14 1-21 0,-22-1-7 0,12 1-20 0,10 0-8 16,-18 4-21-16,18-4-14 0,-11 5-17 0,5 0-17 15,6-5-28-15,0 0-28 0,0 13-40 0,0-13-228 16,0 0-543-16,17 9 239 0</inkml:trace>
  <inkml:trace contextRef="#ctx0" brushRef="#br0" timeOffset="249309.407">12831 16844 166 0,'0'0'235'0,"18"0"-9"0,-3 4-10 0,-6-1-8 16,4 2-9-16,1 6-2 0,-1 2-3 0,2 0 0 15,0 5-1-15,-2 2-6 0,-4 4-6 0,5 0-10 16,-4 5-2-16,-3-2-15 0,-1 0-6 0,-6 1-15 15,-1-1-13-15,-8 1-1 0,-1-3-2 0,-4 1-7 16,-5 5-12-16,-2-9-11 0,-12 2-5 0,2-2-9 16,5-5-11-16,0-3-8 15,-1-1-11-15,-8 6-14 0,9-9-13 0,0 3-13 0,4-5-30 0,2-2-39 16,3 2-20-16,2-1-20 0,1 0-19 0,1 0-24 16,2-4-29-16,2 1-23 0,9-4-24 0,-6 6-47 15,6-6-187-15,0 0-496 0,0 0 220 0</inkml:trace>
  <inkml:trace contextRef="#ctx0" brushRef="#br0" timeOffset="249605.8225">13277 17151 62 0,'0'0'325'0,"6"-16"-15"0,-2 10-13 15,4 1-10-15,-8 5-14 0,18-7-13 0,-5 4-18 16,3-1-12-16,2 3-15 0,2 0-5 0,1-2-9 16,4 1-17-16,2-3-2 0,0 6-14 15,2-1-10-15,1 0-16 0,-1 4-3 0,2-4-18 0,-4 2-11 16,1-2-4-16,-2 4-14 0,-6-4-12 0,-2-4-6 16,-3 8-12-16,0-3-6 0,-4 2-5 0,-11-3-12 15,16 1-18-15,-16-1-22 0,12 3-36 0,-12-3-16 16,0 0-20-16,0 0-16 0,0 0-29 0,0 0-28 15,0 0-33-15,-19 18-33 0,5-14-27 0,-1-2-39 16,-4 4-268-16,-4-1-591 0,-2 2 262 0</inkml:trace>
  <inkml:trace contextRef="#ctx0" brushRef="#br0" timeOffset="249946.9732">13225 17344 137 0,'18'13'243'0,"-8"-12"-10"0,-10-1-10 0,27 0-12 0,-11 3-8 16,11-6-9-16,-2 3-11 0,4-1-12 15,2 1-5-15,9 1-12 0,-11-1-15 0,-1 0-18 0,-1 0-10 16,-9 3-12-16,0-2-13 0,0-1-18 0,1 0-21 16,-4 0-26-16,-3 0-26 0,-12 0-35 0,16 0-42 15,-16 0-50-15,18-4-51 0,-18 4-212 0,8-4-428 16,-8 4 190-16</inkml:trace>
  <inkml:trace contextRef="#ctx0" brushRef="#br0" timeOffset="250477.0338">13993 17061 194 0,'7'-11'208'0,"-7"11"-18"16,6-11-9-16,0 5-8 0,-6 6-15 0,12-14-12 0,-6 10-14 15,0-6-5-15,4 2-8 0,1 2-9 0,-4-1-11 16,5 0-6-16,-1-4-9 0,-1 4-4 0,2-3-5 15,-3 4-6-15,0 1-4 0,3-1-6 0,-2-1-2 16,1 3 0-16,-1 0-7 0,-10 4 3 16,21-6-8-16,-11 2-3 0,1 3 0 0,-1-1-3 0,5 2-2 15,-15 0 1-15,18 2-4 0,-18-2-2 0,17 5 1 16,-7-2 5-16,-3 4 1 0,1-3 7 0,-1 2-4 16,5 5 1-16,-6 0 5 0,2-1 2 0,-2 7-2 15,0-3 1-15,0 4-2 0,-6 3 1 16,3 3 4-16,-3-7-4 0,0 6 3 0,-3 0-1 0,0-4-1 15,0 5-2-15,-8 0-10 0,-1-2 5 0,3 1 14 16,-4-2-11-16,-2-1-5 0,-1-3-2 0,-1 2-8 16,-4-4-1-16,-1-2 1 0,1 0 2 0,0-1-2 15,3-4-4-15,-4 1-4 0,-5 0 0 0,2-3-1 16,5-1-5-16,1-1 1 0,3-1 11 0,-2 3-22 16,0-5-2-16,3 2 9 0,3-2-3 0,1-1-1 15,11 0-4-15,-17 2 11 0,17-2-8 0,0 0-1 16,-15 0-4-16,15 0-6 0,0 0-1 15,0 0-12-15,0 0-11 0,0 0 2 0,0 0 2 16,21-24-5-16,-13 22 3 0,3-2-4 0,2 3 0 0,1-5-1 16,2 5-3-16,7-1 12 0,-4 2 4 0,-1-4-3 15,7 3 0-15,1 1 7 0,-1 1-3 0,0-1 2 16,2 4 5-16,-5-2 5 0,7-1 1 0,-7 2 6 16,1-2-1-16,-3 1 0 0,1-1 2 15,3 4-6-15,-4 0 6 0,-11-5-3 0,7 4-3 0,-7-2-12 16,3-1-19-16,-3 3-26 0,-9-4-26 0,16 0-29 15,-16 0-37-15,11 3-42 0,-11-3-42 0,0 0-279 16,10 3-555-16,-10-3 246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7:41.5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0-1 3 0,'0'0'112'0,"0"0"-9"0,0 0-8 0,0 0-3 0,0 0-9 16,0 0-2-16,0 0-3 0,0 0-4 0,0 0-7 16,0 0-5-16,0 0-7 0,0 0 5 0,13 0-15 15,-13 0-1-15,0 0-10 0,0 0-1 0,0 0-2 16,14-4-3-16,-14 4 2 0,0 0-4 15,18 0-5-15,-18 0 1 0,0 0-3 0,19 0-4 0,-19 0-5 16,14 2 4-16,-14-2 4 0,13 2-5 0,-13-2-2 16,16 0 2-16,-16 0 0 0,14 5-5 0,-5-4-4 15,-9-1 2-15,15 5-1 0,-8-3-1 0,-7-2 2 16,18 4 0-16,-10-1-3 0,-8-3 8 0,13 5-6 16,-6-1 4-16,-7-4 4 0,18 2-6 0,-10 3-2 15,1-4 4-15,-9-1-1 0,19 5 7 0,-7-1-7 16,-3-2 7-16,1 2-8 0,-1-1 2 0,3 1 0 15,-3-1 2-15,2 1-8 0,1-2 1 0,-5 3 0 16,2 1-3-16,-9-6 5 0,16 7-4 0,-8-2-3 16,-2-1 3-16,-6-4 0 0,10 9 2 0,-5-3-3 15,-5-6 5-15,7 10-3 0,-7-10-1 0,5 12-1 0,-5-12 7 16,1 9-7-16,-1-9 0 0,-1 15-2 16,1-15 2-16,-5 11-2 0,5-11 5 0,-3 15-5 0,3-15 5 15,-4 14-4-15,4-14 0 0,-6 7 6 0,6-7-6 16,-5 14-3-16,2-8 8 0,3-6-6 0,-6 11 4 15,6-11-4-15,-4 13 3 0,4-13-6 0,-5 15 7 16,1-8 1-16,4-7-4 0,-6 11 1 0,6-11-2 16,-6 14 1-16,5-7 3 0,1-7-1 0,-8 12-2 15,4-4 4-15,1 2 2 0,3-10 3 0,-6 15-2 16,3-8-2-16,3-7 3 0,-8 20-4 0,5-13 3 16,-1 1-3-16,1 2 3 0,-2-2 1 0,1 1-1 15,-1 5-1-15,-1-3 1 0,2-1 2 0,1 1 3 16,-3-2-2-16,0 6-3 0,0-7 2 0,2 5 2 15,-2-6-3-15,3 4 4 0,-3-1-2 0,1 1 1 16,1 2-1-16,-1-2-2 0,1-4 3 0,-1 7 0 16,1-3-2-16,-1-4 6 0,-1 6-5 0,3-2 4 15,-1-1-2-15,-2-3 1 0,3 3-1 0,-2 1 0 0,-1-1 4 16,4 1-3-16,0-1 0 0,2-10-2 0,-4 25-2 16,2-18 2-16,2 3-4 0,0-10 5 0,-4 21-4 15,4-10-2-15,-2 3 3 0,1-3-2 16,1-11-3-16,-3 23 7 0,3-12-2 0,-2-2-4 0,2-9 1 15,0 22 3-15,-1-9-2 0,-2-1 2 0,3 5 0 16,0-4 2-16,3 2-2 0,-2-3 4 16,-1-3 0-16,5 6-1 0,-4-2 0 0,-1 0 0 0,3 1 2 15,0-3 0-15,0 0-1 0,2 3-1 0,-3-4 2 16,3 2 6-16,2 3 3 0,1-6-1 0,-2 4 3 16,1-2-3-16,2 2-2 0,0-1 0 0,-1-1-3 15,-1 2 0-15,4 0 1 0,-4-3 3 0,2 0-2 16,0 1-2-16,0 4 1 0,-2-4-3 0,1 2 4 15,4-2 0-15,0 1-2 0,0-2 0 0,-3 3 1 16,4-3-2-16,-1 1 0 0,1 2-5 0,1-2 1 16,1 3 0-16,0-2-1 0,-2 1-3 0,3 0 1 15,-4-1 1-15,3 1 0 0,-1-6-3 0,-1 4 0 16,0 2 0-16,1-6-2 0,-2 4 1 0,-2-4-1 0,1 3-1 16,-2-1 2-16,0 0-2 0,-2-2 1 0,1-3-1 15,-3 3 6-15,4-1 5 0,-1-1 4 16,2 1 0-16,-2 0 1 0,-1-3-1 0,1 5 0 15,-1-5-1-15,2 2 2 0,0-1-2 0,-9-4 3 0,18 7-1 16,-11-3-1-16,1 0-1 0,-8-4-4 16,12 4 0-16,-12-4-5 0,9 4 5 0,-9-4-3 0,7 4 2 15,-7-4-3-15,0 0 0 0,0 0 4 0,0 0 1 16,11 4-7-16,-11-4 3 0,0 0-4 0,0 0 6 16,0 0-2-16,0 0-2 0,0 0-3 0,0 0 2 15,0 0 0-15,0 0-2 0,0 0 0 16,0 0-2-16,-27 6 0 0,27-6-1 0,0 0-3 0,-14 2 2 15,14-2-1-15,0 0 1 0,-12 5-4 0,12-5 5 16,-10 6-1-16,10-6 3 0,-4 7-7 0,4-7 2 16,-11 8 2-16,11-8-1 0,-7 10-1 0,7-10 3 15,-8 9-5-15,4-1 5 0,4-8-4 0,-8 14 0 16,4-8 1-16,1 3-2 0,-2-2 4 0,-1 2 1 16,6-9-2-16,-9 15-4 0,5-8 3 0,4-7-3 15,-9 17 7-15,5-9-4 0,4-8-1 0,-5 15 0 16,1-7 1-16,2 1 0 0,2-9-1 0,-4 15-13 15,4-15 7-15,-2 16 0 0,-2-10 0 0,4-6-1 16,0 18 5-16,3-9-4 0,-3-9 8 0,0 20-6 16,1-9-1-16,2 0 0 0,2-2 5 0,-4 6-2 15,2-3-1-15,0 3 2 0,3 1-2 0,-2-1 3 16,1 0 0-16,-2 1-2 0,3 1 3 0,-3-3-3 16,1 3 3-16,2-3 0 0,-3 1-1 0,-1-1 1 15,2 3 3-15,1-3-1 0,-2 1-4 0,1 1 3 16,-1-2-2-16,0 0-1 0,-1-4 4 0,-2 4-3 0,1-2 2 15,2 0-4-15,-1-1 4 0,-1 0 2 16,-1-11-1-16,5 20-1 0,-5-9-1 0,1 1-2 0,-1 1 2 16,2-4-1-16,-2-9 1 0,0 21 0 0,3-9 0 15,-2-2 1-15,1 4-1 0,-2-4 0 0,1 5 2 16,2-4-5-16,-2 4 3 0,-1-2 0 0,2-4 3 16,2 6-4-16,-2-4 2 0,-1 3-1 0,-1-1 0 15,3 1 0-15,-1 0 3 0,-1-4-1 0,2 0-3 16,-1 1 2-16,-1 0-1 0,-1-11 8 0,5 24-11 15,-5-11 3-15,1-2 2 0,1 4-2 0,1 0 2 16,-3-3 0-16,0 3-2 0,0-2-1 0,0 4 2 16,0-4-4-16,1 3 1 0,-1 1 4 0,0-4 5 15,2 2-8-15,-4 0 1 0,4 1-2 0,-2-2 4 16,0 2-4-16,0-4 1 0,0 2 4 0,0 0 6 16,0-1-9-16,0 6 0 0,0-10 3 0,0 4-2 15,0 3-4-15,0-7-1 0,0 3 4 0,0 0 0 16,0 1 0-16,0-13 3 0,0 27-1 0,0-20 0 15,3 7-2-15,-3-4 1 0,0-10-1 0,-3 22 2 16,3-8-1-16,0-3 6 0,0 1-4 0,0 3-6 16,-2-6 0-16,2-9 5 0,2 23 1 0,-2-13-1 15,0 4 1-15,3-4 0 0,-2 5-2 0,1-5 1 16,-2 3 3-16,0-2-5 0,1 1 1 0,2 1 1 0,-3-2-2 16,0-11 2-16,2 24-3 0,-2-14 2 0,1 0 9 15,-1-10-5-15,0 24-3 0,3-13 10 16,-3-4-9-16,2 4 1 0,-2-11-2 0,0 18 3 15,1-5-3-15,-1-4-1 0,0-9 1 0,2 19 2 0,1-9 0 16,-2 1 2-16,-1-11-1 0,2 21-2 0,-2-11 2 16,3-2 4-16,-3-8-4 0,1 21 7 15,1-11-9-15,-1 1 3 0,2-2-3 0,-3-9 1 16,2 22-2-16,2-15 5 0,-2 4 0 0,-1 2 8 0,2 1-12 16,0-4 0-16,-3 4 0 0,4-3 4 0,-2 2-4 15,2 0 1-15,-4 0-3 0,0-2 3 0,0-11 10 16,0 20-11-16,0-9-1 0,2 3 2 0,-1-2 0 15,-1-1-6-15,2 0 5 0,-2-11 1 0,3 20-3 16,-2-13 4-16,-1-7-4 0,2 18 2 0,-2-7 5 16,0-11-1-16,0 15 0 0,0-5-4 0,4 3 0 15,-4-5 3-15,0-8-2 0,2 18 1 0,-2-9-1 16,1 1 0-16,-1-10-2 0,3 18-1 0,-3-18 7 16,0 14 0-16,0-14-7 0,-3 17 15 0,3-17-13 15,0 14 0-15,3-4-6 0,-3-10 6 0,-4 18 0 16,2-9 1-16,2-9 2 0,-1 22-7 0,-2-15 7 15,3-7-4-15,-2 21 0 0,1-10 1 0,-2-1-3 16,3-10 10-16,-5 22-5 0,2-11 3 0,2 0-5 16,-1 2 2-16,-1-2-6 0,2-1 8 0,1-10-3 15,-6 17 3-15,5-6 0 0,-4-1 0 0,5-10 3 16,-7 17 10-16,1-5-16 0,0-3 2 0,1 2 0 16,1-4 3-16,-4 3 1 0,2 2-7 0,-3-3-2 15,-1 1 5-15,-2 1 2 0,-1-4-1 0,-1 0-3 0,-1 0 1 16,0 0-3-16,-1 0-1 0,-1 0 1 15,0-3 7-15,-1 2-17 0,3-2-8 0,-2 1-3 16,1 1-9-16,0-4-13 0,-1 2 6 0,2-3-21 16,0 1-6-16,-1-2-20 0,3 1-15 0,-2-1-14 0,15 0-29 15,-21-4-28-15,9-2-48 0,4 0-251 0,-2-5-505 16,2-1 223-16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8:12.7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89 61 0,'0'0'136'15,"0"0"-15"-15,0 0-3 0,0 0-9 0,0 0-7 16,0 0-11-16,0 0-11 0,0 0 3 0,29 2-2 16,-29-2-15-16,0 0-2 0,21-2-8 0,-21 2 1 15,21-3 0-15,-10 2-8 0,5 0-6 0,0 1-1 0,-5-3-8 16,5 3-1-16,-1 0-2 0,3-3-2 15,-2 2-5-15,1 1-9 0,-4-2 2 0,2 2 1 16,0-1-5-16,0 1-3 0,0 0 5 0,0 0 1 0,0 1-4 16,0-2-6-16,-3 2 2 0,1-1-2 15,3 0 1-15,-5 2 0 0,5-1-5 0,-1-1 5 0,3 0-11 16,-3 3 5-16,4 0-2 0,-2-3 3 0,1 1-1 16,0-1-3-16,-2 1 5 0,3 1-1 0,-1-1 0 15,2 1-4-15,-4-2-3 0,3 2 6 0,1 0-6 16,-2-1 6-16,1-1-2 0,-1 0 0 0,1 2 0 15,1-2-4-15,-1 2 3 0,1-1 1 0,-1-1-2 16,6 0-1-16,-5-1-3 0,-4 2 6 0,4 0-4 16,-3-1 5-16,3 0-13 0,-4 4 10 0,2-4 3 0,-1 3-3 15,0-3-2-15,1 0 6 0,-1 0-6 16,-1 0 5-16,1 0-6 0,2 2 11 0,-1-4-11 16,-2 2 6-16,2 2 0 0,-3-1-4 0,4-2 10 0,-1 2-6 15,2-1-1-15,-1 0 0 0,-3 0-2 16,2 1 5-16,-1 2-6 0,2-7 5 0,1 4-4 15,-1 0 2-15,-1 1 1 0,1-1 1 0,1 3 1 0,6-7-3 16,-2 4-9-16,-4 0 13 0,-1-1-6 0,2 2 5 16,-2-2-3-16,7 1 6 0,1 1-3 0,-4-2 2 15,-5-1-4-15,2 2 3 0,-1-3-1 0,-1 6 2 16,1-1-17-16,1-2 14 0,1 0-6 0,-3 0 6 16,-1 1 0-16,3-1 1 0,-1 0-3 0,1 0 3 15,-2 0-3-15,-2 0 2 0,2 0 2 0,0 0-3 0,-3 0 2 16,0 0 4-16,-2-1-3 0,3-1-3 15,-1 2 0-15,2 0 0 0,-1 0-1 0,-2 0 1 16,0 2-2-16,1-4-2 0,-1-1 0 0,2 3 4 0,-16 0 2 16,27-4-1-16,-15 4-6 0,4 4 7 0,1-4-5 15,-2 0 3-15,0 0 0 0,1 0-4 16,-1 0 1-16,0 0 4 0,0 3 3 0,1-3-2 0,-1 0 4 16,0 0-1-16,-3 2-12 0,3-2 6 0,3 1 3 15,-3-1 4-15,-3-1-5 0,2 1 1 16,3 0-2-16,-4 0 0 0,1 0-12 0,-1 1 12 15,1-1 3-15,3 1-4 0,-2-1 2 0,0 0 0 0,3 3 2 16,-1-2-3-16,-1-1 0 0,-1 0 0 0,0-1-11 16,1 2 15-16,-2-1-1 0,2 2-1 0,3-2-3 15,-1 1 5-15,-1-1-7 0,-4 3 6 0,5-3-3 16,0 0 6-16,-3 0-6 0,0 1 2 0,3-1-4 16,1 2-1-16,-3-2 1 0,2 1 2 0,3-1-4 15,-4 3 2-15,-1-2 4 0,2 0-1 0,-3 0-4 16,0 3 4-16,1-4-4 0,1 0 8 0,-1 3-6 15,-1-3 0-15,3 0 0 0,-2 2 0 0,2-2-3 16,-3 0 7-16,3 1-6 0,-2 0 6 0,1 3-2 16,-2-4 4-16,0 0-6 0,-2 0-1 0,5 0 7 15,-3 0-6-15,3 2-14 0,-3-4 20 0,1 4-1 16,-1-2-3-16,0 0-3 0,3 1 4 0,-3-1 1 0,0 0-4 16,1 0 2-16,0-1-1 0,1 1-3 0,-2 0 4 15,0 0 1-15,1-2 1 0,0 4 0 0,1-1-6 16,-2-1 3-16,0 3-3 0,4-3 2 0,-1 1 3 15,-2-1 0-15,2 0-2 0,0 0 3 0,0 2-2 16,1-2-3-16,-1 1 2 0,0-1 0 0,-1 3 2 16,2-3-14-16,0 1 18 0,1-1-5 0,-2 0 0 15,3 0 0-15,-5 2-2 0,3-2-2 0,7-2 1 16,-7 4 2-16,0-2 1 0,7 0-2 0,-2-2 3 16,1 4 4-16,-1-2-3 0,-3 0-4 0,-2 2 4 15,1-2-8-15,-3 0 7 0,6 0-3 0,1-2-3 16,-5 4 7-16,3-4 0 0,-4 2-8 0,8-2 9 15,-7 1-9-15,2-2 3 0,4 0 5 0,1 3-3 0,-1 2-3 16,-7-4 6-16,10 2-4 0,-4 0 3 16,3-1-3-16,-2 1 1 0,1 1 2 0,1-2 0 15,-2-2-6-15,5 0 3 0,-3 3-2 0,4-5 4 0,-3 4 3 16,5-1-4-16,-3 2-2 0,-3-7 2 0,1 7-3 16,0 0 3-16,2 0 1 0,0 0-5 0,0-2 6 15,1 2-2-15,-1-4-1 0,1 3-2 0,13 1 11 16,-3-6-5-16,1 6-2 0,0-1-1 0,-2 1 1 15,8 0 0-15,-5 0-1 0,5 1 0 0,-3-4 3 16,1 5-4-16,1 2-1 0,3-3 6 0,0 1-5 16,3 2 9-16,-1-4-13 0,3 1 7 0,3 5-1 15,-6-6 1-15,7 0-1 0,-4 5-7 0,-3-3 5 16,3 4 3-16,3-2-1 0,-3-4 0 0,-2 3 1 16,5-2-2-16,-3 2-1 0,3 0 2 0,-3-1-4 15,3 5 3-15,-5-6 3 0,0 4-6 0,0-2 2 16,-1 1 2-16,3-2-3 0,-3 0 2 0,0 0 2 0,4-1-6 15,-4 2-1-15,1 0-4 0,3 1 2 0,-4-4 1 16,0 0-2-16,0 1 5 0,-1 0 2 16,-2 4 0-16,0-5-4 0,2 0 1 0,-5 2-3 15,2 2 3-15,4-4 10 0,-3 0-6 0,-4 1 1 0,1 2-1 16,2-3-7-16,-2 1 8 0,-1-1-2 0,0 2 3 16,1-1-5-16,-4-1 3 0,3-1-3 0,-5 1 2 15,2 1-3-15,2 2 7 0,3-3-6 0,-6 4 0 16,-2-5 4-16,6 1 0 0,-3 1-5 0,-2 2 3 15,-1-2 1-15,2 2 1 0,-2-3-3 0,0-2 0 16,-6 4 0-16,9 1-2 0,-2-3 3 0,-12 0 5 16,14 0-4-16,-3 4 6 0,2-3-3 0,1-2-1 15,-2 1-3-15,-1 1-3 0,-6-1 5 0,6-1-2 16,-8 2-4-16,9 0 3 0,-11-1 4 0,15 0-4 16,-14 0 10-16,14 0-9 0,-16 0-2 0,14-1 6 15,1 2-6-15,-1-2 4 0,-2 2-4 0,0 0 5 16,-1-1-2-16,4 4 2 0,-3-8-1 0,1 3-4 15,-1 1 1-15,-3 0 4 0,5 0-5 0,0 1 4 16,-2-2 1-16,-1 1-4 0,3 0 2 0,-1 0 3 0,1 0-2 16,-3 0 0-16,1 0 4 0,2-1-2 15,-11 1 1-15,10-1 1 0,-9 1-3 0,7 0 7 0,3 0-3 16,-11-4-6-16,9 1 0 0,-2 1 3 0,-8 1 4 16,2 1-2-16,9-1-3 0,-3-2 6 0,3 2-4 15,-11-1 1-15,1 1 0 0,9-2 4 0,-7 2 1 16,7-1-4-16,-10 2 0 0,12-1 2 0,-14-5-2 15,12 4 2-15,-10 0 0 0,7 2 5 0,-5-4-2 16,1 4 1-16,-2-2-3 0,9-2 1 0,-7 3-4 16,4-2 5-16,7 4-1 0,-4-5 1 0,-9 3-1 15,6-3 6-15,-4 2-7 0,7-2 2 0,-1 4 0 16,-6-3 1-16,-2-1-1 0,-1 4 0 0,12-2-2 16,0-2 1-16,-11 3-3 0,9-1 6 0,-10-2-5 0,10 3 5 15,4-2-7-15,-6 2 2 0,3-5 0 16,0 5 0-16,0 1-5 0,-2 0 0 0,1-2 3 15,0 2-3-15,-7 0 5 0,9 0-3 0,-2 0-3 0,-9 0 4 16,9 0-4-16,-8 0 4 0,1 0-4 0,7 0 2 16,0 0-3-16,0 0 2 0,1-4-2 15,-3 3-1-15,-6 1 4 0,-2-3 0 0,10 3-3 0,-7-3 0 16,7 3 2-16,0-5 1 0,-1 6-6 0,-8 3-1 16,10-8 2-16,-10 8 1 0,9-8-2 0,0 8 5 15,-1-8-2-15,1 4 3 0,-2-1-2 16,4 1-2-16,-5-1-1 0,3 0 0 0,-1 1 1 0,-6 0-1 15,-2-3 0-15,11 2 4 0,-4-2-3 0,1 3-1 16,2-3 3-16,-10 3 1 0,9-3-5 0,-7 3-2 16,7-4 7-16,0 4-4 0,2-2 1 0,1 0-2 15,-5-1 2-15,7-1 1 0,-7 2 0 0,6 0 0 16,-3 0 2-16,0 1-4 0,0-3 2 0,-2 1 2 16,-6 1 0-16,-3 0-1 0,10-1-2 0,2 0 2 15,-12 0 2-15,13-1-2 0,-13 3 3 0,8-2-1 16,3-2 2-16,-13 3 2 0,2 2 6 0,-2-5 3 15,4 1 0-15,-6 2 4 0,3-3-1 0,-5 3 4 0,2-1 4 16,0 0 0-16,-2-1 3 0,-2 3 2 0,0-8-3 16,-2 7 0-16,-5 0 1 0,3-1-3 15,-5 1-3-15,0 0 1 0,-1-1-4 0,-12 3-1 16,20-7-5-16,-11 7 1 0,-9 0-11 0,13 0-14 0,-13 0-16 16,0 0-18-16,14-1-26 0,-14 1-16 0,0 0-15 15,0 0-44-15,0 0-213 0,0 0-386 16,0 0 172-16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9:52.3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22 96 0,'0'0'146'0,"0"0"-15"0,0 0-14 0,0 0-5 16,0 0-4-16,0 0-13 0,0 0-4 0,0-15-7 15,0 15-7-15,0 0-5 0,0 0-2 0,0 0-6 16,0 0-2-16,0 0-4 0,0 0-5 0,3-7-4 15,-3 7-3-15,0 0-2 0,0 0-3 0,0 0-7 16,0 0-1-16,0 0 0 0,0 0-16 0,0 0 11 16,0 0-7-16,0 0-1 0,8-9-1 0,-8 9-3 0,0 0-3 15,16-1 1-15,-16 1-5 0,16 0 2 0,-16 0 0 16,21 0-4-16,-10 1 2 0,1 1 0 16,3 1-4-16,-15-3 5 0,25 4-5 0,-12-3 1 0,2 1-4 15,0 1 1-15,-1-2-3 0,3 1 0 0,-2 3-2 16,2-3 4-16,-2-1-2 0,0 4 0 15,-2 0-3-15,0 0 5 0,4 1-6 0,-4-2 4 0,-4-1 0 16,3 0 3-16,-3 4 0 0,-1-4-4 0,-8-3 3 16,16 6-3-16,-9-3 1 0,1 1-2 0,-8-4 0 15,12 7 5-15,-12-7-3 0,9 8 3 0,-9-8-3 16,6 5-2-16,-6-5 4 0,7 7-2 0,-7-7-1 16,0 0 1-16,11 10 1 0,-11-10-5 0,6 7 2 15,-6-7-1-15,3 7 0 0,-3-7 1 0,4 11 2 16,-4-11-1-16,2 11-1 0,-2-11 7 0,6 8-7 15,-6-8 5-15,4 11-4 0,-4-11 2 0,1 11-2 16,-1-11-3-16,2 9 1 0,-2-9 5 0,0 12-2 16,0-12-3-16,1 14 3 0,-1-14 4 0,0 10-5 0,0-10 4 15,0 0-3-15,0 15 0 0,0-15 0 0,3 13 3 16,-3-13-5-16,0 9 5 0,0-9-2 16,0 12 0-16,0-12-5 0,0 0 4 0,0 0-1 15,-3 19 4-15,3-19-4 0,0 11 2 0,0-11 3 0,0 12-3 16,0-12-2-16,-1 10 4 0,1-10-5 0,0 0 5 15,0 18-1-15,0-18-1 0,0 11-3 16,0-11 5-16,-2 11-3 0,2-11 3 0,2 15-2 0,-2-15 1 16,0 11-2-16,0-11 1 0,0 0 0 0,-2 15 3 15,2-15-1-15,0 15-3 0,0-15 5 0,-1 12 2 16,1-12 0-16,0 12 2 0,0-12-3 0,-3 15-1 16,3-15 1-16,-1 13-2 0,1-13 1 0,-5 13 2 15,5-13-4-15,-3 14 4 0,3-14-5 0,0 10 4 16,0-10 2-16,-1 15-4 0,1-15-2 0,-3 11 3 15,3-11-4-15,-2 13 5 0,2-13-2 0,0 11-4 16,0-11 2-16,0 0 3 0,0 17-1 0,0-17-1 16,0 13-1-16,0-13 2 0,-1 15-1 0,1-15 1 15,-3 10-1-15,3-10-2 0,0 0 3 0,-2 18 1 0,2-18-1 16,0 14 0-16,0-14-1 0,-1 13 1 16,1-13 2-16,0 14-2 0,0-14-1 0,-3 15 4 15,3-15-4-15,3 12 2 0,-3-12 0 0,0 16 0 16,0-16 1-16,-3 15 0 0,3-15-4 0,-2 16 3 15,2-16 1-15,0 15-1 0,0-15-3 0,0 17 4 16,0-17-6-16,0 14 4 0,-1-4 1 0,1-10-2 16,-2 13-2-16,2-13 4 0,0 19-1 0,-3-8-2 0,3-11 0 15,3 19-1-15,-6-12 2 0,2 6-2 16,1-13 2-16,1 18-2 0,-1-18 2 0,-3 19-5 16,3-10 4-16,0-9 1 0,0 19-2 0,0-11 1 0,0-8 2 15,0 18 0-15,0-18-4 0,0 16 4 0,0-16-5 16,0 16 5-16,0-5-2 0,0-11-2 0,2 18 6 15,-2-11-1-15,0-7 0 0,0 17-1 0,0-17 1 16,0 14 2-16,0-14 2 0,0 17-2 0,1-9-2 16,-1-8 0-16,0 16-3 0,0-16 5 0,0 15 0 15,0-5 0-15,0-10 1 0,3 14-4 0,-1-4-1 16,-2-10 2-16,-2 16 3 0,2-16-1 0,0 18 1 16,-3-10-4-16,3-8 1 0,-1 16 2 0,1-16-1 15,-5 15 0-15,5-4 1 0,0-11-3 0,-3 18 7 16,3-18-5-16,-1 17-2 0,1-9 2 0,0-8 1 15,-3 19-1-15,3-11-4 0,0-8 0 0,0 21 3 0,3-14-3 16,-3-7 1-16,0 17 2 0,0-17-1 16,0 17-2-16,1-9 1 0,-1-8-2 0,0 19 0 15,0-10 1-15,0-9 1 0,2 18-2 0,-2-5 0 0,0-2 1 16,1 2 0-16,-1-2-1 0,0-11 2 0,3 20-3 16,-3-12 0-16,2 2 4 0,-2-10-1 15,0 20 1-15,0-5-4 0,1-8 4 0,-1-7 0 16,-1 20 0-16,1-20 1 0,0 19-2 0,0-11 2 0,0-8-1 15,0 21 0-15,-2-12-1 0,2-9 0 0,2 17-2 16,-2-9 4-16,0-8 0 0,-2 17-2 0,2-17 0 16,0 17 1-16,2-9-3 0,-2-8 2 0,0 17-2 15,1-6 1-15,-1-11 2 0,0 15 0 0,3-5-3 16,-3-10-1-16,2 15 1 0,-1-7 2 0,-1-8 1 16,2 12-4-16,-2-12 2 0,3 19 1 0,-3-19-3 15,1 15 2-15,-1-15 0 0,2 12 1 0,-2-12-3 16,3 15 2-16,-3-7-1 0,1 2 2 0,-1-10-1 15,2 18-2-15,-2-8-1 0,0-10 2 0,3 14 3 16,-3-14 0-16,1 20 5 0,1-11-4 0,-2-9 0 16,1 19-1-16,-1-11 0 0,0-8 0 0,3 19 2 15,-1-11 2-15,-1 4-2 0,-1-12-3 0,3 19-3 16,-2-9 3-16,-1-10 2 0,0 22-4 0,2-13 1 16,-1 0 7-16,-1-9-6 0,3 22-1 0,-3-11 1 15,2-2 1-15,-2-9-4 0,4 17-1 0,-4-7 3 16,2 0-1-16,-2-10 2 0,1 19-1 0,1-9-2 15,-2-10 3-15,3 19-1 0,-2-8 2 0,1-2-2 0,-2-9 4 16,3 20 0-16,-2-13 1 0,-2 8-3 0,2-5 2 16,-1-10-2-16,2 17 0 0,-2-6 4 0,0 0-2 15,0-11 0-15,1 19 2 0,-1-10 1 0,3 1-4 16,-3-10 0-16,2 17 2 0,-2-4-3 0,0-13 3 16,1 18-3-16,-1-8 5 0,3 0-6 0,-3 2 1 15,0-12-1-15,0 20-2 0,0-9 0 0,-3 3 5 16,3-14-3-16,-1 22-2 0,-1-12 1 0,-1 4 2 15,2-4-2-15,1-10-1 0,0 23 2 0,-2-11 0 16,1 5 0-16,1-6 2 0,0-11-4 0,1 17 6 16,-1-2-7-16,0-7 0 0,0-8-1 0,0 19 1 15,-1-8-3-15,2-1 5 0,-1-10-3 0,-1 25 2 16,2-17-1-16,-1 1-3 0,2 2 4 0,-2-11-4 16,-2 19 4-16,2-8-1 0,0-11 2 0,0 23-1 15,-1-14-1-15,1 2-1 0,0-11 1 0,-3 21 0 16,3-13 0-16,0-8 1 0,0 17 1 0,0-6-2 15,-2 0 0-15,2-11 2 0,0 20-1 0,-1-9-6 16,-2-2-2-16,3-9 4 0,0 25-2 0,0-15 2 0,-2 0-3 16,2-10 6-16,0 18 0 0,0-4-4 15,0-3 6-15,-1-1-3 0,1-10 1 0,0 21 1 16,1-12-4-16,1 2 3 0,-2-11 0 0,3 20-2 16,-2-9 7-16,-1-11-3 0,2 19-2 0,1-9-1 0,0-2 2 15,-2 1 1-15,4 2-3 0,-5-11 4 0,6 14-1 16,-2-4 1-16,-1 1-1 0,3-2-2 15,-1 0 1-15,-1 0 3 0,2 2-1 0,-1-5 1 16,4 5-1-16,1-2 2 0,-3 0-4 0,5-2 4 0,-1 2-3 16,1 0 1-16,0-2-3 0,0-1 3 0,-2-1-2 15,0 3 4-15,2-3-6 0,3 2 5 0,-3 0 3 16,-3-3-3-16,2 2-2 0,-2-2 1 0,0 0-2 16,2-1 0-16,-3 1 1 0,4 2 0 0,-3-2 0 15,3 0 2-15,-5 2 1 0,-7-6-3 0,18 6 2 16,-9-5 1-16,0 5-4 0,0-2 2 0,1 0-2 15,-1-1 2-15,-9-3-2 0,21 4 2 0,-10-1-2 16,-4 1 1-16,5-2 1 0,-3 3 0 0,0-1 0 16,-9-4 1-16,16 3-5 0,-8 1 3 0,-8-4-3 15,15 6 3-15,-15-6-2 0,12 4-1 0,-12-4 0 16,12 3 2-16,-12-3-1 0,0 0 0 0,8 1-2 16,-8-1 4-16,0 0 0 0,0 0 8 0,0 0-7 15,8 6 3-15,-8-6 0 0,0 0 3 0,0 0-3 16,0 0 2-16,0 0 4 0,0 0-3 0,0 0-3 15,-33 4-1-15,33-4 1 0,0 0-2 0,-13 1-2 16,13-1 0-16,-11 1 1 0,11-1 0 0,0 0-2 16,-16 4 3-16,16-4-2 0,-9 5 2 0,9-5-3 15,-8 5 1-15,8-5 3 0,-10 4 7 0,10-4-11 16,-9 7 2-16,9-7-3 0,-7 6 4 0,7-6 1 0,-6 10-5 16,6-10 2-16,-8 10-2 0,8-10 3 0,-9 11 2 15,9-11-7-15,-4 11-2 0,4-11 3 16,-5 15 3-16,4-7-3 0,-4 2 2 0,5-10-2 0,-3 18 3 15,0-8-2-15,2 0 0 0,1 6 0 0,-2-3 3 16,2 0-4-16,0-13 5 0,-3 20 0 0,6-9-3 16,-3-2 0-16,0-9-1 0,0 22 1 0,2-16 3 15,-1 5-1-15,-1-11 2 0,3 16-2 0,0-5 4 16,2 2-5-16,-4-2 2 0,4-1-4 0,-2-3-1 16,1 1 1-16,-1 3 1 0,3 1 0 0,-1-1 0 15,-2-4 1-15,1 0 0 0,2 3-1 0,-3-2-3 16,-3-8 2-16,5 17-1 0,-1-8 0 0,-3-1 2 15,1 2-4-15,-1 1 3 0,-1-11 0 0,3 21 2 16,-1-13-4-16,-1 4 5 0,2-1-3 0,-1-3 0 16,-1 5 0-16,-1-2 1 0,0-11-2 0,2 22 5 15,1-9-2-15,-2 0-4 0,-1-2 6 0,2 0-2 16,1 0 0-16,-2-1-3 0,-1-10 1 0,3 19 1 16,0-6-1-16,-1 0-1 0,2-6 1 0,-2 7 1 15,-1-3-1-15,1-1 2 0,-2-10 0 0,3 20-2 16,-2-8-1-16,1-6 4 0,1 5-1 0,-2 2 1 15,-1-2 0-15,0-11 1 0,2 21-3 0,1-11 2 16,-3-10 1-16,0 18 2 0,1-7-5 0,-1-11 3 16,-1 24 1-16,1-13 1 0,0-1-3 0,-3 1 1 0,3-11 0 15,-2 17 2-15,2-6 1 0,0-11-3 0,0 17 0 16,-1-8 0-16,1-9 3 0,1 15 3 16,-1-4 4-16,0-11-4 0,0 17-4 0,0-17-2 15,-1 19 1-15,-2-10 2 0,6 4-2 0,-3-13-3 0,0 18 4 16,0-8-2-16,0 1 1 0,0-11 7 0,-3 20-5 15,6-6-5-15,-6 1 2 0,3-4-1 16,0 3 2-16,0 0-1 0,0 1-2 0,-2 1 4 16,2-1-4-16,-1 1 0 0,-2-1 0 0,1 1-2 0,2-5 2 15,0 7-1-15,0-5-2 0,-1 3 4 0,1 0-3 16,0-2 4-16,-2 2-4 0,2-4 0 0,-3 3 2 16,3-1 0-16,-1 2 1 0,1-2 0 0,0 0 0 15,0 0-2-15,0 0 3 0,0-1-2 0,-2-1-4 16,2-12 5-16,0 23 1 0,0-12 1 0,0-3-4 15,0-8 4-15,2 21-2 0,-2-11 2 0,0-10-2 16,-2 19-1-16,-1-12 0 0,3-7 2 0,0 16-3 16,0-5 2-16,0-11-2 0,0 17 5 15,0-17-4-15,-1 20 0 0,1-20 3 0,0 11-5 0,0-11-1 16,0 14 7-16,0-14-3 0,1 17 1 0,-1-17 1 16,-1 18 2-16,1-18-10 0,0 17 4 0,-2-10 3 15,2-7-5-15,0 17 3 0,0-17 4 0,0 16-3 16,0-7-4-16,0-9 5 0,-1 17-2 0,2-10 0 15,-1-7-1-15,2 16-1 0,-2-16 6 0,1 16-5 0,2-9 4 16,-3-7-2-16,2 18 2 0,-1-11-2 16,-1-7-1-16,3 18 5 0,-3-10-7 0,0-8 2 15,3 16-1-15,-3-6 3 0,0-10-6 0,2 17 6 16,1-7-5-16,-3-10 3 0,0 19 2 0,1-13 1 16,1 4 7-16,-2-10-10 0,3 20 1 0,-3-11-5 15,1 0 1-15,4 0 2 0,-4 4 1 0,1-4 3 16,-1 4-1-16,2-3 1 0,-1 1 2 0,2-3-5 15,-4-8 13-15,2 22-14 0,-1-9 0 0,1-1 2 0,1-4 4 16,0 3 1-16,0-2-2 0,-2 4 1 0,0-2 3 16,4 2-6-16,-4-2 3 0,1-4-3 0,1 4 4 15,0 3-2-15,1-3-8 0,-4-11 5 0,0 20 2 16,2-9-5-16,-1-1-1 0,-1-10 6 0,3 18-4 16,-3-7 2-16,0-2-1 0,0-9-3 0,3 18 7 15,-3-9-5-15,0-9 2 0,5 19-4 0,-5-12 2 16,1 4-5-16,-1-11 6 0,0 15-1 0,0-4-2 15,0-11 1-15,-1 19 2 0,1-8 7 0,0-11 6 16,-5 16-16-16,4-5 6 0,1-11-1 0,-2 14 0 16,2-14 0-16,-3 14 1 0,2-6-5 0,1-8 2 15,-2 11 4-15,2-11-5 0,0 13-1 0,0-13 1 16,-3 14 4-16,3-14-3 0,-1 15-2 0,1-15 2 16,0 16-2-16,0-16 4 0,0 11-1 0,0-11 0 15,0 15 3-15,0-15 1 0,0 13-5 0,0-13-2 16,-3 16 2-16,3-16 0 0,1 15 4 0,-1-15-2 15,0 14 1-15,0-14-3 0,0 15 5 0,-1-6-3 16,1-9 2-16,-3 18-6 0,3-7 6 0,0-11-1 16,-2 15-3-16,2-15 6 0,-1 19-1 0,-2-11 7 15,3-8-8-15,0 17 0 0,-2-8 11 0,2-9-17 0,0 16 3 16,-1-7 5-16,1-9 0 0,1 18-2 16,-1-8 1-16,0 1 0 0,0-11-4 0,0 20-3 15,2-9 7-15,-2-11-1 0,-2 18-5 0,2-7 2 16,0-11-1-16,2 19 1 0,-4-8-2 0,2-11 35 0,2 14-7 15,-2-4 7-15,0-10-16 0,-2 18-3 16,2-18 0-16,0 14-1 0,0-14-3 0,-2 15-1 16,2-8 5-16,0-7 4 0,-3 15-14 0,3-15-1 15,-3 15 5-15,0-6 6 0,3-9-12 0,-3 16-3 0,3-16 1 16,-5 14-3-16,5-14 2 0,-1 17-6 0,1-17 5 16,-2 15 1-16,2-15 0 0,-4 14 4 15,2-7-2-15,2-7-1 0,-1 16-9 0,1-16 12 16,-3 15-8-16,0-7 4 0,3-8 6 0,-5 16-12 0,4-6 4 15,1-10-1-15,-5 14 0 0,5-14 4 0,-3 17 0 16,3-17-3-16,-3 12 3 0,2-2 0 0,1-10 1 16,-2 16-3-16,2-16 2 0,-4 12-6 15,4-12 4-15,-2 12 3 0,2-12 0 0,-1 16 1 16,1-16-7-16,-3 10 8 0,3-10 0 0,-2 12-4 0,2-12 11 16,0 11-11-16,0-11 0 0,0 0-4 0,0 19 6 15,0-19-1-15,-4 8 0 0,4-8 1 16,0 0 2-16,-2 16 1 0,2-16-4 0,-1 8-1 0,1-8 4 15,-2 11-3-15,2-11 5 0,0 0-7 0,0 0 4 16,0 17-3-16,0-17 10 0,0 0-12 0,-3 10 3 16,3-10 0-16,-3 10-3 0,3-10 3 0,0 0 2 15,-4 11-1-15,4-11 7 0,-3 9-9 0,3-9 7 16,0 0-6-16,-4 12 3 0,4-12 7 0,-8 10 3 16,8-10-10-16,-6 11 7 0,6-11-5 0,-4 14 1 15,4-14 1-15,-6 8 13 0,6-8-12 0,-3 13-4 16,3-13-2-16,-5 7 2 0,5-7 0 0,-3 14-7 15,3-14 5-15,-3 8-9 0,3-8 12 0,-3 9 0 16,3-9-5-16,0 0 1 0,-1 17-1 0,1-17-3 16,-3 11 4-16,3-11 6 0,-2 12-1 0,2-12-2 15,-4 13-3-15,4-13 5 0,-2 17-9 0,2-17 5 16,-1 14 6-16,-1-4-5 0,2-10-2 0,-4 9 6 16,4-9-3-16,0 16 0 0,0-16-4 0,-2 15 3 15,2-15-1-15,0 16-2 0,0-16 2 0,-3 10-6 16,3-10 3-16,-1 15 1 0,1-15 2 0,-2 10-4 15,2-10 5-15,3 12-1 0,-3-12-3 0,0 0-3 16,-3 19 4-16,3-19-5 0,0 0-1 0,-3 14 5 16,3-14-1-16,0 11 10 0,0-11-7 0,0 0-3 15,-7 11 0-15,7-11-13 0,-2 10 20 0,2-10 3 16,0 0 10-16,0 0-1 0,-11 7 5 0,11-7-1 0,-15 0 0 16,15 0-2-16,-27-4-4 0,9 3-1 0,-3-1-4 15,6-2-2-15,-10-2-1 0,-2 1 2 16,0-2-22-16,0 1-1 0,-3 2-14 0,4-1-18 15,9 0-23-15,-1-1-45 0,2-1-31 0,-2 2-42 0,3 2-58 16,3-6-83-16,-3 2-326 0,6 0-703 0,9 7 311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9:53.9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-6 15 80 0,'0'0'272'0,"0"-10"-7"16,0 10-15-16,0 0-17 0,0 0-30 0,0 0-20 16,0 0-17-16,0 0-7 0,0 0-8 0,0 0-2 15,0 0-13-15,0 0-5 0,0 0-1 0,7 34-4 16,-2-20-8-16,-1 0 10 0,-1-4-17 0,2 4-11 15,-2 4 0-15,1-4 0 0,2 3 11 0,-3-2-27 0,3 1-5 16,-3 0-8-16,0 0 1 0,1-2-13 0,-1 2-3 16,0-3-1-16,0 0-4 0,-1 0-8 0,2 2 2 15,-2-6-7-15,2 2 3 0,-2-3-9 16,-1 3 1-16,-1-11 13 0,5 17-21 0,-5-17 3 0,0 13-9 16,0-13 14-16,1 7-21 0,-1-7-9 0,0 0 13 15,3 13-4-15,-3-13 3 0,0 0-4 0,0 0 2 16,0 0 8-16,0 0 4 0,0 0-9 15,0 0-1-15,0 0 5 0,0 0 3 0,0 0-14 0,0 0 10 16,0 0-5-16,0 0-3 0,0 0-1 0,0 0 2 16,0 0 0-16,2-40 13 0,-1 29-24 0,1-3 4 15,2-1-1-15,4 0-3 0,2-1-2 0,-1-4 5 16,-1 3-1-16,2 0-6 0,3-2 2 0,4-2-6 16,-1 3 9-16,1-1-4 0,0 4-4 0,1-1 0 15,5 1 6-15,-8 5-2 0,9-3 3 0,-2 1 0 16,3 1-4-16,-1 1 1 0,0 3 1 0,0 0 4 15,1 0-4-15,-7 6 1 0,0-2-2 0,0 1 2 16,-3-3-7-16,-3 4 6 0,1 1-6 0,-13 0 6 16,21 0 1-16,-21 0-1 0,13 1-10 0,-4-1 9 15,-9 0-10-15,12 5-6 0,-12-5-18 0,12 2-4 16,-12-2-15-16,0 0-21 0,12 7-18 0,-12-7-19 16,3 7-24-16,-3-7-20 0,0 0-26 0,3 11-23 15,-3-11-28-15,0 0-64 0,2 11-190 0,-2-11-528 0,7 6 234 16</inkml:trace>
  <inkml:trace contextRef="#ctx0" brushRef="#br0" timeOffset="685.0749">1391-311 39 0,'2'-12'228'16,"-2"12"-10"-16,0 0-11 0,0 0-19 15,0 0-17-15,0 0-20 0,-8-14-16 0,8 14-8 0,0 0-4 16,0 0-6-16,0 0-3 0,-18 3-7 0,18-3-3 15,0 0-2-15,-15 7 2 0,15-7-5 0,-12 7-4 16,7 0-1-16,5-7-4 0,-14 6-9 0,14-6 1 16,-7 7-6-16,7-7-1 0,-9 4-2 15,9-4-10-15,0 0-2 0,-6 8-1 0,6-8-4 0,0 0 1 16,0 0 5-16,-8 7-16 0,8-7-2 0,0 0-5 16,0 0 1-16,0 0-7 0,0 0 0 0,0 0-5 15,0 0 1-15,-10 5 13 0,10-5-19 0,0 0 4 16,0 0 0-16,0 0-1 0,0 0 8 0,-9 3-5 15,9-3 3-15,-11 5 2 0,11-5 4 0,-10 4 0 16,0 3-9-16,2 0 5 0,-1-1 1 0,-1 5 7 16,-2-1-3-16,1 2 1 0,-1 1 3 0,-1 5 2 15,0 2 3-15,-1 1 2 0,1 0-5 0,-1 3 3 16,1 1 3-16,-1 2-9 0,3-1 10 0,-3 1-11 16,2 5 3-16,3-4-3 0,2-7-2 0,-2 3 4 15,4 0-10-15,1-3 6 0,-1 5 1 0,5-3-2 0,-1-5 3 16,2 2-5-16,2-2 6 0,0 0 1 0,3-1 2 15,5 0-1-15,-2-3 0 0,9 6 1 16,-3-4-4-16,2 3-4 0,-3-7-1 0,10 4-1 0,-5 0-4 16,-2-3-4-16,-3-3-1 0,1 0-4 0,2 1 0 15,-4 0-5-15,2-4-5 0,-2-1-2 0,-4-1-10 16,-3 1-8-16,-6-6-9 0,12 4-11 0,-12-4-11 16,8 5-13-16,-8-5-20 0,0 0-12 0,0 0-17 15,0 0-18-15,0 0-23 0,0 0-22 0,0 0-28 16,0 0-20-16,-30 5-35 0,30-5-43 0,-19-6-68 15,8-1-232-15,2 2-637 0,-3-3 283 0</inkml:trace>
  <inkml:trace contextRef="#ctx0" brushRef="#br0" timeOffset="1155.5948">2035-345 210 0,'-20'14'265'15,"-1"0"-12"-15,-2 3-3 0,7 3-10 0,-8 10-18 16,3-2-11-16,0 7-8 0,6-4-13 0,-4 4-10 16,3 3-11-16,5-12-9 0,-2 8-10 0,7-4 2 15,-2 6-20-15,2-7-6 0,-1-3-10 0,2 3-9 16,5-1-6-16,2-2-10 0,-2 0-2 0,3-5 2 16,0-3-6-16,1 6-9 0,4-7 5 0,1-1-5 15,3 0-1-15,1-3-1 0,5 4-9 0,-3-5-1 16,6 0-1-16,0-1 7 0,4 0-19 0,-1-4-8 15,0 0 9-15,0 0-11 0,-6-3-3 0,-2 1-7 0,2-5 1 16,-3-3-5-16,-3 3-3 0,0-4-1 16,1 1-2-16,-13 3-3 0,13-12 0 0,-7 7 7 15,-4-6-15-15,-2 11-10 0,-2-20 2 0,-2 9-4 0,-6 0 1 16,-1-2-3-16,-2 0-8 0,-4 2-3 0,2 4-7 16,-6-6-6-16,2 6-17 0,0-1-17 15,-1 5-10-15,-2-8-11 0,-3 9-11 0,5-3-20 0,1 1-15 16,2 2-20-16,-5 2-22 0,7 0-22 0,0 0-33 15,2 0-28-15,13 0-283 0,-18-1-580 0,18 1 256 16</inkml:trace>
  <inkml:trace contextRef="#ctx0" brushRef="#br0" timeOffset="1528.0407">2522-334 11 0,'0'0'187'0,"16"3"-11"15,-16-3-9-15,19 8-8 0,-5 3-6 0,1-2-7 16,4 8-5-16,1 0 4 0,-6 3-2 0,4 3 3 15,3 5 3-15,-1 3-3 0,-4 4-1 0,0-3-3 16,-5 3-11-16,-7-7 0 0,2-2-8 0,-3 1-8 0,-3 0-7 16,3 1 3-16,-7-3-7 0,-2-2-11 15,-5 0-1-15,-2 0-7 0,-3-1-9 0,-1-2-5 16,-5-1-4-16,-1-3-6 0,0 1-7 0,-4-3-8 16,4 3-2-16,0-4-7 0,-1-1-16 0,1-1-22 0,1 0-11 15,4-5-24-15,2 1-21 0,2 0-27 0,-2-1-24 16,5 0-34-16,1-1-29 0,2-1-34 0,8-4-64 15,0 0-172-15,0 0-476 0,0 0 210 0</inkml:trace>
  <inkml:trace contextRef="#ctx0" brushRef="#br0" timeOffset="2071.265">3158 165 112 0,'0'0'260'0,"0"0"-14"0,26 12-11 16,-11-10-10-16,3 1-12 0,3-1-12 0,4 1-3 15,3 2-15-15,12 2-15 0,-8-3-12 0,8 0-17 16,-9 0-12-16,-4 0-16 0,-1-1-8 0,-4 5-12 15,-3-6-9-15,-4-2-18 0,-1 5-17 0,-2-4-22 16,-2 0-26-16,-2 3-22 0,-8-4-25 0,14 3-29 16,-14-3-24-16,11 3-20 0,-11-3-29 0,0 0-80 15,0 0-143-15,10-10-404 0,-10 10 180 0</inkml:trace>
  <inkml:trace contextRef="#ctx0" brushRef="#br0" timeOffset="1861.8254">3297-8 146 0,'18'-3'318'0,"-3"-1"-10"0,6-2-1 16,4 0-12-16,2 1-5 0,3 2-25 0,-3-1-33 15,1 1-8-15,0 0-17 0,2 1-12 0,0 1-9 16,0 1-7-16,-2 0-18 0,-1-2-12 0,-2 5-10 15,1-3 2-15,-7 0-32 0,-4-1-8 0,0 2-4 16,0 1-14-16,-3-2-11 0,-2 3-11 0,-1 0-10 16,-9-3-6-16,15 5-18 0,-6-3-20 0,-9-2-18 15,11 8-26-15,-11-8-14 0,4 8-24 0,-4-8-18 16,0 0-20-16,0 0-27 0,-18 21-29 0,9-15-29 0,-6 1-37 16,-1-2-59-16,-4-2-203 0,-3 1-538 0,-3-2 238 15</inkml:trace>
  <inkml:trace contextRef="#ctx0" brushRef="#br0" timeOffset="2395.2829">4079-139 46 0,'7'-7'324'0,"-7"7"-12"0,0 0-24 0,11-7-24 16,-11 7-20-16,0 0-17 0,0 0-9 0,0 0-11 15,14 21 5-15,-12-8 4 0,1 1-11 0,-3 3-7 16,1 5-1-16,1 2-6 0,-2 1-10 0,0-3-11 15,-2 2-13-15,2-3-14 0,-1 3-15 0,-5 0-5 16,3-2-13-16,0 0-12 0,-1-3-6 0,2 2-8 16,1-3-10-16,1-1-8 0,-5 0-3 0,4 1-7 15,-4-5 0-15,2 3-21 0,-1-2-21 0,4-2-13 0,-5-1-18 16,4-2-18-16,1-9-26 0,-3 19-25 0,0-9-12 16,3-10-15-16,-6 13-13 0,6-13-15 0,-3 11-10 15,3-11-3-15,-2 8-7 0,2-8-22 16,0 0-31-16,0 0-32 0,0 0-53 0,0 0-188 0,0 0-525 15,23-17 233-15</inkml:trace>
  <inkml:trace contextRef="#ctx0" brushRef="#br0" timeOffset="3198.4702">4809-237 19 0,'0'0'205'0,"6"-7"7"0,-6 7-6 16,5-10-15-16,-5 10-2 0,0 0-17 0,0-14-13 15,0 14-15-15,-8-12-5 0,8 12-5 0,-23-8-3 16,5 0 3-16,-6 4-8 0,-3 0-7 0,-3-2-1 15,2 5-6-15,-4 0-7 0,4 0-9 0,1 2-8 16,-4 4-7-16,4-2-8 0,2 5 1 0,1 2-14 16,0-3-5-16,8 3-7 0,-1 2-3 0,4 1-6 15,-1 0-1-15,2-1-2 0,8 4-7 0,-2 0 1 16,3 0-1-16,3 2 2 0,5 0-7 0,2 3-4 16,0 3-2-16,5-3 0 0,2 1-4 0,4-1-2 15,1 2-2-15,5 5 1 0,-5-10-8 0,5 4 6 16,-3-3 2-16,1-1-3 0,2 0-2 0,2-1 0 0,-4-1 6 15,2-1 3-15,0 3 7 0,0-2 4 0,-4 0 7 16,1-3 5-16,-4-2-9 0,-2 0 7 16,1 6 0-16,2-7 6 0,-8 0-7 0,1-3 7 15,-4 2-12-15,2-3-2 0,-4 1-1 0,1 0-4 0,-2-1 3 16,-4-6-9-16,2 11 4 0,-2-11-5 0,0 0 2 16,-9 14 3-16,9-14-3 0,-18 1 1 0,3 2-2 15,0-1-5-15,-1-2 5 0,1 0 6 16,0-2-18-16,-3-2 4 0,-2 0 2 0,3-3-2 0,0 0-2 15,-1 0-3-15,3 0 16 0,-3-6-20 0,4 2 2 16,2 0-4-16,-2-2 7 0,5 0-9 16,2-2 4-16,4 0 1 0,1 2 2 0,7-2-5 0,2-9-1 15,4 6-3-15,5-6-3 0,1 4-2 0,9-8-3 16,7 3 0-16,0-6-5 0,4 10-2 0,-1-2-1 16,1 0 0-16,2 2 5 0,-2 1 0 0,1 2 4 15,-13 4 15-15,2 4-19 0,-2-1-3 0,-4 4-1 16,-4 1-17-16,-1-1-10 0,-1 3-17 0,-8 0-22 15,-7 4-19-15,14-3-19 0,-14 3-21 0,0 0-22 16,12 7-19-16,-12-7-35 0,0 0-273 0,0 14-536 16,0-14 237-16</inkml:trace>
  <inkml:trace contextRef="#ctx0" brushRef="#br0" timeOffset="3300.1915">5261 301 1879 0,'9'17'98'0,"-1"-3"-12"0,-1 3 13 16,-1 3 11-16,0-5-6 0,-4 3 1 0,-1 0-2 15,1-1-12-15,-4 0-4 0,1 1 2 0,-7 3-1 16,1 0-6-16,-7 0-12 0,-2-1 4 0,-1-5-9 16,-6 6-7-16,2-4-6 0,-12 7-17 0,0-6-18 15,-1 6-29-15,-3-8-26 0,-1 4-36 0,1 0-41 0,-2-3-43 16,12-2-68-16,-1-2-236 0,-2-4-500 0,3 1 222 15</inkml:trace>
  <inkml:trace contextRef="#ctx0" brushRef="#br0" timeOffset="4543.0497">6554-254 142 0,'0'0'209'0,"0"0"-6"0,-13-19-13 0,13 19-4 16,-10-7-12-16,1 5-3 0,9 2-10 0,-11-9-5 16,11 9-8-16,-18-5-8 0,6 4-4 0,12 1-4 15,-24-2-5-15,12 1-5 0,-4 1-8 0,1 0-7 16,0 1-5-16,-3 1-6 0,2-2-7 0,-2 4-7 16,-1 1-7-16,-1-3-1 0,4 4-6 0,-2 1-7 0,0-2-7 15,3-1-4-15,-3 6-4 0,5-3-4 0,-1 0 1 16,4 2-10-16,-2-1 0 0,5-1-4 15,1 2 3-15,0-2-6 0,0 1-2 0,6-8-3 0,-6 15-2 16,4-7 0-16,2-8-2 0,5 18-2 0,-2-10-4 16,4 4 2-16,1 0-4 0,2-1 5 0,3 0-3 15,1 3 2-15,4-3-5 0,3 2-2 0,0-2-2 16,-1 3 7-16,1-1-8 0,3-2-1 0,3-2-1 16,-2 3 5-16,-5 0 0 0,4 1-1 0,-1-2 3 15,-2 2-1-15,2 0 1 0,-1-1-5 0,-7-1 2 16,0-2-5-16,-2 1 5 0,-1-2-2 0,-1 2 1 15,-4-3 1-15,1 0-4 0,-1 1 5 0,-1-2-2 16,0 1 2-16,0 0-1 0,-6-7 2 0,3 11 4 16,-3-11 3-16,1 13 9 0,-1-13-6 0,0 0 4 15,-17 11 5-15,5-6-7 0,-8-3-2 0,2-1 3 16,-5-1 5-16,-3 4-8 0,5-4-4 0,-4-1-3 16,-2 1-3-16,0-3 0 0,0 3-5 0,5 0-7 15,4-3-9-15,-10 1-10 0,10 0-9 0,-4 1-25 0,2-1-12 16,4 2-12-16,-2-1-14 0,4 0-17 0,14 1-16 15,-20 0-16-15,11-3-21 0,9 3-37 0,-11-4-60 16,11 4-207-16,0 0-508 0,0 0 225 16</inkml:trace>
  <inkml:trace contextRef="#ctx0" brushRef="#br0" timeOffset="4950.9172">7342-404 215 0,'-8'-10'229'16,"8"10"-15"-16,-13-2-14 0,13 2-3 0,-16-2-2 15,5 10-5-15,-2-1-7 0,-1 2-3 0,1 6-5 16,-5 2-7-16,3 3 11 0,-3 2-15 0,6 1-6 16,-1 5 6-16,2-3-16 0,-1 10-3 0,5 1-5 15,-2 1-8-15,5-9-5 0,-1-1 0 0,5 2-18 16,0-1 12-16,2 1-14 0,3-4-12 0,3 2 1 16,1 1-10-16,1-4-6 0,4 7-8 0,-2-10-4 15,1-1-7-15,-5-5-5 0,2-1-6 0,0-1-2 16,1-1-8-16,-2-1-12 0,1 0-17 0,-1-2-14 15,3 1-21-15,0-3-6 0,-6-2-37 0,-1 1-17 16,3-3-13-16,-8-3-18 31,14 6-27-31,-14-6-20 0,13 4-26 0,-13-4-23 0,17-1-29 0,-1-4-58 0,-5-6-219 0,5 5-558 0,5-8 247 0</inkml:trace>
  <inkml:trace contextRef="#ctx0" brushRef="#br0" timeOffset="5380.3232">8131-483 115 0,'0'0'232'0,"0"0"8"0,-24 10-11 15,10-4-1-15,0 5-14 0,-4 4-7 0,1 5-10 16,-7 0-7-16,2 8-7 0,-3 0-5 0,5 6-11 15,-2-2-6-15,-2-2-8 0,3 7-12 0,2-1-10 16,-1 2-5-16,5-4-11 0,4 5-5 0,-4-5-7 16,3-2 10-16,6-3-20 0,3-3-8 0,3 2 8 15,1-3-20-15,1-1-7 0,2 0-14 0,5-4 6 16,-1-4-9-16,1 2-5 0,7-1 4 0,-6-3-3 16,5 1-2-16,5 1-7 0,1-2-4 0,-2-6 2 15,2 0-11-15,-3 0 1 0,1-1-4 0,-2-4 1 16,0-3-2-16,0 4-1 0,2-8-5 0,-7 2 3 15,3-3-7-15,-3-2-1 0,1-3-12 0,-2 7-4 16,-2-10-17-16,-2 2-2 0,-1-2-2 0,-4 4-7 16,-2 9-1-16,-3-25-2 0,-2 17 0 0,1-4-5 15,-5 2-7-15,0 1-1 0,-2 4-4 0,3 1-9 16,-6-5-8-16,4 7-13 0,-4-4-9 0,4 5-14 16,-2-3-15-16,12 4-13 0,-20-2-10 0,20 2-23 15,-16 0-18-15,16 0-11 0,-12-1-28 0,12 1-188 16,0 0-449-16,0 0 198 0</inkml:trace>
  <inkml:trace contextRef="#ctx0" brushRef="#br0" timeOffset="5789.0765">8757-481 223 0,'0'0'213'0,"0"0"-10"0,0 0-6 16,0 0-8-16,0 0-7 0,0 0-11 15,0 0-1-15,0 42-7 0,5-24 0 0,4 3-8 0,0 3-3 16,1 0-2-16,9 11-8 0,1 1-1 0,-1-2-3 15,-4 1-7-15,3 0-6 0,1 0-5 0,-4 0-5 16,3 2 3-16,-6-2-15 0,-2-1-6 0,-4-7-2 16,0-3-6-16,-6 0 1 0,-3 0-7 0,0 0-14 15,-5-1-1-15,0-2-1 0,-2-5-8 0,-2 5-8 16,1-6 2-16,-2 2-7 0,-2-3-1 0,-6 1-8 16,6-3-7-16,2-4 3 0,-7 5-13 0,2-3-20 15,3-2-22-15,2-2-18 0,1 0-21 0,-3 3-4 16,2-6-34-16,5 1-16 0,-4-1-23 0,12-3-14 15,-10 6-17-15,10-6-9 0,-12 4-22 0,12-4-40 16,0 0-264-16,0 0-544 0,0 0 242 0</inkml:trace>
  <inkml:trace contextRef="#ctx0" brushRef="#br0" timeOffset="6363.4896">9246 226 147 0,'20'9'266'0,"-7"-9"-8"16,1 0-11-16,5 0-8 0,0 0-9 0,10 3-7 16,-2-3-6-16,4 3-9 0,9-5 0 0,2 4-13 15,0-2-7-15,-1 4-2 0,0-3-12 0,-1 1 4 16,-7-1-6-16,-6 2-14 0,1-3-9 0,-9 0-12 15,1 1-20-15,-1-1-7 0,-3 2-15 0,-5-2 0 16,-11 0-11-16,19 0-11 0,-19 0-10 0,12 0-9 16,-12 0-24-16,11 0-20 0,-11 0-22 0,0 0-13 15,10 4-16-15,-10-4-20 0,0 0-12 0,0 0-13 16,0 0-18-16,0 0-18 0,0 0-22 0,-27 7-25 0,27-7-20 16,-16 4-19-16,16-4-38 0,-15-4-260 0,15 4-547 15,-13-3 243-15</inkml:trace>
  <inkml:trace contextRef="#ctx0" brushRef="#br0" timeOffset="6073.926">9416-31 245 0,'9'-3'274'0,"0"0"-13"16,11 1-8-16,-4-1-13 0,3 3-10 0,2 0-13 15,5 0-17-15,2-3-14 0,-3 3-4 16,2 3-9-16,3-3-16 0,-2 1-2 0,1 1-17 16,1 0-6-16,-5-2-4 0,5 2-15 0,-6 1-14 0,-5-3-5 15,0 2-6-15,-4-2-21 0,2 3-5 0,-1-3 1 16,-3 1-4-16,-1 1-4 0,-12-2-11 0,20 0 0 15,-20 0-15-15,13 0-20 0,-13 0-25 16,0 0-23-16,11 1-17 0,-11-1-15 0,0 0-14 0,0 0-15 16,0 0-16-16,0 0-29 0,-27 17-39 0,10-12-42 15,1-3-268-15,-3 2-534 0,-7-2 237 0</inkml:trace>
  <inkml:trace contextRef="#ctx0" brushRef="#br0" timeOffset="7261.0106">10393-81 123 0,'0'0'227'15,"0"0"-12"-15,0 0-8 0,0 0-10 0,0 0-8 16,0 0-7-16,0 0-8 0,0 0-8 0,0 0-5 16,0 0-17-16,0-23-13 0,0 23-5 0,0 0-6 15,0 0-7-15,8-17-12 0,-8 17-6 0,3-11-10 16,0 4-11-16,-3 7-3 0,10-11-12 0,-4 5-1 16,0 1-8-16,-6 5-6 0,13-12-6 0,-2 9-1 15,-2-2-6-15,4-1-2 0,1 1-2 0,2 2-4 16,-1 0-4-16,1-1-2 0,-2 3-3 0,2-1-2 15,-4 0-1-15,5 2 0 0,-17 0-1 0,22 0 3 16,-12 2-6-16,1-2 2 0,-11 0-6 0,18 3 12 16,-11 1-10-16,-7-4-4 0,17 6 1 0,-11-1 1 15,-6-5 0-15,10 13-1 0,-4-6 0 0,-3 4 1 16,0 0 4-16,0 4 2 0,-6-3 4 0,3 6 1 16,-3-1 4-16,-3 0 0 0,-2-1 6 0,3 7 6 15,-7-2 3-15,-2 4-4 0,1-3 7 0,-1 2-1 16,-5-2 12-16,-3 10-16 0,2-11 6 0,-2-1-6 15,-1 1 0-15,4-2-2 0,-5-2 4 0,-7 7-16 16,11-6 20-16,-3-1-13 0,-9 3 2 0,8-4-12 16,-1-1 6-16,3 0-6 0,2-4-3 0,4-1 7 15,-3 0-4-15,5-2 0 0,-1-1-3 0,8-1 2 0,-2-1 1 16,-2-2-7-16,11-3 9 0,-10 7 4 16,1-3 5-16,9-4 14 0,0 0 7 0,0 0 2 0,-13 5 2 15,13-5 8-15,0 0-13 0,0 0-5 0,0 0-6 16,0 0-5-16,0 0-4 0,0 0-1 15,26-26-10-15,-17 17 3 0,5 0-7 0,-1 3-1 0,10-5-7 16,-4 3-4-16,3-2-8 0,4 0-4 0,-2 0-5 16,-8 5-2-16,9-3 6 0,-5-1-6 0,-1 6 5 15,-3-3 4-15,1 5 0 0,-2-3-1 0,1 2 2 16,-5 2 0-16,2-1 3 0,-13 1-8 0,19 1 15 16,-10 1-5-16,2 2 1 0,-2-1-1 0,-3 2-2 15,4 3-1-15,-2 0 5 0,1 2-6 0,0 1 13 16,1 0 4-16,-1 2 5 0,1 2 0 0,4-5 15 15,2 3 3-15,4 2 5 0,2-2 1 0,0-2 5 16,4 0 1-16,0-4 1 0,13 7-8 0,-10-4 16 16,0-5-10-16,4 1 13 0,-4-4 3 0,-3-1 0 15,6-2-6-15,-8 2-1 0,1-2-5 0,-6-1-2 16,1-2-4-16,-1 1 1 0,-2-3-13 0,-1 1-7 16,-7-1-13-16,7-2-24 0,-13 5-32 0,8-1-34 15,-2-1-50-15,-9 5-33 0,0 0-51 0,0 0-55 0,0 0-40 16,0 0-385-16,-15-17-753 0,1 14 334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0:12.4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125 68 175 0,'0'0'167'16,"1"-13"-10"-16,-1 13-15 0,0 0-11 0,3-11-13 15,-3 11-6-15,0 0-13 0,2-13-1 0,-2 13-6 16,0 0 2-16,0-12-10 0,0 12-8 0,3-8-4 16,-3 8 4-16,0 0-4 0,0 0 4 0,0 0 3 15,0 0-9-15,3-12 8 0,-3 12-4 0,0 0-1 16,0 0-7-16,0 0-5 0,0 0 2 0,0 0-6 15,0 0-2-15,0 0 7 0,0 0 2 0,0 0 4 16,0 0 4-16,-27 22 2 0,18-12 0 0,-1 4-2 16,2 1-1-16,-4-2 12 0,2 4-8 0,1 1-1 15,-2 4-1-15,1 2-1 0,2-10-4 0,0 9 2 16,3-5-13-16,1 2 13 0,2-2-5 0,-2-1 1 0,4 1-5 16,0-2 4-16,0 1-8 0,1-1-3 15,2-1 9-15,-1 3-14 0,2-5-8 0,-2 0 1 16,-1-2-4-16,1-4-4 0,1 3-5 0,-1-2-1 15,-2-8 1-15,3 13-1 0,-3-13-6 0,5 13-10 0,-5-13 5 16,4 11-14-16,-4-11-19 0,6 7-19 16,-6-7-16-16,6 8-24 0,-6-8-13 0,9 5-27 15,-9-5-29-15,14 2-33 0,-14-2-41 0,18-4-35 0,-6 1-306 16,1-7-603-16,0 1 267 0</inkml:trace>
  <inkml:trace contextRef="#ctx0" brushRef="#br0" timeOffset="234.7776">232-168 116 0,'0'-13'264'15,"-3"2"-5"-15,-1 3-9 0,4 8-8 0,-5-17-16 16,2 7-19-16,3 10-16 0,-4-10-23 0,4 10-18 15,0 0-15-15,0-17-21 0,0 17-23 0,0 0-18 16,0 0-23-16,0 0-22 0,0 0-33 0,0 0-33 16,0 0-32-16,0 0-40 0,27 26-48 0,-20-14-207 15,-1 0-393-15,5-1 175 0</inkml:trace>
  <inkml:trace contextRef="#ctx0" brushRef="#br0" timeOffset="764.1639">475 412 216 0,'0'0'272'15,"35"-8"-11"-15,-17 6-12 0,-2 1-12 0,9-5-21 16,2 1-17-16,0 3-19 0,1 1-18 0,-1-3-20 16,3 1-15-16,-3 6-14 0,-2-2-17 0,-5-1-26 15,-4 3-27-15,-1-3-30 0,1 1-31 0,-7 2-38 16,8 0-28-16,-8 0-42 0,3-2-33 0,-3 2-201 16,-9-3-388-16,16 0 173 0</inkml:trace>
  <inkml:trace contextRef="#ctx0" brushRef="#br0" timeOffset="557.5427">529 180 4 0,'0'0'263'0,"0"0"-13"0,0 0-11 0,0 0-13 16,0 0-19-16,27-19-11 0,-12 15-7 0,-2 3-20 15,5-1-13-15,-1-3-7 0,2 5-7 0,6 0-9 0,1-1-10 16,2-1-4-16,-9 2-12 0,2 0-3 0,5 0-3 16,-1 2-5-16,-6-1-8 0,-4-1-4 15,3 1-4-15,-3-1-8 0,0 4-6 0,1-4-6 16,-5 0-3-16,1 2-7 0,-12-2-4 0,19 1-2 0,-8 3-6 16,-11-4-12-16,17 2-11 0,-11-1-16 0,-6-1-18 15,12 8-20-15,-12-8-17 0,5 7-34 16,-5-7-30-16,0 0-53 0,-17 16-42 0,7-8-283 0,-3-2-539 15,-5-3 238-15</inkml:trace>
  <inkml:trace contextRef="#ctx0" brushRef="#br0" timeOffset="1407.3747">1152-142 209 0,'-6'-6'249'0,"6"6"-5"0,-5-9-3 15,5 9-8-15,0 0 1 0,-5-11-17 0,5 11-12 16,0 0-3-16,0 0-9 0,-3-11-8 0,3 11-9 15,0 0-19-15,0 0 6 0,0 0-28 0,0 0-8 16,0 0-19-16,0 0-9 0,13-10-4 0,-13 10-15 16,29 4-4-16,-10 0-6 0,11-2-8 0,10 9-4 15,1-6-8-15,0 4 0 0,4 2-10 0,3-3-4 16,0 1-2-16,1 0-2 0,0 0 1 0,-3 1-10 16,0 0 0-16,-4 3-7 0,-3-5 0 0,-12-3 2 15,3 4-4-15,-8 1-4 0,3-3 3 0,-5-2-6 16,-5 2 3-16,-3-4-6 0,-3 0-2 0,-2 3 13 15,2-1-14-15,-9-5-8 0,7 3 11 0,-7-3-3 16,3 10 4-16,-3-10-5 0,0 0 13 0,0 0 3 16,-10 20 3-16,1-12-2 0,2-4 1 0,7-4 0 15,-15 12 3-15,7-1-3 0,1-2 0 0,-2-3-1 16,-2 4 1-16,1 0 4 0,1 0-2 0,-3 1-4 16,0-2 3-16,5 6-3 0,-2-2-1 0,-2 0 0 15,4 0 1-15,1 2-1 0,-2 0-4 0,1-2 5 0,-1 5-4 16,4-5 2-16,-2 1 2 0,0 2-6 0,3-1-2 15,2 3 0-15,-4-2 6 0,4-1-5 0,1-1-2 16,-3 1-3-16,1-1 4 0,-1-1-5 0,3 4 7 16,-3-4-13-16,2 2-7 0,-1 0-18 0,-1-5-14 15,3-10-16-15,-1 24-12 0,1-16-17 0,-2 2-17 16,2-10-19-16,-6 22-18 0,2-12-21 0,1-2-25 16,-3 0-24-16,0 0-25 0,6-8-46 0,-9 11-222 15,9-11-545-15,-11 7 241 0</inkml:trace>
  <inkml:trace contextRef="#ctx0" brushRef="#br0" timeOffset="1654.3811">1476 364 223 0,'0'0'283'16,"-4"-12"-17"-16,4 12-13 0,-5-10-10 0,5 10-23 15,0 0-13-15,14-11-13 0,-6 8-11 0,7-3-10 16,0 4-11-16,3 0-13 0,3 1 0 0,4 1-25 16,2 0-13-16,2 1-12 0,2 1-11 0,-3 3-13 15,-1 0-17-15,3 0-18 0,-3 0-32 0,0 1-19 16,-3 1-34-16,1 0-27 0,-6-1-32 0,-1 0-25 16,2-1-17-16,-1 2-20 0,-1-3-41 0,0 2-198 0,0-2-439 15,-2 0 194-15</inkml:trace>
  <inkml:trace contextRef="#ctx0" brushRef="#br0" timeOffset="1794.2547">2207 445 145 0,'13'1'238'0,"-13"-1"-6"0,9 3-17 0,-9-3-11 15,0 0-2-15,11 8-8 0,-11-8-7 0,1 11-11 0,-1-11-12 16,-1 17-10-16,-4-4-16 0,-1 1-12 0,-1 1-10 16,-8 9-11-16,-3-1-21 0,-7 3-46 0,-2 3-42 15,-2-2-61-15,-3 3-70 0,0-4-284 0,-1-6-455 16,11-2 202-16</inkml:trace>
  <inkml:trace contextRef="#ctx0" brushRef="#br0" timeOffset="2680.2473">3482 18 166 0,'0'0'284'0,"0"0"-10"0,0 0-13 0,7-7-17 15,-7 7-18-15,0 0-20 0,0 0-20 0,0 0-13 16,0 0-21-16,0 0-16 0,0 0-9 0,0 0-5 16,0 0-5-16,0 0-1 0,8 23-5 0,-8-23-2 15,0 23-2-15,3-7 5 0,-2 2-10 0,-1-2 3 16,0 0-5-16,2 2 3 0,1 2-6 0,-2 4-7 15,1-4-6-15,-1 4-2 0,4-1-1 0,-4-2-1 16,2-3-8-16,2 5 13 0,-1-6-15 0,-2 5-10 16,2 2 0-16,-2-3 3 0,2 2-5 0,2-5-8 15,-1 3-2-15,-1 0 1 0,1-4-3 0,1-1 4 16,-2 7-5-16,0-6 1 0,-2 3-8 0,4-4 1 16,-5-1-6-16,-1 1 0 0,-1 0-4 0,2-2 8 15,2 1-12-15,-1-4-1 0,-2-1-4 0,0 4 3 16,-2-1 0-16,-1-3 0 0,3-10 2 0,-4 15-1 0,-8-8 2 15,5 1 4-15,-7 1 1 0,-2-5-1 16,2 1 0-16,-1-2-3 0,-4 0 3 0,0-3-4 0,-1 0-23 16,1-4 5-16,-5 2-1 0,-1-3 3 0,-2-5-1 15,1 7-5-15,1-5 4 0,3 2-10 16,2-4 7-16,2 4-2 0,-7-4-4 0,9-2-8 0,1 4-14 16,-2-3-22-16,2-2-43 0,5-1-21 0,1 0-41 15,0 0-25-15,-1-3-36 0,2 1-48 0,1-4-46 16,2-4-71-16,4 0-272 0,2-2-701 0,4-1 310 15</inkml:trace>
  <inkml:trace contextRef="#ctx0" brushRef="#br0" timeOffset="2880.1832">3355-148 2584 0,'-1'-11'97'0,"1"11"28"16,-3-20-22-16,3 10-15 0,0 10 4 0,-2-21 3 15,2 11-1-15,0 10-7 0,0-16-15 0,0 16-3 16,0-12-10-16,0 12-3 0,0 0-21 0,2-14-14 16,-2 14-13-16,0 0-14 0,0 0-30 0,0 0-24 15,0 0-29-15,25 16-32 0,-17-6-35 0,-2 2-36 16,4-1-31-16,-3 2-244 0,1-2-507 0,-1 3 225 16</inkml:trace>
  <inkml:trace contextRef="#ctx0" brushRef="#br0" timeOffset="3350.0615">3876 443 139 0,'0'0'300'0,"22"1"-10"0,-8-2-11 15,0 1-16-15,6 0-16 0,7 0-22 0,-1-4-26 16,6 8-20-16,-4-3-15 0,12 0-14 0,-8 0-17 0,-4 3-24 15,0 0-30-15,-2 1-36 0,-7 0-30 16,-1-1-35-16,-2-2-39 0,1 3-38 0,-4-2-37 16,2 0-55-16,-6-3-194 0,3 0-415 0,-12 0 184 15</inkml:trace>
  <inkml:trace contextRef="#ctx0" brushRef="#br0" timeOffset="3145.0841">3932 216 151 0,'20'0'282'0,"-11"0"0"15,7-4-6-15,1 3-11 0,0 1-14 0,4-1-16 16,6 0-17-16,-1 1-11 0,0-4-11 0,0 2-16 15,1 1-14-15,-5 1-12 0,-3-3-18 0,2 3 4 16,-3 0-24-16,1 3-17 0,-4-6-5 0,0 3-14 16,3 3-6-16,-4-3-14 0,-2 1-23 0,-12-1-18 15,14 0-30-15,-6 2-27 0,-8-2-24 0,12 7-26 16,-12-7-30-16,1 11-35 0,-1-11-40 0,0 0-75 16,-19 14-197-16,9-7-503 0,-8-4 222 0</inkml:trace>
  <inkml:trace contextRef="#ctx0" brushRef="#br0" timeOffset="3715.4795">4662 283 52 0,'3'-14'305'0,"3"2"-12"15,1-3-15-15,4 3-10 0,0-2-23 0,-2-6-20 16,2 4-21-16,-7 0-21 0,8-2-9 0,2-2-19 0,-2 0-13 16,-5 4-20-16,3-2-1 0,-2 1-20 0,1 0-14 15,1 0-8-15,-5 3-4 0,4 0-8 16,-5 1-8-16,2 1-3 0,-1 2-1 0,-1-1-6 0,-4 11-4 15,3-10 6-15,-3 10-17 0,5-11-8 0,-5 11 7 16,0 0-15-16,6-6 1 0,-6 6-4 0,0 0-3 16,0 0 14-16,0 0-9 0,-9 36 5 0,4-13 4 15,2 0 7-15,3 3 7 0,-1-1 11 0,1 3 2 16,1 3-5-16,-4 3 1 0,5-6-1 0,2 0 8 16,-2-1-8-16,-1 1 2 0,5-1-6 0,-4-1-6 15,2-1-10-15,-2-1 11 0,2 0-5 0,-2-3-9 16,2 0-14-16,-7-1-33 0,6-2-23 0,-6-3-32 15,2 1-26-15,-1-3-33 0,-1 2-30 0,2-3-45 16,-1 3-39-16,-2-6-76 0,4-9-191 0,0 16-559 16,0-16 248-16</inkml:trace>
  <inkml:trace contextRef="#ctx0" brushRef="#br0" timeOffset="4560.0338">5856 470 122 0,'0'0'286'0,"-10"-7"-11"0,7 0-15 0,3 7-19 16,0 0-20-16,-8-10-22 0,8 10-21 0,0 0-18 15,0 0-15-15,0 0-13 0,0 0-14 0,0 0-14 16,0 0-9-16,27-1-8 0,-27 1-5 0,26 7-14 16,-11 0-3-16,-1-3-10 0,3 0-6 0,-1-1-4 15,5 2-2-15,-2-2-6 0,1 0-5 0,7 4 0 16,-2-1-2-16,0-1-4 0,1 1-4 0,2-4 0 16,-3 1 0-16,2 1-4 0,-3 0-3 0,5 0 0 15,-1-4-6-15,-3 0 3 0,-5 1-1 0,-3-2 0 16,3-1-1-16,-2 0 3 0,0 0 6 0,-5-4-1 15,-2 5 3-15,-1-3 6 0,-1 0-4 0,-2-1 2 16,2-3 0-16,-9 8-7 0,5-14 3 0,-5 4-7 16,0 10-1-16,-11-21-4 0,1 6 3 0,1 2 1 15,-4 1-9-15,-4 3 13 0,1-2-12 0,-8-1-2 16,3 0 1-16,-1 1-5 0,2 4-7 0,1 4-10 16,-6-2-7-16,4 3-10 0,1 1-10 0,1-4-14 15,-1 5-19-15,4 3-16 0,-2-1-23 0,3-1-18 0,-1 3-21 16,7-4-29-16,9 0-48 0,-15 5-179 15,15-5-446-15,-10 2 197 0</inkml:trace>
  <inkml:trace contextRef="#ctx0" brushRef="#br0" timeOffset="4154.2572">6004-150 267 0,'0'0'262'0,"4"-7"-11"0,-4 7-18 0,0 0-19 16,6-7-30-16,-6 7-13 0,0 0-25 0,0 0-2 16,0 0-7-16,0 0-2 0,14 16-2 0,-14-16 5 15,6 17-8-15,-6-2 7 0,1 1-4 0,4 0 2 16,-2 8 5-16,1-2-11 0,2 2 3 0,-1 3-8 16,-1 1 10-16,-2-1-7 0,7 9-6 0,-5-8-2 15,0 1-4-15,2 6-13 0,0-9-5 0,-3-1-3 16,-1 4-8-16,2-3-6 0,1 0-1 0,-1-1-10 15,-1-1-3-15,0 1-8 0,2-2-5 0,-4-2-7 16,4 3-1-16,-2-8-6 0,0 3-2 0,-3-4-7 16,3 3-3-16,1-2-7 0,-4-1-15 0,0-2-15 15,0-1-23-15,3 0-26 0,0-4-24 0,-1 3-17 0,-1 0-23 16,-1-2-24-16,0-9-24 0,3 17-32 0,-3-17-27 16,-4 15-41-16,4-15-36 0,0 0-258 0,0 10-612 15,0-10 272-15</inkml:trace>
  <inkml:trace contextRef="#ctx0" brushRef="#br0" timeOffset="5338.3357">7209-60 7 0,'-8'-7'276'0,"8"7"-6"16,0 0-8-16,0 0-16 0,-10-7-13 15,10 7-13-15,0 0-12 0,0 0-13 0,0 0-17 0,0 0-19 16,0 0-12-16,0 0-16 0,0 0-11 16,0 0-15-16,0 0-9 0,31-6-9 0,-16 8-9 0,3 1-8 15,2-1-8-15,3 2-5 0,-3 2-3 0,8 1-11 16,-1-4-2-16,-2 6-2 0,1 0-4 0,-1-2-2 15,2 1-8-15,-3-2-3 0,0 1-2 0,-5-1 0 16,0 2-3-16,-2-2 0 0,1 0-9 0,-2-1 17 16,-1 2 1-16,-2 4-18 0,-2-5 2 0,-2-2-4 15,0-3-4-15,1 3 0 0,-10-4-2 0,9 5 7 16,-9-5-7-16,11 8 4 0,-11-8-4 0,6 7 5 16,-5 2 3-16,-1-9-2 0,5 10 2 0,-5-10 2 15,0 18 9-15,0-9 6 0,0-9 10 0,-5 20-12 16,7-9 0-16,-5 2 10 0,0 0 3 0,3 3 5 15,-3-1 1-15,-3 1 4 0,4 1 1 0,-2-1 3 16,2 7 0-16,-1-4-7 0,0 3 1 0,-1-5 8 16,2 1-5-16,2 0-1 0,-1-1-5 0,-2 1 7 15,3-2-9-15,-2-1 0 0,2-1-3 0,0 3-4 16,-1 0-3-16,1-3-1 0,0-1-6 0,0 1 4 16,1 1-7-16,-2-4 2 0,1 0-8 0,0-11-3 15,0 24-14-15,1-13-11 0,1-2-23 0,-2-9-13 16,3 18-19-16,-2-12-13 0,-1-6-7 0,6 18-28 0,-3-11-18 15,0 1-24-15,-3-8-22 0,6 14-30 0,-6-14-29 16,8 10-36-16,-8-10-246 0,6 5-566 16,-6-5 250-16</inkml:trace>
  <inkml:trace contextRef="#ctx0" brushRef="#br0" timeOffset="5600.0558">7440 413 168 0,'0'0'276'0,"0"0"-5"16,0 0-15-16,-3-12-18 0,3 12-23 0,0 0-18 16,0 0-17-16,14-10-15 0,-14 10-11 0,17-3-12 15,-5 2-14-15,6 1-9 0,-1 0-2 0,2 3-24 16,6 1-6-16,-1-1-13 0,5-2-5 0,-6 3-7 15,6 2-11-15,-5-1-12 0,4 0-26 0,-6-1-19 16,1 6-37-16,2-3-34 0,-8 0-40 0,2 1-44 16,0-5-35-16,-1 4-223 0,-1-3-455 0,0 2 202 15</inkml:trace>
  <inkml:trace contextRef="#ctx0" brushRef="#br0" timeOffset="5744.0498">8225 605 187 0,'0'16'189'0,"0"-6"-11"0,0-10-9 16,-8 22-22-16,2-8-13 0,-3 2-21 0,-7 2-37 0,-10 2-56 15,-6 0-84-15,-4 0-128 0,-10-3-207 16,1-3 91-16</inkml:trace>
  <inkml:trace contextRef="#ctx0" brushRef="#br0" timeOffset="8403.9099">3703 1566 91 0,'0'0'121'0,"9"-6"2"0,-9 6-10 16,0 0-7-16,0 0-7 0,4-7 1 0,-4 7-3 15,0 0-10-15,0 0 5 0,5-11-6 0,-5 11 3 16,0 0-1-16,0 0-1 0,0 0-3 0,1-14-2 0,-1 14 0 16,0 0 0-16,0 0-2 0,0 0-1 0,0 0 3 15,0 0-5-15,0 0 0 0,-6-14-1 16,6 14-4-16,0 0 1 0,0 0-3 0,0 0-3 15,0 0 0-15,0 0-6 0,-1-11 6 0,1 11-6 0,0 0-7 16,0 0 1-16,0 0-5 0,0 0-5 0,0 0-5 16,0 0-6-16,0 0-2 0,0 0-3 0,0 0-4 15,0 0-3-15,0 0-4 0,0 0 1 0,0 0 2 16,0 0 0-16,0 0 0 0,0 0 4 0,0 0 0 16,0 0 1-16,0 0 5 0,0 0 5 0,4 37 7 15,-4-37 2-15,2 20-6 0,-1-7 3 0,2-4-2 16,-1 5 5-16,-1-1-3 0,1 1-2 0,1 1 7 15,-2-2-2-15,1 4 0 0,1-4 3 0,-2 1-3 16,-1 2 6-16,0-1-9 0,-1 1-1 0,2-1 1 16,-1 0 3-16,0-3-4 0,0 3 2 0,1-6-4 15,-1 6-5-15,2-2 0 0,1-2 11 0,-3-11-8 16,0 23 1-16,3-13-1 0,0 1 3 0,-2 2-5 16,-1-2 4-16,5 0-1 0,-4-3 6 0,1 2-9 0,-1 3-3 15,2-4-4-15,-3 3 2 0,2 1-2 16,-2-13 0-16,4 17-7 0,-2-8 1 0,-1 2-5 15,-1-11 5-15,2 14-5 0,1-3 3 0,-3-11-1 0,1 17-2 16,-1-10-3-16,0-7-3 0,2 13 1 0,-2-13-2 16,3 13 0-16,-3-13-2 0,0 15 3 15,0-15 0-15,1 8 7 0,-1-8-13 0,0 0 2 0,0 13 0 16,0-13 2-16,0 0 0 0,0 11 4 0,0-11 3 16,0 0 10-16,0 0 2 0,-12 10 4 0,12-10-1 15,-16 0 2-15,16 0 1 0,-19 3 7 0,1-3-9 16,4-3-1-16,1 3-3 0,-5-2-2 0,3 2 1 15,0-1-3-15,-1 0-2 0,1-3 0 0,-3 4-7 16,4-3 1-16,1 0-3 0,3 2 0 0,10 1-2 16,-23-2-1-16,13 1-4 0,-2-2-8 0,12 3-11 15,-18 0-12-15,18 0-13 0,-17-1-22 0,17 1-17 16,-13-6-28-16,7 0-23 0,6 6-35 0,-13-8-34 0,7 0-39 16,6 8-43-16,-8-15-55 0,2 3-342 0,2-5-730 15,1 3 323-15</inkml:trace>
  <inkml:trace contextRef="#ctx0" brushRef="#br0" timeOffset="8636.38">3622 1176 145 0,'-3'-13'317'0,"0"2"-11"0,3 11-23 0,-3-18-19 16,0 9-20-16,3 9-18 0,-1-13-25 0,1 13-25 16,0 0-31-16,-3-13-25 0,3 13-28 0,0 0-26 15,0 0-32-15,0 0-35 0,0 0-32 0,0 0-41 16,0 0-43-16,16 35-58 0,-11-19-196 0,2-3-399 16,5 0 176-16</inkml:trace>
  <inkml:trace contextRef="#ctx0" brushRef="#br0" timeOffset="8992.7788">4289 1612 161 0,'0'0'281'0,"0"0"-12"16,0 0-15-16,10-28-7 0,-10 28-26 0,20-7-16 16,-10 4-13-16,4-4-6 0,0 5-13 0,1 0-11 0,2 2-6 15,-1-3-10-15,1 3-3 0,-1 0-5 0,2 0-13 16,-5-2-10-16,7 4-13 0,-4-4-3 0,0 2-3 16,-2 2-11-16,2-2-10 0,-4 0-4 0,3 3-3 15,-1-3-7-15,2 2-7 0,-6 0-12 0,-10-2 2 16,20 6-6-16,-8-5-7 0,-5 1-8 0,-7-2 0 15,18 5-4-15,-12-2-12 0,-6-3-15 0,13 5-11 16,-5-2-19-16,-8-3-17 0,12 8-29 0,-9-3-24 16,-3-5-24-16,4 10-25 0,-4-10-25 0,0 0-30 15,-13 18-64-15,1-15-198 0,0 1-513 0,-1 0 228 16</inkml:trace>
  <inkml:trace contextRef="#ctx0" brushRef="#br0" timeOffset="9199.6763">4369 1794 267 0,'0'0'263'0,"15"2"-10"0,0-4-5 0,2 2-13 16,-1 0-14-16,3-4-13 0,2 4-16 0,5-4-13 16,-1 7-16-16,-6-6-19 0,1 1-13 0,-1 4-14 0,1-2-16 15,-4 3-11-15,2-3-23 0,-3 1-20 16,-3 1-31-16,1 0-30 0,-1 0-31 0,-12-2-40 15,15 3-35-15,-8-2-34 0,-7-1-52 0,0 0-181 0,21-3-419 16,-21 3 187-16</inkml:trace>
  <inkml:trace contextRef="#ctx0" brushRef="#br0" timeOffset="9529.8901">5048 1525 144 0,'1'-11'273'0,"4"-2"-6"0,-1-1-11 0,1 3-10 15,-1-2-22-15,1 4-7 0,-2 2-5 0,-3 7-4 16,4-16-9-16,-2 9-17 0,-2 7-11 0,4-11-13 16,-4 11-4-16,0 0-14 0,6-10-12 0,-6 10-16 15,0 0-10-15,5-8-11 0,-5 8-11 0,0 0-9 16,0 0-6-16,0 0-3 0,0 0 0 0,9 22 8 15,-6-11 11-15,1-2-3 0,2 8 6 0,-3 1-1 16,1-1 12-16,5 5 2 0,-1 1-4 0,2-1-8 16,-2 3-9-16,-1-1-7 0,1-2-6 0,2 6-7 15,-2-6 2-15,-5 4-16 0,6 1-15 0,-5-3-31 0,0-1-40 16,-2 1-27-16,1 3-48 0,-6-2-43 16,-3-1-49-16,2-3-68 0,-7 0-100 0,4-5-240 15,-5 0-670-15,3-3 296 0</inkml:trace>
  <inkml:trace contextRef="#ctx0" brushRef="#br0" timeOffset="10450.8938">3601 2929 272 0,'0'0'265'0,"0"0"-11"16,0 0-12-16,0 0-12 0,0 0-10 0,0 0-25 16,0 0-12-16,0 0-19 0,0 0-12 0,0 0-10 15,0 0-11-15,0 0-10 0,0 0-5 0,0 0-13 16,0 0-3-16,0 0-14 0,0 0-3 0,0 0-9 16,0 0-3-16,0 0-4 0,0 0-1 0,27 7 1 15,-27-7-8-15,2 17 10 0,-2-8-14 0,0-9-2 16,0 20-2-16,3-9-3 0,-2 5 6 0,-2-3-4 15,2 0-1-15,-1 2-5 0,2-1-5 0,1 3 6 0,-2-3-3 16,1 0-1-16,-2 0-8 0,4 3 6 16,-2-3 1-16,2 2 2 0,-1-3-9 0,-3 0-1 15,1 2 1-15,4-2 1 0,-1 0 0 0,-1 5 6 0,-1-6-10 16,1 5 7-16,0-4-9 0,1 1-2 0,-1 1 12 16,-3-1-12-16,0 1-1 0,3-2-4 0,-1 1 1 15,-2-1 0-15,1 1 0 0,2 0-4 0,0 0 8 16,-3-7-7-16,3 4-5 0,-3-11 1 0,0 19-3 15,0-11 1-15,0-8-2 0,0 18 1 0,0-18-1 16,2 7 2-16,-2-7 1 0,0 14 6 0,0-14 6 16,0 0 5-16,0 0 9 0,-6 14 0 0,6-14-3 15,0 0-3-15,-11 1 0 0,11-1-3 0,-13 0-3 16,13 0-2-16,0 0-2 0,-22-3-3 0,22 3-2 16,-15-2 7-16,4-4-9 0,2 2-1 0,9 4-9 15,-19-8-2-15,8 2-14 0,-2 2-16 0,0-2-28 16,4-1-34-16,1-1-38 0,-4-2-30 0,0-3-40 15,3 1-54-15,-4-1-53 0,1-2-112 0,3-7-221 16,-1-1-687-16,1 2 304 0</inkml:trace>
  <inkml:trace contextRef="#ctx0" brushRef="#br0" timeOffset="10646.7094">3551 2659 191 0,'-3'-10'290'0,"3"10"-28"0,-6-14-30 15,6 14-25-15,-5-11-25 0,5 11-49 0,0 0-44 16,0 0-31-16,0 0-29 0,0 0-52 0,0 0-52 16,0 0-188-16,0 0-284 0,0 0 126 0</inkml:trace>
  <inkml:trace contextRef="#ctx0" brushRef="#br0" timeOffset="10971.7519">4332 3029 92 0,'0'0'283'0,"27"-3"-8"16,-9 2-15-16,-5 0-10 0,5-1-23 0,-3 1-21 16,0-1-21-16,3 2-12 0,-2 0-23 0,-2 0-13 15,2 0-12-15,-1 2-13 0,0-2-12 0,1 1-9 16,-16-1-18-16,17 3-14 0,-7-2-22 0,-1 2-26 15,-9-3-21-15,17 6-28 0,-10-1-18 0,-7-5-18 16,7 10-20-16,-7-10-28 0,2 7-31 0,-2-7-71 16,0 0-123-16,0 0-373 0,-19 15 165 0</inkml:trace>
  <inkml:trace contextRef="#ctx0" brushRef="#br0" timeOffset="11138.3048">4353 3201 202 0,'24'5'222'16,"-12"-5"-12"-16,-12 0-17 0,27 0-21 0,-14-3-17 15,6 6-11-15,-2-3-24 0,2 1-29 0,1 1-33 0,-1 0-46 16,0 0-54-16,1-4-66 0,-1 4-131 0,-2-2-258 16,2 0 115-16</inkml:trace>
  <inkml:trace contextRef="#ctx0" brushRef="#br0" timeOffset="11798.7482">5102 3024 75 0,'7'-7'175'0,"2"1"-2"16,0-1-21-16,-2 2-9 0,1-1-19 0,5 0-9 0,-1 2-9 15,2-2-12-15,-1 2-7 0,2-1-6 16,1-1-6-16,-2 4-2 0,1 1-5 0,-2-2-3 15,4 2-9-15,-17 1-3 0,20-2-3 0,-12 2 0 0,-8 0-5 16,16 6-1-16,-7-5 3 0,-9-1-4 0,11 2 0 16,-11-2-1-16,10 11 2 0,-10-11 3 15,6 11 7-15,-6-11 2 0,3 13-1 0,0-9-3 16,-3-4 9-16,-4 18 10 0,4-18 0 0,-5 20-4 0,2-13-3 16,2 8-1-16,-4-5-5 0,-2 4 0 0,1-2 1 15,-2 3-4-15,2-4 0 0,-1 5-5 0,1-4 1 16,-5-2-4-16,3 4 5 0,-1-3-9 0,-3 4 0 15,0-5-8-15,3 0 1 0,-5 1-6 0,2-3-3 16,0 1 0-16,4 1-2 0,-3-5-1 0,2 2-7 16,2-1 3-16,-2-1-5 0,9-5-2 0,-11 9 1 15,5-5 0-15,6-4-1 0,-10 7 1 0,10-7-2 16,0 0 1-16,0 0-1 0,0 0-3 0,0 0-1 16,0 0-3-16,0 0-4 0,0 0 0 0,0 0-5 15,0 0-4-15,0 0-4 0,0 0-4 0,13-35 3 16,-13 35-1-16,14-5 1 0,-4 2-1 0,-10 3 3 15,17-3-1-15,-17 3 3 0,17-4-1 0,-5 3 2 16,-12 1-1-16,23 0 9 0,-10-2-7 0,1 2 2 16,-2 2 4-16,2-1 1 0,3-2-4 0,-2 1 1 15,4 0 9-15,-4 1-8 0,4 3 4 0,-4-1-2 16,3 0-3-16,-3-1 2 0,3 1-9 0,-3-1-9 16,1 3-15-16,-5-4-13 0,1 1-26 0,-5 1-23 0,4 3-31 15,-11-6-35-15,16 1-40 0,-16-1-69 0,0 0-151 16,6 4-456-16,-6-4 202 0</inkml:trace>
  <inkml:trace contextRef="#ctx0" brushRef="#br0" timeOffset="12713.8929">3719 4503 192 0,'0'0'269'16,"0"0"-10"-16,3-11-14 0,-3 11-14 0,0 0-17 0,0 0-13 16,3-12-20-16,-3 12-22 0,0 0-14 0,0 0-10 15,0 0-10-15,0 0-8 0,0 0-8 0,0 0-6 16,0 0-6-16,15 25-2 0,-12-15-5 0,1-2 4 15,1 5 0-15,-2 0-11 0,1 2 5 0,2-1-2 16,-3 0-4-16,2 2-2 0,-4-2 0 16,1 2-6-16,2-1 2 0,-2 1-1 0,2-1-6 0,-1-3-2 15,0 4-5-15,-3-1-6 0,3 1 6 0,0 0-6 16,0-1 1-16,-1-1-3 0,1 3-4 0,-2-1-2 16,1-1-8-16,1-2 1 0,-2 3-2 0,-1 2-4 15,0-2 3-15,5-1-9 0,-4 1-1 0,1-2-5 16,2 1 2-16,-3-1-5 0,4 3-3 0,-4-4 3 15,1 1-1-15,-2 1-2 0,4-2-10 0,-2-5 9 16,4 7 2-16,-5-6-5 0,1 1-2 0,1-2 0 16,-3-8 2-16,3 15-9 0,-3-15 10 0,3 11-10 15,-3-11 7-15,0 0-3 0,0 11-1 0,0-11 1 0,0 0 5 16,0 0 6-16,0 0-5 0,0 0-2 0,-9 13 1 16,9-13-7-16,-17 0 3 0,17 0-6 15,-17-4 2-15,17 4 3 0,-21-9-2 0,12 6-10 0,-2-3-8 16,-5-1-25-16,1 0-17 0,5-3-19 0,-4 1-24 15,1-2-23-15,-4 0-36 0,1-4-37 0,-2-3-53 16,3-2-78-16,-4-2-308 0,1-2-683 0,-5-3 302 16</inkml:trace>
  <inkml:trace contextRef="#ctx0" brushRef="#br0" timeOffset="12905.8558">3815 4191 2351 0,'0'-17'28'0,"0"17"-22"0,-3-14-4 15,3 14 0-15,0-11-7 0,0 11 7 0,0 0-9 16,0-17-13-16,0 17-4 0,0 0-16 0,0 0-17 16,0 0-30-16,0 0-37 0,0 0-76 0,0 0-105 15,0 0-330-15,0 0 146 0</inkml:trace>
  <inkml:trace contextRef="#ctx0" brushRef="#br0" timeOffset="13179.9687">4286 4472 232 0,'13'-2'282'0,"-13"2"-11"16,18-1-10-16,-3-1-17 0,-3 4-25 0,3-2-20 16,1 1-17-16,-5-1-24 0,7 0-12 0,0 2-15 15,-2-2-10-15,2 0-14 0,-2 1-11 0,1 2-14 0,-1-3 0 16,2 1-13-16,-5 3-10 0,2 0-11 0,-3-1-15 16,0-3-16-16,-12 0-23 0,17 4-18 0,-7-2-28 15,-10-2-23-15,12 2-30 0,-12-2-22 0,9 2-34 16,-9-2-72-16,0 0-143 0,0 0-408 0,0 0 181 15</inkml:trace>
  <inkml:trace contextRef="#ctx0" brushRef="#br0" timeOffset="13371.1035">4348 4659 59 0,'0'0'281'0,"0"0"1"0,21 6-11 0,-12-5-17 15,3 2-17-15,3-2-17 0,5 1-20 0,-1-2-22 16,0 1-18-16,8 1-13 0,0 3-20 0,-2-2-22 16,-5 0-36-16,-5-3-35 0,4 4-42 0,2-3-44 15,-2 3-46-15,-1-2-48 0,-1-2-241 0,1 4-419 16,-4-4 185-16</inkml:trace>
  <inkml:trace contextRef="#ctx0" brushRef="#br0" timeOffset="14012.6626">5212 4379 51 0,'0'0'247'0,"9"-9"-15"0,-9 9-11 16,13-4-22-16,-2 3-15 0,-11 1-15 0,19-6-16 16,-4 6-8-16,3 0-10 0,-3 0-2 0,0 0-9 15,1 0-6-15,-1 0-6 0,-1 2-4 0,0 3-9 16,-3-2-10-16,-1 1-6 0,-1 2-8 0,-1-2-7 15,-1 3-1-15,-1-1 0 0,-6-6-2 0,2 11-5 16,-2-11 5-16,0 14-2 0,0-14-3 0,-8 14 2 16,1-7-5-16,-1 1 0 0,-2 2-5 0,-2-1-5 0,2-4-7 15,-1 5-2-15,2-3-5 0,2 0-4 16,-2-1-2-16,0-1 0 0,1 1-2 0,2 1-7 16,6-7 0-16,-13 8-1 0,13-8-3 0,-6 6-2 0,6-6-2 15,-8 9 2-15,8-9-5 0,-1 8 0 0,1-8 0 16,0 0-4-16,0 0-4 0,7 15 3 0,-7-15-5 15,11 9 3-15,-11-9-3 0,13 5 3 0,-4 2-4 16,0-5 0-16,2 2 1 0,-2 0-2 0,0-1 3 16,1 1 0-16,-1-1 0 0,1 5-1 0,4-3 6 15,-1 3-3-15,1-1 2 0,-1-2 10 0,0 2 12 16,1-1-4-16,-1 1 11 0,-1 1 6 0,2 2-1 16,-2-4 10-16,-2 3 0 0,2-1 4 0,0 1-1 15,-5-4-1-15,-1 4 0 0,-3-2 1 0,-3-7-3 16,6 10-4-16,-6-10-5 0,3 11 10 0,-3-11-5 15,-3 13 0-15,3-13-1 0,-16 9 2 0,2-5-8 16,-2 3-5-16,-3-4-7 0,-1 2-6 0,-2-1-20 16,-3-2-8-16,-1 2-23 0,8 0-27 0,-4-3-21 0,0 5-22 15,-4-4-23-15,5 1-31 0,2-2-30 0,0 0-32 16,1 2-46-16,1-3-314 0,-2-3-626 16,1 2 277-16</inkml:trace>
  <inkml:trace contextRef="#ctx0" brushRef="#br0" timeOffset="15066.1014">3858 6223 164 0,'-3'-11'192'0,"3"11"-2"0,-2-11-2 16,2 11-5-16,5-10-8 0,-5 10-9 0,0 0-2 15,0 0-9-15,-3-17-5 0,3 17-5 0,0 0-6 16,0 0-4-16,0 0-9 0,0 0-11 0,0 0-9 16,0-15-11-16,0 15-6 0,0 0-1 0,0 0 3 15,0 0 1-15,0 0-3 0,0 0 3 0,0 0 0 16,0 0-8-16,-8 34 6 0,8-34 10 0,-1 16 1 16,-1-8-3-16,2 4-9 0,0-12 6 0,-3 24 1 0,6-13-8 15,-3 3-6-15,0 0 6 0,2 0 2 0,-1 0-4 16,4-1-6-16,-2 1-1 0,-3 1-1 0,4-2-4 15,-1 2-3-15,3-1-6 0,0 1-2 0,2-2-1 16,1 1-7-16,-5-1-2 0,2 1-6 0,2-4-2 16,0 5-2-16,-3-5-4 0,4 5-2 0,-5-5-6 15,1 3-5-15,1-2 1 0,0 1-1 0,-5-1 0 16,4-2-3-16,-2 6 1 0,0-7-2 0,0 7 2 16,-2-5 1-16,-1-10-1 0,3 17 0 0,-3-5 0 15,-3 1-4-15,3-13 5 0,-1 18 4 0,-1-8-1 16,1-1 0-16,1-9 0 0,-9 16 5 0,4-9-2 15,-4-1 4-15,3 1-1 0,-1-2-1 0,7-5-2 16,-16 12 3-16,5-8-3 0,2-1-2 0,9-3 0 16,-21 2 0-16,11 1-5 0,10-3-5 0,-20 2 3 0,20-2-3 15,-16 5-4-15,16-5 2 0,-13 0-5 16,13 0 3-16,-14 0-2 0,14 0-4 0,0 0-6 0,-18-7-4 16,18 7-13-16,-12-4-9 0,12 4-30 0,-9-7-24 15,9 7-26-15,-12-7-33 0,8 0-22 0,4 7-38 16,-4-17-30-16,-2 8-41 0,1 0-41 0,2-4-52 15,-1 1-370-15,2-4-790 0,2-2 349 0</inkml:trace>
  <inkml:trace contextRef="#ctx0" brushRef="#br0" timeOffset="15260.1472">3846 5950 294 0,'0'0'280'0,"1"-14"-30"0,-1 14-24 16,2-12-23-16,-2 12-19 0,0 0-29 0,4-11-24 15,-4 11-30-15,0 0-39 0,0 0-40 0,0 0-50 16,15 19-41-16,-9-12-72 0,-6-7-138 0,6 16-302 16,0-8 135-16</inkml:trace>
  <inkml:trace contextRef="#ctx0" brushRef="#br0" timeOffset="15548.2318">4353 6289 23 0,'0'0'289'0,"12"1"-4"0,-12-1-11 0,18-1-5 15,-3 2-12-15,0-1-9 0,3 0-15 0,-1 0-13 16,-2 0-6-16,3 0-17 0,0 0-20 0,0 2-7 16,3 1-11-16,0-3-17 0,-5 0-19 0,4 0-5 15,-6 0-12-15,1 2-18 0,2-2 2 0,-2 3-14 0,-3-3-16 16,-12 0-12-16,19 1-16 0,-19-1-31 16,13 1-18-16,-13-1-29 0,0 0-25 0,11 4-28 15,-11-4-28-15,0 0-36 0,0 0-37 0,0 0-49 16,0 0-240-16,-27 14-528 0,17-13 235 0</inkml:trace>
  <inkml:trace contextRef="#ctx0" brushRef="#br0" timeOffset="15733.1424">4413 6450 30 0,'0'0'262'0,"0"0"-10"15,0 0-14-15,0 0-6 0,25 8-14 0,-13-8-12 16,6 0-12-16,-3 1-16 0,6-1-20 0,-2 3-15 15,8-3-16-15,-8 0-12 0,8 1-16 0,-8 3-23 16,1-4-27-16,-4 0-26 0,4 3-35 0,0-3-40 16,-2 4-38-16,0-4-54 0,2-1-72 0,-10-2-132 15,7 2-377-15,-7-1 167 0</inkml:trace>
  <inkml:trace contextRef="#ctx0" brushRef="#br0" timeOffset="16116.1227">5145 6114 123 0,'0'0'296'0,"0"0"-3"15,1-11-17-15,-1 11-19 0,0 0-23 0,0 0-26 16,0 0-16-16,0 0-16 0,0 0-14 0,0 0-2 15,0 0-12-15,0 0-6 0,0 0 2 0,8 28-10 0,-8-28 1 16,0 20-3-16,0-12 1 0,0-8-3 16,-2 21-9-16,1-7-7 0,1 0-4 0,-3-2 0 15,3 1-5-15,0-13-7 0,0 21-8 0,0-11-1 16,3 1-3-16,-3-11-7 0,3 20-4 0,-2-9 1 0,4-4-12 16,1 1 7-16,-3 1-14 0,3-2-3 0,1 2-4 15,2-3-5-15,2 3-2 0,-1-5-7 0,3 3-2 16,1-2-4-16,1 1-4 0,0-3-9 0,1 0-8 15,0 2-15-15,1-2-16 0,-2 0-18 0,3 0-15 16,-3-2-30-16,3 2-15 0,-5-3-19 0,-3 0-29 16,2 3-27-16,-12-3-38 0,24-7-35 0,-9 1-40 15,-3 2-63-15,-5-3-202 0,2-4-598 0,-1 2 265 16</inkml:trace>
  <inkml:trace contextRef="#ctx0" brushRef="#br0" timeOffset="16349.2313">5562 6181 233 0,'0'0'268'0,"0"0"-16"0,0-11-20 0,0 11-18 15,0 0-18-15,0 0-13 0,0 0-1 0,0 0 6 0,0 0 0 16,0 0 2-16,0 0-3 0,-4 41 4 0,4-25 6 16,-1-3-15-16,1 6-1 0,1-1-6 0,3 0-3 15,-2 3-16-15,1 4-14 0,1-1-12 0,2 0-13 16,0 2-8-16,2 0-17 0,-2 2-10 15,0-3-4-15,0 3-40 0,3-1-34 0,-2 1-36 0,1-3-34 16,-2 8-30-16,-1-3-43 0,0-5-43 0,-4 2-51 16,5-2-64-16,-6-8-289 0,0 7-634 0,-3-6 280 15</inkml:trace>
  <inkml:trace contextRef="#ctx0" brushRef="#br0" timeOffset="17395.7441">3818 7723 191 0,'0'0'272'16,"0"0"-15"-16,0 0-8 0,0 0-17 0,0 0-9 15,0 0-20-15,0 0-20 0,0 0-19 0,0 0-18 16,0 0-11-16,0 0-14 0,0 0-8 0,0 0-9 15,0 0-8-15,0 0-2 0,0 0 5 0,0 0-2 0,0 0 6 16,0 0-5-16,0 42-4 0,-3-32-4 16,0 5 3-16,0-6 0 0,1 8-11 0,1-2 5 15,-2 2-2-15,3-2 2 0,-2 2-2 0,2 1-4 0,2 2 1 16,-2-3-4-16,0 0 0 0,0 1-2 0,3 0 5 16,-2-1-6-16,4-1 1 0,-4 2-9 0,5-3 4 15,-3 1-9-15,1 3 1 0,-2-5-5 0,2 3-11 16,-1-3-1-16,3 3 0 0,-1-1-2 0,-5-3-6 15,3 1-5-15,1-1-1 0,1 2-2 0,-4-2-2 16,1 0-2-16,-4-2 0 0,4 3 0 0,-2-3-8 16,0-11-1-16,0 18-3 0,1-10 2 0,-1-8 1 15,-3 18 8-15,3-18 15 0,-1 13 2 0,1-13-3 16,-5 13 1-16,5-13 0 0,0 0 1 0,-6 11-2 16,6-11 0-16,-9 7-4 0,9-7-2 0,-12 2-6 15,12-2 0-15,-17 4-6 0,17-4-1 0,-15 0-1 16,15 0 3-16,-18-4-7 0,18 4-2 0,-17-2-2 0,7-2-2 15,10 4 0-15,-19-6-5 0,11 1-3 0,8 5-4 16,-16-9-9-16,8 4-9 0,-2-1-7 16,1-1-12-16,3 1-19 0,-5-1-13 0,2-4-21 0,2 0-12 15,0 2-33-15,-2-3-23 0,0 0-16 0,-2-3-27 16,2-1-29-16,5-2-38 0,-5-2-42 0,3-4-73 16,-2-13-235-16,4 12-672 0,2-6 297 15</inkml:trace>
  <inkml:trace contextRef="#ctx0" brushRef="#br0" timeOffset="17593.336">3634 7323 47 0,'0'-15'379'0,"2"-1"-34"0,1 3-35 15,-3 0-29-15,1 3-24 0,-1 10-18 0,2-15-28 16,-2 15-17-16,1-12-28 0,-1 12-28 0,0 0-28 15,10-3-25-15,-10 3-37 0,0 0-31 0,0 0-41 0,14 25-46 16,-11-16-47-16,6 3-62 0,-5 2-228 0,7 0-440 16,-4 1 195-16</inkml:trace>
  <inkml:trace contextRef="#ctx0" brushRef="#br0" timeOffset="17915.0266">4389 7772 253 0,'21'0'278'0,"-8"3"-6"16,2 0-2-16,-2-6-12 0,7 6-14 0,-2-3-8 15,-2 0-14-15,3 0-11 0,-1-3-14 0,-1 3-13 16,-1 3-13-16,-1-3-24 0,-3 0-13 0,4 1-7 16,-4-2-15-16,0 2-12 0,-12-1-6 0,18 0-13 15,-18 0-8-15,15 1-10 0,-15-1-9 0,14 2-15 16,-14-2-16-16,11 3-20 0,-11-3-24 0,9 4-23 0,-9-4-19 16,0 0-26-16,0 0-28 0,0 0-34 15,-9 20-37-15,9-20-35 0,-11 8-269 0,0-4-533 16,2 2 236-16</inkml:trace>
  <inkml:trace contextRef="#ctx0" brushRef="#br0" timeOffset="18087.7147">4463 7991 196 0,'0'0'271'0,"0"0"-13"0,0 0-11 0,0 0-13 0,29 3-15 15,-29-3-17-15,26-3-19 0,-9 3-16 0,4-1-17 16,-2 2-18-16,1-1-12 0,-1-1-24 0,2 1-26 15,4 0-34-15,-4 1-33 0,-5 2-37 0,1-3-37 16,2 1-45-16,-2-1-62 0,2 2-187 0,-4-4-394 16,4 1 175-16</inkml:trace>
  <inkml:trace contextRef="#ctx0" brushRef="#br0" timeOffset="18757.4025">5379 7806 197 0,'-9'8'211'16,"9"-8"-11"-16,-6 8-11 0,6-8-7 0,-4 10-10 0,4-10-10 16,-6 12-8-16,6-12-7 0,-2 9-6 0,2-9-10 15,0 0-5-15,-1 16-7 0,1-16-6 0,-3 11-6 16,3-11-3-16,0 14-6 0,0-14-6 0,3 10-7 15,-3-10-3-15,3 13-10 0,-3-13-6 0,6 15-1 16,-5-11-8-16,-1-4-3 0,11 15-3 0,-4-9-5 16,-1 3-6-16,0-3-3 0,1 3-3 0,2 0-4 15,3 2 1-15,-1 2-2 0,-1-2-1 0,2 1-3 16,2-2 3-16,-4 0-3 0,0 3 3 0,1-4-1 0,-4 4 3 16,5-2-4-16,-3 0 7 0,-1 2-4 0,-2-6-2 15,1 4 2-15,-2 0 4 0,-2-2-5 16,0 0 0-16,-1-1 2 0,-2-8 0 0,0 16 1 15,0-16 7-15,-2 13-3 0,-4-7 2 0,6-6 0 0,-15 8-7 16,4-4-3-16,-1 2-2 0,2-5-2 0,-4 2-10 16,1 0-16-16,-3 1-20 0,1-3-18 0,1 0-25 15,-1-1-27-15,3 1-25 0,12-1-34 0,-26 4-37 16,15-4-53-16,11 0-305 0,-22-4-591 0,10 3 262 16</inkml:trace>
  <inkml:trace contextRef="#ctx0" brushRef="#br0" timeOffset="18368.8547">5421 7749 248 0,'12'-5'268'0,"-12"5"-11"16,13-3-12-16,-13 3-13 0,18-1-15 0,-6 1-15 15,-12 0-17-15,22-4-16 0,-10 4-16 0,3-2-15 16,0 4-12-16,3-2-18 0,-3 0-8 0,1-3-14 15,1 4-2-15,-1-2-13 0,1 2-7 0,-3-1-10 16,3-1-12-16,-2 2-20 0,-5 1-18 0,4-1-20 16,-14-1-22-16,19-1-35 0,-19 1-36 0,0 0-44 15,15-2-75-15,-15 2-182 0,0 0-444 0,0 0 196 16</inkml:trace>
  <inkml:trace contextRef="#ctx0" brushRef="#br0" timeOffset="19939.7074">3788 9376 98 0,'0'0'226'15,"0"0"-10"-15,-3-12 1 0,3 12-6 0,0 0-5 16,0 0-9-16,1-16-9 0,-1 16-10 0,0 0-9 16,0 0-6-16,3-11-12 0,-3 11-12 0,0 0-7 15,0 0-19-15,0 0-12 0,0 0-10 0,0 0-7 16,0 0-11-16,0 0 0 0,0 0 4 0,0 0-1 15,0 0-1-15,0 0-2 0,0 0 1 0,-1 39 1 16,1-25-1-16,0 1-1 0,-2-2-2 0,1 3 8 16,2 0-4-16,-1 1-3 0,0 0-1 0,0-2-1 15,0 5-6-15,2-4 11 0,-1 2-8 0,-1 0 3 0,5-2-10 16,-5 1-6-16,4-3-3 0,-1 3 0 16,-1-2 2-16,1 0 4 0,-2 0-7 0,4 0-6 0,-4-2-3 15,4 1-1-15,-4 1-2 0,1-2 2 0,-1 1-7 16,2 0-3-16,-3-3-3 0,0-1 2 0,3 1-5 15,0 4-1-15,-3-6-1 0,1 2-2 0,2 2 0 16,-3 2-6-16,0-2 2 0,0 0-1 0,5-5 0 16,-5 7 0-16,1-2-4 0,2 0-1 0,-3-2-5 15,0-11 4-15,2 14-4 0,-2-14 0 0,-2 14 1 16,2-14-1-16,0 16 4 0,0-16 2 0,0 14 2 16,-4-6 3-16,4-8-1 0,-2 12 6 0,2-12 3 15,-6 10 3-15,6-10-1 0,-6 10 5 0,6-10 5 16,-8 8 3-16,8-8 7 0,-11 2-5 0,11-2-3 15,-13 4-2-15,13-4 4 0,-18 3-2 0,18-3-1 16,-14 0-3-16,14 0-4 0,-13 0 1 0,13 0-4 16,-13-3-4-16,13 3-1 0,-15-3 0 0,15 3-3 0,-12-7-4 15,12 7-1-15,-11-7-5 0,11 7-1 0,-12-6-10 16,6 1-7-16,6 5-7 0,-10-10-11 0,10 10-17 16,-11-10-10-16,5 0-25 0,-1 0-28 0,1 1-18 15,0-2-23-15,0-4-12 0,-1 2-21 0,1-3-23 16,0 1-28-16,3-2-29 0,-3-1-27 0,0-4-60 15,-5-4-284-15,8-2-683 0,2 0 302 16</inkml:trace>
  <inkml:trace contextRef="#ctx0" brushRef="#br0" timeOffset="20175.6296">3753 8911 251 0,'2'-9'312'0,"1"-4"-17"16,0 2-16-16,-3 11-17 0,1-18-12 0,2 8-18 15,-3 10-21-15,2-15-23 0,-2 15-11 0,1-12-26 0,-1 12-14 16,0-11-31-16,0 11-23 0,0 0-22 0,0 0-15 16,0 0-24-16,0 0-20 0,0 0-26 0,0 0-29 15,0 0-27-15,0 0-28 0,0 0-28 0,3 37-47 16,-1-26-231-16,-1 0-448 0,4 3 199 0</inkml:trace>
  <inkml:trace contextRef="#ctx0" brushRef="#br0" timeOffset="20732.1159">4706 9618 233 0,'0'0'233'16,"0"0"-12"-16,0 0-7 0,0 0-8 0,0 0-11 15,0 0-14-15,0 0-20 0,23 8-14 0,-11-6-14 0,-12-2-10 16,24 0-15-16,-8 0-9 0,0 4-11 15,1-3-8-15,-2-1-12 0,3 1-16 0,-3-1-24 16,2 1-22-16,-2 3-26 0,-3-2-25 0,-1-2-33 0,5 1-35 16,-1-2-28-16,0 1-73 0,-3-2-114 15,3 2-355-15,1-4 157 0</inkml:trace>
  <inkml:trace contextRef="#ctx0" brushRef="#br0" timeOffset="20546.3841">4674 9447 296 0,'17'0'313'0,"-17"0"-10"0,23-4-19 16,-13 4-10-16,7 0-18 0,-17 0-9 0,27-2-16 15,-16 3-16-15,4-2-16 0,-1 1-13 0,1-1-21 0,-15 1-20 16,24 0-3-16,-9 0-22 0,-4 1-12 0,0 0-9 16,1 0-5-16,-12-1-10 0,19 4-13 15,-11-4-12-15,-8 0-4 0,18 2-6 0,-18-2-10 0,14 4-19 16,-14-4-14-16,8 3-17 0,-8-3-19 0,0 0-24 16,12 5-20-16,-12-5-28 0,4 6-24 0,-4-6-29 15,0 0-22-15,0 0-31 0,-6 21-47 0,6-21-223 16,-15 7-519-16,7-3 230 0</inkml:trace>
  <inkml:trace contextRef="#ctx0" brushRef="#br0" timeOffset="21229.9849">5952 9090 123 0,'0'0'231'15,"0"0"-6"-15,0 0-3 0,0 0-2 0,-17-2-13 16,17 2-6-16,-15 13-2 0,0 0-12 0,5-2-6 16,-6 9-1-16,1-4-8 0,-3 5-1 0,1 0-7 15,0 2-9-15,0 0-9 0,-2 8 1 0,-1 0-11 16,5-7-12-16,-1 7-6 0,3-7-3 0,1 2-13 16,1 0 2-16,1 3-15 0,2-4-6 0,2 2-10 15,0 1-1-15,3-3-11 0,0-1-5 0,3 0-3 0,5-6-1 16,-1 5-9-16,4-1-4 0,-1-4-6 15,5-2 1-15,-1-5 1 0,7 7-4 0,2-5-6 16,-3-2 6-16,7 0-13 0,-6-2-3 0,10-4 1 16,-4-1 5-16,1 0-2 0,-4-2-1 0,-5-1-6 0,4-1-1 15,-2-3 0-15,-2-1 3 0,-1 0-1 0,-2-3-7 16,-4-4-1-16,0 1-1 0,-3-1-9 0,-3-4-1 16,-1-1-12-16,-4 1-1 0,-1-1-6 0,-4 1 1 15,-1-3-11-15,-4 3-2 0,4 4-1 0,-6-4-8 16,1 2-8-16,-4 5-11 0,4-2-13 0,-2 4-8 15,-3 1-9-15,3 3-16 0,0-1-9 0,-3 3-15 16,5 2-13-16,-2-2-14 0,0 5-16 0,-3 1-20 16,3-4-25-16,-1 6-63 0,1-1-153 0,3 0-475 15,-3 1 210-15</inkml:trace>
  <inkml:trace contextRef="#ctx0" brushRef="#br0" timeOffset="22365.6644">3892 10723 205 0,'0'0'261'0,"0"0"-18"16,0 0-18-16,0 0-18 0,0 0-19 0,0 0-17 16,0 0-9-16,0 0 0 0,0 0-7 0,0 0-7 15,0 0 0-15,0 0-8 0,-12 28 0 0,12-28-5 16,-1 20-2-16,-2-8 1 0,3 2-2 0,-2 1-7 16,2 0-1-16,-1 1-15 0,2-1 3 0,-1 2-4 15,-1 1-2-15,2-3-13 0,-1 3-6 0,0-4 6 16,2 7-6-16,-2-4-4 0,3-1 1 0,-3 4-4 15,1-4 0-15,-2-1-5 0,1 1 2 0,1-1-7 16,1 1-4-16,1 1 1 0,-2-2-6 0,1 1 6 16,1 0-5-16,-2 1-5 0,1 1-3 0,-2-5-1 15,1 3-3-15,-1 1-1 0,3-1-5 0,-1-1-2 16,-1-4-7-16,2 3-4 0,-3 3 0 0,2-6 0 0,1 3-6 16,0 3 0-16,-2-4-7 0,-1 3 2 15,1-7-4-15,2 4 3 0,-1 2-9 0,-1-6 4 16,-1-9 0-16,2 18-1 0,-2-18-1 0,-2 16-1 0,2-16 4 15,0 13 2-15,-1-5-3 0,1-8 5 0,0 0-1 16,-5 16 3-16,5-16 3 0,-7 9-2 0,1-3 3 16,6-6 1-16,-9 7-1 0,9-7 1 0,-16 6 0 15,16-6 6-15,-18 1-10 0,18-1 3 0,-20 0 1 16,10 0-4-16,10 0 0 0,-27-1-3 0,14-2-3 16,-2 0 1-16,3 1-3 0,-2-3 1 0,1 0-2 15,0 2-2-15,4-2 1 0,-3 0-2 0,1 2-1 16,11 3-3-16,-21-14-9 0,14 10-9 0,-1-3-16 15,1 1-18-15,7 6-18 0,-16-18-20 0,11 13-21 0,-1-4-21 16,0-2-28-16,-1-4-24 0,2 1-23 16,1 1-27-16,1 0-27 0,1-3-35 0,2 16-36 15,-3-39-72-15,9 16-227 0,0 7-678 0,0-6 300 16</inkml:trace>
  <inkml:trace contextRef="#ctx0" brushRef="#br0" timeOffset="22613.1353">3922 10505 183 0,'3'-11'321'0,"-2"-1"-14"0,-1 12-10 15,2-20-20-15,-2 10-18 0,0 10-17 0,0-14-22 16,0 14-23-16,3-13-22 0,-3 13-18 0,0 0-25 15,0 0-21-15,0 0-18 0,0 0-26 0,0 0-25 16,0 0-22-16,0 0-28 0,0 0-31 0,0 0-30 16,3 42-23-16,-3-27-30 0,1 3-40 0,2-2-56 15,-3-3-181-15,6 4-432 0,2-4 193 0</inkml:trace>
  <inkml:trace contextRef="#ctx0" brushRef="#br0" timeOffset="23142.6516">4630 11160 213 0,'0'0'274'0,"18"4"-12"0,-18-4-9 0,26 1-14 16,-10-1 3-16,11 0-16 0,-2-1-16 0,4 1-16 0,2-4-12 15,2 4-18-15,-5 0-17 0,3 0-6 16,-4 5-20-16,0-6-13 0,-8 2-11 0,1-1-9 16,-4-1-14-16,-4 2-16 0,-1-1-20 0,-11 0-23 0,19 1-23 15,-19-1-23-15,13 0-22 0,-13 0-30 0,9 4-26 16,-9-4-30-16,0 0-34 0,0 0-54 0,0 0-194 16,0 0-456-16,0 0 203 0</inkml:trace>
  <inkml:trace contextRef="#ctx0" brushRef="#br0" timeOffset="22923.4927">4615 10933 286 0,'14'0'280'0,"-14"0"-3"0,22 0-8 0,-11-1-14 15,5 0-10-15,3 1-8 0,-1 0-6 0,9-1-17 0,-4-3-10 16,6 4-2-16,0 0-14 0,-4-2-7 0,-6 2-15 15,8 0-9-15,-7-2-8 0,-4 0-9 16,2 2-13-16,-3 0-7 0,1-1-9 0,-5-2-9 0,-11 3-12 16,19-1-5-16,-8-1-9 0,-11 2-8 0,13-1-6 15,-13 1 0-15,0 0-15 0,0 0-15 0,15 0-15 16,-15 0-21-16,0 0-20 0,0 0-22 0,0 0-11 16,12 3-13-16,-12-3-21 0,0 0-18 0,0 0-23 15,0 0-28-15,0 0-28 0,-28 17-32 0,19-12-33 16,-6-2-302-16,0 1-601 0,1 2 267 0</inkml:trace>
  <inkml:trace contextRef="#ctx0" brushRef="#br0" timeOffset="23857.4092">5279 10648 195 0,'0'0'277'0,"-13"-5"-6"16,5 2-9-16,8 3-11 0,-12-5-10 0,12 5-7 0,0 0-12 16,-13-5-16-16,13 5-17 0,0 0-10 15,0 0-19-15,-9-5-9 0,9 5-16 0,0 0-11 0,0 0-14 16,0 0-12-16,0 0-2 0,0 0-14 0,0 0-6 16,0 0-12-16,40 11-5 0,-25-7-3 0,4 0-5 15,2 0-5-15,6 5-9 0,5-2-3 16,-3 1 1-16,3-2-7 0,-1 2 4 0,6-1-10 0,-5-1-3 15,6 4 4-15,-9-3-8 0,-2-2 4 0,-1 2-8 16,-6-3-2-16,5 3 2 0,-7-5-5 0,-5 2 7 16,-2-4 1-16,-1 3-5 0,4 0 5 0,-14-3-7 15,13 1 4-15,-13-1-3 0,12 3 1 0,-12-3 0 16,0 0 1-16,9 4-2 0,-9-4 4 0,0 0-4 16,0 0 9-16,0 0 0 0,0 12 8 0,0-12 11 15,0 0-3-15,-12 16 4 0,8-9-2 0,4-7 5 16,-11 13-8-16,7-2 17 0,1-4 2 0,-5 4 2 15,4 1 2-15,-4-1 6 0,2 7 4 0,0-5 4 16,-1 3-3-16,0 0 4 0,1-1 1 0,-2 2-1 0,4-3 3 16,-2 0-4-16,-2 3-3 0,5 0 1 15,-3-3-1-15,2-1-2 0,-2 3-5 0,4-3 0 16,-1 2-5-16,0-2 2 0,2-1-6 0,1 5-7 0,-2-6-4 16,-1 3-4-16,3-14-1 0,3 20-3 0,-6-10-1 15,6 1-5-15,-3-11-3 0,-3 17-6 0,3-17-8 16,0 18-13-16,0-10-15 0,0-8-22 15,0 16-18-15,3-8-22 0,-3-8-22 0,0 15-27 0,0-15-22 16,2 12-25-16,-2-12-23 0,0 12-24 0,0-12-24 16,-2 13-30-16,2-13-27 0,-4 7-58 0,4-7-268 15,0 0-684-15,0 0 303 0</inkml:trace>
  <inkml:trace contextRef="#ctx0" brushRef="#br0" timeOffset="24078.0309">5512 11098 171 0,'-5'-11'288'0,"5"11"-4"0,0 0-8 16,0-15-12-16,0 15-19 0,0 0-22 0,6-11-23 16,-6 11-20-16,14-9-12 0,-14 9-19 0,18-2-16 15,-4 0-15-15,-2 4-11 0,3-2-5 0,2 0-15 0,-1 2-16 16,1 4-21-16,-1-3-29 0,0-2-25 0,1 4-38 15,-2 0-41-15,1-1-44 0,-1-3-57 0,-3 2-266 16,1-3-487-16,1 2 216 0</inkml:trace>
  <inkml:trace contextRef="#ctx0" brushRef="#br0" timeOffset="27906.5054">5713 1873 30 0,'0'0'183'0,"12"-6"-9"16,-12 6-9-16,10-7-12 0,-10 7-5 0,9-6 0 0,-9 6-6 15,8-7-2-15,-8 7 0 0,10-8 2 0,-10 8-3 16,0 0 1-16,8-7-2 0,-8 7-4 15,0 0-15-15,0 0-12 0,0 0-13 0,0 0-10 16,0 0-6-16,0 0 1 0,0 0 1 0,0 0 7 0,0 0-11 16,0 0-3-16,-11 35-7 0,4-22-8 0,-1-1-2 15,-1 4-4-15,2-1-4 0,-8 8-2 0,5-3-18 16,-4 3-7-16,1 1-22 0,-4-3-24 16,1 0-39-16,0 4-37 0,-5 7-48 0,7-10-48 0,-1 1-276 15,0-2-510-15,5-8 226 0</inkml:trace>
  <inkml:trace contextRef="#ctx0" brushRef="#br0" timeOffset="29022.0471">6821 1699 78 0,'0'0'277'0,"0"0"-4"15,0 0-18-15,0 0-20 0,0 0-22 0,0 0-17 16,0 0-22-16,0 0-15 0,0 0-15 0,0 0-16 15,0 0-8-15,30-17-10 0,-15 15-13 0,3-3-5 16,-2 0-9-16,4 3-9 0,-4-4-7 0,2 1-2 16,1-1-2-16,-2 1-14 0,-4-1-4 0,4-1 7 15,-1 1-17-15,-1-1-2 0,-2 0 6 0,-2 2-10 16,1 1-4-16,4-5-3 0,-4 1 0 0,-3-2 3 16,-3 3-1-16,0 0-5 0,1-1 1 0,-1 2 1 15,0-4-3-15,-6 10-2 0,3-18-3 0,2 11 10 16,-5 7-16-16,0 0 4 0,-8-20-4 0,8 20-1 15,-12-11-1-15,3 5-1 0,-3-2-3 0,-1 4 3 16,-3-2-2-16,-1 6 4 0,-2-4-5 0,-1 3 1 16,1-2 1-16,-2 3 2 0,2-3 0 0,-2 3 7 15,2 0-4-15,-1 0 3 0,5 3-1 0,-3-2-3 16,3 2 2-16,5 0-4 0,0 0 2 0,-2-1 9 16,0 4-13-16,4-3 0 0,-1 3-2 0,2-1 3 0,7-5 1 15,-12 13-3-15,7-6 1 0,5-7 0 16,0 17 1-16,0-17 2 0,5 15 0 0,-4-5-5 15,5 0 3-15,3 0 2 0,3 2-2 0,-3-4 0 16,5 3-1-16,2-2-2 0,0-1-2 0,4-1 1 0,5 0-2 16,-7-1 7-16,1-1 0 0,-1-3-10 0,8 4-2 15,-7-2 1-15,-1-3-7 0,-3-1 5 0,4 0-1 16,-2 0 1-16,-4-1 5 0,-13 1-3 0,19-3 1 16,-10 0 2-16,-9 3 2 0,14-5-4 0,-7-1 0 15,-7 6 3-15,9-7-2 0,-4 0 2 0,-5 7 1 16,7-11-3-16,-7 11 5 0,5-10 0 0,-5 10 5 15,0 0 2-15,6-14 3 0,-6 14 0 0,3-7 2 16,-3 7 2-16,0 0 3 0,0 0-11 0,0 0 8 16,1-11-5-16,-1 11-4 0,0 0 1 0,0 0-3 15,0 0 7-15,0 0 5 0,0 0 6 0,6 30 9 16,-6-30 2-16,0 23 15 0,3-9 2 0,0 3 2 16,-3 1 7-16,2-1 18 0,0-1-11 0,1 2 2 15,3 4 1-15,0-1 6 0,-4-4 8 0,1 1-14 16,-2 0-7-16,-1-2-1 0,3 2-4 0,5 0-8 15,-4-4-2-15,4 1-8 0,-4 0 1 0,2-3-6 16,-3 0 5-16,2-1-11 0,1 0-8 0,-6-2-6 16,3 2-7-16,-3 0-15 0,0-2-17 0,0-9-28 15,0 16-21-15,0-6-20 0,0-10-17 0,-8 21-21 0,1-12-24 16,5 0-28-16,-8-1-30 0,1 2-40 16,3 0-45-16,-3-4-271 0,4-1-616 0,5-5 272 15</inkml:trace>
  <inkml:trace contextRef="#ctx0" brushRef="#br0" timeOffset="30203.7599">7728 1964 68 0,'27'7'227'0,"-20"-7"-10"0,11 0-8 0,-1 0-8 0,8 0-16 15,8 2-3-15,-6-2-7 0,14-2-9 0,1 4-7 16,-3-2-14-16,-9 2-11 0,11-2-1 0,-11 2-20 16,-1-1-12-16,-4 2-11 0,-4-2-8 15,-2 1-9-15,-2-2-7 0,-2 0-8 0,-2 2-10 0,-4 1-16 16,-9-3-22-16,16 4-27 0,-8 0-21 0,-8-4-25 15,6 10-34-15,-6-10-30 0,0 0-51 0,0 0-215 16,0 0-425-16,-20 13 188 0</inkml:trace>
  <inkml:trace contextRef="#ctx0" brushRef="#br0" timeOffset="29920.3916">7755 1747 25 0,'0'0'277'0,"0"0"-11"0,0 0-15 0,0 0-17 15,0 0-23-15,10-6-16 0,-10 6-16 0,15-4-12 16,-7 1-16-16,-8 3-12 0,25-3-6 0,-12 3-8 16,7 0-9-16,-5 0-5 0,3 0-4 0,-4 0-4 15,3 0-4-15,2 0-9 0,-2 3-4 0,2-3-4 16,-3 1-4-16,4 1-9 0,-7-2 0 0,1-2-6 15,4 2-3-15,-5-1 8 0,-13 1-18 0,21 0-8 16,-9-3-2-16,-12 3 0 0,16-1-5 0,-16 1 5 16,12-3-9-16,-12 3 0 0,14-1-9 0,-14 1 4 15,0 0-8-15,0 0-5 0,13 0-1 0,-13 0-15 16,0 0-12-16,0 0-16 0,0 0-16 0,13 1-13 16,-13-1-16-16,0 0-19 0,0 0-21 0,6 8-22 15,-6-8-24-15,0 0-28 0,0 0-25 0,0 0-253 16,0 0-507-16,0 0 224 0</inkml:trace>
  <inkml:trace contextRef="#ctx0" brushRef="#br0" timeOffset="34713.3131">8747 1734 114 0,'0'0'131'0,"0"0"-6"0,0 0-3 0,0 0-5 16,0 0-6-16,0 0 2 0,0 0-11 0,0 0 4 15,0 0-10-15,0 0 0 0,0 0 1 0,-6-24 0 0,6 24-3 16,0 0-3-16,0 0-6 0,0 0 2 0,0 0-5 16,0 0-1-16,0 0-4 0,0 0 2 15,-3-15-3-15,3 15 2 0,0 0-4 0,0 0-4 0,0 0-2 16,0 0-5-16,0-15-2 0,0 15 1 0,0 0-13 16,6-12 0-16,-6 12-8 0,9-10-2 15,-9 10-3-15,7-8-5 0,2 2-3 0,-9 6-3 16,16-8-4-16,-8 3 0 0,1 1-4 0,-9 4 1 0,25-5-4 15,-14-1-1-15,5 5-2 0,-1-2-2 0,-2-1-2 16,1 1 9-16,5 0-8 0,-5 1-3 0,5 0 1 16,-7 0 0-16,4 2-3 0,-2-1 3 15,-14 1-4-15,25-3 7 0,-12 3-9 0,-2 3 3 0,-11-3-4 16,19-3 2-16,-19 3-5 0,15 3 4 0,-15-3-2 16,11 0 3-16,-11 0-2 0,0 0-1 0,13 1-2 15,-13-1 3-15,0 0-1 0,9 8 0 0,-9-8 0 16,6 5-1-16,-6-5 5 0,7 7-2 0,-7-7 0 15,0 13 0-15,0-13 0 0,0 15 2 0,0-15-1 16,0 14 3-16,0-14-2 0,0 19 3 0,0-19 0 16,0 18 0-16,-6-12-1 0,2 5 4 0,1-3 2 15,-3 6-4-15,-1-3-1 0,-2 1 13 0,1-3-9 16,-1 1-2-16,-1 0 0 0,-5 0 7 0,1 1-7 16,4 0 4-16,-2-4-3 0,-4 4 1 0,2-1 1 15,5-2-2-15,-4 0 1 0,-1 0-2 0,6-1 3 16,0-3-7-16,-1 3 4 0,-1-2 0 0,1 0-3 15,9-5 5-15,-14 10-2 0,8-6-1 0,6-4-3 16,-13 6 8-16,13-6 0 0,-6 4 0 0,6-4 2 16,0 0 5-16,-11 5 7 0,11-5 1 0,0 0 10 15,0 0-1-15,0 0 2 0,0 0 1 0,0 0-7 16,0 0-4-16,0 0 2 0,0 0-6 0,0 0 1 16,0 0-4-16,0 0-4 0,0 0 0 0,24-19 2 0,-15 15-6 15,5 2-2-15,-5-2 1 0,7-1-6 0,0 0-3 16,-2 4 5-16,1-2-3 0,1 0 0 0,1 0-5 15,2 3-2-15,-6-1 4 0,10 1-1 0,-4 1-1 16,-2-1 2-16,5 2-3 0,0-1 3 0,-1 3 0 16,-1 2-1-16,2-4 0 0,3 3 4 0,-5-1 4 15,7-1 4-15,-5 4-7 0,-3-3-3 0,1 2 7 16,-1-1-4-16,6 1-6 0,-8-3 0 0,-4 5 3 16,4-2 3-16,-4-5-3 0,-1 5-14 0,1-3-19 15,-4 1-20-15,-1-2-19 0,-8-2-17 0,12 5-13 16,-12-5-18-16,0 0-14 0,7 10 0 0,-7-10-11 15,0 0-2-15,0 0-15 0,0 0-23 0,0 0-8 16,0 0-45-16,0 0-122 0,0 0-386 0,0 0 171 16</inkml:trace>
  <inkml:trace contextRef="#ctx0" brushRef="#br0" timeOffset="35085.9085">9550 1863 43 0,'9'-2'181'0,"-9"2"-12"0,0 0-4 15,11-5-7-15,-11 5-7 0,0 0-11 0,0 0-9 16,9-3-11-16,-9 3-7 0,0 0-3 0,0 0 1 16,19 3-8-16,-19-3-2 0,11 5-5 0,-11-5 1 15,13 2-6-15,-13-2 2 0,16 4-8 0,-4 1-1 16,-1-3-3-16,1 1-3 0,1 0-5 0,1-2-5 16,-1 5-7-16,5-6-5 0,-2 1-1 0,4 2-7 15,-1-1-3-15,0-2-3 0,5 0-8 0,-4 0-2 0,2 3-2 16,-3-3-1-16,-2 0-2 0,2 0-3 15,-2-4-5-15,-1 4 1 0,0-1-2 0,-7-3 1 0,2 1 0 16,-2-3 2-16,-9 6-3 0,13-11 3 0,-7 5-4 16,0-1 2-16,-6 7-2 0,5-16-8 15,-5 8 2-15,0 8 2 0,-5-19-4 0,-1 5-6 0,-4 3 3 16,-5-1-2-16,1 0 0 0,1 2-1 0,-6 0 0 16,-4-1-1-16,1 0 0 0,-3 2 0 0,1 1 2 15,-2 0-3-15,10 5-3 0,-9 0 9 0,1 2-6 16,4-1-9-16,1 4-12 0,2-2-17 0,-2 1-26 15,4 2-19-15,2 0-22 0,-1 5-31 0,2 0-25 16,5-3-38-16,1 2-237 0,-1 0-471 0,7-7 208 16</inkml:trace>
  <inkml:trace contextRef="#ctx0" brushRef="#br0" timeOffset="35319.0273">10263 1961 104 0,'11'5'265'0,"-11"-5"-24"0,0 0-22 16,6 11-15-16,-3-6-8 0,3 5-12 0,-3-2-15 16,1 5-16-16,-4 2-10 0,0 3-11 0,0 2-13 15,-1 4-11-15,-5 1-12 0,0-1-9 0,0 4-24 16,-11 4-32-16,1 2-37 0,-3 1-46 0,-5-4-53 15,6-6-92-15,-9 1-162 0,5-4-390 0,2-4 173 16</inkml:trace>
  <inkml:trace contextRef="#ctx0" brushRef="#br0" timeOffset="36742.037">11439 1452 106 0,'0'0'188'0,"11"-6"-11"0,-11 6-15 16,12-5-9-16,-12 5-7 0,12-4-12 15,-12 4-7-15,8-7-8 0,-8 7-3 0,13-6-7 0,-13 6-3 16,6-4-1-16,-6 4-3 0,0 0-1 16,9-5-8-16,-9 5-4 0,0 0-6 0,0 0-1 0,0 0-12 15,0 0-8-15,0 0-3 0,0 0-2 0,0 0-10 16,0 0-6-16,-25-10-4 0,14 9-2 15,11 1-2-15,-31 0-4 0,15 0-2 0,-4 1-2 0,1-1 1 16,2 0 2-16,-2 1-4 0,0 3 3 0,-1-1-4 16,1-1 0-16,2 0-2 0,3-2-1 0,0 4-3 15,1-1 2-15,13-3-4 0,-20 4-1 0,13-2-3 16,-5 2 1-16,12-4 0 0,-14 7-2 0,14-7-3 16,-5 6 0-16,5-6 1 0,-5 12 2 0,5-12-2 15,0 13-2-15,0-13 5 0,5 11-6 0,0-5 0 16,3 2-1-16,1 3 1 0,1-5 1 0,2 4-4 15,2-2 1-15,1 0 0 0,-2 1 1 0,0-2-1 16,7 2-1-16,-4-1 1 0,1-1 1 0,-1-2-4 16,0 2 1-16,-2 1 6 0,-2-1-6 0,1-2-3 15,2 2 0-15,-7-6 1 0,1 5 2 0,1-1 1 16,-3 0-2-16,1-1 1 0,2 2 1 0,-4 2-3 16,-6-8 1-16,15 7-1 0,-6-4 3 0,0 3 5 15,-9-6-9-15,14 10-1 0,-10-8 3 0,5 5-2 16,-9-7 5-16,10 6-4 0,-4 2 0 0,0 0-1 0,-6-8 3 15,8 12-4-15,-4-8 6 0,-4-4-3 16,2 15-2-16,4-9 3 0,-6-6 1 0,0 14-1 16,0-14 0-16,0 12 4 0,0-12 4 0,-6 15-4 15,6-15 6-15,-8 11 5 0,-1-6-6 0,0 1 4 0,-1-1-7 16,-3-1 3-16,-1-3 3 0,-5 1 6 0,1 0-9 16,0-4-1-16,-1 2-1 0,2-2-1 15,-1 1-1-15,-1 1 1 0,4-4-2 0,0 3 2 0,-4-3 0 16,8 1-3-16,-1 0 1 0,2-1-2 0,10 4 2 15,-20-4 0-15,13 3 1 0,7 1-8 0,-12-6-10 16,12 6-8-16,0 0-13 0,0 0-15 16,0 0-25-16,-7-6-31 0,7 6-26 0,0 0-24 0,0 0-33 15,0 0-59-15,26-10-162 0,-17 5-441 0,8 2 195 16</inkml:trace>
  <inkml:trace contextRef="#ctx0" brushRef="#br0" timeOffset="37196.6808">12051 1269 47 0,'8'-9'183'0,"-8"9"-11"0,3-11-5 0,-3 11-3 15,6-6-5-15,-6 6-2 0,0 0-7 0,4-11 1 16,-4 11-7-16,0 0-6 0,0 0-9 0,3-8-9 0,-3 8-11 15,0 0-12-15,0 0-9 0,0 0-4 16,0 0 5-16,0 0 1 0,0 0 2 0,-35 19 2 16,24-7-7-16,1 3 5 0,-2 0-5 0,0 5-1 15,0 4-3-15,1 0 7 0,4 2-14 0,3 0-3 0,4 4-1 16,-5 5-9-16,5 2-11 0,6-2 2 0,0 0-1 16,4 1-5-16,-5 1-7 0,5-2-2 0,-2-9-3 15,5 8-11-15,1-10-22 0,-7 3-12 16,4-3-30-16,-3-2-33 0,0-2-35 0,-1 3-48 0,-1-5-52 15,3-3-79-15,-6-6-200 0,3-1-525 0,-1-1 234 16</inkml:trace>
  <inkml:trace contextRef="#ctx0" brushRef="#br0" timeOffset="50282.0046">12220 1390 64 0,'0'0'166'0,"0"0"-11"16,0 0-3-16,0 0-6 0,0 0-9 0,0 0-8 16,0 0-3-16,-3-11-4 0,3 11-2 0,0 0-7 15,0 0-2-15,0 0-2 0,0 0-8 0,0 0 0 16,0 0-5-16,0 0-3 0,0 0-5 0,0 0-4 16,0 0-2-16,0 0-3 0,0 0-8 0,3-18-1 15,-3 18-8-15,0 0-1 0,0 0-7 0,6-11-1 0,-6 11-4 16,0 0-7-16,7-4-6 0,-7 4-3 15,12-4-2-15,-12 4-5 0,15-3-1 0,-3-1-4 16,2 1-4-16,-2-1-1 0,2 0 2 0,4 4-5 16,-3-2-2-16,0 2 3 0,5 0-2 0,-4-3-2 15,-1 1 1-15,1 2-3 0,2 0 2 0,-3-1 2 16,2 2-5-16,-4-1-1 0,-3 0-1 0,7 5 1 0,-5-5-3 16,-3 2 1-16,-9-2 0 0,22 2 2 0,-10 0 0 15,0-1 0-15,0 3 0 0,-2 0 1 0,-10-4-2 16,17 3 4-16,-17-3-4 0,13 2-1 0,-13-2-1 15,11 5 1-15,-11-5 6 0,6 4 8 0,-6-4 12 16,0 0 2-16,4 15 3 0,-4-15-4 0,-2 13 9 16,2-13-6-16,-2 18 7 0,0-5 2 0,-2-6 5 15,1 7 5-15,-2 1-3 0,2-2 4 0,-1 0-4 16,1 0-3-16,-3 3 3 0,0-1 0 0,1 0-4 16,2-1-7-16,-3-1 21 0,5 3-20 0,-2-3-10 15,1 2 0-15,2-1 10 0,-1 1-5 0,1-2-3 0,-3-2 2 16,3-11-7-16,0 20 1 0,0-7-9 15,0-2 3-15,0-11-5 0,4 17-5 0,-2-7 4 16,-2-10 4-16,0 17 2 0,0-6-15 0,0-11 6 16,-2 18-2-16,4-9-2 0,-2-9-6 0,3 15-15 0,-3-15-8 15,1 16-16-15,-1-16-16 0,0 18-15 16,0-12-17-16,0-6-22 0,0 18-19 0,0-10-21 0,0-8-22 16,6 15-19-16,-6-15-28 0,3 11-35 0,2-6-270 15,-5-5-562-15,6 9 248 0</inkml:trace>
  <inkml:trace contextRef="#ctx0" brushRef="#br0" timeOffset="50565.1986">12415 1661 145 0,'0'0'271'0,"0"0"-15"0,0 0-19 0,-1-11-17 0,1 11-13 16,0 0-17-16,0 0-17 0,19-10-7 0,-19 10-10 15,18-2-10-15,-6 0-16 0,3 2-9 0,0-3-9 16,4 6-14-16,1-1-9 0,-4-1-8 0,6 0-5 16,-4 3-10-16,6-2-9 0,-3 3-14 0,-3-5-19 15,1 4-21-15,-1-1-21 0,-1 1-27 0,1-2-20 16,-3 3-29-16,-1-3-30 0,3 2-22 0,-2-4-43 15,-3 0-209-15,-12 0-431 0,21-6 190 0</inkml:trace>
  <inkml:trace contextRef="#ctx0" brushRef="#br0" timeOffset="50905.8808">13081 1302 117 0,'16'2'195'0,"-16"-2"-9"0,19 4-3 0,-8-3-13 16,-1 1-4-16,2 3-9 0,2 3-10 0,-1 0 1 16,3 3-2-16,-5 3-3 0,2-3-7 0,5 5 0 0,-4-3-8 15,-1 6-3-15,-4-4-7 0,-3 2-5 0,3 0-2 16,-5 1 2-16,1-4-4 0,-1 3-9 0,-4 3-6 15,0-4-4-15,0 0-6 0,-4 0-6 16,-1 0-7-16,2 1-2 0,-4-1-9 0,-2-3-7 0,0 4-4 16,0-3-4-16,0 3-11 0,0-3-5 0,-3-1-12 15,3 2-18-15,-1-4-21 0,1 1-15 0,1 0-20 16,1-4-21-16,-2 1-20 0,2-1-24 0,1-2-21 16,0 1-27-16,6-7-15 0,-5 11-29 0,5-11-219 15,0 0-467-15,0 0 207 0</inkml:trace>
  <inkml:trace contextRef="#ctx0" brushRef="#br0" timeOffset="51455.0972">13605 1769 256 0,'0'0'254'0,"21"-3"-10"0,-21 3-19 0,26-1-13 15,-13 1-13-15,5 1-8 0,0-5-10 0,1 3-6 16,7 1-18-16,-1 0-12 0,2 0-15 0,-8 0-8 16,8 0-12-16,-2 1-12 0,-5-1-12 0,-4 3-12 15,1-3-7-15,-2 1-3 0,-2 1-23 0,-1 2-15 16,-12-4-23-16,16 1-21 0,-8 2-31 0,-8-3-26 15,12 3-28-15,-12-3-20 0,10 7-26 0,-10-7-35 16,0 0-210-16,14 0-425 0,-14 0 188 0</inkml:trace>
  <inkml:trace contextRef="#ctx0" brushRef="#br0" timeOffset="51197.6053">13610 1612 233 0,'0'0'255'0,"13"-8"-14"16,-4 4-10-16,3 0-13 0,2 0-11 0,2 3-16 15,-2-1-5-15,3-2-11 0,1 3-4 0,-1-1-11 16,2 1 7-16,-1 0-26 0,1-2-5 0,1 2-8 16,-2 1-6-16,0-2-10 0,-1 1-8 0,3 2-4 15,-5-2-11-15,0 1-12 0,1 0-8 0,-1-3-6 16,-2 0-9-16,-13 3 2 0,23 3-6 0,-11-3-8 0,-2 3-5 16,-10-3-10-16,17 1-14 0,-17-1-19 0,14 0-23 15,-14 0-16-15,12 3-16 0,-12-3-22 0,8 4-18 16,-8-4-16-16,0 0-13 0,0 0-25 15,0 0-37-15,0 0-47 0,-33 11-211 0,23-11-487 16,-8 0 216-16</inkml:trace>
  <inkml:trace contextRef="#ctx0" brushRef="#br0" timeOffset="51898.2685">14390 1470 52 0,'4'-11'199'0,"-1"3"-11"0,2-4-3 0,1 3-15 16,-3-6-5-16,1 5-15 0,1 2-3 0,-2 0-4 15,1-2-9-15,-1 2-15 0,-3 8-3 16,6-18-1-16,-1 11-3 0,-5 7-7 0,1-17 4 15,-1 17-12-15,6-7-4 0,-6 7-6 0,2-11-6 0,-2 11-7 16,0 0-7-16,4-11-6 0,-4 11 1 0,0 0-16 16,0 0-6-16,0 0-3 0,0 0-3 0,0 0-1 15,0 0 2-15,0 0 3 0,0 0 5 0,-7 35 7 16,4-22 5-16,0 3 5 0,3 1 3 0,-2 1 7 16,2 6 8-16,2-1-5 0,4 1 11 0,-6 2-12 15,3-2-1-15,3 1 3 0,-2 0-4 0,-1-3-6 16,0 2 7-16,2-1 0 0,-3-5 0 0,4 0-13 15,-3-1-2-15,2 1 0 0,-2-5-11 0,1 1 8 16,-2-1-13-16,1-1-2 0,-2 2-17 0,1-6 8 16,-2-8 0-16,1 20-12 0,-1-9-19 0,0-11-21 15,0 13-29-15,3-5-18 0,-3-8-24 0,-4 17-21 16,4-17-24-16,-9 17-33 0,3-10-34 0,-2-3-44 16,8-4-81-16,-17 7-206 0,8-3-582 15,9-4 257-15</inkml:trace>
  <inkml:trace contextRef="#ctx0" brushRef="#br0" timeOffset="53099.9804">5885 3178 128 0,'0'0'207'0,"7"-6"-9"0,-7 6-9 16,12-3-9-16,-12 3-9 0,0 0-11 0,12-9-5 15,-12 9-11-15,7-2-8 0,-7 2-9 0,0 0-13 16,0 0-10-16,0 0-10 0,0 0-4 0,0 0-12 16,0 0 3-16,0 0 0 0,0 0-5 0,0 0-2 15,0 0-3-15,0 21-4 0,0-21-2 0,-9 17-7 16,0-11-4-16,1 9-7 0,-1 0-3 0,-3-2-8 15,0 1 1-15,3 1-12 0,-8 2-15 0,7 0-25 16,-3 8-26-16,-5-5-25 0,4 1-30 0,-1-3-28 16,6-4-46-16,2 3-262 0,-1-1-467 0,5-5 206 15</inkml:trace>
  <inkml:trace contextRef="#ctx0" brushRef="#br0" timeOffset="54478.1169">7151 2889 23 0,'0'0'204'16,"0"0"-7"-16,0 0-8 0,0 0-10 0,0 0-9 0,0 0-14 15,0 0-9-15,0 0-9 0,0 0-8 0,0 0-8 16,0 0-6-16,0 0-4 0,0 0-3 16,0 0-3-16,0 0-2 0,0 0-3 0,0 0-7 15,0 0-6-15,0 0-7 0,0 0-3 0,0 0-10 0,27-2-4 16,-27 2-6-16,16-2-4 0,-6-1-1 0,4-1-8 16,4 0-5-16,-5-1-4 0,7-1-1 15,-5 1-7-15,2 1 2 0,3-1-3 0,-4 0-5 0,1-1-4 16,-2 0 1-16,1-1-5 0,-3 0-1 0,-1 1 0 15,-1 0 2-15,-2-1-3 0,4-1-1 0,-8 0-1 16,4 0-6-16,-5 1 2 0,-4 7-1 0,6-16-8 16,-5 9-1-16,-1 7-5 0,2-12 0 0,-2 12-1 15,-6-14 3-15,6 14 0 0,-13-8-2 0,5 3 2 16,-4 1 0-16,12 4 0 0,-24-7 2 0,6 7-2 16,3-1 1-16,-1-2 2 0,1 2 3 0,-4-1-5 15,-1 1 5-15,1 1-2 0,3 0 1 0,-4 1 0 16,1-1 2-16,2 2 0 0,1 2 0 0,3-3 4 15,4 1-6-15,-2 2 4 0,-1-2 1 0,5 6-3 16,-2-4 0-16,1 3 3 0,2 1-1 0,-1 3 0 0,7-11-1 16,-10 15 1-16,8-7 3 0,-1 2-3 15,3-10 1-15,-3 17-1 0,3-17 1 0,6 16 0 16,-3-7 1-16,2 0 2 0,3-4 4 0,-3 2-5 0,7 3 4 16,-3-6-1-16,4 1 3 0,-5-3 6 0,8 3-7 15,3 1 0-15,-4-4-1 0,5-2 0 16,-4 4-1-16,-4-1-3 0,6-2 3 0,-2-1-2 15,-1 0 0-15,-1 0-1 0,-14 0 1 0,22-4-3 0,-14 3 2 16,-8 1 2-16,19-3-2 0,-10-1 1 0,-9 4 5 16,16-4-3-16,-10-1 6 0,-6 5 0 0,11-2 1 15,-11 2 1-15,0 0 9 0,12-3-7 0,-12 3-2 16,0 0-1-16,0 0-4 0,0 0 5 0,13-5-9 16,-13 5 2-16,0 0-6 0,0 0 0 0,0 0 2 15,0 0 0-15,6 13 5 0,-6-13 3 0,0 13 3 16,0-13 9-16,0 19 9 0,0-9-3 0,-1 4 7 15,1 0 3-15,-2 3 0 0,2-3 7 0,-3 6 0 16,0-4 7-16,3 1 0 0,-3 3-1 0,3-4 0 16,0 3 5-16,0-2-3 0,0-1-4 0,3 4-6 15,-3-7 0-15,3 5 3 0,-6 0 0 0,6 0-7 16,-3-2 1-16,3-2-4 0,-1-1 4 0,-1 5-13 16,1-7 1-16,-2-11 0 0,3 18-2 0,0-8-8 15,0-3 2-15,-3-7-6 0,2 16 3 0,-2-16-6 16,5 15 0-16,-5-15-1 0,6 9-12 0,-6-9-11 15,3 9-12-15,-3-9-22 0,3 9-18 0,-3-9-20 0,0 0-19 16,4 9-18-16,-4-9-30 0,0 0-39 0,12 3-45 16,-12-3-59-16,0 0-322 0,20-12-665 15,-13 3 295-15</inkml:trace>
  <inkml:trace contextRef="#ctx0" brushRef="#br0" timeOffset="54925.6807">8134 3021 233 0,'0'0'282'0,"0"0"-15"16,10-7-16-16,-10 7-16 0,0 0-19 0,0 0-15 16,0 0-17-16,0 0-12 0,0 0-16 0,0 0-9 15,13-4-10-15,-13 4-4 0,15 0-7 0,-15 0-2 16,20 0 5-16,-20 0-12 0,19 1-2 0,-11-1-7 16,7 3-4-16,-2-3-12 0,0 0-5 0,7 1 5 15,-4-2-16-15,1 2-3 0,2-1-3 0,-3 0-2 0,1 0-6 16,5 0 12-16,-5-1-21 0,0 1-2 15,0 1-12-15,2-1 4 0,-5 0-9 0,2 0 7 0,-5 2-14 16,0-2 3-16,-11 0-2 0,21-2-6 16,-9 1-1-16,-12 1 1 0,20-3-3 0,-20 3-8 0,13-1-2 15,-13 1-9-15,12-1-14 0,-12 1-20 16,0 0-15-16,13 1-19 0,-13-1-11 0,0 0-12 0,0 0-2 16,0 0-14-16,0 0-16 0,0 0-16 0,0 0-19 15,-31 16-15-15,21-10-28 0,-1-3-19 0,-2 2-44 16,-5-2-198-16,-1 0-500 0,5 1 222 0</inkml:trace>
  <inkml:trace contextRef="#ctx0" brushRef="#br0" timeOffset="55229.7538">8159 3196 54 0,'0'0'260'0,"0"0"-10"16,15 10-11-16,-15-10-6 0,18 0-8 0,-18 0-12 16,19 0-12-16,-5-3-8 0,-1 3-13 0,6 3-8 15,-5-3-7-15,4-3-6 0,-2 3-11 0,4 3-11 16,3-3-6-16,-6 1-6 0,2-1-14 0,4 2-4 0,-4 0-10 16,0-2-8-16,1-2 0 0,-4 2-14 0,-1 0-7 15,1 2-11-15,1-2 1 0,-10 2-6 16,-7-2-13-16,20 1-1 0,-11 2-10 0,-9-3-6 0,13 0-17 15,-13 0-21-15,9 3-15 0,-9-3-22 0,0 0-18 16,10 5-19-16,-10-5-25 0,0 0-21 16,0 10-22-16,0-10-30 0,0 0-41 0,0 0-261 15,0 0-529-15,0 0 235 0</inkml:trace>
  <inkml:trace contextRef="#ctx0" brushRef="#br0" timeOffset="60502.5132">8909 2918 171 0,'0'0'200'0,"0"0"-11"16,0 0-11-16,0 0-1 0,0 0-11 0,0 0-9 15,0 0-9-15,0 0-7 0,12-31-10 0,-12 31-6 16,0 0-7-16,0 0-7 0,5-9-3 0,-5 9-9 15,0 0-3-15,0 0-7 0,3-15-11 0,-3 15-2 16,5-9-9-16,-5 9-3 0,6-7-5 0,-6 7-10 16,8-11-3-16,-2 4-3 0,-6 7-8 0,13-12-1 15,-4 7-5-15,2-1 0 0,-2 2-8 0,4-3 0 16,-3 0-3-16,5 0-2 0,-7 2-1 0,7-1-2 16,-2 3-2-16,-2-1-3 0,2-2 0 0,-1 5 0 15,-12 1-4-15,19-4 8 0,-8 2-7 0,-11 2 4 0,19-1-7 16,-19 1 1-16,17 1-2 0,-17-1 1 15,15 3-2-15,-8 1-2 0,-7-4 2 0,12 4 2 16,-12-4-4-16,7 9-1 0,-7-9 2 0,3 7 1 16,-3-7-2-16,3 11 3 0,-3-11 1 0,-3 19 2 0,3-19 1 15,-3 20 2-15,-3-11 1 0,5 4 1 0,-5-1 4 16,-3 2 0-16,2-4 0 0,1 5 2 16,-3-5 1-16,-2 4 7 0,1-7-1 0,1 6-2 15,-2-1-2-15,-1-1 10 0,2-1-11 0,1-3 2 0,-1 0 0 16,-1 0-4-16,2-1 0 0,0 0 5 0,-1-1-7 15,4 1 0-15,-2-2-1 0,-1 3 3 0,9-7-3 16,-13 3-2-16,13-3 1 0,-9 5-4 0,9-5 5 16,0 0 0-16,-7 5 5 0,7-5 5 0,0 0-2 15,0 0 5-15,0 0-1 0,0 0 0 0,0 0-3 16,0 0-3-16,0 0-2 0,0 0-1 16,0 0-1-16,0 0-2 0,32 1-1 0,-15-2 3 0,2-3-6 15,10 3 3-15,-3 0-2 0,0 1-5 0,1 0 1 16,1-4 1-16,-1 4-1 0,-2 0 0 0,1 0-4 15,-3 0 7-15,-3 0-5 0,-1-2-2 0,1 2 1 16,-6 0-12-16,3 0-6 0,-17 0-8 0,19 0-22 16,-11 2-23-16,-8-2-20 0,0 0-26 0,16 0-24 15,-16 0-20-15,0 0-15 0,9 5-22 0,-9-5-18 16,0 0-235-16,0 0-486 0,0 0 215 0</inkml:trace>
  <inkml:trace contextRef="#ctx0" brushRef="#br0" timeOffset="60899.441">9598 2945 189 0,'0'0'254'0,"0"0"-19"0,0 0-21 16,0 0-23-16,0 0-21 0,0 0-18 0,0 0-12 0,0 0-7 15,0 0-11-15,0 0-1 0,8 17-3 0,-8-17-2 16,6 16-9-16,-6-16-4 0,6 8-6 15,-6-8-4-15,7 7 4 0,-1 1-2 0,-6-8-4 16,10 9-4-16,-1-5-2 0,5-1-9 0,-1 1-6 0,2-1-5 16,4-2-6-16,-2 0 4 0,10 2-15 15,1-3-8-15,-4 0-1 0,-5-4-2 0,7 3-5 16,-1-4-11-16,2 0 6 0,-11 1-6 0,2-2 3 0,-4-1-3 16,2 0-3-16,0-1-4 0,-5-6-2 0,1 5 6 15,-5-5-20-15,-1 4 2 0,0-3-5 0,-3 1-3 16,-6 0-1-16,0-3 3 0,-6 4-4 0,-1-3 1 15,1 4-3-15,-8-1 6 0,1 1 0 0,0 1 2 16,-7 0-5-16,4 5 2 0,-5-3 13 0,2 3-12 16,-1-2 2-16,4 5-2 0,5 1-6 0,-5 0-8 15,6 4-13-15,-5 0-21 0,4 2-16 16,1-1-11-16,1 1-21 0,5 5-16 0,-2 2-26 0,4-2-38 16,5-4-41-16,-3 3-207 0,3-10-464 0,14 23 206 15</inkml:trace>
  <inkml:trace contextRef="#ctx0" brushRef="#br0" timeOffset="61159.7507">10500 3082 306 0,'0'0'325'0,"0"0"-20"0,0 0-25 0,0 0-27 0,0 0-34 16,12 3-18-16,-12-3-15 0,0 0-27 16,0 12-11-16,0-12-13 0,0 15-14 0,0-15-11 15,-6 16-12-15,0-4-6 0,-1 2-2 0,1 2-19 16,-4-3-21-16,-4 4-25 0,-1 0-20 0,-4 3-30 0,-4-2-36 16,0 2-39-16,-6 3-46 0,5-8-57 0,-4 0-238 15,3-4-478-15,2 5 212 0</inkml:trace>
  <inkml:trace contextRef="#ctx0" brushRef="#br0" timeOffset="63502.8387">11583 2591 121 0,'0'0'178'0,"0"0"-2"0,0 0-17 16,0 0-6-16,0 0-3 0,0 0-12 0,0 0-8 16,5-9-6-16,-5 9-8 0,0 0-10 0,0 0-11 15,0 0-6-15,0 0-11 0,0 0-5 0,0 0-5 16,-26-11-1-16,26 11-5 0,-22-3-1 0,13 3-4 0,9 0 0 16,-30-1-4-16,18 1-1 0,-1 0-2 15,13 0-5-15,-24 1-4 0,9 2-4 0,15-3-3 16,-19 2-3-16,5 1-3 0,7-1 0 0,7-2-6 15,-20 5 3-15,11-2 0 0,3 0-9 0,6-3 1 0,-13 7-3 16,7-3-2-16,6-4 0 0,-7 9-1 0,7-9-1 16,-6 9-1-16,6-9-1 0,0 0 2 0,0 17-1 15,0-17 0-15,6 11-1 0,-6-11 2 16,7 14-1-16,-1-5 1 0,1-1-2 0,1-2-2 0,4 5-2 16,0-4 1-16,1 3 3 0,1-2-1 0,-2 1 0 15,4 2-1-15,-3-4-1 0,1 3 1 0,1 1 0 16,-2-3 0-16,1 0-1 0,-5 0 2 0,4 2-3 15,-4-2 2-15,0 1 0 0,0-2 8 0,-2 0-7 16,-2-1 2-16,2 3 0 0,-2-2 4 0,-1 0 3 16,-4-7 8-16,6 14-10 0,-3-7 7 0,2 1-1 15,-5-8 1-15,0 15 1 0,0-15 7 0,-5 13 1 16,5-13 3-16,-6 13 4 0,2-8-3 0,-2 1-2 16,6-6-3-16,-18 11 7 0,6-8-5 0,3 1 0 15,-6-2-11-15,2 2 3 0,-4-3-4 0,1 0-2 16,2-1-1-16,1 1-2 0,1 3 2 0,12-4-4 15,-22 0-3-15,22 0-7 0,-17 0-10 0,17 0-6 16,-16 0-13-16,16 0-9 0,-17-4-9 0,17 4-9 16,-13-1-9-16,13 1-16 0,0 0-14 0,-13-1-18 15,13 1-21-15,0 0-15 0,0 0-31 0,0 0-29 16,0 0-206-16,0 0-445 0,0 0 198 0</inkml:trace>
  <inkml:trace contextRef="#ctx0" brushRef="#br0" timeOffset="63874.0751">12125 2600 205 0,'-8'-16'211'0,"8"16"-16"0,0 0-8 16,-12-6-11-16,12 6 3 0,0 0-3 0,0 0-8 15,-31 11-3-15,16-4-7 0,3 3-5 0,0-1-7 0,3 3-4 16,-1 3-2-16,1 0-8 0,3 0-3 0,0 8-6 16,3-5-4-16,-2 2-4 0,5 3-11 0,0-2-2 15,0 4-11-15,6-5-4 0,0-4-5 0,2 7 4 16,1-1-22-16,-2-5-1 0,5 3 3 0,-4-4-19 15,0-1-2-15,0-4-12 0,2 5-4 0,2-4-11 16,-6-4-17-16,8 3-16 0,-8-5-15 0,1 1-19 16,-4 0-19-16,-3-7-19 0,11 11-23 0,-5-6-23 15,-6-5-35-15,13 1-24 0,-13-1-41 0,0 0-243 16,21-11-514-16,-17 5 227 0</inkml:trace>
  <inkml:trace contextRef="#ctx0" brushRef="#br0" timeOffset="64341.1606">12372 2602 1 0,'2'-14'215'15,"1"8"-12"-15,-3 6-10 0,3-14-6 0,-3 14-12 16,7-10-10-16,-2 4-13 0,-5 6-13 0,8-10-11 0,1 5-14 15,-9 5-6-15,15-6-10 0,-6 2-8 0,2 3-2 16,4-2-8-16,0 2-6 0,1 5-1 16,0-3-4-16,4 1 4 0,-1 3-1 0,1 2-4 15,-1-1-5-15,3 4-2 0,2-2-1 0,-4 0-1 16,-4 1-2-16,3-2 1 0,-2 0-3 0,-1 4-1 0,2-3 1 16,-5 1-3-16,-1 0 0 0,2-1 2 0,-5 3-1 15,1-4-3-15,-5 3 5 0,4-2-1 16,-5 3 3-16,2-2-4 0,-1 2 2 0,-2-4-1 0,-2 4 7 15,2 0-1-15,-2 2 3 0,2 0-6 0,-3 0 0 16,-3 3-2-16,2-6 1 0,1 4-2 0,-6 0-3 16,3 0 12-16,0-4-13 0,0 3-2 0,-1-2-1 15,1-2-5-15,3 2-11 0,-5 1 14 0,4-2-11 16,-4 1-10-16,5-11 2 0,-6 20-9 0,5-12 3 16,-1 1-7-16,2-9-3 0,-4 18-10 0,4-11-17 15,0-7-14-15,-3 21-9 0,3-13-5 0,0-8-22 16,-3 13-13-16,3-13-15 0,-3 16-9 0,0-8-13 15,3-8-11-15,-3 13-14 0,3-13-15 0,-5 10-15 16,5-10-10-16,0 0-28 0,0 0-24 0,0 13-240 16,0-13-512-16,0 0 226 0</inkml:trace>
  <inkml:trace contextRef="#ctx0" brushRef="#br0" timeOffset="64563.4844">12559 2890 93 0,'0'0'213'0,"0"0"-10"0,23-7-14 15,-9 7-9-15,5 0-9 0,-1 0-15 0,7 4-15 16,2-4-12-16,5 3-11 0,-4 1-11 0,2 0-13 16,0 1-5-16,-1 1-13 0,0-4-6 0,-2 4-10 15,-2-3-19-15,-6 2-21 0,1-1-22 0,-4 2-23 0,1-4-29 16,-3 1-25-16,-5-2-27 0,-9-1-70 0,18-4-109 15,-18 4-309-15,12-6 137 0</inkml:trace>
  <inkml:trace contextRef="#ctx0" brushRef="#br0" timeOffset="64861.9642">13301 2697 167 0,'6'9'244'0,"-1"0"-10"0,-1 4-7 0,2 3-8 0,-1-3-7 0,-2 4-11 16,0 0-6-16,-2-1-10 0,1 7-9 0,-2-6-14 16,0-3-4-16,-2 3-14 0,-2-5-5 0,1 4-25 15,-2 0-3-15,-2-2-14 0,1 1-5 0,3-4-16 16,-5 4-3-16,-2-5-7 0,-2 4-12 0,3-1-8 15,-1-3-15-15,1 1-17 0,1-3-11 0,1-1-20 16,1 2-25-16,-2-2-18 0,2-1-28 0,6-6-18 16,-12 13-28-16,6-10-24 0,6-3-17 0,0 0-39 15,0 0-194-15,0 0-442 0,0 0 196 0</inkml:trace>
  <inkml:trace contextRef="#ctx0" brushRef="#br0" timeOffset="65129.6604">13610 2937 117 0,'15'-2'274'0,"-6"-2"-14"16,-9 4-19-16,25-4-8 0,-7 1-18 0,-2 1-11 16,1 0-15-16,2-1-11 0,-1 3-9 0,5 0-11 15,-6 0-12-15,9-3-8 0,-7 3-8 0,7 0-9 0,-6 3-13 16,-2-6-11-16,-1 3-7 0,1 3-9 0,0-3-9 15,-4 3-9-15,1-1-1 0,-3-2-8 0,-3 2-8 16,3-1-12-16,-12-1-10 0,15 4-17 16,-9-2-21-16,-6-2-20 0,12 9-21 0,-12-9-22 0,6 5-17 15,-6-5-9-15,0 0-24 0,0 0-38 16,-19 15-40-16,4-13-235 0,-3-2-476 0,0 4 211 0</inkml:trace>
  <inkml:trace contextRef="#ctx0" brushRef="#br0" timeOffset="65345.275">13658 3077 162 0,'0'0'281'0,"19"-3"-19"16,-4 1-14-16,0 1-16 0,3 0-11 0,0-2-21 15,0 2-15-15,4 1-18 0,-3-2-18 0,8 1-15 16,-9 1-14-16,1 0-6 0,-1 0-17 0,0 0-16 15,-1 1-16-15,-5 1-29 0,-12-2-24 0,18 0-27 16,-18 0-27-16,14 1-34 0,-14-1-32 0,15-1-49 16,-15 1-238-16,12-5-428 0,-12 5 190 0</inkml:trace>
  <inkml:trace contextRef="#ctx0" brushRef="#br0" timeOffset="65691.693">14335 2847 3 0,'7'-14'204'16,"-1"3"-3"-16,3-2-13 0,-3-1-13 0,5 0-6 16,-4 3-9-16,-1-3-7 0,1 3-4 0,-1 2-2 15,0 1 1-15,-1-2-7 0,-1 3 3 0,-4 7-5 0,9-14-3 16,-4 8-10-16,-5 6 1 0,0 0-9 15,6-11-12-15,-6 11-9 0,0 0-9 0,0 0-12 0,0 0 6 16,0 0-12-16,0 0 6 0,0 0 1 16,0 0 2-16,0 0 13 0,-12 39 4 0,6-22-3 15,3-1-4-15,0 2 2 0,-2-1-4 0,5 5 1 16,-6 1-12-16,3 1-4 0,2 0-6 0,-2-1-5 16,0 1 0-16,3 2-7 0,0 0 4 0,3-1-20 0,-2 0-12 15,2-1-24-15,3 4-31 0,0-7-29 0,-1 0-34 16,-4 3-38-16,4 0-41 0,-2 1-56 0,1-10-60 15,-2-1-303-15,2 1-638 0,-4-15 283 0</inkml:trace>
  <inkml:trace contextRef="#ctx0" brushRef="#br0" timeOffset="66995.8248">5943 4644 141 0,'0'0'201'16,"0"0"-6"-16,0 0 0 0,34-10-7 0,-34 10 0 16,0 0-9-16,16-3-8 0,-16 3-10 0,9-1-9 0,-9 1-15 15,0 0-7-15,15 4-6 0,-15-4-14 0,6 5-3 16,-6-5-6-16,5 14-9 0,-5-14-4 15,1 17-10-15,-2-4-2 0,-5 0-11 0,-2 2-2 0,1 0-8 16,-5 5-4-16,-1 1-9 0,-1-1-15 0,-4-2-16 16,3 0-24-16,0 6-29 0,-2-7-32 15,-1 3-31-15,3 0-41 0,1-7-45 0,-4 5-236 16,9-9-461-16,-1 2 204 0</inkml:trace>
  <inkml:trace contextRef="#ctx0" brushRef="#br0" timeOffset="67833.8675">7482 4198 259 0,'-6'-10'253'0,"6"10"-11"0,0 0-16 16,0 0-15-16,0 0-23 0,0 0-15 0,0 0-16 15,0 0-17-15,10-18-12 0,-10 18-11 0,15-3-11 16,-1 3-10-16,-7-7-9 0,8 3-7 0,-2 4-7 16,4-5-5-16,-4 4-6 0,-1-3-8 0,5-3-3 15,-4 3-5-15,0-1-4 0,4 0-4 0,-2-1-1 16,-6-3-17-16,3 3-3 0,0-1 2 0,-9 0-1 15,7 3-1-15,-4-5-6 0,0 0 2 0,-6 9-1 0,3-14-3 16,-3 14-4-16,0-17-1 0,0 17-1 0,-9-13-1 16,-1 6 0-16,1 0-1 0,-8-1 3 15,1 1-4-15,-2 4 0 0,0-1-3 0,-1 1 12 16,-7 0-8-16,7 3 2 0,-1 0-1 0,1 0-1 0,3 2 1 16,-4-1 1-16,4 2-1 0,1 2 3 0,2 1 0 15,-1-1 1-15,4 6-3 0,1-2 4 0,1 1-1 16,5 0-2-16,0-2-1 0,3 2 1 15,0-10-2-15,0 24 4 0,3-14-1 0,0-2-3 0,5 2-3 16,1-3 6-16,1 4-3 0,5-1 1 0,-3-1-2 16,6-4 5-16,-2 6-4 0,-4-8 1 0,5 0 0 15,-1 1-1-15,0 0 2 0,1-3-2 16,-1 1-1-16,4 1 1 0,-4-2-1 0,0-1 4 0,-2-1 0 16,-2 2 3-16,1-1 4 0,-13 0 8 0,20 0-1 15,-20 0 1-15,12 0 2 0,-12 0-2 0,0 0-4 16,16 0-2-16,-16 0-2 0,0 0 11 0,13 3-9 15,-13-3 3-15,5 7 17 0,-5-7-6 0,3 15 6 16,-3-4 2-16,0-11 6 0,-2 22-2 0,2-8 11 16,0 2-3-16,0 0 4 0,0-2 0 0,-1 4-1 15,1-1 9-15,0 1-13 0,1-1 1 0,-1 0 1 0,0 1-9 16,0-2 1-16,2-1-11 0,1-5 5 16,-3 7-7-16,3-5-1 0,-3 5-1 0,3-6-2 15,0-1-12-15,-3 1-6 0,4 4-16 0,-4-6-19 16,0-9-18-16,3 18-22 0,0-10-16 0,0 1-19 15,-3-9-22-15,6 14-27 0,-6-14-22 0,5 10-35 16,1-6-37-16,-6-4-273 0,10 5-563 0,-10-5 249 16</inkml:trace>
  <inkml:trace contextRef="#ctx0" brushRef="#br0" timeOffset="68135.8032">8234 4362 230 0,'10'-3'255'0,"-10"3"-8"0,19 0-15 0,-5 0-12 0,-1 0-11 16,2 0-22-16,5 0-8 0,-7 2-16 0,6-2-5 16,1 1-11-16,2 3 3 0,2-4-19 0,-2 0-7 15,4 3-10-15,-7-2-5 0,6 2-5 0,-1 0 3 16,-7-3-21-16,2 3 7 0,-3-3-20 0,2 0-5 15,-3 0-12-15,-3 0 0 0,2 0-9 0,-14 0-4 16,22 0-7-16,-13-3-6 0,-9 3-2 0,16 4-12 16,-16-4-15-16,17 0-23 0,-17 0-26 0,10 1-30 15,-10-1-25-15,0 0-8 0,0 0-12 0,0 0-30 16,0 0-39-16,-24 16-60 0,6-16-185 0,1 0-472 16,-6 2 209-16</inkml:trace>
  <inkml:trace contextRef="#ctx0" brushRef="#br0" timeOffset="68338.17">8332 4571 109 0,'25'0'222'0,"8"0"-13"0,6 1-13 0,-9-1-10 15,4 3-12-15,-4-6-17 0,3 6-20 0,-5-1-13 0,-1 1-11 16,4-3-12-16,-8 5-11 0,3-2-19 0,-6 0-29 15,-1-2-33-15,-5-2-29 0,-1 2-34 0,-1-1-30 16,-12 0-70-16,19-1-118 0,-13-2-293 16,-6 3 129-16</inkml:trace>
  <inkml:trace contextRef="#ctx0" brushRef="#br0" timeOffset="68879.1841">9109 4234 65 0,'10'-8'179'0,"2"-3"-12"0,-1-1-13 0,2 2-13 16,1-1-5-16,1 2-10 0,1 3-10 0,-3-5-7 15,7 6-2-15,-7-1-6 0,7 0-7 0,-6-2-7 16,6 5-6-16,-7 0-4 0,4-1-6 0,-1 3 1 16,-5 0-4-16,-3 0-9 0,-8 1 3 0,20 1-5 15,-20-1-4-15,19 1-1 0,-8 4-1 0,-5-5 0 16,-6 0 0-16,13 13 3 0,-7-6 3 0,-3-1-4 16,0 3-3-16,-3-9 5 0,5 22 0 0,-3-11 4 15,-2 1-2-15,0 5 0 0,-2-4 5 0,2 5-7 16,-5-3-1-16,5-1 1 0,-6 4-3 0,0-1-1 15,-1 0-4-15,1-3 0 0,-2 3 2 0,-4-2-4 16,-1 4 2-16,4-4-8 0,-5 3-1 0,1-4 0 16,-2 0-1-16,5-2-7 0,-4 0 0 15,1-2-1-15,1-1 1 0,2 0-5 0,-2 1-10 0,1-5 19 16,5-2-18-16,-1 2 2 0,7-5-2 0,-9 6 7 16,9-6-1-16,0 0 12 0,0 0 3 0,-14 6 4 15,14-6 2-15,0 0-6 0,0 0-7 0,0 0 6 0,0 0-10 16,0 0-1-16,0 0-7 0,39-2-1 0,-25-3-8 15,2 3 13-15,3 0-20 0,1 2-2 0,-4-1-11 16,4 0-10-16,2 0-19 0,-6-3-10 0,4 1-14 16,-1 3-20-16,6 0-15 0,-1-8-28 0,-4 8-30 15,-1-2-15-15,-3 2-28 0,13-1-27 16,-10-3-72-16,7-4-154 0,-10 3-490 0,0-2 217 0</inkml:trace>
  <inkml:trace contextRef="#ctx0" brushRef="#br0" timeOffset="69271.2172">9858 4359 102 0,'0'0'202'16,"0"0"-2"-16,0 0-8 0,0 0-14 0,0 0-8 16,0 0-4-16,-29 20-12 0,29-20-11 0,0 13-9 15,0-13-8-15,0 19 2 0,3-9-5 0,0 1-8 16,0-4-7-16,3 0-7 0,-1 4-6 0,1-5-2 15,1 5-4-15,2-4-8 0,2 3-2 0,-3-5-6 16,3 0-5-16,1-2-7 0,4-3-9 0,-2 3 1 16,5-3-7-16,-6 0 0 0,2-2-6 0,2 2-7 15,-1-2-1-15,-2-2 0 0,-2 3-7 0,1-5 2 16,0-1-8-16,1-1 2 0,-5 1 4 0,1-6-12 16,-4 6-9-16,3-5 1 0,-4-1-4 0,-2-1 1 15,-3 2-9-15,-3-3 0 0,-2 0-3 0,-4 5 3 16,-1-8-1-16,-2 5 1 0,-5 2-3 0,-2-6 3 15,6 5 5-15,-13 2-7 0,4-2 2 0,-2 1 1 16,2 2 0-16,8 3 1 0,-5 1 2 0,-1 3 2 0,4-2-3 16,1 4 3-16,-1 0 4 0,5 0-11 0,-1 4-11 15,12-4-12-15,-16 6-14 0,8 0-13 0,8-6-17 16,-11 13-26-16,11-6-21 0,-5 4-33 0,5-11-27 16,5 17-245-16,1-8-461 0,2 6 204 0</inkml:trace>
  <inkml:trace contextRef="#ctx0" brushRef="#br0" timeOffset="69499.8936">10578 4547 143 0,'0'0'284'0,"0"0"-18"0,0 0-12 0,3 10-11 16,-3-10-14-16,0 15-15 0,0-7-14 0,0-8-16 15,-6 29-16-15,6-11-14 0,-1-3-20 0,-5 2-10 16,3-1-11-16,-6 10-14 0,1-6-17 0,-1 4-12 16,-4-1-34-16,-4-3-24 0,1 2-34 0,-9 6-42 15,5-8-44-15,-7 6-46 0,5-6-74 0,-3-4-178 16,1-1-440-16,1-6 196 0</inkml:trace>
  <inkml:trace contextRef="#ctx0" brushRef="#br0" timeOffset="70525.4389">11716 4108 76 0,'-15'-5'204'0,"3"1"-9"0,5-2-16 0,7 6-4 0,-26-3-10 16,13 1-8-16,-2-2-9 0,2-1-10 0,-4 5-11 16,2-1-8-16,2 0-9 0,13 1-10 0,-23 0-7 15,10 1-6-15,3 4-8 0,-2-4-8 0,12-1-4 16,-21 4-4-16,12-3-5 0,9-1-7 0,-17 4-2 15,10-1-3-15,7-3-2 0,-15 7-4 0,15-7-5 16,-7 7 0-16,7-7-2 0,-6 8-2 0,6-8-5 16,-6 7 0-16,6-7-2 0,0 14 2 0,0-14-3 15,0 0 0-15,12 17-3 0,-5-11 0 0,0 2-2 16,5 2-3-16,2-2 8 0,-1-2-6 0,2 4-1 16,2-1-4-16,-1 0-2 0,3-5-1 0,-2 4 4 15,2 1-4-15,-2-2 2 0,-1 3 1 0,2-2-5 0,-5 1 7 16,1-1-4-16,-1 0 1 0,4 1 11 15,-12-3-8-15,7 5-4 0,-1-2 6 0,-4-2-1 16,-1-1 3-16,2 1 0 0,-4 4 1 0,4-4-3 16,-8-7 2-16,3 15-1 0,1-6-1 0,-4-9 6 0,2 13 2 15,-2-13-3-15,-2 15 3 0,2-15-1 0,-10 12-1 16,2-7 12-16,-1 1-14 0,-3-4 0 16,-4 5 0-16,-2-1-4 0,-1-6 15 0,-1 1-18 15,-1-1 1-15,1 0-5 0,0 0 3 0,1 0-4 0,-1 0-3 16,-5-1 1-16,6-1-3 0,-1 0-3 0,4 0 3 15,2 1-6-15,2-3 3 0,12 4-17 0,-20-3-8 16,11 0-8-16,9 3-13 0,-14-4-16 0,14 4-20 16,0 0-22-16,-9-5-17 0,9 5-32 0,0 0-48 15,0 0-55-15,20-19-180 0,-8 11-473 0,1 1 209 16</inkml:trace>
  <inkml:trace contextRef="#ctx0" brushRef="#br0" timeOffset="70814.5016">12189 4090 87 0,'-18'-6'217'0,"9"5"-10"0,9 1 1 0,-21 1-10 0,6 3-6 16,3-3-13-16,-1 6-9 0,1 0-4 15,-3 5-5-15,3-2-5 0,1 4-4 0,0-1-2 16,3 4-1-16,-1 7-8 0,6-5-7 0,2 2-5 16,2 1-6-16,-1-2-1 0,3 1-6 0,2 6-9 0,1-2-10 15,6-3-12-15,1 1-1 0,-4 2-13 16,4-2 2-16,-2-8-9 0,-2 1-7 0,3-1-1 16,1-1-6-16,-5-3-11 0,5 3-14 0,-4-4-17 0,1 1-22 15,-1-4-20-15,-3-3-25 0,2 3-29 0,-8-7-33 16,12 7-41-16,-12-7-48 0,13-1-61 15,-13 1-232-15,13-11-544 0,-2-2 241 0</inkml:trace>
  <inkml:trace contextRef="#ctx0" brushRef="#br0" timeOffset="71219.7619">12496 4097 33 0,'3'-14'265'0,"-3"14"-16"0,10-11-20 16,-2 5-17-16,4 1-11 0,3-2-19 0,-2 5-16 15,2-2-18-15,1 2-11 0,2 0-14 0,5 0-10 16,1 4-8-16,-1 0-10 0,-2 0-5 0,0 2-14 16,-1-2-3-16,-3 5-1 0,-2-6-6 0,0 5-7 15,-3 2-1-15,-1-5 0 0,4 6 4 0,-8-4 1 16,0 5 5-16,1-3 0 0,-2 4 5 0,0 0 1 15,0 3 5-15,-2 0-3 0,-1-2 8 0,-3 3 0 16,5-4-4-16,-5 4 4 0,-3 1 0 0,3 0 0 16,-2-1-5-16,1 1 6 0,-1 0-7 0,4 0 8 15,-4 0-6-15,-1 1-3 0,3 1-8 0,-1 6-4 16,1-10-9-16,0 4-2 0,0-3-5 0,0-2-4 16,1 4-2-16,-1-3-7 0,0 3-2 0,3-4-4 0,-1 2-1 15,-1 0-13-15,1-2-8 0,1 1-15 0,-2-3-17 16,1-1-16-16,-2-10-17 0,3 18-27 15,-3-10-18-15,0-8-22 0,1 14-22 0,-1-14-28 0,-1 15-18 16,1-15-20-16,0 0-27 0,-5 7-48 0,5-7-247 16,0 0-579-16,0 0 256 0</inkml:trace>
  <inkml:trace contextRef="#ctx0" brushRef="#br0" timeOffset="71418.1027">12620 4399 118 0,'0'0'265'0,"0"0"-28"0,0 0-13 0,0 0-9 16,30-13-20-16,-14 13-13 0,2 0-19 0,3 4-14 15,4-4-14-15,0 3-16 0,2 3-10 0,-1-2-7 16,-3-3-17-16,3 6-11 0,-7-4-26 0,1 1-27 16,-1 3-21-16,-3-4-26 0,1-1-22 0,-4 0-30 15,1 4-32-15,1-5-36 0,-5-1-194 0,-10 0-366 16,15-7 162-16</inkml:trace>
  <inkml:trace contextRef="#ctx0" brushRef="#br0" timeOffset="71692.3548">13328 4177 69 0,'11'11'245'0,"-4"-1"0"16,0 5-10-16,1 1-5 0,-2-2-7 0,0 8-6 16,-5-5-11-16,4-2-12 0,-5 5-9 0,-3-3-15 15,9 4 4-15,-9-3-28 0,-3 1-13 0,-2 1-10 16,2-4-13-16,-1-2-8 0,2 1-11 0,-8 5-7 16,1-5-6-16,3-2-16 0,-3 1-9 0,0-4-12 15,2-1-19-15,-1 2-16 0,-2 4-27 0,0-8-21 0,1 0-23 16,1 0-37-16,1 0-24 0,2 0-40 15,8-7-21-15,-9 7-270 0,9-7-493 0,0 0 219 0</inkml:trace>
  <inkml:trace contextRef="#ctx0" brushRef="#br0" timeOffset="72192.3606">13705 4591 239 0,'0'0'267'15,"21"0"-12"-15,-3 1-17 0,2-1-4 0,6 0-26 16,1 0-18-16,0 0-11 0,0 0-18 0,1 3-18 0,-1-2-9 16,0 2-14-16,-8-2-13 0,7-1-12 15,-5 2-9-15,-5 2-20 0,-1-4-15 0,3 0-33 16,-5 1-28-16,-13-1-37 0,18 0-49 0,-18 0-51 15,18-4-80-15,-8 1-151 0,-10 3-409 0,15-11 181 0</inkml:trace>
  <inkml:trace contextRef="#ctx0" brushRef="#br0" timeOffset="72003.1397">13752 4404 288 0,'7'-3'281'0,"-7"3"-14"0,19-4-6 16,-4 3-13-16,2-3-17 0,-1 2-13 0,5-2-15 15,4 2-10-15,1 1-14 0,-1-1-7 0,2 2-14 16,0-1-10-16,0 0-11 0,0 2-13 0,-8-2-9 16,8 1-9-16,-8 1-8 0,2-1-12 0,-3 0-12 15,-3 1 5-15,3-1-15 0,-9 2-7 0,-9-2-6 16,18 0-3-16,-18 0-12 0,15 0-20 0,-15 0-24 15,8 0-23-15,-8 0-31 0,0 0-19 0,11 7-21 16,-11-7-16-16,0 0-37 0,0 0-59 0,0 0-49 16,-28 7-221-16,14-7-525 0,-2 0 232 0</inkml:trace>
  <inkml:trace contextRef="#ctx0" brushRef="#br0" timeOffset="72552.4571">14447 4425 11 0,'7'-10'284'0,"-7"10"-11"16,12-16-18-16,-3 7-15 0,0-8-11 0,1 6-25 15,-1-1-14-15,3 0-16 0,0-2-3 0,-3 2-20 16,-3 0-12-16,5-2-14 0,-6-1-9 0,3 2-9 16,-5 2-8-16,1-1-5 0,2 6-6 0,-6 6-9 15,2-16-5-15,-2 16-7 0,7-10-8 0,-7 10-7 16,0 0-6-16,0-10-5 0,0 10-2 0,0 0-8 15,0 0-1-15,0 0 1 0,0 0-1 0,-25 18 7 16,16-7 3-16,-3 1 10 0,3 4-1 0,2-2 8 16,-5 8 4-16,1 0 6 0,7 4 3 0,-5-1-1 15,6 0 5-15,0 3-12 0,0 1-2 0,3 6-8 16,3-6 3-16,-5 0-6 0,8 9-5 0,-4-10-9 16,2-1-7-16,5 11-20 0,-4-10-12 0,-4 0-59 15,2-1-42-15,-1 1-41 0,-4-3-51 0,2 4-60 16,-4-6-110-16,-1-4-193 0,2-7-606 0,-4 0 268 0</inkml:trace>
  <inkml:trace contextRef="#ctx0" brushRef="#br0" timeOffset="73851.8884">6445 6373 145 0,'0'0'226'0,"20"-7"-8"0,-20 7-7 0,0 0-9 15,0 0-8-15,10-3-10 0,-10 3-8 0,0 0-11 16,0 0-6-16,12-1-13 0,-12 1-7 0,0 0-9 0,0 0-8 16,0 0-4-16,11 10-8 0,-11-10-10 0,3 11-2 15,-3-11-5-15,0 13-8 0,0-13-2 0,-3 18-5 16,-3-7-8-16,0 0-6 0,-5 3-6 0,4-1-6 15,-8 6-15-15,0-1-8 0,-4 0-23 0,2-7-27 16,-4 7-30-16,0 0-36 0,0-1-40 0,2-2-44 16,1-5-59-16,2 0-239 0,2-1-508 0,-2-2 226 15</inkml:trace>
  <inkml:trace contextRef="#ctx0" brushRef="#br0" timeOffset="74733.364">7424 6013 49 0,'0'0'235'0,"0"0"-8"0,25 10-13 16,-13-8-14-16,6-1-11 0,1 3-17 0,7-3-12 15,0 2-13-15,4-6-14 0,-1 6-12 0,-4-6-11 0,2 2-11 16,1-3-10-16,-8 3-10 0,0-1-6 0,0-1-9 15,-1-1-5-15,-2 0-6 0,-2-3-4 0,-2-3-4 16,-4 4-3-16,4-2-6 0,-7-3-6 16,2 1 0-16,-5-3-4 0,0 2-4 0,-3-3-2 0,-3 0-3 15,0 0-4-15,-5 2-1 0,-1-4 2 0,-3 5-3 16,2-1-4-16,-3 0-1 0,-2 1-2 0,0 1 1 16,-5 3-1-16,2 1 1 0,2-1 1 15,-3 6-2-15,5-1 1 0,-5 2-4 0,-1 2 4 0,7-1-1 16,-3 1 5-16,1 3-3 0,0 0 2 0,3 2 4 15,-2 2 0-15,5 4 0 0,4-6 3 0,0 6-3 16,-1-1 1-16,-1 1 1 0,5 1 0 0,2 1-4 16,5-3 1-16,-1 6 3 0,2-3 0 0,4-5-1 15,-4 7 3-15,8-2-1 0,-1-8 5 0,1 6 1 16,4-5 3-16,-2-2 7 0,3 2-2 0,1 1 0 16,2-4 6-16,-2 1-2 0,6-1-1 0,-6-2-3 15,-1 0-1-15,-2-1 4 0,-2-1 0 0,-5 3 3 16,6-4-2-16,-2 0-1 0,-14 0 3 0,15 2 5 15,-15-2-11-15,13 1 1 0,-13-1-8 0,0 0-5 0,14 3 1 16,-14-3-2-16,7 3 4 0,-7-3-3 16,0 0-6-16,4 12 7 0,-4-12 2 0,0 15 1 15,2-6 16-15,-2 5-4 0,-2 0-1 0,1 0 6 16,-2 1 5-16,1 2-1 0,0 4-9 0,-1-6-1 0,0 4 5 16,0-1-3-16,1-1 12 0,2-3-18 15,-1 4-6-15,1-1 2 0,-3-4-4 0,3 2-5 16,-2-1-5-16,2 0-4 0,-3-4-19 0,0 4-13 15,3-4-19-15,-3 1-19 0,3-11-24 0,-3 19-22 16,3-19-20-16,-3 13-26 0,3-13-26 0,-1 13-19 16,1-13-30-16,0 0-46 0,0 0-209 0,10 5-526 0,-10-5 233 15</inkml:trace>
  <inkml:trace contextRef="#ctx0" brushRef="#br0" timeOffset="75009.3889">8338 6067 189 0,'0'0'278'16,"13"-5"-18"-16,-13 5-14 0,15-8-12 0,-1 5-11 16,5 2-11-16,0-1-11 0,-1 4-13 0,3-2-9 15,6 1-13-15,-8 2-14 0,8-3-3 0,2 0-8 16,-1 5-14-16,-4-2-9 0,4 0-7 0,-8-3-5 15,-1 2-16-15,0 3-9 0,1-5-3 0,-4 3-13 16,1 0-5-16,-4-2-2 0,3 1-8 0,-7-1-11 16,2 2-14-16,-11-3-25 0,15 1-25 0,-15-1-28 15,10 4-25-15,-10-4-22 0,0 0-23 0,3 7-22 16,-3-7-53-16,0 0-72 0,0 0-203 0,-34 6-511 16,16-6 226-16</inkml:trace>
  <inkml:trace contextRef="#ctx0" brushRef="#br0" timeOffset="75188.0522">8448 6282 208 0,'27'0'213'16,"4"0"-13"-16,-1 0-18 0,2-1-17 0,-3 1-18 15,-2 0-13-15,5 0-16 0,-10 0-29 16,5 1-36-16,-8-1-43 0,1-1-49 0,-1-2-65 0,-6 2-126 15,4-1-248-15,-2-2 110 0</inkml:trace>
  <inkml:trace contextRef="#ctx0" brushRef="#br0" timeOffset="75706.1436">9194 6023 81 0,'9'-7'225'16,"1"1"-14"-16,2-2-7 0,2-2-11 0,-1 2-18 15,1-2-9-15,5 0-11 0,-4 3-8 0,-2-3-14 16,10-1-5-16,1 1-13 0,-5-3-5 0,0 4-5 15,-2-1-3-15,5 0-8 0,-6 1 2 0,-1 0-8 16,2 2-2-16,2-1-7 0,-5 2-6 0,-1 4-7 16,0-3-3-16,-1 0-4 0,-1 4-6 0,-11 1-5 0,19-5-1 15,-10 5-7-15,-9 0-6 0,0 0-1 0,23 4-4 16,-23-4 0-16,7 7 5 0,-1-1-3 16,-6-6 7-16,3 14 3 0,0-3 1 0,-6 0-3 15,3 2 5-15,-3 2 0 0,-3 1-1 0,-1-3 0 0,1 8 8 16,-3-2-11-16,-2 3 0 0,-5-2 0 0,-1 2-3 15,2-2 0-15,-5-2-3 0,0 0 1 0,4 1-6 16,1-3-5-16,-2-1-1 0,4-3-4 16,1-1-1-16,-1 3 3 0,5-5-7 0,-1 0 9 0,3 0-7 15,-1-3-5-15,4 2 6 0,3-8 0 0,-6 11-2 16,6-11 4-16,0 0 0 0,6 15-5 0,3-9 5 16,1-4-4-16,7-1-3 0,2 3 0 0,0-4 4 15,7 6-7-15,1-1-1 0,1-3-14 0,2-1-9 16,0 2-18-16,14-2-20 0,-15-1-26 0,4 0-21 15,-1 0-37-15,-3 0-45 0,1 0-47 0,11-7-68 16,-14-4-244-16,4 6-584 0,-4-1 259 0</inkml:trace>
  <inkml:trace contextRef="#ctx0" brushRef="#br0" timeOffset="76120.0594">10186 6145 206 0,'0'0'264'0,"0"0"-19"0,0 0-20 0,0 0-19 16,-3-17-23-16,3 17-15 0,0 0-17 0,0 0-14 15,0 0-13-15,22 8-12 0,-22-8-8 0,17 0-7 16,-17 0-7-16,22 0-3 0,-10 0-9 0,1 3-16 0,7-3-2 16,-4-3-4-16,0 1-4 0,4 0-3 0,-4-2-5 15,4 4-2-15,-1-4-4 0,0 0 0 16,-2-2-2-16,-1-1 0 0,4-3-1 0,-4 3-5 15,-1-4-6-15,-2 0 7 0,1 1-7 0,-4-4 4 0,2 4 0 16,-6-4-8-16,-1 3-1 0,1-4-5 16,-3 3-2-16,-6-2 1 0,0 1-5 0,0-2 1 0,-3 3-1 15,-5 0 0-15,-2 4-4 0,-1-3 3 0,-8 0-3 16,0 0 2-16,-5 6 0 0,-2-3-1 0,1 1 7 16,-5 7-6-16,3-3-7 0,1 3 7 0,-3 0-3 15,7 0 3-15,1 6-2 0,5-1 0 0,-1 2 3 16,1-2-3-16,3 4 10 0,-1 0-9 0,2-2-2 15,2 4-2-15,4 0 2 0,-2 2 0 0,5-4-5 16,-1 4-5-16,1-2-7 0,0 3-11 0,6-4-20 16,-1 0-12-16,1-10-25 0,1 28-30 0,5-17-29 15,3-1-36-15,1 0-52 0,-4-6-192 0,8 3-455 16,-1 0 202-16</inkml:trace>
  <inkml:trace contextRef="#ctx0" brushRef="#br0" timeOffset="76625.7383">11098 6017 171 0,'0'0'259'0,"2"14"-14"0,-2-14-5 0,0 19-21 15,0-7-15-15,-2 1-16 0,1 2-14 16,-6 0-17-16,1 0-14 0,1 1-13 0,-7 3-13 16,-1 0-17-16,-2 1-19 0,0-2-31 0,-10-1-31 15,-1 1-38-15,4-1-37 0,-2 0-42 0,2-6-58 16,-4 3-206-16,7-8-391 0,-1 2 173 0</inkml:trace>
  <inkml:trace contextRef="#ctx0" brushRef="#br0" timeOffset="77411.617">12066 5613 180 0,'0'0'216'0,"-18"-9"-6"0,5 3-6 0,-2-1-13 16,-4 3-14-16,2-1-17 0,1 2-11 0,0 0-17 15,-1 3-13-15,2-2-8 0,0 6-13 0,-1-4-8 16,7 2-10-16,-3 2-7 0,5 2-8 0,7-6-4 16,-15 7-4-16,7-2-9 0,2 1-2 0,6-6-6 15,-9 10-2-15,8-2-5 0,1-8 1 0,0 0-5 16,7 20-4-16,-1-13-1 0,6 4 0 0,-4-4-4 15,7 0-2-15,1 3-2 0,-1-1 0 0,0 0-1 16,1-1 0-16,4 1-3 0,-4-2 0 0,-1 3-1 0,3-2 0 16,-3 2 3-16,1-3 3 0,-1 4 1 0,-3-5 1 15,1 4 3-15,1-1 2 0,-5-1-5 16,1 3 6-16,-1 0 0 0,3 0 7 0,-4-2-2 0,-1-1 3 16,-4 2-7-16,0 1 8 0,1-5-3 0,-2 5 6 15,-2 0 1-15,0-11-3 0,3 18 2 0,-3-18-1 16,-3 16-3-16,-3-8 5 0,6-8-8 0,-15 10 13 15,3-3-2-15,-3-3-2 0,-3 3-4 0,-3-6-4 16,-5 1-3-16,2-1 0 0,0-2-6 0,-3-1-3 16,8 1-4-16,-5 0-6 0,-2-5-5 0,7 3-8 15,1 2-3-15,-3-3-8 0,5-1-8 0,1 2-8 16,1 1-10-16,1-5-11 0,3 1-11 0,10 6-21 16,-15-5-22-16,9-2-24 0,6 7-27 0,-8-6-36 15,8 6-48-15,0 0-206 0,14-17-484 0,-1 9 214 16</inkml:trace>
  <inkml:trace contextRef="#ctx0" brushRef="#br0" timeOffset="77737.3362">12758 5506 72 0,'0'0'240'0,"-15"-14"-6"0,15 14-3 16,-17 0-12-16,17 0-4 0,-24 10-9 0,10-5-2 0,-2 5-9 15,1 0-7-15,2 1-11 0,-2 2-7 0,1 7 0 16,-2 0-10-16,7-3-8 0,-2 3-8 16,2 0-2-16,2 4-14 0,3-1-2 0,2 1-12 15,2 1-5-15,0-1-8 0,2-2-6 0,4 1-10 0,-2 2-3 16,3-8-9-16,1 3-8 0,4-5-6 0,1 6 6 15,-2-6-15-15,1-2-10 0,1 1-26 0,0-4-23 16,1 1-25-16,-1-1-22 0,-1-2-30 0,0-1-33 16,-3-4-36-16,-1 1-42 0,-8-4-48 0,16 3-85 15,-16-3-186-15,15-8-559 0,-9 1 247 0</inkml:trace>
  <inkml:trace contextRef="#ctx0" brushRef="#br0" timeOffset="78139.9059">13055 5467 96 0,'14'-6'222'0,"-1"1"-9"15,0 3-17-15,2 2-14 0,2-7-12 0,-1 5-9 16,2 2-18-16,1 2-8 0,1 0-9 0,-4-2-7 15,7 1-8-15,0 5-6 0,0-4-6 0,-7 1-6 16,2 1-3-16,-1 2-3 0,-7-2-7 0,5-1-2 0,-5 2-2 16,-1 3 0-16,-1-1-2 0,-2 1 3 0,1 0 5 15,-2 2 0-15,1 0 13 0,-3 3-9 0,0-1 8 16,-2 5 0-16,-1-3 10 0,0 4-9 0,0-4-2 16,-1 4-3-16,-2 5 12 0,1-5-5 0,1 3-3 15,-4 3-1-15,4-3-10 0,-5-2-2 0,1 4-8 16,4-2-2-16,-1-3-9 0,-1 3-4 0,6 0-1 15,-6-5-10-15,6 4-10 0,-3-4 6 0,-4 1-13 16,4 1 2-16,1-5-7 0,-1 1-12 0,3-3-19 16,-3 3-22-16,3-6-22 0,-3 1-22 0,0-9-25 15,0 21-26-15,0-21-21 0,-6 14-21 0,5-8-24 16,1-6-22-16,-8 12-36 0,8-12-59 0,-9 2-225 16,9-2-575-16,0 0 254 0</inkml:trace>
  <inkml:trace contextRef="#ctx0" brushRef="#br0" timeOffset="78331.9668">13186 5813 145 0,'9'-4'252'0,"5"2"-16"16,5 2-18-16,1-4-14 0,5 3-19 0,3 2-15 15,-1 3-18-15,0-2-14 0,3 2-15 0,-2-3-14 0,-1 5-20 16,-2-5-26-16,1 5-26 0,-8-2-30 0,-1-2-26 15,3 3-38-15,-5-5-36 0,1-4-57 16,-1 3-152-16,-3-1-327 0,-3-2 145 0</inkml:trace>
  <inkml:trace contextRef="#ctx0" brushRef="#br0" timeOffset="79375.9946">12092 5513 118 0,'0'0'197'0,"0"0"-11"0,0 0-8 16,0 0-5-16,0 0-9 0,0 0-12 0,0 0-6 16,0 0-11-16,0 0-8 0,0 0-5 0,0 0-7 15,0 0-5-15,0 0-6 0,0 0-4 0,0 0-9 16,0 0 5-16,0 0-4 0,0 0-2 0,0 0-11 16,0 0 3-16,0 0-4 0,0 0-6 0,0 0-7 15,0 0-1-15,0 0-10 0,0 0-3 0,0 0-10 16,0 0-3-16,0 0-3 0,0 0-1 0,0 0-6 15,0 0 1-15,-27-6-8 0,27 6 2 0,-18 0-4 0,9 0-3 16,-3 2-5-16,12-2-8 0,-25 4-11 16,16 0-12-16,-8-4-19 0,4 5-18 0,0-3-26 15,1 3-31-15,12-5-32 0,-17 5-35 0,10-1-72 0,7-4-154 16,-11 7-440-16,11-7 195 0</inkml:trace>
  <inkml:trace contextRef="#ctx0" brushRef="#br0" timeOffset="78581.6049">13965 5536 198 0,'4'13'296'15,"-1"5"1"-15,3-1-8 0,2 1-8 0,-2 8-9 0,1 3-19 16,-1-2-16-16,2 1-10 0,2 5-23 0,-4-6-12 16,0 2-22-16,-2-2-14 0,-4 0-7 0,3 4-26 15,-6-4-7-15,1 7-13 0,-6-4-13 0,-2-6-27 16,-1 1-24-16,-7 0-31 0,-6 5-24 0,4-8-29 15,-9 3-39-15,8-4-37 0,-3-5-52 0,2-3-60 16,-8 0-283-16,3-7-558 0,1 2 248 0</inkml:trace>
  <inkml:trace contextRef="#ctx0" brushRef="#br0" timeOffset="80475.3413">11887 5586 29 0,'0'0'201'0,"0"0"-9"0,0 0-8 0,0 0-13 0,0 0-9 16,0 0-13-16,0 0-15 0,0 0-7 0,0 0-9 15,0 0-9-15,0 0-2 0,0 0-11 16,0 0 0-16,39-6-9 0,-28 5-1 0,-11 1-5 0,24 0 0 16,-11-1-9-16,-3 1-1 0,7-2-4 0,-2 2-7 15,-2-3-4-15,4 1-1 0,-4-1-3 0,3-2-5 16,-4 4 0-16,-1-1-4 0,-1-2-5 0,-10 4-1 15,24-3-4-15,-17-1 1 0,-7 4-3 0,20-4-2 16,-8-1-4-16,-5 3 1 0,-7 2-2 0,14-4 1 16,-14 4-6-16,9-2 4 0,-9 2 0 0,0 0-1 15,10-3-2-15,-10 3-2 0,0 0-1 0,0 0 0 16,0 0-1-16,10-7 0 0,-10 7-5 0,0 0 6 16,0 0-3-16,0 0-5 0,0 0 0 0,0 0 0 15,0 0-4-15,0 0 0 0,0 0 2 0,0 0 1 16,0 0-1-16,0 0-1 0,0 0 1 0,0 0-2 0,12-2 8 15,-12 2-3-15,0 0 3 0,0 0 2 16,0 0-4-16,0 0 4 0,0 0 0 0,0 0 0 16,0 0 2-16,0 0 1 0,0 0-7 0,0 0 0 0,0 0 0 15,0 0 3-15,0 0-6 0,-28-9 1 0,28 9-1 16,-18 0-2-16,18 0 0 0,-19-4 2 0,10 3-5 16,-6 0 2-16,0 1-2 0,0 0-3 0,-1 0 3 15,-4 0 2-15,4 0-3 0,2 1 0 0,0-1-2 16,-4 0 3-16,1 3-6 0,-1-1-6 0,2 4-16 15,3-5-16-15,-4 3-22 0,2-2-16 0,2 5-29 16,-1-1-26-16,4 2-31 0,1-4-48 0,-3 3-256 16,5-1-508-16,7-6 225 0</inkml:trace>
  <inkml:trace contextRef="#ctx0" brushRef="#br0" timeOffset="82006.4575">14447 5862 181 0,'22'0'250'0,"-4"0"-13"15,1 0-10-15,2 0-18 0,6 0-7 0,-2 1-17 16,2 0-14-16,-1 1-14 0,-6-2-17 0,3 0-7 15,-5 3-16-15,-2-3-10 0,1 0-8 16,-7 1-16-16,5 2-5 0,-15-3-14 0,16 0-16 0,-5 1-24 16,-11-1-25-16,13 1-34 0,-13-1-27 0,14 5-26 15,-14-5-31-15,0 0-33 0,10 0-54 0,-10 0-136 16,0 0-370-16,0 0 164 0</inkml:trace>
  <inkml:trace contextRef="#ctx0" brushRef="#br0" timeOffset="81729.9085">14454 5633 79 0,'0'0'186'0,"0"0"-15"0,0 0-5 0,0 0-25 15,9-9 3-15,-9 9-3 0,0 0-8 0,0 0-3 16,8-6-5-16,-8 6-2 0,0 0-3 0,0 0 1 15,16 0-4-15,-16 0 3 0,0 0-6 0,19 4-1 16,-19-4-3-16,15-4-3 0,-15 4-1 0,20 0-5 16,-7-1-4-16,-13 1-5 0,25-2-5 0,-10 0-2 15,-1 2-5-15,-1 0-5 0,2-3-7 0,1-2-4 0,-1 5-10 16,3-1 2-16,-4-1-4 0,-1 0-4 0,-2 2-5 16,0-3 0-16,1 0-7 0,-12 3-5 15,21 0-2-15,-21 0-3 0,20-3-3 0,-13 3-2 0,-7 0-2 16,17-1-3-16,-17 1-5 0,0 0-9 0,14-3-13 15,-14 3-16-15,0 0-9 0,0 0-20 0,9 4-14 16,-9-4-20-16,0 0-18 0,0 0-20 0,0 0-20 16,-20 22-23-16,12-18-47 0,-4 3-243 0,3-3-499 15,-1 3 221-15</inkml:trace>
  <inkml:trace contextRef="#ctx0" brushRef="#br0" timeOffset="82744.6869">15210 5648 141 0,'0'0'205'0,"0"0"-8"0,0 0-13 16,0 0-6-16,0 0-6 0,0 0-11 0,-4-9-7 15,4 9-4-15,0 0-7 0,0 0-6 0,0 0-7 16,0 0-8-16,7-21-4 0,-7 21-6 0,6-9-6 16,-6 9-8-16,6-15-5 0,0 8 0 0,-6 7-7 0,8-13-6 15,-4 5-8-15,2-2-3 0,-6 10-4 0,10-16-6 16,-1 5 0-16,-1-1-3 0,1 1-8 16,-2 1 1-16,1-3-5 0,1 5-3 0,-2-2-4 15,-1 1 1-15,2 2-2 0,-2-2 3 0,-1 3 6 0,-5 6-2 16,11-11 2-16,-11 11-3 0,6-9 0 0,-6 9-1 15,7-4-6-15,-7 4-6 0,0 0-4 16,0 0 0-16,8-7-7 0,-8 7 1 0,0 0-5 0,0 0 0 16,0 0 3-16,6 23-2 0,-8-8 8 0,2-2 3 15,-1 1 9-15,-2 3 0 0,0 5 9 0,1-2 16 16,-2 4-4-16,-1 5 10 0,1-1 2 0,-1-1 5 16,1-3-3-16,2 1-5 0,-1 3-5 0,-1-4 1 15,4-2-5-15,-1 1-2 0,-4-1-2 0,5 2-6 16,0-6-6-16,0 0-3 0,0-1-1 0,2 0-5 15,-2-3-1-15,3 1 0 0,-2-1-5 0,0 1-9 16,-1 0-14-16,3-3-29 0,-1 1-19 0,-1-2-37 16,1 0-32-16,-2-11-35 0,4 17-38 0,-2-7-43 15,-2 0-47-15,0-10-64 0,-2 18-288 0,2-18-682 16,-1 9 302-16</inkml:trace>
  <inkml:trace contextRef="#ctx0" brushRef="#br0" timeOffset="83925.0964">6093 8061 197 0,'0'0'212'0,"0"0"-13"0,0 0-14 0,3-13-4 0,-3 13-11 16,0 0-9-16,0 0-9 0,0 0-14 0,6-5-10 15,-6 5-4-15,0 0-6 0,0 0-5 16,0 0-4-16,0 0-6 0,0 0-1 0,11 18 0 0,-11-18-9 16,1 14-9-16,1-4-5 0,-2-10-2 0,0 22-7 15,-2-9-14-15,2 0 1 0,-6 3-7 0,2 0-3 16,-4-1-4-16,1 3-2 0,-6 1-11 0,-5 0-16 16,3 2-19-16,1 0-24 0,-5 0-27 0,2-1-29 15,-2-3-29-15,3 1-31 0,2-5-49 0,-7 2-241 16,6-5-470-16,2 1 207 0</inkml:trace>
  <inkml:trace contextRef="#ctx0" brushRef="#br0" timeOffset="85512.0634">7664 7759 110 0,'4'-16'146'0,"-4"16"-11"0,0 0-13 0,0 0-3 16,0 0-3-16,0 0-9 0,0 0 0 0,0 0-5 15,0 0-9-15,0 0-5 0,0 0-10 0,0 0-2 0,0 0-8 16,0 0-18-16,0 0 12 0,0 0-8 0,0 0 4 15,0 0 0-15,0 0 0 0,0 0 5 0,0 0 1 16,0 0 5-16,0 0-4 0,0 0 4 0,0 0-7 16,0 0-2-16,35 11-5 0,-25-11-2 15,3 0-7-15,4 0 4 0,1-4-6 0,1 3 0 0,-2-1-5 16,6-2-4-16,-8 1-2 0,5-1-7 0,-1 1 2 16,0-1-4-16,-2-2-1 0,-1 1-1 0,-2 0-4 15,-1 0 0-15,2-2-5 0,-4 1 3 0,-3-2-1 16,0 2-2-16,2-1-1 0,-4-3-3 0,3 2-1 15,-4-2 1-15,-2 1-1 0,-3 9 0 0,9-16-2 16,-9 8-1-16,0 8 1 0,3-15-3 0,-3 15 2 16,-6-12-2-16,6 12 0 0,-14-13 0 0,4 4-1 15,1 7-1-15,-5-5 0 0,-5 3-1 0,3 1 1 0,-4-1 5 16,-1 4 0-16,-2-3 4 0,-6 3-1 16,5-1 1-16,-1 5 1 0,1 1 5 0,3-3 4 15,-3-1 2-15,5 4 1 0,0 0-4 0,-1-1 0 0,5 3 2 16,-1-4 3-16,2 4 1 0,4-3-7 0,-3 4 1 15,7 1 2-15,-3-3-3 0,1 1-2 0,2 0-2 16,6-7 0-16,-6 16 5 0,6-6-4 0,0-10-3 16,3 16-3-16,0-6 1 0,3-2-3 0,-6-8 4 15,14 14-1-15,-4-11-1 0,7 6 2 0,-3-6-3 16,3 2 0-16,2 2-5 0,1 1-1 0,-1-7 1 16,-3 5-5-16,4-9 0 0,-4 6-4 0,4-3 1 15,-7 0-4-15,2 0 0 0,1-3-2 0,-5 2 2 16,-11 1 2-16,22 0-3 0,-14-3 3 0,-8 3 3 15,14-8-4-15,-6 2 1 0,1 3 1 0,-9 3 2 16,9-11-2-16,-9 11 2 0,10-10 0 0,-10 10 3 16,5-7-1-16,-5 7 2 0,9-6-2 0,-9 6 2 15,0 0-1-15,7-6-1 0,-7 6-2 0,0 0 1 0,0 0-2 16,0 0 1-16,0 0 2 0,0 0-3 16,0 0 2-16,0 0 5 0,0 0 0 0,0 0 6 15,0 0 5-15,9 19 9 0,-9-19 3 0,-4 23 15 16,4-8 6-16,0 1 12 0,-2 2 11 0,2 5 12 0,-1 1-5 15,-1 2-3-15,2-4 12 0,-1 3 1 0,1 3 5 16,-3-2-1-16,0 0-4 0,0-2 2 16,-2 1 9-16,2-2-13 0,2 1 2 0,-4-2-9 0,5-5-6 15,-3 1 0-15,0 0-6 0,2-5-4 0,1 3-4 16,-2-1-7-16,2-3 2 0,0-1-6 0,0-11-5 16,2 19 0-16,-4-11-6 0,2-8-5 0,2 16-1 15,-1-7-1-15,-1-9-7 0,3 16-6 0,-3-16-13 16,3 11-14-16,-3-11-14 0,5 5-20 0,-5-5-22 15,0 0-18-15,3 12-14 0,-3-12-26 0,0 0-36 16,0 0-44-16,0 0-32 0,0 0-49 0,0 0-76 16,0 0-253-16,16-27-666 0,-14 13 295 0</inkml:trace>
  <inkml:trace contextRef="#ctx0" brushRef="#br0" timeOffset="87137.8479">7879 6166 95 0,'0'0'96'0,"0"0"-5"0,0 0-3 0,0 0-7 16,0 0-8-16,0 0-3 0,9-7 3 15,-9 7 0-15,0 0 4 0,0 0-6 0,0 0-6 0,0 0-1 16,0 0 0-16,5-7-8 0,-5 7 6 0,0 0-10 15,0 0 0-15,0 0 1 0,0 0-4 0,2-10 2 16,-2 10-4-16,0 0-2 0,0 0 2 0,0 0 1 16,6-10 0-16,-6 10-6 0,0 0 1 0,0 0 2 15,0 0-2-15,6-9 2 0,-6 9 4 0,0 0 1 16,0 0 0-16,0 0 0 0,6-7-1 0,-6 7-1 16,0 0 2-16,0 0 0 0,0 0-1 0,0 0 2 15,0 0-1-15,0 0-5 0,4-11 0 0,-4 11-3 16,0 0-2-16,0 0-1 0,0 0-2 0,0 0-4 15,0 0-3-15,0 0-5 0,0 0-4 0,0 0 0 0,0 0 0 16,0 0-7-16,0 0 4 0,0 0 4 16,0 0-9-16,0 0 2 0,0 0 1 0,0 0 2 15,0 0-3-15,0 0 3 0,0 0 2 0,0 0 5 0,0 0 3 16,0 0 1-16,-3 31 1 0,3-31 8 0,0 0-4 16,0 15-1-16,0-15-5 0,0 8-2 15,0-8 4-15,3 11-2 0,-3-11-2 0,-4 15 7 0,4-15-1 16,1 17 5-16,-1-17-4 0,0 14-1 0,0-14 4 15,0 12-9-15,0-12 0 0,-1 14 4 0,1-14-3 16,-2 15 0-16,2-15-3 0,0 13 4 0,0-13-2 16,0 14-2-16,0-14 4 0,-1 16-2 0,1-16-2 15,-3 9-1-15,3-9 6 0,0 12-7 0,0-12 0 16,0 0-2-16,-6 16 3 0,6-16-2 0,-2 7 2 16,2-7-2-16,-4 8 3 0,4-8-2 0,0 0-1 15,-2 16-2-15,2-16 2 0,-2 10-4 0,2-10-1 16,-3 11 7-16,3-11-9 0,-6 11 8 0,6-11-9 15,-2 12 11-15,2-12-14 0,-1 13 3 0,1-13-3 0,-5 11 13 16,5-11-8-16,-6 10-2 0,6-10 5 16,0 12-3-16,0-12 0 0,0 11-3 0,0-11 4 15,-6 11 9-15,6-11-16 0,0 0 4 0,-1 14 4 16,1-14-10-16,-2 10 6 0,2-10-2 0,0 0 10 16,-4 9-13-16,4-9 8 0,0 0-4 0,-3 12 5 15,3-12 1-15,0 0-9 0,0 0 2 0,-3 13-1 16,3-13 4-16,0 0 0 0,0 12 4 0,0-12-1 0,0 0-5 15,-3 10 3-15,3-10-9 0,0 0 14 0,0 0-1 16,-6 9-8-16,6-9-3 0,0 0 2 0,0 0-4 16,-5 9 6-16,5-9-2 0,0 0 3 0,0 0-3 15,-3 8 0-15,3-8 2 0,0 0-6 0,0 0 4 16,0 0-3-16,-6 9 3 0,6-9-2 0,0 0 0 16,0 0 1-16,0 0-3 0,0 0 1 0,0 0 1 15,0 0 0-15,0 0-2 0,0 0 7 0,0 0-7 16,-4 9 0-16,4-9 10 0,0 0-12 0,0 0 4 15,0 0-1-15,0 0 0 0,0 0-1 0,0 0-1 0,0 0 0 16,0 0 0-16,0 0-8 0,0 0-7 16,0 0-17-16,0 0-19 0,0 0-23 0,0 0-29 15,0 0-20-15,0 0-19 0,0 0-17 0,-3 9-28 0,3-9-32 16,0 0-39-16,-12 4-54 0,12-4-299 0,0 0-656 16,-13 0 290-16</inkml:trace>
  <inkml:trace contextRef="#ctx0" brushRef="#br0" timeOffset="87936.1825">8814 7716 107 0,'0'0'216'0,"0"0"-2"0,0 0-4 15,0 0-10-15,-6-11-4 0,6 11-14 16,0 0-7-16,0 0-17 0,0 0-13 0,0 0-14 0,0 0-10 16,0 0-8-16,19-10-9 0,-19 10-6 0,22 0-4 15,-5-1-5-15,-1 1 0 0,4 0-5 0,4 0-4 16,4 1-1-16,-3 2-8 0,5-2 5 0,0-1-5 15,12 0-2-15,-14 2-8 0,15-2-2 0,-11 1-1 16,-3-1-5-16,0 3-4 0,4 0 1 0,-8-5-8 16,2 4-4-16,-8-2 0 0,0 0-2 0,-5 0-6 15,1 2-4-15,-5-2-4 0,-10 0 1 0,17-2-4 16,-17 2-2-16,16 0 0 0,-16 0-8 0,0 0-12 16,12-2-12-16,-12 2-11 0,0 0-8 0,0 0-21 15,0 0-18-15,0 0-19 0,0 0-22 0,-36 10-23 16,21-8-19-16,-4 3-32 0,3-5-29 0,-4 3-235 15,1 0-489-15,-5 1 217 0</inkml:trace>
  <inkml:trace contextRef="#ctx0" brushRef="#br0" timeOffset="88167.9521">9048 7926 38 0,'16'-1'264'16,"13"1"-15"-16,-13-3-9 0,14 2-9 0,0-3-10 0,4 2-16 16,-4 2-18-16,9-5-15 0,-11 5-12 0,-1-1-19 15,-2 0-14-15,-6 1-13 0,1-3-5 0,-4 3-23 16,1 3-17-16,-7-2-23 0,-10-1-27 0,19 1-25 16,-10 0-27-16,-9-1-22 0,17 6-34 0,-17-6-26 15,10 5-33-15,-10-5-66 0,0 0-123 0,15 3-364 16,-15-3 162-16</inkml:trace>
  <inkml:trace contextRef="#ctx0" brushRef="#br0" timeOffset="89031.7877">9901 7471 191 0,'0'0'212'0,"0"0"-7"0,0 0-14 0,0 0-7 16,0 0-11-16,9-19-9 0,-9 19-8 0,0 0-9 15,6-9-6-15,-6 9-8 0,4-7-2 0,-4 7-13 16,6-10-6-16,-6 10-14 0,9-10-5 0,-4 2-6 15,-5 8-7-15,9-10-4 0,-2 3-8 0,2 3-4 16,1-6-8-16,-1 5-4 0,5-2-5 0,-1 1-2 16,-1-1-6-16,-1 1 0 0,1-1-8 0,4 3-2 15,-3 1-7-15,4-1 1 0,-4 0-2 0,-1 3-12 16,2 1-4-16,-1-1-1 0,-13 1 2 0,19 1 6 16,-7 0-8-16,2 3-1 0,-5 0 1 0,1-2 1 0,-1 3 3 15,2-3-5-15,-6 3-3 0,3 1 3 16,1 1-4-16,-5-1-1 0,2 1 3 0,-3 2 1 15,3 1-1-15,-6 0-2 0,6 3 2 0,-6-4-1 16,-1 6 3-16,1-3-2 0,-5 2 3 0,2-2 1 0,0 6 3 16,-4-5-4-16,-2 0 6 0,3-2 0 15,-5 3 2-15,0-1 1 0,0 2-1 0,-5-5 1 0,-1 5-1 16,4-3 1-16,-2-3-5 0,-4 4 10 16,-1-6-10-16,7 4-2 0,-7-2 3 0,4-2 1 0,3 2-4 15,-1-2 2-15,2 2 1 0,3-6 2 0,-1 1-4 16,-1-1 6-16,11-3-3 0,-15 7-1 0,15-7 0 15,-10 4-3-15,10-4 7 0,0 0-1 0,-9 5 16 16,9-5-11-16,0 0 1 0,0 0 1 0,0 0 3 16,0 0-5-16,0 0-3 0,0 0 0 0,0 0 1 15,0 0-5-15,0 0 4 0,25 6-2 0,-8-4-6 16,-4-4 3-16,2 4-3 0,2-2 9 0,2 0-11 16,8 0-2-16,-2 0 0 0,-2 0 4 0,3 0-4 15,0 0 2-15,-7 0-2 0,1 1 4 0,-1-1 9 16,-3 0-13-16,4 3 1 0,-7-3 1 0,4-3-7 15,-6 3-1-15,-11 0-7 0,24 0-10 0,-18-1-12 16,-6 1-14-16,20 0-15 0,-20 0-17 0,15 0-17 16,-15 0-22-16,0 0-26 0,13-2-26 0,-13 2-29 15,13-7-50-15,-10 1-192 0,-3 6-476 0,17-12 212 16</inkml:trace>
  <inkml:trace contextRef="#ctx0" brushRef="#br0" timeOffset="89441.4527">10666 7448 104 0,'-4'-10'243'0,"4"10"-19"0,0 0-10 0,0 0-24 0,0 0-16 16,0 0-19-16,0 0-8 0,0 0-10 15,0 0-8-15,0 0-8 0,0 0-3 0,0 0-5 0,0 0-1 16,4 38-7-16,-4-38 2 0,6 18-9 15,-3-10 1-15,3 3-5 0,0-4-1 0,1 4-9 16,7-1-6-16,-2 0-5 0,1-3 0 0,4 3-8 0,-1-5-5 16,3 2-3-16,-2 0-5 0,2-1-6 15,6 1-4-15,2-3-2 0,-6-4-4 0,-1 4 0 0,-3-2-4 16,3-2-3-16,-4 0-2 0,2-2-9 0,0-2 4 16,-6 0 1-16,4 2-4 0,-2-3-2 0,-5 0-1 15,0 0-1-15,-2-2-2 0,1 0 0 0,-2-5-6 16,0 4 17-16,-2-3-17 0,-1 0-2 0,-2 0 1 15,-1-5-4-15,0 16-1 0,-5-26 6 0,-1 10-7 16,-3 1-7-16,-2 1 12 0,1 1-10 16,-7 0 1-16,2 0-1 0,-4-1 0 0,-2 1 3 0,0-1-4 15,0 4 6-15,-4-1-6 0,3 4 3 0,2 1 1 16,1 1-2-16,1 3 3 0,0-3-3 0,2 4-4 16,5 1-15-16,-4 0-11 0,15 0-8 0,-24 2-11 15,16 2-19-15,0-1-14 0,8-3-13 0,-13 12-22 16,8-3-14-16,4-2-32 0,1-7-19 0,1 18-63 15,-1-18-168-15,6 13-451 0,0-6 200 0</inkml:trace>
  <inkml:trace contextRef="#ctx0" brushRef="#br0" timeOffset="89705.0066">11507 7549 121 0,'0'0'279'0,"14"-1"-14"0,-14 1-20 0,10 3-17 15,-10-3-11-15,0 0-10 0,6 11-5 0,-6-11-13 16,0 13-5-16,0-13-21 0,-3 24-14 0,0-10-11 0,0-3-10 16,-4 4-17-16,1 1-9 0,-5 4-6 15,-1-1-13-15,-1 4-8 0,-4-3-13 0,4-1-25 16,-5 3-15-16,2-2-25 0,-2 2-28 0,-2-5-30 15,2 4-35-15,1-1-38 0,-1-1-34 0,4-7-66 0,-5 1-196 16,5-2-465-16,1-2 206 0</inkml:trace>
  <inkml:trace contextRef="#ctx0" brushRef="#br0" timeOffset="90803.9538">12441 7003 141 0,'9'-8'166'0,"-9"8"-1"16,0 0-4-16,0 0 0 0,0 0-1 0,0 0-7 16,1-12-10-16,-1 12-16 0,0 0-10 0,0 0-9 15,0 0-10-15,-19-10-4 0,19 10-7 0,-17-1 0 16,17 1-2-16,-19 0-4 0,19 0 1 0,-24-3-3 15,12 3-2-15,-4 0-2 0,-1 1 3 0,2 1-9 16,-4-2-1-16,3 0-7 0,-2 3-1 0,3-3-4 16,-3 4-9-16,0-3-5 0,5 0-3 0,2 1 0 15,-5 1-2-15,4 1-6 0,12-4 0 0,-22 3-5 16,16 1-2-16,-5 3-1 0,5-1-3 0,6-6-3 16,-13 7 0-16,8 1 0 0,5-8 1 0,-6 13-7 15,6-13 0-15,-1 18 0 0,1-18-2 0,9 18 2 16,-3-11 1-16,1 4-4 0,5-2-1 0,0 2 1 15,3-1-3-15,0-1 2 0,1 2 2 0,7 0-4 16,-3 1 0-16,-3-5-2 0,2 1-1 0,-2-1 2 16,2 1-1-16,-1 0 1 0,-2 0 1 0,1 0-3 15,-4 0-2-15,4-1 3 0,-4 0-2 0,0 0 1 16,-1 3 1-16,-1-6 0 0,-1 7-1 0,-2-7-2 0,1 5 2 16,-2-3 1-16,1 2-2 0,-2 0 2 0,0-2 0 15,-1 1-1-15,-2 0 2 0,2 4-2 16,-5-11 9-16,6 13-5 0,-6-5 2 0,0-8 1 0,1 16-2 15,-1-16 4-15,-1 14 0 0,1-14 6 0,-9 11 1 16,9-11 0-16,-13 11 2 0,2-9-4 0,-1 2 2 16,-1 0-3-16,-2-3-1 0,-3 3-3 15,3-4 1-15,-4 2-4 0,2-2 0 0,1 0-1 0,-2 0-2 16,3 1-13-16,2-2-4 0,13 1-4 0,-26-2-9 16,26 2-10-16,-15-1-12 0,15 1-9 0,-16 0-15 15,16 0-15-15,0 0-25 0,-11-3-34 0,11 3-29 16,0 0-44-16,0 0-231 0,0 0-485 0,0 0 215 15</inkml:trace>
  <inkml:trace contextRef="#ctx0" brushRef="#br0" timeOffset="91131.5433">13051 7012 139 0,'0'0'241'0,"-8"-2"-12"0,8 2-15 15,0 0-12-15,-19-3-7 0,19 3-8 16,-20 7-6-16,7 1-7 0,-2 0-9 0,3 0-6 16,-3 4-6-16,0 4-2 0,-3 3-3 0,4-3-11 0,3-1-2 15,-2 9-12-15,4-4-1 0,1-2-4 0,4 3-6 16,1 2-9-16,3-1-4 0,0 0-8 0,1-2 1 15,2 2-16-15,3-6-2 0,2 6-10 0,-2-4-4 16,1-3-7-16,2 1-6 0,-1-3-9 0,5 0-21 16,-4 2-14-16,3-4-23 0,-5 0-30 0,4 0-26 15,-7-2-29-15,5-3-33 0,-3 2-30 0,-6-8-32 16,11 4-52-16,-4 0-264 0,-7-4-558 0,16 0 246 16</inkml:trace>
  <inkml:trace contextRef="#ctx0" brushRef="#br0" timeOffset="91650.1821">13373 6951 185 0,'-6'-10'259'15,"6"10"-6"-15,-2-10-17 0,2 10-12 0,0 0-16 16,2-16-16-16,-2 16-15 0,0 0-8 0,4-9-17 16,-4 9-8-16,0 0-18 0,0 0-7 0,0 0-13 15,8-10-14-15,-8 10-6 0,0 0-7 0,19 0-11 0,-19 0 0 16,20 3-13-16,-7-2-6 0,2 1-4 16,1 2-3-16,2-1-1 0,0 3-9 0,6 3-1 0,0-3-3 15,1 1 4-15,-2 0-5 0,0 0-3 0,-3 0 2 16,2 3-4-16,-4-6 2 0,-2 5 1 0,2-4-6 15,-3 4-2-15,-1-1 2 0,-4-4-1 0,-1 1 2 16,2 2 2-16,-3 0 1 0,-2 1-3 0,2-3 9 16,-2 5-2-16,-2-3 3 0,-4-7-1 0,5 14 13 15,-2-4 1-15,-2 1-4 0,-1-11 3 0,0 21 9 16,-1-8 9-16,-2 2 0 0,0-2 7 0,-2 2-10 16,2 1-11-16,0-2 5 0,0-1 4 0,-1 3 2 15,1-1-4-15,-2-1-7 0,1 2 3 0,3-1-3 16,-2 0-3-16,-2-2-4 0,1 4 0 0,2-3-7 15,-1 0 0-15,0 0-8 0,-3 0 5 0,3-1-6 0,-3 2-1 16,2-4-2-16,1 0-4 0,-2 3-7 0,-1-2-12 16,5-2-12-16,-4 0-15 0,5-10-19 15,-3 18-23-15,-1-7-16 0,2-3-14 0,2-8-16 16,-6 13-23-16,6-13-24 0,-1 15-19 0,1-15-26 0,-5 13-21 16,5-13-34-16,0 0-275 0,0 0-585 0,0 0 259 15</inkml:trace>
  <inkml:trace contextRef="#ctx0" brushRef="#br0" timeOffset="91897.7684">13571 7314 225 0,'0'0'287'0,"0"0"-28"16,0 0-20-16,17-17-21 0,-4 17-13 0,5-4-17 15,0 2-11-15,6 1-14 0,3 1-14 0,-1 0-16 16,3 2-8-16,1-1-16 0,1 3-7 0,-3-4-14 16,-1 3-8-16,0 0-9 0,-8-3-13 0,-1 5-17 15,-1-3-22-15,-1-1-22 0,-1 5-19 0,-2-5-26 16,-1 2-22-16,-12-3-15 0,17 1-27 0,-8 0-28 16,-9-1-49-16,0 0-190 0,16-9-408 0,-10 3 181 15</inkml:trace>
  <inkml:trace contextRef="#ctx0" brushRef="#br0" timeOffset="92207.9129">14384 6926 204 0,'10'11'249'0,"-1"1"-4"0,2 1-3 16,-2 4-7-16,4 4-12 0,-1 0-10 0,0 1-11 16,-6 1-11-16,1 3-5 0,1 8-14 0,-5-10-12 15,1 0-19-15,-4 4-8 0,0-4-5 0,-6 1-9 0,3-3-13 16,-5 2-12-16,0-3-6 0,-2 2-7 16,-7-1-8-16,4-6-3 0,-4 1-12 0,-1 1-9 0,5-5-11 15,-2 0-11-15,-1-1-15 0,2-1-15 0,-1-2-20 16,2 1-19-16,0-3-26 0,1 0-21 0,3 0-24 15,-2-1-29-15,4 1-27 0,7-7-27 16,-14 8-49-16,14-8-197 0,0 0-479 0,0 0 213 0</inkml:trace>
  <inkml:trace contextRef="#ctx0" brushRef="#br0" timeOffset="92886.1141">14833 7414 148 0,'0'0'243'0,"0"0"-5"0,25 7-11 16,-16-6-6-16,8-2-12 0,-2 2-10 0,1 0-11 16,3-2-1-16,1 1-15 0,1 0-8 0,4 0-5 15,0 0-8-15,-5-1-5 0,7 2 1 0,-7-1-12 16,0 0-12-16,-1-1-7 0,1 2-9 0,-4-1-12 15,-3-3-11-15,-1 3-17 0,-12 0 2 0,21-3-2 16,-12 3-20-16,-9 0 5 0,0 0-12 0,17-4-15 16,-17 4-25-16,0 0-15 0,0 0-18 0,13 0-21 15,-13 0-24-15,0 0-27 0,0 0-29 0,0 0-33 16,7-5-32-16,-7 5-41 0,0 0-228 0,6-12-505 16,-6 12 225-16</inkml:trace>
  <inkml:trace contextRef="#ctx0" brushRef="#br0" timeOffset="92597.2746">14864 7258 155 0,'17'-2'262'0,"-17"2"-6"16,13-3-10-16,-13 3-5 0,16-2-17 0,-16 2-8 15,18-5-8-15,-7 3-9 0,-11 2-10 0,21-2-13 16,-9 1-9-16,1 1-4 0,2-3-4 0,-2 0-13 0,5 3-7 16,-3-4-8-16,0 3-11 0,1 1-6 0,4-1-9 15,-5-1-16-15,0 1 1 0,3-1-14 16,-3 2-8-16,-4 0-6 0,4 0 1 0,-15 0-15 0,23 2-2 16,-13-2-3-16,-10 0-4 0,18 1-8 0,-18-1 1 15,18 2-13-15,-18-2-14 0,10 1-16 16,-10-1-14-16,0 0-12 0,14 1-18 0,-14-1-17 0,0 0-30 15,6 7-8-15,-6-7-10 0,0 0-15 16,0 0-17-16,0 0-18 0,-26 17-19 0,17-16-31 0,9-1-67 16,-19 2-154-16,6-2-477 0,-2 2 211 0</inkml:trace>
  <inkml:trace contextRef="#ctx0" brushRef="#br0" timeOffset="93279.8097">15591 7178 53 0,'7'-13'221'0,"-3"5"-11"0,2 0-12 16,-3 0-12-16,3-2-7 0,-1 2-13 0,2-3-11 15,-1-1-11-15,2 3-12 0,-4-5-8 16,2 5-9-16,-3-2-8 0,2 3-1 0,-2-3-6 0,1 3-4 16,-4 8-10-16,6-15-4 0,-6 15-5 15,3-12-1-15,2 5-6 0,-5 7 6 0,2-8-21 0,-2 8-3 16,0 0-11-16,0 0-3 0,0 0-2 0,0 0-2 16,0 0-1-16,0 0 2 0,0 0 4 0,0 0 9 15,-20 33 11-15,11-16 3 0,4-2 6 0,-4 8 2 16,-1 1 15-16,2 2 1 0,2 2-4 0,0-2 3 15,5 3-4-15,-5 6-1 0,4-7 5 0,1-3-3 16,1 2-3-16,3 1-5 0,0-3-8 0,1 1 5 16,5-2-15-16,-4 1-2 0,4-3 1 0,0 4-18 15,-2-2-1-15,4-3-11 0,-5-4-13 0,4 3-35 16,-3-4-30-16,2-1-26 0,-1 0-33 0,-2-4-37 16,-3 3-38-16,1-3-44 0,-1-1-47 0,0-2-314 15,-3-8-640-15,0 0 283 0</inkml:trace>
  <inkml:trace contextRef="#ctx0" brushRef="#br0" timeOffset="94547.0197">6514 9706 30 0,'0'0'251'0,"6"-5"-17"0,-6 5-16 0,0 0-19 0,0 0-14 15,0 0-9-15,0 0-3 0,0 0-8 0,0 0-9 16,0 0-3-16,6 20-15 0,-6-20-9 0,-8 17-12 15,4-6-8-15,-2 3-13 0,2 1-12 0,-7 1-6 16,2-1-7-16,-6 3-9 0,-1 4-8 16,-2 2-19-16,-1 0-23 0,2-4-27 0,-8 7-26 0,10-5-29 15,-3-4-35-15,0 3-32 0,5-8-58 0,-2 6-199 16,1-6-426-16,5 4 188 0</inkml:trace>
  <inkml:trace contextRef="#ctx0" brushRef="#br0" timeOffset="95911.1262">7771 9227 25 0,'0'0'204'0,"0"0"-14"0,0 0-12 16,0 0-7-16,0 0-4 0,0 0 0 0,-4 17-10 16,4-17-6-16,0 0-7 0,0 0-3 0,1 17-7 15,-1-17-7-15,0 0-5 0,6 14-1 0,-6-14-4 16,11 11-3-16,-5-9-2 0,3 3-8 0,1-2-6 0,-1 1-10 15,7 0-3-15,-2-2-12 0,2-1-3 0,1-2-9 16,2 2-3-16,0-1-7 0,1-1-6 0,-1 1-4 16,-4-2-4-16,4-2-4 0,-1 0-4 0,-3-2-2 15,2 2-2-15,-1-2 2 0,-3 1-8 0,-1-2-3 16,2 0 1-16,-4-4-4 0,1 0-8 0,-2 2-7 16,0-2 2-16,-3-1-3 0,-2-2-4 15,-1 3 0-15,0-4-6 0,-3 1 0 0,0 14-1 0,-6-23 4 16,3 15-4-16,-3 0 1 0,-1-3 5 0,-5 2 0 15,-2-2 0-15,1 5 0 0,-4-1 1 0,1 2 1 16,-3-2 0-16,-7 1 1 0,2 0 1 0,2-1 0 16,-6 6 3-16,8 1 2 0,-1 0 2 0,-4 0 1 15,6 0 4-15,-1 1-1 0,-5 2 1 0,6 2 2 16,-1 2-1-16,4-2 1 0,-1-1-4 0,1 3 3 16,1 1 1-16,2 1 5 0,2 0-7 0,1 0 6 15,4 4-5-15,0-6-2 0,-2 4-1 0,4-2 0 16,2 2-3-16,2-11 7 0,0 20-2 0,2-11-4 15,4 4 0-15,0-2-1 0,0-1 6 0,3 1-1 0,1-3-1 16,4 2-3-16,-1-3-2 0,2-1 2 16,0 1-1-16,7-2 0 0,-5 1 0 0,8-3 1 15,-6 1-4-15,1-2 2 0,-1 0-1 0,-2-2 1 16,0 0-4-16,1-2 1 0,-1 0-1 0,-1 2 0 0,2-5-5 16,-5 3 2-16,4-2-1 0,-1-1 0 0,-2 3-2 15,2-4 2-15,-1 5-2 0,1-3 1 0,-5 2-1 16,1-2 1-16,-2 2 2 0,-10 2-4 0,20-5 1 15,-14 5 3-15,-6 0-4 0,13-5 4 0,-13 5 0 16,0 0 1-16,19 1 2 0,-19-1 0 16,11 8-2-16,-5-5 5 0,0 4 10 0,-6-7-1 0,4 17 8 15,1-6 0-15,2 2 10 0,-7 0 8 0,0 5 5 16,3-2 13-16,-3 7 6 0,-3 2 1 0,6-1-5 16,-3 1 2-16,-3 4 11 0,3-6-6 0,0 1 3 15,0 1 0-15,0-3 5 0,0 2 0 0,0-3 0 16,0 2-5-16,0-4-3 0,3-2-5 0,0 0-5 15,-3 1-3-15,2-4-5 0,1 3-4 0,0-4 0 16,3 1-3-16,-6-5-4 0,3 6-1 0,0-6-7 16,-3 2-1-16,3-2 0 0,-3-9-3 0,4 15-10 15,-4-5-8-15,0-10-7 0,6 11-21 0,-6-11-18 16,6 10-27-16,-6-10-17 0,7 10-18 0,-7-10-23 0,3 8-27 16,3-2-29-16,-6-6-44 0,14 3-50 15,-14-3-93-15,19-1-198 0,-19 1-614 0,23-8 272 16</inkml:trace>
  <inkml:trace contextRef="#ctx0" brushRef="#br0" timeOffset="96431.967">8866 9447 59 0,'0'0'214'0,"21"-18"-6"0,-21 18-5 16,15 0-6-16,-15 0-7 0,19-3-5 0,-6 2-6 0,1 2-10 15,5-2-3-15,1 2-8 0,-4-1-11 0,3 0-2 16,7 4-6-16,1-3-2 0,-2-2-8 0,0 2-5 15,-2 2-9-15,-4-1-9 0,1-2-8 0,-1 0 3 16,0 0-9-16,2 0-12 0,-1 4-6 0,-1-4 2 16,-4 0-11-16,4 0-8 0,-5-4-3 0,-14 4-3 15,19 0-9-15,-8 0-2 0,-11 0-6 0,16 0-2 16,-16 0-9-16,12 0 1 0,-12 0-15 0,0 0-18 16,10 4-12-16,-10-4-19 0,0 0-15 0,0 0-14 15,6 7-11-15,-6-7-21 0,0 0-23 0,0 0-30 16,-22 14-29-16,16-10-37 0,-8-2-258 0,1 3-517 15,-2-3 228-15</inkml:trace>
  <inkml:trace contextRef="#ctx0" brushRef="#br0" timeOffset="96649.9067">8940 9657 17 0,'14'2'232'15,"5"2"-10"-15,8-3-5 0,1 1-6 0,1-2-10 0,11 4-7 16,2-4-13-16,-3 0-12 0,-10 0-14 16,6 0-19-16,-5 2-14 0,-1-2-7 0,0 1-15 15,-10-2-13-15,0 2-14 0,1-1-24 0,-4 3-24 16,1-3-26-16,-4 1-27 0,-13-1-28 0,19 3-31 16,-19-3-36-16,20-3-48 0,-20 3-169 0,12-1-369 15,-12 1 163-15</inkml:trace>
  <inkml:trace contextRef="#ctx0" brushRef="#br0" timeOffset="97385.7297">9932 9257 106 0,'0'0'229'0,"-3"-9"-14"16,3 9-11-16,0 0-15 0,0-21-10 0,0 21-12 16,3-14-11-16,-3 14-12 0,5-17-13 0,-2 9-13 0,0-2-12 15,-3 10-9-15,6-17-9 0,-3 9-2 16,1 0-13-16,-4 8-10 0,12-20-3 0,-5 13-9 16,-1 0-6-16,8-4-4 0,-8 5-4 0,4 0-1 15,2-4-5-15,-1 4-7 0,1-1 0 0,4 5-2 0,-3-2-2 16,-2 3-5-16,4 0 0 0,-2 1-2 0,1-3 0 15,2 1 4-15,-1 8-9 0,-2-5 2 0,1 5 1 16,2-2 2-16,-4 0-1 0,2 3-4 0,-1 1 5 16,-4-2-3-16,1 3 2 0,-4 3 0 0,2-2 3 15,-5-1 2-15,0 3 1 0,0 3 2 0,-3 1 1 16,-3 0 1-16,-2 0 1 0,-1 1 3 0,-3 5-5 16,-4-5 0-16,2 6 1 0,-3-4-2 0,-6 2 4 15,4-3-7-15,-7 4 3 0,7-5-5 0,-3 3 2 16,-4-3-1-16,-1 1-1 0,2-5-1 0,0 1-3 15,-1-1-1-15,4 3-1 0,-5-3-1 0,2 1 1 16,8-4 1-16,-1-5-3 0,-1 5 3 0,2-3-2 16,6-2-1-16,-3 0-3 0,5 1 3 0,6-6 4 15,-13 6 5-15,13-6 4 0,-8 5 10 0,8-5 0 16,0 0-3-16,0 0-4 0,0 0-1 0,0 0-4 16,0 0 0-16,0 0-3 0,27 4 1 0,-11-6-3 15,1 2 0-15,8-2-2 0,-5 2-5 0,6-3 2 16,3 3 0-16,-1 0-2 0,-1 0-1 0,3 0 2 0,-2-2-3 15,-2 4-2-15,-3-1 0 0,0-1-13 0,-7 2-5 16,1-2-11-16,-1 2-11 0,-4-2-11 16,-2 2-12-16,-10-2-16 0,20 4-13 0,-11-3-13 0,-9-1-15 15,13 2-11-15,-13-2-22 0,14 6-10 0,-14-6-22 16,0 0-57-16,0 0-142 0,19-7-412 16,-19 7 183-16</inkml:trace>
  <inkml:trace contextRef="#ctx0" brushRef="#br0" timeOffset="97787.8254">10633 9299 118 0,'0'0'248'16,"0"0"-18"-16,0 0-24 0,0 0-17 0,0 0-4 15,0 0-1-15,0 0 2 0,0 0-12 0,0 0-15 16,0 0-5-16,-13 25-5 0,13-25-14 0,-6 19-7 15,6-6-6-15,0-1-4 0,0-12-7 0,0 20-3 16,6-7-5-16,-3 1-5 0,6-3-9 0,-2-1-4 16,2 3-4-16,2-2-9 0,2 0-11 0,3-4-2 15,1 0-7-15,1 0-2 0,6-1-5 0,-5-2-6 16,0-2-1-16,7 3-5 0,0-5 2 0,3 0-12 0,-7-3 4 16,-2 1-7-16,0 0 4 0,6-4-6 0,-10-1 0 15,1-2 0-15,4-4-6 0,-8 0-4 16,-3 0-6-16,2-3-3 0,-4 1-9 0,-2-5 5 15,0-1-4-15,-5 5-8 0,-2-3 0 0,-8 2 5 0,0-4-1 16,-5 0-5-16,-2 3 5 0,-3 1 2 0,-7 3 2 16,2-3 0-16,-1 3 0 0,-2 3 4 15,3 1-5-15,-6 3 2 0,8-2-1 0,-5 4-8 0,11 5-6 16,1-3-10-16,0 3-19 0,15 0-12 0,-24 6-22 16,11 2-17-16,5-3-17 0,-1 0-25 0,5 3-29 15,4-8-33-15,-2 16-261 0,2-16-506 0,6 15 223 16</inkml:trace>
  <inkml:trace contextRef="#ctx0" brushRef="#br0" timeOffset="98039.6317">11498 9447 36 0,'0'0'348'0,"0"0"-27"0,17-4-27 0,-17 4-25 16,0 0-16-16,0 0-10 0,0 0-17 0,-6 21-7 16,6-21-17-16,-8 14-21 0,5-3-8 0,0 2-22 0,0 0-6 15,-1 1-18-15,-2 2-13 0,0-1-14 16,-2 5-11-16,-1-1-14 0,2-3-29 0,-2 1-19 0,-4 3-32 16,-5 0-29-16,1-1-32 0,-1 1-45 15,-1-2-44-15,3 2-57 0,-2-6-298 0,0-5-552 0,3 2 245 16</inkml:trace>
  <inkml:trace contextRef="#ctx0" brushRef="#br0" timeOffset="99011.462">12724 9015 171 0,'0'0'197'0,"-27"-7"-8"16,14 6-5-16,-2-3-8 0,-4 2-8 15,1 2-12-15,-3-2-4 0,1 2-15 0,5 0-9 0,-2 4-6 16,0-4-8-16,4 1-9 0,-4 3-6 0,4 2-7 16,4-5-7-16,-1 1-10 0,10-2-4 0,-15 10-11 15,9-6 1-15,6-4-7 0,-8 11-4 0,8-11-5 16,-4 12-2-16,4-12-1 0,7 15-6 0,-1-8-4 15,5-3-4-15,-2 5-3 0,7 0 4 0,0-2-5 16,4 0-1-16,4 1-1 0,-4 2-6 0,6 0 2 16,-2-3-1-16,0 2-6 0,1 1 1 0,-3 0-1 15,-2-2 0-15,1 3-2 0,-7 0 3 0,4-4-3 16,-4 3 1-16,-1-2 3 0,1 1-4 0,-2 2-1 16,-5-4 4-16,-1 0 3 0,-2 3-1 0,-1 1 0 0,-1-4 4 15,-2-7 1-15,-3 17 9 0,-3-10-3 16,-3 0 6-16,-1 3-8 0,-2-3-1 0,-5-2 1 15,-1 2 3-15,-3-2-9 0,4 0-5 0,-4-4 2 0,1 3 0 16,1-3-4-16,0 0 0 0,2-1-13 0,1 4-9 16,-1-4-13-16,2-4-9 0,15 4-18 0,-23 4-16 15,17-4-14-15,6 0-18 0,-15 0-20 16,15 0-30-16,0 0-44 0,0 0-67 0,0 0-141 0,0 0-434 16,0 0 192-16</inkml:trace>
  <inkml:trace contextRef="#ctx0" brushRef="#br0" timeOffset="99313.7014">13388 8954 76 0,'-9'-6'236'16,"9"6"-2"-16,-20-10-7 0,7 9-7 0,-5 1-7 0,2 1-7 15,-2 3-13-15,-2 2-3 0,0 4-9 0,0 0-5 16,1 4-11-16,1 3-2 0,1 0-14 0,4 5-5 16,3-1-7-16,2 3-6 0,2-2-6 0,5 3-14 15,1 1-6-15,1 0-7 0,5-2-7 0,0 0-17 0,2 1-3 16,2-7-4-16,-1 4-10 0,4 0-6 16,-2-1-7-16,-4-6-9 0,1 0-15 0,1-3-22 15,0-2-21-15,0 0-19 0,-3 0-31 0,-1-4-27 0,1 1-29 16,-6-7-34-16,9 11-42 0,-3-9-52 0,-6-2-243 15,0 0-540-15,20-6 239 0</inkml:trace>
  <inkml:trace contextRef="#ctx0" brushRef="#br0" timeOffset="99787.8253">13707 8944 70 0,'-2'-9'251'0,"2"9"-4"16,0 0-15-16,0-16-8 0,0 16-14 0,0 0-9 16,2-10-18-16,-2 10-19 0,0 0-15 0,7-7-18 15,-7 7-13-15,18 0-12 0,-3 0-5 0,3-4-13 16,0 8-10-16,9-2-8 0,0 3-2 0,1 2-10 15,0-1-3-15,4 0-2 0,-1 1-4 0,-3 0-1 16,1 2 2-16,2-2 3 0,-4 4 0 0,-2-1-4 16,1 1 4-16,-6 0-3 0,1 2-3 0,-6-6 0 15,-1 6-2-15,-1-5 3 0,0 4 7 0,-1 3-1 16,-4-1 5-16,1-3 1 0,-5 6 9 0,1-3 0 0,-1 1 7 16,-2-2 0-16,-2 1 14 0,-2 1 1 0,2 1-11 15,-3-1 10-15,2 2 1 0,-4-3-4 0,2-1-5 16,-1 3 2-16,2-3-13 0,-4 1-1 0,2 3-4 15,1-2-4-15,-2 1-6 0,4 0-8 0,-4 3 2 16,4-4-10-16,-2-1-1 0,0 0 3 0,2 1-11 16,-1 0 3-16,2-4-15 0,-3 2-18 15,3-1-18-15,-1-1-23 0,1-11-14 0,0 19-20 0,0-19-28 16,0 16-20-16,-2-6-28 0,2-10-18 0,-1 14-18 16,1-14-14-16,-5 13-19 0,5-13-20 0,-7 5-29 15,7-5-67-15,0 0-185 0,0 0-563 0,0 0 249 16</inkml:trace>
  <inkml:trace contextRef="#ctx0" brushRef="#br0" timeOffset="100042.9926">13963 9270 276 0,'0'0'261'0,"0"0"-26"0,12-15-15 15,-3 11-14-15,9 2-17 0,3 1-11 0,-2 1-8 16,10-4-15-16,2 4-14 0,8 4-11 0,-9-3-15 15,0 0-12-15,-2 0-7 0,3 3-14 0,-4-1-18 16,-3 1-24-16,1-1-24 0,-5 0-25 0,-5-1-24 16,1 1-21-16,-3-1-27 0,-2-2-23 0,-11 0-42 0,22-5-69 15,-13 3-125-15,-1-5-367 0,-1-3 163 0</inkml:trace>
  <inkml:trace contextRef="#ctx0" brushRef="#br0" timeOffset="100218.6639">14772 8996 78 0,'9'15'249'0,"1"1"-8"16,-1 4-4-16,2 2-3 0,-1-1-6 0,-3 4-12 16,2 2-10-16,-1-3-17 0,-1-1-18 0,-4 3-16 15,0-1-12-15,-1 4-12 0,-4-2-11 0,-2-1-13 16,-2 2-11-16,-2-1-10 0,-7 6-12 0,-8-3-19 15,2-9-22-15,-6 6-26 0,-6-4-30 0,-1 0-33 16,-7-2-37-16,-2 0-38 0,0-6-53 0,-5-2-245 16,-2 0-463-16,2-4 205 0</inkml:trace>
  <inkml:trace contextRef="#ctx0" brushRef="#br0" timeOffset="102123.8819">12840 8885 15 0,'-6'10'154'0,"6"-10"-8"0,0 0-5 0,0 0-5 16,0 0-2-16,0 0-5 0,0 0-6 0,0 0-6 15,0 0-4-15,0 0-4 0,0 0-2 0,0 0-4 16,0 0-2-16,0 0-2 0,0 0-2 0,0 0-6 16,0 0 1-16,0 0-8 0,0 0 1 0,0 0-8 0,0 0-5 15,0 0-1-15,0 0-4 0,0 0-5 0,0 0-3 16,-10-15-3-16,10 15-3 0,0 0-7 15,0 0 3-15,-12-6-6 0,12 6 2 0,0 0-2 0,-10-4 0 16,10 4-4-16,0 0-1 0,-17-6 0 0,17 6-1 16,-13-2-3-16,13 2 0 0,-14-2 2 15,14 2-5-15,-15 0 0 0,15 0-3 0,-13-3-2 0,13 3 1 16,-16 0-1-16,16 0-2 0,-18 3-2 0,18-3 2 16,-18 0-5-16,18 0 4 0,-12 0-4 0,12 0-3 15,-15 0 4-15,15 0-7 0,0 0 4 0,-21-3-3 16,21 3 1-16,-13 3 1 0,13-3-4 0,-15 0 3 15,15 0 3-15,-18 0 0 0,18 0-2 0,-14 0-2 16,14 0 0-16,-17 0-2 0,17 0 5 0,-17 4 0 16,7-4-3-16,10 0 0 0,-17 2 1 0,17-2-5 15,-19 1 2-15,19-1-1 0,-16 3-8 0,16-3 8 16,-14 3-3-16,14-3 2 0,-15 1-1 0,15-1-3 0,-10 4-1 16,10-4-3-16,-11 3 2 0,11-3 0 0,0 0 1 15,-13 3 0-15,13-3-4 0,-11 2-3 16,11-2 5-16,0 0-1 0,-13 3 4 0,13-3-5 0,-10 6 2 15,10-6 2-15,-12 3 2 0,12-3-5 0,-11 6 1 16,11-6-2-16,-10 5 3 0,10-5-2 0,-11 3-5 16,11-3 4-16,0 0 3 0,-12 7-2 0,12-7 0 15,-7 7-3-15,7-7 3 0,-3 7-4 0,3-7 4 16,-3 10 1-16,3-10 0 0,-3 12 5 0,3-12-5 16,0 0 1-16,0 17 1 0,0-17-3 0,0 0-3 15,6 14 5-15,-3-7 1 0,-3-7 4 0,7 10 0 16,-1-3-5-16,3-2 0 0,-9-5 5 0,14 6-4 15,-7 0 7-15,4-2-8 0,-2-1 6 0,0 1-2 16,1-1-2-16,3 1 1 0,-4-1 1 0,5 1-3 16,-5-2 3-16,1 2-4 0,4 1 1 0,-5-3-2 15,2-1 3-15,-11-1-2 0,15 4-4 0,-15-4 5 16,17 2 1-16,-17-2-3 0,12 1 0 0,-12-1 1 0,7 4 9 16,-7-4-11-16,0 0-3 0,0 0 4 0,12 1-5 15,-12-1 3-15,0 0 2 0,0 0-2 16,11 5 3-16,-11-5-2 0,0 0-2 0,11 5 1 0,-11-5 6 15,8 2 3-15,-8-2-1 0,12 6-6 0,-12-6 9 16,13 5-11-16,-7-2 6 0,-6-3 2 0,17 7 0 16,-10-4 4-16,4-2-7 0,-11-1 2 15,14 7 1-15,-6-4 4 0,1 1-2 0,-9-4 2 0,13 3-5 16,-13-3 1-16,9 8 8 0,-1-5-12 0,-8-3 2 16,9 3-2-16,-9-3-4 0,0 0 6 0,15 5-6 15,-15-5 3-15,4 5 1 0,-4-5 14 0,0 0-18 16,10 8 7-16,-10-8-8 0,6 5 1 0,-6-5-1 15,8 5 13-15,-8-5-17 0,0 0 11 0,6 8-6 16,-6-8 0-16,0 0-2 0,6 6 6 0,-6-6-1 16,0 0 3-16,3 10-7 0,-3-10 18 0,0 0-8 15,9 9-6-15,-9-9 6 0,3 8 2 0,-3-8-16 16,7 8 15-16,-7-8-5 0,8 8 10 0,-8-8-2 0,6 7-4 16,-6-7-1-16,7 6-4 0,-7-6-1 0,5 7 6 15,-5-7-2-15,0 0 18 0,7 10 7 16,-7-10-7-16,0 0 1 0,3 9 2 0,-3-9-5 0,0 0-5 15,4 10-2-15,-4-10-1 0,0 0 0 0,3 8 0 16,-3-8 11-16,0 0-9 0,2 11-2 0,-2-11-5 16,0 0 5-16,1 11-1 0,-1-11-3 0,0 0 4 15,0 0-2-15,3 11 0 0,-3-11-4 0,0 0 4 16,0 0-1-16,-3 13 1 0,3-13 1 0,0 0 7 16,0 0-8-16,-6 12-2 0,6-12 1 0,-5 8-1 15,5-8 1-15,0 0 4 0,-5 10-1 0,5-10-5 16,-6 6-1-16,6-6 1 0,0 0 1 0,-7 10-8 15,7-10 7-15,-9 8-3 0,9-8 5 0,-5 7-3 16,5-7 3-16,-9 6-6 0,9-6 1 0,-7 7-2 16,7-7 3-16,0 0 1 0,-8 7-4 0,8-7 3 15,0 0 0-15,-9 10 0 0,9-10-3 0,-10 6 2 16,10-6-1-16,-9 9 0 0,9-9 8 0,-10 3-6 16,10-3-1-16,-9 6 0 0,9-6-4 0,-11 5 6 15,11-5-6-15,-9 7 4 0,9-7 3 0,-12 6-1 0,12-6 6 16,-13 5-3-16,13-5 3 0,-14 1-1 0,5 0-1 15,9-1 2-15,-16 4 1 0,16-4 0 0,-16 0-5 16,16 0 2-16,-17-4 1 0,17 4 2 0,-18-1-4 16,6-1 0-16,1-2-1 0,2 1 1 0,-3-1-2 15,-3 1-3-15,0 0 2 0,1-1 0 0,-1 1 0 16,1-2-1-16,3 4 1 0,-4-4-1 0,0 0-3 16,3 3 0-16,0-2 2 0,-1 2 4 0,13 2-11 15,-16-7 2-15,4 6-2 0,12 1 4 0,-15-4-1 16,15 4-2-16,-17-3 0 0,17 3 1 0,-12-3-13 15,12 3-10-15,0 0-10 0,-16-5-14 0,16 5-15 16,0 0-20-16,-13-1-18 0,13 1-26 0,0 0-17 0,0 0-21 16,-12-1-19-16,12 1-22 0,0 0-32 15,0 0-25-15,0 0-34 0,0 0-36 0,0 0-270 16,0 0-648-16,0 0 287 0</inkml:trace>
  <inkml:trace contextRef="#ctx0" brushRef="#br0" timeOffset="103386.0689">15383 9328 157 0,'15'0'211'0,"-15"0"-5"0,18 0-5 0,-6 2-2 16,-12-2-4-16,28 2-4 0,-8-2-6 16,-1 0-6-16,0 2-6 0,1-1-9 0,7-1-14 0,-8 0-7 15,-1 0-11-15,0 0-10 0,0 0-12 0,-3 2-7 16,3-1-12-16,-8-1-8 0,2 3-7 15,-12-3-7-15,18 0-1 0,-18 0-13 0,16 1-7 16,-5-1-3-16,-11 0-9 0,13 3-5 0,-13-3-12 0,11 1-11 16,-11-1-11-16,11 4-18 0,-11-4-13 0,14 3-13 15,-7 0-20-15,4 0-21 0,-11-3-19 0,19 4-24 16,-11-3-27-16,-8-1-32 0,21 0-244 0,-21 0-471 16,19-3 209-16</inkml:trace>
  <inkml:trace contextRef="#ctx0" brushRef="#br0" timeOffset="103061.9902">15425 9132 239 0,'0'0'236'16,"0"0"-13"-16,0 0-15 0,0 0-11 0,0 0-8 15,0 0-5-15,0 0-8 0,37-12-6 0,-37 12-11 16,29 0-4-16,-16 0-15 0,5 0-5 0,-2 0-7 0,1 2-7 16,-1 1-8-16,4-3-5 0,-3-3-8 15,0 6-12-15,-1-1-5 0,-1-2-11 0,-3 0-5 16,0 0-10-16,-12 0 2 0,21 2-15 0,-21-2 0 15,15 0 2-15,-5 0-8 0,-10 0 1 0,17 0-7 0,-17 0-10 16,18 3-2-16,-11-1 1 0,-7-2-1 0,13 2-3 16,-13-2-1-16,14 4-2 0,-14-4 1 0,13 2-4 15,-13-2-4-15,14 1-2 0,-14-1-5 0,10 2-9 16,-10-2-10-16,0 0-12 0,0 0-12 0,14 1-10 16,-14-1-19-16,0 0-5 0,0 0-13 0,4 5-14 15,-4-5-16-15,0 0-1 0,0 0-5 0,0 0-10 16,0 0-15-16,0 0-15 0,-21 18-44 0,21-18-172 15,-13 5-413-15,4-3 182 0</inkml:trace>
  <inkml:trace contextRef="#ctx0" brushRef="#br0" timeOffset="103819.8375">16181 9045 45 0,'5'-14'180'0,"-5"14"-6"0,1-15-8 0,-1 15-3 0,5-15-16 16,-4 6-10-16,-1 9-7 0,5-17 0 15,-4 10-6-15,-1 7-3 0,0-15-9 0,0 15-7 0,2-15-9 16,-2 15-1-16,4-11 6 0,-4 11-10 0,0 0 1 16,1-15-8-16,-1 15-7 0,0 0-8 0,0 0-9 15,2-8-5-15,-2 8-6 0,0 0-4 16,0 0-2-16,0 0 2 0,0 0 4 0,0 0 0 0,0 0 8 15,-6 34 2-15,6-19 11 0,-3 0 4 0,3 2 8 16,0 8 4-16,0-3 1 0,0 3 5 0,0 1-6 16,0 2-1-16,2-1 2 0,2 1 5 0,-1 6-14 15,1-7 1-15,1 3-9 0,-1-1-8 0,1-1-3 16,1 0-8-16,1-2 0 0,-2 0-1 0,-1 2-11 16,1-3-1-16,1-1-3 0,-5-7-6 0,1 6-27 15,-2-5-8-15,3-1-32 0,-6-3-28 0,3 2-22 16,-2-1-24-16,-1-2-28 0,-1 1-33 0,-2 1-40 15,0-7-46-15,-2 4-298 0,2-5-603 0,-1-1 267 16</inkml:trace>
  <inkml:trace contextRef="#ctx0" brushRef="#br0" timeOffset="105008.2142">6401 11311 138 0,'0'0'222'0,"0"0"-6"15,4 10-7-15,-4-10-6 0,0 0-11 0,2 14-8 0,-2-14-14 16,-6 17-9-16,1-7-9 0,1 1-6 15,-5 3-10-15,0 0-13 0,0-1-11 0,-2 4-10 16,-2-3-9-16,-2 5-9 0,-4-2-7 0,2 0-10 0,-1 1-16 16,2 0-13-16,1-2-25 0,-3-2-18 0,3 3-28 15,2-2-24-15,-1-5-23 0,2 3-32 16,1-1-31-16,2-1-43 0,1-1-194 0,2-7-409 0,6-3 181 16</inkml:trace>
  <inkml:trace contextRef="#ctx0" brushRef="#br0" timeOffset="105897.4893">7780 10972 84 0,'0'0'195'0,"0"0"-11"0,0 0-7 0,0 0-1 16,0 0-4-16,0 0-6 0,0 0-17 0,33 6 0 15,-33-6-13-15,27 0-7 0,-8-4-8 0,10 0-4 16,-6-2-6-16,9 3-10 0,-4-1-11 0,2-2-4 15,3-1-7-15,-3 0-2 0,1 0-6 0,-6-3-9 16,2 3-3-16,-5 0-6 0,1-4-6 0,-7 1 0 16,1 3-8-16,-8-1-5 0,4-3 1 0,-3 5-6 15,-1-4-4-15,-4 0-4 0,1 1-1 0,-3-1-1 0,-3 0-6 16,0 10 0-16,-3-17-2 0,-3 8-3 16,-5 0 2-16,1-1-5 0,-2 3-1 0,-7 2-1 15,5-1-1-15,-5 4 1 0,-7-3 0 0,3 3 1 0,-3 2 2 16,-2-1 2-16,-2 1 0 0,2 3 1 0,4-3-2 15,-4 5 0-15,8-3 4 0,1 2-1 0,-1 3 1 16,4-1 5-16,0 1-4 0,2 4 3 0,4-4-2 16,1 3 1-16,1-1-2 0,-1 1 4 0,6 0-2 15,0 0 0-15,3-10-2 0,3 21 3 0,3-14-3 16,0 4-1-16,5 0-2 0,2 0-2 0,2-2 0 16,9 1 0-16,1-3 2 0,-1-2-5 0,4 2 4 15,1-1 1-15,-2-6-4 0,0 3 0 0,-2 0-4 16,-6-2-2-16,7-2-1 0,-3 2-6 0,-8-1 1 15,5-1 2-15,-1-3 1 0,-5 2-2 0,-1-3 6 16,0 3-3-16,-1-2-2 0,-3 0 4 0,5 1-2 16,-14 3 0-16,10-7 2 0,-10 7-4 0,11-4 0 15,-11 4 4-15,0 0-2 0,0 0 1 0,0 0 3 16,0 0 12-16,18 7 0 0,-17 2 3 0,-1-9 12 0,3 19 8 16,0-5 13-16,-3 1 6 0,0 2 9 15,-3 6-1-15,3 3-4 0,-3 1-1 0,6 0 6 16,-6-1 1-16,3-1 2 0,-1-2-6 0,1 2-8 0,0 0-7 15,0-1 5-15,0-2-12 0,-3-2-3 0,3-3 0 16,0-1-1-16,0 7-13 0,-3-5 12 16,6-5-23-16,0 1-10 0,-6-1-20 0,3-2-13 0,0-11-24 15,3 24-17-15,-3-16-22 0,0-8-13 0,-3 19-22 16,6-10-20-16,-3 0-26 0,0-9-24 0,7 12-38 16,2-8-62-16,-2-1-184 0,7-2-522 0,1 1 231 15</inkml:trace>
  <inkml:trace contextRef="#ctx0" brushRef="#br0" timeOffset="106232.014">9119 11131 92 0,'14'0'276'16,"-14"0"-13"-16,25-2-5 0,-8 2-7 0,2 2-14 15,6-4-6-15,5 2-15 0,1 0-10 0,-4 0-9 16,12-4-6-16,-6 4-12 0,9 0-11 0,-4-1-13 16,1 0-6-16,-9 1-11 0,-2 0-15 0,2 0-10 0,-4 0-13 15,-4 0-7-15,-3 1-10 0,1-1-10 16,-1 1-3-16,-5-1-13 0,2 4-12 0,-6-4-28 15,-10 0-25-15,18 2-23 0,-10 2-21 0,-8-4-15 0,0 0-14 16,0 0-20-16,0 0-27 0,0 0-23 0,-23 21-22 16,7-17-37-16,0 2-71 0,-4-2-169 0,1-1-487 15,-7 4 215-15</inkml:trace>
  <inkml:trace contextRef="#ctx0" brushRef="#br0" timeOffset="106423.8066">9175 11359 145 0,'9'0'242'0,"7"3"-7"0,3-2-11 16,1-1-12-16,7-1-6 0,4 2-16 0,8-5-11 15,-10 3-9-15,13 0-14 0,0-4-13 0,-12 1-15 16,0 4-5-16,-2 4-13 0,-6-4-19 0,5 0-13 16,-7 4-19-16,-8-3-24 0,1-1-30 0,-3 1-28 15,2 0-32-15,-12-1-39 0,17 3-35 0,-17-3-41 0,13 1-207 16,-13-1-409-16,14-5 182 0</inkml:trace>
  <inkml:trace contextRef="#ctx0" brushRef="#br0" timeOffset="107011.9864">10089 11046 80 0,'0'0'218'0,"6"-12"-7"0,-6 2-13 15,0 10-10-15,9-18-8 0,-5 8-5 0,2 2-15 16,0-2-13-16,5 0-12 0,1-3-14 0,-5 2-9 15,6 4-7-15,-1-4-4 0,5 4-8 0,-4-3-3 16,4 7-5-16,-1-3-4 0,2 1-8 0,0 0-1 16,3 3-5-16,2-1 1 0,-3 2-1 15,5-1 0-15,2 2-3 0,-8 0-3 0,-2 2-6 0,2-1-3 16,-1 3-8-16,-1 0-5 0,-4 1 1 0,0-1-3 16,-4 2-4-16,-1 1-3 0,-2 4-2 0,1-4-2 15,-4 8 1-15,0-1-3 0,-3-2 1 0,-6 2 1 16,-1 2 3-16,-7 4-5 0,-2-1 1 0,-3 0-3 15,-1 1-1-15,-5-4-1 0,-1 4-3 0,4-3 0 0,-5-2 4 16,-1 0-3-16,4 0 2 0,-1-4-1 0,5 6-4 16,-2-3-2-16,9-6 2 0,-4 0-1 15,4 1-3-15,1 1 0 0,1-6 0 0,5 1 3 16,0 3 0-16,6-8-2 0,-10 8 2 0,10-8 0 0,-9 3 7 16,9-3-11-16,0 0 15 0,6 16-5 15,-6-16 0-15,13 7 2 0,5-4-6 0,2 1-5 16,-2-2-1-16,7 2 5 0,5 1-2 0,-2 0 1 0,0-2-7 15,11-2 0-15,-9 2-4 0,0 0-3 0,3-2 5 16,-5-1 2-16,-3 3 1 0,-4-1-8 0,2-1-9 16,-7-1-15-16,2 0-16 0,-5 4-13 0,1-8-19 15,-14 4-22-15,19 4-19 0,-5-4-24 0,-14 0-30 16,16 0-33-16,-16 0-37 0,18-5-264 0,-11 3-543 16,1-5 240-16</inkml:trace>
  <inkml:trace contextRef="#ctx0" brushRef="#br0" timeOffset="107419.6976">10976 11105 231 0,'0'0'292'0,"3"-11"-24"0,-3 11-24 16,0 0-25-16,0 0-19 0,0 0-10 0,0 0-15 15,0 0-2-15,0 0-6 0,0 0-12 0,8 31-9 16,-8-21-5-16,0-10-4 0,0 19-9 0,3-6-2 15,0-6-10-15,3 7-6 0,1-5-2 0,2 2-2 16,0-3-13-16,1 3-2 0,4-5-8 0,2 3-9 0,4-4-1 16,-4 2-6-16,9-2-6 0,1-2-1 15,-1-1-17-15,-4 2 5 0,9-4-6 0,-6 1-8 16,-1-2-3-16,-3-3-2 0,5 1 3 0,-5-1-11 16,-3-2 3-16,-2-3 1 0,2 2-10 0,-1-1 3 0,-4-3-3 15,2-1-3-15,-5 3-7 0,-2-6 2 0,-1 1-9 16,-3 1 2-16,-2-1-3 0,-2-1 2 0,-2 2-6 15,-3 0 4-15,-1 0-1 0,-5 0-4 0,0 2 0 16,-5-2-2-16,1 6 7 0,-1-4-3 0,-2 5-3 16,-3 1 5-16,-5-2-6 0,1 4 4 0,1-1-4 15,9 4-9-15,-4-1 12 0,1 1-27 0,1 2-10 16,3 2-11-16,-4 3-9 0,2 0-14 0,1-1-10 16,8 0-16-16,0-1-14 0,-1 2-22 0,1 1-14 15,-1 1-16-15,8-2-23 0,1-7-32 0,-5 15-250 16,5-15-514-16,6 14 227 0</inkml:trace>
  <inkml:trace contextRef="#ctx0" brushRef="#br0" timeOffset="107680.3326">11953 11242 14 0,'0'0'276'0,"12"8"-13"0,-5-4-8 0,-7-4-16 15,6 12-12-15,-6-12-10 0,-3 16-17 0,0-2-13 16,-4 0-18-16,-6-1-18 0,1 9-10 0,-8-4-18 16,2 0-9-16,-1 1-14 0,-3 1-18 0,-7 3-22 15,-1 1-24-15,1 1-30 0,5-4-34 0,-9 0-25 0,3 6-44 16,0-6-40-16,9-4-64 0,-5-4-190 0,6-1-423 16,7-1 186-16</inkml:trace>
  <inkml:trace contextRef="#ctx0" brushRef="#br0" timeOffset="108775.3859">13009 10713 112 0,'0'0'227'16,"0"0"-8"-16,6-7-5 0,-6 7-12 0,0 0-8 16,0 0-16-16,0 0-17 0,0 0-13 0,0 0-16 15,0 0-10-15,-19-16-6 0,19 16-10 0,-20 0-6 0,5 0-6 16,-3 2-3-16,-1 2-6 0,0-3-4 0,-1 0-4 16,-7 4-3-16,9 1-5 0,-10-1-2 15,4 1-7-15,2-2 0 0,5 0-7 0,0 2-5 0,2-1-8 16,1 1 0-16,1-3-6 0,1 1 0 0,4 2 0 15,-1 1-5-15,3-1 1 0,6-6-4 0,-10 11 1 16,10-11-4-16,-3 12-5 0,3-12 3 0,2 13-4 16,-2-13 0-16,9 15-2 0,-4-9 0 0,6 1 0 15,-2 1-4-15,9-3 2 0,-3 1-2 0,3-1-4 16,-2 3 3-16,9-1-3 0,1-1-1 0,-4 3-1 16,-3-3-2-16,8-1 4 0,3 1-3 0,-6-3 0 15,0 3 0-15,1-1 0 0,-8-3-2 0,-1 2-2 16,2 1 3-16,-3-4-1 0,0 4 2 0,-2-3-1 15,1 2-1-15,-3 0 1 0,-2-1 3 0,-9-3-2 16,18 7-6-16,-10-2 5 0,-1-3 0 0,1 4 3 16,-1 2-3-16,-1-4 5 0,0 3-2 0,-6-7 5 15,9 14-1-15,-4-8-3 0,-1 1 7 0,-4-7-4 16,1 14 7-16,1-3-2 0,-2-11 4 0,0 10-4 0,0-10 4 16,-6 15 2-16,0-7 2 0,-1-2 0 15,-2-1-2-15,-5 0 2 0,1-2-1 0,-5 2-3 0,1-2-2 16,-2 1 3-16,1 2-3 0,-1-6-4 0,-2 3 3 15,2-3-3-15,2 0-10 0,-2 2 3 0,1-2 3 16,-2-2-4-16,6 2 1 0,-4-2-3 0,18 2 1 16,-23-1-6-16,13 1-7 0,10 0-9 0,-21-2-7 15,21 2-8-15,-15 0-14 0,15 0-12 0,-12-5-17 16,12 5-14-16,0 0-23 0,0 0-26 0,0 0-36 16,0 0-37-16,0 0-38 0,0 0-225 0,0 0-516 15,34-14 229-15</inkml:trace>
  <inkml:trace contextRef="#ctx0" brushRef="#br0" timeOffset="109158.5367">13683 10762 144 0,'0'0'223'0,"0"0"-9"0,0 0-5 0,-22-4-6 16,22 4-6-16,-17 1 0 0,1 5-5 0,2-2-5 0,0 3-4 15,-1 3-12-15,-2 0 1 0,4 1-4 0,-1 0-5 16,1 3-3-16,0 0-8 0,2-1-13 16,-1 2-7-16,8 0-7 0,-4 2-7 0,2-1-3 15,5-1-5-15,-4 3-12 0,5-1-8 0,5 0-3 16,-1 3-10-16,1-5-6 0,1 2-3 0,1 0-10 15,5 2-8-15,-1 2-10 0,-3-8-11 0,4 0-24 0,-4-1-18 16,1 1-26-16,1-2-16 0,-2-4-36 0,-1 3-28 16,-1-6-26-16,0 3-28 0,0 1-27 0,-6-8-25 15,9 10-50-15,-9-10-227 0,10 0-545 0,-10 0 241 16</inkml:trace>
  <inkml:trace contextRef="#ctx0" brushRef="#br0" timeOffset="109568.0791">13826 10740 187 0,'0'0'263'0,"-3"-12"-14"0,3 12-18 0,0 0-13 16,0-14-25-16,0 14-22 0,0 0-14 0,11-6-27 0,-11 6-12 15,19-2-16-15,-7 4-4 0,-12-2-11 0,31 2-13 16,-14 1-4-16,7 0-6 0,-4 1-5 16,3 3-2-16,5-3 2 0,-4-1 1 0,0 4 3 15,1-1-3-15,-8-1-1 0,2 1-6 0,-4-1 0 0,1 2-2 16,-2-1-2-16,-5 5-1 0,3-4 8 16,-3 3-3-16,-3-1 5 0,0 0 3 0,0 4 0 15,-1-2 1-15,-3 1-2 0,-1 0 7 0,2-2 3 0,-3 3 9 16,0 0 13-16,0-3-12 0,-3 6-1 0,2-4-4 15,-1 5-8-15,2-6 9 0,-4 3-4 0,3-1 1 16,-1 4-5-16,-1-5-5 0,0 1-2 0,-1 2 1 16,4-2-6-16,-3 3-3 0,0-1-10 0,1 1 3 15,1-3-9-15,-1 0-2 0,-1 1-6 0,2 0 1 16,-1 0-6-16,-1-2-5 0,0 1-10 0,3 0-16 16,-3-2-15-16,2 3-16 0,1-14-27 0,0 17-7 15,0-17-26-15,0 18-20 0,0-18-16 0,-2 18-28 16,2-10-22-16,0-8-28 0,2 13-29 0,-2-13-29 15,1 7-62-15,-1-7-169 0,0 0-543 0,0 0 240 16</inkml:trace>
  <inkml:trace contextRef="#ctx0" brushRef="#br0" timeOffset="109805.326">14008 11090 101 0,'0'0'305'0,"0"0"-14"16,-4-10-17-16,4 10-22 0,0 0-23 0,0 0-17 0,19-13-21 16,-7 11-15-16,4-1-17 0,4 3-16 0,5-3-12 15,1 5-13-15,-3-1-8 0,4-1-19 16,-1 4-3-16,-6-3-9 0,-2 1-11 0,3-1-19 0,-1 3-17 16,-1-1-24-16,-4 2-25 0,1-2-18 0,-1 2-30 15,0-2-23-15,-3-2-26 0,0 3-25 16,-12-4-35-16,19 0-59 0,-19 0-141 0,17-6-405 0,-10 4 179 15</inkml:trace>
  <inkml:trace contextRef="#ctx0" brushRef="#br0" timeOffset="110152.5277">14775 10745 31 0,'0'0'236'0,"13"13"-4"16,-13-13-10-16,8 14-7 0,-2-6-11 0,3 5 4 15,-2 1-14-15,2-1-10 0,1 2-4 0,-1 1-11 16,0 7-5-16,0-7-9 0,0 6 4 0,-3-8-20 16,-1 8-13-16,-5-6-11 0,1 5-9 0,-1-3-8 15,0-1-9-15,-4 1-4 0,-4-4-6 0,2 4-12 16,-6-1-5-16,-3 0-6 0,3-3 0 0,2-1-7 15,-3-1-5-15,-4 0-10 0,2-1-11 0,2 0-15 0,1-3-17 16,3 2-12-16,-1-3-14 0,1-3-15 0,-2 2-20 16,7 1-14-16,4-7-21 0,-12 8-24 15,12-8-23-15,-8 6-40 0,8-6-56 0,0 0-201 0,0 0-487 16,0 0 215-16</inkml:trace>
  <inkml:trace contextRef="#ctx0" brushRef="#br0" timeOffset="110701.1849">15371 11132 225 0,'0'0'253'0,"18"4"-10"0,-3-4-10 0,3 3-13 15,1 0-11-15,8-2-9 0,0 2-12 0,3-3-6 16,10 1-15-16,-9 1-12 0,-2-1-11 0,-1-1-4 16,-1 3-25-16,-9-2-9 0,1-1-12 0,1 1-11 15,-4 0-12-15,-1 3-13 0,-6-4-13 0,-9 0-26 16,16 0-27-16,-16 0-26 0,15 0-28 0,-15 0-20 15,8 5-30-15,-8-5-21 0,0 0-41 0,0 0-251 16,0 0-459-16,0 0 204 0</inkml:trace>
  <inkml:trace contextRef="#ctx0" brushRef="#br0" timeOffset="110478.4414">15412 10961 275 0,'0'0'282'0,"19"-3"-9"16,-7 2-14-16,3-2-8 0,1 3-20 0,-1-3-15 16,0 2-11-16,3 1-13 0,1 0-6 0,1 0-4 15,4-3-12-15,-5 3-6 0,0 0-20 0,7-3-9 16,1 3 1-16,-10 0-19 0,0 0-19 0,2 0-2 16,2 0-9-16,-2 0-10 0,-8 3-6 0,4-2-4 15,-3-1-1-15,-12 0-10 0,21 2-11 0,-12-2-2 16,-9 0-12-16,18 0-12 0,-18 0-18 0,11 1-9 15,-11-1-32-15,8 6-17 0,-8-6-13 0,0 0-14 16,0 0-14-16,0 0-25 0,0 0-25 0,0 0-25 16,-27 15-25-16,17-12-47 0,-1 0-244 0,-8-3-529 15,1 1 234-15</inkml:trace>
  <inkml:trace contextRef="#ctx0" brushRef="#br0" timeOffset="111260.8915">16277 10919 247 0,'7'-13'243'0,"-4"2"-9"0,3 4-20 16,-6 7-8-16,7-17-11 0,-2 6-15 15,2 0-14-15,-1-2-11 0,-3 5-13 0,3-2-4 0,0-1-14 16,0 1-11-16,-4 0-12 0,4-1-6 0,-6 11-7 16,4-13-8-16,-4 13 0 0,3-12-8 0,-3 12-3 15,6-10-6-15,-6 10-8 0,0 0-4 16,3-9-3-16,-3 9-7 0,0 0-4 0,0 0-3 0,0 0-9 15,0 0 4-15,0 0 0 0,0 0 1 0,0 0 1 16,-25 26 8-16,19-19 4 0,-5 6 10 0,7 2 11 16,-5-1 2-16,1 3 11 0,1 5-2 0,4-4-14 15,-6 6 16-15,5-3 18 0,-2-4-15 0,3 5-2 16,1 0-2-16,1-3 9 0,-2 6-9 0,6-9 5 16,-2 12-2-16,1-4-5 0,1-6-2 0,-2 0-1 15,4 4-6-15,-2-7-3 0,1 1-6 0,-1 1-7 16,1-1-2-16,-1-4-2 0,3 2-7 0,0 0 4 15,0-1-12-15,-1-4 0 0,-1 2-4 0,1-3-1 16,1 0-9-16,-2 3-10 0,-1-4-17 0,-3-7-24 16,2 12-31-16,-2-12-14 0,6 15-25 0,-6-15-19 0,3 8-12 15,-3-8-30-15,0 0-21 0,-6 13-34 16,6-13-27-16,0 0-44 0,0 0-326 0,-11 6-668 16,11-6 295-16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2:10.2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45 100 0,'0'0'130'0,"0"0"-3"15,0 0-9-15,0 0-16 0,0 0-7 0,0 0-7 16,0 0-8-16,0 0-6 0,1-11-8 0,-1 11-4 16,0 0-6-16,0 0-2 0,6-6-8 0,-6 6-2 15,0 0-10-15,0 0 1 0,0 0-7 0,11-9-2 16,-11 9-1-16,0 0-3 0,10-2-1 0,-10 2-2 15,0 0-2-15,13-4-5 0,-13 4-4 0,9-3 2 16,-9 3 11-16,14-3-9 0,-14 3-2 0,16-3 1 16,-16 3-7-16,14 0-1 0,-14 0 5 0,13-4 1 15,-13 4-6-15,13 0-2 0,-13 0 6 0,14-1-2 16,-14 1 3-16,13 1-7 0,-13-1 5 0,14 0 4 16,-14 0-8-16,15 0 2 0,-15 0 2 0,16 0-6 15,-7 3-4-15,-9-3 6 0,13 1-9 0,-13-1 11 16,20 6-5-16,-11-5 2 0,1 1 1 0,2 2-2 15,-3-2 2-15,-9-2-1 0,18 5 11 0,-9-1-10 16,0-2 0-16,-9-2-4 0,16 4 4 0,-7-1-2 16,-9-3 1-16,12 5-3 0,-12-5 1 0,12 3 4 15,-12-3-6-15,9 8 1 0,-9-8 5 0,12 3 0 0,-12-3 1 16,7 7-5-16,-7-7 5 0,8 7 2 0,-8-7-9 16,6 7 9-16,-6-7-9 0,0 0 0 0,7 10 3 15,-7-10 2-15,5 8-6 0,-5-8 6 16,6 10-2-16,-6-10 0 0,0 0-1 0,6 12 6 0,-6-12-6 15,3 8 3-15,-3-8 1 0,6 12-2 0,-6-12 4 16,6 10-7-16,-6-10 3 0,4 12-3 16,-4-12 5-16,3 12-3 0,-3-12 0 0,5 11 3 15,-5-11-3-15,3 13 3 0,-3-13 5 0,3 11-6 0,-3-11 2 16,0 10 1-16,0-10 0 0,0 15-1 0,0-15 7 16,0 10-7-16,0-10 1 0,0 0 6 0,-3 17-3 15,3-17-3-15,0 11 4 0,0-11-6 0,0 0 0 16,-2 11 3-16,2-11-9 0,0 0 10 0,0 15 1 15,0-15-11-15,0 0 10 0,0 14-1 0,0-14-3 16,0 0 3-16,2 16 2 0,-2-16-6 0,0 0-1 16,-2 14 4-16,2-14-1 0,-4 10 0 0,4-10 0 15,-2 11 3-15,2-11-9 0,-1 11 10 0,1-11-11 16,0 0 4-16,1 16 6 0,-1-16-3 0,0 0 6 16,0 18-7-16,0-18 1 0,-1 9 4 0,1-9-10 0,0 15 7 15,0-15 1-15,0 11-6 0,0-11 4 16,1 10 3-16,-1-10-5 0,0 0 3 0,2 18-3 15,-2-18 1-15,0 10 2 0,0-10-7 0,3 13 10 16,-3-13-8-16,0 0 1 0,0 16 5 0,0-16-5 0,0 10 1 16,0-10-2-16,1 10 7 0,-1-10-12 0,0 0 8 15,0 14-3-15,0-14 5 0,0 0-2 0,-1 17 3 16,1-17-2-16,-3 11 2 0,3-11-3 16,0 0 1-16,0 17 0 0,0-17-2 0,3 11-1 0,-3-11 4 15,0 0-10-15,-5 16 14 0,5-16-6 0,0 11-6 16,0-11 3-16,0 13 6 0,0-13-3 15,0 12-2-15,0-12 1 0,-1 17 6 0,2-10-6 16,-1-7-2-16,0 13 1 0,0-13 4 0,0 16 0 0,0-16-5 16,-1 15 3-16,2-6-4 0,-1-9 4 0,0 14-1 15,0-14 2-15,0 14-2 0,0-14 0 0,-1 14 1 16,1-14 2-16,0 15-4 0,0-15 3 0,0 20 1 16,0-13-4-16,0-7-1 0,1 18 3 0,-1-18 6 15,0 16-11-15,-1-6 1 0,1-10 6 0,0 20-3 16,0-13-3-16,0-7 3 0,-2 20-2 0,2-12 2 15,-3 3 1-15,3-11-3 0,-1 16 3 0,1-16-2 16,0 21 4-16,-2-14-1 0,-1 4 4 0,3-11-6 16,-6 20 1-16,6-10 0 0,-1 1 2 0,-2 3-4 15,3-3 2-15,-5 0 3 0,5-11-4 0,-4 16 4 16,4-1-1-16,-2-5-2 0,2-10-2 0,-1 21 1 16,1-11-5-16,-2 1 4 0,2-11 1 0,0 21 1 15,-4-10 1-15,4 2-3 0,0-13 4 0,0 20-6 16,-2-5-1-16,-1-6 6 0,2 3 1 0,1 3-2 0,0-15-3 15,-2 22 3-15,1-11 0 0,-2 0-3 16,3-11-1-16,-2 17 0 0,1-6 1 0,1 1 1 16,-5-1 2-16,5-11-1 0,-3 20 0 0,0-11 2 15,2 1 0-15,1-10-2 0,-2 19 0 0,-1-8 0 0,2-3 1 16,1-8-4-16,-2 22 2 0,0-15 2 0,0 3-2 16,-1 0 1-16,3-10 2 0,-3 17-4 15,6-6 0-15,-6 0-2 0,3-11 5 0,-3 18-3 16,0-9 0-16,3-9 2 0,-1 18 0 0,1-7 1 0,0-11-3 15,-2 17 2-15,1-8-1 0,1-9 6 0,-5 15-5 16,4-5-6-16,1-10 7 0,-5 15-3 0,4-4 1 16,1-11-1-16,-6 14 3 0,6-4-2 0,0-10 4 15,0 14-2-15,0-14 2 0,-2 18 2 0,2-18-6 16,-3 17 3-16,3-17 0 0,3 17 0 0,-3-9-2 16,0-8 2-16,-3 14-1 0,3-14 2 0,0 17 1 15,-1-7-4-15,1-10 2 0,1 18 3 0,-1-8 0 16,0-10-1-16,-1 14-4 0,1-14 1 0,-2 17 2 15,2-17-8-15,0 15 9 0,2-5-3 0,-2-10 5 16,0 18-3-16,0-8-2 0,0-10 1 0,-2 16 1 16,2-16-4-16,2 16 6 0,-1-6 0 0,-1-10-5 15,0 13 3-15,0-13-1 0,0 15-3 0,3-5 1 16,-3-10 0-16,2 14 1 0,-1-4 0 0,-1-10 1 16,-1 16 3-16,2-7-5 0,-1-9 4 0,0 18-3 0,0-8 1 15,0-10 3-15,0 14-5 0,3-5 9 16,-3-9-8-16,3 15 1 0,-3-4-1 0,0-11 1 15,0 18-4-15,2-10 2 0,-2-8 2 0,-2 20-1 16,4-13-2-16,-2 6 1 0,0-13-4 0,3 18 4 0,-2-9 0 16,-1-9 2-16,0 19-1 0,2-10 0 15,-2-9 3-15,0 15-1 0,0-15 1 0,3 18 1 0,-3-11-4 16,0-7 3-16,0 20-1 0,0-14 2 0,0-6-3 16,0 19 2-16,1-9-2 0,-1-10 0 0,3 18 0 15,-3-8 0-15,0-10-1 0,3 18 2 0,-3-8-1 16,3 0 3-16,0-1 0 0,-3-9-5 0,2 20 1 15,-1-10 2-15,-1 1-2 0,0-11 0 0,2 19 3 16,0-8-6-16,-2-11 2 0,0 20-1 0,0-9 2 16,2-3-1-16,-2-8 0 0,1 19 2 0,2-9-1 15,-3-10-1-15,0 20 2 0,0-13 1 0,0 4-1 16,0-11 0-16,3 20-1 0,0-12 1 0,-3-8 1 16,0 14-3-16,0-4 2 0,0-10 0 0,2 19-2 15,-1-8-2-15,-1-11 3 0,2 16 0 0,-4-6-2 16,2-10 4-16,0 21-2 0,2-11-5 0,1-3 6 15,-3-7-2-15,0 22-1 0,1-12 0 0,-1 0 2 16,0-10 2-16,0 22-3 0,0-9 2 0,2-3-8 16,-2-10 6-16,3 21 0 0,-6-6 1 0,6-8 2 15,-2 8-1-15,-1-4-3 0,0 1 1 0,0-1 0 16,0-11 1-16,0 23 1 0,-1-12-2 0,1 5 2 16,0-7 0-16,0 5-4 0,0 1 6 0,0-15-9 15,1 23 8-15,-1-9-1 0,-1 0-3 0,1 0 4 16,0-4 0-16,-3 4 0 0,6-3 2 0,-3-11 1 0,-5 24-2 15,4-12-2-15,1 4 0 0,-3-6-1 16,6 1 1-16,-6 3-2 0,3-3 0 0,0-11 3 16,-2 21 1-16,2-8 0 0,-1 0-3 0,-1 2 2 0,-1-4-1 15,0 3 0-15,0-1-1 0,3-3 3 0,0-10-2 16,-3 25 3-16,1-10-1 0,2-4-2 0,-2 5-1 16,1-5 4-16,-1 0-1 0,-1 3-4 0,0-2 3 15,3-1-4-15,-4 3 5 0,2-1-1 0,1 2-3 16,-4-3 0-16,4 3 2 0,-4 0 0 0,-1-3-1 15,5 3-1-15,1 0-2 0,-2-4 2 0,-1 3 0 16,0-3 3-16,-1 2-1 0,1 1-4 0,0-4 5 16,1 2-1-16,-2-2-1 0,2 0 1 0,1 1-1 15,-1 0 1-15,-2 2-2 0,2-2 0 0,-2 0 2 16,4-11 2-16,-2 20-1 0,-2-8-2 0,4-1 4 16,0-11-5-16,-2 22 3 0,1-8-4 0,2-5 2 15,-5 0-3-15,4-9 3 0,0 22-1 0,0-14 1 16,0 7-3-16,0-15 3 0,0 20-2 0,-1-9 3 15,1-11-4-15,0 19 1 0,0-10-1 0,0-9 1 16,1 18 2-16,-1-8 2 0,0-10-5 0,3 18-1 16,-3-10 3-16,0-8 1 0,3 18-2 0,0-9 2 15,-2-2-4-15,-1-7 7 0,2 18-4 0,2-6-2 16,-1-5 3-16,3 1-1 0,-1 0-1 0,-5-8 2 16,6 12-4-16,-3-4 4 0,1 2-1 0,2-5-1 15,-3 3-2-15,2 0 4 0,-2 2 8 0,3-2-10 16,0 2-2-16,0-1 4 0,1 2-1 0,0-3 2 15,2 2-5-15,-4-2 2 0,1 2 1 0,1-3 6 0,5 5-7 16,0-3 0-16,-3 2-2 0,2-2 3 0,-4-1-7 16,5 0 8-16,-2 2-3 0,2-4 0 0,0 2 8 15,2-1-8-15,-5-2 1 0,1 0 1 0,-1-2-2 16,1 1 2-16,-1 2-2 0,-1-3 4 0,-8-3-3 16,16 5 6-16,-7-2-1 0,-9-3 7 0,12 3 3 15,-12-3 6-15,9 8 1 0,-9-8 7 0,0 0 5 16,12 1 0-16,-12-1 2 0,0 0-1 0,0 0 2 15,0 0 0-15,10 2 0 0,-10-2-2 0,0 0 2 16,0 0-10-16,0 0 4 0,0 0-8 0,0 0 1 16,0 0-1-16,0 0-2 0,0 0-2 0,0 0 3 15,0 0-5-15,0 0 1 0,0 0-5 0,0 0-3 16,0 0 2-16,0 0-3 0,0 0-2 0,0 0 3 16,0 0-7-16,0 0 10 0,0 0-7 0,0 0-4 15,0 0 0-15,0 0-2 0,0 0 3 0,0 0 14 16,0 0-20-16,0 0 2 0,0 0 0 0,0 0 2 15,0 0 6-15,0 0-14 0,0 0 7 0,0 0-6 16,-28 10 4-16,28-10 1 0,-9 8-3 0,9-8 2 16,-9 10 0-16,9-10-6 0,-10 7 8 0,4-3 0 15,6-4 3-15,-12 10-1 0,4-3-2 0,1 0 1 16,4 0-2-16,-6 0 0 0,9-7-3 0,-10 14 6 16,2-8-2-16,4 5 0 0,-2-5-7 0,0 2 10 15,0 2-3-15,0-3 3 0,3 1-1 0,3-8 6 16,-6 21-9-16,1-11-3 0,4 1 2 0,1-11 13 0,-2 20-9 15,1-9-3-15,-2-1-2 0,1 1 0 16,2 0 3-16,0 6-2 0,0-17-1 0,0 14 1 0,0-3 2 16,0 2-5-16,2-3 8 0,-2-10-4 15,3 19 3-15,0-6 1 0,-3-3-2 0,4 2 1 0,-4 0-11 16,0 0 10-16,0 1-3 0,0-2-5 0,2 0 10 16,-1-1-5-16,2 0 4 0,-3 1-4 0,2 2 3 15,-2-13-1-15,3 18 3 0,0-9-8 0,-2 0 6 16,-1-9-1-16,5 18 2 0,-4-10-1 0,-1 1 0 15,0-9-2-15,2 14-2 0,-1-4-1 0,-1-10 0 16,3 14 4-16,-3-14-1 0,-3 15 2 0,3-15-2 16,3 15 2-16,-1-6-4 0,-2-9 2 0,1 13-1 15,-1-13-1-15,-1 14 4 0,1-14-4 0,0 18 22 16,0-8-23-16,0-10 0 0,0 16 3 0,0-16-3 16,0 17 2-16,0-8 1 0,0-9 1 0,0 17-4 15,0-7 4-15,0-10-2 0,0 20 2 0,1-11 0 16,-1-9-1-16,-1 18-4 0,-1-8 3 0,2-10 2 15,-3 24 0-15,6-16 20 0,-6 5-24 0,3-13-2 16,0 24 6-16,0-13-1 0,-1 3-2 0,2 0 0 16,-1 0 1-16,0-1 1 0,0 2 0 0,0-2-2 15,0-4 2-15,0 5 10 0,0-2-13 0,0-1 5 16,0-11 11-16,-1 21-18 0,-1-4 2 0,2-5 0 16,-1 0-1-16,1-12 6 0,0 19-4 0,0-6 0 0,0 1-1 15,0 0 3-15,-3-1 1 0,3 1 7 16,-2-3-9-16,4-1 3 0,-4 5-4 0,4-1 3 15,-2-2-1-15,3 4-3 0,-3-5 5 0,-3 5-6 16,3-1 3-16,3 0-3 0,-3 0 6 0,1 0-5 16,1-2 15-16,-2 2-10 0,1 0-2 0,2 0-2 15,-1 0 4-15,-1 1-2 0,4-3 10 0,-4 1-12 16,2 2-2-16,-1-2 1 0,-1 2 8 0,-1-3 3 16,2 1-8-16,2 0 0 0,-2 2 11 0,2-5-13 0,-4 6 4 15,3-6-7-15,2 3 3 0,-1-3-2 0,-2 4 2 16,-1-5-1-16,3 5 0 0,-2-3 6 15,-1 2-3-15,2-1-3 0,-1-1 2 0,-1 1 4 0,1-2-3 16,1 0-2-16,-3-1 5 0,6 4-7 0,-6-1 4 16,1 0 0-16,1-3 3 0,1 5-2 0,0-4-1 15,1 4 8-15,-2-5-9 0,2 1-1 0,-2 4 2 16,1-2-5-16,1-2-7 0,1 2 16 0,-4-2-4 16,1 2 1-16,2 0-4 0,-2-5 5 0,4 4 3 15,-5-1-2-15,1-1-4 0,2 5 2 0,-4-6-1 16,2 3 1-16,-2-12-2 0,0 19-1 0,3-8 1 15,-3 0 0-15,1-2 0 0,-1-9 3 0,1 22-9 16,-1-11 7-16,0 2 0 0,3-2-5 0,-3 2 8 16,0-13-3-16,-3 20 0 0,3-7 4 0,0-13-2 15,-1 18-2-15,0-9-4 0,1-9 5 0,0 22-3 0,0-7 4 16,-3-8-2-16,3-7 3 0,0 21 0 16,0-7-7-16,0 0 2 0,0 0 2 0,3 0-3 15,-6-3 5-15,3-11-1 0,3 20-2 0,-3-7-1 16,0-1 2-16,1 2 4 0,-1 0-2 0,0-14 1 15,0 21 2-15,0-9-5 0,0-3 2 0,-1 5 1 0,2 0-11 16,-2-1 9-16,-2-1 3 0,3 1-4 0,0 0 1 16,3 2 2-16,-3-1 0 0,1-1-3 15,-1 0 2-15,0 3 2 0,0-6-3 0,-1 6 0 0,1-1-2 16,0-1 5-16,0 1-2 0,0-2 2 0,0 2 0 16,0-1 2-16,0-1-4 0,-3-1 0 15,1 5 2-15,4-4-2 0,-4 1-3 0,2 1 1 16,0-1 3-16,-1-1 0 0,1 4 1 0,-3-3-5 0,3 1 0 15,0-4 4-15,-2 3 1 0,2-1 4 0,-1 2-6 16,1-1 0-16,0-1 5 0,0 0-1 0,1 2 1 16,-2-2 3-16,2 1-2 0,1-3 1 0,-2 3-5 15,0-2 12-15,3 4-7 0,-2-2-7 0,1-3-1 16,1 2 9-16,-2 1-7 0,-1 0 5 0,1 0-2 16,2 1 0-16,-1-4 4 0,-1 4-2 0,4-3-4 15,-4-1 0-15,1 2 0 0,2-2 2 0,-2-3-2 16,-2-8 4-16,4 23-6 0,-4-13 1 0,2-1 0 15,-2-9 0-15,4 20-6 0,-4-10 3 0,0-10 5 16,0 19-2-16,0-12 4 0,0-7-4 0,0 19-7 16,-3-8 9-16,3-11-2 0,0 18 0 0,-1-9 0 0,1 2 0 15,0-11-3-15,-5 20-3 0,5-9 3 16,-3 0 3-16,2-2 1 0,1-9-3 0,-3 19 8 16,1-3-4-16,1-4 1 0,1 2-3 0,1 0 2 15,-2 0 3-15,-2 1 1 0,6 1-9 0,-3-2 6 0,0 4 4 16,1-5 5-16,-1 0-11 0,2 5-2 15,1-5 6-15,-3 3-5 0,1 2 3 0,2-3-3 16,2 3 3-16,-1-3-1 0,-2 1 3 0,1-3-2 0,0 0 0 16,0 0-1-16,0 2 6 0,-2-1-11 15,1-1 6-15,-1 0-9 0,2-2 4 0,-3 3 4 0,0-3 0 16,2 0-4-16,-1 0 6 0,-1-11-3 16,3 24-1-16,-3-13-1 0,0-11 4 0,0 20 0 0,0-9-1 15,0-11 6-15,-4 18-10 0,4-7 3 0,0-11 4 16,0 18-1-16,-2-10-1 0,2-8-5 0,-3 22 2 15,2-15 4-15,1-7-7 0,-2 20 9 16,2-13-9-16,0-7 5 0,-4 21-3 0,2-13 19 0,2-8-21 16,-1 19 0-16,1-12 7 0,0-7-6 0,-5 19 2 15,5-19-2-15,-3 14 3 0,3-14-6 0,-3 15 13 16,2-8-8-16,1-7 5 0,-2 16-11 0,-1-8 12 16,3-8 5-16,0 0-4 0,-1 20-8 0,1-20 9 15,-2 11-9-15,2-11 6 0,0 10-7 0,0-10 2 16,0 16 1-16,0-16 6 0,-1 16-2 0,1-16-1 15,-3 14-1-15,3-14-2 0,0 16 2 0,0-16 2 16,0 15-9-16,-2-5 11 0,2-10-3 0,-1 14 0 16,1-14-4-16,0 18 8 0,-3-10-5 0,3-8-1 15,0 18 0-15,0-18 3 0,-2 16-3 0,4-1 3 16,-4-6-1-16,4 2 3 0,-2-11-7 0,0 23-1 0,3-12 2 16,-3 3-6-16,1-4 8 0,1 4 3 15,-2-3-6-15,3-2 5 0,-2 3-2 0,-1-12 11 16,3 22-14-16,0-7 5 0,0-2 1 0,0-4-2 15,0 1 0-15,2 5-1 0,-2-5-2 0,1 1 0 0,-1 2 5 16,3-1-7-16,-1 0 2 0,-4-1 6 0,5 0-6 16,-1-3 0-16,-2 2-3 0,1 3 2 15,-1-5 1-15,0 0 4 0,0 1-12 0,1 1 12 0,-4-10-7 16,6 18 1-16,-4-10-1 0,2-2 4 0,-4-6-3 16,3 17 3-16,-1-9-4 0,-2-8-6 15,4 15 2-15,-4-15-3 0,5 13 5 0,-5-13 8 0,3 13-2 16,-3-13 1-16,4 11-7 0,-4-11 2 0,3 13 2 15,-3-13-3-15,3 11-1 0,-3-11-1 0,2 11 6 16,-2-11-6-16,1 10 3 0,-1-10 2 0,5 11 1 16,-5-11-3-16,1 11 2 0,-1-11 0 0,0 0-1 15,0 15 0-15,0-15-1 0,0 9-3 0,0-9 3 16,0 13-4-16,0-13 2 0,0 11 1 0,0-11 2 16,0 17-1-16,0-17-3 0,0 0 0 0,-1 16 5 15,1-16-3-15,0 13 0 0,0-13 1 0,-2 10 1 16,2-10 1-16,-3 10 0 0,3-10 1 0,-1 13 0 15,1-13 5-15,-2 15-6 0,2-15 0 0,-3 9-4 16,3-9 4-16,-3 12 0 0,3-12 1 0,-4 13 9 16,4-13-11-16,-3 8 1 0,3-8 7 0,-6 14-7 15,6-14 7-15,-6 11-7 0,4-2-1 0,2-9 10 16,-6 13-4-16,6-13-2 0,-6 13 0 0,6-13-3 0,-10 10 8 16,6-6-4-16,4-4 5 0,-9 12-5 15,3-7 5-15,6-5-10 0,-8 11 10 0,8-11 3 16,-10 9 5-16,10-9-3 0,-11 7 8 0,11-7-7 15,-9 8 9-15,9-8-7 0,-12 7 0 0,12-7 2 0,-9 6 4 16,9-6-7-16,-10 5 7 0,4 1-2 0,6-6-1 16,0 0-3-16,-13 1 1 0,13-1-1 0,0 0-3 15,-14 6 1-15,14-6-4 0,-7 7 1 0,7-7-3 16,-9 0 1-16,9 0-6 0,0 0 1 0,0 0 1 16,0 0 1-16,-18 4-5 0,18-4-2 0,0 0-3 15,-13 1-2-15,13-1-6 0,-14 1-10 0,4 0-4 16,10-1-4-16,0 0-14 0,-23 3-9 0,23-3-1 15,0 0-24-15,-18 0-9 0,18 0-15 0,0 0-13 16,-13-3-13-16,13 3-27 0,0 0-24 0,-9-2-29 16,9 2-42-16,0 0-47 0,-6-12-347 0,6 12-694 15,0 0 307-15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2:13.0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0 105 135 0,'0'0'214'0,"6"-7"-4"0,-6 7-7 0,0 0-11 16,0 0-18-16,0 0-10 0,0 0-9 0,6-11-13 15,-6 11-10-15,0 0-11 0,0 0-12 0,0 0-11 16,0 0-8-16,0 0-9 0,0 0-7 0,0 0-6 16,0 0-2-16,0 0-5 0,12 0-1 0,-12 0-3 15,0 0 1-15,0 0 3 0,0 0-2 0,9 17 1 16,-9-17 1-16,5 9 0 0,-5-9-1 0,3 12 0 15,-3-12-1-15,4 13 3 0,-2-5-7 0,-2-8 1 16,6 16 2-16,-5-7 4 0,4-2-5 0,-4 2-4 16,3 2 1-16,-1-1-2 0,2 1-1 0,-2-1-4 15,3 3 2-15,-2 0-5 0,-1 3-4 0,2-6 11 0,-4 2-14 16,4-2 0-16,1 3-5 0,-3 1-3 16,3-2-4-16,-2-4 1 0,-2 3-3 0,-2 0 4 15,0-11-7-15,4 17 4 0,-2-10-3 0,-2-7-6 16,1 15 4-16,-1-15 1 0,0 14 4 0,0-14-5 0,0 0 1 15,0 14-4-15,0-14 0 0,0 0 3 0,0 12 0 16,0-12 0-16,0 0 8 0,0 0-10 16,-1 12 4-16,1-12-7 0,0 0 2 0,0 0 2 0,0 0 1 15,0 13-2-15,0-13-6 0,0 0 8 0,0 0-3 16,0 0-2-16,0 0-2 0,0 0 4 0,4 8-9 16,-4-8 0-16,0 0-6 0,0 0 6 0,0 0-2 15,0 0 6-15,0 0-7 0,3 8-4 0,-3-8 5 16,0 0 1-16,0 0 0 0,0 0 1 0,0 0 0 15,0 0-5-15,0 0 7 0,0 0 8 0,0 0 0 16,0 0-2-16,0 0 3 0,0 0-1 0,0 0-5 16,0 0 2-16,0 0-1 0,0 0-1 0,0 0 0 15,0 0 1-15,15-25-3 0,-11 18-4 0,-4 7-6 16,6-17 6-16,-3 9-1 0,2-2-2 0,-1-3-5 16,2 2-3-16,-1-3-2 0,4-1-3 0,-5 2-6 15,5-1 2-15,-4-3-4 0,1 4 2 0,1-2 2 16,2 0 2-16,-6 5-1 0,4-4 1 0,-2-1-3 15,1 2 0-15,-5 0-3 0,5 1 7 0,-4-1-4 0,2 2 4 16,-1 1-1-16,-3 10 4 0,5-18-3 16,-4 11 0-16,-1 7 5 0,5-14 3 0,-5 14-5 0,6-15 5 15,-6 15-5-15,6-11-2 0,-6 11 6 0,7-9 1 16,1 3-4-16,-8 6 2 0,7-7-1 0,-7 7-1 16,12-9 5-16,-12 9 4 0,13-6-8 15,-5 1 20-15,-8 5-24 0,15-5 3 0,-5 2 1 0,-10 3 10 16,21-3-15-16,-7 2 7 0,-3-2-4 0,0 2 4 15,5 0 4-15,-1-2-5 0,-1 2-2 0,1 0 6 16,1-3 0-16,-1 4 2 0,-3-3-3 0,0 0 4 16,3 0 4-16,-6 1-4 0,7-1 1 0,-7 0 0 15,3 2 6-15,-3-5 1 0,-9 6 9 0,16-7 2 16,-8 5 2-16,-8 2 7 0,9-5-14 0,-9 5 2 16,0 0 3-16,12-4-5 0,-12 4-2 0,0 0-6 15,0 0-8-15,0 0 0 0,0 0-14 0,0 0-14 16,0 0-14-16,0 0-9 0,0 0-22 0,0 0-14 15,0 0-16-15,0 0-21 0,0 0-28 0,0 0-30 16,-36 11-26-16,36-11-29 0,-11 9-42 0,11-9-256 16,-6 5-579-16,6-5 257 0</inkml:trace>
  <inkml:trace contextRef="#ctx0" brushRef="#br0" timeOffset="362.1291">1108-43 12 0,'0'0'252'16,"0"0"-5"-16,0 0-15 0,0 0-6 0,-40 7-5 15,31-3-6-15,-4 6-1 0,-1 1-10 0,1-1-8 16,1 1-11-16,-1 4-5 0,1 1-6 0,4-5-8 16,-2 7 4-16,1 4-11 0,3-6 0 0,3 1-17 15,-2 0-9-15,4 1-2 0,1 2-13 0,1-3-7 16,4 5-2-16,-2 2-7 0,3-6-9 0,0 5-10 16,0-8-4-16,1 2-6 0,2-2-5 0,2 1-18 15,-2-4-10-15,-2 1-17 0,3-2-24 0,-4-2-24 16,3 2-34-16,-4-5-31 0,-2 4-25 0,3-4-24 15,-6-6-29-15,7 14-28 0,-2-10-23 0,-5-4-40 16,9 6-291-16,-9-6-595 0,12 1 264 0</inkml:trace>
  <inkml:trace contextRef="#ctx0" brushRef="#br0" timeOffset="1053.6317">1627-53 152 0,'-7'-8'242'0,"7"8"-9"15,-7-9-10-15,7 9-12 0,-14-14-11 0,8 9-8 16,6 5-7-16,-10-11-9 0,4 6-8 0,6 5-5 16,-12-7-4-16,12 7-11 0,-8-6-6 0,8 6-5 15,0 0-3-15,0 0-9 0,-12-8 0 0,12 8-12 16,0 0-4-16,0 0-8 0,-7-7-11 0,7 7-3 16,0 0-5-16,0 0-8 0,0 0-5 0,0 0-10 15,0 0-1-15,0 0-5 0,0 0-4 0,0 0 0 16,0 0-6-16,36 6 4 0,-18-1-8 0,-3-1-7 15,4 2 2-15,8-4-10 0,3 5 0 0,-2-2 1 0,0 1-11 16,2 1 9-16,0-3-10 0,0-1 7 16,-2 2-5-16,-1 0 1 0,0 0-2 0,-2-3-1 0,-5-2-4 15,-1 1-6-15,-3 1 15 0,1-2-4 0,-7 0-4 16,2 0 10-16,-12 0 1 0,15 2 2 0,-15-2 9 16,13-2 2-16,-13 2 2 0,0 0-1 15,14 0 4-15,-14 0-2 0,0 0-1 0,0 0-4 0,12 4-2 16,-12-4-4-16,0 0-2 0,0 0-1 0,0 0-11 15,0 0 3-15,0 0-2 0,0 0-5 0,0 0-1 16,0 0-1-16,0 0-2 0,0 0 2 0,0 0 7 16,3 11-7-16,-3-11-4 0,0 0-1 0,0 0 4 15,-5 16-6-15,5-16 4 0,-4 13-2 0,4-13 3 16,-3 13 1-16,3-13-2 0,-3 18 0 0,3-10 2 16,0-8-3-16,0 21 7 0,3-11 15 0,-3 4-23 15,1-3 5-15,4 2-3 0,-2 1 0 0,1 2 8 16,-1-4-5-16,2 3-3 0,1-3 0 0,1 2 1 15,-1 0-3-15,-3-3-1 0,6 0 2 0,-6 4 14 0,3-3-23 16,1 2-11-16,-2 0-14 0,1-1-23 0,-5-2-10 16,4 5-18-16,-2-8-13 0,-2 3-9 15,2-3-17-15,-3-8-18 0,3 15-10 0,-3-4-13 0,0-11-18 16,3 17-17-16,-3-8-13 0,0-9-20 0,0 0-14 16,-4 20-276-16,4-20-562 0,-6 8 249 15</inkml:trace>
  <inkml:trace contextRef="#ctx0" brushRef="#br0" timeOffset="1379.3392">1871 151 236 0,'0'0'256'0,"0"0"-10"0,0 0-20 15,0 0-20-15,0 0-17 0,0 0-13 0,0 0-11 16,0 0-7-16,34-9-8 0,-18 13-2 0,1-8-8 16,8 8-9-16,0-8-9 0,4 4-10 0,-4 0-11 15,2 0-6-15,0 0-8 0,0 0-12 0,-8 0-7 16,0 0-9-16,-2-2-7 0,2 4-18 0,-2 5-17 15,-4-9-20-15,-3 4-20 0,-10-2-25 0,24 1-25 16,-15 0-23-16,3-1-26 0,-12 0-42 0,26-2-47 0,-18 0-208 16,6-5-453-16,-4 5 201 0</inkml:trace>
  <inkml:trace contextRef="#ctx0" brushRef="#br0" timeOffset="1794.0936">2707-162 200 0,'8'5'188'15,"2"-1"-8"-15,5 2-9 0,-3 0-4 0,3 2-6 16,1-1-6-16,-2 4-3 0,1-1-9 0,-2 0-5 16,0 1-1-16,-1 3-5 0,2-4-6 0,-5 4-6 15,3 0-1-15,-3-1-6 0,1 0-1 0,-2 1 2 16,-2 2-5-16,-5-2 1 0,3 0-4 0,-2 3 2 16,-2-4-2-16,-2 2-16 0,-1-4-3 0,-4 4-5 15,4-3-3-15,-3-1-3 0,2-2-6 0,-4 3-6 16,1 1-4-16,1-2-6 0,0 0-10 0,0-4 2 15,3-1-7-15,-3 3-10 0,6-9 2 0,-12 15 0 16,6-10-9-16,3 2-17 0,3-7-17 0,-9 13-19 16,9-13-13-16,-4 10-19 0,4-10-12 0,-5 11-20 15,5-11-15-15,-1 11-17 0,1-11-18 0,0 0-25 0,9 8-32 16,-9-8-40-16,14 4-218 0,-2-4-499 16,-12 0 221-16</inkml:trace>
  <inkml:trace contextRef="#ctx0" brushRef="#br0" timeOffset="2383.9704">3344 269 78 0,'18'6'271'0,"-6"-4"-13"15,3 2-14-15,4-3-17 0,1-1-18 0,-1 2-15 16,8 0-15-16,1 2-9 0,-3-1-13 0,2 3-12 16,3-6-10-16,-2 4-11 0,-1-1-14 15,2 1-7-15,-4-3-14 0,-6-1-6 0,-1 0-3 0,2 2-8 16,-2-4-15-16,-5 2 1 0,-1 0-12 0,0 2-10 15,-12-2-18-15,18-2-17 0,-18 2-24 0,12 0-27 16,-12 0-33-16,0 0-39 0,0 0-21 0,0 0-29 16,7 5-81-16,-7-5-130 0,0 0-416 0,0 0 185 15</inkml:trace>
  <inkml:trace contextRef="#ctx0" brushRef="#br0" timeOffset="2118.2647">3344 114 215 0,'0'0'285'0,"0"0"-18"15,10-6-19-15,-10 6-21 0,11-7-17 0,-11 7-15 16,16-3-5-16,-5 3-9 0,5-1-12 0,-1 1-12 15,3 0-7-15,-2-3-10 0,4 2-7 0,-1 1-6 16,1-1-10-16,0 1-2 0,0 0-5 0,5 0-7 16,-4-3-6-16,-2 7-8 0,1-4-3 0,-1 0 2 15,1 0-9-15,-1 1-3 0,-3-1-13 0,4 3-6 16,-5-2-6-16,-2-1-8 0,7 2-2 0,-7-2-8 16,0 1 0-16,-2 2 1 0,-11-3-15 0,19 1-13 15,-11 1-18-15,-8-2-16 0,12 1-16 0,-12-1-29 0,0 0-15 16,7 5-14-16,-7-5-11 0,0 0-16 15,0 0-22-15,0 0-36 0,-27 16-31 0,15-16-87 16,12 0-159-16,-27 2-503 0,12-2 222 0</inkml:trace>
  <inkml:trace contextRef="#ctx0" brushRef="#br0" timeOffset="4540.0325">4227-56 162 0,'0'0'233'0,"0"0"-14"0,0 0-11 15,0 0-14-15,-2-12-14 0,2 12-20 0,0 0-9 16,0 0-11-16,0 0-10 0,2-16-7 0,-2 16-11 15,0 0-4-15,6-14-4 0,-6 14-7 0,7-11 0 16,-7 11-15-16,11-9-6 0,-5 1-5 0,0 3-7 16,-2-1-5-16,7 1-5 0,-4 0 4 0,1-2-14 15,3 1-6-15,-2 1 2 0,5-2-6 0,-2 4-3 16,1-5-2-16,1 7-4 0,4-4-1 0,-4-2-4 16,1 4-2-16,2 2 2 0,-2 1-5 0,0-3-1 15,-2 3-4-15,3 3 1 0,-16-3-5 0,21 0-1 16,-9 1 3-16,-1 3-2 0,-2 0-4 0,-2 3 5 15,2-5-6-15,-2 7 1 0,-1-4-1 0,-6-5-1 16,6 15 3-16,-4-4 3 0,1-2-3 0,-6 6 5 16,1-2-3-16,-1 3-1 0,-3 0 1 0,-1-1 4 15,-3 0 0-15,1-1 1 0,-5 1-1 0,-2 2-1 0,1 3 2 16,0-9-1-16,-4 6 3 0,1-1 10 0,-2-1-10 16,-1 0-2-16,2-4 9 0,-2 1-7 0,2 3-1 15,4-3 2-15,-2-4-4 0,1 3 6 0,-2 0-5 16,3-6 2-16,2 4-6 0,-1 2 4 0,2-5-1 15,3-2-2-15,-1 3 0 0,3-2 0 0,7-5-1 16,-14 9 3-16,14-9 2 0,-7 2 2 0,7-2-2 16,-8 7 10-16,8-7-2 0,0 0 6 15,-6 6-1-15,6-6-3 0,0 0 6 0,0 0 4 0,0 0-6 16,0 0 3-16,30 7 3 0,-18-5-2 0,6-2-3 16,-2 0 1-16,4 0-3 0,-1 2-3 0,8 0 4 15,0 1-2-15,4-1 1 0,0-2-9 0,-1 2 3 16,0-2-2-16,-2 0 6 0,1 1-5 0,-2 1-2 15,-4 0-4-15,4-2 0 0,-10 0-3 0,1 1 2 16,0 0-2-16,-4-1-6 0,-2 0-6 0,-1 0-17 16,1 2-17-16,-12-2-20 0,18-2-12 0,-18 2-26 15,16 0-20-15,-16 0-27 0,16-2-31 0,-16 2-32 16,15-4-44-16,-9 1-262 0,-6 3-555 0,18-11 245 16</inkml:trace>
  <inkml:trace contextRef="#ctx0" brushRef="#br0" timeOffset="4950.0294">5050 41 158 0,'0'0'273'0,"3"-14"-3"0,-3 14-15 16,0 0-20-16,0 0-19 0,3-10-24 0,-3 10-23 15,0 0-12-15,0 0-21 0,0 0-12 0,0 0-2 16,0 0-7-16,0 0-5 0,0 0-6 0,0 0-4 0,-16 29-9 15,11-23 7-15,5-6-11 0,-3 18 8 0,3-18-15 16,0 17-1-16,0-17-2 0,3 18-2 0,-1-10-9 16,2 2 14-16,8-2-5 0,-1 0-1 0,4 3 0 15,1-1-10-15,2-4 3 0,-2 2-11 0,10-1-7 16,2-1-1-16,2-2-9 0,3 0 0 0,-5-1 2 16,0 1-8-16,2-4-5 0,0 0-5 0,-2-4 4 15,-1 3-6-15,-3-5-2 0,-5 1 1 0,-1 0-6 16,-1-3 9-16,1-3-13 0,-1-1 5 0,-2 1-3 15,-1-3 1-15,-1 1-2 0,-5-2-6 0,-2 0-4 16,-5-1-1-16,2-3-5 0,-9 4 3 0,0-2-3 16,-7-2 0-16,-1 1-1 0,-7 3-3 0,2 2 4 15,-5 2-8-15,2-1-2 0,-4 5-3 0,1 0-11 16,1 2-12-16,2 2-12 0,-2 6-23 0,6-2-16 16,0 3-18-16,-1 3-20 0,2 3-27 0,4 0-30 15,0 2-28-15,2-1-56 0,1-1-233 0,-1 3-545 16,8-3 241-16</inkml:trace>
  <inkml:trace contextRef="#ctx0" brushRef="#br0" timeOffset="5790.5646">6203 129 109 0,'0'0'231'0,"0"0"-21"0,0 0-6 15,0 0-12-15,0 0-7 0,0 0-10 0,-16 37-6 16,5-26-15-16,4-1-11 0,-11 8-10 0,3 3-16 16,0-4-7-16,-6 6-15 0,-9 1-14 0,2 2-20 15,-3-1-35-15,-4 0-42 0,-2 3-40 0,-3-2-57 16,2-3-107-16,0 0-112 0,0-4-360 0,12-2 160 16</inkml:trace>
  <inkml:trace contextRef="#ctx0" brushRef="#br0" timeOffset="8150.301">7144-290 110 0,'8'-5'154'0,"-8"5"-18"0,0 0-8 0,10-7-6 16,-10 7-7-16,0 0-2 0,9-8-2 0,-9 8-8 15,4-5-5-15,-4 5-7 0,0 0 4 0,0 0-12 16,0 0-2-16,9-7-4 0,-9 7-3 0,0 0-3 16,0 0-2-16,0 0 0 0,0 0-7 0,0 0-2 15,6-10-5-15,-6 10-9 0,0 0 2 0,0 0-6 16,0 0-5-16,0 0-3 0,0 0-5 0,0 0 1 15,0 0-6-15,0 0-1 0,-31-5 2 0,31 5-2 16,-16 0 1-16,16 0 0 0,-20 1-4 0,7-1-1 0,1 4 2 16,12-4 0-16,-27 4-1 0,14-1 0 15,-4 1 0-15,1-1 1 0,1 1 2 0,-2 2 3 0,0-2 0 16,0 1 1-16,1 0-2 0,-2 1 2 16,0-1-1-16,2 1 1 0,2-2-2 0,1 1-3 15,-1-1-4-15,2 0 1 0,2 1 0 0,1 1-3 0,9-6-3 16,-18 7 3-16,14-6-3 0,4-1-3 0,-15 10 2 15,15-10-3-15,-9 7 1 0,9-7 2 0,-8 6-4 16,8-6 3-16,-6 8-3 0,6-8-3 0,-4 10 4 16,4-10-2-16,0 0-1 0,0 0 4 0,9 17-5 15,-9-17 0-15,7 10 1 0,-1-5-2 0,3-2 2 16,2 2-3-16,-2-2 0 0,5 3 5 0,3-1-4 16,-4-1 0-16,1-2-4 0,1 1 3 0,3 3-3 15,-5-1 1-15,3-2-4 0,-2 0 7 0,-2-1-3 16,1 1-1-16,2 1 4 0,-2-2-2 0,-1 2-2 15,0-2 0-15,-3 1 2 0,3-1-2 0,-1 1 2 16,-2 3-4-16,0-2 4 0,2 0-1 0,0-2 5 16,-4 3-3-16,2-1-3 0,-9-4 2 0,18 3-3 15,-12 1 3-15,-6-4-5 0,15 7 3 0,-9-4-3 16,2 2 4-16,-8-5 2 0,10 11-4 0,-6-6 2 0,5 0-2 16,-9-5-2-16,9 13 4 0,-7-7-1 15,-2-6 1-15,10 7 6 0,-7-1-7 0,-3-6 1 16,5 15 5-16,-5-15 0 0,1 12 0 0,-1-12-3 15,0 13 2-15,0-13 1 0,-1 11 3 0,1-11-1 16,-6 13 6-16,6-13 3 0,-6 12 3 0,6-12-1 16,-12 8 2-16,4-3-2 0,1 1 3 15,-5-2 1-15,-1-1-3 0,-1-1 1 0,4 3-2 0,-8 0 0 0,0-4-1 16,3 2 0-16,-4-2-2 0,-1 0-4 0,4-1 12 16,-4 0-16-16,1 4-2 0,1-4 0 0,3 0 4 15,0-4-3-15,-1 4 0 0,4-1-5 16,12 1 7-16,-21 0 0 0,21 0-9 0,-16-1 6 0,16 1-6 15,-12-3-1-15,12 3-9 0,0 0-2 0,-15-1-8 16,15 1-12-16,0 0-17 0,0 0-13 0,0 0-19 16,0 0-22-16,-12-6-23 0,12 6-25 15,0 0-34-15,0 0-37 0,0 0-212 0,0 0-470 0,19-16 208 16</inkml:trace>
  <inkml:trace contextRef="#ctx0" brushRef="#br0" timeOffset="8603.8333">7688-341 230 0,'0'0'222'0,"-7"-8"-16"0,7 8-13 16,0 0-8-16,0 0-12 0,-12-1-13 0,12 1-3 15,0 0-11-15,0 0 0 0,-21 11-4 0,15-8-1 16,2 5 1-16,-4 1-4 0,4 0 1 0,-1 4 8 15,-1 1-12-15,0-3 7 0,3 4-6 0,-1 0 5 16,4 1 0-16,-5 0 1 0,4-1-10 0,2 1 3 0,-1 1-4 16,5-2-3-16,-1-2-9 0,4 1-7 15,-5 1-8-15,6-2-9 0,-5 1-11 0,7 1 0 0,-4-5-13 16,-1 4-6-16,3-7-8 0,-1 3-10 0,0 1-9 16,1-1-20-16,-1-1-29 0,-1-2-32 15,-1 1-31-15,0-3-24 0,0 2-28 0,-1-1-20 16,-5-6-28-16,9 14-28 0,-5-7-28 0,-4-7-16 0,8 5-32 15,-8-5-272-15,0 0-595 0,12 2 264 0</inkml:trace>
  <inkml:trace contextRef="#ctx0" brushRef="#br0" timeOffset="9018.3304">7960-43 22 0,'12'-11'250'0,"-9"5"-15"15,-3 6-14-15,13-10-13 0,-7 0-13 0,0 3-13 16,2-1-14-16,-2 0-21 0,4-1-8 0,-4-1-13 16,-2 1-9-16,4-2-11 0,2 0-9 0,-5-1-9 15,-2 1-11-15,6-2-6 0,-5 2-2 0,1-4 2 16,1-1-8-16,-2 5-6 0,-4 1 1 0,3 0-5 16,0 0-1-16,-3 10-7 0,3-18 1 0,-1 11 4 15,-2 7 2-15,1-15 0 0,-1 15-5 0,5-10-3 16,-5 10-5-16,0 0-7 0,0 0-3 0,3-14-1 15,-3 14 0-15,0 0-11 0,0 0-1 0,0 0-1 16,0 0 2-16,0 0 8 0,0 0 3 0,0 0 17 16,-9 46-5-16,7-29 0 0,-2-3 8 0,2 3 2 15,-1 1 4-15,3 0 5 0,0 5 1 0,0-4-5 16,5-1 4-16,-4 1-5 0,-1-3 13 0,3 0-14 16,0 0-8-16,2 0-5 0,-2-2 0 0,1-1-9 15,-3 1 0-15,1-3-2 0,-2-1-8 0,3-1 2 0,-3-9-9 16,1 16-2-16,-1-16-18 0,2 14-17 15,-2-14-11-15,0 0-16 0,-2 13-2 0,2-13-29 16,-1 11-15-16,1-11-18 0,0 0-16 0,-3 12-22 16,3-12-12-16,0 0-13 0,0 0-13 0,0 0-57 0,0 0-243 15,0 0-530-15,0 0 235 0</inkml:trace>
  <inkml:trace contextRef="#ctx0" brushRef="#br0" timeOffset="9408.0161">8418-476 56 0,'0'0'181'0,"21"24"-7"0,-12-16-8 16,-2 0 0-16,2 5-4 0,0 0-6 0,3-1 0 15,3 7-5-15,-5-4 3 0,4 3-3 0,1 3-8 16,1 2-2-16,-3-1-3 0,1-1 1 0,-2 1-8 16,0 1-2-16,-2-2-2 0,-2 3-6 0,0-4-11 15,-3-4-8-15,-1 2-4 0,1-1-10 0,-5 0-9 16,-3-4-3-16,1 1-8 0,-1 1-8 0,0-3-6 15,-2 3-2-15,-1-4-3 0,-2 3-8 0,2-3-10 16,-3 3-15-16,5-6-12 0,-5 1-22 0,-2-1-16 16,-2 3-22-16,7-3-21 0,-3-1-30 0,2 1-25 0,-2-4-32 15,9-4-38-15,-9 8-52 0,9-8-184 16,0 0-474-16,0 0 210 0</inkml:trace>
  <inkml:trace contextRef="#ctx0" brushRef="#br0" timeOffset="9863.9353">9216-157 101 0,'0'0'290'15,"0"0"-14"-15,0 0-19 0,0 0-13 0,0 0-18 16,0 0-13-16,0 0-13 0,6-5-17 0,-6 5-20 16,10-6-8-16,-10 6-14 0,13 0-8 0,-13 0-1 15,17-4-3-15,-8 3-6 0,-9 1-5 0,19-6-7 16,-8 6-7-16,2-4 0 0,-1 3-9 0,-12 1 8 15,27-4-32-15,-9 4-3 0,-2 0 10 0,2 0-17 16,1-1-4-16,-1 1-5 0,0 0-3 0,2 1-6 16,0 1 10-16,-2-2-16 0,3 2-5 0,-3-4-5 15,-1 2 0-15,0 2-1 0,3-2-5 0,-7 0-2 16,4 0 0-16,-1 1-2 0,-7-1-8 0,-9 0 5 16,19-1 0-16,-19 1 2 0,20 0-16 0,-20 0-5 15,10 0-5-15,-10 0-35 0,0 0-25 0,0 0-19 16,11 1-8-16,-11-1-10 0,0 0-10 0,0 0-21 15,0 0-23-15,-27 14-21 0,13-13-33 0,2-1-38 16,-1 3-234-16,-6-3-529 0,2 1 234 0</inkml:trace>
  <inkml:trace contextRef="#ctx0" brushRef="#br0" timeOffset="10145.6657">9245-23 125 0,'0'0'259'15,"20"12"-14"-15,-11-12-11 0,-9 0-13 0,27 0-11 16,-14 0-12-16,5 4-11 0,1-3-5 0,8-1-16 16,-1 2-7-16,0 1-4 0,3-3 1 0,-2 5-22 15,1-4-12-15,-3 2-9 0,2-1-12 0,-8-2-2 16,1 3-7-16,-7-1-12 0,4-2-9 0,-5 0-10 15,-2 2-6-15,-10-2-7 0,16 0-17 0,-16 0-21 16,14 0-26-16,-14 0-25 0,0 0-31 0,12 2-22 16,-12-2-17-16,0 0-16 0,0 0-27 0,0 0-40 15,0 0-258-15,0 0-487 0,0 0 215 0</inkml:trace>
  <inkml:trace contextRef="#ctx0" brushRef="#br0" timeOffset="13098.2025">10185-381 4 0,'0'0'184'0,"0"0"-7"16,0 0-5-16,0 0-5 0,0 0-4 0,0 0-1 15,3-13-4-15,-3 13-8 0,0 0-8 0,0 0 0 16,0 0-6-16,0 0-2 0,0 0-5 15,0-15-2-15,0 15-4 0,0 0-6 0,0 0-4 0,0 0-4 16,0 0-4-16,0 0-7 0,0 0-3 0,3-11-7 16,-3 11-3-16,0 0-3 0,0 0-9 0,4-10-6 15,-4 10-8-15,6-11 4 0,-6 11-4 0,3-6-1 16,-3 6-7-16,11-11-6 0,-8 5-6 0,-3 6-2 16,9-11-6-16,-2 3 3 0,-4 2-5 0,-3 6-1 15,14-15-6-15,-8 6-1 0,0 4 0 0,-6 5 0 16,10-12-7-16,-4 5 2 0,-6 7-2 0,7-11-1 15,-7 11-3-15,9-11 1 0,-9 11 3 0,6-8 0 16,-6 8-4-16,0 0 8 0,5-10-7 0,-5 10 2 16,0 0-5-16,0 0-4 0,0 0-2 0,6-5 6 15,-6 5-8-15,0 0-2 0,0 0 3 0,0 0 2 16,0 0-3-16,0 0 5 0,0 0-2 0,0 0-5 16,0 0 2-16,0 0-1 0,0 0-1 0,0 0 2 0,0 0 7 15,-17 27 0-15,11-20-7 0,6-7 8 16,0 17-1-16,-3-6 1 0,-1 0 4 0,4 4 1 15,-3 1 4-15,0-1-3 0,3 1 3 0,-3 1 5 16,3 1-5-16,0-1 6 0,-3-1-7 0,3 3 10 0,0-2-2 16,0 5 0-16,0-2 10 0,0 4-4 15,0-7 14-15,0 2-8 0,0 0 3 0,0-1-3 16,0-2 9-16,0 3 0 0,3-4 4 0,-3-1 0 0,3 0 0 16,-6 1-7-16,3-2 6 0,3-2-2 0,-3-2 7 15,0-9 0-15,0 22 1 0,3-14-6 0,-3-8 9 16,3 16 1-16,-3-16-2 0,0 14-1 0,0-14-3 15,3 12 2-15,-3-12-3 0,1 9 2 0,-1-9-2 16,0 0 8-16,0 14-9 0,0-14 5 0,0 0-5 16,0 0 4-16,3 8-4 0,-3-8 4 0,0 0-4 15,0 0 1-15,0 0-8 0,0 0 2 0,0 0-11 16,0 10 1-16,0-10-4 0,0 0-1 0,0 0-4 16,0 0-10-16,0 0-8 0,0 0-23 0,0 0-26 15,0 0-29-15,0 0-33 0,0 0-41 0,0 0-39 16,3 12-36-16,-3-12-40 0,-3 12-54 0,3-12-61 15,-13 15-405-15,7-8-845 0,-4 1 374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33:56.1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0 651 51 0,'0'0'137'0,"0"0"-5"15,0 0-10-15,0 0 7 0,9-6-26 0,-9 6 0 16,0 0-9-16,0 0-9 0,0 0 0 0,0 0-11 15,0 0-3-15,11-7-5 0,-11 7 0 0,0 0-8 16,0 0-3-16,0 0 0 0,0 0-7 0,0 0-2 16,0 0 1-16,9-4-10 0,-9 4-6 0,0 0 1 15,0 0-4-15,10-7 4 0,-10 7-6 0,0 0 1 16,11-2-9-16,-11 2 4 0,0 0-1 0,16-2-6 16,-16 2 0-16,0 0-4 0,15-3 3 0,-15 3-2 15,18 0 5-15,-18 0-2 0,19 2-5 0,-10-4 1 0,3 0 0 16,-12 2-4-16,23-3 2 0,-12 3 1 15,4-1 2-15,2-2-6 0,-2 3 1 0,0-4 7 0,1 4-5 16,0-1 2-16,1-2-2 0,1 2 0 0,0-1 1 16,-1-2-3-16,0 4 0 0,1-1 4 15,1 0-2-15,-2-1-3 0,0 4-9 0,1-4 8 16,-1-1 1-16,-4 3 0 0,5 0-3 0,-3 0 0 16,1-4 2-16,-1 4-3 0,-1 0-1 0,-2-1-1 0,-12 1 5 15,21-1-4-15,-12-1 1 0,-9 2 3 0,0 0-5 16,20 0 3-16,-20 0 0 0,17-3-4 0,-17 3 5 15,10 2-6-15,-10-2 2 0,0 0-1 0,17-2 4 16,-17 2-9-16,13-2 9 0,-13 2 4 0,0 0-8 16,19-2 2-16,-19 2 0 0,14-2 2 0,-14 2-2 15,15-1 1-15,-15 1-3 0,18-2 2 0,-9 1-1 16,-9 1-1-16,19-4 0 0,-4 1 1 0,-3 3 0 16,1-1 0-16,-1-1-3 0,3-2 3 0,-3 3 0 15,3 1-3-15,1-3 6 0,-1 3-4 0,0-1-2 16,2 1 6-16,-1-4-3 0,-1 4 0 0,1-3 1 15,-1 3 0-15,0-3 3 0,2 2-5 0,-2-1 0 16,2 0 1-16,-3 0-1 0,-14 2 3 0,21 0-3 16,-9-3 4-16,-3 1-5 0,-9 2 3 15,20-2-7-15,-8 2 2 0,0-3 7 0,-12 3-3 0,21-1 1 16,-9 1-2-16,2 0 0 0,-14 0 2 0,22 1-2 0,-9-1 1 16,-2 0 0-16,-11 0 0 0,21 0-3 15,-9-1 8-15,3 1-6 0,-15 0 2 0,20 1 0 16,-8-1-3-16,0 0 3 0,-12 0-2 0,20 4 0 0,-10-3 2 15,1-1-3-15,-11 0 4 0,22 0-6 0,-12-1 6 16,-10 1-1-16,24-1-1 0,-12 2 2 16,0-2-4-16,-12 1 1 0,27 1 3 0,-15-1 3 15,-12 0-4-15,21-1-3 0,-9 1 4 0,-12 0-4 0,21 0 4 16,-7 0-1-16,0-4 0 0,-14 4-1 0,24 1-5 16,-9-1 4-16,0 0 3 0,-15 0-1 0,23 0-2 15,-12 3 2-15,1-3-1 0,-12 0 1 0,19 0-2 16,-8 0 0-16,-11 0 0 0,18 1 0 0,-7-2 2 15,-11 1 2-15,24 1-3 0,-13-1 2 0,1 0 0 16,-12 0-1-16,21 0 0 0,-10 0-2 0,3 0 0 16,-1 0 7-16,-13 0-5 0,27 0-2 0,-13 0 1 15,3-1 0-15,-3-2 3 0,1 3-3 0,3-1 3 16,-5 1-1-16,4 0-4 0,-1 1 1 0,-1-2 3 16,3 1-1-16,1-2 1 0,-4 2-4 0,4-1-5 15,-2 2 10-15,1-2-4 0,0 1 0 0,-3 1 0 16,2-2 0-16,3 1 3 0,-4 1-7 0,2-1 9 15,2 3-3-15,-6-3-5 0,4 0 4 0,-1 3 0 16,2-3-1-16,-4 0 3 0,3 0-2 0,1 0 1 16,-5-3 2-16,-2 3-3 0,3 0 0 0,3 0-3 0,-4-1 4 15,4 1-5-15,-4 0 7 0,1-2 1 16,0 2-5-16,1 0 1 0,-6-1-1 0,7 1 5 16,-17 0-4-16,27 0 2 0,-18 0 0 0,3-2-3 15,1 0 3-15,-13 2-3 0,28-2 0 0,-11 2 3 16,-4 2-1-16,2-2-4 0,-2-2 3 0,-1 4 0 15,5-4 0-15,-1 2-1 0,1 0 1 0,-1 0 3 16,-1 0-8-16,1 0 5 0,2 2-2 0,2 0 1 16,-5-4 1-16,1 0 0 0,-1 4-3 0,3 0 6 15,-3 0-4-15,1-2 3 0,2 0-5 0,0 1 3 0,-2-2 0 16,2 1-1-16,2 0 3 0,-6-2 1 0,6 2-2 16,-2 0-4-16,-3 2 1 0,3-1 1 15,-2-1-5-15,3 0 9 0,-1 0-5 0,-1 2 4 0,1-2 0 16,-4-2-1-16,6 4-1 0,-2-4 1 0,-2 2 2 15,2 0-3-15,0 2 3 0,-2-2-4 16,2 1 4-16,-1-2-1 0,2 1-1 0,-3 0-6 16,1-2 7-16,1 2 0 0,-2 2-2 0,2-1-2 0,1-2 1 15,-4 2 3-15,3-1-2 0,-3 0 1 0,3-1-3 16,-2 1 7-16,2 0-6 0,0-2-4 0,2 2 5 16,-5 0 2-16,2 2-4 0,0-2 2 0,1 0 2 15,1 0-1-15,-2 0-2 0,0 0 0 0,3-2-1 16,-4 4 3-16,2-2-3 0,2-2 3 0,-4 2 2 15,3-1-6-15,1 2 2 0,-1-1 3 0,2 0-4 16,-3 0 1-16,0 0 4 0,0-1 0 0,4 1-3 16,-3 1-1-16,2-1 5 0,2 0-5 0,-2 0 0 15,-2-1 3-15,0 1 0 0,8-2-1 0,-7 2-1 16,-1 0 0-16,0 2 1 0,2-2-1 0,-1 0 2 16,-1 1-2-16,-1-1 0 0,1-1 0 0,-1 1-3 15,-1-2 5-15,6 4-4 0,-3-4 5 0,-1 0-6 16,-1 2 4-16,2 0-3 0,-4-2-1 0,0 2 4 15,-1 0 1-15,5 0-4 0,-2 0 8 0,-2-1-6 16,-1-2-1-16,3 3 2 0,0 0-1 0,1-1-2 16,-3 0 5-16,4 1-2 0,-2 0-3 0,-2-3 2 15,1 1 0-15,-1 1 1 0,2 1-2 0,0 0-1 16,-3-2 4-16,0 2-2 0,-1-2 0 0,0 2-2 16,2-1 1-16,1 1 1 0,-1-1 0 0,-2 1-2 0,-3 1 3 15,4-2 0-15,0 2-3 0,-1-2 4 16,-14 1-4-16,27-4 1 0,-16 4 0 0,4 0 0 15,-3 0 3-15,2 0-5 0,-14 0 3 0,21 0-2 16,-11 0 2-16,5-2 0 0,-15 2 2 0,25 0-7 0,-10-1 9 16,-1 1-6-16,-2 0 1 0,1-2 3 0,0 0 0 15,-13 2-2-15,27-3 5 0,-15 3-4 0,0-1-4 16,-12 1 1-16,24 1 1 0,-8-2 3 16,-1 1 2-16,-1-2-6 0,-1 2 2 0,-13 0 3 0,29-3-3 15,-16 3-3-15,3-2-1 0,-4 2 6 0,5-2-2 16,-4-2-3-16,2 4 2 0,1-1 2 0,1 1-2 15,1 0-1-15,-3-2 5 0,1-2-7 0,-1 4 4 16,0 0-1-16,1-2 2 0,-1 2 3 0,-1 0-6 16,-1-3 4-16,0 3-1 0,2-1-3 0,-15 1 4 15,27 0-2-15,-13-1 3 0,1-2-6 0,-5 2 4 16,2-1-2-16,-12 2 4 0,25-5-3 0,-10 3 2 16,-3 2 0-16,-1-1-5 0,2-2 1 0,3 3 5 15,-16 0-2-15,23 0 0 0,-11-1 4 0,-12 1-6 16,19-1 3-16,-10-1 0 0,1-5-4 0,-10 7 3 15,21 0 0-15,-21 0 0 0,15-1-1 0,-4 0 1 16,-11 1-4-16,19-5 6 0,-10 5-3 0,-9 0 3 16,19 0-3-16,-19 0 0 0,17-2-3 0,-17 2 3 15,19 2 5-15,-13-2 1 0,-6 0-6 0,18-3-1 16,-18 3-1-16,19-4 5 0,-10 4 3 0,-9 0-9 0,23-3 9 16,-14 0-5-16,4 2 1 0,-13 1 3 15,17-4-2-15,-17 4-3 0,20 3 0 0,-11-6 3 16,-9 3 2-16,23-2-2 0,-11 2-2 0,-2-5-1 0,-10 5 2 15,21 1-4-15,-9-1 5 0,-12 0 0 0,22-1-3 16,-8 1 2-16,-2 0-1 0,1-1 1 16,-13 1-1-16,22 1-2 0,-8-1 1 0,-4 0-1 15,-10 0 2-15,23-1 2 0,-13 2-1 0,5-3-3 0,-5 3-3 16,5-2 3-16,0-3 3 0,0 4 0 0,2 0-3 16,-4-2 1-16,2 0-2 0,-15 2 2 0,24 0 2 15,-14-2-1-15,5 2 0 0,2 0 0 16,-4-3-1-16,-13 3 0 0,22-1 2 0,-5-2-1 0,-4 3-1 15,2-4 0-15,-1 3 1 0,-1-1 4 0,0-2-5 16,-1 4 2-16,8 0-4 0,-7 0-1 0,-13 0 3 16,25-2 3-16,-8 0-3 0,-7 1-4 0,2 1 4 15,5 0-6-15,-17 0 2 0,24 0 5 0,-13-2-2 16,0 4 3-16,4-2 1 0,-2 0-2 0,-2-6-2 16,-11 6 2-16,25 0 0 0,-15 2-3 0,2-2 1 15,-12 0-2-15,20 0 6 0,-10 0-2 0,-10 0 1 16,23-2-7-16,-23 2 8 0,19 0 1 0,-10-1-5 15,-9 1 1-15,18-1 0 0,-6-3-2 0,-12 4 5 16,19 4-5-16,-8-8 1 0,-11 4 4 0,22-1-4 16,-6-3 2-16,-5 4-8 0,-11 0 10 0,25-5-3 15,-16 5 0-15,8 0 0 0,-1 0 1 0,-6-1 1 16,5 1-1-16,2 0-5 0,-4-1 4 0,-13 1-5 16,28 0 7-16,-11 1-4 0,-4-1 3 0,1 0-2 15,-1 0 1-15,2 0-3 0,4-1 1 0,-5 2 1 0,-1-2 4 16,4 2-1-16,-17-1-3 0,25 0 3 15,-15 0 0-15,5 0-1 0,-1-1 1 0,-4 2-9 16,-10-1 8-16,23 1-4 0,-11-1 4 0,-12 0 2 16,19-1-9-16,-9 1 6 0,-10 0-3 0,17-1 4 15,-5 2 3-15,-12-1-1 0,16-1-2 0,-5-2-1 0,-11 3-2 16,16-1 3-16,-16 1-1 0,13 0 4 16,-13 0-4-16,18 1 2 0,-18-1-3 0,17-3 2 0,-17 3-1 15,16-1 0-15,-3 1 3 0,-13 0-2 0,20 0-1 16,-20 0-1-16,16-3 0 0,-7 2 0 0,-9 1 2 15,17-3-1-15,-17 3 3 0,22-3-7 16,-15 1 4-16,-7 2-1 0,20 2-2 0,-11-4 5 0,-9 2 0 16,19 4-4-16,-19-4 3 0,21 0 2 0,-9 0-1 15,-12 0-6-15,19-4 3 0,-19 4 0 0,23-1 2 16,-10-1-2-16,-13 2 4 0,26-2-2 16,-16 1-1-16,3 1 2 0,2-4-2 0,-1 4 1 0,-14 0-3 15,22-1 1-15,-11 1-2 0,5-1 4 0,-4 2-1 16,-12-1-1-16,21 0 1 0,-9-1 3 0,-12 1-6 15,22 0 3-15,-9 1-5 0,-2-2 2 0,1-3 1 16,-12 4 2-16,27-6 0 0,-14 5-5 0,2-2 3 16,-5 3 4-16,7 3-7 0,-2-3 5 0,-5 0 1 15,-10 0-5-15,27-3 2 0,-12 6-2 0,1-6 1 16,-5 2-1-16,5 1 3 0,-1-2 1 0,-1 2 0 16,2-1-8-16,-3 2 8 0,4-1-1 0,-5 0-6 15,1 0 7-15,-13 0 0 0,20-4 0 0,-7 4-3 16,-13 0 3-16,22 0 0 0,-13-1-3 0,2-1 6 15,-11 2-1-15,19-1-2 0,-19 1-1 0,20-4 7 16,-10 3-5-16,-1 0-1 0,-9 1 0 0,16-4-3 16,-2 4-1-16,-14 0 6 0,19 0-2 0,-19 0-1 15,17-3 0-15,-6 1 2 0,0 1-3 0,-11 1 2 16,22-1 6-16,-8-3-9 0,-2 4 3 0,4-2-4 0,0 2 5 16,-16 0-1-16,27-1-7 0,-9-2 3 15,-4 2 6-15,2 1-2 0,0-2-1 0,1 1-6 0,-1-2 8 16,4 6-1-16,-4-6 0 0,3 1 0 15,1 4-1-15,-1-4 3 0,1-1-1 0,5 1-4 0,2 2 2 16,-9-4 0-16,1 3 5 0,0 1-6 0,1-2 5 16,-1-2-1-16,8 2-4 0,-11 2 6 0,4 0-3 15,5 0-2-15,1 2 0 0,-9-2-2 16,3 0 3-16,-1-2 4 0,1 2-3 0,-4-4 1 0,3 3-3 16,1-1 3-16,-1 5-1 0,1-6-4 15,-4 5 2-15,2-5-1 0,0 3 4 0,-2 1 0 0,2-1-4 16,-5-1 2-16,7 2 3 0,-7 2-8 0,4-3 3 15,1 3 1-15,-5-6 2 0,3 3 1 0,1 3-3 16,-4-3 2-16,7-3 3 0,-5 6-10 0,-5-3 5 16,3 1 4-16,-13-1-6 0,20-1 1 0,-7 1 1 15,-13 0-3-15,20 0 4 0,-11 0 1 0,4-3-1 16,-13 3 4-16,19-3-2 0,-5 3-5 0,-14 0 1 16,18 2 2-16,-11-5 3 0,-7 3-1 0,20 1-4 15,-20-1 1-15,16-1 1 0,-16 1-1 0,16 0-1 16,-16 0 4-16,14 0 1 0,-14 0-2 0,0 0-2 15,15 1 0-15,-15-1-3 0,0 0 7 0,0 0-1 16,13-1-1-16,-13 1 2 0,0 0-1 0,0 0 2 16,0 0-2-16,0 0-5 0,12 3 6 0,-12-3-2 15,0 0 1-15,0 0-2 0,0 0-1 0,0 0 5 0,0 0-1 16,0 0-6-16,0 0 3 0,0 0 4 16,0 0-6-16,0 0 1 0,0 0-1 0,7-10-1 15,-7 10 2-15,0 0 0 0,0 0 0 0,0 0 4 16,0 0-3-16,0 0-2 0,0 0 2 0,0 0-1 0,20 3 1 15,-20-3-2-15,0 0 2 0,10-4-3 0,-10 4 2 16,0 0-1-16,0 0 3 0,0 0-3 16,0 0 3-16,9-2 0 0,-9 2-4 0,0 0 4 15,0 0-1-15,0 0-1 0,17 0-3 0,-17 0 5 0,0 0-9 16,0 0 14-16,0 0-6 0,0 0-1 16,0 0-2-16,16 0 5 0,-16 0-7 0,0 0 8 0,14 0 0 15,-14 0-3-15,0 0 0 0,0 0 3 0,14 0-1 16,-14 0-3-16,0 0 0 0,14 0 2 0,-14 0 1 15,16-4-5-15,-16 4 0 0,20-2 4 0,-10 1 1 16,5-3-3-16,-15 4 2 0,30 4-3 0,-17-4 1 16,7 0 4-16,-1 0-4 0,-1-4 1 15,0 4 0-15,4 0 2 0,4 0 0 0,0 0-1 0,0-2 1 16,2 4-4-16,-7-4 0 0,4 2 3 0,1 0-3 16,0 2 2-16,0-2-1 0,1 0 4 0,-2 0-3 15,-1 4-3-15,-5-4 0 0,7 0 3 0,-1-4 1 16,-6 4-3-16,10-2-6 0,-2 4 10 0,-4-2-1 15,-3 0-1-15,7 0-3 0,-8 4 4 0,5-4 0 16,-5 0 1-16,1 3-2 0,-1-3 1 0,8 0 0 16,-8 0 1-16,2 0-3 0,-1 0 0 0,-1 0 1 15,-1 0 3-15,3 4-4 0,-3-8-1 0,1 2 2 16,0 2-5-16,-1 0 7 0,0 2-1 0,2-2-1 16,-1 0 1-16,-1 0-1 0,0-2-1 0,1 2 3 15,-1 0 0-15,0 0-1 0,1-1 1 0,-1-3 0 16,0 4-4-16,3 4-1 0,-2-1 2 0,1-5 0 15,-4 2 0-15,10 0 0 0,-7-1 0 0,0 1 2 16,2 1 1-16,-1 1-3 0,-1-4 0 0,-3 4-1 16,7-2 3-16,-5-2 3 0,1 4-2 0,0-2 1 0,2-2-6 15,-3 4 5-15,3-4-5 0,-2 2 1 0,1 2 7 16,-5-2-3-16,7 0-4 0,1-2 3 0,-4 2-4 16,-1 0 4-16,-2 0 1 0,2 0-5 0,-1-1 1 15,5 2 0-15,-6-2 7 0,4 1-4 0,-1 1-3 16,-4-1 4-16,3 0-5 0,-2 0 2 0,4 2 0 15,-2-2 0-15,1 0-2 0,-1 0 5 16,0 0-1-16,1 0 2 0,-1-2-3 0,1 4-2 0,1-2 0 16,-1 0 3-16,1 0 0 0,-4 0-1 0,3 0 0 15,1 0 0-15,-2-2-1 0,-2 2 2 0,2 2-2 16,1-2-7-16,1-2 6 0,-4 1 5 0,4-3-2 16,-3 4 2-16,3 0-1 0,-5 0 0 0,4 0-3 15,-2 0 3-15,2 0-3 0,-1-2 2 0,1 2-3 16,1-2-1-16,-1 4 7 0,0-2-3 0,-1 2-2 15,8-2-1-15,-7-2 0 0,0 2 1 0,1-2 2 16,-1 4 1-16,7-4-2 0,-6 0 0 0,0 2 0 16,7 0-3-16,-5-1 3 0,3-2 1 0,1 6-4 15,-1-3 2-15,-4-3 7 0,3 7-4 0,1-8 1 16,-4 4-3-16,-3 0 0 0,10 0-9 0,-2 0 7 16,-3 3 4-16,1-6-1 0,-1 3 2 0,1-1-6 15,-2-1 3-15,2 2 3 0,1 2-2 0,-5-2-1 16,-3-2 4-16,12 4-7 0,-4-2 3 0,-5-2-1 15,3 2 2-15,-3 0 2 0,5 0-3 0,0-4 1 0,1 3 1 16,-5 2-3-16,4-1 2 0,-7 3-1 16,4-3 2-16,-2 1-1 0,-2-1-4 0,10 0 2 15,-10 0-2-15,1 0 7 0,1 2-1 0,-1-4-6 16,0 1 4-16,1 1-1 0,-1 0 1 0,1 1-2 0,-1 1-3 16,2-4 3-16,-2 2-1 0,1-1 5 15,-1-2-3-15,-1 6 6 0,7-7-7 0,-7 4-4 16,2-2 5-16,0 1 3 0,-2 2-3 0,0-1-4 15,5-1 2-15,-4 1 2 0,-1 0 3 0,7 0-6 0,-5 1 3 16,-2-1 1-16,1 0 1 0,-1-1 4 0,10 1-9 16,-4-4 0-16,-5 3 2 0,1 1 2 0,1 0-1 15,4 1-3-15,-7-2 3 0,1 1 0 0,5 0-5 16,-1 1 5-16,0 0 0 0,-3 2 2 0,1-3 0 16,4-3-1-16,-7 3 2 0,7-1-3 0,-7 1 3 15,7-6-6-15,-4 6 3 0,9 3 2 0,-10-3-4 16,3 0 3-16,3-3 1 0,-1 6-4 0,1-6 1 15,-10 3 1-15,9 0 1 0,1 0-3 0,-1 0 1 16,-1-2 3-16,1 2 0 0,-4 2-5 0,4-4 5 16,-4 0-8-16,9 2 7 0,-6 0-2 0,1 0 5 15,2 0-11-15,-1-2 7 0,0 1-2 0,1 1 6 16,3-3-2-16,-3 2 0 0,-3 1-5 0,1-2 3 16,2 2 0-16,0 2 3 0,0-6-6 0,2 2 0 15,-2 2 0-15,-1-1 5 0,-2-2-1 0,2 3 1 16,-3 0-5-16,1-1 6 0,1 2-2 0,0-5-4 15,2 3 1-15,-1 1 1 0,-6 0 1 0,7-3 0 16,-1 3 0-16,-7 0 1 0,8-6-2 0,-3 6 2 16,1-1-2-16,2 1 5 0,-2-3-5 0,2 3 3 15,0 0-4-15,0 2 0 0,-2-4 6 0,2-1-6 16,-8 1-4-16,2 2 8 0,5 0 0 0,-1 0-4 16,-1-3-2-16,6 3 2 0,-5-2 1 0,-3 0 4 15,-1 1-1-15,5 1-5 0,-6 0 2 0,6-1 1 0,1-3-1 16,0 1 1-16,-2 3-1 0,2-2 1 0,-2 2 1 15,-1-1-3-15,4 1 3 0,-1-1 0 16,-3 1-1-16,6 0 2 0,-3-3-6 0,-2 6 1 16,-1-3 6-16,1-4-6 0,2 2 4 0,-2 2 1 0,2 0-1 15,-1-3-1-15,-1 1-1 0,-7 0 2 0,7-2-2 16,1 4 5-16,-1-1-8 0,0 0 5 16,2 1-3-16,-3-1-4 0,-5 1 8 0,2-4 2 0,5 4-6 15,0 0 3-15,1 0-2 0,0 0 1 0,3-3-2 16,-2 1 2-16,-2 2-3 0,1-2 7 0,-1 2-4 15,3 0-1-15,-2-4 1 0,2 4-3 0,-6 0 3 16,7-2-2-16,-4 2 0 0,3 0 1 0,-1 2-3 16,2-4 3-16,-2 1 1 0,-1 1 1 0,0 3 1 15,3-5-1-15,-3 1-1 0,4 1 0 0,-1 1-1 16,0 1 1-16,1-4 0 0,-4-2 0 0,3 3-1 16,-2 1-3-16,0-2 3 0,2 2-5 0,-3 0 6 15,3 0 2-15,-3-1-5 0,-1 1 4 0,1-3-2 16,3 3-1-16,-2-1 0 0,-1 1 3 0,0 1-1 15,3-2-2-15,-3 1 2 0,1 0 0 0,-2 1-1 16,-1-1 3-16,5 0-2 0,-5 0 2 0,2 0-7 16,-2-1 4-16,4 2 0 0,-4-1-1 0,0 3-2 15,1-3 4-15,-5 1 2 0,-2-2-2 0,8-2-10 16,-8 6 10-16,8-6 3 0,-8 6-1 0,-1-3-4 16,2 0 1-16,5 1 3 0,0-1-3 0,-5-1 3 15,7-2 4-15,-2 3-8 0,-1-1-1 0,-5-1 2 16,7 2-2-16,-1 0 3 0,0-2 0 0,2 2-3 15,-3-2 9-15,1 2-4 0,-1-4-1 0,3 4-2 0,0 4 1 16,-2-4-3-16,-1-5 1 0,3 4 5 0,0 1-3 16,-2-5-3-16,0 5-1 0,4 0 6 0,-4 0-6 15,-1 4 4-15,4-8-1 0,1 4 2 0,-4 0 1 16,-6-2-1-16,10 4 2 0,-4-2-2 0,0 0-2 16,1-2 2-16,1 2-2 0,0 0 5 0,-2-4-3 15,2 4-1-15,0-1-3 0,-1 1 1 0,1-2-1 16,0 2 2-16,0 0-1 0,-2-2 2 0,-1 2 0 15,-1 0-1-15,3-2 5 0,-2 4-10 0,2-4 7 16,0 2 1-16,1-1-4 0,-3 2 1 0,-3 1 4 16,4-4-1-16,1 2-5 0,-2-1-1 0,1 1 5 15,-4 1 0-15,-2-1-1 0,7 0 0 0,0 0-5 16,0 0 2-16,-1 0 3 0,-1 0-3 0,-5 2 9 16,7-2-3-16,-5-2-2 0,5 2-4 0,-6 0 3 15,-1 2-1-15,7-4 1 0,-7 4 3 0,2-2-3 16,-3 2 1-16,6-4-2 0,-5 0 5 0,2 2-7 15,-2 0 2-15,8 0 1 0,-7 0 0 0,-3 0-3 16,3 0 5-16,-1-1-1 0,1 2-2 0,-3-2-1 16,6 1 1-16,-4 0-2 0,-1 0 2 0,7-3 3 15,-7 3-1-15,3-1-5 0,-1 1 7 0,5 1-1 16,-6-1-6-16,2 0 5 0,5 0 3 0,-8-1-7 16,1 1 0-16,6-2 6 0,-5 2-2 0,1-1-2 15,-2 2 1-15,2-1 0 0,0 0 3 0,-3 0-3 16,8-4 0-16,-6 4 0 0,4 0 3 0,0-1 1 0,1 1-4 15,-4 0 4-15,-3 0-7 0,3 1 6 0,4-1-3 16,-4 0-3-16,-2 3 4 0,6-6-3 16,2 3 3-16,-7-1-1 0,-1 1 3 0,-1-1-3 15,7 1 0-15,-4 0 4 0,5 1-5 0,-7-1 1 0,2 0 2 16,-2 1-4-16,1-1 3 0,1 0-8 0,4 3 7 16,0-3-1-16,-5 1 2 0,-1-1 0 15,2 0 4-15,1-1-11 0,-2 1 9 0,-2 0-8 0,-2 0 3 16,3-3 3-16,1 3-1 0,-2 3 0 0,1-2-1 15,0-2 2-15,-2 1-3 0,1 0 2 0,-2 0-8 16,3 0 7-16,1 0 0 0,-1 0 3 0,1 0-2 16,-1-3 2-16,6 3-3 0,-10 0-2 0,5 0 4 15,-2 0 0-15,-3 0-3 0,4 0 2 0,-3 0 7 16,1 0-7-16,2 0 3 0,-2 3-3 0,0-6 0 16,-2 3-1-16,5 0 2 0,-1-1-4 0,-1 0 3 15,-2 1-2-15,4 1 4 0,-5-1 0 0,1-1-1 16,1 1 5-16,0 0-4 0,1-1-3 0,-1 2-1 15,1 0 3-15,-3-1-1 0,-1 0-1 0,4-1 1 16,-3 1-5-16,2-1 7 0,-2 1-7 0,-1 1 5 16,0-2 2-16,2 1-2 0,-2 0 3 0,-1 0-4 15,-2-4 2-15,-11 4 3 0,19 0-2 0,-19 0 1 16,16 0-3-16,-16 0 1 0,17 0-2 0,-17 0 3 16,12 0 1-16,-12 0-2 0,0 0-7 0,15-2 7 15,-15 2 3-15,0 0-1 0,0 0-6 0,0 0-10 16,0 0-14-16,0 0-28 0,0 0-35 0,0 0-37 15,0 0-189-15,0 0-340 0,0 0 151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4:34.8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 31 70 0,'0'0'211'0,"0"0"-4"0,4-9-8 0,-4 9-10 15,0 0-4-15,0 0-11 0,3-12-7 0,-3 12-1 16,0 0-5-16,0 0-7 0,0-13-5 0,0 13-2 15,0 0-6-15,0 0-3 0,0 0-9 0,0 0-1 16,0 0-10-16,0 0-13 0,5-7-11 0,-5 7-7 16,0 0-10-16,0 0-10 0,0 0-8 0,0 0-3 15,0 0-7-15,0 0-5 0,0 0-4 0,0 0-4 16,0 0-2-16,-6 38-3 0,4-28 2 0,-1 5-10 0,0-5 3 16,-1 4 4-16,2-1-1 0,1 2 5 15,-2-1 5-15,1 3 0 0,2-1-3 0,-1 0 13 16,1 1-1-16,-2-3 3 0,2 0-7 0,0-14 2 0,2 21 15 15,-2-10-18-15,0-1-2 0,0-10 1 0,1 16-1 16,-1-8-7-16,0-8 1 0,5 14-6 16,-5-14 2-16,0 11-5 0,0-11-4 0,1 13-1 15,-1-13-3-15,5 7 6 0,-5-7 2 0,0 0 1 0,10 9-8 16,-4-7-1-16,4 4 4 0,-10-6-5 0,20 1-23 16,-10 1-22-16,10-4-36 0,-4 1-31 15,-1-5-37-15,1 4-42 0,-2-3-47 0,4-5-70 0,-3 0-331 16,1 1-672-16,-3-6 298 0</inkml:trace>
  <inkml:trace contextRef="#ctx0" brushRef="#br0" timeOffset="315.7501">126-210 255 0,'-3'-9'316'0,"3"9"-9"0,-2-15-18 0,2 15-17 16,0 0-16-16,2-14-7 0,-2 14-24 0,3-11-15 16,-3 11-10-16,0 0-14 0,1-15-22 0,-1 15-10 15,5-10-17-15,-5 10-21 0,7-6-3 0,-7 6-17 16,0 0-9-16,9-7-11 0,-9 7-11 0,0 0-1 15,18-2-5-15,-18 2-18 0,14 5-14 0,-14-5-27 16,16 8-22-16,-7-3-25 0,-2 0-30 0,2 3-32 16,3 1-27-16,-4 0-29 0,4 4-33 0,-3-6-41 15,-2 6-257-15,2-8-536 0,-1 1 237 0</inkml:trace>
  <inkml:trace contextRef="#ctx0" brushRef="#br0" timeOffset="631.3086">503 42 253 0,'0'0'293'16,"0"0"-8"-16,0 0-10 0,0 0-12 0,0 0-19 15,14 3-11-15,-14-3-11 0,0 0-10 0,24-7-18 16,-12 6-17-16,1-5 6 0,2 3-14 0,1-1-13 0,1 2-11 15,2-3 11-15,0 2-24 0,2 0-8 16,-1 2-10-16,1-3-4 0,-4 2-1 0,4 2-28 16,-10 0-4-16,10 0-6 0,-8-1-6 0,5-2-10 15,-5 3-2-15,2 3-14 0,-3-3 7 0,2 1-10 0,-14-1-5 16,15 6-5-16,-15-6-11 0,12 2-39 0,-12-2-10 16,7 10-19-16,-7-10-21 0,0 0-30 15,-4 13-31-15,4-13-42 0,-15 13-42 0,6-7-58 16,-2-1-75-16,11-5-181 0,-27 9-577 0,14-5 256 15</inkml:trace>
  <inkml:trace contextRef="#ctx0" brushRef="#br0" timeOffset="861.9581">535 240 70 0,'0'0'328'0,"0"0"-21"0,0 0-19 15,22 5-22-15,-22-5-13 0,24 0-25 0,-24 0-14 16,25-5-12-16,-11 3-16 0,4 1-23 0,-5-2-13 16,2 2-16-16,-2-1-15 0,4 2-8 0,-4 0-8 0,2 0-12 15,-2 0-10-15,-1 2-12 0,-12-2-18 16,23 0-25-16,-13-2-26 0,-10 2-29 0,23 3-34 0,-23-3-39 16,0 0-47-16,26-1-46 0,-8-1-61 15,-4-2-185-15,2 0-478 0,2 1 211 0</inkml:trace>
  <inkml:trace contextRef="#ctx0" brushRef="#br0" timeOffset="1615.1049">1341 41 208 0,'0'0'313'0,"0"0"-22"16,0 0-28-16,0 0-25 0,0 0-22 0,0 0-16 15,0 0-24-15,0 0-16 0,0 0-10 0,12-4-17 16,-12 4-12-16,11-3-9 0,-11 3-7 0,18-4-1 0,-8 2-6 16,1-2-10-16,6 3-7 0,-2-1-8 15,3-5 4-15,-3 4-14 0,3-2-8 0,-1-1-2 0,2 2-5 16,0-1-1-16,-1-4-7 0,-1 6-3 16,0-3-3-16,3-1-5 0,-7-1 3 0,2 1-4 0,-1 0-7 15,-2 1-1-15,-3 1-3 0,2-2 5 0,-5 0-2 16,0 1-4-16,-6 6 4 0,9-15 1 0,-9 15-9 15,5-10 0-15,-5 10-1 0,0 0-6 0,-18-17 0 16,10 13-1-16,-3-2-3 0,-6 1 4 0,-2 5-5 16,1-5 3-16,-6 3-3 0,-3 2 11 0,-1 0-16 15,7 0 2-15,2 1 3 0,-8 0 0 0,4 4-4 16,4-1 3-16,0-2 2 0,-1 5-5 0,4-2 4 16,-1 1-6-16,4 1 4 0,-1-1 1 0,1 1-3 15,4 1 2-15,3 0-4 0,-1-1 6 0,-2 1 0 16,7 1-5-16,-4 0 3 0,6-9 1 0,-6 16-1 15,5-8 0-15,1-8 3 0,4 17 6 0,2-11-5 16,-6-6 5-16,17 11-1 0,-4-6-4 0,1 0 3 16,3 0-2-16,0-4-4 0,5 4 7 0,-2-5 0 15,3 2-1-15,-3-1 1 0,-1-1 6 0,2 0-10 16,-2-1 2-16,1 1 1 0,-1-2 2 0,-1-3-3 16,-3 4-1-16,3-4 3 0,-3 0-4 0,-2 3-2 15,-1-2 6-15,-3-2-2 0,2 3 0 0,-2-1 1 16,-9 4 0-16,13-7 13 0,-3 2-5 0,-10 5 2 15,0 0-1-15,11-2 2 0,-11 2-5 0,0 0-1 16,10-4 1-16,-10 4-8 0,0 0-1 0,0 0 1 16,0 0-4-16,0 0 3 0,0 0-4 0,0 0 6 15,6 17-4-15,-6-17-4 0,0 12 7 0,0-12 4 16,0 17-1-16,0-8 2 0,0-9 1 0,0 22 2 16,-3-8 2-16,3-1 8 0,0 0 1 0,3 3 2 15,-3-2 11-15,2 1-2 0,-2 1 8 0,0-1 2 16,0-15 0-16,0 30-2 0,1-15 3 0,1-1-4 15,1 4 1-15,-2-2-5 0,4-2 0 0,-4-2-1 16,1 1-4-16,-2 1-7 0,1-5 6 0,-1-9-2 16,5 18-8-16,-5-13 6 0,0-5-9 0,6 13 0 15,-6-13 8-15,1 11-7 0,-1-11-3 0,0 0-4 0,0 0-16 16,6 21-26-16,-6-15-39 0,0-6-31 0,0 0-20 16,6 9-34-16,-6-9-24 0,0 0-53 15,0 0-62-15,0 0-333 0,0 0-677 0,0 0 300 16</inkml:trace>
  <inkml:trace contextRef="#ctx0" brushRef="#br0" timeOffset="1838.0031">2020 237 173 0,'16'0'311'0,"-16"0"-11"0,0 0-15 0,23 7-23 16,-23-7-19-16,18 9-14 0,-9-4-12 0,1 2-11 15,1 4-11-15,-1 0-16 0,-1 4-15 0,3 1-17 16,-5-1-15-16,5 5-2 0,-6-3-21 0,-3 1 0 16,0 0-6-16,-3 5-16 0,0 1-2 0,-6-3-6 0,-4 0-9 15,-4 4-45-15,-7-4-55 0,1 0-54 0,-9 4-81 16,4-8-92-16,-12 1-294 0,10-5-597 16,4 0 265-16</inkml:trace>
  <inkml:trace contextRef="#ctx0" brushRef="#br0" timeOffset="3460.3528">3579 17 180 0,'0'0'284'15,"0"0"-14"-15,0 0-18 0,0 0-12 0,0 0-20 16,0-11-14-16,0 11-26 0,0 0-20 0,0 0-15 15,0 0-21-15,0 0-9 0,0 0-14 0,0 0-11 16,0 0-10-16,0 0-7 0,0 0-11 0,0 0-2 0,5 32-7 16,-3-18 1-16,1-2-8 0,0 3 0 15,0-4-4-15,-2 9 0 0,1-4 0 0,2-1-5 16,-1 2-3-16,0-1 2 0,0 2-5 0,3 5 2 16,-4-5-1-16,2 0 2 0,-2-1 0 0,4 4-1 0,-5-3-2 15,5-1-4-15,-3 1 3 0,2 8 1 0,-1-11 0 16,-2 3 0-16,1 0-1 0,3-1 4 15,-3 0-8-15,1-2 2 0,-1 1-2 0,1-4-2 0,-2 3 3 16,2-3 1-16,-2-1-2 0,2-1-3 0,-4-10 1 16,2 18-3-16,-2-7 4 0,0-11-3 0,0 14 2 15,0-14-4-15,1 12 4 0,-1-12-4 0,0 0 3 16,-3 16 6-16,3-16 12 0,-6 9 2 0,6-9 10 16,-12 6-14-16,5-1 11 0,7-5-3 0,-19 5 0 15,7-6-7-15,-2 2 0 0,-1-2-7 0,-3 1 1 16,-1 0-1-16,3-4-1 0,-10 0-3 0,7 1-16 15,0 0 12-15,-7-4-4 0,2 3 0 0,-2-3-4 16,0-1-8-16,1 0 7 0,5 1-10 0,-2-2-5 16,0-4-21-16,2 8-25 0,2-10-22 0,0 6-23 15,5-3-17-15,-5-4-40 0,3 3-48 0,2 2-44 16,1-9-53-16,3 4-316 0,1-7-657 0,3 0 290 16</inkml:trace>
  <inkml:trace contextRef="#ctx0" brushRef="#br0" timeOffset="3687.8643">3614-199 71 0,'5'-11'328'15,"-5"11"-21"-15,10-14-15 0,-4 7-25 0,2 1-31 16,-2-1-22-16,0-1-22 0,1 2-18 0,-7 6-20 0,15-7-17 15,-15 7-13-15,15 3-10 0,-15-3-13 16,18 4-25-16,-9 2-27 0,1 2-30 0,-1 1-30 16,2 2-36-16,-3 1-34 0,3 4-48 0,-4-5-34 15,2 4-241-15,0-5-438 0,-1 1 193 0</inkml:trace>
  <inkml:trace contextRef="#ctx0" brushRef="#br0" timeOffset="3945.9349">4114 115 255 0,'12'1'297'0,"-12"-1"-13"15,19-1-20-15,-8 1-18 0,5 0-16 0,0 0-15 16,5-3-10-16,5 3-2 0,1 0-26 0,-1-2-13 16,4 2-13-16,-3 0-12 0,-2 0-13 0,2 1-11 15,0-1-8-15,-7 0-17 0,-3 1 3 0,1-2-14 16,0 2-8-16,-4-1-11 0,1 0-3 0,-4 3-3 15,-11-3-7-15,17 1-8 0,-17-1-4 16,16 0 5-16,-8 2-25 0,-8-2-15 0,9 7-24 0,-9-7-18 16,4 7-23-16,-4-7-39 0,0 0-40 0,0 0-53 15,-15 17-50-15,3-13-260 0,5 0-547 0,-5-1 242 16</inkml:trace>
  <inkml:trace contextRef="#ctx0" brushRef="#br0" timeOffset="4147.8702">4248 308 13 0,'0'0'305'15,"24"-1"-22"-15,-24 1-21 0,22-7-15 0,-5 2-20 16,-2 2-18-16,6 0-21 0,4-2-18 0,-6 1-14 16,1 3-19-16,1-3-15 0,-5 1-11 0,2 2-10 15,0-1-17-15,-2 1-24 0,2-2-24 0,-9 3-30 16,9-1-29-16,-6-1-36 0,-2 1-32 0,-10 1-40 15,20-8-50-15,-13 3-191 0,-7 5-403 0,23-15 178 16</inkml:trace>
  <inkml:trace contextRef="#ctx0" brushRef="#br0" timeOffset="4462.0849">4891-87 210 0,'4'-7'246'15,"-4"7"-12"-15,8-15-15 0,-5 6-3 0,-3 9-12 16,4-15-11-16,1 10-9 0,-5 5-11 0,4-11-12 16,-4 11-8-16,0 0-2 0,5-9-24 15,-5 9-8-15,0 0-17 0,6-7-12 0,-6 7-9 0,0 0-14 16,0 0-6-16,0 0-7 0,0 0-8 0,0 0-4 0,0 0-5 16,0 0 1-16,0 32-8 0,0-19 3 15,-5 0-2-15,5 5-2 0,-1-3-6 0,1 3 2 0,-2 0 5 16,4 6 2-16,-2 0 7 0,0 0-9 0,1-2-2 15,2 1 0-15,-3-6-3 0,2 5 0 16,-1 1 0-16,2-6-1 0,-1-2-5 0,-1 8-3 0,-1-5 6 16,2-5-2-16,1 5-3 0,-3-2-11 0,1-1-23 15,-1 1-27-15,-1-5-40 0,1 0-51 0,0-11-63 16,1 17-69-16,1-9-237 0,-2-8-545 0,10 6 241 16</inkml:trace>
  <inkml:trace contextRef="#ctx0" brushRef="#br0" timeOffset="5300.2335">5974-199 107 0,'0'0'279'0,"0"0"-18"0,6-7-24 15,-6 7-25-15,0 0-23 0,0 0-22 0,0 0-17 16,0 0-15-16,0 0-6 0,0 0-10 0,0 0-9 0,4 28-8 15,-1-19 1-15,-3-9-8 0,0 23-4 16,3-10-3-16,-3 2 2 0,2-1-5 0,-1 3 9 16,2 0-13-16,2 1-4 0,-2-4 3 0,-2 4 1 15,3-1-9-15,2 3-8 0,-1-2 3 0,-2 1 0 0,3-3-10 16,-3 2 2-16,1 1-5 0,-1-1-3 0,2-4-6 16,1 4 1-16,-3-7 0 0,1 4-11 0,-2-2 3 15,2 0-6-15,2 0-3 0,-3-1 0 0,3 2-3 16,0 0 0-16,-4-4 1 0,2-2-5 0,2 1 0 15,1 4-19-15,-1-1-20 0,-3-5-30 0,3 1-35 16,-1 2-34-16,-2-3-55 0,3-1-57 0,-6-6-34 16,6 7-264-16,-6-7-571 0,0 0 253 0</inkml:trace>
  <inkml:trace contextRef="#ctx0" brushRef="#br0" timeOffset="5786.2447">5833 196 278 0,'-7'-7'265'0,"7"7"-21"16,0 0-23-16,0 0-22 0,0 0-13 0,-1-11-25 16,1 11-12-16,0 0-17 0,0 0-13 0,22-7-11 15,-12 4-11-15,-10 3-10 0,27 0-5 0,-10 0-10 16,2 0-6-16,-1-1-9 0,7 1-3 0,-2 0-5 15,6 0 2-15,-2 0-14 0,2 0-1 0,-3 0-5 16,1 1-1-16,5-1-5 0,-4 3-1 0,-1-3-4 16,-2 0 0-16,1 0-4 0,-7 1-3 0,-1 1-1 15,0-3 1-15,0 2-1 0,-3 3-1 0,1-1-1 0,-6 0-2 16,-1-3 1-16,3 1-1 0,-12-1-2 0,21 3 4 16,-9 0 1-16,-2-3 3 0,1 4-4 15,5-3 4-15,-1 1 2 0,-1-2 0 0,-1 1 0 16,-1 2 1-16,4-2 0 0,-2-1-2 0,-14 0 6 0,22-1-3 15,-13 1 1-15,-9 0-5 0,21-3 5 0,-11 6-1 16,-10-3-1-16,17-6 8 0,-10 5-11 16,-7 1 2-16,17-11-1 0,-14 5 1 0,-3 6-7 15,7-11 1-15,-7 11-3 0,3-14-1 0,-3 14 1 0,-3-14-3 16,3 14 1-16,-12-13-4 0,5 3 0 0,-8 5-2 16,0 1 1-16,0-2-1 0,-4 3-3 0,1-1 0 15,-8 0-11-15,4 2-7 0,3 1-8 0,-1 1-14 16,1 3-11-16,-2-1-12 0,3 0-9 0,2 2-17 15,-1-1-24-15,4 3-21 0,-2-2-24 0,6-3-28 16,-1 3-214-16,10-4-435 0,-14 9 192 0</inkml:trace>
  <inkml:trace contextRef="#ctx0" brushRef="#br0" timeOffset="6595.7651">7546 28 197 0,'0'0'267'0,"0"0"-25"0,0 0-22 16,0 0-21-16,0 0-21 0,22-17-15 0,-22 17-13 15,13-5-15-15,-4 3-11 0,-9 2-12 0,27-7-7 0,-16 3-10 16,4 3-5-16,1-1-5 0,0-2-5 0,-2-1-4 16,1 3-7-16,-2-4-4 0,4 2-1 15,-1 0-2-15,-9 0-3 0,5 0-6 0,-3-3 10 16,2 1-15-16,-4-1 1 0,2 1 1 0,-3-1-10 0,-6 7-5 15,11-13-5-15,-9 8-3 0,-2 5-6 16,-2-15-1-16,2 15-2 0,-14-14-4 0,-1 8-3 16,0-1 8-16,-1 4-12 0,-2-2 2 0,2 3-4 15,-10-2 24-15,-1 0-5 0,2 3-1 0,-2 1-3 0,2-2 0 16,-1 2-3-16,6 2-1 0,0-1-6 0,-1-1-2 16,5 4-4-16,-1 0 0 0,4-2 2 0,0 4-3 15,-1-1 2-15,8-1-3 0,6-4-2 16,-15 11 2-16,11-6-2 0,4-5 3 0,-9 9-2 0,9-9-1 15,-2 15-1-15,2-15 3 0,8 12 1 0,-1-8 1 16,1 4-3-16,2-3 0 0,4 3-2 0,2-1 6 16,3-4 1-16,1 4-2 0,2-6-3 0,4 2 1 15,0 1-1-15,0-4 6 0,-10 0-7 0,4 0 4 16,-4 2-2-16,3-2 1 0,-2-2 0 0,2 1 0 16,-2-3 1-16,-3 2 1 0,-2 1 4 0,-3-2 7 15,-9 3 1-15,20-5 8 0,-11 3-2 0,-9 2 3 16,10-4 4-16,-10 4 0 0,12-2-1 0,-12 2-5 15,0 0 2-15,10-5-5 0,-10 5-7 0,0 0 0 16,0 0-9-16,0 0 0 0,0 0-2 0,12 6 4 16,-12-6-4-16,0 0-2 0,-1 18 4 0,1-18-6 15,-2 18 5-15,-1-7-1 0,0 3 2 0,0-2 0 16,1 3 1-16,-3 3 2 0,4-2 8 0,-4-3 0 16,2 7 0-16,0-3-1 0,0-2 7 0,-3 2 0 15,3 0 4-15,2-3 5 0,-2 3-2 0,3-3 14 16,-3 1-17-16,0-6 8 0,3 6-5 0,0 1-3 15,0-5 2-15,0 4 0 0,0-5-3 0,0-10 1 16,0 17 8-16,3-10-13 0,-3-7 0 0,3 15-1 16,1-5-5-16,-4-10 7 0,5 14-2 0,-1-7 0 15,2 0-4-15,0 3-1 0,2-3-26 0,-6 0-36 16,4 0-41-16,-6-7-53 0,11 14-73 0,-11-14-83 0,3 3-344 16,-3-3-692-16,0 0 307 0</inkml:trace>
  <inkml:trace contextRef="#ctx0" brushRef="#br0" timeOffset="8408.8844">3637 1072 269 0,'-5'-8'350'0,"5"8"-18"0,-1-10-11 16,1 10-18-16,-3-11-22 0,3 11-33 0,0 0-22 16,0 0-25-16,1-18-18 0,-1 18-27 0,0 0-5 0,0 0-19 15,0 0-19-15,0 0-15 0,0 0-32 16,0 0-28-16,0 0-28 0,32 22-27 0,-28-15-32 15,2 2-37-15,4 2-40 0,-1 2-46 0,3-1-49 0,-3 2-248 16,5-4-506-16,-1 1 224 0</inkml:trace>
  <inkml:trace contextRef="#ctx0" brushRef="#br0" timeOffset="8172.5162">3716 1354 209 0,'0'0'298'0,"0"0"-14"16,0-11-14-16,0 11-17 0,0 0-22 0,0 0-22 15,0 0-20-15,0 0-23 0,0 0-14 0,0 0-18 16,0 0-15-16,0 0-6 0,0 0-18 0,0 0-13 16,0 0-6-16,0 0-5 0,0 0-8 0,3 27-6 15,-3-27-2-15,4 16-2 0,-4-6-6 0,2 4-3 16,1 0-3-16,-2 0 1 0,1 0-4 0,2 0 1 15,-2 2 1-15,-1-1-3 0,-1 6-2 0,5-7-1 16,-4 3 2-16,2 0-17 0,-1 1-1 0,-1-4 0 16,1 3 0-16,1-1-4 0,-2 1 9 0,-1 1-3 15,4-2 2-15,-4 1 1 0,2-2-1 0,-1 1-2 16,4-3 2-16,-4 5-2 0,1-3 1 0,1 1-1 16,-2-1-5-16,1 0 1 0,-2-1 4 0,4 0-2 0,-2 2 4 15,-1-4-2-15,2-1 0 0,-1-3 2 0,-1 3-4 16,-1-11 2-16,5 18 0 0,-5-18-5 15,3 13 8-15,-3-13-9 0,3 11 4 0,-3-11-2 16,1 11 8-16,-1-11-6 0,5 7 6 0,-5-7 4 0,0 0 3 16,0 0-1-16,0 0 6 0,0 0 0 0,0 0 0 15,0 0 14-15,0 0 1 0,-9 11-9 0,9-11-3 16,0 0 2-16,-21-2-5 0,21 2 0 0,-22-3 0 16,10-1-7-16,-2 2 0 0,-1-2 0 0,-1 1-6 15,2-1-2-15,1 0 5 0,3 1-8 0,-5-3-3 16,6 1-5-16,-5-1-4 0,2-5-19 0,2 2-26 15,-5 0-36-15,6 1-32 0,-3-4-30 0,2-1-45 16,-1-2-49-16,4 1-65 0,-5-6-97 0,6-5-197 16,-2 0-638-16,5 0 282 0</inkml:trace>
  <inkml:trace contextRef="#ctx0" brushRef="#br0" timeOffset="8872.167">4139 1562 30 0,'17'8'297'0,"-17"-8"-15"0,18-3-14 0,-18 3-14 16,32-5-27-16,-17 3-14 0,5 1-19 0,-1-2-19 15,6 2-18-15,-4-1-11 0,-1 2-17 0,1 0-11 16,-4 0-15-16,3 0-8 0,-2-2-13 0,-2 2-9 0,-2 2-33 16,-2-2-28-16,-12 0-29 0,20 2-31 15,-11-2-40-15,-9 0-52 0,14-4-46 0,-14 4-217 0,12-7-436 16,-5 1 192-16</inkml:trace>
  <inkml:trace contextRef="#ctx0" brushRef="#br0" timeOffset="8668.2751">4162 1379 278 0,'18'-1'294'0,"-10"2"-11"0,-8-1-11 0,21-1-17 16,-4 2-21-16,-2-2-15 0,3 1-14 15,-3-1-18-15,2 1-9 0,0 0-13 0,1 2-6 0,1 1-12 16,-3-2-7-16,2-2-17 0,2 2-13 0,-8-1-9 16,3 3-13-16,-3-1-10 0,4 0 10 0,-4-2-25 15,-12 0-4-15,18 0-6 0,-18 0-8 0,13 4-4 16,-13-4-5-16,9 5-14 0,-9-5-23 0,6 4-18 15,-6-4-20-15,0 0-30 0,0 0-44 0,0 0-54 16,-21 22-60-16,14-17-77 0,-5-1-194 0,-2 0-539 16,0-4 239-16</inkml:trace>
  <inkml:trace contextRef="#ctx0" brushRef="#br0" timeOffset="9194.0912">4803 1264 242 0,'6'-5'288'0,"-6"5"-12"15,9-13-10-15,-5 6-7 0,-1 0-13 16,-3 7-13-16,6-15-12 0,-6 15-8 0,6-13-13 0,-4 3-15 15,-2 10-16-15,0 0-5 0,4-11-16 0,-4 11-9 16,0 0-8-16,0 0-6 0,3-11-11 0,-3 11-14 16,0 0 4-16,0 0-19 0,0 0-16 0,0 0-3 15,0 0-15-15,0 0-9 0,0 0-8 0,0 0 2 16,0 0-10-16,0 0-2 0,0 0-1 0,0 0-4 16,0 0-1-16,0 37 2 0,0-37-3 0,-1 23 1 15,1-13-3-15,0 7 0 0,1-2-3 0,-1 2-1 16,3 2 2-16,0-3-14 0,2 2 8 0,-4 0 2 15,4-2 1-15,-2 0-3 0,0 4 9 0,0-4-3 16,0-1-7-16,0-1 5 0,-2 3-48 0,2-3-35 16,-3 3-32-16,0-17-41 0,-4 22-50 0,2-8-62 15,2-4-69-15,-4-1-238 0,4-9-610 0,-2 12 271 16</inkml:trace>
  <inkml:trace contextRef="#ctx0" brushRef="#br0" timeOffset="9391.3291">5134 1564 50 0,'13'2'285'0,"-13"-2"-21"0,8 4-18 15,-8-4-13-15,9 8-16 0,-9-8-23 0,7 13-17 16,-2-6-17-16,-1 3-13 0,-1 4-20 0,0 1-5 16,-3 2-13-16,0 1-9 0,-4 3-9 0,-4 3-7 15,1 2-1-15,-13 7-19 0,0-1-30 0,-10-1-41 16,1 3-54-16,-3 0-68 0,-1-3-63 0,-4-5-208 15,5 3-433-15,-5-3 192 0</inkml:trace>
  <inkml:trace contextRef="#ctx0" brushRef="#br0" timeOffset="10208.0088">3893 2622 129 0,'0'0'319'0,"3"-12"-12"0,-3 12-12 16,5-10-21-16,-5 10-16 0,0 0-16 0,3-8-17 15,-3 8-15-15,0 0-16 0,0 0-18 0,0 0-16 16,0 0-20-16,0 0-10 0,0 0-25 0,0 0-3 16,0 0-18-16,0 0 0 0,0 0-15 0,0 0-2 15,16 18-11-15,-14-10 0 0,2 0-7 0,-2 3-6 16,0 2-4-16,1 1-10 0,0-2 0 0,3 3 2 16,0 0-8-16,-4-2 3 0,2 0-7 0,-1 5 3 15,2-1 3-15,-1-3-8 0,-1 3 6 0,2-2-9 16,-2 3 3-16,1-5-3 0,1 1 1 0,-2-3 1 15,-2 6 1-15,2-4 2 0,-1 2-3 0,-2-1 2 16,0-1-6-16,0-1 3 0,1 3 1 0,-1-6-2 16,0 5 5-16,0-3-6 0,0-11 19 0,0 20-17 15,3-9 2-15,-3-11-3 0,-4 19-7 0,4-8 22 0,0-11-23 16,-5 18-1-16,4-11 7 0,-2 3-3 0,3-10-7 16,-6 14 15-16,0-6 5 0,6-8-6 15,-12 12 4-15,4-7 5 0,1-1 2 0,-4 0-2 0,3 2 0 16,-4-3-5-16,-2 1-7 0,1 1 3 0,1-4 0 15,-2 3 3-15,1-4-10 0,13 0 7 16,-21 0-1-16,9 0-1 0,12 0-3 0,-21-4-1 0,12 2-26 16,9 2-3-16,-24-10-27 0,16 7-37 0,-3-5-32 15,1 0-37-15,-5-2-53 0,1-1-58 0,5-3-97 16,-6-9-227-16,2-2-635 0,0-7 282 0</inkml:trace>
  <inkml:trace contextRef="#ctx0" brushRef="#br0" timeOffset="10394.8469">3850 2411 2881 0,'4'-8'153'0,"-2"-1"-23"0,2-2-28 0,-1-6-9 0,0 10-26 16,-3 7 2-16,3-14-11 0,-1 4-7 0,-2 10-11 16,6-11-8-16,-6 11-9 0,3-7-4 0,-3 7-1 15,0 0-5-15,0 0-12 0,0 0-20 0,0 0-29 16,16 18-37-16,-11-11-49 0,-4 5-44 0,1-1-67 15,-2-11-263-15,3 19-548 0,-2-9 243 0</inkml:trace>
  <inkml:trace contextRef="#ctx0" brushRef="#br0" timeOffset="10663.8615">4338 2697 258 0,'0'0'319'0,"21"-5"-18"0,-13 4-13 0,-8 1-21 0,20-3-15 16,-10 2-17-16,-10 1-21 0,27-4-7 0,-16 4-20 15,5-3 7-15,0 4-34 0,2-1-4 16,-3-1-21-16,3 2-7 0,-3-2-8 0,1 2-11 0,1-5-10 16,-2 7-13-16,-5-2-10 0,5-1 0 0,-3 2-11 15,3-2-8-15,-5 1-1 0,1 2-7 0,-1 1-13 16,-10-4-13-16,15 4-31 0,-15-4-29 0,14 4-25 15,-10 2-30-15,-4-6-39 0,0 0-49 16,2 9-65-16,-2-9-82 0,0 0-186 0,-15 9-554 0,15-9 246 16</inkml:trace>
  <inkml:trace contextRef="#ctx0" brushRef="#br0" timeOffset="10838.0907">4359 2841 9 0,'0'0'270'16,"29"0"-20"-16,-29 0-15 0,27-4-24 0,-9 4-19 16,1-1-20-16,1 1-14 0,-1 0-18 0,-2 1-15 15,1-1-12-15,-1 0-24 0,0 3-43 0,1-3-47 16,-3 1-54-16,4-1-69 0,-9 0-181 0,5-4-331 16,-15 4 146-16</inkml:trace>
  <inkml:trace contextRef="#ctx0" brushRef="#br0" timeOffset="11326.4478">4968 2571 81 0,'8'-6'264'0,"4"-3"-12"0,1 0-16 0,1 2-18 16,-1 4-15-16,2-3-15 0,0 1-10 15,1-5-13-15,1 7-13 0,1-3-12 0,-3 1-7 16,1 1 0-16,-1-2-8 0,1 2-18 0,1 1-3 0,-5 2-12 16,3 0-3-16,-2-4-10 0,-1 5-1 0,-12 0-11 15,19 0-2-15,-19 0-7 0,18 0-9 0,-7 0-8 16,-2 3-2-16,-9-3 1 0,13 7-7 0,-7 1 1 16,-6-8 0-16,12 6-11 0,-8 1 0 0,-4-7-6 15,3 13-3-15,-1-4 3 0,-2-9 1 0,3 16-4 16,-6-5 4-16,3-11-7 0,-9 24 1 0,3-13-3 15,-2 2 5-15,-2 0-3 0,1 1-1 0,-4 1 0 16,-5 2-7-16,-2-1 8 0,3 2-4 0,-3 1-1 16,1-5 2-16,-2 3-2 0,4-5-3 0,-3 1 2 15,5-2-1-15,-2-1 9 0,4 0-11 0,-1-2-1 16,5 1 4-16,-2-4 1 0,3 2 5 0,1-1-10 16,7-6 3-16,-14 5 0 0,14-5 10 0,-7 8-11 15,7-8 11-15,-8 5 4 0,8-5 12 0,0 0 6 16,0 0 4-16,0 0 12 0,0 0-18 0,24 6-1 15,-24-6-1-15,25 0-3 0,-7 0-3 0,2 0-4 16,-2 0-4-16,7-2-1 0,0 2-1 0,2-2-5 16,-7 4-19-16,0-2-26 0,0 0-35 0,5 0-39 15,-5 0-48-15,-4 2-46 0,3-4-55 0,1 0-312 0,-5 0-615 16,1 1 273-16</inkml:trace>
  <inkml:trace contextRef="#ctx0" brushRef="#br0" timeOffset="11490.2289">5586 2854 163 0,'12'0'234'0,"-12"0"-20"0,0 0-13 16,9 10-19-16,-9-10-7 0,6 8-15 15,-6-8-20-15,1 12-7 0,4-1-9 0,-5-11-15 0,-5 16-8 16,2-5-7-16,-3 5-8 0,-1-1-6 0,-10 4-13 16,1 0-24-16,-3 0-47 0,-2 0-59 0,-2-3-58 15,0 3-232-15,-4-3-383 0,-9 3 169 16</inkml:trace>
  <inkml:trace contextRef="#ctx0" brushRef="#br0" timeOffset="12628.2322">3784 3885 51 0,'0'0'282'15,"0"0"-9"-15,0 0-8 0,0 0-17 0,0 0-12 16,0 0-12-16,0 0-13 0,20-15-14 0,-20 15-11 16,0 0-17-16,0 0-16 0,0 0-20 0,10-3-12 15,-10 3-15-15,0 0-11 0,0 0-7 0,0 0-11 16,9 17-8-16,-9-17-7 0,5 13-2 0,-4-4-5 16,4 1-8-16,-5 2 0 0,3 2 3 0,-3 1-8 0,0-2 1 15,4 2-5-15,-4 3 2 0,1-5-3 16,-1 3 2-16,0-1-3 0,0 3-4 0,2-1-1 0,2-2 11 15,-4-1-7-15,2 4-6 0,1-5-3 16,-3 5 0-16,1-1-4 0,2-5 3 0,-3 4-4 16,3-2-1-16,-1 4 1 0,-1-5 0 0,-1 1-3 0,3-4 0 15,-3 4 2-15,2-3 4 0,-4 1-7 0,2-12-8 16,0 19 3-16,0-8-4 0,0-11 4 0,-3 17 4 16,2-7-2-16,1-10-10 0,-5 15 7 15,4-4-1-15,1-11-3 0,-8 13 1 0,8-13 0 0,-1 13 1 16,-4-8 5-16,5-5-6 0,-8 14 1 0,8-14 1 15,-9 10 0-15,9-10 6 0,-11 7 1 0,11-7-3 16,-16 5 0-16,7-4 14 0,9-1-9 0,-18 1 2 16,7-1-4-16,11 0-6 0,-23 0 1 0,23 0 6 15,-23-2-3-15,10-3 3 0,1 5-4 0,-2-5 3 16,4 4-7-16,0-6 0 0,-4 3-3 0,1-4 0 0,2 2-11 16,-1-1-19-16,2-2-33 0,-1 0-29 15,0-3-39-15,0 2-51 0,-2-2-61 0,7-2-72 16,-8-7-306-16,8-4-665 0,0-2 295 0</inkml:trace>
  <inkml:trace contextRef="#ctx0" brushRef="#br0" timeOffset="12824.0428">3731 3608 316 0,'0'0'325'0,"3"-14"-23"15,-3 14-28-15,1-14-22 0,-1 14-32 0,2-9-26 0,-2 9-17 16,0 0-10-16,0 0-28 0,0 0-19 0,0 0-25 16,0 0-41-16,0 0-38 0,23 19-47 0,-20-12-51 15,5 5-46-15,-2 1-85 0,-2-3-154 0,5 1-396 16,-1 3 175-16</inkml:trace>
  <inkml:trace contextRef="#ctx0" brushRef="#br0" timeOffset="13258.0987">4260 4155 163 0,'0'0'228'0,"28"0"-17"16,-28 0-21-16,23-4-20 0,-13 3-13 0,7 1-18 16,-2-3-12-16,2 3-13 0,1 3-11 0,2-2-9 15,-2 3-19-15,3-4-24 0,-4 3-35 0,-2-3-50 16,5 2-53-16,-5-2-200 0,1 3-310 0,-1-3 138 15</inkml:trace>
  <inkml:trace contextRef="#ctx0" brushRef="#br0" timeOffset="13083.1185">4260 3958 100 0,'18'0'282'0,"-18"0"-8"16,16 0-17-16,-4 0-15 0,0 0-14 0,3 3-14 15,-1-3-16-15,-2 0-10 0,2 2-15 0,-14-2-14 16,24-2-19-16,-10 0-14 0,1 2-8 0,-3 0-13 0,2 0-6 15,1 0-15-15,2 2-4 0,-7-2-11 16,2 2-6-16,0-1-5 0,-12-1-6 0,19 4-8 16,-7-2-6-16,-12-2-13 0,14 3-18 0,-14-3-20 15,7 5-25-15,-7-5-27 0,3 11-38 0,-3-11-48 0,0 0-50 16,-9 15-275-16,9-15-514 0,-19 8 227 0</inkml:trace>
  <inkml:trace contextRef="#ctx0" brushRef="#br0" timeOffset="13933.2572">4910 3800 149 0,'9'-14'226'15,"-3"9"-20"-15,0-2-15 0,0-1-12 0,-6 8-13 16,15-7-9-16,-4 3-10 0,-3-1-9 0,6-4-11 15,-4 7-6-15,2 0-13 0,-1-1-3 0,-11 3-8 16,30-2-4-16,-17 2-5 0,2 0-7 0,-2 0-8 16,2 0-3-16,2 2-6 0,-7-2-7 0,3 6-4 0,-2-1-4 15,-2-2-5-15,-2 1-3 0,2 3-4 0,-1-1-2 16,-2 1-3-16,0 0-4 0,-6-7-3 0,3 15 1 16,-3-5-4-16,0-10 2 0,-2 14-3 0,-4-4-1 15,6-10 5-15,-12 16-3 0,3-5-3 0,-3 0 3 16,0-2-5-16,-1 1-1 0,0 0 0 0,-2-3-1 15,3 3-4-15,0-1 0 0,-2-1 0 16,5 0-2-16,2-5-3 0,0 1-9 0,7-4 0 16,-12 13 0-16,6-11 3 0,6-2-2 0,-9 9-2 0,9-9 5 15,-9 5 1-15,9-5-3 0,0 0-1 0,0 0 8 16,0 0-2-16,0 0-3 0,0 0 2 0,18 16 0 16,-9-15-1-16,-9-1 1 0,17 5-2 0,-6-1 2 15,4-2 6-15,-6 0-7 0,3-1-1 0,3 0 7 16,1 0 0-16,-6 3 3 0,1-4-1 0,1 2 6 15,-2 1 0-15,1-1 7 0,-11-2-9 0,19 4 2 16,-10-2 2-16,2 2-4 0,-11-4-3 0,13 3-1 16,-13-3 0-16,10 5-2 0,-10-5 1 0,11 6 5 15,-11-6-9-15,7 7 1 0,-7-7 3 0,5 7 2 16,-5-7 1-16,0 0 1 0,-3 17 4 0,3-17-3 16,0 0 0-16,-9 13 3 0,3-5 0 0,-5-4 4 15,1 6-8-15,-3-6 8 0,-1 3-6 0,1 0 0 16,-1 0-4-16,1 0 5 0,1-3-10 0,-3 4 1 15,-1-3 7-15,2 2-6 0,1-1-10 0,4-2-18 16,-2 0-19-16,1 0-19 0,-1-1-35 0,11-3-33 16,-14 7-37-16,8-3-36 0,6-4-39 0,0 0-243 15,0 0-521-15,0 0 232 0</inkml:trace>
  <inkml:trace contextRef="#ctx0" brushRef="#br0" timeOffset="14152.7906">5602 4114 74 0,'0'0'332'0,"11"4"-26"0,-11-4-27 15,9 3-33-15,-9-3-24 0,0 0-21 0,0 0-19 16,0 14-19-16,0-14-19 0,-9 12-7 0,3-3-16 16,-2 2-11-16,-2 2-9 0,-1-2-11 0,1 6-5 15,-3-5-9-15,-2 7-7 0,-5-1-4 0,-1-1-11 16,-2 1-21-16,-7 7-37 0,-3-1-37 0,0 1-45 15,0 3-50-15,2-8-57 0,-5 4-246 0,3-6-475 16,-1 3 211-16</inkml:trace>
  <inkml:trace contextRef="#ctx0" brushRef="#br0" timeOffset="15211.3046">3957 5270 37 0,'0'0'276'15,"0"0"-13"-15,0 0-7 0,0-17-17 0,0 17-14 16,0 0-17-16,0 0-14 0,0 0-13 0,3-9-11 0,-3 9-15 16,0 0-3-16,0 0-23 0,0 0-9 0,0 0-15 15,0 0-7-15,0 0-18 0,0 0-5 0,0 0-11 16,0 0-6-16,0 0-4 0,0 0-2 0,0 0 3 16,0 0-16-16,14 28-2 0,-14-28-5 0,3 15-3 15,1-7-1-15,2 4 0 0,-3 3-7 0,0-1 2 16,0-1 3-16,2 1-3 0,-4 1-6 15,4-1 3-15,-4 0-4 0,1 1 0 0,2-2-2 0,-3 0 6 16,4-2-1-16,-4 3 0 0,1 0 0 0,1-5 5 16,-2 3-6-16,-1-12 3 0,3 18-6 0,-3-8 5 15,5 0-1-15,-4 1 2 0,2-1 0 0,-1-3-2 16,-1 7-1-16,2-6 2 0,-1 1-3 0,-2-9 2 16,1 18-3-16,-1-18-5 0,2 15 0 0,1-6 5 15,-3-9-5-15,1 17 3 0,-1-17-3 0,2 13-1 16,1-6-1-16,-3-7 2 0,0 16-1 0,0-16 0 0,0 13-1 15,0-13 1-15,-5 15-6 0,5-15-1 16,-4 9 4-16,4-9 3 0,-5 11-5 0,5-11 8 16,-6 7-2-16,6-7 2 0,-10 7 0 0,10-7 5 15,-12 4-3-15,12-4 3 0,-15 6-5 0,6-5 2 0,9-1-6 16,-25 4 3-16,11-2 1 0,2-2-2 16,0 2 2-16,12-2-12 0,-26-2 9 0,12 2-5 15,-1 0 1-15,2 0 12 0,-2-2-13 0,15 2 1 0,-22-4-6 16,11-1 12-16,1 2-4 0,1-2 0 0,-3 0 3 15,4-4 0-15,8 9 13 0,-18-11-23 0,11 6 1 16,4-1 5-16,-3-5-1 0,0 2 4 16,2 0-9-16,4 9-9 0,-6-20-20 0,4 7-21 0,2 2-29 15,2-3-25-15,-2-1-34 0,4-2-48 0,-2 3-52 16,2-3-66-16,-2 0-255 0,5-8-603 0,-2 4 267 16</inkml:trace>
  <inkml:trace contextRef="#ctx0" brushRef="#br0" timeOffset="15990.1894">4614 5406 154 0,'0'0'245'0,"0"0"-19"0,0 0-18 0,31-1-15 0,-16-1-23 15,3 2-15-15,0 0-14 0,-1-2-12 0,7 6-13 16,-4-4-17-16,-1 1-7 0,8 2-24 0,-8-2-31 16,1-1-40-16,-2 1-43 0,1-2-52 15,0 2-65-15,-2-3-125 0,-2-2-311 0,0 4 139 0</inkml:trace>
  <inkml:trace contextRef="#ctx0" brushRef="#br0" timeOffset="15822.2029">4558 5248 148 0,'0'0'320'0,"21"-6"-19"0,-21 6-12 16,24-11-18-16,-15 10-23 0,3-1-15 0,3 0-19 15,4 0-18-15,-4 2-18 0,5-2-17 0,-3 2-14 16,3-2-12-16,-1 2-12 0,-2 2-19 0,1-2-3 15,-1 0-10-15,-3 4-9 0,-4-2-12 0,1 0-5 16,-1 1-10-16,1-1-12 0,-11-2-23 0,15 7-24 16,-9-4-23-16,-6-3-40 0,10 11-35 0,-10-11-44 0,-5 12-43 15,5-12-57-15,0 0-223 0,-14 16-509 0,3-13 225 16</inkml:trace>
  <inkml:trace contextRef="#ctx0" brushRef="#br0" timeOffset="16381.4355">5300 5089 87 0,'9'-9'293'0,"-5"5"-9"0,-4 4-16 16,10-9-18-16,-10 9-18 0,11-4-10 0,-11 4-15 16,9-5-15-16,-9 5-17 0,0 0-15 0,10-8-18 15,-10 8-13-15,0 0-19 0,0 0-12 0,0 0-8 16,0 0-9-16,0 0-10 0,14 13 0 0,-14-13-10 16,1 11-5-16,-1-11-3 0,-1 17-7 0,-2-6-2 15,3-1-4-15,0 5-3 0,-3-1-2 0,1 2 4 16,2-2-7-16,0-1 0 0,-3 2-3 0,3-3 5 15,-1-1-3-15,1-11 0 0,1 20 3 0,2-10 2 16,-1-2-1-16,-1 4 10 0,4-4 5 0,-5-8 7 0,9 14 7 16,-2-7-1-16,-1-1-3 0,5 2-4 15,-3-2-1-15,3-2-8 0,4 1-12 0,-2 1 3 0,2-1-5 16,-1 0-1-16,2-2-3 0,-6 1-9 0,4-1-21 16,2-2-11-16,-7 3-32 0,-9-4-21 0,20-2-41 15,-10 2-45-15,-10 0-49 0,13-3-59 0,-13 3-59 16,11-12-249-16,-4 5-612 0,-2-2 271 15</inkml:trace>
  <inkml:trace contextRef="#ctx0" brushRef="#br0" timeOffset="16627.7463">5681 5165 200 0,'0'0'301'0,"0"0"-23"15,0 0-18-15,0 0-38 0,0 0-25 0,0 0-17 16,0 0-15-16,0 0-16 0,0 0-4 0,0 0-12 15,0 0-7-15,-15 34-7 0,15-34-10 0,-4 19 1 16,2-4-8-16,0-4 2 0,-1 4-9 0,1-2 5 16,1 1-17-16,1 1-11 0,-3-1-6 0,3-1-5 15,0 3-11-15,-2-3 3 0,4 4-8 0,-4-4 1 16,2-1-8-16,5 5-1 0,-8-6-2 0,3 3-19 0,-2-1-20 16,4-2-30-16,-2-11-30 0,-2 18-30 15,2-18-32-15,0 17-35 0,5-10-29 0,-5-7-36 16,10 10-241-16,-4-7-505 0,4-1 223 0</inkml:trace>
  <inkml:trace contextRef="#ctx0" brushRef="#br0" timeOffset="16806.1415">6065 5453 42 0,'0'0'276'16,"12"0"-31"-16,-12 0-21 0,0 0-15 0,7 5-14 15,-7-5-10-15,0 14-16 0,0-14-11 0,0 17-10 16,0-17-17-16,-6 24-10 0,3-12-11 0,-1 3-8 15,-4 9-13-15,-2-5-4 0,2 6-11 0,-7-4-5 16,-3 2-16-16,-2 6-36 0,-6 2-52 0,-4 1-56 16,1-2-62-16,-10 1-252 0,3-4-437 0,-3 1 195 15</inkml:trace>
  <inkml:trace contextRef="#ctx0" brushRef="#br0" timeOffset="15464.0434">4048 4871 283 0,'5'-6'344'0,"1"-1"-31"16,-6 7-14-16,7-18-29 0,-4 12-19 0,-3 6-30 15,6-8-23-15,-6 8-21 0,6-8-16 0,-6 8-16 16,6-9-17-16,-6 9-10 0,0 0-14 0,0 0-21 0,0 0-19 16,0 0-20-16,0 0-27 0,15 18-25 15,-15-18-25-15,0 11-31 0,0-11-36 0,-3 20-38 16,3-20-40-16,-3 18-86 0,2-7-143 0,1-11-438 16,0 23 193-16</inkml:trace>
  <inkml:trace contextRef="#ctx0" brushRef="#br0" timeOffset="17818.8319">3996 6588 29 0,'0'-15'289'0,"0"15"-11"16,0 0-16-16,5-9-21 0,-5 9-20 0,0 0-8 15,6-13-12-15,-6 13-4 0,0 0-11 0,0 0-3 16,0 0-11-16,6-8-14 0,-6 8-7 0,0 0-3 16,0 0-23-16,0 0-16 0,0 0-9 0,0 0-19 15,0 0-10-15,0 0 4 0,0 0-19 0,0 0-1 16,0 0-11-16,0 0-4 0,0 0-3 0,1 31-3 16,-1-31 1-16,0 18 0 0,1-8-4 0,-1 4 1 0,2-3 3 15,1 3-9-15,0 0 2 0,0-1-2 16,0 2 6-16,1-1-5 0,-2-1 4 0,2 4 0 15,-1-4 5-15,2 3 15 0,-2 1-20 0,1-3-6 0,2 1 11 16,0-4-10-16,-4 2 14 0,4 0-4 0,-3 3-1 16,0-1-2-16,0 1 1 0,1-7-4 0,-1 3 2 15,0 1-5-15,0 2 9 0,0-2-15 0,-1-2 11 16,-1-1-8-16,-1 0-3 0,4 3 0 0,-4-13 3 16,2 18 2-16,-1-7-13 0,-1-11 4 0,3 15-1 15,-3-6 6-15,0-9-10 0,2 12-2 0,-2-12-3 16,-2 13 6-16,2-13-6 0,2 10 1 0,-2-10 3 15,0 0 4-15,-2 18-2 0,2-18-2 0,-3 7-2 16,3-7-5-16,0 0 9 0,-4 14 4 0,4-14-4 16,-6 10 2-16,6-10 2 0,-12 6 1 0,12-6-10 15,-15 5 14-15,9-3-2 0,6-2 4 0,-18 4-6 16,18-4 10-16,-19 0-10 0,10 0 2 0,9 0 3 16,-21-2-5-16,21 2 7 0,-22-4-4 0,11 4 3 15,-1-4-6-15,0 2 3 0,-1-2-6 0,1 1 2 16,12 3 0-16,-19-9 0 0,5 0-5 0,5 2 1 15,-4-4-3-15,4 0 4 0,-3 3-21 0,2-3-16 16,1-1-25-16,1-2-36 0,1 0-33 0,-2 1-20 16,1 1-24-16,5-3-28 0,-6-1-39 0,5-6-41 0,-1 5-49 15,1 2-337-15,1-10-708 0,3 3 313 16</inkml:trace>
  <inkml:trace contextRef="#ctx0" brushRef="#br0" timeOffset="18521.2805">4657 6808 106 0,'0'0'254'0,"0"0"-16"0,0 0-13 0,34 0-19 16,-34 0-11-16,28-1-19 0,-11-1-13 0,-1 2-12 16,4-1-14-16,5 1-17 0,2-2-11 0,-2 0-9 15,1 4-11-15,-10 0-10 0,3-1-3 0,2 1-23 16,-3-2-21-16,-1 1-38 0,-1 0-38 0,-4 2-42 15,3-7-59-15,-15 4-227 0,25-1-402 0,-11-4 178 16</inkml:trace>
  <inkml:trace contextRef="#ctx0" brushRef="#br0" timeOffset="18339.8797">4654 6658 260 0,'9'1'262'0,"-9"-1"-8"0,15 2-11 16,-2-2-9-16,-13 0-9 0,25-2-14 0,-14 2-8 0,4 0-12 15,0-1-3-15,0 1-10 0,3 0-17 0,1-3-9 16,-3 6 14-16,2-6-33 0,2 2-14 0,-4 1-11 15,2 0-6-15,0 0-13 0,-2-2-11 16,1 2-4-16,-7 0-11 0,2 2 7 0,-12-2-22 0,19 0 1 16,-10 0-12-16,-9 0-18 0,12 5-25 0,-12-5-20 15,6 6-11-15,-6-6-38 0,0 0-32 0,0 0-45 16,-18 14-48-16,11-8-59 0,-8-1-251 16,2-1-551-16,-5-1 244 0</inkml:trace>
  <inkml:trace contextRef="#ctx0" brushRef="#br0" timeOffset="19113.7195">5511 6661 113 0,'0'0'210'0,"-10"5"-15"15,10-5-19-15,0 0-15 0,-9 7-8 0,9-7-14 0,0 0-7 16,-5 6-9-16,5-6-7 0,-1 15-10 0,1-15-2 16,0 0-5-16,-3 13-3 0,3-13-8 0,9 11-3 15,-6-4-5-15,-3-7-4 0,10 13-8 0,-7-8 2 16,5 2-4-16,2 3-1 0,2-3-10 0,2 3 2 16,-4 0-1-16,2 1-8 0,1-2 2 0,1 0 3 15,-1 1-2-15,1-2-6 0,-1 2 1 0,-1 0-1 16,1-4 2-16,-4 3-3 0,-3-3-6 0,0 0-1 15,-6-6-3-15,8 11 0 0,-8-11-1 0,6 9-1 16,-2 0 2-16,-4-9 2 0,0 0 2 0,0 0 0 16,-7 16 3-16,7-16-8 0,-20 11-4 0,7-5 1 15,1 1-6-15,-1-2-2 0,-2 2 0 0,-2-1 10 16,4-2-18-16,-1 0-18 0,4 1-16 0,-5-2-28 16,6 3-32-16,0-2-33 0,-1 2-40 0,10-6-31 15,-14 5-39-15,14-5-260 0,0 0-523 0,0 0 233 16</inkml:trace>
  <inkml:trace contextRef="#ctx0" brushRef="#br0" timeOffset="18774.8914">5540 6613 259 0,'19'-3'281'15,"-10"1"-14"-15,4-2-19 0,4 2-17 0,-1-1-22 16,2 1-13-16,-3 0-21 0,0-1-16 0,4 1-16 0,-2 2-15 16,2-1-14-16,-1 2-9 0,-2-2-10 0,-4 1-12 15,-12 0-8-15,27 3-13 0,-16-2-25 0,1 1-27 16,-12-2-35-16,15 4-43 0,-15-4-36 15,0 0-55-15,0 0-73 0,0 0-150 0,0 0-414 0,0 0 184 16</inkml:trace>
  <inkml:trace contextRef="#ctx0" brushRef="#br0" timeOffset="19299.4579">5966 6990 143 0,'0'0'290'0,"12"0"-31"16,-12 0-22-16,9 6-10 0,-9-6-21 0,9 9-16 15,-6-4-14-15,-3-5-13 0,2 20-18 0,1-9-14 16,-2 2-10-16,-2 0-14 0,-4 5-8 0,2 6-6 15,-3-3-12-15,-1 3-6 0,-7-1-25 0,2-1-39 16,-4 2-43-16,-5 6-63 0,-3-3-62 0,-6 0-91 16,5 0-131-16,-5-3-410 0,0 1 181 0</inkml:trace>
  <inkml:trace contextRef="#ctx0" brushRef="#br0" timeOffset="18031.3972">3928 6327 200 0,'1'-10'287'16,"5"-2"-12"-16,-5 2-12 0,5 1-24 0,0 1-24 16,-6 8-17-16,8-14-27 0,-4 11-14 15,-4 3-15-15,9-9-8 0,-9 9-22 0,12-2-18 0,-12 2-17 16,0 0-27-16,0 0-25 0,18 13-32 0,-13-6-30 15,-1 1-46-15,1 3-39 0,2-1-53 0,-4-3-195 16,4 4-399-16,4 2 177 0</inkml:trace>
  <inkml:trace contextRef="#ctx0" brushRef="#br0" timeOffset="20519.9636">3895 7674 324 0,'0'0'334'0,"6"-18"-30"0,-3 11-32 0,-3 7-30 16,6-10-38-16,-6 10-20 0,7-7-21 0,-7 7-16 15,0 0-13-15,12 0-22 0,-12 0-31 0,0 0-30 16,13 14-47-16,-7-6-38 0,-6-8-53 0,8 16-63 15,-2-7-232-15,-2-3-412 0,4 7 183 0</inkml:trace>
  <inkml:trace contextRef="#ctx0" brushRef="#br0" timeOffset="20321.882">3953 7946 228 0,'0'0'264'0,"0"0"-10"16,0 0-12-16,0 0-9 0,0 0-21 0,0 0-14 15,0 0-16-15,0 0-17 0,0 0-15 0,0 0-10 16,0 0-12-16,0 0-12 0,0 0-15 0,0 0-11 16,0 0-6-16,0 0-11 0,0 0-8 0,0 0-5 15,0 0-4-15,0 0-2 0,0 0-1 0,13 25-8 16,-11-15-2-16,-1 1 0 0,4-4-2 0,-4 3-2 15,4 6 0-15,-4-4 1 0,1 2-2 0,-2 2-3 16,4-3-3-16,-2 3-3 0,-1-1 3 0,2-2 0 16,-1 1-2-16,-2 1 0 0,1 0 4 0,-1 1-6 0,0-3 6 15,0 1 0-15,0 0-1 0,0 1-4 16,0-3 5-16,3 2 1 0,-3-5 0 0,2 6-7 16,-2-6 4-16,1 4-10 0,1-1 3 0,1 3 3 0,-3-6-6 15,1 4-4-15,-1-2 2 0,0-11-2 0,0 22-3 16,2-9 2-16,-4 0 1 0,1-5-1 0,1-8-2 15,0 23 0-15,0-15 3 0,0-8-8 0,-3 21-4 16,1-14 6-16,1 3 1 0,1-10-4 0,-5 18 0 16,2-12 8-16,3-6-5 0,-6 16-5 0,0-11 7 15,0 3 3-15,6-8 7 0,-12 10 2 0,5-7 10 16,-1 2-4-16,8-5 17 0,-15 6-8 0,5-5 4 16,1 2 0-16,9-3 1 0,-21 0-2 0,11 0-1 15,10 0 0-15,-20-1-2 0,10-1-4 0,10 2 0 16,-22-4-4-16,13 1-3 0,9 3-4 0,-20-5-1 15,11 2-4-15,-3-2 0 0,2 1-3 0,10 4-3 16,-21-11-13-16,8 4-28 0,4 0-22 0,-2-4-38 16,4 2-34-16,-2-3-30 0,0-2-43 0,0 0-49 0,-3-4-62 15,5 2-79-15,-1-9-230 0,2-4-663 16,2 3 294-16</inkml:trace>
  <inkml:trace contextRef="#ctx0" brushRef="#br0" timeOffset="20820.4147">4467 8017 12 0,'0'0'278'16,"0"0"-11"-16,17 1-10 0,-17-1-16 0,16 0-13 15,-4 1-16-15,6 3-14 0,-2-4-8 0,1 0-15 16,4 0-10-16,-5 2-11 0,4-2 7 0,5 0-19 16,-6 1-8-16,2-1-9 0,-1 0-4 0,5-1-11 15,-9 1-11-15,1 0-13 0,-2 0-6 0,0 4-9 16,-4-7-8-16,-11 3-7 0,20 0-2 0,-20 0-8 15,15 3-7-15,-5-2-2 0,-10-1-15 0,0 0-17 0,17 2-17 16,-17-2-14-16,0 0-20 0,6 9-17 0,-6-9-26 16,0 0-35-16,0 0-42 0,0 0-39 15,-21 20-57-15,12-17-211 0,9-3-512 0,-20 10 227 16</inkml:trace>
  <inkml:trace contextRef="#ctx0" brushRef="#br0" timeOffset="21014.2549">4545 8208 80 0,'0'0'266'16,"0"0"-13"-16,0 0-14 0,34 1-15 0,-19 0-16 15,5-2-15-15,-1 1-15 0,6 0-15 0,2 1-13 16,1 0-12-16,2 3-13 0,-1-2-12 0,2-1-13 16,-1 3-5-16,0-1-13 0,-5 1-9 0,-1-1-5 15,-5-3-15-15,1 3-23 0,-3-3-30 0,-2 4-34 16,0-3-41-16,-4 2-44 0,-11-3-41 15,21-2-248-15,-12 2-441 0,-9 0 196 0</inkml:trace>
  <inkml:trace contextRef="#ctx0" brushRef="#br0" timeOffset="21481.5708">5559 7820 126 0,'0'0'272'0,"0"0"-23"0,0 0-26 15,0 0-18-15,0 0-19 0,0 0-11 0,0 0-16 16,0 0-7-16,-30 18-10 0,20-8-7 0,-1 1-7 0,-1 2-5 16,-1 2-9-16,0-4 6 0,-4 6-5 0,2 3-23 15,-3-2-4-15,3 4-7 0,-1-2-5 16,1-3-3-16,2 4-5 0,2-5-8 0,4-1-1 15,-1 0-7-15,2 2-2 0,0-6-5 0,3 4-2 0,2 0-6 16,-2 1 1-16,3-2-6 0,4-2 0 0,-1-1-1 16,6 3 4-16,2-3 1 0,1-2-6 0,1 0-1 15,1-1-3-15,4-1-3 0,1 1 1 0,5-1-1 16,1-3-5-16,-6 0 0 0,-1-3-1 0,2 1 2 16,-2-2-3-16,-2 0-4 0,-2-2 0 0,2 1 1 15,-3-4 1-15,-2-1 1 0,-4 2-3 0,1-2 5 16,4-3-1-16,-8 1-5 0,-4 8 1 0,8-16-1 15,-8 16-2-15,-5-18-3 0,2 9-1 0,-3-1 1 16,-1 3-4-16,-4-4-1 0,2 4-2 0,-4-3 3 16,2 7 5-16,-3-2-11 0,2 4 4 0,-2-3 2 0,14 4-12 15,-22 0-15-15,8 3-15 0,2-2-11 16,12-1-28-16,-19 1-28 0,19-1-31 0,-15 7-37 16,9-2-37-16,6-5-51 0,0 0-234 0,-3 11-536 15,3-11 238-15</inkml:trace>
  <inkml:trace contextRef="#ctx0" brushRef="#br0" timeOffset="21668.958">5957 8241 236 0,'0'0'283'0,"14"5"-25"0,-14-5-23 0,7 4-15 0,-7-4-18 16,6 9-8-16,-6-9-20 0,2 12-8 15,-2-12-17-15,-3 17-14 0,3-3-11 0,-6 1-10 0,0-2-13 16,0 2-8-16,-2 0-7 0,-2 1-7 0,-5 5-9 15,-1 0-14-15,-2-1-34 0,-2-2-43 16,-1 2-61-16,0 1-48 0,2-3-61 0,0 3-239 16,-1-4-464-16,-1-2 206 0</inkml:trace>
  <inkml:trace contextRef="#ctx0" brushRef="#br0" timeOffset="22677.9991">3963 9330 29 0,'0'0'244'0,"0"0"-13"0,6-15-9 0,-6 15-11 0,0 0-15 15,0 0-12-15,6-11-8 0,-6 11-9 16,0 0-11-16,6-7-7 0,-6 7-10 0,0 0-3 0,0 0-8 16,0 0-7-16,8-5-6 0,-8 5-8 15,0 0-8-15,0 0-12 0,0 0-13 0,0 0-2 16,0 0-12-16,0 0-7 0,0 0-2 0,0 0-6 0,0 0 0 16,0 29-6-16,0-29 4 0,-3 17 0 0,3-6-5 15,-3 3-2-15,1 0 1 0,2 0 0 0,-1-1 0 16,1 5-2-16,0 0 0 0,0-4 2 0,0 3 2 15,-3 0-3-15,3 1 2 0,0-2 3 0,0 1-2 16,0 1 1-16,3 0 3 0,-3 0 1 0,-3 1-1 16,6-4 6-16,-6 3-8 0,6-2 2 0,-2-1 1 15,-2 1 3-15,-2-1-6 0,6-3 7 0,-3 5-13 16,1-4 2-16,-1 0-3 0,2 3 7 0,-2-6 0 16,0 5-8-16,0-15-4 0,0 23 6 0,-2-14-5 0,2-9 2 15,0 18 4-15,2-10-8 0,-2-8-3 0,0 18-2 16,0-10 0-16,0-8-4 0,-2 13 1 15,2-13-3-15,-1 14-1 0,1-14 2 0,-3 9-6 16,3-9 6-16,-3 11 2 0,3-11-6 0,-8 8 8 0,8-8-1 16,-12 7 0-16,2-4-2 0,10-3 4 0,-18 4 0 15,6-1 2-15,-1-3-3 0,13 0 5 0,-27 0 6 16,10-3-8-16,2 3-2 0,1-3 1 0,-3 2 0 16,2-3-2-16,0 1 2 0,-1-3 0 0,3 2 7 15,-2-3-8-15,1 2-4 0,5 0-1 0,-4-2 1 16,2 0-2-16,4 0-2 0,-5 0 1 0,5-3-9 15,-2 2-2-15,0-4-24 0,1 0-36 0,1-2-37 16,5-2-47-16,-4 1-46 0,5-1-49 0,-2-4-62 0,3-5-86 16,-2 1-318-16,8-2-757 0,-4-3 334 15</inkml:trace>
  <inkml:trace contextRef="#ctx0" brushRef="#br0" timeOffset="22889.8684">3883 9031 100 0,'1'-10'307'0,"-1"10"-18"0,6-14-20 16,-3 4-24-16,-3 10-23 0,3-14-24 0,-3 14-14 16,5-10-24-16,-5 10-14 0,6-8-19 0,-6 8-21 15,0 0-27-15,0 0-25 0,0 0-36 0,0 0-41 16,0 0-48-16,0 0-60 0,10 23-250 0,-10-23-411 15,5 12 183-15</inkml:trace>
  <inkml:trace contextRef="#ctx0" brushRef="#br0" timeOffset="23392.0207">4697 9604 59 0,'0'0'261'0,"0"0"-10"0,0 0-7 0,15 8-20 16,-15-8-17-16,19 2-16 0,-7-2-18 0,3 0-16 16,5 3-13-16,5-3-17 0,-4 2-11 0,-2 0-14 15,7-2-7-15,-7 4-19 0,2-3-20 0,1 0-39 16,-1 0-42-16,-2 3-48 0,-1-4-56 0,2 3-73 15,-1-3-144-15,1-3-373 0,-4 3 165 0</inkml:trace>
  <inkml:trace contextRef="#ctx0" brushRef="#br0" timeOffset="23225.857">4679 9442 187 0,'0'0'301'0,"0"0"-6"0,20 0-12 15,-20 0-9-15,19 0-18 0,-10-2-11 0,7 2-8 0,-4 0-15 16,3-4-13-16,-1 8-11 0,-14-4-24 0,26 0-9 15,-11-4-17-15,3 4-9 0,-3 0-15 0,2-1-13 16,-1 1-5-16,-4 0-16 0,1 0 2 16,-13 0-17-16,18 5-11 0,-9-5-5 0,-9 0-17 0,14 2-16 15,-14-2-34-15,0 0-22 0,13 4-17 0,-13-4-23 16,0 0-36-16,0 0-38 0,0 0-40 0,0 0-44 16,-21 18-59-16,11-15-216 0,10-3-546 0,-24 8 242 15</inkml:trace>
  <inkml:trace contextRef="#ctx0" brushRef="#br0" timeOffset="23967.7921">5374 9091 56 0,'-6'-10'307'0,"6"10"-13"0,-6-11-10 16,6 11-13-16,-6-11-18 0,6 11-16 0,-6-8-11 15,6 8-17-15,-4-8-21 0,4 8-17 0,0 0-12 16,-9-8-15-16,9 8-16 0,0 0-19 0,0 0-13 16,0 0-9-16,0 0-7 0,0 0-9 0,0 0-9 15,0 0-1-15,0 0-7 0,0 0-4 0,33 21-5 16,-20-14-5-16,6 0-1 0,5 5-6 0,2-1-1 16,1 3-6-16,8 2 0 0,3-3 0 0,-4 4-7 15,-7-6 2-15,0 0-4 0,-1 0-2 0,0-2-4 16,-1 2-2-16,2 0 4 0,-11-4-2 0,1 0-4 15,-2 3 2-15,-6-7-8 0,1 1 4 0,-1 2-1 16,-3-1-4-16,-6-5 0 0,15 7 4 0,-12-1-3 16,-3-6 2-16,6 12-1 0,-6-12 2 0,-3 12 4 0,3-12 2 15,0 0-2-15,-6 20 6 0,1-8-3 16,0 1 6-16,-1-2 1 0,1 2-1 0,-2-1 2 16,-1-1 4-16,2 5-1 0,-1-1 3 0,1-4-5 15,0 4 7-15,0-2-7 0,0 4 0 0,1-4-3 0,1 1 2 16,-2 1-4-16,0-1-1 0,0-1 0 0,3 2 2 15,-3-1-5-15,2 1 6 0,-2-2-2 0,1 1-7 16,2-2 2-16,0 0 3 0,0-1 7 0,-1 2-9 16,-1-2-2-16,4-4-19 0,1-7-25 0,-3 19-10 15,3-19-25-15,-3 16-24 0,0-7-30 0,3-9-26 16,-5 15-37-16,2-8-39 0,3-7-51 0,0 0-272 16,-6 10-594-16,6-10 263 0</inkml:trace>
  <inkml:trace contextRef="#ctx0" brushRef="#br0" timeOffset="24165.8653">5528 9523 17 0,'0'0'318'16,"0"0"-26"-16,0 0-26 0,13-16-23 0,-1 11-22 0,3 3-17 15,3 2-20-15,1-4-15 0,8 4-17 16,-1-1-17-16,2 2-12 0,3-1-12 0,-1 1-12 15,0 2-12-15,-2-3-22 0,-1 6-35 0,1-5-43 0,-8 1-55 16,-1 2-75-16,1 0-273 0,-1-2-449 0,-1-2 198 16</inkml:trace>
  <inkml:trace contextRef="#ctx0" brushRef="#br0" timeOffset="26007.4571">4017 10714 10 0,'0'0'167'0,"0"0"-1"0,0 0-8 16,0 0 2-16,3-12-5 0,-3 12-9 0,0 0-2 15,0 0 0-15,0 0-1 0,3-10-3 0,-3 10-1 16,0 0-3-16,0 0-4 0,0 0-7 0,0 0-5 16,0 0-5-16,0 0-8 0,0 0-8 0,0 0-7 15,4-9-10-15,-4 9-10 0,0 0-11 0,0 0-7 16,0 0-2-16,0 0-3 0,0 0-5 0,0 0-5 15,0 0-2-15,-10 35-3 0,7-25 0 0,-1 5-4 16,2-3 2-16,1 2-1 0,-2 3-2 0,1-3-2 16,1 4-8-16,1-1 2 0,0 1-5 0,-2-3 1 15,2 3-2-15,2 0 1 0,-2-5-1 0,1 5 6 16,1-2-3-16,2 0-1 0,-2 2-2 0,2-5 8 16,-1-1-1-16,1 2-4 0,-2-4 4 0,1 0 15 15,0 0-18-15,-2-1 0 0,4 1 1 0,-1-2 3 16,-2 4-5-16,-2-12-2 0,6 14 2 0,-5-5 1 15,1 0-1-15,-2-9-7 0,4 15 0 0,-2-8-1 16,-2-7-3-16,4 13 6 0,-4-13-1 0,0 17-1 16,0-17-4-16,2 13 2 0,-2-13 12 0,-2 15-15 15,2-15 3-15,0 11 2 0,0-11-3 0,-4 15 1 0,4-15 2 16,-2 15 0-16,1-9 0 0,1-6 1 0,-8 11 10 16,2-6-10-16,6-5 6 0,-10 10 6 15,4-3 2-15,6-7-2 0,-13 4 10 0,13-4 3 16,-14 5 3-16,5-3 9 0,-1 1 3 0,10-3-6 0,-17 2-2 15,17-2 0-15,-19 2 7 0,8-2-11 0,11 0-6 16,-14 1 5-16,14-1 0 0,0 0-9 16,-23-1-1-16,23 1-7 0,-16 0 5 0,16 0 1 0,-15-4-4 15,15 4-6-15,-18-3 0 0,18 3-4 0,-15-3 3 16,15 3-7-16,-15-5-4 0,8 0-10 0,7 5-14 16,-14-8-32-16,5 3-18 0,2-2-26 0,-1-4-16 15,1 3-23-15,1 0-32 0,6 8-38 0,-12-23-43 16,9 9-51-16,-1-3-290 0,2 1-635 0,2-3 282 15</inkml:trace>
  <inkml:trace contextRef="#ctx0" brushRef="#br0" timeOffset="26236.9264">3957 10436 135 0,'5'-14'297'0,"-1"2"-15"0,-1 4-19 16,2-2-17-16,-5 10-20 0,3-13-22 0,-3 13-21 15,6-8-21-15,-6 8-18 0,0 0-10 0,6-7-15 16,-6 7-8-16,0 0-28 0,0 0-22 0,0 0-33 16,19 14-33-16,-19-14-47 0,5 17-49 0,-1-9-53 0,0 9-241 15,1-5-427-15,-1 3 189 0</inkml:trace>
  <inkml:trace contextRef="#ctx0" brushRef="#br0" timeOffset="26512.6253">4458 10847 14 0,'0'0'280'15,"14"0"-14"-15,-14 0-7 0,22-3-16 16,-4 1-10-16,-3 0-14 0,4 1-11 0,8-1-19 0,0 0-6 16,0-1-19-16,3 6-15 0,-3-3-11 0,-2-3-11 15,-4 3-12-15,0 0-8 0,-3 0-16 0,-2-1-8 16,0 2-6-16,-1-1-7 0,0 3-2 0,-4-2-17 16,-11-1-1-16,18 3-14 0,-8-5-16 0,-10 2-17 15,13 2-25-15,-13-2-22 0,8 5-36 0,-8-5-41 16,0 0-54-16,0 0-59 0,0 0-228 0,0 0-499 15,-25 16 221-15</inkml:trace>
  <inkml:trace contextRef="#ctx0" brushRef="#br0" timeOffset="26690.2699">4572 11014 8 0,'15'9'266'0,"-15"-9"-20"16,25-3-7-16,-10 3-21 0,3-3-19 0,1 2-13 15,7 1-20-15,-3 0-8 0,6 1-21 0,-11-1-13 16,9 0-13-16,-8 3-13 0,3 0-29 0,-4-3-33 0,0 4-41 16,-3-3-39-16,-2 0-48 0,4-1-71 15,-17 0-164-15,21-1-353 0,-9 0 157 0</inkml:trace>
  <inkml:trace contextRef="#ctx0" brushRef="#br0" timeOffset="27250.5074">5708 10740 80 0,'0'0'229'0,"-10"-12"7"0,-1 4-7 0,2 1-7 0,-3 1-11 16,-5-1-11-16,2-1-14 0,-3 3-14 0,0 0-5 16,0 1-23-16,0 1-11 0,2 0-15 0,-1 3-13 15,2-1-6-15,-3 6-17 0,8-3 1 0,-2-1-17 16,3 3-4-16,0 3 1 0,0-1-11 0,3 5-7 16,0-4-4-16,0 3-4 0,6-10-3 0,0 21-4 15,3-8 2-15,3 3-5 0,-1-4-3 0,5 2-4 16,2 1 2-16,5 1-5 0,0-1 3 0,3 1-6 15,-4 1 0-15,1-5-2 0,4 6 1 0,-1-3-4 16,3 1 2-16,-4-2-3 0,4 0-1 0,-6 0-4 16,0-4 3-16,-2 1 0 0,0-1-2 0,-2-2 3 15,-1 0-5-15,-5-1 2 0,2 1-3 0,-6-3 4 16,-3-5-1-16,8 11 1 0,-8-11 1 0,-2 13 0 16,2-13-3-16,-12 8 2 0,12-8 1 0,-16 4 10 15,4-4-9-15,-3 1 1 0,2-1-3 0,-4 0 3 16,1-1 1-16,0 1-6 0,-1 0 7 0,1-4-1 15,5 3 6-15,-2-4 9 0,2 3 8 0,11 2 8 0,-14-10 2 16,8 6 16-16,6 4-1 0,-5-10-12 16,5 10-1-16,0-18 2 0,0 18 1 0,9-21-3 15,-2 10-1-15,4-2-7 0,1-1-4 0,9-3-4 0,3 2-3 16,-4-2-2-16,12-7-2 0,2 4-22 0,0 0-21 16,-10 5-17-16,3 3-21 0,-3 0-26 0,-2 3-33 15,-5 2-36-15,-1 1-50 0,-1-2-65 16,-7 4-276-16,-1 0-590 0,-7 4 262 0</inkml:trace>
  <inkml:trace contextRef="#ctx0" brushRef="#br0" timeOffset="27440.2979">6203 11098 204 0,'5'7'244'16,"-2"3"-12"-16,-2-3-12 0,-1-7-13 0,5 20-16 15,-5-11-11-15,0-9-17 0,-14 23-14 0,4-9-16 16,-5 3-9-16,-1-1-13 0,-2 0-18 0,-6 4-22 16,-4 1-40-16,-4 2-47 0,10-5-56 0,-4-1-70 15,-14 3-213-15,7 1-382 0,-7 0 169 0</inkml:trace>
  <inkml:trace contextRef="#ctx0" brushRef="#br0" timeOffset="28394.0513">4041 12073 88 0,'7'-8'281'0,"-7"8"-10"0,8-5-2 0,-8 5-19 15,7-7-16-15,-7 7-13 0,0 0-26 0,0 0-24 0,0 0-15 16,11-7-16-16,-11 7-17 0,0 0-12 0,0 0-13 16,0 0-3-16,6 21-13 0,-5-14-6 15,4 4-10-15,-5 0 0 0,1 4-7 0,2 3-3 0,2-5-5 16,-4 3 9-16,4-2-13 0,-4 4-5 0,3-4-5 15,-1 4 12-15,0-5-14 0,0 4 4 0,2-4-11 16,-2 5 1-16,0-3-2 0,0 3-1 16,1-4 1-16,-2 1 1 0,-1 3-7 0,2-7 2 0,-1 6-4 15,-1-9 2-15,2 7-2 0,-3 2 0 0,0-4-4 16,0-1 14-16,2 1-13 0,-2-2-5 0,0-11 1 16,0 23 5-16,1-13-3 0,-1-1-1 15,0-9-6-15,-1 20 3 0,1-20-1 0,0 21 1 0,-2-14-1 16,2-7-3-16,-4 16 6 0,-1-10 0 0,5-6-2 15,-7 14 6-15,1-8-1 0,-3 1 2 0,-4-1 5 16,5-1 1-16,-2 1-3 0,1-2 2 0,9-4 8 16,-26 3-8-16,13 1 6 0,1-3 2 15,12-1-4-15,-24 0-5 0,12 0 4 0,12 0-2 0,-24-5 0 16,14 5-9-16,-2-3 9 0,12 3-3 0,-24-6 20 16,11 1-29-16,2 1 5 0,1-2 0 0,-2 2-2 15,3-1-9-15,9 5-23 0,-20-15-29 0,12 6-25 16,-3-3-32-16,2-1-45 0,-1-3-65 0,2 1-56 15,1-2-333-15,2-9-652 0,2 1 288 0</inkml:trace>
  <inkml:trace contextRef="#ctx0" brushRef="#br0" timeOffset="28595.0614">3989 11769 206 0,'6'-12'289'16,"1"0"-24"-16,-1 3-19 0,0 3-14 0,1-1-30 0,-1-4-18 16,-6 11-18-16,8-8-21 0,-8 8-15 0,10-1-8 15,-10 1-17-15,0 0-23 0,17 6-33 0,-17-6-40 16,12 13-51-16,-9-6-61 0,6-1-64 0,-6 5-187 16,7 0-383-16,-3-2 170 0</inkml:trace>
  <inkml:trace contextRef="#ctx0" brushRef="#br0" timeOffset="28881.3336">4625 12161 60 0,'0'0'289'0,"0"0"-22"0,0 0-21 16,0 0-13-16,12 5-14 0,-12-5-14 0,15 3-12 15,-4-3-3-15,4 0-19 0,0 3-8 0,2 0-12 16,0-2-14-16,1 0-8 0,1-1-10 0,-4 0-18 16,4 0 1-16,2 2-11 0,-3-2-7 0,-3 1-5 15,3-1-10-15,-3 0-9 0,1 0-3 0,-5 2-9 16,-11-2 8-16,24 0-19 0,-15 0-3 0,1 2-18 16,-10-2-18-16,13 2-24 0,-13-2-22 0,11 1-25 15,-11-1-23-15,0 0-27 0,0 0-44 0,0 0-26 16,0 0-61-16,0 0-184 0,0 0-474 0,0 0 210 15</inkml:trace>
  <inkml:trace contextRef="#ctx0" brushRef="#br0" timeOffset="29061.9786">4670 12301 28 0,'0'0'253'0,"0"0"-14"15,27 4-8-15,-14-8-16 0,2 4-10 16,3 0-12-16,2 0-16 0,-1 0-10 0,5 0-15 0,-2 0-17 15,2-3-11-15,-4 3-13 0,6 0-12 0,-6-2-10 16,-2 2-11-16,1 0-15 0,-6 2-29 0,2-2-41 16,-4 3-35-16,-11-3-53 0,21-3-58 0,-12 1-230 15,-9 2-415-15,19-2 184 0</inkml:trace>
  <inkml:trace contextRef="#ctx0" brushRef="#br0" timeOffset="29785.8842">5620 12140 171 0,'0'0'202'16,"0"0"-1"-16,0 0-4 0,0 0-8 0,0 0-9 16,0 0-6-16,24 13-13 0,-24-13-8 0,18 0-10 15,-6-2-11-15,-12 2-11 0,27-1-8 0,-14-3-9 16,4 2-5-16,-1 0-9 0,3 0-8 0,1 0-7 16,-2-2-4-16,-2 0-7 0,5 1-4 0,-9-2-2 15,6-3-8-15,-3 3-1 0,0-1-3 0,-3-5-1 16,-2 3-9-16,2-2 0 0,-3 1-5 0,-3 1-2 0,0-2-4 15,-3 3-4-15,-3 7-3 0,0-21-4 16,-2 10 1-16,2 11-4 0,-10-16 3 0,1 7-6 16,-2 0 10-16,0 3-11 0,-1-1-1 0,-8-1 0 15,1 5 1-15,-5-4-2 0,-3 3 3 0,3 3-3 0,0 0 4 16,-2-1-6-16,0 4 13 0,7-1-12 0,-1 4 2 16,3 1-1-16,-1-3 0 0,0 4-2 0,7 2 7 15,-2-1-7-15,1 1-1 0,4-2 0 0,1 6 2 16,1-6 1-16,2 3 1 0,4-10 1 0,-5 18-2 15,5-9 2-15,0-9-2 0,9 22-2 0,-1-13 3 16,-3-1-1-16,6 2 1 0,2 1 0 0,1-7-1 16,2 5 1-16,4-4-4 0,-4-1 1 0,5 2 7 15,-2-3-9-15,4-1-2 0,0 0 4 0,4-2-1 16,0 2 1-16,-2-6 0 0,-4 2 2 0,5 2-3 16,-7-2 2-16,-1-1 3 0,0-1 5 0,-3 2 3 0,1 0 10 15,-2 1 0-15,-14 1 5 0,21-2-1 16,-21 2 7-16,17 2-19 0,-9 1 0 0,-8-3 11 15,12 2-15-15,-6 4-1 0,-6-6 6 0,12 13-10 16,-9-5 6-16,1 0-3 0,2 6 3 0,-3-2 8 16,0 6-5-16,-1 0 7 0,-1-1-3 0,1 4-3 15,2-3 9-15,-4-4 0 0,0 2 5 0,2 2-1 16,1 2 1-16,-3-4-9 0,1-1 2 0,-1 2 3 16,0-1-9-16,0-6 2 0,0 4-4 0,2 1 2 0,-2-15 1 15,-2 18-13-15,1-9 16 0,1-9-6 16,-3 17-4-16,3-17-21 0,0 14-30 0,0-14-20 15,-2 15-27-15,2-15-44 0,0 9-47 0,0-9-53 0,0 0-54 16,-4 12-274-16,4-12-603 0,0 0 267 0</inkml:trace>
  <inkml:trace contextRef="#ctx0" brushRef="#br0" timeOffset="30025.8751">6536 12444 202 0,'0'0'297'0,"0"0"-30"0,0 0-23 16,15 4-21-16,-15-4-15 0,0 0-17 0,3 7-16 16,-3-7-16-16,-3 13-14 0,3-13-13 0,-5 18-14 15,-1-11-7-15,-3 4-13 0,-1-1-7 0,-3 5-7 16,1-2-8-16,-5 5-28 0,-2-3-37 0,-1 4-59 15,1-3-65-15,3 0-76 0,-7 1-233 0,11-6-457 16,0-4 202-16</inkml:trace>
  <inkml:trace contextRef="#ctx0" brushRef="#br0" timeOffset="32707.0487">6517 1259 106 0,'0'0'197'0,"0"0"-8"16,0 0-4-16,6-10-12 0,-6 10-4 0,0 0-11 15,0 0-7-15,0 0-1 0,0 0-5 0,0 0 0 0,0 0-15 16,0 0-7-16,0 0-9 0,0 0-11 0,0 0-12 16,0 0-10-16,0 0-7 0,0 0-10 0,0 0-3 15,0 0-7-15,0 0-2 0,0 0-2 0,0 0-3 16,0 0 1-16,11 22-3 0,-11-22-1 0,2 8 2 16,4-3 2-16,-6-5 11 0,13 7 0 0,-4-1 0 15,3-2-1-15,6-1-7 0,-1 1 2 0,2-3-6 16,-1 3 3-16,3-7-7 0,-2 6 0 0,6-3 0 15,1-4-8-15,-4 3 9 0,-4 1-12 0,1-3-4 16,-1 0-2-16,-4-4 7 0,2 6-2 0,-7-2 3 16,7 0-6-16,-7-1 13 0,2 0-15 0,-2 1 0 15,-2-3-2-15,-7 6-2 0,12-12 0 0,-12 12-11 16,8-12 0-16,-4 5-6 0,-4 7 2 0,3-15 5 16,-3 15-12-16,-7-14 4 0,7 14-2 0,-9-13 0 15,3 6 1-15,-5 1 11 0,1-4-12 0,-5 4 11 16,0 2-17-16,-1 1-4 0,-4-1 4 0,-2 0 6 0,0-5 5 15,-5 4-10-15,0 1 8 0,3 1-7 16,-3-1 0-16,8 4 1 0,-5-1 4 0,4 1 11 0,3-1-18 16,-1 3-2-16,3-2 2 0,0 0-2 0,3 1 0 15,0 3 3-15,12-4-5 0,-16 7 9 0,8-3-10 16,8-4 4-16,-12 13 1 0,8-8 1 0,4-5 3 16,-2 15-5-16,2-15 1 0,2 13 2 0,-2-13 7 15,12 16-4-15,-3-7 15 0,3 3-14 0,5-5-1 16,-5 0-1-16,6 0 1 0,8 3 1 0,-7-5-3 15,0 1 14-15,8-3-12 0,2 2-2 0,-6-3-5 16,4 6 5-16,-3-8-4 0,3 1 5 0,-9 0 0 16,0-2 0-16,0 1 21 0,-2 0-21 0,-2-1-3 15,-3-3 8-15,0 0-5 0,-4 1 2 0,5-1 2 16,-4-2-10-16,1-1 9 0,-9 7-3 0,16-7 1 16,-13 2-5-16,-3 5 7 0,9-8-5 0,-9 8 3 15,10-7 2-15,-10 7-4 0,0 0-6 0,3-5 10 16,-3 5-3-16,0 0-10 0,0 0 9 0,0 0-7 15,0 0 1-15,0 0-1 0,0 0-1 0,0 0 3 16,14 12-4-16,-14-12 3 0,0 13 1 0,0-13 5 16,0 18 3-16,0-9-4 0,0 6 10 0,0 3 0 15,-3-1 4-15,6-1 7 0,-3 6-2 0,0-5 3 16,0 6 5-16,-3-7 4 0,3-1 4 0,3 4 7 0,-8-1-6 16,2-4 10-16,3 3-10 0,-1 0 2 15,-1-3 1-15,4-1-1 0,-2-2-4 0,0 2 2 16,1-3 3-16,-1-10-9 0,0 21 0 0,3-12-3 0,-1-2-2 15,-2-7-2-15,0 15-5 0,0-15 3 16,0 14 0-16,3-4-1 0,-3-10-2 0,0 14-10 16,0-14-21-16,0 11-25 0,0-11-31 0,3 11-26 15,-3-11-26-15,0 0-32 0,3 13-42 0,-3-13-52 0,0 0-46 16,0 0-302-16,0 0-645 0,0 0 287 0</inkml:trace>
  <inkml:trace contextRef="#ctx0" brushRef="#br0" timeOffset="33225.8133">7556 1325 25 0,'0'0'284'0,"0"0"-12"0,0 0-13 0,-7-5-16 16,7 5-11-16,0 0-13 0,0 0-10 0,0 0-9 15,0 0-12-15,0 0-6 0,0 0-9 0,0 0-5 0,0 0-6 16,0 0-11-16,0 0-6 0,0 0-18 15,0 0-8-15,0 0-17 0,0 0 1 0,0 0-12 16,41-10-13-16,-26 10 5 0,3-1 1 0,2 1-11 0,-1 1 5 16,8-1-8-16,-11 0 4 0,15-1-1 0,-7 1-4 15,5 1-3-15,-4-1-3 0,2 0-9 0,-2 0 5 16,5 0 2-16,-15 3-7 0,3-1 2 0,0-4-2 16,1 2 2-16,-4 0-5 0,-3-3-5 0,-2 6 7 15,-10-3-3-15,20 0-1 0,-11 2-3 0,-9-2-1 16,16 0-5-16,-16 0-4 0,0 0-3 0,14-2-3 15,-14 2-3-15,0 0 2 0,0 0-8 0,0 0-1 16,13 0-2-16,-13 0 0 0,0 0-8 0,0 0-8 16,0 0-20-16,0 0-21 0,0 0-35 0,0 0-24 15,0 0-15-15,0 0-24 0,0 0-8 0,0 0-21 16,0 0-20-16,0 0-35 0,0 0-37 0,-33 15-35 16,33-15-58-16,-19 5-213 0,8-3-611 0,-5-1 270 15</inkml:trace>
  <inkml:trace contextRef="#ctx0" brushRef="#br0" timeOffset="33542.1285">7623 1549 30 0,'0'0'252'16,"-3"7"-1"-16,3-7-16 0,0 0-6 0,0 0-13 0,0 0-10 15,0 0-9-15,0 0-11 0,0 0-8 0,26 6-10 16,-16-6-10-16,-10 0-4 0,22 0-9 0,-2 0 0 16,-1 0-2-16,0 0-7 0,8 0 11 15,-1 0-13-15,1 2 5 0,1-6-3 0,-4 4-12 0,4 0 5 16,-3-1-5-16,5 2-9 0,-10-1-5 0,-1 0-4 16,0 0-13-16,1 0-3 0,-4 0-11 15,-1-1-5-15,-1 1-12 0,-14 0-3 0,16 0-8 0,-16 0-10 16,13 0-7-16,-13 0-36 0,12 1-24 0,-12-1-43 15,0 0-25-15,11 4-28 0,-11-4-32 0,0 0-57 16,0 0-71-16,-20 14-93 0,20-14-216 0,-16 0-639 16,16 0 284-16</inkml:trace>
  <inkml:trace contextRef="#ctx0" brushRef="#br0" timeOffset="40953.2928">8839 1193 40 0,'0'0'190'0,"0"0"-16"0,-6-7-4 0,6 7-14 15,0 0-12-15,0 0-8 0,0 0-9 0,0 0-9 16,0 0-7-16,0 0-3 0,0 0-1 0,0 0 4 16,0 0-6-16,0 0-4 0,0 0-5 0,0 0-4 15,0 0-7-15,0 0-8 0,0 0-3 0,0 0-11 16,0 0-3-16,10-21-2 0,-10 21-9 0,9-5-1 16,-9 5-6-16,9-8-1 0,-2 1-7 0,-1 2-3 15,5-2-6-15,-2 2 0 0,-2-3 1 0,8 1-5 0,-1 0-3 16,-4 0-1-16,2 0-6 0,-2 2 6 15,-1 3-6-15,2-4 1 0,-2 2-1 0,1 0-5 16,-1 0-3-16,-9 4 3 0,14-4-4 0,-14 4 1 0,13-2-1 16,-13 2-2-16,12 0 2 0,-12 0-4 0,0 0 4 15,0 0-4-15,13 2 0 0,-13-2 0 0,8 8 1 16,-8-8-2-16,6 8 0 0,-6-8 5 0,0 0-4 16,3 18 1-16,-3-18 4 0,-3 12-7 0,3-12 3 15,0 12 3-15,0 0 2 0,0-12-2 0,-3 15-4 16,3-15 8-16,-5 19-2 0,-1-8-2 0,3-3 4 15,0 3-1-15,-4-2 0 0,1 2 3 16,0 1-4-16,-1 1 6 0,-2-2-5 0,0 2 2 0,1-1 4 16,-1-1 0-16,2 1-2 0,-2 0 3 0,-5 0 1 15,1-1 0-15,1-1-1 0,2-2-2 0,-4 5 1 16,2-5-1-16,2 2 4 0,-4-1-4 0,-1 0-1 16,5 2 3-16,-2-4-3 0,2 2 1 0,-1 0-3 15,5-7 2-15,-4 5-4 0,10-7 1 0,-9 4 1 16,9-4-3-16,-11 7 3 0,11-7-2 0,-9 6 3 15,9-6-3-15,0 0 7 0,-5 9-3 0,5-9 5 16,0 0 3-16,0 0 7 0,0 0 2 0,0 0-1 16,0 0 0-16,0 0-3 0,0 0 0 0,0 0-1 15,0 0-1-15,41-4-4 0,-24 0 12 0,2 3-12 16,9 2 2-16,-4-4-3 0,5-2 2 0,-3 6 0 0,3-2 2 16,1-2-5-16,1 3 3 0,-1-3-1 0,-2 3-2 15,-1-1-1-15,4 1 1 0,-4 0-2 16,-2 4-1-16,-1-3-3 0,-1-1-1 0,-10 0 1 15,5 2-1-15,-8-2-2 0,1 0 5 0,-11 0-6 0,18 1-1 16,-18-1-4-16,13 0-11 0,-13 0-17 0,11 0-17 16,-11 0-17-16,0 0-23 0,12 3-31 15,-12-3-24-15,0 0-25 0,0 0-34 0,0 0-67 16,0 0-180-16,0 0-482 0,0 0 213 0</inkml:trace>
  <inkml:trace contextRef="#ctx0" brushRef="#br0" timeOffset="41399.9891">9880 902 29 0,'0'0'210'0,"0"0"-14"0,0 0-4 16,-39 18-11-16,25-10-12 0,1 3-3 0,-2 2-9 15,5 1-10-15,-4-2-6 0,-2 5-6 16,-4 1-7-16,6-1-11 0,3 0-10 0,2-3-5 0,-1 3-11 16,-1 3-7-16,2-5-7 0,3-1-3 0,-1 0-4 15,4-1-4-15,3 0-2 0,-3 0-3 0,6 0 1 16,-3-13-7-16,3 21 2 0,3-13 0 0,-2 5 0 16,8-2 1-16,-1-1-3 0,2 1-5 0,6-1-2 15,-2-3-1-15,2-1-4 0,7-1-4 0,-4 2-3 16,0-1-5-16,-2-5-1 0,2 5-9 0,-4-2 2 15,1-4 0-15,1 1 1 0,-5-2-3 0,-2 2 1 16,-13-1 6-16,20-5-1 0,-10 3 1 0,-1-3-1 16,-9 5-7-16,7-13 1 0,-1 7-7 0,-6 6 4 15,-6-18-5-15,6 18 3 0,-13-18-6 0,3 7-5 16,-2 4 3-16,-5-3-8 0,1 3 8 0,-4 3-3 16,4-3-1-16,0 1-8 0,-1 3 12 0,4-1-5 15,-2 3-3-15,15 1-18 0,-23 1-13 0,13 2-23 16,1 0-19-16,2 3-31 0,7-6-27 0,-14 5-26 15,8 1-50-15,6-6-19 0,0 0-255 0,0 0-519 0,9 18 230 16</inkml:trace>
  <inkml:trace contextRef="#ctx0" brushRef="#br0" timeOffset="41583.197">10355 1284 16 0,'0'0'286'15,"8"5"-30"-15,-8-5-27 0,0 0-23 0,9 8-16 16,-9-8-19-16,-3 12-12 0,3-12-13 0,-6 23-10 0,3-11-12 16,-5 3-12-16,-1 1-10 0,-1 5-8 0,-3-1-8 15,-1 2-20-15,-4-2-57 0,-1 3-82 0,-1-4-94 16,1-1-191-16,-2-5-389 0,-1 0 172 16</inkml:trace>
  <inkml:trace contextRef="#ctx0" brushRef="#br0" timeOffset="42899.9781">11380 946 41 0,'0'0'205'0,"-36"-2"-9"0,36 2-14 16,-22 0-2-16,22 0-16 0,-27 2-8 0,15-2-6 15,-4 2-8-15,2-1-13 0,-5 1-8 0,4-1-9 16,-3 3-8-16,3-3-10 0,-3 1-4 0,6 1-11 0,3-2-4 16,-4 3-12-16,4-3-2 0,-3 1-9 0,12-2-1 15,-18 5-9-15,11-3-4 0,7-2-4 0,-14 5 1 16,5-3-9-16,9-2-1 0,-9 9 2 0,9-9-9 16,-4 6 1-16,4-6-4 0,-6 10-2 0,6-10 4 15,0 0-6-15,0 16 3 0,0-16-4 0,6 12 0 16,-2-5-1-16,2-1-1 0,0 1 1 0,2-1 0 15,2 2-4-15,-2-1 2 0,5 0 0 0,0 0-2 16,-2 0 1-16,4 0 0 0,-2 0 1 0,1-2 0 16,1 5-5-16,-2-4 4 0,0 1-2 0,4-3-2 15,-4 3 1-15,1-1 0 0,-2-2 2 0,0 1-4 16,-1-2 1-16,-2 2 5 0,3 0-5 0,2 0 1 16,-4-3 1-16,-1 4 2 0,2-2-1 0,-5 0 1 15,4 2 0-15,-4-2 3 0,-6-4-2 0,15 11 0 16,-11-9-2-16,-4-2 9 0,14 9-11 0,-11-3-2 0,-3-6 4 15,7 8-1-15,-7-8-1 0,2 8 1 16,-2-8 3-16,0 0 0 0,0 0 2 0,-17 22-3 16,8-19 3-16,-7 1 5 0,0 2-2 0,-10-1 4 15,-1-2-9-15,-1 3 5 0,4-6-7 0,-4 4 3 0,1-3-2 16,0-1 0-16,-3 0 2 0,6 1-4 0,-4-2 1 16,6 1 1-16,2 0-4 0,4-1 5 15,2-2-2-15,14 3-1 0,-19-3-2 0,19 3-11 16,-13 0-14-16,13 0-28 0,-12-4-33 0,12 4-40 0,0 0-17 15,0 0-50-15,0 0-236 0,0 0-462 16,33-21 204-16</inkml:trace>
  <inkml:trace contextRef="#ctx0" brushRef="#br0" timeOffset="43279.9101">12088 840 12 0,'0'0'243'0,"2"-8"-21"0,-2 8-18 16,0 0-15-16,0 0-18 0,0 0-10 0,0 0-9 15,0 0-6-15,-36 12-7 0,20-4-5 0,-4 3-4 16,-2 4-6-16,3 0-6 0,-1-1-8 0,1 3-9 16,2 0-1-16,-2 4-13 0,7 0-4 0,-1 1-4 15,-1-2-5-15,8 5-3 0,-1-1-2 0,4-1-5 16,3 0-4-16,0 0 5 0,3-1-4 0,4 3-9 16,-2-4 3-16,5 3-3 0,1-4-11 0,8-1 4 15,-4 1-2-15,3-4-5 0,3 2-5 0,-6 0 0 16,2-2-6-16,-6-4-29 0,4-4-24 0,-2 0-36 15,-2 3-39-15,-4-6-51 0,-7-5-51 0,17 11-304 16,-17-11-550-16,11 0 243 0</inkml:trace>
  <inkml:trace contextRef="#ctx0" brushRef="#br0" timeOffset="44383.2159">12399 1190 98 0,'0'0'212'0,"9"-5"-16"0,-9 5-24 0,0 0-15 0,7-7-12 15,-7 7-12-15,0 0-13 0,7-8-12 0,-7 8-5 16,0 0-8-16,9-7-7 0,-9 7-1 15,0 0-8-15,3-9-4 0,-3 9-1 0,0 0 2 16,0 0-2-16,5-13-9 0,-5 13-1 0,0 0 3 0,1-11-2 16,-1 11-3-16,0 0 5 0,0 0-6 0,0 0-1 15,0 0 2-15,0-13-5 0,0 13 1 0,0 0-4 16,0 0 0-16,0 0-5 0,0 0-2 0,0 0-2 16,0 0-3-16,0 0-3 0,0 0-2 0,0 0-4 15,0 0-1-15,0 0-6 0,0 0 1 0,0 0 0 16,0 0-4-16,0 0-2 0,0 0-3 0,0 0 0 15,0 0 0-15,0 0-6 0,0 0 0 16,0 0-1-16,0 0-1 0,0 0-1 0,0 0 10 0,0 0-9 16,0 0-3-16,0 0 8 0,0 0-5 0,2-12 0 15,-2 12 1-15,0 0 9 0,0 0-5 0,0 0 1 16,0 0 6-16,0 0-1 0,0 0 2 0,0 0-1 16,0 0 1-16,0 0-8 0,0 0 10 0,0 0-9 15,0 0-3-15,0 0 5 0,0 0 0 0,0 0-7 16,0 0-2-16,0 0-4 0,0 0 0 0,0 0-2 15,0 0-3-15,0 0 0 0,0 0 5 0,0 0-3 16,0 0 8-16,0 0-13 0,0 0 4 0,0 0-5 16,0 0 2-16,0 0 2 0,0 0 4 0,0 0 8 15,24 13-4-15,-24-13 6 0,15 3 1 0,-3-1-1 16,-1 2 0-16,6-3-1 0,-2-1-3 0,3 0-1 0,0 0 14 16,1 0-13-16,-3-1-2 0,2-3-1 15,-1 1-2-15,-1 3 2 0,0-3 3 0,2 2-1 16,-4-3 0-16,-2-2 4 0,3 2-9 0,0-1 1 15,-5 0 0-15,3-6-3 0,-1 4 0 0,-4 0 14 16,1-5-10-16,-2 5 3 0,-1-2-11 0,0 0 3 16,-1-2 3-16,-4 0 3 0,4 2-5 0,-5 9-3 15,1-21-1-15,-1 21 5 0,-6-16-7 0,5 5 3 16,-5 2-4-16,-5-2 1 0,1 4-1 0,-7-3 5 0,1 1-9 16,-3 4 9-16,-5-6-2 0,0 4-3 0,-3 1 10 15,2 1-4-15,-2 3-2 0,7-2-3 16,-2 3-5-16,1 0 9 0,2 1-8 0,1 1 4 15,0-1-1-15,0 1 12 0,2 3-13 0,5-1 1 0,1 0-3 16,-4 2 4-16,4 2-4 0,2-1 3 0,-3 1 2 16,5 3 0-16,-2-2-6 0,7 2 9 0,-4-1-3 15,5-9 3-15,-1 20 2 0,1-20-2 0,6 20 1 16,-5-7-2-16,10-2 2 0,-2 0-4 0,2-1 12 16,3 0-13-16,-1 1 1 0,7 0 7 0,4-2-1 15,-1 0 0-15,3 0-2 0,-1-3-2 0,-1-1 4 16,-3 0-3-16,3 0-3 0,-3-4 6 0,2 1-2 15,-2-1 3-15,-4 2-6 0,1-2 4 0,-3-2-2 16,1 1 3-16,-6-3-4 0,-10 3 7 0,20-1-3 16,-10-2 0-16,-10 3-4 0,15-3 8 0,-15 3-3 15,11-2 0-15,-11 2 13 0,9-5-20 0,-9 5-1 16,0 0-3-16,0 0 16 0,0 0-15 0,0 0-2 16,0 0-2-16,13 6 3 0,-13-6 2 0,0 0-4 15,0 0 12-15,-6 19-14 0,6-19 9 0,-7 21-3 16,7-11-2-16,-5 2 7 0,4 3 5 0,-1 1 3 0,2 0 3 15,-1 1 9-15,1-2 0 0,0 1 5 16,1 2-5-16,-1-2 9 0,2 0-5 0,-1 0-3 16,2-1 9-16,-1 0-13 0,-2 1 6 0,4-4-5 15,-3-1 2-15,1 2 3 0,-1-2-17 0,-1-11 11 0,6 13 0 16,-3-2 0-16,-3-11 2 0,2 10-5 16,-2-10-25-16,3 14-18 0,-3-14-24 0,3 8-23 15,-3-8-19-15,0 0-27 0,1 11-18 0,-1-11-35 16,0 0-58-16,0 0-58 0,0 0-239 0,0 0-573 0,0 0 254 15</inkml:trace>
  <inkml:trace contextRef="#ctx0" brushRef="#br0" timeOffset="44792.0528">13244 687 170 0,'0'0'188'0,"0"0"-14"0,0 0-11 15,20 4-14-15,-20-4-7 0,11 6-5 0,-11-6-7 16,9 6-6-16,-1 3-6 0,1-2-6 0,-2 7-6 15,2-2-2-15,2 3-7 0,2 6-1 0,-2 1-2 16,2 2-7-16,0-3 4 0,-4 3-5 0,2 4-4 16,-2-4 0-16,0 0-2 0,-2 3-6 0,1-1 0 15,-1-2-4-15,-2 1-6 0,0-3-1 0,0 3-4 16,-4-4-4-16,2-1 0 0,-3-3-3 0,-1 6-8 16,1-7 10-16,-3 1-14 0,-3-3-5 0,2 3 10 15,-2-4-16-15,0 2-1 0,-3-5-1 0,1 4 1 16,1-3-3-16,-4-1 4 0,-1 1-18 0,3-1-28 15,-3 0-21-15,5-5-33 0,-2 1-40 0,3-1-39 16,6-5-38-16,-12 8-57 0,12-8-215 0,0 0-496 16,0 0 220-16</inkml:trace>
  <inkml:trace contextRef="#ctx0" brushRef="#br0" timeOffset="45162.9634">13921 1117 123 0,'8'-7'286'0,"-8"7"-29"0,12-5-17 16,-12 5-25-16,13-6-13 0,-5 5-18 0,-8 1-13 0,17-4-11 16,-8 2-8-16,-9 2-9 0,20 0 1 0,-10 0-16 15,-10 0-8-15,23 0-4 0,-11 0-5 16,-12 0-4-16,19-3-10 0,-19 3-1 0,21-2-3 0,-11 2-8 15,1 2-4-15,-11-2-7 0,19 0-1 0,-7 0-6 16,0 0-5-16,-2 3-1 0,-10-3-12 0,24 0-6 16,-12 0 1-16,2 0-5 0,-14 0-2 0,20 0-8 15,-8 0 1-15,-12 0-3 0,18 0-3 0,-9 2 9 16,-9-2-16-16,15 0-2 0,-15 0 13 0,12 0-17 16,-12 0 2-16,9 4-6 0,-9-4-9 0,0 0 10 15,0 0-3-15,15-1-14 0,-15 1-8 0,0 0-14 16,0 0-14-16,0 0-13 0,6 6-11 0,-6-6-24 15,0 0-19-15,0 0-40 0,-24 9-32 0,14-5-37 16,10-4-64-16,-20 2-187 0,8 0-511 0,12-2 226 16</inkml:trace>
  <inkml:trace contextRef="#ctx0" brushRef="#br0" timeOffset="45459.9675">14012 1288 48 0,'0'0'269'0,"0"0"-13"0,21-4-17 15,-21 4-12-15,20-4-18 0,-9 4-13 0,4 0-6 16,0 4-17-16,2-8-10 0,-1 4-12 0,2 0-3 16,0 4-11-16,0-4-8 0,1 0-9 0,-1 0-1 15,3 0-13-15,-2 0-5 0,-1 4-9 0,-1-4-8 16,2 0 0-16,-1 0-14 0,-2 0-2 0,-4 0-4 15,3 0-14-15,2 0-1 0,-17 0-11 0,19 1 1 16,-9 0-5-16,-10-1-7 0,14 0 0 0,-14 0-15 16,12 1-25-16,-12-1-19 0,0 0-24 0,0 0-26 0,13 0-30 15,-13 0-21-15,0 0-22 0,0 0-33 16,0 0-39-16,0 0-227 0,11-11-492 0,-11 11 219 16</inkml:trace>
  <inkml:trace contextRef="#ctx0" brushRef="#br0" timeOffset="45963.0323">14642 1087 2 0,'0'0'288'0,"3"-8"-21"0,-3 8-11 0,6-7-19 15,-6 7-15-15,0 0-11 0,10-9-8 0,-10 9-14 0,7-7-15 16,-7 7-7-16,6-8 1 0,-6 8-24 0,9-9-10 15,-3 3-7-15,-6 6-9 0,8-11-7 0,-8 11-5 16,7-10-9-16,-1 0-8 0,-1 3-6 0,2 2-10 16,-1-3-9-16,0 1-4 0,-6 7-4 0,9-13-5 15,-3 7-2-15,-6 6-3 0,7-12 0 0,-7 12-6 16,8-7 1-16,-8 7-5 0,0 0-3 0,6-8-11 16,-6 8 5-16,0 0-8 0,0 0-7 15,0 0-1-15,0 0-5 0,0 0 12 0,0 0-14 0,0 0 1 16,0 0-3-16,0 0 1 0,0 0 2 0,0 34-8 15,-2-24 3-15,1 5-2 0,-4-1 2 0,4 3 0 16,1 0 5-16,-3 1-3 0,3 6 4 0,-2-4-1 16,2 2 3-16,-1 2 7 0,1-6 0 0,0 2-5 15,1 2 8-15,-1-4-1 0,2-4 8 0,-2 5-8 16,0-1 11-16,0 0-6 0,0-1 9 0,3-3-5 16,-2-1 2-16,-1-2 2 0,0 2-1 0,2 3 4 15,-2-8 2-15,0-8 2 0,4 18-3 0,-4-18-6 16,0 13 19-16,0-13-16 0,0 0-10 0,2 10 0 15,-2-10-1-15,0 0-1 0,0 0-2 0,1 10 3 16,-1-10-3-16,0 0 0 0,5 11 2 0,-5-11-6 0,0 0 3 16,0 0-8-16,1 11-8 0,-1-11-36 15,0 0-35-15,0 0-39 0,0 0-47 0,0 0-49 16,0 10-58-16,0-10-89 0,0 0-266 0,0 0-670 16,0 0 297-16</inkml:trace>
  <inkml:trace contextRef="#ctx0" brushRef="#br0" timeOffset="49971.014">7763 2509 137 0,'9'-7'230'0,"-9"7"-10"0,11-7-9 16,-11 7-9-16,10-7-7 0,-10 7-11 0,9-5-14 15,-9 5-11-15,0 0-9 0,9-5-8 0,-9 5-12 16,0 0-14-16,0 0-9 0,0 0-8 0,11-2-13 16,-11 2-4-16,0 0-13 0,0 0-7 0,0 0-6 15,0 0-3-15,0 0-3 0,0 0-1 0,2 16-2 16,-2-16 2-16,0 15-4 0,0-15-5 0,0 0 1 15,0 19 2-15,0-19-4 0,-2 12-7 0,2-12 4 16,-8 15-4-16,5-7-3 0,3-8-2 0,-3 10 2 16,3-10-8-16,-3 16 0 0,3-16 5 0,-3 13-9 0,3-13-10 15,-4 13-17-15,4-13-24 0,4 13-30 16,-4-13-37-16,6 15-37 0,-6-15-46 0,9 7-35 16,-2-5-246-16,-7-2-504 0,20 3 223 0</inkml:trace>
  <inkml:trace contextRef="#ctx0" brushRef="#br0" timeOffset="50163.6947">8168 2577 50 0,'0'0'320'0,"0"0"-15"16,1-8-20-16,-1 8-25 0,0 0-28 0,0 0-21 0,0 0-23 16,0 0-14-16,0 0-26 0,0 0-15 0,0 0-10 15,-21 23-12-15,15-16-8 0,-4 5-10 0,1-1-10 16,0 1-9-16,-2 3-5 0,4 0-10 0,-2-3-22 15,3 0-30-15,-1 1-33 0,1-2-50 0,-2 4-52 16,4-5-63-16,2 1-250 0,2-11-478 0,0 15 212 16</inkml:trace>
  <inkml:trace contextRef="#ctx0" brushRef="#br0" timeOffset="55748.0123">8060 3571 79 0,'0'0'213'15,"0"0"-8"-15,8-5-4 0,-8 5-1 0,0 0-7 16,0 0-7-16,0 0-11 0,0 0-11 0,7-6-14 16,-7 6-11-16,0 0-17 0,0 0-10 0,0 0-14 15,0 0-6-15,0 0-3 0,0 0-6 0,0 0-7 16,-19 22-8-16,19-22-3 0,-14 12-5 0,8-5-5 15,2 1-1-15,4-8-5 0,-9 13-1 0,6-7-6 16,3-6 0-16,-8 11-5 0,8-11-1 0,-6 11-7 16,6-11 3-16,-3 9-2 0,3-9 6 0,-3 11-9 15,3-11-3-15,0 0 1 0,0 16-3 0,0-16 0 16,0 0-6-16,6 15-8 0,-3-8-15 0,-3-7-28 0,8 9-25 16,-8-9-18-16,12 10-38 0,-6-9-28 0,1 3-29 15,-7-4-24-15,20 2-37 0,-8-2-160 0,-12 0-426 16,22-6 189-16</inkml:trace>
  <inkml:trace contextRef="#ctx0" brushRef="#br0" timeOffset="55920.5535">8242 3659 199 0,'0'0'244'0,"0"0"-12"0,0 0-9 0,0 0-18 16,5-5-15-16,-5 5-22 0,0 0-19 0,0 0-14 16,0 0-15-16,0 0-9 0,0 0-10 0,0 0-11 15,0 0-6-15,-2 24-7 0,2-24-6 0,0 0-7 16,-6 23-7-16,0-14-6 0,3 4-5 0,-1-4-2 15,1 4-5-15,0 1-5 0,-3-2-32 0,1 3-35 16,4-5-51-16,-2 1-55 0,3-11-76 0,-11 17-163 16,8-8-409-16,3-9 182 0</inkml:trace>
  <inkml:trace contextRef="#ctx0" brushRef="#br0" timeOffset="58325.3317">8208 5134 123 0,'0'0'242'0,"6"-7"-5"0,-6 7-6 0,0 0 0 16,6-7-7-16,-6 7-5 0,0 0-9 0,0 0-13 16,0 0-6-16,0 0-26 0,0 0-13 0,3-10-21 15,-3 10-15-15,0 0-11 0,0 0-11 0,0 0-11 16,0 0-7-16,0 0-8 0,0 0-7 0,0 0-3 16,0 0-6-16,0 0-7 0,-6 32-2 0,6-32-2 15,-3 12-6-15,3-12-5 0,0 14 3 0,0-14-2 16,-5 12-4-16,5-12-5 0,5 11 0 0,-5-11-2 0,-5 13 2 15,5-13-3-15,5 13-1 0,-5-13-2 16,3 14 2-16,-3-14-1 0,3 17-14 0,0-12-23 0,-3-5-27 16,3 13-32-16,1-6-35 0,-4-7-29 15,6 13-40-15,0-9-37 0,-6-4-61 0,11 1-160 16,-11-1-476-16,13 0 210 0</inkml:trace>
  <inkml:trace contextRef="#ctx0" brushRef="#br0" timeOffset="58525.3343">8421 5189 259 0,'6'-6'281'0,"-6"6"-14"16,0 0-22-16,0 0-23 0,0 0-29 0,0 0-16 15,0 0-19-15,0 0-14 0,0 0-12 0,0 0-15 16,0 0-6-16,6 21-13 0,-6-21-7 0,-3 14-10 16,3-14-5-16,-3 19-9 0,3-8-5 0,0 1-4 15,-3 4-6-15,3-2 0 0,-3 0-6 0,6 0-6 16,-6 1-20-16,3 1-30 0,0-2-43 0,-3 1-55 15,0-3-61-15,6 3-94 0,0-4-145 0,-3-4-442 16,6 2 196-16</inkml:trace>
  <inkml:trace contextRef="#ctx0" brushRef="#br0" timeOffset="60888.7121">8379 6765 11 0,'0'0'256'16,"0"0"-8"-16,9-5-6 0,-9 5-12 0,0 0-8 15,0 0-11-15,0 0-10 0,0 0-14 0,11-4-11 16,-11 4-24-16,0 0-16 0,0 0-9 0,0 0-10 0,0 0-15 16,0 0-6-16,0 0-10 0,0 0-8 15,0 0-6-15,0 0-1 0,3 20-6 0,-3-20-6 0,3 11 3 16,-3-11-6-16,3 13-8 0,-3-13-1 0,0 12-3 15,0-12-3-15,3 14-4 0,-2-7-1 0,-1-7-1 16,3 13-9-16,-3-13 1 0,3 14-2 0,0-6 3 16,-3-8-8-16,3 13-5 0,-3-13-12 0,7 12-14 15,-4-6-19-15,-3-6-25 0,12 12-24 0,-6-6-22 16,2-4-19-16,-8-2-14 0,16 1-7 0,-16-1-12 16,20-3-1-16,-8-2-2 0,-2 0-3 0,3-2 2 15,1 0 6-15,1-4 26 0,-2 4 5 0,1-4 19 16,-2 2 33-16,-2-2 18 0,0 3 26 0,2-2 28 15,-4 2 19-15,1 2 16 0,-3-1 20 0,1 2 20 16,-7 5 17-16,12-9 14 0,-12 9 8 0,8-10 2 16,-8 10-4-16,6-5-9 0,-6 5-13 0,0 0-10 15,0 0-9-15,0 0-10 0,0 0-5 0,0 0-9 0,0 0-4 16,0 0-2-16,13 18-5 0,-13-18-1 16,0 14-5-16,3-4-3 0,0 3-1 0,-3 0-5 15,3 3-1-15,0-1-22 0,1-4-30 0,-1 4-40 16,0 1-48-16,0-2-53 0,8-3-86 0,-2 1-177 0,1 0-467 15,7 1 208-15</inkml:trace>
  <inkml:trace contextRef="#ctx0" brushRef="#br0" timeOffset="63219.9859">8619 8110 63 0,'0'0'257'0,"0"0"-9"0,0 0-3 15,0 0-8-15,0 0-11 0,0 0-17 0,0 0-16 16,0 0-21-16,0 0-14 0,0 0-20 0,0 0-13 0,0 0-14 16,0 0-6-16,0 0-7 0,0 0-6 15,0 0-7-15,0 0-6 0,0 0-8 0,9 19 1 16,-9-19-9-16,0 0-5 0,0 15-1 0,0-15-7 15,3 11-4-15,-3-11-1 0,0 13-3 0,0-13-3 0,5 16-5 16,-5-9 6-16,0-7-4 0,3 13-3 16,0-6-4-16,-3-7-10 0,6 17-15 0,-3-12-19 15,0 2-27-15,-3-7-23 0,7 12-29 0,-7-12-23 0,6 8-26 16,-6-8-26-16,14 4-23 0,-14-4-23 0,16-1-207 16,-16 1-456-16,15-10 202 0</inkml:trace>
  <inkml:trace contextRef="#ctx0" brushRef="#br0" timeOffset="63385.9756">8822 8159 202 0,'0'0'214'0,"11"-10"-3"0,-11 10-1 0,0 0-11 16,6-4-13-16,-6 4-19 0,0 0-18 0,0 0-18 15,0 0-12-15,0 0-13 0,0 0-5 0,0 0-10 16,0 0-8-16,0 0-7 0,-3 28-7 0,3-28-4 16,-3 18-11-16,0-7-2 0,-3 2-6 0,1 0-4 15,2-2-5-15,0 2-21 0,0 1-35 0,-1 1-43 16,1-1-47-16,0-4-50 0,3 2-221 0,0-12-411 15,0 17 182-15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5:29.0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12834 1152 68 0,'0'0'148'0,"0"0"-15"0,0 0-7 0,0 0-8 0,0 0-8 16,0 0-14-16,0 0-8 0,0 0-12 16,0 0 0-16,0 0-3 0,0 0-2 0,0 0-1 15,5-8 0-15,-5 8-3 0,0 0 3 0,0 0 2 16,0 0 0-16,0 0-4 0,0 0-1 0,0 0-1 0,0 0-6 16,0 0-2-16,0 0-2 0,5-8-5 0,-5 8-1 15,0 0 1-15,0 0-4 0,0 0 1 0,0 0-2 16,0 0 1-16,3-13 0 0,-3 13 5 15,0 0 0-15,0 0 2 0,0 0-6 0,0 0 4 0,0 0 1 16,0 0-1-16,0 0 2 0,0 0-5 0,6-6-1 16,-6 6 0-16,0 0-6 0,0 0 9 0,0 0-13 15,0 0-6-15,0 0-1 0,0 0-2 0,0 0-1 16,0 0-4-16,0 0-3 0,0 0-1 0,0 0-4 16,0 0-2-16,0 0-3 0,0 0 0 0,0 0-6 15,0 0 2-15,0 0 1 0,0 0-2 0,0 0 0 16,0 0-1-16,0 0-1 0,0 0 3 0,0 0-4 15,0 0 0-15,0 0 0 0,0 0 0 0,0 0-3 16,0 0 14-16,0 0-11 0,0 0 0 0,-7 37 3 16,7-37 0-16,0 0 1 0,-2 9 3 0,2-9 3 15,-1 11-3-15,1-11 2 0,0 0-3 0,-4 12 6 16,4-12 0-16,0 12-1 0,0-12 4 0,0 0 0 16,0 13 3-16,0-13-4 0,-2 11 3 0,2-11 9 15,0 0-14-15,0 14 3 0,0-14 2 0,0 0 8 16,0 17-10-16,0-17-3 0,0 10-1 0,0-10 1 15,0 0 4-15,0 14-2 0,0-14-4 0,0 0 3 16,0 12-3-16,0-12 1 0,0 0 0 0,0 0 6 16,0 13 6-16,0-13-12 0,0 0 7 0,0 13-6 15,0-13 2-15,0 0 3 0,0 11-12 0,0-11 6 16,0 0 0-16,0 0-6 0,2 13 6 0,-2-13-1 0,0 0 0 16,0 0 3-16,0 0-3 0,-2 15 0 15,2-15 4-15,0 0 0 0,2 8-9 0,-2-8 8 16,0 0 0-16,0 13 2 0,0-13 3 0,0 0-4 15,5 10-1-15,-5-10 5 0,0 0-5 0,2 13-4 0,-2-13 2 16,0 0 0-16,1 8 1 0,-1-8 6 16,0 0-16-16,0 0 6 0,0 0-1 0,3 10-2 15,-3-10 6-15,0 0 5 0,0 0-7 0,-3 14 0 0,3-14-3 16,0 0 7-16,3 10 1 0,-3-10 1 0,0 0-4 16,0 0 4-16,0 0 0 0,2 11-3 15,-2-11 0-15,0 0 5 0,0 0-5 0,0 0-2 16,0 0 7-16,0 12-3 0,0-12-2 0,0 0 2 0,0 0 1 15,0 0-5-15,0 0-2 0,0 13 2 0,0-13 0 16,0 0 2-16,0 0-3 0,0 0 3 0,0 0-6 16,-2 14 5-16,2-14-2 0,0 0 6 0,0 0-2 15,0 14 0-15,0-14-9 0,0 0 15 0,0 0-11 16,0 0 1-16,0 10-3 0,0-10 4 0,0 0-1 16,0 0 1-16,0 0-2 0,0 15 1 0,0-15 0 15,0 0 1-15,0 0-5 0,0 0 1 0,-3 9 1 16,3-9 0-16,0 0-2 0,0 0-1 0,0 0 4 15,0 0-3-15,0 0 0 0,0 0 0 0,0 15 2 16,0-15-5-16,0 0 2 0,0 0-2 0,0 0 8 16,-1 11-2-16,1-11 5 0,0 0-6 0,0 0 1 15,0 0 2-15,-2 11-2 0,2-11-1 0,0 0 1 16,0 0 0-16,0 0 2 0,0 0-1 0,-5 11-3 16,5-11 2-16,0 0-1 0,0 0 1 0,0 0-3 15,0 0 0-15,0 12 0 0,0-12 3 0,0 0 1 16,0 0 1-16,0 0-1 0,-6 8-1 0,6-8 1 15,0 0-8-15,0 0 9 0,0 0-5 0,-6 9 4 16,6-9 2-16,0 0 1 0,0 0 2 0,0 0 0 16,0 0-4-16,-9 4 1 0,9-4 0 0,0 0 5 0,0 0-2 15,0 0 1-15,-11 5 4 0,11-5-5 0,0 0-1 16,0 0-2-16,-9 3 7 0,9-3-2 0,0 0 1 16,0 0-3-16,-15 3-2 0,15-3 0 0,0 0 0 15,-16 0-1-15,16 0 2 0,0 0-5 0,-15 0 0 16,15 0 1-16,0 0-3 0,-18 1-2 0,18-1 5 15,0 0-3-15,-13-1-4 0,13 1 2 0,0 0 1 16,0 0 0-16,-17 0-1 0,17 0 1 0,0 0 1 16,-15-3 2-16,15 3-1 0,0 0 1 0,0 0 2 15,-19 3-3-15,19-3 1 0,0 0-2 0,0 0 2 16,-15-4 0-16,15 4-1 0,0 0 0 0,-13-4 2 16,13 4 0-16,0 0 0 0,0 0 2 0,-11-3-2 15,11 3-1-15,0 0 8 0,0 0-8 0,0 0-1 16,-16-3 0-16,16 3-2 0,0 0 1 0,0 0 4 15,-8-5-1-15,8 5 1 0,0 0-2 0,0 0 0 16,-9-5-1-16,9 5 0 0,0 0 1 0,-10-6 1 16,10 6-2-16,0 0-1 0,-9-5 5 0,9 5-6 15,0 0-2-15,-12-5 1 0,12 5-2 0,0 0 0 16,-12-6-2-16,12 6 0 0,-9-7 2 0,9 7 1 0,0 0-2 16,0 0-1-16,-12-2 4 0,12 2 1 0,0 0 2 15,0 0 0-15,0 0 2 0,-13-5 1 16,13 5 6-16,0 0-7 0,0 0 0 0,0 0-1 15,0 0 0-15,0 0 4 0,0 0-1 0,0 0-1 16,0 0 4-16,0 0-8 0,0 0 1 0,0 0 2 16,0 0-1-16,0 0-2 0,0 0-2 0,0 0-1 0,0 0 2 15,0 0-6-15,0 0-2 0,0 0 7 16,0 0-12-16,0 0-10 0,0 0-18 0,0 0-31 0,0 0-26 16,0 0-48-16,0 0-9 0,0 0-36 0,0 0-44 15,0 0-20-15,0 0-34 0,-15 10-52 16,15-10-74-16,-12 5-352 0,12-5-820 0,-12 1 363 0</inkml:trace>
  <inkml:trace contextRef="#ctx0" brushRef="#br0" timeOffset="-3055.6566">12490 2233 203 0,'0'0'289'0,"0"0"-21"0,0 0-28 0,4 6-23 16,-4-6-24-16,0 0-19 0,0 0-18 0,0 0-17 16,0 0-13-16,-1 16-9 0,1-16-10 0,0 0-6 15,-8 14-8-15,8-14-2 0,-4 13-5 0,-1-3-4 16,5-10-5-16,-3 14-1 0,3-14-6 0,-7 15-3 16,7-9-7-16,0-6-1 0,-3 14 3 0,3-14-10 15,-2 18-7-15,2-18-4 0,2 14-1 0,1-4-6 16,-3-10 3-16,0 13-7 0,0-13-3 0,6 14 11 15,-2-8-16-15,1 4 14 0,-1-2-15 0,1-1-7 0,-5-7-24 16,10 15-20-16,-6-10-24 0,-4-5-30 16,8 10-23-16,-8-10-20 0,6 5-20 0,-6-5-21 0,7 7-18 15,-7-7-59-15,0 0-161 0,0 0-439 16,20-12 195-16</inkml:trace>
  <inkml:trace contextRef="#ctx0" brushRef="#br0" timeOffset="-2858.3403">12745 2324 90 0,'0'0'280'0,"11"-3"-21"16,-11 3-25-16,0 0-22 0,0 0-23 0,0 0-19 15,0 0-13-15,0 0-11 0,3 18-10 0,-3-18-10 16,0 15-7-16,-1 0-5 0,-1-1-13 0,2-1-10 16,0 5-9-16,0-1-6 0,2 1-7 0,-1 0-8 15,1 6-3-15,1-1-4 0,-3 1-2 0,6-1-11 16,-6 2-22-16,0 0-45 0,-3-3-58 0,0 0-72 15,-2 0-289-15,2-7-483 0,-1-1 214 0</inkml:trace>
  <inkml:trace contextRef="#ctx0" brushRef="#br0" timeOffset="2720.4975">12689 3681 105 0,'0'0'252'15,"0"0"-21"-15,0 0-20 0,0 0-22 0,0 0-15 16,0 0-17-16,0 0-9 0,0 0-12 0,0 0-3 0,-9 20-9 16,9-20-11-16,-7 8-5 0,7-8-6 0,-7 14-6 15,2-9-7-15,5-5-6 0,-7 9-9 16,4-1-4-16,3-8-6 0,-9 14-5 0,9-14-9 0,-8 6 0 15,8-6-5-15,-3 11-6 0,3-11-2 16,0 0-2-16,-6 14-4 0,6-14 3 0,-1 11-7 16,1-11 3-16,0 0-4 0,7 13-3 0,-4-6-16 15,-3-7-19-15,14 11-22 0,-7-8-20 0,2 0-31 0,-3 2-21 16,4 1-27-16,2-2-24 0,2-8-16 0,-14 4-50 16,25 0-140-16,-14-4-392 0,3 2 173 0</inkml:trace>
  <inkml:trace contextRef="#ctx0" brushRef="#br0" timeOffset="2886.2669">12879 3781 61 0,'6'-7'240'0,"-6"7"-9"0,0 0-10 0,0 0-18 0,0 0-17 15,0 0-18-15,0 0-17 0,0 0-16 0,0 0-8 16,0 0-9-16,0 0-10 0,0 0-12 0,-18 26-7 16,18-26-11-16,-9 14-6 0,9-4-4 0,-5 1-9 15,2-2-4-15,-3 3-2 0,1 5-16 0,0-5-31 16,1 3-40-16,-2 0-47 0,0-2-65 0,-5 1-238 15,4 1-415-15,-5-4 183 0</inkml:trace>
  <inkml:trace contextRef="#ctx0" brushRef="#br0" timeOffset="5191.4622">12932 5021 96 0,'0'0'292'0,"0"0"-28"0,0 0-24 0,0 0-26 16,0 0-17-16,-1 11-21 0,1-11-19 0,0 0-14 15,0 0-5-15,0 0-14 0,-2 14-8 0,2-14-8 16,0 0-7-16,-2 11-6 0,2-11-7 16,0 0-8-16,2 13-4 0,-2-13-3 0,0 0-5 0,-2 11-10 15,2-11-4-15,0 0-2 0,2 15-2 0,-2-15-8 16,0 13-2-16,0-13-1 0,3 12-5 0,2-6-6 15,-5-6 1-15,7 14-4 0,-1-6-16 0,-3-3-18 16,-3-5-28-16,12 14-16 0,-7-11-22 0,1 4-20 16,-6-7-25-16,10 6-16 0,-10-6-18 0,17 2-23 15,-8-2-23-15,-9 0-175 0,23-3-407 0,-14 0 180 16</inkml:trace>
  <inkml:trace contextRef="#ctx0" brushRef="#br0" timeOffset="5370.1902">13138 5123 128 0,'12'-12'164'0,"-6"8"2"0,0-1 14 16,-6 5 8-16,9-7 0 0,-9 7 11 0,11-10 0 15,-11 10-4-15,4-7-6 0,-4 7-8 0,0 0-10 16,0 0-22-16,9-8-13 0,-9 8-21 0,0 0 3 16,0 0-25-16,0 0-9 0,0 0-11 0,0 0-8 15,0 0-3-15,6 21-7 0,-6-21-4 0,-3 18-8 16,3-18 0-16,-3 22-5 0,-2-9 0 0,4 5-7 16,-3-2 0-16,1 6-6 0,-2-2-23 0,-1 1-35 15,-1-2-37-15,-5 5-60 0,3-2-73 0,-2 2-291 16,4-8-536-16,-1-1 238 0</inkml:trace>
  <inkml:trace contextRef="#ctx0" brushRef="#br0" timeOffset="7700.5626">13129 6516 152 0,'0'0'278'16,"0"0"-24"-16,0 0-26 0,0 0-23 0,0 0-17 0,0 0-14 15,0 0-8-15,0 0-4 0,0 0-21 0,0 0-5 16,-12 23-6-16,12-23-8 0,0 0-9 0,-4 11-9 16,4-11-5-16,0 10-12 0,0-10-4 15,0 0-5-15,-2 15-8 0,2-15-3 0,0 0-5 0,0 15-5 16,0-15-7-16,2 12 1 0,-2-12-4 0,6 11-5 15,-6-11-2-15,10 11-3 0,-2-5-3 0,-2 1-8 16,1 0-15-16,1-3-25 0,-1 2-23 16,4-1-25-16,2-1-27 0,2 1-12 0,-3-1-34 0,0-3-25 15,-3 2-26-15,9-6-16 0,-3 0-48 0,-7-1-127 16,6-1-407-16,-2-2 180 0</inkml:trace>
  <inkml:trace contextRef="#ctx0" brushRef="#br0" timeOffset="7858.3369">13387 6599 66 0,'8'-9'215'0,"-8"9"-3"0,0 0 0 15,0 0-4-15,0 0-15 0,0 0-11 0,0 0-20 16,0 0-13-16,0 0-16 0,0 0-13 0,0 0-10 16,0 0-7-16,0 0-12 0,0 0-9 0,0 0-6 15,-18 26-5-15,18-26-9 0,-6 15-5 0,6-4-5 16,-2-1-3-16,2-10-3 0,0 24-3 0,0-11-27 16,0 2-35-16,0 1-55 0,-1-2-47 0,2-2-78 15,-1-12-185-15,-6 21-414 0,4-7 184 0</inkml:trace>
  <inkml:trace contextRef="#ctx0" brushRef="#br0" timeOffset="10132.4726">13165 7841 238 0,'0'0'232'15,"0"0"-18"-15,0 0-17 0,0 0-16 0,0 0-18 0,11 4-8 16,-11-4-9-16,0 0-6 0,0 0-7 0,0 0-7 15,0 0-3-15,0 0-10 0,-12 24-5 0,12-24-3 16,-2 10-12-16,2-10-7 0,-6 8-8 0,6-8-3 16,-6 8-3-16,6-8-9 0,-4 13-3 0,4-13-4 15,-2 11-6-15,2-11-4 0,0 13-3 0,0-13-5 16,0 13-1-16,0-13-4 0,5 16 0 0,-4-9-5 16,-1-7-2-16,8 13-10 0,-4-6-18 0,-4-7-23 15,8 17-27-15,-5-13-28 0,-3-4-28 0,10 9-32 16,-4-4-31-16,-6-5-30 0,16 0-221 0,-7 2-456 15,-9-2 202-15</inkml:trace>
  <inkml:trace contextRef="#ctx0" brushRef="#br0" timeOffset="10343.5454">13377 7915 151 0,'0'0'252'15,"0"0"-14"-15,0 0-18 0,0 0-20 16,0 0-19-16,0 0-15 0,0 0-13 0,0 0-7 15,0 0-12-15,0 0-10 0,0 0-14 0,0 0-10 16,-25 22-9-16,22-15-5 0,3-7-11 0,-8 16-5 0,4-9-7 16,2 2-6-16,-2 2-4 0,1 0-3 0,0 3 1 15,0 4-7-15,1-5-6 0,-2 0-13 0,-1 3-25 16,4-1-37-16,-1 0-46 0,-1 0-50 0,2-3-79 16,1 1-191-16,0-13-435 0,-2 25 193 0</inkml:trace>
  <inkml:trace contextRef="#ctx0" brushRef="#br0" timeOffset="12617.3113">13238 9154 11 0,'0'0'239'0,"0"0"-6"0,0 0-9 0,0 0-3 16,0 0-12-16,0 0-19 0,0 0-12 0,0 0-18 0,0 0-16 15,0 0-16-15,12 3-10 0,-12-3-7 0,0 0-8 16,0 0-8-16,-7 18-5 0,7-18-9 15,0 0-3-15,-12 17-7 0,6-9-7 0,0-2-2 16,6-6-3-16,-3 17-7 0,-2-9-3 0,5-8-7 0,-3 17-2 16,3-10-4-16,0-7 4 0,-3 18-7 15,2-6-1-15,-1-4-2 0,2-8-1 0,-1 17-4 16,-2-10-2-16,3-7-12 0,3 21-18 0,-3-21-16 0,1 16-22 16,1-9-23-16,-2-7-24 0,6 12-36 0,-6-12-13 15,9 8-26-15,0-6-33 0,-9-2-207 0,0 0-441 16,22-5 196-16</inkml:trace>
  <inkml:trace contextRef="#ctx0" brushRef="#br0" timeOffset="12812.472">13417 9234 53 0,'0'0'224'0,"0"0"-8"0,0 0-8 0,0 0-13 16,5-10-15-16,-5 10-12 0,0 0-18 0,0 0-10 15,0 0-5-15,0 0-17 0,0 0-8 0,0 0-8 0,0 0-9 16,0 0-10-16,-14 31-6 0,13-21-6 0,1-10-6 15,-5 21-4-15,4-10-7 0,-2 2-4 16,3 0-3-16,0 2-3 0,-2-1-9 0,-1-1-26 0,-1 0-34 16,2 5-51-16,-4-3-50 0,2-1-78 0,-2-3-173 15,3 4-407-15,-3-2 181 0</inkml:trace>
  <inkml:trace contextRef="#ctx0" brushRef="#br0" timeOffset="14964.1514">13334 10497 6 0,'0'0'153'0,"7"-10"-4"16,-7 10 0-16,0 0 6 0,6-9 1 0,-6 9 2 16,0 0-2-16,8-7 0 0,-8 7-3 0,0 0-3 0,0 0-8 15,3-9-11-15,-3 9-15 0,0 0-11 0,0 0-8 16,0 0-8-16,0 0-1 0,0 0-4 0,0 0-8 16,0 0-2-16,0 0-4 0,0 0-3 0,0 0-2 15,-15 29 0-15,15-29-9 0,-2 11 1 0,2-11-1 16,0 13-6-16,0-13 0 0,2 17-4 0,-2-17-4 15,1 14-4-15,-1-14-2 0,3 13-5 0,-1-6 3 16,-2-7-7-16,7 15-1 0,-2-9-9 0,-1 1-14 16,-4-7-19-16,9 11-25 0,-6-4-24 0,-3-7-18 15,12 7-15-15,-12-7-28 0,9 5-13 0,-9-5-20 16,12 2-4-16,-12-2-21 0,0 0-30 0,21-7-135 16,-11 2-378-16,-3-1 168 0</inkml:trace>
  <inkml:trace contextRef="#ctx0" brushRef="#br0" timeOffset="15130.2372">13502 10557 42 0,'0'0'93'0,"12"-11"32"0,-9 6 8 0,3-1 3 15,-6 6 16-15,11-9 5 0,-11 9 9 0,5-9 5 16,-5 9 0-16,5-7-3 0,-5 7-13 0,0 0-11 16,0 0-13-16,0 0-14 0,0 0-12 0,0 0-6 15,0 0-7-15,0 0-8 0,0 0-6 0,0 0-6 16,0 0-7-16,0 0-1 0,-13 32-8 0,11-22-8 0,1 1-13 16,-1-2 0-16,-1 6 4 0,2-1-10 15,-4 1-3-15,4-3-21 0,1 5-31 0,-2 1-39 16,-2-2-58-16,4-1-66 0,-3 0-243 0,-2 0-468 0,4-1 207 15</inkml:trace>
  <inkml:trace contextRef="#ctx0" brushRef="#br0" timeOffset="17212.3086">13604 11934 78 0,'0'0'210'0,"9"-4"-3"0,-9 4-4 0,0 0-6 15,9-8-5-15,-9 8-4 0,0 0-8 0,0 0-11 0,0 0-14 16,8-3-14-16,-8 3-13 0,0 0-15 16,0 0-11-16,0 0-10 0,0 0-6 0,0 0 2 15,0 0-9-15,5 23-5 0,-5-23-5 0,0 0-2 0,-5 16-3 16,5-16-1-16,-3 12-7 0,3-12-4 0,0 17-4 15,0-17-4-15,-1 14-2 0,1-14-3 16,0 18-5-16,1-11-4 0,-1-7 2 0,2 16-4 16,2-8 0-16,-1 2-7 0,3-3-6 0,0 3-22 0,2-3-20 15,-2-2-28-15,0 4-30 0,1-3-27 0,-1-1-30 16,-6-5-25-16,15 7-40 0,-4-3-229 0,-11-4-471 16,19-2 208-16</inkml:trace>
  <inkml:trace contextRef="#ctx0" brushRef="#br0" timeOffset="17402.6204">13899 11983 124 0,'0'0'242'0,"0"0"-11"15,-11-14-13-15,11 14-14 0,0 0-19 0,-7-6-15 16,7 6-18-16,0 0-9 0,0 0-7 0,0 0-14 16,-21 17-15-16,21-17-6 0,-7 10-11 0,2-2-7 15,-1 2-7-15,5 0-9 0,1-10-2 0,-2 22-7 16,1-13-4-16,1 3-5 0,-3-1-18 0,7 1-39 15,-4 0-57-15,2-2-67 0,4-2-93 0,-6-8-155 16,7 16-412-16,1-9 183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5:40.5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8772 9346 13 0,'0'0'257'0,"0"0"-15"16,0 0-19-16,0 0-15 0,0 0-23 0,0 0-11 16,0 0-12-16,0 0-7 0,0 10-12 0,0-10-4 15,0 0-7-15,0 0-10 0,0 0-11 0,0 0-4 16,0 0-5-16,-3 16-10 0,3-16-5 0,0 0-7 16,0 0-7-16,0 0-6 0,-2 13-5 0,2-13-3 15,0 0-8-15,-3 11-3 0,3-11-4 0,0 0-5 16,0 0-4-16,3 15 2 0,-3-15-6 0,2 9-4 0,-2-9-1 15,3 10-17-15,-3-10-20 0,3 10-25 0,-3-10-27 16,2 11-26-16,-2-11-35 0,9 6-29 16,-9-6-29-16,17 1-36 0,-17-1-193 0,16 0-446 0,-16 0 197 15</inkml:trace>
  <inkml:trace contextRef="#ctx0" brushRef="#br0" timeOffset="156.2479">8971 9346 81 0,'0'0'246'0,"0"0"2"0,0 0-6 0,8-7-6 15,-8 7-17-15,0 0-19 0,0 0-18 0,0 0-15 16,6-8-20-16,-6 8-16 0,0 0-11 0,0 0-13 16,0 0-8-16,0 0-10 0,0 0-5 15,-6 32-10-15,6-32-5 0,-5 18-12 0,2-6 1 0,3 0-9 16,-6 2-2-16,3 1-4 0,3-3-2 0,-3 3-10 16,0 2-32-16,-1 0-35 0,4 1-43 0,-3-4-51 15,3 0-54-15,0 2-256 0,3-4-476 0,1 2 211 16</inkml:trace>
  <inkml:trace contextRef="#ctx0" brushRef="#br0" timeOffset="2512.3275">9095 10696 145 0,'0'-9'287'0,"0"9"-11"16,0 0-10-16,0 0-13 0,0 0-21 0,0 0-16 15,0 0-19-15,0 0-25 0,0 0-31 0,0 0-3 16,0 0-22-16,0 0-13 0,0 0-10 0,0 0-6 16,0 0-11-16,0 0-2 0,0 0-9 0,0 0-7 0,0 0-3 15,0 0-6-15,0 0-1 0,0 0-6 16,-10 34-4-16,10-34-1 0,0 17-4 0,0-17-2 15,-3 13-5-15,3-13 3 0,0 18-3 0,3-12-4 16,-3-6-1-16,0 14-2 0,0-14-1 0,-3 11-12 0,3-11-19 16,3 15-17-16,-3-15-21 0,0 13-17 15,0-13-22-15,0 9-22 0,0-9-24 0,0 0-10 16,10 9-17-16,-10-9-22 0,9 0-25 0,-9 0-173 16,0 0-412-16,24-10 182 0</inkml:trace>
  <inkml:trace contextRef="#ctx0" brushRef="#br0" timeOffset="2678.4601">9250 10733 123 0,'11'-5'167'0,"-8"-2"4"0,-3 7 1 16,10-11 3-16,-10 11-3 0,9-3-1 0,-9 3-11 0,6-6-13 16,-6 6-17-16,0 0-12 0,0 0-11 0,0 0-5 15,0 0-7-15,0 0-10 0,10 16-4 16,-10-16-7-16,3 14-5 0,-6-2-5 0,3 0-8 0,-3 2-5 16,3-1-5-16,0-1 0 0,-2 2-4 0,0 0-4 15,-1 0-6-15,0 2-23 0,0-1-26 0,3-1-45 16,-6-1-40-16,6-3-56 0,0 3-236 0,0-13-428 15,3 18 190-15</inkml:trace>
  <inkml:trace contextRef="#ctx0" brushRef="#br0" timeOffset="4679.6792">9203 12060 97 0,'0'0'269'0,"0"0"-24"0,0 0-15 16,0 0-24-16,0 0-20 0,-8 5-14 0,8-5-10 15,0 0-13-15,-3 9-10 0,3-9-7 0,0 0-2 16,-3 13-11-16,3-13-7 0,0 11-9 0,0-11-6 16,0 0-6-16,0 15-9 15,0-15 3-15,0 0-16 0,3 14-8 0,-3-14-5 0,0 0-2 0,3 11-6 16,-3-11-5-16,0 0-2 0,0 15-3 16,0-15-8-16,0 0 2 0,0 13-4 0,0-13-7 0,3 10-15 15,-3-10-28-15,0 0-23 0,2 15-32 0,-2-15-32 16,0 0-34-16,3 8-42 0,-3-8-54 0,0 0-181 15,19-6-453-15,-19 6 202 0</inkml:trace>
  <inkml:trace contextRef="#ctx0" brushRef="#br0" timeOffset="4888.3383">9422 12074 143 0,'0'0'262'15,"10"-2"-17"-15,-10 2-17 0,0 0-6 0,0 0-13 16,0 0-12-16,0 0-12 0,0 0-12 15,0 0-14-15,0 0 0 0,0 0-25 0,-13 32-17 16,10-25-2-16,3-7-14 0,-6 15-7 0,3-10-11 0,3-5-8 16,-5 17-8-16,2-10-4 0,3-7-3 15,-6 20-4-15,0-13-7 0,2 2-16 0,4 2-17 16,-3-2-41-16,0 3-45 0,0-2-53 0,3-10-52 16,-3 16-88-16,3-16-169 0,0 0-467 0,9 10 206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5:52.5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73 18 0,'0'0'153'0,"0"0"-8"0,0 0-5 15,0 0-6-15,0 0-12 0,0 0-4 16,0 0-6-16,0 0-5 0,0 0 0 0,0 0-14 16,12-8-8-16,-12 8-1 0,0 0 2 0,0 0-11 0,0 0-1 15,0 0-2-15,0 0-1 0,8-10-7 0,-8 10-1 16,0 0-3-16,0 0-8 0,7-7-5 15,-7 7-4-15,0 0-4 0,9-6-2 0,-9 6-3 16,8-7-3-16,-8 7-4 0,0 0 0 0,10-4-6 0,-10 4-1 16,12-4-4-16,-12 4 6 0,13-4-4 0,-13 4-1 15,17-4-4-15,-8 2 0 0,-9 2-1 0,19 2 0 16,-7-4-2-16,-12 2 3 0,22 0-6 0,-8-3 2 16,-14 3 0-16,21-2-2 0,-8 4-4 0,-1-2 4 15,0 0-3-15,-12 0-3 0,21 3 4 0,-14-3-1 16,-7 0-2-16,17 2 1 0,-17-2 1 0,10 4-3 15,-10-4-2-15,12 4-1 0,-12-4 2 0,9 4 3 16,-9-4-2-16,9 6-1 0,-9-6-1 0,0 0 2 16,9 8-3-16,-9-8 0 0,5 8 5 0,-5-8-2 15,5 6-1-15,-5-6 2 0,0 0-3 0,3 14 2 16,-3-14-2-16,2 11 4 0,-2-11-2 0,3 11 4 16,-3-11-4-16,1 13 4 0,-1-13 0 0,-1 11-1 15,1-11 1-15,1 13 0 0,-1-13-4 0,0 15 3 16,0-15 0-16,0 11 4 0,0-11 1 0,2 15-1 15,-2-15-2-15,0 16 0 0,0-16-1 0,3 13 1 16,-3-13 0-16,-3 17-1 0,3-17 1 0,-2 14 0 16,1-7-1-16,1-7-3 0,-3 15 2 0,3-15 2 15,-2 16-3-15,2-16 2 0,-3 13-1 0,3-4 0 16,0-9-2-16,-3 11 2 0,3-11-3 0,-5 13 0 16,5-13 2-16,-2 11 0 0,2-11-4 0,-4 14 4 15,1-4 0-15,3-10 0 0,-2 13-2 0,2-13 2 16,-4 15-2-16,4-15 1 0,-5 14 2 0,5-14-2 15,-3 11-1-15,3-11 3 0,-4 13-2 0,1-5 1 16,3-8 0-16,-6 13-3 0,6-13-1 0,-2 17 2 0,-1-10 0 16,3-7 4-16,-1 17-3 0,-1-10-2 0,2-7 0 15,-6 13 2-15,5-3-1 0,-4-2 2 16,5-8-3-16,-4 19 0 0,2-11 3 0,-2 2-2 16,4-10 0-16,-8 14 1 0,5-3-3 0,0-2 4 0,3-9 1 15,-2 15-3-15,0-6-1 0,2-9 2 16,-6 17-1-16,3-8-1 0,3-9-1 0,-3 20 1 15,2-13 3-15,-2 4-3 0,3-11-2 0,-3 20 2 16,0-12 2-16,1 2-2 0,2-10 1 0,-3 18 2 0,3-10-4 16,0-8 1-16,-3 18 1 0,3-9-1 0,-1 2 0 15,1-11 3-15,-2 20-4 0,-1-9 3 0,3-11 0 16,0 19-2-16,0-10 1 0,0-9 2 0,-3 17-2 16,3-7 0-16,-1 1-2 0,1-11 0 0,-3 21 1 15,1-11 1-15,2-10 1 0,-1 19 0 0,-4-10-1 16,5 2 0-16,0-11 1 0,-1 18-1 0,1-5-1 15,-3-2 5-15,3-11-6 0,-2 20 4 0,2-9-4 16,0 0 2-16,-1-1-4 0,1 5 5 0,0-2-2 16,0-13 2-16,-2 19-5 0,2-10 5 0,0 5-2 15,-3-4 1-15,3-10-1 0,3 21-2 0,-3-10 4 16,0 1 1-16,2-2-6 0,-4 3 5 0,2 1-1 16,0 1 2-16,0-3-3 0,0-12 2 0,2 21-4 15,-2-6 4-15,1-2-4 0,1-4 4 0,1 6-3 16,-6-1 0-16,6-3 0 0,-3-1 2 0,0-10 1 15,1 23-2-15,-2-8-1 0,2-4 2 0,-1 1-3 16,0 1-1-16,5 1 2 0,-5 0 1 0,0-4 1 16,0 7-1-16,0-6-2 0,1 3 1 0,-1 0 2 15,0 0-2-15,-1-1 1 0,1-1 0 0,3 1-1 16,-3-2 2-16,0 2 1 0,0-13-1 0,-2 20-1 16,2-7 0-16,2 0 1 0,1-2 1 0,-3 0-2 15,1 3 5-15,1-1-5 0,-4 1 2 0,4 0-1 16,-2-1 2-16,1-2 1 0,-1-11-2 0,3 21-4 15,-3-8 7-15,2 2-4 0,-1-4 1 0,-1 2 0 16,3-4 0-16,-3 5 1 0,2-2-2 0,-2-1 0 16,1 3 0-16,-1-4 1 0,2 5-1 0,1-2-4 15,-2 2 6-15,4-2-6 0,-5-4 4 0,1 6 3 16,-1-6 1-16,2 2-4 0,-1 0 1 0,-1 3-1 0,0-1 3 16,3 0-5-16,-3-2 3 0,2 2 1 15,-2-1-2-15,1-3 1 0,2 2 0 0,-3-11 0 16,2 20 0-16,-2-6 1 0,1 0-1 0,-1-4 2 0,0 0 1 15,4 1 0-15,-4-11-2 0,0 21-2 0,0-11 9 16,2 5-5-16,-2-4 0 0,1 0-2 0,-2 5 0 16,-1-5 0-16,4 4 2 0,-4-1-1 0,2-14 0 15,0 26 0-15,-3-15 3 0,2-1-4 0,0 1 1 16,1-11 1-16,-2 25-2 0,2-11-1 0,2-6 1 16,-2 7 1-16,-2-4 0 0,2 5-1 0,0-1 1 15,0-7-2-15,-3 7 0 0,6-6 1 0,-3 8-2 16,2-3 1-16,-2-14 4 0,0 25-3 0,-2-15 3 15,4 1-4-15,-1 3 1 0,-1-3 0 0,1 4 3 16,-1-15-5-16,0 20 3 0,0-7 0 0,0-2-2 16,0 3 3-16,3-4-1 0,-3 6-2 0,2-4 1 15,-1-2-2-15,-1 4 2 0,3-4 2 0,-3-10-3 16,2 21 3-16,-1-6-1 0,-1-9-2 0,0 10 2 16,0-6-2-16,0 3 1 0,2-3 0 0,1 3 0 15,-3 2-1-15,0-2 1 0,1-1-3 0,-1 1 6 16,0 2-3-16,2-5 0 0,-2 4-3 0,3-2 4 15,-3 0 0-15,1 2-1 0,4 1-1 0,-5-6-4 16,0 6 5-16,0-2 1 0,1 1-2 0,-1-1 2 16,2-1-2-16,-1-1 2 0,2 0-4 0,-3 2 3 15,3 1-2-15,0-3 2 0,-3-1 0 0,2 1 1 16,-2 2-1-16,0-1-3 0,1 3 1 0,1-4 1 0,1 4 0 16,-2-4-2-16,-1-11 2 0,2 20 2 0,2-9-5 15,-4 2 3-15,2-5-2 0,-2 6 4 16,0-14-6-16,1 17 5 0,-1-6-3 0,5-1 0 15,-4 1 0-15,-1-11 2 0,0 20 1 0,3-9-1 0,-1 2 0 16,-1-5-1-16,-1-8-2 0,0 20 2 16,5-6-2-16,-5-7 4 0,3 9-5 0,0-6 5 0,-2 4-3 15,0-2 2-15,-1-1 3 0,3 3-2 16,0-1-2-16,-3-1 0 0,2 2-1 0,-2-4 2 0,3 1-1 16,0 3-1-16,0 0 3 0,-2 0-3 0,-1 1 0 15,2 0 1-15,-1-3-3 0,4 6 2 16,-4-5 1-16,2 2-1 0,-1-2-2 0,-2 5 4 15,1-4 1-15,1 2-3 0,1-1-1 0,0 0 2 0,-3 1-1 16,3-2 0-16,-2 2-1 0,-1 0 3 0,2-3 1 16,2 2-2-16,-1-1-3 0,-3 1 7 0,6-3-3 15,-6 3 0-15,6-2 0 0,-4 1-3 0,1 0 3 16,-2 0 0-16,1 3 0 0,1-4-1 0,-2 0 0 16,1 3 3-16,-1-6-4 0,5 5 4 0,-2-1-2 15,-2-1 1-15,2 1 2 0,-2-3-3 0,2 0-1 16,-2 3 2-16,-1-3 0 0,1 2 3 0,1 1-1 15,-2-3-2-15,4 1 0 0,-4-1 3 0,1 4 0 16,4-3-4-16,-6 3 2 0,1-4-1 0,2 0 1 16,-1-4-1-16,2 4-2 0,-1-2 0 0,-1 1 1 15,2 0-3-15,-4-10 4 0,6 20 2 0,-3-10-2 16,-3-3-1-16,0-7 0 0,5 17 2 0,-4-9-1 16,-1-8 0-16,5 16 2 0,-4-6-3 0,1-2 2 15,-2-8-1-15,4 14-1 0,0-5 1 0,-2 0 4 16,-2-9-3-16,9 17-1 0,-5-10 5 0,2 3 1 15,2-2 0-15,-2-2 0 0,0 1 4 0,0 2-4 16,-2-4 4-16,5-1-1 0,-1 2 0 0,-8-6 3 16,13 11-2-16,-7-9 0 0,1 2-1 0,-7-4 14 15,15 5-7-15,-15-5-2 0,14 6 7 0,-7-3-6 0,-7-3 5 16,14 1-8-16,-14-1 23 0,13 0-19 16,-13 0-1-16,0 0 4 0,18 0-1 0,-18 0-2 15,0 0 7-15,13-1 2 0,-13 1-2 0,0 0 3 16,0 0-5-16,0 0 1 0,12 1 2 0,-12-1-4 0,0 0-1 15,0 0 2-15,0 0-7 0,0 0 10 0,0 0-11 16,0 0-1-16,0 0-3 0,0 0-3 16,0 0-4-16,0 0-1 0,0 0 1 0,0 0 2 15,0 0-2-15,0 0 3 0,0 0-9 0,0 0 1 0,0 0 11 16,-34-10-8-16,34 10-3 0,0 0 0 0,-19 0-1 16,19 0 16-16,0 0-23 0,-20 3 6 0,20-3-2 15,-13 3-2-15,13-3 4 0,0 0 2 0,-14 3-3 16,14-3 0-16,-7 2 2 0,7-2-1 0,0 0-4 15,-12 9 5-15,12-9 10 0,0 0-12 0,-7 11 1 16,7-11-3-16,-5 7 4 0,5-7-2 0,-6 7 1 16,6-7 12-16,0 0-8 0,-3 13-8 0,3-13 0 15,-4 11 3-15,4-11-2 0,0 11 7 0,0-11-3 16,0 0 5-16,1 17-14 0,-1-17 7 0,3 11 2 16,-3-11 2-16,0 11 2 0,0-11-3 0,0 13 2 15,0-13 2-15,2 10-8 0,-2-10 7 0,0 0 11 16,0 17-17-16,1-9 0 0,-1-8 4 0,5 12-4 15,-5-12 5-15,1 11-4 0,-1-11 4 0,2 15-5 16,-2-15 5-16,0 11-6 0,0-11 7 0,3 13-7 16,-3-13 5-16,3 14-1 0,-3-14 2 0,0 13-6 15,0-13 8-15,3 15-4 0,-2-7-8 0,-1-8 12 16,2 13-8-16,-1-3 4 0,-1-10 0 0,3 18-2 16,-2-13 4-16,-1-5 1 0,0 19-7 0,2-14 2 15,-2-5 2-15,3 18-3 0,-2-7 9 0,-1-11-5 16,2 15 1-16,2-8-2 0,-4-7 0 0,3 18-3 15,0-8 7-15,-3-10-6 0,2 18 3 0,-2-11-4 16,0-7 2-16,6 18 2 0,-6-8 2 0,0-10 8 16,1 16-12-16,1-8 3 0,-2-8-11 0,3 19 9 15,-2-7-2-15,1-1 6 0,-1 0-7 0,-1-11 6 0,3 18-4 16,-1-7-5-16,-1-1 8 0,2 3-2 16,0 1 1-16,-3-4 3 0,3 5-5 0,-3-2-6 0,0 0 6 15,3 2 11-15,-3 0-14 0,2-2 0 16,-2 1 7-16,3 1-4 0,-3-2 5 0,0 1-6 0,1 0 0 15,1-1 1-15,-2 2 2 0,3-1-7 0,-3 0 0 16,3 1 8-16,-3-2-4 0,1 4 8 0,-1-3 16 16,0-3-24-16,3 6-2 0,-3-3 4 15,2 0-4-15,-2 1 5 0,0 0 0 0,0 0-1 0,0-1 2 16,0 1-7-16,1 3 2 0,-1-5 18 0,3 1-12 16,-3 3-7-16,2-4-6 0,-2-1 9 0,1 1 0 15,3 2 3-15,-4 0 0 0,2-1-3 16,-1-1-3-16,-1 2 3 0,0-1 4 0,3-5 0 0,-3 8-4 15,0-3 2-15,2 0 1 0,-2 0 0 0,1 0-3 16,-1 3-2-16,0 0 3 0,0-5 0 0,2 5-3 16,-2-3 3-16,0 5-2 0,3-5-2 0,-6 1 8 15,6-3-4-15,-6 3-1 0,3 0-4 0,0 0 4 16,3-1-2-16,-6 0 1 0,3-2 5 0,3 4 0 16,-6-3-5-16,1 0 3 0,2-1 0 0,0 5-2 15,0-6 1-15,0 4 1 0,0-1-3 0,0-1 6 16,-1-2-2-16,2 3-3 0,-1 2 4 0,2-2 6 15,-2-1-9-15,3-1-1 0,-3 0-7 0,0 4 7 16,1-6 1-16,1 4 0 0,-2-3 0 0,3 2 3 16,-6-2-3-16,6 3-1 0,-3-3 2 0,3 2 0 15,-2 3-3-15,-1-4 6 0,3 0-4 0,-3 1 0 16,2 0-4-16,-1-1 8 0,4 1-6 0,-5-2 4 16,0 3 12-16,1-4-16 0,-2 4-4 0,2-3 1 15,-1 2 2-15,3 0 6 0,-3 2 1 0,2-4-3 16,-1 2 2-16,1 1-2 0,1 1-3 0,-3-2 1 15,0-2-3-15,0 2 3 0,0-2-1 0,0-11 15 16,3 25-15-16,-3-14-1 0,0 4-1 0,3-3 12 16,-2 2-5-16,1 1-4 0,2-2 1 0,-4-2-1 15,2 2 1-15,-1 0-6 0,4 2 5 0,-4 1 0 0,1-3 2 16,-2-2-1-16,4 4 7 0,-4-3-9 0,2 2 15 16,1 2-17-16,-2-1-1 0,1 0-1 0,-1 0 7 15,2 1 1-15,-2 0 2 0,1-5-5 0,1 7 2 16,-2-4 0-16,1 1-1 0,1-1 2 0,-2-1-1 15,-1 0 1-15,2 3-3 0,-2-3 0 0,1 4 1 16,-1-4-7-16,0 2 8 0,0 1-3 16,0 0-1-16,3-1 3 0,-6 0 5 0,6 3-5 0,-6-4 5 15,3 3-4-15,0-1 9 0,0-1-10 0,0 1-6 16,-1 1 3-16,-1 0 2 0,2 0 0 0,0 1-1 16,-1-1 18-16,1 0-20 0,-3 1 2 15,3-2-1-15,-2 3 2 0,2-5 1 0,0 4 0 0,0-1 1 16,0-3 3-16,0 3-2 0,2 0 0 0,-2-3-1 15,3 2-3-15,-3 3 13 0,1-4-6 0,1-1-10 16,-2 3 2-16,1-3 4 0,2 1 1 0,-3-1 0 16,2-1 1-16,-1 4-4 0,2-4 4 0,-3 1-4 15,0 2 1-15,3-3-4 0,-1 1 2 0,2-2 2 16,-2 4 1-16,-2-2 4 0,3 0-1 0,-3 0-6 16,0 4 3-16,0-3-4 0,0-2 5 0,-3 5-1 0,3-3 0 15,-2-3 1-15,1 0 0 0,1 6-8 16,-3-2-1-16,1 0 12 0,2 0-6 0,-1-1-1 15,-1 3 3-15,2-2 4 0,0 0-2 0,0-1-6 16,0 1 6-16,0 1-3 0,0 0 5 0,0-3-1 16,2 2-3-16,-1-3 3 0,1 0-2 0,1 2-7 15,0 1 8-15,0-1 2 0,0-1-3 0,-2 0-1 16,4 0 2-16,-1 2-2 0,-2-4-5 0,1 2 7 16,0 0-3-16,0 1-3 0,-3-2 6 0,4 4 0 0,-4-3 1 15,5-1-1-15,-4 2-1 0,1-1-2 0,-1 1 5 16,2 1-2-16,-1-1-2 0,-1 2 1 15,2-3-3-15,-2 0 4 0,2 1-3 0,-3 2 2 16,3-1 0-16,-3-3 0 0,2-1 4 0,-1 3-3 0,2 2 13 16,-3-3-14-16,3 1 0 0,-1 0-4 0,1 0 5 15,-2-1-8-15,1 0 8 0,1 1 3 0,-3 0-3 16,1 1-10-16,-1-3 7 0,2 5 5 0,2-5 13 16,-2 4-13-16,-1-3 1 0,2-1 9 0,-1 2-15 15,-1-3 2-15,2 5 4 0,-1-6-11 0,-1 3 10 16,1-2-3-16,1 3 1 0,-2-4 1 0,1 4 3 15,1 1-10-15,0-2 3 0,-2 0 2 0,2 0 1 16,-1 0 5-16,-1 0 7 0,-1 0-8 0,5 1-1 16,-4-2-17-16,-1 0 16 0,2 2-4 0,1-4 4 15,-2 2-4-15,3 1 9 0,-2 0 0 0,-2 2-2 16,3-1-2-16,-3-4 4 0,4 5-8 0,-2-4 3 16,1-1 10-16,-2 2-2 0,1 2 4 0,-1-5-5 15,2 0-3-15,-3 4 6 0,2-4-1 0,-1 1 3 16,-1 2-2-16,3-2 3 0,-3-11-6 0,-3 25-1 15,3-14-1-15,0 3 2 0,-1-3 2 0,1 2 0 16,1 0 1-16,-1 0-2 0,0-13-2 0,-6 24 1 16,5-10 2-16,1-2-6 0,0 0 1 0,-2 1-4 15,2-2 3-15,-1 6-3 0,-2-7 2 0,1 5 5 16,4-2-3-16,-4 0 1 0,2-1-2 0,-1-1-7 0,1 2 20 16,0-13-20-16,0 24 3 0,-3-15 2 0,3 2-3 15,0 2 6-15,0-13-6 0,0 21 3 16,0-11 4-16,3 1-6 0,-3-11-4 0,-3 23 1 0,3-15 2 15,0 6 5-15,0-14-7 0,3 24 7 0,-3-13-4 16,0 2 0-16,-3 0 2 0,1-2 0 0,2 2-3 16,0 2 3-16,-1-4-5 0,1-11 4 0,-2 19-5 15,0-6 3-15,0 1-14 0,1-1 15 0,-4-2 2 16,5 4-2-16,-3-2 0 0,3-3-1 0,-4 4 1 16,2-1-2-16,2 1-3 0,-3-3 9 0,2 0-8 15,-1 3 5-15,1 3-1 0,-2-7-1 0,0 4 0 16,0 1 0-16,1-8 4 0,2-7-5 0,0 27 2 15,-3-18 10-15,3-9-15 0,-3 20 4 0,2-9-3 16,-1 0 3-16,2-11-3 0,-3 19 9 0,2-12-9 16,1-7 3-16,-6 20-2 0,6-5 2 0,-2-8-1 15,2-7 3-15,-4 18-2 0,2-8 2 0,1-2 1 16,1-8-5-16,-5 17-1 0,4-4-1 0,-1-4 1 16,2-9-3-16,-4 15 6 0,2-6 3 0,2-9-4 15,-4 14 1-15,4-14 0 0,-2 17 8 0,2-8-2 16,0-9-2-16,-7 16-6 0,4-8 8 0,3-8 0 15,-4 15-4-15,-1-8-4 0,1 0 3 0,4-7-1 16,-3 14-2-16,-2-7-2 0,5-7 7 0,-3 16-3 16,-1-11 2-16,-1 4 6 0,5-9-6 0,-7 15-4 15,4-11-1-15,3-4-3 0,-6 12 10 0,0-4 6 16,6-8-14-16,-9 8 2 0,9-8 4 0,-11 11 0 16,7-6-1-16,4-5-2 0,-7 11 5 0,1-6-4 0,6-5 2 15,-8 10 10-15,8-10-9 0,-10 10-2 16,4-5-3-16,6-5 9 0,-8 9-1 0,8-9 2 15,-9 10 0-15,9-10 0 0,-10 7-2 0,1-2 1 16,9-5-1-16,-11 10-1 0,6-7 0 0,5-3 3 0,-12 10-3 16,6-6 8-16,0 3-9 0,6-7 8 0,-11 8-8 15,11-8 5-15,-10 5 3 0,10-5-7 0,-14 8 4 16,14-8 0-16,-9 7-2 0,9-7 9 0,-7 4 0 16,7-4-2-16,0 0 8 0,0 0-1 0,-12 3 8 15,12-3-3-15,0 0-2 0,0 0 4 0,-10 5 6 16,10-5-5-16,0 0 1 0,0 0 0 0,0 0-1 15,0 0 0-15,0 0-5 0,0 0-2 0,0 0-3 16,0 0-1-16,0 0-5 0,0 0 1 0,0 0-11 16,0 0-20-16,0 0-35 0,-9-15-39 0,9 15-43 15,0 0-53-15,1-17-45 0,-1 17-50 0,11-19-65 16,-4 2-78-16,5-3-296 0,-2-2-778 0,4 2 345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5:55.3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55 112 0,'1'-14'188'0,"-1"14"-9"16,0 0-5-16,6-7-7 0,-6 7-10 0,0 0-4 16,0 0-7-16,2-13-3 0,-2 13-2 0,0 0 1 15,0-12-6-15,0 12 0 0,0 0-4 0,0 0-5 16,4-10-8-16,-4 10-6 0,0 0-11 0,0 0-11 16,0 0-10-16,0 0-8 0,0 0-10 0,0 0-5 0,0 0-7 15,0 0 0-15,0 0-6 0,5 31-3 16,-4-17-2-16,2 0 0 0,2 4 4 0,-1-4-4 0,1 3 2 15,1-3-2-15,1 9 0 0,4-1 1 16,-4-6 6-16,-1 0 1 0,1 1-4 0,4-3 5 0,-2 7-6 16,0-8-2-16,0 2-1 0,-5-1 3 15,5-2-4-15,-1-1-5 0,-2-2-2 0,-3 1-3 0,1-3 1 16,-4-7-7-16,8 10 0 0,-7-2-3 0,-1-8 3 16,6 8-6-16,-6-8 0 0,0 0 0 0,4 12 1 15,-4-12-3-15,0 0-4 0,6 7 0 0,-6-7-2 16,0 0 8-16,0 0-2 0,0 0-3 0,0 0 10 15,0 0-4-15,0 0 8 0,5 7 2 0,-5-7 10 16,0 0-5-16,0 0-2 0,0 0-7 0,0 0 5 16,0 0-9-16,10-20 3 0,-10 20-4 0,6-16-4 15,0 3-4-15,-3 4 9 0,5-3-9 0,-2-2 3 16,1-2-3-16,2 1 3 0,2 0-8 0,-1-2 1 16,2-1-2-16,-3 2 10 0,4-3-10 0,-4 2-6 15,3 3 2-15,0-1 3 0,-3 2 3 0,3 0-4 16,0 0-4-16,-3 1-2 0,4-1 3 0,-1 2-5 15,0 2 4-15,2 1-3 0,-1 0-2 0,2 1 9 0,1 3-4 16,-1-2 1-16,5 1-2 0,5-1 0 16,2 6 3-16,0-5-6 0,1 4 2 0,3 1-1 15,-4 1 4-15,0-1 3 0,0 5-8 0,1-5 2 16,-1 2 3-16,-2 0-6 0,1 1 1 0,-7 1 4 0,5-2-2 16,-8 0-17-16,-1 0-16 0,0-2-26 0,-6 1-26 15,-9-1-32-15,14 4-23 0,-14-4-35 0,0 0-41 16,0 0-56-16,0 0-306 0,0 0-628 0,0 0 278 15</inkml:trace>
  <inkml:trace contextRef="#ctx0" brushRef="#br0" timeOffset="350.0761">1426-53 267 0,'0'0'294'0,"0"0"-20"16,8-5-28-16,-8 5-20 0,0 0-22 0,0 0-22 16,0 0-17-16,0 0-14 0,0 0-14 0,0 0-14 15,-29 26 1-15,19-15-11 0,-1 0-6 0,4 3-6 16,-3 1-2-16,2 0-10 0,1-2 0 0,-1 1-9 15,2 2-3-15,-4 1 1 0,4-2-6 0,4 3-8 16,1-3 0-16,-1 3-7 0,-2-2 1 0,4 1-3 16,0-1-8-16,1 1-9 0,-1 0 3 0,5-3-5 15,-5 0 2-15,3-1-4 0,3 0-8 0,0-1-3 0,0-2-22 16,0-1-27-16,0-2-34 0,-6-7-37 0,12 13-42 16,-5-7-52-16,3-3-54 0,4 5-276 15,4-8-563-15,-3-3 249 0</inkml:trace>
  <inkml:trace contextRef="#ctx0" brushRef="#br0" timeOffset="1041.3984">1975 152 225 0,'0'0'273'0,"0"0"-14"0,0 0-23 16,0 0-18-16,0 0-27 0,-4-12-15 0,4 12-22 15,0 0-12-15,0 0-10 0,0 0-11 0,0 0-10 16,0 0-4-16,23 0-7 0,-23 0-9 0,20 0-4 16,-5 0-4-16,0 0-5 0,1-1-6 0,0 1-3 15,-1-1-7-15,3-1-3 0,2 0-6 0,1-1-4 16,-2-1-4-16,0 1-5 0,1-3 1 0,-5 1-7 16,4-3 5-16,-1-1-10 0,-2 3-4 0,2-2 3 15,0-2-8-15,-4 1-1 0,-1-2 2 0,-4 0-4 16,4 2 2-16,-5-2-7 0,-4 0-3 0,-2 3-3 15,-1-2 4-15,-1 10-4 0,-4-19-1 0,-2 9-3 16,-6 4 4-16,-3-4-2 0,-3 0 10 0,-1 5-12 16,-1-1-5-16,-7 1 6 0,-1-1-3 0,3 6 3 15,-2 0 3-15,7-4-10 0,-5 9 2 0,1-1-4 16,-1-2 7-16,7 5-3 0,2 0-2 0,-4-1 4 16,4 4 0-16,2-2-1 0,4 3 0 0,0 0 0 15,2-1 1-15,-2 0 1 0,5 1-2 0,1-1 3 16,-1 1-1-16,5-11-1 0,0 21 0 0,5-10 2 15,-4 0 3-15,4-2-4 0,2-1 4 0,4 5-1 16,3-7-1-16,-2 2 5 0,2-1-4 0,1-1 0 16,3 0 2-16,-2-2 0 0,2 1-4 0,1-2 4 0,1 1-1 15,-4-2 4-15,3-4-4 0,1 2-1 16,1-4-2-16,3 1-1 0,-5-1 8 0,-1-1-4 16,-2 1-3-16,-1-1 2 0,-1-1 3 0,-2 5-4 15,-3-5 9-15,2 2-13 0,-11 4 7 0,18-6-4 0,-10 3 1 16,-8 3-3-16,13-5-1 0,-13 5 2 15,0 0-9-15,14-2 7 0,-14 2-2 0,0 0-4 16,6 11 2-16,-6-11 8 0,0 15-6 0,0-5 1 16,0-10 5-16,-3 24 0 0,0-9 1 0,1 1 18 0,-1-1-8 15,0 5 6-15,0-2 5 0,6 4 5 0,-3 0 5 16,0-4-2-16,2-2-4 0,-4 1 2 0,5 1 6 16,2-1-4-16,-4-4-9 0,1 2-5 0,2-1 9 15,1-1-3-15,-4-2 1 0,1-4-9 0,-2-7 3 16,6 18 2-16,-5-12-10 0,-1-6 4 0,5 15-15 15,-5-15-24-15,1 12-27 0,-1-12-23 0,4 8-27 16,-4-8-31-16,0 0-45 0,3 8-58 0,-3-8-73 16,0 0-216-16,0 0-566 0,0 0 250 0</inkml:trace>
  <inkml:trace contextRef="#ctx0" brushRef="#br0" timeOffset="1487.7554">2919-190 96 0,'0'0'208'0,"-6"-9"-5"0,6 9-1 15,0 0-6-15,0 0-10 0,-3-10-9 0,3 10-8 0,0 0-13 16,0 0-12-16,0 0-15 0,0 0-13 0,0 0-15 16,0 0-7-16,0 0-5 0,0 0-3 15,0 0-3-15,27 25 0 0,-18-14 0 0,4 9 2 0,1-8-10 16,2 13 2-16,7 2-4 0,-3 4-5 0,3 0-4 15,-5 0 0-15,-5-5-7 0,1 0 1 16,2 7-11-16,-7-8 0 0,1 1-4 0,-2 1-5 0,-2-1-6 16,1-3 2-16,-5 1-5 0,-1-7-2 0,-2 7-4 15,-2-6 0-15,-2-4 5 0,-2 3-7 0,-4-3 1 16,-5 4 13-16,-3-3-18 0,1-4-14 0,-5-1-17 16,-1 2-26-16,4-1-30 0,-3-2-40 15,-1-1-47-15,5-4-52 0,6-1-72 0,-2-3-188 0,4 0-507 16,11 0 225-16</inkml:trace>
  <inkml:trace contextRef="#ctx0" brushRef="#br0" timeOffset="1925.8833">3856 180 225 0,'0'0'307'0,"0"0"-17"15,9-7-19-15,-9 7-21 0,4-6-13 0,-4 6-21 0,0 0-19 16,17-7-20-16,-17 7-13 0,16-4-9 15,-6 4-9-15,-10 0-12 0,26-4-7 0,-11 3-4 16,0 1-3-16,2 1-3 0,3-1-3 0,-1-1-7 16,2 2-9-16,4-1-1 0,-5 0-5 0,1 0-1 15,0 0 10-15,-2 0-20 0,0 3-5 0,1-3 11 16,-4-3-30-16,4 2 1 0,-6 2-3 0,3-1-3 0,-2 0-3 16,-3 0-4-16,-12 0 2 0,21 0-13 15,-12 0-6-15,-9 0-2 0,16 3-2 0,-16-3 2 0,15 0-8 16,-15 0 0-16,15 1-3 0,-15-1-3 0,13 2-4 15,-13-2-5-15,15 4-10 0,-15-4-31 0,14 5-30 16,-14-5-29-16,7 3-31 0,-7-3-32 0,6 8-33 16,-6-8-35-16,0 0-45 0,0 0-325 0,-18 13-646 15,18-13 286-15</inkml:trace>
  <inkml:trace contextRef="#ctx0" brushRef="#br0" timeOffset="2202.8174">3953 354 52 0,'0'0'254'0,"0"0"-4"0,18 14-15 0,-11-9-11 16,3-2-15-16,2-2-9 0,2 0-8 0,4 4-12 15,1-5-14-15,0 5-9 0,4-5-7 0,-2 2-10 16,1 0-4-16,5-2-13 0,-5 0 2 0,5 1-21 15,-7-1-14-15,5 3-7 0,-6-3-7 0,1 0-5 16,-2-3-7-16,-2 2-9 0,-1-1-4 0,-2 0-3 16,1 2-10-16,-14 0-14 0,19-3-17 0,-8 1-26 15,-11 2-30-15,14 0-31 0,-14 0-41 0,14-5-56 16,-14 5-38-16,9-2-260 0,-9 2-512 0,9-8 227 16</inkml:trace>
  <inkml:trace contextRef="#ctx0" brushRef="#br0" timeOffset="3019.4845">4894 105 83 0,'0'0'238'0,"0"0"-8"0,3-9-5 0,-3 9-15 15,0 0 0-15,0 0-14 0,3-13-8 0,-3 13-9 16,0 0-11-16,6-12-14 0,-6 12-14 0,3-10-2 15,-3 10-8-15,7-13-12 0,-2 9-6 0,-5 4-12 16,8-12-6-16,-2 5-14 0,2 1-4 0,-8 6-10 16,16-14-4-16,-7 8-5 0,2 0-7 0,-2 1-7 15,0 0-6-15,3 0-1 0,1 0-3 0,-1 2-7 16,-3 1-4-16,3-3-4 0,-12 5 1 0,21 0-1 16,-21 0-4-16,19 1 0 0,-9 3-3 0,1-4 3 15,-11 0-5-15,18 3 3 0,-9-1-7 0,0 3-4 16,-9-5 3-16,13 6 6 0,-5-2-6 0,-2 2-2 15,-6-6 3-15,7 11-5 0,-6-2-3 0,4 0 2 16,-5-9 1-16,3 21-3 0,-3-10 2 0,3 1 2 16,-6 3-4-16,3-1 1 0,-3 0 0 0,-2 1 2 15,0 7 0-15,2-6 0 0,-3-1-1 0,0 1 1 16,1 2 0-16,-2-1 3 0,-1 0-5 0,2-1 4 16,-3 0-2-16,2-1 3 0,-4 1-1 0,4-1-3 15,-2-2 4-15,-1 1-2 0,4 1 2 0,-2-2-2 16,1 0 5-16,-1-2-3 0,2-4-5 0,-1 0 2 0,7-7 13 15,-11 15-12-15,5-9-1 0,6-6 0 16,-4 7 5-16,4-7 0 0,-9 9 3 0,9-9 3 16,0 0-5-16,-7 5 15 0,7-5 5 0,0 0 11 0,0 0-1 15,0 0 3-15,0 0 10 0,0 0-10 16,0 0-4-16,0 0 2 0,0 0 9 0,0 0-10 16,0 0-7-16,0 0 11 0,0 0-17 0,0 0-1 15,19-31-6-15,-13 26-2 0,1-4-3 0,5 9 5 0,-3-6-8 16,8 1 0-16,-2 0-8 0,2 0 2 0,0 2-2 15,1-1 10-15,-2 3 10 0,2-1-18 0,0-2 0 16,-2 2 13-16,2 1-16 0,-1-2 3 0,-1 3 8 16,-1-1-9-16,0 1 1 0,-2-4-1 0,-13 4 0 15,24 4 16-15,-15-8-18 0,-9 4 1 0,19 0-1 16,-19 0 3-16,17 0 1 0,-17 0-2 16,15-1-7-16,-15 1-12 0,12 0-5 0,-12 0-17 0,10-2-14 15,-10 2-9-15,12-8-13 0,-4 5-17 0,-8 3-22 16,11-10-21-16,-3 7-27 0,-1-3-29 0,-1-1-24 15,6-4-43-15,-3 0-232 0,2-2-529 0,-2-2 234 16</inkml:trace>
  <inkml:trace contextRef="#ctx0" brushRef="#br0" timeOffset="3541.7063">5935-190 98 0,'0'0'239'16,"0"0"-18"-16,0 0-19 0,0 0-18 0,0 0-21 0,0 0-17 15,0 0-14-15,0 0-10 0,0 0-7 16,0 0-5-16,0 0-3 0,0 0-3 0,-20 35 3 16,10-24-7-16,1 2-3 0,-2 4-7 0,1 2-2 0,-2-3-6 15,0 5-2-15,0 0 2 0,2 4-13 0,-4-3-4 16,2 2-7-16,0 3 0 0,1-5-4 15,2 3 6-15,-3-1-16 0,4 2-2 0,2-4-2 16,-3 2-4-16,5-8 0 0,-2 0-4 0,3 1 1 0,-2 0 9 16,5-3-12-16,-1 1-1 0,1-2 2 0,1-2 7 15,2-3 0-15,-1 2 2 0,4 0 11 0,0 1 0 16,-2-5-9-16,7 3 4 0,1-3 13 0,1 1-22 16,-2-1 5-16,2-2-1 0,3-1-5 0,-1 2 1 15,3-3-9-15,-1 2-6 0,0-4 10 0,0 0-4 16,-1 0 3-16,1-5-7 0,-1 3 2 0,-1-2-6 15,-2-2 2-15,2 2-1 0,-1-3-4 16,-1 0 2-16,-4 4-2 0,-1-6 1 0,-1 3-1 0,-1-4-5 16,-6 10-2-16,2-10 0 0,-2 10-8 0,0-17 6 15,0 17-5-15,-12-18 2 0,6 12-6 0,-3-1 4 16,0 2 1-16,-3-1-7 0,0 1 3 0,-2-2 5 16,1 1-4-16,1 4 1 0,2 0-8 0,10 2 5 15,-27-3 0-15,15 3 1 0,12 0-14 0,-21 1-7 16,11-1-15-16,10 0-14 0,-14 4-15 0,5 1-17 15,9-5-13-15,-16 7-28 0,10-3-16 0,6-4-35 16,-5 11-30-16,5-11-44 0,0 0-274 16,5 16-565-1,-5-16 250-15</inkml:trace>
  <inkml:trace contextRef="#ctx0" brushRef="#br0" timeOffset="3724.0756">6287 419 225 0,'-5'16'205'0,"5"-16"-16"0,-6 10-9 0,3 1-16 15,-1-1-15-15,-2 0-16 0,0 1-7 0,-2 4-14 16,-1-2-10-16,-1 0-9 0,0 5-6 0,-4-4-19 16,-2 4-39-16,-1 0-47 0,4-8-69 0,-10 3-207 15,3 0-317-15,3-6 142 0</inkml:trace>
  <inkml:trace contextRef="#ctx0" brushRef="#br0" timeOffset="5107.8447">7456-208 165 0,'0'0'179'0,"10"-3"-5"0,-10 3-8 15,9-7 0-15,-9 7-8 0,9-10-7 0,-9 10-9 16,6-9-5-16,-6 9-5 0,11-4 1 0,-11 4-6 16,0 0-1-16,7-9-10 0,-7 9-7 0,5-7-10 15,-5 7-11-15,0 0-10 0,0 0-7 0,0 0-6 16,0 0-8-16,-26-11-1 0,10 13-5 0,1-4-1 0,0 4-3 15,-10 0-2-15,-1-1-2 0,-1 2-3 16,1 1-5-16,6 0 0 0,-5-4-2 0,7 3-3 16,-1 1-6-16,-1 1 6 0,2-2-6 0,3 5-2 0,2-5-2 15,-1 5-1-15,3-1-1 0,2-2-1 0,-2 2 0 16,5-1-3-16,0 1-2 0,2 1-2 0,4-8 1 16,-5 16 2-16,5-16-4 0,2 15 2 0,4-5 1 15,1 0-4-15,-1-3 2 0,6 3-4 0,0 0 1 16,4 0 0-16,1 0 2 0,-2-1-3 0,7 4 0 15,3-4 2-15,1 0-5 0,-1 1 3 16,-5-6 0-16,0 5-1 0,3 1 0 0,-4-4-1 0,7 4 7 16,-9-5-2-16,-2 2-18 0,0-3 5 0,-1 3 2 15,-1-3-2-15,-5 0 4 0,1 0-1 0,-2 0-4 16,0 3 1-16,-7-7 1 0,9 10-1 0,-4-7 1 16,1 6 1-16,-6-9-3 0,7 10 5 0,-7-10-1 15,3 13 1-15,-3-13 0 0,0 13 3 0,0-13 0 16,-3 14 2-16,3-14 2 0,-7 12 3 0,1-6-2 15,6-6 5-15,-15 11-3 0,5-7 3 0,-5 2 0 16,1-2-6-16,-5-1 6 0,1 0-1 0,-1 1-7 16,-5 0 15-16,-3-4-10 0,3 2-3 0,5-2-4 15,-2 0 3-15,3 0-3 0,1 1 3 0,-2-1-5 16,4-1-9-16,0 1-12 0,15 0-11 0,-18-2-13 0,18 2-20 16,-18-2-23-16,18 2-37 0,-12-4-42 15,12 4-52-15,0 0-261 0,0-11-519 0,0 11 230 16</inkml:trace>
  <inkml:trace contextRef="#ctx0" brushRef="#br0" timeOffset="5443.8612">8158-298 118 0,'-13'-14'225'16,"13"14"-14"-16,0 0-16 0,-24 4-8 0,24-4-8 15,-21 9-12-15,8-4-5 0,-1 6-13 0,-1 0-9 16,0 1-1-16,-1-2-12 0,3 3-9 0,-2-1-5 16,0 7-7-16,-2 1-9 0,4 0-2 0,3 1-6 15,-2 0-6-15,6-3-2 0,1 4-2 0,2 2-3 16,3-2 3-16,2 0-10 0,-1-2-3 0,7 6-7 15,-2-5-3-15,4 0-7 0,-4-4-2 16,7 2-1-16,-4-3-6 0,5 2-4 0,-1-5 1 0,-1 1-7 16,0-3-25-16,2 0-30 0,-4-1-32 0,3 1-44 15,2-3-52-15,-4 0-50 0,5-5-84 0,-1-2-169 16,-3-1-492-16,-12 0 219 0</inkml:trace>
  <inkml:trace contextRef="#ctx0" brushRef="#br0" timeOffset="6079.4835">8609 1 146 0,'0'0'255'0,"13"-7"-17"0,-13 7-19 16,15-2-19-16,-15 2-19 0,19 0-15 0,-7 0-14 15,-12 0-8-15,23-2-21 0,-11 2-7 0,4-2-4 16,-4 2-17-16,-12 0-7 0,27-4-10 0,-11 2-4 15,-7-1-5-15,5 1-8 0,-2-4-4 0,1-1-7 16,-3 3-2-16,1 1-3 0,-2-4-10 0,0-1-1 16,-2 2-4-16,2-4-1 0,-4 2-2 0,1 0-3 15,-6 8-2-15,3-16-6 0,0 6 0 0,-3 10-2 16,-3-18-2-16,-5 7-3 0,1 4 0 0,-1-5-2 16,-7 3-1-16,-1 2-3 0,1 0 3 0,-4-1 1 0,-1-1 4 15,1 7-7-15,2-1-1 0,-8 3-2 16,6 0 2-16,-1-1-2 0,4 3 3 0,-1 2-2 15,1 1 1-15,0 1-1 0,-1 1-2 0,5 3 0 0,-3 0 1 16,6 1 1-16,5-1 3 0,-2 1-3 0,2 2 0 16,4-2 1-16,0 3 4 0,1-2 0 0,5-2 1 15,1 4-2-15,4-4 3 0,2-1-2 0,-4 2 1 16,8-3-3-16,-4 2 0 0,4-4 3 0,2 4-2 16,-3-1 0-16,4-3 1 0,-4 0 3 0,3-1-5 15,1-3 3-15,-1 0-2 0,-4 0 3 0,0-4 1 16,3 2-1-16,-3-2 4 0,1 0-3 0,-1-3 2 15,-3 3-1-15,3-2-2 0,-3 1 3 0,-12 3 8 16,16-6 3-16,-7 5 0 0,-9 1-1 0,14-4 0 16,-14 4-8-16,0 0-4 0,13-1-1 0,-13 1-2 15,0 0-1-15,8 9 10 0,-8-9-13 0,1 10 3 16,-1-10-1-16,2 18-1 0,-2-1 1 0,-2-3 0 16,4 1 3-16,-4 5 1 0,4-3 1 0,-4 6 5 15,4 0-3-15,1-4 9 0,-3-4 0 0,0 5-7 16,1-2 3-16,-1-3 2 0,2 2-1 0,1-2 2 15,0 0-4-15,-3-2 1 0,3 1 0 0,-3-4-1 16,3 0-3-16,-3-10 3 0,1 15-1 0,-1-5-2 16,0-10-1-16,4 12-9 0,-4-12-12 0,5 9-16 15,-5-9-23-15,4 11-25 0,-4-11-33 0,8 6-34 0,-8-6-42 16,10 0-47-16,-10 0-271 0,14 0-541 16,-14 0 240-16</inkml:trace>
  <inkml:trace contextRef="#ctx0" brushRef="#br0" timeOffset="6537.0436">9501-306 67 0,'19'11'188'0,"-19"-11"-3"15,13 7-14-15,-1-2-6 0,2-1-7 0,-1 5-10 16,1 1-1-16,3 0-9 0,3 5-5 0,-1 2-2 15,-2 1-5-15,2-1-11 0,-6 4-5 0,7 0-6 16,-4 0-3-16,-1 4-5 0,0-2-4 0,0 2-2 16,-2 1-10-16,-8 0-1 0,2 1 0 0,1 2-9 15,-8-3 6-15,0 0-11 0,-6-1-5 0,1 0-3 16,-1-1-4-16,-4-2-4 0,1 1 0 0,-1-5 0 16,1-4-8-16,-6 6 0 0,-3-4-4 0,3-4-6 15,-3 4 0-15,-3-3-3 0,5 0-4 0,2-2 16 16,-2-4-22-16,-1 4 2 0,1-4-8 0,1 1-19 0,2 2-24 15,2-4-23-15,2-3-33 0,-1 3-35 16,2-1-40-16,1 1-26 0,7-6-28 0,0 0-233 16,0 0-484-16,0 0 215 0</inkml:trace>
  <inkml:trace contextRef="#ctx0" brushRef="#br0" timeOffset="6913.7169">10297 162 270 0,'0'0'269'0,"0"0"-12"15,0 0-19-15,0 0-13 0,0 0-16 16,13-11-11-16,-13 11-13 0,11-2-14 0,-11 2-10 15,18-2-5-15,-8 2-4 0,4 0-10 0,2 0-5 0,0 0-3 16,4 2-8-16,-1 0-8 0,4-2 0 0,-4-2-2 16,0 5-15-16,1 0-2 0,5-3-7 0,2 1-6 15,-2-1-12-15,1 0-4 0,0 0-6 0,-9 2-3 16,2 0-3-16,4-4-9 0,-7 4-6 0,6 0 1 16,-5-2-10-16,-1 1-8 0,4 2 0 0,-8-2 2 15,-2-1-4-15,6 0-12 0,-16 0 4 0,14 0-2 16,-14 0-11-16,12 2-16 0,-12-2-36 0,0 0-18 15,0 0-14-15,0 0-15 0,0 0-20 0,0 0-25 16,0 0-35-16,0 0-39 0,0 0-47 0,0 0-270 16,0 0-576-16,-36 7 255 0</inkml:trace>
  <inkml:trace contextRef="#ctx0" brushRef="#br0" timeOffset="7135.5485">10446 386 146 0,'14'0'272'0,"2"2"-9"0,0 0-18 0,7-2-22 16,2 0-21-16,-6 2-13 0,8 2-19 0,-4-4-17 0,-4 1-16 16,6 0-14-16,-4 4-12 0,-3-5-8 15,0 0-13-15,0 0-11 0,-2 0-21 0,-5 0-28 16,1 0-35-16,-12 0-39 0,19 1-51 0,-8-1-54 15,-11 0-235-15,16-1-415 0,-16 1 183 0</inkml:trace>
  <inkml:trace contextRef="#ctx0" brushRef="#br0" timeOffset="8111.4937">11556 151 199 0,'0'0'236'0,"19"0"-10"16,-19 0-6-16,6-9-10 0,0 3-14 0,-6 6-17 15,13-11-11-15,-10 6-8 0,3-2-12 0,-1 1-8 16,1-3-11-16,3 3-9 0,-5-3-5 0,2 3-5 15,3-4-8-15,-4 4-2 0,1 0-14 0,0-4-3 16,-2 1-9-16,2 3-2 0,-6 6-7 0,10-14 6 16,-4 8-17-16,-3-2-6 0,-3 8-1 0,9-9-5 15,-9 9 1-15,8-5-6 0,-8 5-6 0,0 0-2 16,6-9-4-16,-6 9-9 0,0 0-1 0,0 0-2 16,0 0-1-16,0 0 7 0,0 0-12 0,0 0-1 15,0 0-2-15,0 0 3 0,0 0-6 0,-14 42 5 16,11-27-2-16,-3 1 2 0,0 8-3 0,3-3 4 15,-1 3-4-15,4 2 18 0,-6 0-8 0,6 1 1 16,0-1 2-16,-3-1 1 0,0 2-1 0,6-3 2 16,0 0 2-16,-3-2-3 0,0 2 1 0,0-3 1 15,3 0-1-15,-3-7-4 0,3 3 15 0,-3-1 4 16,3 1-19-16,1-3-4 0,-4 2 1 0,0-2 3 16,3-1-8-16,-3-4-24 0,0-9-40 0,-3 15-40 0,0-4-61 15,-1-3-76-15,4-8-343 0,-15 8-625 16,15-8 276-16</inkml:trace>
  <inkml:trace contextRef="#ctx0" brushRef="#br0" timeOffset="9789.8046">8973 118 36 0,'0'0'147'16,"0"0"-12"-16,0 0-8 0,0 0-2 0,0 0-13 15,0 0-10-15,0 0-5 0,0 0-2 0,0 0-10 16,0 0 1-16,0 0 0 0,0 0-4 16,0 0-6-16,0 0 2 0,0 0-3 0,20-15-3 0,-20 15 2 15,0 0-5-15,0 0 3 0,0 0-4 0,0 0 1 16,0 0 1-16,5-11-4 0,-5 11-1 0,0 0 2 15,0 0-9-15,0 0 1 0,0 0-1 0,0 0-3 16,0 0-7-16,0 0 0 0,0 0-3 0,0 0-5 16,0 0-4-16,0 0 0 0,0-14-9 0,0 14 3 15,0 0-2-15,0 0-4 0,0 0 8 0,0 0-6 16,0 0 1-16,0 0 2 0,0 0-2 0,0 0-3 16,0 0 1-16,0 0-1 0,0 0-4 0,0 0 2 15,0 0-4-15,0 0-1 0,0 0-4 0,0 0-1 16,0 0-3-16,0 0 2 0,0 0-1 0,0 0-3 15,0 0-1-15,0 0 2 0,0 0-2 0,0 0-3 16,0 0 3-16,0 0 1 0,0 0-1 0,0 0 3 16,-9 40-3-16,9-40 2 0,-1 9-3 0,1-9 3 15,0 0 0-15,-2 13 0 0,2-13 0 0,0 11 1 16,0-11 0-16,-1 12 3 0,1-12 0 0,-3 11 1 0,3-11-1 16,0 15-4-16,0-15 7 0,0 15 2 15,0-15 0-15,0 12-1 0,0-12-1 0,0 15 2 16,0-15-6-16,0 12 3 0,0-12 1 0,-3 14 1 0,3-14-3 15,-3 14 0-15,3-14-1 0,3 11-1 0,-3-11-1 16,-5 13-2-16,5-13 12 0,0 0-10 16,-4 17-6-16,4-17 5 0,0 11-2 0,0-11 0 15,-2 11-3-15,2-11 14 0,0 0-12 0,-6 12 3 0,6-12-1 16,-3 8 0-16,3-8-4 0,0 0 2 0,-3 12 1 16,3-12 3-16,0 0-6 0,-3 11 5 0,3-11-2 15,0 0 0-15,-3 11 0 0,3-11-1 0,0 0 4 16,0 0-4-16,-1 12 12 0,1-12-11 0,0 0-2 15,-2 14 0-15,2-14-1 0,-1 9 4 0,1-9 3 16,0 0-6-16,-3 12 2 0,3-12 12 0,0 0-11 16,-6 10-2-16,6-10-3 0,0 0 1 0,-3 11 2 15,3-11-3-15,0 0 2 0,-6 7-3 0,6-7 3 16,0 0-2-16,0 0 0 0,-5 10 0 0,5-10-1 16,0 0 9-16,0 0-8 0,-4 8 17 0,4-8-14 15,0 0-4-15,0 0 4 0,0 0-1 0,0 0 0 16,-6 6 5-16,6-6 7 0,0 0-6 0,0 0-5 15,-9 6 3-15,9-6 10 0,0 0 12 0,-10 5-11 16,10-5 5-16,0 0-1 0,-17 0 0 0,17 0 6 16,0 0-5-16,-18-1 3 0,18 1-3 0,-16-1 2 15,16 1 4-15,-14-3-2 0,14 3-8 0,-14-6 8 16,14 6-4-16,-18 0 4 0,10-3-3 0,8 3-9 16,-15-6 4-16,8 2-13 0,7 4 9 0,-17-3 1 15,17 3-2-15,-10-2 2 0,10 2-5 0,-12-4 4 16,12 4-12-16,0 0 4 0,-15-2 0 0,15 2-7 15,0 0-28-15,-10-7-29 0,10 7-33 0,0 0-21 16,0 0-40-16,0 0-57 0,0 0-69 0,-15 3-97 0,15-3-192 16,0 0-611-16,0 0 270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6:11.9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 34 159 0,'0'0'283'16,"-1"-11"-16"-16,1 11-14 0,0 0-19 0,-2-12-14 15,2 12-17-15,0 0-14 0,0 0-20 0,0 0-18 16,-4-12-13-16,4 12-20 0,0 0-12 0,0 0-12 16,0 0-9-16,0 0-15 0,0 0 1 0,0 0-10 15,0 0-5-15,0 0-10 0,0 0-21 0,0 0-27 16,0 0-30-16,7 38-33 0,-4-30-41 0,3 7-47 15,-1-2-49-15,-1 0-205 0,5-1-440 0,1 0 195 16</inkml:trace>
  <inkml:trace contextRef="#ctx0" brushRef="#br0" timeOffset="-283.9762">-122 333 74 0,'0'0'213'0,"0"0"-3"0,0-12-10 0,0 12-8 15,0 0-9-15,0 0-14 0,0 0-7 0,0 0-12 16,0 0-16-16,0 0-9 0,0 0-12 0,0 0-14 15,0 0-9-15,0 0-4 0,0 0-5 0,0 0-2 16,0 0 2-16,0 0-5 0,9 26 0 0,-9-26-3 16,6 15 2-16,-3-6-1 0,0-1 2 0,1 2-6 15,-4-10 1-15,6 22-7 0,-4-9 0 0,-1 0-2 16,4 1-1-16,-4 1-2 0,4-3-4 0,-4 1 7 16,2 0-4-16,-3 2 3 0,5-1-14 0,-5 1 2 15,1-2-4-15,-1 1 0 0,0-4-2 0,3 3-2 16,-6-1-8-16,3-12 5 0,3 19-6 0,-1-8 1 15,-2-11-1-15,3 18-1 0,0-11-4 0,-1 0 13 16,3 3-11-16,2-3 3 0,1-3 0 0,5 3 1 16,1 0-10-16,2-3 10 0,-1 1-11 0,3 0-2 15,-2-4 1-15,1-1-2 0,-1 0-4 0,-4 2-4 16,-12-2-18-16,19 0-15 0,-19 0-20 0,11 0-20 0,-11 0-40 16,0 0-41-16,9-8-34 0,-9 8-38 15,0 0-59-15,0 0-286 0,-17-25-607 0,11 14 268 16</inkml:trace>
  <inkml:trace contextRef="#ctx0" brushRef="#br0" timeOffset="334.2516">363 448 163 0,'0'0'226'0,"0"0"-18"0,0 0-25 0,0 0-8 16,0 0-4-16,0 0-8 0,0 0-5 0,12 14 1 0,-12-14-4 16,13 0-6-16,-13 0-4 0,19 4-4 15,-10-3-1-15,6 0-7 0,5 1-6 0,-4-2-6 16,0-3-9-16,5 3 9 0,-1 0-19 0,2 0-4 15,-1 0-13-15,4 0-6 0,-7-1-7 0,8-3-9 0,-9 4-4 16,0 0-4-16,1 0-6 0,0 0-7 0,-3 4-4 16,-1-4 0-16,-2 1-7 0,-3 0-3 0,-9-1-2 15,18 0-6-15,-18 0-9 0,15 2-15 16,-15-2-19-16,0 0-18 0,12 5-21 0,-12-5-28 0,0 0-39 16,0 0-49-16,-6 16-46 0,6-16-293 0,-13 8-558 15,4-3 247-15</inkml:trace>
  <inkml:trace contextRef="#ctx0" brushRef="#br0" timeOffset="551.6685">457 660 61 0,'0'0'271'0,"0"0"-8"15,0 0-14-15,37 0-15 0,-22-2-11 0,0-2-18 16,3 4-14-16,-4 0-21 0,6-2-10 0,-2 1-17 15,-2 2-14-15,2 1-16 0,0-2 1 16,-8 0-19-16,4 4-11 0,-2-3-7 0,0-1-11 0,-12 0-17 16,18 6-29-16,-11-6-28 0,-7 0-39 0,9 7-40 15,-9-7-57-15,10 6-23 0,-10-6-244 0,0 0-445 16,0 0 197-16</inkml:trace>
  <inkml:trace contextRef="#ctx0" brushRef="#br0" timeOffset="879.132">1077 306 141 0,'4'-16'281'16,"-4"16"-11"-16,3-10-17 0,-3 10-16 0,0 0-16 0,6-6-19 15,-6 6-14-15,0 0-14 0,2-13-20 16,-2 13-14-16,0 0-19 0,0 0-12 0,0 0 1 15,0 0-22-15,0 0-4 0,0 0-2 0,13 20-9 16,-13-20 3-16,6 18-3 0,-3-8 1 0,2 4 4 16,-1 1-7-16,-1 1 2 0,3-1-7 0,2-1 2 15,-4 3-4-15,2 4 9 0,-3 0-15 0,4 4-7 16,-2-9 0-16,-1 0-6 0,-2 0-6 0,1 1-10 16,-3 1 11-16,4-1-7 0,-2-3 7 0,1 2-13 15,-3-3-2-15,1 0-2 0,-5 2-18 0,4-5-19 0,-2 1-28 16,2-11-25-16,0 17-34 0,2-8-35 15,-2-9-36-15,0 13-38 0,0-13-39 0,4 9-272 16,-4-9-562-16,0 0 249 0</inkml:trace>
  <inkml:trace contextRef="#ctx0" brushRef="#br0" timeOffset="1300.2579">1545 480 67 0,'0'0'287'0,"0"-12"-20"0,0 12-30 0,0 0-26 16,0 0-22-16,0 0-18 0,0 0-21 0,0 0-12 16,0 0-11-16,0 0-12 0,0 0-8 0,6 31-6 15,-6-31-6-15,3 16-6 0,-1-9-9 0,-2-7-1 16,9 15-5-16,-5-8 0 0,2 3-4 0,0-7 0 16,-1 4-1-16,3 1-4 0,0-1-1 0,4 0-5 15,-3-5 0-15,6 6-3 0,1-6-7 0,-2 2-8 16,2-4 9-16,2 1-10 0,-5-1-3 0,5 0 5 15,-1-1-14-15,-3-3 3 0,3 2-4 0,-2-2-4 16,0-2 3-16,1 2-1 0,-7 0-2 0,2-2 5 16,-1-5 0-16,-1 5 0 0,0-1-5 0,-3-1-5 15,0 0 1-15,-3 0 2 0,1-2 1 0,-4 10 0 16,3-19 0-16,-4 7-7 0,1 12 1 0,-2-16-1 16,-5 2-8-16,1 7 5 0,0-1 0 0,-6 1-4 15,1-3-2-15,0 6-4 0,-1-2-2 0,-3 2 5 16,-2-1-2-16,4 3 5 0,-2 2-2 0,0 2-6 15,-1 1 1-15,1-2-2 0,0 3 4 0,-2-1-3 16,2 2 1-16,2 1-2 0,1 1-16 0,2-1-14 0,-1 1-19 16,4-2-24-16,-1 3-34 0,4 1-37 15,-2-2-36-15,6-7-64 0,-2 18-274 0,2-18-562 16,8 15 250-16</inkml:trace>
  <inkml:trace contextRef="#ctx0" brushRef="#br0" timeOffset="1527.855">2430 680 22 0,'0'0'338'0,"7"2"-32"16,-7-2-29-16,0 0-34 0,9 4-24 0,-9-4-18 16,2 10-14-16,-2-10-28 0,-2 15-16 0,2-15-13 15,-3 17-13-15,-1-3-8 0,-4-3-3 0,1 3-19 16,-4 3-6-16,-1-4-6 0,2 2-9 0,-7 1-5 15,1 2-7-15,-8 0-15 0,9 0-21 0,-4-2-34 16,0-1-44-16,-2-3-57 0,7 1-45 0,1-3-67 16,-2-3-180-16,6-4-444 0,0 2 197 0</inkml:trace>
  <inkml:trace contextRef="#ctx0" brushRef="#br0" timeOffset="2177.7497">3614 351 136 0,'0'0'241'0,"0"0"-18"16,0 0-18-16,0 0-20 0,0 0-18 0,0 0-21 0,0 0-13 16,0 0-18-16,0 0-8 0,0 0-3 0,0 0-14 15,0 0-3-15,0 0-3 0,0 0-1 0,12 28-2 16,-12-28-7-16,1 15 3 0,-1-3-3 0,2 2 3 16,1 3-7-16,-3-2-2 0,0 3-1 0,1 0-2 15,4-2 0-15,-4 6-3 0,1-2 8 0,1 2-7 16,0-3-8-16,1 4-4 0,-1 0-2 0,2 2 4 15,1-5-4-15,-4-4-3 0,3 4-1 0,1-2-3 16,-3-3 2-16,1 2-3 0,-2-3-1 0,4 2 7 16,-2-2-13-16,2-1-12 0,-4 1 4 0,-1-3 2 15,4 0-6-15,-5 3-3 0,0-14 2 0,0 17-4 16,0-6-1-16,0-11-1 0,-3 15 3 0,3-15-2 16,-3 14 3-16,1-7-5 0,2-7 3 0,-9 13-3 15,9-13 0-15,-9 8-8 0,9-8 9 0,-13 7 1 16,13-7-3-16,-15 6-2 0,5-6-1 0,10 0 0 15,-21 3-6-15,9-3 7 0,12 0-3 0,-26-3 3 16,16 0-2-16,-3 0-6 0,-4-1 0 0,2 0-9 16,0-1-14-16,2-4-26 0,-3 2-20 0,-1-2-33 15,1 3-41-15,1-5-54 0,-3-4-61 0,-3 0-282 16,2-6-580-16,2 1 256 0</inkml:trace>
  <inkml:trace contextRef="#ctx0" brushRef="#br0" timeOffset="4606.0429">3657 5 55 0,'2'-13'282'0,"-2"13"-19"15,3-11-22-15,-3 11-29 0,0 0-21 16,0 0-22-16,4-7-16 0,-4 7-16 0,0 0-18 0,0 0-26 15,0 0-21-15,0 0-28 0,12 20-36 0,-9-11-45 16,1-1-42-16,-2 2-51 0,-1 2-170 0,4-4-323 16,2 6 144-16</inkml:trace>
  <inkml:trace contextRef="#ctx0" brushRef="#br0" timeOffset="4608.0378">4142 480 301 0,'19'-2'299'0,"-10"-1"-13"0,3 1-26 0,1 2-25 16,2-3-14-16,3 0-19 0,-1 3-14 0,1-1-15 16,-1 2-10-16,0-6-14 0,1 5-16 0,1 0-8 15,-4 0-14-15,3 0-12 0,-3 0-9 0,-2 0-5 16,2 0-10-16,-3 4 2 0,3-4-21 0,-3 1-6 15,-12-1 1-15,19 1-6 0,-10-1-8 0,-9 0-3 16,20 5-1-16,-10-5-13 0,-10 0-9 0,14 4-35 16,-14-4-24-16,11 5-35 0,-11-5-37 0,8 9-44 15,-8-9-43-15,0 0-75 0,0 0-166 0,0 0-483 0,-22 11 214 16</inkml:trace>
  <inkml:trace contextRef="#ctx0" brushRef="#br0" timeOffset="4610.0342">4255 638 186 0,'21'-4'242'16,"-8"4"-17"-16,5-1-19 0,-1-2-15 0,1 3-22 0,2-1-13 16,0 0-18-16,7 0-14 0,-8 1-10 0,0-4-15 15,-2 8-26-15,2-8-36 0,-2 4-43 0,-2 0-45 16,-3 0-56-16,-2 0-193 0,-10 0-324 0,25-6 144 15</inkml:trace>
  <inkml:trace contextRef="#ctx0" brushRef="#br0" timeOffset="4612.042">4829 473 171 0,'6'-7'287'15,"3"-2"-19"-15,-1 3-15 0,1-4-19 0,-2 0-14 16,1-1-18-16,2-2-17 0,-3 0-13 0,4 1-8 16,-4-1-16-16,2-2-14 0,-1 1-10 0,2-1-13 15,-1-1-10-15,-3-2-6 0,3 3-12 0,-3-1-6 16,3 2-8-16,-6 1-7 0,3-1-4 0,0 0-8 16,-3 6-3-16,1-3-3 0,-2 2 1 0,-2 9-5 15,6-17 0-15,-5 10-10 0,-1 7-5 0,0 0-3 16,5-11-7-16,-5 11-1 0,0 0-7 0,0 0 2 15,0 0-2-15,0 0-5 0,0 0 3 0,0 0 1 16,0 0-2-16,0 41-1 0,0-23 1 0,1-1 1 16,2 4 0-16,-3 4-3 0,0-3 5 0,3-2 4 15,2 4-2-15,-2 0 14 0,3 1-15 0,-2-9 4 16,2 9-9-16,-3-3 5 0,3 2-2 0,-2-7 1 16,-2 2 0-16,-1-2 1 0,4 0 0 0,-5 1-9 0,-2-1-15 15,-1-3-20-15,2 0-26 0,-1 3-36 16,-5-4-53-16,1 1-58 0,3-3-55 0,-4 0-225 15,4-1-528-15,0-2 233 0</inkml:trace>
  <inkml:trace contextRef="#ctx0" brushRef="#br0" timeOffset="4619.009">6002 585 49 0,'0'0'229'16,"0"0"-15"-16,0 0-23 0,25-14-11 0,-16 11-18 16,3 2-12-16,6 1-14 0,1 0-7 0,5 0-11 0,1-3-8 15,1 6-9-15,0-3-9 0,3 0-8 0,-2 1-2 16,2 3-10-16,0-1-6 0,-2 1-4 16,1-2-5-16,-3-1-7 0,4-1-2 0,-4 4-1 0,-1-4-4 15,-2 2-2-15,-2-2-1 0,3 0-2 0,-6 4-2 16,2-4 3-16,-4 0 0 0,0 0 3 0,-4 0-1 15,2 4 0-15,-13-4 0 0,19-4 6 0,-8 4-3 16,-11 0-1-16,16-4 5 0,-4 1-5 0,-12 3 1 16,14-4 0-16,-7 1-2 0,-7 3-4 0,16-4-4 15,-16 4 2-15,11-7-3 0,-11 7-3 0,13-10-1 16,-13 10-4-16,11-9-1 0,-8 4 3 0,-3 5-8 16,9-13 3-16,-9 13-4 0,4-11-5 0,-4 11-5 15,-3-18 4-15,3 18 0 0,-7-13-8 0,4 5 2 16,-6 1 0-16,9 7-2 0,-18-11 1 0,7 9 0 15,-2-6-3-15,3 5-1 0,10 3 1 0,-23-3 2 16,13 3-8-16,10 0 5 0,-23 0-2 0,11 0 1 16,-2 0-5-16,14 0-7 0,-20 5-7 0,8-4-12 15,3 3-15-15,-3 0-6 0,5 2-16 0,7-6-25 16,-18 7-22-16,12-2-34 0,-3 3-32 0,2-3-32 16,-2-1-230-16,9-4-480 0,-8 9 213 0</inkml:trace>
  <inkml:trace contextRef="#ctx0" brushRef="#br0" timeOffset="4615.0219">6136 111 197 0,'7'-11'279'0,"-7"11"-17"0,3-7-12 15,-3 7-15-15,0 0-21 0,0 0-11 0,0 0-21 16,6-9-19-16,-6 9-19 0,0 0-15 0,0 0-14 16,0 0-11-16,0 0-11 0,0 0-11 0,0 0-3 15,11 27-4-15,-8-14-10 0,0-2 3 0,1 6 0 16,0-3-1-16,1 10-1 0,4-4 1 0,-5 3-4 15,2-6-3-15,2 8 1 0,1-2-6 0,-2 0-4 16,-1-3 3-16,2 3-4 0,-1 0-5 0,1 0 0 16,-2-2 0-16,-1-3-14 0,-3 0 0 0,2-2-3 15,1 0 1-15,-2 2-2 0,0-3-5 0,0 1 3 16,0-3-5-16,1 5-2 0,-1-5 4 0,-3 1 15 16,3 1-26-16,-1-2-21 0,-2-4-28 0,0-9-19 15,1 16-29-15,-1-16-38 0,-6 17-24 0,6-10-40 16,0-7-52-16,-9 10-285 0,9-10-568 0,-10 5 252 15</inkml:trace>
  <inkml:trace contextRef="#ctx0" brushRef="#br0" timeOffset="4837.7156">8085 281 210 0,'22'-21'250'0,"-22"21"-7"0,11-10-23 15,-2 4-14-15,0-1-11 0,-2 2-10 0,5-2-9 16,4-3-9-16,-2 0-4 0,-1 2-16 0,-1 1-14 15,2-4-7-15,-1 2-9 0,-4-5-7 0,4 4-3 16,-4-1-11-16,-1 4-7 0,1 1-3 0,-2-1-12 16,-1 1-2-16,0-3-5 0,-6 9-4 0,8-7-5 15,-8 7-8-15,6-6-4 0,-6 6-5 0,0 0-5 16,10-4-10-16,-10 4-1 0,0 0-5 0,0 0-5 0,0 0 0 16,0 0-3-16,0 0-2 0,3 26 5 15,-3-26-10-15,-3 21 1 0,0-10 2 0,3 3 2 16,0 2 6-16,0 1-3 0,3 3-3 0,-3-3 7 15,6 4 2-15,-3-3 2 0,-3 4-2 0,3-2 3 0,-2-5-1 16,5 5-3-16,-3-3-3 0,3 1 2 16,-6-5-2-16,3 4-8 0,0-2 12 0,-1 0-4 15,4-3 2-15,-3 2-3 0,0-3-12 0,-3-4-12 16,0-7-25-16,1 19-18 0,-1-19-27 0,0 15-31 0,0-15-37 16,-1 12-37-16,1-12-31 0,1 10-22 0,-1-10-250 15,0 0-526-15,0 0 232 0</inkml:trace>
  <inkml:trace contextRef="#ctx0" brushRef="#br0" timeOffset="5201.6541">8659 302 180 0,'0'0'286'0,"0"0"-23"0,6-6-24 0,-6 6-20 15,0 0-33-15,0 0-19 0,0 0-19 0,0 0-9 16,0 0-17-16,0 0-13 0,12 20-9 0,-12-20-9 15,5 11-7-15,0 0-6 0,-2-4-5 0,3 2-5 16,-1 2 1-16,4-1 3 0,-3-3-10 0,1 0 2 16,-1 0-3-16,5 2 0 0,-5-1 9 0,4-1-8 15,5-2-5-15,-5 1-2 0,4 0-3 16,-2-5-2-16,4 2-1 0,1-2-4 0,-4 1-1 0,6-2 10 16,-2-2-19-16,-5-3 4 0,4 4 2 0,1-4 5 15,-4-1-4-15,-1 1-2 0,1-2-3 0,1-4-2 16,-1-2-7-16,-4 0 4 0,2-1-5 0,-2-1-1 0,-4 1-1 15,0-2-6-15,-2 1 0 0,3-1 1 16,-9 4-12-16,3-1 3 0,-3 1-3 0,0-1-1 16,-4 5-10-16,-2-1-3 0,1 2-8 0,-4 0-7 15,-1 3-13-15,-4 0-12 0,1 2-12 0,0 2-21 0,-2 0-24 16,1 2-25-16,1 2-32 0,-1-2-26 16,1 0-41-16,0 3-267 0,-1-1-534 0,4 1 237 15</inkml:trace>
  <inkml:trace contextRef="#ctx0" brushRef="#br0" timeOffset="6595.0729">3849 1749 108 0,'0'0'243'16,"0"0"-6"-16,5-7-7 0,-5 7-16 0,0 0-8 15,0 0-14-15,0 0-15 0,0 0-18 0,0 0-18 16,0 0-12-16,0 0-15 0,0 0-14 0,0 0-7 0,0 0-9 16,0 0-3-16,0 0-10 0,12 22-5 15,-11-15-5-15,-1-7-2 0,3 22-3 0,-3-8-8 16,2 2 5-16,-1 0-6 0,2 0 3 0,-1 2-1 16,-1-1-3-16,1 1-1 0,2 3-5 0,-2-1 1 0,2-4 2 15,-2 3-6-15,1 4-3 0,-2-8 9 0,2 1-14 16,2-3-6-16,-1 4 18 0,-4-3-17 15,2 3-3-15,-1-3 4 0,-1 1-3 0,2-1-2 16,1 1-4-16,-3 0 3 0,0-3-4 0,1 5 4 0,-1-3-2 16,2-3-6-16,-2 2 2 0,0-13 1 0,-2 25-1 15,4-15-1-15,-2-10-1 0,-2 20-1 0,1-11-1 16,1-9-2-16,-5 15 4 0,5-6-3 0,0-9 2 16,-3 17-7-16,3-17 9 0,-3 10 0 0,3-10 1 15,-3 14 0-15,3-14 0 0,-7 10 8 0,7-10 3 16,-12 8 6-16,1-3 7 0,2-3 1 0,-3 1 6 15,-2-1-6-15,-4-1 3 0,3 0-1 0,-3-1 2 16,3 0-2-16,-3 4 1 0,3-2-5 0,-3-2-2 16,2-2 1-16,-4-6-5 0,2 5-6 0,2-1 8 15,-3 1-8-15,2-1-2 0,2-5-3 0,-1 3 0 16,3-1 3-16,-4 0-8 0,2-2-7 0,2-2-19 16,-1 0-44-16,2-2-28 0,-1-2-28 0,-5-1-54 15,8-1-58-15,-1-6-71 0,-1 2-320 0,2-2-666 16,4-3 295-16</inkml:trace>
  <inkml:trace contextRef="#ctx0" brushRef="#br0" timeOffset="6813.9027">3641 1517 298 0,'0'0'322'0,"6"-14"-19"0,-2 6-24 0,-4 8-28 16,6-13-27-16,-6 13-27 0,0 0-21 16,8-7-15-16,-8 7-18 0,10-5-15 0,-10 5-26 15,0 0-28-15,24 7-36 0,-12-3-35 0,-2 7-45 0,1-2-55 16,2 2-55-16,0 3-250 0,-1-3-435 0,-1 4 193 16</inkml:trace>
  <inkml:trace contextRef="#ctx0" brushRef="#br0" timeOffset="7091.1782">4252 1941 267 0,'0'0'293'0,"15"1"-17"15,-15-1-19-15,18-3-15 0,-8 2-18 0,5 1-15 16,3 0-16-16,-3-2 3 0,12 0-23 0,-9 0-9 15,1 2-10-15,1 0-8 0,6-1-11 0,-2 1-18 16,-6-2 1-16,0 2-10 0,1-2-14 0,-1 4-10 16,-1-4-6-16,-1 2 6 0,1 2-19 0,-7-2-12 15,0 2-3-15,-10-2-8 0,20 1-8 0,-13 1-14 16,-7-2-18-16,9 4-20 0,-9-4-13 0,6 7-15 16,-6-7-35-16,0 0-35 0,-3 15-42 0,3-15-54 15,-10 10-64-15,-5-6-214 0,15-4-532 0,-19 9 236 16</inkml:trace>
  <inkml:trace contextRef="#ctx0" brushRef="#br0" timeOffset="7286.2419">4297 2103 217 0,'0'0'259'0,"0"0"-14"0,27 7-20 0,-15-7-14 16,3 0-16-16,2 0-13 0,0 3-19 0,1-3-13 0,1-2-15 15,1 2-12-15,-1 2-14 0,0-4-9 0,-4 2-13 16,5 0-16-16,-5 2-31 0,1-2-31 0,-1 0-44 16,-15 0-50-16,25-3-67 0,-16-1-224 0,2 0-405 15,-2-2 180-15</inkml:trace>
  <inkml:trace contextRef="#ctx0" brushRef="#br0" timeOffset="7642.2073">4962 1784 146 0,'0'0'321'0,"9"-16"-16"0,-8 8-15 0,4-2-20 16,-5 10-23-16,7-24-13 0,-4 13-16 0,2 0-18 16,-2 2-13-16,1-1-18 0,1-2-13 0,-1 1-11 15,1 3-9-15,-1-3-24 0,-1 0-8 0,-3 11-8 16,6-13-15-16,-6 13-9 0,5-12-6 0,-5 12-7 15,3-10 1-15,-3 10-13 0,0 0-7 0,6-8-5 16,-6 8-7-16,0 0-4 0,0 0-1 0,0 0-2 16,0 0-2-16,0 0-5 0,0 0-5 0,0 0 2 0,0 0 0 15,0 0-8-15,-3 41 4 0,0-28-5 16,3 4-2-16,0 0 7 0,-2-2 2 0,2 2-8 16,0 7-2-16,2-3 7 0,-2 4 5 0,3-5-8 0,-3-2 2 15,3 6-3-15,-2-1 6 0,-1 0 2 0,3-6-7 16,0 8 19-16,0-2-13 0,0-2-15 0,-2 1-21 15,2-3-38-15,-1-3-37 0,-2-1-48 16,0-2-58-16,1-2-64 0,-1-11-268 0,5 13-583 0,1-6 259 16</inkml:trace>
  <inkml:trace contextRef="#ctx0" brushRef="#br0" timeOffset="7813.2387">5390 2065 7 0,'0'0'231'0,"0"0"-16"0,0 0-19 0,0 0-19 0,-6 23-18 16,6-23-15-16,-12 15-11 0,6-5-16 0,-3 5-9 15,-4-2-16-15,-1 5-19 0,-5-2-47 0,0 3-42 16,-2-1-69-16,-6 7-179 0,3-12-284 0,2 7 127 16</inkml:trace>
  <inkml:trace contextRef="#ctx0" brushRef="#br0" timeOffset="8528.0062">3787 3258 104 0,'10'-19'279'0,"-10"19"-13"0,0 0-22 15,0 0-22-15,0 0-23 0,0 0-18 0,0 0-15 16,0 0-18-16,0 0-13 0,0 0-7 0,0 0-13 16,17 27-6-16,-13-17-4 0,1 0-3 0,-2 1-10 15,4 3-1-15,-1-1-7 0,0 1-1 0,-2 1 0 16,1-1-7-16,1 3 0 0,1-3-5 0,-1 3-4 16,0-3-5-16,0 4 0 0,0-2-3 0,0-4 0 15,2 8-2-15,-2-2-2 0,1 3-8 0,-1-4 0 16,1 1 0-16,1 3 13 0,-4-3-15 0,2 6-4 0,2-1-9 15,-7-5-3-15,5 0 0 0,-1 3-1 16,-4-7-5-16,1 0-2 0,-1 4-5 0,-1-6 5 16,-1-1-5-16,2 3-3 0,-1-14 4 0,-4 18-2 0,4-7-1 15,-6-3-2-15,1 2 5 0,-1 0-16 0,6-10 12 16,-9 11 1-16,3-5 3 0,-1-1-5 0,-3 0 1 16,1-1 3-16,9-4-3 0,-21 5-11 15,21-5 4-15,-20-2-1 0,10 4 7 0,10-2 2 0,-21-3-9 16,9 1 6-16,-3 2-5 0,3-5 4 0,-1 0-9 15,-1 0-12-15,1-5-20 0,-2 4-24 0,2-4-22 16,-2-2-33-16,-5-5-52 0,2 6-57 16,4-10-75-16,-7-7-270 0,-2-3-611 0,4 0 270 0</inkml:trace>
  <inkml:trace contextRef="#ctx0" brushRef="#br0" timeOffset="8706.3048">3741 2897 137 0,'4'-10'292'0,"-1"2"-24"0,-3 8-21 15,6-15-30-15,-2 8-24 0,-4 7-20 0,0 0-20 16,8-5-23-16,-8 5-34 0,0 0-40 0,0 0-44 16,18 20-57-16,-11-13-59 0,-4 1-201 0,2 3-329 15,2 1 146-15</inkml:trace>
  <inkml:trace contextRef="#ctx0" brushRef="#br0" timeOffset="8954.3755">4371 3276 109 0,'18'-4'279'0,"-6"4"-14"0,-12 0-12 0,23 0-17 15,-5 0-16-15,-1 0-20 0,4 0-10 0,6 4-17 16,-7-4-8-16,6-4-17 0,-6 4-12 16,4 0-12-16,-5 4-14 0,0-4-11 0,-1 0-8 0,-4 0-10 15,1 0 0-15,-3 0-15 0,-3 0-12 0,-9 0-28 16,19 5-28-16,-19-5-32 0,10 1-42 0,-10-1-48 16,0 0-66-16,0 0-257 0,0 0-484 0,0 0 214 15</inkml:trace>
  <inkml:trace contextRef="#ctx0" brushRef="#br0" timeOffset="9135.9676">4404 3426 267 0,'17'0'252'0,"-4"0"-17"0,3-2-22 15,11 6-20-15,-1-4-20 0,-5 1-14 0,5-1-17 16,-6 3-14-16,-1-2-15 0,1 1-25 0,-6 2-41 15,3 0-41-15,-2-4-59 0,0 3-44 0,-2-3-72 16,-13 0-115-16,20-3-305 0,-20 3 135 0</inkml:trace>
  <inkml:trace contextRef="#ctx0" brushRef="#br0" timeOffset="9623.9024">5078 3182 23 0,'0'0'267'0,"12"-11"-23"0,-4 6-22 16,-1-4-21-16,2 3-18 0,2-1-17 0,-2 2-10 16,4-2-13-16,-3 1-12 0,4-1-12 0,1 3-7 0,-2-3-7 15,1 1-9-15,-1 1-3 0,3 1-7 16,-2 0-1-16,-1-1-10 0,1 1-3 0,-4 1-2 0,1 0-2 15,-11 3-6-15,20-3-4 0,-8 1-1 16,-12 2-6-16,20-2-2 0,-11 1-5 0,-9 1-8 0,0 0-2 16,21 1-1-16,-21-1-4 0,13 4-2 0,-13-4 0 15,12 7-8-15,-12-7-2 0,7 9-3 0,-4-1 6 16,-3-8-5-16,3 16-2 0,-3-16-2 16,0 17 1-16,0-17-4 0,-7 23 0 0,2-11 3 0,-1 2-5 15,-1 1 0-15,0-2 2 0,-2-1-1 0,-2 1-1 16,1 2-3-16,-4-4-1 0,2 4 3 0,-1-4 1 15,0 3 1-15,1-3-1 0,-2 0-2 0,2 2 1 16,0-6-2-16,2 4-2 0,2-1-2 0,-1-3 4 16,5-3 0-16,4-4 2 0,-10 10-2 0,10-10 8 15,-6 10 3-15,6-10 12 0,0 0 15 0,0 0 14 16,0 0 6-16,11 14-4 0,1-10 4 0,-1-3-4 16,5 1-1-16,1 3 1 0,2-4-15 0,-1 1-5 15,7 1-9-15,-5-1-1 0,4-2-10 0,-4 2-26 16,0 0-35-16,-1-1-40 0,1 2-46 0,-1-2-59 0,0-5-66 15,-1 3-311-15,-1-3-614 0,-1 1 272 16</inkml:trace>
  <inkml:trace contextRef="#ctx0" brushRef="#br0" timeOffset="9801.8607">5751 3411 88 0,'0'0'223'16,"6"5"-14"-16,-6-5-6 0,7 8-14 0,-7-8-12 0,6 12-14 15,-6-2-12-15,0-1-10 0,3 6-10 0,-3-15-16 16,0 22-8-16,0-8-12 0,-6 3-5 0,-1 4-9 16,-2-4-5-16,-4 4-15 0,-1 0-33 15,-2 7-48-15,-5-1-56 0,4-4-62 0,-5 4-211 0,4-7-379 16,-1-5 168-16</inkml:trace>
  <inkml:trace contextRef="#ctx0" brushRef="#br0" timeOffset="10665.9149">4179 4461 118 0,'0'0'308'0,"0"0"-13"0,-15-13-16 0,15 13-12 16,0 0-17-16,0 0-19 0,0 0-17 0,0 0-17 16,0 0-15-16,0 0-17 0,0 0-16 0,0 0-17 15,0 0-16-15,0 0-13 0,0 0-13 0,0 0-7 16,0 0-9-16,0 0-8 0,0 0-1 0,0 0-11 15,2 28-4-15,-2-28-7 0,3 15-3 0,-2-5 0 16,-1-10-2-16,2 22-7 0,1-7 1 0,-2-3-6 16,-1 3-1-16,2 0-2 0,2-3 2 0,-4 8-1 0,2-3-7 15,-1 1 1-15,2-4-2 0,0 5 4 0,1 1-5 16,-1-2-2-16,0-3-1 0,0 8 3 16,0-6-2-16,0 1 1 0,-1-3-1 0,2 2-4 15,1-1 1-15,-5 1 1 0,1 1-5 0,-1-1 7 0,2-2-2 16,-1 1-4-16,2-1 2 0,-1 1 0 0,-1-4 1 15,2 2-4-15,-3-14 0 0,0 21 3 0,-3-15-7 16,3-6 8-16,-3 18-5 0,0-11-1 0,3-7 2 16,-1 14 0-16,1-14 8 0,-8 14-6 0,4-9 6 15,4-5 0-15,-11 8 9 0,5-3 10 0,6-5 13 16,-13 6-1-16,3-5-2 0,10-1 2 0,-15 0 9 16,15 0 1-16,-20 0-4 0,20 0-4 0,-21-4-2 15,14 2-1-15,-9-4-1 0,2 2-5 0,4-2-2 16,-7 0 9-16,7-4-17 0,-7 2 3 0,4 1-10 15,0-2 1-15,-1-3-3 0,1 2 0 0,-1-1-6 0,1-3 1 16,1-1-14-16,-4-2-31 0,4-3-49 16,-2-2-37-16,2 1-41 0,3-2-68 0,-3 1-83 15,5-5-382-15,-1-8-746 0,1-1 330 0</inkml:trace>
  <inkml:trace contextRef="#ctx0" brushRef="#br0" timeOffset="10880.9225">4063 4236 2610 0,'3'-11'90'0,"3"-3"28"0,-2 3-18 16,-1-3-42-16,2 4-6 0,-1 2-1 0,-2-3 3 16,-2 11-10-16,6-13-10 0,-6 13-7 0,2-9-1 15,-2 9-5-15,8-5-4 0,-8 5-5 16,0 0-22-16,0 0-23 0,13 14-26 0,-13-14-39 0,9 15-49 15,-7-8-39-15,1 0-89 0,1 3-143 0,1-3-452 16,1 2 199-16</inkml:trace>
  <inkml:trace contextRef="#ctx0" brushRef="#br0" timeOffset="11297.8406">4640 4599 200 0,'0'0'260'0,"0"0"-22"0,0 0-16 15,42-7-21-15,-27 7-16 0,2-4-23 0,1 4-10 16,6-1-18-16,-1 2-12 0,0-1-12 16,3 3-13-16,-5-2-20 0,3 3-34 0,-4-1-46 0,0 3-54 15,5-6-58-15,-5 0-223 0,-4 0-367 0,2 0 163 16</inkml:trace>
  <inkml:trace contextRef="#ctx0" brushRef="#br0" timeOffset="11127.1959">4640 4420 156 0,'15'-1'300'0,"-15"1"-18"16,21 0-15-16,-3-1-21 0,-1 1-16 0,0-1-17 15,2 1-13-15,1 0-21 0,5 1-11 0,-6-2-13 16,5 2-17-16,-4 0-4 0,-2-1-14 0,-2 1-12 16,2-1-3-16,-5 0-23 0,1 3-1 0,-2-2-1 15,-12-1-17-15,16 5-11 0,-7-3-13 0,-9-2-22 16,10 7-14-16,-10-7-29 0,6 4-36 0,-6-4-42 15,0 0-53-15,0 0-58 0,-21 17-261 0,7-14-516 16,3 1 229-16</inkml:trace>
  <inkml:trace contextRef="#ctx0" brushRef="#br0" timeOffset="11945.8219">5406 4335 33 0,'0'0'277'0,"9"-6"-18"0,-9 6-20 0,11-10-13 16,-1 5-20-16,-1 0-16 0,2 1-18 0,4 2-17 15,2-2-4-15,-2-1-18 0,3 5-9 0,-1-2-4 16,2 2-10-16,-1 0-8 0,-2 0-3 0,2 2-7 16,0-2-7-16,-4 0-7 0,2 4-5 0,-6-3-3 15,1 2-15-15,1-1-7 0,-12-2-6 0,18 5 1 0,-11 1-6 16,-1 1-6-16,-6-7 0 0,2 12-4 15,-2-12 1-15,-2 12-3 0,2-12-5 0,-12 18 0 16,5-10 1-16,-5 2-3 0,-2-3-2 0,2 3-7 0,4-3 6 16,0 0-5-16,-5-2 2 0,2 1-4 0,2 1-2 15,-1 0 5-15,2-4-5 0,8-3 11 0,-12 9-12 16,8-4-4-16,4-5 8 0,-6 10-9 16,6-10 2-16,-7 7-2 0,7-7 6 0,-5 8-3 0,5-8-1 15,0 0 1-15,0 0-1 0,9 12 2 0,-9-12 1 16,10 9 1-16,-1-9-2 0,-9 0 1 0,17 7 0 15,-11-7-5-15,3 6 1 0,-9-6 1 0,19 5 1 16,-10-3-1-16,1 0 0 0,-10-2-2 0,20 3 7 16,-11 3 1-16,-9-6 11 0,15 3-9 0,-5 0 1 15,-10-3-3-15,15 5 1 0,-15-5 4 0,12 2-3 16,-12-2 1-16,9 5-6 0,-9-5 1 0,9 7-1 16,-9-7 4-16,3 8 2 0,-3-8 3 0,0 0-1 15,0 0 2-15,0 16 2 0,0-16-2 0,-8 11 7 16,8-11-2-16,-9 13 1 0,1-9-4 0,-1 3 4 15,1-1 0-15,-5 1 0 0,1 0-6 0,-2-3-3 16,1 3 6-16,1-1-3 0,-1 1-2 0,-2-2-7 16,4 2 0-16,2-3-12 0,-4 2-14 0,2-1-15 15,2-1-20-15,1 0-23 0,-3 0-30 0,11-4-35 16,-15 8-40-16,15-8-36 0,-10 3-64 0,10-3-207 16,0 0-530-16,0 0 235 0</inkml:trace>
  <inkml:trace contextRef="#ctx0" brushRef="#br0" timeOffset="12157.3581">6085 4636 143 0,'9'4'344'0,"-9"-4"-32"16,0 0-33-16,9 5-33 0,-9-5-24 0,0 0-23 15,4 9-19-15,-4-9-16 0,0 0-16 0,-9 22-18 16,3-13-12-16,2 5-9 0,-3 0-12 0,-2 2-4 15,-2 0-11-15,-1 3-9 0,-3 1-11 16,-4 0-25-16,3 2-40 0,-14 2-37 0,3 5-55 16,-1-2-59-16,-4 0-84 0,-1-2-180 0,1-3-454 15,2 1 201-15</inkml:trace>
  <inkml:trace contextRef="#ctx0" brushRef="#br0" timeOffset="13024.2345">4184 5828 62 0,'0'0'279'0,"1"-15"-5"0,-1 15-13 0,0 0-15 16,4-8-15-16,-4 8-15 0,0 0-17 16,0 0-16-16,0 0-17 0,0 0-18 0,0 0-16 0,0 0-17 15,0 0-11-15,0 0-9 0,0 0-11 0,0 0-7 16,0 0-5-16,0 0-9 0,0 0-4 0,2 32-3 15,-2-32 0-15,-2 21-7 0,1-7 2 0,2 0-1 16,-1 1-4-16,-1 2 1 0,1-3-2 0,0 3-3 16,0-3 7-16,0-1-10 0,-3 2 1 0,2 1-2 15,2-1 0-15,2-1-1 0,-3 0 1 0,0 0-3 16,1 3-7-16,-1-3-1 0,0-1 1 0,2-2 4 16,-2-2-6-16,0 4 6 0,0-2-4 0,0-11-5 15,0 21 8-15,0-11-6 0,1 3-1 0,-1-13-1 0,-1 22 1 16,1-13-7-16,0-9 4 0,-2 18 1 0,1-11-1 15,1-7-3-15,-3 21 2 0,2-13 1 16,1-8-11-16,-5 17-1 0,2-10 9 0,3-7-5 0,0 13 10 16,0-13-11-16,-7 13 1 0,1-8 6 0,6-5 1 15,-11 7-3-15,4 0-1 0,7-7 0 0,-17 4 5 16,8-1-4-16,9-3-7 0,-16 5 5 0,9-3 2 16,7-2-5-16,-20 1-4 0,20-1 2 0,-21-1 5 15,9 1-3-15,12 0-3 0,-24-2 7 0,11 2-9 16,3-2-3-16,10 2-15 0,-23-6-24 0,14 2-10 15,-3-3-22-15,0 2-22 0,-1-4-25 0,0 0-31 16,2 1-39-16,1 0-45 0,2-7-65 0,-1 0-283 16,0-7-625-16,5 1 278 0</inkml:trace>
  <inkml:trace contextRef="#ctx0" brushRef="#br0" timeOffset="13227.9562">4093 5481 42 0,'5'-11'318'15,"1"-2"-17"-15,2 2-20 0,-2 4-24 0,0-3-23 0,0 3-21 16,-6 7-22-16,12-7-25 0,-12 7-18 0,9-5-12 16,-9 5-15-16,12-1-21 0,-12 1-34 15,15 6-36-15,-9 3-45 0,2 2-57 0,-2-3-73 0,5 4-251 16,1 0-428-16,-5 0 190 0</inkml:trace>
  <inkml:trace contextRef="#ctx0" brushRef="#br0" timeOffset="13537.2852">4716 5929 129 0,'16'-1'294'0,"-16"1"-17"0,20-4-16 16,-7 1-17-16,4 3-16 0,-1-1-18 0,2 1-15 0,0 0-10 15,1 0-11-15,1 0-21 0,-1-2-15 16,0 2-14-16,-2 0-14 0,1 0-8 0,-3 0-12 15,2 2-8-15,-5-1-7 0,-1 1-7 0,-11-2-18 16,18 2-24-16,-18-2-26 0,12 6-31 0,-12-6-41 0,3 7-39 16,-3-7-55-16,0 0-68 0,0 0-200 15,-23 9-470-15,11-7 208 0</inkml:trace>
  <inkml:trace contextRef="#ctx0" brushRef="#br0" timeOffset="13696.0558">4774 6077 18 0,'15'-3'232'0,"-15"3"-19"16,24 0-18-16,-8 0-17 0,4 0-18 0,2-1-16 15,2 1-16-15,-2 0-12 0,1 1-17 0,-2 2-25 16,-2-2-43-16,-1-1-45 0,-2 0-64 0,2 0-172 16,0-1-270-16,-3-3 120 0</inkml:trace>
  <inkml:trace contextRef="#ctx0" brushRef="#br0" timeOffset="14123.983">5541 5609 248 0,'0'0'270'0,"9"-8"-17"0,-9 8-11 0,9-7-15 16,-9 7-4-16,9-7-14 0,-9 7-11 0,0 0-19 0,0 0-18 15,4-5-18-15,-4 5-14 0,0 0-19 0,0 0-12 16,0 0-2-16,0 0-14 0,0 0-9 0,0 0-7 16,0 0-5-16,3 25-8 0,-3-25-4 15,-6 17-2-15,5-8 5 0,1-9-10 0,-6 19-3 0,1-5 3 16,4 0-3-16,-1-3-2 0,-2 2 1 0,2-1-2 15,2 3 3-15,-3-2-4 0,3 1 5 0,3-1 0 16,-3-2 9-16,6 4 4 0,-4-2 9 0,1-3 8 16,0-2 11-16,4 5 1 0,0-4 3 0,5-1-5 15,-3 0-4-15,5-2-5 0,2 0-5 0,-2 2-10 16,1-2-6-16,-1-1-5 0,3-2-2 0,-2-2-8 16,-2 3 8-16,-1-1-19 0,3 1-12 0,-6-4-16 15,-9 0-34-15,24 0-39 0,-15-2-26 0,-9 2-33 16,18-7-29-16,-12 2-40 0,0-3-31 0,0-1-36 15,0-4-47-15,-3 7-219 0,1-8-582 0,0 0 258 16</inkml:trace>
  <inkml:trace contextRef="#ctx0" brushRef="#br0" timeOffset="14313.0365">5857 5757 50 0,'0'0'152'0,"4"-11"20"0,-4 11 6 0,0 0 2 16,0 0 1-16,0 0-5 0,0 0-12 16,0 0-12-16,0 0-14 0,0 0-12 0,0 0-8 15,0 0-7-15,0 0 1 0,0 0-1 0,0 0-4 16,0 0-3-16,0 0-2 0,-13 35-2 0,7-23-6 15,1 0-5-15,1 2-5 0,0 1-6 0,-2-1-6 0,3 3-6 16,-3-1-8-16,3 1-2 0,0-1-4 0,1 1-3 16,-1 1-6-16,-3-4-4 0,5 4-1 0,-1-2-20 15,2-2-31-15,-1 1-44 0,2-6-47 0,-1-9-54 16,0 18-65-16,2-12-247 0,-2-6-508 0,6 9 225 16</inkml:trace>
  <inkml:trace contextRef="#ctx0" brushRef="#br0" timeOffset="14513.9186">6166 5984 118 0,'0'0'324'0,"0"0"-34"16,0 0-29-16,13 3-26 0,-13-3-22 0,0 0-19 16,3 15-16-16,-3-15-13 0,0 16-15 0,0-5-13 15,0-11-11-15,-5 29-6 0,0-14-18 0,0 2-10 16,-2 1 0-16,-5 2-12 0,0 3-4 0,-9 4-21 15,4-4-28-15,-9 7-50 0,-6-2-58 0,1 0-66 0,-2-3-84 16,-3-1-195-16,-2-3-461 0,-4 2 205 0</inkml:trace>
  <inkml:trace contextRef="#ctx0" brushRef="#br0" timeOffset="15426.2731">4115 6985 44 0,'0'0'320'0,"0"0"-16"15,0 0-21-15,0 0-24 0,0 0-26 0,0 0-23 16,0 0-27-16,0 0-16 0,0 0-21 0,0 0-16 15,-3 10-7-15,3-10-6 0,-2 12-14 0,2-12-12 16,-1 13-6-16,1-13-11 0,-3 17-3 0,1-9-5 16,2-8-6-16,-3 23-7 0,3-8 1 15,-3-1 1-15,2-3-10 0,0 2 2 0,1 0-3 0,0 2 2 16,0 0-6-16,0-2 2 0,0 1-4 0,0 1 5 16,0 1-7-16,0-1 0 0,1 0-4 0,0-2-3 15,2 1 3-15,-1 2 0 0,-1-2-3 0,1 1 4 16,2-2-4-16,-2-1 2 0,1 1-8 0,0 1 3 15,-2 0-1-15,2 0-2 0,0 0 0 0,2-4 0 0,-4 2-6 16,1-2 4-16,1 0-2 0,-2 0-4 0,-1-10 0 16,0 17 2-16,0-17-8 0,0 18 9 0,0-18-6 15,0 13 0-15,0-13-1 0,-1 12 4 0,1-12-4 16,-5 14 5-16,5-14-8 0,-9 10 3 0,5-6-1 16,4-4 0-16,-15 7 1 0,5-4 0 15,1 1 1-15,-3-1 3 0,0 0-5 0,12-3 5 16,-27 1-2-16,12 0-4 0,0-2-1 0,-1 1 4 0,1-4 8 15,0 3-13-15,-2-2 6 0,4-1-14 0,-2-2 9 16,2 1-3-16,-2-2-1 0,-3-1-4 0,3-1-6 16,3 0-17-16,0-2-33 0,2 0-34 0,-4-2-43 15,1-1-75-15,2-10-94 0,-2 2-305 0,1-3-657 16,3-2 291-16</inkml:trace>
  <inkml:trace contextRef="#ctx0" brushRef="#br0" timeOffset="15630.26">4006 6691 101 0,'0'0'367'0,"5"-13"-34"16,-5 13-37-16,4-11-31 0,-4 11-27 0,9-6-23 15,-9 6-23-15,15-1-17 0,-15 1-28 16,18 4-35-16,-18-4-36 0,16 7-45 0,-7-1-50 15,0 1-52-15,1 1-61 0,4 2-77 0,-10-3-145 0,5 1-382 16,5 5 170-16</inkml:trace>
  <inkml:trace contextRef="#ctx0" brushRef="#br0" timeOffset="16074.6769">4773 7111 200 0,'0'0'242'0,"32"-1"-21"0,-17 1-18 16,0 0-22-16,3 0-16 0,0 0-13 0,0-2-19 15,1 2-10-15,1 0-16 0,1 0-21 0,1 0-27 16,-3 0-40-16,-1 0-44 0,2 0-47 0,-1 0-65 16,-3 0-140-16,1-7-298 0,-1 5 132 0</inkml:trace>
  <inkml:trace contextRef="#ctx0" brushRef="#br0" timeOffset="15903.6552">4749 6989 61 0,'0'0'337'0,"16"-4"-15"0,-7 2-18 15,5-1-14-15,0 1-18 0,4-1-21 0,0 1-16 16,2 1-13-16,0 0-21 0,0 1-10 0,1-6-12 16,-2 5-10-16,4-1-15 0,-3 2-13 0,0-1-13 15,-2 2-5-15,0-3-17 0,-4 2-7 0,0-3-15 0,-14 3-1 16,21 3-15-16,-11-3-3 0,-10 0-6 0,14 2-27 15,-7 1-27-15,-7-3-28 0,0 0-26 16,8 8-26-16,-8-8-43 0,0 0-56 0,0 0-63 0,-24 16-80 16,7-10-215-16,4-2-575 0,-4-1 254 15</inkml:trace>
  <inkml:trace contextRef="#ctx0" brushRef="#br0" timeOffset="16722.6643">5743 6876 137 0,'-13'4'238'0,"13"-4"-14"0,-13 3-18 16,13-3-14-16,0 0-16 0,-9 8-14 0,9-8-15 15,0 0-9-15,-8 7-7 0,8-7-10 0,0 0-11 16,0 11-6-16,0-11-8 0,0 0-3 0,2 17-3 0,-2-17-10 16,7 12-5-16,-2-3 5 0,-5-9-13 0,9 14 0 15,-2-8-3-15,4 5-5 0,-1-4-1 16,2 3 3-16,-5-2-4 0,5 2 2 0,2-5-1 16,-2 4 0-16,0-1-3 0,-2-1 1 0,5 2 3 0,-6-4-2 15,1 0-8-15,1 2 1 0,-2 0-4 0,1-2 0 16,-1 1-1-16,2-1-3 0,-3 1 2 15,-2-2-12-15,0 3-3 0,2-4-1 0,-8-3-3 0,10 11 8 16,-10-11-14-16,6 6-4 0,-6-6 8 0,3 11-9 16,-3-11 6-16,0 0-3 0,0 0-3 0,-12 14 5 15,5-10-7-15,-5 4-2 0,-3-3 0 0,2 1-7 16,-1-2-6-16,1 0-20 0,-1 0-12 0,-2 2-19 16,-2-4-23-16,0 1-24 0,3 3-31 0,-1-2-36 15,8-3-44-15,8-1-43 0,-13 1-249 0,13-1-545 16,0 0 241-16</inkml:trace>
  <inkml:trace contextRef="#ctx0" brushRef="#br0" timeOffset="16372.8886">5751 6837 6 0,'9'-5'328'0,"1"1"-20"16,-10 4-16-16,26-6-19 0,-13 1-22 0,4 3-24 15,-3-1-19-15,3 1-17 0,1-1-19 0,0-1-19 16,0 4-14-16,-2-2-10 0,0 2-19 0,1 0-7 16,-1 0-12-16,2 0-7 0,-9 2-10 15,7-2-9-15,-16 0-25 0,17 0-21 0,-10 1-33 16,-7-1-28-16,11 7-33 0,-11-7-32 0,0 0-49 0,0 0-48 15,0 0-241-15,0 0-480 0,0 0 212 0</inkml:trace>
  <inkml:trace contextRef="#ctx0" brushRef="#br0" timeOffset="16950.0522">6339 7170 84 0,'0'0'326'0,"0"0"-30"15,1 9-25-15,-1-9-21 0,0 0-22 0,0 0-22 16,-6 22-20-16,3-13-15 0,0 2-14 0,-1 1-18 16,-2 2-9-16,0-1-15 0,-5 3-11 0,5-3-9 0,-7 8-4 15,2 0-11-15,-2 0-15 0,-6-2-28 0,1 1-36 16,-9 7-49-16,6-6-50 0,-3-3-55 0,3 0-68 16,0-1-198-16,-1-3-454 0,0 3 202 0</inkml:trace>
  <inkml:trace contextRef="#ctx0" brushRef="#br0" timeOffset="17833.4084">4184 8123 45 0,'0'0'278'0,"4"-11"-6"16,-4 11 0-16,0 0-14 0,0 0-12 0,4-13-21 15,-4 13-14-15,0 0-14 0,0 0-21 0,0 0-18 16,3-10-3-16,-3 10-27 0,0 0-12 0,0 0-18 16,0 0-15-16,0 0-4 0,0 0-7 0,0 0-2 15,0 0-9-15,0 0-10 0,0 0-2 0,-6 46-1 16,6-38-6-16,-1 5 3 0,-2-1-3 0,3-12 0 16,0 25-6-16,0-11-2 0,-1 0-5 0,1-1 3 15,0 4-4-15,-2-2-2 0,4-1 0 0,-2 2-1 0,-2-1-1 16,4-1-2-16,-2 3 0 0,0-2 3 15,0-2 0-15,1 1 1 0,-1-1 2 0,0 2-2 16,3-1 2-16,-3 1 0 0,1-4 0 0,1 5-1 0,-2-6-3 16,0 5 4-16,1-4-3 0,2-1 6 0,-1 4-11 15,-1-1 3-15,-1-3-4 0,3 5 1 0,-3-5-6 16,0-10 2-16,2 18-4 0,-2-7 9 0,1-3-5 16,-1-8 1-16,-3 18 0 0,3-18 0 0,-3 16 0 15,3-16 0-15,-3 13 2 0,-1-8 6 0,4-5 1 16,-7 13 5-16,7-13 0 0,-12 8 4 0,4-5 2 15,1 3 1-15,-2-2-2 0,9-4 6 0,-18 3-8 16,18-3-1-16,-20 2-2 0,8-2-2 0,12 0-1 16,-22-2 2-16,10 2-7 0,12 0 0 0,-25-6-5 15,14 5 2-15,1-3-4 0,-5-1-2 0,5 3-23 16,-4-5-19-16,5 0-40 0,-3-1-44 0,3-1-41 16,-1-4-40-16,1-2-59 0,3 1-79 0,-1-8-318 0,4-1-703 15,0-2 312-15</inkml:trace>
  <inkml:trace contextRef="#ctx0" brushRef="#br0" timeOffset="18045.5049">4093 7889 2663 0,'5'-7'158'0,"-5"7"5"15,8-19-17-15,-2 10-27 0,-2-1-23 0,2 2-18 16,-6 8-1-16,9-15-14 0,-4 10-12 0,-5 5-11 15,9-11-1-15,-9 11-8 0,7-7-4 0,-7 7-3 16,0 0-13-16,0 0-22 0,0 0-18 0,24 14-32 16,-21-10-34-16,-3-4-38 0,9 13-44 0,-5-3-52 15,1-1-280-15,-1-2-551 0,-1 3 244 0</inkml:trace>
  <inkml:trace contextRef="#ctx0" brushRef="#br0" timeOffset="18329.894">4799 8197 225 0,'9'0'281'0,"8"0"-8"0,-2-1-13 0,4 2-11 16,0-2-14-16,7 1-15 0,1 0-10 0,-3 0-20 15,1-3-14-15,2 3-16 0,0 3-15 0,-8-2-10 0,8-1-14 16,-9-1-7-16,-2 1-8 0,2-3-11 0,-6 6-14 16,-12-3-6-16,21 0-6 0,-21 0-10 0,15 0-10 15,-15 0-14-15,12 1-14 0,-12-1-18 0,6 6-24 16,-6-6-29-16,0 0-37 0,0 0-45 0,-26 11-49 16,26-11-55-16,-22 7-244 0,6-5-520 15,-1-1 230-15</inkml:trace>
  <inkml:trace contextRef="#ctx0" brushRef="#br0" timeOffset="18510.9977">4820 8325 189 0,'27'4'244'0,"-15"-4"-20"16,5-2-17-16,0 0-18 0,3-1-15 0,-1 3-14 15,1 3-19-15,6-3-12 0,0 0-14 0,-2 2-12 16,-5-2-7-16,-1 1-9 0,-2 0-35 0,2 3-33 15,0-2-38-15,-3 2-41 0,4-4-50 0,-5 0-69 16,1 0-115-16,1 0-318 0,-1-3 141 0</inkml:trace>
  <inkml:trace contextRef="#ctx0" brushRef="#br0" timeOffset="18978.1809">5940 7990 135 0,'0'0'297'0,"8"-10"-13"16,-4 5-11-16,-4 5-22 0,6-6-21 16,-6 6-21-16,0 0-24 0,8-10-21 0,-8 10-15 0,0 0-18 15,0 0-10-15,0 0-10 0,0 0-9 0,-33 21-7 16,19-12-1-16,3 3-8 0,-3 0-8 15,1 0-2-15,-4 3-1 0,-2 4-6 0,1 1-2 0,-1 0-7 16,4 0-4-16,0 2-2 0,0-4-1 0,3 1-7 16,3 1-5-16,2-4 1 0,1 1-2 0,1 1-9 15,-1-1 1-15,6 0-5 0,-1-2 3 0,7 3-7 16,-2-5 6-16,2 5-8 0,3-5 0 0,3 2 7 16,-3-2-7-16,9-4 0 0,-3 2-6 0,3-3 5 15,-2 2-1-15,9-3-2 0,1 1-7 0,-7-5 0 16,0 0-1-16,1 1 5 0,-4-3-1 0,4-2-10 15,-1-2 5-15,-4-1 2 0,-2 1 2 0,-2-1-6 16,2-7 3-16,-5 5-3 0,-1-2 0 0,1-2-1 16,-5-1 15-16,0-2-18 0,-3 2-2 0,0 11 3 0,-6-21 0 15,-2 10-8-15,2 1 7 0,-1 1-2 0,-5 2 1 16,1-1-5-16,-1-2 2 0,-1 5-13 16,1 2-19-16,12 3-17 0,-21-2-20 0,9 2-26 0,12 0-36 15,-16 2-40-15,5 1-48 0,11-3-52 0,-12 1-244 16,12-1-561-16,0 0 248 0</inkml:trace>
  <inkml:trace contextRef="#ctx0" brushRef="#br0" timeOffset="19196.1691">6327 8402 199 0,'0'0'287'15,"10"10"-22"-15,-10-10-17 0,8 8-16 0,-8-8-17 16,3 13-17-16,-1-3-18 0,0-1-12 0,-2-9-23 15,-6 25-22-15,2-13-11 0,-1 6-9 0,-4 0-9 16,-4-2-9-16,4-1-5 0,-5 3-25 0,-7 1-36 16,4 0-37-16,-3 0-50 0,1-1-59 0,2-3-56 15,-6-1-219-15,8-1-436 0,-6 0 193 0</inkml:trace>
  <inkml:trace contextRef="#ctx0" brushRef="#br0" timeOffset="20142.8168">4274 9360 45 0,'0'0'287'15,"-4"-9"-11"-15,4 9-14 0,0 0-15 0,0 0-13 16,0 0-22-16,0 0-18 0,-1-13-20 0,1 13-17 16,0 0-16-16,0 0-14 0,0 0-18 0,0 0-6 15,0 0-10-15,0 0-4 0,0 0-10 0,0 0-9 16,0 0-4-16,0 0-2 0,0 0-4 0,0 0 1 16,5 44-4-16,-5-36-1 0,0-8-2 0,2 18 2 15,-1-8-6-15,4 5 1 0,-4-2-3 0,1 4-6 16,1-4 2-16,0 2-1 0,0-1 7 0,-2 3-11 0,1-1-6 15,4-1 7-15,-2 4-10 0,-1-2 4 16,3 0-8-16,-1 1-1 0,-1-2 1 0,-1 1-2 16,3 1-2-16,0 0-1 0,-3-1 3 0,-1-3-9 15,1 2-3-15,0-1 1 0,1 1 5 0,-1-1-3 0,0-2-3 16,-2 0 2-16,1 0-2 0,-2-2 0 16,3 0 2-16,-3-11-1 0,0 18-2 0,0-9-3 15,0-9 4-15,0 16-4 0,0-16 4 0,-5 15-3 0,5-15 4 16,-5 15-2-16,2-8 1 0,3-7 5 0,-11 10 4 15,5-3 1-15,-1-3 14 0,7-4 0 0,-18 7 3 16,9-4 8-16,-3 1 0 0,-2-4 0 0,0 3 5 16,0-3-5-16,-4 0 3 0,3-2 0 0,2 1-1 15,-5-3 0-15,2 1 4 0,2 1-9 0,-4 0 2 16,0-2-2-16,3-2-2 0,2 1-2 0,-2 2 8 16,2-3-16-16,-4-1-2 0,8 0 0 0,-3 3-3 15,3-2-2-15,-1-1-4 0,1 1-2 0,-3-2-7 16,5 0-13-16,-2-2-26 0,-2-4-35 0,4 1-42 15,-1-1-36-15,1-3-34 0,1 2-52 0,0-2-65 16,6-7-83-16,-4 2-295 0,2-3-725 0,7 1 320 16</inkml:trace>
  <inkml:trace contextRef="#ctx0" brushRef="#br0" timeOffset="20340.8958">4289 9132 219 0,'0'0'344'16,"5"-17"-32"-16,-5 9-27 0,0 8-24 15,3-14-28-15,-3 14-25 0,4-7-22 0,-4 7-16 0,0 0-20 16,0 0-23-16,14 0-22 0,-14 0-38 0,0 0-34 16,15 11-45-16,-15-11-44 0,6 14-48 0,0-8-61 15,-3 1-230-15,-3-7-425 0,10 15 188 0</inkml:trace>
  <inkml:trace contextRef="#ctx0" brushRef="#br0" timeOffset="20618.068">4868 9361 22 0,'0'0'309'15,"0"0"-19"-15,21-5-14 0,-21 5-13 0,19-1-14 16,-7-1-17-16,6 2-15 0,2 0-14 0,0 0-12 16,6 2-8-16,-2-2-20 0,7 3-6 0,-9-3-10 0,7 2-9 15,-5-1-11-15,-5-1-15 0,0 1-7 16,1 3-19-16,-2-4-4 0,-5 0-3 0,-3 0-11 16,2 2-9-16,-12-2 1 0,18 4-15 0,-18-4-23 0,9 1-20 15,-9-1-24-15,8 6-29 0,-8-6-36 0,0 0-49 16,0 0-47-16,0 0-55 0,-21 12-291 15,21-12-572-15,-23 6 254 0</inkml:trace>
  <inkml:trace contextRef="#ctx0" brushRef="#br0" timeOffset="20794.065">4940 9498 37 0,'0'0'271'0,"0"0"-13"0,0 0-10 0,0 0-15 16,0 0-17-16,46-4-21 0,-28 4-18 0,0 0-15 15,7 0-15-15,0-3-19 0,2 3-11 0,2 3-10 16,-4-2-9-16,0-1-12 0,1 3-22 0,-7-3-30 16,0 3-36-16,-2-1-44 0,1 3-50 0,1-7-58 15,-3 7-226-15,1-5-412 0,-1 1 182 0</inkml:trace>
  <inkml:trace contextRef="#ctx0" brushRef="#br0" timeOffset="21717.3946">5820 9163 42 0,'0'0'204'0,"0"0"-13"0,-11-6-15 0,11 6-13 16,0 0-11-16,0 0-9 0,-9-8-4 0,9 8-6 0,-10-7-3 16,10 7-2-16,0 0-3 0,-9-8-2 0,9 8-4 15,-8-7-7-15,8 7 1 0,0 0-5 0,0 0 9 16,0 0-13-16,0 0 1 0,-6-8-5 0,6 8-1 15,0 0-2-15,0 0-8 0,0 0 7 0,0 0-9 16,0 0-5-16,0 0-2 0,0 0 2 0,0 0-14 16,0 0 1-16,0 0-10 15,0 0 9-15,0 0-9 0,0 0-6 0,9-18-5 0,-9 18-6 0,0 0 1 16,14-5-5-16,-14 5-4 0,7-3-7 0,-7 3-3 16,0 0 4-16,14-5-4 0,-14 5-4 0,6-6 2 15,-6 6-6-15,0 0-1 0,0 0 4 0,0 0-5 16,0 0-4-16,0 0 5 0,12-1-10 0,-12 1 6 15,0 0-4-15,0 0-5 0,0 0 8 0,0 0-11 16,0 0 6-16,0 0-4 0,0 0 0 0,0 0-5 16,0 0 9-16,0 0-7 0,0 0 10 0,8-6-7 0,-8 6 1 15,0 0 1-15,0 0-3 0,0 0 0 16,0 0 2-16,0 0-2 0,0 0-1 0,0 0 2 16,0 0 5-16,0 0-5 0,0 0 6 0,0 0 1 15,0 0 1-15,0 0-4 0,0 0 7 0,0 0 1 16,0 0-9-16,0 0 2 0,0 0-1 0,0 0 1 15,0 0 3-15,0 0-6 0,0 0 8 0,0 0-10 16,23 6 9-16,-23-6-7 0,15 1-2 0,-6-1 8 0,4 4-6 16,5 0 9-16,0-2-9 0,1-1 8 0,-1 2-13 15,11 1 7-15,-6-3-2 0,4 4-6 0,0-1 10 16,4-2-5-16,-4 1-1 0,2-3 4 0,-4 4 2 16,2-2-4-16,-8-2-6 0,-1 0 7 0,-2 0 1 15,-4-2-4-15,-12 2 1 0,21 2 5 0,-10-2-3 16,-11 0-1-16,12 0 7 0,-12 0-2 0,9 3-1 15,-9-3-4-15,0 0 5 0,0 0-6 0,13 3-4 16,-13-3 3-16,0 0-2 0,0 0-7 0,0 0 6 16,0 0 4-16,0 0-5 0,0 0-5 0,0 0 10 15,-18 26-4-15,14-16 3 0,-1-4-6 0,1 5 7 16,-4-3-3-16,2 4-2 0,0 0 0 0,3 1-5 16,-1 0 8-16,1-1 1 0,-2 5 2 0,2-2 2 15,2-1-8-15,-2 1 8 0,1 0-1 0,-1 1 0 16,2 2 5-16,1-6-12 0,0 6 4 0,-2-4-5 15,2 3 6-15,0 1-2 0,0-4 6 0,-1 3 1 16,-3-3-4-16,4 3 7 0,0 0-3 0,0-5-6 16,1 3-3-16,-1-15-9 0,-3 24-14 0,2-11-16 0,-4 0-26 15,4-5-19-15,-2 4-24 0,0-2-38 0,3-10-37 16,-8 16-32-16,5-6-47 0,-3-4-307 0,6-6-617 16,-7 9 273-16</inkml:trace>
  <inkml:trace contextRef="#ctx0" brushRef="#br0" timeOffset="21894.6329">6133 9452 39 0,'0'-11'329'0,"0"11"-32"16,6-9-24-16,1 0-23 0,2 7-23 0,5-5-15 15,2 3-24-15,3 2-16 0,8-2-17 0,2 4-17 16,-1 3-14-16,3 0-9 0,0 1-14 0,8 0-10 15,-9 0-16-15,-2-3-32 0,2 8-38 0,-1-6-55 16,-4 3-52-16,2-2-68 0,-8 0-249 0,1-4-454 16,-1 4 202-16</inkml:trace>
  <inkml:trace contextRef="#ctx0" brushRef="#br0" timeOffset="22966.6431">6908 9428 126 0,'0'0'262'0,"0"0"-11"0,0 0-10 15,0 0-22-15,0 0-15 0,0 0-20 0,0 0-21 16,0 0-13-16,0 0-10 0,0 0-8 0,0 0-7 16,0 0-8-16,0 0-12 0,6 35-8 0,-6-26-6 0,0 3-9 15,2 2-9-15,-2 2-3 0,-2 0-7 0,-1 6-8 16,0 2-3-16,-1 2-3 0,-2-2-20 16,-3 5-31-16,-5-4-44 0,-8 6-50 0,-2 2-56 0,-1-3-89 15,4-9-184-15,-6 7-458 0,-3-3 203 0</inkml:trace>
  <inkml:trace contextRef="#ctx0" brushRef="#br0" timeOffset="24004.7723">4076 10549 129 0,'0'0'211'0,"3"-9"-8"0,-3 9-8 0,0 0-10 15,0 0-9-15,0 0-7 0,0 0-3 0,0 0-17 16,0 0-9-16,3-11-10 0,-3 11-10 0,0 0-11 16,0 0-8-16,0 0-12 0,0 0-6 0,0 0-12 15,0 0-6-15,0 0-2 0,0 0-3 0,0 0-4 16,0 0 0-16,3 29-4 0,-3-29 1 0,0 18-1 0,0-7-5 16,3 3 3-16,0 0-2 0,-3-1-1 15,5 3 2-15,-4-1 0 0,3 1 0 0,-1-1-4 16,-1 3-1-16,4-3 4 0,-2 2-1 0,2 0-2 15,-3-2-2-15,2-1-4 0,-2 1-3 0,1 1 0 0,2-2-4 16,-1 0-1-16,-2-1 0 0,1 3-3 16,2-3-2-16,-1 1 3 0,-2 1-3 0,0 0-2 0,1 1-3 15,-2-3 0-15,-1 1-6 0,4 3 2 16,-4-4-1-16,3 0-3 0,-1 2 0 0,2-3 1 0,-1 3-3 16,-2-2 3-16,-1-3-3 0,2 0 3 15,-1-2-6-15,-2-8 7 0,1 16-2 0,1-8-5 16,-2-8 8-16,3 14-8 0,-3-14-4 0,0 10 8 0,0-10-3 15,0 0 2-15,0 14 2 0,0-14-3 0,0 0 4 16,0 0 7-16,0 0-2 0,0 0 13 0,-8 11 4 16,8-11 8-16,-12 3-10 0,12-3 14 0,-16 0-6 15,16 0-1-15,-21-4-1 0,6 4-7 0,0-2-1 16,3 1-2-16,-3-2-5 0,-2 2-1 0,-1-1-7 16,3-2 6-16,0-3-6 0,-3 7-1 0,3-6-1 15,-1 2 1-15,1 3-5 0,1-6-10 0,-1 0-12 16,2 1-35-16,0-5-30 0,-1 4-31 0,1-3-45 15,-1 1-63-15,2-3-71 0,6-2-361 0,-3-9-700 16,0 0 310-16</inkml:trace>
  <inkml:trace contextRef="#ctx0" brushRef="#br0" timeOffset="24207.4927">4106 10346 262 0,'10'-10'330'0,"-2"-4"-29"16,-2 7-25-16,-3-2-27 0,-3 9-25 0,12-9-21 0,-6 2-18 15,-6 7-27-15,12-8-14 0,-12 8-12 0,13 0-27 16,-13 0-35-16,0 0-39 0,19 12-47 16,-13-6-49-16,0 5-57 0,3-5-68 0,-4 1-190 0,2 0-411 15,-7-7 182-15</inkml:trace>
  <inkml:trace contextRef="#ctx0" brushRef="#br0" timeOffset="24703.6844">4786 10761 122 0,'0'0'267'0,"0"0"-17"0,0 0-13 15,33 2-13-15,-18-2-18 0,3-1-13 16,1 1-22-16,5 0-18 0,3 0-17 0,3 1-18 0,-2 1-13 16,0 1-12-16,-4-3-1 0,-3 0-22 0,-6 0-22 15,3 2-34-15,-3 0-42 0,-3 0-37 16,-2-1-55-16,-10-1-55 0,18-1-178 0,-8-3-380 16,-10 4 169-16</inkml:trace>
  <inkml:trace contextRef="#ctx0" brushRef="#br0" timeOffset="24505.9343">4773 10583 182 0,'0'0'288'15,"3"10"-15"-15,-3-10-12 0,0 0-9 0,22-6-13 16,-22 6-13-16,18 0-13 0,-2-1-15 0,-1 1-7 16,3-1-16-16,-2 2-7 0,2-1-9 0,3 0-1 15,-1 0-13-15,5 4-10 0,-6-4-8 0,-2 0-2 16,2 0-18-16,-2 4-7 0,-3-2-9 0,-2-2-5 16,-1 1-14-16,-11-1-2 0,22 0-10 0,-14 3-13 0,-8-3-1 15,13 1-4-15,-13-1-9 0,14 3-31 16,-14-3-27-16,8 7-26 0,-8-7-25 0,0 0-35 15,0 11-44-15,0-11-49 0,0 0-66 0,-16 13-294 16,7-9-610-16,0-1 271 0</inkml:trace>
  <inkml:trace contextRef="#ctx0" brushRef="#br0" timeOffset="25242.1243">5908 10420 166 0,'0'0'232'0,"-14"-11"-5"16,4 4-13-16,2 4-3 0,-1-3-16 0,-3 2-12 15,-6 1-10-15,4 1-20 0,-1 2-10 0,0 0-13 16,-2 0-15-16,4 4-10 0,-2 1-13 0,2-3-7 16,-1 5-10-16,2-1-6 0,0-1-4 0,6 2-14 15,2 1-4-15,-2 0-1 0,1 0-5 0,2 3 1 16,3-11-7-16,-3 19-3 0,9-4-3 0,-4-5-4 15,8 7 0-15,-1-2 1 0,3 1-2 0,6 2 3 16,1 0-10-16,2 0-2 0,0-1-2 0,0-3 1 0,3 5-2 16,-3-3-1-16,-2 2 1 0,1-1 0 15,1 0 0-15,-2-3-3 0,-6-3 5 0,1 0-5 16,-5-1-5-16,-2-1 5 0,4 3 0 0,-4-5-1 0,-2-3-3 16,-2 3 4-16,-3-7 0 0,4 10 3 0,-4-10 2 15,0 0 2-15,-16 10 3 0,7-7-3 0,9-3 0 16,-21 0 2-16,4 0-8 0,1-3 2 15,-2 0 1-15,2 1 3 0,-2-5 0 0,-2 4 3 0,5-3 4 16,1 0 7-16,-3 1 6 0,8-2 10 0,-1-3-4 16,1 0 3-16,3 2 6 0,-2-5 0 0,5 2 5 15,2-2 0-15,2-2-7 0,5-1-2 0,0 1-3 16,6-6-1-16,3 1 3 0,3 3-18 0,1-3-1 16,5 0-5-16,0 3-9 0,2-1-11 0,-1 4-31 15,-1-3-22-15,0 6-26 0,-4 1-25 0,-2 0-42 16,-3 3-45-16,-6 2-55 0,8 3-77 0,-7-2-194 15,-1 0-555-15,-9 4 245 0</inkml:trace>
  <inkml:trace contextRef="#ctx0" brushRef="#br0" timeOffset="25435.9017">6367 10810 187 0,'3'9'257'0,"-2"-1"-10"0,-1-8-15 0,2 19-16 16,-2-9-20-16,-3 4-17 0,0-1-13 0,-3 4-17 16,0-2-13-16,-3 1-9 0,-4 6-10 0,-2-2-18 15,-3-2-17-15,-2 0-42 0,0 3-49 0,-3-1-57 16,-1-8-65-16,-1 5-240 0,3-3-402 0,-5 3 179 16</inkml:trace>
  <inkml:trace contextRef="#ctx0" brushRef="#br0" timeOffset="26419.6211">4267 11734 175 0,'0'0'272'0,"0"0"-12"0,3-17-13 0,-3 17-10 16,0 0-15-16,0 0-11 0,0 0-16 0,6-7-18 16,-6 7-16-16,0 0-13 0,0 0-21 0,0 0-11 15,0 0-17-15,0 0-7 0,0 0-5 0,0 0-15 16,0 0-3-16,0 0-4 0,0 0-6 0,4 32-4 16,-4-32 3-16,0 23-3 0,0-12-3 0,-4 3-3 15,4-1 0-15,1 3-6 0,-2 2-4 0,-4-5-4 16,5 5 3-16,0-5 3 0,0 5-8 0,0-2 0 0,0 0 1 15,0-2 0-15,3 3-2 0,-3 1 0 16,0-1-4-16,2-4 4 0,2 1-4 0,-2 3 4 16,1-3-7-16,0 1 5 0,0 1-2 0,0-3-2 0,0 0-1 15,1 1-5-15,-2-1 13 0,-1-2-9 0,2 0-2 16,0 0-6-16,-1 2-3 0,-2-2 5 16,4 2 0-16,-2-2-6 0,-2-11 0 0,4 14 0 15,-2-7-1-15,-2-7 0 0,1 17-2 0,2-12 0 0,-3-5-1 16,0 0 3-16,2 16 0 0,-2-16-5 0,0 12 5 15,0-12-1-15,0 0 1 0,-5 13 0 0,5-13 3 16,0 0-3-16,-3 11 4 0,3-11 3 0,-10 6 2 16,10-6 0-16,-9 4-6 0,9-4 4 0,-14 4 3 15,14-4 5-15,-15 0-4 0,15 0 8 0,-17 0-11 16,17 0 0-16,-20-1 0 0,11-2 5 0,9 3 7 16,-21-4-12-16,5 0-3 0,3-3 1 0,-1 4 6 15,1-4-2-15,-1 1-3 0,1-4 0 16,-2 4-2-16,2-4 1 0,-1 0-4 0,-2-1 5 0,2 4-4 15,1-6-2-15,-1 2-1 0,5-2-1 0,-2 0-3 16,3-2-2-16,-4-6-33 0,5 6-30 0,1-1-25 16,0 0-38-16,3-4-37 0,0-1-51 0,-2-1-66 15,5-3-80-15,-4-1-260 0,5 2-665 0,2-3 295 0</inkml:trace>
  <inkml:trace contextRef="#ctx0" brushRef="#br0" timeOffset="26652.1744">4215 11334 72 0,'3'-10'344'16,"1"1"-17"-16,-4 9-24 0,6-13-20 0,-6 13-21 15,6-13-26-15,-3 6-25 0,-3 7-22 16,0 0-20-16,0 0-18 0,0 0-16 0,0 0-13 0,0 0-12 15,0 0-22-15,0 0-29 0,14 20-34 0,-14-9-38 16,1 0-39-16,-1 3-46 0,0-1-55 0,6 4-64 16,-6-4-209-16,3 2-461 0,3 1 205 0</inkml:trace>
  <inkml:trace contextRef="#ctx0" brushRef="#br0" timeOffset="27118.1804">4707 11923 132 0,'0'0'270'0,"0"0"-11"0,0 0-8 15,0 0-15-15,27 4-12 0,-15 0-13 0,3-4-18 16,3 0-11-16,1 0-20 0,8 0-14 0,0 0-13 16,-1 2-25-16,1-1-7 0,0-1-15 0,0 3-10 15,-2-2-14-15,-5 1-19 0,-2 0-34 0,0 0-36 16,-4-1-45-16,0 1-57 0,2-4-57 0,-16 2-232 15,20-3-451-15,-10 1 199 0</inkml:trace>
  <inkml:trace contextRef="#ctx0" brushRef="#br0" timeOffset="26940.2197">4714 11770 48 0,'0'0'306'0,"0"0"-9"0,12 0-19 16,-12 0-20-16,0 0-20 0,0 0-11 0,15 0-15 16,-15 0-15-16,18-5-10 0,-18 5-9 0,26-1-10 15,-13 1-12-15,3 0-8 0,4 0-7 0,-1 0-4 16,1 0-10-16,-4 0-7 0,3 0-8 0,1 0-6 0,-1 0-9 15,-1 0-11-15,-2-1-9 0,1 1-11 16,-7-4-7-16,-10 4 0 0,23 0-8 0,-14 0-11 16,1 4-5-16,-10-4-20 0,13 1-26 0,-13-1-30 0,0 0-20 15,9 6-32-15,-9-6-39 0,0 0-40 0,0 0-50 16,0 0-59-16,-31 17-255 0,18-14-580 0,-1 1 257 16</inkml:trace>
  <inkml:trace contextRef="#ctx0" brushRef="#br0" timeOffset="27818.0322">5794 11616 185 0,'0'0'271'0,"0"0"-18"0,-7-7-20 15,7 7-21-15,0 0-23 0,0 0-16 16,0 0-19-16,0 0-13 0,0 0-15 0,0 0-7 16,0 0-14-16,0 0-3 0,0 0-2 0,0 0-3 15,0 0-7-15,0 0-6 0,0 0-4 0,0 0-3 0,28 18-4 16,-17-15-2-16,3 0-11 0,-3-3-8 15,-11 0-6-15,25-3-1 0,-14 3-3 0,4-4-9 16,-2-2 7-16,0 2-6 0,-1 1-2 0,0-6-1 0,2 3-6 16,-5 3-5-16,-2-5 2 0,-1-1-4 0,0 2-1 15,0-3-4-15,-3-4 2 0,0 7-4 0,-3 7 12 16,-4-18-15-16,2 6-3 0,-4 2-1 0,-3 4 4 16,-3-3-5-16,-1 1 3 0,-5 4-3 0,3-3-1 15,-9 2 4-15,5 2-4 0,-5-2-4 0,-3 2 0 16,0 3 4-16,2 2-2 0,-1-1-1 0,7 2 4 15,0 0 0-15,5 1-3 0,-2 3-2 0,2-1-1 16,-2 3 0-16,7 0 4 0,2-3 6 0,-2 4-7 16,6-2 0-16,3-8 1 0,-6 14 1 0,6-14-1 15,4 17 1-15,-1-9 1 0,5 2 1 0,2-3 0 16,0 0 7-16,8 3-9 0,-4-5-1 0,4 1 2 16,-2-2-2-16,3 1-1 0,2-1-1 0,-1-3 4 15,-1 3-2-15,4-2 1 0,-4-2 0 0,5-2 1 16,1 2 0-16,-5 0-4 0,-1-1 5 0,-4-2 0 15,0 2 9-15,-3-1-5 0,0 0 7 0,-12 2 8 16,16 0-4-16,-16 0-1 0,16-2 12 0,-16 2-26 16,14 2 7-16,-14-2-4 0,9 5 8 0,-9-5 1 15,7 10-5-15,-2-3 0 0,-5-7 3 0,6 17 0 16,-5-5-1-16,1 1 5 0,1-2 2 0,-6 5 6 0,3 0 2 16,0 1 3-16,-2 1-3 0,2-1 12 0,-1 7 5 15,1-6-3-15,0-1-4 0,-2 6 3 16,2-6 1-16,-3 1 0 0,2 1-5 0,-1 2 1 15,-1-4-4-15,3 1 1 0,0-5-6 0,-1 0 7 0,1-1-9 16,0-12 1-16,-2 18-10 0,2-18 5 0,0 19-10 16,-3-12-4-16,3-7-29 0,3 19-20 15,0-14-26-15,-3-5-28 0,6 15-25 0,-1-11-34 0,1 3-40 16,-6-7-49-16,13 7-35 0,-4-3-295 0,-9-4-617 16,19-2 273-16</inkml:trace>
  <inkml:trace contextRef="#ctx0" brushRef="#br0" timeOffset="28020.4743">6521 11955 146 0,'11'-8'304'15,"-11"8"-21"-15,0 0-17 0,12-3-24 0,-12 3-24 16,0 0-25-16,0 0-18 0,0 0-15 0,14 7-7 16,-14-7-18-16,0 14-14 0,0-14-6 0,0 18-10 15,-6-4-11-15,1-5-7 0,2 4-11 0,-3 3-3 16,-3-2-11-16,-1 0-4 0,-3 0-5 0,-7 4-3 15,-1 4-26-15,0-6-32 0,-5 1-50 0,-9 7-57 16,0-6-61-16,2-1-107 0,4-5-143 0,1-2-461 16,-8 6 205-16</inkml:trace>
  <inkml:trace contextRef="#ctx0" brushRef="#br0" timeOffset="29012.0434">4357 13176 27 0,'1'-14'240'0,"-1"14"-6"16,0 0-12-16,0 0-2 0,0 0-4 0,6-16-10 15,-6 16-4-15,0 0-24 0,6-6-11 0,-6 6-7 16,0 0-11-16,0 0-11 0,0 0-8 0,0 0-21 16,0 0-12-16,0 0-10 0,0 0-9 0,0 0-13 15,0 0-3-15,0 0-6 0,0 0-2 0,0 0-8 16,0 0-2-16,4 36-2 0,-7-25 0 0,6 0-6 16,-6 5 2-16,3-5-2 0,0 7-2 0,3-1-2 15,-1-3 1-15,-1 3 0 0,-1-3 0 0,5 3 2 16,-2-2-4-16,1 2-1 0,1 1 3 0,-4-4-3 15,5 3-3-15,-3 1-3 0,3-4 4 0,-3 3-3 0,0-3-4 16,-1 3 1-16,1-3-1 0,-2 3-4 16,1 3-1-16,-2-4 0 0,3-3 4 0,-2 2-1 15,1 4-2-15,-1-3-3 0,2-2 2 0,-3-2-6 0,0 4 2 16,0-2-2-16,0 2 3 0,-3-4-3 0,3 1-2 16,3-4 0-16,-1 6-2 0,-2-6 0 0,0-9 0 15,0 16 2-15,0-16-5 0,-5 15 2 0,5-15 7 16,-1 15 0-16,1-15-4 0,-3 5 9 0,3-5-2 15,-9 14-3-15,9-14 8 0,-11 8 0 0,5-5-1 16,6-3 4-16,-18 6-1 0,9-2-2 0,9-4-3 16,-19 3 8-16,7-1 0 0,0 0-9 0,12-2 7 15,-16 0-5-15,16 0 2 0,-21-4-4 0,10 3 7 16,11 1-6-16,-16-6 0 0,6 4-6 0,-2-2 9 16,12 4-1-16,-20-8-1 0,13 4 2 0,-2-3-4 15,-2-1-6-15,1 0 7 0,0-2-9 0,1 1 6 16,-2-3-14-16,2 1-15 0,2-3-40 0,-4 3-26 15,4-3-39-15,2-1-35 0,-2 2-62 0,1-4-62 16,4-1-349-16,-1-9-678 0,5 5 300 0</inkml:trace>
  <inkml:trace contextRef="#ctx0" brushRef="#br0" timeOffset="29215.4426">4377 12894 194 0,'5'-5'266'0,"-5"5"-28"0,6-11-26 0,-6 11-19 0,7-8-21 16,-7 8-20-16,0 0-14 0,8-5-28 16,-8 5-31-16,0 0-46 0,0 0-35 0,0 0-53 15,7 22-68-15,-7-22-146 0,3 13-289 0,-3-13 129 16</inkml:trace>
  <inkml:trace contextRef="#ctx0" brushRef="#br0" timeOffset="29524.6865">4928 13194 28 0,'0'0'306'0,"0"0"-7"16,0 0-12-16,0 0-16 0,6 10-22 0,-6-10-17 16,0 0-21-16,18-3-15 0,-18 3-14 0,22 0-16 15,-10-1-5-15,7 2-14 0,1-2-3 0,-1 2-13 16,2-2 2-16,4 1-16 0,-4 1-7 0,5 2-12 16,-3-6-5-16,-3 3-3 0,1 0-11 0,-3 0-5 15,-1 3-10-15,0-3-7 0,-1 1-4 0,-5-1-6 16,1 0-6-16,-12 0-4 0,18 2-11 0,-18-2-26 15,10 4-29-15,-10-4-23 0,0 0-32 0,10 5-28 16,-10-5-43-16,0 0-45 0,0 0-47 0,0 0-295 16,0 0-587-16,-28 13 259 0</inkml:trace>
  <inkml:trace contextRef="#ctx0" brushRef="#br0" timeOffset="29727.4303">4961 13381 189 0,'0'0'269'0,"0"0"-7"0,16 8-8 0,-16-8-20 16,24 0-14-16,-8 0-13 0,1 1-20 0,2-1-13 15,6 3-17-15,2 0-15 0,2-2-14 0,-4 1-9 0,2 2-13 16,-8-4-12-16,2 3-10 0,-2-1-5 16,1-2-17-16,-2 2-22 0,-2 3-32 0,2 1-37 15,-9-6-40-15,3 2-45 0,-2-1-48 0,-10-1-63 0,18 0-178 16,-18 0-436-16,20-3 192 0</inkml:trace>
  <inkml:trace contextRef="#ctx0" brushRef="#br0" timeOffset="30001.5989">5846 13159 261 0,'0'0'341'0,"8"-7"-34"0,-8 7-20 15,0 0-25-15,10-4-28 0,-10 4-32 0,0 0-14 16,0 0-24-16,0 0-13 0,0 0-13 0,0 0-5 16,2 21-9-16,-2-21-9 0,0 0-7 0,-2 23-2 15,-2-14-7-15,4 4-3 0,-3-2-13 0,0 4-5 16,0-1-12-16,3-2-3 0,-2 6-3 0,1-6-5 16,-1 1-4-16,1-2-5 0,-4 2-1 0,2 0-9 15,2-2-16-15,1-11-23 0,-2 17-21 0,4-7-28 16,-2-10-29-16,1 17-39 0,-1-8-45 0,0-9-29 15,5 11-45-15,-1-4-269 0,-4-7-548 0,11 7 243 16</inkml:trace>
  <inkml:trace contextRef="#ctx0" brushRef="#br0" timeOffset="30410.9911">6188 13271 11 0,'0'0'300'0,"7"-5"-20"0,-7 5-23 0,0 0-21 0,0 0-25 15,9-6-23-15,-9 6-21 0,0 0-17 0,0 0-11 16,0 0-15-16,0 0-5 0,8 18-17 16,-8-18-5-16,3 17-9 0,-3-10-4 0,0-7-5 15,6 15-3-15,-2-5-7 0,-1-2-4 0,3-1-6 16,2 2-1-16,-2-1-8 0,6 1 3 0,-5 0-2 16,8-4-1-16,-2 2-2 0,4-3-2 0,-1 4 0 15,2-5-2-15,-3-1-1 0,3 0-5 0,0 0 2 0,-3 1-6 16,0-3-1-16,2 0 5 0,-8-3-2 0,2 1-2 15,5-5-3-15,-8 3 0 0,4-1-3 0,-5-1-5 16,5-1-4-16,-5-3 3 0,2 0 0 0,-1 1-4 16,-4-4 0-16,1 2-2 0,1-3-2 0,-6 4-5 15,0-4 1-15,-3 0 2 0,-5 0-2 0,4 3-6 16,-7-3 16-16,0 1-9 0,-3-1 0 0,1 4-2 16,-7-3 6-16,4 4 4 0,-1 0-5 0,1 4-1 15,0-2-1-15,-2 0-7 0,0 5 4 0,0-1 7 16,3 1-9-16,0 2-2 0,5 2 4 0,10-2 2 15,-23 2-4-15,13 1-9 0,1 1-4 0,0 2-24 16,2 1-15-16,7-7-25 0,-12 12-35 0,6-2-38 16,1-3-49-16,5-7-62 0,5 14-292 0,-5-14-592 15,12 14 262-15</inkml:trace>
  <inkml:trace contextRef="#ctx0" brushRef="#br0" timeOffset="30621.9871">6853 13340 246 0,'15'0'345'0,"-15"0"-30"0,13 2-25 0,-13-2-25 15,11 1-29-15,-11-1-16 0,0 0-14 0,6 14-17 16,-6-14-10-16,4 12-21 0,-4-2-8 16,0-10-14-16,-1 20-9 0,-4-9-18 0,1 3-2 0,-4 3 2 15,-1-1-25-15,-1-1-8 0,-2 2-4 0,-4 2-25 16,-4 0-50-16,1 0-45 0,-9 6-73 15,4-8-113-15,1-3-310 0,4 3-588 0,3-3 260 16</inkml:trace>
  <inkml:trace contextRef="#ctx0" brushRef="#br0" timeOffset="40207.2401">6480 1530 223 0,'-7'-6'239'15,"7"6"-4"-15,0 0-15 0,-8-7-12 0,8 7-19 16,0 0-17-16,0 0-11 0,0 0-16 0,-12-5-11 15,12 5-11-15,0 0-11 0,0 0-12 0,0 0-15 16,0 0-4-16,0 0-8 0,0 0-6 0,0 0-3 16,0 0-10-16,0 0-3 0,32-4-6 0,-20 2 0 15,-12 2-10-15,22 0 1 0,-9-3-7 0,5 0 2 0,-3 2-4 16,3-3-2-16,2 2-4 0,-1-2-1 0,2 1-4 16,-2-2 1-16,1 3-5 0,2-2 3 15,-7-3-3-15,1 1 1 0,4-2-3 0,-5 0 2 16,-1 2-1-16,0 3-3 0,-1-7 3 0,-1 2-3 0,-4 1-1 15,2 0-1-15,-5 0 0 0,5 0 2 0,-10 7-1 16,6-10-1-16,-6 10-2 0,2-14 3 16,-1 7-4-16,-1 7-2 0,0 0-2 0,-9-18 4 0,9 18-5 15,-13-8 1-15,4 6 3 0,-3-1-3 0,-2-1 1 16,-2 3 0-16,-3 1-2 0,5 0 1 0,-5 0 1 16,2 0 2-16,1 1-2 0,-2 3 3 0,0-4-3 15,0 3 0-15,3 0-1 0,-1 1-2 0,0-1 1 16,4 2 0-16,3-1 0 0,-2 3 2 0,1-2 1 15,4 3 2-15,-2-1-3 0,2-1 1 0,6-6-5 16,-9 13 4-16,6-2 0 0,3-11 6 0,-3 15-3 16,3-15-2-16,2 15-1 0,-2-15 2 0,7 13-1 15,-2-6 1-15,2-1-1 0,2 0 3 0,2-1-2 16,-2-3-4-16,6 3 5 0,1 1-1 0,-3-2-2 16,2-1 3-16,0 2 0 0,3-2-1 0,-4 0-1 15,-3-3 4-15,-11 0-6 0,21 0 5 0,-12-5-2 16,-9 5 2-16,20-1-1 0,-20 1 0 0,13 0-3 15,-13 0 1-15,17 0 5 0,-17 0-7 0,0 0 0 0,13 0-1 16,-13 0-1-16,0 0-1 0,0 0-1 16,13 3-2-16,-13-3 2 0,3 9 1 0,-3-9 5 0,6 14-1 15,-3-3 1-15,-6 4 3 0,9 2 3 16,-6-2 6-16,0 2 0 0,-3 1 5 0,6 8 6 0,-3-4-1 16,0 2 6-16,0 0-3 0,0-6 0 0,0 6 10 15,3-2-10-15,-6-5 6 0,3 2-3 16,0 4 1-16,0-7 3 0,0 2-6 0,0 0 0 0,0-1-2 15,0-3 4-15,0 1-5 0,0-1-1 0,0-4-3 16,-3 3 0-16,3-13-3 0,0 18-2 0,3-9 3 16,-3-9-1-16,-6 16 3 0,6-16-13 0,0 15 5 15,0-15 2-15,0 14-8 0,0-14-19 0,-3 12-20 16,3-12-21-16,-4 8-35 0,4-8-37 0,0 0-42 16,-9 10-51-16,9-10-105 0,0 0-166 0,0 0-530 15,0 0 234-15</inkml:trace>
  <inkml:trace contextRef="#ctx0" brushRef="#br0" timeOffset="40577.7418">7359 1677 150 0,'0'0'275'0,"0"0"-16"0,3-10-12 0,-3 10-21 15,0 0-12-15,0 0-23 0,0 0-15 0,16 0-10 0,-16 0-11 16,16 0-8-16,-16 0 3 0,23 0-15 0,-4 0-15 16,-2 2 0-16,8-4-6 0,-7 4-9 0,7-2-6 15,1 2-6-15,-7-2-2 0,6 2-8 16,-1-1-1-16,5-2-9 0,-10 2-3 0,2-1 9 0,-2 3-19 15,-1-2-10-15,1-1 12 0,-1 2-22 16,-3-2-7-16,2 1 5 0,-7-1-2 0,2 3-12 0,-12-3 5 16,19 1-9-16,-19-1-1 0,14 2-4 0,-14-2-6 15,0 0-17-15,12 0-17 0,-12 0-17 0,0 0-10 16,0 0-24-16,0 0-26 0,0 0-37 0,-21 22-49 16,6-19-48-16,0 1-296 0,-1-1-575 0,-1 0 255 15</inkml:trace>
  <inkml:trace contextRef="#ctx0" brushRef="#br0" timeOffset="40803.7434">7445 1885 73 0,'17'0'286'0,"9"0"-15"0,0 0-9 15,1 0-16-15,4 2-16 0,11-5-18 0,-10 3-16 16,-5-1-11-16,15 1-15 0,-14 0-13 0,2 0-16 15,0 0-22-15,-5 0-4 0,-2 1-13 0,-7-1-13 16,-2 0-4-16,-4 0-6 0,-10 0-17 0,18 0-17 0,-8 0-24 16,-10 0-22-16,0 0-27 0,11 3-31 15,-11-3-34-15,0 0-45 0,0 0-55 0,0 0-246 16,0 0-477-16,0 0 211 0</inkml:trace>
  <inkml:trace contextRef="#ctx0" brushRef="#br0" timeOffset="41553.6821">8341 1521 254 0,'0'-15'262'0,"0"15"-6"0,0 0-19 0,2-13-21 16,-2 13-11-16,4-9-14 0,-4 9-17 0,3-9-13 16,-3 9-2-16,3-13-22 0,-3 13-16 0,9-11-10 15,-1 7-13-15,-8 4-6 0,10-10-13 0,-1 4-5 16,-3 1-10-16,-6 5-7 0,20-4-5 0,-13 1-6 0,-7 3-6 16,22-4-4-16,-13 4-4 0,-9 0-1 15,21 0-6-15,-21 0-3 0,23 0 1 0,-14 1-3 16,1 3-1-16,-4-1-6 0,1 2-2 0,2 4-2 0,-3-3 0 15,2 1 1-15,-5 4-6 0,3-3-1 0,-6 2 12 16,3 3-11-16,-3 1 0 0,0 1 2 0,0-1-2 16,-6 3 0-16,0 7 2 0,-2 0 2 15,-1-3-2-15,-4 1 2 0,0-2-1 0,1 2-4 16,-8 1 5-16,4-2-2 0,-4 0-1 0,1-3 1 0,0 2 0 16,-7-5 0-16,5-1 0 0,2 0-5 0,0 3 7 15,-1-10-5-15,5 3 2 0,0-3-1 0,0 0 4 16,2 1 6-16,3-1-12 0,1-4 3 0,0 1 7 15,9-4-9-15,-11 7 0 0,11-7 5 0,-10 6-6 16,10-6 15-16,-9 4-13 0,9-4-4 0,0 0 7 16,0 0-4-16,0 0 1 0,0 0 0 0,0 0 1 15,0 0 0-15,39 0-1 0,-23-3-4 0,0 3 2 16,1-1-2-16,2-2 1 0,10 0 2 0,-4 2 1 16,-4-2 3-16,4 2 0 0,2 1-3 0,1-2 6 15,1 2-3-15,1 2 1 0,-5-2 2 0,2 1 1 16,-5 2-5-16,-2-2 2 0,-1 1 1 0,0-2-6 15,-2 0 3-15,-1 1-1 0,-7 2 1 0,-9-3-3 16,19 0 2-16,-11 1-7 0,-8-1-8 0,12 3-23 16,-12-3-19-16,0 0-25 0,0 0-24 0,13 1-25 15,-13-1-29-15,0 0-25 0,0 0-38 0,0 0-245 16,14-9-500-16,-14 9 221 0</inkml:trace>
  <inkml:trace contextRef="#ctx0" brushRef="#br0" timeOffset="42193.178">9372 1461 188 0,'-1'-18'206'0,"1"18"-12"15,-6-16-8-15,0 8-14 0,-2-3-10 0,2 1-12 16,-4 3-3-16,-2-2-8 0,1 9-10 0,-4-8-9 16,2 5-4-16,0-2-9 0,-1 4-11 0,-2-1-8 15,1-1-9-15,-2 6-1 0,1 0-14 0,0 2-5 16,2-2-6-16,-1 4-2 0,5-1-10 0,-4 3-1 16,3 0-4-16,0-2-3 0,2 3-6 0,2-1-1 15,1 3-1-15,0-4-2 0,6 3-3 0,0-11 1 16,-2 22 1-16,2-6 3 0,2 0 2 0,10-1 4 15,-2-1 7-15,7 4 1 0,-3 0 9 0,6 1-9 16,1-1-2-16,-2-1-4 0,3 1 1 0,1-4-3 16,2 4 2-16,-1 0-7 0,-2-2 1 0,1 2-1 15,2-4-3-15,-4 1 0 0,4 1-7 0,-5-1 2 16,-1-1-2-16,-2 3 1 0,-4-6-4 0,-1 3 2 16,1-3-6-16,-1 1 5 0,-1-4-5 0,-5 2-1 15,1-4-2-15,-4 1 2 0,3 0 1 0,2-2-1 16,-8-5-5-16,6 12 5 0,-6-12-5 0,0 10 5 15,0-10 1-15,0 0 3 0,-11 12 1 0,11-12 1 0,-12 4 0 16,2-3-4-16,10-1 0 0,-29 2-2 0,13-1 1 16,-3-2-1-16,-1-2-1 0,1-1 5 15,-1 1-5-15,-3-5-2 0,0 2-1 0,1-1 1 16,2-1 3-16,4 2 6 0,0-5 3 0,1 3 2 0,4-3 10 16,4 5 13-16,-2-3 5 0,3-6-4 0,3 2 1 15,3-1-6-15,3 1-6 0,3-5 0 16,3 1-3-16,7-2-9 0,-2-3 10 0,8 1-10 0,5-4 11 15,-8 5-14-15,7 3-4 0,6-4-3 0,-9 5-1 16,2 2-7-16,-1-1 4 0,-2 4 4 0,-8 5-9 16,1-2 2-16,1 1-17 0,-8 1-25 0,3 6-27 15,-3-5-27-15,-8 5-32 0,19 0-31 0,-19 0-43 16,12 5-46-16,-12-5-55 0,8 7-217 0,-2-1-561 16,-6-6 248-16</inkml:trace>
  <inkml:trace contextRef="#ctx0" brushRef="#br0" timeOffset="42363.2318">9922 1926 183 0,'6'15'237'0,"2"2"-16"16,-2-1-8-16,0 1-18 0,-3 1-14 0,0-1-13 16,-6 2-13-16,0 4-14 0,-3-3-11 0,0 5-12 15,-8-3-9-15,1-2-12 0,-9 1-20 0,-7 4-59 0,-7 0-74 16,16-8-93-16,-22 1-191 0,16-5-368 15,-6 5 163-15</inkml:trace>
  <inkml:trace contextRef="#ctx0" brushRef="#br0" timeOffset="43405.9226">11165 1266 72 0,'0'0'251'0,"0"0"-10"0,0 0-10 0,0 0-12 16,7-8-13-16,-7 8-14 0,0 0-8 0,0 0-21 15,0 0-14-15,0 0-14 0,0 0-13 0,0 0-14 16,0 0-11-16,-31-13-12 0,22 13-3 0,9 0-5 16,-33 1-8-16,17-1-6 0,-4 0-6 0,1 1-4 15,-1 0-5-15,4-1-4 0,-3 4 10 0,-1-1-15 16,4 3-6-16,-1-1-5 0,-2-1 3 0,6-2-4 16,1 3-3-16,-2 0-3 0,5-2-2 0,-1 2-5 15,2 1 2-15,8-6 1 0,-14 11-4 0,8-4-5 16,6-7 2-16,-11 15 1 0,8-9-2 0,3-6 3 0,-4 14-1 15,4-14 3-15,4 14-3 0,-1-6-3 16,0 2 6-16,6-4 0 0,2 3-5 0,2 2-2 16,3-5 3-16,1 1-2 0,-2 4 1 0,1-3 0 15,0-1 10-15,1 4-11 0,-1-4 1 0,4 0-3 0,2 3-4 16,-3-3 3-16,4 0-2 0,-7 1 1 0,1 1-1 16,-1-2-4-16,0-3 6 0,-2 3-3 15,-2 0 18-15,1 3-17 0,2-2-2 0,-4-4-1 0,-1 6 0 16,-1-2-5-16,-2-1 5 0,-1-1 0 0,2 3 0 15,-2-1-1-15,0 0 3 0,-3 0-3 0,3-1 2 16,-6-7 2-16,4 13 2 0,2-6-2 16,-6-7-2-16,0 12 2 0,0-12 12 0,0 0-7 0,-9 15 4 15,5-11 4-15,4-4 6 0,-20 6-1 0,7-2 1 16,-5-4-2-16,0 1 1 0,0-1-2 0,-7-1-1 16,-2 1-1-16,2 0-9 0,-2-4 5 15,1 2 1-15,0-2 2 0,0 3-1 0,10-1-6 0,-4-2 4 16,4 1-2-16,1 1-5 0,2 0 7 0,-1 2-6 15,14 0-8-15,-16-4-17 0,16 4-11 0,-11-2-16 16,11 2-30-16,0 0-46 0,0 0-46 0,0 0-44 16,0 0-46-16,0 0-238 0,20-25-537 0,-7 18 237 15</inkml:trace>
  <inkml:trace contextRef="#ctx0" brushRef="#br0" timeOffset="43751.5854">11827 1210 135 0,'0'0'247'0,"0"0"-15"0,-18-11-14 15,18 11-14-15,-18 0-15 0,18 0-12 0,-25 7-12 0,8-1-13 16,2 2-8-16,-1 0-10 0,3 5-7 0,-2 0-12 15,-2 5-2-15,2 0-4 0,-1 6 0 16,4-2-7-16,3 5-1 0,3-3 1 0,-1 1-1 16,2 2-1-16,5-2 2 0,2 3 6 0,1-3-1 0,1 0-2 15,1 1 11-15,2-5-8 0,3 4 3 0,-2-4-14 16,2 0-11-16,-1-6-6 0,3 5-6 0,0-6-8 16,-3 0-3-16,2 2 10 0,-2-2-23 15,-2-2-18-15,6-2-5 0,-2 3-36 0,-4-5-42 0,-2 0-37 16,1 2-36-16,-2-5-36 0,-4-5-36 0,6 13-31 15,-6-13-54-15,0 0-277 0,0 0-604 0,0 0 268 16</inkml:trace>
  <inkml:trace contextRef="#ctx0" brushRef="#br0" timeOffset="44095.2444">12013 1588 275 0,'5'-11'281'0,"1"3"-13"0,3-6-14 16,-3 2-10-16,1-4-15 0,1 1-4 0,3 2-25 15,-2 0-14-15,0-2-9 0,5-5-9 0,-5 6-17 16,1-4-5-16,-2 1-19 0,-2 4-14 0,3-3-5 16,1 1-4-16,-3-1-5 0,1 6 1 0,-4-3-16 15,1 3-16-15,-1 2 2 0,-4 8-3 0,3-12-13 16,-3 12-6-16,8-7-6 0,-8 7-6 0,4-6-14 16,-4 6 0-16,0 0 2 0,0 0-14 0,0 0 5 0,0 0-3 15,0 0 2-15,-16 31-3 0,8-19-2 16,4 5 6-16,-1 5-5 0,-1 2 7 0,2 1 6 15,1-1-4-15,3 2 31 0,0-1-18 0,3 1 7 16,0-2 3-16,-2 1-3 0,4-1 5 0,-1 0-6 16,1 0 5-16,4 0-15 0,-5-3-3 0,1-3 1 0,-2-1-3 15,6-2 1-15,-6 1 2 0,0 1-6 16,1-6-23-16,-1 0-32 0,-1-1-34 0,2 4-26 0,-4-14-22 16,-3 17-21-16,3-17-36 0,-6 14-40 0,3-9-45 15,3-5-72-15,0 0-205 0,0 0-580 0,0 0 257 16</inkml:trace>
  <inkml:trace contextRef="#ctx0" brushRef="#br0" timeOffset="44638.332">12637 1499 225 0,'0'0'256'0,"-8"7"-20"0,8-7-12 15,-9 11-17-15,3-1-14 0,2-2-11 0,-2 2-13 16,1 2-14-16,2-1-5 0,2 4-9 0,-1-1-7 16,4 1-8-16,-1-2-7 0,1 4-4 0,2-3-8 15,2-1 2-15,0 2-7 0,3-1 1 0,-1-3 0 16,5 2-3-16,-2-2 0 0,3-2-2 0,0-1-6 16,1 0 2-16,3 0-11 0,6 2-5 0,-8-4-5 15,3-2-9-15,7 1-1 0,-7-4-13 0,0-1 9 16,1-1-5-16,-4 1-13 0,2-3-2 0,-1 1 3 15,0-5-4-15,1-1-6 0,-3-3-1 0,-1-2-3 16,-1 1-3-16,-4-1-1 0,3-4 2 0,-5 3 4 0,1-3-15 16,-4-1-4-16,1 4-2 0,-4-3-2 0,-2 0 0 15,-4-1-7-15,-2 2 8 0,-3 1-8 16,-1 3 4-16,-7-5-7 0,-1 0 9 0,-2 4 6 0,-3 1-17 16,3 1 1-16,-1 2 1 0,2 3-17 0,1 2-8 15,0-1-18-15,-1 2-13 0,4 0-8 0,-2 2-15 16,0-1-9-16,8 4-15 0,10-2-22 0,-26 5-25 15,14-3-28-15,3 2-30 0,9-4-13 0,-13 5-45 16,13-5-218-16,-12 2-527 0,12-2 233 0</inkml:trace>
  <inkml:trace contextRef="#ctx0" brushRef="#br0" timeOffset="44994.2082">13212 1171 91 0,'12'3'218'0,"-1"4"-15"0,7 1-14 15,0 2-8-15,-4 1-7 0,0 2-10 0,5 5-4 16,-4 0-5-16,0 5-9 0,0-2-10 0,-2 3-5 15,-2 0-2-15,-5 3-13 0,1-3-2 0,-1 2-10 16,-1 0-7-16,-5-1-2 0,0 2-7 0,0-3-4 16,-5-2-6-16,2-5-5 0,-6 4-4 0,2 1-3 15,-4-2-9-15,1-3-2 0,1-3-2 0,-3 3-5 16,-3 1-2-16,-4-4-5 0,1 0-7 0,0-1 2 0,5-2-3 16,-2 0-3-16,0-1-8 0,-2-1-2 0,1 0-16 15,2-2-23-15,1 0-28 0,3 0-34 16,1-2-42-16,-2 0-48 0,11-5-41 0,-9 4-64 15,9-4-160-15,0 0-471 0,0 0 209 0</inkml:trace>
  <inkml:trace contextRef="#ctx0" brushRef="#br0" timeOffset="45611.972">13904 1758 29 0,'0'0'309'0,"27"0"-11"15,-7 2-17-15,-3-2-15 0,3 0-23 0,7-2-17 0,-8 2-10 16,8 0-15-16,3 0-15 0,-6 2-8 0,2-2-11 16,0 0-11-16,1 1-10 0,-8-1-15 0,9 0-8 15,-8 0-18-15,1 4-4 0,-2-4-12 16,-1 1-11-16,-2-1-7 0,1 2-9 0,-7-2-3 0,2 0-4 16,0 1-5-16,-12-1-34 0,21 0-29 0,-21 0-24 15,15 0-30-15,-15 0-35 0,12-1-46 0,-12 1-50 16,13-2-55-16,-13 2-251 0,15-5-546 0,-4 1 241 15</inkml:trace>
  <inkml:trace contextRef="#ctx0" brushRef="#br0" timeOffset="45355.0522">13921 1563 16 0,'1'-15'305'0,"-1"15"-12"0,0 0-18 0,0 0-14 15,0 0-21-15,0 0-21 0,0 0-12 0,2-13-10 16,-2 13-16-16,0 0-17 0,0 0-12 0,0 0-4 16,0 0-10-16,0 0-6 0,0 0 0 0,16-1-5 15,-16 1-8-15,0 0-3 0,18 7 16 0,-18-7-19 16,19 2-4-16,-5 0-4 0,4 0-3 0,-3-1-10 15,3 3-6-15,1-1-13 0,0 0 1 0,8 2-11 16,-1 0 3-16,-3-1-10 0,-3-2 1 0,7 1-12 16,-4 3 0-16,-3-2-6 0,4-2-2 0,-5-1-4 15,6 6-4-15,-7-7-4 0,-4 3-2 0,-4-2 0 16,2-1-4-16,-12 0-9 0,18 4-19 0,-18-4-33 16,15 0-42-16,-15 0-26 0,10 3 0 0,-10-3-19 15,0 0-33-15,0 0-39 0,0 0-52 0,0 0-68 16,-41 15-256-16,24-15-623 0,-4-2 276 0</inkml:trace>
  <inkml:trace contextRef="#ctx0" brushRef="#br0" timeOffset="45978.9585">14705 1548 208 0,'6'-6'239'0,"-6"6"-11"15,9-18-14-15,-1 6-11 0,1 0-2 0,-2 1-8 16,-1-1-4-16,1 4-20 0,1-4-16 0,-1-2-11 16,1-1-9-16,-1 3-6 0,4 3-16 0,-5-7-1 15,-3 9-4-15,3-3 8 0,0 1-17 0,-6 9-8 16,7-16-3-16,-4 9-3 0,-3 7-7 0,7-8-11 16,-7 8-2-16,3-7-5 0,-3 7-8 0,0 0-21 15,0 0 1-15,6-9 1 0,-6 9-9 0,0 0-4 16,0 0-1-16,0 0 2 0,0 0-3 0,-9 38-3 15,3-23-2-15,1 3 15 0,-1 0-13 0,1 8-1 16,1 3 4-16,-2 4 5 0,1-4 6 0,4 6-1 16,-4-6 1-16,5 8 5 0,-1-1-12 0,1-10 3 15,1 3 8-15,2-1-3 0,-1-3-4 0,-1 3-1 16,-1-2-2-16,2-1 4 0,1 3-4 0,0-4 0 16,-3-3-4-16,0-4-13 0,0 1-31 0,0-1-32 15,-2-2-32-15,-2 1-62 0,-1-4-75 0,-4 2-115 16,5-7-202-16,-2-4-591 0,-2 3 261 0</inkml:trace>
  <inkml:trace contextRef="#ctx0" brushRef="#br0" timeOffset="47749.4639">6671 3042 8 0,'0'0'221'0,"6"-4"-3"0,-6 4-5 0,0 0-5 0,0 0-9 15,0 0-4-15,0 0-13 0,0 0-7 16,0 0-12-16,0 0-5 0,0 0-21 0,0 0-8 16,0 0-13-16,0 0-13 0,0 0-14 0,0 0 1 0,0 0-17 15,0 0-4-15,14 7-5 0,-14-7-3 16,0 0-2-16,8 6-2 0,-8-6 5 0,17 5-3 0,-10-3-1 16,-7-2-2-16,26 5-2 0,-10-5-2 15,-2 3-7-15,5-2 0 0,3 1-3 0,1-2-3 0,-2 2-2 16,4-6 2-16,0 3-6 0,-1-1-10 0,1 0 0 15,-5-1 3-15,-1-1-4 0,-5-3-1 0,1 1 11 16,1 4-10-16,-3-5-6 0,-2 1 0 0,1 0 1 16,-6-2-3-16,4-3 2 0,-5 5-6 0,1-4 3 15,0 0-10-15,-3 1 5 0,0 0-5 0,-3 9 0 16,-6-22 4-16,6 22-4 0,-8-16 4 0,-4 5-7 16,5 1 5-16,-5 5-10 0,-2-3 5 0,-1 1 0 15,-4 0-2-15,1 2 2 0,-7-1 0 0,1 0-3 16,-3 4 6-16,8 1-5 0,-5 1 4 0,4 0-2 15,4 1-8-15,-3 2 4 0,2 2 2 0,-2-2-1 16,2 0-4-16,3 4 1 0,0 0 2 0,1 2 1 16,5-1 5-16,-1 3-1 0,2 0-2 0,-1-2 0 15,4 3-1-15,1 3 3 0,-2-6 1 0,5 5-2 16,0-14 4-16,8 21-2 0,-5-12 0 0,3 3-1 16,1-2 2-16,1-1 0 0,7 2 2 0,-9-4-2 15,7-1 3-15,3 1-2 0,1-1 0 0,-1-1-3 16,4-3 2-16,-5 1 4 0,0-1-4 0,-1-2 0 15,3 1 1-15,-7-1 1 0,-10 0 1 0,26-3-4 16,-14 5 3-16,2-7-7 0,-2 5 11 0,-12 0-1 16,20-6 7-16,-13 5-2 0,-7 1-5 0,12-3 4 15,-12 3-5-15,14-3 1 0,-14 3-2 0,0 0-3 16,0 0-6-16,15 0-4 0,-15 0 4 0,0 0 0 16,7 9-2-16,-7-9 2 0,0 14-1 0,0-14 2 0,0 21-2 15,0-7 6-15,0 1-8 0,0 3 6 0,-3-3 4 16,6 11 3-16,-3-4 5 0,0 1 7 0,-3 1 3 15,6 0 7-15,-3-2-1 0,0-5 13 0,0 4-3 16,0-3-2-16,3-1 4 0,-2 3 7 0,1-3 9 16,-1 1-12-16,2-1-4 0,-3-2 11 0,3-3-16 15,-3 4-5-15,3-6 5 0,0 2-7 0,-3-1-2 16,0-11 7-16,3 13-8 0,-1-4 1 0,-2-9-1 16,1 15-3-16,-1-15-1 0,0 13-5 0,0-13-17 15,8 12-23-15,-8-12-27 0,0 7-25 0,0-7-27 16,6 8-22-16,-6-8-31 0,0 0-46 0,7 8-54 15,-7-8-67-15,0 0-264 0,26-10-636 0,-13 3 282 16</inkml:trace>
  <inkml:trace contextRef="#ctx0" brushRef="#br0" timeOffset="48125.3084">7706 3281 155 0,'0'0'306'0,"0"0"-7"0,0 0-13 0,0 0-15 0,0 0-21 16,6-9-15-16,-6 9-1 0,0 0-38 15,0 0-10-15,0 0-12 0,0 0-12 0,0 0-2 16,15 4-6-16,-15-4-15 0,18 0 10 0,-18 0-5 15,25 3 0-15,-8-1-7 0,2 0-2 0,6-2 5 0,1 0-23 16,1 3-1-16,-2-3-7 0,2 1-8 16,1 1-11-16,-1-2-6 0,1 4-7 0,-1-1-7 15,2-1-2-15,-6-2-9 0,-3 4-8 0,-1-4-4 16,7 1-4-16,-10-1-5 0,0 0-1 0,-1 4-14 0,-4-4 1 16,-11 0-3-16,22 0-11 0,-22 0-26 0,13 0-26 15,-13 0-34-15,0 0-15 0,9 5-23 0,-9-5-12 16,0 0-16-16,0 0-28 0,-25 12-40 0,9-8-45 15,2-1-44-15,-4 1-318 0,0-4-669 0,-1 0 297 16</inkml:trace>
  <inkml:trace contextRef="#ctx0" brushRef="#br0" timeOffset="48348.9564">7837 3503 253 0,'15'3'287'15,"-3"1"-8"-15,0-4-19 0,3 0-14 0,3-4-18 16,0 4 1-16,4 0-27 0,1-1-15 0,5 1-10 16,-4-2-15-16,4-2-12 0,-2 4-22 0,-3 0-5 15,6 0-8-15,-4 0-19 0,-1 0 0 0,-5 0-9 16,1 0-12-16,-4-4-10 0,-7 6-9 0,4-4-5 16,-13 2-33-16,20 0-29 0,-20 0-34 0,16 2-33 15,-16-2-42-15,11 0-51 0,-11 0-65 0,0 0-250 16,15-5-525-16,-15 5 234 0</inkml:trace>
  <inkml:trace contextRef="#ctx0" brushRef="#br0" timeOffset="49145.7069">8671 3106 98 0,'0'0'276'0,"3"-11"-9"16,-3 11-8-16,8-11-24 0,-8 11-18 0,5-13-16 15,1 6-12-15,-3-1-14 0,-3 8-16 0,14-14-14 16,-8 9-18-16,1 0-14 0,-7 5-1 0,17-11-13 16,-8 7-15-16,1 1-5 0,2 2-13 15,-12 1-3-15,27-6-9 0,-11 6-1 0,-2 0-6 16,4 0-9-16,-5 4-2 0,3-1-2 0,1 0-5 0,-1 1-2 16,-4 2-3-16,2-1-6 0,-4 0 0 0,5 0 1 15,-5 6-3-15,-1-1-1 0,-1-4-3 0,1 3 0 16,-5 0-3-16,-1-1 1 0,0 1 2 0,-3-9 0 15,3 20-1-15,0-9 7 0,-3-11-9 0,-3 16 0 16,0-5-3-16,0-3 5 0,-4-1-2 0,-2 4-4 16,1 0 5-16,-4-1-1 0,2 0 0 0,1 0 8 15,-4-4-11-15,-1 4-2 0,5-5 2 0,-1 5 0 16,1-5-1-16,3-1 0 0,6-4-1 0,-11 7-2 16,11-7 1-16,-10 6 2 0,10-6-2 0,-6 5-6 15,6-5 4-15,0 0 5 0,0 0-9 0,0 0 6 16,0 0 2-16,0 0-2 0,0 0 4 0,0 0-4 15,16 13 1-15,-5-11-1 0,1-1 0 0,-2 3 1 16,4-4-3-16,4 0 2 0,-5 0-4 0,0 4 5 16,7-3 10-16,-7 0-16 0,2 0-2 0,2 3 3 15,-1-2 2-15,-3 1-1 0,1-2 0 0,-5 0 2 16,1 2-6-16,2 0 10 0,-4 1-3 0,-8-4-5 16,19 3 0-16,-10 3 3 0,-3-1 2 0,-6-5-4 15,7 11 1-15,-1-5-1 0,-6-6 1 0,11 14 1 0,-8-8 2 16,-3-6-2-16,6 18 4 0,-6-11-1 15,0-7 0-15,0 17 0 0,0-17 0 0,0 15-1 0,0-7 1 16,0-8 1-16,-6 17-2 0,6-17-2 16,-6 14 10-16,1-6 10 0,-1-1-14 0,6-7 1 0,-13 13 12 15,4-10-9-15,-5 4-1 0,3-4-3 0,-6 2 2 16,4-3-2-16,-4 2 1 0,1-1-2 0,0 1-4 16,-1-4 5-16,-2 3-1 0,4-3-2 0,1 3 0 15,1-6-2-15,13 3 10 0,-25-3-11 0,14 3-9 16,11 0-11-16,-16-2-14 0,4-2-8 0,12 4-21 15,-11-5-27-15,11 5-32 0,-6-9-17 0,6 9-28 16,0 0-31-16,0 0-37 0,14-28-230 0,-5 17-503 16,7 0 222-16</inkml:trace>
  <inkml:trace contextRef="#ctx0" brushRef="#br0" timeOffset="49617.4119">9411 3256 118 0,'6'-5'289'0,"-6"5"-14"16,0 0-13-16,0 0-26 0,9-3-23 0,-9 3-24 16,0 0-22-16,0 0-19 0,0 0-14 0,0 0-16 15,0 0-7-15,0 0-15 0,0 0-6 0,-9 31-7 16,9-31-3-16,-11 14-8 0,8-5-3 0,0 0-7 16,3-9 0-16,-3 17-2 0,3-17 0 0,0 15-2 0,0-5 2 15,0-10 4-15,0 17 0 0,0-7 2 16,9-4 18-16,-4 1-9 0,1 1 6 0,3-4 0 0,-2 2-8 15,5 0 0-15,5-1 11 0,-1 1-20 0,3-2-7 16,1-1 1-16,-1 1-12 0,0-3 5 0,5-1 0 16,-4 0-14-16,-1 0-2 0,-4-1 1 0,6-3 18 15,-2 2-13-15,-1-3-12 0,0 1-3 16,-3-4-2-16,-2 0 1 0,4 1-5 0,-4-7 0 16,-1 7-1-16,-1-3-2 0,2-4 3 0,-7 2 1 0,0 0-4 15,1 0-8-15,-7 3-3 0,0-5-4 0,3 0 5 16,-3 14-4-16,-4-22 3 0,-2 9-7 0,-3 0 1 15,-1 2 0-15,4 0 0 0,-8 1-2 0,4 0 4 16,-5 0 1-16,1 2-6 0,1 1-1 0,-2 2-4 16,2 3 3-16,-7-6 0 0,7 6 9 0,-4-3 0 15,1 5-4-15,4-2-9 0,-4 4 6 0,16-2-4 16,-20 0 0-16,10 4-12 0,10-4-7 0,-22 1-16 16,16 1-7-16,6-2-16 0,-17 10-7 0,13-6-7 15,-5 0-5-15,9-4-19 0,-9 12-20 0,9-12-28 16,0 10-38-16,0-10-32 0,0 0-51 0,9 17-249 15,-3-11-563-15,4-3 249 0</inkml:trace>
  <inkml:trace contextRef="#ctx0" brushRef="#br0" timeOffset="49860.0646">10327 3356 155 0,'0'0'256'0,"7"6"-14"0,-7-6-11 16,6 11-11-16,-6-11-16 0,0 12-12 0,0-12-20 15,0 19-9-15,0-6-12 0,-3-2-10 0,0 11-10 16,0-6-12-16,-1-7-13 0,-5 6-7 0,3 8 5 16,-8-6-23-16,-2 4-5 0,2 0 6 0,-5 0-17 15,0-2-18-15,-4 1-41 0,-2 4-58 0,-8 0-67 16,11-10-85-16,-2 1-241 0,1 2-482 15,1-4 214-15</inkml:trace>
  <inkml:trace contextRef="#ctx0" brushRef="#br0" timeOffset="55204.4275">11284 2916 152 0,'0'0'217'0,"9"-10"-5"0,-9 10-11 16,7-4-6-16,-7 4-8 0,0 0-8 16,5-8-8-16,-5 8-10 0,4-8-3 0,-4 8-9 0,0 0-7 15,0 0-9-15,0 0-11 0,0 0-1 0,0 0-20 16,-3-15-8-16,3 15-8 0,0 0-8 0,-22-4-4 16,6 5-6-16,-1-2 5 0,1 1-18 15,-4 1-3-15,1 3 1 0,-3-1-6 0,2 0-6 16,1-2 1-16,1 3-7 0,0 0 0 0,5-1-8 0,-4 2 1 15,4-1-5-15,1 0-2 0,3 2-2 0,-2-3-1 16,9 5-1-16,2-8-4 0,-14 5 2 0,10 0-3 16,4-5 4-16,-2 13-3 0,2-13 1 0,2 16-7 15,-2-16 5-15,4 16-2 0,-1-8-1 0,9 2 0 16,0-1-7-16,-6-2 16 0,10 4-12 0,-1 0 0 16,2-2 0-16,-4-1-2 0,6 2-2 0,1-2 4 15,-4-1 7-15,4 0-12 0,-4 0-1 0,2 1 5 16,-5-2-4-16,4-1-1 0,-4 2 0 0,1 0 0 15,-1-1 1-15,-4-3-3 0,3 4 3 0,-5-3-3 16,-7-4 0-16,17 10 13 0,-7-7-14 0,-4 5 1 16,0-3 3-16,2-1-3 0,-8-4 6 0,9 12-5 15,-6-6 6-15,4 0-4 0,-1-1 1 0,-6-5 2 16,3 17 16-16,1-10-10 0,-4-7-6 0,2 12 10 16,-2-12-1-16,0 15-3 0,0-15 5 0,-3 15 5 15,3-15 3-15,-11 11-2 0,3-1 1 0,-3-7 4 0,-4 5-1 16,-1-2 1-16,-1-2 0 0,-2 1-2 15,0-3-8-15,-1 2 0 0,1-2-5 0,-2-2 7 16,3 4-5-16,2 0 4 0,-1-3-5 0,5 1-1 0,-1-2 3 16,13 0-9-16,-18 1-5 0,18-1-10 0,-18 3-19 15,18-3-2-15,0 0-15 0,-13-3-13 16,13 3-19-16,0 0-31 0,0 0-50 0,0 0-24 0,0 0-32 16,0 0-24-16,0 0-257 0,35-18-536 0,-18 11 238 15</inkml:trace>
  <inkml:trace contextRef="#ctx0" brushRef="#br0" timeOffset="55525.868">11867 2952 99 0,'8'-15'259'0,"-8"15"-6"0,3-8-13 16,-3 8-13-16,0 0-16 0,0 0-22 0,3-9-12 15,-3 9-14-15,0 0-13 0,0 0-11 0,0 0-8 16,-30 5-11-16,19 3-1 0,-2 0-9 0,1 3-5 16,1 2-2-16,-2-2-4 0,1 4-3 0,0 0 0 15,-1 4-2-15,4-2-5 0,-2 4-1 0,5-6 0 16,-1 4-2-16,4-1 1 0,3-1-1 0,-3 4-1 16,3 0-14-16,0-3 3 0,3-2 7 0,0 3-19 15,3-1-3-15,-2 2-6 0,2-4-10 0,3-1 4 16,-3-4-7-16,2 6-4 0,-1-3 1 0,-1-3-11 15,3-1-29-15,0-3-41 0,0 4-31 0,-3-4-22 16,0 2-44-16,-3-4-36 0,-3-5-42 0,13 7-45 0,-2-4-303 16,-11-3-614-16,0 0 273 0</inkml:trace>
  <inkml:trace contextRef="#ctx0" brushRef="#br0" timeOffset="55886.4397">12152 3208 275 0,'0'0'268'0,"7"-16"-9"0,-1 6-9 0,0 3-19 0,2-1-18 16,-1-2-19-16,1-4-13 0,1 3-11 0,-5-1-12 15,2 0-13-15,3-1-15 0,-4 5-9 0,1-1-12 16,-1-2-3-16,0 0-6 0,1 2-3 16,-6 9-5-16,7-12-1 0,-7 12-4 0,3-10-4 0,-3 10-7 15,3-9-13-15,-3 9-6 0,0 0-5 0,0 0-6 16,5-9-6-16,-5 9-6 0,0 0-9 0,0 0-5 15,0 0 4-15,0 0-4 0,0 0 3 0,0 0 2 16,3 33-5-16,-3-33 3 0,0 23 8 0,1-8 8 16,-2 0 1-16,4 1 5 0,0 0-12 0,0 2 17 15,0 0 0-15,1-4 2 0,1 3 5 0,-1-1-7 16,-1 0-10-16,3-1 2 0,0 2-5 0,-3-2-4 16,2 0-5-16,0-1-2 0,-2-1-8 0,2-1 0 15,-4 1-9-15,2-2-24 0,-1-1-38 0,-2-10-25 16,0 21-21-16,0-21-22 0,-2 7-26 0,2-7-19 15,-4 14-28-15,4-14-26 0,-5 7-31 0,5-7-49 16,0 0-194-16,0 0-535 0,0 0 236 0</inkml:trace>
  <inkml:trace contextRef="#ctx0" brushRef="#br0" timeOffset="56245.3993">12628 3192 1 0,'0'0'261'0,"10"-4"-20"15,-10 4-24-15,0 0-22 0,0 0-14 0,0 0-13 0,11 11-9 16,-11-11-11-16,6 11-8 0,-3-2-5 16,1 1-5-16,2-2-9 0,0 2-8 0,0-1 1 15,3 1-5-15,0 3 5 0,3-5-10 0,0 3-13 16,1-2 2-16,1-2-5 0,-1 2 13 0,5-1-21 0,-5-1-6 16,1-2-6-16,1 1-1 0,2-2-4 0,0-2-5 15,-1-1-7-15,2 2-6 0,-1-2-2 0,-1-2 2 16,0-2-4-16,-1 0-1 0,-3-1 12 15,2-1-5-15,-1-1-17 0,-1-3-4 0,-2 0-1 0,2 0-4 16,-7-2-5-16,1 1-2 0,-5 1 0 0,-1-6-1 16,-1 0-3-16,-2 1-4 0,-5 0 2 0,1-1-1 15,-5 1 14-15,-3 2-12 0,0 1-12 0,-9-3 3 16,2 7 5-16,-2-4-4 0,-1 1-1 0,2 5-1 16,-3 0-3-16,0-1-16 0,7 4-6 0,-2-1-14 15,2 3-16-15,-1 0-14 0,7 0-23 0,-2 0-24 16,-2 1-39-16,7-1-26 0,10 0-34 0,-19 2-35 15,19-2-215-15,0 0-503 0,0 0 223 0</inkml:trace>
  <inkml:trace contextRef="#ctx0" brushRef="#br0" timeOffset="56598.5787">13344 2936 65 0,'0'0'293'15,"0"0"-18"-15,0 0-18 0,0 0-24 0,0 0-27 16,0 0-23-16,0 0-17 0,0 0-19 0,0 0-13 0,0 0-12 16,0 0-13-16,0 0-12 0,0 0-2 15,26 33-10-15,-20-19-4 0,2 3-7 0,-1-1-1 16,2 5 6-16,-1-3-15 0,1 1 0 0,-2 5 0 15,-1-1-1-15,0 0-3 0,-1-6-1 0,0 5-3 0,0-6-3 16,-4 2 1-16,-1-1-4 0,2 0-3 0,-2-3-4 16,0-3-2-16,0 2 0 0,-2 0-7 0,-1-3 0 15,-1 2-2-15,-2 2 3 0,-1-7-11 0,-1 7 6 16,2-7-3-16,-1 1-3 0,1 2 1 0,-5-4-35 16,7 1-19-16,-5 0-27 0,1 0-31 0,2-1-52 15,6-6-47-15,-7 7-44 0,7-7-281 0,0 0-552 16,0 0 244-16</inkml:trace>
  <inkml:trace contextRef="#ctx0" brushRef="#br0" timeOffset="56911.1976">13916 3216 2 0,'0'-10'316'0,"0"10"-11"0,0 0-20 15,6-12-21-15,-6 12-27 0,6-6-13 0,-6 6-17 16,9-5-18-16,-9 5-13 0,18-2-10 0,-6 2-15 16,-12 0-4-16,27 0-10 0,-12 0 1 0,0 1-5 15,1-1-10-15,0 1-1 0,4 1 3 0,-2-2-5 16,-3 3-13-16,3 1 3 0,-5-3-9 0,2-1-7 16,0 1-7-16,3 0-4 0,-5 2-6 0,2-2-4 15,1-1-10-15,-5 2-2 0,5 0-8 0,-2 1-5 16,-14-3-4-16,19 2 0 0,-10-1 1 0,-9-1-14 0,15 0-14 15,-15 0-11-15,16 4-21 0,-16-4-38 16,14 4-33-16,-14-4-20 0,6 6-26 0,-6-6-35 16,0 0-42-16,0 0-55 0,-27 11-61 0,15-11-234 0,-1 0-607 15,-4 1 269-15</inkml:trace>
  <inkml:trace contextRef="#ctx0" brushRef="#br0" timeOffset="57129.6744">13988 3404 272 0,'0'0'323'0,"21"4"-23"0,-21-4-14 0,18 0-12 0,-8 0-20 15,6 0-16-15,-1 0-13 0,5-3-20 0,-4 3-15 16,4 0-8-16,-3 0-22 0,4 0-20 0,-3 3-8 16,2-7-13-16,-1 1-11 0,-4 3-14 0,0 0-5 15,1 3-11-15,-5-3 6 0,-11 0-36 16,19-3-20-16,-8 3-20 0,-11 0-47 0,0 0-41 0,16 0-37 15,-16 0-63-15,13-4-65 0,-13 4-285 0,11-7-573 16,-5 2 253-16</inkml:trace>
  <inkml:trace contextRef="#ctx0" brushRef="#br0" timeOffset="57783.5934">14836 3193 202 0,'0'0'225'0,"2"-11"-4"0,-2 11-10 0,1-14-1 16,-1 14-13-16,3-11-9 0,-1 0-10 0,-2 11-10 15,1-17-8-15,4 9-3 0,-4-2-13 0,4 0-8 16,-4-1-14-16,2 1-11 0,3-3-5 0,0 2-1 16,0 0-22-16,-1 1-7 0,2 2-3 0,2-5-7 15,-1 6-11-15,1 0 0 0,-2-2-5 0,2 3-6 0,1 0-1 16,-1 2-11-16,3-2-1 0,2 2-3 16,-1 0-9-16,0 3 14 0,-13 1-14 0,27 0-4 0,-12 1 6 15,-3 3-8-15,0-2-3 0,2 0 0 16,-3 1-2-16,-2 3 9 0,0-2-15 0,2 3 1 0,-4 0-1 15,-1-1-1-15,2 3-2 0,-2 0 4 0,0-1-3 16,-3 2-2-16,0 0-1 0,-2 1 4 0,1 1-5 16,-2 1 2-16,0 1 1 0,-2-1 7 15,2 2-2-15,-4-1-2 0,1 3 0 0,-5-4-3 0,1 0 3 16,-4 2 0-16,-1-4 3 0,3 3-3 0,-3-3 6 16,-1 2-3-16,1-2 0 0,-1 0 4 0,-2 1-3 15,0-3 2-15,1 3 2 0,1-1-7 0,-3-1 3 16,2-2 1-16,1-1-4 0,-1-1 6 0,2 4-12 15,3-5 9-15,1-2 0 0,-1 2-1 0,9-5 5 16,-14 6-3-16,14-6 0 0,-7 7 9 0,7-7 2 16,0 0-5-16,-9 5 10 0,9-5 10 0,0 0-1 15,0 0 15-15,0 0 7 0,22 8-9 0,-8-6 5 16,3 0-6-16,3-1 5 0,7 2-19 0,-1-3 14 16,3 0-5-16,2 0-1 0,8 0-10 0,-9-3 4 15,1 3 4-15,0 0-8 0,-1-1-5 0,2 1 0 16,-4-2 0-16,2 2-6 0,-3-2 5 0,-8 2-5 15,-1 0-4-15,0 2-3 0,1-4-26 0,-5 2-30 16,-14 0-40-16,17 0-44 0,-17 0-34 0,9 4-33 0,-9-4-52 16,0 0-69-16,0 0-253 0,0 0-618 0,0 0 273 15</inkml:trace>
  <inkml:trace contextRef="#ctx0" brushRef="#br0" timeOffset="62264.4623">8075 4497 155 0,'0'0'247'16,"7"-5"-13"-16,-7 5-12 0,0 0-13 0,0 0-20 16,0 0-17-16,0 0-19 0,0 0-15 0,0 0-16 15,0 0-8-15,0 0-11 0,0 0-5 0,0 0-8 16,0 0-2-16,0 0-12 0,0 0-5 0,0 0-7 16,-16 26-2-16,16-26-7 0,-8 5-7 0,8-5-2 0,-6 9-5 15,6-9-6-15,-7 7-2 0,7-7 0 16,-3 10-6-16,3-10-7 0,0 0-15 0,-3 15-23 15,3-15-32-15,0 0-35 0,6 12-33 0,-6-12-41 16,13 7-65-16,-13-7-159 0,21 4-415 0,-3-4 184 16</inkml:trace>
  <inkml:trace contextRef="#ctx0" brushRef="#br0" timeOffset="62441.9838">8341 4525 242 0,'0'0'302'0,"-1"-17"-17"0,1 17-16 0,0 0-18 0,0 0-24 15,0 0-21-15,0 0-20 0,-18-5-22 0,18 5-13 16,0 0-12-16,0 0-15 0,-18 16-10 0,12-10-12 16,6-6-11-16,-6 18-9 0,2-7-6 0,-2 3-4 15,6 1-27-15,-3-2-35 0,3 2-43 0,0 0-48 16,0 3-60-16,3-6-57 0,-3 1-250 16,0-4-485-16,3 0 215 0</inkml:trace>
  <inkml:trace contextRef="#ctx0" brushRef="#br0" timeOffset="64604.8574">8133 5795 179 0,'0'0'294'16,"0"0"-14"-16,0 0-17 0,0 0-15 0,0 0-21 0,0 0-20 15,0 0-17-15,0 0-16 0,0 0-12 0,0 0-16 16,0 0-16-16,0 0-7 0,0 0-12 0,0 0-13 15,0 0 0-15,0 0-8 0,0 0-7 0,0 0-4 16,0 0-4-16,0 0 0 0,0 0-10 0,0 0-8 16,4 18-5-16,-4-18-2 0,0 0-4 0,0 0-7 15,0 0 0-15,0 0-6 0,0 0 1 0,-4 19-3 16,4-19-5-16,-3 15-7 0,3-15-12 0,3 11-25 16,-3-11-20-16,0 14-30 0,0-14-25 0,0 15-34 15,0-15-23-15,3 13-33 0,-3-13-17 0,7 7-48 0,-7-7-204 16,14 0-487-16,-14 0 215 0</inkml:trace>
  <inkml:trace contextRef="#ctx0" brushRef="#br0" timeOffset="64769.3173">8276 5843 115 0,'0'0'219'0,"7"-11"3"0,-7 11-1 0,12-12 7 15,-12 12 1-15,8-7-7 0,-8 7-5 0,6-8-16 16,-6 8-20-16,0 0-17 0,0 0-22 0,0 0-13 16,0 0-16-16,0 0-15 0,0 0-2 0,0 0-8 15,13 19-10-15,-13-9-8 0,0-10-9 0,0 20 0 16,0-7-6-16,0-2 0 0,0 3-8 0,0 1-6 15,0 2-10-15,2-3-27 0,-4 2-34 0,1-1-53 16,-2 1-61-16,3-4-70 0,-6-4-273 0,6-8-526 16,0 17 233-16</inkml:trace>
  <inkml:trace contextRef="#ctx0" brushRef="#br0" timeOffset="66639.7403">8510 6983 226 0,'-4'-11'253'16,"4"11"-7"-16,0 0-11 0,0 0-8 0,0 0-11 15,0 0-16-15,-3-11-10 0,3 11-20 0,0 0-17 0,0 0-16 16,0 0-17-16,0 0-10 0,0 0-13 16,0 0-5-16,0 0-9 0,0 0-5 0,0 0-10 15,0 0 5-15,0 0 0 0,-6 34-8 0,6-34 0 0,-3 12-2 16,3-12-9-16,-5 12-3 0,5-12-4 0,-3 16-1 16,3-16-7-16,-3 16-2 0,3-8 5 0,0-8-8 15,-3 16-10-15,0-7 1 0,3-9-1 0,0 17-5 16,0-17-21-16,3 16-23 0,0-8-25 0,-3-8-30 15,0 14-30-15,0-14-31 0,8 9-31 0,-8-9-25 16,12 5-27-16,-12-5-224 0,19-4-483 0,-19 4 214 16</inkml:trace>
  <inkml:trace contextRef="#ctx0" brushRef="#br0" timeOffset="66799.9461">8655 7066 27 0,'0'0'240'0,"7"-4"0"0,-7 4-5 0,0 0-6 15,0 0-15-15,0 0-9 0,0 0-27 0,12-2-16 16,-12 2-17-16,0 0-16 0,0 0-10 0,0 0-11 15,0 0-12-15,0 0-7 0,-6 26-8 0,6-26-8 16,-6 15-7-16,3-6-8 0,-1 2-4 0,4 1-3 0,-3-3-7 16,0 2-13-16,3 6-33 0,-6-7-48 15,6 1-54-15,0-11-69 0,-2 19-252 0,7-10-459 16,-5-9 204-16</inkml:trace>
  <inkml:trace contextRef="#ctx0" brushRef="#br0" timeOffset="68802.6765">8555 8113 191 0,'0'0'302'0,"0"0"-25"0,0 0-23 0,0 0-26 0,0 0-18 16,0 0-24-16,0 0-15 0,0 0-11 0,0 0-14 16,0 13-8-16,0-13-11 0,0 0-2 0,0 0-12 15,0 0-3-15,-9 21-9 0,9-21-9 0,0 0-2 16,-5 14-7-16,5-14-11 0,-3 11-7 0,3-11-4 16,0 0-5-16,-3 10-6 0,3-10-2 0,0 0-6 15,0 0-2-15,0 16-3 0,0-16-1 0,0 0-6 16,3 12-14-16,-3-12-11 0,6 10-23 0,-6-10-23 15,11 4-23-15,-11-4-22 0,9 3-26 0,-9-3-25 16,16-3-12-16,-16 3-18 0,19-7-10 0,-5 3-2 16,-1-4 2-16,1 0-5 0,1 1 24 0,-5-2 18 15,2 0 39-15,-2 3 36 0,-1-1 42 0,-4 2 26 16,4-1 31-16,-3-1 21 0,-6 7 15 0,10-6 14 16,-10 6 4-16,6-9-4 0,-6 9-3 0,0 0-10 0,0 0-5 15,0 0 5-15,0 0 6 0,0 0 1 16,0 0-5-16,0 0-1 0,0 0-7 0,-6 30-4 15,6-30-5-15,-6 22-5 0,6-11-1 0,-4 0-5 0,-2 5-8 16,6-3 2-16,-3 3-5 0,3-2-3 0,-3 0 0 16,0 0-5-16,3 1-24 0,0 0-46 0,-5 1-54 15,5-3-62-15,5 0-82 0,-5-13-205 0,0 16-483 16,0-9 215-16</inkml:trace>
  <inkml:trace contextRef="#ctx0" brushRef="#br0" timeOffset="70612.8641">8687 9441 237 0,'0'0'244'16,"-2"-9"-5"-16,2 9-7 0,0 0-7 0,0 0-12 15,0 0-11-15,0 0-16 0,0 0-17 0,0 0-15 16,0 0-16-16,0 0-12 0,0 0-10 0,0 0-6 15,0 0-12-15,0 0 1 0,0 0-4 0,0 0-3 16,0 0-8-16,0 0 0 0,0 0-2 0,0 0-6 16,0 0-7-16,0 0 3 0,0 0 0 0,0 0-14 15,0 0-6-15,0 0-3 0,0 0-7 0,0 0-3 16,0 0-1-16,0 0-3 0,0 0-5 0,0 0-2 16,5 33 0-16,-5-33-23 0,6 7-22 0,-6-7-27 0,8 7-28 15,-8-7-30-15,9 5-31 0,-9-5-39 0,13 7-28 16,-13-7-37-16,14-1-254 0,-14 1-531 15,16-10 236-15</inkml:trace>
  <inkml:trace contextRef="#ctx0" brushRef="#br0" timeOffset="70801.3492">8875 9421 82 0,'0'0'254'0,"0"0"-11"0,0 0-12 0,6-6-15 16,-6 6-19-16,0 0-20 0,0 0-15 0,0 0-10 16,0 0-9-16,0 0-10 0,0 0-6 0,0 0-8 15,3 19-10-15,-3-19-9 0,0 12-7 0,0-12-14 16,-3 18-13-16,3-8-8 0,0-10-1 0,0 21-6 15,0-11-3-15,0-10-9 0,0 21-8 0,-3-7-25 16,3-2-37-16,-3-3-43 0,3 6-49 0,0-15-43 16,0 18-265-16,0-18-464 0,0 13 205 0</inkml:trace>
  <inkml:trace contextRef="#ctx0" brushRef="#br0" timeOffset="72814.1067">8986 10423 246 0,'0'0'315'0,"0"0"-14"0,0 0-17 16,0-13-13-16,0 13-10 0,0 0-24 0,0 0-16 16,0 0-23-16,0 0-16 0,0 0-19 15,0 0-13-15,0 0-13 0,0 0-17 0,0 0-10 0,0 0-15 16,0 0-10-16,0 0-4 0,0 0-6 0,0 0-13 16,0 0-4-16,0 0-2 0,0 0-3 0,0 0-11 15,0 0-2-15,0 0 1 0,0 0-1 0,0 0-7 16,0 0-21-16,9 23-22 0,-5-19-32 0,-4-4-23 15,9 6-23-15,-9-6-17 0,11 8-26 0,-5-4-15 16,-6-4-12-16,13 2-11 0,-13-2-18 0,15 0 1 16,-15 0 12-16,16-3 2 0,-8-3 18 0,-8 6 16 15,16-8 19-15,-7 3 18 0,-1-2 31 0,0-1 27 16,-8 8 27-16,9-8 38 0,-1 5 27 0,-8 3 19 16,9-10 18-16,-9 10 15 0,7-8 9 0,-7 8 3 0,0 0-8 15,6-7-8-15,-6 7-10 0,0 0-13 16,0 0-4-16,0 0-6 0,0 0-1 0,0 0-4 15,0 0-5-15,0 0-2 0,0 0-6 0,0 0 1 16,-13 35-6-16,10-26-4 0,0 0-5 0,-3 1 5 0,1 2-10 16,2 1-2-16,-3 0 2 0,1-1-2 15,5 1-7-15,-5-2-24 0,-1 2-40 0,3-3-41 16,3 0-60-16,0-10-83 0,-6 17-240 0,6-17-508 0,6 14 225 16</inkml:trace>
  <inkml:trace contextRef="#ctx0" brushRef="#br0" timeOffset="74603.9904">9044 11596 7 0,'0'0'334'15,"0"0"-6"-15,9-8-4 0,-9 8-25 0,0 0-22 16,0 0-16-16,0 0-24 0,0 0-27 0,0 0-15 15,0 0-12-15,0 0-30 0,0 0-4 0,0 0-20 16,0 0-11-16,0 0-12 0,0 0-3 0,-6 23-13 16,6-23-3-16,0 0-14 0,-9 18-2 0,4-12-5 15,5-6-6-15,-5 15-8 0,-1-8 0 0,3 1-12 16,-2 2-3-16,5-10 2 0,-9 14-14 0,3-6-25 16,2-2-26-16,4-6-28 0,-3 14-27 0,3-14-27 15,-3 11-38-15,3-11-39 0,-3 11-35 0,3-11-49 0,0 0-234 16,0 0-545-16,0 0 242 0</inkml:trace>
  <inkml:trace contextRef="#ctx0" brushRef="#br0" timeOffset="74777.4165">9151 11623 95 0,'0'0'276'0,"0"0"-8"16,6-8-6-16,-6 8-15 0,0 0-16 0,0 0-20 16,11-4-21-16,-11 4-21 0,0 0-16 0,0 0-11 15,0 0-7-15,0 0-19 0,0 0-10 0,3 19-13 16,-3-19-7-16,0 16-9 0,0-16-5 0,-3 14-5 15,3-14-7-15,-5 22-5 0,2-13-11 0,3 2-29 16,0-11-40-16,-6 19-54 0,6-12-61 0,0-7-69 16,-3 17-245-16,3-17-490 0,0 11 217 0</inkml:trace>
  <inkml:trace contextRef="#ctx0" brushRef="#br0" timeOffset="76595.1828">9038 13105 143 0,'6'-6'302'0,"-6"6"-10"0,0 0-12 15,0 0-16-15,0 0-18 0,0 0-18 0,6-6-5 16,-6 6-36-16,0 0-23 0,0 0-13 0,0 0-13 15,0 0-6-15,0 0-20 0,0 0-9 0,0 0 3 16,-28 19-28-16,28-19 0 0,-11 12-11 0,5-6-3 16,0 4-9-16,-1-4-3 0,7-6-2 0,-9 16-5 15,4-8-5-15,-1-1-3 0,3 3-4 0,3-10-9 0,-6 18-19 16,3-11-13-16,3-7-23 0,-1 12-26 0,1-12-29 16,4 12-27-16,-4-12-31 0,9 11-31 0,-9-11-20 15,14 2-24-15,-14-2-227 0,16 0-482 0,-4-6 214 16</inkml:trace>
  <inkml:trace contextRef="#ctx0" brushRef="#br0" timeOffset="76741.9146">9229 13172 213 0,'0'0'237'0,"0"0"-17"0,0 0-18 15,16-3-15-15,-16 3-18 0,0 0-9 0,0 0-10 16,0 0-10-16,0 0-7 0,0 0-12 0,0 0-10 16,0 0-14-16,-27 28-5 0,21-21-12 0,-2 3-8 15,0-2-6-15,-1-5-11 0,2 4-26 0,1 1-43 16,3 1-43-16,-5-3-61 0,8-6-41 0,-6 11-206 15,6-11-394-15,0 0 174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7:15.2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12950 4340 253 0,'0'0'291'0,"0"0"-17"16,0 0-20-16,0 0-21 0,0 0-18 0,0 0-21 0,0 0-17 16,0 0-16-16,0 0-17 0,0 0-12 15,0 0-8-15,0 0-17 0,0 0-3 0,0 0-24 0,0 0-8 16,-11 28-2-16,11-28-8 0,0 0-4 0,-6 7-6 16,6-7-7-16,0 0 3 0,-7 7-10 0,7-7-1 15,0 0-2-15,-4 13-4 0,4-13 0 0,-2 11-3 16,2-11-5-16,0 0-9 0,0 13-11 0,0-13-23 15,3 12-24-15,1-4-31 0,-4-8-26 0,5 9-17 16,-5-9-29-16,7 7-17 0,-7-7-26 0,20 0-45 16,-11 0-148-16,-9 0-415 0,19-6 184 0</inkml:trace>
  <inkml:trace contextRef="#ctx0" brushRef="#br0" timeOffset="150.2807">13111 4406 41 0,'13'-7'234'0,"-13"7"-6"0,8-4-2 15,-8 4-1-15,0 0-8 0,9-7-10 0,-9 7-14 16,0 0-21-16,0 0-16 0,0 0-17 0,0 0-15 15,0 0-11-15,0 0-16 0,0 0-7 0,4 18-9 0,-4-18-6 16,0 0-5-16,-12 23-10 0,8-11-4 16,-1 2-5-16,2 1-4 0,-3 1-21 0,3 5-35 15,-7-2-44-15,4 0-53 0,-3 1-59 0,0 0-268 16,-4 2-469-16,1-2 209 0</inkml:trace>
  <inkml:trace contextRef="#ctx0" brushRef="#br0" timeOffset="2320.4625">13172 5824 2396 0,'0'0'100'0,"-10"8"-25"0,10-8 3 16,0 0-5-16,0 0 6 0,0 0 8 0,0 0-7 16,0 0-12-16,0 0-12 0,0 0-1 0,0 0-3 15,0 0-3-15,-23-7-6 0,23 7-6 0,0 0-4 16,0 0-2-16,0 0-5 0,0 0 2 0,-4 11-1 15,4-11 1-15,0 0-5 0,0 0 4 0,-2 12-3 0,2-12 2 16,0 0-4-16,-1 11-3 0,1-11 8 0,0 0-11 16,-5 13 3-16,5-13-3 0,5 11-4 15,-5-11 6-15,3 13 2 0,1-6-3 0,-4-7-6 16,3 11-20-16,3-2-16 0,-6-9-26 0,6 11-19 0,-1-3-23 16,1-3-28-16,-6-5-17 0,13 5-19 0,-6-2-21 15,-7-3-20-15,26-3-46 0,-16 1-175 16,8-5-455-16,-3 3 202 0</inkml:trace>
  <inkml:trace contextRef="#ctx0" brushRef="#br0" timeOffset="2488.5248">13348 5896 129 0,'6'-4'145'16,"-6"4"12"-16,16-10 11 0,-10 6 8 0,-6 4 14 16,9-11 8-16,-9 11 2 0,6-8 2 0,-6 8-1 15,8-5-13-15,-8 5-8 0,0 0-20 0,0 0-16 16,0 0-19-16,0 0-10 0,0 0-14 0,0 0-11 16,0 0-9-16,0 0-10 0,0 0-4 0,0 0-5 15,0 0-5-15,-20 38-4 0,13-27-2 0,1 0-6 16,-3 6-8-16,3-1-16 0,-1-1-28 0,-4 7-44 15,4-4-54-15,-7 2-64 0,8-3-86 0,-7 1-217 16,4-5-510-16,-2 1 226 0</inkml:trace>
  <inkml:trace contextRef="#ctx0" brushRef="#br0" timeOffset="4279.7701">13414 7075 250 0,'0'0'339'0,"0"0"-27"0,0 0-25 0,0 0-25 15,0 0-23-15,0 0-26 0,0 0-21 0,0 0-14 16,0 0-16-16,0 0-14 0,0 0-14 16,0 0-4-16,0 0-8 0,-2 17-10 0,2-17-8 15,0 0-5-15,-4 16-5 0,4-16-8 0,-2 9 1 0,2-9-12 16,0 0-6-16,-1 16 1 0,1-16-11 0,0 0-5 15,0 16-4-15,0-16-3 0,-2 15-9 0,2-15-1 16,0 13 0-16,0-13-5 0,3 13-11 0,-3-13-22 16,2 11-28-16,-2-11-31 0,4 13-22 0,-4-13-30 15,5 8-35-15,-5-8-39 0,9 5-42 0,-9-5-29 16,19-1-250-16,-19 1-548 0,19-8 243 0</inkml:trace>
  <inkml:trace contextRef="#ctx0" brushRef="#br0" timeOffset="4496.3208">13579 7141 49 0,'5'-7'253'0,"-5"7"-2"0,0 0-2 0,0 0-6 16,3-11-10-16,-3 11-13 0,0 0-23 0,0 0-21 16,0 0-15-16,0 0-20 0,0 0-14 0,0 0-11 15,0 0-11-15,0 0-10 0,0 0-8 0,0 0-9 16,0 0-2-16,-11 40-11 0,8-27-5 0,0 1-7 0,-1-3-5 16,-2 6-4-16,3 1-5 0,-5-1-24 0,2 1-37 15,-5 0-43-15,-1 6-50 0,1-3-57 16,-1 1-109-16,2-9-140 0,-1 1-457 0,-1 0 202 15</inkml:trace>
  <inkml:trace contextRef="#ctx0" brushRef="#br0" timeOffset="6326.5962">13776 8304 160 0,'0'0'324'0,"0"0"-18"15,0 0-18-15,0 0-23 0,0 0-26 0,0 0-22 16,0 0-27-16,0 0-14 0,0 0-19 0,0 0-15 0,0 0-15 15,0 0-8-15,0 0-6 0,0 0-11 0,0 0-14 16,-25 14-6-16,25-14-7 0,-8 10-7 0,8-10-4 16,-6 11-7-16,6-11-8 0,-6 12-2 15,5-5-1-15,1-7-3 0,-5 9-6 0,5-9-3 0,-6 14-4 16,6-14 1-16,0 10-10 0,0-10-14 0,0 0-26 16,5 21-34-16,-5-21-29 0,6 8-24 0,-6-8-36 15,9 10-25-15,-9-10-32 0,16 1-32 16,-16-1-221-16,20-5-487 0,-7-1 215 0</inkml:trace>
  <inkml:trace contextRef="#ctx0" brushRef="#br0" timeOffset="6488.6264">13991 8302 47 0,'0'0'254'15,"6"-8"-12"-15,-6 8-11 0,6-8-9 0,-6 8-14 16,0 0-20-16,4-8-18 0,-4 8-16 0,0 0-19 16,0 0-10-16,0 0-14 0,0 0-10 0,0 0-9 15,0 0-8-15,-18 34-9 0,14-24-2 0,2 4-12 16,-1 1-7-16,-1 1-1 0,2 7-5 0,-1-4-9 15,0 3-19-15,-1-1-36 0,-2 2-39 0,2 1-47 16,-2-6-57-16,-6 4-251 0,0-2-443 0,0 1 197 16</inkml:trace>
  <inkml:trace contextRef="#ctx0" brushRef="#br0" timeOffset="8398.568">14155 9368 73 0,'0'0'235'0,"7"-7"-3"0,-7 7-4 15,6-8-10-15,-6 8-19 0,0 0-17 0,0 0-21 16,8-5-17-16,-8 5-13 0,0 0-12 0,0 0-13 15,0 0-11-15,0 0-8 0,0 0-9 0,-21 28-8 16,15-18-8-16,0 1-4 0,0 3-2 0,-1-2-8 16,1 4-8-16,-2-2-25 0,2 3-34 0,-3 0-48 15,-1-3-56-15,2 3-69 0,-2-5-181 0,1 5-404 16,-2-4 179-16</inkml:trace>
  <inkml:trace contextRef="#ctx0" brushRef="#br0" timeOffset="8238.6744">14036 9382 292 0,'0'0'321'0,"0"0"-17"0,0 0-17 0,0 0-21 16,0 0-19-16,0 0-23 0,0 0-23 0,0 0-22 16,0 0-14-16,0 0-19 0,0 0-11 0,0 0-15 15,0 0-10-15,0 0-13 0,0 0-6 0,0 0-9 0,0 0-12 16,0 0-3-16,0 0-3 0,0 0-11 0,0 0-7 16,0 0-4-16,-32 11 1 0,32-11-6 15,-9 9-2-15,9-9-3 0,-7 8-4 0,7-8-14 0,-6 8-20 16,6-8-19-16,-6 10-23 0,6-10-21 0,-6 6-29 15,6-6-23-15,0 0-30 0,0 0-21 0,0 0-22 16,7 15-23-16,-7-15-233 0,0 0-487 0,20 0 216 16</inkml:trace>
  <inkml:trace contextRef="#ctx0" brushRef="#br0" timeOffset="10352.3291">14127 10373 17 0,'0'0'281'0,"0"0"-18"0,0 0-9 0,0 0-14 16,0 0-21-16,0 0-17 0,0 0-22 0,0 0-11 15,0 0-11-15,0 0-15 0,0 0-11 0,-24-6-11 16,24 6-8-16,0 0-9 0,-15 12-9 0,15-12-3 16,-14 7-9-16,14-7-4 0,-12 7-8 0,12-7-8 0,-7 9-3 15,1-3-8-15,6-6 2 0,-7 7-10 16,7-7 0-16,-6 10-7 0,6-10 0 0,-5 11-4 16,5-11-2-16,-1 11 1 0,1-11-7 0,0 0-9 0,0 14-21 15,0-14-11-15,4 11-32 0,-4-11-23 16,8 6-28-16,-8-6-27 0,8 7-15 0,-8-7-20 0,17 1-16 15,-17-1-12-15,16-3-25 0,-4-2-170 16,-3 1-414-16,-9 4 184 0</inkml:trace>
  <inkml:trace contextRef="#ctx0" brushRef="#br0" timeOffset="10502.0852">14164 10440 833 0,'9'-4'40'0,"-5"-2"24"15,5 1 22-15,-1 0 20 0,-8 5 18 0,12-10 5 0,-8 5 16 16,-4 5 5-16,9-6-3 0,-9 6 0 16,3-8-11-16,-3 8-13 0,0 0-15 0,0 0-14 0,0 0-8 15,0 0-7-15,0 0-12 0,0 0-2 0,0 0-7 16,0 0-4-16,6 24-7 0,-6-24-3 0,-4 22-4 15,1-9-11-15,-2 2-37 0,2-2-42 0,-3 5-50 16,2-5-75-16,-2 2-270 0,-2-1-482 0,1-3 214 16</inkml:trace>
  <inkml:trace contextRef="#ctx0" brushRef="#br0" timeOffset="12254.2911">14077 11500 261 0,'0'0'303'0,"0"0"-7"16,0 0-28-16,0 0-25 0,0 0-24 0,0 0-21 0,0 0-18 15,0 0-19-15,0 0-12 0,0 0-12 0,0 0-10 16,0 0-12-16,0 0-5 0,-34 15-12 0,27-12-7 16,-1 4-6-16,8-7-9 0,-15 11-1 0,6-5-8 15,2 1-8-15,-1 0-6 0,1-2-3 0,7-5-3 16,-12 13-7-16,6-7 2 0,0 1-8 0,6-7-3 15,-7 15 2-15,4-8-29 0,3-7-24 0,-8 11-44 16,8-11-31-16,-3 13-36 0,3-13-35 0,0 0-42 16,0 0-74-16,8 9-166 0,-8-9-485 0,0 0 215 15</inkml:trace>
  <inkml:trace contextRef="#ctx0" brushRef="#br0" timeOffset="12416.6043">14216 11490 19 0,'0'0'250'15,"6"-6"-18"-15,-6 6-21 0,0 0-18 0,0 0-18 16,0 0-18-16,0 0-15 0,0 0-12 0,0 0-9 16,-25 16-19-16,20-6-7 0,-1-2-5 0,0 5-6 15,-1-1-10-15,-2 5-3 0,1-3-24 0,-2 7-41 16,-3-1-48-16,-1-1-62 0,-2 0-85 0,4-6-122 0,-3 1-337 16,-2 3 150-16</inkml:trace>
  <inkml:trace contextRef="#ctx0" brushRef="#br0" timeOffset="14516.6076">14288 12817 277 0,'0'0'273'0,"0"0"-17"0,0 0-9 16,0 0-18-16,0 0-13 0,-14 17-11 0,14-17-19 15,-7 7-13-15,7-7-16 0,-11 10-13 0,8-6-11 16,3-4-23-16,-6 10-8 0,6-10-16 0,-10 11 1 0,10-11-9 16,-3 11-7-16,3-11 4 0,-6 9-19 0,6-9-5 15,-4 11-3-15,4-11-3 0,-3 7-2 16,3-7-6-16,-5 11-2 0,5-11-5 0,0 0-8 0,0 0-11 16,5 17-17-16,-5-17-17 0,0 0-17 0,8 7-13 15,0-5-12-15,-8-2-16 0,18-3-12 0,-18 3-15 16,21-10 1-16,-11 5 1 0,1 0 0 0,3-3 14 15,0-1 6-15,-1 0 6 0,-2 3 23 0,-1-1 18 16,1-2 21-16,-2 5 21 0,-3-3 26 0,-6 7 11 16,14-14 17-16,-11 11 5 0,-3 3 4 0,0 0-2 15,11-11-7-15,-11 11-8 0,0 0 7 0,0 0-17 16,0 0-5-16,0 0-2 0,0 0-4 0,0 0-2 16,0 0 3-16,-27 24-8 0,21-17 0 0,-1 1-4 15,-4 2 4-15,5 2-6 0,-3 3-20 0,2-5-29 16,1 1-55-16,-2 0-57 0,2-2-106 0,6-9-176 15,-6 11-463-15,6-11 206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7:35.8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37 117 0,'0'0'158'0,"0"-15"-14"0,0 15-1 15,0 0-18-15,0 0-4 0,0 0-21 16,0 0-1-16,0 0-4 0,0 0-20 0,0 0 3 16,6-15-8-16,-6 15-5 0,0 0-11 0,9-2-3 15,-9 2-6-15,0 0-8 0,14-4 2 0,-14 4-4 0,0 0-4 16,12-5 2-16,-12 5-10 0,0 0-3 15,18 0-2-15,-18 0 0 0,14 5-4 0,-14-5-3 16,20 0 4-16,-13 5-5 0,-7-5-3 0,20 1 3 16,-8 3 2-16,1-1-4 0,2 2-1 0,-2-2 2 0,5 1-3 15,-4 2 0-15,2 0-2 0,0 1-3 0,-1-2 7 16,3 5-5-16,-3-7 3 0,3 2-3 0,-3 1 3 16,0 0-6-16,1-1-3 0,-2 1 10 0,-1-2-3 15,1 3-10-15,-7 0 5 0,2-1 0 0,-2-1 3 16,2 0 1-16,-4 1-6 0,-5-6 3 0,12 11 3 15,-11-4-6-15,5 0 6 0,-6-7-2 0,5 12-1 16,-5-12 4-16,1 14-6 0,-1-14 3 0,0 16 2 16,0-16-4-16,-1 15 4 0,-1-4-3 0,2-11 3 15,-4 17-1-15,4-9-5 0,-5 3 3 0,5-11 1 16,-3 17-2-16,3-7 4 0,-1 0-2 0,-2 3 3 16,3-13-1-16,-3 23-8 0,3-13 8 0,-5 3-2 15,4-4 1-15,-1 1-2 0,-1 0 1 0,3 4 2 16,-1-3 0-16,1-11-2 0,-5 22 5 0,4-13-9 15,1 2 5-15,0-11-2 0,-7 19 1 0,5-8 1 16,-1 1-4-16,2-4 7 0,-4 0-6 0,5-8 4 16,-4 23 1-16,1-14-4 0,0 5-1 0,-2-3 0 15,5-11 8-15,-3 17-4 0,-1-7 0 0,2 2 2 16,2-12 3-16,-6 24-10 0,5-11 4 0,-2 0 1 16,1-1-7-16,1 1 8 0,1 2 6 0,-3-2-6 15,3-13-2-15,-2 21 2 0,2-7 0 0,0-4-1 16,0-10-2-16,2 26 3 0,-2-15-1 0,-2-1-6 15,2 5 7-15,0-15-5 0,0 19-2 0,2-8 6 0,-2-2 0 16,3 2-9-16,-3-11 8 0,1 22 2 0,-1-8 1 16,0-4-2-16,2 3-1 0,-2-2-3 0,0 3 0 15,0-3 1-15,0-11 3 0,-3 22 1 16,3-12 0-16,0 0-3 0,0-10 1 0,-3 24-1 0,3-10-1 16,-2-8 3-16,-1 9-4 0,0-7 7 0,3-8-2 15,-3 24-3-15,0-14 4 0,0 3-3 0,-1-3 0 16,4-10-2-16,-6 20 6 0,3-13 2 0,3 8-1 15,-4-2-6-15,1 0 0 0,0-2 1 0,0 3 2 16,0-4 0-16,1 2 0 0,1 1-3 0,-1 0 2 16,-1-2 1-16,3-11-2 0,-1 24-2 0,-1-15 0 15,2 6 4-15,-3-6-1 0,3 6 2 0,0-4-2 16,0-11 0-16,-1 25-2 0,-1-12-2 0,1-2 12 16,-2-1-10-16,3-10 1 0,-2 22-2 0,1-7 5 15,1-3-2-15,-3 2 0 0,0-1 0 0,3-1-2 16,-5 3 6-16,4-4-5 0,-4 4 1 0,2-6 0 15,0 6 0-15,2-5 0 0,-1 1-2 0,1 2-2 16,-2 0 5-16,0-3-2 0,0 0 4 0,1 4-2 16,-1-3 0-16,0 4-1 0,2-3-4 0,-3 2 2 15,2-3-1-15,2-11 8 0,-1 20-5 0,-1-8-3 16,-2 0 0-16,4 2 6 0,-2-3-5 0,-1 0 1 16,3-11 2-16,-1 26-3 0,-1-16 2 0,2 5-2 15,-4-3 4-15,4 2-2 0,-2-1-1 0,1-1-4 0,-2 1 4 16,3 2-5-16,-2-5 7 0,1 5-4 0,-2-3 5 15,3 2-5-15,-2-3-2 0,2 2 4 16,-1-2-3-16,1 2 2 0,0-1-1 0,-2 3 2 16,-1-2-3-16,3-13 3 0,3 22-1 0,-3-9-4 0,-3 1 3 15,3 3 3-15,3-5-4 0,-6 1 1 0,3 0 0 16,0-2 0-16,0 2 1 0,3 2-2 0,-3-15 3 16,-3 18 1-16,6-8-4 0,-3 1 2 0,0-1-1 15,0-10 3-15,-3 21 0 0,6-11-3 0,-3 1 1 16,0-11-3-16,-3 18 4 0,3-7 2 0,0-11 0 15,3 18-3-15,-3-8 0 0,0-10 2 0,0 21 2 16,-3-11-4-16,3-10 2 0,3 21-2 0,-6-9-2 16,2-1 2-16,1-11 2 0,-2 20 0 0,-1-9 1 15,2 0-2-15,1-11-1 0,-3 21 2 0,3-11 0 16,0 4-2-16,0-14-1 0,-3 21 6 0,1-10-5 16,1-2 0-16,1-9 0 0,-3 23-3 0,3-10 4 15,0-13-2-15,0 18-5 0,0-7 6 0,0-11 4 16,0 23-5-16,0-12 3 0,-2-4-1 0,2-7-1 15,0 21 0-15,0-11 3 0,0-10 1 0,0 18-6 16,-1-7 5-16,-1 3-2 0,-1-3 3 0,3-11-2 16,-1 19 4-16,-1-11-4 0,-1 6 2 0,2-3-2 15,-2-1 0-15,0 5-6 0,3-4 6 0,-2 1-5 16,1 2 4-16,-3-3-2 0,4 5 2 0,-2-6 0 0,-1 0 0 16,2 2-3-16,1-12 2 0,0 21 1 15,0-10-1-15,0-11 1 0,0 21 0 0,0-12-5 16,1 2 10-16,-1-11-6 0,3 19 1 0,-3-9-2 15,0-10 4-15,2 18-6 0,-2-18 6 0,0 15 0 0,1-6-1 16,-1-9 1-16,3 13-1 0,-3-4 0 0,0-9 1 16,0 15-1-16,0-15 3 0,3 12-7 15,0-5 5-15,-3-7-1 0,1 17-1 0,-1-17 1 0,2 13 0 16,-2-13 0-16,1 15 3 0,-1-15-3 0,3 12 1 16,-3-12 0-16,2 15-3 0,-2-8 1 0,0-7 0 15,1 18-1-15,-1-11-1 0,0-7 5 0,3 17-4 16,-1-8 0-16,-2-9 3 0,0 16 2 0,1-6-3 15,-1-10 3-15,2 17-1 0,1-9 0 0,-3-8 1 16,1 18 0-16,1-10-3 0,2 1 2 0,-2 2-5 16,-2-11 2-16,4 18 2 0,-4-9-2 0,0-9 1 15,3 17-2-15,0-6-2 0,-1 0 1 0,-2-11-2 16,1 18 1-16,1-9 3 0,1 1 1 0,-2 1-2 16,-1-11 2-16,0 18-4 0,0-7 5 0,2-4-4 15,-2-7 0-15,0 20 3 0,0-10-3 0,0-10 1 16,-2 21 0-16,1-11 2 0,1-10-5 0,-3 25 3 15,3-12-2-15,0-4 3 0,-2 5-1 0,2-14 0 16,-1 23-2-16,2-9 5 0,-1-3 0 0,0 4-8 16,2-5 7-16,-2 6-2 0,3-2-1 0,-2 1 1 15,1-2-2-15,-2 1 2 0,3 1 3 0,-2-1-5 16,-1 3 1-16,2-3 3 0,1 0-3 0,-2 4 1 16,-1-5 2-16,2 2 0 0,-2 0-3 0,0 1 0 15,0-2-1-15,0 0-4 0,0 3 5 0,1-4 0 16,-1 2 3-16,3 1-3 0,-3-2 0 0,2 1 4 0,-1 3-4 15,-1-4 1-15,0 1 0 0,0-2 2 16,3 4-2-16,-3-4 1 0,2 3-1 0,-2 1 0 16,1-3-2-16,-1 3 2 0,2-1-4 0,2-1 5 15,-4-1-3-15,4 1 3 0,-2 2-2 0,-1-3 3 0,1 4-4 16,-2 0 2-16,3 1-3 0,-3-1 4 0,1-4-2 16,4 4-1-16,-5-2-1 0,1 2 0 0,-1-2 4 15,2 1-2-15,-2-1 3 0,1 2 0 0,2-1-3 16,-1-1 0-16,-2-1 5 0,0 1-3 0,1 1-2 15,2-1 1-15,-3-1-9 0,0 2 11 0,0 1-1 16,0-1-1-16,0-1-3 0,0 4 5 0,-3-2-1 16,3-2-3-16,3 5 6 0,-6-4 0 0,6-3-1 15,-3 4 2-15,0-1-3 0,0-1 3 0,2 2-1 16,-4-3 1-16,4 6-1 0,-2-2 1 0,0-4-1 16,0 1-2-16,1 2 2 0,-1-3-3 0,0 1 1 15,2 3 2-15,1-5 0 0,-2 3 1 0,-1 1-2 16,5-1-1-16,-4 1 1 0,-1-4-1 0,2 3-1 15,2-1 4-15,-2 0 0 0,-1 1 1 0,2-2-3 16,0 3 2-16,2-2-1 0,-2 2 1 0,1-2 2 16,1 2-2-16,-2-4 3 0,-2 4-3 0,3-1-1 15,1 0 2-15,-4 1-3 0,5-1 3 0,-3-1-3 16,2 0 2-16,-1 2 1 0,1-5-4 0,1 4 2 0,-2 1-3 16,-1-3 0-16,2 2 1 0,1-3 1 15,3 7-2-15,-3-7 1 0,1-2 1 0,3 4-1 16,-2-2 1-16,4-1-2 0,-2 1 2 0,2-2-1 15,2 1 2-15,-1 2-3 0,5 0 1 0,-6-3-2 0,3 0 3 16,0-1 0-16,6 3-1 0,-3-5-2 0,1 4 2 16,-1-4-1-16,-3-1 2 0,0-1 0 0,-3-2-1 15,1 1 5-15,-4-1 1 0,3-4 1 16,-5 4 9-16,1 0 0 0,-8-5 9 0,16 2 2 0,-16-2 6 16,14 0 4-16,-14 0 0 0,9 4 11 0,-9-4-11 15,0 0-1-15,0 0-5 0,0 0 0 0,11 2-3 16,-11-2-3-16,0 0-2 0,0 0-4 0,0 0-1 15,0 0-3-15,0 0 0 0,0 0-5 0,0 0 2 16,0 0-5-16,0 0 0 0,0 0-1 0,0 0-2 16,0 0 1-16,0 0 0 0,0 0-2 0,0 0-4 15,0 0-2-15,0 0 3 0,0 0-1 0,0 0 2 16,0 0-1-16,0 0-3 0,0 0-3 0,0 0 15 16,-37 4-13-16,37-4 17 0,0 0-20 0,-10 3 4 15,10-3-4-15,-8 5 4 0,8-5-1 0,-12 7-1 16,12-7 0-16,-10 6 0 0,10-6 0 0,-9 11 1 15,5-5-1-15,4-6 1 0,-9 12 2 0,4-6-3 16,5-6 0-16,-3 14 1 0,-1-4 0 0,4-10 2 16,-3 14-1-16,0-7-1 0,3-7-1 0,-3 17 3 15,0-10-3-15,3-7 3 0,-3 14 1 0,3-14-1 16,0 15 1-16,0-15-3 0,-2 17 0 0,2-17 11 16,0 11-10-16,0-11-2 0,2 17-1 0,-2-17 2 15,0 14 1-15,0-4 2 0,0-10-2 0,-2 14 2 16,2-14 0-16,0 14-3 0,0-14 1 0,0 15-2 15,0-15 5-15,2 17-5 0,-2-17 9 0,-2 13-6 16,4-2-2-16,-2-11 1 0,1 14-1 0,-1-14 0 16,0 11 2-16,0-11-1 0,2 14 7 0,-2-14-9 0,-2 12 0 15,2-12 9-15,-1 12-10 0,1-12 2 0,-2 10-3 16,2-10 4-16,-3 14-3 0,3-14 2 16,0 0 2-16,-1 15 0 0,1-15-2 0,-2 13 0 15,2-13-1-15,0 13 0 0,0-13 1 0,-3 16 0 0,3-16 7 16,-1 13-5-16,1-13-2 0,-2 14 1 0,2-14 0 15,0 17-1-15,0-17 0 0,0 14 2 0,0-14-2 16,0 18 1-16,0-8 0 0,0-10 0 0,-1 14-3 16,1-3 5-16,0-11 0 0,0 18-2 0,0-8-1 15,0-10 1-15,-3 20-2 0,3-11 12 0,0-9-10 16,-3 20-2-16,0-9 10 0,1 0-11 0,1 2 8 16,1-2-4-16,0 3-2 0,0-1-3 0,0 4 4 15,-2-5 1-15,2 1-3 0,2 0 2 0,-2-2 2 16,0 2-1-16,0-13-1 0,0 23 0 0,0-8 0 15,0-2 1-15,0 1 1 0,0-2 1 0,0 4-2 16,0-3-3-16,0 1 2 0,0 1 0 0,0-2-2 16,1 1-1-16,-1 0 6 0,2 2-3 0,-2-3 1 15,4 3-1-15,-4-5-3 0,-1 4 5 0,2 0-6 16,-1 0 5-16,0 0-4 0,0-2 6 0,0 4-4 16,0-3 2-16,-1 1 2 0,1 0-4 0,-3 0-1 15,3-4-1-15,0 4 5 0,0 0-1 0,-2 0-8 16,4-1 11-16,-2 0-1 0,-2 0 0 0,2 0-5 15,-1 0 4-15,1 0-3 0,0-1 6 0,-2 2-4 16,-1-5 0-16,3 7 0 0,0-5 0 0,0 5-3 0,-1-6 3 16,1 6-3-16,1-4-3 0,-1 2-1 0,-1-1 6 15,1-1 0-15,0 2 3 0,0-1-3 16,0-1 2-16,0 1 4 0,1 2-10 0,-1-4 5 16,-1 2 1-16,1-1-3 0,1 2-2 0,2-1 1 0,-3 0 4 15,2 1-3-15,-2 0 3 0,0-6-3 0,0 8-2 16,1-9 1-16,-1 8 1 0,0-2 1 15,0 0 8-15,5 0-7 0,-5 0 0 0,0-1-4 0,0-1 4 16,0 2-3-16,0 0 2 0,0-1-6 0,1 1 5 16,-1-3 2-16,0 3-1 0,0 0 3 0,0-3-6 15,0 2 3-15,0-2 2 0,5 2-1 0,-4-5-2 16,-1 7 2-16,2-2 10 0,-1-2-14 0,2 2 1 16,-1-4-1-16,-1 6 4 0,-1-6-3 0,0-9 1 15,5 18 3-15,-5-9-1 0,1 1-1 0,1 0-2 16,-2-10 1-16,4 18 3 0,-4-8 0 0,2-2-3 15,2 2-1-15,-4-10 0 0,0 18 2 0,2-7 3 16,-2-11-3-16,1 18 0 0,2-9-1 0,-3-9 2 16,0 17-3-16,0-6 1 0,0-11-3 0,2 18 3 15,-2-9 0-15,1 1 1 0,-1 2-1 0,0-12 0 16,-1 20 3-16,2-7-2 0,2-2 0 0,-3-11 0 16,-3 22-3-16,6-7 4 0,-6-5 0 0,3 6 2 15,0-4-4-15,0 1 4 0,3-2-4 0,-3 3 12 16,-3-2-14-16,3 3 6 0,-1-4-3 0,1 3 0 0,0 0 0 15,0-1 1-15,1 2-2 0,-1-5-2 16,0 4-3-16,5-1 3 0,-5 2 2 0,0-15-2 16,0 25 1-16,0-12 3 0,0 1-2 0,0-1 2 15,-2-1-2-15,2 2 2 0,0 0 1 0,-3-1-1 16,3 0 5-16,-3-1-5 0,3 2 1 0,0 1 6 0,-3 0-11 16,0-2 3-16,2 3 1 0,-2-6-7 0,3 5 5 15,3-1 0-15,-6 3 2 0,1-3-1 16,1 0 1-16,1 1-1 0,-3 2-2 0,1-3 2 0,1 3-4 15,2 0 5-15,-1-1 1 0,0-1-3 0,0 1 2 16,0 0 11-16,0 1-11 0,-1-4 0 0,1 3-4 16,1-3 2-16,-1 1-1 0,0 3 5 0,-1-6-3 15,1 2 0-15,0-13 10 0,0 20-12 0,3-7 0 16,-5 1-1-16,2-1 1 0,2-1 3 0,1 1-3 16,-6 1 4-16,3-14-5 0,0 20 4 0,3-9-1 15,-3-11-4-15,0 20 2 0,0-8 3 0,1-1-2 16,-1-11 0-16,-1 19 2 0,1-10-3 0,1 2 1 15,-1-11 0-15,0 18 3 0,2-9 1 0,-2 4-3 16,0-13-2-16,4 22 1 0,-4-12-1 0,0 0 2 16,0-10 0-16,3 17 0 0,0-9 2 0,-3 7-2 15,0-15 2-15,0 19-3 0,2-8 1 0,-2-2 0 16,0 3-1-16,1-1 1 0,2 0 0 0,-3-11 0 16,2 20 1-16,-2-10 0 0,4 2-1 0,-4 3-2 15,5-3 5-15,-5-1-1 0,0-11-4 0,2 21 4 16,1-7-8-16,2-2 6 0,-5-1 1 0,1 0-1 15,1 1-3-15,1-3 7 0,0 4-5 0,-3 2 3 16,3-2-4-16,0-1-1 0,-5 1 4 0,4 0-2 0,2-1 3 16,-2 2-4-16,2-1 3 0,-2-3-2 0,1 3-3 15,0-2 6-15,-2 2-3 0,1 1 1 16,2-1 2-16,-2 1-1 0,-1 0 2 0,2-1-5 16,-1-1 6-16,2 1-5 0,-2 4 3 0,4-3-3 0,-5-3 3 15,4 0-1-15,-4 4-1 0,5 0-4 16,-6-5 3-16,6 3 3 0,-6 0 1 0,3 0-3 15,0 3 0-15,-2-7 3 0,2 5-2 0,0 0 2 16,-1-1 1-16,2-4-4 0,-2 1 0 0,1 2 2 0,0-2 7 16,0 3-7-16,-3-3 0 0,3 1 0 0,-3-11 1 15,1 18-4-15,4-8-2 0,-4-2 12 0,-1-8-9 16,2 18-4-16,-2-10 5 0,0-8 0 16,4 14 3-16,-2-5-6 0,-2-9 0 0,1 13 15 0,-1-13-15 15,3 18-1-15,-1-12-1 0,-2-6 3 0,1 14 7 16,1-8-4-16,4 2 7 0,-6-8-11 0,0 14 3 15,0-14 1-15,0 13-3 0,0-13-2 0,0 13 3 16,0-13 5-16,0 12-5 0,3-4-2 0,-3-8 1 16,0 13-1-16,0-13 5 0,1 18 5 0,-1-18-6 15,2 13 1-15,-2-5 5 0,0-8-10 0,1 16 2 16,-1-16 1-16,-1 15-2 0,2-5 10 0,-1-10-9 16,-1 14 0-16,1-14 11 0,1 17-13 0,-1-17 1 15,-1 15-2-15,1-15 1 0,-2 16 4 0,2-16-4 16,0 22 2-16,0-13 2 0,0-9 4 0,2 22 7 15,-2-15-12-15,-2 6 2 0,1-4-3 0,1-9 3 16,1 22-6-16,-2-10 6 0,1 2 0 0,1-3 13 16,-1-1-16-16,2 5 4 0,-2-3 2 0,-3 2-2 15,3-14 1-15,0 18-3 0,-3-7-1 0,6 2-1 16,-3-2 7-16,0-11-7 0,3 21 2 0,-3-11-1 16,0 5 1-16,0-15-1 0,0 21 1 0,1-10-6 0,-1-1 7 15,0-10-3-15,3 18 0 0,-3-10 6 16,0-8-10-16,-3 19 6 0,2-8 1 0,1-11-6 0,1 19 6 15,-2-10-2-15,1-9 3 0,0 20-12 0,-2-13 9 16,1 4 1-16,1-11 1 0,0 19-4 0,-3-10 2 16,3 4 3-16,0-13-2 0,-2 18-3 0,2-7 1 15,0-11 3-15,-1 17-3 0,-2-9-2 0,3-8 4 16,-2 19-2-16,2-19 0 0,-1 18-9 0,1-11 8 16,0-7 4-16,-5 17 1 0,4-10 8 0,1-7-13 15,-2 17-2-15,-1-9 1 0,3-8 5 16,0 17 8-16,0-17-13 0,-3 18 4 0,2-11-2 0,1-7 4 15,-5 15-4-15,5-15 1 0,-1 17 0 0,1-7-1 16,0-10 1-16,0 17-4 0,0-17 5 0,-3 15 0 16,3-15 1-16,-2 11-2 0,2-11 2 0,0 16-1 15,0-16-1-15,0 14 1 0,0-14 14 0,-4 11-15 16,4-11-4-16,3 15 1 0,-3-15 7 0,-5 13-3 16,2-6 0-16,3-7-4 0,0 0 2 0,-3 17 3 15,0-8-1-15,3-9 2 0,-6 12-3 0,5-2-1 16,1-10 7-16,-9 15-5 0,6-9 5 0,-1 2-2 15,-2 0-2-15,1 1 6 0,-1-2-1 0,-3 3 6 16,-1-2-5-16,2 2 16 0,-4-3-17 0,5 6 7 16,-5-5 14-16,3 6-14 0,-1-5 2 0,-2-1 2 15,3 2 4-15,-2 1 4 0,1 0-4 0,-2-2 1 16,0-1-1-16,5 0 10 0,-7 0 6 0,5-1-6 16,-4-1 1-16,-2-3 1 0,7 4-11 0,-2-1 8 15,-3 1-4-15,2-3 4 0,2 0-7 0,9-4-1 16,-16 9 0-16,8-8-5 0,8-1-2 0,-15 4 4 15,15-4-6-15,-12 4-5 0,12-4-1 0,-9 3 18 16,9-3-19-16,0 0-7 0,0 0-11 0,-13 3-40 0,13-3-45 16,0 0-48-16,-13-11-73 0,8 0-108 0,-1-2-322 15,3-5-700-15,3-5 311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7:37.1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 38 81 0,'-1'13'244'15,"1"-13"-12"-15,-3 10-7 0,3-10-7 0,2 17-5 16,-2-7-12-16,2 5-11 0,3-1-21 0,-1 0-8 16,1 0-12-16,-1 2-5 0,2-1-5 0,0 3-8 15,0-2-11-15,0-1-6 0,-1-1-10 0,-1-1-10 16,1 2-7-16,-1-1-3 0,1 1-9 0,-1-3-4 15,1 0-3-15,-2-3-4 0,-2 1-5 0,-1-10-8 16,6 18-1-16,-4-11 7 0,2 0-12 0,-4-7-6 0,6 13 6 16,-6-13-8-16,1 10-1 0,-1-10-3 0,6 8 6 15,-6-8-3-15,6 10-1 0,-6-10 0 0,6 5-1 16,-6-5-2-16,0 0 4 0,0 0-5 16,8 8 10-16,-8-8 1 0,0 0 5 0,0 0-2 0,0 0 0 15,0 0-4-15,0 0 2 0,0 0-2 0,0 0 0 16,0 0-5-16,19-12-1 0,-14 5-2 0,-5 7-5 15,10-16 5-15,-2 4-10 0,2 2-11 0,-1-7 4 16,-2 1-9-16,7-4 11 0,-4 7-7 0,7-11 10 16,-4-2-14-16,3 4-2 0,-1 2 2 0,3-4-2 15,0 0-2-15,-1 6 6 0,-2 2-5 0,4-5-2 16,-4 7 2-16,1 1-7 0,-1 1 0 0,0-2 6 16,1 7-3-16,1-2 4 0,1 1-5 0,4 0 1 15,2-2-7-15,-8 7 6 0,2 0-3 0,2-1 4 16,-1 3-1-16,-3 1-2 0,2-2-13 0,-3 2-8 15,3 0-28-15,-9 2-16 0,8-2-37 0,-7 4-29 16,0-3-35-16,-10-1-46 0,15 6-49 0,-7-6-71 16,-8 0-235-16,0 0-616 0,13 0 272 0</inkml:trace>
  <inkml:trace contextRef="#ctx0" brushRef="#br0" timeOffset="351.6243">1295-25 211 0,'0'0'285'0,"6"-12"-8"0,-6 12-7 0,0 0-15 15,4-10-19-15,-4 10-16 0,0 0-19 0,0 0-20 16,0 0-10-16,0 0-31 0,0 0-13 0,0 0-7 15,0 0-13-15,0 0 6 0,0 0-17 0,-30 18-8 16,18-8 2-16,3 1-12 0,-1 3 10 0,1-2-10 16,1 2 5-16,-2 2-4 0,3-3 0 0,1 2 15 15,0 3-20-15,-2-2-2 0,5 2-1 0,-3-4-1 16,3 3-4-16,2-1-7 0,1-1-8 0,-2 6-7 16,2-6 9-16,-3 4-13 0,3-4-1 0,3-1-2 15,-1 1-6-15,-1-1-1 0,2-1-14 0,-1-2-37 16,4 1-45-16,-5-1-41 0,4-3-40 0,-2 2-54 15,3-3-55-15,-6-7-92 0,14 9-215 0,-3-8-609 16,1-1 269-16</inkml:trace>
  <inkml:trace contextRef="#ctx0" brushRef="#br0" timeOffset="623.9803">1667 165 33 0,'6'-10'361'0,"-6"10"-13"16,0 0-9-16,3-10-16 0,-3 10-21 0,0 0-26 16,0 0-34-16,9-4-20 0,-9 4-24 0,0 0-21 15,0 0-7-15,0 0-18 0,0 0-5 0,9 25-13 16,-7-12-4-16,1-2-5 0,-3-11-3 0,3 21-7 0,0-11-3 16,0 5-12-16,-2-5-3 0,5 2-9 0,-1 2-7 15,-5 1-10-15,3-4 1 0,1 4-12 16,-2-1 0-16,2-1-2 0,-1 0-10 0,0-2-12 0,-2-1-25 15,4-2-40-15,-4 3-44 0,5-5-32 0,-3 5-47 16,-3-11-39-16,3 14-51 0,3-8-50 0,-6-6-329 16,0 0-673-16,9 6 297 0</inkml:trace>
  <inkml:trace contextRef="#ctx0" brushRef="#br0" timeOffset="993.0295">2103 263 28 0,'0'0'329'0,"0"0"-18"0,4-7-23 0,-4 7-22 16,0 0-22-16,0 0-25 0,0 0-22 0,0 0-16 15,18 7-11-15,-18-7-13 0,18 9-17 0,-4-4-8 16,-1 2 3-16,0 1-24 0,4-2-5 0,2 1-7 16,1 1-11-16,-3-1-4 0,3-1-7 0,-1-3-6 15,-1 3 1-15,2-2-9 0,-1-3-9 0,6 3 4 16,-1-1-6-16,-6-3 1 0,1-1 5 0,-2 1 3 15,2-3-1-15,-4-1-17 0,0-2 13 0,1 0-7 16,-2-1-6-16,-5-2 5 0,0 0 7 0,0-2-18 16,-5-3-8-16,1-1-3 0,-5-1 0 0,-2 0-4 15,-5-6 15-15,-4 4-20 0,-4 3-6 0,-4-1-1 16,-6 1-3-16,-2-1-2 0,-2 5 0 0,3 0-4 16,-4 0 2-16,3 4-1 0,0 2-2 0,2 2 18 15,4 1-16-15,1 2-4 0,4 2-4 0,-2 0-12 0,2 2-26 16,-1-2-4-16,4 3-23 0,0-2-22 0,1 8-18 15,4-5-26-15,1 0-26 0,1 3-31 0,0-2-28 16,6-7-35-16,-2 13-268 0,2-13-569 16,0 0 251-16</inkml:trace>
  <inkml:trace contextRef="#ctx0" brushRef="#br0" timeOffset="1419.7766">2974-96 213 0,'0'0'298'15,"0"0"-13"-15,6-9-19 0,-6 9-17 0,0 0-23 16,0 0-22-16,0 0-20 0,0 0-23 0,0 0-18 16,0 0-17-16,0 0-1 0,0 0-22 0,0 0-6 15,7 20-7-15,-2-10-1 0,-2-2-6 0,1 3 6 16,-1-2-12-16,3 8 5 0,2-4-7 0,2 9 1 16,-3 0-5-16,-1-8-3 0,-4 3 6 0,5 1-10 15,-1 0-5-15,-4-1 5 0,2 0-3 0,2 0 13 16,-4-1-19-16,-1-1-5 0,-1-1 0 0,0-3-7 15,0 6 5-15,0-3 2 0,-1-1-17 0,-1-2-6 16,2 0 3-16,-4 0-1 0,1 0 1 0,3-11-1 16,-8 16-5-16,4-6-9 0,-1-3-13 0,2 0-28 0,3-7-24 15,-7 14-27-15,3-7-30 0,4-7-39 16,-9 10-36-16,9-10-56 0,-6 8-53 0,6-8-255 16,0 0-591-16,0 0 261 0</inkml:trace>
  <inkml:trace contextRef="#ctx0" brushRef="#br0" timeOffset="1735.7405">3457 221 188 0,'0'0'331'0,"9"-6"-9"15,-3 2-11-15,-6 4-22 0,15-10-24 0,-2 8-30 16,1-1-6-16,-1-3-19 0,5 6-14 0,-3-4-16 0,4 3-9 15,1 0-17-15,-1 0 0 0,6 2-16 16,-5-2-6-16,-1 1-4 0,4 1-8 0,-3-1-7 16,4 1-1-16,-4-1-19 0,-1 1-5 0,1 3-4 15,-4-4-9-15,2 0-7 0,-2 4-5 0,1-1-13 0,-7-1 1 16,6-2-9-16,-5 2 2 0,-11-2-6 0,19 6-6 16,-10-6-1-16,-9 0-4 0,14 3-13 0,-14-3-3 15,10 0-19-15,-10 0-18 0,12 4-19 0,-12-4-29 16,0 0-15-16,0 0-9 0,0 0-22 0,0 7-31 15,0-7-29-15,0 0-37 0,-25 11-47 0,16-11-67 16,9 0-200-16,-30 0-576 0,14 0 255 0</inkml:trace>
  <inkml:trace contextRef="#ctx0" brushRef="#br0" timeOffset="1963.1732">3484 375 127 0,'0'0'281'0,"0"0"-15"16,21 14-10-16,-6-9-17 0,4-4-13 0,5 3-12 16,3 3-14-16,1-1-9 0,3-3-9 0,10 2 2 0,-1 0-17 15,-1 0-8-15,-9 1-10 0,1-5-15 16,-3 2-8-16,2-2-9 0,0 2-13 0,-5 1-11 16,-5-1-4-16,-2 0-12 0,-2-2-6 0,2-1-16 15,-6 0-21-15,-3 1-28 0,-9-1-41 0,18 2-49 16,-18-2-54-16,0 0-61 0,0 0-96 0,0 0-205 15,0 0-540-15,7-8 239 0</inkml:trace>
  <inkml:trace contextRef="#ctx0" brushRef="#br0" timeOffset="5516.0122">4309 18 42 0,'0'0'239'0,"0"0"-15"15,0 0-12-15,0 0-17 0,0 0-7 0,0 0-12 16,0 0-10-16,-6-23-11 0,6 23-2 0,0 0-16 16,0 0-6-16,0 0-11 0,0 0-7 0,0 0-13 15,12-17-3-15,-12 17-5 0,6-8-7 0,-6 8-3 16,0 0-7-16,7-9-6 0,-7 9-6 0,7-8-10 15,-7 8-1-15,11-7-10 0,-11 7 6 0,10-6-9 16,-1 3-5-16,-9 3-1 0,15-5-5 0,-3 2-1 0,-3 2-3 16,-9 1-3-16,24-3 0 0,-15 3-2 0,6-3-2 15,-15 3 0-15,27 3-4 0,-12 0 2 16,-5-3-4-16,3 1-1 0,4 2 1 0,-4 1-4 0,-2-1 1 16,2 1 1-16,-2-1 1 0,0 1-5 0,-2-2 4 15,3 2-3-15,-3-1 0 0,-1 2 0 0,1 1-1 16,-2-1-3-16,-1 1 1 0,-6-6-3 0,11 13 5 15,-7-6-5-15,-4-7-11 0,6 11 1 0,-4-3 0 16,-2-8 2-16,1 12 0 0,-1-12-1 0,-1 15 6 16,1-15 0-16,-5 14-2 0,5-14 0 0,-3 12 6 15,-1-5 1-15,4-7-1 0,-9 14 1 0,3-5-2 16,1-2 3-16,5-7-1 0,-10 10 1 0,5-2-3 16,-2-2 4-16,7-6-2 0,-11 11 3 0,4-4 2 15,7-7-6-15,-11 7 1 0,7 0-2 0,4-7 1 16,-9 7 0-16,9-7 1 0,-9 6 3 0,9-6-2 15,-4 7-3-15,4-7 3 0,0 0 2 0,-11 8-9 16,11-8 5-16,0 0 2 0,-6 5-3 0,6-5 8 16,0 0-8-16,0 0 3 0,0 0-2 0,0 0 0 15,0 0-1-15,0 0 3 0,-3 11-3 0,3-11 3 16,0 0-1-16,0 0 0 0,0 0 0 0,11 11 1 16,-11-11-2-16,12 5 1 0,-5-1-1 0,-7-4-1 15,16 8 1-15,-5-4 0 0,-1 0 0 0,-1-1 1 16,3 4-2-16,0-1 0 0,-3-1 1 0,2-2 1 0,2 4 1 15,-6-3-4-15,5 2 11 0,-3-4-8 16,-1 3-1-16,2 3 1 0,-1-5-5 0,0 3 5 16,0 3 0-16,-1-3-6 0,-2-3 6 0,1 4 1 0,-7-7-4 15,9 11 0-15,-5-5 1 0,2-1-2 0,-6-5-2 16,8 17 5-16,-7-11-3 0,-1-6 1 0,5 13 3 16,-4-8 2-16,-1-5-2 0,0 16-1 15,0-16 2-15,0 11-2 0,0-11 1 0,0 0 1 0,-4 19-3 16,4-19 12-16,-3 13-9 0,3-13-1 0,-8 10 13 15,2-4-10-15,6-6 2 0,-13 12 1 0,7-8 9 16,6-4-4-16,-19 10-2 0,10-7 7 0,-9 1 2 16,3-1-1-16,-2-2 1 0,3 1-4 0,-1-2 13 15,-5 0-15-15,2 0 2 0,2 0 17 0,0 0-23 16,-4 0-1-16,5-2 0 0,-3 1-2 0,3-2 13 16,0 1-14-16,2 0 0 0,0-1 0 0,-1-1 6 15,4 2-2-15,10 2-5 0,-20-7 7 0,10 3-5 16,0 2 8-16,10 2-6 0,-20-7-4 0,13 1-2 15,-1 3 3-15,8 3 12 0,-12-11-15 0,6 2-7 16,6 9-12-16,-9-9-22 0,9 9-20 0,-6-12-29 16,6 12-40-16,0-12-25 0,0 12-45 0,8-13-57 15,2 7-264-15,4-5-560 0,2 4 248 0</inkml:trace>
  <inkml:trace contextRef="#ctx0" brushRef="#br0" timeOffset="6061.8772">5065 232 93 0,'0'0'243'15,"0"0"-19"-15,0 0-23 0,0 0-20 0,0 0-14 0,0 0-13 16,0 0-17-16,0 0-6 0,0 0-8 0,0 0-9 15,0 0-11-15,-27 15-4 0,27-15-6 16,-8 13-2-16,8-13-3 0,-7 10-2 0,6-3-4 16,1-7-3-16,-5 12 2 0,5-12 4 0,0 13 2 0,0-13 5 15,7 13 5-15,-1-6-1 0,3-1 6 16,3 1-7-16,5 1-10 0,-2-1-6 0,4 0 0 16,-3-4-7-16,4 6-11 0,7-4-4 0,-2-1-1 0,0 2-6 15,2-2 0-15,-1-2-6 0,-7 1-1 0,2-3-2 16,-2 1-4-16,2-2-3 0,-1 1 3 0,5-3 9 15,-9 2-12-15,-1-3-8 0,3 0 6 16,-3-2-5-16,-3 1-5 0,0-1 1 0,1-1 2 0,-1-3-7 16,-6 3 7-16,2 0-10 0,-2-4 4 0,-2 4-4 15,2-3 3-15,-1-1-5 0,0-2 3 0,-3-1-5 16,-4 3-6-16,2-3-1 0,-4 0 7 0,1 1-4 16,-3-1-10-16,-1-1 28 0,2 2-25 0,-8-1-1 15,2 3 1-15,-4 0-3 0,2-2 3 0,-2 3-2 16,2-1 2-16,-5 1 2 0,3 0-7 0,-3 0 5 15,3 2 1-15,-3 1-3 0,3 2 0 0,0 1-1 16,-1-1 0-16,-1 2 0 0,1 0 1 0,1 3-3 16,0 0 5-16,3 2-6 0,-1 2 5 0,-2 0-7 15,4-1-11-15,0 0-14 0,3 4-17 0,-1 0-13 16,2 0-8-16,-4-2-23 0,4 8-21 0,1-6-23 0,3 0-26 16,-2 5-36-16,5 0-33 0,0-12-77 15,5 21-182-15,1-14-533 0,1 2 236 0</inkml:trace>
  <inkml:trace contextRef="#ctx0" brushRef="#br0" timeOffset="6391.1474">5928 440 64 0,'0'0'238'0,"0"0"-14"0,6 10-15 16,-6-10-13-16,0 0-10 0,0 0-8 0,5 9-6 16,-5-9-5-16,1 12-10 0,-1-12-6 0,5 15 0 15,-4-7-17-15,-1 4-4 0,0-12-9 0,-1 19-8 16,2-8-4-16,-1-11-10 0,-1 20-6 0,1-3-13 15,-3-4-3-15,0-2-9 0,-2 2-6 0,-1 5-4 16,-1-7-4-16,-1 6-6 0,-1-3-3 0,-3 0-25 16,-2 3-35-16,0-3-56 0,-5 4-69 0,2-8-81 15,-5 0-273-15,9-3-533 0,-1-2 237 0</inkml:trace>
  <inkml:trace contextRef="#ctx0" brushRef="#br0" timeOffset="7802.0859">7001-127 176 0,'0'0'194'0,"0"0"-10"0,12-6-6 15,-12 6-1-15,0 0-6 0,7-4-2 0,-7 4-5 0,0 0-9 16,0 0-3-16,0 0-6 0,0 0-5 0,9-8-9 15,-9 8-2-15,0 0-11 0,0 0-10 0,0 0-11 16,0 0-9-16,0 0-6 0,-27-6-2 0,27 6-7 16,-22 0-3-16,5-5-11 0,-1 5 3 0,-4-1-9 15,4 0-4-15,-1 1-4 0,-8 0-3 0,2 0-2 16,-1 0-4-16,-1 0-4 0,8 0-4 0,0 0-1 16,2 1-1-16,-1 0-5 0,3-1-5 0,-1 1-4 15,7 3 4-15,9-4-1 0,-21 4-4 0,9-2 1 16,12-2-1-16,-15 4-1 0,9 1-3 0,6-5-2 15,-12 7-1-15,12-7-1 0,-7 8 3 0,7-8-2 16,-2 11 0-16,2-11-3 0,0 0 1 0,0 0 2 16,8 19 1-16,-1-13-4 0,2 1 6 0,3 0-4 15,2 3 0-15,1-3-2 0,2 0 4 0,3 1-3 16,-1-1-1-16,-2 1 1 0,8-1-4 0,0 2 6 0,-7 0 1 16,5-1-4-16,0 1-5 0,-6 0 1 15,2-3 3-15,-1 2 3 0,-3 0-3 0,0 1 1 16,1-3-2-16,-5 2-3 0,1-2 2 0,0-1 0 0,-5 0 0 15,1 1 1-15,2 0 1 0,-2 0-4 0,-3 1-2 16,0-1 8-16,-5-6-5 0,10 15-15 0,-4-8-1 16,-6-7 7-16,6 12-1 0,-4-6 3 0,-2-6 3 15,4 14-4-15,-4-4 17 0,0-10-15 0,2 13 5 16,-2-13 0-16,0 11-2 0,0-11-1 0,-5 14 0 16,5-14 4-16,-6 11 2 0,6-11 0 0,-7 10 5 15,-1-5-5-15,1 0 6 0,7-5-5 0,-21 6 6 16,8-2 0-16,-4-3-2 0,1 3-3 0,-2-8 2 15,2 4 3-15,-4 0-6 0,2-1 3 0,-1-1-1 16,-1 0 1-16,1-4 0 0,0 4 0 0,-5 1 2 16,6-2-4-16,-1 2 0 0,2-5-9 0,7 3-10 15,-5-3-8-15,3 2-12 0,12 4-11 0,-21-5-19 16,14 5-20-16,7 0-37 0,-12-10-34 0,12 10-45 16,-6-10-62-16,6 10-179 0,0 0-479 0,10-17 213 15</inkml:trace>
  <inkml:trace contextRef="#ctx0" brushRef="#br0" timeOffset="8220.979">7798-206 13 0,'0'0'246'0,"0"0"-13"0,-7-13-5 16,7 13-18-16,-12-5-17 0,12 5-16 0,-15-7-14 15,15 7-10-15,-19 0-18 0,8 0-5 0,-4 7-7 16,-1-2-4-16,3 1-10 0,-2 4-5 0,-2 2-8 15,4-3-6-15,1 8-5 0,1-3-5 0,0 7 1 16,-3-1 0-16,4 3 6 0,1-3-12 16,3 3-9-16,4-1 2 0,-2 2-2 0,2-1-2 0,4 0-3 15,-2-7 9-15,6 8-2 0,-2-6-5 0,4 0-2 16,-5-1-1-16,9 3-8 0,0 2-2 0,1-6-2 16,2 1-8-16,1-1 0 0,-2-1-7 0,1 0 0 15,-2-4-22-15,-1 0-17 0,1-1-31 0,-1 0-30 16,-4-3-30-16,2 0-44 0,-4 1-44 0,5-5-74 15,-4 1-271-15,-7-4-572 0,15 2 254 0</inkml:trace>
  <inkml:trace contextRef="#ctx0" brushRef="#br0" timeOffset="9031.7877">8392 49 154 0,'0'0'220'0,"0"0"-18"16,0 0-13-16,0 0-14 0,0 0-17 0,0 0-15 0,0 0-16 16,0 0-13-16,0 0-10 0,0 0-4 0,0 0-3 15,0 0-2-15,0 0-2 0,0 0 5 0,-18 31 1 16,17-22-5-16,-4 1 10 0,5 1-11 0,-3-1 1 16,0 4-6-16,0 0 3 0,3-3 0 0,-3 3-4 15,3-1-3-15,3 2-5 0,-3-2 4 0,2-1 0 16,-1 3-3-16,2-4-11 0,0 4-4 0,2-1-7 15,-4-3 0-15,4 0-4 0,-2-1-3 0,3 3-6 16,1-4-6-16,-1 3 4 0,0-2-9 0,1 1 1 16,-1-4-22-16,0 3-14 0,-1-2-30 0,-1-2-32 15,7 3-33-15,-11-9-44 0,6 12-45 0,0-7-37 16,1 0-303-16,-7-5-567 0,17 2 251 0</inkml:trace>
  <inkml:trace contextRef="#ctx0" brushRef="#br0" timeOffset="9441.6133">8845 277 186 0,'0'0'291'0,"0"0"-8"16,0 0-21-16,6-10-26 0,-6 10-22 0,0 0-27 15,0 0-16-15,0 0-19 0,0 0-19 0,0 0-12 0,0 0-12 16,0 0-8-16,0 0-10 0,0 0-7 15,6 29-5-15,-4-22-4 0,-2-7-1 0,4 13-2 16,-1-6 1-16,2 3 2 0,1-4-3 0,7 5 12 16,-5-4-15-16,4 0 1 0,2 3-10 0,1-3-1 0,5 1-8 15,5 2-3-15,-3-3-6 0,2 2-5 0,5-4 2 16,-4-1-5-16,-6-2-5 0,2 2 0 0,-1-2-7 16,-5-2 7-16,4 0-2 0,-3-2-3 0,1-3 2 15,-7 4-5-15,-1-6 0 0,2 3-10 0,-2-1 5 16,-2-8-1-16,2 7-1 0,-3-5 0 0,-5 2-3 15,1-3-3-15,-5-5 1 0,0 4-4 0,-3-3 3 16,-3 1-9-16,-1-1 4 0,-7-1 2 0,-2 0-2 16,-1 1 14-16,1 2-18 0,-2 6-2 0,3-1-1 15,-4 0 4-15,3 3-1 0,1-2-10 0,3 4-9 16,-2 1-13-16,1 0-16 0,2 2-22 0,1 1-16 16,13 0-24-16,-24 0-28 0,14 1-30 0,10-1-34 15,-17 3-52-15,17-3-236 0,-12 4-531 0,12-4 235 16</inkml:trace>
  <inkml:trace contextRef="#ctx0" brushRef="#br0" timeOffset="9880.9366">9424-233 30 0,'0'0'220'0,"11"-6"-12"0,-11 6-16 0,0 0-15 16,0 0-11-16,0 0-11 0,0 0-12 0,25 11-8 15,-15-5-7-15,-1 6-5 0,2 1-6 16,-1 2 3-16,2-1-7 0,4 7-1 0,-2 0-2 16,-1 6-8-16,7 4-4 0,-1 0-5 0,-4-6-5 15,-2-1-8-15,4 11-6 0,-7-10-5 0,2-1-3 0,-4 4-4 16,1-4-10-16,-3 1-4 0,-3-8-1 0,0 8-5 16,-3-8-2-16,0 1-4 0,0-1 1 0,-3-3-6 15,0 3-1-15,0-2-6 0,-3-1 3 16,-2-1-4-16,2 0 2 0,-6 2-1 0,5-5-3 0,-5 1 1 15,4-1-1-15,-5 1-14 0,4-5-22 0,-4 2-23 16,1-2-31-16,4 1-39 0,-4-3-38 0,5 3-41 16,7-7-63-16,-14 2-205 0,14-2-492 0,0 0 218 15</inkml:trace>
  <inkml:trace contextRef="#ctx0" brushRef="#br0" timeOffset="10619.9975">10219 324 83 0,'0'0'247'0,"16"6"-9"0,-16-6-5 0,17 2-11 16,-4 2-8-16,5-4-11 0,-4 5-8 0,5-3-13 16,0-1-6-16,1-1-5 0,4 3-7 0,1-6-13 15,-6 6-16-15,4-6-7 0,-4 2-1 0,-3-1-11 16,4 1 12-16,-4 1-27 0,4-3-2 0,-7 2-12 16,2-3-6-16,-5 2-5 0,4 2 6 0,-5-4-19 0,-9 4-5 15,19-2-7-15,-8 1-12 0,-11 1-3 16,0 0-6-16,16-3-16 0,-16 3-20 0,0 0-27 15,12-3-28-15,-12 3-25 0,0 0-22 0,0 0-34 16,0 0-32-16,0 0-34 0,7 7-32 0,-7-7-239 0,0 0-519 16,0 0 230-16</inkml:trace>
  <inkml:trace contextRef="#ctx0" brushRef="#br0" timeOffset="10322.0824">10225 187 205 0,'6'-5'275'0,"-6"5"-13"0,10-5-11 16,-10 5-14-16,11-4-15 0,-11 4-9 0,13-7-14 16,-4 6-11-16,-9 1-11 0,17-3 7 0,-8-1-21 15,1 2-13-15,6 2-4 0,-1-4-6 0,2 4-13 16,-1-3-1-16,0-1-6 0,4 4-9 0,-4-3-1 16,1 0-2-16,-1 3-6 0,3-1-3 0,-2-2-12 15,-1 2 3-15,2 2-12 0,-1-4-10 0,-1 2-1 0,0-2 1 16,1 2-10-16,-4-1-2 0,-13 2-5 0,20 0-2 15,-11 0-5-15,4-4-6 0,-13 4-3 16,13 0-2-16,-13 0-8 0,0 0 2 0,20 0-6 0,-20 0-5 16,9 0 0-16,-9 0-10 0,0 0 2 0,10 4 1 15,-10-4-10-15,9 3-6 0,-9-3-17 0,0 0-21 16,11 7-16-16,-11-7-25 0,0 0-14 16,3 7-12-16,-3-7-12 0,0 0-19 0,0 0-21 0,0 0-26 15,-14 16-24-15,14-16-51 0,-13 4-291 0,13-4-600 16,-20 1 266-16</inkml:trace>
  <inkml:trace contextRef="#ctx0" brushRef="#br0" timeOffset="11457.165">11166 49 140 0,'0'0'236'0,"6"-7"-17"0,-6 7-17 15,9-10-15-15,-9 10-9 0,10-5-17 0,-4-4-12 16,2 1-12-16,-8 8 2 0,12-7-16 0,-5 1-8 16,-7 6-14-16,15-11-8 0,-4 7-1 0,-1-2-10 15,-1 2-9-15,1-2-6 0,2 1-10 0,2-1-3 16,-5 1-10-16,1 2 1 0,1-1-5 0,0 2-7 15,3-3 0-15,-1 3-1 0,2 2-7 0,-4 0-2 16,2-4-3-16,-13 4-4 0,25 4-2 0,-14-4 1 16,-2 1-4-16,1 1 0 0,-10-2 0 0,20 6-3 15,-11-2-3-15,1-1 1 0,-10-3 0 0,15 5-2 16,-11-2 0-16,-4-3 0 0,12 14-1 0,-4-8 2 16,-5 5-2-16,6-2-3 0,-6 1 3 0,-2 2-2 15,2 0 1-15,-3 3 1 0,0-2 1 0,0 1 0 16,0 5 0-16,-4-1 1 0,2-1 0 0,-5 5 4 15,1-6-4-15,-5 7 4 0,2-6-4 0,2 3 4 16,-5 2-3-16,-1 0 5 0,7-4-2 0,-8 1 2 16,1-5-1-16,1 0-1 0,1 1 0 0,-2-2 1 15,1 1-1-15,-1-2 5 0,-1 0-7 0,2-1-2 16,-1-1 4-16,5-3 4 0,-4 0 3 0,5-3-2 16,-2 3 2-16,9-7 0 0,-10 7 4 0,10-7 0 15,-9 8 7-15,9-8 16 0,0 0-6 0,-11 5 9 16,11-5 12-16,0 0 7 0,0 0 2 0,0 0-12 0,0 0-3 15,0 0 1-15,0 0-4 0,-9-14-7 16,9 14 0-16,0 0-8 0,0-18 2 0,0 18-6 16,0 0-7-16,3-20 5 0,0 12-7 0,-3 8-1 0,8-20 1 15,-2 14-1-15,0-1-3 0,1 0-7 0,2-4 0 16,-1 7-2-16,0-2-4 0,3 3-4 16,1-5 2-16,-2 5 2 0,7 3 0 0,-5-1-10 15,4 1 10-15,0 1 0 0,-2 1-3 0,2 2 2 0,1-3-2 16,-2 3 0-16,1 2 3 0,0-3-12 0,4 4 11 15,7 1-6-15,-5-5 5 0,-3 4 0 0,1-2 1 16,-1 0-2-16,1 0 4 0,5 1-4 16,-9-6 5-16,4 6 2 0,-4-5-2 0,1 1 5 0,-4 2 1 15,-1-4 7-15,4 0-2 0,1 0-2 0,-17 0 0 16,19-4-6-16,-8 4 3 0,-3-3 0 0,-8 3-1 16,17-6-1-16,-11 2-7 0,-6 4-13 0,13-2-42 15,-13 2-32-15,0 0-41 0,9-5-54 0,-9 5-41 16,0 0-48-16,0 0-316 0,0 0-633 0,0 0 281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7:56.3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0 116 81 0,'0'0'163'16,"0"0"-13"-16,4-14-7 0,-4 14-5 0,0 0-11 15,3-7-13-15,-3 7-6 0,0 0-6 0,0 0-1 16,6-11-2-16,-6 11 1 0,0 0 0 0,5-10 0 16,-5 10-3-16,0 0-4 0,0 0-2 0,6-7 1 15,-6 7-5-15,0 0-6 0,0 0-8 0,0 0-4 0,0 0-3 16,0 0-6-16,7-8-3 0,-7 8-3 15,0 0-7-15,0 0 2 0,0 0-8 0,0 0 2 16,0 0-7-16,0 0-2 0,0 0-4 0,0 0-4 16,0 0-2-16,0 0 0 0,0 0-5 0,0 0-4 0,0 0-4 15,0 0 7-15,0 0-5 0,0 0 4 0,0 0 2 16,15 12 1-16,-15-12 1 0,9 10 4 0,-5-2 2 16,4 0 4-16,-1-1-2 0,-1 1 1 15,2 3 4-15,2 1-1 0,-2-1 1 0,-1-2 1 0,5 4-3 16,-4-2 1-16,2 2 2 0,-3-1-2 0,1-2 2 15,4 3 2-15,-5 0 3 0,1-1-3 0,-1-1 1 16,1-2-4-16,-2 1-6 0,0-3 5 0,3 5-6 16,-5-2 12-16,3-2-12 0,-2 0-6 0,1 1 0 15,-6-9 3-15,9 11-9 0,-3-1 4 0,-3-3-1 16,1 0-6-16,-4-7 5 0,6 11-8 0,-6-11 0 16,6 10 4-16,-6-10-3 0,6 8 13 0,-6-8-14 15,3 7-3-15,-3-7 0 0,0 0 13 0,6 11-14 16,-6-11 2-16,0 0-4 0,5 6 11 0,-5-6-13 15,0 0-8-15,0 0 9 0,3 9-5 0,-3-9 5 16,0 0-6-16,0 0 13 0,0 0-1 0,4 11-8 16,-4-11 2-16,0 0 15 0,0 0-14 0,0 0-2 15,0 0-1-15,0 0 5 0,0 0-4 0,0 0 4 16,0 0-2-16,0 0 6 0,0 0-3 0,0 0 9 16,0 0 9-16,0 0 3 0,0 0-1 0,0 0 11 15,0 0 3-15,0 0 11 0,0 0 4 0,0 0 9 16,0 0-7-16,0 0 0 0,0 0-10 0,0 0-2 15,0 0 6-15,0 0-13 0,8-27-11 0,-8 27 3 0,1-15-1 16,2 5-7-16,0-5-4 0,1 2 0 0,-1-4-3 16,3 3-1-16,0-6-5 0,0 5-3 0,2-1 7 15,-2-1-10-15,1-1 3 0,1 2 1 0,2-5 1 16,-2 7-4-16,1-3-4 0,1 3 3 0,-3 0-12 16,2-1 8-16,0 3-6 0,-1 0 5 0,-1 2-6 15,1 2 6-15,-2-2-4 0,1 4-10 0,-1-2 7 16,-6 8 4-16,13-15 0 0,-4 13-2 0,2-4-6 15,1 1 6-15,-3 3-3 0,4-3 5 0,2 1-4 16,1-2 1-16,-2 2-1 0,1 0 5 0,-2 3 1 16,5 0-4-16,-7-3 3 0,5 4 10 0,-3-3-8 15,2 0-7-15,-1 3 1 0,-2-1 3 0,-12 1-4 16,21-3 6-16,-21 3 4 0,19 0 0 0,-10 0-8 16,-9 0 5-16,16 3-5 0,-16-3 0 0,17 0 3 15,-8 1 4-15,-9-1 0 0,15 4-2 0,-15-4-2 16,14 2-6-16,-14-2 12 0,14 4-2 0,-14-4 0 15,10 1 7-15,-10-1-9 0,0 0 6 0,15 1-11 16,-15-1 11-16,0 0-4 0,0 0 0 0,0 0-7 0,12 0 9 16,-12 0-7-16,0 0-13 0,0 0-15 15,0 0-22-15,9 4-21 0,-9-4-27 0,0 0-12 16,0 0-24-16,0 0-27 0,0 0-34 0,0 0-41 0,0 0-50 16,0 0-273-16,0 0-610 0,0 0 271 0</inkml:trace>
  <inkml:trace contextRef="#ctx0" brushRef="#br0" timeOffset="640.9488">1235 227 54 0,'0'0'219'0,"0"0"-8"0,0 0-19 16,0 0-11-16,0 0-11 0,0 0-14 0,0 0-9 16,0 0-8-16,0 0-10 0,0 0-10 0,0 0-1 15,0 0-8-15,0 0-5 0,0 0-2 0,0 0-4 16,0 0-3-16,0 0-3 0,33 5-4 0,-33-5-2 15,19 2-4-15,-9-2-3 0,-10 0 0 0,27-3 2 16,-12 3-14-16,3 0-1 0,-2 0-4 0,4 0 0 0,-1 1-7 16,1-2 10-16,-1 2-15 0,2-1-4 0,-2 0 0 15,1 2-2-15,-1-2 10 0,0 0-16 16,-1 0-1-16,2 0-2 0,-2 0 3 0,1 0 12 0,-3-2-18 16,1 4-2-16,-4-2 0 0,1 0-5 0,-14 0-4 15,20 1 4-15,-12-1-3 0,4 3 7 16,-12-3-10-16,0 0 4 0,19-3-3 0,-19 3 0 15,12 0-3-15,-12 0 1 0,0 0 0 0,14 0-6 0,-14 0 4 16,0 0-6-16,0 0 6 0,0 0-6 0,13 0-7 16,-13 0 15-16,0 0-14 0,0 0 0 0,0 0 2 15,0 0-3-15,0 0 10 0,0 0-21 0,0 0-19 16,0 0-20-16,0 0-7 0,0 0-16 0,0 0-24 16,0 0-31-16,0 0-37 0,0 0-42 0,0 0-41 15,-37 17-296-15,28-13-585 0,-3-2 259 0</inkml:trace>
  <inkml:trace contextRef="#ctx0" brushRef="#br0" timeOffset="1102.6261">1373 490 11 0,'12'1'201'0,"-12"-1"-5"0,0 0-5 0,14 2-3 15,-14-2-7-15,13 0-3 0,-13 0-4 0,15-2-1 16,-15 2-7-16,19 2-4 0,-7-4-4 0,3 2-5 0,2 0-8 16,-2 0-6-16,1 0-7 0,0 0-8 0,4-1-4 15,-4 2-10-15,4-1-5 0,-2 0-5 16,-2-1-6-16,3-1-7 0,-1 2-7 0,0 0-8 16,0 0-2-16,0 0-5 0,0 0-11 0,-2 0-7 0,1 0 5 15,-2-2-10-15,-2 2-7 0,0 0 5 0,-13 0-9 16,21 0-3-16,-21 0 1 0,14 2 0 15,-14-2-7-15,13 0-3 0,-13 0-2 0,0 0-1 16,12 0-10-16,-12 0-8 0,0 0-16 0,0 0-14 0,0 0-17 16,0 0-20-16,0 0-20 0,0 0-37 0,0 0-33 15,0 0-45-15,0 0-41 0,0 0-264 0,0 0-550 16,0 0 244-16</inkml:trace>
  <inkml:trace contextRef="#ctx0" brushRef="#br0" timeOffset="1798.6704">2525-248 103 0,'0'0'173'0,"4"-7"-17"0,-4 7-3 15,0 0-7-15,0 0 2 0,0 0-16 0,0 0-3 16,6-8-7-16,-6 8-6 0,0 0-11 0,0 0-3 16,0 0-17-16,0 0-5 0,0 0-10 0,0 0-5 15,0 0-9-15,0 0 10 0,0 0 7 0,0 0-1 16,-30 31-2-16,18-22 2 0,0 6-1 0,-2 1-2 15,0 6-3-15,-1-3 1 0,-1 4 0 16,1-3-1-16,-3 5-7 0,8 0-3 0,-2 0 2 0,1 1 0 16,-4 6-2-16,8-4-8 0,1-2 5 0,1 4 0 15,4-4-1-15,-1 1-1 0,8 1-4 0,-3-2 2 16,3-2-6-16,2 1-3 0,4 3 2 0,3-6-8 16,-2 2-3-16,0-1 1 0,4-4 1 0,-2 2-7 15,4-4-1-15,-4 2 1 0,3-3-10 0,-3-2-24 16,-3-3-28-16,1-4-41 0,-7 3-59 0,3 0-58 15,-3-2-61-15,-1-5-242 0,-5-3-539 0,0 0 238 16</inkml:trace>
  <inkml:trace contextRef="#ctx0" brushRef="#br0" timeOffset="3462.1656">482 1489 28 0,'0'0'197'0,"3"-8"-12"0,-3 8-11 0,0 0-10 0,7-5-9 15,-7 5-5-15,0 0-6 0,7-11-4 16,-7 11-9-16,0 0-4 0,9-8-1 0,-9 8-1 16,0 0-1-16,5-7-5 0,-5 7-8 0,0 0 0 0,0 0-14 15,4-10-2-15,-4 10-2 0,0 0-9 16,0 0-11-16,0 0-2 0,0 0-9 0,0-13-2 15,0 13-7-15,0 0-3 0,0 0-9 0,0 0-3 16,-12-9-5-16,12 9-6 0,-13-4 0 0,13 4-2 0,-16 0-3 16,16 0-3-16,-20-2-2 0,7 2-2 0,13 0-1 15,-26-3-3-15,11 6-1 0,-1-1 3 16,1-2-6-16,3 1-4 0,-3-1 4 0,3 3 2 0,12-3-5 16,-20 2 0-16,8 0 1 0,3 1-3 0,9-3 3 15,-18 8-3-15,10-7-2 0,8-1 6 0,-13 6-5 16,13-6-2-16,-12 7-1 0,6-3 4 0,6-4-2 15,-7 9 1-15,7-9-5 0,-6 11 2 0,6-11 4 16,-3 11-5-16,3-11 4 0,-2 11 0 0,2-11-2 16,0 0 3-16,0 16-4 0,0-16 4 0,2 14-3 15,-2-14 3-15,3 14 0 0,1-10-2 0,-4-4 1 16,4 13-1-16,-1-6 0 0,-3-7 2 0,8 14 1 16,-2-9-1-16,-6-5 0 0,12 10-1 0,-6-5 2 15,0 0 2-15,1 2-1 0,-7-7-3 0,15 8 12 16,-4-2-9-16,-4-1 0 0,3 4 2 0,5-5-3 15,-1 3-1-15,-1 0 0 0,1-1 2 0,1 2 0 16,-2-5 1-16,2 3 9 0,1-1-12 0,-2 1-2 16,1-1 6-16,-2 1-1 0,0 1-1 0,2-2-2 15,-3-3 1-15,-1 2 0 0,-2-1-2 0,3 1 1 0,-3-1-3 16,-2 1 0-16,-7-4-2 0,18 10 5 0,-12-8-2 16,-6-2 2-16,15 8-6 0,-9-2 8 15,-6-6 0-15,13 8-4 0,-5-5 1 0,-8-3-2 16,13 6 3-16,-5 0-4 0,1-1 3 0,-9-5-3 0,13 11 5 15,-6-6-8-15,1 1 7 0,-1-1 1 0,1 4 1 16,-1-3 4-16,-1-1-8 0,2 1-1 0,-8-6 2 16,12 12-6-16,-6-6 3 0,-1 1 0 15,1-2 1-15,0 1 2 0,-1 1-2 0,-5-7-2 0,6 13 2 16,-6-13-2-16,6 11 3 0,-6-11-1 0,3 10 2 16,0-3-3-16,-3-7 1 0,1 11 0 0,-1-11-1 15,0 0 4-15,-1 18 0 0,1-18 0 0,-3 14 3 16,3-14-2-16,-6 13 3 0,0-7-2 0,6-6 7 15,-14 12-2-15,4-8-1 0,1 0 3 0,-4 1 6 16,-4 0-1-16,1 1 0 0,-4-1 2 0,1-3-3 16,-6 0 3-16,1-2-3 0,-4 1-2 0,4-2 4 15,-3-1-3-15,1 2 0 0,0-5 0 0,0 5-4 16,1 0 6-16,1-2-5 0,5-1 3 0,-4 1 3 16,7 0-5-16,-1-2 6 0,3-2-1 0,0 2-2 0,1 0 3 15,4 0-1-15,9 4 1 0,-17-7-6 16,10 1 3-16,7 6-2 0,-14-11 1 0,14 11-4 15,-8-9-7-15,8 9-6 0,-8-7-15 0,8 7-12 16,-4-10-16-16,4 10-22 0,0 0-23 0,0 0-31 0,0-14-30 16,0 14-34-16,0 0-38 0,15-11-290 0,-10 5-556 15,1 1 245-15</inkml:trace>
  <inkml:trace contextRef="#ctx0" brushRef="#br0" timeOffset="3984.7298">1400 1817 230 0,'0'0'279'0,"0"0"-15"0,0 0-18 15,0 0-21-15,0 0-17 0,0 0-18 16,0 0-14-16,0 0-12 0,0 0-12 0,0 0-7 16,0 0-10-16,0 0-3 0,32 3-6 0,-32-3-11 15,20 0 3-15,-11 0-9 0,8 2-6 0,-4 0-8 0,2 0-2 16,-3-2-10-16,3 0 0 0,1 1-5 0,1-1-6 16,2 2-5-16,-4-2-10 0,3 2-1 15,-3 1-3-15,3 0-2 0,-3-2-4 0,1 2-10 16,-2-2-3-16,0-1 0 0,0 0-4 0,1 3-1 0,1-2-5 15,-5 1-2-15,-11-2-3 0,21 0-2 0,-13 1 2 16,-8-1-2-16,17 3-19 0,-17-3-17 0,13 0-16 16,-13 0-24-16,8 3-15 0,-8-3-18 0,0 0-23 15,0 0-32-15,0 0-40 0,0 0-40 0,0 0-48 16,-27 13-226-16,27-13-542 0,-19 5 240 0</inkml:trace>
  <inkml:trace contextRef="#ctx0" brushRef="#br0" timeOffset="4238.6698">1435 2040 131 0,'13'10'233'0,"-13"-10"-3"16,13 4-9-16,-1-3-8 0,5 2-10 0,-2-3-8 15,1 1-6-15,3-1-14 0,5 2-9 16,2-2-8-16,-2 0-8 0,2 0-6 0,0-3-11 15,-2 4-11-15,-1-5-13 0,0 4-7 0,-4 0-13 0,-1 3-11 16,1-2-2-16,-1-1-7 0,-3 2-10 0,2-2-7 16,-2 0-18-16,-6 0-24 0,-9 0-28 15,19 4-27-15,-12-4-34 0,-7 0-36 0,11 5-40 0,-11-5-44 16,0 0-68-16,0 0-144 0,18-5-444 0,-18 5 196 16</inkml:trace>
  <inkml:trace contextRef="#ctx0" brushRef="#br0" timeOffset="4826.262">2665 1423 81 0,'0'0'161'0,"0"0"-6"0,0 0-12 0,1-11-11 0,-1 11-5 16,0 0-3-16,5-9 3 0,-5 9-9 15,0 0-5-15,0 0-4 0,0 0-2 0,3-12-7 16,-3 12-5-16,0 0-2 0,0 0-7 0,0 0-6 15,0 0-10-15,0 0-5 0,0 0-4 0,0 0-12 0,0 0 0 16,0 0-5-16,0 0-5 0,0 0-5 0,0 0-2 16,-22 18 4-16,14-9 6 0,-4 0 4 0,0 0 3 15,-1 12 2-15,-2-2 2 0,3 4-4 0,-2-3 1 16,1 0 3-16,1 5 1 0,-1 1-3 0,4-1-4 16,-2 9-1-16,4 2 2 0,1-9-3 0,3 10 1 15,0-8-2-15,7 4-2 0,1 5-2 0,2 0-1 16,2-4-5-16,-3-7-1 0,9 8-4 0,-1 1 0 15,-2-3-10-15,2 0 3 0,-2-5-7 0,-1-3-31 16,-1 2-44-16,-2-5-50 0,-2-1-81 0,0-4-114 16,-2-3-166-16,-5 0-510 0,1-14 226 0</inkml:trace>
  <inkml:trace contextRef="#ctx0" brushRef="#br0" timeOffset="12188.4928">3178 84 103 0,'0'0'168'0,"0"0"-6"0,0 0-3 0,0 0-10 16,-2-11-4-16,2 11-8 0,0 0-1 0,0 0-6 0,0 0-9 16,0 0 1-16,0-13 0 0,0 13-6 15,0 0-6-15,0 0-8 0,0 0-9 0,0 0-10 0,0 0-9 16,0 0-6-16,0 0-6 0,0 0-9 16,0 0-6-16,0 0-3 0,0 0-5 0,0 0 0 0,0 0 0 15,-25 21-8-15,25-21-2 0,-6 16 0 0,3-9-4 16,0 4 2-16,3-11-7 0,-3 16 4 15,2-6-2-15,-2 3 1 0,1-2-5 0,2-11 1 0,0 18 0 16,2-9 0-16,2 0-2 0,-2-1 5 0,-2-8 4 16,6 16 2-16,-2-9 2 0,1 0 2 0,4 0 1 15,-2-1 1-15,2 0 1 0,1-1 4 0,1 1-3 16,-1-3-2-16,2-1-4 0,3 4 0 0,-1-5-3 16,0 1-4-16,-2 2 2 0,3-4 0 0,2 0-7 15,-4 0 9-15,1-4-6 0,-4 3-2 0,6-1 2 16,-1-4 0-16,-4 5-7 0,-1-2 1 0,4-4 1 15,-2 0-4-15,-4 2 6 0,4-5-2 0,-4 4-3 16,2-1 1-16,-1-4-2 0,-1 3-6 0,1-1 0 16,-2-1 4-16,-4 3-1 0,3-6-3 0,0 4 1 15,-1-4-1-15,0 6-1 0,-5 7 0 0,3-18 3 16,2 10-2-16,-2-2-1 0,-3 10 0 0,3-17 1 16,-3 7-4-16,0 10 5 0,-3-15 1 0,3 15-3 15,-2-15-1-15,2 15 1 0,-7-13 0 0,3 6 2 16,4 7-4-16,-8-10-1 0,2 3 1 0,6 7 1 15,-13-10-3-15,5 7 3 0,8 3-4 0,-18-8 3 16,9 3-12-16,0 0 11 0,9 5-8 0,-17-4 10 16,5 3-1-16,12 1-3 0,-20 0 0 0,20 0 0 15,-19 0 3-15,8 1-2 0,11-1 0 0,-23 4-1 0,14-4 0 16,-2 5 3-16,-1-3-9 0,12-2 6 0,-18 6-4 16,9-5 5-16,0 5 0 0,9-6-3 15,-13 9-3-15,6-2 5 0,-1-2-6 0,-1 3-18 16,2-1-3-16,-1-1-23 0,2 5-21 0,0-4-21 0,3 4-22 15,3-11-23-15,-1 18-31 0,1-5-19 0,0-13-49 16,3 18-221-16,4-12-495 0,-1 1 220 0</inkml:trace>
  <inkml:trace contextRef="#ctx0" brushRef="#br0" timeOffset="12474.6061">3839 247 91 0,'0'0'168'0,"9"9"-7"0,-9-9-7 0,6 7-5 16,-2 0-1-16,-4-7-3 0,0 17-4 0,0-17-5 15,2 14-8-15,-2-3-6 0,0-11 0 0,-5 23-10 16,5-15-9-16,-1 2-4 0,-4 4-6 0,4-5-6 15,-2 1-15-15,-2 0-1 0,1 0-8 0,4-10-3 16,-8 18-7-16,2-11-4 0,3 4-6 0,-1-4-6 16,-2 6-23-16,3-6-28 0,3-7-42 0,-6 14-37 15,6-14-45-15,-5 8-68 0,5-8-147 0,0 0-381 16,0 0 168-16</inkml:trace>
  <inkml:trace contextRef="#ctx0" brushRef="#br0" timeOffset="13304.7763">4458 81 66 0,'0'0'197'0,"0"0"-12"0,4-14-6 0,-4 14-12 15,3-12-15-15,-3 12-9 0,7-13-12 0,-4 6-10 16,-3 7-4-16,6-17-10 0,-3 10-8 0,-3 7-9 15,11-11-9-15,-7 5-5 0,-4 6-7 16,9-14-5-16,-4 9-5 0,4-1-4 0,-2-1-3 0,1 1-2 16,-8 6-2-16,13-11-4 0,-6 8-3 15,1-3-4-15,2 1 0 0,-1 2-7 0,-9 3-1 0,21-8 1 16,-9 8-2-16,2-3-1 0,-14 3 0 0,20-4-3 16,-8 4-5-16,-12 0 3 0,20 1-3 0,-11-1-3 15,-9 0-4-15,13 0 4 0,-13 0-3 0,17 4-5 16,-10-2 4-16,-7-2-7 0,13 7 1 0,-13-7-1 15,9 4 3-15,-9-4-4 0,9 11 1 0,-9-11-3 16,3 12 1-16,-3-4 3 0,0-8 0 0,2 18 5 16,-2-18 1-16,-5 18-2 0,2-5 2 0,0-2 5 15,-3 2 0-15,0 0 0 0,2 3 5 0,-5-2-3 16,2 2 1-16,1-4-2 0,-5 3 1 0,4 0 1 16,-1 1-1-16,1-3-1 0,-5-1 0 0,4 0 0 15,-1 0 6-15,0 1-6 0,1-6-1 0,-1 4-2 16,3-3-1-16,-5 4-3 0,4-5 5 0,-5 3-4 15,4-5 2-15,-1 2 1 0,2 1-1 0,-2-4-1 16,9-4 2-16,-10 11 1 0,-1-8-5 0,11-3 3 16,-10 4 0-16,10-4-2 0,-11 4-1 0,11-4 0 15,-9 5 1-15,9-5-1 0,0 0-2 0,-12 7 1 0,12-7 2 16,0 0 0-16,0 0 8 0,0 0 1 0,0 0-3 16,0 0 5-16,0 0 12 0,-7 4 1 15,7-4-4-15,0 0-1 0,0 0-6 0,0 0-3 16,0 0-4-16,0 0-1 0,0 0-9 0,27-16 7 0,-27 16-2 15,21-7 1-15,-6 4 0 0,1-1-8 0,-1 1 0 16,3 1 0-16,-2 0 1 0,-1-1-1 0,3 1-2 16,0 2 2-16,-3-2-5 0,0 2-1 0,-2 0 7 15,4 0-4-15,-17 0-5 0,19-5 5 0,-9 5-1 16,-10 0 0-16,17 1-5 0,-17-1 5 0,13 0 0 16,-13 0-5-16,11 4 5 0,-11-4-11 0,12 4-13 15,-12-4-12-15,10 3-13 0,-10-3-18 0,0 0-20 16,7 11-21-16,-7-11-23 0,8 7-25 0,-8-7-28 15,9 3-16-15,-9-3-39 0,12 4-203 0,-12-4-477 16,13 1 210-16</inkml:trace>
  <inkml:trace contextRef="#ctx0" brushRef="#br0" timeOffset="13552.3306">5194 256 11 0,'15'0'194'0,"-15"0"-12"0,0 0-18 0,6 9 1 16,-6-9-6-16,3 9 1 0,-3-9-6 0,0 17-3 16,0-7-8-16,0-10-2 0,-3 21-13 0,0-12-5 15,0 0-7-15,2 2-12 0,1 3-8 0,-3-2-10 0,0 0-6 16,1-1-6-16,1-2-10 0,-4 1-6 16,5-10-1-16,-3 25-6 0,0-18-6 0,3 3 2 15,-6-2-3-15,6-8-12 0,-3 16-16 0,3-16-18 16,-7 12-23-16,7-12-28 0,-3 7-25 0,3-7-40 15,-5 8-14-15,5-8-38 0,0 0-209 0,0 0-408 16,0 0 181-16</inkml:trace>
  <inkml:trace contextRef="#ctx0" brushRef="#br0" timeOffset="14210.4395">6189-104 202 0,'0'0'202'16,"0"0"-17"-16,0 0-12 0,0 0-10 0,0 0-10 16,-18-6-11-16,18 6-14 0,0 0-4 0,-22 6-9 15,22-6-5-15,-20 9-8 0,7-4-6 0,0 2-5 16,-1 3-5-16,1-3-7 0,1 3-4 0,1 1 2 16,-1 0-2-16,-4-2-8 0,6 3 1 0,-2 1-8 15,1-2-5-15,1 2-4 0,1-1 1 0,-2 2-7 16,-1-1-1-16,6-2-2 0,1 4-4 0,0-2-2 15,2 1 0-15,-3-2-4 0,5 3 4 0,-2-4 0 16,3 3-4-16,1 1 5 0,1-8 4 0,-2-7-6 16,0 20 7-16,4-10 0 0,2-2 8 0,-3 2 8 15,3-3-10-15,7 4 6 0,-5-5-6 0,4 2-2 16,1-1-1-16,-5-3-2 0,7 2 2 0,-5-4-9 16,5 3-5-16,-2-3-2 0,4 0 1 0,-4 1-3 15,2 0 1-15,0-3 0 0,-3 0-9 0,1 0 13 16,-13 0-14-16,23 0 4 0,-11-3-4 0,1 0 1 15,-13 3-1-15,17-5-2 0,-10 1 4 0,-7 4-1 16,13-9-2-16,-7 2-1 0,-6 7 0 0,9-11-5 16,-9 11 1-16,5-15-2 0,-5 15-2 0,0-13-4 15,0 13 14-15,0 0-11 0,-5-20-7 0,-1 14 3 0,0-2-3 16,6 8 0-16,-15-14 0 0,7 7-2 0,-3 3-1 16,2 1-1-16,-1-1 3 0,-2-2-2 15,12 6-4-15,-17-4 6 0,4 4-5 0,13 0 6 16,-18-4-1-16,18 4-2 0,-16 4-8 0,16-4 2 0,-17 4-12 15,10 0-14-15,7-4-12 0,-14 9-19 0,14-9-20 16,-6 11-20-16,3-5-20 0,3-6-32 0,-3 17-33 16,3-17-36-16,6 16-54 0,-1-10-200 15,4-2-519-15,-2 1 230 0</inkml:trace>
  <inkml:trace contextRef="#ctx0" brushRef="#br0" timeOffset="14428.5003">6492 333 166 0,'0'0'250'0,"0"0"-19"0,9 6-17 0,-9-6-14 16,0 0-11-16,1 14-8 0,-1-14-14 0,3 12-11 16,-3-2-12-16,0-10-15 0,0 14-7 0,0-1-13 15,-4-2-8-15,-2 2-11 0,-2 2-8 0,-1-1 0 16,-1 0-12-16,-2 0-17 0,-4 2-36 0,-1 2-55 15,-5-3-74-15,8-2-101 0,0-2-186 0,-3-3-432 16,4-2 193-16</inkml:trace>
  <inkml:trace contextRef="#ctx0" brushRef="#br0" timeOffset="20010.4202">7484 8 165 0,'0'0'164'15,"0"0"-12"-15,0-11-4 0,0 11-9 0,0 0-7 0,0 0-6 16,0 0-6-16,6-10-5 0,-6 10-9 16,0 0-2-16,0 0-7 0,0 0-4 0,0 0-3 0,0 0-9 15,0 0-7-15,0 0-9 0,0 0-1 0,0 0-8 16,0 0-2-16,-14-12-6 0,14 12-3 0,-12-2-3 15,12 2 0-15,0 0-4 0,-24-4 2 16,15 4-1-16,9 0 3 0,-22 4-3 0,22-4-1 0,-25 1-4 16,11 0-3-16,1 0-3 0,-1-1 0 0,-1 4-1 15,5 0-2-15,-3-2-3 0,4-1-1 0,9-1-1 16,-21 4-4-16,9-1-2 0,1 3-2 0,2-2 3 16,-1 0-6-16,1-1 0 0,9-3 2 0,-13 7-3 15,7-3 0-15,6-4-2 0,-14 11 0 0,11-5 3 16,3-6-5-16,-9 11-2 0,9-11 2 0,-1 10 2 15,1-10-3-15,-6 11-2 0,6-11 0 0,0 11 2 16,0-11-6-16,3 19 7 0,-3-19 2 0,7 14-1 16,-1-6 0-16,3-1-1 0,2 4 3 0,-1-1-2 15,5-2 0-15,-2 1 2 0,4 1 3 0,-5-2-5 16,1 3 4-16,4-1-3 0,-4-3-1 0,6 4 0 16,-5-4 6-16,-1 1-5 0,5 2 3 0,-1-2-1 15,-4-1 2-15,-1 1 0 0,1 1-6 0,-5-4 5 16,4 2-1-16,-2-3-4 0,-1 3 1 0,-1-1-1 15,1-2-1-15,-5 1 4 0,5 0-6 0,-9-5 2 0,9 13 1 16,-5-8-3-16,2 2 1 0,-6-7 0 16,8 10-1-16,-8-10 2 0,6 9 1 0,-6-9-1 0,3 9 1 15,-3-9-6-15,3 11 10 0,-3-11-5 16,0 0 3-16,0 13-3 0,0-13-2 0,0 0 1 0,0 0 4 16,-3 15-1-16,3-15 4 0,-11 6-2 0,11-6 3 15,-12 4 1-15,12-4-1 0,-13 6 8 16,3-2-9-16,1 0-3 0,9-4 3 0,-20 1-2 0,10 1 1 15,-2-2 8-15,12 0-9 0,-17 0 3 0,17 0 1 16,-19-2-5-16,9 1 3 0,10 1 2 0,-20-8 0 16,8 8 4-16,12 0 2 0,-13-6-1 0,2 5-1 15,11 1 0-15,-16-8 3 0,16 8-3 0,-12-10-4 16,8 4 1-16,4 6 7 0,-9-10-5 0,9 10-2 16,-6-15 0-16,6 7-2 0,0 8 0 0,-5-19-3 15,5 19 1-15,5-17 0 0,1 7-9 0,0-2 5 16,4-1 0-16,-4 2 2 0,0-4-3 0,4 5-1 15,-1-1-2-15,2-1-1 0,-4 1 1 0,8 3 3 16,-4-2-5-16,-1 3 3 0,5-3-2 0,-2 3 3 16,-2-1-8-16,-2 3 6 0,0 0 0 0,1 2-5 15,-10 3 2-15,14-7-8 0,-5 4-9 0,-9 3-8 16,16-3-16-16,-16 3-18 0,13 0-23 0,-13 0-26 16,14 0-22-16,-14 0-40 0,15 3-27 0,-15-3-257 15,13 3-496-15,-13-3 220 0</inkml:trace>
  <inkml:trace contextRef="#ctx0" brushRef="#br0" timeOffset="20226.6395">7901 371 3 0,'-3'21'208'0,"0"-11"-6"0,0 1-16 0,-1 0-14 15,1-2-8-15,-6 2-19 0,1 0-11 0,2 2-8 0,-4-1-12 16,-2-1-9-16,5 2-6 0,-10-2-14 0,5 1-8 16,-1-4-9-16,-4 2-21 0,5 1-29 0,-1-3-40 15,0 2-40-15,4-5-50 0,-2-4-182 0,2 3-317 16,9-4 142-16</inkml:trace>
  <inkml:trace contextRef="#ctx0" brushRef="#br0" timeOffset="20700.6671">8484 33 81 0,'0'0'224'0,"0"0"-25"0,0 0-20 16,8-5-19-16,-8 5-16 0,0 0-11 0,0 0-6 15,0 0-5-15,0 0 2 0,-2 29-2 0,2-29-1 16,-3 21-1-16,0-9 0 0,3 3-2 0,0 3-2 16,0 0-14-16,0-4 1 0,0 4-5 0,0-1-7 15,3 2-3-15,-3-3-3 0,3 0-7 0,-1 1 6 16,-2-2-12-16,3 1-9 0,0-1 0 0,-3-1-5 16,6-1-6-16,-6-4-8 0,0-9 0 0,0 20-8 15,3-11-3-15,-3 0-2 0,0-9-2 0,0 21-2 16,3-14 1-16,-3-7-1 0,1 13-5 0,-1-13-11 15,0 14-17-15,0-14-23 0,3 11-28 0,-3-11-32 16,3 11-31-16,-3-11-27 0,6 7-34 0,-6-7-65 0,0 0-205 16,19-1-488-16,-19 1 215 0</inkml:trace>
  <inkml:trace contextRef="#ctx0" brushRef="#br0" timeOffset="21278.6723">8845 131 73 0,'0'0'207'0,"3"-10"-17"16,-3 10-11-16,9-11-15 0,-9 11-10 0,8-9-11 0,-5 3-11 15,-3 6-2-15,12-11-16 0,-8 6-4 0,-4 5-11 16,15-6-4-16,-8 3-5 0,-7 3-6 0,20-6-8 15,-11 2-6-15,1 3-1 0,7-3-7 0,-17 4-5 16,25 0-2-16,-15 2-2 0,-10-2-6 0,20 0-2 16,-8-2-5-16,1 4-4 0,-2 0 0 0,0 2-3 15,-3-1-4-15,1 1-1 0,-9-4-5 0,19 7 0 16,-11-2 0-16,-2 2-2 0,3-2-4 0,-3 3-1 16,-2 0-1-16,2 2 2 0,-2-2 1 0,-1 1 0 15,0 5 3-15,-3-4-4 0,3 4 1 0,0-3 5 16,-3 4-3-16,-6 0 3 0,6 0-1 0,-3-5-1 15,0 5 2-15,-1-1 1 0,-2-1-4 0,2-2 1 16,-5 2-3-16,0-1 3 0,1 0 2 0,-4-4-5 16,2 3 3-16,-2-1 0 0,-1-3 1 0,-1 1-1 15,7-1 1-15,-5-1-5 0,-2-1 2 0,5 1 1 16,-1-3 0-16,1 1-2 0,-2-2 13 0,3 2-11 16,8-4-2-16,-17 6 1 0,17-6 1 0,-10 1 3 0,10-1 6 15,0 0 4-15,-12 5 5 0,12-5 3 16,0 0 1-16,0 0 12 0,0 0-1 0,0 0 3 15,0 0-2-15,0 0-6 0,0 0 5 0,0 0-19 16,0 0 2-16,0 0-10 0,0 0-1 0,34-16-5 0,-21 14-6 16,7-2 2-16,-7 1 4 0,7 0-5 0,-1 0-7 15,3 2-3-15,-2 1 7 0,-1 0 1 16,-2 0-6-16,2 0-18 0,-3 1-18 0,4-1-15 16,-4 3-29-16,1 1-18 0,-1-2-25 0,-1 3-26 0,-5 0-25 15,1 0-39-15,-2-3-30 0,1-1-40 0,-10-1-211 16,17 4-526-16,-17-4 233 0</inkml:trace>
  <inkml:trace contextRef="#ctx0" brushRef="#br0" timeOffset="21518.7084">9555 406 173 0,'9'6'209'16,"-9"-6"-13"-16,0 0-11 0,3 8-5 0,-3-8-8 15,0 0-4-15,0 18-13 0,0-18-9 0,0 13-14 16,0-13-10-16,-3 22-5 0,3-14-7 0,-3 7-10 16,2-5-8-16,-1 1-10 0,-5 4-6 0,7-2-3 15,-3-2-8-15,-3-3-6 0,0 7-4 0,1-6-4 16,-1 2-4-16,3-1-9 0,-4 0-17 0,4 0-27 16,3-10-26-16,-9 13-32 0,9-13-32 0,-2 12-37 15,2-12-36-15,0 0-219 0,8 11-419 0,-8-11 185 16</inkml:trace>
  <inkml:trace contextRef="#ctx0" brushRef="#br0" timeOffset="22000.0999">10304 95 134 0,'1'-7'228'15,"-1"7"-8"-15,0 0-11 0,5-11-4 0,-5 11-10 16,0 0-7-16,6-10-14 0,-6 10-7 0,0 0-7 16,0 0-15-16,0 0-11 0,6-8-13 0,-6 8-17 15,0 0-8-15,0 0-14 0,0 0-3 0,0 0-12 16,0 0-2-16,0 0-7 0,6 23 0 0,-6-23-2 0,1 20-1 16,2-6 4-16,0 1-3 0,0 1 4 0,2-1 11 15,-1 1-12-15,-2 3-1 0,4-2-7 16,-4 1 1-16,3 0-3 0,1 1 3 0,-6-1-4 15,7 3-4-15,-2-6-2 0,-2 1-1 0,-2 2-10 0,2-4 5 16,0 1-8-16,0 1 15 0,-1-1-1 16,-1-2-19-16,1 1-1 0,-2-3-3 0,0 0-16 0,0-11-9 15,0 15-26-15,0-15-19 0,0 16-23 16,0-16-28-16,-2 13-30 0,2-13-33 0,0 0-21 0,2 12-46 16,-2-12-270-16,9 1-544 0,-9-1 242 0</inkml:trace>
  <inkml:trace contextRef="#ctx0" brushRef="#br0" timeOffset="22527.8115">10788 190 123 0,'0'0'227'16,"3"-11"-13"-16,-3 11-13 0,0-11-14 0,0 11-13 15,0 0-5-15,0 0-11 0,3-14-10 0,-3 14 2 16,0 0-12-16,0 0-9 0,0 0-11 0,2-8-9 16,-2 8-12-16,0 0-11 0,0 0-11 0,0 0 1 15,0 0-14-15,0 0-12 0,0 0-3 0,0 0-2 16,0 0-8-16,0 0-1 0,0 0-4 0,0 0 1 16,0 0-5-16,0 33-1 0,0-33 1 0,-3 18 9 15,3-18-14-15,-2 19 6 0,2-7 5 0,0 0-3 16,0-12-3-16,-4 19 2 0,4-8-6 0,0-11 6 15,-1 19-2-15,1-10 0 0,0-9-2 0,-6 17 6 16,6-17 0-16,0 14 1 0,3-5 1 0,-3-9-1 16,0 12 10-16,0-12 4 0,5 10 7 0,0-3 2 15,-5-7 10-15,12 10-5 0,-5-5 9 0,2 2-4 16,5-3-7-16,4 2-3 0,1-3-3 0,-3 3-10 16,4-5 1-16,1 3 1 0,7 1-14 0,-10-3 4 0,9 4-3 15,-3-5-4-15,4-1-2 0,-1 4-2 16,-3-4 2-16,-3-1-10 0,4 1 5 0,2-3-5 15,-2 3-2-15,-6 0 1 0,4-1-2 0,-4 1-8 0,1 0 0 16,-1-2 5-16,-3 1-1 0,1-2-4 0,-7 3 6 16,-10 0-3-16,23-1-3 0,-23 1 0 15,15-1 4-15,-15 1-10 0,11-1 10 0,-11 1-22 16,0 0-21-16,14 0-17 0,-14 0-11 0,0 0-19 0,0 0-11 16,9-5-24-16,-9 5-26 0,0 0-25 15,0 0-21-15,0 0-35 0,0 0-24 0,0 0-57 0,-25-23-186 16,17 16-530-16,1 1 235 0</inkml:trace>
  <inkml:trace contextRef="#ctx0" brushRef="#br0" timeOffset="22827.0963">11126 196 115 0,'-9'-7'234'0,"9"7"-15"16,0 0-15-16,0 0-19 0,0 0-17 0,0 0-21 15,0 0-10-15,0 0-12 0,0 0-6 0,0 0-2 16,-5 20-4-16,1-12 3 0,4-8 2 0,0 22-4 16,0-5-7-16,0-3-4 0,0-1-8 0,0 2 1 15,4 2-3-15,-5-1-4 0,1 3-3 0,0-4-7 16,0 2-1-16,0 1-6 0,0 0-6 0,1-3-6 16,1 2-8-16,-2-1-3 0,3-1 2 0,-3 1-7 15,0-2-10-15,3 0 2 0,1-4-4 0,-4 0 2 16,2 4-4-16,-1-4-3 0,-1-10-4 0,3 16-11 15,-3-16-18-15,3 14-26 0,-3-14-24 0,-1 17-26 16,1-17-31-16,1 10-37 0,-1-10-30 0,0 0-58 16,7 4-233-16,-7-4-510 0,0 0 227 0</inkml:trace>
  <inkml:trace contextRef="#ctx0" brushRef="#br0" timeOffset="23098.4483">11770 381 186 0,'0'0'239'16,"0"0"-20"-16,13 7-13 0,-13-7-6 0,8 8-12 15,-2-2-7-15,0 4-6 0,-2 1-5 0,2-1-13 0,-3 5-9 16,2-1-11-16,-2 3-6 0,-1 0-11 15,1-2-10-15,2 6-8 0,-5-4-9 0,0 2 0 16,-5 4-19-16,2-2-5 0,-7 3-4 0,3-7-6 16,-7 3-1-16,-4 2-23 0,-1 0-33 0,-3-5-54 0,-10 9-70 15,11-9-83-15,-11 3-268 0,9-6-513 0,-1 0 226 16</inkml:trace>
  <inkml:trace contextRef="#ctx0" brushRef="#br0" timeOffset="29130.398">12381 59 82 0,'0'0'176'0,"0"0"-4"0,6-6-10 15,-6 6-9-15,0 0-10 0,0 0-10 0,0 0-6 0,5-11-3 16,-5 11-4-16,0 0-11 0,3-9-6 0,-3 9-2 15,0 0-4-15,0 0-11 0,0 0-7 0,0 0-6 16,9-5-8-16,-9 5-7 0,0 0-4 0,0 0-8 16,0 0-9-16,0 0-2 0,0 0 1 0,0 0-3 15,0 0 7-15,0 0 0 0,3 22 1 0,-3-22 2 16,-2 20-2-16,2-20-1 0,2 22 4 0,-2-10 1 16,0 3-3-16,-2-3 0 0,2 4 2 15,-1-2-6-15,-2 0 4 0,6 3-3 0,-3-2-3 0,0-1-2 16,1 0 3-16,-1 1-6 0,2-3-2 0,1-2-1 15,-3 1 1-15,1 4-6 0,1-5 4 0,-2-10-5 16,4 19-3-16,-4-8-2 0,0-11 8 0,2 15-14 16,-2-15 9-16,1 16-6 0,2-9 3 0,-3-7-3 15,2 12-3-15,-2-12 1 0,1 12-24 0,-1-12-20 16,0 0-22-16,0 17-29 0,0-17-34 0,0 0-20 16,-1 10-35-16,1-10-28 0,0 0-239 0,0 0-477 15,0 0 211-15</inkml:trace>
  <inkml:trace contextRef="#ctx0" brushRef="#br0" timeOffset="29781.8162">13087 78 105 0,'0'0'181'16,"0"-14"-17"-16,0 14-7 0,0 0-11 0,0 0-15 16,-12-11-6-16,4 5-8 0,8 6-2 0,-18-7-6 0,7 6-1 15,-3-2-7-15,-1 2-1 0,0-1-4 0,-1 2-7 16,-1 0-7-16,0 0-2 0,2 0-8 0,-3-2-8 16,6 4-5-16,-2 0-5 0,4 2-10 15,-6-4-2-15,7 3-7 0,-2 1 1 0,2 0-7 0,2 1 1 16,7-5-4-16,-14 12-3 0,10-2-3 0,4-10 2 15,-8 15-4-15,7-6 0 0,1-9-3 16,3 22 0-16,1-10 0 0,2 1 0 0,2 0-1 16,1-1 0-16,4-2-2 0,2 3 1 0,1 1 0 0,4 1 0 15,1-1 2-15,-2-2 3 0,2 2-4 0,-3-5 0 16,-3 4-1-16,6-2 1 0,-5 2-1 0,-2-4 1 16,-1 2-3-16,2-2 0 0,-3-2-2 0,0 3 1 15,-2-2 1-15,-1-2-1 0,-1 1-2 0,-1 3 4 16,-1-5-1-16,-6-5-3 0,7 14 1 0,-4-9 0 15,-3-5-1-15,9 8 7 0,-9-8-7 0,0 0 0 16,3 13 0-16,-3-13 2 0,0 0 0 0,0 0 3 16,0 0-2-16,-13 16 1 0,13-16 0 0,-12 5 0 15,3-4 1-15,9-1 1 0,-21 4-4 0,9-6 0 16,12 2-2-16,-25 0 3 0,10 0-3 0,0-3 4 16,15 3-3-16,-24-3 0 0,11 1-1 0,1-3 1 15,3 3-2-15,9 2-1 0,-19-9 4 0,13 3 3 16,-2 2 1-16,8 4-1 0,-7-16-1 0,2 9 0 15,4-4-2-15,1 11 1 0,4-20-5 0,1 8-1 16,5-2 1-16,-2 2-3 0,3-1-3 0,0-1 4 16,7-3-2-16,0 0 1 0,3-1-2 0,-1 4 1 0,-5 1-2 15,5-2-2-15,4 5-1 0,-5-5 3 0,-3 7 1 16,-4-1-2-16,0 3 1 0,-4 2 0 16,1-2-8-16,3 2-11 0,-12 4-17 0,12-4-19 15,-12 4-28-15,0 0-31 0,0 0-28 0,16 7-35 16,-16-7-50-16,6 4-189 0,-6-4-450 0,10 4 199 15</inkml:trace>
  <inkml:trace contextRef="#ctx0" brushRef="#br0" timeOffset="29993.5076">13504 451 7 0,'0'11'231'0,"0"-11"-4"0,0 21-14 15,0-7-18-15,0-1-13 0,0-1-14 0,-4 3-13 16,-1-4-16-16,4 0-9 0,-5 4-15 16,0-4-11-16,-2 2-2 0,1 0-15 0,0-1-7 0,-1-1-5 15,-2-2-13-15,2 1-37 0,-1-5-30 0,0 4-49 16,-1-4-53-16,2-2-68 0,8-3-151 16,-19 3-354-16,19-3 157 0</inkml:trace>
  <inkml:trace contextRef="#ctx0" brushRef="#br0" timeOffset="30828.924">14210 197 163 0,'0'0'203'0,"6"-11"-11"0,-6 11-7 0,9-7-14 0,-9 7-7 16,10-7-12-16,-4 3-8 0,-6 4-13 16,13-9-7-16,-4 4-12 0,2 2-7 0,2-4-12 15,-2 0-9-15,2 3-6 0,4-1-6 0,-3 0-4 0,1-2-11 16,2 6-2-16,-1-2 1 0,2 0-12 0,-3 3-2 16,0 0-5-16,3 0-1 0,-6-3-4 0,0 6-3 15,-12-3-5-15,22 1 0 0,-12-1-6 16,-10 0 1-16,15 5-5 0,-6-1 0 0,-9-4-5 15,12 1 2-15,-12-1-3 0,9 8-3 0,-4-3 1 0,-5-5-1 16,6 14-1-16,-5-6-1 0,-1-8 1 0,-3 17-1 16,0-4 5-16,-4 2-2 0,-1-1 3 0,-1 0-4 15,0 4 5-15,-6-1-2 0,4 0-2 0,-4-1 4 16,0 1-1-16,-2 3 3 0,1-3-4 0,4-3 2 16,-1-1 2-16,-2 2-2 0,-2-5-2 0,4 5 2 15,-1-2-1-15,-1-2 0 0,2-2-3 0,1 0 8 16,5-2-6-16,-2-1 0 0,3-3 3 0,-2 3-1 15,8-6 4-15,-12 7 2 0,12-7 12 0,-6 8 2 16,6-8 3-16,0 0 11 0,-7 4 13 0,7-4-9 16,0 0-4-16,0 0-4 0,0 0-3 0,25 4-4 15,-14-2-2-15,7-2-5 0,1 0-7 0,-3 1 2 16,7-1 4-16,4 0-8 0,-1-1 2 0,0 1-2 16,-2 1-3-16,3 2-3 0,-8-3 1 0,8 1 1 15,-8 0-3-15,-1 1-1 0,-2-1-3 0,2-1 2 16,-3 2-7-16,-1 2 0 0,-2-3-28 0,3 0-17 15,-2 1-22-15,-3 0-25 0,-10-2-25 0,18 1-21 16,-18-1-22-16,18 0-38 0,-18 0-37 0,20-5-205 16,-10 3-474-16,3-5 210 0</inkml:trace>
  <inkml:trace contextRef="#ctx0" brushRef="#br0" timeOffset="31232.3104">15076 367 84 0,'0'0'206'0,"0"0"-23"0,0 0-16 16,0 0-11-16,0 0-17 0,0 0-16 0,0 0-8 15,0 0-9-15,0 0-8 0,0 0-4 0,0 0-6 16,-19 25 0-16,19-25-6 0,0 0 2 16,0 14 1-16,0-14 0 0,0 0 2 0,3 13 5 0,-3-13 0 15,10 8-4-15,-10-8-1 0,11 6-5 0,-1-2-6 16,2 0-8-16,1-3-7 0,2 1-2 15,-1-2-6-15,1 4-7 0,1-4 5 0,1 0-9 16,0 2-5-16,0-3 4 0,1 1-13 0,-5-1 0 0,5-3-1 16,-3 1 0-16,-2-5-4 0,-1 5 1 15,-1-3-5-15,-2 0 3 0,0-3-8 0,-2 2 3 0,-2-2-5 16,-2 1 2-16,-3 8-6 0,3-18 0 0,-3 18-2 16,-8-20 1-16,2 12-2 0,-1-4 3 0,-8 4-6 15,1-3-1-15,-1 1-2 0,2 3 2 0,-2-1-1 16,-1 5 2-16,-2-5 1 0,1 5-1 0,1 0-7 15,-2 0 3-15,0 2 2 0,8 1-2 0,10 0-1 16,-24 3-1-16,12-2 3 0,3 3-8 0,0 0-21 16,0 3-13-16,2-1-15 0,-1 3-18 0,2-1-24 15,3 0-29-15,3-8-22 0,-4 13-30 0,4-13-54 16,4 15-153-16,4-8-419 0,1 0 186 0</inkml:trace>
  <inkml:trace contextRef="#ctx0" brushRef="#br0" timeOffset="31474.8198">15604 433 156 0,'0'0'206'0,"0"0"-6"0,-3 16-9 15,3-16-10-15,0 0-9 0,-6 20-11 0,2-9-12 16,1 0-10-16,0 4-10 0,-3-4-9 0,3 4-13 15,1 1-9-15,-2-3-6 0,-1 5-11 0,4-5-6 16,-5 0-7-16,4 0-3 0,2-1-5 0,-6 1-7 0,5-3-15 16,0 1-29-16,-4-3-41 0,5-8-49 0,-4 13-53 15,4-13-57-15,0 0-161 0,-2 11-382 16,2-11 169-16</inkml:trace>
  <inkml:trace contextRef="#ctx0" brushRef="#br0" timeOffset="32248.4631">16253 186 123 0,'0'0'265'0,"6"-9"-8"0,-6 9-16 0,6-9-9 16,-6 9-11-16,3-13-13 0,-3 13-12 0,6-9-16 16,-6 9-15-16,10-13-13 0,-4 8-15 0,2 0-16 15,-8 5-6-15,13-13-8 0,-4 8-12 0,-2 1-10 16,4-2-5-16,-2 1-11 0,1-1-4 0,-1 3-6 16,-9 3-6-16,20-7-4 0,-11 6-2 0,-9 1-4 15,18-6-6-15,-8 5-4 0,-10 1-4 0,16-2 4 16,-16 2-8-16,15 0-7 0,-15 0-2 0,14 3-4 15,-14-3-2-15,16 6-1 0,-16-6 2 0,12 6-3 16,-5-1-1-16,-1 1-4 0,-1 1 4 0,-1 1 9 16,-2 7-12-16,2-5-4 0,-2 3 0 0,-1 2 3 0,-1-1-3 15,-1 0 0-15,-1 4 1 0,-2-5 4 16,-4 5-2-16,-1 5 0 0,-1 0 0 0,1-6-4 16,-3 3 7-16,-3 0-1 0,-1-1 0 0,2-5-3 15,1 1 4-15,-2 1-4 0,2 0-2 0,1-3 6 0,-3-2-3 16,1 1 1-16,2-4-1 0,-1 2 3 15,1-2-2-15,5-2 0 0,-2-2 2 0,1 2-2 16,8-6 4-16,-12 8-3 0,12-8 2 0,-7 3 1 0,7-3 2 16,0 0-2-16,-11 7 7 0,11-7 4 0,0 0 0 15,0 0-7-15,0 0 2 0,0 0-1 0,0 0-3 16,0 0 0-16,0 0-3 0,41-11 1 0,-25 8-5 16,0 2 3-16,2-1 2 0,2-2-4 0,5 4 1 15,-1-3 10-15,1 1-12 0,-4 0-2 0,-1 2-1 16,0 0-2-16,10 0 1 0,-4 2 4 0,-8 0 1 15,1-2-2-15,3 1-4 0,-4-1 2 0,0 0 0 16,0 0-3-16,-3 2-3 0,-2 1-8 0,2-6-9 16,-15 3-8-16,20 0-11 0,-20 0-7 0,18 3-10 15,-18-3-11-15,13 0-11 0,-13 0-18 0,13-6-20 16,-13 6-21-16,9-5-22 0,-3 0-33 0,-6 5-15 16,12-11-232-16,-7 4-477 0,-1-1 212 0</inkml:trace>
  <inkml:trace contextRef="#ctx0" brushRef="#br0" timeOffset="32730.2559">16894 152 202 0,'0'0'229'0,"0"0"-9"0,0 0-10 16,0 0-16-16,0 0-15 0,0 0-15 0,0 0-14 15,0 0-15-15,0 0-18 0,0 0-11 0,0 0-11 16,0 0-10-16,0 0-8 0,0 0-10 0,0 0-7 16,0 0-1-16,0 0-9 0,0 0 0 0,-13 20-2 15,13-20-6-15,-6 11-1 0,6-11 3 0,-6 17-2 16,4-9-1-16,-2 0 0 0,4-8 0 0,-2 19-4 16,-2-9 0-16,-1-3-1 0,5-7 3 0,-3 21-1 15,-1-12 0-15,4-9-1 0,-1 19-3 0,1-19 2 0,0 18 2 16,0-18 0-16,1 14 5 0,2-7 1 15,-3-7 18-15,3 17-8 0,1-10-2 0,2 0 6 16,2 0 5-16,-2 0 1 0,3 0-13 0,4 0 6 16,1-4 4-16,2 4-6 0,-1 1 5 0,1-2-9 0,1-2-2 15,4 2 3-15,1-1-15 0,-3 1 4 0,1-2-12 16,5 3 3-16,-5-5-2 0,2 0 5 16,-3 0-14-16,1-1-2 0,-2 1-1 0,-2-2 2 15,3 2-3-15,-1-2 5 0,-3 2-5 0,2-4-2 0,-7 4 5 16,-10-2-6-16,21-4-2 0,-9 4 2 0,-12 0-8 15,16-2 5-15,-16 2-12 0,11-5-11 0,-11 5-18 16,12-3-1-16,-12 3-28 0,0 0-19 16,7-10-14-16,-7 10-21 0,5-6-20 0,-5 6-27 0,0 0-15 15,0 0-34-15,0 0-38 0,0 0-40 0,-12-25-193 16,7 19-519-16,5 6 230 0</inkml:trace>
  <inkml:trace contextRef="#ctx0" brushRef="#br0" timeOffset="33031.9691">17187 269 140 0,'0'0'220'0,"0"0"-20"0,-17 0-22 16,17 0-16-16,0 0-15 0,0 0-8 0,0 0-1 15,-3 13-8-15,3-13-2 0,-6 14-13 0,5-5 2 0,1-9-3 16,-5 17-1-16,1-6-7 0,2-1 0 15,-4 0-10-15,3 1 0 0,0-4 4 0,2 7-13 16,-1-4-4-16,-2 1-8 0,2 2-1 0,1-2-1 16,1-11-9-16,-3 20-2 0,1-9-8 0,2-11-4 0,0 19-4 15,-1-9-8-15,1-10-1 0,1 17 10 16,-1-9-16-16,0-8 2 0,2 17-7 0,1-10 0 16,-3-7-9-16,0 15-11 0,0-15-17 0,3 13-23 15,-3-13-28-15,0 10-25 0,0-10-34 0,0 0-34 0,6 10-50 16,-6-10-262-16,0 0-505 0,15-3 224 15</inkml:trace>
  <inkml:trace contextRef="#ctx0" brushRef="#br0" timeOffset="33285.1808">17685 433 213 0,'3'11'245'16,"-3"-11"-7"-16,0 0-11 0,0 17-8 0,0-9-14 16,0-8-11-16,0 22-15 0,-2-9-4 0,2 4-20 15,-1-6-3-15,-1 5-21 0,-1-1-4 0,2 1-11 16,-4 0-11-16,2 0-7 0,-3 2-16 0,-1 2-1 16,-1-2-7-16,-2-2-7 0,-5 3-3 0,-1-1-10 15,-1 2-29-15,-2-2-40 0,-1-4-48 0,-2 5-81 16,0-1-82-16,1-5-237 0,0 0-503 0,-1-4 223 15</inkml:trace>
  <inkml:trace contextRef="#ctx0" brushRef="#br0" timeOffset="37066.7922">18063 207 170 0,'0'0'172'0,"0"0"-3"0,0 0-10 15,0 0-7-15,0 0-11 0,0 0-7 0,0 0-7 16,0 0-5-16,0 0-7 0,0 0-2 0,0 0-8 16,-7-21-7-16,7 21-3 0,0 0-12 0,0 0-7 15,0 0-7-15,0 0-4 0,9-21-8 0,-3 15-11 16,-6 6 3-16,12-11-10 0,-6 7-6 0,-6 4-2 16,16-9 0-16,-5 4-7 0,2 1-1 0,3-1-1 15,1 0 0-15,-2-1-4 0,4 2-2 0,-1 2-2 16,-3 0-1-16,6-1-1 0,-6 1 0 0,3-1-2 15,-3 1 1-15,1 0-1 0,-7 1 1 0,-9 1-3 16,21-1 0-16,-11-3-2 0,-10 4 1 0,11-2-2 16,-11 2-5-16,0 0 2 0,16 2 0 0,-16-2-2 15,9 6-1-15,-9-6 4 0,0 0-2 0,6 12-3 16,-4-5 2-16,-2-7 3 0,0 19 0 0,-2-6 1 16,-1-3 0-16,0 1 2 0,-3 5 1 0,2-1 0 15,-2 1 0-15,-3 2 3 0,4 0-2 0,-4-1 1 16,0-2 2-16,0 6 1 0,-7-4 1 0,4-1-4 0,5 0 0 15,-7 4-1-15,5-5 3 0,-3-2-2 16,3 0 2-16,-1 2-3 0,1-5-2 0,-1 1 2 16,4-4 1-16,-2 1-2 0,2 1-1 15,2-2 0-15,4-7 2 0,-11 10-4 0,11-10 2 0,-6 8 5 0,6-8-1 16,-6 6 8-16,6-6 5 0,0 0 4 16,0 0 6-16,-7 5 2 0,7-5 4 0,0 0 6 0,0 0-5 15,0 0-1-15,0 0 1 0,0 0-4 16,0 0-6-16,0 0-4 0,0 0-5 0,0 0-3 0,0 0 2 15,40-14-5-15,-26 10 4 0,2 1-4 0,0 0-4 16,2-2-5-16,2 3 5 0,-1 2-3 0,5-4 3 16,3 3-4-16,-2-3-4 0,2 4 2 0,-2 0 1 15,-1 0-4-15,-6 0 2 0,4 2 0 0,-5 0-1 16,2-2-3-16,-1 4 7 0,-2-1-9 0,1-3 5 16,-7 0-4-16,7 4 3 0,-8-3-5 0,-9-1-4 15,16 1-5-15,-16-1-14 0,14 4-8 0,-14-4-12 16,8 3-9-16,-8-3-17 0,0 0-15 0,9 2-13 15,-9-2-19-15,0 0-17 0,0 0-14 0,0 0-4 16,0 0-22-16,0 0-226 0,0 0-435 0,14-10 192 16</inkml:trace>
  <inkml:trace contextRef="#ctx0" brushRef="#br0" timeOffset="37570.1897">19005 71 106 0,'3'-11'207'0,"-3"11"-17"16,0 0-18-16,0 0-18 0,0 0-18 0,0 0-9 16,0 0-11-16,0 0-9 0,0 0-9 0,-15 28 1 15,9-19-6-15,-3 4 1 0,-2 1-5 0,2 3 3 16,-1 0-4-16,1-2-9 0,-2 4-3 0,1 3-4 15,3-5-8-15,-2-1-3 0,4 0-3 0,-4 1-2 16,3-1-4-16,2 1 1 0,-2-1-5 0,1-2-1 16,4 0-1-16,-1-2 0 0,2 0-2 0,0-12 2 15,2 21-1-15,-1-11 5 0,1-2 1 0,-2-8 8 16,13 18-4-16,-7-12 2 0,3 1-3 0,6 1-6 0,0-1-2 16,4-1-7-16,-1-3 5 0,-1 3-7 15,2-2-5-15,6-1-5 0,-5-1 1 0,-1-1-1 16,2-1-4-16,-2-1-5 0,1-3 4 0,-4 3-5 15,2-3 2-15,-4-2-3 0,0 3 1 0,0-3 2 0,-4 1-5 16,-2-1-3-16,-1 0 0 0,-1-1 2 0,-6 7-5 16,8-15 2-16,-4 8-2 0,-4 7-5 0,-3-14 12 15,3 14-13-15,-7-14-4 0,-1 8-2 16,1-2 6-16,-2 5-3 0,-8-3-2 0,4 2 1 0,0-1 0 16,1 5 3-16,-5-6-3 0,1 6-1 0,16 0 1 15,-28 0 1-15,16 3 1 0,-2-3-9 0,14 0-13 16,-19 5-5-16,10-3-14 0,9-2-16 15,-15 7-13-15,9-2-22 0,6-5-24 0,-8 12-18 0,8-12-34 16,2 12-22-16,-2-12-43 0,12 12-198 0,-5-7-466 16,5-3 206-16</inkml:trace>
  <inkml:trace contextRef="#ctx0" brushRef="#br0" timeOffset="37804.7329">19550 459 86 0,'0'0'230'0,"0"0"-25"16,6 9-13-16,-6-9-13 0,0 0-13 0,-1 13-12 15,1-13-7-15,-3 16-7 0,3-16-7 0,-3 15-10 16,1-4-11-16,-1-2-11 0,2 4-10 0,-4-2-9 16,1 1-4-16,-1-1-7 0,4 1-8 0,-2 0 0 15,3-12-10-15,-6 19-2 0,5-11-4 0,1-8-10 16,-2 17-14-16,2-17-31 0,-6 13-31 0,6-13-35 15,-4 11-39-15,4-11-36 0,0 0-225 0,0 0-406 16,0 0 180-16</inkml:trace>
  <inkml:trace contextRef="#ctx0" brushRef="#br0" timeOffset="38622.5549">20014 231 94 0,'0'0'249'0,"2"-11"-9"15,-2 11-12-15,0 0-14 0,0 0-12 0,4-12-5 16,-4 12-17-16,0 0-11 0,3-8-8 0,-3 8-16 16,0 0-14-16,0 0-9 0,6-10-5 0,-6 10-15 15,0 0-7-15,9-7-13 0,-9 7-12 0,10-5-1 16,-10 5-11-16,17-1-4 0,-17 1-7 0,21-2-4 0,-12 2-5 16,9 0-2-16,-3 2-3 0,-1-2-5 15,4 1-6-15,-3 0 0 0,3 3-1 0,-3-2 4 16,-4-1-11-16,0 3 0 0,3 3-3 0,-5-3-4 15,0-1-2-15,0 1 9 0,-9-4-3 0,10 9-8 16,-4-1 8-16,-1-2-8 0,-5-6 0 0,7 14 0 16,-7-14-4-16,-1 13 2 0,1-13 2 0,-5 16 0 15,2-8 2-15,-3 1 0 0,6-9-1 0,-10 16-2 0,2-10 4 16,-1 1-1-16,-3 0 0 0,2 1-1 16,1-3 2-16,2 1-3 0,-4-2 2 0,11-4-3 0,-15 10-2 15,9-6 2-15,-1 1-3 0,7-5 3 0,-12 8-2 16,6-4 3-16,6-4-1 0,-8 5-2 15,8-5 2-15,0 0-2 0,-9 6-2 0,9-6-2 16,0 0 4-16,0 0 2 0,0 0-2 0,0 0 3 0,0 14-3 16,0-14 2-16,0 0 3 0,0 0-6 0,14 11 3 15,-14-11-2-15,12 6 3 0,-8-3-2 0,-4-3 1 16,14 5-1-16,-5-3-3 0,-9-2 8 0,13 9-9 16,-5-7-2-16,-8-2 4 0,13 10 1 0,-6-7-2 15,-7-3 2-15,14 11-2 0,-10-7-1 0,4-1 3 16,-8-3-3-16,9 10 3 0,-3-5-3 0,-6-5 2 15,7 9-2-15,-7-9 2 0,6 12-2 0,-6-12 3 16,5 11-3-16,-5-11 0 0,3 10 4 0,-3-10 0 16,3 7 1-16,-3-7-3 0,0 14 1 0,0-14 4 15,0 0-5-15,-3 16 3 0,3-16 1 0,-3 8 0 16,3-8 0-16,-8 8 8 0,8-8-2 0,-9 9 3 16,9-9 3-16,-13 9 1 0,5-7-4 0,8-2 3 15,-19 4 2-15,8-2-9 0,0-1 9 0,11-1-3 16,-26 0-2-16,13 0-3 0,1 4 4 0,12-4-4 15,-21-5 0-15,9 4 10 0,12 1-13 0,-21-1-2 16,21 1 2-16,-19-4 3 0,10 4 0 0,9 0 0 16,0 0-3-16,-18-4-1 0,18 4 8 0,-12-3-21 15,12 3-10-15,0 0-15 0,-10-6-26 0,10 6-27 16,-8-5-34-16,8 5-31 0,0 0-30 0,0 0-58 16,10-20-237-16,-2 10-513 0,4 2 227 0</inkml:trace>
  <inkml:trace contextRef="#ctx0" brushRef="#br0" timeOffset="39092.6427">20647 382 26 0,'0'0'204'0,"0"0"-20"0,8 6-15 0,-8-6-9 0,0 0-12 15,0 0-9-15,0 0-8 0,0 0-6 16,-17 20-8-16,17-20-6 0,-8 12-5 0,8-12-6 16,-4 11-5-16,4-11-6 0,-3 11-1 0,-3-5-2 15,6-6-2-15,-5 11 0 0,5-11 9 0,0 0-5 16,3 16 3-16,-3-16 2 0,3 10 6 0,-3-10-2 0,12 11-4 16,-4-7 2-16,5 3-4 0,-1-3-7 15,3 0-11-15,0 3-10 0,4-4 1 0,1 2-3 16,-1 0-7-16,0-2 0 0,-1-3-5 0,2 0-5 0,-4 1-8 15,5-2 4-15,-3 0-6 0,1-1-5 16,1-1 1-16,-6 1-1 0,4-1-3 0,-3-2-2 0,-1 0 3 16,-1-1-8-16,-2 1 2 0,-1-1-7 0,0 2-1 15,-4-6 2-15,2 4-7 0,-2-1 7 0,-6 7-5 16,3-18 2-16,-3 7-6 0,0 11 1 0,-6-18-3 16,3 9-5-16,-3-2 4 0,-5-2-2 0,-3 2-1 15,0 0 2-15,-1 5-1 0,-6-5-1 0,2 3 1 16,1 2-1-16,3 1 2 0,-6 1 11 0,-4-2-12 15,6 6-4-15,-7 0 0 0,7 0 0 0,2 4-1 16,-2-2-17-16,1 3-12 0,3-1-16 0,-1 3-27 16,1 0-31-16,0 3-42 0,-1-3-46 0,5 3-57 15,-5-3-279-15,7 1-573 0,7-2 254 0</inkml:trace>
  <inkml:trace contextRef="#ctx0" brushRef="#br0" timeOffset="61786.5149">21289-380 37 0,'0'0'123'0,"0"0"-13"0,0 0-6 15,0 0-6-15,0 0-7 0,0 0-7 0,0 0 1 16,0 0-11-16,0 0 5 0,0 0-11 0,0 0 1 16,5-28 1-16,-5 28-11 0,0 0-3 0,0 0-5 15,0 0 3-15,0 0-18 0,0 0 10 0,0 0 0 16,0 0-3-16,0 0-1 0,0 0-2 0,0 0-2 15,0 0 7-15,0 0-6 0,0 0-1 0,0 0 0 16,0 0 1-16,0 0 1 0,0 0 1 0,0 0-6 0,0 0 4 16,0 0 0-16,0 0 0 0,0 0-6 15,0 0-1-15,0 0 2 0,0 0-6 0,0 0-5 16,0 0 4-16,0 0-4 0,0 0-2 0,0 0-2 16,0 0-3-16,0 0-4 0,0 0-1 0,0 0 0 0,0 0 0 15,0 0-9-15,0 0 5 0,0 0-3 16,0 0 5-16,0 0-6 0,0 0 0 0,0 0 1 0,0 0 1 15,0 0 4-15,0 0-7 0,0 0 3 16,0 0 4-16,0 0-2 0,0 0 1 0,0 0-6 0,0 0 8 16,6 35-3-16,-6-35 2 15,0 0-2-15,3 14 6 0,-3-14 0 0,3 10-1 0,-3-10 1 0,3 11 0 16,-3-11-3-16,3 14 2 0,-3-14 0 16,3 10 1-16,-2-3 2 0,-1-7 1 0,3 10-2 0,-3-10 2 15,3 15-3-15,-3-15 5 0,6 11-6 0,-4-1 5 16,-2-10-4-16,4 11 6 0,1-2-6 0,-5-9 8 15,4 15-1-15,-1-8 2 0,-3-7-1 0,1 11 3 16,1-2-2-16,-2-9-2 0,6 11 2 0,-6-11 0 16,6 11-2-16,-2-5 0 0,-4-6 0 0,3 10-1 15,-3-10-1-15,6 11-4 0,-1-5-2 0,-5-6 1 16,7 9 2-16,-5 0-2 0,-2-9-4 0,7 12 4 16,-7-12-4-16,3 14-1 0,-3-14 1 0,3 12 0 15,-1-6 0-15,-2-6 1 0,6 13 0 0,-3-6-2 16,-3-7-1-16,4 11 4 0,-1-4-2 0,-3-7 0 15,3 11 2-15,-3-11-2 0,5 13 0 0,-5-13 1 16,5 11-2-16,-2-5 3 0,-3-6 1 0,3 11-4 16,-3-11 3-16,6 8-4 0,-3-2 9 0,-3-6-4 15,6 13 0-15,-6-13-1 0,6 12-3 0,-6-12 5 16,2 12-2-16,-2-12-4 0,6 8 3 0,-6-8 2 0,1 12-1 16,4-2 0-16,-5-10-3 0,7 12-5 15,-5-7 0-15,-2-5 3 0,6 14 1 0,-5-8 3 16,-1-6-2-16,3 11 3 0,-3-11-3 0,3 14 1 15,-3-14-6-15,3 11 4 0,-3-11-2 0,3 10 2 16,-3-10-5-16,3 11 3 0,-3-11 1 0,2 10 1 0,-2-10-2 16,3 11 0-16,-3-11 2 0,0 12-1 0,0-12 1 15,0 0 0-15,4 12 0 0,-4-12-5 16,2 11 4-16,-2-11-1 0,0 0-1 0,4 12 0 16,-4-12-1-16,0 0 6 0,-1 12-7 0,1-12 9 0,0 11-6 15,0-11-3-15,0 0 2 0,-3 19 10 16,3-19-14-16,3 12 1 0,-3-12 4 0,0 13-4 15,0-13 2-15,0 9 2 0,0-9-1 0,1 12-4 16,-1-12 0-16,0 12 5 0,0-12-5 0,0 13 2 0,0-13 2 16,0 0 1-16,-1 14 1 0,1-14-5 0,0 15 2 15,0-15 2-15,1 9 0 0,-1-9-2 0,0 15 2 16,0-15 3-16,0 0-5 0,-4 16 0 0,4-16 0 16,3 11 1-16,-3-11-2 0,0 0 13 0,-3 15-9 15,3-15-2-15,-3 9 3 0,3-9-6 0,-3 11 13 16,3-11-13-16,0 0 1 0,0 14 2 0,0-14 0 15,-2 11-1-15,2-11 0 0,0 0 2 16,-3 13 2-16,3-13 0 0,-4 11 0 0,4-11-3 0,0 0 0 16,-6 9 3-16,6-9 2 0,-5 11-2 0,5-11 4 15,-3 8-1-15,3-8 7 0,-4 8 11 0,4-8-4 16,0 0-14-16,-6 13 1 0,6-13 0 0,0 0 1 16,-5 10-8-16,5-10 9 0,-3 8-3 0,3-8 2 15,-6 10 0-15,6-10 1 0,-4 11 0 0,4-11 4 16,-6 6 2-16,6-6-2 0,-6 12 3 0,6-12 11 15,-11 9-18-15,11-9 5 0,-4 11-6 0,-2-4 8 16,6-7 4-16,-10 11-6 0,4-5 2 0,6-6 3 16,-9 11-8-16,3-5 8 0,-2 1 8 0,8-7-6 15,-12 12 10-15,12-12-4 0,-7 10 0 0,1-7 1 16,6-3 8-16,-8 10-10 0,8-10-7 0,-10 9 2 16,10-9-1-16,-9 9 1 0,5-4-5 0,4-5 6 15,-8 11-6-15,8-11-2 0,-6 8 5 0,6-8-4 16,-9 7 10-16,9-7-10 0,-7 5 1 0,7-5 0 15,-8 9-2-15,8-9 2 0,-4 10-2 0,-2-5-9 16,6-5 5-16,-8 7 5 0,8-7-5 0,0 0-1 16,-7 10-3-16,7-10 2 0,0 0 1 0,-6 8-4 15,6-8-1-15,0 0 4 0,-6 6-4 0,6-6 2 16,0 0-1-16,-7 7-2 0,7-7 1 0,0 0 0 16,0 0-13-16,-8 10-27 0,8-10-31 0,0 0-35 0,0 0-24 15,0 0-20-15,-12 3-29 0,12-3-41 16,0 0-52-16,-15 0-60 0,15 0-302 0,-13-7-678 15,13 7 300-15</inkml:trace>
  <inkml:trace contextRef="#ctx0" brushRef="#br0" timeOffset="65860.2294">3226 1650 138 0,'0'0'225'0,"0"0"-17"0,0 0-16 15,0 0-19-15,0 0-13 0,0 0-12 0,0 0-9 16,0 0-12-16,3 19-5 0,-3-19-7 0,0 0-4 16,0 0-6-16,0 0-7 0,-11 22-5 0,11-22-2 15,-6 10-9-15,6-10-4 0,-3 15-6 0,-1-8-1 0,4-7-6 16,-8 14-4-16,7-4-7 0,1-10-3 0,-2 17-3 15,2-17-3-15,-3 11-1 0,2-2-1 16,1-9-7-16,0 14 1 0,0-14-6 0,0 0 0 0,0 15-2 16,0-15 0-16,0 11-1 0,0-11 1 0,4 7 3 15,-4-7 5-15,0 0 2 0,14 10 7 0,-7-6-3 16,-7-4 6-16,20 3-4 0,-7-3-3 16,-3 0-4-16,-10 0-2 0,33-3 2 0,-15-1-7 0,2 0 2 15,-4 1-4-15,3-2-8 0,-2-4 9 0,-1 2-5 16,2-3-8-16,-3 3 9 0,1 0-6 0,-2-3-1 15,-4-1-1-15,2 3 0 0,-4-2-6 0,-1 1 6 16,4-2 0-16,-5 3 3 0,-1-2-5 0,-2 3-2 16,-3 7 3-16,5-17-1 0,-2 10-5 0,-3 7-1 15,3-17 1-15,-3 17 6 0,-3-15-7 0,3 15 1 16,-6-12-1-16,6 12-1 0,-10-12-1 0,10 12-3 16,-11-10 0-16,5 6-4 0,6 4 7 0,-10-7-6 15,-1 3 2-15,11 4-4 0,-19-5 4 0,10 3 0 16,9 2-4-16,-19-3-2 0,8 3 1 0,11 0 4 15,-16 1-3-15,16-1-2 0,-18 4 7 0,9-3-3 16,9-1-1-16,-14 8-1 0,7-5-15 0,7-3-12 16,-13 10-15-16,8-5-10 0,5-5-14 0,-7 16-19 15,2-8-25-15,2 2-28 0,3-10-26 0,0 18-35 0,0-18-42 16,6 17-271-16,-3-10-555 0,3 0 246 16</inkml:trace>
  <inkml:trace contextRef="#ctx0" brushRef="#br0" timeOffset="66161.6965">3931 1754 161 0,'0'0'278'0,"15"-1"-15"15,-15 1-21-15,0 0-22 0,0 0-23 0,9 5-22 16,-9-5-15-16,0 0-5 0,4 9-14 0,-4-9-3 15,2 8-7-15,-2-8-5 0,0 12-1 0,0-12-9 16,0 16-2-16,0-16-10 0,-3 19-1 0,0-10-6 16,3-9-10-16,-2 21-6 0,1-11-5 0,-3 1-5 15,2 3-3-15,-2-3-9 0,1-1-5 0,3-10-1 16,-6 16-2-16,0-1-8 0,1-4 1 0,1 2-10 16,-1-5-2-16,-1 2-2 0,3-3-19 0,-3 2-19 0,2-1-27 15,-2 0-30-15,6-8-44 0,-8 13-39 16,8-13-38-16,-6 11-43 0,6-11-281 0,0 0-553 15,0 0 244-15</inkml:trace>
  <inkml:trace contextRef="#ctx0" brushRef="#br0" timeOffset="66664.5871">4762 1676 97 0,'13'-6'278'0,"-7"3"-12"0,2-5-21 0,-8 8-13 16,13-9-13-16,-2 4-12 0,-7-2-16 0,-4 7-11 15,15-13-14-15,-9 5-15 0,4-2-10 0,2-1-12 16,-3 1-24-16,2-1-6 0,-7 4-8 0,8-4 3 15,0 2-19-15,-6-1-5 0,1-1-2 0,-1 4-10 16,3-4 0-16,-3 4-10 0,0 0 0 0,0 0-1 16,2 0-7-16,-8 7-3 0,7-12-3 0,-7 12 0 15,8-9 0-15,-8 9-3 0,4-7-5 0,-4 7-3 16,0 0 7-16,8-7-16 0,-8 7 6 0,0 0-9 16,0 0-8-16,0 0 7 0,0 0-7 0,0 0 2 15,0 0-3-15,0 0-3 0,0 31 6 0,0-31 0 16,-2 25 12-16,1-10-15 0,-2 1 4 0,1 1-2 15,-2 1-1-15,1 0 7 0,3-1 3 0,-2 5 1 16,-1-5-1-16,2 0 3 0,1-2 6 0,-2 2-8 16,-1-1 5-16,3-1-1 0,-1 0-2 0,-1-2 4 15,2 1-1-15,-3 0-2 0,2-5-4 0,-2 4 5 0,3-2-4 16,0 4-2-16,0-15 2 0,0 16 0 16,0-5 10-16,-3-2-12 0,3-9-5 0,-3 22-2 15,1-13-21-15,-1 2-25 0,0-1-28 0,3-10-34 16,-9 15-48-16,8-5-47 0,1-10-52 0,-3 9-297 0,3-9-591 15,0 0 262-15</inkml:trace>
  <inkml:trace contextRef="#ctx0" brushRef="#br0" timeOffset="66908.5279">5439 1791 306 0,'12'-2'310'0,"-12"2"-32"0,0 0-24 0,0 0-26 0,16 6-22 16,-16-6-17-16,3 8-17 0,0-1-11 0,-3-7-7 16,8 19-13-16,-5-7-9 0,-3 3-9 15,0-2-7-15,0 5-7 0,-3-1-9 0,0 0-8 0,3 1-8 16,-6-4-5-16,-2 10-8 0,-4-4-11 0,0 2 18 16,0-2-22-16,-2 0-10 0,-3 0-1 0,-1 3-21 15,0-1-28-15,-1-6-40 0,-3 4-59 0,1-6-64 16,1 1-77-16,-1-2-265 0,8-4-552 0,-5-4 245 15</inkml:trace>
  <inkml:trace contextRef="#ctx0" brushRef="#br0" timeOffset="71513.5869">6900 1701 10 0,'20'0'231'0,"-20"0"-8"16,13 0-12-16,-13 0-19 0,12 4-13 0,-12-4-15 15,11 5-12-15,-11-5-13 0,9 6-2 0,-9-6-8 16,3 13-3-16,-3-13-3 0,3 13-4 0,-3-5-9 15,0-8-6-15,-6 17-4 0,6-6-2 0,0-11-9 16,-8 25-10-16,2-17-7 0,0 7-1 0,0-4-7 16,-1 1-7-16,1 1-5 0,-2-2-3 0,2-1-7 15,0-2-2-15,-3 5-4 0,2-3-2 0,1-2-15 16,-1 2-23-16,1-3-25 0,6-7-30 0,-11 11-29 16,11-11-28-16,-3 10-22 0,3-10-39 0,0 0-71 15,0 0-151-15,14 10-432 0,-14-10 191 0</inkml:trace>
  <inkml:trace contextRef="#ctx0" brushRef="#br0" timeOffset="72012.1721">7639 1668 66 0,'3'-12'249'0,"-3"12"-9"16,4-14-13-16,2 7-13 0,-3-2-18 16,-3 9-7-16,9-15-16 0,-4 7-8 0,0-2-15 0,1-2-4 15,-3 0-10-15,8 2-13 0,-8 1-7 16,7-3-10-16,-4 0-11 0,2 1-6 0,1-2-5 0,-3 2-7 16,1 2-8-16,-1-2 7 0,0 1-3 0,-2 3-19 15,-4 7 0-15,9-14 0 0,-9 14-4 0,6-11-5 16,-6 11 0-16,5-7-3 0,-5 7-9 15,0 0 2-15,6-8-3 0,-6 8-6 0,0 0-7 0,0 0-6 16,0 0-2-16,0 0-4 0,9-6 4 0,-9 6-6 16,0 0 2-16,0 0-1 0,0 0-2 0,-6 32 5 15,3-21-2-15,0 3 19 0,0 2-14 0,-2-1 2 16,2 2 5-16,-3 0 4 0,3 1 6 0,3-4 3 16,-3 4 5-16,2-2-6 0,-2 2 9 0,3-2 5 15,0 7 3-15,0-6 3 0,0 0 4 0,0-4-4 16,0 3 3-16,3-2-3 0,-3-2 1 0,1 2-3 15,-1-3 10-15,0-11-17 0,3 22 2 0,-3-11-6 16,3-4 1-16,-3-7-3 0,3 19-3 0,0-11-7 16,0 0 3-16,-3-8-2 0,0 16-3 0,0-16 1 15,3 15-3-15,-1-5-13 0,-2-10-24 0,0 14-25 16,0-14-39-16,3 7-21 0,-3-7-8 0,0 0-34 16,0 13-16-16,0-13-28 0,0 0-44 0,0 0-50 15,0 0-297-15,0 0-626 0,0 0 277 0</inkml:trace>
  <inkml:trace contextRef="#ctx0" brushRef="#br0" timeOffset="72224.7321">8186 1779 270 0,'0'0'276'0,"0"0"-19"0,13 1-22 0,-13-1-13 15,6 5-15-15,-6-5-15 0,8 13-11 0,-8-6-7 16,6 1-1-16,-3 1-25 0,0 5-11 0,0-4-13 0,1 2-7 15,-4 3-14-15,0 3-10 0,-3-5-3 16,-1 1-10-16,-2 0-8 0,0 0-5 0,-2 3-5 0,-4-3-9 16,-4 7-30-16,0-5-49 0,-7 0-66 0,-1 2-80 15,2-3-102-15,-3-2-192 0,2-4-504 0,-1 0 224 16</inkml:trace>
  <inkml:trace contextRef="#ctx0" brushRef="#br0" timeOffset="76709.6493">9940 1878 11 0,'12'2'243'0,"-2"2"-12"15,-1-1-17-15,-9-3-18 0,14 10-13 0,-7-5-2 16,-1 2-7-16,-1-1-3 0,-5-6-13 0,3 17-8 16,-5-8-11-16,2-9-8 0,-1 25-8 0,-4-17-8 15,2 6-12-15,-6-3-3 0,2 4-18 0,1-1-3 16,0-5-3-16,-2 2-8 0,1 4-4 0,-5-2-4 15,3-4-10-15,1 6-2 0,-2-5-3 0,1 0-12 16,3 2-16-16,2-4-41 0,1 1-34 0,3-9-40 16,-3 17-39-16,3-17-60 0,9 14-259 0,-2-10-493 15,10-1 219-15</inkml:trace>
  <inkml:trace contextRef="#ctx0" brushRef="#br0" timeOffset="77318.7018">11023 1867 12 0,'0'0'263'0,"0"0"-12"0,0 0-12 0,0 0-16 16,0 0-12-16,0 0-11 0,-17-15-11 0,17 15-11 15,0 0-8-15,0 0-14 0,0 0-8 0,8-18-12 16,-8 18-9-16,7-10-11 0,-7 10-7 0,9-14-10 15,-6 7-4-15,2-1-9 0,-5 8 1 0,7-16-7 16,0 8-8-16,-2 1-6 0,-1-3-1 0,2 3-7 16,0 0-4-16,-6 7 1 0,12-17-11 0,-6 10 1 15,-6 7 2-15,6-10-1 0,-3 3-6 0,-3 7 0 16,6-8 2-16,-6 8 0 0,0 0-8 0,6-10-1 16,-6 10-10-16,0 0 1 0,0 0-2 0,0 0 0 15,0 0-17-15,0 0 2 0,0 0 3 0,0 0-1 16,0 0-4-16,0 0 1 0,0 0 0 0,0 0-2 15,0 29-1-15,0-29 1 0,-4 27 10 0,2-11 2 0,2-1 7 16,-1 1 5-16,-1 3 3 0,2 2 6 16,-3 3 9-16,6-3 4 0,-6 3-1 0,3-7 4 15,0 2 2-15,0-2 3 0,5 1-1 0,-2 0-3 0,0-5 0 16,-2 4-1-16,-1-5-7 0,2 4 1 0,1-2-4 16,-3-3-1-16,0 0-6 0,0-11-5 0,3 18-3 15,-3-9 1-15,4-2 0 0,-4-7 3 0,2 19-11 16,-2-10-8-16,0-9-26 0,0 14-40 0,0-14-41 15,1 11-27-15,-1-11-36 0,0 0-33 0,-3 17-35 16,3-17-42-16,0 0-66 0,0 0-289 0,0 0-673 16,21-6 297-16</inkml:trace>
  <inkml:trace contextRef="#ctx0" brushRef="#br0" timeOffset="77564.0582">11762 2096 259 0,'11'4'267'0,"-11"-4"-11"0,13 7-22 15,-8-5-11-15,1 6-24 0,-6-8-17 0,7 15-9 16,-2-4-12-16,-1-2-13 0,-1 5-10 0,-1 0-10 16,1 0-15-16,-3 0-6 0,-3 0-4 0,-2 2-10 15,1-1-6-15,-4-1-10 0,1 3-7 0,-4-2-5 0,1-2-3 16,-2 3-6-16,-6-1 3 0,2 3-20 0,-4-1-42 15,4-6-45-15,1 0-64 0,-5-1-60 16,6-4-76-16,0-2-205 0,-2-3-491 0,5-1 217 16</inkml:trace>
  <inkml:trace contextRef="#ctx0" brushRef="#br0" timeOffset="78658.4486">13688 2127 38 0,'10'4'280'0,"-10"-4"-20"0,0 0-7 16,3 12-18-16,-3-12-11 0,0 13-11 0,3-4-13 15,-3-9-11-15,0 17-12 0,0-6-17 0,-3 2-15 16,2 3-11-16,-1-2-12 0,1 0-9 0,-2 0-11 0,-3 1-8 16,1 1-9-16,-4 1-4 0,2-1-7 15,-1 0-24-15,-1 1-37 0,-4-4-55 0,-3 5-72 16,7-6-95-16,-5-2-271 0,2-4-519 0,3-1 229 15</inkml:trace>
  <inkml:trace contextRef="#ctx0" brushRef="#br0" timeOffset="100544.4948">14714 1812 96 0,'0'0'149'0,"0"0"-6"0,0 0-2 0,0 0-6 16,0 0-6-16,0 0-15 0,0 0-5 0,0 0-9 16,0 0-5-16,12-2 0 0,-12 2-12 0,9-5 6 15,-9 5-10-15,12-5-1 0,-12 5 5 16,9-6-10-16,-9 6-4 0,10-10-6 0,-3 5-11 0,1 0-2 16,-8 5-1-16,12-9-3 0,-6 3-5 0,-6 6-3 15,9-6-2-15,-9 6-2 0,7-5-6 0,-7 5 4 16,9-7-6-16,-9 7-2 0,0 0-2 0,8-9-2 15,-8 9-2-15,0 0 1 0,0 0-4 0,0 0-2 16,7-4-2-16,-7 4-3 0,0 0-2 0,0 0 0 16,0 0-1-16,0 0-1 0,0 0 4 0,0 0-3 15,0 0 9-15,0 0 0 0,0 0 2 0,0 0 1 16,-12 35 2-16,12-35 3 0,-7 16 4 0,2-8 4 16,2 3 1-16,-1-4 3 0,1 9 2 0,-2-3 6 15,4 0 0-15,-4 1-2 0,2-1 0 0,-1 2-1 16,-1-2-1-16,4 0 4 0,-1-1-4 0,1 1-1 15,-2-2-5-15,3-11 1 0,-2 25-4 0,2-13 0 16,-1-3-8-16,1-9 4 0,0 20-4 0,0-20 1 16,0 16 2-16,0-16-5 0,0 16-1 0,0-16-1 0,1 15-2 15,1-9-2-15,-2-6 2 0,0 16-2 16,0-16 8-16,3 13-9 0,0-6-4 0,-3-7 0 16,4 16 2-16,-1-11-6 0,-3-5-5 0,5 11-15 15,-2-2-17-15,-3-9-19 0,4 9-24 0,-4-9-28 0,5 11-29 16,-5-11-28-16,0 0-38 0,1 13-42 0,-1-13-185 15,0 0-460-15,6 7 205 0</inkml:trace>
  <inkml:trace contextRef="#ctx0" brushRef="#br0" timeOffset="102506.7788">15922 2066 17 0,'0'0'202'0,"-9"21"-9"0,9-21-9 15,-11 14-14-15,4 0-11 0,-2-2-12 0,-3-1-4 16,0 4-12-16,3-4-10 0,-4 3-12 16,-1-5-7-16,-2 4-7 0,3 0-9 0,2-3-8 0,-5 3-6 15,1-1-6-15,1-2-6 0,1 0-7 0,0 1-5 16,-1 0-21-16,2-2-25 0,0 2-34 0,3-4-34 16,3-2-38-16,6-5-42 0,-9 7-174 0,9-7-346 15,-6 6 153-15</inkml:trace>
  <inkml:trace contextRef="#ctx0" brushRef="#br0" timeOffset="103632.4983">17668 2129 112 0,'0'0'209'0,"3"19"-1"0,-6-9-11 0,3 3-14 16,-3 0-11-16,-4 1-16 0,1 1-8 0,-5 1-19 15,1 6-8-15,-6-4-7 0,1 4-12 0,-6-2-11 16,0 1-6-16,-3-4-21 0,3 2-31 0,-10 4-47 16,10-6-57-16,0-6-64 0,-3 2-183 0,8-5-344 15,1-3 153-15</inkml:trace>
  <inkml:trace contextRef="#ctx0" brushRef="#br0" timeOffset="104362.2758">18594 1964 73 0,'0'0'222'0,"15"-9"-13"0,-15 9-15 16,12-9-15-16,-4 7-9 0,-2-5-17 0,-6 7-7 15,13-10-6-15,-7 3-10 0,2 2-4 0,-1-1-12 0,0-1-9 16,2-3-9-16,-4 3-4 0,4-2-6 0,-9 9-9 16,10-15-2-16,-4 11-12 0,0-3-5 0,-6 7-4 15,8-16-6-15,-4 11-1 0,-4 5-4 0,9-8 2 16,-9 8-5-16,8-10-4 0,-8 10-2 0,0 0-2 15,8-6-2-15,-8 6-2 0,0 0-6 16,6-7-2-16,-6 7-3 0,0 0-5 0,0 0-5 0,0 0 0 16,0 0-2-16,0 0 0 0,0 0 1 0,0 0 0 15,0 0-1-15,0 0 4 0,2 24-2 0,-2-24 0 16,-2 21 5-16,2-7 4 0,-3 3 3 0,6-2 6 16,-3 3-4-16,2 2 10 0,-1 1 0 0,4 2-3 15,-5-6-2-15,1 1 4 0,1-2-1 0,1 1 0 16,-2-3-2-16,1-1-1 0,-1 2-4 0,2 2 10 15,-3-3-13-15,2-3-5 0,-1 3 14 0,-1-14-15 16,0 19 2-16,0-8-3 0,0-11-2 0,0 17-1 16,0-17-11-16,0 12-16 0,0-12-23 0,-1 15-24 15,1-15-28-15,-2 11-31 0,2-11-26 0,0 0-21 16,0 0-24-16,0 0-263 0,0 0-496 0,8 5 220 16</inkml:trace>
  <inkml:trace contextRef="#ctx0" brushRef="#br0" timeOffset="104565.5034">19198 2226 180 0,'0'0'223'15,"8"10"-5"-15,-4-4-9 0,-4-6-8 16,2 20-14-16,-2-9-12 0,0-11-10 0,-2 25-10 16,1-13-15-16,-4 2-10 0,1 1-10 0,-2-1-10 15,-2 3-12-15,3-4-8 0,-3 1-9 0,-1-3-5 0,-3 6-6 16,0-5-7-16,-1 1-6 0,-2-3-24 0,1 0-33 15,0-1-46-15,-3 1-50 0,4-3-50 0,2-2-68 16,-2-1-167-16,2-2-411 0,11-2 183 16</inkml:trace>
  <inkml:trace contextRef="#ctx0" brushRef="#br0" timeOffset="105546.1069">20268 1930 180 0,'0'0'206'0,"6"-21"-11"0,-6 21-16 16,0 0-14-16,10-13-14 0,-10 13-11 0,9-7-9 16,-3 1-10-16,-6 6-10 0,13-7-12 0,-5-1-3 15,2 4-8-15,-1-2-8 0,2 1-6 0,2-1-7 16,-2-1-4-16,-1 1-5 0,0 2-7 0,2 0-4 15,-1 0-4-15,-1 1-4 0,4-4 1 0,-4 6-6 16,-10 1-2-16,23-6 0 0,-13 6-6 0,-10 0-3 16,19-2-1-16,-10 0 1 0,-9 2-2 0,18 2-5 0,-18-2 0 15,17 0 0-15,-17 0-1 0,13 5-2 16,-4-2-5-16,-9-3 3 0,9 8-1 0,-3-2-3 16,0-1 1-16,-6-5 0 0,7 15 0 0,-5-6-5 15,-1 1 6-15,4 2-4 0,-4 1 0 0,-1 1 1 0,0-14-2 16,-1 27 3-16,-4-13-1 0,2-2 2 0,-4 4-2 15,1 0 2-15,-2-2 2 0,-2 2-8 16,3-1 2-16,-5-3 2 0,-2 3 2 0,-1-1 1 16,-3-1 1-16,3-1 2 0,-2 1-1 0,2-6 3 0,0 4 0 15,-5-4 3-15,5 3-4 0,-2-4 10 0,2-1-8 16,-2 1-2-16,2-1 1 0,3 0 0 0,2-1-4 16,0-3 3-16,10-1-2 0,-15 1 0 15,15-1 0-15,-17 5 4 0,17-5 1 0,0 0 3 0,-13 2 3 16,13-2 2-16,0 0 6 0,0 0 10 0,0 0-12 15,-9 4 4-15,9-4-4 0,0 0 0 0,0 0-6 16,0 0-4-16,0 0 2 0,0 0-4 0,46 4-3 16,-27-1 2-16,7 1-5 0,-2 0 0 0,7 1-1 15,9 2-4-15,-1-2-2 0,1 5 4 0,-13-6 1 16,6 0-1-16,-2 0-3 0,10 3 3 0,-13-4-5 16,-1-2 5-16,-2 3-5 0,3-4 4 0,-10 2-1 15,-1-2 0-15,-1 0-8 0,-2 2-10 0,-6-2-18 16,-8 0-29-16,17 0-48 0,-17 0-59 0,0 0-72 15,0 0-256-15,0 0-535 0,0 0 236 0</inkml:trace>
  <inkml:trace contextRef="#ctx0" brushRef="#br0" timeOffset="137056.3877">3217-959 137 0,'0'0'144'16,"0"0"-13"-16,0 0-16 0,0 0-6 0,0 0-16 16,-6 7-10-16,6-7-1 0,0 0-11 0,0 0-2 0,0 0 0 15,0 0 4-15,0 0-8 0,0 0 6 16,-3 13-4-16,3-13 1 0,0 0-2 0,-5 9-5 15,5-9-2-15,0 0-2 0,-6 10-2 0,6-10-8 16,-3 10-1-16,3-10-9 0,0 13 2 0,0-13-4 0,-3 11 0 16,3-11-5-16,0 12 1 0,0-12-1 0,0 0-2 15,3 16-1-15,-3-16 2 0,3 10-1 16,-3-10 7-16,8 11-5 0,-8-11 4 0,4 10 4 0,2-7 5 16,-6-3 0-16,14 7 4 0,-5-6-2 0,-9-1-3 15,18 3-2-15,-7-3 2 0,-11 0-6 0,23 0-1 16,-14-3-4-16,-9 3-1 0,28-3-7 0,-13-1 3 15,0 3-4-15,-5-2 0 0,7-1-6 16,-1-2 0-16,-1 2 0 0,0 1-2 0,3-3-3 0,-3-1 3 16,3 2-3-16,-5-1 1 0,-2-5-3 0,3 5 5 15,-5-1-3-15,-1 0 2 0,-1 1 2 0,1-1-2 16,-4-1 1-16,4 1 10 0,-8 7-12 0,7-12 3 16,-1 2-5-16,-6 10 3 0,6-14-1 0,-4 7-3 15,-2 7 4-15,0-15 10 0,0 15-6 0,0-13-8 16,0 13 1-16,0 0-6 0,-2-14 3 0,2 14 1 15,-3-11-6-15,3 11 0 0,-6-10 1 0,6 10 0 16,-10-7-3-16,2 4 2 0,8 3-1 0,-15-8 2 16,5 6 1-16,10 2-3 0,-16-4 2 0,4 3-2 15,12 1 1-15,-26-2 6 0,14 2-10 0,-1 0 2 16,13 0 0-16,-22 0-3 0,10 2 0 0,0-1 5 16,12-1-2-16,-21 6-1 0,9-5 2 0,4 3-3 15,8-4 0-15,-16 6 7 0,10-1-19 0,-4-3-12 16,10-2-20-16,-11 11-20 0,7-5-22 0,4-6-28 15,-6 12-27-15,6-12-31 0,1 16-35 0,-1-16-189 0,5 11-430 16,1-4 190-16</inkml:trace>
  <inkml:trace contextRef="#ctx0" brushRef="#br0" timeOffset="137854.6073">4556-1067 69 0,'0'0'147'0,"0"0"-10"0,3-11-4 0,-3 11-11 0,0 0-5 16,6-10-7-16,-6 10-4 0,4-8-9 0,-4 8-4 15,0 0-2-15,3-11-1 0,-3 11-9 0,0 0 1 16,0 0-3-16,6-10-1 0,-6 10-4 0,0 0 3 16,0 0 4-16,6-6-9 0,-6 6-3 0,0 0-2 15,0 0-1-15,0 0-3 0,0 0-3 0,0 0-4 16,6-10-3-16,-6 10-6 0,0 0-4 0,0 0-5 15,0 0-10-15,0 0-3 0,0 0 0 0,0 0-2 16,0 0-1-16,0 0-2 0,6 24 1 0,-6-24-3 16,0 13 3-16,0-13 0 0,2 15 1 0,1-5 0 15,-3-10 5-15,0 20-2 0,0-9 3 0,1 0-3 16,1 2-1-16,-1-2 3 0,-1 2-2 0,3-2-2 16,-3 0 2-16,0-11-1 0,2 19-2 0,-2-9-3 15,0-10 7-15,1 16-4 0,2-7-6 0,-3-9 0 16,3 12 2-16,-3-12-4 0,-1 14-2 0,4-7 2 15,-3-7 1-15,4 11 0 0,-4-11-2 0,5 14-1 16,-5-14 1-16,3 8-3 0,-3-8 0 0,7 13-5 16,-2-9-15-16,-5-4-22 0,8 13-27 0,1-9-41 15,-4 1-39-15,4 0-50 0,-9-5-66 0,10 7-164 16,1-4-451-16,-11-3 199 0</inkml:trace>
  <inkml:trace contextRef="#ctx0" brushRef="#br0" timeOffset="138976.023">5898-1027 8 0,'0'-8'160'0,"0"8"-20"16,0 0-4-16,5-11-14 0,-5 11-10 0,7-5-8 15,-7 5-5-15,12-9-6 0,-6 2-6 0,-6 7-12 16,11-8-3-16,-3 1-3 0,1 1-3 0,0 2-6 0,2-1 1 16,-2-4-7-16,1 3 0 0,4 1-2 0,-1-1-5 15,-4 1-2-15,-2 0-3 0,5 1-1 0,-1 0-1 16,-2 1-6-16,-9 3 2 0,19-7 0 0,-11 4-10 16,4 2 7-16,-12 1-3 0,13-6-4 0,-13 6-6 15,7-3 2-15,-7 3-1 0,0 0-4 0,0 0-6 16,18 2 1-16,-18-2 1 0,0 0-3 0,8 8-1 15,-8-8-1-15,3 8 2 0,-3-8 1 0,0 0 4 16,-3 23 0-16,3-23 0 0,-5 17-1 0,4-2 3 16,-4-1 3-16,2-1 1 0,0 4 0 0,-4-3 1 15,1 1-1-15,3 0 3 0,-6 0-3 0,2-3-1 16,-2 3 4-16,1-1-9 0,-5 2 4 0,7-5-2 16,-6 2 2-16,4-2-1 0,-1 2-4 0,-1-2 1 15,1-1-1-15,-1 1 1 0,-1-2 0 0,5-2-1 16,-4 2-3-16,4-3 2 0,6-6-1 0,-14 11-2 15,11-4 1-15,3-7-5 0,-6 7 0 0,6-7-2 16,-7 7 4-16,7-7 1 0,0 0 0 0,0 0-2 16,-8 6 1-16,8-6 5 0,0 0-3 0,0 0 7 15,0 0-2-15,0 0 5 0,0 0-5 0,0 0 3 16,0 0-4-16,0 0-2 0,0 0-4 16,0 0 1-16,0 0-3 0,0 0 2 0,0 0-3 0,41-11-2 0,-26 8 0 15,0 0 5-15,4 3-5 0,-6-1 0 16,4 0 1-16,-1 0 1 0,1 1-3 0,-5-4 1 15,4 4-5-15,0 0 4 0,-4 0-2 0,2 0 0 0,-14 0 0 16,24 4-8-16,-15-4-9 0,2 0-13 16,-11 0-11-16,18 0-19 0,-9 1-15 0,-9-1-15 0,20 1-27 15,-11 0-25-15,-9-1-30 0,23 3-201 16,-14-7-404-16,8 4 180 0</inkml:trace>
  <inkml:trace contextRef="#ctx0" brushRef="#br0" timeOffset="139986.7069">7000-1138 14 0,'20'-1'95'0,"-20"1"14"0,13-5-6 0,-13 5-5 16,17-2-13-16,-17 2-4 0,19 0-3 0,-19 0 5 15,19 0-10-15,-10 0-3 0,-9 0 1 0,20 0-13 16,-20 0 1-16,13 2-16 0,-1-2 7 0,-12 0-4 16,11 5-7-16,-11-5 0 0,13 2-6 0,-13-2 0 15,6 10 1-15,-6-10-2 0,6 8 1 0,-6-8 0 16,0 17 9-16,0-17-1 0,-2 13 0 0,2-13-3 16,-4 16-7-16,1-8 7 0,-3 0-2 0,6-8 0 0,-8 17 3 15,6-10-2-15,-1 1-5 0,3-8-4 0,-11 13 2 16,8-6 0-16,3-7-3 0,-9 9-4 15,9-9-1-15,-7 9-1 0,7-9 0 0,0 0-5 16,-3 7 0-16,3-7-3 0,0 0 1 0,0 0-2 16,-6 8-1-16,6-8-1 0,0 0-2 0,0 0-1 15,0 0-1-15,0 0 0 0,0 0 2 0,0 0-1 16,0 0 0-16,0 0-3 0,0 0 3 0,12 15-2 16,-12-15-2-16,13 1-3 0,-13-1 7 0,14 5-4 0,-14-5 5 15,8 4-5-15,-8-4-1 0,14 6 0 0,-14-6-1 16,10 5-4-16,-10-5 1 0,14 1 4 0,-14-1-2 15,12 4 0-15,-5-1-1 0,-7-3 1 0,9 5 0 16,-9-5-1-16,11 7 0 0,-6-1-1 0,-5-6 5 16,9 7-3-16,-9-7 1 0,8 13-2 0,-2-8 3 15,-3 1 3-15,-3-6-1 0,4 11 2 0,-4-11 4 16,0 13 1-16,0-13 0 0,2 13 4 0,-2-13-3 16,0 12 0-16,0-12 8 0,0 11 1 0,0-11-1 15,-9 13 3-15,1-8-1 0,2 0 1 0,-8 0 2 16,-3 0-5-16,1-1 3 0,-1 3-11 0,-2-3 4 15,0-2 0-15,-8 3-1 0,9-5-3 0,0 4 1 16,-1-3-5-16,1 1 1 0,3 1-3 0,3 0-1 16,4 1 3-16,8-4-9 0,-21 1-15 0,21-1-15 15,-13 2-24-15,6-1-24 0,7-1-51 0,0 0-17 16,-15 4-48-16,15-4-145 0,0 0-368 0,0 0 163 16</inkml:trace>
  <inkml:trace contextRef="#ctx0" brushRef="#br0" timeOffset="140948.6385">8556-1009 8 0,'0'0'191'0,"0"0"-18"0,0 0-2 0,0 0-12 15,0 0-14-15,0 0-12 0,0 0-12 0,0 0-12 16,0 0-10-16,6-7-15 0,-6 7-5 0,0 0-12 16,0 0-4-16,0 0-6 0,0 0-5 0,0 0-1 15,0 0-2-15,0 0 4 0,-9 31-1 0,9-31 0 16,-8 13 1-16,5-3-2 0,0-2-2 0,3-8 1 0,-5 15-1 16,2-7-3-16,3-8-3 0,-5 14-2 15,5-14-3-15,-3 13-2 0,3-13-2 0,-3 11-1 16,3-11-3-16,-3 12 2 0,3-12 0 0,0 0-2 15,0 13 2-15,0-13 1 0,0 0 1 0,6 10 0 0,-6-10 1 16,0 0-6-16,8 8 2 0,-8-8-5 0,11 2 2 16,-11-2-6-16,17 4-2 0,-7-4 0 0,7 0-1 15,-17 0-5-15,19 1-2 0,-4-2-10 0,-5 2-10 16,-10-1-14-16,26-5-12 0,-16 2-7 0,1 0-11 16,-2-1-12-16,7-3 0 0,-10 4 4 0,7-3-5 15,-4 1 5-15,-1 1 3 0,1-3 7 0,-2 1 6 16,-7 6 5-16,12-9 4 0,-7 4 1 0,-5 5 5 15,9-11 5-15,-9 11 2 0,6-9 5 0,-6 9 3 16,0 0 12-16,7-9 6 0,-7 9 6 0,0 0 6 16,3-10 6-16,-3 10-1 0,0 0-2 0,0 0-1 15,0 0-1-15,0 0 1 0,0 0 4 0,0 0 0 16,0 0 7-16,0 0 4 0,0 0-1 0,-22 33 7 16,17-24 2-16,-1-1-2 0,0 6-2 0,2-1 1 15,-2 2-4-15,3 0-1 0,0 1 0 0,-3-1-1 16,6 1-7-16,0-1 4 0,0 3-4 0,0 0 1 15,3-3-4-15,-3 2-3 0,6 1-4 0,0 0-35 16,1-4-52-16,-1-1-75 0,2 1-98 0,-2-4-165 16,3-4-443-16,1 3 197 0</inkml:trace>
  <inkml:trace contextRef="#ctx0" brushRef="#br0" timeOffset="141940.2746">10535-925 114 0,'-9'8'156'0,"9"-8"-19"15,-9 7-4-15,9-7-17 0,-7 11-12 0,7-11-5 16,-6 7-5-16,6-7-3 0,-3 11-12 0,3-11-6 16,0 0-1-16,0 15-6 0,0-15 1 0,3 12 3 15,1-6-4-15,-4-6-1 0,8 11-1 0,-1-4-4 16,0-1-3-16,2 1-3 0,0-1-5 0,2 3-4 15,2-2-3-15,-4 0 2 0,2 0-1 0,1 3-5 16,-2-3-2-16,5 0-1 0,-3 4-5 0,0-3 1 16,-3 1 0-16,4 2-7 0,-2-4 5 0,2 3 1 15,-7-2-3-15,3-2 3 0,-2 5-3 0,-1-1 3 16,6 0-2-16,-4-4-1 0,-2 4-2 0,0-4-1 16,-2 1-2-16,1 1 2 0,-5-8-4 0,4 11-2 15,-4-11-1-15,0 14 3 0,0-14-2 0,-9 11 1 16,9-11-3-16,-13 11 4 0,4-7-8 0,-5 3-9 15,-1-4-26-15,-2 4-27 0,-1-4-41 0,1-1-33 16,2 0-41-16,-3-1-222 0,2-1-419 0,16 0 187 16</inkml:trace>
  <inkml:trace contextRef="#ctx0" brushRef="#br0" timeOffset="141578.3177">10563-951 154 0,'0'0'195'0,"0"0"-12"16,15-3-9-16,-15 3-14 0,17 0-5 0,-17 0-13 16,19 0-7-16,-19 0-11 0,19 0-9 0,-7-2-12 15,-12 2-9-15,21-1-6 0,-10 1-10 0,-11 0-7 0,19-2-6 16,-7 2-7-16,-12 0-7 0,19 3-3 0,-10-3-3 15,-9 0-9-15,0 0-18 0,18 2-20 0,-18-2-22 16,12 3-27-16,-12-3-32 0,0 0-24 16,0 0-29-16,0 0-180 0,0 0-340 0,0 0 151 0</inkml:trace>
  <inkml:trace contextRef="#ctx0" brushRef="#br0" timeOffset="143023.8496">12753-973 118 0,'0'0'210'0,"0"0"-19"0,0 0-21 16,0 0-13-16,0 0-14 0,0 0-12 0,0 0-13 16,0 0-9-16,0 0-7 0,-29 14-13 0,22-7-3 15,-4-2-7-15,7 3-1 0,-5 0-7 0,5 0-6 16,-5 3-6-16,1-3-5 0,1 4-3 0,1-3 4 16,3 1-6-16,-2 2-1 0,1 1-3 0,1-2-4 15,-2-1-3-15,4 0 1 0,1 1 14 0,-5 2 2 16,4-2-5-16,1-11-6 0,1 20 1 0,2-9-5 15,-1 0-2-15,-2-11 1 0,6 15 0 0,-5-8-2 16,4 0-4-16,1 0 3 0,0 1-1 0,-2-1 0 16,7 0-2-16,-4-1 0 0,2-3-3 0,3 5-1 15,0-5-4-15,0 3 0 0,1-5-1 0,1 4-3 16,-4-4 1-16,6 3-1 0,-4 0-3 0,-3-3-5 16,-9-1 1-16,21 0-2 0,-9 1 2 0,-12-1-1 15,15-1 0-15,-15 1 2 0,16-1-1 0,-16 1-3 16,11-4-2-16,-11 4 2 0,10-7-1 0,-10 7 0 15,8-10-2-15,-8 10 2 0,0 0-3 0,6-8-3 16,-6 8 1-16,0 0-1 0,0 0 0 0,0 0 1 16,-12-21-4-16,12 21-2 0,-14-7-1 0,7 5-4 0,7 2-5 15,-21-4-11-15,9 4-10 0,12 0-18 0,-24-1-22 16,14 1-22-16,-4 1-30 0,-2 3-31 16,6 0-38-16,10-4-61 0,-26 5-155 0,16-3-441 15,1 0 196-15</inkml:trace>
  <inkml:trace contextRef="#ctx0" brushRef="#br0" timeOffset="144068.5309">14362-868 169 0,'0'0'184'0,"0"0"-11"0,0 0-13 16,0 0-13-16,0 0-18 0,0 0-9 0,0 0-10 15,0 0-15-15,0 0-9 0,0 0-10 0,0 0-5 16,21-17-12-16,-14 16-2 0,-7 1-5 0,20-3-5 15,-20 3-3-15,25 0-7 0,-7 0-2 0,-5-1-6 16,4 2 0-16,-2-1 1 0,2 3-3 0,3-2-2 16,-2 1-2-16,-3 0-5 0,3-2 3 0,-2 2-4 15,-3-2 1-15,4 4 0 0,-4-2 1 0,-4-1-2 16,-9-1 0-16,20 4 0 0,-13-4 3 0,-7 0 2 16,18 2 1-16,-18-2-3 0,7 1 1 0,-7-1-3 15,9 4-1-15,-9-4-3 0,0 0-9 0,0 0 5 0,0 0 2 16,14 3-5-16,-14-3 1 0,0 0-2 15,4 8 5-15,-4-8-3 0,0 0 1 0,0 0 3 16,-10 19-3-16,10-19 3 0,-5 14 4 0,-1-8-2 16,2 4-1-16,-4 0 3 0,1 1-1 0,2-1 0 15,-1 0 2-15,4-1-7 0,-4 3 10 0,-2-1-6 16,2 2-1-16,2-3 2 0,-2-1 0 0,3 0-2 16,-2 2-1-16,2-1-1 0,0 0 1 0,3-10-1 15,-4 17 0-15,1-9-3 0,3 4 3 0,0-12-1 16,-2 18 0-16,1-7 0 0,1-11-3 0,-5 18-13 0,4-11-17 15,1-7-19-15,0 14-33 0,0-14-31 16,-5 12-28-16,5-12-28 0,0 11-207 0,0-11-399 16,0 0 176-16</inkml:trace>
  <inkml:trace contextRef="#ctx0" brushRef="#br0" timeOffset="144286.489">14474-640 183 0,'0'0'209'15,"0"0"-16"-15,1-16-18 0,-1 16-15 0,0 0-13 0,21-6-12 16,-9 5-17-16,6 1-11 0,-3 0-10 0,4-2-3 16,8 2-10-16,-2 2-13 0,-5-1-5 0,4 3-6 15,2-2-21-15,0 2-32 0,-5-2-38 0,-2-1-36 16,8-1-51-16,-9 4-171 0,1-4-311 0,2 0 138 15</inkml:trace>
  <inkml:trace contextRef="#ctx0" brushRef="#br0" timeOffset="145200.1752">16617-693 5 0,'0'0'185'0,"-21"-5"-12"0,8 2-8 0,-1 0-11 16,-2 2-13-16,1-1-13 0,0 1-5 0,-2 1-12 16,1 0-5-16,3-3-7 0,13 3-14 0,-24 3-9 0,12-2-6 15,3 2-8-15,9-3-5 0,-19 6-9 0,11-1-6 16,1-1-3-16,-1 2-8 0,8-6 0 0,-12 10 6 15,11 0-16-15,1-10 7 0,-5 13-1 16,5-13-2-16,2 19-5 0,1-9 2 0,4 2 0 0,2 0-1 16,5 2 1-16,-3 1 5 0,9 1-12 0,-4-1 7 15,8 1 0-15,-3-4 1 0,4 5-4 16,1-3 3-16,-2 0 0 0,-1 0-1 0,0 1-3 16,-1-4 2-16,-7-2-6 0,-1 4 1 0,0-2-5 15,4 0 3-15,-6-5 0 0,-1 1-2 0,-2-2 0 0,-2 1-2 16,-1-2-5-16,-6-4 3 0,9 8 1 0,-9-8 0 15,7 2 0-15,-7-2 2 0,0 0 0 0,0 0 2 16,0 0-4-16,0 0 1 0,0 0 0 16,-29 3-1-16,29-3 2 0,-29-8-4 0,13 4 0 0,-2 1 1 15,2-3 1-15,-1-1-4 0,2-2 4 0,2 0-5 16,-5 0 1-16,5-2 3 0,-1-1-3 0,5 1 2 16,2 0-3-16,1 3 1 0,4-2 1 0,2 10-3 15,0-17-2-15,3 2-5 0,3 5-9 0,3-3-9 16,5 4-11-16,2-1-18 0,5-5-6 0,1 3-12 15,4 0-6-15,-3 4-6 0,4-4-8 0,-1 2-11 16,2 1-9-16,-3-1-23 0,-2 2-15 0,-5 0-135 16,-3 2-306-16,-1-3 135 0</inkml:trace>
  <inkml:trace contextRef="#ctx0" brushRef="#br0" timeOffset="146166.2927">18685-757 55 0,'0'0'172'0,"-12"8"-13"0,12-8-5 15,-11 9-12-15,3-7-9 0,1 5-8 0,7-7-5 16,-18 8-6-16,10-5-5 0,-1 2-4 0,-3-2-9 16,-3 1-5-16,-1-1-7 0,4 1-4 0,-3-4-7 15,0 1-5-15,2 1-6 0,-1-2-3 0,14 0-4 16,-20-2 1-16,6 2-6 0,14 0-1 0,-16-4 2 15,16 4-2-15,-15-1-1 0,15 1 0 0,-8-6-9 16,8 6-5-16,-7-7-3 0,7 7-2 0,0 0-4 16,-3-15-3-16,3 15-2 0,0 0 1 0,7-18-6 15,-2 10-2-15,2 3-4 0,1-1-2 0,-2-1-2 16,1 2 1-16,2-2 0 0,0 1-6 0,-1 1 1 16,2-1 0-16,-1 1 1 0,1 3-1 0,-10 2-1 15,15-6-2-15,-15 6-1 0,14-5 3 0,-14 5-3 16,9-3 5-16,-9 3-7 0,13-3 0 0,-13 3 1 15,0 0-2-15,0 0 3 0,18 4-4 0,-18-4 1 16,9 7 0-16,-5-1 5 0,-4-6 1 0,9 12-1 0,-3-4 4 16,-1 0 2-16,1 2 2 0,-3 1 6 15,3 2-1-15,-5-1 1 0,5 4 4 0,3-1-1 16,-4 2 0-16,-1-2 2 0,2 3-7 0,-3 0 1 16,0-3-1-16,-2 3 2 0,4 0 0 0,-4-1-1 15,1 3 0-15,-2-3-3 0,0-2-18 0,-3 3-33 16,0-5-44-16,0 3-48 0,-1-2-62 0,-2-1-203 15,3-6-432-15,3-7 193 0</inkml:trace>
  <inkml:trace contextRef="#ctx0" brushRef="#br0" timeOffset="146947.8278">20023-824 112 0,'0'0'186'0,"-3"11"-9"0,3-11-5 0,-1 12-9 16,1-12-3-16,-5 16-7 0,5-6-6 0,0-10-7 15,0 18-7-15,2-5-6 0,-2-2-4 0,3 2-4 16,-2-1-5-16,1-2-10 0,2 1-9 0,-1 0-3 16,2 3-9-16,-4-4-10 0,2-3-5 0,0 6-9 15,2-2 0-15,-3-4-7 0,-2-7-5 0,8 17-5 16,-4-9-4-16,-2-2 1 0,-2-6-5 0,6 15-3 15,-2-8-14-15,-4-7-20 0,3 13-29 0,-3-13-34 16,5 7-30-16,-5-7-36 0,6 6-40 0,-6-6-238 16,0 0-444-16,0 0 196 0</inkml:trace>
  <inkml:trace contextRef="#ctx0" brushRef="#br0" timeOffset="147276.4084">20408-682 138 0,'0'0'178'0,"0"0"-13"0,0 0-10 0,0 0-13 16,0 0-8-16,-9 24-10 0,9-24-13 0,-2 13-4 16,2-13-8-16,-4 11-7 0,4-11-6 0,-1 10-4 15,1-10 3-15,0 14-1 0,0-14 6 0,0 0-3 16,1 10 7-16,-1-10 1 0,0 0 1 0,12 10-3 15,-12-10-1-15,13 4-9 0,-13-4-2 16,18-3-8-16,-9 6-2 0,-9-3-8 0,18-4-6 0,-7 0-4 16,-11 4-4-16,17-7-1 0,-8 0-6 0,0 1-3 15,-4 0-8-15,1-2-5 0,0-4-4 0,-2 2-9 16,-4 10-14-16,-4-23-8 0,1 15-17 0,-6-4-12 16,-5 1-11-16,-2 2-15 0,-5-1-21 0,-3 0-22 15,-1 4-26-15,5 2-34 0,3 1-52 0,-9 0-162 16,7 1-412-16,1-1 183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33:58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 3 73 0,'0'0'194'0,"0"0"-10"0,-10-5-13 0,10 5-8 15,0 0-14-15,0 0-14 0,0 0-7 0,0 0-7 16,0 0-8-16,0 0-10 0,0 0-7 0,0 0-2 16,0 0-4-16,0 0-9 0,0 0-4 0,0 0-5 15,0 0-5-15,0 0-4 0,0 0-5 0,0 0-7 16,0 0-5-16,0 0-2 0,0 0-6 0,0 0-2 16,0 0 0-16,0 0-9 0,0 0 1 0,0 0-6 0,0 0-3 15,0 0-2-15,0 0 0 0,0 0-5 16,0 0-3-16,0 0-3 0,0 0 3 0,0 0-3 15,0 0 2-15,0 0 1 0,0 0-6 0,0 0 2 0,0 0-1 16,13 25 1-16,-13-25 0 0,3 13-2 0,-3-13-2 16,3 9 2-16,-3-9 1 0,3 14-4 0,-2-6 3 15,-1-8-3-15,3 15 0 0,3-5-1 16,-3-3 5-16,-3-7-4 0,0 19 0 0,3-10 1 0,0 2 1 16,-1-4-1-16,1 4-1 0,0 2 3 0,-3-2-1 15,0-11 1-15,6 18-1 0,-6-10 0 0,3 1-3 16,-3-9 3-16,4 17-2 0,-1-9 3 0,0 1-2 15,0 1 2-15,-3-10-2 0,0 16 1 0,3-7-1 16,0 0 2-16,-3-9-2 0,5 17-2 0,-2-8 6 16,-3-9-2-16,0 14 3 0,0-6-5 0,0-8 4 15,3 15-6-15,0-5 5 0,-3-10-2 0,3 13 1 16,-3-3-8-16,0-10 8 0,2 16-4 0,-2-16 4 16,0 18-2-16,0-12 2 0,0 5 0 0,0-11 0 15,0 16-2-15,5-7 2 0,-5-9-4 0,0 20 3 16,0-11 0-16,0-9 0 0,0 17-3 0,0-10 3 15,0-7 0-15,0 15-4 0,0-15 5 0,0 18 0 16,0-9-1-16,0-9 1 0,0 17-3 0,0-10 3 16,0-7-6-16,0 17 7 0,0-17-3 0,0 14 2 15,0-14-2-15,-5 16 3 0,5-16-2 0,0 13 1 16,0-13-1-16,0 18 3 0,5-10-4 0,-5-8 5 16,0 15 1-16,0-15-3 0,-5 12 0 0,5-12-2 15,0 17 1-15,0-17-1 0,5 18-3 0,-5-7 7 16,0-11-3-16,-5 16 1 0,5-5-2 0,0-11-1 0,0 17 0 15,0-17 2-15,0 20 0 0,0-12 1 0,0-8-7 16,0 17 7-16,-2-7-2 0,2-10 5 16,0 17-8-16,-3-7 8 0,3-10-6 0,3 20 1 15,-3-9 1-15,0-11 5 0,-3 16-4 0,3-16 0 0,0 15-1 16,0-15 4-16,3 17-5 0,-3-10 3 16,0-7-2-16,2 18 7 0,-2-9-6 0,0-9 4 0,0 17-7 15,0-17 2-15,0 16 0 0,0-8 3 16,0-8-2-16,0 16-3 0,0-16 2 0,0 15 5 0,0-6-8 15,0-9 3-15,0 17 0 0,0-8 2 0,0-9-3 16,0 15 2-16,0-15 1 0,5 16-5 0,-5-16 1 16,0 14-2-16,0-14 5 0,3 17-1 15,-3-10 1-15,0-7 1 0,0 15-1 0,0-15-4 0,3 11 1 16,-3-11 1-16,3 12-1 0,-3-12 1 0,0 13 1 16,0-13 3-16,3 13 0 0,0-4-3 0,-3-9 1 15,0 13-3-15,0-13 4 0,0 17-3 0,1-10 2 16,-1-7-2-16,3 14 1 0,-3-14 0 0,0 18 0 15,3-7 2-15,-3-11-2 0,0 19 5 0,0-11-3 16,0 0-3-16,0-8 1 0,3 20 0 0,-3-9 0 16,0 0 3-16,0-11 1 0,0 19-1 0,0-8-1 15,3-4-1-15,-3-7 3 0,0 22 1 0,0-13-2 16,3-1-1-16,0 2 3 0,-3-10 0 0,-3 15 2 16,3-15-7-16,3 20 2 0,-1-11 3 0,-2-9-4 15,0 17 0-15,0-17 3 0,-2 20-1 0,-1-14-1 0,3-6-2 16,0 18-1-16,0-18 1 0,-3 18 1 15,3-18 2-15,0 14-1 0,0-14-1 0,0 13 1 16,0-13-3-16,0 15 5 0,0-15-3 0,0 14 0 16,0-14 0-16,-6 13 0 0,6-13-3 0,3 14 1 0,-3-14 3 15,0 15 4-15,0-15-2 0,0 13-5 16,0-13 1-16,-3 17-2 0,3-17 3 0,3 13 3 16,-3-13-2-16,0 12-3 0,0-12 5 0,0 0-5 15,-3 17 1-15,3-17 2 0,0 9 2 0,0-9 0 0,0 13 0 16,0-13 3-16,0 0-5 0,3 11 0 0,-3-11 3 15,0 0-1-15,0 0 3 0,0 9-4 0,0-9 1 16,0 0 4-16,0 0-4 0,0 0 2 0,0 0-3 16,0 0 2-16,0 0 0 0,0 0-1 0,9 11 1 15,-9-11 1-15,0 0-1 0,0 0-3 0,0 0-7 16,17-6-21-16,-17 6-30 0,0 0-45 0,0 0-51 16,0 0-58-16,4-15-292 0,-4 15-540 0,0 0 238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1:22.2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14 111 0,'0'0'151'16,"0"0"-9"-16,0 0-10 0,0 0-8 0,0 0-8 15,0 0-6-15,0 0-11 0,0 0 0 0,0 0-5 16,0 0-6-16,0 0-1 0,0 0-4 0,0 0-6 16,0 0-4-16,0 0 0 0,0 0-4 0,0 0-2 15,0 0 1-15,0 0-5 0,0 0 1 0,0 0 1 16,0 0 3-16,0 0-2 0,0 0 0 0,0 0 4 0,0 0 6 16,6-9-5-16,-6 9-4 0,0 0-5 15,0 0 5-15,0 0-3 0,0 0-2 0,0 0-7 16,0 0-1-16,0 0-5 0,0 0-3 0,6-5-3 15,-6 5-1-15,0 0-6 0,0 0-5 0,0 0-4 0,0 0 8 16,0 0-12-16,0 0-1 0,0 0-5 16,0 0 0-16,0 0-4 0,0 0-2 0,0 0 1 15,0 0-1-15,0 0-4 0,0 0 12 0,0 0-12 16,0 0-2-16,0 0 0 0,0 0-2 0,0 0-2 0,0 0 1 16,0 0-1-16,0 0 2 0,0 0-1 0,0 0 0 15,0 0 2-15,0 0 1 0,0 0-3 16,0 0-1-16,0 0 2 0,0 0-1 0,0 0-1 0,8 17 2 15,-8-17 1-15,0 0 1 0,0 0 0 0,0 0 0 16,5 9 1-16,-5-9 0 0,0 0-1 0,0 0 2 16,5 11-3-16,-5-11 12 0,0 0-10 0,3 8 4 15,-3-8-2-15,0 0-2 0,4 8 1 0,-4-8 0 16,3 10-5-16,-3-10 3 0,0 0-2 0,3 10 3 16,-3-10 0-16,0 0-4 0,2 11 1 0,-2-11 3 15,0 0-1-15,1 10 3 0,-1-10-4 0,0 0-2 16,0 10 1-16,0-10 5 0,0 0-2 0,2 16-4 15,-2-16 5-15,0 9-3 0,0-9 0 0,0 0 1 16,3 14 1-16,-3-14-2 0,3 9 4 0,-3-9-2 16,3 9-1-16,-3-9-1 0,0 0 1 0,1 14 0 15,-1-14 4-15,0 0-6 0,2 12-1 0,-2-12 4 16,1 8-5-16,-1-8 1 0,0 0 0 0,0 0 4 16,3 11-6-16,-3-11 2 0,0 0-1 0,0 0 3 15,0 13-3-15,0-13 2 0,0 0 3 0,0 0-3 16,0 15 2-16,0-15-5 0,0 0 3 0,2 7-2 15,-2-7 10-15,0 0-11 0,0 0 7 0,0 14-7 16,0-14 2-16,0 0 4 0,0 0 0 0,-5 10 0 0,5-10 0 16,0 0-1-16,-1 17-3 0,1-17 5 0,0 0-2 15,0 0-1-15,-2 12-1 0,2-12 0 16,0 0 15-16,0 16-17 0,0-16 0 0,0 0 4 16,0 15-4-16,0-15 1 0,0 0 1 0,-1 11 0 0,1-11-2 15,0 0 3-15,0 13 15 0,0-13-18 0,0 0 1 16,1 13 1-16,-1-13-3 0,0 0 2 0,0 0 4 15,-1 15-5-15,1-15 2 0,0 0 1 0,-3 10 1 16,3-10 0-16,0 0 0 0,-2 11-2 0,2-11 4 16,0 0-4-16,0 0 4 0,0 17 0 0,0-17-1 15,0 0-1-15,0 0 2 0,-4 11-3 0,4-11 2 16,0 0-2-16,-2 10 3 0,2-10-5 0,0 0 3 16,-3 11 1-16,3-11-3 0,0 0-2 0,-3 10 4 15,3-10-5-15,0 0 3 0,0 16 2 0,0-16-1 16,0 0-5-16,0 13 8 0,0-13 0 0,0 0-2 15,0 13 4-15,0-13 8 0,0 0-12 0,0 14 1 16,0-14 7-16,0 0-9 0,0 12-1 0,0-12-2 16,0 0 5-16,0 12-3 0,0-12 4 0,0 0-4 15,3 17 0-15,-3-17 0 0,5 11-4 0,-5-11 9 0,0 0-6 16,-3 12 3-16,3-12-5 0,1 10 5 16,-1-10 5-16,0 0-8 0,0 0 3 0,0 16-1 15,0-16 0-15,0 0-1 0,2 10-2 0,-2-10-1 16,0 0 5-16,0 0 5 0,-2 12-3 0,2-12-4 0,0 0 4 15,5 14-4-15,-5-14 6 0,0 0-1 16,0 12-5-16,0-12 2 0,0 0 0 0,0 14 2 16,0-14-7-16,3 9 3 0,-3-9 3 0,3 10-1 0,-3-10-4 15,3 9 15-15,-3-9-13 0,0 0-3 0,1 12 6 16,-1-12-3-16,0 0-10 0,0 13 11 0,0-13-2 16,5 9 8-16,-5-9-9 0,0 0 8 15,0 12-6-15,0-12 3 0,0 0 1 0,1 11-1 0,-1-11 0 16,0 0 0-16,3 10-5 0,-3-10 4 0,0 0-2 15,2 11 5-15,-2-11-6 0,0 0 6 0,6 10 3 16,-6-10-9-16,0 0 7 0,0 0-4 0,1 14-1 16,-1-14 3-16,0 0-1 0,0 0 2 0,2 7-4 15,-2-7-2-15,0 0 2 0,0 0-3 0,0 11-1 16,0-11-3-16,0 0 11 0,0 0 13 0,3 11-19 16,-3-11 1-16,0 0 8 0,0 0-5 0,1 10-5 15,-1-10 4-15,0 0-2 0,0 0-5 0,2 10 6 16,-2-10 5-16,0 0 10 0,4 11-18 0,-4-11 7 15,0 0-5-15,2 8-3 0,-2-8 11 0,0 0-9 16,0 0 3-16,4 10 2 0,-4-10 3 0,0 0-1 16,0 0 6-16,0 0-2 0,0 0-1 0,0 0-3 15,0 0-1-15,0 0-6 0,-3 13 5 0,3-13 3 16,0 0 0-16,0 0-7 0,0 0 19 0,0 0-12 0,0 0 2 16,0 0-7-16,0 0-4 0,0 0 7 0,0 0 12 15,0 0-37-15,0 0-27 0,0 0-28 16,0 0-37-16,0 0-47 0,0 0-70 0,0 0-91 15,-28-18-311-15,19 13-678 0,-2 0 300 0</inkml:trace>
  <inkml:trace contextRef="#ctx0" brushRef="#br0" timeOffset="2981.2055">3 73 126 0,'0'0'150'0,"0"0"-6"0,0 0-15 16,0 0-8-16,-6-9-5 0,6 9-3 0,0 0-8 16,0 0-5-16,0 0-3 0,0 0-9 0,0 0 1 15,0 0-6-15,0 0-4 0,0 0-3 0,0 0-2 16,0 0-5-16,0 0-4 0,0 0-3 0,0 0 0 15,-4-11-3-15,4 11-6 0,0 0-2 0,0 0 0 16,0 0-6-16,0 0-3 0,0 0 0 0,0 0-10 0,0 0 1 16,0 0-7-16,0 0-2 0,0 0 0 0,0 0-4 15,0 0 2-15,0 0-1 0,0 0 0 16,0 0 4-16,-9 20-2 0,9-20 0 0,-9 11 2 16,9-11 4-16,-11 7 0 0,7-1 1 0,4-6 4 0,-14 11-1 15,7-8 2-15,7-3-9 0,-12 14 0 0,6-10-1 16,0 3-3-16,6-7 0 0,-13 10-1 0,5-4 3 15,1-1-3-15,1 2 1 0,6-7-5 0,-12 13 2 16,7-8-4-16,5-5 5 0,-12 8-7 0,7-3 4 16,5-5-3-16,-14 10-1 0,10-6 0 0,4-4-2 15,-11 5 4-15,11-5-5 0,-9 7-2 0,9-7 7 16,-9 8-4-16,9-8-5 0,-7 5 3 0,7-5-1 16,-8 6-1-16,8-6 2 0,0 0-4 0,0 0 4 15,-10 5-2-15,10-5 0 0,0 0-3 0,0 0 2 16,0 0 2-16,0 0 1 0,0 0 1 0,0 0-1 15,0 0 1-15,0 0 4 0,0 0 2 0,0 0 0 16,-8 7 2-16,8-7-6 0,0 0 7 0,0 0 4 16,0 0-3-16,0 0 4 0,0 0-4 0,0 0 2 15,0 0 0-15,0 0-9 0,0 0 1 0,0 0 3 0,0 0-5 16,0 0-2-16,0 0-2 0,0 0 1 16,26-23-4-16,-20 18 3 0,-6 5-1 0,10-10 2 15,-1 5-8-15,-3-2 4 0,-6 7 0 0,15-10 0 16,-7 6 0-16,-8 4 6 0,13-11-10 0,-7 8 1 0,-6 3 0 15,12-11 0-15,-6 5-4 0,-6 6 2 16,10-11 12-16,-4 8-9 0,-6 3-2 0,11-7-2 16,-11 7 1-16,9-8-3 0,-9 8 5 0,7-7 7 15,-7 7-9-15,10-10-5 0,-10 10 5 0,6-7 1 0,-6 7 4 16,9-6 5-16,-9 6-15 0,5-8 2 0,-5 8 0 16,0 0 3-16,7-11-3 0,-7 11 1 0,0 0 0 15,8-6 4-15,-8 6-2 0,0 0-1 16,6-9 3-16,-6 9-4 0,0 0 9 0,6-9-6 0,-6 9 0 15,0 0-3-15,0 0 3 0,4-8 0 0,-4 8-1 16,0 0-2-16,0 0 2 0,0 0 0 0,9-5 2 16,-9 5 1-16,0 0 13 0,0 0-12 0,0 0-4 15,0 0 5-15,3-11 1 0,-3 11 3 0,0 0-4 16,0 0 0-16,0 0 6 0,0 0-8 0,0 0 6 16,0 0-6-16,0 0-2 0,0 0 0 0,0 0 2 15,0 0-3-15,0 0-2 0,0 0-1 0,0 0 4 16,0 0-4-16,0 0 1 0,0 0-5 0,0 0 6 15,0 0 11-15,17 21-10 0,-14-17-1 0,-3-4 1 16,5 10 0-16,1-3 6 0,0-2 0 0,2 6-6 16,-2-5 7-16,3 3 1 0,1-4-3 0,-1 5-3 15,2-4 2-15,-4 1 0 0,4 1 1 0,0 2-1 16,0-4-3-16,-1 1-1 0,-1 0 5 0,-4 0-14 16,4 1-19-16,-2-1-25 0,-4 0-29 0,5-1-38 15,-8-6-45-15,4 12-55 0,-4-12-99 0,6 8-162 0,-6-8-519 16,0 0 230-16</inkml:trace>
  <inkml:trace contextRef="#ctx0" brushRef="#br0" timeOffset="-127461.5392">-258-846 252 0,'0'0'265'0,"0"0"-12"0,-6-8-12 15,6 8-14-15,0 0-14 0,0 0-14 0,0 0-11 16,0 0-16-16,0-14-12 0,0 14-14 0,0 0-9 15,0 0-26-15,9-17 3 0,-9 17-22 0,8-8-4 16,-2 2-10-16,-6 6-7 0,14-7-9 0,-5 0-5 16,0 3-5-16,0 0-6 0,6-2-2 0,-1 3-7 15,-2-1 1-15,-1 2-7 0,4-1-2 0,2 1-5 16,-7-2-1-16,2 3-4 0,2 1 0 0,-14 0-9 16,23-1 4-16,-14 1 0 0,-9 0-7 0,15 0 8 15,-15 0-8-15,14 2-6 0,-14-2 0 0,10 9 3 16,-4-7-1-16,-6-2-1 0,8 11 0 0,-8-11 0 15,1 17 1-15,-2-8-2 0,-4 3 1 0,4 2-3 16,-7 2 3-16,2-2-2 0,-1 1 4 0,-4 6-1 0,-2-2-3 16,2 4 3-16,0-4 3 0,-3 1-1 0,1 0-3 15,1-5-1-15,-3 5 4 0,3-7 1 16,0 0 1-16,0 0 0 0,2 0 1 0,-2 1-4 16,0-3 2-16,3 0 3 0,1-5-2 0,-2 6 0 0,4-5-1 15,0 1 2-15,6-8-7 0,-10 9 5 0,5-3 0 16,5-6 0-16,-9 8 1 0,9-8 0 0,-6 8 0 15,6-8 2-15,0 0-3 0,0 0 5 16,-6 5 1-16,6-5 19 0,0 0-11 0,0 0 5 0,0 0 8 16,0 0 1-16,0 0 4 0,0 0-8 0,0 0-3 15,0 0 5-15,0 0 1 0,0 0-13 0,33-5 1 16,-33 5-14-16,25-4 11 0,-8 3-3 0,2-3-1 16,-1 2-5-16,3 4 5 0,-2-4-10 0,1 2 10 15,4 2-7-15,1-2-1 0,-6-2-2 0,5 2 1 16,0 2-1-16,-6-2-3 0,1 0 0 0,-1 1-4 15,0-1-19-15,0 3-18 0,0-3-22 0,-2 0-22 16,2 1-29-16,-3 1-30 0,1 0-41 0,-2 0-41 16,2-2-56-16,-4-2-231 0,2 0-554 0,4 0 245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1:28.0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15 137 0,'0'0'145'0,"0"0"-5"0,0 0-8 0,0 0-8 16,0 0-2-16,11-8-10 0,-11 8-2 0,0 0-6 15,0 0-3-15,0 0-6 0,0 0-4 0,0 0 3 16,0 0-9-16,0 0-2 0,0 0-1 0,0 0 0 15,0 0-7-15,0 0 1 0,0 0-3 0,0 0 1 16,0 0-4-16,4-8-8 0,-4 8 4 0,0 0-4 16,0 0-2-16,0 0-7 0,0 0-7 0,0 0-4 15,0 0-7-15,0 0-1 0,0 0-4 0,0 0-5 16,0 0-5-16,0 0 3 0,0 0-3 0,0 0-4 16,0 0-2-16,0 0 0 0,0 0-2 0,0 0 2 15,0 0-8-15,0 26 7 0,0-26-4 0,0 0-1 16,5 11 4-16,-5-11-1 0,0 9 0 0,0-9-1 0,3 9 1 15,-3-9-2-15,4 13 2 0,-4-13-1 16,5 11 2-16,-5-11-2 0,4 13 0 0,-1-8 1 16,-3-5-2-16,0 12 0 0,0-12-1 0,6 11 2 15,-6-11-5-15,2 12 6 0,-2-12-7 0,1 13 1 0,-1-13 1 16,0 11 1-16,0-11-2 0,3 14-1 0,-3-14 2 16,2 13 0-16,-2-13-1 0,0 15 2 15,0-15-1-15,0 9-2 0,0-9 0 0,0 0 4 0,0 18-6 16,0-18 4-16,1 14-3 0,-1-14 0 0,-1 14 2 15,1-14 1-15,0 14-4 0,0-14 3 0,0 14 0 16,0-14-2-16,0 12 1 0,0-12-1 0,0 0 1 16,0 17 1-16,0-17 0 0,0 16 1 0,0-16-4 15,0 17 4-15,0-17-5 0,0 12-7 0,0-12 1 16,0 17 3-16,0-17 0 0,-2 14-2 0,2-14 3 16,0 17 1-16,0-17 0 0,0 14 1 0,0-14 2 15,-3 13-2-15,3-13 0 0,-1 17 0 0,1-17 3 16,0 13-3-16,0-13 4 0,1 12 3 0,-1-12-2 15,0 11-1-15,0-11-2 0,0 14 3 0,0-14-2 16,0 10 1-16,0-10 0 0,0 13-1 0,0-13-2 16,0 0 0-16,3 16 4 0,-3-16-1 0,0 12 3 15,0-12-4-15,0 12-2 0,0-12 2 0,0 12-4 16,0-12 5-16,2 12-5 0,-2-12 6 0,0 11-3 16,0-11-1-16,1 13 1 0,-1-13 0 0,0 11 0 0,0-11-3 15,5 17 2-15,-5-17 4 0,0 14-4 16,0-14 5-16,3 11-4 0,-3-11 2 0,3 10 1 15,-3-10 2-15,6 14-5 0,-5-8 3 0,-1-6-1 16,3 11 0-16,-3-11 2 0,3 14 1 0,-3-14-4 0,6 11 3 16,-6-11-3-16,2 13 9 0,-2-13-8 15,2 15-1-15,3-8 10 0,-5-7-14 0,0 11 2 16,0-11 1-16,0 0 2 0,1 18-5 0,-1-18 2 0,0 13 0 16,0-13 1-16,0 13-1 0,0-13 1 0,-1 12-1 15,1-12 4-15,0 12-5 0,0-12 0 0,0 12 1 16,0-12 1-16,0 13-4 0,0-13 4 15,0 11 0-15,0-11-1 0,0 13 0 0,0-13 3 0,0 0 1 16,0 13 2-16,0-13-3 0,1 12-2 0,-1-12 0 16,0 11-1-16,0-11-2 0,0 0 3 0,0 11 3 15,0-11-6-15,3 12 5 0,-3-12-4 0,0 0 7 16,0 18-5-16,0-18 3 0,-3 14-6 0,3-14 2 16,0 11-2-16,0-11-3 0,0 0 8 0,-1 17-4 15,1-17-2-15,-2 11 5 0,2-11-4 0,2 10 3 16,-2-10 2-16,0 14-4 0,0-14 5 0,-2 13-2 15,2-13 0-15,0 0-3 0,0 0 1 0,2 18 3 16,-2-18-5-16,0 12-2 0,0-12 4 0,0 13-1 16,0-13 1-16,0 0 3 0,1 13-2 0,-1-13-6 15,3 15 2-15,-3-15 3 0,0 14 0 0,0-14 1 16,3 10 0-16,-3-10 0 0,2 12-1 0,-2-12-1 16,3 16 0-16,-3-16 5 0,1 15-5 0,-1-15 2 15,2 17 1-15,-2-10-5 0,0-7 6 0,0 13-1 16,0-13-1-16,3 11 0 0,-3-11 0 0,0 17 1 15,0-17 0-15,1 9 1 0,-1-9 0 0,2 11-3 16,-2-11 2-16,0 0-1 0,0 15 2 0,0-15-3 16,0 13 3-16,0-13 4 0,0 0-5 0,0 14 3 15,0-14-3-15,0 11 1 0,0-11 1 0,0 0 0 0,0 14-5 16,0-14 0-16,0 0 1 0,0 13 4 0,0-13-1 16,-2 9 0-16,2-9-3 0,0 0 2 15,-4 16-1-15,4-16 1 0,0 11 0 0,0-11-1 16,0 0 2-16,-2 14-2 0,2-14 0 0,0 0 2 0,-1 13-3 15,1-13 1-15,0 0-2 0,-5 11 2 0,5-11 7 16,0 0-11-16,0 0 3 0,0 13 1 0,0-13 1 16,0 0-2-16,-3 11 0 0,3-11-1 0,0 0 3 15,-3 12-3-15,3-12 2 0,0 0-1 0,-3 9-4 16,3-9 5-16,0 0 2 0,0 0-3 0,-4 11 13 16,4-11-12-16,0 0-1 0,-1 11-2 0,1-11 4 15,0 0-2-15,0 0 0 0,-2 13-3 0,2-13 6 16,0 0 9-16,0 13-17 0,0-13 2 0,-6 8-2 15,6-8 8-15,0 0-5 0,0 14 1 0,0-14 0 16,0 0 0-16,-3 9 4 0,3-9-3 0,0 0-3 16,-1 9 5-16,1-9 2 0,0 0 6 0,-2 14-13 15,2-14 1-15,0 0 0 0,-1 14 8 0,1-14-7 16,0 0-1-16,0 12 9 0,0-12-10 0,0 0 4 16,1 9 2-16,-1-9-4 0,0 0 0 0,2 11 0 15,-2-11 2-15,0 0-1 0,1 10-4 0,-1-10 5 16,0 0-2-16,3 10 4 0,-3-10-1 0,0 0 3 15,0 0 0-15,0 14-5 0,0-14-1 0,0 0 2 16,0 0-1-16,0 0 8 0,0 10-9 0,0-10 0 0,0 0 3 16,0 0-5-16,0 0 1 0,0 0 3 0,0 0-4 15,-3 14 3-15,3-14 3 0,0 0-5 16,0 0 3-16,0 0-10 0,0 0-3 0,0 0-14 16,0 0-16-16,0 0-25 0,0 0-38 0,-16 1-50 0,16-1-55 15,0 0-74-15,-20-18-237 0,13 5-563 0,-5-2 249 16</inkml:trace>
  <inkml:trace contextRef="#ctx0" brushRef="#br0" timeOffset="70388.3621">-6063 157 70 0,'0'0'138'0,"-9"-6"-10"15,9 6-13-15,0 0-11 0,0 0-7 0,0 0-7 16,0 0-2-16,0 0-13 0,0 0 3 0,0 0-8 15,0 0-4-15,0 0-7 0,0 0-1 0,0 0-3 16,0 0-5-16,0 0-2 0,0 0-4 0,0 0 0 16,0 0-2-16,0 0-4 0,0 0-5 0,0 0-2 15,0 0 1-15,0 0-7 0,0 0-1 0,0 0-6 16,0 0 8-16,0 0-9 0,0 0 2 0,22-16-3 16,-22 16-1-16,10-1-1 0,-10 1-2 0,0 0-2 15,17-3 2-15,-17 3-2 0,12-1-3 0,-12 1-4 16,15-3 10-16,-15 3-6 0,13 0 0 0,-13 0-4 15,18-1 0-15,-18 1 6 0,19-2-4 0,-7 1-2 16,-12 1-1-16,21-3 2 0,-9 2-3 0,3 0 0 16,0 1 1-16,0 0-1 0,0 0 1 0,-15 0-2 15,24-3 3-15,-8 3-2 0,-1-2 3 0,0 2-2 0,-3-5 1 16,1 2-6-16,2 2 6 0,-3 1-1 0,-12 0-2 16,25-2-2-16,-13 0 1 0,-1 2-1 0,-11 0 3 15,22-2-1-15,-22 2-1 0,20-2 5 0,-12 2-5 16,4-1 4-16,-12 1-1 0,18 0-4 0,-18 0 7 15,18-2-4-15,-7 1 1 0,-11 1-2 0,15-1 3 16,-15 1-3-16,13 2-3 0,-13-2 5 0,18 0-1 16,-18 0-4-16,16-1 5 0,-16 1-7 0,18 0 6 15,-18 0-1-15,17 3 0 0,-17-3-1 0,16 0 0 16,-9 1-1-16,-7-1 3 0,17 2-2 0,-7 0 4 16,-10-2 3-16,18 2-5 0,-18-2 0 0,17 1-2 15,-7-1 1-15,5 1 1 0,-15-1-2 0,19 1-1 16,-4 2 1-16,-3-3 4 0,5 1-1 0,-3-2-2 0,1 2-1 15,0-1 1-15,0 0 1 0,2 4-3 16,-2-4 1-16,-4 1 0 0,-11-1-1 0,23 0 11 0,-11 1-13 16,3-1 2-16,-3 0-4 0,-12 0 4 15,19 3-1-15,-19-3 1 0,21-3 2 0,-11 3 0 0,-10 0-4 16,20 0-2-16,-20 0 4 0,15 0 5 0,-15 0-3 16,15 0-4-16,-15 0 1 0,19 0 1 0,-7 0 2 15,-12 0-1-15,25-1-1 0,-16 1 5 0,-9 0-3 16,21 0-2-16,-9 0 2 0,3 1 0 0,3-1-4 15,-5 0 4-15,5 3-3 0,-3-3 1 0,0 0 4 16,1 0-3-16,1 0 2 0,-1-3 1 0,1 6-4 16,-4-6 1-16,2 6 1 0,1-6 0 0,1 6-1 15,-7-3 3-15,2 2-5 0,-12-2 4 0,21 0-2 0,-12 0 2 16,-9 0 1-16,24 0 1 0,-17 0-3 16,-7 0-3-16,21 3-2 0,-9-3 5 0,-12 0-6 15,16-3 5-15,-16 3-4 0,17 0 6 0,-8-1-6 0,-9 1 2 16,18 0-1-16,-18 0 3 0,15-4-2 0,-15 4-1 15,17-1 3-15,-9-4-1 0,-8 5 2 0,21-1-4 16,-12 1 6-16,-9 0 0 0,22 0-6 0,-22 0 3 16,21 0 0-16,-9 0 2 0,-12 0-3 0,22 0 3 15,-8 1-5-15,-14-1 2 0,21-1 1 0,-3 1 0 16,-5 0 1-16,3 0 0 0,-4 5-6 0,5-5 4 16,-1 1 1-16,-2-1 1 0,2 1 0 0,-1 2-3 15,-5-2-6-15,7-1 5 0,-8 1 0 0,7 2 1 16,-16-3 1-16,22-3-2 0,-10 3-3 0,0-1 4 15,-12 1 0-15,26 1-2 0,-16-1 1 0,3 4 1 16,-1-4-1-16,5 0 0 0,-17 0-2 0,19 0 4 16,-5 0-4-16,1-1 7 0,-15 1-5 0,23 0 1 15,-11 0-2-15,2 1 5 0,-7 1-4 0,-7-2 2 16,23 0-2-16,-13 0 5 0,-10 0-3 0,21-2-2 16,-8 2 4-16,-2-1-1 0,2-2 2 0,-13 3 1 15,21 3-1-15,-8-2-5 0,-2-1 3 0,-1 2 5 0,5-1-3 16,-15-1-2-16,23 0-1 0,-10 3 4 0,3-2 2 15,-4-1-5-15,0 0-3 0,0 2 4 16,5-2-3-16,-4 1-2 0,2 0 7 0,1 1 1 0,-2-2-9 16,-1 2 9-16,1-2 2 0,-2 0-4 0,0 5-4 15,-2-5 9-15,3 0-8 0,-13 0-2 0,20 0 2 16,-8 2-2-16,-12-2 2 0,21 0 3 0,-9 1-2 16,-12-1 0-16,20-1 4 0,-8 1-5 0,-12 0-1 15,23 0-1-15,-13 0 1 0,-10 0 6 0,23 0-6 16,-13 1 1-16,2-1-1 0,-12 0 6 0,24-1-6 15,-12 1 6-15,1 0-4 0,-4 1 5 0,5-1-6 16,2 0 4-16,-16 0-7 0,22 0 3 0,-11 0 3 16,1 0 1-16,-12 0-5 0,21 3 5 0,-10-2-6 15,-11-1 5-15,17 0 1 0,-5-1-2 0,-12 1-2 16,21 0 2-16,-21 0-3 0,16 0 3 0,-4 0 0 16,-12 0 0-16,19-3-2 0,-19 3 1 0,20 0-1 15,-7 0-2-15,-13 0-1 0,20 0 3 0,-20 0 1 0,19 0-1 16,-12-3 1-16,5 3 1 0,-12 0-3 0,23 0 3 15,-13-2 2-15,-10 2 0 0,20 0-9 16,-11-3 7-16,-9 3-1 0,19-2-2 0,-19 2 2 0,21 0 0 16,-9-2-2-16,-12 2 1 0,16-1-1 0,-7-2 8 15,2 2-8-15,-11 1 6 0,22 0-4 0,-12-3 7 16,2 2-6-16,-12 1 2 0,21-2-2 0,-9 1 3 16,-12 1-1-16,27-3-2 0,-18 3 2 0,-9 0-1 15,19-1 2-15,-8 2 0 0,2-1-2 0,-13 0-3 16,19-1 1-16,-19 1 1 0,20-1 3 0,-11 1-3 15,-9 0 2-15,19 0-2 0,-19 0 0 0,17-4 2 16,-17 4-2-16,16 0-1 0,-16 0 0 0,16-1 0 16,-16 1-1-16,15 0 6 0,-15 0-3 0,14 0-3 0,-14 0 6 15,16-4-6-15,-5 3 3 0,-11 1-1 0,16 0-1 16,-16 0 1-16,19 0-5 0,-19 0 5 0,18 0-2 16,-7 1 5-16,-11-1-1 0,16-1-2 15,-16 1-2-15,20 1 1 0,-12-1 1 0,6 4 0 0,-14-4 0 16,19 0 3-16,-8 0-7 0,-11 0 9 15,19 0-7-15,-10 0-1 0,4 1-2 0,-13-1 9 16,20-1-3-16,-10 2-4 0,2 0 4 0,-1 2 2 0,-11-3-1 16,22 1-2-16,-9-2 1 0,-13 1-1 0,20-3 1 15,-8 6 3-15,1-2-4 0,-2 0-1 0,-11-1 2 16,25-1-1-16,-15 2-4 0,-1 2 6 0,-9-3-3 16,23 1 4-16,-7 1 0 0,-16-2-3 0,20 0-3 15,-10 0 1-15,2 1 3 0,-12-1 0 0,19 3-3 16,-2-6 13-16,-4 7-11 0,-4-4-6 0,5 3 3 15,-1-2-1-15,-1 1-1 0,-12-2 1 0,21 0-2 16,-9 2 2-16,-2 1-7 0,-10-3 9 0,25 0-5 16,-14 0-1-16,-2 2 1 0,7-2-2 0,-2-2 2 0,2 2 0 15,-4-3 3-15,1 6 0 0,-13-3-1 0,23 0 1 16,-13-3-2-16,4 3 0 0,-2 3 1 16,-12-3-3-16,19 2-1 0,-6-2 9 0,-4 0-10 0,-9 0 5 15,24 0 2-15,-12 0 1 0,-1 0-1 0,2 2 1 16,-13-2-5-16,19 1-1 0,-7-1 1 0,2 3-4 15,-1-3 5-15,4 1-4 0,-5-1-1 16,4 0 4-16,-3 0 0 0,4 0-3 0,-5 0-2 0,-12 0 2 16,22 4-3-16,-9-4-1 0,4 0-4 0,-7 0 2 15,2 2 5-15,2-2 3 0,-1 1-9 0,-13-1 5 16,25-1-2-16,-11-1 3 0,1 2 0 0,-5 0 3 16,4 0 2-16,-1 0 0 0,-13 0 0 0,25 0 4 15,-14 0-1-15,1 0 2 0,-12 0-6 0,25 0 1 16,-14 0 0-16,5 0-1 0,0-4 4 0,1 4 2 15,-5-1-5-15,4 1 7 0,-16 0-3 0,26-3-2 16,-16 3 7-16,6-1-3 0,-2 1-6 0,1-2 0 16,1 2 1-16,-16 0 4 0,24 0 2 0,-12 0 5 15,1 0-6-15,1 0-3 0,4-2 3 0,-11 4 0 0,-7-2 0 16,22-5 1-16,-8 3-1 0,-2 4-1 16,1-2 4-16,-13 0-5 0,20-4 4 0,-7 4 1 0,-13 0 2 15,19-1 0-15,-5-2-7 0,-2 3 2 0,-12 0-4 16,21 0 5-16,-21 0-4 0,21 0 8 0,-11 0-10 15,-10 0 13-15,16 0-5 0,-5-1-5 16,-11 1 4-16,19 0 1 0,-10-3-2 0,-9 3-2 0,17 0 2 16,-17 0-2-16,16 0 7 0,-4-1-6 0,-12 1 1 15,19 0 3-15,-19 0-3 0,20 1-2 0,-13-1 0 16,-7 0-1-16,17-1 7 0,-17 1-4 0,16 0-1 16,-16 0 3-16,16 0-2 0,-7-2-2 0,-9 2 2 15,17 2 1-15,-17-2-2 0,19-2-1 0,-19 2-5 16,14 0 10-16,-3-1-7 0,-11 1 6 0,17-3-3 15,-17 3 5-15,19-1-5 0,-19 1 1 0,20 0-4 16,-13-1 11-16,-7 1-7 0,19-4-2 0,-19 4 4 16,15-1-1-16,-4 1-4 0,-11 0 1 0,19-4 5 0,-8 3-2 15,-11 1 1-15,16-3-2 0,-16 3-1 16,19 3 1-16,-19-3-3 0,15-3 13 0,-15 3-10 16,18 0-1-16,-18 0-4 0,15 0 7 0,-15 0 1 0,17 0-2 15,-17 0-8-15,16-1 6 0,-7 0 0 0,-9 1 3 16,16 1-3-16,-16-1 1 0,14 0 0 15,-14 0 6-15,16 0-6 0,-16 0 3 0,17 0-10 0,-17 0 11 16,14 0-4-16,-14 0 2 0,15-1-1 0,-15 1 2 16,17-1-1-16,-17 1-9 0,12 0 10 0,-12 0-2 15,16-2-2-15,-16 2 0 0,20 0 2 0,-12 2-2 16,-8-2 1-16,18-2-1 0,-18 2 6 0,18 0-6 16,-7 0 5-16,-11 0-5 0,19-2 0 0,-7 2 0 15,-12 0-3-15,18-3 1 0,-9 1-2 0,-9 2 7 0,19 0 0 16,-5 0 0-16,-14 0-9 0,19 0 6 15,-19 0-2-15,19-1 1 0,-19 1-1 0,20 0 4 16,-14-4-4-16,-6 4 2 0,19 3-3 0,-19-3 6 16,17 0-6-16,-17 0 11 0,19-3-6 0,-19 3-1 15,15-3-2-15,-15 3-1 0,18-1 2 0,-18 1-4 16,13-3 6-16,-13 3 3 0,12-3-1 0,-12 3-7 16,20 0-1-16,-20 0 7 0,16-2-1 0,-6-2-4 0,-10 4-1 15,18-1 11-15,-18 1-5 0,17-2-1 0,-10 0-3 16,-7 2-1-16,20 2 1 0,-9-4 5 15,-11 2-6-15,18-4 6 0,-6 4-7 0,0-2 8 0,3 2-13 16,-15 0 17-16,21-4-14 0,-11 4 9 0,2-3-4 16,-12 3-1-16,24-1 1 0,-12-2-1 0,0 3-3 15,-12 0 6-15,22-3-6 0,-10-2 4 0,-12 5-2 16,20 0-3-16,-8 0 4 0,-12 0 1 0,18-1-3 16,-18 1 5-16,22-3-1 0,-13 3 5 0,-9 0-7 15,18-2-3-15,-11-2 1 0,4 1 8 0,-11 3-3 0,18-3 4 16,-18 3-9-16,18 0 5 0,-18 0-2 15,14-5 2-15,-14 5-6 0,18-2 5 0,-10 1-2 16,-8 1 2-16,18 0-8 0,-11-4 4 0,-7 4 3 0,20-4 9 16,-20 4-11-16,13-3 2 0,-13 3-1 0,16-2 4 15,-7 0-9-15,-9 2-1 0,15-4 6 16,-15 4-1-16,18-4 10 0,-12-1-4 0,-6 5-6 0,21-2 1 16,-14 1 0-16,-7 1-4 0,21-4 2 0,-15 2 2 15,8-2-3-15,-5 0 1 0,-9 4 4 0,21-3 1 16,-10 1-6-16,1 0 6 0,0 1 2 0,-1 0-8 15,2 0-2-15,2 1 5 0,-4-4-13 0,2 0 14 16,0 2-3-16,4 1 2 0,-7-2-2 0,7 0 2 16,-7 3-2-16,4-4 7 0,0 3-8 0,3-1 0 15,-2 2 3-15,3-2-3 0,-6-1-1 0,4 0 9 16,-3 3-4-16,1-3 4 0,2 3-6 0,-16 0-2 16,21 0 3-16,-12 0-1 0,3 0 2 0,-12 0 1 15,19 0 0-15,-19 0-1 0,20 0 2 0,-8 0-6 16,-12 0 3-16,16-2 3 0,-16 2-5 0,18 2 6 0,-18-2-2 15,15 0-3-15,-15 0-3 0,18-2 7 16,-9-1-5-16,-9 3 1 0,16-1 1 0,-16 1 6 0,15 0-5 16,-15 0 0-16,15 0 2 0,-15 0-1 15,16 0 1-15,-16 0-2 0,17-4-5 0,-7 4 5 16,-10 0 0-16,17-1 3 0,-17 1 2 0,16 0-2 0,-16 0-3 16,18 1 2-16,-6-1-2 0,-12 0 4 0,19-1 2 15,-8 2-1-15,-11-1 0 0,18-1-1 0,-6 2 0 16,-12-1 3-16,23-1 0 0,-12 2 2 0,2-1-5 15,-1 0-1-15,-12 0-4 0,21 0 10 0,-5 0-3 16,-7 0 1-16,-9 0-3 0,20-1 0 0,-10 2-1 16,-10-1 2-16,21-1 3 0,-21 1 3 0,20 1 0 15,-12 2 2-15,-8-3-5 0,20 0 4 0,-20 0-5 16,19-3 2-16,-10 3-3 0,-9 0 4 0,18-1-1 16,-9 2-1-16,-9-1-6 0,16 4 8 0,-7-4-8 0,-9 0 6 15,15 1-2-15,-4 2-3 0,-11-3-3 0,15 0 6 16,-15 0-6-16,16 2 6 0,-7 3-1 15,-9-5-2-15,18 0 0 0,-18 0-5 0,16 1 1 16,-5 2 7-16,-11-3-1 0,15 5 1 0,-8-2-6 0,-7-3 5 16,18 3-5-16,-9-3-1 0,-9 0-3 0,18 4 7 15,-11-3-4-15,-7-1 3 0,18 4 0 16,-9-2 2-16,-9-2-3 0,15 0-2 0,-4 0-4 0,-11 0 9 16,20 5-5-16,-12-4 4 0,2 0 0 0,-10-1-2 15,20 6-1-15,-20-6 2 0,16-2-2 0,-5 5 3 16,-3 0-4-16,-8-3 7 0,21 3-3 0,-9-1 2 15,-3 1-3-15,2 0-1 0,-11-3 2 0,16 3-6 16,-4-3 3-16,-12 0 3 0,19 5-4 0,-8-4 5 16,-11-1-6-16,16 1 4 0,-5 2 1 0,-2 0-6 15,-9-3 5-15,19 2 2 0,-12 0-5 0,-7-2 0 16,18-2 4-16,-9 4-4 0,-9-2 1 0,15 3 6 16,-15-3-6-16,15-2-1 0,-15 2 7 0,14 0-2 0,-14 0-3 15,14 2-1-15,-14-2 0 0,14 0 2 16,-14 0-5-16,13-3 4 0,-13 3 2 0,14 1-1 15,-14-1 0-15,15-1 3 0,-15 1-5 0,16 1-1 0,-16-1 1 16,15 0 6-16,-15 0-8 0,18-3 4 0,-18 3 0 16,15 0-1-16,-15 0 0 0,16 0 0 0,-16 0-2 15,17 0 0-15,-8-2 2 0,-9 2 0 16,17-3-1-16,-17 3 0 0,15 0 1 0,-15 0-1 0,15-1 0 16,-15 1 2-16,17-3-1 0,-17 3-3 0,15-1 4 15,-15 1-2-15,19-1 0 0,-19 1 0 0,18-4 4 16,-11 1-5-16,-7 3 3 0,17-3 1 0,-17 3-4 15,18-1-2-15,-18 1 2 0,13 0 2 0,-3-4-1 16,-10 4 2-16,17 0-3 0,-17 0 0 0,19-3-1 16,-10 3 3-16,-9 0-6 0,20 1 10 0,-10-1-2 15,-10 0-3-15,16 2 0 0,-5 0 0 0,-11-2-2 16,16-4-1-16,-16 4-2 0,18 0 3 0,-18 0 2 16,15-1 2-16,-15 1-2 0,14-3 4 0,-14 3-2 0,13 0-1 15,-13 0 0-15,12 3 3 0,-12-3-4 0,0 0-2 16,18 0-1-16,-18 0 5 0,0 0-4 15,16-3 5-15,-16 3-7 0,14 3 5 0,-14-3-1 0,15 3 5 16,-8 1-6-16,-7-4 3 0,15 0-5 0,-15 0 2 16,13 4 1-16,-13-4 0 0,18 0-1 0,-18 0 2 15,15 3 0-15,-6-3 4 0,-9 0-7 0,14 0 6 16,-14 0-5-16,17 5 4 0,-8-4-7 0,-9-1 6 16,17 1 2-16,-17-1-5 0,16 3 1 0,-7-3 1 15,-9 0-3-15,14 3 2 0,-14-3 1 0,14-3-1 16,-14 3 3-16,15 7-3 0,-15-7-2 0,17 0 4 15,-17 0-2-15,16 0 6 0,-16 0-3 0,15-2 3 16,-15 2-3-16,16 0 5 0,-16 0-8 0,12-2 6 16,-12 2-1-16,14-3-4 0,-14 3 1 0,0 0 5 15,18 0-5-15,-18 0 3 0,15-3-4 0,-15 3 4 16,15 0-6-16,-15 0 6 0,14 0-6 0,-14 0 3 16,18-1-2-16,-18 1 2 0,15 0 1 0,-15 0 3 0,18 0-5 15,-9-1 0-15,-9 1 0 0,15-1-2 0,-15 1 0 16,15 1 4-16,-15-1-1 0,16-1 1 15,-16 1-1-15,15 1-1 0,-4-1-1 0,-11 0 3 0,15 0 1 16,-15 0 0-16,19-5-3 0,-19 5-2 0,15 0 1 16,-15 0 8-16,18 4-5 0,-18-4 1 0,15 0 0 15,-5 1 0-15,-10-1 1 0,15-5 4 0,-15 5-1 16,14 0 1-16,-14 0-2 0,14 0 0 0,-14 0-1 16,0 0 2-16,18 0-2 0,-18 0 2 0,14 0-1 15,-14 0 2-15,13 0-7 0,-13 0 8 0,12-2-7 16,-12 2 2-16,0 0 1 0,20 0-4 0,-20 0 2 15,11 0-1-15,-11 0-4 0,14-1 5 0,-14 1-2 16,0 0 1-16,16 0-2 0,-16 0 4 0,12 0-3 16,-12 0 1-16,14 0 1 0,-14 0-2 0,9-6 0 15,-9 6-2-15,0 0 2 0,19 0-1 0,-19 0 2 16,16-4 0-16,-16 4 0 0,9-1-3 0,-9 1-1 0,14-4 4 16,-14 4 0-16,12-4 0 0,-12 4-2 0,13 0-1 15,-13 0-1-15,0 0 3 0,14-2-1 0,-14 2 0 16,0 0 0-16,16 0 2 0,-16 0-8 15,0 0 4-15,19-1 4 0,-19 1 0 0,11-1-2 0,-11 1-1 16,13-1 0-16,-13 1 0 0,0 0 2 0,17 0-1 16,-17 0 2-16,14 0 2 0,-14 0-3 15,0 0 2-15,17-4-7 0,-17 4 3 0,10 0 3 0,-10 0-1 16,0 0-2-16,15-4-2 0,-15 4 4 0,12 0 3 16,-12 0-5-16,0 0 1 0,14-3 2 0,-14 3 2 15,13 0-2-15,-13 0 2 0,0 0 0 0,19 0-4 16,-19 0 1-16,14-4-1 0,-4 4-1 0,-10 0 0 15,14-2 1-15,-14 2 0 0,16 0-2 0,-16 0 5 16,11-4-3-16,-11 4 2 0,16 3-1 0,-16-3-1 16,15 0 1-16,-15 0-1 0,13 0-1 0,-13 0 1 15,14-3 0-15,-14 3 1 0,13 0-2 0,-13 0 4 16,12-1-5-16,-12 1-1 0,0 0-1 0,19 1 2 0,-19-1 5 16,14 0-5-16,-14 0 2 0,0 0-3 0,19-1 1 15,-19 1-1-15,14 0 6 0,-14 0-3 0,13 0-1 16,-13 0-2-16,12 1 1 0,-12-1 1 15,15 3-2-15,-15-3 2 0,12 0 2 0,-12 0-1 0,13 0-2 16,-13 0 5-16,11 1-1 0,-11-1-3 0,0 0 1 16,18-1-3-16,-18 1 1 0,13 1 0 0,-13-1 0 15,13 2 1-15,-13-2 0 0,15 4 0 0,-15-4 0 16,17 0 1-16,-8 1-1 0,-9-1-2 0,15 4 1 16,-5-4 3-16,-10 0 0 0,15 2-1 0,-15-2-4 15,16 0 1-15,-7 4 2 0,-9-4-1 0,18 1 1 16,-18-1 6-16,15 0-9 0,-15 0 2 0,15 2 2 15,-15-2-2-15,16 2 2 0,-8 0 2 0,-8-2-4 16,15 3 4-16,-15-3-4 0,15 3 0 0,-15-3 1 16,13 0 0-16,-13 0-1 0,17 0 6 0,-17 0-4 15,15 1 0-15,-15-1 0 0,17 0 2 0,-17 0-4 16,15 0 3-16,-7 2-4 0,-8-2 4 0,15 5-2 0,-15-5-1 16,16 3 1-16,-16-3 2 0,15 0-1 0,-15 0 1 15,13 1-6-15,-13-1 7 0,14 2-2 0,-14-2-2 16,13 0 1-16,-13 0 3 0,0 0-3 0,20 0 0 15,-13 0 0-15,-7 0 1 0,12 4 0 0,-12-4-1 16,0 0-2-16,19 1 2 0,-19-1-3 0,9 2 3 16,-9-2 0-16,14 2 3 0,-14-2-4 0,13 1 5 15,-13-1-4-15,12 0 4 0,-12 0-5 0,14 0 1 16,-14 0-1-16,0 0 3 0,17 3-3 0,-17-3 4 16,14 0-1-16,-14 0 5 0,13 0 0 0,-13 0 1 15,0 0 1-15,20-3 0 0,-20 3-1 0,9-3 2 16,-9 3 2-16,0 0 3 0,13-1-7 0,-13 1 2 15,14-1 0-15,-14 1-2 0,0 0 0 0,17 0-4 16,-17 0 1-16,14 0 1 0,-14 0 0 0,13 0-2 16,-13 0 0-16,12 1 0 0,-12-1 0 0,15 1-1 15,-15-1 3-15,14-1-3 0,-14 1-3 0,11-1 5 16,-11 1 1-16,0 0-3 0,15 1 3 0,-15-1-2 16,0 0-1-16,15 1 1 0,-15-1-3 0,0 0 0 0,17-1-1 15,-17 1 2-15,0 0 2 0,13 0-5 0,-13 0 3 16,14-1-2-16,-14 1 1 0,13 2 1 15,-4 0-3-15,-9-2 4 0,0 0-3 0,21 0 4 16,-21 0-2-16,16 4-1 0,-8-4 1 0,-8 0-2 16,19 2 2-16,-19-2 1 0,15-5-6 0,-15 5 3 0,18-1 0 15,-9-1 0-15,-9 2-3 0,12-2 3 0,-12 2 0 16,15 0 2-16,-15 0-4 0,13 0 5 0,-13 0-4 16,13 0 1-16,-13 0 0 0,14-5 2 0,-14 5-2 15,10 0-2-15,-10 0 0 0,14-2-2 0,-14 2 5 16,0 0 2-16,19 0-3 0,-19 0 3 0,12-1-5 15,-12 1 1-15,11 1 3 0,-11-1-2 0,0 0 1 16,20-1-1-16,-20 1-3 0,14 1 4 0,-14-1 1 16,12 0-2-16,-12 0 0 0,0 0 2 0,16-1-4 15,-16 1 5-15,0 0-3 0,17 1-1 0,-17-1 1 16,13-4 1-16,-13 4-4 0,10 4 3 0,-10-4 0 16,0 0-2-16,15 0 1 0,-15 0 4 0,14 0-1 15,-14 0-2-15,12-4-2 0,-12 4 1 0,0 0 2 16,15 0-1-16,-15 0 0 0,12-1-2 0,-12 1-2 15,13-2 7-15,-13 2-4 0,13-2 2 0,-13 2 0 16,0 0 0-16,15 0-3 0,-15 0 0 0,0 0 3 0,14-2-2 16,-14 2 2-16,0 0-1 0,15-4 1 0,-15 4-3 15,0 0 4-15,0 0-2 0,16 0-2 0,-16 0 1 16,0 0 1-16,0 0 0 0,13-1 0 0,-13 1-3 16,0 0 7-16,0 0-4 0,15 0-1 0,-15 0 1 15,8 5 3-15,-8-5-7 0,12 4 3 0,-12-4 3 16,0 0 1-16,15 2 1 0,-15-2-5 15,12 1-2-15,-12-1-1 0,13 4 5 0,-13-4 0 0,12 7 1 16,-12-7-2-16,13 1 0 0,-13-1-1 0,12 3-1 16,-12-3 3-16,14 1-2 0,-14-1-2 0,13 3 4 15,-13-3 1-15,0 0-1 0,15 0-1 0,-15 0 1 16,14 5-2-16,-14-5 2 0,11 3-1 0,-11-3 2 16,0 0-3-16,14 3 2 0,-14-3 1 0,7 4 0 15,-7-4-1-15,0 0 3 0,12 1-6 0,-12-1 0 16,0 0 16-16,0 0-14 0,14 0 0 0,-14 0 0 0,0 0 0 15,0 0-1-15,13 2-1 0,-13-2 1 16,0 0 2-16,0 0-3 0,15 0 4 0,-15 0 0 0,0 0-4 16,0 0-1-16,18 0 2 0,-18 0 2 0,0 0 0 15,10 0-2-15,-10 0 1 0,11 1 1 16,-11-1-1-16,0 0 0 0,15 0 0 0,-15 0 1 16,0 0-2-16,16 0 5 0,-16 0-6 0,9 5 13 0,-9-5-14 15,13-1 1-15,-13 1-1 0,0 0 6 0,20 0-6 16,-20 0 1-16,15-1 1 0,-15 1 1 0,13 0 1 15,-13 0 1-15,14 0-2 0,-14 0-2 0,13-3 4 16,-13 3-2-16,0 0-3 0,16-1 2 0,-16 1 2 16,0 0 1-16,11 1-2 0,-11-1 1 0,0 0 1 15,13 0 1-15,-13 0-3 0,0 0 1 0,0 0 1 16,0 0-1-16,17-3 2 0,-17 3 2 0,0 0-3 16,0 0 1-16,9-5 0 0,-9 5-3 0,0 0 3 15,0 0-2-15,7-6 0 0,-7 6 4 0,0 0-4 16,0 0 2-16,11-3-2 0,-11 3 1 0,0 0-2 15,0 0 1-15,11-2-1 0,-11 2 4 0,0 0-3 16,0 0-1-16,0 0 0 0,0 0 2 0,14-4-4 16,-14 4 3-16,0 0-1 0,0 0 5 0,0 0-5 0,0 0 0 15,13-3 2-15,-13 3 1 0,0 0-1 16,0 0-1-16,0 0-4 0,0 0 2 0,14 0 2 16,-14 0 2-16,0 0 0 0,0 0 0 0,9-6 4 0,-9 6-1 15,0 0 3-15,0 0-3 0,0 0 3 0,0 0-2 16,12-3 3-16,-12 3-2 0,0 0 2 15,0 0 1-15,0 0-1 0,0 0 3 0,12-3 3 0,-12 3-4 16,0 0 0-16,0 0 2 0,0 0-3 0,0 0 0 16,0 0 1-16,0 0-2 0,0 0 2 0,0 0-1 15,0 0 2-15,0 0-4 0,14 0-3 0,-14 0 0 16,0 0-3-16,0 0 2 0,0 0-1 0,0 0-2 16,0 0 3-16,0 0-3 0,0 0-1 0,0 0-8 15,0 0-13-15,0 0-21 0,0 0-28 0,0 0-44 16,0 0-58-16,0 0-207 0,0 0-409 0,0 0 181 15</inkml:trace>
  <inkml:trace contextRef="#ctx0" brushRef="#br0" timeOffset="60060.9679">-9228 1918 87 0,'0'0'103'16,"0"0"-9"-16,0 0-11 0,0 0-6 0,0 0-9 16,0 0-3-16,0 0-7 0,0 0 6 0,0 0-16 15,0 0-3-15,0 0-1 0,0 0 1 0,0 0-8 16,0 0 5-16,0 0-2 0,0 0-1 0,0 0-2 15,0 0 2-15,0 0 6 0,0 0-5 0,0 0 1 16,0-14-1-16,0 14 4 0,0 0-1 0,0 0-4 16,0 0-2-16,0 0-3 0,0 0 2 0,0 0-4 15,0 0-3-15,0 0-1 0,0 0 2 0,0 0-2 16,0 0 1-16,0 0-2 0,0 0 2 0,0 0-1 16,0 0-1-16,0 0-1 0,0 0 4 0,0 0-1 15,0 0-1-15,0 0-1 0,0 0 5 0,0 0-6 16,0 0 3-16,0 0-8 0,0 0 5 0,0 0-3 15,0 0 0-15,7-14 1 0,-7 14-4 0,0 0-2 0,0 0 1 16,0 0 3-16,0 0-2 0,0 0-3 0,0 0 0 16,0 0-4-16,0 0-2 0,0 0 4 0,0 0-3 15,0 0-2-15,0 0-1 0,0 0 1 0,6-7 0 16,-6 7-4-16,0 0 0 0,0 0 0 0,0 0-1 16,0 0 1-16,0 0-2 0,0 0 2 0,0 0 0 15,0 0-3-15,0 0-1 0,15-4 1 0,-15 4-1 16,0 0-2-16,0 0 0 0,0 0 1 0,0 0 1 15,14 0-2-15,-14 0 3 0,0 0-3 0,0 0-1 16,0 0 3-16,17 4-3 0,-17-4 3 0,0 0 2 16,11 2-1-16,-11-2-3 0,0 0 0 0,0 0 2 15,0 0-4-15,16-2 7 0,-16 2-2 0,0 0 0 0,14 0-1 16,-14 0-1-16,0 0 1 0,18 0-1 16,-18 0 0-16,10 0 1 0,-10 0-2 0,16-5 1 15,-16 5 0-15,15 0-1 0,-15 0 1 0,15-2-2 0,-15 2-1 16,18-3 1-16,-18 3 1 0,12-3 3 0,-12 3-3 15,12-5-2-15,-12 5 4 0,9-3 0 16,-9 3-5-16,0 0 3 0,18 0 1 0,-18 0 1 16,0 0-5-16,10-3 2 0,-10 3 0 0,0 0-1 0,12-1 2 15,-12 1-2-15,0 0 5 0,0 0 0 0,0 0-2 16,15-3-3-16,-15 3-1 0,0 0 3 0,0 0-1 16,14 3 0-16,-14-3 3 0,0 0-2 0,12-3-1 15,-12 3 2-15,0 0 2 0,0 0-5 0,17 4 6 16,-17-4-6-16,0 0 2 0,12 2 0 0,-12-2 0 15,11 4-1-15,-11-4 0 0,12 1 5 0,-12-1-4 16,12 0 3-16,-12 0-7 0,0 0 6 0,19 0-3 16,-19 0-1-16,13 2 4 0,-13-2-4 0,15 0 1 15,-15 0 0-15,18 4 0 0,-10-4 5 0,-8 0-3 16,13 0 0-16,-13 0-2 0,17 1 1 0,-17-1 0 16,17 3 1-16,-17-3-1 0,12 1 2 0,-12-1-1 15,17-1 1-15,-17 1-5 0,16 0 6 0,-16 0-6 16,17-3 4-16,-17 3-2 0,16-1 1 0,-16 1 1 0,16 1 1 15,-5-1-1-15,-11 0-1 0,21-1 0 0,-21 1 5 16,16-2-5-16,-5 4-1 0,-11-2 1 16,17 0 4-16,-17 0-5 0,15 0 1 15,-15 0 0-15,14 0-2 0,-14 0 0 0,13 0 1 0,-13 0 1 0,0 0 3 16,18 0-3-16,-18 0-2 0,0 0 5 0,11-2-1 16,-11 2-2-16,0 0 0 0,16-2 0 0,-16 2-3 15,0 0 3-15,0 0-3 0,16 0 0 0,-16 0 1 16,0 0 4-16,17 0-1 0,-17 0 0 0,0 0-1 15,15 0 1-15,-15 0-1 0,13 2 1 0,-13-2-1 16,17 2 3-16,-17-2-3 0,17-2-1 0,-5 2 1 16,-12 0 0-16,21-2-5 0,-12 2 5 0,8 2-1 15,-5-2 5-15,-2 2-5 0,6-2 2 0,-5 0-2 16,1 4 1-16,0-3-1 0,0-1-1 0,-12 0 1 16,16 0 1-16,-4 0 3 0,0 1-3 0,-12-1-4 15,19-1 6-15,-10 2 0 0,-9-1-1 0,18 1-3 16,-18-1 2-16,15 0 2 0,-15 0-2 0,13 4-2 15,-13-4 4-15,12 0-1 0,-12 0 1 0,0 0-2 16,17 0 0-16,-17 0-2 0,12 0 2 0,-12 0-1 0,13 0 2 16,-13 0 0-16,15 0-3 0,-15 0 2 15,16 0 0-15,-16 0-3 0,15 0 3 0,-15 0 3 16,15 0-3-16,-15 0 3 0,17 0-4 0,-17 0 2 0,15 2 1 16,-6-1-4-16,-9-1 5 0,0 0-3 0,23-1 0 15,-15 2 0-15,-8-1-4 0,13 0 5 16,-13 0-3-16,14 0 1 0,-14 0-1 0,18 3 0 0,-18-3 0 15,13 0 2-15,-13 0-2 0,13 3 1 0,-13-3-4 16,14-2 5-16,-14 2 1 0,15 0 1 0,-15 0-3 16,15 0 1-16,-15 0-1 0,18-1 0 0,-8 2 2 15,-10-1-2-15,18 2-1 0,-6-2 3 0,-12 0-1 16,21 2 2-16,-9-2-1 0,1 3-2 0,-1-3 2 16,3-1-3-16,1 1-1 0,-2 1 1 15,1-1 1-15,-2 0 2 0,1 0 1 0,-3 3-3 0,4-2 2 16,-1-1 1-16,-2 2-2 0,-12-2 0 0,21-2 0 15,-9 2-1-15,-12 0 3 0,20 2-2 0,-11-2-1 16,3 0 2-16,-12 0 0 0,21 0-1 0,-9 1-2 16,-12-1 3-16,18 0-1 0,-8 0 1 0,1 3 0 15,-11-3-1-15,21-3-1 0,-9 6 3 0,-12-3-3 16,22-3 0-16,-10 3 2 0,1 0-3 0,2 3 2 16,-3-3 1-16,6 0-2 0,-7 1-2 0,-11-1 4 0,29-1-2 15,-14 1 3-15,-3-3-1 0,2 3-4 0,-2 3 0 16,-12-3 3-16,21 0-2 0,-7-3 4 15,0 3-4-15,-14 0-1 0,19 0 3 0,-7-1-2 0,-12 1-2 16,20 0 1-16,-20 0-2 0,19 0 2 0,-10-2 0 16,-9 2 0-16,19 0-3 0,-19 0 4 0,18-1-1 15,-18 1 2-15,17-3-1 0,-17 3-2 16,14 0 2-16,-14 0 0 0,15-1 1 0,-15 1 2 0,14-2-4 16,-14 2 2-16,16-4-3 0,-8 3 4 0,-8 1-1 15,16 0 0-15,-16 0-1 0,14-3 2 0,-14 3-3 16,0 0 3-16,19-1 0 0,-19 1 0 0,10 0 0 15,-10 0 0-15,0 0 0 0,17-2 1 0,-17 2-4 16,0 0 2-16,16-4 1 0,-16 4-3 0,11 0 1 16,-11 0 2-16,13-1-2 0,-13 1 2 0,15-1 2 15,-15 1-5-15,13 1 5 0,-13-1-5 0,18 1 0 16,-18-1 3-16,15 0 1 0,-15 0-1 0,15 0 0 16,-15 0-3-16,18 0 3 0,-18 0 0 0,18 4 2 15,-18-4-3-15,16-4 4 0,-16 4-4 0,15 0 2 16,-15 0-2-16,17 0 1 0,-17 0-2 0,15 0 3 15,-15 0 0-15,17 0-2 0,-17 0 2 0,15-1-1 16,-15 1 1-16,15-1 0 0,-15 1 0 0,17-1-2 16,-17 1 0-16,15-3 2 0,-15 3-3 0,13-1 2 15,-13 1 2-15,15-2-1 0,-15 2 2 0,12-2-4 16,-12 2-3-16,0 0 6 0,19-2-2 0,-19 2-2 16,12-1 2-16,-12 1-1 0,11-3 3 0,-11 3 1 0,0 0-5 15,17-4 2-15,-17 4-1 0,12-3 2 0,-12 3-4 16,0 0 4-16,17-1-1 0,-17 1-3 0,12-2 2 15,-12 2 2-15,0 0 1 0,18 0-3 0,-18 0 4 16,12 0-6-16,-12 0 0 0,13-4 3 0,-13 4 2 16,0 0-2-16,18 0-2 0,-18 0 4 0,13-1-3 15,-13 1 0-15,15-1 0 0,-15 1 1 0,11-2 0 16,-11 2-1-16,0 0 1 0,16 0 1 0,-16 0-1 16,9-3 0-16,-9 3-1 0,0 0 1 0,0 0 1 15,15 0 2-15,-15 0-3 0,0 0-3 0,13 0 3 16,-13 0 2-16,0 0-1 0,14 0-2 0,-14 0 1 15,0 0-2-15,16 0 2 0,-16 0 0 0,11-4-2 16,-11 4 3-16,13 0-4 0,-13 0 1 0,0 0-5 16,18 0 2-16,-18 0-2 0,13-2 0 0,-13 2-1 15,14 0-1-15,-14 0-3 0,0 0 4 0,19 0 1 0,-19 0 0 16,12 0 3-16,-12 0-4 0,15 0 4 16,-15 0 0-16,13 0-3 0,-13 0 1 0,14 0 3 15,-14 0-1-15,16 0 4 0,-16 0-6 0,0 0 3 16,17 0-2-16,-17 0 5 0,13 0-2 0,-13 0 1 0,14 0 2 15,-14 0-7-15,0 0 4 0,17 0-1 16,-17 0 1-16,0 0-1 0,14 2 3 0,-14-2-3 16,0 0 2-16,12 0 0 0,-12 0 0 0,0 0-2 0,0 0 3 15,16 0 0-15,-16 0 0 0,0 0 0 0,0 0-1 16,15-3 0-16,-15 3 2 0,0 0-4 16,12 1 2-16,-12-1 2 0,0 0 1 0,13 0-2 15,-13 0-3-15,0 0 3 0,17-1 1 0,-17 1-2 0,0 0-1 16,16 0-1-16,-16 0 2 0,14 1-1 0,-14-1 1 15,12 0 1-15,-12 0-2 0,0 0-1 0,19 0 3 16,-19 0-3-16,12-1 6 0,-12 1-5 0,18 0 1 16,-18 0 0-16,18 1-4 0,-18-1 2 0,18 0 1 15,-18 0-1-15,16 0 1 0,-16 0-3 0,16 2 3 16,-16-2-2-16,17-2-1 0,-17 2 1 0,16 2 2 0,-16-2 0 16,15 0-2-16,-3 4 3 0,-12-4-2 15,19 0-3-15,-8-4 2 0,-11 4 2 0,19 0 0 16,-19 0 1-16,18 0 0 0,-18 0-2 0,20 0 2 15,-20 0-4-15,15 0 6 0,-15 0-4 0,19 0-1 16,-19 0 1-16,13 0-2 0,-13 0 3 0,18 0 1 16,-18 0-3-16,14 0 5 0,-14 0-3 0,16 0 1 15,-16 0 1-15,16 0-1 0,-16 0-1 0,14 4 2 0,-14-4-2 16,16-4 2-16,-16 4 0 0,14 0 0 0,-14 0-1 16,18 0-1-16,-18 0-2 0,16 0 5 0,-16 0-4 15,16 0 6-15,-16 0-6 0,15 4 5 0,-6-4-5 16,-9 0 4-16,20-4-1 0,-20 4 1 0,18 0-1 15,-7 0-2-15,-11 0 2 0,15 0 1 0,-15 0-4 16,20 0 0-16,-20 0 1 0,16 0 1 0,-16 0 1 16,20 0 2-16,-14-2-3 0,-6 2 1 0,17 0 3 15,-8 2-2-15,-9-2-5 0,20 0 5 0,-20 0-1 16,18 0 1-16,-9 0-5 0,-9 0-1 0,19 4 1 16,-9-3 2-16,-10-1 2 0,21 2 0 0,-13-2-3 15,-8 0 7-15,21 0-6 0,-11 0 2 0,-10 0-4 16,19 0 0-16,-8 0 3 0,-1 2 1 0,-10-2-6 15,18 0 4-15,-18 0 0 0,20 0 2 0,-20 0-4 16,18-2 1-16,-8 2 0 0,-10 0 6 0,19 0 0 16,-19 0-6-16,18 0 1 0,-7 0-1 0,-11 0 3 15,18 0 2-15,-8 2-6 0,0-1 3 0,-10-1 0 16,17 0-1-16,-5 1 4 0,-12-1-7 0,15-1 1 16,-15 1 0-16,19 0 1 0,-8 1 0 0,-11-1 0 0,19-1 0 15,-19 1-2-15,16 0 5 0,-4 1-6 16,-12-1 10-16,20-1-9 0,-20 1 4 0,21 0-3 15,-14 0 0-15,-7 0-1 0,19 0 6 0,-7 1-3 0,-12-1 2 16,20-1-3-16,-20 1 0 0,22 0-3 0,-14 0 3 16,-8 0-1-16,19 0 1 0,-19 0 1 15,22 0 3-15,-13 0-2 0,-9 0 5 0,20-1-7 0,-20 1 3 16,16 0-1-16,0 0-1 0,-16 0 2 0,20 0 1 16,-11 0-5-16,-9 0 3 0,18 1 2 0,-18-1-2 15,21 0-1-15,-10-1 2 0,4 1-3 0,-1 0 7 16,-1-2-5-16,2 4-2 0,-1-2 3 0,-14 0 0 15,19-2 0-15,-12 0-2 0,-7 2 4 0,23-1-3 16,-23 1 3-16,19 0-1 0,-10 0 2 0,-9 0-6 16,20-4 4-16,-20 4-1 0,17 0-3 0,-8 0 1 15,-9 0 4-15,20 0-1 0,-20 0-3 0,16 0-2 16,-4 0 4-16,-12 0 3 0,17 0-4 0,-17 0 0 16,16-2 0-16,-16 2 4 0,16 0-3 0,-16 0 5 15,15-1-8-15,-15 1 3 0,14-3 0 0,-14 3 0 0,16-1 2 16,-16 1-4-16,13 0 1 0,-13 0 1 15,17-2 1-15,-17 2-1 0,15 0 2 0,-15 0-2 16,15 0 0-16,-15 0 1 0,15 0-4 0,-15 0 2 0,16-1 0 16,-16 1 0-16,16-3 0 0,-16 3 2 0,17-1 0 15,-17 1 3-15,15 0-6 0,-15 0 5 0,18 0-7 16,-18 0 9-16,18-1-4 0,-18 1-3 16,14 0-1-16,-14 0 5 0,17 0-1 0,-17 0-4 0,19 0 5 15,-19 0-4-15,20-2 4 0,-20 2-2 0,18-3 0 16,-8 3 2-16,-10 0-5 0,19 0 3 15,-10-1-3-15,-9 1 2 0,17-1 1 0,-4-2 3 0,-13 3-3 16,17-1-1-16,-17 1 0 0,19-5 1 0,-10 5-2 16,-9 0 1-16,18 0 0 0,-18 0-4 0,18-2 2 15,-8 0 3-15,-10 2-1 0,20-2 0 0,-20 2-1 16,14 0-1-16,-14 0 5 0,21-1-4 0,-12-1 1 16,-9 2-1-16,20 0-4 0,-10-1 2 0,-10 1 2 15,13 0 1-15,-13 0-1 0,18-4 0 0,-18 4-2 16,17 0 6-16,-17 0-6 0,16-1 3 0,-16 1-2 15,17-3 1-15,-11 0-1 0,-6 3 3 0,16-3-2 16,-16 3-1-16,13-1-1 0,-13 1 0 0,17-1 1 16,-17 1 2-16,13-5-2 0,-1 5 9 0,-12 0-9 15,14-4 0-15,-14 4 5 0,16 0 0 0,-16 0 1 16,16-1-2-16,-16 1-3 0,20-2 2 0,-20 2-1 0,13 0-4 16,-13 0 5-16,15-2 4 0,-15 2-8 15,20-1 2-15,-20 1 1 0,13-1 1 0,-13 1 0 0,13-4 0 16,-13 4 3-16,14-3-5 0,-14 3 1 15,15 0 2-15,-15 0-4 0,13-2 1 0,-13 2 4 0,0 0-2 16,17 0 1-16,-17 0 4 0,11-1-6 16,-11 1 1-16,15-1 0 0,-15 1 3 0,0 0-3 0,18-3 0 15,-18 3 0-15,17-1-1 0,-17 1-2 0,13-2 4 16,-13 2-2-16,12 0 0 0,-12 0-1 0,0 0 4 16,16-1-3-16,-16 1 0 0,17-2 0 0,-17 2 4 15,10-2-5-15,-10 2 1 0,0 0 3 0,17 0 1 16,-17 0-6-16,15-2 2 0,-15 2 0 0,13-1 1 15,-13 1-2-15,10-5 5 0,-10 5-5 0,0 0 3 16,23 1 4-16,-23-1-6 0,10 0 2 0,-10 0 3 16,15-1-7-16,-15 1 2 0,14 0-1 0,-14 0 4 15,13 0-5-15,-13 0 1 0,13-3 3 0,-13 3 1 16,15-2-3-16,-15 2 2 0,14 2-4 0,-14-2 3 16,10-2 0-16,-10 2 3 0,0 0-3 0,17 0-2 15,-17 0 1-15,0 0-1 0,18 0 1 0,-18 0 2 16,13 0 3-16,-13 0-7 0,10-3 1 0,-10 3 4 15,0 0-4-15,15 0 6 0,-15 0-3 0,17 0-3 16,-17 0 0-16,10-2 6 0,-10 2-3 0,0 0-2 16,20-1-4-16,-20 1 4 0,13 0 5 0,-13 0-4 15,12-1-3-15,-12 1 0 0,0 0 5 0,16 0-6 0,-16 0 4 16,14 0 0-16,-14 0-3 0,13 0 4 0,-13 0-1 16,17 0-3-16,-17 0 2 0,14-3 3 0,-14 3-5 15,14 0 4-15,-14 0-3 0,16 0 2 0,-16 0-1 16,12 3 2-16,-12-3-1 0,14 0 1 0,-14 0 3 15,16 0-6-15,-16 0 1 0,16 0 1 0,-16 0 1 16,14 1-1-16,-14-1-3 0,15 0 2 0,-15 0 4 16,13 0-3-16,-13 0-1 0,17 0 0 0,-17 0 3 15,13 1-2-15,-13-1 0 0,12 0 0 0,-12 0-3 16,16 2 5-16,-16-2-1 0,14 0 2 0,-14 0-3 16,13 0-1-16,-13 0 1 0,14-3 0 0,-14 3-1 15,15 0 1-15,-15 0 1 0,13 0 3 0,-13 0-5 16,13 0 4-16,-13 0-7 0,15-1 3 0,-15 1 0 15,14 0-1-15,-14 0 1 0,10 1 0 0,-10-1-1 16,12 0 1-16,-12 0 0 0,0 0 1 0,17 0-3 16,-17 0 3-16,10 0-3 0,-10 0 3 0,13 1-7 15,-13-1 4-15,15 0-2 0,-15 0 2 0,14 0-1 16,-14 0 3-16,0 0-4 0,19 0 3 0,-19 0 0 0,14 0-3 16,-14 0 3-16,11 0 2 0,-11 0-5 0,14 0 2 15,-14 0-3-15,13 0 9 0,-13 0-11 0,17 0 4 16,-17 0 0-16,9 0-2 0,-9 0 4 15,13 0 2-15,-13 0-2 0,0 0-2 0,19-1 3 0,-19 1-2 16,14 0 5-16,-14 0-7 0,19 1-1 0,-13 1 1 16,-6-2 2-16,17 0-5 0,-8 3 5 0,-9-3 2 15,16 0-3-15,-16 0 0 0,16 2-1 0,-16-2-3 16,23 0 4-16,-16 0 0 0,-7 0-2 0,20 3 0 16,-20-3 0-16,16 0 0 0,-4 1-2 0,-12-1 5 15,24 0-5-15,-12 0-3 0,1 1 7 0,-4 2-4 16,-9-3 2-16,21 1 1 0,-12 1 0 0,-9-2 1 15,19 2-4-15,-8-4 0 0,-11 2 1 0,15 2 2 16,-15-2 0-16,16 0 7 0,-8 2-6 0,-8-2 6 16,16 1-8-16,-16-1 3 0,15 2 0 0,-15-2 0 15,16 1 0-15,-16-1 3 0,14 0-1 0,-14 0 0 16,19 3 0-16,-19-3-1 0,13 2 5 0,-13-2-5 16,15 0-1-16,-15 0 3 0,14 2-8 0,-14-2 7 15,13 3-4-15,-13-3 2 0,14 5 1 0,-14-5-2 0,12 0-1 16,-12 0 1-16,13 1-1 0,-13-1 5 15,10 2-2-15,-10-2 4 0,15 0-8 0,-15 0 1 16,14 3-1-16,-14-3 3 0,13 2-8 0,-13-2 19 0,17 0-11 16,-17 0 1-16,16 2 0 0,-16-2-3 0,12 3 1 15,1-3 2-15,-13 0-3 0,20 2 1 16,-11-2 3-16,-9 0-1 0,24 0 1 0,-15 1 0 0,4-1 2 16,-13 0 2-16,19 1-5 0,-7 2 6 0,-4 0-8 15,-8-3 1-15,19 1 6 0,-8 1-2 0,-11-2 3 16,19 1-6-16,-10 2 1 0,-9-3 2 15,19 1 2-15,-8-1-1 0,-11 0-5 0,18 1 3 0,-11 1 0 16,-7-2 5-16,16 0-6 0,-5 1 6 0,-11-1-10 16,15 0 7-16,-15 0-2 0,16 2-5 0,-7 0 4 15,-9-2-1-15,14 2 4 0,-14-2 1 0,13 4-1 16,-3-3 1-16,-10-1-7 0,15 1 5 0,-15-1 2 16,14 0-7-16,-14 0 3 0,19 3-2 0,-10-2 0 15,-9-1 4-15,17 1-1 0,-17-1 2 0,16 0-3 16,-6 3 2-16,-10-3-5 0,14 2 2 0,-14-2 2 15,19 0 1-15,-10 0 2 0,-9 0 1 0,20 2-3 16,-20-2 2-16,19 0-3 0,-12 0 0 0,-7 0-3 16,20-1 4-16,-20 1-6 0,19 1 2 0,-7 2 3 15,-1-3 1-15,-11 0 2 0,19 1-3 0,-7-1-11 16,-2 2 11-16,-10-2-6 0,20 4 7 0,-10-4-2 16,-10 0 1-16,20 0-1 0,-9 0 2 0,0 3-5 15,1-3 0-15,-12 0-1 0,19 0 3 0,-8 4-3 0,-11-4-1 16,16 0 0-16,-6 1 6 0,-10-1-6 0,18 0 3 15,-10 2-1-15,-8-2 3 0,16 0-3 16,-2 0 4-16,-14 0-1 0,18 2 3 0,-18-2-3 0,17 0 2 16,-17 0-6-16,17 0 5 0,-17 0-3 0,15 1 4 15,-15-1-2-15,13 1 4 0,-13-1-3 0,15 0 2 16,-15 0-5-16,11 4 2 0,-11-4-1 0,13 0 1 16,-13 0-1-16,0 0 1 0,19-4-4 0,-19 4 4 15,12-1-7-15,-12 1 9 0,14 1-6 0,-14-1 5 16,0 0-4-16,16-1 3 0,-16 1-2 0,0 0 2 15,17 1 1-15,-17-1 1 0,10-2-4 0,-10 2 0 16,0 0 1-16,18-4-1 0,-18 4-2 0,10-1 10 16,-10 1-6-16,0 0 2 0,17 0-3 0,-17 0 7 15,13 0-8-15,-13 0 4 0,15-4-6 0,-15 4 9 16,13 0-6-16,-13 0 5 0,14-2-4 0,-14 2 4 16,12 2-8-16,-12-2 2 0,0 0 3 0,19-2-1 15,-19 2 2-15,15-1-5 0,-15 1 4 0,12-3-4 16,-12 3 3-16,12 3 1 0,-12-3 1 0,0 0 2 0,18-3-7 15,-18 3 1-15,15-1 0 0,-15 1 8 0,13 0-8 16,-13 0 4-16,14-2-3 0,-14 2 6 16,15 2-6-16,-15-2 0 0,13-2 2 0,-13 2-7 15,13-1 3-15,-13 1 1 0,17 0 3 0,-17 0 0 0,13 0-1 16,-13 0 1-16,15 0-4 0,-15 0 3 0,14 0-3 16,-14 0 3-16,16-3 2 0,-16 3-3 0,16 0 0 15,-16 0-8-15,17 0 8 0,-7-1-2 0,-10 1-5 16,18 0 11-16,-18 0-8 0,18 0 3 0,-18 0-8 15,18 0 10-15,-8 0 1 0,-10 0-10 0,17-1-3 16,-17 1 9-16,19 0-8 0,-7 0 1 0,-12 0 0 16,16 0-2-16,-16 0 5 0,18-2-7 0,-18 2 10 15,18 0-2-15,-18 0-4 0,17-3 7 0,-17 3-2 16,13 0 2-16,-13 0-5 0,18-1 2 0,-18 1 2 16,15-1-1-16,-15 1 3 0,15-3 0 0,-15 3-1 15,16-1 3-15,-16 1 1 0,14-1-1 0,-14 1-5 16,16 0 6-16,-16 0 0 0,13-4 5 0,-13 4-3 15,17-2-2-15,-17 2-4 0,16 0 5 0,-16 0-1 16,20-2-7-16,-20 2 17 0,16-2-11 0,-16 2 3 16,15-1 4-16,-3 1-10 0,-2-3 1 0,-10 3 2 15,23-1 0-15,-13-2 0 0,2 3 5 0,-12 0-4 16,24-3 0-16,-14 2-1 0,2 2 2 0,2-2 2 16,1 1-7-16,-2 0 4 0,4-3-1 0,-7 0-2 15,8 3 3-15,0 0 0 0,-3 0 3 0,3-1-6 16,-4 1 2-16,0-1-1 0,4 1 1 0,-8 0-4 15,4-2 5-15,2 2-5 0,-3-3 3 0,-13 3-5 16,27 0 7-16,-13 0-2 0,-5 0 1 0,-9 0-1 0,21-2 4 16,-11 0-4-16,5 1-1 0,1 1 5 0,-16 0-4 15,21-2 5-15,-10 2 2 0,-11 0-5 16,22-2 6-16,-12 2-9 0,2-1 6 0,-12 1 3 16,21 0-5-16,-21 0 3 0,21-1-1 0,-10 1-2 0,-11 0-6 15,17 0 9-15,-9 1-6 0,-8-1 1 0,19-1 3 16,-8 2-7-16,-11-1 5 0,22-1-2 0,-22 1-1 15,18 1 1-15,-6-2 3 0,-12 1 0 16,21 0 1-16,-11 1 2 0,2-1-6 0,-12 0 3 0,21-1-2 16,-10 1-3-16,0-4 7 0,-11 4-6 0,20 0 2 15,-10 0 1-15,-10 0 0 0,18 0 1 0,-7 0 5 16,-11 0-4-16,21 0 1 0,-11 0-3 0,3 0-3 16,2 0 2-16,-1 0 1 0,-14 0 1 0,22 0-1 15,-8 0-3-15,-4 4 7 0,-10-4-5 0,22 0 2 16,-10-4 1-16,-12 4-4 0,21 4 1 0,-10-4-3 15,-11 0 6-15,22 0-4 0,-12-4-1 0,4 8 7 16,-14-4-3-16,21 0 1 0,-14 0-4 0,7 0-3 16,-14 0 6-16,19 1 8 0,-19-1-12 0,18-1 6 15,-18 1 0-15,19 0-1 0,-11 1 0 0,-8-1-6 16,19 0 2-16,-19 0 0 0,15 1 0 0,-15-1 5 16,15-2 0-16,-15 2 2 0,12 0-9 0,-12 0 3 15,0 0-2-15,13 0 1 0,-13 0 5 0,0 0 6 16,14 1-13-16,-14-1 7 0,0 0-7 0,0 0 5 15,0 0-4-15,13-5 3 0,-13 5 0 0,0 0-2 16,0 0 12-16,14 0-15 0,-14 0 2 0,0 0 2 0,14 0-1 16,-14 0 4-16,12 4-7 0,-12-4 1 15,14 0-1-15,-14 0 10 0,13 0-7 0,-13 0 0 16,14 2-2-16,-14-2 2 0,16-1-5 0,-16 1-1 0,16-1-5 16,-4 2 13-16,3-2-6 0,-3 2 0 0,3-2-2 15,2 1 1-15,-1 1-2 0,0-1-2 0,-2 3-6 16,1-3 5-16,0 0-8 0,2 0 3 0,-2-2-1 15,0 2 10-15,3 0-5 0,3 0-1 0,-3 0 0 16,1 0 8-16,1 0 0 0,-4 2 6 0,4-2 6 16,-4 0-1-16,0 2 1 0,2-2 0 0,-3 0 0 15,3 0-3-15,-2-2 5 0,2 4 8 0,0-6-12 16,-1 6 1-16,-2-2-6 0,1 0 5 0,-1 0 1 16,0 2-1-16,1-4-1 0,-5 4 5 0,1-2-5 15,-12 0-3-15,25-2-1 0,-13 2 4 0,3-2 2 16,-2 1-3-16,2 1 6 0,-1 0-7 0,2-1 1 15,-6 2 6-15,-10-1-9 0,24 0 7 0,-15 0 0 16,3 0 2-16,-12 0 1 0,21 0-10 0,-11 1 5 16,-10-1-7-16,23 0 1 0,-16 0 2 0,7 2 5 15,-14-2-9-15,22 0 2 0,-11 0 6 0,-11 0-5 16,23-2 0-16,-14 2 3 0,3 2-3 0,-12-2-1 16,24-2-1-16,-15 4 2 0,-9-2 5 0,21 0-5 15,-9 0 1-15,-12 0 0 0,19 0 3 0,-7 0-3 0,-3 2-3 16,-9-2 6-16,21-2 3 0,-11 4-7 15,5-2 3-15,-3 0 2 0,-12 0 5 0,24-2-5 16,-12 2-6-16,-12 0 0 0,24 2 4 0,-11-2-3 16,-2 0 5-16,1 0-5 0,-12 0-1 0,27-2 1 0,-14 2 7 15,3 0-8-15,1 0 2 0,-1 2 3 0,-2-4-3 16,2 0-1-16,2 2-1 0,-2 0 2 16,1 0 4-16,-2 0-5 0,-2 0 4 0,2 0-5 0,3 0-2 15,-3 2 9-15,1-2-3 0,1 0-2 0,-1-2 3 16,-1 2-7-16,0 0 7 0,-3 2-3 0,3-4-6 15,-2 2 9-15,-13 0-2 0,27 0 0 16,-9 0-5-16,-3 0 6 0,-2 0-5 0,4 0 0 0,-17 0 6 16,22 0-5-16,-12 0 2 0,-10 0 1 0,21 0-5 15,-12-1 8-15,-9 1-4 0,20-1-1 0,-20 1 4 16,21-4-2-16,-11 4 2 0,-10 0-3 0,22-3-4 16,-11 1 1-16,-11 2 5 0,16 0-2 0,-4-1 3 15,-12 1-4-15,15-1-1 0,-15 1 2 0,19-3 2 16,-19 3-1-16,20 0 8 0,-10-1-8 0,-10 1-6 15,24 0 3-15,-12-2 2 0,0 2 2 0,-12 0-4 16,22 0 3-16,-5-1-2 0,-4 1 3 0,-13 0 0 16,23 0-5-16,-10 0 8 0,3-2-6 0,-1 0 4 15,2 2-8-15,-1 0 5 0,1-2-1 0,-1 2 0 16,-3-4 0-16,4 7 6 0,-4-3-7 0,1-3-2 0,3 3 5 16,-2-1-8-16,2 1 10 0,-1 0-11 15,1 0 9-15,-2-1 1 0,-4 1-3 0,4 0 8 16,-1 0-14-16,-2-3 11 0,-12 3-7 0,22 0-1 15,-8-2 3-15,3 2 2 0,-2 0-10 0,2 0 8 16,-7 0-7-16,4-5 5 0,-2 5 3 0,-12 0-6 16,20 0 5-16,-3-1 3 0,-17 1-5 0,18 0 3 15,-6-1-4-15,1 1 7 0,-13 0-3 0,25-3-1 16,-7 2 0-16,-9 1 3 0,6 0-4 0,-15 0 5 0,23 0 0 16,-13 0 0-16,2-2-6 0,-12 2 2 15,21-4 1-15,-9 4 2 0,-12 0-4 0,22-1 6 0,-8-2-3 16,2 3 2-16,-3-3-5 0,-13 3 5 15,23 0 2-15,-11 0-4 0,-12 0 3 0,25 0 1 0,-13 0-3 16,3 0 0-16,0 3 1 0,1-6 1 0,-2 6-6 16,1-3 6-16,-2 0-6 0,0-3 0 0,-13 3 2 15,21 3 3-15,-6-3-5 0,-3 0-2 0,3 0 1 16,1 0 4-16,-1-3 0 0,0 3 2 0,-1 0-8 16,1-1 4-16,-5 2 1 0,-10-1-2 0,24-1 2 15,-14 1 2-15,-10 0-6 0,29-2 6 0,-16 0-8 16,3 2 15-16,-2-2-6 0,2 2-4 0,-1 0 0 15,-3 0 0-15,3 0 2 0,0-4 2 0,-15 4-8 16,27-1 8-16,-14 1-4 0,5-1 6 0,-3 1-10 16,1-1 15-16,-1 1-8 0,-1 0-2 0,1-3-4 15,-15 3 10-15,24 3-3 0,-14-6-2 0,6 2 10 16,-1-1-9-16,0 2-6 0,2 0 4 0,-1 0 2 16,0 0-2-16,-16 0 10 0,27 0-12 0,-18 0 5 15,3 0 3-15,3 0-9 0,2 0 0 0,-17 0-1 0,26 0 6 16,-11 0 1-16,-3 0 0 0,3 2-7 15,-3-2 1-15,3 0 0 0,-15 0 3 0,21 0 6 16,-14 0-3-16,-7 0-5 0,23 0 7 0,-13 1-1 16,-10-1-2-16,24 0 0 0,-12 0-6 0,-3 3 0 0,-9-3 6 15,19 1-3-15,-19-1 2 0,20-1-4 16,-8 1 5-16,-12 0 0 0,16 0-1 0,-16 0 0 16,19-3-2-16,-8 6-6 0,-11-3 10 0,18-3-3 15,-18 3-3-15,19 0 4 0,-19 0 0 0,16 0 0 0,-16 0 2 16,15-1-4-16,-15 1-1 0,14 0 0 0,-14 0 9 15,18 0-8-15,-18 0 2 0,15-2-4 0,-15 2 3 16,18 0 3-16,-18 0 0 0,17 0-5 16,-8-1 10-16,-9 1-17 0,15 0 9 0,-15 0 3 15,18 0-2-15,-9-3-3 0,-9 3-1 0,15 0 3 0,-15 0-4 16,18-1 1-16,-18 1 6 0,18-3 0 0,-9 0 2 16,-9 3-6-16,21 0 2 0,-9-1 1 0,-12 1 4 15,19-4 2-15,-7 4-6 0,-2-2-1 0,-10 2 3 16,27-4-5-16,-10 2 3 0,-4 1 2 0,2-2-7 15,0 2 3-15,-3-1 6 0,1 0-5 0,-1 2-3 16,-12 0 0-16,22-3 5 0,-10 0 8 0,0 2-11 16,0-1 2-16,-12 2 8 0,24-1-11 0,-12-3-2 15,-12 4 3-15,21-2-2 0,-14-2 2 0,-7 4 0 16,18 0 0-16,-18 0-3 0,20-1 0 0,-20 1 2 16,18-1 1-16,-18 1 0 0,15 0-1 0,-15 0 4 15,11 0-9-15,-11 0 8 0,11-2-7 0,-11 2 5 16,0 0 3-16,0 0 2 0,18 0-2 0,-18 0 0 15,0 0-6-15,0 0 3 0,0 0 3 0,13-2-2 0,-13 2-1 16,0 0-1-16,0 0 2 0,0 0 1 16,0 0-2-16,12-1 1 0,-12 1 4 0,0 0-8 15,0 0 3-15,0 0 2 0,0 0-2 0,0 0 5 16,0 0-3-16,11 3-2 0,-11-3-3 0,0 0-1 0,0 0 3 16,0 0 7-16,13 2-6 0,-13-2-1 0,0 0 1 15,0 0 1-15,0 0 0 0,16 0-2 0,-16 0 5 16,0 0-4-16,12 0 1 0,-12 0 4 15,0 0-6-15,15 2 4 0,-15-2 0 0,12 4 0 0,-12-4 0 16,11 0 5-16,-11 0-10 0,13 0-2 0,-13 0 4 16,12 3 6-16,-12-3 4 0,12 0-4 15,-12 0-2-15,0 0-4 0,15 3-1 0,-15-3 2 0,13 1 2 16,-13-1-3-16,12 0 3 0,-12 0 8 0,0 0-1 16,0 0 7-16,18-1-1 0,-18 1 6 0,0 0-5 15,0 0 5-15,0 0-4 0,11-3 6 0,-11 3-4 16,0 0 1-16,0 0-4 0,0 0 1 0,0 0 2 15,0 0-3-15,0 0 0 0,0 0-4 0,0 0-4 16,0 0 4-16,0 0-3 0,7-7-2 0,-7 7 6 16,0 0-5-16,0 0-6 0,0 0 2 0,0 0 5 15,0 0-9-15,0 0 5 0,0 0 5 0,0 0-8 16,10-4 3-16,-10 4-3 0,0 0-2 0,0 0 2 16,0 0-2-16,0 0 2 0,9-3-3 0,-9 3-2 15,0 0 4-15,0 0 0 0,0 0-2 0,0 0 1 16,14 0 1-16,-14 0-1 0,0 0-1 0,0 0-1 15,0 0 2-15,16-4-4 0,-16 4 7 0,0 0-8 16,0 0 4-16,14 4-4 0,-14-4 4 0,0 0 1 0,0 0 2 16,0 0 0-16,10-4 1 0,-10 4-3 0,0 0-1 15,0 0-3-15,0 0 6 0,0 0-6 0,0 0 6 16,0 0-6-16,12-2 3 0,-12 2 1 16,0 0 2-16,0 0-1 0,0 0-2 0,0 0 1 0,0 0 1 15,0 0-2-15,0 0-2 0,12-1 3 0,-12 1 6 16,0 0-5-16,0 0 1 0,0 0-3 15,0 0 6-15,0 0-8 0,0 0 8 0,4-10 1 0,-4 10-4 16,0 0 1-16,0 0 5 0,0 0-5 0,0 0 7 16,0 0-1-16,0 0 2 0,0 0 3 0,0 0-3 15,0 0 0-15,0 0 2 0,0 0 1 0,0 0-3 16,-15-18 1-16,15 18 6 0,0 0-3 0,0 0 4 16,0 0-4-16,0 0 4 0,0 0-2 0,-3-10 0 15,3 10-3-15,0 0 2 0,0 0-1 0,0 0 3 16,0 0-1-16,0 0 2 0,0 0-4 0,-4-11 0 15,4 11 3-15,0 0 2 0,0 0-3 0,0 0 1 16,-1-15 0-16,1 15-3 0,0 0 3 0,-2-12 0 16,2 12 1-16,0 0-4 0,0 0-4 0,0-15 5 15,0 15-2-15,0 0-4 0,3-14 3 0,-3 14-3 0,0-11-2 16,0 11 4-16,0-14-4 0,0 14-1 16,4-12 0-16,-4 12-2 0,0-15 0 0,0 15 1 15,2-10 3-15,-2 10-5 0,0-15-2 0,0 15-2 0,1-10 1 16,-1 10 2-16,0 0 1 0,0 0-3 15,-1-21 1-15,1 21-3 0,0 0-8 0,0 0-5 16,-3-9-11-16,3 9-16 0,0 0-13 0,-10-4-19 16,10 4-38-16,0 0-54 0,0 0-156 0,-15-4-347 0,15 4 153 15</inkml:trace>
  <inkml:trace contextRef="#ctx0" brushRef="#br0" timeOffset="34057.9564">6354-37 132 0,'-8'-17'158'0,"8"17"-17"16,0 0-2-16,0 0-8 0,0 0-2 16,0 0-8-16,-6-11-8 0,6 11-4 0,0 0-4 0,0 0-4 15,0 0-2-15,0 0-5 0,0 0-2 0,0 0-1 16,0 0-5-16,0 0-5 0,0 0-1 0,0-13-7 16,0 13-5-16,0 0-6 0,0 0-4 0,0 0-8 15,0 0-3-15,0 0-8 0,0 0-9 0,0 0-1 16,0 0-2-16,0 0-4 0,0 0-2 0,0 0-4 15,0 0-1-15,0 0 0 0,0 0 0 0,0 0-1 16,0 0 0-16,-3 37-3 0,3-37 4 0,-3 14-2 16,3-14 4-16,0 17 1 0,-1-8 1 0,1-9-1 15,-3 22 3-15,3-13-2 0,0-9 4 0,-2 19-1 16,2-19 3-16,-1 18-7 0,1-7 5 0,-3 4-2 16,3-4-1-16,0-11 1 0,0 26-6 0,0-12 8 15,0-1-2-15,3 2-3 0,-3-1 1 0,0-1 0 16,3 0-1-16,-3-2-2 0,0 4 3 0,0-1-2 15,3 2-2-15,-3-1 0 0,1-4-4 0,-2 6 1 0,2-3 1 16,-1 1-2-16,0-1-1 0,2-1 1 0,-4-3 2 16,2 4-6-16,0-1 7 0,-1 2-1 15,1-15 0-15,-3 20-5 0,3-8 1 0,0-2 1 0,-2 0 1 16,1 1-2-16,1-11 0 0,-3 26 6 0,1-18-8 16,-1 6-1-16,-1-3 9 0,4-11-8 0,-1 18-2 15,1-7-1-15,-3 0 2 0,1 2 0 0,2-13 7 16,-3 19-7-16,0-8-4 0,2-3 2 0,-1 3 1 15,2-11-5-15,-3 17 9 0,0-7-7 0,3-10 11 16,-1 21-8-16,-2-11-6 0,1-1 3 0,2-9-1 16,0 19-2-16,-1-9 6 0,1-10-2 0,0 18-5 15,0-18 6-15,-3 17-2 0,3-9-1 0,0-8 2 16,-2 15 3-16,2-15 0 0,2 13 11 0,-2-13-14 16,-3 17-1-16,3-17 3 0,1 10 0 0,-1-10-2 15,0 15 2-15,2-7-1 0,-2-8 9 0,0 12-12 16,0-12 7-16,0 17-10 0,0-17 4 0,0 17 5 15,0-17-7-15,0 12 6 0,0-2-3 0,0-10 4 16,0 14-4-16,0-14-2 0,-2 17 6 0,2-17-2 16,2 12-1-16,-2-12-1 0,0 16 0 0,0-16 3 15,0 14-2-15,3-7-2 0,-3-7 5 0,0 13 7 16,0-13-12-16,0 12 4 0,0-1 2 0,0-11-3 16,1 12-3-16,-1-12 5 0,0 14-2 0,0-14 10 0,0 16-10 15,0-16 3-15,0 13-7 0,0-13 2 0,2 13 17 16,-2-13-16-16,-2 15-2 0,2-15 1 15,5 13-2-15,-5-13 4 0,0 11-6 0,0-11 3 16,0 0 4-16,1 13 12 0,-1-13-13 0,0 12-4 0,0-12 7 16,2 13-4-16,-2-13 3 0,4 10 15 15,-1-2-20-15,-3-8 6 0,5 13 4 0,-5-13-5 16,3 11 0-16,-3-11 0 0,6 14 5 0,-2-6-16 16,-4-8 14-16,6 9 2 0,0-1-7 0,-6-8 12 0,4 9-11 15,-4-9-6-15,6 8 20 0,-6-8-20 0,6 10-2 16,-6-10 9-16,0 0-3 0,6 10-3 15,-6-10-4-15,5 7-6 0,-5-7-19 0,0 0-22 16,0 0-19-16,0 0-40 0,-14 11-47 0,14-11-67 0,-16 0-78 16,16 0-230-16,-21-7-573 0,14 3 253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0:58.0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16988 2755 115 0,'0'0'134'0,"0"0"-6"0,0 0-4 15,0 0-3-15,0 0-4 0,0 0-7 0,0 0-2 16,0 0-1-16,0 0-1 0,0 0-7 0,0 0-4 16,0 0 1-16,0 0-8 0,6-8-4 0,-6 8-3 0,0 0-4 15,0 0 2-15,0 0-4 0,0 0-1 16,0 0-3-16,0 0-1 0,0 0-1 0,3-10 0 0,-3 10-4 15,0 0 4-15,0 0-5 0,0 0-3 0,0 0-3 16,0 0-2-16,0 0-1 0,0 0-1 0,0 0-1 16,0 0-9-16,0 0-1 0,0 0-1 0,0 0 0 15,0 0-6-15,0 0-6 0,0 0-4 0,0 0 1 16,0 0-6-16,0 0-2 0,0 0-1 0,0 0-3 16,0 0-4-16,0 0 0 0,0 0-2 0,0 0 2 15,0 0-3-15,0 0-4 0,0 0 2 0,0 0-4 16,0 0 3-16,0 0-3 0,0 0 0 0,0 0 3 15,0 0 2-15,0 0-2 0,0 0-2 0,0 0 5 16,0 0-2-16,0 0-1 0,0 0 1 0,14 18 0 16,-14-18 2-16,0 0 0 0,7 10 1 15,-7-10-2-15,0 0 2 0,3 7 1 0,-3-7-2 0,0 0-3 16,3 10 3-16,-3-10-2 0,0 0 1 0,6 10 1 0,-6-10 3 16,0 0-4-16,0 0 2 0,0 0 0 0,4 10-2 15,-4-10 1-15,0 0 0 0,0 11 1 16,0-11 1-16,0 0-3 0,0 0 2 0,0 10 1 15,0-10 0-15,0 0 1 0,2 11-4 0,-2-11 2 0,0 0-1 16,1 13 0-16,-1-13 3 0,0 0-2 0,0 0 2 16,0 12-2-16,0-12 4 0,0 0-3 0,5 11 6 15,-5-11-5-15,1 8 3 0,-1-8-4 0,0 0-1 16,3 12 0-16,-3-12 0 0,0 0-2 0,2 11 3 16,-2-11-2-16,0 0 3 0,0 10-3 0,0-10 1 15,0 0-6-15,0 0 8 0,1 14-4 0,-1-14-1 16,0 0 7-16,0 11-6 0,0-11-4 0,0 0 3 15,0 15 0-15,0-15 0 0,0 0 2 0,-1 12 2 16,1-12-3-16,0 0-3 0,0 15 5 0,0-15-1 16,0 11-1-16,0-11-3 0,0 0 2 0,0 13 0 15,0-13 2-15,0 0-4 0,0 17 8 0,0-17-9 16,0 0 2-16,-5 9 1 0,5-9-4 0,-1 9 1 16,1-9 3-16,0 0-3 0,0 0 0 0,1 18 6 0,-1-18-7 15,0 11-4-15,0-11 7 0,5 8 1 16,-5-8-3-16,0 0 0 0,0 14 5 0,0-14-3 15,0 0-2-15,0 0 3 0,-2 13-1 0,2-13 1 0,0 0-3 16,0 16 2-16,0-16-5 0,0 0 6 16,0 11 0-16,0-11 0 0,0 12-1 0,0-12 1 0,0 0-1 15,0 11-3-15,0-11 2 0,0 0 1 0,3 11-3 16,-3-11 1-16,0 0 6 0,0 14-1 0,0-14-5 16,0 0-3-16,0 11 6 0,0-11-5 0,0 0 0 15,0 14 6-15,0-14 2 0,0 0-11 0,-1 11 6 16,1-11 5-16,0 0-4 0,1 12-3 0,-1-12-4 15,5 11 5-15,-5-11-4 0,0 0 2 0,0 11 5 16,0-11-4-16,0 0 4 0,1 14-4 0,-1-14 4 16,0 11-5-16,0-11 4 0,2 14 7 0,-2-14-10 15,4 10 6-15,-4-10-4 0,3 13 6 0,-3-13-8 16,6 9-2-16,-6-9 2 0,3 13 0 0,-3-13-1 16,5 9 2-16,-5-9 5 0,3 9-9 0,-3-9 7 0,3 10-5 15,-3-10 4-15,0 0-6 0,4 14 3 16,-4-14 2-16,0 0-1 0,0 13 0 0,0-13 0 15,0 11 3-15,0-11 0 0,2 10 6 0,-2-10-8 0,1 14 13 16,-1-14-8-16,5 12-4 0,-5-12-2 16,1 11 7-16,-1-11-5 0,0 9 8 0,0-9-6 15,0 13 1-15,0-13-1 0,0 0-1 0,0 17 0 16,0-17 5-16,3 12 2 0,-3-12-4 0,2 11-1 0,-2-11-1 16,1 9 4-16,-1-9 1 0,0 0 1 0,2 15-7 15,-2-15 6-15,2 10-1 0,-2-10 4 0,2 11-10 16,-2-11 7-16,1 10 5 0,-1-10 3 0,0 0-2 15,3 14-10-15,-3-14 4 0,0 10 5 0,0-10-1 16,0 0 0-16,2 11-2 0,-2-11 1 0,0 0-2 16,1 13-2-16,-1-13-1 0,0 0 7 0,0 0-1 15,3 8 2-15,-3-8-1 0,0 0-4 0,0 0 4 16,3 10 2-16,-3-10-3 0,0 0 3 0,0 0 2 16,0 0 3-16,0 0-1 0,0 0 5 0,0 0-3 15,0 0 1-15,0 0 2 0,0 0-1 0,0 0 13 16,0 0-15-16,0 0-1 0,0 0 3 0,0 0-5 15,0 0-4-15,0 0 5 0,0 0 1 0,0 0-6 0,0 0-2 16,0 0-17-16,0 0-48 0,0 0-41 0,0 0-48 16,0 0-43-16,0 0-62 0,0 0-77 0,-12-35-392 15,12 22-769-15,0-7 341 0</inkml:trace>
  <inkml:trace contextRef="#ctx0" brushRef="#br0" timeOffset="1536.0561">17036 2847 61 0,'0'0'140'0,"0"0"-6"15,0 0-10-15,13-3-3 0,-13 3-9 0,0 0-3 16,0 0-4-16,0 0-3 0,11-4-5 0,-11 4-3 0,0 0-7 16,0 0-2-16,9-6 1 0,-9 6-6 0,0 0 2 15,0 0-2-15,0 0 0 0,6-6-1 0,-6 6-5 16,0 0 1-16,0 0-2 0,0 0-3 0,0 0-1 16,0 0-2-16,6-7-5 0,-6 7-4 0,0 0 3 15,0 0-6-15,0 0 2 0,10-4-7 0,-10 4-1 16,0 0-1-16,0 0-3 0,0 0-2 0,0 0-7 15,0 0-1-15,0 0-3 0,0 0-5 0,0 0 0 16,0 0-3-16,0 0-4 0,0 0-3 0,0 0-1 16,0 0 3-16,0 0-6 0,0 0 1 0,0 0 3 15,0 0-4 1,0 0 5-16,0 0 1 0,-13 27 2 0,13-27 4 0,-9 7 1 0,4 0 4 0,5-7 4 16,-9 12-3-16,5-6 1 0,4-6 0 0,-14 11 0 0,11-4 0 15,-4 0-5-15,1 1 1 0,-1 0-3 16,7-8 0-16,-12 11-4 0,6-6 1 0,6-5-3 15,-12 9-1-15,6 0-2 0,6-9-1 0,-9 9-2 16,9-9 1-16,-11 10-2 0,11-10 2 0,-10 7 1 0,10-7 1 16,-6 7-5-16,6-7 3 0,-8 9-2 0,8-9 0 15,-5 5 6-15,5-5-4 0,-6 10 2 16,6-10-9-16,-6 7 5 0,6-7-4 0,0 0-3 0,0 0 1 16,0 0 2-16,-5 9-2 0,5-9-3 0,0 0 5 15,0 0 1-15,0 0-4 0,-4 11-2 0,4-11 3 16,0 0-2-16,0 0 3 0,0 0-4 0,0 0 6 15,0 0 2-15,-11 4-5 0,11-4 3 0,0 0-3 16,0 0 3-16,0 0 3 0,0 0-1 0,0 0 13 16,0 0-3-16,0 0 10 0,0 0 7 0,0 0 1 15,0 0 11-15,0 0 3 0,0 0 2 0,0 0-8 16,0 0-8-16,0 0-9 0,0 0-1 0,0 0-1 16,0 0-6-16,20-31 4 0,-14 24-11 0,0 1 13 15,1 0-13-15,0-2-2 0,4-2 1 0,-2 3-5 16,-2 2 1-16,1-3 4 0,1-1-6 0,-5 2-1 15,5 1 0-15,-9 6 1 0,14-11-7 0,-6 4 5 16,0 3-4-16,-8 4 5 0,10-9 3 0,-2 2-11 0,-8 7 12 16,7-8-16-16,-7 8 8 0,12-7-5 0,-12 7 5 15,9-6 1-15,-9 6-5 0,11-7 3 16,-11 7-3-16,4-5 2 0,-4 5-1 0,0 0 6 0,6-10 11 16,-6 10-8-16,0 0-13 0,6-7 5 0,-6 7-7 15,0 0 4-15,10-5-3 0,-10 5 5 0,0 0 2 16,0 0 1-16,0 0-3 0,3-8-2 0,-3 8 0 15,0 0 1-15,0 0-2 0,0 0 5 0,0 0 0 16,0 0-2-16,8-5 1 0,-8 5 2 0,0 0-6 16,0 0 6-16,0 0-1 0,0 0 1 0,0 0 0 15,0 0-4-15,0 0-1 0,0 0 3 0,0 0 0 16,0 0-4-16,0 0 4 0,0 0-1 0,0 0-5 16,0 0 0-16,0 0-5 0,0 0 4 0,0 0 1 0,0 0 9 15,0 0-13-15,0 0 5 0,0 0 2 16,0 0-1-16,6 18 8 0,-6-18-1 0,0 0 5 15,4 14-1-15,2-9 7 0,-6-5 1 0,8 13-5 16,-2-6 7-16,0-1 0 0,1 1-1 0,1 1-6 16,-2-2 6-16,0 2 1 0,2 2-2 0,-2-3-5 0,2 0 4 15,-1 0-8-15,-1 0-18 0,2 0-44 0,-8-7-41 16,9 13-43-16,-6-4-63 0,1-2-69 0,-4-7-108 16,0 0-253-16,6 6-685 0,-6-6 304 0</inkml:trace>
  <inkml:trace contextRef="#ctx0" brushRef="#br0" timeOffset="-78295.6743">16730 1796 64 0,'0'0'175'0,"5"-9"-15"0,-5 9-2 0,4-7-17 16,-4 7-7-16,9-8-11 0,-9 8-11 15,9-8-7-15,-3 3-10 0,-6 5-7 0,13-14-9 16,-5 8-6-16,2-3-4 0,1 2-4 0,-4 1-11 0,7 0-9 16,-2-1 0-16,-1 0-4 0,3 1-2 0,-1-1-3 15,1-1-9-15,-1 4 2 0,-1-2 1 0,2 1 0 16,-7-1-4-16,5 2-3 0,-3 2 3 0,1-2-6 15,1 1-4-15,-11 3 3 0,16-5-1 0,-7 3-4 16,-9 2 0-16,19-4-10 0,-19 4 6 0,15 3-2 16,-15-3 0-16,14 3 1 0,-14-3-3 0,10 3 1 15,-10-3-4-15,8 8 1 0,-8-8 5 0,6 7-1 16,-6-7 0-16,3 13-2 0,-3-13 5 0,0 16 1 16,-2-7 1-16,2-9-2 0,0 21 4 0,0-12-1 15,-3 6 0-15,-3 0 3 0,0 1 2 0,0-1-1 16,0-1 0-16,0 4 0 0,-3-5-2 0,2 3 1 15,-6 3 3-15,2-5-1 0,2 3-2 0,-4 2 3 16,-4 0-2-16,4-6-1 0,2 2-1 0,0-5 1 16,0 1-2-16,-2-1 5 0,2 0-4 0,-1-1-3 0,0 2 0 15,5-5 1-15,-1 1-3 0,1-1 3 16,7-6-1-16,-13 8-2 0,7-5 0 0,6-3 3 16,-12 8-4-16,12-8 4 0,-8 6-2 0,8-6 4 15,0 0-1-15,0 0 4 0,-12 4 4 0,12-4-5 0,0 0 6 16,0 0-1-16,0 0 2 0,0 0 14 0,0 0-8 15,0 0 0-15,0 0-6 0,0 0 0 0,0 0-4 16,0 0 6-16,0 0-11 0,0 0 1 16,35 0-1-16,-35 0-5 0,25 0 0 0,-6-2 6 0,-1 2-8 15,0 0-1-15,10-2-2 0,-1 2 1 0,-3 0-2 16,2 4 1-16,0-4-1 0,-6 4 1 0,-1-3-4 16,1 0 0-16,-3 0-6 0,1 3-7 0,-4-2-21 15,2 2-12-15,-4 0-25 0,-3-1-21 0,-9-3-23 16,18 2-22-16,-11 1-28 0,-7-3-24 0,17 2-230 15,-17-2-451-15,13-3 199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1:54.8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6396 2460 43 0,'0'0'148'15,"0"0"-7"-15,0 0-12 0,0 0-10 0,0 0-11 16,0 0-7-16,0 0-9 0,0 0-4 0,0 0-3 16,0 0-1-16,0 0-7 0,-7-6-3 0,7 6-1 0,0 0 1 15,0 0-1-15,0 0-5 0,0 0 3 0,0 0 1 16,0 0-1-16,0 0-6 0,0 0-1 15,0 0-2-15,0 0 0 0,0 0 0 0,0 0-4 16,0 0-4-16,0 0 4 0,0 0-6 0,0 0-1 0,-5-9-5 16,5 9-3-16,0 0-5 0,0 0 0 0,0 0-5 15,0 0-1-15,0 0-6 0,0 0 0 16,0 0-5-16,0 0-1 0,0 0-2 0,0 0-2 16,0 0 0-16,0 0-6 0,0 0-1 0,0 0 1 0,0 0-1 15,0 0-1-15,0 0 0 0,0 0 0 0,0 0 3 16,0 0 2-16,0 0-1 0,0 0 1 15,0 0 0-15,9 30 4 0,-9-30-2 0,0 0 0 0,3 11 0 16,-3-11 6-16,5 8-1 0,-5-8 0 0,3 11-1 16,-3-11 2-16,3 8 0 0,-3-8-1 0,3 8 0 15,-3-8-4-15,0 0 4 0,4 12-2 0,-4-12 1 16,6 11-2-16,-6-11 0 0,0 8 0 0,0-8 1 16,3 11 0-16,-3-11 1 0,5 10 1 0,-5-10-3 15,4 13 3-15,-4-13-2 0,8 9-5 0,-8-9 2 16,3 10-2-16,-3-10-1 0,3 12 0 0,-3-12 2 15,3 12-1-15,0-5-5 0,-3-7 0 0,1 11 4 16,-1-11 0-16,3 15-1 0,-3-15 0 0,3 10-1 16,-3-10 0-16,6 12-4 0,-6-12 4 0,0 10-3 15,0-10 3-15,1 15-1 0,-1-15-8 0,2 10 7 0,-2-10 0 16,1 7-3-16,-1-7 4 0,3 14-2 16,-3-14-1-16,0 0 3 0,0 14-3 0,0-14 3 15,3 11 0-15,-3-11 0 0,0 9-1 0,0-9-5 0,3 11 9 16,-3-11-4-16,0 12-2 0,0-12 0 0,0 12-2 15,0-12 6-15,3 14-1 0,-3-14 1 0,0 13-1 16,0-13-2-16,0 12 2 0,0-12 3 16,0 14-1-16,0-14-1 0,0 14 5 0,0-14-4 0,2 11 5 15,-2-11-3-15,3 15 2 0,-3-15-5 0,0 13 1 16,0-13-1-16,1 13-2 0,-1-13 4 0,0 0-4 16,0 14 6-16,0-14-3 0,0 11 0 15,0-11 2-15,2 14 3 0,-2-14-5 0,0 14 1 0,0-14-2 16,3 10 0-16,-3-10 7 0,0 0-4 0,-3 21 0 15,3-21-2-15,-2 14 2 0,2-14-5 0,2 13 3 16,-2-13 2-16,3 8-2 0,-3-8 0 0,-5 18 1 16,5-18 1-16,0 12 5 0,0-12-9 0,0 12 2 15,0-12-3-15,-1 14 7 0,1-14-9 0,0 0 7 16,-3 17-1-16,3-17 4 0,0 14-1 0,0-14-4 16,-2 14-1-16,2-14 9 0,0 12-2 0,0-12-2 15,0 14-4-15,0-14-3 0,0 12 5 0,0-12 1 16,0 0 3-16,0 15-8 0,0-15 0 0,0 11 6 15,0-11-5-15,0 11-2 0,0-11 8 0,0 0 2 16,5 12-4-16,-5-12-1 0,1 8 6 0,-1-8 0 16,5 10 13-16,-5-10-6 0,6 7-5 0,-6-7 4 15,7 9 1-15,-4-3 1 0,-3-6 0 0,12 10-4 16,-12-10 1-16,5 10-2 0,-2-7 3 0,-3-3-2 0,9 8-2 16,-9-8-5-16,4 7 5 0,-4-7 1 0,0 0-2 15,6 9-6-15,-6-9 4 0,9 6-3 0,-9-6 0 16,0 0 3-16,0 0-4 0,0 0 0 0,4 9 2 15,-4-9 1-15,0 0 1 0,0 0-4 0,0 0-1 16,0 0-2-16,0 0-1 0,0 0 2 0,6 5 0 16,-6-5-3-16,0 0 9 0,0 0-11 0,0 0 2 15,0 0-3-15,0 0-6 0,0 0-10 0,0 0-18 16,0 0-27-16,0 0-27 0,0 0-33 0,0 0-24 16,0 0-30-16,0 0-42 0,-25-16-47 0,25 16-51 15,-10-15-78-15,5 6-197 0,1-7-632 0,2 1 280 16</inkml:trace>
  <inkml:trace contextRef="#ctx0" brushRef="#br0" timeOffset="1029.1923">6483 2569 175 0,'9'-6'209'16,"-9"6"-9"-16,0 0-5 0,0 0-6 0,0 0-8 15,9-8-4-15,-9 8-7 0,0 0-9 0,0 0-8 0,0 0-12 16,0 0-11-16,0 0-8 0,0 0-14 0,0 0-9 16,0 0-12-16,0 0-7 0,0 0-11 0,0 0-6 15,0 0-5-15,0 0 6 0,0 0-20 0,-32 14 2 16,32-14-4-16,-13 10-2 0,3-6-3 0,4 2-5 16,-5-1 0-16,11-5-1 0,-13 12-3 0,5-7 0 15,1 2-1-15,-1-3-2 0,2 5-2 0,6-9-1 16,-13 11 0-16,7-6-1 0,-3 3-3 0,9-8 0 15,-7 8-4-15,1-3 0 0,6-5-2 0,-9 10-1 16,9-10 1-16,-8 10 0 0,8-10-2 0,-6 7 2 16,6-7-2-16,-4 7 0 0,4-7-1 0,0 0-3 15,-6 8 1-15,6-8 0 0,0 0 1 0,0 0 2 16,-6 9-3-16,6-9-3 0,0 0 4 0,0 0 2 16,0 0 2-16,0 0-4 0,0 0 15 0,0 0-8 15,0 0-5-15,0 0 8 0,0 0 2 0,0 0 9 16,0 0 1-16,0 0-2 0,0 0 9 0,0 0-6 15,0 0-4-15,0 0-5 0,0 0 0 0,0 0-8 16,0 0 8-16,0 0-3 0,19-28-5 0,-13 25 0 16,-6 3-2-16,9-11-3 0,-1 1 3 0,-2 5-1 0,1-2-3 15,-1-1-1-15,1 2-9 0,5-4 7 0,-6 1 3 16,2 2 2-16,1-2-2 0,-3 3-4 16,1-5 3-16,-7 11-7 0,14-10 0 0,-8 4 3 15,0-3-1-15,1 3 2 0,-7 6 1 0,9-10 2 0,-5 3-4 16,-4 7-3-16,6-8 1 0,-6 8-5 0,6-6 6 15,-6 6 0-15,5-9 1 0,-5 9 1 0,0 0-1 16,0 0 10-16,9-11-11 0,-9 11 0 0,0 0 4 16,0-8-2-16,0 8 7 0,0 0 4 0,0 0-2 15,6-10 2-15,-6 10 4 0,0 0-1 0,0 0-4 16,0 0 16-16,0 0-7 0,4-10-7 0,-4 10 4 16,0 0-5-16,0 0 9 0,0 0-7 0,0 0 2 15,0 0 0-15,0 0 0 0,0 0-14 0,0 0 11 16,0 0-6-16,0 0-14 0,0 0 9 0,0 0 2 15,0 0-12-15,0 0 4 0,0 0-2 0,0 0 6 16,0 0-4-16,0 0 0 0,15 17 4 0,-15-17 2 16,11 10-2-16,-5-6 0 0,0 6 1 0,4-3 4 15,-4-1-2-15,7 2 2 0,1 3-23 0,-1 0-7 16,-1-1-41-16,2-1-46 0,-4-2-49 0,2 8-73 16,0-8-89-16,-5-1-280 0,1-3-649 0,1 2 287 15</inkml:trace>
  <inkml:trace contextRef="#ctx0" brushRef="#br0" timeOffset="-167248.977">6170 1435 208 0,'0'0'216'0,"0"0"-12"15,0 0-12-15,0 0-14 0,0 0-5 0,0 0-14 16,0 0-6-16,0 0-8 0,0 0-5 0,0 0-6 16,0 0-9-16,0 0-5 0,0 0-9 0,0 0-5 15,0 0-7-15,0 0-8 0,0 0-5 0,0 0-11 16,0 0-2-16,0 0-13 0,13-26 2 0,-13 26-8 15,5-11-2-15,-5 11-7 0,9-7-2 0,-4 3-7 16,3-3 0-16,1-1-8 0,0 3-1 0,-2-4-3 16,4 3 1-16,-2 1-8 0,0 0 1 0,4 1-5 15,-3 0 2-15,-1-3-2 0,8 1 0 0,-8 2-4 0,3 3 0 16,-12 1 0-16,18-6-2 0,-8 5-1 16,-10 1-1-16,13-2-2 0,-13 2 2 0,12 0-1 0,-12 0-2 15,0 0 4-15,20 2-7 0,-20-2-3 16,6 5 3-16,-6-5-3 0,7 7 1 0,-7-7 1 0,6 10 1 15,-6-10 3-15,2 11-5 0,-2-11 1 0,1 14 11 16,-1-14-12-16,3 16 2 0,-3-8 1 0,0-8 1 16,-6 18 1-16,3-8 2 0,3 0-1 0,-3-1 2 15,-3 4-2-15,0-2 2 0,5 3 1 0,-5-3-2 16,-2-2 0-16,2 5 7 0,-3-4-3 0,4 0 1 16,-3 1-3-16,-2 0 5 0,4 2-2 0,-6-3-2 15,1 1-2-15,-1 2 7 0,0-4-2 0,0 5-1 16,4-4 11-16,-3 1-12 0,1 0 2 0,-4-2-2 15,5 0 1-15,-1 0 0 0,-2 1-11 0,3-3 7 16,3-2 0-16,-1 1 4 0,7-6-3 0,-11 8 0 16,5-4-1-16,6-4-3 0,-13 8 4 0,7-3-3 15,6-5 2-15,-9 3 0 0,9-3 2 0,0 0 1 16,-8 6-1-16,8-6-1 0,0 0-2 0,0 0 2 16,0 0 1-16,0 0-1 0,0 0-1 0,0 0 2 15,0 0 1-15,0 0 7 0,0 0 4 0,0 0 3 16,0 0 3-16,20 11 0 0,-10-11 16 0,7-1-10 15,-1 1 0-15,9-1 0 0,-7 1-4 0,9 1 0 16,-8 0-2-16,1-1-6 0,4 0 1 0,1-1-3 16,-3 1 14-16,1 0-12 0,-7 0-7 0,4 0-1 15,-4 1-5-15,0-1-7 0,-2 4-19 0,-2-4-18 16,1 0-22-16,-13 0-18 0,20 3-24 0,-20-3-21 16,9 3-26-16,-9-3-16 0,10 5-20 0,-10-5-23 0,7 6-14 15,-7-6-35-15,0 0-175 0,0 0-468 0,15-3 207 16</inkml:trace>
  <inkml:trace contextRef="#ctx0" brushRef="#br0" timeOffset="-52964.5377">7405 5326 17 0,'0'0'137'16,"0"0"-19"-16,0 0-5 0,0 0-8 0,13-2-6 16,-13 2-10-16,0 0-7 0,0 0-6 0,0 0-11 15,0 0-6-15,0 0-3 0,0 0-4 0,0 0-3 0,0 0-4 16,0 0-4-16,0 0-3 0,4-7-7 0,-4 7 1 15,0 0-2-15,0 0 1 0,0 0 0 0,0 0-2 16,0 0-1-16,0 0-5 0,0 0 1 0,0 0-1 16,0 0-2-16,0 0-1 0,12-4-10 0,-12 4 3 15,0 0 1-15,0 0-2 0,0 0 0 0,0 0-4 16,11-4 4-16,-11 4-2 0,0 0-5 0,0 0 3 16,0 0-4-16,0 0 1 0,0 0 1 0,0 0 3 15,0 0 0-15,0 0 3 0,0 0 3 0,0 0 2 16,0 0 1-16,0 0 1 0,0 0 2 0,6-10-1 15,-6 10 1-15,0 0 2 0,0 0 1 0,0 0 1 16,6-6-7-16,-6 6 10 0,0 0-4 0,0 0 5 16,0 0-3-16,0 0 1 0,10-5 2 0,-10 5 1 0,0 0-1 15,0 0 1-15,0 0-3 0,0 0 2 16,0 0 1-16,9-6-2 0,-9 6-3 0,0 0 1 16,0 0-7-16,0 0 2 0,0 0-4 0,0 0-3 0,0 0-2 15,0 0-1-15,0 0-4 0,0 0 0 0,0 0-9 16,0 0-17-16,0 0-22 0,0 0-22 15,0 0-26-15,0 0-10 0,0 0-36 0,0 0-201 0,0 0-363 16,-9 30 162-16</inkml:trace>
  <inkml:trace contextRef="#ctx0" brushRef="#br0" timeOffset="37165.3906">6277 5344 6 0,'0'0'70'0,"10"2"3"0,-10-2-10 16,0 0-5-16,20-2 0 0,-20 2-6 0,0 0 0 0,16 0-10 16,-16 0 2-16,14 0-15 0,-14 0 4 15,0 0-2-15,19 0-8 0,-19 0 5 0,12 0-4 16,-12 0-3-16,0 0-5 0,13 2-2 0,-13-2-5 0,0 0 3 15,11 0-10-15,-11 0-17 0,0 0-37 0,0 0-64 16,0 0-125-16,0 0 56 0</inkml:trace>
  <inkml:trace contextRef="#ctx0" brushRef="#br0" timeOffset="-51485.8625">7609 5322 69 0,'0'0'147'0,"0"0"-10"0,0 0-6 0,0 0-12 15,0 0-9-15,0 0-1 0,0 0-9 0,0 0-1 16,0 0-11-16,0 0 2 0,0 0-6 0,0 0-5 16,-25-17-2-16,25 17-7 0,0 0 0 0,0 0 0 15,0 0-9-15,-6-7 3 0,6 7-3 0,0 0 4 16,0 0-9-16,0 0 4 0,-8-8-3 0,8 8 3 15,0 0 0-15,0 0-4 0,0 0 3 0,0 0-2 16,0 0-2-16,0 0-1 0,0 0 0 0,0 0 0 16,0-12-7-16,0 12 2 0,0 0 1 0,0 0 2 15,0 0 1-15,0 0-6 0,0 0 1 0,0 0-5 16,0 0-3-16,0 0 0 0,0 0-4 0,0 0-3 16,0 0 1-16,0 0-4 0,0 0-7 0,0 0 3 15,0 0-6-15,0 0-3 0,0 0 0 0,0 0-1 0,0 0-5 16,0 0-1-16,0 0-7 0,0 0 4 0,0 0-1 15,0 0 0-15,0 0 4 0,0 0-5 16,0 0 1-16,0 0-5 0,0 0 6 0,0 0 0 16,5 32 1-16,-5-32-3 0,3 12 0 0,-3-12 1 0,0 14 3 15,0-14-1-15,0 14-2 0,3-5-3 0,-3-9 0 16,-3 15 0-16,3-15 4 0,3 14-1 0,-3-14 1 16,-3 17 0-16,3-17 3 0,0 14-2 0,0-14 0 15,0 19-2-15,-3-12-1 0,3-7 4 0,0 15-1 16,0-15 0-16,-2 16-3 0,2-16 2 0,0 17 1 15,0-17 2-15,-3 14 0 0,3-8 1 0,0-6-1 16,0 15 0-16,0-15 3 0,-3 15-2 0,3-15-5 16,-3 16-1-16,3-16 1 0,-3 15 1 0,3-15-1 15,0 14 2-15,-6-7 0 0,6-7-5 0,0 14 5 16,0-14-3-16,-4 13 1 0,4-3 1 0,0-10-2 16,-3 12-2-16,3-12 3 0,-3 17 1 0,3-17-2 15,-3 13 2-15,3-13 0 0,-3 14-1 0,0-6-2 16,3-8 2-16,-2 14 1 0,2-14 2 0,-1 14 1 15,1-14-2-15,-2 17 0 0,-1-8 1 0,3-9 1 16,0 15-4-16,-3-8 6 0,0 3-2 0,3-10-1 16,-6 16-3-16,5-9 6 0,1-7 1 0,0 16-4 15,0-16 5-15,-3 14-6 0,0-6 3 0,3-8-2 0,0 13-3 16,0-13 6-16,-3 15-7 0,3-15 2 0,-3 14-1 16,3-14 0-16,0 12 3 0,-3-4-2 15,3-8-1-15,-3 12-1 0,3-12 2 0,-1 16-1 16,1-16 0-16,0 14 2 0,0-14-1 0,-3 14 6 0,3-14-11 15,-3 13 8-15,3-13-2 0,3 15 0 0,-3-15-5 16,0 17 3-16,0-17 3 0,0 15-2 0,0-15-1 16,0 13 0-16,0-13-3 0,-3 13 3 0,3-13 1 15,0 16-2-15,0-16-1 0,-3 15-3 0,3-15 6 16,0 16-4-16,0-16 5 0,0 13-5 0,-3-5 3 16,3-8 0-16,3 12-3 0,-3-12 2 0,0 0-2 15,-3 16 8-15,3-16-5 0,0 13-2 0,0-13 0 16,-3 9-5-16,3-9 0 0,0 0 7 0,-3 17-3 15,3-17 1-15,0 11-2 0,0-11 3 0,0 14-1 16,0-14-1-16,0 12 1 0,0-12 6 0,-2 14-7 16,2-14 3-16,0 11 2 0,0-11-4 0,0 13-2 15,0-13-2-15,0 12 6 0,0-12 3 0,-3 13-6 16,3-13 2-16,0 18-4 0,0-18 0 0,0 13 7 16,-3-3-2-16,3-10 11 0,0 15-14 0,0-15-3 15,0 17 2-15,-3-6-1 0,3-11 2 0,0 19-3 16,0-9 2-16,0-10 3 0,0 19 1 0,0-19 3 15,0 17-3-15,3-7 0 0,-3-2 4 0,0-8 3 0,0 19-5 16,0-9 3-16,0-10 5 0,3 14-3 16,-3-3-4-16,0-11 5 0,0 13 0 0,0-13-1 0,0 17 2 15,3-10-5-15,-3-7 7 0,-3 14-8 0,3-14-3 16,0 14-2-16,0-14 5 0,0 14-3 0,0-14 7 16,-3 10-5-16,3-10 1 0,0 0 0 0,0 16-5 15,0-7 6-15,0-9 1 0,0 14-6 0,0-14-3 16,-3 11 5-16,3-11 1 0,0 13 2 0,0-13 1 15,0 11 5-15,0-11-13 0,3 17 6 0,-3-17-1 16,0 12-1-16,0-12 9 0,0 13-13 0,0-13 5 16,0 13-2-16,0-13 1 15,0 15 2-15,0-15 1 0,0 14 0 0,0-14-1 0,0 17-2 0,0-17-6 16,0 13 4-16,3-2 1 0,-3-11-1 0,3 11 3 16,-3-3-1-16,0-8 6 0,2 13-1 0,-2-13-3 15,3 14 0-15,-3-14 0 0,0 14 2 0,0-14-4 16,3 11 3-16,-3-11 0 0,3 10 2 0,-3-10-4 15,3 11 3-15,-3-11 3 0,0 10 0 0,0-10-3 16,0 0 1-16,3 13-1 0,-3-13 0 0,0 0 4 0,0 11 0 16,0-11-2-16,0 0-3 0,0 0-2 15,0 0 11-15,0 0-11 0,0 0-1 0,3 11-3 0,-3-11 3 16,0 0 3-16,0 0-4 0,0 0-4 16,0 0-13-16,1 7-17 0,-1-7-31 0,0 0-26 0,0 0-33 15,0 0-41-15,0 0-64 0,0 0-74 0,0 0-102 16,0 0-231-16,-1-42-681 0,-5 24 303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0:33.9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20703 2807 178 0,'0'0'171'0,"0"0"-8"16,0 0-5-16,0 0-6 0,0 0-7 0,0 0-4 15,0 0-5-15,0 0-6 0,0 0-10 0,0 0-5 16,0 0-10-16,0 0-1 0,0 0 0 0,0 0-5 16,0-11-1-16,0 11-7 0,0 0 0 0,0 0-5 15,0 0-4-15,0 0 0 0,0 0-11 0,0 0-6 16,0 0-4-16,0 0-5 0,0 0-3 0,0 0-8 15,0 0-4-15,12-4-3 0,-12 4-4 0,0 0 0 0,0 0-9 16,0 0-2-16,0 0-1 0,0 0-2 16,0 0-4-16,0 0-1 0,0 0 0 15,11 15 0-15,-11-15 0 0,0 0-4 0,4 10 1 0,-4-10 5 0,5 6-5 16,-5-6 0-16,3 11 0 0,-3-11-3 0,0 0 2 16,5 11-5-16,-5-11 2 0,5 10 1 0,-5-10 3 15,4 5-3-15,-4-5-3 0,6 11-2 0,-6-11 2 16,5 11 0-16,-5-11 1 0,6 9-1 0,-6-9-1 15,1 11 1-15,-1-11 2 0,6 13-4 0,-6-13 3 16,2 13-2-16,-2-13 2 0,0 11-4 16,0-11 5-16,4 14-2 0,-4-14-2 0,2 13 3 0,-1-6 5 15,-1-7-5-15,0 15-1 0,0-15 0 0,3 10 0 16,-3-10 2-16,0 0-4 0,0 17 1 0,0-17 3 16,2 11-3-16,-2-11 1 0,1 11-3 0,-1-11 1 15,0 0 1-15,0 14-1 0,0-14 3 0,0 11-4 16,0-11-1-16,2 10 1 0,-2-10 7 0,0 0-4 15,0 17 0-15,0-17-1 0,0 8-3 0,0-8 0 16,0 0-1-16,0 13 1 0,0-13 3 0,0 11-4 16,0-11 1-16,4 10 1 0,-4-10-2 0,0 0 1 15,0 0 1-15,-4 17-1 0,4-17-1 0,0 0 2 16,0 15-1-16,0-15 1 0,-3 10-2 0,3-10 4 0,0 0-3 16,-2 13-1-16,2-13 4 0,-4 11 2 15,4-11-3-15,0 0 1 0,1 14 2 0,-1-14-5 16,0 0 0-16,-1 13 2 0,1-13-2 0,0 0 1 15,0 14-1-15,0-14 2 0,-5 8-3 0,5-8 2 0,-3 9 1 16,3-9-2-16,0 0 0 0,0 0 1 0,0 16-3 16,0-16 4-16,0 0 1 0,-1 17 0 15,1-17-1-15,0 0 0 0,-3 18-1 0,3-18-2 16,-6 7 2-16,6-7-4 0,-2 9 6 0,2-9-5 0,0 0 6 16,0 15-3-16,0-15 1 0,0 0-1 0,0 13 1 15,0-13 1-15,0 0 1 0,0 14-1 0,0-14-1 16,0 0 2-16,0 11-1 0,0-11 3 0,0 0-6 15,-3 15 0-15,3-15 4 0,0 0-1 0,-3 13-3 16,3-13 4-16,-1 9-3 0,1-9 2 0,0 0-1 16,0 0 2-16,1 15 0 0,-1-15 0 0,0 0 0 15,0 14-3-15,0-14 4 0,0 0-1 0,3 11 0 16,-3-11 4-16,0 0-2 0,-3 13-4 0,3-13 4 16,0 0 5-16,0 0-7 0,0 12 0 0,0-12 2 15,0 0 3-15,0 0-8 0,0 16 5 0,0-16-3 16,0 0 1-16,0 0-2 0,0 12 3 0,0-12-4 15,0 0-2-15,0 0 5 0,3 9-1 0,-3-9-1 16,0 0 3-16,2 11 1 0,-2-11-1 0,0 0-4 16,3 10 1-16,-3-10 2 0,0 0-3 0,0 0 3 15,0 0-6-15,-2 14 7 0,2-14 0 0,0 0-6 16,0 0 6-16,0 0-6 0,0 11 10 0,0-11-5 16,0 0 2-16,0 0-5 0,2 11 2 0,-2-11 1 15,0 0-2-15,0 0 3 0,0 0-3 0,0 0-1 0,0 0 4 16,3 10-4-16,-3-10 11 0,0 0-12 0,0 0 4 15,0 0 0-15,0 0 0 0,0 0 1 0,0 0-1 16,0 0-2-16,0 0 3 0,0 0-2 0,0 0-3 16,0 0 2-16,0 0 4 0,0 0-6 0,0 0-5 15,0 0-9-15,0 0-17 0,0 0-22 0,0 0-30 16,0 0-43-16,0 0-49 0,0 0-61 0,0 0-90 16,-33-28-206-16,29 17-574 0,1-2 254 0</inkml:trace>
  <inkml:trace contextRef="#ctx0" brushRef="#br0" timeOffset="1242.2704">20778 2898 182 0,'0'0'200'0,"0"0"0"16,0 0-8-16,0 0-9 0,0 0-9 0,0 0-6 15,0 0-9-15,0 0-7 0,0 0-9 0,0 0-2 0,0 0-16 16,0-15-8-16,0 15-7 0,0 0-9 0,0 0-8 16,0 0-11-16,0 0-7 0,0 0-8 0,0 0-5 15,0 0-10-15,0 0-3 0,0 0-7 0,0 0 0 16,0 0-8-16,0 0-2 0,0 0-2 0,0 0-2 15,0 0-2-15,0 0-1 0,-15 22 0 0,15-22 0 16,-2 12 2-16,2-12-3 0,-10 11 1 0,4-7-1 16,-1 0 1-16,7-4-3 0,-12 6 7 0,12-6-7 15,-11 17-1-15,5-12 0 0,0 4 1 0,6-9-1 16,-12 11-2-16,6-4 3 0,0-1 1 0,6-6-1 16,-7 12-2-16,7-12 0 0,-9 11-2 0,4-5-1 15,5-6 6-15,0 0-10 0,-11 10-1 0,11-10 4 16,-5 7-4-16,5-7 0 0,-9 4 2 0,9-4-2 15,0 0 0-15,-4 8 0 0,4-8-1 0,0 0-7 16,-5 11 5-16,5-11-1 0,0 0-1 0,-7 6-1 16,7-6 3-16,0 0-6 0,-6 7 3 0,6-7 2 15,0 0-5-15,-6 9 2 0,6-9-1 0,0 0 1 16,0 0 1-16,0 0-3 0,0 0 2 0,-9 4 4 16,9-4-6-16,0 0 0 0,0 0 2 0,0 0-4 15,0 0 1-15,0 0-1 0,0 0 7 0,-6 5-4 16,6-5-2-16,0 0 1 0,0 0-1 0,0 0 6 15,0 0-4-15,0 0 6 0,0 0-1 0,0 0 6 0,0 0 2 16,0 0 5-16,0 0 6 0,0 0 5 0,0 0 7 16,0 0 0-16,0 0 4 0,0 0-5 0,0 0 1 15,0 0-5-15,0 0 0 0,0 0-6 0,0 0-5 16,22-18 0-16,-22 18-3 0,12-7-6 0,-7 1 2 16,-5 6-2-16,9-11-7 0,-3 6 7 0,3-2-9 15,1 1 2-15,-3 2-2 0,2-3 5 0,2 4-4 16,-4-5-4-16,1 2 0 0,-8 6 5 0,15-8-6 15,-9 2-1-15,3 0 0 0,-1-1 7 0,-8 7-6 16,15-12-2-16,-7 6 3 0,-2 2 1 0,-6 4-2 16,12-9 1-16,-6 4 2 0,-6 5-4 0,9-7-2 15,-9 7 6-15,9-10 0 0,-9 10 1 0,4-7 2 16,-4 7-7-16,9-7 8 0,-9 7-12 0,0 0-1 16,9-6-1-16,-9 6 3 0,0 0-1 0,0 0 6 15,7-7 1-15,-7 7 0 0,0 0-1 0,0 0-6 16,0 0 3-16,6-9-2 0,-6 9 8 0,0 0-4 15,0 0-1-15,0 0 2 0,0 0 3 0,0 0-8 16,0 0 7-16,0 0-13 0,0 0 11 0,0 0 2 16,0 0-5-16,0 0-2 0,0 0-5 0,0 0 8 15,0 0-4-15,0 0 3 0,0 0 1 0,0 0-11 0,0 0 6 16,0 0-5-16,0 0 4 0,0 0-3 16,0 0 1-16,0 0 2 0,0 0 0 0,0 0-2 15,0 0 0-15,0 0 8 0,0 0 3 0,0 0-4 0,12 18 4 16,-12-18 3-16,6 7 1 0,-6-7 2 0,9 11 6 15,-4-5 3-15,-5-6 3 0,15 11-5 16,-8-4 2-16,1 0-2 0,2-1-5 0,-1 2 1 0,-2 0 4 16,2-2-3-16,-1 0-1 0,1-3-5 0,-3 5-13 15,0-1-45-15,1 0-38 0,-7-7-36 0,5 9-52 16,-5-9-71-16,0 0-93 0,0 0-276 0,0 0-667 16,0 0 295-16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59:54.6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1193 5428 39 0,'0'0'86'0,"0"0"-9"0,0 0-7 16,0 0-3-16,0 0-5 0,9-4-5 0,-9 4-2 15,0 0 2-15,0 0-11 0,0 0 1 16,0 0 0-16,0 0 0 0,0 0-4 0,0 0 5 0,0 0-1 16,0 0-2-16,10-7-7 0,-10 7 1 0,0 0-3 15,0 0 8-15,0 0-7 0,8-3 3 0,-8 3-1 16,0 0 1-16,0 0-4 0,0 0-2 0,7-8 3 15,-7 8 3-15,0 0 1 0,0 0 1 0,0 0-2 16,11-7 3-16,-11 7-4 0,0 0 5 0,0 0-2 16,7-6 1-16,-7 6-1 0,0 0 2 0,0 0 1 15,6-7-1-15,-6 7 3 0,0 0-5 0,0 0-2 16,0 0 0-16,0 0-2 0,0 0 0 0,0 0-3 16,0 0-4-16,0 0-2 0,0 0-4 0,11-3-2 0,-11 3-2 15,0 0-2-15,0 0-1 0,0 0-2 16,0 0-2-16,0 0 0 0,0 0-7 0,0 0 0 15,0 0 0-15,0 0 0 0,0 0-2 0,0 0 1 0,0 0 0 16,0 0-3-16,0 0 4 0,0 0-3 16,0 0 1-16,10 14-2 0,-10-14 2 0,0 0-3 0,1 9 2 15,-1-9 1-15,0 0-1 0,5 11-2 16,-5-11 0-16,1 11 2 0,-1-11-1 0,0 0 3 0,0 17-1 16,0-17 1-16,0 10-2 0,0-10 0 0,0 11 5 15,0-11-2-15,0 16 2 0,0-16-4 0,-1 14 1 16,1-14-1-16,-3 11-3 0,3-11 2 0,0 15 3 15,0-15 3-15,-3 11-7 0,3-11 1 0,0 16 1 16,0-16-2-16,-4 10 0 0,4-10 1 0,1 15-3 16,-1-15 1-16,-3 8-1 0,3-8 4 0,0 13-4 15,0-13 4-15,-1 13-4 0,1-13 4 0,0 0-4 16,0 14 2-16,0-14 1 0,0 11 0 0,0-11-2 16,1 11 2-16,-1-11-2 0,0 13 1 0,0-13 2 15,0 11-4-15,0-11 1 0,0 13 4 0,0-13-3 16,2 12 2-16,-2-12-1 0,0 11-2 0,0-11 1 15,1 15 0-15,-1-15-1 0,0 9 2 0,0-9 0 16,0 0-2-16,0 17 0 0,0-17 0 0,0 10 1 0,0-10 2 16,3 11-3-16,-3-11 0 0,0 0 1 0,-3 15 2 15,3-15-2-15,0 0 3 0,3 13-3 16,-3-13 2-16,0 0 1 0,-3 13 0 0,3-13-1 0,3 12 1 16,-3-12 2-16,1 12-4 0,-1-12-1 0,0 11 1 15,0-11-1-15,0 13 5 0,0-13-4 0,0 12-1 16,0-12 2-16,0 14 0 0,0-14-4 0,0 15 1 15,0-15 0-15,2 9 1 0,-2-9-3 0,3 12 2 16,-3-12 1-16,0 12-1 0,0-12 1 0,0 14 2 16,0-14-3-16,1 15 0 0,-1-15 0 0,2 8 0 15,-2-8 1-15,3 11-2 0,-3-11 2 0,0 0-1 16,1 15 0-16,-1-15 6 0,2 8-2 0,-2-8-5 16,4 11 3-16,-4-11 0 0,2 10-3 0,-2-10 12 15,4 11-12-15,-4-11 3 0,2 9-2 0,-2-9 0 16,1 11 1-16,-1-11-1 0,0 0 0 0,2 13 2 15,-2-13-3-15,4 8 4 0,-4-8-1 0,0 0-3 16,-1 16 4-16,1-16-1 0,1 11-1 0,-1-11 0 16,0 0 0-16,2 12 0 0,-2-12 2 0,0 0-4 0,3 13 5 15,-3-13-2-15,1 9-1 0,-1-9 3 16,0 0 1-16,0 12-3 0,0-12 0 0,0 0 0 16,0 15 4-16,0-15-2 0,0 0-2 0,0 15 4 15,0-15-3-15,0 9-1 0,0-9 0 0,0 0 5 0,2 15-3 16,-2-15 2-16,1 9 1 0,-1-9 1 15,-1 15-2-15,1-15-3 0,0 0 3 0,-2 15 0 0,2-15-2 16,0 11 2-16,0-11 0 0,-1 12 4 0,1-12-5 16,1 13 0-16,-1-13 0 0,0 11-3 0,0-11 5 15,0 0-3-15,2 13 2 0,-2-13 0 0,0 0-2 16,0 13-1-16,0-13 1 0,1 9 2 0,-1-9-5 16,0 13 3-16,0-13-3 0,5 9 2 0,-5-9 1 15,0 12-2-15,0-12 0 0,1 11 0 0,-1-11 3 16,3 10 0-16,-3-10 3 0,2 14-4 0,-2-14 3 15,0 0-4-15,-2 11 1 0,2-11 1 0,2 14-6 16,-2-14 2-16,0 0 3 0,0 11-1 0,0-11-5 16,0 0 6-16,0 10 1 0,0-10-2 0,0 0-3 15,1 14 2-15,-1-14 0 0,0 0 0 0,-3 17 0 16,3-17 1-16,2 7-4 0,-2-7 3 0,0 0-1 16,0 13-1-16,0-13 2 0,0 0-1 0,0 15 4 15,0-15 1-15,0 0 0 0,0 11-3 0,0-11 3 16,0 0-2-16,-5 13-1 0,5-13 1 0,0 0 0 0,-1 14 0 15,1-14 5-15,1 11-10 0,-1-11 1 0,3 9 6 16,-3-9-2-16,0 0 1 0,-3 17-1 16,3-17 2-16,0 11-4 0,0-11-1 0,0 0 1 15,3 15 1-15,-3-15-4 0,2 12 2 0,-2-12 5 0,0 11-7 16,0-11 2-16,0 12-1 0,0-12 1 0,0 14 2 16,0-14-2-16,0 12 3 0,0-12-2 15,0 9 0-15,0-9-2 0,0 0 3 0,0 18-2 0,0-18-1 16,-2 12-1-16,2-12 10 0,-3 11-9 0,3-11 0 15,0 0-1-15,0 13 2 0,0-13 2 0,0 0-5 16,-1 16 6-16,1-16-3 0,-2 9 0 0,2-9 0 16,0 0-1-16,-3 12 0 0,3-12-1 0,0 0 5 15,0 16-4-15,0-16 1 0,0 0 0 0,0 12 0 16,0-12-1-16,0 0 0 0,-1 13-1 0,1-13 2 16,0 0 0-16,0 17 3 0,0-17-4 0,0 11 3 15,0-11-4-15,0 0 4 0,1 14-7 0,-1-14 1 16,0 0 6-16,-3 15-4 0,3-15 3 0,0 0 6 15,0 13-10-15,0-13 0 0,0 0 4 0,-1 12 1 16,1-12-4-16,0 0 4 0,1 12-3 0,-1-12 2 16,0 0-2-16,0 11-2 0,0-11 3 0,0 0 1 15,0 10-2-15,0-10 1 0,0 0-1 0,3 15 4 16,-3-15-6-16,0 0 4 0,0 0-1 0,-1 13 0 0,1-13 3 16,0 0-4-16,-2 13 11 0,2-13-10 15,-1 12 0-15,1-12 2 0,0 0-2 0,-3 14 0 16,3-14 2-16,3 12-5 0,-3-12 0 0,-3 13 13 15,3-13-12-15,-2 11 5 0,2-11-1 0,2 11-4 0,-2-11 13 16,0 0-14-16,0 16 4 0,0-16-1 16,-2 14 3-16,2-14-3 0,0 0 2 0,2 15-2 15,-2-15-3-15,-3 12 2 0,3-12 0 0,1 11-3 0,-1-11 1 16,0 0 3-16,0 14 3 0,0-14-4 0,0 11-1 16,0-11 2-16,0 0 2 0,0 13-4 0,0-13 5 15,0 0 4-15,2 11-9 0,-2-11 7 0,0 0-5 16,0 0-1-16,6 7 6 0,-6-7-3 0,0 0 4 15,0 0-1-15,0 0 0 0,0 0 6 0,0 0 0 16,0 0 5-16,0 0-2 0,0 0 3 0,0 0-1 16,0 0-1-16,0 0 4 0,0 0-4 0,0 0 0 15,0 0-1-15,0 0-7 0,0 0-24 0,0 0-24 16,0 0-31-16,0 0-36 0,0 0-41 0,0 0-44 16,0 0-55-16,0 0-81 0,0 0-174 0,-26-21-539 15,26 21 238-15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1:10.1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4505 5364 102 0,'0'0'151'0,"0"0"-9"0,0 0-10 0,0 0-15 0,0 0-10 15,6-7 0-15,-6 7-6 0,0 0-7 16,0 0-4-16,0 0 0 0,6-11-7 0,-6 11-12 15,0 0 11-15,0 0-3 0,0 0-7 0,11-5-3 0,-11 5-2 16,0 0-6-16,0 0-5 0,7-4-4 0,-7 4 0 16,0 0-6-16,0 0-4 0,11-2-1 0,-11 2 0 15,0 0-4-15,0 0-3 0,9-5-3 0,-9 5-3 16,0 0-5-16,0 0 4 0,10-6-4 0,-10 6-3 16,0 0-3-16,0 0 3 0,0 0-2 0,0 0-2 15,10-7 0-15,-10 7-1 0,0 0 1 0,0 0 1 16,0 0 0-16,0 0 3 0,8-4 2 0,-8 4 4 15,0 0-1-15,0 0 1 0,0 0 0 0,0 0 1 16,0 0-2-16,0 0 2 0,0 0-6 0,0 0 4 16,0 0-7-16,0 0 3 0,12-3-3 0,-12 3-1 15,0 0 2-15,0 0 0 0,0 0-8 0,0 0 2 16,0 0-2-16,0 0 3 0,0 0-5 0,0 0-1 0,0 0-2 16,0 0 2-16,0 0-2 0,0 0 2 15,0 0-5-15,0 0 6 0,0 0-4 0,0 0 1 16,0 0-1-16,9 12 4 0,-9-12-2 0,0 0 0 0,0 0 3 15,4 11-5-15,-4-11 5 0,0 0-4 0,2 8 2 16,-2-8 2-16,0 0 0 0,0 0-4 0,1 13 4 16,-1-13 1-16,0 0-1 0,5 10 1 0,-5-10-3 15,0 0 4-15,3 11-4 0,-3-11 3 0,0 0 2 16,4 8 0-16,-4-8-5 0,0 0 2 0,2 13 1 16,-2-13 2-16,0 0-5 0,3 9 3 0,-3-9-2 15,3 9 0-15,-3-9-4 0,0 0 2 0,4 13 3 16,-4-13-2-16,3 7 1 0,-3-7 0 0,3 11-1 15,-3-11 2-15,0 0-3 0,2 15-1 0,-2-15 9 0,2 11-2 16,-2-11-3-16,3 11-1 0,-3-11 3 16,6 11-4-16,-4-3 5 0,-2-8-1 0,1 10-3 15,-1-10-1-15,3 13 1 0,0-6 1 0,-3-7-1 16,5 11 0-16,-5-11-1 0,3 13-2 0,-3-13 5 16,0 11-4-16,0-11-1 0,4 14 1 0,-1-9 4 0,-3-5-4 15,5 12-4-15,-5-12 1 0,4 12 3 0,-4-12-3 16,2 13 0-16,-1-5-1 0,-1-8 2 0,2 13-1 15,-2-13-1-15,3 12-2 0,-3-12 3 0,1 13 1 16,-1-13-2-16,2 13 1 0,-2-13 0 0,4 12 1 16,-4-12-4-16,2 11 1 0,-2-11-2 0,4 12 0 15,-2-4 2-15,-2-8 1 0,4 11-2 0,-4-11 2 16,2 13 0-16,-2-13 2 0,4 13-3 0,-4-13 2 16,5 13-3-16,-5-13 6 0,0 13-2 0,4-8 2 15,-4-5-3-15,1 12-1 0,4-5 5 0,-5-7-2 16,0 0 4-16,0 14-8 0,0-14 1 0,0 0-3 15,0 14 5-15,0-14 1 0,3 10-3 0,-3-10 1 0,6 11 1 16,-6-11-4-16,0 7 2 0,0-7 1 16,0 0-4-16,3 14 3 0,-3-14 2 15,0 0-2-15,0 15 1 0,0-15-2 0,0 0 0 0,-3 13 2 16,3-13-2-16,0 0 1 0,-2 11 3 0,2-11-5 0,0 13 0 16,0-13 2-16,0 0 0 0,-4 14 5 0,4-14-6 15,0 0 5-15,0 14-1 0,0-14-3 16,-3 8 4-16,3-8-3 0,0 0 2 0,0 15-2 0,0-15 3 15,0 0-4-15,-2 13 0 0,2-13 3 0,0 0-1 16,-4 14 1-16,4-14-1 0,-1 10-3 0,1-10-1 16,-3 11 4-16,3-11-2 0,0 0 0 0,-3 14 3 15,3-14-7-15,-5 9 5 0,5-9-2 0,0 0 0 16,0 14 1-16,0-14 1 0,0 0-1 0,-1 10-4 16,1-10 4-16,0 0-5 0,0 0 4 0,-5 17 3 15,5-17-1-15,-1 8 0 0,1-8-1 0,0 0 2 16,-5 15 0-16,5-15-8 0,-3 10 4 0,3-10 2 15,0 0-2-15,-6 13 0 0,6-13-1 0,-4 9 2 0,4-9 1 16,-3 9-2-16,3-9-2 0,0 0 4 16,-2 13-3-16,2-13 3 0,-4 5 1 0,4-5-3 15,0 0 1-15,-5 13 2 0,5-13-2 0,0 0 1 0,-1 11 1 16,1-11-1-16,0 0 2 0,0 0-3 0,0 11-2 16,0-11 2-16,0 0 7 0,0 0-8 15,0 0 2-15,0 14-2 0,0-14 0 0,0 0 0 0,0 0 2 16,6 13-1-16,-6-13-2 0,0 0 3 0,0 0-3 15,0 0 8-15,0 15-10 0,0-15 2 0,0 0 1 16,0 0 3-16,0 10-3 0,0-10-2 0,0 0 5 16,0 0-3-16,0 14-2 0,0-14 3 0,0 0-2 15,0 0 6-15,-5 13-6 0,5-13 2 0,0 0 0 16,5 11-1-16,-5-11 2 0,0 0-3 0,0 0 2 16,0 0 2-16,0 14-1 0,0-14-4 0,1 9 7 15,-1-9-9-15,0 0 5 0,0 0-4 0,0 0 4 16,0 15 2-16,0-15-5 0,0 0 1 0,3 9 2 15,-3-9 0-15,0 0-2 0,2 16 4 0,-2-16 0 16,0 0 3-16,-2 11-9 0,2-11 0 0,0 0 5 0,0 13 0 16,0-13-1-16,0 0 1 0,0 14-1 15,0-14-2-15,0 12-1 0,0-12 3 0,0 0-4 0,0 15 1 16,0-15 2-16,0 12 2 0,0-12 1 0,0 0 3 16,2 13-7-16,-2-13 3 0,0 0-4 15,0 15 9-15,0-15-4 0,0 0-2 0,-5 10-2 0,5-10 1 16,0 0-1-16,3 14 2 0,-3-14 1 0,0 0 1 15,0 10-2-15,0-10-3 0,0 0 4 0,0 15 2 16,0-15-2-16,0 0 1 0,-3 10-1 0,3-10 4 16,0 0-4-16,0 15 1 0,0-15-2 0,0 0-3 15,3 12 4-15,-3-12-2 0,0 0 8 0,0 9-6 16,0-9 1-16,0 0 3 0,3 13-2 0,-3-13 6 16,0 0-6-16,0 0 2 0,0 13 0 0,0-13 4 15,0 0-10-15,0 14 4 0,0-14 0 0,0 0 0 16,2 9-1-16,-2-9 5 0,0 0-4 0,0 0 2 15,-2 16-1-15,2-16-1 0,0 0 10 0,-1 11-3 16,1-11-2-16,0 0-2 0,-2 13 3 0,2-13-5 16,2 10 3-16,-2-10 0 0,0 0-2 0,0 12-2 15,0-12-2-15,1 11 7 0,-1-11-4 0,0 0-4 0,2 13 7 16,-2-13-7-16,0 0 4 0,0 14-4 0,0-14 2 16,0 12 4-16,0-12-2 0,0 12 2 0,0-12-6 15,0 0 2-15,0 14-2 0,0-14 2 0,0 0 3 16,0 15-5-16,0-15 0 0,0 0 9 0,-2 13-14 15,2-13 9-15,0 0-1 0,-1 14-2 0,1-14 3 16,0 0-3-16,0 15-3 0,0-15 8 0,3 13 5 16,-3-13-2-16,0 0 1 0,-3 15-11 0,3-15 2 15,0 11 1-15,0-11-2 0,0 0 13 0,-2 15-7 16,2-15 2-16,0 0-8 0,0 15 3 0,0-15 4 16,-3 9 0-16,3-9-3 0,0 0-2 0,-1 16 0 15,1-16 1-15,0 0-2 0,0 10 4 0,0-10 1 16,-5 10-5-16,5-10-1 0,0 0 7 0,0 0-9 15,0 13 3-15,0-13 6 0,0 0-9 0,0 0-2 16,0 0 8-16,5 12-2 0,-5-12 4 0,0 0-3 0,0 0-2 16,0 0 2-16,0 0-15 0,0 0-10 15,0 0-23-15,0 0-21 0,0 0-17 0,0 0-24 0,-14 6-44 16,14-6-48-16,0 0-56 0,0 0-83 16,-25-25-240-16,16 12-624 0,2-5 276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2:31.2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8 119 0,'0'0'111'0,"0"0"-1"16,0 0-11-16,0 0-5 0,0 0-7 0,0 0 0 0,0 0-5 15,0 0-1-15,0 0-14 0,0 0-3 0,0 0 0 16,4-8-8-16,-4 8-3 0,0 0-3 15,0 0-5-15,0 0-5 0,0 0-10 0,0 0-1 16,0 0-2-16,0 0 1 0,0 0-4 0,0 0 1 0,0 0-9 16,0 0-3-16,0 0 2 0,0 0 0 0,0 0-18 15,0 0 18-15,0 0-3 0,0 0-3 0,0 0-8 16,0 0 8-16,0 0-1 0,0 0 1 0,0 0-4 16,0 0-2-16,0 0 1 0,0 0 4 0,0 0-9 15,0 0 6-15,0 0-3 0,0 0 2 0,0 0 2 0,0 0 3 16,0 0-5-16,0 0 4 0,0 0-4 15,0 0 1-15,0 0-2 0,0 0 2 0,0 0-1 16,0 0-4-16,0 0 5 0,0 0 0 0,0 0 0 0,0 0 6 16,0 0-7-16,0 0 0 0,0 0-2 0,0 0 4 15,0 0-3-15,0 0-2 0,0 0 1 16,0 0 2-16,21 5-6 0,-21-5 2 0,0 0 2 0,0 0-3 16,14-3-2-16,-14 3 1 0,0 0 2 0,0 0 7 15,18-2-5-15,-18 2 0 0,12 3 0 0,-12-3 4 16,13 2 0-16,-13-2-1 0,16 0 0 15,-16 0 1-15,20 0 0 0,-10 0 4 0,-10 0 2 0,23 0 2 16,-12 0 1-16,3 0-7 0,1-2 4 0,0 2 2 16,1 0-2-16,-4 2-1 0,-12-2-2 0,21 2 2 15,-11-2-5-15,-10 0 1 0,23 0-4 0,-14-2-2 16,-9 2 2-16,19 3 4 0,-10-3-1 0,-9 0-1 16,16 1-4-16,-7 3 7 0,-9-4-5 0,17 3-3 0,-10 0 4 15,-7-3-2-15,20 0 3 0,-20 0-3 16,19 0-4-16,-10 1 6 0,-9-1-3 0,19 3 3 15,-11-2-2-15,-8-1-5 0,18 2 5 0,-8-1-2 0,-10-1 4 16,18 6-4-16,-6-5 0 0,-12-1 1 0,15 4 4 16,-8-2-3-16,-7-2-6 0,18 2-1 15,-10 0 3-15,-8-2 0 0,15 3-2 0,-5-1 1 0,-10-2-2 16,16 1 5-16,-5 0-1 0,-2 3-1 0,-9-4 0 16,19 2 1-16,-7-1 4 0,0-1-4 0,-3 3 2 15,-9-3-6-15,24 3 1 0,-9-3 4 0,-2 0-3 16,2 2 1-16,2-2 0 0,-4 2 1 0,2-1-2 15,0 1 0-15,-5-2 1 0,-10 0 1 0,23 0-1 16,-11 4 4-16,-1-4-4 0,-11 0 5 0,23 0-7 16,-11 0 2-16,0 0 1 0,-12 0 1 0,21 1 1 15,-12-1-4-15,-9 0 3 0,16 3 2 0,-7-2-1 16,-9-1 1-16,19 0 1 0,-10 0-2 0,-9 0-2 16,17 0-2-16,-17 0-1 0,15 2-1 0,-15-2 3 0,19 4 6 15,-10-4-8-15,3 0 2 0,-12 0-4 0,24 3 5 16,-15-3-3-16,6 4-2 0,-5-4 0 0,2 4-1 15,-12-4 5-15,18 2-3 0,-6-1-3 0,-2-1 2 16,1 2-2-16,-11-2 3 0,22 1-5 0,-12-1 5 16,4 0-3-16,-2 0 2 0,-12 0 3 0,21 3 1 15,-9-3-4-15,0 0 5 0,2 0 0 0,0 0-1 16,-2 1-2-16,-12-1 0 0,21 0 3 0,-9-1 2 16,-12 1-1-16,20-3-2 0,-11 6-3 0,-9-3 4 15,23 1-2-15,-14-2 2 0,3 2 0 0,-12-1 0 16,21 3-2-16,-12-2-2 0,-9-1 0 0,19 1 1 15,-9-1-3-15,2 1 0 0,-12-1-4 0,15 0 0 16,-15 0-1-16,17-1 7 0,-17 1-4 0,17 0 4 16,-6-1-1-16,-11 1-2 0,16 0 0 0,-16 0 0 15,20-4-3-15,-11 3 4 0,3-2-5 0,-12 3-1 16,23-1-1-16,-9-1 0 0,1 1-1 0,0 1-6 0,1-2 3 16,-1-2-3-16,0 3-4 0,1-2-6 0,-1 2 3 15,0-1 1-15,3 2-3 0,-3 0 1 0,-3 0 2 16,6 0 2-16,-2 0 0 0,-1-4 4 0,3 4-8 15,0 0 9-15,-3-1 0 0,0 1 1 0,-2 0-1 16,4 0 10-16,-17 0-8 0,23-1 2 0,-6 2 4 16,-5-1-1-16,1 1-3 0,2-1-6 0,-15 0 5 15,22 0-4-15,-10 0 2 0,2-1 1 0,1 0 3 16,-15 1-5-16,24 0 6 0,-11 0 0 0,2 0 4 16,-2 0-2-16,-13 0-1 0,24 0 5 0,-15-1-1 15,8-2 2-15,-17 3 0 0,20 0 0 0,-11-1-3 16,-9 1 5-16,20-4-4 0,-20 4 4 0,21 0 5 15,-11 0-6-15,-10 0-1 0,15 0 9 0,-15 0-2 16,15-2-1-16,-15 2-4 0,16 2 2 0,-16-2-1 0,14 0 1 16,-14 0 5-16,15 0-6 0,-15 0 0 15,12 4 1-15,-12-4 5 0,12 4-4 0,-12-4 2 16,13 1 5-16,-13-1-7 0,13 2 12 0,-13-2-11 0,11 0 3 16,-11 0-7-16,12 4 5 0,-12-4-6 0,13 0 8 15,-13 0-4-15,12 3 5 0,-12-3-4 0,14 0 0 16,-14 0 3-16,14 3-7 0,-14-3 2 15,17 1-2-15,-17-1 4 0,16 0 1 0,-8 4 2 0,-8-4-2 16,19 0 2-16,-8 0-1 0,-11 0-3 0,19 0-4 16,-10 0 7-16,-9 0 6 0,21 0-10 0,-11 0 3 15,-10 0-5-15,23 0 3 0,-11-4-2 0,-12 4-4 16,22 0 8-16,-10 0-7 0,1-1 10 0,-13 1-8 16,24 0 5-16,-13-3-3 0,-11 3-4 0,23 0 5 15,-11-1-1-15,3 1 1 0,-15 0 2 0,21 0-3 16,-9 0-2-16,-12 0 10 0,21-2-7 0,-12 2 5 15,-9 0-3-15,22 0-1 0,-14 0-1 0,-8 0 2 16,16-4 0-16,-16 4-2 0,17-1-3 0,-17 1 4 0,14 1-2 16,-14-1 2-16,14-1-1 0,-14 1 3 15,19 0-2-15,-19 0-2 0,18 0 5 0,-18 0-1 16,17 0-1-16,-17 0-2 0,17 0 1 0,-8 1 0 16,-9-1-2-16,21 0-1 0,-9 0-11 0,-1 4-8 0,-1-4 0 15,-10 0-6-15,25 0-2 0,-13 0-3 0,2 0-7 16,-2 2-39-16,-12-2-86 0,22 0 38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1:37.0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9133 2492 108 0,'0'0'139'0,"0"0"-12"16,0 0-12-16,0 0-1 0,0 0-5 0,0 0-4 16,0 0-11-16,0 0 2 0,0 0-8 0,0 0-4 15,0 0-4-15,0 0 2 0,0 0-1 0,0 0-3 16,0 0-2-16,0 0-3 0,0 0 1 0,0 0-5 0,0 0 0 16,0 0-5-16,0 0 3 0,0 0-4 0,0 0-3 15,0 0-6-15,0 0-1 0,0 0-6 16,0 0-6-16,30-13-5 0,-30 13-3 0,0 0-3 15,0 0-5-15,0 0-4 0,0 0 0 0,0 0-4 0,0 0 0 16,0 0-2-16,0 0-3 0,0 0 2 0,6 15-3 16,-6-15 0-16,0 8 0 0,0-8 0 0,0 0-2 15,6 8 4-15,-6-8-2 0,0 0-2 16,0 15 3-16,0-15 2 0,6 7-1 0,-6-7 0 0,0 0 5 16,4 9 0-16,-4-9 0 0,3 10 0 0,-3-10 2 15,3 7-2-15,-3-7 2 0,3 11-2 0,-3-11 2 16,3 10 3-16,-3-10-2 0,0 0-2 15,3 16 3-15,-3-16-3 0,2 12 1 0,-2-12 3 0,3 11-6 16,-3-11 2-16,3 13-5 0,-3-5 1 0,0-8 1 16,0 0-2-16,3 16 3 0,-3-16-2 0,3 11 7 15,-3-11-10-15,3 7 0 0,-3-7-1 0,3 15-1 16,-3-15 1-16,3 7 7 0,-3-7-7 0,1 10-4 16,-1-10 2-16,0 0-2 0,3 14 1 0,-3-14 0 15,0 6-3-15,0-6 0 0,3 11 2 0,-3-11 0 16,0 0-2-16,-3 14 17 0,3-14-15 0,0 0-5 15,3 15 2-15,-3-15 2 0,3 7 1 0,-3-7-5 16,0 0 6-16,0 20-1 0,0-20-1 0,0 7 2 16,0-7-2-16,6 10-2 0,-6-10-1 0,0 12 3 15,0-12-1-15,1 12 2 0,-1-12 0 0,0 0-1 16,0 12 5-16,0-12-5 0,0 0 1 0,3 14 3 16,-3-14 0-16,3 8-6 0,-3-8 3 0,3 11 0 15,-3-11-1-15,0 0 1 0,3 9 0 0,-3-9-1 0,0 13 3 16,0-13 0-16,0 0-3 0,0 11-1 0,0-11 6 15,5 11-1-15,-5-11-2 0,0 10 5 0,0-10-6 16,0 0 2-16,0 14 2 0,0-14 0 0,0 10 0 16,0-10 14-16,0 0-16 0,3 17-1 0,-3-17 1 15,-3 11 7-15,3-11-7 0,3 17-1 0,-3-17 0 16,-3 12 2-16,3-12-3 0,0 13 1 0,0-13 1 16,-2 13 0-16,2-13-5 0,0 12 4 0,0-12 3 15,-3 15-5-15,3-15 11 0,3 11-12 0,-3-11 4 16,0 11-3-16,0-11 0 0,-3 13 12 0,3-13-14 15,0 0 7-15,0 15-5 0,0-15-3 0,-3 11 5 16,3-11 2-16,0 0-1 0,-3 11-1 0,3-11-1 16,0 0-4-16,0 14 6 0,0-14 1 0,0 0-2 15,0 18 1-15,0-18-1 0,0 0 3 0,0 12-1 16,0-12-1-16,0 11-5 0,0-11 6 0,0 0 0 16,-3 14-2-16,3-14 1 0,0 11-3 0,0-11 0 15,0 0 1-15,0 18 6 0,0-18-3 0,-3 13 2 16,3-13-3-16,0 10 1 0,0-10 3 0,0 0-4 15,0 12-4-15,0-12 9 0,-1 13-3 0,1-13-4 16,0 0 7-16,-3 16 1 0,3-16 3 0,0 0-5 16,0 13 3-16,0-13-2 0,-3 9 1 0,3-9 2 15,0 0-7-15,0 15-8 0,0-15 4 0,0 0 8 16,-3 11 2-16,3-11-3 0,0 0 2 0,3 13 8 16,-3-13-10-16,0 0 4 0,0 0-1 0,3 11 0 0,-3-11 0 15,0 0-4-15,0 0-3 0,-3 13 6 16,3-13-4-16,0 0 9 0,0 0-5 0,0 0 1 15,3 11 0-15,-3-11-2 0,0 0-3 0,0 0-1 0,0 0 6 16,0 0-2-16,0 0-1 0,0 0-2 16,0 0-6-16,0 0 8 0,0 10 0 0,0-10-11 15,0 0-12-15,0 0-25 0,0 0-30 0,0 0-31 0,0 0-32 16,-19-1-42-16,19 1-57 0,0 0-68 0,-20-9-320 16,14-3-665-16,-1 2 294 0</inkml:trace>
  <inkml:trace contextRef="#ctx0" brushRef="#br0" timeOffset="1364.5122">9175 2636 26 0,'0'0'119'16,"0"0"-12"-16,0 0-8 0,7-14 0 0,-7 14-9 16,0 0-8-16,0 0 0 0,0 0-5 15,9-4 0-15,-9 4 0 0,0 0-3 0,0 0-5 0,0 0-10 16,0 0 6-16,6-7-4 0,-6 7-6 0,0 0 1 16,0 0 3-16,0 0-4 0,0 0 1 0,0 0-1 15,6-7-2-15,-6 7-5 0,0 0-1 0,0 0 3 16,0 0-5-16,0 0 7 0,2-11-3 0,-2 11-3 15,0 0-1-15,0 0 0 0,3-10 7 0,-3 10-3 16,0 0-1-16,0 0 2 0,6-8 0 0,-6 8 1 16,0 0-3-16,0 0 0 0,0 0 0 0,0 0-1 15,3-10-5-15,-3 10-6 0,0 0 0 0,0 0-5 16,0 0-6-16,0 0-3 0,0 0 0 0,0 0-5 16,0 0-3-16,0 0 5 0,0 0-4 0,0 0-1 15,-17 29 4-15,11-23 1 0,6-6-1 0,-10 15 0 16,4-10 3-16,0 3-2 0,6-8 3 0,-9 14-2 15,1-7 3-15,2 3-1 0,0-1 3 0,-4 1-4 16,6 0 3-16,-5-3-4 0,3 3 5 0,1 4-3 16,-1-8-2-16,0 1 0 0,6-7 3 0,-9 15-5 15,2-8-3-15,7-7 10 0,-6 11-13 0,6-11 5 16,-8 7-4-16,8-7-5 0,-6 10 5 0,6-10-5 16,-5 7 1-16,5-7 0 0,0 0 2 0,0 0-1 0,-5 8 0 15,5-8-6-15,0 0 3 0,0 0 1 16,0 0-3-16,0 0 1 0,0 0 3 0,0 0 11 15,0 0-8-15,-9 6 1 0,9-6 5 0,0 0 3 16,0 0 12-16,0 0 0 0,0 0 1 0,0 0-1 16,0 0 0-16,0 0-6 0,0 0-9 0,0 0 4 0,0 0 1 15,0 0-11-15,0 0 5 0,0 0-3 16,6-36 1-16,-6 36-1 0,10-12-6 0,-7 7 0 16,-3 5-3-16,9-15 4 0,-1 6-4 0,-2 2 0 0,-6 7-1 15,10-11-4-15,-1 4 5 0,-3-1-4 0,5 3 3 16,-4-5-2-16,-1 4 3 0,0 0-2 15,-6 6-4-15,10-11 0 0,-4 5 2 0,2-1 3 0,-8 7 1 16,12-7 4-16,-12 7-9 0,7-10-1 0,-1 5-1 16,-6 5 2-16,6-9 3 0,-6 9-4 0,9-7 4 15,-9 7-4-15,8-9 5 0,-8 9-7 0,6-6-2 16,-6 6 5-16,0 0-3 0,6-9 4 0,-6 9-1 16,0 0 2-16,4-6 2 0,-4 6-3 0,0 0 1 15,0 0-3-15,6-9 4 0,-6 9-3 0,0 0 2 16,0 0 10-16,0 0-14 0,0 0 0 0,6-7-2 15,-6 7 4-15,0 0 2 0,0 0-3 0,0 0 1 16,0 0 0-16,0 0-5 0,0 0 5 0,0 0 1 16,0 0 1-16,0 0 1 0,0 0-2 0,0 0-3 15,0 0-2-15,1-10 0 0,-1 10 4 0,0 0 3 0,0 0-4 16,0 0 2-16,0 0-4 0,0 0-2 16,0 0 1-16,0 0-2 0,0 0 3 0,0 0-7 15,0 0 6-15,0 0-1 0,0 0 4 0,0 0-2 16,15 21-1-16,-15-21 7 0,11 11 0 0,-8-4 4 15,7 0 1-15,-4 3-1 0,5-3-3 0,-5 0 5 0,7 3-1 16,-1-1-5-16,-2 1 4 0,-1-2-2 0,2 3 1 16,-2-5 0-16,-3 3-1 0,-2-2-24 15,2 3-30-15,0 0-27 0,-4 1-55 0,-2-11-60 0,3 13-97 16,-3-13-256-16,-5 12-588 0,5-12 260 0</inkml:trace>
  <inkml:trace contextRef="#ctx0" brushRef="#br0" timeOffset="-144274.9962">8962 1562 115 0,'0'0'198'0,"0"0"-6"0,0 0-14 0,0 0-9 16,0 0-2-16,0 0-10 0,0 0-7 0,0 0-5 16,0 0-9-16,0 0-3 0,28-14-9 0,-28 14-5 15,10-9-8-15,-10 9-4 0,9-8-5 0,-3 4-10 0,-6 4-8 16,14-7-4-16,-7 4-10 0,2-5-2 15,2 6-6-15,-3-3-9 0,-8 5-5 0,20-9 0 0,-10 5-6 16,2 0-2-16,-4 1 1 0,1-2-8 16,-9 5-3-16,13-6 0 0,-3 6-2 0,-10 0-4 0,15-4-4 15,-15 4-2-15,14-6-3 0,-14 6 1 0,10-1-1 16,-10 1-4-16,0 0-2 0,17-2-1 16,-17 2-2-16,0 0-3 0,12 6 2 0,-12-6-2 0,9 3 0 15,-9-3 0-15,7 10-1 0,-7-10 1 0,9 11-3 16,-9-11 0-16,1 14 9 0,2-8-5 0,-3 5-5 15,0-11 5-15,0 20-4 0,0-20 1 0,-3 20 2 16,-1-10 0-16,1 1 5 0,-3 2-2 0,2 0-1 16,-5-2 0-16,3 4 1 0,-5-5-5 0,2 1 2 15,-4 3 8-15,4-5-5 0,-5 3 2 0,4-2 0 16,-2-1 3-16,2 2-3 0,-2-4 4 0,-2 1-2 16,1 0-2-16,1-2-3 0,-1 3 4 0,5-1 0 15,-4 0 2-15,2-1 2 0,1-4-4 0,-2 2-1 16,5 3 1-16,-4-3-3 0,1-2 3 0,9-3-2 15,-19 8 0-15,14-5 2 0,5-3-6 0,-12 8 1 16,12-8-2-16,-7 4 4 0,7-4-3 0,0 0 6 16,-9 8-7-16,9-8-1 0,0 0 4 0,0 0-3 15,-6 8 4-15,6-8 14 0,0 0 11 0,18 7 10 16,-5-1 13-16,3-3 6 0,4-1-7 0,7 0 9 16,14 2-8-16,1-2 1 0,0 3-2 0,-12-5-1 0,9 7-13 15,2-3-2-15,0-1-6 0,-16 1 3 16,3-4-4-16,-2 2-4 0,-8-2 0 0,-1 7-4 15,3-5-9-15,-7 0-17 0,-2-2-22 0,4 0-22 0,-15 0-20 16,10 0-24-16,-10 0-15 0,11 4-23 0,-11-4-20 16,0 0-24-16,0 0-30 0,0 0-23 0,0 0-51 15,0 0-205-15,0 0-523 0,0 0 233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2:48.9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3812 8100 2 0,'0'0'60'0,"0"0"-5"16,0 0-6-16,0 0-6 0,0 0 1 0,0 0-5 16,0 0-7-16,0 0 0 0,0 0-3 0,0 0-3 15,0 0 2-15,0 0-4 0,0 0-3 0,0 0-4 16,0 0 3-16,0 0 2 0,0 0-2 0,0 0 0 15,0 0 2-15,0 0-10 0,9-4 5 0,-9 4-8 0,0 0 1 16,0 0-3-16,0 0 3 0,0 0-8 16,0 0 1-16,0 0 2 0,0 0 5 0,0 0 2 0,0 0-13 15,0 0 3-15,0 0 6 0,0 0-6 0,0 0 0 16,0 0 1-16,0 0-1 0,0 0-1 0,0 0 0 16,0 0-3-16,0 0 4 0,0 0-2 0,0 0-3 15,0 0 2-15,0 0-2 0,0 0 3 0,0 0 1 16,0 0-2-16,0 0 1 0,0 0-1 0,0 0 3 15,0 0-4-15,0 0-3 0,0 0 5 0,18 8-2 16,-18-8 9-16,0 0-9 0,0 0-1 0,0 0-3 16,0 0 6-16,0 0-4 0,0 0 6 0,7 6-8 15,-7-6 5-15,0 0-2 0,0 0-4 0,0 0 14 16,0 0-8-16,0 0-2 0,0 0 3 0,0 0-3 16,0 0 3-16,0 0 0 0,0 0-1 0,0 0 7 15,3 8-9-15,-3-8 2 0,0 0 4 0,0 0-1 16,0 0-7-16,0 0 8 0,0 0-5 0,0 0 0 15,0 0 2-15,0 0-5 0,0 0 5 0,0 0-1 16,0 0 3-16,0 0-1 0,0 0-1 0,0 0-1 16,0 0-3-16,0 0 3 0,0 0 4 0,0 0 2 15,0 0 0-15,0 0-4 0,0 0 1 0,0 0 8 16,0 0-3-16,0 0 0 0,0 0-1 0,0 0 4 0,0 0-4 16,0 0 10-16,0 0 2 0,0 0-5 0,0 0 6 15,0 0-6-15,0 0 3 0,0 0-6 0,0 0 9 16,0 0 4-16,0 0-12 0,0 0 3 15,0 0-3-15,0 0 1 0,0 0 9 0,0 0-6 0,0 0-1 16,0 0 2-16,0 0-9 0,0 0 1 0,0 0-3 16,0 0 5-16,0 0 3 0,0 0-6 0,0 0-2 15,0 0 3-15,0 0-5 0,0 0 0 0,0 0-1 16,0 0 7-16,0 0-5 0,0 0-5 0,0 0-4 16,0 0 10-16,0 0-4 0,0 0 5 0,0 0-4 15,0 0-2-15,0 0 10 0,0 0-10 0,0 0-3 16,0 0 9-16,16-12-9 0,-16 12 6 0,0 0 1 15,0 0-4-15,0 0 0 0,0 0-3 0,0 0 2 16,0 0 6-16,0 0-4 0,0 0 1 0,0 0-1 16,0 0 1-16,2-11-5 0,-2 11 4 0,0 0-1 15,0 0-2-15,0 0 2 0,0 0 2 0,0 0-5 16,0 0 0-16,0 0 3 0,0 0 2 0,0 0-4 16,0 0 8-16,0 0-8 0,0 0 2 0,0 0-7 15,0 0 6-15,0 0-2 0,0 0 2 0,0 0-3 0,0 0 6 16,0 0-2-16,0 0-4 0,0 0-2 15,0 0 1-15,0 0-5 0,0 0 14 0,0 0-7 16,0 0-1-16,0 0 3 0,0 0-3 0,0 0-1 0,0 0 5 16,0 0 6-16,0 0-9 0,0 0-4 0,0 0 7 15,0 0-1-15,0 0-3 0,0 0-1 16,0 0 0-16,0 0 7 0,0 0-12 0,0 0-2 16,0 0 13-16,0 0-10 0,0 0 3 0,0 0-1 0,0 0-3 15,0 0-1-15,0 0 2 0,0 0 0 0,0 0-3 16,-21 23 4-16,21-23-3 0,0 0 0 15,0 0 6-15,0 0-4 0,0 0 9 0,0 0-5 16,0 0 0-16,0 0 1 0,0 0 0 0,0 0 3 0,0 0-3 16,0 0 0-16,0 0 6 0,0 0 4 0,-6 6-12 15,6-6 3-15,0 0 3 0,0 0-3 0,0 0 1 16,0 0-2-16,0 0 3 0,0 0-1 0,0 0 2 16,0 0 4-16,0 0 1 0,0 0-11 0,0 0 4 15,0 0-2-15,0 0-1 0,0 0 5 0,0 0 1 16,0 0 1-16,0 0-7 0,0 0 8 0,0 0-1 15,0 0 0-15,0 0-1 0,0 0-4 0,0 0 6 16,0 0-3-16,0 0 0 0,0 0 1 0,0 0-2 16,0 0 2-16,0 0 2 0,0 0-4 0,0 0 3 15,0 0-4-15,0 0 0 0,0 0 6 0,0 0 1 16,0 0 7-16,0 0-6 0,0 0-4 0,0 0 3 16,0 0 0-16,0 0 1 0,0 0-1 0,0 0 0 15,0 0-5-15,0 0 0 0,0 0 3 0,0 0-3 16,0 0 0-16,0 0-1 0,0 0 5 0,0 0 0 0,0 0-3 15,0 0-3-15,0 0-1 0,-15-14 2 16,15 14-4-16,0 0 2 0,0 0 5 0,0 0-2 16,0 0-14-16,0 0 13 0,0 0-5 0,0 0 3 0,0 0-3 15,0 0 0-15,0 0 3 0,0 0-2 0,0 0-4 16,0 0 6-16,0 0 3 0,0 0-4 0,0 0 5 16,0 0-2-16,0 0 8 0,0 0-3 0,0 0-6 15,0 0 1-15,0 0-2 0,0 0 9 0,0 0-6 16,0 0 1-16,0 0 0 0,0 0-1 0,0 0-2 15,0 0 4-15,0 0-3 0,0 0-1 0,0 0-4 16,0 0 7-16,0 0-3 0,0 0-1 0,0 0-2 16,0 0 7-16,0 0-4 0,0 0 6 0,0 0-4 15,0 0-5-15,0 0 2 0,0 0 1 0,0 0 4 16,0 0-2-16,0 0 1 0,0 0 1 0,0 0-1 16,0 0-1-16,0 0 2 0,0 0 0 0,0 0-2 15,0 0 1-15,0 0-1 0,0 0-3 0,0 0 7 16,0 0 1-16,0 0 1 0,0 0 1 0,0 0-1 15,0 0 2-15,0 0-5 0,0 0 1 0,0 0-2 16,0 0 1-16,0 0 2 0,0 0 2 0,0 0 3 0,0 0-1 16,0 0-7-16,0 0 2 0,0 0-5 15,0 0 3-15,0 0 6 0,0 0-7 0,0 0 1 16,0 0 1-16,0 0 1 0,0 0-1 0,0 0-2 0,0 0 0 16,0 0 1-16,0 0 3 0,0 0-1 15,0 0-1-15,0 0-6 0,0 0 7 0,0 0-4 0,0 0 6 16,0 0-1-16,0 0-1 0,0 0-3 15,0 0 1-15,0 0-3 0,0 0 7 0,0 0-2 0,0 0-2 16,0 0-5-16,0 0 3 0,0 0-3 0,0 0 8 16,0 0-7-16,0 0 5 0,0 0-4 0,0 0 11 15,0 0-9-15,0 0-3 0,0 0 4 0,0 0 2 16,0 0-2-16,0 0-2 0,0 0-2 0,0 0-1 16,0 0 1-16,0 0-3 0,0 0 14 0,0 0-10 15,0 0-7-15,0 0 8 0,0 0-2 16,0 0 4-16,0 0-1 0,0 0-1 0,0 0 2 0,0 0-1 15,0 0 1-15,0 0-1 0,0 0-8 0,0 0 6 16,0 0 2-16,0 0 1 0,0 0-1 0,0 0-5 16,0 0 6-16,0 0-3 0,0 0 2 0,0 0 2 15,0 0 2-15,0 0-7 0,0 0 7 0,0 0 9 16,0 0-6-16,0 0-11 0,0 0 3 0,0 0-2 16,0 0 11-16,0 0-3 0,0 0-13 0,0 0 7 15,0 0-5-15,0 0 5 0,0 0-1 0,0 0-1 0,0 0 3 16,0 0-4-16,0 0 0 0,0 0 2 15,0 0 0-15,0 0-3 0,0 0 0 0,0 0 4 16,0 0 0-16,0 0 2 0,0 0-4 0,0 0 1 16,0 0-3-16,0 0 3 0,0 0-1 0,0 0-2 0,0 0 1 15,0 0 7-15,0 0-5 0,0 0-4 16,0 0 0-16,0 0 9 0,0 0-5 0,0 0 2 0,0 0-7 16,0 0 3-16,0 0-1 0,0 0 5 0,0 0-3 15,0 0 1-15,0 0-4 0,0 0-4 0,0 0 3 16,0 0-1-16,0 0 4 0,0 0 0 0,0 0-7 15,0 0 5-15,0 0-4 0,0 0 1 16,0 0 2-16,0 0 6 0,0 0-8 0,0 0-1 0,0 0 4 16,0 0 3-16,0 0-5 0,0 0 4 0,0 0-2 15,0 0-2-15,0 0 4 0,0 0-2 0,0 0 0 16,0 0 3-16,0 0 1 0,0 0-1 0,0 0-2 16,0 0-1-16,0 0 8 0,0 0 1 0,0 0-5 15,0 0-3-15,0 0 2 0,0 0 5 0,0 0-3 16,0 0-1-16,0 0-4 0,0 0 2 0,0 0 2 15,0 0 1-15,0 0-5 0,0 0 2 0,0 0 5 16,0 0-3-16,0 0 9 0,0 0-12 0,0 0-6 16,0 0 5-16,0 0 0 0,0 0 4 0,0 0-2 15,0 0 3-15,0 0-3 0,0 0 1 0,0 0-1 16,0 0-3-16,0 0 3 0,0 0 3 0,0 0 2 0,0 0 0 16,0 0-4-16,0 0 2 0,0 0 1 15,0 0-1-15,0 0 0 0,0 0-1 0,0 0 4 16,0 0-5-16,0 0-1 0,0 0 1 0,0 0 0 0,0 0-1 15,0 0 3-15,0 0 0 0,0 0-4 0,0 0-2 16,0 0 1-16,0 0 2 0,0 0-1 16,0 0 0-16,0 0-3 0,0 0 7 0,0 0-7 15,0 0 4-15,0 0-5 0,0 0 2 0,0 0 1 0,0 0 4 16,0 0-5-16,0 0 3 0,0 0-7 0,0 0 4 16,0 0-2-16,2 21 2 0,-2-21 0 0,0 0 3 15,0 0-7-15,0 0 3 0,0 0 6 16,0 0-9-16,0 0 0 0,0 0-5 0,0 0-2 0,0 0-7 15,0 0 0-15,0 0-10 0,0 0-1 0,0 0-12 16,0 0-27-16,0 0-81 0,0 0 36 0</inkml:trace>
  <inkml:trace contextRef="#ctx0" brushRef="#br0" timeOffset="-2569.7611">3798 8092 3 0,'0'0'8'0,"0"0"-3"15,0 0-1-15,0 0 2 0,0 0-1 0,0 0-3 0,0 0 4 16,0 0-4-16,0 0-1 0,0 0-1 16,0 0 3-16,0 0-1 0,0 0 1 0,0 0-3 15,0 0 3-15,0 0 0 0,0 0 0 0,0 0-1 16,0 0-3-16,0 0-3 0,0 0 1 0,0 0-7 0,0 0-9 16,0 0 5-16</inkml:trace>
  <inkml:trace contextRef="#ctx0" brushRef="#br0" timeOffset="2861.9893">3785 8155 4 0,'0'0'55'15,"7"-8"1"-15,-7 8-10 0,0 0 1 0,0 0-5 16,0 0-10-16,0 0-2 0,0 0-3 0,0 0 0 16,0 0-7-16,0 0 1 0,0 0-2 0,0 0 2 0,0 0-6 15,0 0-4-15,0 0 1 0,0 0-4 16,0 0-1-16,0 0 1 0,0 0 1 0,0 0-3 15,0 0 1-15,0 0 3 0,0 0-10 0,0 0 3 0,0 0 3 16,0 0-2-16,0 0 0 0,0 0 0 0,0 0-1 16,0 0 1-16,0 0-4 0,0 0 3 0,0 0 0 15,0 0-2-15,0 0 1 0,0 0 0 0,0 0 5 16,0 0-5-16,0 0 2 0,0 0-2 0,0 0-5 16,0 0 2-16,0 0 2 0,0 0-8 0,0 0 2 15,0 0-1-15,0 0-4 0,0 0-6 0,0 0 3 16,0 0-1-16,0 0-10 0,0 0 0 15,0 0-5-15,0 0-5 0,0 0-35 0,0 0-73 0,0 0 32 16</inkml:trace>
  <inkml:trace contextRef="#ctx0" brushRef="#br0" timeOffset="4621.1005">2910 7708 33 0,'0'0'122'0,"8"-11"-3"16,-2 6-12-16,-6 5 1 0,9-11-9 0,-3 2-7 16,0 3-4-16,-6 6-1 0,12-9-8 0,-6 2-6 0,0 0-2 15,2 0-5-15,-2 0-5 0,-6 7 3 0,9-10-1 16,-3 6-6-16,-6 4-2 0,8-10 4 15,-8 10-6-15,9-7-3 0,-9 7-1 0,8-7-6 0,-8 7-2 16,0 0-7-16,0 0 0 0,6-5-7 0,-6 5-1 16,0 0-6-16,0 0 2 0,0 0-3 0,0 0 2 15,0 0 2-15,0 0 7 0,0 0-4 0,-30 23 0 16,18-15 3-16,-1 1 6 0,-2 1 0 0,-6 2 1 16,3 4-3-16,-1 1 4 0,-4-1-2 0,2 0 3 15,0 1-1-15,2 4 2 0,-5-2 0 0,5 4-2 16,-2-3 1-16,3 0-3 0,0 3-3 0,2-2 0 15,2-1-4-15,-1-1 2 0,5-3-2 0,0 5 0 16,-1-6-2-16,8 2-1 0,-3-3-2 0,0 3 0 16,0-3-1-16,2-1-3 0,4 2 3 0,-3-1-5 15,1-4 0-15,2 1 3 0,0-11-5 0,0 18 2 16,0-18 1-16,3 18-3 0,-1-11 0 0,-2-7 2 16,12 13-2-16,-6-7 2 0,4-1-4 0,-1 2 1 15,6-4-1-15,-2 1-1 0,5 2-2 0,-3-2 3 16,6-3 1-16,4-2-6 0,-5 1-1 0,-1 0-1 15,7-3 4-15,-1 0-2 0,-7 2 0 0,1-3-2 16,-1 1-1-16,0-4 2 0,-2 0-1 0,-2 4-1 0,-1-3 1 16,-2 1-2-16,-1-2 3 0,1 1-2 0,-6 0 0 15,3 1-3-15,-8 5 4 0,6-15-6 16,-6 15 2-16,0-10 1 0,0 10-3 0,0 0 2 16,-11-19-2-16,4 17-12 0,7 2-2 0,-16-6 2 0,4 1-4 15,12 5-7-15,-21-2-5 0,4 2-7 0,2 2-15 16,4-2-12-16,-4 0-11 0,3 5-15 15,-2 1-21-15,5-4-23 0,-1 1-17 0,1 1-18 0,1 2-218 16,8-6-417-16,-16 9 185 0</inkml:trace>
  <inkml:trace contextRef="#ctx0" brushRef="#br0" timeOffset="5639.6172">6158 7619 138 0,'0'0'129'0,"6"-10"3"0,-6 10-8 16,4-5-5-16,-4 5-6 0,0 0-3 0,0 0-6 0,9-11-10 15,-9 11-10-15,0 0-8 0,0 0-7 0,0 0-3 16,0 0 3-16,0 0-6 0,0 0-5 0,0 0 0 16,-43 17-3-16,31-8 2 0,-1 0 0 0,-5 2-6 15,4-2 2-15,4 4-2 0,-7-2-2 0,2 2 0 16,-4 1-3-16,4 4 0 0,3-5-4 0,-7 8 5 15,5-3-9-15,-1 0 2 0,4-4-5 0,2 3-1 16,0-2-2-16,-2 7-2 0,2-7-3 0,2 0 0 16,1 2-2-16,1 0 0 0,1-3-2 0,2 3-4 15,-2-4-1-15,2 2 2 0,4 0-1 0,-2-3-3 16,0 2-1-16,4-3-1 0,-2 0 0 0,2-2-3 16,1 0 3-16,1-1 2 0,1-1-4 0,-1-2 1 15,5 3-2-15,-2-2-2 0,1-1-1 0,3 0 2 16,2 0 0-16,2 0-3 0,-8-2 2 0,7-1-4 15,-2-1 5-15,-1 1-4 0,0-2 1 0,-13 0 0 16,26-2-2-16,-13-1 0 0,1 1 2 0,4 1-5 0,-10-1 0 16,3-4 2-16,-1 2 2 0,1 0-2 15,1-4 0-15,-5 1-2 0,2 1 5 0,-9 6-5 16,11-11 2-16,-5 4-4 0,-6 7 1 0,7-13-1 0,-7 13-3 16,3-10-2-16,-3 10 1 0,0-11-1 0,0 11-3 15,0 0-4-15,-13-8-5 0,13 8-3 0,-14-6-4 16,14 6-2-16,-16 0-9 0,16 0-1 0,-20 2-8 15,20-2-8-15,-16 5-15 0,7-2-12 0,9-3-13 16,-18 4-7-16,9-1-25 0,9-3-17 0,-13 3-37 16,13-3-128-16,-9 5-330 0,9-5 147 0</inkml:trace>
  <inkml:trace contextRef="#ctx0" brushRef="#br0" timeOffset="7484.1147">12226 7467 161 0,'0'0'151'0,"0"0"-5"0,0 0-15 15,0 0-5-15,0 0-3 0,-45 8-1 0,29-4-3 16,-9 4-7-16,1 3-4 0,-3 2-5 0,3-3-2 15,-3 4-3-15,-6 6-3 0,-4-2-3 0,3 0-6 16,0 3-6-16,1 2-4 0,7-8-3 0,-5 9-6 16,9-8-2-16,1 4-4 0,-2 4-9 0,6-4-10 15,-1-2-3-15,0 4-2 0,4 1-4 0,4-7-5 16,-1 4 1-16,4-3-5 0,3-2 0 0,-2 1-1 0,4-1-4 16,2 0 2-16,0-2-1 0,5 1-1 15,-2-2-1-15,7 0-2 0,-1-1-3 0,4-3 0 16,4 1 2-16,2-2-4 0,-1 0 2 0,1-1-4 0,1-1-2 15,4 1 1-15,-3-2-1 0,-2-2 2 0,6-2-2 16,2 0 1-16,-3-2-4 0,-6-2 1 16,1-1-2-16,4-4-1 0,-5 5-2 0,-5-3-1 0,2 1 1 15,-3-5 1-15,0 1 2 0,-3 0-3 0,-5 1-3 16,2 1 3-16,-3-1-2 0,-3 9-5 16,0-16-6-16,0 16 4 0,-6-13-3 0,2 4-9 0,4 9-12 15,-23-13-10-15,14 12-14 0,-3-2-13 0,1-4-14 16,11 7-18-16,-21-1-25 0,21 1-17 0,-17-1-64 15,17 1-116-15,-13 0-351 0,13 0 155 0</inkml:trace>
  <inkml:trace contextRef="#ctx0" brushRef="#br0" timeOffset="6621.1885">9402 7522 51 0,'-14'-15'182'0,"14"15"-9"0,0 0-16 0,-16 0-5 16,16 0-13-16,-20 4-8 0,20-4-10 0,-25 10-7 16,10-3-8-16,-1 1-9 0,-1-2-5 0,4 5-1 0,-7-2-6 15,1 7-5-15,-3-4-6 0,5 0 1 0,-2 3-8 16,-1 3-2-16,4-1-3 0,-3-1-2 15,-1 2-2-15,1 2-3 0,2-3-1 0,1 1-5 0,-3 6 1 16,5-6-6-16,2 1-12 0,-1 0-3 0,-1 3 0 16,6-2-1-16,-3-3-1 0,5 0 0 0,3-3-3 15,-4 4-5-15,4-3 0 0,0-1-2 0,0-1 4 16,6 2-6-16,-3-6 3 0,0 2-6 0,0-11 2 16,9 21 0-16,-5-13-5 0,2-2 3 0,5 3 1 15,-2-4-1-15,4 1-2 0,2 0-2 0,3-1 1 16,0-3 0-16,6 1-2 0,-5 1 0 0,6-4 0 15,2 0-3-15,-2-2 3 0,1 0 0 0,1 2-2 16,-2-5-1-16,2 0-1 0,-8 3 1 0,1-5 0 16,2-1-4-16,-6-1 6 0,2 2-3 0,-3-2-1 15,-3 1 2-15,-3 3-3 0,-4-2-3 0,1 1 2 16,-6 6 0-16,7-13 1 0,-7 13-4 0,1-8 2 16,-1 8 1-16,0 0-2 0,-22-16 1 0,9 16-4 15,-5-4-2-15,-2 3-4 0,1-1-8 0,-2 2-10 16,-1-2-9-16,2 2-4 0,1 2-15 0,0-2-16 0,-1 3-17 15,4 2-23-15,1 0-21 0,1-5-21 16,1 3-213-16,6 1-398 0,7-4 176 0</inkml:trace>
  <inkml:trace contextRef="#ctx0" brushRef="#br0" timeOffset="9859.5635">17273 7699 87 0,'0'0'126'0,"19"4"-4"16,-10-4-11-16,5 0-2 0,4 3-13 0,1-1-1 0,0 0-8 16,4 4-8-16,2-2-6 0,-5-1-2 15,3 1-4-15,-3-3-6 0,2 0-4 0,-1 4 0 0,-2-5-7 16,2 3-4-16,-1-1-2 0,7-1 1 0,-8 0-2 15,2 3-4-15,0-8-6 0,4 8-1 0,-6-4-1 16,1 0 0-16,-1 0-1 0,-1 0-4 0,2 2-2 16,-1-1 3-16,-3-1-5 0,-1-1-2 15,-1 1 0-15,-2-2-3 0,-12 2-1 0,19 0 0 0,-19 0-2 16,15 0-1-16,-15 0-2 0,13 0 0 0,-13 0-8 16,0 0 0-16,12-5-4 0,-12 5-5 0,0 0-1 15,0 0-10-15,0 0-6 0,0 0-9 0,0 0-15 16,0 0-13-16,0 0-20 0,0 0-19 0,0 0-49 15,-24 19-94-15,24-19-260 0,-15 2 116 0</inkml:trace>
  <inkml:trace contextRef="#ctx0" brushRef="#br0" timeOffset="10209.9428">17531 7937 157 0,'16'2'173'16,"10"-2"-17"-16,-5 1-3 0,6 3-11 0,-2-1-11 0,2 0-12 15,1-2-4-15,-1 1-9 0,-2 2-10 0,1-3-11 16,-1 3 0-16,-6-2-10 0,2 2-7 0,-1-4-3 16,-4 3-8-16,2 0-3 0,-3-2-11 15,1 2-2-15,-5 0-6 0,-1-2 0 0,2 2-3 16,-4 0-2-16,-8-3-8 0,16 4-4 0,-9-3-8 0,-7-1-13 16,12 2-11-16,-12-2-22 0,0 0-16 15,14 4-15-15,-14-4-29 0,16 2-37 0,-16-2-151 0,11-2-308 16,-11 2 137-16</inkml:trace>
  <inkml:trace contextRef="#ctx0" brushRef="#br0" timeOffset="11101.1874">18381 7604 184 0,'0'0'176'0,"3"-17"-6"16,0 9-11-16,-3 8-11 0,8-12-4 0,-5 5-13 16,-3 7-22-16,10-12-1 0,-3 6-13 0,-1-1-5 15,3 3-11-15,2-2-5 0,-2 2-10 0,3 1-7 16,0 2-6-16,3-3-6 0,-1 4 1 0,4 0-10 16,0 0-1-16,-1 1-5 0,2 2 0 0,-1-2-5 15,-3 2-2-15,4 0-1 0,-4 1-4 0,3 0-4 16,-3 1 3-16,-2 0-4 0,1 2-3 0,-4-1 4 15,-1-1-8-15,-1 2 3 0,-1-1-6 0,-1 0 3 0,-6-6 1 16,10 14-3-16,-7-6 0 0,0 0 1 16,-3-8-1-16,2 17-2 0,-1-8 4 0,-1 0-2 15,0-9 0-15,-1 22 1 0,-4-14-1 0,2 3 0 0,-1-1 5 16,-2-2-4-16,-1 5 3 0,1-2-4 0,-3-4 3 16,1 4-3-16,-2 2 0 0,2-5 1 0,-1 2 0 15,3-4 0-15,-4 1-1 0,3-2 6 0,-1 2-6 16,1-1 0-16,7-6 0 0,-14 10 1 0,8-7-3 15,6-3 2-15,-10 5 0 0,10-5 1 0,0 0-5 16,-8 8 1-16,8-8 2 0,0 0 3 0,-7 5-2 16,7-5-4-16,0 0 3 0,0 0-2 15,0 0 4-15,0 0-2 0,0 0 2 0,0 0-2 0,0 0-4 16,31 5 5-16,-31-5-2 0,20 0-2 0,-10 1 3 16,3 4-3-16,4-3 3 0,-4 3-3 0,1-3 2 15,1 3-1-15,-3-2-1 0,2 0 2 0,0 1-2 16,2 0-2-16,-1-1 2 0,0 1 1 0,-1 1-1 15,-4-3 1-15,0 4-3 0,1-2-1 0,2 1 3 16,-4 0-3-16,2 3 0 0,-2-1 3 0,1 4-3 16,-3-4 1-16,-1 2 4 0,2 2-2 0,-2 3 2 15,-3-4 0-15,1 1 0 0,2 2 0 0,-4-1 0 16,-1-1 2-16,-1-1-1 0,3 0-2 0,-3-10 4 16,0 19 2-16,-3-8 3 0,3-11 0 0,-4 15 2 15,-1-7 0-15,5-8 4 0,-7 16 1 0,1-11 3 16,0 2-2-16,6-7 8 0,-15 9-1 0,2-4-5 0,-4 0 3 15,2-5 0-15,0 5-3 0,-1-5 2 16,-3 0-5-16,2-4-2 0,-1 3 1 0,-6 0-3 16,2-4-3-16,3-1 4 0,-5-1-5 0,0 0 1 0,-1-1-1 15,2-2-1-15,-2 0-1 0,2-1 1 0,7 0 0 16,0 4 3-16,-1-4-8 0,7 1 6 16,-4 2-5-16,5 1 2 0,5 1-5 0,-2-1-7 0,-1 0-17 15,7 7-21-15,0-15-14 0,0 15-27 0,7-12-30 16,0 8-27-16,7-3-46 0,-1-1-188 0,7 1-407 15,5 1 180-15</inkml:trace>
  <inkml:trace contextRef="#ctx0" brushRef="#br0" timeOffset="11589.5747">19343 7695 192 0,'0'0'207'0,"0"0"-26"15,0 0-15-15,0 0-17 0,0 0-14 0,0 0-11 16,0 0-8-16,0 0-7 0,0 0-7 0,-30 18-10 16,23-11-1-16,1 1-2 0,-2 3-8 0,2 1 2 15,2-4-5-15,-2 5-4 0,0 0-1 0,2 2-5 16,2-6 0-16,2 6-1 0,0 3 1 0,3-5-5 15,0 2 0-15,3-1-1 0,1 2 2 0,2-3-7 16,3 0 4-16,-3-2-5 0,8 3-4 0,-2-3-2 16,2-3 0-16,6 7-7 0,-4-8-5 0,5 0-2 15,0 4-2-15,1-8-5 0,1 1 2 0,-4-1-3 16,5 1-1-16,0-3-5 0,-2 1-2 0,2-2-3 16,0-3 2-16,-2-1-2 0,2 0-3 0,-2-2-2 0,4 0 0 15,-4-5-1-15,0-1 0 0,-2 1-2 16,1-6-7-16,-4-3 3 0,1 3 2 0,-1-1-2 0,-5-3 10 15,-2 0-10-15,-4-2-2 0,-5 1-3 16,-1-2 3-16,-6 2-3 0,-4-9 2 0,-2 6-2 0,-6 1 0 16,-10-4-5-16,4 7 4 0,-1 2 0 0,-1 3 3 15,-1-1-4-15,2 6 2 0,-3 1-4 16,2 2 4-16,-1 1-4 0,3 6 3 0,-4-4-14 16,6 8-8-16,2 0-21 0,-2 5-17 0,-6 4-21 0,2-2-30 15,1 3-28-15,4 4-33 0,0-3-50 0,5 0-208 16,2 2-464-16,-2 4 205 0</inkml:trace>
  <inkml:trace contextRef="#ctx0" brushRef="#br0" timeOffset="26231.1117">15191 7209 6 0,'3'-5'202'0,"-3"5"-8"0,10-10-10 16,-4 5-10-16,-6 5-15 0,9-13-8 0,-3 6-1 15,-6 7-9-15,8-9-7 0,-8 9-14 0,10-8-7 0,-10 8-3 16,6-7-6-16,-6 7-6 0,0 0-11 16,0 0-9-16,0 0-13 0,0 0-7 0,0 0 0 15,0 0-3-15,0 0-7 0,0 0-1 0,0 0-8 16,-49 13-3-16,33-9-1 0,-2 5-2 0,-5 2 1 0,-1 1 0 16,2 3-1-16,-2-4-3 0,2 4-4 0,1 1 3 15,2 3-1-15,-4-6-2 0,5 8 1 16,0-3-3-16,-1 3 1 0,1-1-4 0,3 3 4 0,0 1-3 15,3-2-3-15,0 2 1 0,-1-1 4 0,6 3-7 16,-1 0-1-16,-1-2 1 0,3-1 0 0,3 0 1 16,2-2-3-16,-1-3-1 0,-1-1 1 0,3 1-1 15,-1 4-2-15,2-5-1 0,2-2 1 0,0 3 3 16,2-4-2-16,1-3 5 0,-3 4-5 0,6-2 4 16,-2-2 1-16,-1-1-3 0,3 0 14 0,0-3-11 15,3-1-2-15,1 1-1 0,1-2-3 0,2-1 2 16,-1-1 11-16,0-2-13 0,3 1-2 0,1-2 1 15,-4-2-1-15,5-3 2 0,-3 1-3 0,-2-2 2 16,3-1-2-16,-3-3 2 0,-1-1-2 0,-3-1-3 16,0-1 2-16,-1-1 1 0,-4-2 8 15,-4 1-17-15,-2-2 8 0,-5 4-5 0,-2-5-1 0,-5 3-1 16,2 1-4-16,-10-1 4 0,1 0 1 0,1 7-6 16,1 1 5-16,0 3-3 0,-1-2 4 0,1 4-6 15,-1 2-11-15,3 2-12 0,1-2-19 0,-3 6-26 16,4-2-32-16,-1 6-31 0,-1-1-36 0,5 0-46 15,-4 1-268-15,10-2-524 0,-6 5 232 0</inkml:trace>
  <inkml:trace contextRef="#ctx0" brushRef="#br0" timeOffset="28465.1598">12202 7432 26 0,'0'0'152'16,"0"0"-10"-16,5-9-4 0,-5 9-4 0,0 0-8 15,0 0-8-15,0 0-4 0,0 0-4 0,0 0-6 0,0 0-1 16,0 0-9-16,4-7-11 0,-4 7-3 0,0 0-6 16,0 0-7-16,0 0-5 0,0 0-5 0,0 0 0 15,0 0-7-15,0 0 1 0,0 0-3 0,0 0-8 16,0 0-3-16,0 0 1 0,-39 11-6 0,39-11 3 16,-11 5-4-16,5 0 0 0,6-5-2 0,-17 4 1 15,11 2-4-15,6-6-4 0,-13 5 8 0,5 1 0 16,8-6-6-16,-13 6 2 0,4-3 1 0,2 2 3 15,7-5-2-15,-17 7-2 0,7-3 2 0,2 0-1 16,8-4-3-16,-18 7 4 0,11-3-4 0,7-4 0 16,-15 7-3-16,5-1 4 0,2-4-4 0,8-2 4 15,-15 5-4-15,8-1 3 0,-4-1-5 0,11-3-2 16,-13 7-2-16,5-3 4 0,8-4-4 0,-13 9-5 0,7-5 4 16,6-4 2-16,-13 7-1 0,13-7 4 0,-9 7-8 15,1-3 3-15,8-4-2 0,-10 6 1 0,10-6-3 16,-14 11 2-16,8-9-1 0,6-2 1 0,-10 7-3 15,10-7 0-15,-11 9 5 0,5-6-6 0,6-3 1 16,-8 10-2-16,8-10-1 0,-11 2 4 0,11-2-2 16,-9 11 1-16,9-11-4 0,-10 5 3 15,10-5 1-15,-11 6 1 0,11-6-4 0,-10 7-1 0,4-3 4 16,6-4 0-16,-9 9 0 0,9-9 0 0,-11 8-1 16,11-8 2-16,-8 7-2 0,0-3 1 0,8-4 1 15,-7 5-1-15,7-5 0 0,-12 7-1 0,12-7-3 16,-11 7-1-16,11-7 1 0,-9 6 0 0,9-6-2 15,-7 7 2-15,7-7-1 0,-11 6 0 0,11-6 1 16,-7 8 0-16,7-8 0 0,-8 6 0 0,8-6 0 16,-5 7 0-16,5-7 0 0,0 0-4 0,-9 8 1 15,9-8 0-15,-5 9-1 0,5-9-12 0,-6 7 0 16,6-7 4-16,-6 8 1 0,6-8 2 0,0 0 0 16,-4 9-1-16,4-9 0 0,-6 7 2 0,6-7-2 15,-6 8 10-15,6-8-7 0,-5 8-1 0,5-8 2 16,0 0 4-16,-3 12-8 0,3-12 7 0,0 0-1 15,-6 12-2-15,6-12 0 0,-1 8 0 0,1-8 2 16,0 0-1-16,-5 12 0 0,5-12 4 0,-3 11-4 0,3-11 4 16,-1 10-2-16,1-10-1 0,0 0 2 0,-2 14 0 15,2-14 1-15,0 0-3 0,-1 15 1 16,1-15 4-16,0 0-5 0,1 13 4 0,-1-13 0 16,0 0-5-16,2 14 6 0,-2-14-4 0,0 0 3 0,1 9 0 15,-1-9 1-15,0 0-11 0,5 9 13 0,-5-9-4 16,4 11 4-16,-4-11 0 0,6 10-3 0,-6-10-4 15,8 3 5-15,-2 3-1 0,-6-6 1 0,7 8 0 16,-7-8 2-16,8 7 1 0,-8-7-3 0,12 7 3 16,-12-7-4-16,11 7 0 0,-6-5 3 0,-5-2 0 15,13 5 0-15,-4-1-1 0,-9-4-3 0,15 7 1 16,-7-4 2-16,-8-3 3 0,13 5-8 0,-2 0-1 16,-4-1 4-16,-7-4-2 0,15 2-3 0,-9 3 9 15,-6-5-8-15,13 6-2 0,-5-5 1 0,-8-1 2 16,13 2 0-16,-13-2-1 0,11 2 1 0,-11-2-2 15,10 6 1-15,-10-6 1 0,12 1-1 0,-12-1-3 16,12 2 1-16,-12-2 3 0,12 4 4 0,-12-4-4 16,13 0 2-16,-13 0 2 0,14 0-5 0,-14 0 5 15,13 0-2-15,-13 0 4 0,14 0-3 0,-14 0-2 16,0 0 0-16,16 0-3 0,-16 0 0 0,13-4 3 16,-13 4-2-16,17 0 1 0,-17 0 1 0,15-2 0 15,-15 2-1-15,12-4 2 0,-12 4 1 0,0 0-6 16,13-3 6-16,-13 3 0 0,9-2-2 0,-9 2 0 15,0 0 2-15,12-5-3 0,-12 5 1 0,0 0 1 16,7-9 1-16,-7 9-3 0,0 0 8 0,8-6-7 16,-8 6 3-16,0 0-2 0,0 0 2 0,3-13-4 15,-3 13 1-15,0 0 0 0,0 0 0 0,-3-16 1 0,3 16-2 16,0 0-1-16,-2-13 3 0,2 13-3 0,-4-10 0 16,4 10 2-16,-8-14-3 0,8 14 1 0,-3-13-1 15,3 13 4-15,-4-11-1 0,4 11 2 16,-6-14-4-16,3 8 3 0,3 6 3 0,-4-12 0 0,4 12-6 15,-5-8-2-15,5 8 6 0,-3-11-5 0,3 11 3 16,-7-7 3-16,7 7-3 0,0 0 2 0,-11-9-1 16,11 9-4-16,-6-10 5 0,6 10-6 0,-10-8-1 15,10 8 4-15,-9-6 1 0,9 6 2 0,-11-7-1 16,11 7 2-16,-12-10-9 0,12 10 7 0,-11-8 0 16,11 8-1-16,-12-7 0 0,4 1-1 0,8 6-1 15,-10-8 4-15,10 8-2 0,-14-3 17 0,14 3-17 16,-12-7 0-16,12 7-4 0,-12-6 2 0,12 6 4 15,-13-2-11-15,13 2 4 0,-12-2 7 0,12 2-5 16,-13-1 3-16,13 1-2 0,0 0-5 0,-21 0 5 16,21 0-1-16,-15 1 3 0,4 1-7 0,11-2 1 15,-14 5 6-15,6-1-2 0,8-4 1 0,-19 3 1 16,13 2-5-16,-3 0 18 0,0-1-16 0,0 2-3 16,9-6-28-16,-15 14-10 0,7-7-14 0,3-2-25 15,-4 1-25-15,0 1-38 0,1-3-43 0,2 5-40 0,-3-3-283 16,0-1-550-16,9-5 244 0</inkml:trace>
  <inkml:trace contextRef="#ctx0" brushRef="#br0" timeOffset="30453.3962">9340 7528 47 0,'0'0'156'0,"6"-7"-10"0,-6 7-8 16,0 0-7-16,0 0-3 0,8-10-16 0,-8 10 0 15,0 0-7-15,0 0-3 0,9-6-8 0,-9 6 3 16,0 0-3-16,0 0-3 0,0 0-2 0,6-12 3 15,-6 12 0-15,0 0 0 0,0 0-2 0,0 0-3 16,4-10 0-16,-4 10-6 0,0 0-2 0,0 0-3 16,6-4-3-16,-6 4-3 0,0 0-4 0,0 0-2 0,0 0-9 15,0 0 1-15,0 0-9 0,0 0-5 16,0 0-5-16,0 0-2 0,0 0-4 0,0 0-5 16,0 0-3-16,0 0-3 0,0 0 4 0,0 0-9 0,0 0 0 15,0 0 1-15,0 0-2 0,0 0-2 0,0 0 1 16,0 0-4-16,-33 11 1 0,33-11-2 0,-9 4 1 15,9-4 1-15,-10 7 0 0,10-7-2 0,-12 5 1 16,12-5 0-16,-10 7-2 0,4-2 3 0,6-5-1 16,-11 6 2-16,11-6 0 0,-9 8-2 0,2-3 2 15,1 0-1-15,6-5 1 0,-14 11-1 0,5-9 3 16,2 3 1-16,-2 1 1 0,2-1-1 0,-5 2-3 16,12-7 1-16,-14 6-2 0,4 0 1 0,10-6-1 15,-15 11 0-15,9-7-1 0,-5 1 0 0,11-5 0 16,-13 9-1-16,7-3 1 0,-4-2 1 0,10-4-4 15,-9 10-1-15,1-6 2 0,2 3-2 0,6-7 2 16,-13 9 1-16,7-4 0 0,6-5-3 0,-11 10 4 16,5-3-1-16,6-7-1 0,-11 9 1 0,6-4-1 15,5-5 2-15,-12 8-4 0,12-8 6 0,-7 10-5 16,1-6 0-16,6-4-1 0,-9 11 1 0,9-11 0 16,-14 11 0-16,10-9 2 0,4-2-3 0,-9 11 4 15,3-5-3-15,6-6-5 0,-11 8 3 0,11-8-3 0,-8 12 1 16,5-7 4-16,3-5-3 0,-8 11 2 15,8-11-3-15,-9 9 2 0,5-3-4 0,4-6 0 16,-6 11 2-16,6-11 2 0,-6 8-1 0,6-8-3 0,-8 10 3 16,8-10-2-16,-6 7 2 0,6-7-1 0,-6 11-3 15,6-11 3-15,-3 10 5 0,3-10-7 0,0 0 2 16,-7 14 1-16,7-14-4 0,-6 9 1 0,6-9 4 16,-3 11-2-16,3-11-3 0,-3 9 3 15,3-9-2-15,-1 13 0 0,1-13 1 0,-6 10 0 0,6-10 2 16,0 11-3-16,0-11 1 0,0 0 3 0,0 15-3 15,0-15 2-15,0 10-3 0,0-10 3 0,0 13 2 16,0-13-2-16,6 11 2 0,-6-11-1 0,4 12 1 16,-4-12 0-16,6 9-1 0,-6-9-4 0,6 11 5 15,-6-11-2-15,4 6 3 0,-4-6-1 0,9 11-4 16,-6-7 10-16,-3-4-7 0,8 7-2 0,-8-7 1 16,6 9-4-16,-6-9 1 0,6 11 0 0,-6-11 1 15,6 5 0-15,-6-5 0 0,7 8-1 0,-7-8 5 16,6 7-2-16,-6-7-3 0,8 8 4 0,-8-8 3 15,6 5-4-15,-6-5 4 0,13 8-5 0,-13-8 6 16,9 5-2-16,1-2 1 0,-10-3-2 0,14 4 2 16,-14-4-1-16,12 4 2 0,-3-2-3 0,-2 2 2 15,-7-4 0-15,16 1-2 0,-16-1-2 0,17 3-1 16,-17-3 4-16,16 0 1 0,-7 1-3 0,-9-1 3 0,20 2 0 16,-11-2-5-16,-9 0 0 0,17 0 3 0,-17 0 0 15,15-2-1-15,-15 2-1 0,14 0-1 0,-14 0 3 16,19-1-5-16,-19 1 5 0,14-3-4 0,-14 3 1 15,13-4-1-15,-13 4 6 0,12-4-3 0,-5 1 0 16,-7 3 1-16,15-4 1 0,-7 1-4 0,-8 3 1 16,12-7-3-16,-5 1 1 0,-7 6-3 0,12-8 3 15,-7 3 5-15,-5 5-8 0,9-7 6 0,-2 1 1 16,-7 6-4-16,12-7-1 0,-12 7-1 0,7-11 2 16,-1 8 0-16,-6 3 6 0,9-11-7 0,-9 11 5 15,11-10 7-15,-11 10-11 0,6-10 1 0,-6 10 5 16,6-7 6-16,-6 7-8 0,4-7 3 0,-4 7-2 15,0 0 3-15,0 0-3 0,9-9 6 0,-9 9-5 16,0 0 5-16,0 0-3 0,2-10-1 0,-2 10-5 16,0 0 4-16,0 0-4 0,0 0-2 0,-11-16 6 15,11 16-6-15,-9-7-5 0,9 7 4 0,-10-3 1 16,10 3-2-16,-11-6 6 0,11 6-4 0,-12-5 2 16,12 5-3-16,-13-6 7 0,13 6-6 0,-7-7 0 15,7 7 1-15,-12-5-2 0,12 5 0 0,-9-6-2 0,9 6 4 16,-11-2-2-16,11 2 2 0,-13-5-3 15,13 5 2-15,0 0 0 0,-14-6 1 0,14 6 6 16,-12-5-4-16,12 5-1 0,-10-6 7 0,10 6 2 0,0 0-8 16,-12-4 1-16,12 4 9 0,-7-4-9 0,7 4 1 15,0 0-1-15,-12-3 2 0,12 3-2 16,0 0 0-16,0 0-3 0,-14-7 0 0,14 7 1 16,0 0 8-16,-13-2-11 0,13 2 0 0,0 0-1 0,-17-2-2 15,17 2 1-15,0 0 2 0,-16 0-2 0,16 0 2 16,-15 0 1-16,15 0-3 0,-16 3 1 0,16-3 0 15,-17 0 1-15,10 1 2 0,7-1-4 16,-17 4 4-16,17-4 1 0,-17 3-6 0,9-1 3 0,8-2 3 16,-13 6-6-16,4-4 5 0,9-2-4 0,-14 7-3 15,8-2 6-15,6-5 1 0,-13 9-8 0,13-9-14 16,-12 8-22-16,4-2-16 0,8-6-25 0,-8 10-30 16,0-2-34-16,8-8-42 0,-12 7-41 0,12-7-71 15,-10 7-227-15,10-7-571 0,-9 6 253 0</inkml:trace>
  <inkml:trace contextRef="#ctx0" brushRef="#br0" timeOffset="32508.0845">6149 7542 45 0,'0'0'157'0,"0"0"-11"0,0 0-11 0,0 0-2 16,0 0-6-16,0 0-3 0,0 0-9 0,0-13-13 0,0 13-6 15,0 0-2-15,0 0-6 0,0 0-3 0,4-12-9 16,-4 12-3-16,0 0 0 0,0 0-5 15,5-10-4-15,-5 10-4 0,0 0-3 0,0 0 1 0,6-7-6 16,-6 7 2-16,0 0-2 0,0 0-1 0,0 0 1 16,3-10-3-16,-3 10-4 0,0 0 0 0,0 0-2 15,0 0 1-15,0 0-2 0,0 0-2 0,0 0 0 16,0 0-3-16,0 0-2 0,0 0-1 0,0 0-4 16,0 0-1-16,0 0-3 0,0 0-6 0,0 0-1 15,0 0-1-15,0 0-4 0,0 0 1 0,0 0-1 16,0 0-2-16,0 0 0 0,-26 3-2 0,26-3 3 15,-15 8 1-15,15-8-3 0,-13 10 2 0,6-7 8 16,-2 5-8-16,1-1 1 0,-1-1 2 0,0-3-1 16,2 4 0-16,-2-3-4 0,-2 7 6 0,2-5 0 0,-1 1-3 15,10-7 3-15,-13 7 0 0,5 0-1 16,1-1 2-16,2 2-2 0,-4 0 0 0,3-2 3 16,-1 0-3-16,7-6-5 0,-12 14 1 0,10-9 0 15,-7-1-2-15,9-4 4 0,-10 15-5 0,4-11-1 0,6-4 4 16,-10 12-2-16,7-4 4 0,3-8-5 0,-14 10 1 15,8-4 3-15,3 4-2 0,3-10 1 0,-12 12-2 16,8-6 5-16,4-6-4 0,-9 13-3 0,3-5 1 16,6-8 5-16,-9 11-5 0,5-4-1 0,4-7-1 15,-8 12 1-15,2-7-4 0,6-5 5 0,-4 13 0 16,4-13-2-16,-5 11 1 0,5-11-2 0,-4 13 2 16,4-13-2-16,-6 11 0 0,6-11 3 0,-3 7-7 15,3-7 1-15,0 0 3 0,-5 15-3 0,5-15 3 16,-3 10-2-16,3-10 0 0,-3 11-2 0,3-11 0 15,0 10 7-15,0-10-5 0,0 0-1 0,0 14-1 16,0-14 2-16,0 11 0 0,0-11-2 0,0 13 0 16,0-13-2-16,3 10 4 0,-3-10-2 0,0 12-3 15,0-12 5-15,2 13-2 0,-2-13 2 0,3 11 0 16,-3-11-1-16,4 13-3 0,-4-13 2 0,2 11 3 0,-2-11-1 16,6 9 2-16,-6-9-3 0,4 9 3 15,-4-9 3-15,3 13-5 0,-3-13-1 0,6 7 3 16,-6-7 1-16,6 7 1 0,-6-7 0 0,8 8-4 0,-8-8 3 15,8 5-1-15,-8-5-2 0,11 8 0 16,-11-8 2-16,9 7 1 0,-9-7 3 0,10 2-2 16,-10-2-2-16,12 7-1 0,-12-7 4 0,11 5-5 15,-11-5 2-15,10 3-4 0,-10-3 3 0,15 5 0 0,-15-5-1 16,16 3 2-16,-8-1 1 0,-8-2-4 0,15 1 2 16,-15-1 0-16,13 4-2 0,-13-4 6 0,15 0-2 15,-15 0-2-15,14 0 1 0,-14 0-3 0,16 1-1 16,-16-1 0-16,13 2 0 0,-13-2-1 0,14 3 1 15,-14-3 0-15,13-2 1 0,-13 2 0 0,12 0-1 16,-12 0 1-16,12 0 2 0,-12 0 3 0,15-3-8 16,-15 3 1-16,0 0 3 0,15-1-2 0,-15 1 1 15,13-4 2-15,-13 4-5 0,9-1 1 0,-9 1 2 16,0 0 0-16,18-3 8 0,-18 3-9 0,12-7 0 16,-12 7-4-16,8-3 3 0,-8 3 1 0,9-3-1 15,-9 3 5-15,0 0-6 0,13-7 4 0,-13 7 0 16,9-3-2-16,-9 3 1 0,0 0 4 0,7-7-1 15,-7 7 0-15,0 0-3 0,12-4 2 0,-12 4-2 16,0 0 1-16,9-7 5 0,-9 7-2 0,0 0-5 0,11-1-1 16,-11 1 1-16,0 0 1 15,9-6 1-15,-9 6 0 0,0 0 2 0,7-5-4 0,-7 5 2 16,0 0-1-16,8-9 1 0,-8 9 6 0,0 0 1 0,8-8-3 16,-8 8-1-16,5-6 2 0,-5 6 1 0,0 0 1 15,4-9-2-15,-4 9 9 0,0 0-8 0,8-12 1 16,-8 12 1-16,0 0 4 0,0-14-8 0,0 14-3 15,0 0 2-15,0-16 3 0,0 16-6 0,0 0 0 16,-6-15 4-16,6 15-6 0,0 0 2 0,-2-14 1 16,2 14 0-16,0 0-1 0,-9-13-2 0,9 13-4 15,-7-5 2-15,7 5 3 0,-9-10-1 0,9 10 0 16,-10-4-4-16,10 4 4 0,-15-4 1 0,15 4 1 16,-14-7-4-16,14 7 2 0,-16-5-8 0,4 2 11 15,12 3-4-15,-19-2-4 0,8 2 3 0,11 0 5 16,-22-5-10-16,8 7 2 0,14-2 2 0,-24-2 0 15,16 2-3-15,8 0 2 0,-20 2 2 0,20-2-2 16,-19 0-5-16,10 3 5 0,9-3-1 0,-11 0 1 16,11 0 7-16,-15 4-8 0,15-4 2 0,-13 3-4 15,13-3 2-15,-10 4 6 0,10-4-7 0,-11 9 0 16,11-9 7-16,-12 8-6 0,6-5 3 0,6-3 0 16,-7 8 0-16,7-8-2 0,-12 10 4 0,12-10-1 0,-8 10 2 15,5-5-5-15,-3 2 2 0,6-7 0 0,-6 11-2 16,6-11-18-16,-4 8-11 0,4-8-14 15,-6 12-20-15,0-6-14 0,6-6-33 0,-3 11-30 0,3-11-38 16,-7 11-46-16,7-11-46 0,-9 2-244 0,9-2-558 16,0 0 248-16</inkml:trace>
  <inkml:trace contextRef="#ctx0" brushRef="#br0" timeOffset="34429.4444">2969 7501 26 0,'0'0'169'0,"0"0"-7"0,0 0-16 16,0 0-14-16,0 0-13 0,0 0-9 0,0 0-11 15,0 0-8-15,0 0-10 0,0 0-6 0,0 0-4 16,0 0-2-16,0 0-6 0,0 0-6 0,0 0 3 16,0 0-5-16,0 0-2 0,0 0-2 0,0 0 0 15,0 0-6-15,0 0 3 0,0 0-4 0,0 0-2 16,0 0-5-16,0 0 0 0,0 0-2 0,0 0 4 16,0 0-3-16,0 0 1 0,0 0 1 0,0 0-2 15,0 0 2-15,0 0-2 0,0 0-2 0,-25 20 1 16,25-20-1-16,-11 4 0 0,11-4 0 0,-10 11 0 15,5-5 1-15,5-6 2 0,-14 7-1 0,8 0-3 16,-5-1-1-16,7 0-3 0,-5 3 4 0,0-6-3 16,-2 8 2-16,4-4-3 0,-1-1-2 0,-1 0-1 15,-1 3 1-15,3 0-5 0,-1-2 2 0,1 1-3 16,-1-1 2-16,-1 2-2 0,2-2 3 0,-1-1-3 0,-4 4 4 16,5-6-2-16,-1 3-2 0,3-1-1 15,5-6 1-15,-15 14-1 0,9-10 2 0,-2 2-3 0,4 1-4 16,4-7 7-16,-11 15-5 0,5-13-4 15,6-2-1-15,-9 11-2 0,9-11 4 0,-7 8-6 16,7-8 3-16,-6 10-4 0,6-10 2 0,-8 9 1 0,8-9 0 16,-7 9-2-16,7-9-2 0,-6 9 0 0,6-9-1 15,-7 14 2-15,7-14 2 0,-3 10-4 0,3-10 0 16,-9 11 1-16,9-11 2 0,-8 11 0 0,7-5 0 16,1-6-4-16,-8 11 1 0,8-11 0 0,-4 14 0 15,1-7 2-15,3-7-2 0,-5 11 1 0,5-11-2 16,-4 13 1-16,4-13 0 0,-3 13-2 0,3-13 3 15,-2 9-1-15,2-9-2 0,-4 13 1 0,4-13 1 16,0 0-3-16,0 15-1 0,0-15 5 0,-2 9-4 16,2-9 1-16,0 0 1 0,2 16 3 0,-2-16 1 15,4 7-2-15,-4-7 2 0,3 12-2 0,-3-12 3 0,5 14-7 16,-2-9 0-16,-3-5 2 0,6 13-3 0,-2-7 4 16,-4-6-2-16,6 16 2 0,-3-9 4 0,2-1-4 15,-5-6 4-15,6 10-6 0,-6-10 2 16,6 14 0-16,-3-9 1 0,-3-5-5 0,7 12 2 0,-1-7-2 15,-6-5 1-15,7 10 3 0,-2-6 2 16,-5-4 3-16,9 10-5 0,-9-10 6 0,13 5-1 16,-7-2-1-16,-6-3 5 0,18 6-1 0,-9-2-2 0,3-2 5 15,0-1-3-15,0 2-4 0,1-2 3 0,2 2-1 16,-3-3-1-16,3 1 3 0,-1 1-5 0,-3-2 3 16,-11 0-6-16,21 1 4 0,-9 2-5 15,-1-3 0-15,-11 0-2 0,22 0 10 0,-22 0-10 0,18 0 4 16,-9 0-1-16,-9 0-4 0,19 0 1 0,-10 0-1 15,-9 0-2-15,18-3 3 0,-18 3 1 16,14 3-2-16,-14-3 2 0,15 0-3 0,-15 0 5 0,13 1-2 16,-13-1-2-16,15-1 3 0,-15 1 1 0,16-3-4 15,-16 3 1-15,14-4 4 0,-7 0-4 0,-7 4-4 16,14-4 8-16,-14 4 0 0,11-8-1 0,-6 4 0 16,-5 4 6-16,9-10-7 0,-9 10 7 0,9-8 0 15,-9 8 3-15,7-8-5 0,-7 8 0 0,5-8-1 16,-5 8 4-16,3-9 5 0,-3 9-10 0,0 0 2 15,6-11-4-15,-6 11 10 0,3-11-6 0,-3 11-2 0,0 0-1 16,0-13 4-16,0 13-1 0,0 0-3 16,0-14 1-16,0 14 1 0,-6-13-8 0,6 13 5 15,-6-10-5-15,6 10 6 0,-5-12-4 0,5 12 0 0,-7-10 4 16,7 10 1-16,-8-12-5 0,8 12-2 0,-10-12 3 16,7 8-3-16,3 4 3 0,-10-10-6 0,10 10 3 15,-11-11 5-15,5 9-5 0,6 2-1 0,-13-7 3 16,13 7 1-16,-17-2-3 0,8-1 1 0,9 3-7 15,-15 0 8-15,15 0-2 0,-19 0-3 0,19 0 1 16,-18 0 1-16,18 0 6 0,-16 0-4 0,16 0 5 16,-20 3-10-16,20-3 8 0,-18 2 1 0,11 0-9 15,7-2 8-15,-18 5-3 0,18-5 3 0,-16 2 0 16,7 2 1-16,9-4-3 0,-18 6-3 0,7-5 4 16,11-1 1-16,-16 4 6 0,6-1-1 0,1 3-6 15,9-6-5-15,-17 6 8 0,10-1-5 0,-1 0-5 16,8-5 7-16,-13 6 0 0,13-6-3 0,-14 9-2 15,8-4 10-15,6-5-8 0,-11 10 2 0,5-7-2 0,1 5 6 16,5-8-3-16,-12 7-3 0,12-7 0 0,-7 14-3 16,4-8-10-16,3-6-22 0,-8 15-17 15,2-9-17-15,0 1-26 0,6-7-26 0,-7 16-36 0,4-8-46 16,3-8-51-16,-6 15-74 0,6-15-169 0,-5 8-536 16,5-8 238-16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34:21.4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0 169 56 0,'0'0'150'0,"0"0"-9"16,0 0-7-16,0 0-13 0,0 0 4 0,0 0-18 0,0 0-5 15,0 0-5-15,0 0-3 0,0 0-11 0,0 0 1 16,0 0-5-16,0 0-4 0,0 0-9 0,0 0-1 16,0 0-2-16,0 0-3 0,0 0-5 0,0 0 1 15,0 0 0-15,0 0-5 0,0 0-3 0,0 0-2 16,0 0-2-16,0 0-5 0,0 0 1 0,0 0-8 16,0 0-1-16,0 0-2 0,0 0-4 0,0 0-4 15,0 0 6-15,0 0-6 0,0 0 4 0,0 0-2 16,0 0-4-16,0 0-1 0,27-5 1 0,-27 5-2 15,0 0-1-15,0 0-4 0,0 0-4 0,20 4 6 16,-20-4 1-16,0 0-3 0,12 1-1 0,-12-1-1 16,0 0 0-16,0 0 1 0,12 2 2 0,-12-2-2 15,0 0 1-15,0 0-3 0,14 2 7 0,-14-2-2 0,0 0 3 16,10 2-4-16,-10-2 3 0,0 0 2 0,0 0-3 16,14 4 1-16,-14-4 2 0,0 0-1 15,13-4-1-15,-13 4 1 0,0 0-1 0,13 0-3 16,-13 0 6-16,0 0-5 0,17 0-3 0,-17 0 1 0,0 0 2 15,16 0-3-15,-16 0-1 0,14 0 0 16,-14 0 2-16,18 0 3 0,-18 0-6 0,19 0 2 0,-10 0 0 16,-9 0-2-16,22 0 2 0,-11 0-2 15,-11 0 3-15,25 0-1 0,-15 0-2 0,4-2 1 0,-14 2-3 16,21 0-2-16,-9 0 4 0,-12 0-4 0,21 0 6 16,-12 0-8-16,2-2 4 0,1 6-5 0,-12-4 0 15,21-2 2-15,-21 2 1 0,21 2-3 0,-9-2 1 16,0 0-4-16,-12 0 4 0,16 0 1 0,-16 0-4 15,21 0 0-15,-10 0 2 0,-11 0 1 0,19-2-1 16,-10 0 0-16,-9 2 0 0,18-2-1 0,-18 2 1 16,16-1-2-16,-16 1 3 0,17 0-5 0,-17 0 4 15,15-3 0-15,-15 3-2 0,13-1 3 0,-13 1-5 16,18-3 1-16,-18 3 1 0,15 0 1 0,-15 0 1 16,19-3 2-16,-19 3-4 0,17 0 0 0,-17 0 7 15,13-3-8-15,-13 3-3 0,23 0 3 0,-13 0 1 16,-10 0-6-16,19-1 5 0,-19 1 0 0,18 0 3 15,-9-3-5-15,-9 3 4 0,18 0-3 0,-18 0 1 16,21 0 1-16,-11 0 0 0,-10 0 0 0,20-1 1 16,-11 2-2-16,-9-1 6 0,21 0-5 0,-11 0 1 15,-10 0 1-15,19-1-1 0,-19 1-1 0,21-1 2 16,-12 1-1-16,-9 0-2 0,20 0-1 0,-20 0 2 16,19-2 0-16,-11-1 0 0,-8 3 1 0,19 0 1 0,-19 0-5 15,19 0 5-15,-7-4-4 0,-12 4 3 0,21 0 0 16,-12-1-2-16,-9 1 2 0,21 1 0 0,-9-1-1 15,1 4 3-15,-13-4-4 0,21-5 4 16,-7 5-2-16,-2-2 0 0,-1 2-3 0,-11 0 9 0,23 0-5 16,-13-3-2-16,4 3 2 0,-1 0 0 15,1 0 3-15,-14 0 0 0,25-3-6 0,-16 3 1 16,3-2 2-16,-12 2-3 0,21 0 1 0,-21 0 3 16,18-2-5-16,-10 1 4 0,-8 1-4 0,18 0 3 0,-18 0-6 15,15-2 5-15,-15 2 0 0,15 2 0 0,-15-2-2 16,14-2 1-16,-14 2-1 0,18 2 3 0,-18-2-2 15,17-2 3-15,-17 2-6 0,17 0 7 0,-17 0-2 16,19-1-1-16,-8 2-1 0,-11-1 1 0,19 0 1 16,-9 2 1-16,-10-2-5 0,20-2 5 0,-8 2 4 15,-12 0-6-15,19-1-1 0,-7 4 3 0,-12-3 2 16,21 0-4-16,-9 1-3 0,-2-1 6 0,-10 0-5 16,21 2 4-16,-10-2-1 0,-11 0-4 0,22 0 1 15,-9 2 3-15,1-4-1 0,-14 2-1 0,22 0 2 16,-11 2 2-16,1-2-5 0,0 2 4 0,0-1-1 15,-12-1 3-15,26 0-1 0,-15 3 1 0,2-3-3 16,-2 0 5-16,1 1-5 0,1 0 4 0,0-1 0 16,-13 0-2-16,21 1 0 0,-9-1 5 0,2 0-5 15,-4 4 1-15,-10-4 2 0,24 0-1 0,-17 0 0 16,-7 0-2-16,18 3 3 0,-9-3-1 0,-9 0-3 0,21 2 3 16,-10-1 0-16,-11-1 1 0,16 0 1 15,-16 0-4-15,19 0 3 0,-7 0 2 0,0 1-8 16,-12-1 6-16,17 0-3 0,-5 0 2 0,-12 0-8 15,19 0 5-15,-10 3 0 0,7-2 1 0,-16-1 0 0,20-4-1 16,-10 4 1-16,-10 0 2 0,18-1-2 0,-9 2 1 16,-9-1 1-16,18-1-1 0,-18 1 0 15,19-3 2-15,-10 0-3 0,-9 3 5 0,17 3-6 16,-17-3 10-16,16-3-6 0,-6 3-1 0,-10 0-2 0,17-4 0 16,-17 4 0-16,19 0-1 0,-7 0-1 0,-12 0-2 15,27 0 1-15,-15 4 3 0,0-4-4 16,1 0 4-16,2 3-2 0,0-1-4 0,2-2 4 15,-4 1 0-15,2-1 0 0,0 1 4 0,0-1-4 0,-5 0-1 16,-10 0 4-16,21 0 0 0,-10 0-1 16,-11 0-1-16,19-2 1 0,-10 0 7 0,-9 2-3 0,18-3-1 15,-8 3 0-15,-10 0 2 0,23-4-1 16,-15 3 1-16,-8 1-4 0,20-2 3 0,-20 2-3 0,19-4 2 16,-10 4-1-16,5-2 2 0,-4-2-7 0,3 4 6 15,2-3 5-15,-1 2-8 0,5-3 2 0,-7 3-4 16,3-1 3-16,0-1-4 0,1 3 1 0,-2-4 0 15,-4 3 1-15,5 0 2 0,2-1-1 0,-5-1 6 16,-12 3-7-16,23-2 3 0,-11 0-3 0,0 2 3 16,3-1-3-16,-3 1 0 0,-12 0 1 0,19-2-1 15,-7 0 0-15,-12 2 3 0,21-1-1 0,-7 1-3 16,-14 0 1-16,19 0 10 0,-11-5-12 0,-8 5 2 16,22-2-3-16,-12 2 4 0,-10 0 1 0,21 0-6 15,-7 0 13-15,-14 0-11 0,19-1-1 0,-9-1 0 16,-10 2 0-16,23 0 4 0,-10-1-3 0,2 1 3 15,2 0 2-15,-7 0-6 0,2-3 2 0,4 3 5 16,-2 0-1-16,-4 3-3 0,-10-3 1 0,26 0-2 16,-16-3 3-16,-10 3 3 0,22-1-3 0,-10 1 2 15,2 0 0-15,-14 0-3 0,25 0 5 0,-14 0-1 16,2-1 4-16,-13 1-1 0,25 0 4 0,-11-2-2 16,-4 1 3-16,2-1-7 0,-12 2 2 0,22 0-1 15,-8 0 1-15,2-2-1 0,1 0 1 0,-2 2 2 16,-2 0-7-16,0 0 4 0,1 0-6 0,1 0 2 15,-2 0 0-15,-13 0 1 0,24-1-3 0,-9 1 1 0,-2 0-1 16,4 1 0-16,-1-1-1 0,-5 2 5 16,4-2 2-16,-2 0-4 0,-1 0 7 0,1 0-7 15,4 0 1-15,-7 0 0 0,-10 0 0 0,23-2 2 0,-11 2 0 16,5 0-2-16,-2 0 3 0,-15 0-4 0,26 0 1 16,-11 0-10-16,-3 0 9 0,-12 0-2 0,19 0 4 15,-6 0-4-15,-13 0-1 0,20 0-1 0,-10 0 1 16,5-1 0-16,1 2 2 0,-5-1 1 0,-11 0-3 15,25-1 3-15,-14-2-4 0,-11 3-1 0,25-1 2 16,-16 1-3-16,4 1 6 0,1-2-2 0,-2-1-2 16,-12 2-1-16,30 0 0 0,-20-2-2 15,2 4 10-15,1-2 8 0,-13 0-16 0,26-2 0 0,-10 0 3 16,-2 2-1-16,2-5 0 0,-7 5-3 0,-9 0 1 16,27 0 0-16,-14-2 1 0,-1 2-2 0,5-3 0 15,-1 3 2-15,-16 0 4 0,25-1-4 0,-11 1 2 16,-4-2 0-16,8 2 2 0,-5 0 0 0,1-1 2 15,-1 1 2-15,-13 0-5 0,20-4 0 0,-5 2 0 16,-2 2 5-16,0 0 1 0,-1-1-3 0,-12 1 6 16,27-3-5-16,-15 2 8 0,-1-1-5 0,-11 2 3 15,22-4-4-15,-15 4-3 0,5-4-5 0,-12 4 21 16,20-1-17-16,-10 1 0 0,-10 0-1 0,23 0-2 16,-13 0 2-16,2-1-4 0,-12 1 3 0,24 0 0 15,-9 0-1-15,-5 0 3 0,-10 0-4 0,23 0 2 16,-10 0 3-16,0-1-6 0,2 1 6 0,-1 1 5 15,-4-1 12-15,-10 0-18 0,26 0-2 0,-13 0 19 16,-1 0-12-16,-12 0 2 0,24-1-4 0,-9 1-1 16,-5-4 10-16,4 4 4 0,-3 0-3 15,6 0-1-15,-17 0-6 0,19-2 8 0,-5 2-2 0,-4-1-6 0,-10 1-2 16,22-3 3-16,-22 3 3 0,20-1-3 16,-11 2 2-16,-9-1 3 0,16-1-2 0,-16 1 0 15,14-3-4-15,-14 3 2 0,16-1-2 0,-16 1 2 0,16-2 0 16,-16 2 0-16,15 0-6 0,-15 0 2 0,14 0-1 15,-14 0 0-15,10-1 1 0,-10 1-1 0,0 0-2 16,15 0 2-16,-15 0-1 0,11-3-1 0,-11 3-3 16,16 3-1-16,-16-3 2 0,13 1 1 0,-13-1-1 15,15 3 5-15,-15-3-7 0,14 0 6 0,-14 0-2 16,13 0-1-16,-13 0 2 0,12 3 0 0,-12-3 0 16,14 0 1-16,-14 0 3 0,13 0-1 0,-13 0 0 15,9 4-4-15,-9-4 6 0,10 1-5 0,-10-1 5 16,0 0-3-16,17 0-7 0,-17 0 5 0,0 0 1 15,12 2-1-15,-12-2 3 0,0 0-6 0,0 0 6 16,0 0-2-16,13 0-1 0,-13 0 1 0,0 0-3 16,0 0 0-16,0 0-5 0,0 0-4 0,0 0-18 15,0 0-10-15,0 0-22 0,0 0-29 0,0 0-39 16,0 0-31-16,0 0-8 0,0 0-41 0,11 0-43 16,-11 0-59-16,0 0-322 0,0 0-676 0,0 0 300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1:13.2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5026 6008 155 0,'0'0'176'0,"0"0"-9"0,1-11-7 0,-1 11-5 16,0 0-11-16,0 0-1 0,0 0-7 0,0 0-8 16,0 0-7-16,0 0-7 0,0 0-5 0,0 0-5 15,0 0-7-15,0 0-7 0,0 0-1 0,0 0-9 16,0 0-4-16,0 0-6 0,0 0-5 0,0 0-9 15,0 0-3-15,0 0-6 0,0 0-4 0,0 0-3 16,0 0-2-16,0 0-8 0,0 0 0 0,0 0-4 16,-24-1 2-16,24 1-4 0,0 0-3 0,-20 10 2 15,12-6 0-15,-1 1 2 0,-1 1 3 0,10-6-5 16,-15 7 2-16,4-1-1 0,2 1-1 0,0-2 0 16,-5 1-3-16,5 0 0 0,1-1-1 0,1 2-2 0,-5-1 3 15,4-3-6-15,-2 6 4 0,2-1-3 16,-1-1-2-16,3-2 3 0,-1 5-1 0,0-7-2 15,-2 5 2-15,9-8-3 0,-17 7 0 0,10 0 2 16,-2 0-3-16,9-7-2 0,-14 8-1 0,7-5 3 16,7-3-2-16,-9 12-3 0,9-12 2 0,-6 5-5 0,6-5 3 15,0 0-1-15,-9 6 1 0,9-6 0 0,0 0-3 16,0 0 1-16,-9 5 3 0,9-5-4 0,0 0-1 16,0 0 0-16,0 0-1 0,0 0 4 0,0 0-4 15,-7 9 5-15,7-9-4 0,0 0 1 0,0 0-3 16,0 0 4-16,0 0-2 0,0 0 0 0,0 0-1 15,0 0 1-15,0 0 2 0,0 0-4 0,0 0 1 16,0 0 1-16,0 0 3 0,21 9 0 0,-21-9-1 16,0 0 1-16,16 1 0 0,-16-1 1 0,16 1 0 15,-16-1-1-15,17 4 1 0,-10-4 1 0,5 2 5 16,-12-2-8-16,20 7 2 0,-12-5 2 0,0 1-2 16,1-1-3-16,1 3 0 0,-1-2 2 0,-9-3-3 15,18 3 2-15,-10-3 2 0,-8 0-2 0,12 9-1 16,-12-9 1-16,11 6-2 0,-11-6 1 0,11 7 0 15,-5-4-3-15,-6-3-5 0,7 5-10 0,-7-5-23 16,9 6-22-16,-9-6-23 0,0 0-32 0,0 0-42 16,0 0-38-16,8 10-72 0,-8-10-172 0,0 0-473 15,0 0 210-15</inkml:trace>
  <inkml:trace contextRef="#ctx0" brushRef="#br0" timeOffset="742.2901">4989 6119 13 0,'0'0'127'0,"0"0"-4"15,0 0-13-15,0 0-5 0,-8 6-12 0,8-6 1 16,0 0-12-16,0 0-2 0,0 0-1 0,0 0-2 16,0 0-2-16,0 0-4 0,0 0 0 0,0 0-3 15,0 0-2-15,0 0 0 0,0 0-3 0,0 0-1 16,21 10-6-16,-21-10 1 0,12 1-5 0,-12-1 0 16,0 0-3-16,16 0-3 0,-16 0-2 0,12 0-5 15,-12 0-2-15,18 3 1 0,-18-3-6 0,16 4-2 0,-5-4-5 16,-11 0-2-16,18 0 0 0,-9 2-6 15,-9-2 2-15,19 1-3 0,-19-1-1 0,17 0 0 16,-5 3-2-16,-12-3-1 0,19 0-2 0,-9 1-1 0,-10-1-2 16,21 0-2-16,-9 0 4 0,3 0-4 15,-6 1 4-15,7 1-5 0,-5-2 3 0,2 0 0 16,-13 0 0-16,27 3 1 0,-10-3-2 0,-4 0 1 0,2 0 5 16,1 0 2-16,1 0 1 0,-4 0 5 0,2 0-4 15,1 0 1-15,-1-3 3 0,0 6-4 16,2-3-1-16,-2 0 4 0,-2 0-5 0,2 2-2 15,3-4 1-15,-5 4 4 0,2-4 4 0,2 4-8 0,-4 0 4 16,-3-2 0-16,-10 0-1 0,23 0 2 0,-14 0-2 16,-9 0-1-16,18-2 8 0,-18 2-6 0,12-2 5 15,-12 2-1-15,0 0 5 0,11 2-3 0,-11-2 1 16,0 0 1-16,0 0 1 0,0 0-2 0,0 0 0 16,0 0-4-16,14 0 1 0,-14 0-5 0,0 0-1 15,0 0-2-15,0 0-1 0,0 0 0 0,0 0-1 16,0 0-3-16,0 0-2 0,0 0-8 0,0 0-7 15,0 0-12-15,0 0-14 0,0 0-17 0,0 0-20 16,0 0-26-16,0 0-29 0,0 0-28 0,0 0-61 16,0 0-166-16,0 0-413 0,0 0 182 0</inkml:trace>
  <inkml:trace contextRef="#ctx0" brushRef="#br0" timeOffset="1550.3489">6018 6063 106 0,'0'0'223'0,"0"0"-13"16,0 0-15-16,0 0-17 0,6-22-14 16,-6 22-18-16,7-6-8 0,-7 6-12 0,10-7-5 0,-4 2-17 15,-6 5-6-15,11-6-9 0,-11 6-6 0,12-4-9 16,-12 4-6-16,13-7-5 0,-7 4-7 0,-6 3-5 16,17-6-2-16,-10 2-8 0,-7 4-4 0,15-4 0 15,-15 4-1-15,19-3-1 0,-19 3 0 0,17 0-2 16,-17 0 0-16,16 3-2 0,-16-3-2 0,17 0 1 15,-17 0-4-15,13 0-5 0,-13 0 0 0,12 1-3 16,-12-1 0-16,13 7-6 0,-13-7 6 0,8 9-2 16,-4-4-2-16,-4-5 2 0,8 10-3 0,-8-10 1 15,4 13 3-15,-2-5 0 0,-2-8 0 0,1 16 0 16,-1-16 7-16,-1 15-3 0,-1-5-2 0,2-10 2 0,-1 20-1 16,-2-14 0-16,3-6 3 0,-3 20-3 15,0-14 2-15,3-6 3 0,-6 21-8 0,4-14 0 16,2-7 0-16,-6 18 0 0,3-10 1 0,-3 1 1 0,2 1-4 15,-2 1 1-15,-2-3-1 0,2 2 1 0,1 0-2 16,-4-2 1-16,9-8 3 0,-11 14-3 0,4-7-3 16,1 3 1-16,0-7-2 0,-3 4-2 0,9-7 1 15,-11 10 0-15,4-6-4 0,1-1 1 0,6-3 1 16,-11 8 0-16,11-8-2 0,-11 5 4 0,11-5 1 16,-8 5-2-16,8-5 4 0,0 0-4 0,0 0 7 15,-15-1 2-15,15 1-3 0,0 0-1 0,0 0 4 16,0 0-7-16,0 0 1 0,0 0-2 0,-6-13 0 15,6 13-7-15,0 0 4 0,0 0-1 0,0 0 10 16,15-21-13-16,-15 21 1 0,8-4-2 0,1 0 0 16,-9 4-1-16,10-7-2 0,-10 7 3 0,15-2-5 15,-5-2 0-15,-10 4 2 0,17-4-2 0,-17 4 4 16,16 0-4-16,-16 0 3 0,15-2-2 0,-3 2 3 16,-12 0 0-16,19 1-4 0,-7 0 5 0,-12-1 1 0,23 8-3 15,-14-7 1-15,4 0 4 0,-3 0-1 0,2-1 0 16,-1 4 3-16,1-2-1 0,-2-1 2 0,-10-1-6 15,21 4 3-15,-12-4-3 0,-9 0 4 16,19 0 1-16,-11 2-7 0,-8-2 3 0,18 4 4 0,-12-3-5 16,-6-1-5-16,16 3 5 0,-16-3 1 0,14 3-4 15,-14-3-3-15,0 0-12 0,0 0-13 16,16 0-27-16,-16 0-23 0,0 0-26 0,0 0-27 0,0 0-29 16,0 0-54-16,10-6-73 0,-10 6-168 0,0 0-494 15,0 0 219-15</inkml:trace>
  <inkml:trace contextRef="#ctx0" brushRef="#br0" timeOffset="2631.1851">6666 6181 39 0,'0'0'194'0,"0"0"-8"16,0 0-14-16,0 0-9 0,0 0-14 0,0 0-3 15,0 0-17-15,0 0-5 0,36 6-13 0,-36-6-4 16,17 0-3-16,-17 0-10 0,14 4-5 0,-2-4-4 15,-12 0-5-15,21 2-3 0,-4 0-5 0,-1 1-5 0,-3-3-3 16,7 2-5-16,-7-2-2 0,5 2-3 16,-1-2-4-16,0 1-4 0,0 1-4 0,1 0-1 15,1-2-4-15,-2 0-3 0,-1 1-6 0,0 0-3 0,4-1 0 16,-4 0-4-16,1 0-1 0,-4 4-1 0,-1-4-1 16,1 0-3-16,-1 0 2 0,2 2-3 15,-4-1-2-15,5-2 1 0,-15 1-3 0,27-2 0 16,-17 2-1-16,7 2-2 0,-8-2-1 0,7 0-1 0,-16 0 1 15,17 0 0-15,-6 0 0 0,-11 0 3 0,20 1-3 16,-20-1 0-16,13 0 4 0,-13 0-3 0,14 3 4 16,-14-3-3-16,12-3-1 0,-12 3 0 0,10 6-1 15,-10-6-1-15,16 0 1 0,-16 0 1 0,14 0 1 16,-14 0-2-16,15 1 2 0,-15-1-3 0,0 0 1 16,13-1-1-16,-13 1-1 0,0 0 0 0,0 0-2 15,14 1 2-15,-14-1-2 0,0 0-1 0,0 0 2 16,0 0 2-16,9 3-2 0,-9-3 0 0,0 0 5 15,0 0-3-15,0 0 1 0,0 0 0 0,0 0 3 16,0 0-2-16,0 0 4 0,0 0-4 0,0 0 1 16,0 0 1-16,0 0-1 0,0 0 4 0,0 0-1 15,0 0-1-15,0 0 2 0,0 0-3 0,0 0 0 16,0 0-1-16,0 0-1 0,0 0 2 0,0 0-2 0,0 0-4 16,0 0 1-16,0 0-2 0,0 0 4 15,0 0 0-15,-35-13 1 0,35 13-5 0,0 0 4 0,-15-6-2 16,15 6 0-16,-9-7 2 0,9 7 1 15,-9-7-1-15,9 7-2 0,-7-8 0 0,7 8-3 0,-12-7 3 16,12 7 1-16,-10-7-1 0,4 1 1 16,6 6 0-16,-11-9-1 0,11 9 0 0,-9-7 2 0,9 7-3 15,-10-10 0-15,10 10 0 0,-9-8 2 0,9 8-2 16,0 0-2-16,-8-6-1 0,8 6 2 0,-13-5-2 16,13 5 1-16,0 0 1 0,-6-6-3 0,6 6-1 15,0 0 6-15,0 0-1 0,-9-7-1 0,9 7-3 16,0 0 4-16,0 0-3 0,0 0-2 0,0 0 3 15,0 0-6-15,0 0 3 0,0 0 0 0,0 0 4 16,0 0-5-16,0 0-2 0,0 0 0 0,0 0 3 16,0 0 1-16,0 0 0 0,0 0 2 0,0 0 0 15,0 0 0-15,0 0-2 0,0 0 3 0,0 0-3 16,22 24 6-16,-16-21-4 0,-6-3 1 0,11 8-1 16,-11-8-3-16,10 7 3 0,-1-5-1 0,-9-2 0 15,11 7 3-15,-5-4-3 0,-6-3 0 0,13 6 3 16,-13-6-1-16,9 9-3 0,-3-4 1 0,-6-5-1 15,0 0 3-15,13 6 2 0,-13-6-5 0,6 4 7 16,-6-4-2-16,6 7-3 0,-6-7 2 0,8 7-3 0,-8-7 0 16,0 0 0-16,10 8 9 0,-10-8-8 0,6 9-2 15,-6-9 4-15,0 0-1 0,6 7 5 0,-6-7-6 16,5 5 3-16,-5-5-1 0,6 6-3 16,-6-6 4-16,0 0-3 0,6 10 3 0,-6-10 0 0,0 0 0 15,0 12 5-15,0-12-1 0,0 0 2 0,-6 14 5 16,6-14-1-16,-17 10 1 0,11-4-3 15,-4-2 2-15,-1 6-5 0,-1-4 3 0,-1 3 4 0,-3 0-4 16,2 2-4-16,-1-4-6 0,2 4-25 0,-4-5-38 16,1-2-60-16,4 3-74 0,8-4-109 0,4-3-189 15,-18 8-534-15,18-8 237 0</inkml:trace>
  <inkml:trace contextRef="#ctx0" brushRef="#br0" timeOffset="-33361.0329">1521 6066 121 0,'12'-3'174'16,"-12"3"-3"-16,0 0-9 0,6-11-6 0,-6 11-11 0,0 0-10 16,0 0-6-16,7-6-5 0,-7 6-9 15,0 0-3-15,0 0-6 0,6-7-8 0,-6 7-6 0,0 0-9 16,0 0-5-16,0 0-6 0,0 0-10 0,0 0-4 15,0 0-4-15,0 0-6 0,0 0-5 0,0 0-5 16,0 0 0-16,0 0-8 0,0 0 2 0,0 0-2 16,0 0 0-16,0 0 1 0,0 0 2 0,-31 19 0 15,27-14 0-15,-5 1 1 0,1-2-3 0,-1 2-3 16,-1 2 3-16,2-1-2 0,-1 2-1 0,-3-3 1 16,5 3 1-16,-5-2-4 0,3-1 3 0,-1-1-1 15,1 4-5-15,1 2-3 0,-1-7 1 0,9-4-5 16,-13 11 6-16,5-8-5 0,8-3-2 0,-9 10-6 15,4-5 2-15,5-5-1 0,-11 11 1 0,11-11-2 16,-7 9-1-16,7-9-1 0,-6 7-2 0,6-7-2 16,0 0 2-16,-5 10 1 0,5-10 0 0,0 0 2 15,-4 8-6-15,4-8 0 0,0 0-1 0,0 0 1 16,0 0-1-16,0 0 0 0,-5 13 2 0,5-13-3 16,0 0 2-16,0 0 0 0,0 0 4 0,0 0-2 15,-7 8 2-15,7-8-7 0,0 0 2 0,0 0-2 16,0 0 2-16,0 0 1 0,0 0-2 0,0 0-2 15,0 0 4-15,0 0 2 0,0 0-3 0,0 0-1 0,0 0 0 16,0 0 1-16,0 0 2 0,0 0-1 16,12 13-1-16,-12-13 4 0,6 7 1 0,-6-7-1 0,6 5 2 15,-6-5 2-15,13 8 4 0,-5-4-3 16,-3 3 3-16,3-2-2 0,-8-5 1 0,18 6 3 0,-14-4-3 16,-4-2 1-16,18 7-2 0,-10-5 1 0,-1 3-1 15,2 0-2-15,-9-5 1 0,13 7-4 16,-5-4 0-16,-8-3 2 0,10 7 0 0,-10-7-4 0,12 2 5 15,-12-2-2-15,11 5-4 0,-11-5 1 0,0 0-2 16,7 6-9-16,-7-6-10 0,0 0-18 0,0 0-19 16,9 4-19-16,-9-4-29 0,0 0-30 0,0 0-29 15,0 0-43-15,0 0-251 0,0 0-490 0,0 0 216 16</inkml:trace>
  <inkml:trace contextRef="#ctx0" brushRef="#br0" timeOffset="-32442.9998">1481 6213 38 0,'0'0'153'0,"0"0"-7"0,12 0-9 16,-12 0-9-16,0 0-11 0,0 0-12 0,12 2-6 0,-12-2-8 15,0 0-6-15,16 1-7 0,-16-1-2 0,10 0-9 16,-10 0-5-16,12 6 3 0,-12-6-6 0,11 1-4 16,-11-1 0-16,16 3 0 0,-7-3-7 0,-9 0-3 15,15 1 1-15,-4 1-7 0,-11-2 1 0,19 0-4 16,-10 0-2-16,3 2 0 0,-12-2 0 0,19 2-6 16,-7-1 0-16,3-1-1 0,-3 4-3 0,-12-4 0 15,22 1-2-15,-10-1 0 0,0 0 0 0,-1 1-2 16,5 3 2-16,-5-4-4 0,0 3 3 0,6-6-3 15,-7 6 1-15,2 0-1 0,0-3-3 0,2 0 1 16,0 0-2-16,-2 0-3 0,3-1 4 0,2 2-1 16,-4 4-2-16,2-5-3 0,0 0-1 0,0 2 3 0,0-2-1 15,0 0-5-15,0 0 4 0,-5 1 1 16,1 2-4-16,0-2 0 0,-11-1-2 0,26 0 3 16,-14 3-1-16,-3-3-1 0,-9 0-1 0,18-1 2 0,-18 1 1 15,20 6-1-15,-12-7 0 0,-8 1-1 16,19 0 6-16,-19 0-5 0,20 0 3 0,-13 1-1 0,-7-1-2 15,21-1 2-15,-21 1-2 0,18 0 2 16,-6 0-1-16,1 1 0 0,-2-3-3 0,2 3 2 0,-13-1-3 16,24-4 1-16,-15 7 1 0,-9-3 1 0,21 0-2 15,-11 0 0-15,-10 0-2 0,20 0 1 0,-11 1-2 16,-9-1 2-16,17 0 0 0,-17 0 3 0,14 2-6 16,-14-2 3-16,16-1-3 0,-16 1 4 0,11-2-2 15,-11 2 2-15,0 0 0 0,0 0-1 0,15 0 3 16,-15 0-1-16,0 0 3 0,10-4 6 0,-10 4 0 15,0 0 0-15,0 0 6 0,0 0-4 0,0 0 3 16,0 0 1-16,0 0-2 0,0 0 0 0,0 0 1 16,0 0-6-16,0 0-1 0,0 0-1 0,0 0 0 15,0 0-3-15,0 0 0 0,0 0-1 0,0 0-7 16,0 0-13-16,0 0-19 0,0 0-18 0,0 0-26 16,0 0-29-16,0 0-30 0,0 0-30 0,0 0-55 15,0 0-147-15,0 0-399 0,-40 0 177 0</inkml:trace>
  <inkml:trace contextRef="#ctx0" brushRef="#br0" timeOffset="-31635.0908">2714 6107 90 0,'0'0'221'0,"0"0"-12"16,0 0-9-16,0 0-17 0,0 0-14 0,0 0-15 15,8-7-15-15,-8 7-11 0,0 0-8 0,9-6-10 16,-9 6-12-16,8-5-8 0,-8 5-6 0,11-6-10 15,-11 6-4-15,13-6-5 0,-13 6-6 0,14-5-1 16,-5 2-8-16,-9 3-1 0,18-6-3 0,-9 2-2 16,1 0-3-16,-10 4-1 0,16-3 0 0,-5 3-3 15,-11 0-2-15,16 0-7 0,-16 0-1 0,17 0-4 16,-17 0 1-16,0 0-5 0,15 2-4 0,-15-2 1 16,9 9-2-16,-9-9-2 0,5 9 3 0,-5-9-3 15,0 11 2-15,0-11-1 0,-1 17-2 0,1-17 5 0,-4 15-5 16,2-5 0-16,-4-1 1 0,0 0 4 15,3 4 4-15,-3-6-5 0,-4 6 2 0,4-2-1 16,-2 2 0-16,1-4 2 0,-2 4-4 0,3-6 4 0,-2 4-3 16,1 0 2-16,1 0 1 0,0-2-4 0,-1 6 2 15,-2-8-2-15,1 6-2 0,2 0 2 16,-1-4 0-16,1 0-5 0,1-3 2 0,-4 6-4 16,2-2 2-16,1-3 1 0,3 0-3 0,-4 1-1 0,7-8 0 15,-11 10 1-15,8-3-5 0,3-7 8 16,-10 11-1-16,10-11-2 0,-8 6-2 0,8-6 1 15,-7 5 4-15,7-5-5 0,0 0 3 0,0 0-3 0,-11 5-1 16,11-5 1-16,0 0 1 0,0 0 0 0,0 0 3 16,0 0-1-16,0 0 1 0,-7 5-6 0,7-5 4 15,0 0-4-15,0 0 0 0,0 0-1 0,0 0-1 16,0 0-1-16,0 0 4 0,0 0-2 0,21-22-2 16,-21 22 0-16,13-7-1 0,-13 7 1 0,17-7 2 15,-8 4-3-15,2 1 1 0,-11 2 0 0,23-8 2 16,-13 8-3-16,-10 0 0 0,20-4 4 0,-8 0-3 15,-2 4 0-15,-10 0-6 0,19 0 1 0,-7 0 5 16,-12 0-2-16,20 0 1 0,-20 0-1 0,13 0 1 16,-13 0-2-16,14-2 3 0,-14 2 0 0,12 2 1 15,-12-2-3-15,8 5 3 0,-8-5 0 0,0 0-1 0,15 3 2 16,-15-3 1-16,11 3 0 0,-11-3-1 16,9 4 0-16,-9-4 3 0,12 3-3 0,-12-3 1 15,13 3-3-15,-13-3 4 0,14 1-2 0,-14-1 0 16,17 3 1-16,-9-2 0 0,-8-1-6 0,16 5-13 0,-5-5-12 15,-11 0-24-15,16 1-21 0,-16-1-30 16,12 0-27-16,-12 0-29 0,13 0-46 0,-13 0-252 0,0 0-496 16,12-6 220-16</inkml:trace>
  <inkml:trace contextRef="#ctx0" brushRef="#br0" timeOffset="-1118.1746">3272 6187 142 0,'0'0'162'0,"0"0"-11"0,0 0-8 15,0 0-9-15,0 0-13 0,0 0-9 0,0 0-8 16,0 0-3-16,0 0-8 0,0 0-2 0,0 0-6 16,0 0-4-16,31 0-2 0,-31 0-2 0,0 0-8 0,20 4 0 15,-20-4-5-15,18 0-4 0,-10 0-7 16,-8 0-1-16,20 2-1 0,-8-2-3 0,3 0 0 16,0 2-5-16,-2-4 0 0,3 2-5 0,4 2-6 0,-5-2 0 15,4-2-2-15,1 4-1 0,-1-4-6 16,-3 4-1-16,4-4 2 0,-2 0-4 0,1 0-3 15,-3 2-1-15,1-2-2 0,-2 2-2 0,1 0-1 0,1 2 0 16,-1-4 5-16,0 2-6 0,-1-2 1 0,-3 2-2 16,-12 0 3-16,23-1-2 0,-10 2 4 0,-3-1-4 15,-10 0 4-15,21-3-2 0,-12 2 0 0,-9 1-2 16,23 0 2-16,-13 0-2 0,2-3-1 0,-12 3 2 16,25 0 1-16,-10 4-4 0,-1-5-2 0,1-2 0 15,-15 3 5-15,28 3-5 0,-15-2 2 0,2-1-4 0,0 0 1 16,-3 0-2-16,3 0 2 0,1 2-1 15,-16-2 1-15,24-2-3 0,-12 4 2 0,-12-2-1 16,20-3 4-16,-11 4-4 0,2-1 5 0,-11 0 1 16,20-1 0-16,-8-2-4 0,-12 3 5 0,19-1-3 0,-8 2 6 15,-11-1-6-15,22-1 1 0,-9 1-2 16,-2 0 1-16,1-1 0 0,-12 1 1 0,21 0-1 16,-11-2 1-16,4 4-3 0,-14-2-2 0,19-2 2 0,-9 2-2 15,-10 0 1-15,18 0 1 0,-18 0 0 0,15 0-2 16,-15 0 0-16,11-1 3 0,-11 1-3 15,0 0 5-15,15-2-5 0,-15 2 5 0,0 0-5 0,11-4 3 16,-11 4-1-16,0 0 0 0,15 0 1 0,-15 0 0 16,0 0 1-16,18 0 0 0,-18 0 2 0,14 0-3 15,-14 0-1-15,13-2 1 0,-13 2-6 0,0 0 3 16,14-2-2-16,-14 2-1 0,0 0 4 0,14 2-4 16,-14-2 1-16,0 0 4 0,12 0-6 0,-12 0 2 15,0 0 1-15,0 0-1 0,0 0 1 0,0 0 2 16,18-2 1-16,-18 2-4 0,0 0-1 0,0 0-1 15,0 0 2-15,15 0 0 0,-15 0-2 0,0 0 3 16,0 0 0-16,0 0 2 0,12 2 1 0,-12-2-1 16,0 0 3-16,0 0 5 0,0 0-1 0,0 0 3 0,0 0 6 15,0 0 1-15,0 0 6 0,0 0-5 16,0 0 8-16,0 0 0 0,0 0-2 0,0 0 1 16,11-5-5-16,-11 5-1 0,0 0-4 0,0 0-2 0,0 0 0 15,0 0-2-15,0 0 0 0,0 0-1 0,0 0-5 16,0 0 4-16,0 0 0 0,0 0 1 15,0 0-6-15,0 0 0 0,0 0 1 0,0 0-6 0,0 0 2 16,0 0-2-16,0 0 0 0,0 0 0 0,0 0 2 16,0 0-4-16,0 0 6 0,0 0-6 0,0 0 0 15,0 0-2-15,0 0 5 0,0 0-2 0,0 0-2 16,0 0-3-16,0 0 3 0,0 0-3 0,0 0 0 16,0 0 6-16,0 0-6 0,0 0 0 0,0 0 2 15,0 0-3-15,0 0 3 0,0 0-2 0,0 0 6 16,0 0 2-16,6-7-6 0,-6 7 6 0,0 0-5 15,0 0 0-15,0 0-6 0,0 0 11 0,0 0-10 16,0 0 5-16,0 0 0 0,0 0 1 0,0 0-2 16,0 0 1-16,0 0 3 0,0 0-3 0,0 0 0 15,0 0 6-15,0 0-5 0,0 0 4 0,0 0-1 16,0 0-1-16,0 0 1 0,0 0-1 0,11-3-1 16,-11 3 7-16,0 0-5 0,0 0-2 0,0 0 0 15,0 0-2-15,0 0 2 0,-25-14-2 0,25 14 4 0,-13-5-4 16,5 1-2-16,8 4 1 0,-13-6 2 15,13 6 0-15,-14-6-3 0,5 3 3 0,9 3 2 16,-13-9-1-16,13 9-4 0,-12-6 5 0,12 6-4 0,-13-7 1 16,13 7 3-16,-11-3-2 0,11 3-2 0,-7-8 0 15,7 8 3-15,0 0 0 0,-12-3-1 0,12 3 0 16,0 0 1-16,0 0-2 0,-9-6 2 0,9 6 0 16,0 0 3-16,0 0-2 0,0 0-1 0,-8-5-4 15,8 5 2-15,0 0 4 0,0 0-3 0,0 0-2 16,0 0 0-16,0 0 1 0,0 0-1 0,-7-7 5 15,7 7-2-15,0 0-2 0,0 0-2 0,0 0 5 16,0 0 2-16,0 0-5 0,-10-6 3 0,10 6 2 16,0 0-3-16,0 0 0 0,0 0 6 0,0 0-3 15,0 0 0-15,0 0-1 0,-6-7 1 0,6 7-2 16,0 0 1-16,0 0-2 0,0 0 4 0,0 0-5 16,0 0 3-16,0 0-1 0,0 0-1 0,0 0 3 15,0 0-1-15,0 0-4 0,0 0-4 0,0 0 3 16,0 0 0-16,0 0 0 0,0 0-3 0,0 0-1 0,0 0 1 15,0 0 1-15,0 0 3 0,0 0-2 0,0 0 2 16,0 0-5-16,0 0 3 0,23 18 4 16,-23-18-2-16,9 6 0 0,-9-6 0 0,11 7-2 0,-11-7 2 15,9 7-3-15,-9-7 11 0,13 7-6 0,-8-3-1 16,-5-4 3-16,9 6 0 0,-2-2-2 0,-7-4-4 16,9 5 1-16,-9-5 0 0,10 6 3 0,-10-6-2 15,11 6 3-15,-11-6-4 0,9 6 4 0,-9-6 0 16,12 2 1-16,-12-2-1 0,9 3-4 0,-9-3 2 15,9 3 3-15,-9-3 0 0,9 8-3 0,-9-8 0 16,0 0 2-16,13 3 1 0,-13-3-3 0,0 0-1 16,9 5 1-16,-9-5 0 0,9 5-3 0,-9-5 1 15,0 0-1-15,7 5 2 0,-7-5 0 0,0 0 0 16,8 4 2-16,-8-4-4 0,0 0 1 0,0 0 3 16,0 0-3-16,3 11 2 0,-3-11-2 0,0 0 4 15,0 0-2-15,-8 17 5 0,8-17-2 0,-13 9 2 16,5-6-3-16,1 5 3 0,-2-2-3 0,-1-2 2 15,-2 0 1-15,3 2-1 0,-2-1-4 0,1 1 4 16,2-1 1-16,-2 1-6 0,1-3-14 0,9-3-26 16,-13 7-33-16,4-2-48 0,9-5-54 0,-8 6-82 0,8-6-284 15,0 0-585-15,0 0 259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7:01:31.4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9272 6073 168 0,'0'0'206'0,"0"0"-7"0,0 0-12 0,0 0-11 16,0 0-14-16,0 0-10 0,0 0-11 0,0 0-4 15,0 0-13-15,16-18-5 0,-16 18-12 0,0 0-9 16,11-8-10-16,-11 8-8 0,13-5-8 0,-13 5-4 16,9-7-7-16,-3 4-7 0,-6 3-1 0,19-5-8 15,-11 1-4-15,5 2-5 0,-1-2-2 0,-12 4-3 16,23-2-1-16,-13 0-1 0,3 0-2 0,2 2 0 15,-1-3 1-15,2 3-4 0,-16 0 1 0,22 0-2 16,-11 2-2-16,1-2-3 0,-2 3 1 0,-10-3-4 16,17 4 2-16,-11 0-6 0,-6-4-2 0,10 7-2 0,-7-1 0 15,-3-6 2-15,6 12 1 0,-6-12-1 16,0 17 2-16,0-17-2 0,-3 15-1 0,0-4 0 16,0-3-1-16,-4 3 2 0,4-1 0 0,0 1 1 15,-6 2 1-15,4-5-1 0,-4 3 5 0,-1 4-4 0,4-4 4 16,-2 4 3-16,-3-2 0 0,0 1 0 0,2-4-2 15,-1 1 1-15,1 1-1 0,1 1-1 0,-1-7 1 16,-1 5-2-16,4-3 1 0,0 2-2 0,-1-3-3 16,-2 0 3-16,3 3-2 0,-2-2 1 0,2-2-1 15,6-6 0-15,-16 11-1 0,11-2-1 0,-1-4 0 16,-3 5-2-16,9-10 0 0,-10 9-2 0,1-6 2 16,9-3-1-16,-10 9-1 0,4-6-2 0,6-3 1 15,0 0 3-15,-14 8 3 0,14-8 2 0,-6 3-6 16,6-3 2-16,0 0-1 0,0 0 0 0,0 0 3 15,0 0-1-15,0 0-2 0,0 0 0 0,0 0-5 16,0 0 0-16,0 0 4 0,0 0-3 0,0 0-3 16,11-28 3-16,-11 28-3 0,9-14 2 0,1 10 1 15,-1 0-1-15,-3-1 1 0,4 1-5 0,2-2 2 16,-1 1-2-16,-11 5 1 0,19-7-1 0,-10 3 1 16,2 2-1-16,-11 2-1 0,19-1 0 0,-9 1 3 15,-10 0-3-15,20 1-1 0,-20-1 3 0,18-1 1 16,-18 1-2-16,15 4 1 0,-9-4-1 0,-6 0 1 15,14 7 1-15,-6-4 0 0,1 1-3 0,-9-4 6 0,10 3-5 16,-2 1 1-16,-8-4 2 0,15 4 2 16,-6 1-1-16,-9-5 6 0,13 4-3 0,-6-3-4 15,-7-1 3-15,15 3 0 0,-15-3-1 0,15-2 5 0,-15 2-6 16,15 3 4-16,-15-3-5 0,17-1-1 0,-17 1 3 16,13 3-3-16,-4 1-3 0,-9-4-12 0,0 0-12 15,13 2-24-15,-13-2-23 0,0 0-33 16,0 0-32-16,0 0-56 0,0 0-72 0,0 0-185 0,0 0-489 15,0 0 217-15</inkml:trace>
  <inkml:trace contextRef="#ctx0" brushRef="#br0" timeOffset="607.5323">9856 6226 90 0,'0'0'216'0,"0"0"-12"0,0 0-13 16,0 0-18-16,0 0-15 0,0 0-13 0,0 0-11 15,0 0-13-15,0 0-6 0,0 0-9 0,0 0-6 16,0 0-6-16,0 0-3 0,0 0-8 0,0 0 0 16,0 0-5-16,0 0-8 0,36 8-2 0,-30-3-7 15,-6-5-3-15,0 0-1 0,23 1-5 0,-13-1-4 16,-10 0-4-16,19 0-1 0,-4 4-6 0,-4-4-2 16,4 0 1-16,0 0-7 0,1 3 0 0,-1-3-4 15,4 0 1-15,-2 0-4 0,-1 0-2 0,3 2-2 16,1-1 0-16,-1 0-3 0,1 3 2 0,-4-8-2 15,3 4 1-15,1 0-6 0,-4 4 2 0,1-4 0 0,-1 0-3 16,-3 0-1-16,4 0 4 0,-5-4-5 0,4 4 1 16,-4 4-5-16,2-4 2 0,-1 0 0 0,-13 0-2 15,19 0 5-15,-5-4-6 0,-14 4 4 16,21 0-4-16,-14 4-1 0,-7-4 4 0,21 0-2 16,-21 0-1-16,18-4-1 0,-18 4 1 0,13 4 1 0,-13-4-2 15,12 0 4-15,-12 0-5 0,0 0 0 0,0 0 8 16,17-6-6-16,-17 6-1 0,0 0 3 0,0 0-2 15,0 0 0-15,13-2 1 0,-13 2 1 0,0 0-1 16,0 0-2-16,0 0 0 0,0 0-1 0,0 0-4 16,0 0-15-16,0 0-15 0,0 0-23 0,0 0-23 15,0 0-22-15,0 0-26 0,0 0-35 0,0 0-41 16,0 0-199-16,-33-10-436 0,33 10 192 0</inkml:trace>
  <inkml:trace contextRef="#ctx0" brushRef="#br0" timeOffset="986.8339">10316 6108 61 0,'0'0'210'0,"0"0"-17"15,0 0-16-15,0 0-16 0,0 0-8 0,0 0-16 16,0 0-8-16,0 0-10 0,0 0-5 0,0 0-6 0,0 0-9 16,0 0-2-16,27-11-10 0,-27 11-4 0,0 0-8 15,0 0-8-15,17 4-5 0,-17-4-6 0,0 0-2 16,11 6-6-16,-11-6-5 0,12 5-3 0,-12-5-6 16,7 3 3-16,-7-3-8 0,12 5 0 15,-12-5-3-15,8 7 5 0,-8-7-10 0,10 7 3 16,-10-7 1-16,6 11-5 0,-6-11 5 0,9 6-5 15,-4-1 3-15,-5-5 2 0,2 11-2 0,-2-11 1 0,6 11 2 16,-6-11-1-16,8 11-3 0,-8-2 0 0,0-9 0 16,4 15 4-16,-4-15-6 0,2 13-1 0,-2-5-3 15,0-8 2-15,-2 16-3 0,2-16 1 0,-4 15-2 16,1-4 2-16,-5-1-1 0,4-4 5 0,-3 2-6 16,-5 2 1-16,-3 1-26 0,3-2-25 0,-3 2-36 15,-2-4-42-15,-2 0-45 0,3 3-71 0,-8-2-188 16,4-2-454-16,4 0 201 0</inkml:trace>
  <inkml:trace contextRef="#ctx0" brushRef="#br0" timeOffset="11385.945">10796 6096 84 0,'9'-6'191'0,"-9"6"-14"0,0 0-16 0,0 0-6 16,0 0-15-16,0 0-9 0,4-7-6 0,-4 7-6 0,0 0-4 15,0 0-6-15,0 0-8 0,5-10-3 0,-5 10-5 16,0 0-5-16,0 0-4 0,0 0-3 0,0 0-5 16,0 0-3-16,0 0-3 0,4-10-6 0,-4 10 0 15,0 0-7-15,0 0-5 0,0 0-7 0,0 0-2 16,0 0-7-16,0 0-4 0,0 0-3 0,0 0-2 15,0 0-5-15,0 0 1 0,0 0-2 0,0 0-2 16,0 0-1-16,-40 14-2 0,31-12 1 0,0 6 1 16,2-1-2-16,-7-5 1 0,2 5-2 0,-1 2 2 15,0-2 2-15,-2-1-4 0,4 4-1 0,-2 0 6 16,1-4-3-16,-2 4 0 0,1 0-3 0,4-4 2 16,-4 4-4-16,2-4 3 0,4 1-2 0,-1 0 2 15,1-1-5-15,1 4 2 0,0-4 2 0,6-6-6 16,-12 10 1-16,12-10 1 0,-8 10 2 0,5-4-2 0,3-6-1 15,0 0-1-15,-7 7-1 0,7-7-2 0,0 0 2 16,-6 7 1-16,6-7 0 0,0 0-4 16,0 0 3-16,0 0-4 0,-6 10 1 0,6-10 0 15,0 0 2-15,0 0-1 0,-4 7 3 0,4-7-4 0,0 0-3 16,0 0 3-16,0 0-1 0,0 0 3 0,0 0-6 16,-2 14 3-16,2-14-2 0,0 0 2 0,0 0-2 15,0 0-1-15,0 0 1 0,0 0 2 0,-1 11-4 16,1-11 1-16,0 0 1 0,0 0 4 0,0 0 0 15,0 0-4-15,0 0 4 0,0 0-1 0,7 8 3 16,-7-8-4-16,0 0 4 0,9 7 0 0,-9-7 0 16,12 5 3-16,-12-5-4 0,13 4 0 0,-5-1 1 15,-8-3 0-15,16 7 4 0,-10-4-2 0,5-1-2 16,-11-2 2-16,15 9 1 0,-8-7-6 0,-7-2 0 16,18 7 2-16,-8-3-1 0,-4-2 1 0,-6-2-1 15,11 9-4-15,-4-8 7 0,-7-1-12 0,12 8-15 16,-12-8-27-16,6 5-32 0,-6-5-36 0,5 7-46 15,-5-7-53-15,0 0-266 0,0 0-519 0,0 0 230 16</inkml:trace>
  <inkml:trace contextRef="#ctx0" brushRef="#br0" timeOffset="12577.9422">10720 6251 47 0,'0'0'107'0,"0"0"-2"0,0 0-11 15,7 6-4-15,-7-6-5 0,0 0 3 0,0 0-9 16,0 0 1-16,14 1-10 0,-14-1 0 0,0 0-1 16,0 0-4-16,0 0-2 0,13 3 1 0,-13-3-6 15,0 0 2-15,0 0-1 0,0 0-5 0,18 0-1 0,-18 0 1 16,0 0-7-16,14-3 4 0,-14 3-4 0,13 3 1 16,-13-3-5-16,15-3-2 0,-15 3 1 0,15-1-3 15,-15 1-2-15,16 1 1 0,-16-1-4 0,20 0-2 16,-20 0-1-16,19 3-2 0,-10-3-2 0,3 0 3 15,-12 0-8-15,21 0 1 0,-12 1-2 0,-9-1-1 16,22-1-4-16,-13 2 1 0,-9-1-4 16,18 0 0-16,-18 0 1 0,15 0-6 0,-15 0 1 0,18 0 1 15,-18 0-2-15,15 2-4 0,-15-2 0 0,13-2 2 16,-13 2 0-16,21-1 2 0,-21 1-4 0,18-3-1 16,-18 3-1-16,13 0-1 0,-13 0 0 0,20 0 1 15,-20 0 3-15,16-1-4 0,-16 1-3 0,16 0 2 16,-16 0-1-16,15 0 1 0,-15 0 5 0,14 1-7 15,-14-1 4-15,13 0 0 0,-13 0 2 0,14 0-4 16,-14 0 0-16,12 0 0 0,-12 0-2 0,0 0 5 16,13-1-4-16,-13 1 1 0,0 0 0 0,19 0 3 15,-19 0-3-15,0 0 0 0,17 1-2 0,-17-1 1 0,13 3 0 16,-13-3 2-16,17 1 1 0,-17-1-2 0,14 2 1 16,-14-2-2-16,18 0 2 0,-18 0 1 0,18 0-5 15,-9 1 4-15,-9-1 0 0,17 3-1 16,-17-3 1-16,15 1-1 0,-15-1 0 0,16-1 8 0,-16 1-9 15,15 1 1-15,-15-1 1 0,18-1 0 0,-18 1-3 16,16 1 4-16,-5-1 4 0,-11 0-6 0,16-1 5 16,-16 1 0-16,13 1-1 0,-13-1-4 0,17 0 5 15,-17 0-2-15,16 0 1 0,-16 0-2 0,14-1 3 16,-14 1-3-16,13 0-2 0,-13 0 5 0,0 0 0 16,0 0 0-16,18 0 2 0,-18 0 0 0,0 0-2 15,12-3 2-15,-12 3-2 0,0 0 0 0,0 0-2 16,12-1 3-16,-12 1-4 0,0 0 2 0,0 0 1 15,0 0 1-15,13 1-3 0,-13-1 2 0,0 0 0 16,0 0-1-16,14 0 0 0,-14 0-4 0,0 0 3 16,10 4-4-16,-10-4 3 0,0 0 3 0,0 0-2 15,0 0 4-15,0 0 0 0,14-1 2 0,-14 1 6 16,0 0 0-16,0 0 4 0,0 0 0 0,0 0 1 0,0 0 1 16,0 0 0-16,0 0-1 0,0 0 2 15,0 0-3-15,0 0 0 0,0 0 0 0,0 0-3 16,0 0 0-16,0 0-3 0,0 0 0 0,0 0 1 0,0 0-4 15,0 0-2-15,0 0 2 0,0 0-5 0,0 0 2 16,0 0 0-16,0 0 0 0,0 0-3 16,0 0 1-16,0 0-2 0,0 0 0 0,0 0-3 0,0 0-12 15,0 0-22-15,0 0-20 0,0 0-29 0,0 0-36 16,0 0-40-16,0 0-56 0,0 0-163 0,0 0-408 16,0 0 182-16</inkml:trace>
  <inkml:trace contextRef="#ctx0" brushRef="#br0" timeOffset="14052.7275">11973 6087 148 0,'0'0'220'0,"0"0"-7"0,-11 3-9 16,11-3-6-16,0 0-11 0,0 0-9 16,0 0-14-16,0 0-10 0,0 0-12 0,0 0-11 15,0 0-10-15,0 0-10 0,0 0-9 0,0 0-8 0,0 0-12 16,0 0-9-16,26-18-4 0,-26 18-8 0,0 0-3 16,11-7-8-16,-11 7-6 0,11-7-2 0,-2 3-3 15,-9 4-7-15,10-7-2 0,-1 5-5 0,-9 2-2 16,15-8-1-16,-7 5-1 0,-8 3-2 0,15-6-5 15,-15 6 4-15,13-7-5 0,-13 7-4 0,18-4-2 16,-11 3 5-16,-7 1-4 0,18-3-3 0,-10 0 1 16,-8 3-2-16,15 0-1 0,-15 0-3 0,13-2 3 15,-13 2-2-15,18-2 1 0,-18 2-2 0,0 0 0 16,19 2 1-16,-19-2 3 0,12 3-6 0,-12-3 1 16,11 5-1-16,-5 0 0 0,-6-5-2 0,7 11 2 15,-7-11 1-15,5 13-1 0,-4-4 2 0,4 0-1 16,-5-9 0-16,0 15 2 0,1-5 2 0,-1-10-2 15,-1 21 1-15,-4-9 1 0,2-1 2 0,-3 2 2 16,2-2-1-16,1-4-2 0,-3 6 2 0,-2-2 2 16,-1 2-3-16,0 0 2 0,3-7-1 0,-3 6 3 15,-1-3 0-15,1 2 0 0,-4 2 0 0,-1-2-1 16,4-6 0-16,-2 4-2 0,-3-2 3 0,1 3-3 16,1-4 4-16,1 3-3 0,2-2 2 0,-1-4-2 0,2 3-3 15,-3 0-1-15,2-1-1 0,10-5 6 16,-18 4-1-16,18-4-5 0,-12 3 4 0,12-3-1 15,-12 4-1-15,12-4 3 0,-9 4 2 0,9-4 0 0,0 0 3 16,0 0 2-16,0 0 1 0,0 0-3 0,0 0-1 16,0 0 2-16,-18-10-1 0,18 10-3 0,0 0-3 15,0 0 2-15,0 0-3 0,0 0-2 16,18-23 2-16,-18 23 2 0,15-7-5 0,-7 3 2 0,-8 4 2 16,17-7-5-16,-8 5-1 0,-9 2 0 0,20-4 1 15,-10 2-2-15,-10 2-1 0,18-1 0 0,-9-2 4 16,-9 3-4-16,15 0-2 0,-15 0 2 0,13 3-1 15,-13-3 0-15,9 4-2 0,-9-4 2 0,14 5 0 16,-14-5-2-16,12 7 6 0,-8-3-2 0,2 3-1 16,-6-7 3-16,9 11-2 0,-9-11 2 0,8 2 4 15,-8-2-5-15,10 9 0 0,-4-6 3 0,-6-3 2 16,10 10-2-16,-2-6-4 0,-8-4 2 0,16 4 2 16,-8-3 3-16,-8-1-3 0,21 3 0 0,-14-1 2 15,5-2-5-15,-12 0 3 0,19 4-2 0,-19-4 3 16,15-4 2-16,-15 4-5 0,17 4 4 0,-17-4-1 15,9-6-2-15,-9 6 3 0,0 0-6 0,13-5-12 16,-13 5-17-16,0 0-19 0,6-6-22 0,-6 6-31 16,0 0-26-16,0 0-37 0,0 0-29 0,0 0-67 15,0 0-164-15,0 0-461 0,0 0 203 0</inkml:trace>
  <inkml:trace contextRef="#ctx0" brushRef="#br0" timeOffset="15007.9055">12484 6240 30 0,'0'0'195'15,"0"0"-16"-15,0 0-10 0,0 0-9 0,0 0-11 16,0 0-13-16,0 0-11 0,0 0-3 0,0 0-11 15,0 0-9-15,0 0-4 0,0 0-10 0,0 0-4 16,0 0-8-16,0 0-5 0,0 0-6 0,39-7-4 16,-39 7 0-16,13-2-2 0,-13 2-6 0,15 0-4 15,-15 0-1-15,20 0-2 0,-8 2-3 0,-2-2-4 16,-10 0-3-16,22 1 0 0,-8 3 0 0,-1-4-3 16,1 0-2-16,1 1-1 0,-3-1-2 0,1 0-1 15,2 0-3-15,-3 0-2 0,0 1 1 0,3-2-3 16,-15 1-1-16,22 0 4 0,-10 1-6 0,-12-1 0 15,24 0-3-15,-9-1 0 0,-2 1 3 0,1 0-4 16,-14 0 2-16,25 0-1 0,-12 0 1 0,-2 0-3 0,-11 0-1 16,24 0-2-16,-12 0 0 0,-12 0 3 15,22-1-1-15,-10 1-4 0,0-1 0 0,-12 1 2 16,21 0-1-16,-12-3 0 0,-9 3 0 0,18 0-2 16,-18 0 1-16,14 3-3 0,-14-3 5 0,18-3-5 0,-9 2-1 15,-9 1 0-15,20 4 4 0,-20-4-4 0,18 0 2 16,-9 0-1-16,-9 0-1 0,17 1 2 0,-17-1 0 15,17-1-2-15,-17 1 0 0,16-3 0 0,-16 3-1 16,14 3 0-16,-14-3 1 0,0 0-2 0,16 0 3 16,-16 0 1-16,14 2 0 0,-14-2 0 0,11 1 1 15,-11-1 0-15,12 0 1 0,-12 0-1 0,0 0 0 16,15 0 0-16,-15 0 3 0,14 0-3 0,-14 0 2 16,0 0 5-16,18-1-4 0,-18 1 0 0,0 0 3 15,12 0-2-15,-12 0 3 0,0 0-3 0,0 0 1 16,0 0-1-16,10-1 0 0,-10 1-3 0,0 0-1 15,0 0-2-15,0 0 0 0,0 0 0 0,0 0 3 16,0 0-2-16,0 0-2 0,0 0 0 0,9-7-1 16,-9 7-9-16,0 0 0 0,0 0-10 0,0 0-3 15,0 0-2-15,0 0 0 0,0 0-1 0,0 0-2 16,0 0-3-16,13 8-4 0,-13-8-2 0,9 1 0 16,-9-1-2-16,14 7 2 0,-7-5-4 0,-7-2 1 15,17 0 5-15,-17 0 4 0,0 0 3 0,13 0-1 16,-13 0 7-16,0 0 0 0,13 1 3 0,-13-1 1 15,0 0 2-15,0 0 0 0,11 1 3 0,-11-1 0 16,0 0 2-16,0 0-1 0,0 0 1 0,0 0 0 16,0 0 3-16,0 0 1 0,0 0 1 0,0 0 0 0,0 0-3 15,0 0 6-15,0 0 3 0,0 0 5 0,0 0-3 16,0 0 4-16,6-11 0 0,-6 11-1 0,0 0 2 16,0 0-2-16,0 0-2 0,0 0-1 0,0 0-3 15,0 0 1-15,0 0-5 0,0 0-9 0,0 0-9 16,0 0-20-16,0 0-28 0,0 0-36 0,0 0-49 15,0 0-239-15,0 0-425 0,-23-9 187 0</inkml:trace>
  <inkml:trace contextRef="#ctx0" brushRef="#br0" timeOffset="15617.7476">13197 6073 53 0,'-10'-7'216'0,"10"7"-12"16,0 0-9-16,0 0-8 0,0 0-6 0,-8-3-12 15,8 3-6-15,0 0-11 0,0 0-7 0,0 0-10 16,0 0-8-16,0 0-11 0,0 0-9 0,0 0-6 16,0 0-7-16,0 0-10 0,0 0-2 0,0 0-11 15,0 0-3-15,0 0-6 0,0 0-4 0,0 0-6 16,0 0-2-16,0 0-6 0,0 0-1 0,0 0 1 16,0 0-6-16,0 0-3 0,0 0-1 0,0 0-2 0,0 0-2 15,0 0-4-15,0 0-1 0,29 16-3 0,-29-16 1 16,11 4-6-16,-11-4 0 0,11 7 0 0,-5-3-1 15,-6-4 1-15,13 10-5 0,-5-6 3 0,1 2 1 16,-9-6-4-16,10 7-1 0,-4-1 0 0,2-2 0 16,3-1-2-16,-3 2 4 0,-1 1 0 0,4-2-2 15,-11-4 2-15,9 7-4 0,-9-7 5 0,7 5-2 16,-7-5-3-16,11 10 2 0,-11-10 2 0,9 5-4 16,-9-5 2-16,10 2-1 0,-10-2-6 0,0 0 4 15,9 6-2-15,-9-6 0 0,7 5 1 0,-7-5-1 16,0 0-3-16,0 0 2 0,0 0-2 0,11 6 0 15,-11-6-2-15,0 0 2 0,0 0-1 0,0 0 1 16,0 0-3-16,0 0 2 0,0 0-1 0,0 0 3 16,-12 20-2-16,12-20 3 0,-12 9-1 0,2 0 1 15,4-3 4-15,-5 2 1 0,-2 0-2 0,-1 1 2 0,-1-2 1 16,2 3-3-16,-6 4 1 0,4-3-1 16,-2 0-1-16,1-2 1 0,-5 7 2 0,2 1-2 15,-1 0-3-15,-1-3-23 0,2 6-55 0,0-4-59 16,2 1-84-16,2 1-343 0,3-5-605 0,3-2 267 0</inkml:trace>
  <inkml:trace contextRef="#ctx0" brushRef="#br0" timeOffset="26751.6298">13704 6073 160 0,'0'0'155'0,"0"0"-6"0,9-4-6 15,-9 4-13-15,0 0-9 0,0 0-2 0,6-6-14 16,-6 6-2-16,0 0-4 0,0 0-7 0,0 0-5 16,0 0-6-16,0 0-5 0,0 0-5 0,0 0-8 15,0 0-7-15,0 0-4 0,0 0-5 0,0 0-6 16,0 0-6-16,0 0 4 0,0 0-6 0,0 0 6 16,0 0-7-16,0 0 8 0,-25 26 0 0,17-19-2 0,1-2 0 15,-4 2-2-15,2 4 4 0,-3-3-1 0,2 1 1 16,-2 1-1-16,0 2-1 0,0-3-4 15,3 0 2-15,-1-3-4 0,2 1-2 0,-2 4-1 0,1-4-3 16,2-1-1-16,1 0-3 0,0 2-2 0,6-8 4 16,-11 7-9-16,5-2 1 0,6-5-5 0,0 0 1 15,-10 10-3-15,10-10-1 0,0 0 0 0,-5 6-1 16,5-6 0-16,0 0 2 0,0 0-4 0,0 0 2 16,-9 9-1-16,9-9 1 0,0 0-4 0,0 0 2 15,0 0 0-15,0 0 0 0,0 0 1 0,0 0-1 16,0 0 4-16,0 0-4 0,0 0 1 15,14 11 7-15,-14-11-5 0,12 4-1 0,-12-4 0 0,12 2 2 16,-12-2-4-16,15 1 2 0,-15-1 2 0,17 4-3 16,-8-4 2-16,-9 0-2 0,20 6-2 0,-8-5-1 15,-12-1-1-15,19 0 3 0,-10 0-4 0,-9 0 3 16,16 6-3-16,-8-5 4 0,-8-1-4 0,13 0 4 16,-13 0-3-16,14 3 0 0,-14-3 1 0,9 4-22 15,-9-4-14-15,12 4-20 0,-12-4-24 0,6 6-33 16,-6-6-25-16,0 0-34 0,0 0-76 0,0 0-131 15,0 0-406-15,0 0 179 0</inkml:trace>
  <inkml:trace contextRef="#ctx0" brushRef="#br0" timeOffset="27873.3929">13592 6261 118 0,'0'0'143'16,"0"0"-12"-16,0 0-12 0,0 0-8 0,0 0-7 15,0 0-8-15,0 0-9 0,0 0-4 0,0 0-1 16,0 0-4-16,0 0-7 0,32 1-1 0,-32-1-6 15,18 0 0-15,-2 0-2 0,0-1-3 0,2 2-3 16,3 1 2-16,6-4 4 0,0 1-6 0,4 1 3 16,2 0-1-16,6-3-4 0,-6 3 0 0,8 0 3 15,0-3-1-15,-1 3-3 0,0-4-2 0,-1 3-1 0,0 0-7 16,-10-1-1-16,3-1-5 0,-4 3-2 0,3-5-3 16,-2 4-8-16,2-3 3 0,-4 1-2 0,0 1-4 15,-3-4-3-15,-1 2-2 0,-3-2 1 0,-4 2 2 16,1 3-7-16,-4-2-1 0,-1 1 0 0,-12 2 1 15,18-5-3-15,-11 2-1 0,-7 3-2 0,9-8 6 16,-9 8-7-16,12-2 1 0,-12 2 1 0,9-3-2 16,-9 3 0-16,0 0 1 0,0 0-3 0,0 0 1 15,0 0-4-15,0 0 0 0,11-4 0 0,-11 4 1 16,0 0 1-16,0 0 1 0,0 0-5 0,0 0 3 16,0 0-4-16,0 0-8 0,0 0-14 0,0 0-12 15,0 0-17-15,0 0-17 0,0 0-20 0,0 0-14 16,0 0-23-16,0 0-37 0,0 0-179 0,0 0-372 15,0 0 165-15</inkml:trace>
  <inkml:trace contextRef="#ctx0" brushRef="#br0" timeOffset="26113.6564">13826 6017 123 0,'0'0'140'0,"0"0"-18"16,0 0-10-16,0 0-7 0,0 0-10 0,0 0-4 16,0 0-4-16,0 0-2 0,0 0-8 0,0 0 0 15,0 0-3-15,-3-17-4 0,3 17-4 0,0 0 0 16,0 0 1-16,0 0-7 0,0 0-3 0,0 0-4 15,0 0-2-15,0 0-1 0,0 0-2 0,0 0-3 16,0 0 0-16,0 0-2 0,0 0-4 0,0 0 0 16,0 0 1-16,0 0-1 0,0 0-1 0,0 0-2 15,0 0 2-15,0 0-4 0,0 0-2 0,0 0-1 16,0 0-1-16,0 0-1 0,0 0-3 0,0 0-4 16,0 0 2-16,0 0-4 0,0 0-3 0,0 0 0 0,0 0 5 15,0 0-8-15,0 0-1 0,0 0 3 0,0 0-2 16,0 0 1-16,0 0-1 0,0 0 0 15,0 0 3-15,0 0-3 0,0 0 0 0,0 0 0 0,0 0 3 16,0 0-1-16,0 0-1 0,0 0-4 0,0 0-7 16,0 0 9-16,0 0 0 0,0 0 0 0,0 0 0 15,0 0 0-15,0 0-5 0,0 0 2 16,0 0-1-16,0 0-1 0,0 0-3 0,0 0 2 0,0 0 1 16,0 0-8-16,0 0-13 0,0 0-22 0,0 0-29 15,0 0-33-15,0 0-38 0,0 0-34 0,0 0-217 16,-29 16-417-16,29-16 185 0</inkml:trace>
  <inkml:trace contextRef="#ctx0" brushRef="#br0" timeOffset="28853.1698">14988 5996 80 0,'-13'-6'221'0,"13"6"-13"0,0 0-9 0,0 0-16 0,0 0-16 16,0 0-7-16,0-13-11 0,0 13-9 15,0 0-14-15,0 0-3 0,0 0-12 0,0 0-9 0,9-23-8 16,-9 23-8-16,4-10-8 0,-4 10-2 0,9-7-8 16,-9 7-12-16,11-10-7 0,-2 3-2 0,-2 3 3 15,-1-3-11-15,3 0 1 0,-9 7-10 0,19-6-3 16,-10 1-2-16,3 0-6 0,2-1-1 0,-4 3-1 16,5-3 0-16,-6 2-2 0,3 3-3 0,0-5 3 15,-12 6-4-15,19 0-1 0,-19 0-2 0,15-4-1 16,-15 4 0-16,14 0-4 0,-14 0 2 0,0 0-2 15,17 4 1-15,-11-4-4 0,-6 0 6 0,5 11 3 16,-5-11-10-16,6 9-1 0,-6-9 4 0,-2 16-3 16,2-16-1-16,-4 15 1 0,1-6 2 0,-3 4 3 15,-2 1-2-15,1 0 3 0,-3 2-6 0,1-3 6 16,-5 5-4-16,-2 1 1 0,-4-4 3 0,4 1-2 16,-3 2 3-16,-2-6-4 0,0 1 0 0,1 1 5 15,0 0 0-15,2-4-1 0,0 0-1 0,3-1 2 0,0 0-2 16,2 1-2-16,-5-5 3 0,4 6 3 15,-1-6-4-15,2 0 3 0,1-1 1 0,1-3-3 16,11-1 2-16,-13 5-5 0,13-5 8 0,-10 3-1 16,10-3 9-16,0 0 0 0,-11 6 11 0,11-6 3 0,0 0-3 15,0 0-1-15,0 0-1 0,0 0-4 16,0 0-5-16,0 0-5 0,0 0 4 0,-1-22-5 16,1 22 0-16,0 0-3 0,21-15-4 0,-11 11-1 15,-1-1 3-15,6 0-4 0,-2-1 1 0,1 2-3 0,-1-1 1 16,4 5 0-16,-4-5-2 0,-1 4-2 0,-12 1 1 15,22-1-1-15,-13-2 1 0,3 3 0 16,-12 0 3-16,21 4-4 0,-9-3 0 0,-2 1 1 16,-1 1-2-16,3 1 2 0,-3 1-2 0,2-1 2 0,2 3-1 15,-4-5-1-15,4 4 3 0,-1-1-1 0,0-3 2 16,3 5-2-16,-1-3 2 0,1 1-1 0,-3-4 1 16,1 4-1-16,-1-5 4 0,3 3 1 0,0 0-2 15,1-3 3-15,-2 0-1 0,-3 3-2 0,-11-3 1 16,18-3 0-16,-6 0 0 0,-12 3-3 0,17-1 2 15,-17 1 0-15,13-2-3 0,-13 2 0 0,11-5-9 16,-11 5-12-16,0 0-15 0,10-5-23 0,-10 5-22 16,0 0-28-16,0 0-31 0,1-10-27 0,-1 10-31 15,0 0-245-15,0 0-480 0,0 0 213 0</inkml:trace>
  <inkml:trace contextRef="#ctx0" brushRef="#br0" timeOffset="32930.0521">15638 6034 159 0,'0'0'167'0,"0"0"-12"0,0 0-11 15,18-4-11-15,-18 4-8 0,0 0-8 0,0 0-6 0,0 0-8 16,0 0-13-16,0 0-5 0,0 0-7 16,12-3-9-16,-12 3-7 0,0 0-3 0,12-4-7 0,-12 4 0 15,0 0-6-15,0 0-4 0,21 1-4 0,-21-1 1 16,14 0-5-16,-14 0-1 0,19 3-5 0,-19-3 1 16,15 1 0-16,-3 1 1 0,1-2 0 0,-1 0 11 15,5 2-14-15,-3-2 3 0,4 0-4 0,-3 2-2 16,2-2 0-16,-1 0-6 0,-4-2 2 0,3 2 1 15,1 0-4-15,-1-2 1 0,-15 2-3 0,21 0 3 16,-21 0-4-16,18 0 2 0,-9 2-1 0,-9-2 1 16,18-2-3-16,-18 2 1 0,15-3 1 0,-15 3 0 15,12-3 5-15,-12 3-9 0,13 0 2 0,-13 0 0 16,14-1-4-16,-14 1 1 0,13-2 1 0,-13 2-5 16,0 0 0-16,18 2 0 0,-18-2-1 0,10-2 3 0,-10 2-2 15,14 0 1-15,-14 0-3 0,0 0 4 16,18-4-5-16,-18 4-1 0,13-1 3 0,-13 1-3 15,18 0-2-15,-9 1 2 0,-9-1 3 0,19 4-3 0,-10-4 2 16,-9 0-2-16,23 0 1 0,-13-4-2 16,-10 4 0-16,22 4 4 0,-11-4-1 0,1 0-1 0,-12 0 1 15,24 0 2-15,-11 0 2 0,-13 0-1 0,21 0 4 16,-12 0-1-16,-9 0 3 0,19 0-2 0,-7 0 2 16,-12 0-1-16,20-4 1 0,-20 4-1 0,15 0 1 15,-15 0-3-15,17 4 2 0,-17-4-2 0,15-4 4 16,-15 4-2-16,15-1-2 0,-15 1 1 0,14 0-1 15,-14 0-2-15,13 0 4 0,-13 0-5 0,16-1-3 16,-16 1-5-16,15-2-1 0,-15 2-2 0,14 2 10 16,-14-2-7-16,18 0 1 0,-18 0 1 0,13-2-3 15,-13 2 2-15,14 0 1 0,-14 0 0 0,14 0 0 16,-14 0-1-16,12-2 2 0,-12 2 1 0,12 4 3 16,-12-4-3-16,0 0 4 0,15 1-3 0,-15-1-1 15,0 0 3-15,14 0 2 0,-14 0 0 0,0 0 5 16,9-5-6-16,-9 5 1 0,0 0 3 0,0 0 1 15,13 4-4-15,-13-4 4 0,0 0-3 0,0 0 3 16,0 0-2-16,0 0 1 0,0 0-3 0,0 0 9 16,0 0-8-16,0 0 1 0,0 0-3 0,0 0 0 15,13-4-3-15,-13 4 1 0,0 0 0 0,0 0-3 16,0 0 4-16,0 0-2 0,14-1-4 0,-14 1 3 16,0 0 0-16,0 0-1 0,0 0-1 0,0 0 4 15,13 3-5-15,-13-3 3 0,0 0 0 0,0 0 1 0,0 0 3 16,0 0-2-16,0 0 0 0,0 0 4 0,0 0-3 15,0 0 5-15,0 0 1 0,0 0-2 16,0 0 1-16,0 0-5 0,0 0 1 0,0 0-2 16,0 0 2-16,0 0-1 0,-3-20-7 0,3 20 6 0,0 0 0 15,0 0-1-15,-18-12 0 0,18 12-1 0,-9-10-2 16,9 10 4-16,-13-9-2 0,7 6-3 0,6 3 2 16,-12-11 2-16,5 7-2 0,7 4-3 15,-18-11 10-15,10 6-8 0,1-1-2 0,-2 1-2 0,9 5 10 16,-18-12-9-16,6 5 2 0,3 0-1 0,2 2 2 15,-5 0 3-15,4 1-5 0,1-2 4 0,7 6-1 16,-14-11 3-16,5 7-1 0,9 4-2 0,-10-7 1 16,10 7 0-16,-10-7 0 0,10 7-1 0,-8-6-1 15,8 6 0-15,0 0-2 0,0 0 2 0,0 0-1 16,-9-7 1-16,9 7 1 0,0 0 1 0,0 0-5 16,0 0 1-16,0 0 0 0,0 0 2 0,0 0-2 15,0 0 0-15,0 0 1 0,0 0-2 0,0 0 2 16,0 0-4-16,0 0 7 0,0 0-4 0,0 0-3 15,0 0 4-15,0 0-3 0,0 0 3 0,0 0 0 16,0 0 3-16,0 0-3 0,0 0 3 0,0 0 0 16,0 0 2-16,0 0-1 0,0 0 4 0,20 25-5 15,-20-25 2-15,9 6 1 0,-9-6 3 0,11 7-6 16,-3-3 5-16,-8-4-1 0,12 7 0 0,-5-4 1 16,1 2-3-16,-8-5 4 0,18 5 0 0,-11 0 3 0,1 1 1 15,-8-6-5-15,16 7 0 0,-6-4 10 16,-2 2-13-16,-8-5 3 0,18 5-3 0,-11-1 3 15,2-2 1-15,-9-2-7 0,17 9 5 0,-10-6-4 16,-7-3 2-16,9 4-4 0,-9-4 2 0,7 7 0 16,-7-7-1-16,11 6-2 0,-11-6 2 0,0 0-4 15,9 4 0-15,-9-4 3 0,0 0-2 0,6 7 1 0,-6-7 1 16,0 0 0-16,6 9 5 0,-6-9-4 0,0 0-1 16,0 0-4-16,-6 16 5 0,6-16-1 0,-9 13-1 15,3-8-2-15,-2 1 8 0,-2 1 1 0,-2 1-1 16,5-3 3-16,-4 3 1 0,-2-1-3 15,-1 0 0-15,1-1 4 0,-2 2-5 0,0-2 3 0,2 4 1 16,-2-3-2-16,1 0-1 0,-2 2-1 0,2-1-25 16,1 1-40-16,0-2-52 0,-2 3-77 0,3-3-106 15,3-2-226-15,1-2-561 0,-2 3 249 0</inkml:trace>
  <inkml:trace contextRef="#ctx0" brushRef="#br0" timeOffset="10203.8866">13401 5217 37 0,'0'0'163'15,"6"-8"-16"-15,-6 8-14 0,0 0-5 0,0 0-8 16,8-9-4-16,-8 9-14 0,0 0-7 0,6-6-4 16,-6 6-1-16,0 0-9 0,0 0-2 0,0 0 3 15,7-8-6-15,-7 8-3 0,0 0 5 0,0 0-4 16,5-10 0-16,-5 10-4 0,0 0-2 0,0 0-5 16,0 0-3-16,0 0-1 0,0 0-5 0,0 0 2 15,6-7-8-15,-6 7-5 0,0 0-5 0,0 0-4 16,0 0-3-16,0 0-3 0,0 0-4 0,0 0-9 15,0 0 3-15,0 0-1 0,0 0 0 0,0 0 1 16,0 0-3-16,0 0 2 0,0 0-3 0,10 17 6 16,-10-17 0-16,6 7-3 0,-6-7 5 0,6 11 1 15,-6-11-1-15,6 7 1 0,-6-7-4 0,2 14 4 16,2-7-3-16,-4-7-1 0,6 12-5 0,-3-5 3 0,-3-7-3 16,3 16 2-16,-2-6-1 0,-1-10-1 0,2 16 0 15,2-7 1-15,-4-9-2 0,0 17 5 0,0-10-2 16,0-7 1-16,-1 18 0 0,2-8 1 0,-1-10-2 15,0 18 0-15,0-9-2 0,0-9 3 0,-1 22-2 16,1-11 1-16,0-11-3 0,-5 16 3 0,4-6 1 16,1-10-3-16,0 19 1 0,-3-6 2 0,3-3-7 15,-2 1 4-15,2-11 0 0,-1 20-3 0,1-5-2 16,0-5 6-16,1 6-3 0,-5-4 3 0,7 2-8 16,-6-3 4-16,3 4-3 0,-2-2 3 0,2 0-5 15,0 1 3-15,-1-3-1 0,2 2-3 0,-4 2 0 16,3-4 4-16,2 3-3 0,-2-1 0 0,-2-1-1 15,0 1 1-15,-1 0 1 0,3-4 0 0,-3 4-1 16,3 1 2-16,0-14-2 0,0 21 2 0,-2-10-1 0,2-1 3 16,-1 1-7-16,1-11 3 0,-5 21 2 15,5-11-4-15,-3 0 1 0,3-10 3 0,-3 20-1 16,2-11 0-16,-2 4 1 0,3-13-1 0,-3 18-3 16,1-10 2-16,2-8 0 0,-1 20-1 0,-4-13 2 0,5-7-1 15,-3 20 1-15,3-11-2 0,0-9 1 16,-4 17 3-16,4-7-2 0,-2 0-2 0,2-10 0 15,0 20 1-15,0-20-1 0,-3 16-1 0,6-7 2 16,-3-9-1-16,-4 21-2 0,2-14 4 0,2-7-1 0,-3 20 0 16,2-9-1-16,1-11 1 0,-2 15 1 0,2-15 0 15,-1 16-1-15,1-5 1 0,0-11-2 0,-5 18 1 16,4-8-2-16,1-10 0 0,-3 18-2 0,1-7 4 16,1-2 0-16,1-9 1 0,-5 18-4 0,5-8 1 15,0-10 1-15,-1 18 5 0,-1-9-3 0,2-9 1 16,0 16-3-16,-3-8 4 0,3-8-6 15,3 20 0-15,-3-20 6 0,0 16-2 0,-3-5 0 0,3-11 2 16,3 15-5-16,-3-4 2 0,2-2-1 0,-2-9 1 16,-2 16 1-16,5-8-2 0,-3-8 0 0,3 18 1 15,-1-11-4-15,-2-7 4 0,3 18 0 0,-3-11-6 16,0-7 7-16,4 16 1 0,-4-5-3 0,2-2 2 16,-2-9-6-16,4 16 5 0,-2-7 2 0,-2-9-7 15,1 16 1-15,2-8 9 0,-3-8-7 0,3 16-1 16,-3-16 3-16,3 15 0 0,-1-8 0 0,-2-7-6 15,0 12 6-15,0-12 2 0,4 14-7 0,-2-7 5 16,-2-7-4-16,3 15 2 0,-3-15 0 0,0 11 2 16,0-11 2-16,3 13-4 0,-3-13-1 0,3 10 0 15,-3-10 2-15,0 14 0 0,0-14 0 0,3 11-1 16,-3-11 5-16,1 14-2 0,-1-14-2 0,3 10-1 16,-3-10-1-16,5 14 2 0,-5-14 2 0,1 14 6 15,4-10-5-15,-5-4 1 0,3 13-1 0,-3-13-1 0,4 9 1 16,-4-9 1-16,6 11 2 0,-6-11-2 0,3 9-5 15,-3-9 13-15,4 10-11 0,-4-10 5 16,6 7 0-16,-6-7 1 0,0 0 0 0,8 7 0 16,-8-7-5-16,0 0-5 0,6 7 4 0,-6-7-14 0,0 0-16 15,0 0-24-15,0 0-35 0,0 0-42 0,0 0-60 16,0 0-75-16,0 0-94 0,0 0-187 0,-26-21-586 16,18 10 260-16</inkml:trace>
  <inkml:trace contextRef="#ctx0" brushRef="#br0" timeOffset="-886.2658">7691 6257 130 0,'0'0'158'0,"0"0"-16"16,0 0-9-16,0 0-18 0,0 0-10 0,0 0-7 16,16 11-11-16,-16-11-10 0,0 0-4 0,0 0-8 15,0 0-5-15,15 0-3 0,-15 0-3 0,0 0-6 16,14 1 0-16,-14-1-3 0,10 1 2 0,-10-1-3 16,0 0-3-16,16 1 4 0,-16-1-6 0,17 0-1 15,-17 0-1-15,18-1-2 0,-18 1-5 0,19 1-3 16,-8-2 3-16,2 0-5 0,-13 1-2 0,19 1 0 15,-19-1-5-15,23-1-3 0,-13 0 0 0,-10 1 2 16,26 0-5-16,-17 0 0 0,-9 0 0 0,23 0-2 16,-11-3-3-16,-12 3 4 0,24-1-5 0,-12 1 3 15,-1-2 1-15,5 4-3 0,-1-4 0 0,-15 2 7 16,21 2-11-16,-9-4 1 0,1 2-1 0,-13 0 2 16,25 0 0-16,-14 0-1 0,-11 0 0 0,25 0 3 15,-11 2-4-15,-1-4-1 0,-13 2-2 0,19 2 2 0,-7-1 3 16,-12-1-3-16,17 3 2 0,-7-3-2 0,-10 0-1 15,17 0 0-15,-17 0 2 0,22-3 0 0,-13 6 1 16,-9-3-4-16,19 0 0 0,-19 0-1 0,17 1 3 16,-7 0-1-16,-10-1-1 0,20 0 0 0,-14 1 0 15,-6-1 0-15,22-1 0 0,-12 0 1 0,-1 3 1 16,11-2 0-16,-7 4-4 0,1-4 3 0,-1 0-2 16,2 0 3-16,-2 1-1 0,-2-1-1 0,-11 0-1 15,25-1 5-15,-14 2-2 0,-11-1-1 0,22-5-1 16,-13 5 0-16,1-1 2 0,-10 1-1 0,20 0 0 15,-20 0-1-15,16-1-2 0,-4 0 3 0,-12 1-1 16,19 0 0-16,-11-4 0 0,-8 4-1 0,22 1 2 16,-11-2 0-16,-11 1-1 0,22-2-4 0,-10 1 4 15,4 1-3-15,-5-3 3 0,-11 3-1 0,25 0 2 0,-14 0-1 16,5 3 2-16,-4-3-2 0,-2 1 0 16,-10-1-2-16,23 0 5 0,-14 0-2 0,-9 0-1 15,16-1 0-15,-16 1 1 0,14-3 3 0,-14 3-1 16,13-1 3-16,-13 1 0 0,0 0 3 0,15-2 3 15,-15 2-3-15,0 0 5 0,13-4-5 0,-13 4 3 16,0 0-3-16,14-1 2 0,-14 1 0 0,0 0-3 0,9-3 0 16,-9 3 4-16,0 0-3 0,13-3-4 0,-13 3 1 15,0 0 0-15,14 0 1 0,-14 0-1 0,0 0-1 16,19 0-1-16,-19 0 2 0,16 0 1 0,-16 0-5 16,15 0 4-16,-15 0-2 0,14-5 1 0,-14 5-3 15,0 0 6-15,13 0-6 0,-13 0-2 0,0 0 0 16,14 5 5-16,-14-5-3 0,0 0 3 0,0 0 0 15,0 0-3-15,0 0 0 0,0 0 3 0,0 0-2 16,0 0-1-16,0 0 1 0,0 0-2 0,0 0 4 16,0 0-1-16,0 0-2 0,0 0-3 0,0 0-4 15,0 0-6-15,0 0-18 0,0 0-13 0,-42 0-22 16,42 0-12-16,0 0-29 0,-17 0-13 0,17 0-46 0,0 0-154 16,0 0-345-16,0 0 152 0</inkml:trace>
  <inkml:trace contextRef="#ctx0" brushRef="#br0" timeOffset="-2166.1142">7736 6083 151 0,'0'0'178'16,"0"0"-9"-16,0 0-14 0,0 0-12 0,0 0-8 0,0 0-5 16,0 0-7-16,0 0-9 0,0 0-9 0,0 0-8 15,0 0-9-15,0 0-10 0,0 0-5 0,0 0-4 16,0 0-9-16,0 0-5 0,0 0-4 0,0 0-4 16,0 0 1-16,0 0-2 0,0 0 4 0,0 0 0 15,0 0-1-15,0 0-4 0,0 0-1 0,-17 31 2 16,17-31-1-16,-9 11-2 0,2-7 7 0,-2 3-3 15,-2-1-2-15,5 2-1 0,-2 2-4 0,-3-5 0 16,1 3 2-16,-2-3-5 0,4 4 2 0,-1-1-6 16,0-1 2-16,2-1-3 0,-2 1-2 0,-1 1 5 15,4-2-7-15,-2 2-3 0,-1-5 0 0,-1 6 0 16,10-9-3-16,-12 8-4 0,6-3-2 0,6-5 1 0,-8 9-2 16,2 0 1-16,6-9-1 0,-10 6-4 15,10-6 1-15,-6 6-2 0,6-6 1 0,-7 11-5 0,7-11 5 16,0 0-5-16,-9 7 0 0,9-7 5 0,0 0-3 15,-6 7-2-15,6-7-1 0,0 0 1 16,0 0 3-16,0 0-10 0,-5 9 4 0,5-9-3 0,0 0 0 16,0 0-1-16,0 0 3 0,0 0 1 0,0 0-4 15,0 0 3-15,0 0-1 0,-3 11 0 0,3-11-2 16,0 0 3-16,0 0-2 0,0 0 4 0,0 0-4 16,0 0 7-16,0 0-4 0,11 13 1 0,-11-13 0 15,12 3-2-15,-5 3 3 0,-7-6 2 0,13 6 0 16,-1-5 1-16,-1 1 1 0,1-1-2 0,1 3 0 15,-2-4-1-15,0 1 0 0,6 2 1 0,-4 3-3 16,-1-4-2-16,2 3 0 0,-1-1 2 0,-4-4-1 16,1 3-1-16,-1 0 1 0,-9-3-1 0,20 4 1 15,-20-4-16-15,13 6-16 0,-7-5-16 0,-6-1-29 0,11 5-27 16,-11-5-33-16,6 5-49 0,-6-5-67 16,0 0-197-16,0 0-482 0,0 0 213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33:41.1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2304 2090 23 0,'0'0'74'16,"0"0"-7"-16,0 0-6 0,0 0-13 0,0 0-10 16,0 0-16-16,0 0-28 0,0 0-49 0,-6-11-59 15,6 11 26-15</inkml:trace>
  <inkml:trace contextRef="#ctx0" brushRef="#br0" timeOffset="1122.0502">510 2094 185 0,'0'0'207'0,"0"0"-3"0,0 0-16 0,0 0-18 16,0 0-9-16,0 0-15 0,0 0-17 0,0 0-11 0,0 0-17 16,0 0-9-16,0 0-11 0,0 0-8 0,0 0-3 15,0 0-6-15,-5 21-2 0,5-21 2 0,0 18 0 16,-1-7-5-16,-2-1-2 0,3 3 1 0,-2 2-6 16,2 1 3-16,-1 0-1 0,1-2-3 0,0 3-1 15,0 0-1-15,3-3-3 0,0 4 0 0,0-1-6 16,0 0-3-16,0-1-1 0,1-1-1 0,-1 0-1 15,0 2 7-15,2 0-16 0,-2-5-2 0,3 5-4 16,-3-6 4-16,3 5-6 0,-2-1-2 0,2-2 2 16,-1 0 2-16,-2-1-4 0,3-1-3 0,-3-1 0 15,-2 3-10-15,2-3-11 0,-3 1-15 0,0-11-24 16,-4 18-24-16,2-4-31 0,-5-4-29 0,1 3-34 16,-2-6-29-16,-2-2-211 0,1-2-438 0,9-3 194 15</inkml:trace>
  <inkml:trace contextRef="#ctx0" brushRef="#br0" timeOffset="1644.5446">346 2059 23 0,'-11'-6'188'0,"11"6"-6"0,-9-6-11 0,9 6-12 16,-7-5-9-16,7 5-12 0,0 0-13 0,0 0-11 15,0 0-12-15,-10-6-9 0,10 6-12 0,0 0-5 16,0 0-8-16,0 0-5 0,0 0 1 0,23-7-11 15,-23 7-3-15,26-4 1 0,-10 3 5 0,4-1-1 16,-1 2-2-16,5 0 0 0,3-4 0 0,0 3 0 0,-1-2-2 16,-5 3-3-16,5 0-2 0,-3 2-6 0,3-2 0 15,-7 2-6-15,1 2-2 0,-3-2-7 16,0 2 1-16,-1 0-1 0,-2 3-5 0,-1-4-2 16,-4 3-1-16,5 2-2 0,-7-4-1 0,3 2 0 0,-2-1-2 15,-1 2-2-15,-1-1 4 0,-6-6-2 0,9 10-1 16,-9-10-3-16,3 11 3 0,-3-11 1 0,0 10 0 15,0-10-4-15,-10 13 6 0,2-5-5 0,-1-1-5 16,-3 0 5-16,-1 0-2 0,0-1 3 0,-4 1-2 16,-1 0-6-16,2-2 5 0,1-1-2 0,-4 3-1 15,4-4-1-15,-5 0 4 0,8-1-4 0,0 0-4 16,2 1-8-16,10-3-14 0,-19 4-14 0,11 0-19 16,8-4-16-16,-13 3-22 0,13-3-11 0,-11 3-15 15,11-3-15-15,0 0-23 0,0 0-36 0,0 0-130 16,0 0-349-16,0 0 156 0</inkml:trace>
  <inkml:trace contextRef="#ctx0" brushRef="#br0" timeOffset="2654.9771">1032 2252 101 0,'0'0'171'0,"9"4"-7"0,-9-4-12 15,9 6-11-15,-9-6-8 0,13 3-7 0,-13-3-7 16,14 7-6-16,-7-3-11 0,-7-4-3 0,14 0-6 0,-4 5-5 16,-10-5-4-16,19 2-5 0,-8-2-8 15,2 3-5-15,-13-3-4 0,26-4-8 0,-15 4-6 16,1-1-1-16,3 0-4 0,-15 1-5 0,21-4-2 16,-7 0-5-16,-4 1-2 0,5-1-4 0,-6 1-3 0,-9 3 0 15,12-10-2-15,-5 8-1 0,2-3-2 16,-9 5 3-16,5-11-3 0,-5 11-5 0,10-10-1 15,-8 3 0-15,-2 7-2 0,6-16 0 0,-6 16 1 0,-2-16-7 16,2 16 5-16,-7-13-1 0,7 13-2 0,-9-15-1 16,1 9 3-16,1-2-6 0,-5 1 3 15,1 1-4-15,0-2-2 0,-4 6 0 0,3-3 5 16,-5 2-4-16,1 0 2 0,-4 2-1 0,1 1 0 0,1 1-2 16,2-1 4-16,-4 4-3 0,1-4 4 0,4 2-4 15,-3 2 2-15,3-3-2 0,-1 1-1 0,5 4 0 16,1-2 0-16,3 1 1 0,-2 2 1 0,-3 0-1 15,6 1 1-15,-2 0 0 0,2-1 1 0,5 2 1 16,-4 1-2-16,5-10-3 0,0 15 4 0,0-15-1 16,0 17 1-16,5-8 0 0,-2-2 1 0,4 0-1 15,2 0 5-15,2 1-3 0,1-1 2 0,1-1-2 16,2-1 2-16,0-3-2 0,1 5 3 0,2-7-4 16,-3 3 4-16,0-3-3 0,-2-3 2 0,4 3-2 15,-2-3 1-15,-2-1-3 0,-2 3 0 0,-3-1 2 16,6-6 2-16,-5 5-5 0,0-4 2 0,-2 1-2 15,1 1 1-15,-1-1-2 0,-1-4 4 0,2 2-5 16,-2 0 6-16,3-3-2 0,-5 2-2 0,2 3 0 16,-3-5 1-16,6 4 1 0,-9 7-2 0,9-11 3 15,-8 4 2-15,-1 7 2 0,9-6 1 0,-9 6 1 16,0 0 1-16,3-8-7 0,-3 8 2 0,0 0-1 0,0 0 0 16,14-6-3-16,-14 6-3 0,0 0 6 15,0 0-2-15,18 10-2 0,-18-10 1 0,6 10 1 16,-6-10 1-16,9 10-2 0,-4-3 3 0,1-2 3 0,0 2 2 15,-3 3-2-15,3-3 0 0,0 0-1 16,0 2 3-16,-6-9-1 0,8 11 4 0,-2-6-4 16,-6-5 4-16,7 10 0 0,-7-10 2 0,6 7-2 15,-6-7 2-15,0 0 3 0,9 6-3 0,-9-6 4 0,11 4 8 16,-11-4-1-16,0 0 1 0,0 0-3 0,0 0-3 16,25-7-2-16,-18 2 1 0,2 0-5 0,-9 5 2 15,20-10-4-15,-13 9 2 0,4-6-6 16,-4 4 1-16,5-1-3 0,-5-2-3 0,-7 6-1 0,17-5 3 15,-7 4-6-15,-10 1 5 0,14-2 2 0,-14 2-6 16,13-3 0-16,-13 3 0 0,15 5 0 0,-8-3-2 16,-7-2 0-16,12 9-1 0,-12-9 0 0,12 8 4 15,-9-1 0-15,-3-7-2 0,12 11 2 0,-7-5 1 16,1-1-2-16,-6-5 1 0,6 10-2 0,-6-10 4 16,3 10-3-16,-3-10-1 0,6 6 2 0,-6-6 3 15,0 0 2-15,0 0 10 0,6 7 8 0,-6-7 13 16,0 0 6-16,0 0-4 0,0 0 2 0,0 0-5 15,0 0 5-15,0 0-12 0,0 0-3 0,7-30-5 16,-1 19 2-16,-3-5 0 0,3 4-5 0,1-2 9 16,-1 0-14-16,3-3 0 0,0 1-3 0,-1 3 1 15,2-3-2-15,1 1-1 0,-1 1 0 0,-1 2-5 16,1-3 0-16,1 4 0 0,1 1-3 0,0-1 0 16,-3 8-2-16,3-7-6 0,1 3-13 0,-3 3-21 15,-1 2-21-15,3 0-23 0,-12 2-30 0,26 2-32 0,-17-2-34 16,6 0-45-16,-4 1-237 0,3-1-502 15,1 1 223-15</inkml:trace>
  <inkml:trace contextRef="#ctx0" brushRef="#br0" timeOffset="3298.4536">2323 1948 8 0,'0'0'223'0,"0"0"-14"0,0 0-7 0,0 0-14 0,0 0-16 16,0 0-15-16,0 0-14 0,0 0-15 0,0 0-10 16,0 0-11-16,0 0-10 0,0 0-2 15,0 0-8-15,-26 22 0 0,17-10-5 0,-2-3 1 0,4 1-10 16,-2-2-5-16,0 5-8 0,0 0 3 0,-2-2-4 16,4 1-5-16,0 0-2 0,-1 0-4 0,2-3-1 15,3 2-4-15,-1-1-7 0,-1-1-2 0,2 2-2 16,-1-3 0-16,4-8-7 0,-2 17 4 0,2-17-5 15,0 15 4-15,0-15-4 0,2 11 2 0,-2-11-3 16,6 13 11-16,-2-8-9 0,-4-5 0 0,14 7-2 16,-7-5 0-16,-7-2-2 0,21 4-2 0,-12-8-2 15,-9 4-2-15,19 0-1 0,-8 0-1 0,4-1 2 16,-2-2-2-16,-1 0 0 0,3-1-2 0,-2 1-5 16,-13 3 5-16,18-4-5 0,-6-2 1 0,-6 3 2 15,-6 3-1-15,14-5-4 0,-14 5 2 0,8-4-1 16,-8 4-1-16,0 0 2 0,9-4-4 0,-9 4-4 15,0 0 1-15,0 0-5 0,14 0 4 0,-14 0 0 16,0 0 1-16,9 9-2 0,-9-9 3 0,0 14 3 16,0-14 0-16,1 16-5 0,1-8 12 0,-2-8-10 15,1 21 4-15,-1-9-3 0,3-3 5 0,-3-9-2 16,2 21 6-16,-2-12-7 0,1 0 3 0,4 0-4 16,-4 2 4-16,-1-11-3 0,5 17-1 0,-5-17 4 15,3 11-3-15,0-3-7 0,-3-8-12 0,1 13-19 0,-1-13-21 16,2 8-18-16,-2-8-20 0,0 0-22 0,6 9-25 15,-6-9-27-15,0 0-29 0,0 0-233 0,0 0-464 16,20-15 206-16</inkml:trace>
  <inkml:trace contextRef="#ctx0" brushRef="#br0" timeOffset="4025.926">2707 2178 55 0,'0'0'231'0,"0"0"-17"0,0 0-24 0,0 0-18 16,0 0-19-16,0 0-14 0,0 0-12 0,0 0-12 16,0 0 3-16,0 0-7 0,16 16-9 0,-16-16-6 15,5 9-2-15,-5-9-7 0,1 16-3 0,-1-16-2 16,8 9-6-16,-4-3-5 0,-4-6-4 0,9 11-4 16,-5-6-2-16,2 1 1 0,-6-6-2 0,12 9-1 15,-6-5-1-15,-6-4-4 0,15 1-9 0,-6 3 6 16,3-4-10-16,-12 0-4 0,24 0-5 0,-14-2-3 15,7 0 0-15,-7-2-1 0,1 1-3 0,1-1 0 16,-2-3-3-16,1 5 0 0,-3-7-5 0,0 7-3 16,-1-7-3-16,2 3 1 0,-3-1-5 0,2-2 3 15,-2 0 2-15,-6 9-1 0,7-17-3 0,-4 9 0 16,0-2-1-16,-3 10 0 0,2-17-1 0,-2 17-1 16,-5-15-1-16,5 15 2 0,-3-17-5 0,3 17 2 15,-10-11-2-15,2 5 9 0,1 2-13 0,-4-2 3 0,2 2-2 16,-3-2 4-16,-1 5-7 0,-2-3 4 0,2 4 2 15,-5-2 0-15,3 4-3 0,15-2-1 16,-25 4 0-16,10-3 2 0,-3 0 2 0,7 4-5 16,-1 0 4-16,-6 3 0 0,10-3-2 0,0 2-1 0,-2-1 3 15,1 1-3-15,-3 4 2 0,4-5 2 16,-2 5-2-16,7-4 1 0,-2 0-3 0,5-7 2 0,-7 15 2 16,5-6 2-16,2-9 0 0,-3 15 0 15,3-15 0-15,-1 16 0 0,1-16-2 0,4 16 6 0,-2-10-3 16,-2-6 13-16,7 14-7 0,-1-10 7 0,3 2-3 15,2-2 0-15,1-1 0 0,-2-1-6 0,7 0 3 16,-3-2-1-16,4 0 0 0,-1 0 0 0,1 4-2 16,1-8 1-16,-4 2-2 0,4-3 1 0,-1 1-4 15,-1 1-3-15,-1-1-2 0,0 1-1 0,2-4-4 16,-1-1 2-16,1 2-4 0,-3-3 5 16,-4-2-5-16,4 3 2 0,-1-2-4 0,-4 0 1 0,-1 2 3 15,-1 2 1-15,1-2-2 0,-2 3 1 0,-1-2 0 16,-6 7 13-16,9-8-9 0,-9 8 4 0,7-8-2 15,-7 8 3-15,6-6 2 0,-6 6-2 0,0 0 0 16,0 0-5-16,0 0 1 0,11-5-5 0,-11 5 1 16,0 0 4-16,0 0-1 0,0 0 7 15,0 0-7-15,7 19 2 0,-7-19 3 0,0 13-1 0,0-13-2 16,2 13 6-16,-2-4-5 0,0-9-2 0,1 19 0 16,-1-9 3-16,0 1 2 0,3 2-2 0,0 0-1 15,2 0-23-15,1-1-38 0,0-2-59 0,3 0-71 16,-2-2-95-16,4-5-178 0,2 1-503 0,2-2 223 15</inkml:trace>
  <inkml:trace contextRef="#ctx0" brushRef="#br0" timeOffset="4952.7302">3804 2056 94 0,'0'0'226'0,"0"0"-7"15,9-9-6-15,-9 9-6 0,0 0-9 0,3-7-15 0,-3 7-12 16,0 0-11-16,0 0-14 0,0 0-11 0,0 0-15 15,0 0-10-15,0 0-13 0,8-7-9 0,-8 7-13 16,0 0-6-16,0 0-7 0,0 0-7 0,0 0-6 16,-9 31-2-16,9-31 0 0,-5 20-2 0,2-10-1 15,0 1-4-15,0-1-1 0,2 3 6 16,1-1-9-16,0-12-3 0,1 23 2 0,-1-11 2 0,0-2 7 16,2 1-14-16,-2-11-2 0,4 18 5 0,-1-12-4 15,2 2-5-15,-5-8-1 0,3 12 0 0,1-4 0 16,4-4 2-16,-8-4-3 0,13 10-4 0,-2-9 3 15,-11-1 4-15,16 3 5 0,-6 0-15 0,-10-3 0 16,21-4-3-16,-9 2 1 0,3-3-1 0,0-1-3 16,1-1 7-16,-2 1 1 0,-1-3-9 0,1-1-6 15,-1 0-5-15,-2-1-2 0,1 0-4 0,-1 0-2 16,-2-2-2-16,2-4-4 0,-4 3 0 0,-1 0 1 16,2 0 1-16,-2-1 1 0,-2 3 6 0,-2 0-3 15,1-1 4-15,0 2-1 0,-3 11 0 0,0-20-1 16,1 9 5-16,-1 11-4 0,0-13 3 0,0 13 2 15,2-12-1-15,-2 12-1 0,0 0 3 0,0-14 3 0,0 14-4 16,0 0 3-16,0 0 0 0,0 0-4 16,3-12 2-16,-3 12-4 0,0 0 3 0,0 0-2 15,0 0 4-15,0 0-4 0,0 0 0 0,0 0 5 0,-12 37 4 16,10-27-2-16,2-10 3 0,0 22 0 0,0-9 2 16,2-2 2-16,-4 2 4 0,4 0-4 0,1 3 1 15,-3 1 2-15,4-7-1 0,-2 1-4 16,1 0 2-16,-2-1 0 0,1 0 0 0,2 0-2 0,-1-2 3 15,2 3-3-15,-5-11 0 0,7 15-6 0,-3-9-12 16,-1 1-26-16,-3-7-26 0,8 11-40 0,-8-11-40 16,6 8-31-16,-6-8-57 0,10 1-236 0,-10-1-505 15,11 0 223-15</inkml:trace>
  <inkml:trace contextRef="#ctx0" brushRef="#br0" timeOffset="5828.6788">4471 2183 139 0,'0'0'232'0,"0"0"-16"0,-12-1-19 0,12 1-22 15,0 0-13-15,0 0-13 0,0 0-9 0,0 0-8 16,0 0-16-16,37-7-6 0,-26 6-9 0,-11 1-11 15,27-4-2-15,-8 1-10 0,0 0-2 0,1 2-5 16,7-3-4-16,-9 2-6 0,1-1-6 0,-3 3-9 16,5-3 0-16,-3 2-4 0,2-3-2 0,-6 4-5 15,3-2-1-15,-2 1-5 0,-3 1 0 0,-12 0-5 16,16 0 1-16,-16 0-3 0,18 1-3 0,-11 1 1 16,-7-2-1-16,12 4-1 0,-12-4 2 0,11 7 4 15,-2-3 2-15,-9-4-2 0,13 9 2 0,-10-5 0 16,3 1 7-16,-6-5-3 0,12 9-1 0,-4-3-3 15,-2-1 0-15,-6-5 4 0,11 11-1 0,-2-4 2 16,-3-3 5-16,0 2 1 0,3-1 0 0,-9-5 0 16,18 6-1-16,-6-5 4 0,2 1-4 0,0-2-5 15,-5 0 0-15,9-1-6 0,-3 0 3 0,2 0-1 16,-2-5-6-16,2 1 3 0,-8-1-2 0,2 2 0 16,-2-3 0-16,4 0-1 0,-4 2-4 0,3-5 2 15,0 0-4-15,-5 0-2 0,1-1-1 0,-2-2 3 0,0 1-6 16,0-1-3-16,-2-2 3 0,-1 2-26 0,2 4-6 15,-4-2-5-15,-1 11-14 0,2-18-11 0,-1 12-17 16,-1 6-21-16,0 0-22 0,-1-15-37 16,1 15-32-16,0 0-22 0,0 0-38 0,0 0-211 0,1-15-491 15,-1 15 217-15</inkml:trace>
  <inkml:trace contextRef="#ctx0" brushRef="#br0" timeOffset="5348.4359">4459 1982 57 0,'8'-6'211'16,"-8"6"-12"-16,13-11-5 0,-3 6-16 0,-2 0-8 16,1-2-13-16,3 3-7 0,-12 4-11 0,19-6-4 15,-10 1-11-15,2 1-3 0,-3 2-9 0,-8 2-8 16,14-4-12-16,-14 4-3 0,13 0-7 0,-13 0-3 15,14 8-7-15,-14-8-1 0,12 10-3 0,-11-4-4 16,2 5 1-16,-3-11-1 0,3 22-1 0,0-11-2 16,-3 4-3-16,-3 1 4 0,3-3-4 0,-1 5-7 15,-4-5-1-15,4 3-2 0,-2-1 1 0,-2 1-7 16,4-3 0-16,-4 4 0 0,2-3-5 0,0 1-1 0,2-5-1 16,-1 1-5-16,2-11-1 0,-4 16-1 15,2-5-3-15,2-11-4 0,-3 14 3 0,3-14-7 16,0 14 0-16,0-14-5 0,-1 11 5 0,1-11-6 0,1 11 6 15,-1-11 0-15,9 10-5 0,-9-10-3 0,14 6 3 16,-7-5-3-16,2 2-14 0,3 0-19 0,3-2-16 16,-2-1-23-16,4 0-29 0,-7 0-31 15,7-1-34-15,-2-3-29 0,-3 2-33 0,1-3-61 0,-4 3-162 16,1-4-479-16,-2 1 213 0</inkml:trace>
  <inkml:trace contextRef="#ctx0" brushRef="#br0" timeOffset="6969.5038">5400 2078 111 0,'0'0'197'0,"8"6"-18"15,-8-6-4-15,6 7-10 0,-6-7-12 0,7 13-11 0,-2-8-2 16,-5-5-10-16,7 11-8 0,-4-6-8 0,-3-5-5 16,6 12-8-16,-6-12-9 0,7 15-4 0,-1-8-4 15,-6-7-5-15,3 15-2 0,-1-10-7 0,-2-5-2 16,3 9-9-16,-3-9-4 0,4 11-3 0,-4-11-4 15,0 0-6-15,8 9-3 0,-8-9-2 0,0 0 5 16,0 0-8-16,0 0 0 0,1 6-2 0,-1-6 7 16,0 0-1-16,0 0-6 0,0 0-1 0,0 0-3 15,0 0-8-15,18-16 0 0,-18 16 7 0,12-12-9 16,-6 8-2-16,0-3 0 0,1-1-5 0,-1-5 0 16,3 3-7-16,0-1 8 0,-3 0-9 0,5 2 0 15,-2-3-1-15,-3 2 3 0,1 3-4 0,-1 0 1 16,0 0 1-16,-2-3 0 0,-4 10-4 0,11-11-1 15,-5 8 2-15,-6 3 3 0,4-10-6 0,-4 10 1 16,8-4-1-16,-8 4-1 0,0 0 1 0,0 0 1 16,0 0-4-16,0 0 3 0,0 0 0 0,18 10-2 15,-18-10 3-15,4 16 0 0,1-11 0 0,-5-5 0 16,6 14 5-16,-5-7 2 0,4 0-3 0,-5-7 8 0,7 13-7 16,-1-5 3-16,-3-1 2 0,-3-7 1 15,10 7 1-15,-2-1 4 0,-8-6 0 0,13 7 2 0,-4-3 5 16,3-1-10-16,2-2 2 0,2-1-1 0,0-1 8 15,2-1-9-15,-1 1-5 0,2-2 4 0,8-1-3 16,-2-2-1-16,1-3 2 0,-2 1-4 16,-1-3-1-16,1 0-1 0,3-2-2 0,-3-1-12 0,4-1-7 15,4-9-7-15,-10 10-8 0,8-11 0 0,-9 4 0 16,7-4 0-16,-12 5-3 0,-1-3-1 0,3 0 8 16,-4-1 0-16,1 4 4 0,-6-2 5 15,1 0-8-15,-7 4 10 0,0 1 1 0,-3 1 5 0,0-1 2 16,0-1-1-16,-2 4 2 0,-2-3 2 0,-2-7-3 15,2 11 3-15,-5-3 1 0,1 2 3 0,-4-2 0 16,-1 5 0-16,-1-3-1 0,2 5 5 0,-2 0-3 16,-3-2 0-16,-1 4 1 0,3 0 7 0,-3 1-5 15,3-3 4-15,2 8 0 0,-3 0 1 0,-1 1-2 16,4 1 1-16,-2 0-4 0,1 4 8 0,1 2-5 16,1-1 5-16,-1 5-4 0,-1 1 3 0,2-2-1 15,3 3 2-15,-1 3 1 0,3 2 0 0,1-2 4 16,-2 5-3-16,2 3-1 0,-1-3 1 0,2 6-1 15,4-6 0-15,-1 4 1 0,4-3-2 0,2 5 5 16,-2-2 0-16,7-1-2 0,0-3 0 0,1 2 1 16,2-4 3-16,-3-3 4 0,9 2 7 0,-3-2-5 15,-2-1 3-15,4-6-6 0,5 4 4 0,-9-6-1 16,5 0-3-16,-1 0 9 0,2 0-10 0,0-3-3 16,8 2 5-16,-10-6-5 0,7 0-2 0,-7 5 3 15,3-4-6-15,-7-2 1 0,2-4 2 0,2 2-3 16,-3-3-2-16,1 1 3 0,-1-1-1 0,2-2-3 15,-1 1-3-15,-1-2 5 0,-6-2 6 0,6 4-10 0,-1-3-3 16,-2 2-3-16,-2 4 7 0,-2-3 0 0,-1-1-5 16,-6 8 1-16,12-9-1 0,-12 9 0 0,11-6 2 15,-11 6-1-15,7-5-6 0,-7 5 2 16,0 0-5-16,0 0 0 0,0 0 2 0,0 0 2 0,0 0 0 16,16 11 3-16,-16-11-3 0,5 14-3 0,-1-7 14 15,-4-7-6-15,6 14 1 0,-3-5 0 0,2-1 2 16,1 0 5-16,0 2 2 0,-2-3 0 0,2 0 8 15,0 3 2-15,-3-3 2 0,7 0 5 0,-4-3 1 16,3-1 1-16,-1 4 1 0,2-5 2 0,2 0 1 16,-12-2 0-16,27 0-2 0,-13-1 0 0,0-2 1 15,0-4 2-15,-1 4-11 0,2-3 13 0,2-5-4 16,-4 4-5-16,0-4 8 0,1 1-8 0,-2-5-2 16,-2 1 2-16,2 1-14 0,-1-3 5 0,-2 2-3 15,1-2 1-15,-4 2-2 0,0 2-9 0,4 4 8 16,-7 0 1-16,2-2-8 0,1 3-2 0,-6 7-3 15,6-13-20-15,-6 13-27 0,7-9-25 0,-7 9-13 16,9-2-18-16,-9 2-17 0,0 0-25 0,0 0-12 16,0 0-19-16,17 13-21 0,-11-6-2 0,1-2-25 15,2 1-37-15,-3 1-159 0,0 0-451 0,1 3 200 16</inkml:trace>
  <inkml:trace contextRef="#ctx0" brushRef="#br0" timeOffset="7483.1349">7063 1994 10 0,'8'8'183'0,"-8"-8"-10"15,11 9-7-15,-6-6 2 0,4 1-10 0,0 2-3 0,-9-6-3 16,19 5-13-16,-2-2-10 0,-7-3-6 16,5 3-10-16,3-3-8 0,-2 1-9 0,2 2-3 15,2-6-7-15,-4 3-6 0,0-1-7 0,1 1 1 0,-4-2-6 16,1 1 3-16,-2-3-9 0,1 1 4 0,-4 0-6 16,-9 3-2-16,16-13-5 0,-10 6-5 0,2-1-6 15,-5 0 2-15,3 2-8 0,-6 6-1 0,3-18-4 16,-3 18-5-16,-3-19-3 0,3 19-1 0,-3-14-6 15,-3 8-1-15,0-4-1 0,6 10 0 0,-14-10-4 16,7 5 1-16,7 5 1 0,-18-6-5 0,11 3-1 16,7 3 1-16,-20-3-4 0,7 3 0 0,-2 0 1 15,15 0-1-15,-27 6-1 0,14-2-2 0,-2-1 2 16,4 3 0-16,2 1-4 0,-1-2-2 0,2 5 3 16,-4-3 2-16,2 3-3 0,1 4 0 0,5-5 1 15,-1 2-1-15,1 1 0 0,-2 0-1 0,6 2 3 16,0 2 7-16,0-2-11 0,0-1 3 0,6 5-3 15,-2-4 4-15,2 10-1 0,6-6 8 0,-2 3-4 16,1 0 5-16,4 2-4 0,-5-1 7 0,5-3-5 16,-1 1 5-16,2 1-2 0,-3-3 3 0,-1 4-2 15,8 1 6-15,-5-4 3 0,3-1-4 0,-2 2 0 16,0-4-2-16,-7-1 13 0,5-2-11 0,-4 1-7 16,-4 1 1-16,5-3 2 0,-5-1 3 0,-1-3-2 15,-2-2-1-15,2 4-1 0,-5-10 0 0,3 14 2 16,-3-14 3-16,0 12 0 0,0-12 2 0,0 0-1 15,-11 8-1-15,11-8-3 0,-19 5 6 0,7-2-8 16,-4 1 2-16,2-1-1 0,-5-2 3 0,3 1-8 16,-4-2 0-16,1 0-6 0,-7-3-11 0,7 3-17 0,0-4-22 15,-1 0-36-15,1-2-38 0,2 2-33 0,1-6-48 16,3-1-62-16,-4 1-178 0,5-4-482 16,5 1 214-16</inkml:trace>
  <inkml:trace contextRef="#ctx0" brushRef="#br0" timeOffset="7804.8766">7066 1671 264 0,'0'0'268'15,"0"0"-21"-15,0 0-18 0,0 0-13 0,9-16-22 0,-9 16-13 16,16-6-14-16,-8 4-8 0,5-4-13 0,2 5-13 16,2-1-11-16,-4 2-10 0,6-4-8 0,-2 3-12 15,2 1-8-15,1 1-11 0,-4 2-6 0,0-2-8 16,4 5-6-16,-8-3-16 0,4-1-26 0,-2 5-36 15,-4-5-46-15,-1 4-50 0,-2-1-48 0,5 2-78 16,-6-3-151-16,5-1-431 0,-11-3 191 0</inkml:trace>
  <inkml:trace contextRef="#ctx0" brushRef="#br0" timeOffset="8044.7873">7539 1790 219 0,'4'11'238'0,"2"-4"-9"0,-6 4-11 0,3-4-3 16,2 4-17-16,-5-11-11 0,6 18-16 0,0-5-12 15,0 0-11-15,-3-2-8 0,4 0-16 0,-4-1-8 16,3 0-12-16,-3-2-8 0,-2 1-10 0,5-1-7 0,-6-8-10 16,6 14-5-16,-3-6-6 0,-3-8-3 15,3 12-12-15,-3-12-15 0,2 11-26 0,-2-11-23 16,3 9-27-16,-3-9-24 0,0 0-30 0,0 0-29 15,0 0-38-15,0 0-61 0,0 0-150 0,0 0-409 0,0 0 181 16</inkml:trace>
  <inkml:trace contextRef="#ctx0" brushRef="#br0" timeOffset="8354.5328">7870 1760 90 0,'0'0'204'0,"0"0"-14"0,13 6-10 0,-13-6-17 16,9 5-11-16,-9-5-11 0,11 10 3 0,-5-5-6 15,0 3-12-15,1-1-5 0,-1 0 2 16,-3 4-6-16,2-4-5 0,0 4-10 0,1-1-4 0,-3 0-5 16,2 0-5-16,1 1-7 0,-3 0 4 0,-3-1-15 15,6 0-3-15,-6-10-10 0,0 19 0 0,0-11-5 16,0-8-1-16,0 16-3 0,0-16 2 0,-6 15-2 15,0-7 3-15,-5-1-6 0,5-2-3 0,-7 1-5 16,-3-2-2-16,-1 1-2 0,-1-1 5 0,2-1-10 16,3-1-1-16,-7 3-8 0,7-5-10 0,-7 0-16 15,11 1-22-15,-7-1-36 0,16 0-49 0,-19 0-51 16,19 0-61-16,-20-1-242 0,20 1-507 0,0 0 224 16</inkml:trace>
  <inkml:trace contextRef="#ctx0" brushRef="#br0" timeOffset="18776.5528">280 3305 149 0,'-13'-10'264'0,"-2"0"-10"0,7 6-14 16,-2-4-9-16,4 2-18 0,-1-1-20 0,7 7-14 16,-9-7-16-16,9 7-17 0,-11-8-13 0,11 8-17 15,0 0-10-15,0 0-8 0,20-14-13 0,-8 12-6 16,1-1-10-16,3-2-8 0,10 5-3 0,-1 0-7 15,0 0-5-15,5 0 0 0,9-2-7 0,1 4-5 16,-8 2 1-16,12 0-5 0,-2-2 0 0,0 3 0 16,-2 6-5-16,3-8-3 0,-2 3-2 0,-10-2 1 15,9 3-3-15,-11-1-4 0,-1-1 2 0,2 2-4 16,-2 0 1-16,-1 3-3 0,-2 1 0 0,-7-4-4 16,6 4 4-16,-8-2-5 0,-1-3 1 0,-1 3-2 15,-2-2 2-15,-5 3-4 0,1-3 3 0,-1 0-2 0,-1 0 3 16,-1 3-4-16,-5-10 2 0,2 14 1 15,-2-14 0-15,-2 11-2 0,2-11 4 0,-12 13-2 0,1-6 1 16,-4-3-3-16,0 1 1 0,-4 3 1 0,-5-1 0 16,2-2-5-16,-4 1 3 0,1 2-1 15,-2-4 4-15,3 6-3 0,-3-7 2 0,2 1-2 16,0-2-3-16,5 2 0 0,-5-4 3 0,9 0-2 0,-2 1-2 16,3 2-10-16,4-2-16 0,11-1-22 0,-19 6-17 15,10-6-23-15,9 0-26 0,-9 3-27 0,9-3-38 16,0 0-29-16,-4 11-226 0,4-11-469 0,0 0 208 15</inkml:trace>
  <inkml:trace contextRef="#ctx0" brushRef="#br0" timeOffset="18304.2775">780 3386 91 0,'0'0'249'0,"6"7"-16"15,-6-7-8-15,4 14-10 0,-2-4-20 0,1 3-13 16,0 2-10-16,1 1-10 0,2 3-18 0,2 2-8 16,-5 4-8-16,4 2-11 0,2-6-11 0,0 8-9 0,-3-5-11 15,1 4-2-15,4-7-7 0,-2 1-8 0,-3 1-7 16,3-2-7-16,-3-2-6 0,0-3-4 16,1 8-3-16,-1-7-3 0,0-3-2 0,-1-1-8 15,-4-2 1-15,0 0-2 0,4-2-3 0,-4 2-6 0,-1-11-10 16,0 14-16-16,0-14-19 0,-4 17-22 0,4-17-33 15,-7 12-29-15,1-8-29 0,6-4-37 0,-14 3-64 16,14-3-162-16,-22-4-435 0,22 4 192 0</inkml:trace>
  <inkml:trace contextRef="#ctx0" brushRef="#br0" timeOffset="19619.9377">1095 3585 63 0,'0'0'215'0,"11"-2"-16"15,-11 2-16-15,14 0-16 0,-14 0-9 0,21 0-15 16,-21 0-15-16,19 0-4 0,-4 2-9 0,-3-2-8 16,-2 0-11-16,7 2-8 0,-4 3-6 0,2-2-8 15,0-2-8-15,3 1-8 0,-5 2-4 0,2-3-2 16,2 1-8-16,-7-2 0 0,-10 0-8 0,24 0 2 16,-12-2-5-16,-12 2-6 0,21 0 2 0,-12 0-1 15,-9 0-4-15,21-1 1 0,-11-2-5 0,2 0 0 16,-12 3-4-16,15-9 1 0,-6 7-4 0,-9 2 1 15,12-6-2-15,-2 1 0 0,-4-1 0 0,-6 6 1 0,8-12-5 16,-5 6 0-16,-3 6 0 0,3-11-1 0,-3 11-2 16,1-14 1-16,-1 14-4 0,0 0 0 15,-4-18 3-15,4 18-3 0,-8-15 0 0,2 7-2 0,6 8-1 16,-13-7 3-16,5 6-5 0,8 1 1 0,-18-10 4 16,10 10-3-16,8 0 1 0,-20-6 1 15,11 6-1-15,9 0-4 0,-25 0 0 0,11 0 5 0,1 1-1 16,13-1-1-16,-19 4 1 0,7 1 0 0,-2 1 3 15,7-5-1-15,-2 5 1 0,-2 3-5 0,4-2 3 16,0 1-5-16,7-8 5 0,-12 12 1 0,10-2 1 16,-4 0-3-16,2-3 2 0,4-7 0 0,-2 18-1 15,1-8 2-15,1-10-3 0,1 14 4 0,-1-14 1 16,6 15 0-16,0-9-2 0,0-1 5 0,7 1-5 16,2-1 3-16,0-3 0 0,-1 0-1 0,4-1-2 15,-3-2 0-15,2-1-5 0,-2 2-2 0,5-7 7 16,-1 3-5-16,-4-2 1 0,3-1-2 0,-2 6 0 15,2-6 2-15,-3 0-5 0,2 0 3 0,5-3 2 16,-9 2-1-16,4-2-2 0,-4 3 3 0,1 2 0 0,-1-4-1 16,-4 6-2-16,-2-3 6 0,4 1 3 15,-2 2-1-15,-2-4 1 0,-7 7 1 0,11-3-3 16,-11 3-3-16,13-8 1 0,-13 8 2 0,0 0-3 16,15 0 4-16,-15 0-3 0,0 0 1 0,15 11 3 0,-9-7-2 15,0 2 1-15,-6-6-1 0,6 12 0 16,-2-5 0-16,-4-7 3 0,8 16-3 0,-5-9 4 15,0 4 4-15,0-3-4 0,-3-8 1 0,6 16-3 16,-5-12 6-16,-1-4-2 0,6 17 4 0,-3-8-2 0,-3-9 3 16,3 12 0-16,-3-12-1 0,0 10-2 0,0-10 0 15,0 0 3-15,5 10 4 0,-5-10 4 0,0 0 6 16,0 0 6-16,0 0 18 0,0 0-7 0,0 0-3 16,0 0-3-16,0 0 3 0,0 0-3 0,0 0-5 15,0 0-3-15,10-27 0 0,-10 27-1 0,5-17-4 16,-1 6-5-16,-3 1 0 0,5-4-1 0,0-1 1 15,-3 5-7-15,2-2-3 0,-2-3 2 0,3 4-2 16,0 3 0-16,1-5 0 0,-1 2 0 0,0 4-2 16,0-1-7-16,2 1 1 0,-1-2-1 0,1 5-3 15,2-2-11-15,-1 1-15 0,1-1-20 0,-10 6-19 16,21-5-28-16,-12 2-30 0,3 3-38 0,3-2-34 16,1-1-33-16,-5 3-219 0,5-5-485 0,1 5 215 15</inkml:trace>
  <inkml:trace contextRef="#ctx0" brushRef="#br0" timeOffset="20100.6136">2271 3351 208 0,'0'0'208'15,"-10"5"-13"-15,1 0-7 0,3 2-2 0,-2-3-6 0,1 6-13 16,-2 1-8-16,-3-1-11 0,3 4-8 16,0-5-10-16,0 3-15 0,2 3-3 0,1 2-12 15,0-3-8-15,0 1-9 0,0 1 1 0,4-1-14 0,1-4-8 16,1 2-1-16,0 1-7 0,3 2-5 0,0-5-6 16,0-1-2-16,1 3-4 0,2-4-1 15,2 1-4-15,-1-2-2 0,2-1-2 0,2-1-1 16,1 0-3-16,-3-5 2 0,5 3-6 0,3-4-3 0,-4 6 0 15,-2-9-1-15,7-1 0 0,-5 4-3 0,0-4-1 16,-2 0 2-16,2 0-9 0,1-1 5 0,-5-2-1 16,1 0 0-16,-1-3-4 0,-1 3 2 15,-3 3 2-15,-5 4-3 0,14-11-4 0,-14 11 7 0,9-3 6 16,-9 3-2-16,0 0-1 0,9-7-1 0,-9 7 0 16,0 0-5-16,0 0-1 0,0 0 2 0,16 3-2 15,-16-3 1-15,5 11 0 0,-5-11 2 0,3 11-2 16,0-2 1-16,-2 2 1 0,-1-11-4 0,5 16 1 15,-4-7-2-15,1 1 2 0,-2-10 0 0,4 16 2 16,-4-8 1-16,0-8-1 0,3 19 0 0,-3-9-16 16,0-10-6-16,5 13-27 0,-5-13-19 0,1 12-26 15,3-5-28-15,-4-7-33 0,6 6-32 0,-6-6-24 16,0 0-235-16,17 0-473 0,-17 0 210 0</inkml:trace>
  <inkml:trace contextRef="#ctx0" brushRef="#br0" timeOffset="20722.6644">2732 3572 215 0,'0'0'232'0,"0"0"-18"0,5-8-19 15,-5 8-21-15,0 0-13 0,0 0-17 16,4-8-14-16,-4 8-17 0,0 0-8 0,0 0-5 16,0 0-11-16,0 0-6 0,21 12-6 0,-21-12-5 15,6 6 0-15,-6-6-3 0,7 5-5 0,-7-5 0 0,0 0-1 16,12 5 1-16,-12-5-6 0,12 1-1 0,-12-1-4 15,14 0-8-15,-14 0-3 0,16 0-4 16,-4-2 0-16,-12 2-3 0,19-2-7 0,-7 0-1 16,-1 1-2-16,-1-5-7 0,2 1 5 0,-3-1-5 0,1-1 2 15,-2 3-6-15,-1-3 2 0,1 1-2 0,-1-1-1 16,-1-1 2-16,-6 8-4 0,8-15-2 0,-4 5 1 16,-4 10-2-16,2-16 0 0,-2 16-1 0,0 0-6 15,-3-16 1-15,3 16 0 0,-9-15 1 0,4 13 1 16,5 2-3-16,-16-10 0 0,16 10-1 0,-17-3 1 15,7 3-4-15,10 0 5 0,-21-1 1 0,8 2 0 16,13-1 0-16,-24 2-3 0,13-1-3 0,-1 6 7 16,-2-3-3-16,2 0 1 0,0 3-2 0,3-2 0 15,-5 3 4-15,2 3 0 0,6-3-2 0,-1-3 2 16,0 5-1-16,-1-5 1 0,4 2-5 0,4-7 2 16,-8 18 3-16,7-9-1 0,-2-1-1 0,3-8-1 15,-3 17 2-15,3-17 1 0,-3 12 1 0,3-12 7 16,9 12-7-16,-6-8 4 0,-3-4-3 0,12 11 5 15,-3-8 5-15,-9-3-8 0,17 3-2 0,-5-3-2 0,3 0 4 16,0 0-2-16,2-2-2 0,-4-3 2 16,3 1-2-16,2-2 0 0,-1-1 0 0,-1-1-1 15,-1 2 3-15,3-4-1 0,-2 2-3 0,1-2-3 0,-4-1 4 16,1 2-2-16,0 1 1 0,1-2 0 0,-6 5 1 16,2-5 0-16,-4 5-4 0,2 1 5 0,-9 4 1 15,11-7 4-15,-5 3-4 0,-6 4 3 0,7-5-5 16,-7 5-2-16,0 0 2 0,0 0-1 0,16 0 1 15,-16 0-1-15,8 8-1 0,-8-8-1 0,9 10 13 16,-6-3-14-16,0 1 3 0,-3-8 3 0,7 17 0 16,-2-9-1-16,-4 1-1 0,5 5-12 0,0-4-34 15,-4 5-44-15,4-1-50 0,0-4-84 0,-5-2-270 16,7-2-531-16,1 3 236 0</inkml:trace>
  <inkml:trace contextRef="#ctx0" brushRef="#br0" timeOffset="21709.6067">4006 3591 86 0,'-9'-8'254'0,"9"8"-20"0,0 0-22 0,4-16-14 16,-4 16-18-16,18-10-18 0,-9 7-15 0,6-1-13 0,3 0-10 15,1 1-8-15,2 1-8 0,5-3-10 16,2 1-4-16,-1 1 0 0,3-1-6 0,-2 1-6 15,-3 3 2-15,4-3-1 0,-1 3-3 0,-3 0-2 16,-5-1 2-16,5 1-9 0,-6 1-2 0,-2-1-8 16,1 0-1-16,0 3-2 0,-4-2-6 0,-2 2-6 0,-3 0-4 15,6 0 2-15,-6 4-8 0,0-3 0 16,2 6 2-16,-2-3 0 0,-3 0-3 0,1 5 1 16,0-7-1-16,1 7-2 0,-2-9 0 0,0 8-1 0,0-5-2 15,0 4-3-15,-6-10 1 0,7 11-4 0,-2-3 4 16,-5-8-7-16,7 11-7 0,-4-5 6 15,-3-6-5-15,8 10 3 0,-8-10-3 0,6 10-7 16,-6-10-19-16,0 0-26 0,3 5-16 0,-3-5-18 0,0 0-40 16,0 0-55-16,0 0-60 0,0 0-58 0,0 0-210 15,0 0-534-15,0 0 236 0</inkml:trace>
  <inkml:trace contextRef="#ctx0" brushRef="#br0" timeOffset="21322.7236">4115 3227 59 0,'6'-6'276'0,"0"-3"-17"0,2 0-14 15,3 2-17-15,-2-4-17 0,4 2-19 0,-5 2-16 16,2-8-18-16,2 6-8 0,-3-5-14 0,0 5-11 15,0-2-7-15,-3-3-9 0,1 3-12 0,-1 0-1 16,-4-3-16-16,-1 6-10 0,4-3-5 0,-5 11-10 16,0-19 4-16,0 19-13 0,-6-18 1 0,1 11-12 15,5 7-8-15,-10-11-1 0,-1 8-3 0,3-1 0 16,8 4-5-16,-23-3-5 0,13 3 1 0,10 0 1 16,-21 3-6-16,9 4 0 0,0-1 7 0,3 5-11 15,0-4 1-15,-1 5-3 0,2 2 0 0,-1 2-1 0,3-3-1 16,2 3 2-16,-5 6-1 0,7 1 0 0,-1-2-2 15,3 3 0-15,-4 0 0 0,5-1 2 16,2 1-1-16,0 0 5 0,2-3-2 0,1 5 0 16,-3-3 11-16,4 1-5 0,2 2-5 0,-4-2 8 0,4 0-4 15,-2 2 1-15,1-3 1 0,0 5 5 16,0-3-3-16,2-1 5 0,-1 0-5 0,-3-4 5 16,6 4-7-16,-4-2 4 0,-4-6-1 0,4 0 2 15,-5-3-5-15,3 1-1 0,-2 1 0 0,2 0 2 0,0-2-2 16,0 0-1-16,-3-3 1 0,1-2-4 0,-1 2 1 15,3-2-10-15,-4 2-19 0,-2-10-15 0,9 13-30 16,-6-6-25-16,-3-7-35 0,7 12-41 0,-1-10-45 16,-6-2-269-16,11 8-523 0,-11-8 232 0</inkml:trace>
  <inkml:trace contextRef="#ctx0" brushRef="#br0" timeOffset="21916.8058">4638 3326 150 0,'-1'-11'312'0,"1"11"-19"15,0 0-15-15,0-11-30 0,0 11-27 0,0 0-22 16,0 0-20-16,1-13-21 0,-1 13-18 0,0 0-10 16,0 0-14-16,0 0-14 0,0 0-22 0,0 0-20 15,0 0-23-15,0 0-26 0,18 25-34 0,-18-25-21 16,0 17-30-16,1-10-24 0,-1-7-33 0,2 21-16 15,-1-13-54-15,-1-8-132 0,0 19-361 0,3-8 160 16</inkml:trace>
  <inkml:trace contextRef="#ctx0" brushRef="#br0" timeOffset="23033.0789">4732 3554 8 0,'7'7'223'0,"-7"-7"-7"15,0 0-7-15,11 10-2 0,-5-7-9 0,-6-3-9 16,10 5-15-16,-4 0-10 0,-6-5-13 0,17 3-13 0,-17-3-10 15,15 4-8-15,-6-4-10 0,-9 0-9 0,17 4-8 16,-17-4-5-16,14 1-11 0,-14-1-3 0,18-1-11 16,-18 1-4-16,16-7 4 0,-8 3-11 15,-8 4-6-15,13-10-3 0,-4 7-8 0,-2-5-1 16,1-1-1-16,4 1-7 0,-6 1 1 0,3-6-4 0,-2 6-3 16,5-4 0-16,0-2-3 0,-3 2-1 0,1 3-4 15,-5-2 0-15,4 4 7 0,-5-2-9 16,5 4-6-16,-9 4 2 0,14-10-3 0,-7 6 9 0,-7 4-10 15,9-10-1-15,-9 10-2 0,12-1 4 0,-12 1-7 16,0 0 2-16,19 7-1 0,-19-7 15 16,12 7-15-16,-4 1 12 0,-2 0-13 0,1 4 3 0,1 0 1 15,-2 3-1-15,1 1 0 0,1 1 0 0,-1 7 4 16,4 1 1-16,-4-3 0 0,5 12 1 0,1 1 0 16,-1-1-4-16,-3 5 1 0,5-5 1 0,-1 6 0 15,-1-6-1-15,3 5 1 0,0-2 1 0,1-1-3 16,1-1 2-16,2 0-3 0,-4-1 4 0,3-1 0 15,4 1 0-15,-7-9-4 0,9 2 3 0,-11-3 0 16,4-2 2-16,-2-2-2 0,-2-3 1 0,-1-2-2 16,-3 0-2-16,1-2 2 0,-1-2-1 0,-4 2-3 15,2-6 5-15,-4 1 0 0,-3-8 2 0,0 13 2 16,0-13-3-16,0 0 3 0,-10 11-3 0,2-7 1 16,8-4 3-16,-20 0-3 0,20 0 0 0,-26-4 1 0,8 0-6 15,0-4 13-15,5-2-9 0,-6 4 1 16,2-8 0-16,-2 0-4 0,5 4 3 0,1-1-6 15,1-8 4-15,-3-1 1 0,5-2 11 0,2-1-11 0,5 0-1 16,0-4-1-16,3-10 0 0,3-1-2 0,6 0 0 16,2-1-1-16,2 1 2 0,0 3 0 0,2 3-1 15,0-3 0-15,3 1-4 0,-1 9 4 0,2-6 0 16,0 9-3-16,-5 2 3 0,4-4-1 0,0 4-1 16,-1 1 2-16,-3 5 7 0,-1-7-8 0,4 4-2 15,-4 6 6-15,-1-3 1 0,1 2-5 0,-2 0 4 16,-2 4-4-16,0-2 2 0,-2 0 0 0,1 6-1 15,-1-3 2-15,4 1-1 0,-4 2 7 0,1-3-12 16,-8 7 1-16,17-7 3 0,-14 4 4 0,-3 3-4 16,18-8 0-16,-18 8 4 0,15-5-3 0,-4 3 4 15,-11 2-2-15,15-6 2 0,-8 3 2 0,5-1 0 16,-12 4 0-16,19-1-1 0,-8-3-7 0,-11 4 9 16,16-6 2-16,-7 3-3 0,0-3 4 0,-9 6 3 15,14-9 3-15,-7 3-5 0,-4-1 2 0,3-2-4 16,-2 1-2-16,-4 8-2 0,9-15 4 0,-9 15-3 15,0-14-1-15,0 14-4 0,-3-14 3 0,3 14 2 16,-7-17-5-16,1 10-1 0,0 1 2 0,-4 1 1 16,-4-1-3-16,5 2 0 0,-6 1-3 0,-1 1 1 0,-1 3-1 15,-2-2 0-15,3 2-2 0,-1 0 1 16,1 3-2-16,-1 2 4 0,3-3 0 0,-3 3 12 16,4 3-12-16,-1-2 0 0,1 3-2 0,1 0 1 15,1 0 9-15,1 1-4 0,3 3-2 0,-1-3-4 0,2-2 1 16,5 2 1-16,-2 1 7 0,3-12-4 0,0 17-3 15,3-6 3-15,-3-11 1 0,3 13 1 0,4-7 5 16,-1 1-6-16,8-2 1 0,-1 2 6 0,3-1-5 16,-2-2 1-16,5-3 3 0,-2 1-4 0,2-2 0 15,-1 0-4-15,1 0 3 0,-2-2 0 0,4-3 2 16,-4 2 1-16,3-4-2 0,-4 3 1 0,-1-7-2 16,0 1-1-16,-2 1 1 0,2-2 1 0,-4-1 2 15,-1 0-7-15,2 4 6 0,-4-2-6 0,4 1 8 16,-8 2-5-16,-4 7 1 0,9-12-1 0,-9 12 0 15,9-7 0-15,-9 7-4 0,6-7 1 0,-6 7 10 16,0 0-21-16,10-5 5 0,-10 5 1 0,0 0-3 16,0 0 6-16,0 0-3 0,8 15 2 0,-8-15-2 15,4 10 0-15,-2 0 3 0,1 1 4 0,0-3-3 16,0 2 1-16,1 1 2 0,-2-1 1 0,8 0-2 0,-7-1 1 16,0-2-6-16,-3-7-15 0,5 15-21 15,-2-10-16-15,-3-5-24 0,5 11-25 0,-5-11-31 16,0 0-42-16,9 6-31 0,-9-6-45 0,0 0-182 15,0 0-474-15,14-21 209 0</inkml:trace>
  <inkml:trace contextRef="#ctx0" brushRef="#br0" timeOffset="23698.7236">6188 3457 69 0,'-3'-5'262'0,"3"5"-19"0,0 0-19 0,0 0-17 16,0 0-21-16,0 0-19 0,23-15-5 16,-8 12-18-16,-6 0-12 0,9 2-16 0,0 1-10 15,2-2-11-15,-3 0-7 0,3 0-10 0,8-1-6 16,-8 1-8-16,-4 2-2 0,3-2-12 0,4 2-6 0,-4 0-10 15,-1-4-7-15,1 4-7 0,-1-3-14 16,-1-1-6-16,-4 1 0 0,6-3-8 0,-5 1-4 16,1 0-2-16,-2 0-2 0,-2-1 6 0,2-1-2 15,-4 2-1-15,3-3 10 0,-2-1 6 0,-2 7 16 0,1-3 9 16,-9 5 11-16,9-7 7 0,-9 7 8 0,10-6-5 16,-10 6-7-16,8-2-5 0,-8 2 0 15,0 0 0-15,15 6-1 0,-15-6 4 0,6 13 2 0,-2-6 7 16,-1 7 2-16,3 0-5 0,0-4 4 0,1 7-8 15,1-2-1-15,-2 2-3 0,3 0-4 0,0 5 2 16,1 0-1-16,-2 2-24 0,1-1-42 0,-3-1-66 16,-3-3-96-16,1-4-340 0,8-4-575 0,1-4 255 15</inkml:trace>
  <inkml:trace contextRef="#ctx0" brushRef="#br0" timeOffset="23334.7798">6256 2991 145 0,'0'0'240'0,"6"-7"-20"0,-6 7-23 0,0 0-20 16,0 0-12-16,0 0-9 0,0 0-9 0,14 14-9 16,-11-4-5-16,-3-10-1 0,9 26-5 15,-5-13-5-15,2 9-3 0,0 1-11 0,1-5-5 0,-4 3-8 16,0 3-6-16,0 4-8 0,-1-1-10 0,4-1 0 16,0 1-7-16,-3 1-2 0,-3 1-7 0,4-4-5 15,-1 2-5-15,3-2-3 0,0 1-1 0,0-1-1 16,2-3-5-16,-2 2-3 0,-1 0-3 0,-2-3-3 15,5-6 4-15,-4 9-5 0,-2-10-5 0,5-1-7 16,-4 0-20-16,0-2-19 0,-3-4-23 0,5 2-23 16,-5-9-29-16,4 17-41 0,-4-17-33 0,5 7-41 15,-5-7-228-15,0 0-479 0,6 7 213 0</inkml:trace>
  <inkml:trace contextRef="#ctx0" brushRef="#br0" timeOffset="107423.9977">951 5141 18 0,'-3'-11'242'0,"3"11"-3"0,0 0 2 0,-3-14-10 16,3 14-17-16,0 0-11 0,-3-10-14 0,3 10-15 16,0 0-13-16,0 0-12 0,0 0-11 0,-1-13-14 15,1 13-6-15,0 0-9 0,0 0-10 0,0 0-13 16,0 0-6-16,0 0 2 0,0 0-20 0,0 0-8 16,0 0-3-16,0 0-5 0,0 0-9 0,0 0-3 15,0 0 0-15,0 0-11 0,0 0-11 0,0 0-16 16,0 0-11-16,0 0-18 0,0 0-25 0,0 0-25 15,0 0-29-15,0 0-42 0,0 0-34 0,0 0-247 16,0 0-469-16,0 0 208 0</inkml:trace>
  <inkml:trace contextRef="#ctx0" brushRef="#br0" timeOffset="107092.6488">1010 5536 95 0,'0'0'116'0,"0"0"-2"0,0 0-16 15,0 0-4-15,0 0-6 0,-15-18-3 0,15 18 2 16,0 0-12-16,0 0-10 0,0 0 0 0,0 0 0 16,0 0 0-16,0 0-1 0,0 0 5 0,0 0-3 15,-5-11-6-15,5 11 4 0,0 0-12 0,0 0 1 16,0 0-1-16,0 0 0 0,0 0-1 0,0 0 0 15,5-17 2-15,-5 17 1 0,0 0 6 0,0 0 1 16,0 0-7-16,1-11-1 0,-1 11-6 0,0 0 1 16,0 0 1-16,2-13 0 0,-2 13-1 0,0 0 1 15,0 0-9-15,3-12 7 0,-3 12-5 0,0 0 0 16,0 0-2-16,1-11 3 0,-1 11-2 0,0 0 1 16,0 0-5-16,0 0 1 0,3-13-3 0,-3 13 1 15,0 0-3-15,3-13-2 0,-3 13-1 0,0 0 5 0,0 0-7 16,0 0 0-16,0 0 1 0,2-11-4 15,-2 11 4-15,0 0-1 0,0 0-3 0,1-10 0 16,-1 10-3-16,0 0 1 0,0 0-2 0,0 0 4 16,0 0-5-16,0 0-2 0,0 0 0 0,0 0 0 0,0 0-3 15,0 0 0-15,0 0 1 0,0 0-5 0,0 0-1 16,0 0-3-16,0 0 4 0,0 0 1 16,0 0 6-16,4-8-15 0,-4 8-1 0,0 0 3 15,0 0-4-15,0 0-2 0,0 0 0 0,0 0-2 0,0 0 4 16,0 0-5-16,0 0 1 0,0 0 1 0,0 0 1 15,0 0-5-15,0 0 4 0,0 0-1 16,0 0 0-16,0 0 3 0,0 0-5 0,0 0 4 0,3 29-2 16,-3-29 0-16,0 14 1 0,0-14 2 0,3 17-3 15,-3-17 11-15,-3 11-8 0,3-11 0 0,-1 18 0 16,-1-8 0-16,2-10 0 0,-4 14 3 0,3-4 3 16,-1 0-5-16,2-10 3 0,-3 20 2 0,2-11-1 15,-1 2-3-15,2-11 2 0,-1 19-1 0,1-10-1 16,-3 2 6-16,3-11-1 0,0 20 2 0,0-10-4 15,0-10 4-15,3 17-2 0,-2-7-1 0,-1-10-1 16,3 14 5-16,-3-3-2 0,0-11 1 0,6 13 4 16,-6-13 0-16,4 13-3 0,-4-13-5 0,3 14 7 15,0-6-3-15,-3-8 2 0,3 7 11 0,-3-7-11 16,6 8-3-16,-6-8-1 0,5 8 1 0,-5-8 1 16,0 0 2-16,6 11 0 0,-6-11-1 0,0 0 0 15,0 0-2-15,3 9 1 0,-3-9 13 0,0 0-17 16,0 0-3-16,0 0 22 0,0 0-21 0,0 0 0 15,7 6 3-15,-7-6 3 0,0 0-2 0,0 0-1 0,0 0 2 16,9 4-9-16,-9-4-13 0,0 0-18 16,0 0-27-16,0 0-24 0,0 0-37 0,0 0-41 15,0 0-36-15,0 0-38 0,-10-31-260 0,4 21-534 16,6 10 236-16</inkml:trace>
  <inkml:trace contextRef="#ctx0" brushRef="#br0" timeOffset="107936.8879">1276 5411 157 0,'0'0'214'0,"0"0"-8"16,0 0-14-16,0 0-13 0,12 1-11 0,-12-1-10 0,0 0-12 15,21-1-7-15,-21 1-10 0,20-1-4 16,-8-2-4-16,-12 3-7 0,21 0-7 0,-10 0-5 0,3 0-5 16,-1-1-3-16,1-2-8 0,1 3-3 0,1-2-6 15,-16 2-6-15,24 0 0 0,-12 0-4 0,0 2-3 16,0-2-5-16,-12 0 1 0,21 0-3 0,-11-2-1 15,6 2-3-15,-16 0-5 0,20 0-2 0,-11-1-1 16,-9 1-5-16,18 1 0 0,-18-1-6 0,15 0 0 16,-15 0-3-16,13 2-2 0,-13-2-7 0,13 0 0 15,-13 0-2-15,0 0-1 0,18 0-2 0,-18 0 11 16,0 0-13-16,11 0-7 0,-11 0 4 0,0 0-4 16,0 0 0-16,15 0-2 0,-15 0-2 0,0 0 1 15,10 3 1-15,-10-3-3 0,0 0-16 0,0 0-9 16,0 0-13-16,11 4-13 0,-11-4-15 0,0 0-24 15,0 0-15-15,0 0-28 0,0 0-28 0,0 0-16 16,-17 17-31-16,17-17-45 0,-16 8-170 0,8-6-454 16,8-2 202-16</inkml:trace>
  <inkml:trace contextRef="#ctx0" brushRef="#br0" timeOffset="108304.5187">1379 5604 188 0,'0'0'180'0,"0"0"2"16,0 0-2-16,0 0-4 0,14 5-6 0,-14-5-6 0,10 2-9 15,-10-2-5-15,14 0-5 0,-14 0-7 0,18 1-4 16,-6-2-5-16,-12 1-4 0,19 1-5 15,-9-1-6-15,2 0-2 0,-12 0-4 0,32-3-11 16,-16 3-5-16,-4-4-3 0,6 3-5 0,-3 1-2 0,0-1-4 16,1-2-13-16,-3 2-3 0,-13 1 2 0,23-1-8 15,-11 1-6-15,-12 0-2 0,21-2-4 16,-14 1-9-16,-7 1-1 0,18 0-2 0,-18 0-6 0,13-6 1 16,-13 6-3-16,14 0-6 0,-14 0 0 0,0 0-5 15,13-1-1-15,-13 1-9 0,0 0-16 0,15 1-12 16,-15-1-26-16,0 0-17 0,12 6-23 0,-12-6-28 15,0 0-23-15,6 4-24 0,-6-4-30 0,0 0-28 16,0 0-231-16,0 0-493 0,0 0 219 0</inkml:trace>
  <inkml:trace contextRef="#ctx0" brushRef="#br0" timeOffset="108966.2366">2033 5464 154 0,'4'-10'217'15,"-4"10"-19"-15,6-6-7 0,-6 6-8 0,3-11-14 16,-3 11-17-16,6-13-10 0,-6 13-11 0,6-11-5 0,0 4-7 16,-6 7-9-16,6-15-7 0,-6 15-6 15,1-15-8-15,-1 15-8 0,5-16-5 0,-4 5-8 16,1 2-4-16,1 0-5 0,-3 9-1 0,3-19-2 15,-3 12-8-15,0 7 0 0,4-18-4 0,-4 11-3 16,0 7-3-16,2-17-1 0,-2 17-1 0,4-14 3 16,-4 14-5-16,3-10 0 0,-3 10-1 0,0 0 0 15,5-14-1-15,-5 14-5 0,0 0-1 0,1-7-1 0,-1 7-3 16,0 0-4-16,0 0-2 0,0 0 2 0,0 0-4 16,0 0-4-16,0 0 1 0,0 0-1 0,0 0-5 15,0 0-2-15,0 0 2 0,0 0 1 0,0 0-5 16,0 0 1-16,0 0 0 0,0 0 0 0,0 0-1 15,0 0 2-15,9 25 0 0,-9-25 3 0,5 15-3 16,-5-7 7-16,0-8-2 0,1 19 4 0,-1-9 1 16,3 0-1-16,-3-10-2 0,0 22 9 0,2-11-5 15,-2-11 8-15,1 19-4 0,-1-6 0 0,3 3 3 16,-3-7-4-16,0-9 6 0,2 18-1 0,-2-4-1 16,1-4 10-16,-1-10-5 0,2 20 3 0,1-9-4 15,0-2 5-15,-3 4 11 0,0-13-10 0,2 17-1 16,1-8 0-16,-3-9-1 0,5 14 0 0,-5-6-5 15,0-8 6-15,6 16 3 0,-3-9-2 0,-3-7 5 16,4 13 7-16,-4-13-9 0,6 13-6 0,-6-13 5 16,3 11 2-16,-3-11-10 0,5 7 4 0,-5-7-2 15,1 10 5-15,-1-10-6 0,0 0 13 0,5 8-14 16,-5-8 4-16,0 0-1 0,0 0 4 0,6 7-9 16,-6-7-1-16,0 0 3 0,0 0-3 0,0 0 6 0,0 0-4 15,0 0 0-15,3 10-4 0,-3-10 5 0,0 0-9 16,0 0 0-16,0 0-2 0,0 0 2 15,0 0-6-15,0 0-2 0,0 0-11 0,0 0-19 16,0 0-17-16,12 0-24 0,-12 0-26 0,0 0-23 0,0 0-29 16,0 0-32-16,0 0-33 0,7 7-44 0,-7-7-20 15,0 0-56-15,0 0-206 0,5 10-575 0,-5-10 254 16</inkml:trace>
  <inkml:trace contextRef="#ctx0" brushRef="#br0" timeOffset="109210.8286">2574 5668 53 0,'13'3'240'0,"-5"1"-8"15,-8-4-9-15,12 9-14 0,-5-2-13 0,-7-7-6 16,12 17-16-16,-10-7-11 0,2-4-18 0,-4 7-6 15,2 2-15-15,-2-2-13 0,-5 2-9 0,2 2-7 16,-7 5-11-16,-4-2-7 0,-2 2-9 0,-9 5-19 16,-5-1-43-16,-3 0-60 0,-1-2-72 0,-1-1-108 15,0-6-144-15,6-2-409 0,2-3 181 0</inkml:trace>
  <inkml:trace contextRef="#ctx0" brushRef="#br0" timeOffset="110589.7585">3612 5375 164 0,'0'0'211'0,"0"0"-7"0,0 0-15 0,0 0-10 0,0 0-5 16,0 0-17-16,0-13-13 0,0 13-10 15,0 0-11-15,0 0-10 0,0 0-5 0,0 0-11 16,0 0-14-16,0 0-8 0,0 0-5 0,0 0-9 16,0 0-8-16,0 0-4 0,0 0-5 0,0 0-4 0,0 0 0 15,0 0-1-15,0 0-5 0,0 0 8 0,0 0-3 16,0 0 2-16,-1 41-1 0,1-41-1 0,1 17 1 16,-1-10-2-16,0-7 1 0,3 21-3 0,-6-10 3 15,6-1-2-15,-3-10 0 0,1 21 1 0,-1-7-4 16,0 0 2-16,2-2-3 0,1 1 1 0,-3-2-6 15,1 3 2-15,-1-2 1 0,2 3-4 16,-1-1 0-16,-2-1 2 0,2 1-5 0,2 1 2 0,-1-2-2 16,-2 0-1-16,1 1 0 0,-1-5-3 0,0-9 1 15,6 24 1-15,-4-9 2 0,-2-8-1 0,3 4 1 16,-2-2-3-16,1 2-4 0,-2-11 3 0,3 19-2 16,-2-8 6-16,1 1-9 0,2-3 6 0,-2 1-6 15,2 1 4-15,-1-2 0 0,-3-9 1 0,5 20 0 16,1-13 2-16,-5 6-2 0,1-6-5 0,-2-7 1 15,6 18-1-15,-5-11 4 0,-1-7-4 0,5 11 1 16,-1-3 0-16,-4-8-6 0,3 13 1 0,-3-13 3 16,1 11-5-16,-1-11 2 0,5 9-3 0,-5-9 6 15,0 0-2-15,0 0-2 0,0 0 5 0,0 0-1 16,-7 14 2-16,7-14 1 0,-11 4 10 0,11-4-8 16,-15 4 1-16,15-4-2 0,-16 0-3 0,16 0-3 15,-18-4 5-15,6 0 3 0,12 4-8 0,-21-1 1 16,9-1 4-16,12 2-3 0,-16-4-8 0,4 2 7 0,1-2 0 15,11 4 4-15,-21-15-12 0,13 11 3 0,0-2-2 16,-1 0-15-16,9 6-19 0,-18-16-26 16,12 10-25-16,-1-2-34 0,-4-4-32 0,4 5-41 15,1-1-51-15,1-6-47 0,1 1-272 0,0-3-602 0,2-2 267 16</inkml:trace>
  <inkml:trace contextRef="#ctx0" brushRef="#br0" timeOffset="110866.042">3518 5152 171 0,'5'-10'313'0,"-5"-8"-18"0,1 6-21 16,0-1-9-16,-1 13-13 0,6-18-8 0,-6 8-26 15,0 10-20-15,3-13-7 0,-3 13-33 0,3-11-13 16,-3 11-3-16,0 0-32 0,0 0-17 16,2-10-6-16,-2 10-12 0,0 0-7 0,0 0-6 0,0 0-13 15,0 0-16-15,0 0-24 0,0 0-29 0,0 0-27 16,-8 42-43-16,5-28-29 0,-1 3-44 0,3-3-49 16,-4 4-256-16,2-5-505 0,0 4 225 0</inkml:trace>
  <inkml:trace contextRef="#ctx0" brushRef="#br0" timeOffset="111403.5179">4065 5466 271 0,'0'0'259'0,"0"0"-12"0,0 0-16 0,0 0-15 0,0 0-19 16,0 0-18-16,0 0-19 0,0 0-13 0,0 0-11 15,0 0-9-15,8 3-14 0,-8-3-4 16,0 0-7-16,19-1-3 0,-19 1-9 0,14 0-6 0,-14 0-5 16,19 0-5-16,-10 0-3 0,-9 0-5 0,19-2 0 15,-19 2-5-15,20 2 6 0,-8-2-10 0,-2 0-2 16,-10 0 7-16,24 0-13 0,-11 1-1 0,2-2 2 16,-1 2-5-16,4-1-1 0,-5-1-8 0,3 1-5 15,-5 1 3-15,4-2 1 0,-15 1-6 0,27 0 1 16,-17 1-4-16,1-1-1 0,-11 0-2 0,19-1 4 15,-9 2-3-15,-10-1-4 0,17 0 5 0,-17 0-3 16,18 3-1-16,-18-3 4 0,15 0-7 0,-8 1-1 16,-7-1-2-16,0 0-6 0,18 0-1 0,-18 0 16 15,0 0-23-15,0 0 4 0,13-1 3 0,-13 1-1 16,0 0-11-16,12-3-10 0,-12 3-12 0,0 0-13 0,0 0-15 16,0 0-12-16,0 0-5 0,0 0-22 15,0 0-22-15,0 0-31 0,0 0-28 0,-27 15-25 0,27-15-26 16,-20 6-54-16,3-6-172 0,4 4-487 0,-2-3 216 15</inkml:trace>
  <inkml:trace contextRef="#ctx0" brushRef="#br0" timeOffset="111766.0428">4067 5640 168 0,'0'0'193'16,"0"0"-10"-16,0 0-4 0,16 6-5 0,-16-6-4 15,17 0-7-15,-17 0-5 0,19-2-9 0,-8 4-6 16,-11-2-7-16,28 0-4 0,-12 0-10 0,4 0 1 16,-2 0-9-16,1-2-1 0,-1 4-5 0,0-4-7 15,1 0-5-15,0 2-3 0,2-2-6 0,-3 2-8 16,2 0 0-16,1 0-4 0,-2 0-2 0,-3-4-9 15,1 4-3-15,-7-1-6 0,8 1-4 0,-6 0-6 16,-12 0-2-16,22 0-7 0,-11 1 2 0,-11-1 7 16,22-3-17-16,-11 3 1 0,-11 0-9 0,18 2-2 15,-7-2 2-15,0 1-4 0,-11-1-3 0,16 4 1 0,-5-4 0 16,-11 0-12-16,15 2-14 0,-15-2-16 16,13 2-27-16,-13-2-27 0,0 0-35 0,12 3-39 15,-12-3-41-15,0 0-35 0,7 4-259 0,-7-4-532 16,0 0 236-16</inkml:trace>
  <inkml:trace contextRef="#ctx0" brushRef="#br0" timeOffset="114028.5688">3549 5117 64 0,'0'0'124'0,"0"0"6"0,0 0-23 15,0 0-2-15,6-11-10 0,-6 11-2 0,0 0-9 16,0 0 5-16,3-7-21 0,-3 7 16 0,0 0-4 16,0 0-9-16,0 0 4 0,0 0 0 0,0 0 0 15,0 0 1-15,3-13 1 0,-3 13 2 0,0 0 1 16,0 0-2-16,0 0 2 0,0 0-3 0,0 0 1 15,0 0-2-15,3-12-3 0,-3 12-5 0,0 0 0 16,0 0-8-16,0 0-3 0,0 0-12 0,0 0 1 16,0 0-8-16,0 0-6 0,0 0-1 0,0 0-2 15,0 0 0-15,0 0-10 0,0 0-3 0,0 0 2 16,0 0-3-16,0 0-2 0,0 0-5 0,0 0 1 16,0 0 2-16,0 0-4 0,0 0-1 0,0 0 2 15,0 0-2-15,0 0 0 0,0 0-1 0,0 0-2 0,-15 26 0 16,15-26 3-16,0 0-1 0,0 0 1 15,0 0 0-15,0 0 1 0,0 0 0 0,0 0 4 16,0 0 1-16,0 0 7 0,0 0-5 0,0 0 2 16,0 0-1-16,0 0 4 0,0 0 0 0,0 0 2 15,0 0-3-15,0 0 2 0,0 0 5 0,27-15-5 16,-27 15-2-16,0 0 2 0,0 0-3 0,6-10 0 16,-6 10-4-16,0 0 2 0,0 0-3 0,0 0 3 15,0 0-1-15,0 0-5 0,0 0 0 0,0 0-3 0,-16-17-1 16,16 17 0-16,-14-4 2 0,14 4 1 0,-15 0-3 15,15 0 0-15,-16 0-1 0,16 0-1 0,-18 1 2 16,18-1 1-16,-15 3-6 0,15-3 6 0,-13 1-6 16,13-1 2-16,-12 5-2 0,12-5 1 0,0 0-1 15,-12 4 0-15,12-4-1 0,0 0 1 0,0 0-1 16,-6 3 3-16,6-3-2 0,0 0 2 0,0 0 3 16,0 0-4-16,0 0 2 0,0 0 0 0,0 0 2 15,0 0-2-15,0 0 3 0,25 14 14 0,-25-14-20 16,14 0 4-16,-14 0 0 0,18 0-1 0,-18 0 6 15,15 0-4-15,-15 0 1 0,0 0 6 0,14-3 3 16,-14 3 0-16,0 0 5 0,12-2 2 0,-12 2-5 16,0 0 12-16,9-9-13 0,-9 9 3 0,0 0-1 15,9-5-1-15,-9 5-3 0,0 0 1 0,0 0-4 16,0 0-4-16,2-11 2 0,-2 11-4 0,0 0 1 16,0 0-3-16,0 0-1 0,0 0-13 0,0 0-6 15,0 0-24-15,0 0-27 0,0 0-32 0,0 0-45 16,0 0-61-16,0 0-44 0,0 0-227 0,0 0-515 15,-2 34 229-15</inkml:trace>
  <inkml:trace contextRef="#ctx0" brushRef="#br0" timeOffset="115399.5742">4892 5410 166 0,'0'0'245'0,"0"0"-18"0,0 0-13 15,0 0-16-15,0 0-19 0,0 0-13 0,0 0-13 16,25-19-13-16,-25 19-15 0,15-5-8 0,-6 0-9 15,0 3-7-15,-2-6-7 0,5 6-7 0,-3-3-5 0,2-1-8 16,2-3-6-16,-4 4 0 0,1-2-3 0,-2-1-3 16,1 1-8-16,1 0-4 0,-1-1-4 15,-1 1-4-15,1-1-3 0,-2 1 0 0,-4 2-7 0,3-5-1 16,-6 10-2-16,9-16-6 0,-6 11 3 0,4-5-1 16,-7 10-5-16,9-10-3 0,-6 2 1 0,-3 8 3 15,8-9-4-15,-8 9-2 0,0 0 1 0,4-8-1 16,-4 8-1-16,0 0-3 0,0 0-14 0,0 0-1 15,5-10 0-15,-5 10 0 0,0 0-1 0,0 0 2 16,0 0-3-16,0 0 1 0,0 0 2 0,0 0 0 16,0 0-3-16,0 0 0 0,0 35 3 0,0-35-2 15,-3 20 5-15,3-8-3 0,-5 3 3 0,4 0 1 16,-1 2 2-16,-1-2 2 0,2 1 0 0,-2 2 2 16,3-4-2-16,-2 3 4 0,2 1-1 0,-3-7 8 15,2 7-5-15,-2-5 3 0,3 5 1 0,0-7 2 16,0-11-1-16,0 22 2 0,3-13-1 0,-3-9 4 15,0 18 1-15,0-18 2 0,-3 16-3 0,3-16 7 16,3 14 2-16,-2-7-9 0,-1-7 2 0,0 0 2 16,3 17-4-16,-3-17-1 0,3 8 5 0,-3-8-5 0,3 10 0 15,-3-10-6-15,6 6 7 0,-6-6-4 16,0 0-4-16,8 8-1 0,-8-8 4 0,9 6-9 16,-9-6 1-16,7 8-13 0,-7-8-20 0,0 0-26 0,9 5-29 15,-9-5-43-15,0 0-41 0,5 9-45 0,-5-9-53 16,0 0-231-16,0 0-532 0,0 0 235 0</inkml:trace>
  <inkml:trace contextRef="#ctx0" brushRef="#br0" timeOffset="116909.834">5633 5562 50 0,'0'0'192'0,"0"0"-9"0,0 0-10 0,0 0-16 15,0 0-11-15,0 0-8 0,39-5-6 0,-39 5-10 0,19-1-5 16,-10-1-7-16,-9 2-8 0,27 3-7 0,-9-2-5 15,-2-1-6-15,2 3-6 0,0-2-6 0,-2-1-7 16,2 1-3-16,2-1-9 0,-4 4-5 0,3-3-2 16,1 0-3-16,-1-1-6 0,-1 3 1 0,0-2-5 15,-2 0-3-15,-2 3-1 0,-1-2-4 0,2-2-2 16,-1 0 2-16,-1 1-2 0,-1 2-5 0,-2 0 0 16,4-2 3-16,-2 0-5 0,-3 5 1 0,-9-6-2 15,19 3 4-15,-10-2 1 0,-2 3 2 0,-7-4-4 16,18 2 4-16,-3 2-3 0,-4-2 4 0,-2-1-1 15,1 3-2-15,-10-4 0 0,24 4 1 0,-12-1-2 16,-5 0-5-16,-7-3 1 0,21 1-3 0,-10 1 0 16,-2-2-1-16,-9 0 3 0,17 0 6 0,-17 0-11 15,18 0-2-15,-7 0 1 0,-11 0 4 0,13-3-4 16,-13 3 4-16,14-8-5 0,-7 6 3 0,-7 2-4 16,12-7 7-16,-12 7-5 0,7-11-5 0,1 4 2 15,-8 7-1-15,0 0-3 0,3-13 1 0,-3 13 3 16,0 0-2-16,-6-21-4 0,6 21 4 0,-6-11-1 0,6 11-3 15,-10-14-1-15,1 7 3 0,1 1-2 0,-1 2 3 16,-1-3-1-16,-4 3 9 0,-1-1-10 0,-1 0-2 16,3 1 2-16,-4 1-2 0,1 0 1 15,-1 2 1-15,2 1-2 0,-2-2 4 0,-1 2-3 0,1 0 1 16,1 2-2-16,-4-1 2 0,4-1-3 0,-3 3 1 16,5 4 0-16,-1-6 1 0,5 0-20 0,-5 3-12 15,5 0-15-15,2-1-22 0,8-3-20 0,-19 8-16 16,10-5-30-16,9-3-28 0,-11 5-47 0,11-5-175 15,-7 4-417-15,7-4 185 0</inkml:trace>
  <inkml:trace contextRef="#ctx0" brushRef="#br0" timeOffset="116256.5995">5900 5169 25 0,'0'0'191'0,"0"0"-11"16,0 0-5-16,0 0-8 0,0 0-7 0,6-10-18 15,-6 10-4-15,0 0-12 0,0 0-6 0,0 0-13 0,0 0-13 16,0 0-11-16,0 0-3 0,0 0-7 0,0 0-11 16,0 0-6-16,0 0-2 0,0 0-3 15,0 0-2-15,12 20-1 0,-11-12-1 0,-1-8 0 16,3 17 3-16,0-6-1 0,-3-1 4 0,0 0-3 15,2 1 2-15,-2 3 0 0,0 3 5 0,3-2-9 0,-3 1-4 16,0-1 6-16,1 0-5 0,-1 1-6 16,0 0 2-16,-1 2-1 0,1-5 1 0,1 3 0 0,-1-2-2 15,0 0-1-15,-1 0-2 0,2 1-5 0,-2 1 13 16,1-5-10-16,0 4-2 0,0-5 9 0,0-10-10 16,0 21-6-16,0-11-2 0,0-10 0 0,0 17 1 15,1-7 0-15,-1-10 0 0,2 19-4 0,1-11-3 16,-3-8 0-16,3 15-1 0,-3-15 3 0,0 10-3 15,0-10-2-15,4 10 0 0,-4-10-3 0,2 11-6 16,-2-11 4-16,0 0 0 0,1 11 11 0,-1-11-12 16,0 0 0-16,6 9 1 0,-6-9 0 0,6 7-6 15,-6-7 12-15,0 0-9 0,4 7-10 0,-4-7-8 16,0 0-21-16,5 6-22 0,-5-6-19 0,0 0-28 16,6 7-32-16,-6-7-33 0,0 0-35 0,0 0-59 15,0 0-189-15,0 0-487 0,0 0 216 0</inkml:trace>
  <inkml:trace contextRef="#ctx0" brushRef="#br0" timeOffset="117704.5648">7021 5417 42 0,'0'0'245'0,"0"0"-12"16,0 0-11-16,0 0-16 0,0 0-8 0,0 0-19 15,17-18-13-15,-17 18-15 0,12-10-8 0,-12 10-11 16,10-8-4-16,-4 3-9 0,-6 5-7 0,13-11-8 16,-7 4-4-16,0 0-10 0,2 0-5 0,-2 1-9 15,1-1-4-15,-1-1-4 0,0 1-7 0,-6 7-4 16,11-13-5-16,-8 8 0 0,-3 5-11 0,9-13-5 15,-9 13-1-15,7-9-4 0,-7 9-3 0,6-9 0 16,-6 9-5-16,0 0 0 0,4-6 2 0,-4 6-11 16,0 0 1-16,0 0-3 0,9-7-1 0,-9 7 4 15,0 0-10-15,0 0-1 0,0 0 0 0,0 0-4 16,0 0 2-16,0 0 0 0,0 0 3 0,0 0-6 16,0 0 3-16,-7 37-5 0,7-37 0 0,-3 17 4 15,3-5-2-15,-3 1 3 0,3 0-2 0,-3 1 4 16,0 2-3-16,0-1 0 0,6 0 12 0,-7-1-12 15,-1 3 4-15,5-2 1 0,-1 2-1 0,-2-3 1 16,3 3 0-16,0-1 5 0,0-2-4 0,0 2 6 16,0-4-5-16,-3 3 3 0,3-4 2 0,-3 1 3 15,9 1 3-15,-6-4-1 0,0-9 1 0,-3 18 4 16,3-18-8-16,3 15 3 0,-3-15 2 0,0 15 2 0,4-8-1 16,-4-7 7-16,5 11 2 0,-5-11 1 0,1 9 0 15,-1-9 3-15,9 10-12 0,-9-10 9 0,6 7-3 16,-6-7 13-16,10 5-16 0,-10-5-3 15,11 3-1-15,-11-3 0 0,13 4 12 0,-13-4-23 0,12 1-11 16,-12-1-16-16,12 1-44 0,-12-1-47 0,0 0-58 16,14 0-76-16,-14 0-102 0,0 0-193 15,0 0-582-15,7-9 258 0</inkml:trace>
  <inkml:trace contextRef="#ctx0" brushRef="#br0" timeOffset="122485.0356">8801 5375 88 0,'-11'-6'162'0,"11"6"-7"0,0 0-7 16,0 0-6-16,0 0-7 0,0 0-12 0,0 0-4 16,0 0-2-16,0 0-8 0,5-18-1 0,-5 18-3 15,0 0-7-15,0 0-4 0,0 0-4 0,0 0-5 16,0 0-7-16,0 0-3 0,0 0-6 0,0 0-8 15,-2-12-3-15,2 12-6 0,0 0-4 0,0 0-6 16,0 0-7-16,0 0-4 0,0 0-2 0,0 0-6 16,0 0-2-16,0 0 0 0,0 0-3 0,0 0 1 15,0 0-4-15,0 0 5 0,13 31 0 0,-13-31-1 16,3 16 5-16,-3-9 2 0,0-7-1 0,3 18 0 16,-1-12 3-16,1 4-3 0,-3-10 3 0,0 21-1 15,6-15 0-15,-6 6 1 0,3-4-4 0,-3-8 4 16,3 16-2-16,-3-5 1 0,0-11-1 0,7 15-2 15,-7-5 3-15,0-10-6 0,3 15 1 0,-3-15-2 16,6 9 2-16,-6-9-3 0,6 12 2 0,-4-6-2 0,-2-6-4 16,6 10 1-16,-6-10 1 0,0 0-1 15,6 9 0-15,-6-9-3 0,4 8 1 0,-4-8-5 0,0 0 3 16,0 0-1-16,0 0 0 0,3 9-3 0,-3-9 1 16,0 0 0-16,0 0-2 0,0 0 0 0,0 0 1 15,0 0 1-15,0 0-2 0,0 0 1 0,0 0 1 16,0 0-1-16,0 0 1 0,0 0 5 0,0 0 0 15,0 0 5-15,0 0 5 0,0 0 0 0,0 0-1 16,0 0-2-16,0 0 3 0,0 0-4 0,0 0-4 16,0 0 3-16,0 0-3 0,0 0-6 0,12-26 2 15,-12 26 3-15,7-17-8 0,-4 9 6 0,6-4-4 16,-1-2-3-16,-5 5-1 0,6-5-1 0,-2 0 1 16,-1 3-3-16,3 1-11 0,-1-2 1 0,-2 3 3 15,4-1-1-15,-4-1-4 0,1 1 4 0,2 0-3 16,-3 3 2-16,-1-2 2 0,4 4 1 0,-3-2 0 15,1-2 8-15,-1 1-6 0,3 0-4 0,-1 3 0 16,1 0 2-16,-9 5-1 0,13-11 1 0,-7 5 2 16,1 1 4-16,2-1-9 0,-9 6-1 0,17-8 5 15,-10 7-1-15,2-3 0 0,-9 4 0 0,20-5 2 16,-13 3 0-16,-7 2 0 0,19-1-3 0,-10-2 2 16,-9 3 0-16,17-3 12 0,-8-1-11 0,-9 4 1 0,13-1-1 15,-13 1 0-15,17 0 1 0,-17 0 0 0,10-3-1 16,-10 3 1-16,0 0-1 0,12 0 3 15,-12 0 2-15,0 0 0 0,0 0-5 0,0 0 0 0,0 0 0 16,13 0 3-16,-13 0-6 0,0 0 5 0,0 0 9 16,0 0-10-16,0 0-4 0,0 0-10 15,0 0-17-15,0 0-20 0,12 8-28 0,-12-8-25 0,0 0-35 16,0 0-44-16,0 0-39 0,0 0-246 0,-15 19-508 16,15-19 225-16</inkml:trace>
  <inkml:trace contextRef="#ctx0" brushRef="#br0" timeOffset="122975.4796">9773 5274 180 0,'0'0'186'16,"-3"-14"-15"-16,3 14-7 0,0 0-17 0,0 0-17 15,0 0 5-15,0 0-5 0,0 0 1 0,-30 14-9 0,23-8-7 16,-5-2-6-16,6 3-6 0,-5 0-4 16,5 3-2-16,0-3-6 0,-4 5-2 0,1 1-5 15,2 4 0-15,-2-4 2 0,1 3-12 0,-1-2-3 16,3-1 0-16,-1 1-4 0,1 4 8 0,6-4-7 0,-2 3-2 16,-1-3-3-16,3 0-2 0,3 1-4 0,-3-2-1 15,0 2 0-15,2-5-2 0,1 2-1 16,0-1 2-16,0-2-8 0,1 2 0 0,-2-2 1 15,2 0-12-15,2 0 5 0,-3-1-7 0,3-1-4 0,-1 2 2 16,1-3-4-16,1-1-2 0,-1 2-5 0,0-1-10 16,-6-6-17-16,13 7-26 0,-4-3-24 15,-9-4-33-15,14 5-40 0,-14-5-44 0,13 2-40 0,-13-2-61 16,20-5-198-16,-12-1-511 0,3 1 226 0</inkml:trace>
  <inkml:trace contextRef="#ctx0" brushRef="#br0" timeOffset="123480.76">10016 5547 35 0,'9'-9'200'0,"-3"3"-13"0,-6 6-19 15,7-9-4-15,-7 9-10 0,9-15-7 0,-4 8-13 16,-2 0-12-16,0-3-6 0,3 2-9 0,1 0-12 0,-1-6-6 15,-3 5-1-15,3 1-6 0,-6 8-2 16,8-20-13-16,-5 13 1 0,1-3-7 0,2 1-1 16,-6 9-4-16,6-12 3 0,-3 2-5 0,-3 10 4 15,4-12-1-15,-4 12 0 0,5-10 0 0,-5 10-5 16,0 0-3-16,1-9-4 0,-1 9-4 0,0 0-5 16,0 0-4-16,0 0-3 0,3-11-6 0,-3 11-2 15,0 0-4-15,0 0-3 0,0 0-2 0,0 0 2 0,0 0-5 16,0 0 2-16,0 0 2 0,-4 38-4 0,4-38 2 15,-2 17 6-15,2-6-2 0,0 3 4 0,-3-1 1 16,2 0 8-16,1 2-5 0,1-1 9 0,2 0-7 16,-3 0 24-16,2-3-19 0,-1 0 4 0,-1 0-3 15,3 2 0-15,-3-2-2 0,3-1-3 0,-3-10 1 16,6 17-2-16,-4-7-2 0,-2-10 2 0,6 14-3 16,-6-7 1-16,0-7 0 0,6 13-3 0,-6-13-4 15,3 11-4-15,-3-11 6 0,4 7-2 0,-4-7-1 16,0 0-3-16,6 10 8 0,-6-10-10 0,0 0 0 15,3 8-7-15,-3-8-21 0,0 0-16 0,0 0-26 16,0 0-24-16,3 8-24 0,-3-8-30 0,0 0-47 16,0 0-59-16,0 0-243 0,0 0-527 0,0 0 234 15</inkml:trace>
  <inkml:trace contextRef="#ctx0" brushRef="#br0" timeOffset="123994.6656">10284 5106 121 0,'0'0'145'0,"0"0"-11"16,0 0-9-16,17 0-1 0,-17 0 0 0,13 0-11 0,-13 0-6 15,15 5-1-15,-15-5-6 0,15 6-13 16,-6 0 3-16,1-1-5 0,-1 2-3 0,3 1-1 16,-1 3-8-16,-2 0-2 0,1 0 5 0,1 0-4 0,-2 3-4 15,3 0-2-15,-2 0 0 0,-1 2-1 0,1-3-2 16,-2 5 0-16,4-3-5 0,-5 3 2 0,2 0-3 15,-1-1-3-15,1 1 0 0,-5 2-3 0,5-2 0 16,-6-1-3-16,3 3-1 0,-2-4-4 0,-1 3-1 16,-1-1-1-16,-1-4-5 0,2 3-1 0,2-2 2 15,-5 5-6-15,-5-4 0 0,5-1-2 0,0-2 0 16,-3 3-2-16,2-3-2 0,-1-2 0 0,-4 3-3 16,5-6 0-16,-5 1-5 0,6-9 4 0,-3 18 0 15,-2-10-2-15,0-2 0 0,5-6 5 0,-9 14-8 16,9-14 3-16,-6 7 3 0,-2 0-5 0,8-7 0 15,-6 6-5-15,6-6 6 0,-7 8-4 0,7-8 0 16,0 0 0-16,0 0 0 0,0 0-4 0,0 0 4 16,-12 1-1-16,12-1-4 0,0 0 4 15,0 0-3-15,0 0-13 0,0 0-13 0,0 0-17 0,0 0-16 16,0 0-33-16,0 0-28 0,0 0-30 0,0 0-38 16,9-31-33-16,1 26-258 0,-4-1-506 0,11-1 224 15</inkml:trace>
  <inkml:trace contextRef="#ctx0" brushRef="#br0" timeOffset="124727.4128">11100 5435 128 0,'0'0'170'16,"0"0"-7"-16,0 0-8 0,0 0-8 0,0 0-9 16,-9-8-12-16,9 8-7 0,0 0 7 0,0 0-11 15,0 0-8-15,0 0-5 0,0 0-12 0,0 0-5 16,0 0-4-16,0 0-4 0,0 0-5 0,0 0-4 16,33-5 0-16,-33 5-3 0,17 0-1 0,-17 0-1 0,19-2-4 15,-4 2-6-15,3 0 1 0,-3 0-1 16,1 0-3-16,0 0 0 0,-2-3-6 0,5 3-1 15,-2 0 0-15,1 0-5 0,1 0 1 0,-1 0-5 0,1 0 0 16,1 0-1-16,-5-4 1 0,4 3-4 16,-3 1-1-16,1-1-3 0,-2 1-1 0,3-1-1 15,-5 1 1-15,2 0-2 0,-3-3 8 0,-12 3-9 16,19-1 5-16,-19 1-8 0,17-3 2 0,-17 3-5 0,16-2 4 16,-16 2-4-16,9-1-4 0,-9 1 2 0,0 0-3 15,13-1-2-15,-13 1 0 0,0 0-4 0,0 0 0 16,0 0 4-16,0 0-6 0,15-3 3 15,-15 3-6-15,0 0 5 0,0 0-1 0,0 0-3 0,0 0 0 16,0 0-2-16,0 0-9 0,0 0-9 0,0 0-11 16,0 0-14-16,0 0-13 0,0 0-16 0,0 0-23 15,0 0-23-15,0 0-37 0,0 0-16 0,0 0-37 16,-30 16-200-16,30-16-443 0,-17 1 196 0</inkml:trace>
  <inkml:trace contextRef="#ctx0" brushRef="#br0" timeOffset="125106.2311">11234 5629 80 0,'0'0'187'0,"11"1"-7"0,-11-1-2 0,0 0-11 16,16 0-4-16,-16 0-7 0,18-1-14 0,-7 1 1 15,-11 0-6-15,22-2-7 0,-10 1-7 0,-2-2-4 0,-10 3-8 16,27-3-6-16,-13 3-5 0,2-2-3 16,0 0-11-16,2 2-1 0,-3-1-5 0,3 1-2 15,2 0-8-15,-4 0-1 0,2-3-9 0,0 2-2 16,1 2-9-16,-4 2 2 0,1-6-6 0,1 2-8 0,-4 2-4 15,2-1 0-15,-3 0-5 0,-12 0-4 0,21 0-1 16,-9 0 6-16,0 3-12 0,-12-3 0 16,18 1-1-16,-6 1-7 0,-12-2-5 0,19 2-20 15,-11 0-25-15,-8-2-27 0,13 4-29 0,-13-4-30 0,10 3-44 16,-10-3-37-16,0 0-225 0,0 0-467 0,0 0 207 16</inkml:trace>
  <inkml:trace contextRef="#ctx0" brushRef="#br0" timeOffset="127148.5411">12296 5399 199 0,'0'0'180'0,"0"0"-14"0,0 0-11 16,0 0-14-16,14 12-8 0,-14-12-1 0,4 13-11 15,-4-13-9-15,6 17-5 0,-4-10-4 0,-1 4-1 16,-1 3-8-16,5-3-4 0,-5 0-2 0,1 2-9 16,4 0 1-16,-2-3-6 0,-3 2-3 0,3-1-4 15,-2-2-8-15,-1-9 1 0,5 17 1 0,-4-10-6 16,2 2-4-16,-3-9-2 0,0 13-4 0,0-13-4 0,4 9 1 15,-4-9-6-15,5 9-2 0,-5-9-4 16,0 0-1-16,1 9 0 0,-1-9-2 0,0 0-5 16,0 0 5-16,5 10-1 0,-5-10 6 0,0 0 6 15,0 0-6-15,0 0-1 0,0 0-5 0,0 0 9 0,0 0-10 16,22-17-5-16,-16 11-2 0,3-1 1 0,-1-5-3 16,-2 4-2-16,6-3 0 0,-2-1-4 0,-1 0 4 15,0 1-2-15,-3-3 2 0,4 3-9 0,-2-3 1 16,-1-1-3-16,1 3 5 0,-1 0-5 0,-1 2 2 15,2-4-4-15,-4 8-1 0,2-3 4 0,0 0-5 16,0 2 1-16,-6 7 4 0,10-14-6 0,-5 10 1 16,-5 4 1-16,7-11 1 0,-7 11 1 0,8-6-4 15,-8 6 1-15,0 0 1 0,6-7 1 0,-6 7 1 16,0 0-6-16,0 0-1 0,0 0 1 0,0 0 3 16,0 0-3-16,10-5-2 0,-10 5 3 0,0 0 0 15,0 0-1-15,9 16 4 0,-9-16-1 0,8 10-4 16,-7-3 3-16,4 2 0 0,-1-1-2 0,-1 2 4 15,-3-10-1-15,6 18-2 0,-2-9 3 0,-2 2 3 16,2-3-3-16,-1 0 7 0,3 7-6 0,-4-7 3 0,4 1 1 16,0 1 11-16,0 0-10 0,-3 0-2 15,3-3 7-15,3-3 0 0,-6 6 9 0,3-4-14 16,-6-6 4-16,9 12 1 0,-1-8 1 0,-8-4 11 16,9 11-11-16,-3-6 0 0,-6-5 2 0,12 6 0 0,-12-6-5 15,11 5 0-15,-5-1-2 0,-6-4 2 0,13 3 3 16,-13-3 12-16,12 4-17 0,-12-4 2 15,12 0 2-15,-12 0-2 0,0 0-2 0,16-4 4 0,-16 4-5 16,11-3 6-16,-11 3-3 0,9-11-7 0,-3 6 5 16,0-1-1-16,-6 6-2 0,9-17-1 0,0 9 0 15,-5-3-4-15,2 3 5 0,0-4-2 0,0 1-4 16,0-1 5-16,1 0-3 0,-1 4 2 0,0-1 0 16,-3-4-4-16,3 5 2 0,-1-2 10 0,-5 10-12 15,9-11 13-15,-6 4-14 0,3-1 1 0,-6 8 3 16,3-11-3-16,-3 11-2 0,6-5 0 0,-6 5 1 15,0 0-1-15,6-10-3 0,-6 10 1 0,0 0-3 16,0 0-3-16,0 0 5 0,0 0-1 0,0 0 1 16,0 0 3-16,0 0-3 0,0 0 1 0,13 19 1 15,-13-19 6-15,3 15-7 0,-3-8 3 0,4 4-2 16,-2-1 2-16,2 0-7 0,-2 1 9 0,2-1 1 16,-1-2 5-16,5 5-5 0,-4-4 3 0,2 2 0 15,-1-5 2-15,-2 3-1 0,3-2 4 0,1 2-1 0,1-3 3 16,-2 0 1-16,0-1 0 0,2 2 0 15,-8-7-5-15,17 7 3 0,-10-5 2 0,1 2 1 16,4-1-4-16,-12-3 1 0,19 0 1 0,-10 0 3 16,-9 0-3-16,24-1-4 0,-14-1-1 0,2-3-1 15,3 0 0-15,0-3 5 0,0 4 8 0,0-3-17 16,0 0 1-16,1-3 2 0,-1 3 0 0,-1-2-2 16,1 4-1-16,-4-1 3 0,1-4 7 0,-4 7-6 15,2-1-3-15,-10 4 1 0,15-8-8 0,-7 5 6 0,-8 3-3 16,12-4 1-16,-12 4-8 0,0 0 6 0,12-5 0 15,-12 5-2-15,0 0-1 0,0 0-2 16,0 0 6-16,17 8-2 0,-11-4 2 0,-6-4 0 0,11 8-2 16,-5-2 2-16,-6-6 3 0,9 7 1 0,-3-1-5 15,-6-6 6-15,9 11 0 0,-3-4-3 0,1-2 1 16,4 1 2-16,-6-1-2 0,-5-5 6 0,15 8-3 16,-7-7-1-16,2 5-1 0,-10-6 0 0,17 4 13 15,-1-4-10-15,-5 7-6 0,0-6 2 0,1-1 0 16,5 0 2-16,-4-1 2 0,5-2 0 0,0-1 1 15,-2 2-1-15,-2-2 2 0,-1-1-2 0,4-1-1 16,-4-1 1-16,-2-2-2 0,-1 0 1 0,3-2 0 16,-1 0-9-16,-4 2 15 0,-2-1-14 0,0 1-2 15,1-3-1-15,-4 2 3 0,0-3 0 0,-3 13-6 16,0-19 4-16,0 19 0 0,-6-18-2 0,3 8 2 16,-1 5 1-16,4 5-2 0,-12-12 1 0,1 8 1 15,2-1 0-15,9 5-1 0,-23-5 2 0,14 5-3 16,9 0 1-16,-23 0 3 0,5 2 1 0,5-1 10 15,-2 5-13-15,-1-1 2 0,2 1-1 0,2-1 12 0,3 1-11 16,2 1-5-16,-1 0 3 0,-2-1-2 16,1 2 3-16,3-1 2 0,0 0 1 0,6-7-2 0,-7 14 4 15,1-8 0-15,0-1-3 0,6-5 13 16,-6 16-11-16,6-16 2 0,-2 8-2 0,2-8 4 16,0 0 0-16,6 15-4 0,-6-15 2 0,9 4 1 0,-9-4 4 15,17 5-6-15,-7-1 0 0,2-4 5 16,0 2-4-16,0 1 8 0,-12-3-7 0,30-5-1 0,-13 1 6 15,-2 3-2-15,0-4 2 0,3 0-5 0,0-1 1 16,-1-2-4-16,2 1 0 0,-3 2 6 0,-1 0-6 16,0-4-1-16,-1 2 4 0,-1 2 1 0,-3-2-2 15,-2 4 2-15,-8 3-3 0,12-7 2 0,-12 7-2 16,13-4 3-16,-13 4-4 0,8-5-3 0,-8 5 1 16,0 0-2-16,12-2 0 0,-12 2 5 0,0 0-5 15,0 0-1-15,15 7 2 0,-15-7 4 0,5 9-3 16,-5-9-1-16,11 9 5 0,-7-3 0 0,-4-6 2 15,12 9 2-15,-9-3-1 0,3 1 13 0,-6-7-10 16,12 11 1-16,-4-4 7 0,-1-1-5 0,-1-1-6 16,-6-5 4-16,15 8 3 0,-6-3-5 0,-2 0 5 15,-7-5-4-15,15 5-1 0,-4-4 0 0,-11-1 17 16,15 2-13-16,-6-1-6 0,-9-1 15 0,19-3-14 16,-7-1-6-16,-12 4 9 0,18-5-4 0,-11-1-2 15,4-1 0-15,-1 1-1 0,2-2 0 0,-1-2-4 0,0 3-6 16,1-3 14-16,0 0-14 0,-3 0 4 15,5 0 1-15,-7 4 14 0,1 1-15 0,1 0-4 16,-2-2 1-16,-7 7 1 0,13-11 4 0,-7 8-2 16,-6 3-1-16,8-6 0 0,-8 6-3 0,7-5 0 0,-7 5 0 15,0 0 3-15,14-5-1 0,-14 5-1 0,0 0 0 16,19 5 3-16,-11 0-1 0,-8-5 9 0,13 6-8 16,-1 3-3-16,0-2 7 0,1 2 8 0,1 1 2 15,-1 2 3-15,2-2 2 0,6 6 7 0,0-5 7 16,-2 3-2-16,8-2 12 0,-2 2-8 0,2-1-5 15,8 5 1-15,-12-9-9 0,-2 5 7 0,3-6 0 16,-3 1 2-16,3 1-1 0,-6-3-8 0,-3-3-1 16,-2 3 1-16,4-3-1 0,-6-4-1 15,-2 7 2-15,0-5-3 0,2-1-1 0,-11-1 0 0,13 4-3 16,-13-4-11-16,15 3-9 0,-15-3-6 0,11 1-20 16,-11-1-21-16,0 0-10 0,0 0-29 0,13-8-23 15,-13 8-37-15,0 0-27 0,0 0-35 0,0 0-29 16,-25-25-272-16,17 16-562 0,-2-2 249 0</inkml:trace>
  <inkml:trace contextRef="#ctx0" brushRef="#br0" timeOffset="127421.5952">14782 5308 50 0,'0'0'200'0,"0"0"-4"0,0 0-5 0,-26 25-8 16,18-18-3-16,-2 4-4 0,1 0-10 0,-5 3-7 0,2-1-12 16,0 1-5-16,2 0-9 0,-3 0-11 15,2 0-6-15,-4 3-5 0,2-3-9 0,1 0-7 16,0 3-6-16,3-3-9 0,-3 1-8 0,3-1-5 0,-1-1-5 16,1-2-7-16,-2 2-4 0,4-1-6 0,-1-6-1 15,1 4-8-15,1-2 2 0,-1 0-12 0,1 1-7 16,0-3-32-16,-2 2-30 0,8-8-45 15,-12 10-41-15,5-3-43 0,7-7-63 0,-9 7-178 0,9-7-446 16,0 0 198-16</inkml:trace>
  <inkml:trace contextRef="#ctx0" brushRef="#br0" timeOffset="129000.3424">15434 4870 136 0,'0'0'184'0,"0"0"-5"16,0 0-21-16,9-4-4 0,-9 4-11 0,0 0-15 15,0 0-4-15,0 0-4 0,9-7-2 0,-9 7-5 16,0 0-1-16,0 0-6 0,0 0 0 0,0 0-7 16,6-9-3-16,-6 9-10 0,0 0 4 0,0 0-10 15,0 0-5-15,0 0-13 0,0 0-3 0,0 0-12 16,0 0 1-16,0 0-6 0,0 0-4 0,-27-5-9 15,27 5 1-15,-19 1-5 0,19-1-3 0,-18 2 0 16,18-2-5-16,-19 3-2 0,10-2-1 0,0 5 0 16,9-6-4-16,-17 8 0 0,8-5 0 0,2 0-1 15,7-3-3-15,-12 10 0 0,4-5 0 0,8-5-2 0,-10 11 0 16,10-11 0-16,-7 13 0 0,4-10 1 16,3-3 0-16,-6 11-2 0,6-11 2 0,-5 11-4 15,5-11-1-15,0 17 1 0,0-17-4 0,2 10 6 16,-2-10-3-16,4 14 9 0,-4-14-8 0,8 14 0 0,-2-9 2 15,-1 1 0-15,-5-6 0 0,12 11-2 16,-3-2 2-16,-1-5-4 0,2 3 3 0,-4-1-2 16,3-2 1-16,0 1 3 0,2-2-2 0,-2 4-1 15,-2-1 0-15,-7-6 0 0,16 5-2 0,-10 0 0 0,-6-5 0 16,11 5 0-16,-11-5 1 0,9 3-2 0,-9-3 1 16,4 8-2-16,-4-8 4 0,0 0-1 0,3 10 1 15,-3-10-2-15,0 0 4 0,0 0-1 0,-10 13 2 16,10-13-1-16,-11 10 1 0,2-5 0 0,-1-2 1 15,-1 1-1-15,11-4 3 0,-19 7-2 0,6-2-1 16,2-2-3-16,1 1 4 0,1 1 0 0,-3-1-2 16,12-4-1-16,-15 7 4 0,6-5-5 0,9-2-2 15,-10 4 1-15,10-4 1 0,-11 9 1 0,11-9 4 16,-7 7-6-16,7-7 0 0,0 0 3 0,-8 8-4 16,8-8 1-16,0 0 0 0,0 0 4 0,-4 8-1 15,4-8-2-15,0 0 3 0,0 0-1 0,12 15 2 16,-12-15-4-16,12 8 6 0,-6-5-6 0,-6-3 4 15,13 9-5-15,-6-6 3 0,2 0-2 0,2-2 1 16,-4 5-2-16,1-1-2 0,-8-5 0 0,15 6 0 16,-6 1-1-16,-2-4 2 0,1 1 1 0,-8-4-1 15,13 11 1-15,-7-5 0 0,1-1 1 0,1 4-3 16,-2-3-1-16,1 3 4 0,-1 1-2 0,-1-3 1 16,-1 6-1-16,2 0 8 0,-1-2-5 0,1 3-1 0,-3 2 7 15,1-3-8-15,2 1 1 0,-4 1 7 16,-2 1 2-16,4-1 3 0,-3 0 1 0,4 1 0 0,-4-1-1 15,-1 1 2-15,3-5-1 0,0 4-1 16,-1-6-1-16,-1-1 2 0,-1-8-1 0,0 20 1 0,5-11-4 16,-5-9 2-16,3 13 3 0,0-4-4 0,-3-9-1 15,7 11-2-15,-4-5 4 0,-3-6-3 0,9 11-2 16,-9-11-11-16,8 9-20 0,-2-4-32 0,-6-5-48 16,9 9-50-16,-2-8-58 0,-7-1-261 0,0 0-513 15,16 0 226-15</inkml:trace>
  <inkml:trace contextRef="#ctx0" brushRef="#br0" timeOffset="129430.3446">15874 5371 135 0,'0'0'256'0,"-6"-7"-13"0,6 7-16 15,0 0-18-15,0 0-20 0,0 0-7 0,0 0-22 16,0 0-11-16,0 0-12 0,0 0-6 0,29-2-10 0,-29 2-7 16,20 0-10-16,-20 0-8 0,26 2 2 15,-11-2-11-15,1 0-9 0,0 1-2 0,4 2-9 16,-1-6-5-16,7 7-3 0,-6-4 1 0,0-1-16 16,1 1 0-16,-2 0-7 0,-1 0-6 0,-2 1 1 0,2-1-6 15,-3 0 1-15,-1-1-2 0,-1 1-6 0,-13 0-5 16,19-3-16-16,-19 3-12 0,15-1-24 15,-15 1-25-15,11-2-44 0,-11 2-40 0,12-5-47 0,-12 5-77 16,7-8-147-16,-7 8-451 0,9-10 200 0</inkml:trace>
  <inkml:trace contextRef="#ctx0" brushRef="#br0" timeOffset="130404.1031">16644 5170 23 0,'0'0'250'0,"0"0"-29"0,0 0-21 16,0 0-22-16,0 0-14 0,0 0-19 0,0 0-9 16,7 13-13-16,-7-13-9 0,0 13-12 0,0-13-4 15,2 11-5-15,-2-11-3 0,4 14-4 0,-2-6-2 16,-2-8-3-16,6 14-4 0,0-8 4 0,-3 1-3 15,-3-7 6-15,10 11-6 0,-3-4-4 0,1-4-1 16,1 4-8-16,1-4 0 0,-1 2-2 0,5-1-8 16,-2-2-4-16,5 2-2 0,-2-4-4 0,3 1 0 15,-4 1-5-15,1-4-3 0,0 2-4 0,1 0-3 16,-3-1-2-16,2-1-3 0,-3-3-5 0,-3-1 4 16,6 1-4-16,0 1-5 0,-5-6 2 0,1 1 0 15,-2 4 2-15,-2-2-4 0,4-3-4 0,-5 5 1 16,0-4-1-16,-2 2 7 0,1-4-11 0,-1 1 2 0,-4 10-1 15,3-18-6-15,-1 12 0 0,-2 6-1 0,0-19 1 16,3 10 1-16,-3 9-8 0,-11-14 4 16,4 7 1-16,-1 0 4 0,1 1-4 0,-7-2-3 0,-2 4 4 15,1-2-1-15,2 3 0 0,-2-2-3 0,1 2 1 16,-2 1 1-16,2 1-2 0,-1-3-3 0,15 4 3 16,-26 4 0-16,14-3 0 0,1 0 2 0,11-1-2 15,-19 5-1-15,8-1 5 0,2-1-2 0,9-3-2 16,-16 8 3-16,12 1-3 0,-2-3 3 0,6-6-5 15,-9 14-4-15,9-14-16 0,-2 15-2 0,1-6-12 16,1-9-8-16,6 16-12 0,-3-9-9 0,6 1-12 16,-5-1-8-16,7 1-8 0,2-1-4 0,-1-2 2 15,1 1-1-15,2-1 10 0,0-1 2 0,3 0 6 16,-3-1 11-16,-2 1 8 0,4-3 1 0,-2-1-3 16,0 0 15-16,-3 0 12 0,-12 0 14 0,19-4 11 15,-7 3 18-15,-12 1 3 0,18-2 19 0,-9-1 6 16,-9 3 10-16,15-2 10 0,-8-2 7 0,-7 4 3 15,0 0 0-15,13-2-3 0,-13 2-2 0,0 0-8 16,0 0 2-16,0 0-13 0,14 0-8 0,-14 0 1 16,0 0-7-16,0 0-1 0,6 10-2 0,-6-10-1 15,0 0-3-15,6 8 0 0,-6-8-1 0,4 10-2 16,-4-10 3-16,8 7 5 0,-8-7 2 0,6 10 0 16,1-3 4-16,-1 1 4 0,2-5-3 0,-1 2 8 0,2 1-5 15,3-3-3-15,-2-1 0 0,5 1-4 16,0-1-1-16,0 0-4 0,2-1 1 0,-1 0-3 0,0-1 0 15,4 0-2-15,-5 3-2 0,3-6 0 0,-4 2-3 16,0-4-1-16,1 2 1 0,-3-2-7 0,-3-1 6 16,4-2-4-16,-2 3 4 0,-6-4-5 0,4 2 1 15,-1-3-4-15,1 3 1 0,-6-4 0 16,1 2 0-16,2-6-2 0,-4 7-2 0,-1-7 3 0,-1 6-3 16,0 9 1-16,-1-26-7 0,-4 17 5 0,4-2 0 15,-5 2 0-15,3-1 1 0,-3 0-2 0,-2 1 3 16,-1-3 0-16,1 3-3 0,-3 4 3 0,2-2-1 15,2 2-2-15,-5 1-2 0,-2-2 1 0,-1 2-1 16,2 3-3-16,-3-1 4 0,16 2-2 0,-23-4 4 16,8 4-4-16,-1 2 0 0,1 2 4 0,2-4-2 15,1 4-3-15,-3 0 1 0,3-1 1 0,-2 1 6 16,2 3-4-16,-1 0-1 0,4-4-11 0,-1 5-4 16,1-2-5-16,1-1-13 0,-2 0-11 0,2 3-23 15,1-3-17-15,-1 0-22 0,8-5-17 0,-12 15-24 16,12-15-31-16,-5 11-47 0,2-5-183 0,3-6-443 15,0 0 196-15</inkml:trace>
  <inkml:trace contextRef="#ctx0" brushRef="#br0" timeOffset="132662.3731">17722 5270 50 0,'0'0'178'0,"0"0"-7"0,0 0-7 0,0 0-9 15,0 0-3-15,0 0-9 0,0 0-5 0,0 0-8 16,0 0-6-16,0 0-12 0,0 0-2 0,0 0-11 16,0 0-7-16,0 0-4 0,0 0-9 0,0 0-3 15,0 0-3-15,7-5-3 0,-7 5-6 0,0 0 5 16,0 0-5-16,0 0-7 0,0 0 2 0,0 0-2 0,0 0 4 16,0 0-5-16,0 0 0 0,0 0-5 0,0 0-3 15,0 0-5-15,0 0 3 0,0 0-6 16,0 0-1-16,0 0-4 0,0 0-4 0,0 0 8 15,14-2-10-15,-14 2-5 0,0 0-2 0,0 0-2 0,0 0-1 16,0 0-1-16,0 0-1 0,0 0-2 16,0 0-1-16,0 0 0 0,0 0-4 0,15-2 3 15,-15 2 1-15,0 0-1 0,0 0-1 0,0 0 0 0,0 0-2 16,0 0 0-16,0 0 2 0,0 0-1 0,0 0-1 16,0 0-1-16,0 0-4 0,0 0 5 0,0 0-4 15,0 0 3-15,0 0-2 0,0 0 0 0,0 0 1 16,0 0-1-16,0 0-2 0,0 0-2 0,0 0 5 15,0 0-3-15,0 0 2 0,0 0-1 0,0 0 1 16,0 0 0-16,0 0 0 0,0 0 0 0,0 0 2 16,0 0-2-16,0 0 7 0,0 0-4 0,0 0 0 15,0 0 12-15,0 0-8 0,0 0 0 0,0 0 6 16,0 0-9-16,0 0 4 0,13 4 3 0,-13-4 0 16,0 0-4-16,0 0 3 0,0 0-1 0,0 0 3 15,0 0 1-15,0 0 1 0,0 0 1 0,0 0-2 16,0 0 2-16,0 0-3 0,0 0 1 0,9 2 0 15,-9-2-1-15,0 0-1 0,0 0 6 0,0 0-2 16,0 0-3-16,0 0-5 0,0 0 15 0,0 0-18 16,0 0-4-16,0 0 11 0,0 0-4 0,0 0-2 15,0 0-5-15,0 0-3 0,0 0 23 0,0 0-23 16,0 0-8-16,0 0 9 0,0 0-1 0,0 0-1 16,0 0 0-16,0 0 17 0,0 0-15 0,0 0-3 15,0 0 2-15,0 0-3 0,0 0 1 0,0 0-7 0,0 0 4 16,0 0-2-16,0 0 6 0,0 0-1 15,0 0 2-15,0 0-1 0,0 0-5 0,0 0-2 16,0 0 4-16,0 0 2 0,0 0 1 0,0 0 1 0,0 0-2 16,0 0-7-16,0 0 7 0,0 0-1 0,0 0 17 15,0 0-15-15,0 0-2 0,0 0-5 0,0 0 1 16,0 0 4-16,0 0 2 0,0 0-6 0,0 0 1 16,0 0 4-16,0 0 5 0,0 0-1 0,0 0 1 15,0 0-6-15,0 0 2 0,0 0-5 0,0 0 7 16,0 0-1-16,0 0 4 0,0 0-5 15,0 0 2-15,0 0-1 0,0 0-1 0,0 0 16 0,0 0-18 16,0 0 1-16,0 0-2 0,0 0-1 0,0 0-3 16,0 0 4-16,0 0 1 0,0 0 0 0,0 0 2 15,0 0-12-15,0 0 15 0,0 0 1 0,0 0-7 16,0 0 0-16,0 0 2 0,0 0 6 0,0 0-5 16,0 0-3-16,0 0 6 0,0 0-8 0,0 0 6 15,0 0-1-15,0 0 0 0,0 0 6 0,0 0-8 16,0 0-1-16,0 0 4 0,0 0-4 0,0 0 3 15,0 0-3-15,0 0 3 0,0 0-2 0,0 0 5 16,0 0-6-16,0 0 2 0,0 0-5 0,0 0 5 16,0 0-2-16,0 0-1 0,0 0 0 0,0 0 1 15,0 0-3-15,0 0 11 0,0 0-8 0,0 0 3 16,0 0 3-16,0 0-5 0,0 0 1 0,0 0-1 16,0 0 2-16,0 0-3 0,0 0 7 0,0 0 3 15,0 0-9-15,0 0 7 0,0 0 0 0,0 0-4 0,0 0 9 16,0 0-4-16,0 0-1 0,0 0-6 0,0 0 4 15,0 0 3-15,0 0 0 0,0 0 1 16,0 0-10-16,0 0 6 0,0 0-5 0,0 0 10 16,0 0-17-16,0 0 15 0,0 0 4 0,0 0-3 0,0 0-8 15,0 0 8-15,0 0-5 0,0 0 4 0,0 0-2 16,0 0 2-16,0 0-1 0,0 0 4 0,0 0-5 16,0 0 5-16,0 0 0 0,0 0 0 0,0 0 6 15,0 0-3-15,0 0-5 0,0 0-1 0,0 0 7 16,0 0-8-16,0 0 7 0,0 0-1 0,0 0 7 15,0 0-7-15,0 0 0 0,0 0-7 0,0 0-2 16,0 0 5-16,0 0 8 0,0 0-9 0,0 0-6 16,0 0 4-16,0 0 0 0,0 0-4 0,0 0 7 15,0 0-13-15,0 0 6 0,0 0-12 0,0 0 15 16,0 0-6-16,0 0 5 0,0 0 2 0,0 0 1 0,0 0-6 16,0 0 9-16,0 0-6 0,0 0 0 15,0 0-3-15,0 0-2 0,0 0 5 0,0 0-2 16,0 0-1-16,0 0 2 0,0 0 1 0,0 0 0 15,0 0 0-15,0 0 1 0,0 0-1 0,0 0-3 0,0 0 1 16,0 0 0-16,0 0-3 0,0 0 2 0,0 0 2 16,0 0-2-16,0 0-2 0,0 0-1 15,0 0-1-15,0 0 5 0,0 0 2 0,0 0-6 0,0 0 3 16,0 0 1-16,0 0-3 0,0 0 1 0,0 0 4 16,0 0-3-16,0 0 1 0,0 0-3 0,0 0 5 15,0 0-2-15,0 0 1 0,0 0-2 0,0 0 1 16,0 0 5-16,0 0-1 0,0 0-3 0,0 0-1 15,0 0 1-15,0 0-2 0,0 0-2 0,0 0 4 16,0 0 2-16,0 0-1 0,0 0-3 0,0 0 3 16,0 0 1-16,0 0-3 0,0 0-3 0,0 0 7 15,0 0-4-15,0 0-3 0,0 0 1 0,0 0 5 16,0 0-6-16,0 0 0 0,0 0 1 0,0 0-2 16,0 0 4-16,0 0 1 0,0 0 1 0,0 0-2 15,0 0 0-15,0 0 3 0,0 0-3 0,0 0 1 16,0 0-2-16,0 0 3 0,0 0 1 0,0 0 3 15,0 0-1-15,0 0-3 0,0 0-4 0,0 0 5 0,0 0 2 16,0 0-3-16,0 0 0 0,0 0 2 0,0 0 0 16,0 0 4-16,0 0-6 0,0 0 3 15,0 0 2-15,0 0 5 0,0 0-12 0,0 0 1 16,0 0-2-16,0 0 5 0,0 0-1 0,0 0-3 0,0 0 1 16,0 0 10-16,0 0-14 0,0 0 3 0,0 0 2 15,0 0-2-15,0 0 1 0,0 0 3 0,0 0-4 16,0 0 0-16,0 0 0 0,0 0 0 0,0 0 0 15,0 0 0-15,0 0-1 0,0 0 1 0,0 0-3 16,0 0 3-16,0 0-4 0,0 0 5 0,0 0-4 16,0 0-1-16,0 0 5 0,0 0-1 0,0 0-2 15,0 0 0-15,0 0 2 0,0 0-3 0,0 0 3 16,0 0-1-16,0 0 0 0,0 0 1 0,0 0-4 16,0 0 4-16,0 0-2 0,0 0-1 0,0 0-1 15,0 0 0-15,0 0 1 0,0 0 0 0,0 0 0 16,0 0 1-16,0 0 1 0,0 0-4 0,0 0-1 15,0 0-3-15,0 0 6 0,0 0-5 0,0 0 4 16,0 0-7-16,0 0 2 0,0 0-3 0,0 0 5 0,0 0 1 16,9 6 0-16,-9-6 1 0,0 0-3 0,5 8 2 15,-5-8 6-15,0 0-8 0,4 14 2 16,-4-14 3-16,3 12-6 0,-1-7 4 0,-2-5-2 16,0 19 4-16,0-19 0 0,-2 18-1 0,2-5 3 0,-3 1-16 15,-1 1-31-15,-2-3-43 0,-3 5-41 0,-5 5-37 16,-4-5-52-16,-9 11-66 0,1-4-96 15,-6-3-290-15,-6 3-727 0,8-2 322 0</inkml:trace>
  <inkml:trace contextRef="#ctx0" brushRef="#br0" timeOffset="-33096.9645">13 53 68 0,'0'0'145'0,"0"0"-8"0,0 0-1 15,0 0-9-15,0 0-8 0,0 0-5 0,0 0-12 16,0 0-6-16,0 0-5 0,0 0-7 0,0 0-5 16,0 0-9-16,0 0 0 0,0 0-11 0,0 0-1 15,0 0 3-15,0 0-4 0,0 0-1 0,0 0 0 16,-12 31-3-16,12-31 2 0,0 0-6 0,-1 9-2 16,1-9 6-16,-3 13-6 0,3-13-2 0,0 0 0 15,3 17 0-15,-6-9-1 0,3-8-3 0,3 13 0 16,-3-2-4-16,0-11 0 0,1 17-3 0,-1-17-1 15,2 18-1-15,2-5 3 0,-1-2-3 0,0 3 0 16,0-6-1-16,3 7 2 0,-1-3-4 0,1 2 0 16,1-1-1-16,-1-2-1 0,2 0 1 0,3 2-5 15,-3 2 2-15,5-8 2 0,-5 4-2 0,1-3-2 16,1-1 3-16,2 4-3 0,-1-4 0 0,-1-1 1 0,2 1-2 16,-2-2 1-16,4 2-5 0,-4-1 1 0,4-1-2 15,-2-2 0-15,3 0-5 0,1 2 3 0,-3 0-1 16,4-4-2-16,-8 1-1 0,7-2-2 15,-1 0 4-15,0 0-1 0,1 0 0 0,-1 0-2 0,2-3-1 16,1 0 0-16,-4 1-1 0,3-3-3 0,-2-1 0 16,3-1-1-16,-5 2 5 0,1-2-4 0,-6 3 1 15,6-3-2-15,1-1 3 0,-5 0-4 16,-1 0 0-16,3 0 1 0,0-1 3 0,-4 2 1 0,0-2 0 16,-3 3 3-16,5-5-4 0,-5 4 1 0,-5 7 15 15,9-13-18-15,-6 3 0 0,-3 10 1 0,7-13 0 16,-1 5 3-16,-4-2-3 0,-2 10-1 0,4-15 12 15,-2 6-12-15,-2 9 5 0,3-15-2 0,-3 15 1 16,-3-13-2-16,3 13 1 0,-6-14-3 0,6 14 6 16,-3-15-3-16,-3 7 9 0,6 8-11 0,-9-16 1 15,3 6 0-15,0 3 0 0,-2-2-1 0,-2 2 6 16,3 0-3-16,-7-2-4 0,5 2 1 0,-4-3 2 16,4 5 1-16,0-3 5 0,-5 1-7 0,2 2 5 15,4-1-4-15,-3 1-2 0,11 5 2 0,-16-9-4 16,7 5 0-16,9 4 2 0,-15-7-3 0,6 1 5 15,9 6-3-15,-14-6 1 0,14 6 0 0,-13-1-7 16,4-3 4-16,9 4-2 0,-15-6 2 0,15 6 1 16,-13-5-2-16,13 5 4 0,0 0-7 0,-15-3 4 15,15 3 0-15,-11-3 5 0,11 3-2 0,-13-1-3 16,13 1-3-16,0 0 3 0,-16 1-3 0,16-1-3 16,-12 4 3-16,12-4 0 0,-15 7-2 0,6-1 5 15,9-6-6-15,-11 7 4 0,5-1-4 0,-4-2 7 16,10-4 10-16,-15 9-14 0,8-2-4 0,-1-1 5 15,1-1-4-15,-2 0 6 0,1 2-3 0,1-3 0 0,-1 3 6 16,1-3-4-16,7-4-2 0,-11 12 3 16,2-5-5-16,9-7 7 0,-7 9-8 0,7-9 0 15,-10 9 5-15,10-9-3 0,-11 5 0 0,11-5 4 16,-6 9-2-16,6-9-9 0,-6 4-7 0,6-4-9 16,-6 10-18-16,6-10-5 0,0 0-18 0,-12 8-13 0,12-8-26 15,0 0-23-15,-6 6-31 0,6-6-31 16,0 0-13-16,0 0-57 0,0 0-159 0,0 0-452 15,0 0 199-15</inkml:trace>
  <inkml:trace contextRef="#ctx0" brushRef="#br0" timeOffset="-32538.9739">165-338 56 0,'0'0'232'0,"0"0"-1"0,0 0-12 16,0 0-5-16,0-13 5 0,0 13-11 0,0 0-11 15,0 0-17-15,0 0-15 0,0 0-10 0,0 0-18 16,0 0-12-16,0 0-8 0,0 0-14 0,0 0-15 15,0 0-3-15,0 0-12 0,0 0-3 0,0 0-11 16,0 0 1-16,0 0-10 0,0 0 0 0,0 0-7 16,20 24-2-16,-20-24-6 0,7 10 0 0,-4-6-7 15,-3-4 1-15,6 13-3 0,-6-13-3 0,6 11-3 16,-1-4-3-16,-5-7-8 0,3 14-7 0,1-10-16 16,-4-4-23-16,8 11-16 0,-8-11-15 0,6 8-16 15,-6-8-18-15,5 9-5 0,-5-9-12 0,8 2-15 16,-8-2-13-16,0 0-6 0,0 0 4 0,19-11-4 15,-11 4 9-15,-1 1 6 0,-1-1-6 0,-1-4 18 16,2-2 13-16,-1 6 40 0,-3-4 20 0,3-2 24 16,0 2 15-16,0 2 19 0,-3 0 12 0,1-1 17 15,-1 0 10-15,3 0 14 0,-6 10 6 0,5-12 15 16,-5 12 20-16,6-11-3 0,-6 11 8 0,6-9-3 16,-6 9-2-16,0 0-8 0,6-8-6 0,-6 8-8 15,0 0-8-15,0 0-9 0,0 0-6 0,0 0-3 16,0 0-6-16,13 0-2 0,-13 0-5 0,0 0-3 15,8 17 1-15,-2-8-2 0,-2-2-6 0,5 7-3 16,-6-1 0-16,4 5-2 0,-1-2-12 0,0 3-16 16,-1 3-39-16,2-2-40 0,-1 4-48 0,0-5-45 15,-1 4-230-15,-2-5-438 0,3-3 193 0</inkml:trace>
  <inkml:trace contextRef="#ctx0" brushRef="#br0" timeOffset="-31922.8827">889 221 194 0,'0'0'241'0,"0"0"-9"0,0 0-8 16,9-5-13-16,-9 5-13 0,0 0-15 0,0 0-17 15,0 0-14-15,0 0-11 0,0 0-14 0,0 0-14 16,0 0-15-16,0 0-7 0,0 0-7 0,0 0-5 16,15 11-8-16,-15-11-6 0,4 12 2 0,1-5-8 15,-4 3-5-15,5-3-4 0,-6-7 0 0,3 22-2 16,3-9-3-16,0-2-4 0,-2 5-4 0,-1-5-2 16,0 0 0-16,0 0-7 0,2-3 2 0,-5-8-5 15,3 16 0-15,0-9-5 0,-3-7 0 0,3 13-1 16,-3-13-4-16,1 10 4 0,-1-10-4 0,0 0-4 15,5 10 5-15,-5-10-1 0,0 0 7 0,0 0 9 16,0 0 2-16,0 0-4 0,0 0 2 0,0 0-5 16,0 0-4-16,19-15-2 0,-13 5 2 15,0 1-7-15,1-5 0 0,1 0-3 0,-1-6-2 0,4-5 3 0,-1 2-3 16,1 0-1-16,1 1-1 0,-8-1-3 16,7 3 0-16,1 1 3 0,-7 2-2 0,0 4 0 15,1 0-3-15,1-2 2 0,-1 4-1 0,-1 1-5 16,1-3 3-16,-5 6-1 0,-1 7 2 0,9-12-7 0,-9 12-9 15,6-10-8-15,0 6-16 0,-6 4-21 16,11-5-24-16,-11 5-29 0,9-4-32 0,-9 4-37 16,0 0-39-16,19 2-54 0,-19-2-175 0,0 0-484 15,19 4 214-15</inkml:trace>
  <inkml:trace contextRef="#ctx0" brushRef="#br0" timeOffset="-35383.5369">1051 95 56 0,'0'0'83'16,"0"0"-4"-16,0 0-10 0,0 0-25 0,0 0-12 0,0 0-27 16,0 0-67-16,0 0-66 0,0 0 29 0</inkml:trace>
  <inkml:trace contextRef="#ctx0" brushRef="#br0" timeOffset="-30353.6498">1421 179 14 0,'0'0'195'16,"2"17"-7"-16,-2-17-17 0,3 14-11 0,-2-7-10 16,-1 4-1-16,5 0-6 0,-4-2-4 0,1 2-5 15,2-1-5-15,-1 4-3 0,2-3-6 0,-4 0-8 0,3-1-6 16,-1 0-9-16,-3-10-6 0,6 17-5 0,-4-12-3 15,-2-5-10-15,6 13-3 0,-3-6-2 0,-3-7-7 16,4 11-4-16,-4-11-6 0,0 11-8 16,0-11 1-16,0 0-5 0,6 7-1 0,-6-7-6 0,0 0-2 15,6 8 3-15,-6-8-3 0,0 0-1 0,0 0-4 16,0 0-2-16,0 0-2 0,0 0 0 0,0 0-3 16,26-19 1-16,-20 12-5 0,3 0-2 15,-3-4-1-15,1-3-9 0,3 0-2 0,-2 1 0 16,1 2 3-16,0-5-7 0,0 2 1 0,3-1 0 0,-6 3 2 15,3 0 0-15,-2 0-4 0,-1 2 2 0,0-2 3 16,-2 3-3-16,4 1 1 0,-5 1-4 16,-3 7 8-16,10-13-1 0,-7 7-1 0,-3 6-1 0,8-11 0 15,-8 11-1-15,10-7 0 0,-10 7 2 0,0 0-1 16,6-7-1-16,-6 7 0 0,0 0-3 0,0 0 2 16,9-6-1-16,-9 6 2 0,0 0 4 0,0 0-3 15,14 12 2-15,-14-12 2 0,7 12-1 0,-1-5 1 16,-3 3 1-16,1-1 0 0,1 0-1 0,1 4 4 15,-2 0-3-15,1-1 3 0,4-1-1 0,-5 4-1 16,1-6 1-16,1 1 5 0,0-1-4 0,0-1 0 16,1 5 2-16,0-4 5 0,1 1 6 0,-2-3-4 15,3-1-2-15,4 1 7 0,-4-2-7 0,2 2 2 16,2-1 1-16,3 0-2 0,-1-1-1 0,3-5-2 16,2 3 1-16,-2-3-2 0,1 0-4 0,0 3 3 15,-1-6 2-15,-1 2-2 0,2-1-1 0,0-2 5 16,2 3-10-16,-4-1 5 0,-1-6-3 0,-2 6-4 15,2-3 2-15,-3-4 2 0,4-2-6 0,-4 1-3 16,1 0-1-16,-1-1-6 0,3-2 1 0,-2 1-2 16,5-3-11-16,-10 0 5 0,3 2-5 0,-3-3 4 15,-1 1 2-15,2 4 1 0,-6-2 1 0,1 0 0 16,-1 5 3-16,1-3 0 0,-5 0 2 0,0 11 1 16,1-16 1-16,1 6-2 0,-2 10 2 0,-2-13 0 15,2 13 0-15,0 0 2 0,-4-18-1 0,4 18 5 16,0 0-5-16,-8-9 2 0,8 9-1 0,0 0 0 15,-11-2 1-15,11 2 1 0,0 0 0 0,0 0 6 16,-24 11-1-16,15-1 1 0,1-4 1 0,1 3 0 0,1-1 3 16,-2 3-3-16,2 0 3 0,-1 1-2 15,1 0-1-15,-1 2 6 0,2-3 1 0,1 2-2 16,-1 0-3-16,1-1 3 0,4 6 0 0,-2-5 3 16,4 0 1-16,-2 2-1 0,4-6-1 0,1-1 5 0,-4 3-1 15,5-3 5-15,0 2 4 0,1-3-1 0,1-2 4 16,5 3-7-16,-1-1 5 0,2 0-5 15,1-3 3-15,4-4 1 0,-1 5-5 0,0-5-4 16,7 1 3-16,0-2-3 0,1 1-1 0,-10-1-4 16,7-3 1-16,-5-2-3 0,10-1 3 0,-12 2-3 0,8-5-2 15,-4 5-2-15,-6-3 4 0,3-2-5 0,1 1-2 16,0-8 3-16,1 1 1 0,-3 1-11 16,-2 2-8-16,5-3-5 0,-7 3 3 0,2-7-5 15,-1 2-6-15,0-4-3 0,1 2 5 0,-5-4-7 0,1 4 1 16,2 0 3-16,-4-3 1 0,-2 5 0 0,0-3 7 15,-3-2-1-15,1 0 4 0,-3 5 2 0,5-5 1 16,-4 7 2-16,-1-3 2 0,-2 2-4 16,1-1 6-16,1 2 4 0,-1 5 1 0,-1-4 6 15,-1 5 4-15,2 10 3 0,2-17 1 0,-2 17 3 0,-2-15 3 16,2 15-2-16,0-14 4 0,0 14-2 0,0 0-3 16,-1-10 2-16,1 10-6 0,0 0-3 0,0 0-5 15,0 0 1-15,0 0-1 0,0 0 0 0,0 0-2 16,0 0 3-16,0 0-2 0,0 0 2 0,0 45 1 15,-3-30 0-15,6 1 4 0,-3 2 6 0,1 6-4 16,-2 1 5-16,2 1 2 0,2 1 0 16,3 0 3-16,-6-2-1 0,5 1-3 0,-4 0 4 15,4-1-5-15,-2-1 2 0,4 0-3 0,-4-3 1 16,0 3-5-16,2-6 2 0,-2 6-1 0,0-6-5 0,0-1 8 16,3-3-6-16,-2-1-3 0,-2-1 6 0,-1-3-4 15,4 1 6-15,-1-1-7 0,1-2 8 0,0 0-2 16,-5-7-3-16,14 10 5 0,-4-6-6 0,-10-4-3 15,23 3 3-15,-10-3 3 0,4-3-5 0,-1 1 4 16,8-6-3-16,-2-2-7 0,2 2-5 0,-3-5-3 16,4 3-1-16,-1-7-3 0,0 7 1 0,1-5 6 15,-2 2-4-15,-5 4 1 0,-3-1 2 0,-2-1-2 16,0 3 2-16,-1 2 2 0,-3-1 3 0,-1 1 1 16,1 1 2-16,-9 5 4 0,9-10 7 0,-9 10-6 15,10-4 1-15,-10 4 2 0,8-7-3 0,-8 7 3 16,0 0 0-16,0 0-5 0,7-7 2 0,-7 7-4 15,0 0-4-15,0 0 2 0,0 0 0 0,0 0-2 16,0 0 3-16,0 0-2 0,0 0-1 0,-30 24 0 16,26-19 6-16,-5 1-1 0,1 0-6 0,1 2 2 15,-1 0 1-15,2 5 1 0,-1-2 1 0,-1 2-1 16,3-4 1-16,-1 6 0 0,0-4 0 0,4-1 5 16,-2-4-5-16,4-6 7 0,-3 14 0 0,3-14 3 15,0 12-4-15,0-12 12 0,3 14 16 0,-3-14 9 16,0 0-2-16,18 11 6 0,-7-8 1 0,4-1 5 15,-15-2-14-15,35 0-5 0,-10-2 2 0,2-1-4 16,0 1-6-16,0 0 0 0,-1-1 2 0,4-1-6 16,-6 1-2-16,-5-4-7 0,7-1-7 0,-1 0 8 15,1 1 1-15,-10 4-5 0,-1-2 1 0,1-3-10 16,-2 5-8-16,-14 3-8 0,25-7-12 0,-16 4-12 16,-9 3-22-16,13-8-23 0,-13 8-26 0,0 0-45 15,8-10-45-15,-8 10-40 0,0 0-31 0,0 0-41 16,0 0-238-16,0 0-591 0,-54 1 262 0</inkml:trace>
  <inkml:trace contextRef="#ctx0" brushRef="#br0" timeOffset="-18875.2389">5184 70 69 0,'0'0'113'0,"0"0"-14"16,4-10-3-16,-4 10-6 0,0 0-4 0,0 0-6 16,5-9-1-16,-5 9-7 0,0 0 1 15,0 0 2-15,0 0 0 0,0-12-11 0,0 12-1 0,0 0 0 16,0 0-2-16,0 0 5 0,3-8-5 0,-3 8 2 16,0 0-2-16,0 0 6 0,0 0 2 0,0 0 0 15,0 0 2-15,1-13-1 0,-1 13 1 0,0 0 2 16,0 0-6-16,0 0 1 0,0 0-5 15,0 0-4-15,0 0-9 0,0 0-1 0,0 0-5 0,3-11-8 16,-3 11-4-16,0 0-1 0,0 0-8 0,0 0-2 16,0 0-2-16,0 0 0 0,0 0-1 0,0 0-3 15,0 0 1-15,-3 36 2 0,3-36-1 0,-3 17-1 16,3-7 1-16,0-10-3 0,-1 25 1 0,-2-14 4 16,3 3-1-16,0 3 0 0,-2-4 7 0,2 3-7 15,0-3 1-15,0 0-3 0,-1 5 3 0,2-5-1 16,4 2 1-16,-5 3-2 0,1-2-5 0,2-3 8 15,2 2-2-15,-4-4-3 0,4 3-1 0,-1-4 3 16,-1 1-6-16,-1-3 2 0,2 2 7 0,-4-10-4 16,6 14-2-16,-3-4 3 0,2-7-3 0,-5-3 4 15,13 11-1-15,-11-6 4 0,5 0-3 0,-7-5 0 0,18 8 7 16,-11-5-11-16,4 0 2 0,2-2-5 16,1-1 12-16,-14 0-10 0,28 3-1 0,-13-6-1 15,3-1-1-15,-5 1-1 0,2-2-2 0,2-2 1 16,-4-3-2-16,3 3 10 0,-2-2-11 0,-1-2 0 0,1 0-5 15,1-3 3-15,-1-7-1 0,-3 7 0 0,5-5 2 16,-2-1-6-16,-2 4 3 0,-2-5 1 16,4 2-7-16,-3-4-1 0,0-2 2 0,-7 12 3 15,5-2-4-15,-1-8 4 0,-5 7-1 0,3 3 0 0,0-1-2 16,-6-1 1-16,3 3 0 0,-2 1 3 0,1 0-4 16,-1-2 3-16,-1 2 18 0,0 11 0 0,0-14-1 15,0 14-1-15,0-16-4 0,0 16 1 0,-3-13-4 16,3 13-2-16,0 0-2 0,-4-13 4 0,4 13-3 15,0 0-1-15,0 0-3 0,0 0-2 0,0-10-3 16,0 10 0-16,0 0 3 0,0 0-1 0,0 0 0 16,0 0 0-16,0 0-1 0,-15 28 1 0,10-21 1 15,5 6 2-15,-3 1-2 0,0 2 1 0,3 0-1 16,-1 2 1-16,1-1 0 0,1 5 4 0,2-6 1 16,-3 12 1-16,6-7 3 0,-3-4 3 0,6 5 0 15,-1-2-1-15,-2-6 3 0,4 10 0 0,2-3-1 16,-5-5 3-16,5 3 0 0,-3-4 2 0,0 0-3 15,2-2-2-15,1 0 2 0,-5 0 5 0,5-1-12 16,-5 0 5-16,1-2 0 0,-1-4-4 0,1 3 6 16,-2-3-7-16,0 3 0 0,1-3-1 0,-1 1-10 15,0-3-6-15,0 4-19 0,-6-8-18 0,8 13-27 16,-5-6-24-16,-3-7-26 0,9 14-29 0,-6-7-31 16,4-2-30-16,-7-5-52 0,4 11-167 0,-4-11-468 15,15 2 207-15</inkml:trace>
  <inkml:trace contextRef="#ctx0" brushRef="#br0" timeOffset="-18043.2595">6003 150 188 0,'0'0'216'16,"0"0"-12"-16,-11-3-12 0,11 3-12 0,0 0-9 15,0 0-12-15,0 0-13 0,0 0-10 0,0 0-14 0,0 0-4 16,0 0-10-16,0 0-10 0,0 0-8 15,0 0-1-15,0 0-9 0,0 0-6 0,0 0-4 16,0 0 0-16,0 0-7 0,0 0 1 0,0 0 0 16,0 0 0-16,0 0-3 0,0 0-1 0,46 0-4 0,-26-3-6 15,-2 2-7-15,10 0-1 0,3-1-7 16,-1-1-1-16,9-1-5 0,0 3 2 0,-6-1-4 16,-4-1-1-16,13 0-5 0,-12 2-2 0,9-2-1 15,-8 2-3-15,-3-2-1 0,-1 3 0 0,-1-3-2 16,0 3 2-16,-6-1-2 0,-5 1-5 0,0-1-1 0,3-2 0 15,-8 1-2-15,-10 2 0 0,19 0-1 0,-19 0 1 16,12-4-2-16,-12 4 1 0,0 0-2 16,17 0 1-16,-17 0-3 0,0 0 3 0,0 0-4 15,10 4 0-15,-10-4 2 0,0 0-3 0,0 0 3 0,0 0 0 16,0 0 2-16,5 11-2 0,-5-11 2 0,0 0 2 16,0 0-5-16,-15 16 1 0,9-7-1 15,-5-3 3-15,2 4 0 0,-4 4-1 0,-2-7 0 0,-4 4 2 16,2-2-1-16,-4 6-3 0,1 1 1 0,-3-3 0 15,2 5 1-15,-1-2 0 0,0-1 0 0,2-2 0 16,-4 4 1-16,5-4-1 0,-2-1 0 16,0 1-1-16,3 0-1 0,3-1 5 0,0-1-1 15,2 0-2-15,-3-3-1 0,7 3 4 0,-2 0-4 0,1-5-1 16,4-1 3-16,0 2-3 0,6-7 3 0,-9 13 0 16,4-6-2-16,5-7 0 0,-12 7 2 0,12-7-2 15,0 0-2-15,-7 8 0 0,7-8-1 0,0 0 6 16,-7 3-7-16,7-3 6 0,0 0-3 0,0 0 2 15,0 0 2-15,0 0-2 0,20 8 0 0,-20-8 3 16,26 0-3-16,-13-1 3 0,7-2-1 0,-4 1 0 16,3-1-5-16,7-1 4 0,-7 1-1 0,8-2 0 15,-8 5 0-15,10-1 2 0,-4-3-5 0,2 4 2 16,0-3-3-16,1 1 1 0,-9 1 2 0,5-4 0 16,3 3 2-16,0-1-2 0,-8 2-1 0,2-2 2 15,-1 3 2-15,-1 0-2 0,0-1-2 0,-2 0-1 16,1 1 1-16,-5 0 1 0,-1-2 0 0,-12 2 3 15,27 2-6-15,-24-2-11 0,-3 0-12 0,13 1-13 16,-13-1-20-16,0 0-20 0,0 0-24 0,12 0-22 16,-12 0-24-16,0 0-25 0,0 0-35 0,0 0-210 15,0 0-455-15,0 0 202 0</inkml:trace>
  <inkml:trace contextRef="#ctx0" brushRef="#br0" timeOffset="-17763.5843">6927 223 42 0,'0'0'218'0,"0"0"-22"0,0 0-15 16,0 0-9-16,0 0-13 0,20 11-7 0,-20-11-9 16,3 12 0-16,0-4-9 0,0 0-7 0,-3-8-8 15,1 21-2-15,1-4-5 0,-1-5-9 0,1 5-3 16,2-4-7-16,-4 3-7 0,3-3-6 0,0 5-9 15,-3-5-7-15,3-3-4 0,-3 4-9 0,0-1-3 16,5-2-2-16,-4-3-4 0,4 3-7 0,-3-3-9 16,-2-8-15-16,6 15-19 0,-1-10-21 0,-5-5-22 15,9 9-17-15,-9-9-24 0,13 5-26 0,-13-5-22 16,17-3-7-16,-17 3-18 0,19-11-38 0,-10 7-116 16,-3-1-345-16,7-8 153 0</inkml:trace>
  <inkml:trace contextRef="#ctx0" brushRef="#br0" timeOffset="-17415.4075">7273 228 141 0,'0'0'168'0,"6"-5"-15"16,-6 5-10-16,0 0-9 0,0 0-8 0,0 0-12 16,17-3-15-16,-17 3-4 0,0 0-10 0,0 0-5 15,13 8-1-15,-13-8-4 0,5 7-5 16,-5-7 2-16,6 13 5 0,-3-5-3 0,0 5-4 0,-3-13 1 15,6 16 2-15,-6-11-6 0,4 10 3 0,-4-4-5 16,3 0-3-16,0 2-1 0,0 1-1 0,-3-2-1 16,6 3-3-16,-6-1-5 0,0-2 0 0,-3 1-1 15,3-13-4-15,-3 20-4 0,3-10 3 16,-6 2-3-16,3-2 2 0,-1-2-2 0,-2 2-2 0,-6 0 1 16,1 0-8-16,-2-1-5 0,1-2 4 0,-2-1-5 15,-2 1-2-15,0-1-6 0,2-1 2 0,-1 1-6 16,2-3 1-16,2 1-6 0,-2-2-10 0,13-2-9 15,-21 1-11-15,11 2-14 0,10-3-14 0,-17 0-15 16,17 0-14-16,-13-4-16 0,13 4-29 0,-12-7-10 16,12 7-29-16,-2-12-24 0,2 12-42 0,0 0-115 15,0-18-370-15,0 18 164 0</inkml:trace>
  <inkml:trace contextRef="#ctx0" brushRef="#br0" timeOffset="-16815.0989">7643 316 186 0,'0'0'189'0,"3"11"-15"16,-3-11-8-16,3 13-9 0,-3-13-7 0,2 14-3 15,-2-4-7-15,0-10-6 0,0 17-7 0,3-9-10 16,-3-8-8-16,0 18-10 0,0-18-4 0,3 13-8 16,-3-13-5-16,0 17-10 0,0-17-4 15,0 11-6-15,0-11-5 0,0 10-5 0,0-10-2 0,0 11-4 16,0-11-3-16,0 0-6 0,0 0 3 0,6 10-4 16,-6-10-2-16,0 0-3 0,0 0-1 0,0 0 1 15,6 6 1-15,-6-6-7 0,0 0-2 0,0 0 0 16,0 0-5-16,19-15 1 0,-19 15-3 0,10-12-5 15,-1 0-3-15,-1 3-5 0,-2-2-7 0,4 0-8 16,-4 0 2-16,2-2-4 0,1 3 4 0,0-4 1 16,-2 1-2-16,5-1-1 0,-5 3 5 0,-1 0 1 15,-1 2 0-15,1 1 0 0,0-1 1 0,0 0-2 0,-6 9 5 16,7-11-2-16,-1 1 2 0,-6 10 2 0,6-8 2 16,-6 8-3-16,5-6 2 0,-5 6 1 15,6-7-5-15,-6 7 3 0,0 0-3 0,0 0 3 16,5-6 2-16,-5 6-1 0,0 0-1 0,0 0 3 0,0 0 0 15,0 0 1-15,11 19 1 0,-11-19 2 0,6 13 5 16,-3-2 6-16,0-1 6 0,-2 3 0 16,2-5 0-16,0 2 4 0,3 0 3 0,-6-10-4 15,3 21 3-15,0-11-3 0,-1 1-4 0,4 0-1 0,-6-2 3 16,3 2-2-16,3-1-1 0,-3-2-6 0,1 0 1 16,-1 1-3-16,3-2 0 0,-6-7 2 0,8 14-2 15,-5-8-2-15,2 2-2 0,-5-8-10 0,17 8-15 16,-8 0-17-16,-2-4-16 0,4-1-17 15,-2 2-26-15,4-4-19 0,-1 1-24 0,-2-1-19 0,-10-1-36 16,29-1-47-16,-16-1-151 0,-5-3-420 16,4 1 186-16</inkml:trace>
  <inkml:trace contextRef="#ctx0" brushRef="#br0" timeOffset="-16379.9715">8110-230 36 0,'0'0'213'0,"0"0"-15"16,0 0-14-16,0 0-11 0,0 0-16 0,0 0-12 15,0 0-18-15,3-11-15 0,-3 11-9 0,0 0-14 16,0 0-4-16,0 0-3 0,0 0 4 0,0 0-1 16,3 31 0-16,0-20-1 0,-3 1-3 15,0 3 8-15,0 3-4 0,1 1-2 0,-1 2 7 0,0 3-6 16,6 1-2-16,-6 2-2 0,3-3-1 16,-3 2-2-16,3 4-3 0,0-6-1 0,2-1-1 0,-2 1-6 15,3 0-3-15,-3 1-7 0,4 3-4 0,-4-2-2 16,3-3 2-16,0 0 0 0,-1-5-4 0,-2 0-7 15,6-4 3-15,-5 1-4 0,2-2-1 0,6 3-9 16,-12-7-4-16,7 3-1 0,-4-1-4 0,0-3-1 16,3 0 1-16,-1 4-3 0,-2-5 2 0,3 0-9 15,1 1-14-15,-7-8-21 0,6 10-21 0,-6-10-27 16,6 6-26-16,-6-6-36 0,0 0-37 0,8 4-53 16,-8-4-66-16,0 0-182 0,0 0-510 0,0 0 226 15</inkml:trace>
  <inkml:trace contextRef="#ctx0" brushRef="#br0" timeOffset="-15247.9197">8434 246 133 0,'0'0'238'0,"7"-8"-13"0,-7 8-13 16,0 0-22-16,0 0-15 0,0 0-20 0,0 0-8 15,0 0-12-15,0 0-7 0,0 0-8 0,17 14-9 16,-17-14-2-16,5 11-5 0,-2-1-4 0,-3-10-8 16,0 19 0-16,3-8-2 0,0-2-5 0,0 4-3 15,-3-3-3-15,5 1-7 0,-5-3-3 0,6 4-11 16,-3-5-2-16,-3-7-4 0,6 16-4 0,-5-9-1 16,-1-7-1-16,3 13-5 0,3-6 0 0,-6-7-2 15,6 12-6-15,-6-12 3 0,8 10-2 0,-8-10-4 16,9 6 2-16,1-4-8 0,-10-2-2 0,13 2 3 15,-13-2 0-15,20-2-5 0,-20 2-5 0,19-7 3 16,-7 1-2-16,-12 6-3 0,24-14-1 0,-9 4-5 16,-2 3-3-16,4-6-11 0,-8-2-3 0,10-1-5 15,-5-2-5-15,-1 5 4 0,-1-9 0 0,-5 7-4 16,2 2 4-16,-1-1 4 0,1-1-1 0,-2 3 1 16,2 3 3-16,-6-2 4 0,0 2-2 0,-3 9-2 15,8-14 1-15,-5 9 1 0,-3 5 1 0,8-7 2 16,-8 7-2-16,5-8-2 0,-5 8 1 0,0 0-3 0,0 0 1 15,0 0 1-15,0 0-1 0,0 0 4 0,0 0-2 16,0 0 1-16,0 0 2 0,0 0 0 16,-8 37 0-16,8-23-2 0,-3-2 3 0,1 4 1 15,2-5-1-15,0 8 2 0,0-8 3 0,0 4 4 16,2-1 1-16,1-1-1 0,0 1-3 0,2-3 4 0,-2 0-1 16,3-1 3-16,0-2-4 0,-2 0 3 0,2 3 3 15,0-4-5-15,-6-7 3 0,11 12 0 0,-5-6 1 16,4-2-2-16,-10-4-2 0,16 3 0 15,-10-3 0-15,-6 0-1 0,23-2-3 0,-16-3-5 0,2 2-7 16,5-5-13-16,-5-1-7 0,4-2-7 0,0 0-4 16,-1-2-13-16,-1-1-12 0,5-8-12 15,-2-1-14-15,-2-2 4 0,1 3 5 0,6-12-10 0,1 3 4 16,-7 6 13-16,-4 1 6 0,5-3 1 0,-2 2 10 16,-2 0 6-16,0-3 11 0,-4 4 6 0,3 2 16 15,-4 5 4-15,1 3 9 0,0-3 10 0,0 3 10 16,-5 3 0-16,2 2 2 0,0-2 6 0,-3 11 9 15,6-15-1-15,-6 15 6 0,3-13 0 0,-3 13-3 16,0 0-4-16,2-9-3 0,-2 9-6 0,0 0-4 16,0 0-1-16,0 0-1 0,0 0 2 0,0 0-1 15,0 0 6-15,0 0 2 0,-11 32 4 0,5-17 4 16,-1 0 2-16,1 5 7 0,-2 3 0 0,2 0-1 16,0 1-2-16,0 2-1 0,5-3-1 0,-5 5-1 15,6-3-3-15,0 5 1 0,0-5 0 0,3 1 3 16,0 1 8-16,1-3-11 0,2 0 3 0,3-3-5 15,-4-4-1-15,4-2-2 0,-2-2 2 0,-1-1 0 16,5 0 1-16,-2-1-6 0,-7-3 7 0,6-2-4 16,1 0-4-16,-2-1-2 0,2-2-2 0,-9-3-1 15,20 6-1-15,-7-6 2 0,-1 0 7 0,1-2-11 16,4-3 2-16,-4-1-6 0,5-1 0 0,0 2-2 16,-3-7-1-16,6 1-5 0,0-3-1 0,-8 4 2 15,1 2-1-15,-1 0-5 0,-1-1 3 0,-2-1 0 16,1-1 4-16,-5 5-5 0,0-2 4 0,1 1-3 15,-7 7 0-15,12-10 3 0,-12 10-3 0,6-6-2 16,-6 6 2-16,0 0-2 0,0 0 1 0,8-8-3 16,-8 8-1-16,0 0-1 0,0 0 3 0,0 0-4 15,0 0 2-15,-23 19-1 0,23-19 4 0,-13 10 0 16,4-4 1-16,1 1 0 0,2 0 1 0,-1 0-2 16,7-7 4-16,-13 12-2 0,10-4 2 0,-3 0 3 15,6-8-5-15,-6 13 6 0,1-9-2 0,5-4 0 16,-9 11 7-16,9-11-6 0,0 10 7 0,0-10 0 15,0 0 2-15,0 14 4 0,0-14 9 0,0 0-4 16,14 3 0-16,-2 1 5 0,-12-4-6 0,26 0-5 16,-9 0 5-16,8 0-7 0,2 0-1 0,-2-5 1 15,8 5-3-15,-4-1-2 0,14 0-6 0,-18-3-11 16,6 8-17-16,-1-4-22 0,3 0-32 0,-5-4-31 16,5 2-42-16,-4-2-56 0,0 1-62 0,-5-2-258 15,2 1-571-15,-4-2 253 0</inkml:trace>
  <inkml:trace contextRef="#ctx0" brushRef="#br0" timeOffset="-14698.8604">10337 137 98 0,'0'0'251'0,"0"0"-9"0,0 0-17 0,0 0-17 16,0 0-16-16,0 0-18 0,0 0-10 0,0 0-12 15,0 0-9-15,0 0-14 0,0 0-10 0,0 0-8 0,0 0-4 16,0 0-8-16,0 0 1 0,41 0-7 0,-24 3-5 16,-1-3-2-16,4 2-8 0,2-1-3 15,8-2-3-15,-5 1-7 0,2-2 3 0,-2 2-6 16,5 3-3-16,-4-3-3 0,2 0-7 0,-1-1 1 0,-2 1-2 15,2 0-8-15,-2-2-1 0,-5 2-4 0,-1-3 0 16,0 3 2-16,-2 0-6 0,-1-4-4 0,2 3-1 16,-4-1-1-16,-4-1 0 0,-10 3-4 0,19-4-2 15,-10 4-2-15,-9 0-3 0,17-3 6 0,-17 3-6 16,10-1-3-16,-10 1-1 0,0 0 0 16,0 0-12-16,12-3-7 0,-12 3-16 0,0 0-12 0,0 0-6 15,0 0-14-15,0 0-15 0,0 0-18 0,0 0-20 16,0 0-22-16,0 0-11 0,-40 14-19 0,29-12-15 15,1 3-15-15,-3-5-18 0,-2 5-30 0,1-3-130 16,-2 1-400-16,1 0 176 0</inkml:trace>
  <inkml:trace contextRef="#ctx0" brushRef="#br0" timeOffset="-14411.5633">10499 305 21 0,'0'0'171'0,"0"0"-6"0,0 0-6 16,0 0-5-16,0 0-1 0,0 0-2 0,0 0 9 16,0 0-6-16,0 0-4 0,26 7 0 0,-15-4-12 15,3-2-3-15,4 1-7 0,1 2-6 0,5-4-9 16,-5 0-6-16,11 1-3 0,-1 1-4 0,-6-4-10 16,9 4-2-16,-1-2-7 0,-3-2-6 0,2 1-9 15,-1-3-5-15,-7 2-4 0,3 1-6 0,-5-3-5 16,-2 5-6-16,-3-2-4 0,2 1-1 0,-6 0-4 15,-11 0-4-15,16 0-1 0,-16 0-4 0,17-2-15 0,-17 2-14 16,0 0-18-16,12 3-23 0,-12-3-17 16,0 0-24-16,0 0-25 0,0 0-39 0,0 0-40 15,0 0-58-15,0 0-155 0,0 0-438 0,0 0 194 16</inkml:trace>
  <inkml:trace contextRef="#ctx0" brushRef="#br0" timeOffset="-14039.587">11407-41 149 0,'0'0'205'0,"0"0"-16"0,0 0-22 16,0 0-13-16,0 0-12 0,0 0-3 0,0 0-5 0,-14 17 0 16,8-6 4-16,6-11-6 0,-3 18-2 15,3-3-1-15,0 1-6 0,0-1-4 0,-3 3-3 0,6 1 4 16,-3 4-12-16,3-7-1 0,-3 7-4 0,4-5-7 16,-2 0-2-16,-1 6-6 0,2-10-6 0,-1 3-7 15,2 1-7-15,0 0-4 0,1-5-5 0,-4 2-5 16,4-1-1-16,-2-4-6 0,3 1-7 0,0 2 0 15,-2-6-6-15,1 4-5 0,1-4-11 0,-2 3-23 16,2-7-23-16,-3 8-24 0,-3-11-21 0,9 7-24 16,-9-7-29-16,11 4-33 0,-11-4-31 0,0 0-27 15,19-9-239-15,-12 2-493 0,2-2 218 16</inkml:trace>
  <inkml:trace contextRef="#ctx0" brushRef="#br0" timeOffset="-13587.1849">11731 130 104 0,'0'0'196'16,"0"0"-22"-16,9-4-18 0,-9 4-10 0,0 0-3 15,0 0-9-15,0 0 3 0,0 0-4 0,10 24 0 16,-5-16 7-16,-2 2-9 0,3 4-3 0,0-3 2 16,3 3-4-16,1 0-9 0,2-1-3 0,-3 0-9 15,3-1-1-15,0 2-3 0,6 1 1 0,-6 0-3 16,3-6 1-16,-2 2-7 0,11 0-4 0,-6-5-9 15,-3 3-3-15,0-2-7 0,4-3-8 0,-1 1-6 16,1-3-3-16,-2 2-5 0,4-4-3 0,-3 0-6 16,1 0 0-16,0 0-4 0,-4-5-3 0,5 4-5 15,-2-4-2-15,-4-1 0 0,4-1 0 0,-3 0-4 16,6-8-6-16,-7 6-8 0,-4-3-5 0,-1-2-2 16,-2 2 3-16,1 0-10 0,-2-3 1 0,-2 2 4 15,-4 5 2-15,2-8-1 0,-1 5-4 0,-4-6-2 16,-1 5 3-16,-4-1 2 0,2-1-5 0,-1-1 4 15,-2 3 6-15,-3 3-7 0,0-4-3 0,0 3 3 16,2 0-1-16,-4 1-2 0,1 0 5 0,-5 0 2 16,0 1-2-16,-1 0 3 0,1 4-7 0,-6-5 7 15,-1 5-4-15,4-1-4 0,-6 3 2 0,2-2 1 16,-4 4 4-16,2-2-3 0,8 2 3 0,-6 0-5 16,-2 0 2-16,10 0-4 0,-5 2-9 0,7 3-18 15,-3-2-11-15,2 2-15 0,2 0-20 0,-2 1-23 16,3-1-18-16,-2 1-27 0,6-1-44 0,-2 1-39 15,4 0-232-15,-1-1-503 0,8-5 223 0</inkml:trace>
  <inkml:trace contextRef="#ctx0" brushRef="#br0" timeOffset="-12151.0795">12584 207 101 0,'0'0'196'15,"0"0"-5"-15,0 0-7 0,9-3-8 16,-9 3 2-16,0 0-25 0,0 0-3 0,0 0-12 0,0 0-14 16,0 0-14-16,0 0-12 0,0 0-13 0,0 0-11 15,0 0-8-15,0 0-7 0,0 0-3 0,0 0 0 16,0 0 0-16,6 13 2 0,-6-13-1 0,2 13 1 15,-2-13-5-15,0 13-3 0,0-13-7 0,1 15 3 16,2-10-2-16,-3-5 0 0,0 17 2 0,0-17-3 16,2 14-4-16,-2-14-1 0,1 15 0 0,2-8 0 15,-3-7-3-15,1 13 2 0,-1-13-8 0,2 11 1 16,-2-11-2-16,4 7-1 0,-4-7 4 0,0 0-5 16,3 9 1-16,-3-9-4 0,0 0 1 0,5 10 2 15,-5-10-1-15,0 0-1 0,0 0 2 0,0 0 3 16,0 0 4-16,0 0-3 0,4 8 3 0,-4-8-5 15,0 0 2-15,0 0-2 0,0 0-7 0,0 0 1 16,0 0 1-16,0 0-4 0,24-14-4 0,-24 14 1 16,8-7-1-16,-2 0 1 0,-6 7 1 0,10-12-3 15,-7 3-2-15,-3 9-2 0,12-10-6 0,-7 3 5 16,0-3 0-16,0 2-1 0,1-2-4 0,-2 2 2 0,-4 8-3 16,12-14 0-16,-9 4-1 0,3 1-1 15,0 1 2-15,-1 1-1 0,-5 7-2 0,9-14 3 16,-5 9 1-16,-4 5-5 0,8-9 0 0,-8 9 2 15,6-10-2-15,-6 10 2 0,4-7 3 0,-4 7 0 16,0 0 2-16,6-7-4 0,-6 7-2 0,0 0 0 16,0 0-5-16,7-6 5 0,-7 6-5 0,0 0 1 15,0 0-4-15,0 0 0 0,0 0 5 0,0 0 0 16,0 0-3-16,0 0 1 0,0 0-2 0,0 0 5 0,9 16-1 16,-9-16-3-16,2 11 0 0,-2-11 4 0,1 14 1 15,-1 0 2-15,3-5 3 0,-3-9-6 16,2 16 5-16,-2-16 0 0,1 16 0 0,1-6 3 15,-2-10-2-15,3 15-1 0,-2-4 11 0,-1-11-4 0,2 11-3 16,-2-11-3-16,3 16 1 0,-3-16 1 0,3 9 2 16,-3-9-2-16,1 12-3 0,-1-12 7 0,0 0 0 15,5 7-4-15,-5-7 1 0,0 0 3 16,0 0 0-16,4 7-2 0,-4-7 5 0,0 0 0 0,0 0 10 16,0 0-5-16,0 0 1 0,0 0 3 0,0 0-2 15,0 0-5-15,0 0 12 0,21-4-15 0,-21 4 3 16,0 0 6-16,12-10-9 0,-12 10 1 0,10-6-6 15,-4 0-2-15,0-1 1 0,-6 7 5 0,14-12 0 16,-8 5-8-16,1 0 2 0,1-7 1 0,-1 5 9 16,2 3-16-16,-1-4 4 0,-1 4 3 0,0-3-5 15,-1 1 0-15,0 0 3 0,2 0 7 0,-2 1-11 16,-6 7-3-16,9-12-3 0,-3 7 6 0,0-2 3 16,-6 7-9-16,9-11 7 0,-3 9-2 0,-6 2 0 15,12-11-1-15,-12 11 4 0,7-7-6 0,-7 7 1 16,7-7 0-16,-7 7 17 0,0 0-17 0,12-6 3 15,-12 6-2-15,6-5 0 0,-6 5 3 0,0 0-6 16,8-6 0-16,-8 6 6 0,0 0-5 0,0 0 1 16,0 0 0-16,0 0 3 0,0 0-3 0,10-4-2 15,-10 4-6-15,0 0 11 0,0 0-6 0,0 0-1 16,0 0-1-16,0 0 3 0,0 0-3 0,8 22 5 16,-8-22 1-16,1 13-4 0,4-7 5 0,-5-6 1 15,4 16 3-15,-1-7 2 0,-3-9 6 0,6 18-2 16,-3-8 0-16,2-2 18 0,-2 3-18 0,1-1 4 0,2 1 3 15,-3-1 3-15,6 0-8 0,-5 1-4 16,2-4 6-16,0 0-1 0,-1 4-4 0,1-5-2 16,-2 1-14-16,2 4-20 0,-6-11-32 0,12 13-34 15,-6-6-37-15,0 0-45 0,2 3-54 0,0-5-67 0,3 2-256 16,4-1-600-16,1-1 266 0</inkml:trace>
  <inkml:trace contextRef="#ctx0" brushRef="#br0" timeOffset="-10949.0525">13476 231 53 0,'0'0'253'15,"7"-7"-16"-15,-7 7-15 0,0 0-15 16,0 0-14-16,12-1-15 0,-12 1-18 0,8-7-12 0,-8 7-11 16,7-6-12-16,-7 6-9 0,11-6-10 0,-11 6-10 15,7-7-9-15,1 0-8 0,-8 7-1 0,12-8-10 16,-6 5-7-16,-6 3-5 0,9-7-5 0,-9 7-5 16,7-14-3-16,-7 14-8 0,6-10-1 0,-6 10-3 15,4-11-4-15,-4 11-3 0,3-13 0 0,-3 13-4 16,0 0-3-16,0-16-1 0,0 16-1 0,0 0-1 15,-9-13-5-15,9 13-1 0,-9-9 0 0,4 4-2 16,5 5 0-16,-14-7-3 0,14 7 2 0,-18-3-3 16,18 3 2-16,-13-2-3 0,13 2-2 0,-20 1 1 15,20-1 0-15,-17 1-4 0,17-1 1 0,-17 4 2 16,10-2-3-16,-4 2 2 0,11-4 0 0,-15 12 2 16,9-9 0-16,0 3-1 0,6-6-1 0,-13 15 2 15,10-8 1-15,-2 1 0 0,0 3 2 0,5-11 3 16,-6 15 2-16,4-7 0 0,2-8 4 0,2 16 6 15,-2-16 4-15,3 21 3 0,0-14 3 0,1 4 3 16,2-2-2-16,1-3 2 0,2 4 3 0,-1-2-2 16,2-1-1-16,-1-1-1 0,5 3-3 0,-2-3-4 15,5 0 4-15,0-4-4 0,-1 6-3 0,-1-3 0 16,-3-4-1-16,5 0-5 0,-1 2 3 0,0 0-3 16,-2 1 2-16,1-4-4 0,1-3 1 0,0 0-1 0,2 2-2 15,-3-2 0-15,2-2-4 0,-2-2 4 0,-2 1-6 16,2-3 2-16,1 0-9 0,-2-1-7 15,1-2-6-15,-3 1-3 0,1 2 2 0,-6-6 0 16,5 2 0-16,-1-1 4 0,-1 1-7 0,-1-9 6 0,-1 5-2 16,-2 1 2-16,0 0-5 0,0 1 3 0,-2-1 2 15,2 1 3-15,-4-4-3 0,1 1-1 16,-1 0 3-16,0 0 1 0,-1 1-1 0,-2-7 2 16,1 7 2-16,-4 0 2 0,4-4 0 0,0 5-2 0,-2-3 2 15,2 1-1-15,0 0 0 0,-1 4 1 0,-1-3 1 16,-1 3 1-16,2-3-1 0,2 6 2 0,-1 11 2 15,0-18-1-15,-1 9-2 0,1 9 5 16,0-17 0-16,0 17 0 0,0-15-1 0,0 15 2 16,0 0 1-16,1-14-1 0,-1 14-2 0,0 0 3 0,0 0-3 15,0 0-3-15,0 0-5 0,0 0 5 0,0 0-2 16,0 0-1-16,0 0 2 0,0 0 1 0,0 0 2 16,0 0 4-16,0 0 0 0,3 42 5 0,-6-31 5 15,3 3 4-15,0 3 2 0,5 0 2 0,-5 1 0 16,1-2-1-16,1 1 5 0,3 1-1 0,-2 5 4 15,2 0 0-15,-1 0 4 0,1-6 3 0,-1 8-1 16,2-2 0-16,-1-6 1 0,4 6-4 0,0-1 8 16,-5-6-5-16,5 7-4 0,-4-6 1 0,1 3 2 15,0-4-4-15,1 0 0 0,-1-1 10 0,0 1-5 16,0-4-3-16,0 5-14 0,0-4 1 0,0 1-6 16,-3-3 4-16,1 0-3 0,-1-2-2 0,3 2 3 15,-1-3-5-15,-2 0-18 0,1-2-21 0,-4-6-15 16,3 14-24-16,-3-14-27 0,5 7-30 0,-5-7-26 15,4 8-16-15,-4-8-28 0,0 0-60 0,0 0-254 16,0 0-552-16,0 0 245 0</inkml:trace>
  <inkml:trace contextRef="#ctx0" brushRef="#br0" timeOffset="-9821.1643">13840 162 165 0,'0'0'233'0,"0"0"-9"16,0 0-13-16,0 0-13 0,-6-7-9 0,6 7-11 16,0 0-11-16,0 0-14 0,0 0-8 0,0 0-15 15,0 0-9-15,0 0-13 0,0 0-8 0,0 0-10 16,0 0-9-16,0 0-5 0,28-7-7 0,-16 6-3 15,5 1-11-15,-2-3-3 0,-1 6 0 0,4-6-9 16,-1 2-1-16,1 1-7 0,0-1-2 0,1 2-3 16,-3-1 1-16,2 0-6 0,-1 0 1 0,-1 0-4 15,-3-1 5-15,-13 1-1 0,23-2 0 0,-13 4 0 16,1-2-6-16,-11 0 2 0,19 1-3 0,-19-1-1 16,14-1-2-16,-14 1-1 0,11-2-3 0,-11 2-1 15,9 4-2-15,-9-4-2 0,11 7 1 0,-11-7-3 16,9 7 2-16,-5 0 0 0,-4-7 3 0,6 10 0 15,-3-3 1-15,-3-7-3 0,9 17 0 0,-7-9 6 16,-2-8 3-16,3 16 2 0,1-9-2 0,1-1 2 16,-2 5 1-16,-3-11 3 0,4 14-6 0,-2-8-3 15,-2-6 5-15,4 11 1 0,-4-11 1 0,0 0-4 16,3 10 7-16,-3-10 3 0,0 0 5 0,0 0 3 16,7 6 6-16,-7-6 10 0,0 0 4 0,0 0-3 15,0 0-7-15,0 0 3 0,0 0-9 0,0 0 0 16,18-18-4-16,-18 18-4 0,6-15-1 0,-4 6-7 15,4 0 0-15,-6 9-5 0,6-19-4 0,-3 11 1 16,3-3-4-16,0-2 3 0,0 2-1 0,1-2-14 0,-1 0 9 16,1 1-8-16,1 0 4 0,-2 1 1 15,1-1-1-15,-1 5 3 0,2-1-4 0,-2 0 0 16,4-3-1-16,-2 4-1 0,-1 0 17 0,1 0-22 16,-1 1 4-16,2 2 3 0,-9 4-9 0,15-8 2 0,-6 2-2 15,-9 6 7-15,18-6 2 0,-11 6 3 16,-7 0-12-16,21-3-10 0,-13 1 10 0,-8 2 0 15,14 0-3-15,-14 0 5 0,0 0-3 0,17 2-4 16,-17-2 0-16,13 3-5 0,-13-3 1 0,12 6 7 16,-12-6-5-16,12 3 8 0,-6 3 0 0,-6-6-10 0,11 5 11 15,-4-2-4-15,-7-3-2 0,16 7 4 16,-8-5-2-16,-8-2 5 0,15 4 0 0,-5-1-2 16,-2 1-1-16,-8-4 9 0,21 3-6 0,-13-2 0 15,9 0 2-15,-8 2-5 0,4-6 6 0,-1 6 3 0,2-3-3 16,-14 0 0-16,23-3 2 0,-15 6-3 0,-8-3 4 15,21-3 3-15,-12 2-3 0,-9 1 1 0,16-4 1 16,-16 4-3-16,14-7-2 0,-5 1 3 16,-3-1 0-16,1 3-4 0,-1-3-1 0,1-3-1 15,-7 10-3-15,11-13-1 0,-8 6-2 0,0-2 6 0,-3 9-5 16,1-15 4-16,-1 15-6 0,2-12 0 16,-2 12 4-16,0 0 0 0,-3-18-1 0,3 18-3 0,-6-10-2 15,6 10 6-15,-17-6 2 0,17 6-3 16,-16-4 6-16,10 0-6 0,6 4-3 0,-21-2 2 0,9 2 2 15,12 0-2-15,-25 3 0 0,13 0-1 0,-3 0 3 16,2 2-2-16,1-3 4 0,1 2 2 16,1 3-7-16,-2-1 7 0,1 1 2 0,2 1-6 0,-1 1 3 15,0-2-3-15,4 0 1 0,-2 1 4 16,7 0 0-16,-7 0-5 0,8-8 0 0,-7 16 2 0,4-9 3 16,1 3-2-16,2-10 2 0,-1 17-2 0,1-17 6 15,1 16-4-15,1-7 0 0,-2-9 0 0,9 13 6 16,-5-4 1-16,2 0 5 0,0-4-7 15,9 1 7-15,-6 4-1 0,0-6 3 0,4 6 1 0,2-3 0 16,2-2-1-16,2-3 3 0,-3 4 4 0,4-1-12 16,-1 1 1-16,-1-1-7 0,6 1 9 0,-6-4 1 15,-3 3-4-15,4-3 6 0,1 0 3 0,-1-2-5 16,-1 2 4-16,3-2 3 0,-9-2-8 0,3 4 7 16,0-2-4-16,2-2 0 0,-3 2-5 0,-5-4 5 15,-9 4 7-15,22-5-9 0,-13 3-7 0,-1-2 1 16,-8 4-8-16,14-3-18 0,-14 3-23 0,11-4-30 15,-11 4-40-15,9-4-49 0,-9 4-70 0,0 0-88 16,0 0-258-16,6-9-625 0,-6 9 277 0</inkml:trace>
  <inkml:trace contextRef="#ctx0" brushRef="#br0" timeOffset="25223.6918">8991 1817 84 0,'0'0'155'0,"3"-9"-10"0,-3 9-10 15,8-13 0-15,-8 13-7 0,3-13-7 0,0 8-2 16,-3 5-5-16,6-11-5 0,-6 11-5 0,4-14 6 16,-4 14 0-16,2-11-9 0,-2 11-10 0,4-10-5 15,-4 10-1-15,6-7 1 0,-6 7-7 0,0 0 1 16,3-14-6-16,-3 14-4 0,0 0-1 0,5-10-3 16,-5 10-6-16,0 0 0 0,0 0-4 15,1-11 3-15,-1 11-8 0,0 0 4 0,0 0-11 0,0 0-8 16,0 0-5-16,0 0-5 0,0 0-4 0,0 0 0 15,0 0-6-15,0 0 0 0,0 0-4 0,0 0-1 16,0 0 0-16,0 0-3 0,5 42 3 0,-5-34-1 16,0 5-3-16,0 3 10 0,0 0-9 0,3 1 2 15,0 1 3-15,-3-1 1 0,0 1-2 0,6-1 3 16,-6-1-2-16,1 0 5 0,2 1-4 0,0-1 1 16,-3 2 0-16,3-5-1 0,0 3 0 0,0-2-1 15,0 0 1-15,-2-3 1 0,2 3 0 0,-3-4-2 0,0-10-2 16,3 18 4-16,-3-9-3 0,0-9-4 15,3 11 6-15,-3-11-6 0,0 14 1 0,0-14 0 16,0 11 0-16,0-11-5 0,0 0 4 0,-3 13 1 0,3-13-10 16,0 0-18-16,0 0-27 0,6 11-27 15,-6-11-36-15,0 0-40 0,0 0-67 0,0 0-259 16,0 0-513-16,0 0 227 0</inkml:trace>
  <inkml:trace contextRef="#ctx0" brushRef="#br0" timeOffset="26490.4851">10502 1695 11 0,'0'0'250'0,"6"-20"-14"16,-6 20-14-16,0 0-16 0,0 0-16 0,-3-12-12 15,3 12-14-15,0 0-12 0,0 0-15 0,6-18-9 16,-6 18-10-16,6-8-11 0,-6 8-16 0,5-12-4 0,1 4-5 15,-6 8-9-15,10-11-5 0,-4 1-8 0,6 5-5 16,0-3-7-16,-3 1-5 0,3 1-3 16,1-3-6-16,1 2 4 0,-1 0-14 0,0-3 1 15,-1 5-4-15,2-2 1 0,-5 3-4 0,4-3-4 16,-2 3 0-16,-3 2-3 0,-8 2 3 0,20-6-4 0,-13 5-4 16,-7 1-2-16,12-4 0 0,-12 4-1 15,0 0-4-15,17 5 3 0,-17-5-2 0,9 8 0 16,-9-8 3-16,3 16-2 0,-3-16-1 0,-2 19 2 0,1-5-1 15,-5 3 2-15,3-2-3 0,-5 3 0 0,-1 0 2 16,3 2 1-16,-4 2-3 0,-1 2 3 0,-1 0-2 16,-1-4 2-16,6 3 5 0,-5-2-5 0,-2 3 1 15,1-4 0-15,-2-1-2 0,2 0 1 0,-1-1-1 16,1-3 1-16,1-5 3 0,0 5-4 0,-2-3 2 16,1-1-2-16,4 3 0 0,-1-5 4 15,1-1-5-15,-2-1 3 0,5-3-2 0,6-4 3 0,-13 8-2 16,8-4 5-16,5-4-2 0,-6 8 5 0,6-8-6 15,0 0 1-15,-12 3 3 0,12-3 2 0,0 0-3 16,0 0-2-16,0 0 1 0,0 0-3 0,0 0-1 16,0 0 1-16,0 0-4 0,-6-19-2 0,6 19 0 15,0 0 0-15,12-15-1 0,-4 7 3 0,1 4-5 16,1 0 0-16,5-1-2 0,-1 2 1 0,-1-1 3 16,3 0-2-16,1 2-1 0,1 1 2 0,1 1-3 15,-5 0 1-15,5 0 9 0,-6-2-10 0,7 5 3 0,-4-1-1 16,2 2-1-16,-2-3 5 0,2 3-1 15,-4-1 2-15,4 0 0 0,-5-1 0 0,2 3 1 16,-3-1 0-16,0-1-3 0,4 0 2 0,-5 0 0 16,-2-1 6-16,0 1-6 0,-9-3 4 0,17 2-6 15,-17-2 0-15,18 1-14 0,-9 0-16 0,-9-1-22 0,14 4-29 16,-14-4-30-16,15 0-41 0,-15 0-45 0,15-1-211 16,-15 1-443-16,20 0 197 0</inkml:trace>
  <inkml:trace contextRef="#ctx0" brushRef="#br0" timeOffset="28118.6027">12541 1510 190 0,'7'-7'183'0,"-7"7"-11"0,12-8-14 0,-6 3-8 15,-6 5-9-15,15-11-13 0,-7 9-6 0,2-3-7 0,-10 5-10 16,19-8-8-16,-10 4-6 0,3 3-9 15,2-5-9-15,1 2-5 0,1 1-8 0,-7 3-4 16,3-4-5-16,0 3-1 0,-12 1-8 0,22-1-3 0,-11 1-7 16,-11 0-1-16,18 1-10 0,-18-1-2 15,16 0-3-15,-16 0-3 0,10 4 0 0,-4 0-4 16,-6-4 1-16,11 7 0 0,-8 0-1 0,-3-7-3 0,9 10-3 16,-8-2 5-16,-1-8 2 0,0 16-1 0,0-16 0 15,-6 18 0-15,5-8 5 0,-5 1-2 0,1 0-3 16,-2-4 4-16,-1 6-2 0,3-4-2 0,-4 1 0 15,-5 0-1-15,4 1 4 0,1-2-5 0,-3 0 2 16,0-1 0-16,0 0-1 0,2 2 2 0,-1-5-4 16,4 1 3-16,7-6-6 0,-14 7 2 0,8-3-1 15,6-4-2-15,-9 9 1 0,9-9-1 0,-6 5 4 16,6-5-3-16,0 0 3 0,0 0-3 0,0 0-1 16,0 0 1-16,0 0 1 0,0 0-2 0,0 0-2 15,0 0 2-15,0 0-5 0,0 0 3 0,29 2 4 16,-17 2-5-16,-12-4-1 0,20 0 6 0,-8 0-2 15,-12 0 0-15,21-4-4 0,-6 4 3 0,2 0-3 16,-2 0 4-16,-2 0-1 0,2 0 0 0,1 4-3 16,-7-2-3-16,3 0 4 0,0 1 2 15,-3 2-4-15,-9-5 0 0,19 5 4 0,-11-2-4 0,-2 2 2 16,1 1-1-16,-7-6 2 0,11 11-3 0,-8-5-1 16,0 2 1-16,-3-8 4 0,3 17-3 0,-2-8 5 15,-1-9-3-15,-3 19 2 0,2-7 4 0,-4 4 0 16,-1-6-1-16,-1 5 2 0,-1-1 2 0,-2-3-3 15,-1-2 3-15,-2 6 1 0,-5-6-2 0,3-1 4 0,-3 2 0 16,-6 1-6-16,2-2 3 0,3-1-1 16,2-1 1-16,-2-3-1 0,-5 1-5 0,5-2-13 15,-1 3-6-15,4-4-10 0,-1 0-18 0,3 0-12 16,2-1-16-16,3 1-17 0,9-2-18 0,0 0-33 0,-24-5-46 16,24 5-146-16,-8-10-357 0,8 10 158 15</inkml:trace>
  <inkml:trace contextRef="#ctx0" brushRef="#br0" timeOffset="29082.6164">14298 1417 191 0,'0'0'186'16,"0"0"-12"-16,0 0-21 0,0 0-18 15,0 0-15-15,0 0-7 0,0 0-16 0,0 0-11 16,0 0-4-16,0 0-1 0,0 0-11 0,0 0-4 16,-5 25 4-16,5-25-2 0,-9 21-4 0,5-12-2 0,-1 3-6 15,-4 1-2-15,6-5-3 0,-3 5-3 16,1 1-2-16,-1-1-1 0,-2-1-7 15,1 2-1-15,1 0-1 0,0 0-4 0,0-3-1 0,0 2-6 16,3-2-1-16,-2-1 0 0,4-2-6 0,1-8 0 0,-6 17-3 16,6-7 0-16,0-10-1 0,-2 15-4 0,2-15 6 15,0 11-4-15,0-11-2 0,2 12 4 0,-2-12-1 16,7 7 0-16,-7-7 2 0,12 7 1 0,-4-3 1 16,2-3-2-16,1 2-3 0,5-3 1 0,-3 3 1 15,4-3-4-15,-1 2 0 0,2-4-2 0,0 2 1 16,-3-1 0-16,4 1 2 0,-2-2-3 0,-1 0-2 15,2 1 0-15,-2 2-1 0,-1-1-2 0,0-2-1 16,-3-2-13-16,3 1-17 0,-6 1-25 0,-9 2-19 16,22-2-28-16,-13-2-31 0,0 1-39 0,-9 3-190 15,14-11-389-15,-4 5 172 0</inkml:trace>
  <inkml:trace contextRef="#ctx0" brushRef="#br0" timeOffset="29301.9763">14592 1543 111 0,'-8'7'192'0,"1"2"-11"0,-1 6-16 0,2-4-10 16,0 5-8-16,0-1-5 0,0 0-13 0,5 3-12 15,-2-2-12-15,-6 8-7 0,4 0-10 0,1 2-8 16,2-3-7-16,-2 5-6 0,0-1-4 0,-1 0-11 15,-1 1-30-15,-1 5-34 0,-2 3-45 0,1-12-41 0,2 1-206 16,2-8-328-16,1 1 145 0</inkml:trace>
  <inkml:trace contextRef="#ctx0" brushRef="#br0" timeOffset="30326.7157">16123 1435 109 0,'14'-2'243'0,"-4"-2"-16"0,1 0-16 16,0 1-18-16,0-1-13 0,5 3-12 0,-2-1-14 16,4-3-15-16,-3-1-12 0,-2 6-6 0,3-5-12 15,1 4-9-15,-1 2-8 0,-1-2-9 0,0-4-5 16,-3 5-11-16,1 0-5 0,-13 0-7 0,21 0-4 15,-10-2-5-15,-11 2-6 0,18 2-10 0,-18-2-18 0,16-2-19 16,-16 2-24-16,13 2-32 0,-13-2-33 16,9 4-37-16,-9-4-29 0,0 0-206 0,0 0-398 15,8-13 176-15</inkml:trace>
  <inkml:trace contextRef="#ctx0" brushRef="#br0" timeOffset="30798.0825">16049 1425 42 0,'0'0'180'0,"-8"8"-13"0,8-8-9 0,-6 9-13 0,6-9-12 16,-6 11-9-16,6-11-3 0,-6 10-10 0,6-10-9 15,-3 10-8-15,3-10-3 0,-4 8-8 0,4-8-7 16,-2 10-8-16,2-10-6 0,0 0-3 0,0 17-3 15,0-17-1-15,6 10-5 0,-6-10-1 0,5 7-2 16,1-3-1-16,-6-4-3 0,13 8-2 0,-4-2-4 16,0-4-2-16,9 5-4 0,-3-2-1 0,3 3-5 15,-3-8-8-15,4 6-4 0,-3-1 1 0,2-2-4 16,0 1 2-16,0 2-2 0,0-4 0 0,0 3 2 16,-2-5 0-16,2 5-5 0,-3 0 0 0,-1-1 0 15,-1 3 4-15,3-1-5 0,-5-2 2 0,-1 1-3 0,4 1 1 16,-5 1 0-16,1 4-3 0,-1-2 3 15,3 2 0-15,-5 2-2 0,1 0 2 0,-2 2 2 16,-2-4-2-16,2 3 2 0,-1 0 1 0,-2 1 5 16,-3 0-1-16,0 1-1 0,-3 1 2 0,0-4 1 15,-2 2 1-15,-1-5 3 0,-3 5 1 0,-3-2 0 16,-1-1 2-16,-9-3-5 0,4 1 3 0,-5-3-7 16,-3 1 1-16,0-3 0 0,-1-1-2 0,1-1-2 15,-1-2-3-15,7-1-8 0,-5 0-11 0,6-1-17 0,1 1-12 16,1-2-11-16,1-3-23 0,-1 2-18 0,7-1-18 15,3-2-22-15,-1-1-26 0,8 7-201 0,-12-17-389 16,9 10 172-16</inkml:trace>
  <inkml:trace contextRef="#ctx0" brushRef="#br0" timeOffset="31855.9734">18390 1295 110 0,'6'-8'205'0,"-6"8"-8"0,0 0-9 15,9-8-9-15,-9 8-11 0,5-7-5 0,-5 7-16 16,0 0-8-16,0 0-14 0,0 0-12 0,0 0-12 16,0 0-8-16,0 0-14 0,0 0-6 0,0 0-9 15,0 0-1-15,0 0-8 0,-38 20-9 0,25-9 2 16,-1 2 3-16,1 5-5 0,-3-1 1 0,-1 0-5 16,4 1 0-16,-2 3-6 0,1 0-4 0,1 0 2 15,1 7-3-15,-1-4 0 0,4-2 0 0,-5 9-4 16,5-4-4-16,5-1 2 0,-2-1-1 0,1-1-3 15,2 2-3-15,0-2 0 0,2 1 1 0,1-4-6 16,1 4 2-16,-1-3 1 0,6-2-2 0,-1-3 1 16,1-3 1-16,1 3-2 0,2-3 3 0,2-3-5 0,2 2 1 15,1 2 0-15,0-6 1 0,10 0 5 16,-9-3-9-16,5 2 1 0,-1-2-1 0,0-2-1 16,-1 1 0-16,2-3-5 0,-1-2 13 0,-3 0-7 15,-1-2 0-15,-3 0-5 0,-1-1 6 0,1 0-2 0,-2-1-4 16,1-4 1-16,0-3 1 0,-2 2-4 0,0-5-3 15,-6 4-3-15,2-1-8 0,-5 0-5 0,0 11-2 16,-2-20-6-16,-2 9-7 0,4 11-9 16,-11-17-10-16,4 10-9 0,-1 0-10 0,0 3-14 0,-9-2-16 15,7 3-8-15,-2 2-23 0,-2-5-29 0,14 6 16 16,-21-4-43-16,8 3-157 0,1 0-370 0,12 1 164 16</inkml:trace>
  <inkml:trace contextRef="#ctx0" brushRef="#br0" timeOffset="32936.2752">20172 1294 42 0,'0'0'225'16,"-10"-5"-9"-16,10 5-15 0,0 0-13 0,0 0-9 15,-8-9-6-15,8 9-16 0,0 0-15 0,0 0-10 16,0 0-9-16,-6-12-9 0,6 12-9 0,0 0-9 16,0 0-8-16,0 0-11 0,0 0-4 0,0 0-14 15,12-12-1-15,-12 12-11 0,9-6-4 0,-9 6-3 16,20 0-4-16,-8-1-7 0,3 5 0 0,4-7-4 15,-1 6-5-15,9-3 3 0,-2 3-4 0,2-2-4 16,1 5-2-16,1-5 0 0,-3 2-1 0,1 2-2 16,-1 1 0-16,0-5-1 0,-6 1-3 0,-2 2 0 15,-2 2-2-15,-2-5-1 0,-2 2-3 0,-2 1-2 0,-3 0 2 16,-7-4-1-16,14 8 1 0,-8-3-1 0,-6-5 0 16,3 10 2-16,1-2 4 0,-4-8-3 15,-1 23 1-15,-2-12 7 0,1 4 2 0,-4-1-4 16,0 0 10-16,-1 3-9 0,1-3 10 0,0 4-6 0,-3-1 1 15,2-3 0-15,-1 7 2 0,-2 0 1 0,2-4 12 16,-2 7-8-16,1-9 1 0,1-1-2 16,2 3 3-16,-3-3-2 0,-1 3 0 0,3 1-5 15,-1-1 1-15,-4-3-2 0,6 4-1 0,-1-5 0 0,-1 2 0 16,2 2 0-16,0-5-3 0,0 3-1 0,3-3 0 16,-6 1 3-16,8-3-3 0,-2 1-3 0,0-3 11 15,3-8-9-15,-3 19 2 0,0-10-6 0,3-9-5 16,-1 15-14-16,1-15-20 0,6 18-20 0,-5-11-30 15,-1-7-37-15,7 16-29 0,-1-11-36 0,2 0-66 16,-2 0-163-16,-6-5-449 0,18 1 199 0</inkml:trace>
  <inkml:trace contextRef="#ctx0" brushRef="#br0" timeOffset="33199.7822">20281 1714 185 0,'-13'-7'261'0,"13"7"-21"16,0 0-25-16,0 0-19 0,0 0-22 0,0 0-15 15,0 0-16-15,22-13-13 0,-10 13-14 0,1-1-12 16,4-3-11-16,-1 4-8 0,2 0-11 0,2 4-3 15,-1-8-9-15,2 8-3 0,-2-4-18 0,1 2-20 16,-4 0-29-16,3 1-34 0,1-1-37 0,-1-2-47 16,1 0-66-16,-4-2-139 0,3 2-358 0,1-3 159 15</inkml:trace>
  <inkml:trace contextRef="#ctx0" brushRef="#br0" timeOffset="34248.6072">22463 1291 194 0,'-15'-4'205'0,"5"2"-14"0,10 2-21 0,-30 0-17 0,14 2-13 16,2 2-11-16,1 0-14 0,1 0-13 15,-3 2-8-15,0-1-10 0,3 1-10 0,-1 4-5 16,4-2-7-16,-2 2-5 0,5 1-4 0,-1 1-12 16,2-3 2-16,2-2-3 0,3 8-2 0,2-2-1 15,-1 4-7-15,5-5-6 0,0 1 6 0,2 0 0 16,1 2-5-16,0-1 0 0,-1 1 3 0,1 0 1 16,8 3-7-16,-7-7 4 0,1 5-4 0,5 0-3 15,-2-3 1-15,-1 1-2 0,0-2 0 0,-1 1-2 0,-1 0-1 16,2 0-2-16,-1-1 0 0,-1 1 0 0,-2-2-1 15,-2-1 2-15,0 1-7 0,1-4 3 0,-4 2 1 16,1-2-4-16,-5-7 2 0,3 15 0 0,-3-15 0 16,0 12-7-16,0-12 13 0,-2 13-5 0,2-13 0 15,-12 9 1-15,12-9-5 0,-15 6 1 0,4-3 1 16,3 1 2-16,8-4-4 0,-19 2 1 0,19-2-4 16,-20-2 3-16,20 2 0 0,-16-4 3 0,16 4 2 15,-18-3 1-15,12-2 4 0,6 5 3 0,-13-12-4 16,8 5 8-16,2-2-8 0,3 9 0 0,-1-20-2 15,2 9-2-15,2-4 1 0,3 1-5 0,2-3-1 16,4 1 3-16,4-1-2 0,0-5-2 0,-1 2-10 16,8-2-6-16,-3 4-9 0,0-6-12 0,2 6-6 15,-1-4-16-15,6-4-15 0,-3 12-5 0,-3-8-11 16,-2 4-10-16,2 2-11 0,-2-1 7 0,1-1-10 16,-2 1-20-16,-5 4-15 0,-2 0-166 0,2 3-336 15,-1-3 150-15</inkml:trace>
  <inkml:trace contextRef="#ctx0" brushRef="#br0" timeOffset="35464.6535">24927 1362 95 0,'0'0'180'0,"-8"18"-11"0,8-18-13 0,-7 11-7 0,2-4-12 15,-5-1-6-15,1 1-13 0,-1-1-7 0,-2 2-12 16,-2 2-3-16,-1-4-10 0,0 1-5 0,-4 0-6 15,-5 1-4-15,-1-1-3 0,4-4-1 0,2 3-7 16,-5-2-1-16,1-3-4 0,4 3-5 0,3-2-4 16,-2-1-4-16,-2-2 0 0,5-1 1 0,0 2-2 15,4-2 1-15,11 2-1 0,-21-2 3 0,13-1 0 16,8 3 0-16,-13-4-2 0,13 4 0 0,-11-7-6 0,11 7-4 16,-4-11-1-16,4 11-2 0,0-14-6 15,0 14 1-15,3-17-3 0,-2 6 0 0,7 5-7 16,-1-5-1-16,2-2-4 0,5 2 2 0,-1 3-1 15,2 0 0-15,-2-5-3 0,2 4 0 0,2 2-2 0,-1-1 0 16,2 1-3-16,1 1 5 0,1-1-4 0,-4 3-2 16,4-1-2-16,5 0 3 0,-6 0-2 15,-2 2 4-15,1 3-3 0,-1 0 2 0,-3-1-3 16,-1 2 7-16,2 2-7 0,-1 0 0 0,-2 1-1 0,-3-1 0 16,1 5-2-16,-3-1 2 0,1 4 1 0,1 2 9 15,-3-1-8-15,-2 3 4 0,2 4-1 0,-6 2 0 16,0-3 0-16,-4 9 4 0,1-1 0 15,-3 0 2-15,0-4-6 0,-2 13 3 0,2 0-2 0,-4-8 2 16,1 9 3-16,-4-1-2 0,7 2 1 0,-8-2-4 16,5 0-22-16,-1-10-41 0,1 11-55 0,-3-10-45 15,8-1-84-15,-2-3-172 0,4-7-447 16,4-3 199-16</inkml:trace>
  <inkml:trace contextRef="#ctx0" brushRef="#br0" timeOffset="36575.2105">27076 1338 244 0,'0'0'244'0,"6"-7"-7"0,-6 7-19 15,4-8-10-15,-4 8-11 0,0 0-6 0,9-7-13 16,-9 7-11-16,0 0-16 0,9-7-13 0,-9 7-14 15,0 0-15-15,0 0-13 0,0 0-13 0,0 0-10 16,0 0-6-16,0 0-8 0,0 0-4 0,0 0-4 16,2 22-7-16,-2-22-2 0,0 0-4 0,-5 22-3 0,2-7 2 15,0-4-12-15,0 3 6 0,0 0-5 16,0 1-11-16,-1-4 0 0,4 4-1 0,-3 0-2 0,3-1 2 16,-3-1-4-16,6 0-1 0,-6 3 0 15,3-3 1-15,0-13-1 0,0 18 0 0,3-9-1 0,-3 2 1 16,0-11 0-16,-3 19 0 0,3-19 2 0,0 17-7 15,3-9-1-15,-3-8-19 0,3 17-27 16,-3-17-27-16,-3 10-20 0,3-10-31 0,0 0-20 0,0 17-29 16,0-17-46-16,0 0-198 0,10 0-448 0,-10 0 199 15</inkml:trace>
  <inkml:trace contextRef="#ctx0" brushRef="#br0" timeOffset="37000.2036">27367 1459 178 0,'0'0'211'16,"0"0"-25"-16,0 0-17 0,0 0-14 0,0 0-14 16,0 0-9-16,0 0-10 0,0 0-12 0,0 0 2 15,0 0-4-15,-6 36 0 0,6-26-12 0,0-10-9 16,0 20-3-16,0-11-5 0,3 2-1 0,-3-11 1 15,3 16-3-15,-3-3 0 0,0-13 0 0,7 15 3 16,-1-8 0-16,0 0-3 0,8 3-6 0,-1-2-7 16,0-2-2-16,7-1-3 0,-5 0-9 0,12 2-3 15,-2-2-4-15,-9-2-8 0,7-3-4 0,1 3 2 16,1-6-4-16,-3 2-1 0,-5-3-4 0,2 1 0 16,0-4-1-16,1-3-2 0,-7 0-4 0,4 2-2 15,-1-2-2-15,-4-3 1 0,1 2-1 0,1-10-3 16,-11 11 1-16,6-5 0 0,-5 1-5 0,-1 0-1 15,0-4-2-15,-6 1 3 0,0-1-4 0,-4 5 1 16,1-4-3-16,-5 3 3 0,2 1 0 0,-1 1-2 16,-2 0-1-16,-1 3 2 0,-1 0 4 0,1-2-9 0,-5 9 0 15,4-1-10-15,1 1-8 0,-3-3-15 0,-1 2-18 16,1 3-15-16,-2 4-23 0,-1 0-21 16,2-2-33-16,1 1-35 0,-4-3-47 0,1 1-185 15,3 0-447-15,-1 3 199 0</inkml:trace>
  <inkml:trace contextRef="#ctx0" brushRef="#br0" timeOffset="43839.3725">9030 3176 53 0,'0'0'183'0,"0"0"-10"0,0 0-7 16,0 0-8-16,0 0-6 0,0 0-13 0,0 0-1 16,0 0-8-16,0 0-4 0,0 0-5 0,0 0-3 15,0 0-5-15,0 0-1 0,0 0-4 0,0 0-8 16,0 0-6-16,0 0-6 0,0 0-7 0,0 0-8 15,0 0-10-15,0 0-1 0,0 0-3 0,0 0-9 16,0 0-5-16,-3-22 1 0,3 22-7 0,0 0-5 16,0 0-2-16,9-16-1 0,-9 16-7 0,8-15-1 15,-2 9-6-15,1-3-1 0,2-2 0 0,0 5-1 16,-2-1-4-16,4-1 1 0,-2 3-5 0,4-1 2 0,-1-2-5 16,2 0 2-16,-1 1-1 0,3 0 2 15,-4 1-6-15,5 0 5 0,-4 1-5 0,1-2 2 0,-3 5-3 16,0-2 0-16,-2 3 6 0,-9 1-5 0,19-6-4 15,-19 6 3-15,11 0-2 0,-11 0 1 0,12-3-5 16,-12 3 2-16,0 0 1 0,13 7 0 16,-13-7 2-16,0 0-1 0,11 7 1 0,-11-7-1 0,0 13-1 15,2-5 1-15,-2-8 2 0,3 17-1 0,-6-6 1 16,3-11 2-16,3 22 2 0,-3-11-7 0,-3 1 3 16,3 0 4-16,-2 3-2 0,-1-3-1 0,1 1 0 15,-4 2 4-15,3-1-4 0,-3 2 6 0,-1-4-3 16,1 5-1-16,0-3 1 0,-5 1 4 0,1 1-1 15,-5 2 2-15,4-1-3 0,0-4 2 0,0 2 1 16,-5-5 0-16,2 4-1 0,-5 1 6 0,0 1-7 16,7-5-5-16,-2-1 6 0,-2 3 1 0,4-2 3 15,-2-3-2-15,1 2-5 0,3 0 1 0,-5-5-1 16,4 2 1-16,1-1 1 0,1-1 0 0,9-5 1 16,-17 6-3-16,11-3 3 0,6-3-1 0,-10 4-2 15,10-4 1-15,0 0 5 0,-12 6-1 0,12-6-1 16,0 0 11-16,-10 1-1 0,10-1 4 0,0 0-1 15,0 0 0-15,0 0-4 0,0 0-5 0,0 0-2 16,0 0-3-16,0 0-1 0,0 0 2 0,26-25-5 16,-20 19 2-16,8 1-3 0,1-2 2 0,-2-1 7 15,4 0-7-15,-1 4-2 0,0-4 0 0,1 2-4 16,2 3 2-16,-4-2 0 0,2 1 1 0,-1 3-3 0,0-4-1 16,1 2 2-16,2-1-2 0,-2 1 1 0,-4 3-2 15,3 3 3-15,-1-2-4 0,-4-1 0 0,5 6 6 16,-1-2-6-16,1 0 3 0,-2 3-2 15,-1-1 3-15,2-2 0 0,-4 3-3 0,2-2 3 0,0 2-1 16,2 1-1-16,-4-5 16 0,1 5-18 0,-2-4 6 16,1 0 0-16,4 4-3 0,-8-5 9 15,6 3-6-15,-4-2 1 0,-1-1 4 0,-8-3 0 0,15 0 6 16,-15 0 1-16,16 0 2 0,-16 0 3 0,0 0 1 16,17 0 2-16,-17 0 0 0,13-1 13 0,-13 1-14 15,9-6 3-15,-9 6-2 0,0 0-4 0,10-4-4 16,-10 4-2-16,0 0 0 0,0 0-1 0,0 0-2 15,12-5 1-15,-12 5-3 0,0 0-6 0,0 0-8 16,5-8-12-16,-5 8-6 0,0 0-26 0,0 0-26 16,0 0-27-16,0 0-29 0,0 0-26 0,0 0-39 15,0 0-30-15,0 0-249 0,0-11-515 0,0 11 228 16</inkml:trace>
  <inkml:trace contextRef="#ctx0" brushRef="#br0" timeOffset="44434.1357">10508 2870 35 0,'0'0'214'0,"8"-7"-18"16,-8 7-7-16,0 0-15 0,0 0-19 0,0 0-11 15,0 0-19-15,0 0-13 0,0 0-6 0,0 0-4 0,0 0-9 16,0 0 2-16,-21 31-5 0,9-20-3 0,6 3-5 16,-5 2-7-16,2 2-3 0,-2 3-5 0,2-4-2 15,-3 3-1-15,-2 3-5 0,7-2-1 0,-5 0-6 16,4 2-4-16,-1 0 0 0,3 0-9 0,0 0 1 15,2-1-5-15,1-4 0 0,3 1 0 0,0-5-4 16,-3 2 2-16,6-2-1 0,0 3-2 0,1-1-1 16,-1-4 0-16,3 3 0 0,0 0 3 0,5-4-2 15,-5 1 3-15,3-2 1 0,4-1 2 0,-2-2-8 16,5-2 6-16,-1 1-2 0,4-2 6 0,1-1-14 16,-1 1-3-16,5-4 3 0,-6 1-4 0,0-1-1 15,1 0-4-15,1 0 0 0,-4-5 10 0,2 2-12 16,-3-1 1-16,-3-2-3 0,1-1 1 0,1 2-3 15,-3-1 1-15,-3-4 0 0,-2 2-1 0,3 0 0 16,-5-2 0-16,2 4-2 0,0-4 0 0,-6 10-1 16,6-15-1-16,-3 9-4 0,-3 6 7 0,-1-18-6 15,1 18 3-15,-5-13-2 0,5 13-2 0,-9-11-3 16,3 6 4-16,6 5-2 0,-13-6 2 0,13 6-3 16,-14-4-3-16,14 4 3 0,-19-2 2 0,19 2-2 0,-12 6-4 15,12-6 3-15,-16 4-8 0,8-1-9 0,8-3-12 16,-13 8-15-16,7-1-16 0,6-7-23 15,-11 10-18-15,11-10-24 0,-8 11-30 0,5-6-17 16,3-5-22-16,0 0-52 0,0 0-143 0,19 12-425 0,-6-8 188 16</inkml:trace>
  <inkml:trace contextRef="#ctx0" brushRef="#br0" timeOffset="45368.756">12495 2888 39 0,'-6'1'194'0,"6"-1"-15"0,-11 8-6 0,11-8-14 16,-10 7-8-16,4-3-12 0,6-4-8 16,-14 11-9-16,8-7-13 0,6-4-14 0,-8 9-1 0,2-3-12 15,6-6-4-15,-6 9-7 0,6-9-5 0,-6 11-3 16,6-11-4-16,0 0 5 0,4 15 1 0,-4-15-2 16,5 8-3-16,-5-8-4 0,9 10 2 0,-2-8-1 15,-7-2-1-15,18 10-8 0,-8-9 3 0,5 4-6 16,-1 1-2-16,2-3-7 0,-1 2-3 0,3-1-4 15,0-2 1-15,-2 2-3 0,2 0 1 0,1-1 0 16,-2 1-5-16,-1 1-1 0,-1 1 0 0,3-3 3 16,-9 0-8-16,3 2-3 0,1 0 7 0,-5 0-8 15,4 1-3-15,-5-2-2 0,1 2 2 0,-1 1-5 16,1 0 2-16,-2 0 0 0,-6-7 3 0,7 14-5 0,-2-7 1 16,-1 4-1-16,-4-2 5 0,0-9-1 15,-3 16 0-15,3-16 0 0,-6 17 11 0,3-8-7 16,-3-2-4-16,-1 1 4 0,-4 2-1 0,1-2 3 15,-2 0-6-15,-3 2-1 0,1-5 5 0,-2 1-1 0,1-1-3 16,2 0-1-16,1 0 0 0,-2 0-3 0,2-5 1 16,-2 3 2-16,5-1-2 0,-2 0-1 15,11-2-2-15,-15 0-13 0,15 0-6 0,-15 4-19 16,15-4-20-16,-12 0-25 0,12 0-33 0,0 0-48 0,0 0-36 16,0 0-248-16,0-18-480 0,0 18 213 0</inkml:trace>
  <inkml:trace contextRef="#ctx0" brushRef="#br0" timeOffset="44928.455">12499 2850 258 0,'15'-5'262'0,"-4"3"-18"0,-3-3-15 16,6 1-18-16,5 1-16 0,-4-2-13 0,3 3-13 15,1-1-15-15,-2 1-9 0,2 0-12 0,-1 1-12 16,2-3-11-16,-6 2-11 0,1 0-12 0,2 0-7 16,-5 2-9-16,-12 0-6 0,18-3-5 0,-6 3-7 15,-12 0-8-15,0 0 0 0,19 0-11 0,-19 0-15 0,10-2-16 16,-10 2-25-16,0 0-26 0,0 0-25 15,14 2-38-15,-14-2-26 0,0 0-17 0,0 0-44 16,0 0-191-16,0 0-421 0,0 0 187 0</inkml:trace>
  <inkml:trace contextRef="#ctx0" brushRef="#br0" timeOffset="46142.7136">13964 2869 230 0,'0'0'225'0,"0"0"-18"15,0 0-9-15,0 0-8 0,-9-6-18 0,9 6-9 16,0 0-10-16,0 0-13 0,0 0-12 0,0 0-7 15,0 0-17-15,0 0-7 0,0 0-15 0,0 0-6 16,0 0-10-16,0 0-1 0,31-4-7 0,-16 3-2 16,1 1-10-16,4 0-5 0,-2 1-6 0,10-1 0 15,0 4-5-15,5-1-1 0,-3-1-6 0,12-1 0 16,-12 0-1-16,1-1 1 0,-1 6-2 0,-2-5-2 16,0 2 4-16,-2 0-6 0,-2-1 0 0,1 0 1 0,-7-2 1 15,-3 1 0-15,-3-1 1 0,-12 0-1 0,19 4-2 16,-11-4 2-16,-8 0-4 0,13 0 1 15,-13 0-5-15,12 2-1 0,-12-2 0 0,0 0-1 0,0 0-3 16,13 5-1-16,-13-5 0 0,0 0 4 0,8 6-4 16,-8-6 8-16,1 9-10 0,-1-9 5 15,5 11-6-15,-5-11 3 0,-3 14 4 0,3-14 4 16,0 17-7-16,0-17 6 0,-5 22 5 0,2-8-7 0,0-1 3 16,-1 0 2-16,-2 3 2 0,3-1-3 0,-3 2-1 15,-2-3 6-15,3 3 0 0,-3 1-2 16,-2-3 2-16,2 0 0 0,2-1 0 0,-1 4-4 0,-2-1 3 15,0-3-5-15,1 3 6 0,2-5-8 0,3 3 2 16,-4 0 0-16,2-4-1 0,1 2-2 0,1-4-1 16,-1 4 4-16,1-1-2 0,0-3-1 0,1 2 0 15,2-11-1-15,-1 19 1 0,1-19-3 0,0 18 7 16,1-1-5-16,1-9-4 0,2-2-4 0,-2 5-12 16,-2-11-19-16,6 14-15 0,-2-4-28 0,-1-5-32 15,-3-5-34-15,7 13-42 0,2-7-47 0,-9-6-251 0,8 5-518 16,-8-5 230-16</inkml:trace>
  <inkml:trace contextRef="#ctx0" brushRef="#br0" timeOffset="46452.1814">14123 3313 89 0,'0'0'276'15,"-12"-9"-14"-15,12 9-14 0,0 0-17 0,0 0-16 0,-6-6-15 16,6 6-12-16,0 0-17 0,0 0-13 0,0 0-18 16,0 0 5-16,21-14-26 0,-10 13-11 0,5-4-10 15,2 5-4-15,3 0 2 0,4-4-16 0,4 3-5 16,2 1-7-16,8 0-14 0,7 0 5 0,-9 1-11 15,-6 3-4-15,2-4-9 0,6 3-10 0,-9-1-21 16,-3 0-36-16,1 2-38 0,-4-1-49 0,-5 0-71 16,2-3-61-16,-1-3-194 0,-4 2-482 0,2-2 214 15</inkml:trace>
  <inkml:trace contextRef="#ctx0" brushRef="#br0" timeOffset="51046.6544">16299 2947 81 0,'0'0'147'0,"0"0"-9"16,0 0 3-16,0 0-3 0,0 0-5 0,0 0-4 15,0 0-6-15,0 0 0 0,0 0-13 0,0 0-1 16,14-24-5-16,-14 24-1 0,0 0-3 0,0 0-6 16,0 0-1-16,0 0-2 0,6-9-1 0,-6 9-5 0,0 0-2 15,0 0-15-15,0 0-3 0,0 0-10 16,0 0-6-16,0 0-7 0,0 0 0 0,0 0-5 16,0 0-3-16,17 22 0 0,-14-13 1 0,-1 2-3 0,-1 0 9 15,4 6-9-15,-5-6 0 0,1 5 0 0,1-3 2 16,1 5-2-16,-2-2-3 0,1-1 2 15,2-2-1-15,-4 5-2 0,0-5 0 0,0 7-3 16,0-9 2-16,-1 4-2 0,-2-5-3 0,3 4 0 0,0 0-4 16,-3-3-1-16,0 2 2 0,3-13 0 0,-2 18 1 15,1-9-7-15,1-9 5 0,0 16-6 0,-2-6 3 16,2-10-4-16,-6 13 0 0,2-5-4 0,4-8 2 16,-3 10 2-16,3-10 0 0,-4 11-1 0,4-11-2 15,0 0-8-15,-5 14-12 0,5-14-13 0,-3 6-20 16,3-6-24-16,0 0-24 0,-6 11-24 0,6-11-29 15,0 0-18-15,0 0-30 0,0 0-230 0,0 0-459 16,0 0 203-16</inkml:trace>
  <inkml:trace contextRef="#ctx0" brushRef="#br0" timeOffset="51690.3213">16587 3053 92 0,'0'0'247'0,"0"0"-12"15,0 0-18-15,5-11-10 0,-5 11-20 0,0 0-18 16,0 0-11-16,1-9-17 0,-1 9-13 0,0 0-10 15,9-10-14-15,-9 10-13 0,10-7-8 0,-2 4-8 0,2-1-7 16,-10 4-3-16,18-6-7 0,-6 1-5 16,5 0-8-16,-4 3-1 0,0-1-7 0,4-1-5 15,-2 1-3-15,1-1 1 0,-1 0-9 0,0 0 1 16,-3 2-4-16,4 2 0 0,-16 0-1 0,18-4-3 0,-7 4-5 16,-11 0 0-16,19-1-1 0,-19 1-3 0,12 1 2 15,-12-1-2-15,10 4-2 0,-10-4 2 16,12 10-1-16,-10-6-2 0,-2-4 1 0,4 17 2 15,-4-10-4-15,0-7 5 0,-1 25-1 0,-5-13 0 0,0 4-2 16,0-3 0-16,-3 2-1 0,0-1 3 0,0 1-1 16,-3-2 3-16,0 7-2 0,2-4 0 0,-2-3 0 15,1 0 0-15,-2 2-3 0,2 1 6 0,-2-5-5 16,1 2 0-16,0-2 1 0,3 0 2 0,-1 0-3 16,2-5 0-16,2-1-1 0,-1 1 3 15,7-6-3-15,-9 10 2 0,9-10-2 0,-10 9 4 0,10-9-1 16,0 0 1-16,-6 6 1 0,6-6 5 0,0 0-1 15,0 0 3-15,0 0-1 0,0 0 0 0,0 0-2 16,0 0-3-16,0 0-1 0,0 0 2 0,0 0-4 16,0 0 1-16,0 0-1 0,40-7-3 0,-27 3 0 15,5 4 2-15,2-5-3 0,5 3-2 0,0 0 2 16,2 0 2-16,-3 2-1 0,3 0-2 0,0 1 0 16,-2 0 4-16,0-1-5 0,-5 0 0 0,5 0 4 15,-8 0 4-15,2 0-9 0,-1 0 2 0,-5 2-1 16,2 1 3-16,-3-3-8 0,0 4-7 0,-12-4-13 15,15 0-19-15,-15 0-17 0,13 0-26 0,-13 0-18 16,0 0-30-16,12 0-29 0,-12 0-48 0,0 0-171 16,0 0-415-16,0 0 185 0</inkml:trace>
  <inkml:trace contextRef="#ctx0" brushRef="#br0" timeOffset="54976.7086">18072 2885 112 0,'0'0'225'16,"0"0"-9"-16,-4-11-12 0,4 11-8 0,0 0-1 16,0 0-9-16,0 0-10 0,0 0-10 0,0 0-7 15,0 0-12-15,0 0-12 0,0 0-14 0,0 0-11 16,0 0-12-16,0 0-7 0,0 0-13 0,0 0-2 15,0 0-16-15,0 0-4 0,0 0-8 0,0 0 0 16,0 0-6-16,0 0-1 0,0 0-3 0,0 0 0 16,0 31 13-16,0-31-16 0,-2 18-4 0,1-10-1 15,1-8 1-15,0 22-4 0,-1-14 8 0,2 2-4 16,-1-10-3-16,0 21 12 0,0-11-16 0,0 3-5 16,0-13 6-16,-1 20-3 0,2-11-3 0,0 4 10 0,-1-13-12 15,0 16 0-15,2-7-8 0,-2-9 7 16,0 21-6-16,0-13 3 0,0 3 1 0,0-11-1 15,0 15 11-15,0-15-16 0,3 15-3 0,-3-15 4 16,0 13-2-16,3-5 1 0,-3-8-1 0,0 17-1 0,0-17-16 16,3 13-15-16,-3-13-30 0,1 15-28 15,-1-15-29-15,-1 11-31 0,1-11-43 0,0 0-37 0,0 14-62 16,0-14-149-16,0 0-469 0,0 0 207 0</inkml:trace>
  <inkml:trace contextRef="#ctx0" brushRef="#br0" timeOffset="55756.6606">18390 2992 65 0,'6'-7'232'16,"-6"7"-7"-16,6-8-10 0,-6 8-5 0,6-10-13 16,-6 10-8-16,7-9-10 0,-7 9-11 0,9-13-15 15,-3 7-10-15,-6 6-12 0,9-10 0 0,0 4-11 16,-4-1-10-16,4 2-15 0,-2-2-13 0,2 2-5 16,2 0-4-16,-1-2-8 0,0 1-2 0,8 1-8 15,-1-1-8-15,1 4-3 0,-5-3-5 0,2 1-6 16,0 2 1-16,-2 0-6 0,-1 2-4 0,-12 0-2 15,21-1-2-15,-21 1-3 0,18 0-3 0,-18 0 1 16,13 0-5-16,-13 0-1 0,14 3-3 0,-14-3-1 0,9 6 2 16,-9-6 0-16,6 11-2 0,-6-11 2 15,0 11-1-15,3-2-2 0,-3-9 6 0,-3 17-6 16,3-17 2-16,-6 18-1 0,3-9-4 0,1 0 2 16,-2 0-1-16,4-9 1 0,-8 17 8 0,2-6-10 0,2-4 3 15,1 4-3-15,-2-4 5 0,3 2-8 0,-4-3 5 16,6-6 1-16,-8 16 0 0,2-12-2 15,6-4-2-15,-6 13 1 0,6-13 2 0,-6 8-2 0,6-8 2 16,-1 8 0-16,1-8-2 0,0 0-2 0,0 0 3 16,0 0 2-16,0 0-2 0,0 0-1 15,-3 13 2-15,3-13 3 0,0 0-2 0,15 3-2 16,-15-3 1-16,13 2 1 0,-13-2-4 0,18 4 4 0,-8-3-1 16,-1 0-4-16,5-1 4 0,-14 0 2 0,24 2-3 15,-12-2 2-15,-2 1-5 0,2 2 1 0,-12-3 0 16,21 1-2-16,-11 1 2 0,-10-2-2 0,14 4 2 15,-14-4-1-15,15 3-2 0,-15-3-5 0,10 4 7 16,-10-4 1-16,9 5-2 0,-9-5-1 0,6 5 0 16,-6-5-1-16,6 7-3 0,-6-7 3 0,6 7 2 15,-6-7 2-15,3 12-2 0,-3-12 3 0,0 11 0 16,0-11-1-16,1 13-2 0,-1-13 0 0,-1 17 4 16,1-17 0-16,-3 13 0 0,3-13 3 0,-11 14-3 15,5-8 12-15,-1 3-13 0,-2 0 3 0,-4-2 4 16,-1-1-4-16,1-1-1 0,-5 0 0 0,0 1 4 15,-1-2-2-15,1-1-1 0,-2-1 1 0,1-1-7 16,1 0 9-16,-1-2-2 0,-8 2-3 0,12-2 4 16,-3 2-1-16,3-1 2 0,0 0-1 0,15 0-4 15,-22-2-2-15,22 2-3 0,-17-5-8 0,10 5-12 0,7 0-14 16,-12-7-11-16,12 7-22 0,-7-8-24 0,7 8-25 16,-5-10-32-16,5 10-30 0,0 0-43 15,15-17-212-15,-6 10-471 0,0-1 208 0</inkml:trace>
  <inkml:trace contextRef="#ctx0" brushRef="#br0" timeOffset="56686.6467">20181 2832 126 0,'0'0'278'0,"0"0"-14"0,0 0-18 0,0 0-14 15,0 0-13-15,0 0-16 0,0 0-15 0,0 0-11 16,0 0-14-16,0 0 1 0,0 0-28 0,0 0-7 16,0 0-11-16,0 0-11 0,14-32-6 0,-14 32-4 15,6-12-13-15,-3 6-11 0,3-1-8 0,-6 7-3 16,6-13-5-16,-2 4-12 0,2-1-3 0,-6 10-5 16,7-16 0-16,-4 6-5 0,3 1-1 0,-6 9-5 15,8-20 2-15,-4 10-8 0,1 3 1 0,-5 7-2 16,4-15-9-16,-4 15 7 0,6-10-6 0,-6 10 1 15,6-11-5-15,-6 11 5 0,5-6-6 0,-5 6 0 16,0 0-2-16,0 0-5 0,3-10 4 0,-3 10-4 16,0 0 0-16,0 0-3 0,0 0 4 0,0 0-2 15,0 0-4-15,0 0 3 0,0 0 0 0,0 0-2 0,-11 37 6 16,8-28-3-16,0 2-2 0,0-1-3 0,0 0 8 16,-3 3-2-16,2 1-2 0,-1 2 3 0,2-1-3 15,0 1 2-15,-1 2 2 0,-1-2 1 0,4 3 4 16,-2 0-5-16,0-3 4 0,0 2-5 0,-1-2 5 15,2 0 4-15,2 5 0 0,-1-5 0 16,1 0 0-16,0 1 8 0,0-2-2 0,1 0-2 0,-2-1 0 16,1-1 1-16,0 1 0 0,-3-3-1 0,6-2 4 15,-3-9-6-15,0 17 1 0,1-7-3 0,-1-10 9 16,0 15-10-16,0-15 5 0,2 11-10 0,-2-11 6 16,0 0-3-16,0 17 0 0,0-17 2 0,1 7-2 15,-1-7 3-15,0 0-3 0,5 13 1 0,-5-13 0 16,0 0-12-16,1 10-16 0,-1-10-18 0,0 0-23 15,0 0-11-15,0 0-20 0,0 0-21 0,3 8-31 16,-3-8-45-16,0 0-58 0,0 0-251 0,0 0-540 16,0 0 240-16</inkml:trace>
  <inkml:trace contextRef="#ctx0" brushRef="#br0" timeOffset="57248.8234">20635 2639 98 0,'0'0'200'0,"10"-7"-13"16,-10 7-13-16,0 0-17 0,0 0-13 0,0 0-15 15,0 0-14-15,0 0-3 0,0 0-9 0,0 0-1 16,0 0-9-16,0 0 7 0,0 0-7 0,0 0 4 0,-18 28-3 16,15-17 0-16,-4 2-3 0,-2-1-4 0,1 1-5 15,-1 4-7-15,-3-3-2 0,5 0-4 0,-6 7-3 16,1 0 0-16,3-5-5 0,-2 4-8 16,4-4 1-16,-1 2 2 0,-4 3-10 0,5-7-1 0,2 4-2 15,0-1-3-15,0 0-4 0,1-3 1 16,-1 3-9-16,4-3 6 0,-1 3-5 0,1-3-4 0,1-1 2 15,-3-2-3-15,3-11 1 0,3 18 5 0,-2-9 0 16,2 0 2-16,2-1-2 0,-5-8 0 0,9 16-4 16,-4-7 2-16,6-3 0 0,1 3-2 0,1-5-1 15,2 3-3-15,-1-2 1 0,4 1-1 0,-4-2-6 16,1-2-2-16,2 2 4 0,-2-3-1 16,0-2-3-16,-2 0 0 0,-13 1-3 0,24-3 6 0,-15-3-3 15,-2 2-5-15,-7 4-1 0,17-7 1 0,-13 0-3 16,-4 7-4-16,9-14 1 0,-7 8-2 0,-2 6 4 15,0-17-8-15,0 17 8 0,-11-13-5 0,7 6-2 16,-7-1 1-16,-1 1 0 0,3 2 1 0,-1 1-5 16,-1 1 6-16,0-1-4 0,11 4 0 0,-21-3 1 15,21 3-5-15,-21 3-11 0,10-1-14 0,11-2-14 16,-19 5-20-16,10 0-24 0,-1-2-40 0,1 0-42 0,1 5-45 16,1-3-74-16,7-5-178 0,-9 7-508 15,9-7 226-15</inkml:trace>
  <inkml:trace contextRef="#ctx0" brushRef="#br0" timeOffset="60444.0225">22399 2866 81 0,'3'-14'183'0,"-3"14"-6"16,0 0-9-16,0 0-4 0,0-17-17 0,0 17 0 15,0 0-6-15,3-7-3 0,-3 7 0 0,0 0-2 16,4-7-7-16,-4 7 0 0,0 0-6 0,0 0-3 0,0 0-8 16,0 0-6-16,0 0-10 0,0 0-8 15,0 0-9-15,0 0-11 0,0 0-10 0,0 0-6 0,0 0-5 16,0 0-11-16,0 0-2 0,0 0 0 15,0 0-7-15,0 0 0 0,2 34 2 0,-2-26-4 0,0-8-2 16,0 25 3-16,1-12 0 0,2 4 1 16,-3-4-1-16,0 3-2 0,2-2-3 0,-4 2 13 0,2-2-9 15,2 0-1-15,-1-1-2 0,-1 2-1 0,0-4 0 16,3 3 2-16,-3-4-1 0,2 1-5 0,-2-11 0 16,3 17-2-16,-3-9 2 0,0-8-5 0,0 13 0 15,0-13-1-15,3 14 2 0,-3-14-1 0,1 14 2 16,-1-14-4-16,2 9-3 0,-2-9 1 0,0 0-9 15,3 14-12-15,-3-14-23 0,0 0-24 0,3 8-29 16,-3-8-29-16,0 0-33 0,0 0-40 0,0 0-65 16,0 0-187-16,0 0-479 0,0 0 212 0</inkml:trace>
  <inkml:trace contextRef="#ctx0" brushRef="#br0" timeOffset="60782.6723">22903 2764 274 0,'0'0'275'0,"13"-2"-18"0,-13 2-13 0,14-1-17 0,-14 1-11 16,13-2-12-16,-13 2-1 0,18 0-17 0,-18 0-13 15,20-2-5-15,-8-1-11 0,-2 2-13 16,3-1-2-16,4 1-15 0,-4-1-10 0,1 0-10 16,1 0-4-16,-4 1-9 0,-11 1-10 0,23 0-8 0,-13 0-5 15,-10 0-10-15,20-4-4 0,-11 4-12 16,-9 0-3-16,16 0-3 0,-16 0-15 0,16-1-15 16,-16 1-16-16,12-5-20 0,-12 5-20 0,9-2-27 15,-9 2-21-15,0 0-29 0,0 0-30 0,0 0-20 0,0 0-15 16,0 0-21-16,0 0-37 0,0 0-183 0,0 0-465 15,0 0 205-15</inkml:trace>
  <inkml:trace contextRef="#ctx0" brushRef="#br0" timeOffset="61191.6751">22940 2793 18 0,'-12'7'169'0,"5"-3"-3"0,7-4-10 0,-12 12-6 0,12-12-18 16,-9 8-1-16,5-1-17 0,4-7 5 0,-8 11-5 15,8-11-9-15,-4 8-6 0,4-8-6 0,-3 9-5 16,3-9-5-16,-2 11-6 0,2-11-4 0,0 0-2 16,0 0-5-16,2 18-6 0,-2-18 1 0,7 11 1 15,-7-11-6-15,12 8 3 0,-6-3-4 0,4-1-2 16,2-1-3-16,2 5 0 0,-1-4-10 0,4 1 1 16,-2 1-1-16,-1-1-5 0,4 1-4 0,-3-5 8 15,3 5-11-15,-1-4 2 0,-1 3-1 0,-1-1 0 16,0-1-1-16,-2 3-3 0,4 1-2 0,-8-3-3 15,1-2-1-15,-3 3-2 0,-7-5-2 0,17 6-1 16,-10-2-3-16,2 3 5 0,-1-3-3 0,-2 1-1 16,-6-5-4-16,7 15 1 0,-1-10 8 0,-3 4-7 15,-3-9 2-15,3 13-2 0,-3-13 7 0,-3 14-3 16,3-14-2-16,-6 12 1 0,-1-7 4 0,-2 2-3 16,-5 0 0-16,-4-1-2 0,2-1 4 0,-2-1-5 15,-1-2-3-15,-1 1 5 0,2 3-3 0,1-4 0 16,-1 1-2-16,3 0-3 0,-3 0-8 0,9-3-14 15,-3 4-13-15,12-4-17 0,-19 2-23 0,10-2-20 16,9 0-19-16,-15 5-24 0,15-5-32 0,0 0-69 16,0 0-175-16,0 0-441 0,0 0 196 0</inkml:trace>
  <inkml:trace contextRef="#ctx0" brushRef="#br0" timeOffset="62106.6166">24511 2881 80 0,'0'0'279'0,"0"0"-13"0,-6-11-12 0,6 11-21 0,0 0-18 15,0 0-11-15,0 0-18 0,0 0-9 0,6-16-17 16,-6 16-17-16,0 0-9 0,4-11-11 15,-4 11-10-15,11-8-8 0,-5 4-13 0,-6 4 7 16,15-7-23-16,-8 2-4 0,3 2-6 0,1-1-10 0,4-2-2 16,-3-1-6-16,1 3-10 0,4 1 0 15,-3-3-5-15,4 5-3 0,-4-4-3 0,-1 0-5 0,2 4-1 16,-1-1 7-16,-14 2-15 0,19-3-3 0,-19 3 6 16,19-5-4-16,-11 5-2 0,-8 0-4 0,18 5 0 15,-18-5-1-15,15 3-2 0,-15-3-2 0,15 3 1 16,-11 2-2-16,-4-5 2 0,9 8-4 15,-9-8 10-15,6 15-9 0,-6-6-1 0,0-9 2 0,0 16-2 16,-3-1 2-16,-3-3-3 0,0 3 4 0,2 0-3 16,-4 0 3-16,1 1-4 0,-2-1 3 0,0 1 2 15,3-2 2-15,-11 5 6 0,5-6-8 0,-1 2-3 16,4-1 1-16,-1-2 0 0,1 1 3 0,-3 0 0 16,3-2-4-16,-3 2 1 0,0-5 3 0,4 3 0 15,1-4-3-15,0 0 3 0,-1 2-1 0,-1-5 2 16,9-4-3-16,-10 11 3 0,4-6-6 0,6-5 6 15,-8 7-3-15,8-7 5 0,-6 6-2 0,6-6 4 16,0 0-7-16,0 0 3 0,-7 9 1 0,7-9 3 16,0 0-1-16,0 0 4 0,0 0 13 0,0 0-4 15,0 0-1-15,0 0 2 0,0 0 6 0,0 0 1 0,0 0 1 16,0 0 0-16,0 0-3 0,0 0-7 16,0 0 3-16,0 0-4 0,0 0-2 0,0 0-1 15,27 0-3-15,-27 0 0 0,21 0-2 0,-8 0-1 16,-1 0 0-16,-12 0 0 0,24 1-3 0,-8 2 1 0,-5-3-3 15,1 1-3-15,-12-1 1 0,19 0 1 0,-9 3 0 16,-10-3-11-16,17 0-12 0,-17 0-3 16,12 3-16-16,-12-3-9 0,13 0-15 0,-13 0-14 15,0 0-20-15,12 0-21 0,-12 0-27 0,13-2-30 16,-13 2-29-16,17-5-33 0,-11 1-230 0,4-5-505 0,1 2 223 16</inkml:trace>
  <inkml:trace contextRef="#ctx0" brushRef="#br0" timeOffset="62555.5512">25085 2971 132 0,'0'0'227'0,"0"0"-17"0,0 0-25 16,0 0-15-16,0 0-21 0,0 0-13 0,0 0-16 16,0 0-8-16,0 0-8 0,0 0-5 0,0 0-5 15,-2 27 2-15,2-27-10 0,-7 17-1 0,7-9-7 16,0-8-5-16,-6 17-6 0,5-8-1 0,-4 0-5 15,5-9 2-15,-1 21-3 0,1-14-2 0,0-7 1 16,-3 17-4-16,3-17-3 0,3 18 2 0,-3-18 4 16,6 9 3-16,-2-1 3 0,0-1-2 0,2 0-4 15,3-4 10-15,0 1-17 0,2 1-3 0,5-1-2 16,-2-2-8-16,1 0-2 0,-1-1-1 0,4 2-7 16,-1-2 0-16,-2-2-2 0,1-2 0 0,2 3 9 15,-3-3-15-15,-2-2-3 0,4-1 2 0,-1 1-5 0,-5-1 1 16,2 0-4-16,-3 1 3 0,4-5-3 0,-4 0-1 15,-2-1 8-15,-2 2-10 0,3-2-1 16,-6 0-4-16,1 2 1 0,-1 0 3 0,-3 9-1 16,0-27-2-16,-3 16-5 0,2 1 0 0,-2-1 3 0,3 11 0 15,-9-14-2-15,1 4 1 0,2 3-5 16,-4 1 3-16,1 1-2 0,-5-1 3 0,1 1-2 16,-2 2 2-16,2-1 2 0,-2 1-2 0,-2 3-4 15,1-3 1-15,-2 1-10 0,3 3-7 0,-1-1-9 0,-1 4-11 16,-1-4-13-16,4 1-14 0,-1 1-20 0,-2-1-22 15,7 2-26-15,-4 0-25 0,2-1-32 0,12-2-47 16,-19 0-187-16,19 0-460 0,-10 2 203 0</inkml:trace>
  <inkml:trace contextRef="#ctx0" brushRef="#br0" timeOffset="63930.6544">27140 2896 11 0,'0'0'217'15,"0"0"-11"-15,0 0-6 0,-12-7-16 0,12 7-6 0,0 0-12 16,0 0-6-16,0 0-14 0,0 0-8 0,0 0-9 16,0 0-7-16,0 0-13 0,0 0-2 0,0 0-13 15,0 0-9-15,0 0-9 0,6-20-5 0,-6 20-9 16,0 0-6-16,14-12-8 0,-14 12-3 0,11-9-6 15,3 4-3-15,-8 0 0 0,7-1-8 0,1 1-2 16,-2 1 2-16,4 0-7 0,-3-2 0 0,1 1-6 16,-1 1 0-16,5 1-4 0,-4-2 1 0,2 4 1 15,-6-1 1-15,2 1-3 0,-1-3 5 0,-11 4-4 16,16-3 3-16,-16 3-2 0,14-3-2 0,-14 3-2 16,12-2-1-16,-12 2-2 0,0 0 0 0,0 0-4 15,0 0-1-15,16 6 2 0,-16-6-2 0,0 7 1 16,0-7 0-16,0 13-1 0,0-13 3 0,-6 18 0 15,3-8-2-15,-1 1-1 0,1-1 2 0,-3 3-1 16,0 0 2-16,1 2 3 0,-1-6-3 0,-1 5 0 16,-2 2 1-16,-2-1-3 0,2-2 2 0,-1 4-1 15,1-5 2-15,-1 1-3 0,-2 0 3 0,1-1 0 16,-2 2-1-16,1-3 2 0,-2 0-1 0,1-1-2 16,-2 0 2-16,2 0-1 0,-1-2 1 0,5-1-2 15,2-1-1-15,-2 3 0 0,1-7 2 0,8-2-1 16,-14 10 5-16,6-7-4 0,8-3-2 0,-9 5 3 15,9-5 1-15,-10 6 0 0,10-6 2 0,0 0 4 16,-9 2 6-16,9-2 7 0,0 0 3 0,0 0-1 0,0 0 1 16,0 0-1-16,0 0-6 0,0 0 1 0,0 0-1 15,0 0-5-15,0 0-2 0,0 0-2 0,13-24-2 16,-1 20-1-16,-12 4 0 0,14-9-3 16,2 3 1-16,-1 1-4 0,-2 3-2 0,1-2 0 0,-2 3 0 15,4-2-1-15,-3 2 2 0,1-3 5 0,5 5-7 16,-5-1 2-16,1 0 0 0,-2 0 1 0,3 4 1 15,1-3-4-15,-5 2 1 0,4 1 4 0,1 0-5 16,-10-1 0-16,9-1 0 0,-4 2 3 0,-1 0-3 16,1-2 2-16,-5 2 4 0,-7-4-5 0,20 3 1 15,-11-2 1-15,-9-1 1 0,13 7-2 0,-13-7 6 16,9 3-5-16,-9-3 7 0,0 0-10 0,10 1-5 16,-10-1 4-16,0 0-6 0,0 0-12 0,0 0-13 15,0 0-16-15,0 0-15 0,0 0-15 0,0 0-41 16,0 0-41-16,14-5-44 0,-14 5-53 0,6-10-175 15,-6 10-468-15,13-14 207 0</inkml:trace>
  <inkml:trace contextRef="#ctx0" brushRef="#br0" timeOffset="64431.8856">27902 2904 121 0,'0'0'262'0,"0"0"-10"15,0-16-15-15,0 16-11 0,0-11-17 0,0 11-12 16,0 0-15-16,3-18-4 0,-3 18-25 0,0-11-8 16,0 11-12-16,3-16-13 0,-3 16-10 0,0-13-8 0,0 13-7 15,0-18-10-15,3 10-5 0,-3 8-5 16,0-13-10-16,0 13-1 0,2-16 4 0,-2 16-18 15,0 0 1-15,-2-16-6 0,2 16-3 0,0 0-4 16,2-10-7-16,-2 10 7 0,0 0-8 0,0 0-3 0,0 0-8 16,0-15-2-16,0 15-2 0,0 0 8 0,0 0-6 15,0 0-12-15,0 0 0 0,0 0-1 16,0 0 1-16,0 0-5 0,0 0-1 0,0 0 2 16,0 0-1-16,0 0 2 0,0 0-6 0,0 0 3 0,0 41 1 15,0-31 0-15,3 2 0 0,-3 2 2 16,3-1-1-16,-3 1 1 0,0 2 5 0,3-1 3 0,0 4 1 15,-3 0 1-15,4 3-1 0,2-8-4 16,-6 7 9-16,3-5 6 0,0 2-8 0,4-2 14 0,-4-1-7 16,-3 0 1-16,6-4 0 0,-6 5-3 0,3-1 1 15,0-4 6-15,2-2-6 0,-2 0 2 16,0 0-4-16,-3-9-2 0,3 17 1 0,-3-17-1 16,3 15-4-16,0-8 7 0,-3-7-7 0,4 12 2 0,-4-12 13 15,3 12-17-15,3-9-9 0,-6-3-22 0,6 15-18 16,-3-9-42-16,-3-6-41 0,5 10-56 0,-5-10-67 15,13 9-324-15,-7-7-615 0,-6-2 273 0</inkml:trace>
  <inkml:trace contextRef="#ctx0" brushRef="#br0" timeOffset="145853.6545">18751 5004 53 0,'3'-13'206'0,"-3"13"-9"16,0 0-9-16,6-14-14 0,-6 14-8 0,4-6-13 0,-4 6-11 15,0 0-5-15,9-11-13 0,-9 11-10 0,14-5-8 16,-7 4-7-16,-7 1-6 0,17-5-6 0,-5 1-9 16,0 4-3-16,1-5-5 0,5 8-7 0,-3-6-3 15,4 3 1-15,-2-1-5 0,2-2-2 0,0 6-3 16,7-3-2-16,-1 0-5 0,0 0 2 0,-7 4-2 15,2-2-2-15,-2-2-4 0,-3 4-3 0,1 0-4 16,-6-3-3-16,2 0-1 0,0 0-2 0,-3 3-4 16,2 1-4-16,-4-3 0 0,-7-2 0 0,13 13-2 15,-10-7-4-15,-3-6 0 0,9 10 0 0,-6-2-3 16,-3-8 4-16,2 9-7 0,-2-9 6 0,0 20-3 16,0-20 3-16,-8 11-1 0,2-4 1 0,2 1 1 15,-8 1 1-15,5-3-5 0,-5 0 1 0,-2 0 1 16,-1 1-2-16,2-1 3 0,-5-2-3 0,3 1-2 15,-1-1 2-15,2-3-2 0,-1 7 1 0,3-8 0 16,0 3-2-16,12-3-2 0,-17 6-7 0,6-5-12 16,11-1-17-16,-13 6-20 0,13-6-20 0,-14 4-19 15,14-4-15-15,-7 2-24 0,7-2-32 0,0 0-9 16,0 0-37-16,0 0-171 0,0 0-412 0,0 0 182 16</inkml:trace>
  <inkml:trace contextRef="#ctx0" brushRef="#br0" timeOffset="145341.9676">18793 5022 196 0,'3'-10'233'0,"-3"10"-10"16,0 0-11-16,0 0-14 0,1-17-2 0,-1 17-11 15,0 0-12-15,3-13-13 0,-3 13-8 0,6-6-7 16,-6 6-5-16,0 0-7 0,2-13-7 0,-2 13-13 16,0 0-2-16,0 0-11 0,6-7-5 0,-6 7-5 0,0 0-7 15,0 0-6-15,0 0-6 0,0 0-4 16,0 0-8-16,0 0-9 0,0 0-2 0,0 0-10 16,0 0-1-16,0 0-7 0,3-7-2 0,-3 7-8 0,0 0-2 15,0 0 0-15,0 0-4 0,0 0 1 0,0 0-3 16,7 22-14-16,-7-22-1 0,5 14 2 0,-1-8 4 15,-1 5-3-15,2-4 3 0,-2 8-1 0,1-2 2 16,3-2 2-16,-1 5 1 0,0-5-2 0,0 4 1 16,0-4 3-16,-1 5-3 0,4-2 5 15,-5 2-5-15,2 0 4 0,0-3 1 0,-1 1-1 16,1 0 0-16,0 0 4 0,-2 2-5 0,0-4 3 0,1 0-4 16,-1 0 6-16,1 2-5 0,-1-3-6 0,-2-1 6 15,4 1-2-15,-5-1 8 0,1 1-7 0,2-4 2 16,-4-7-2-16,8 16-3 0,-8-8-1 0,4 0 2 15,-4-8 0-15,3 15 0 0,0-7-5 0,-3-8-2 16,3 11-10-16,-3-11-17 0,5 7-20 0,-5-7-17 16,0 0-24-16,1 13-26 0,-1-13-33 0,0 0-28 15,0 0-31-15,0 0-55 0,0 0-201 0,0 0-500 16,0 0 221-16</inkml:trace>
  <inkml:trace contextRef="#ctx0" brushRef="#br0" timeOffset="146223.5644">19622 5033 41 0,'0'0'224'0,"0"0"-8"0,0 0-13 15,0 0-10-15,0 0-10 0,-16-9-15 0,16 9-9 16,0 0-12-16,-17 0-9 0,17 0-11 0,0 0-6 16,-19 11-7-16,8-7-4 0,4 0-10 0,-1 1-3 15,-2 1-6-15,10-6-5 0,-16 12-8 0,10-7-4 16,0 5-6-16,-2-1 0 0,4 0-6 16,4-9-4-16,-9 17-1 0,4-6 1 0,2-1-4 15,-1-2 1-15,4 5-3 0,0-13 5 0,0 18-2 0,0-18-6 16,4 20 2-16,-1-9 1 0,0-3-2 0,3 0-7 15,-1 0-2-15,4 0-5 0,-2 2 2 0,1 1-1 16,-1-4-6-16,2 2 1 0,0-4-8 0,1 5-11 16,2-3-23-16,-1 0-32 0,-1 0-33 0,1-3-35 15,-2 2-37-15,1-1-40 0,0-5-35 0,7 2-68 16,-17-2-165-16,19 0-493 0,-19 0 219 0</inkml:trace>
  <inkml:trace contextRef="#ctx0" brushRef="#br0" timeOffset="146671.1495">19858 5243 194 0,'7'-12'198'0,"-2"4"-12"16,-5 8-10-16,7-15-4 0,-2 8-12 0,-3-2-9 0,3 0-15 16,1 2-11-16,-3-3-10 0,-3 10-5 15,7-18-10-15,-1 9-3 0,0 0-10 0,-1-4 0 0,1 2-8 16,0-3-4-16,-3 4-3 0,1-1-2 0,-1 4 0 15,0-3-4-15,-3 10-5 0,8-14 1 0,-8 14-7 16,1-7 0-16,-1 7-5 0,2-11 3 0,-2 11-4 16,0 0-9-16,0 0 1 0,4-10-2 15,-4 10-6-15,0 0-3 0,0 0-5 0,0 0 1 0,0 0-7 16,0 0-4-16,0 0 1 0,0 0-3 0,0 0 0 16,0 0-3-16,0 0-3 0,0 0 4 0,0 0-3 15,0 0 1-15,6 27 2 0,-5-16 6 0,-1-11-3 16,0 19 3-16,0-8 3 0,0 1 5 0,0 4 3 15,2-3-2-15,1-3-1 0,-3 4-3 0,0 0 6 16,1-1-1-16,1 2-1 0,-2-1 3 0,1-4-1 16,2 4-4-16,-1-5 7 0,-2 6-4 0,1-8 3 15,2 3-1-15,-3-10 1 0,3 18-6 0,0-10-1 16,-3-8 8-16,2 17-15 0,-2-17-1 0,1 14 4 16,1-6-5-16,-2-8-3 0,3 13 6 0,0-8-1 15,-3-5-3-15,3 11-11 0,-3-11-6 0,1 10-37 16,-1-10-25-16,0 0-27 0,6 11-31 0,-6-11-34 15,0 0-37-15,0 0-52 0,0 0-263 0,0 0-551 16,0 0 245-16</inkml:trace>
  <inkml:trace contextRef="#ctx0" brushRef="#br0" timeOffset="147146.4794">20134 4935 197 0,'1'-11'201'0,"-1"11"-6"0,0 0-11 0,0 0-13 16,2-11-12-16,-2 11-7 0,0 0-13 0,0 0-10 16,0 0-14-16,0 0-6 0,0 0-11 15,11-2-6-15,-11 2-7 0,0 0-5 0,0 0-4 0,27 10-4 16,-16-7-5-16,-4 2 0 0,4 2-5 0,-1 2-1 16,2 2-5-16,-2-1 3 0,4 1-3 0,-2 3-2 15,1-3 0-15,-1 4 3 0,3 3-7 0,-3-3-5 16,3 3 3-16,-5-4-6 0,4 5 0 0,-7-3 1 15,5 6-3-15,-4-7 0 0,-2 1-1 0,0 1-1 16,-3 0-1-16,1-2-1 0,-2 1 2 0,2 2-6 16,-4-5-1-16,1 2 2 0,1-4-2 0,-4 4-3 15,2-2-3-15,-1 1-3 0,-2-4 9 0,0 0-11 16,-1 5 5-16,-2-3-3 0,0-4 2 0,3 3 3 16,-8 1-10-16,2-2 1 0,2-2-19 0,-4 3-27 15,1-4-29-15,-4 2-44 0,1 0-60 0,-2-2-62 0,6-1-311 16,0-2-578-16,0 0 256 0</inkml:trace>
  <inkml:trace contextRef="#ctx0" brushRef="#br0" timeOffset="149926.4419">20648 5145 99 0,'0'0'189'15,"0"0"-13"-15,0 0-19 0,0 0-7 0,0 0-3 16,0 0-14-16,0 0-5 0,0 0-11 0,0 0-5 16,0 0-4-16,0 0-3 0,0 0-7 0,0 0-3 15,0 0-5-15,16-17-2 0,-16 17-3 0,0 0-5 16,11-1-2-16,-11 1-3 0,0 0-1 0,18-6 0 16,-8 6-7-16,-10 0-1 0,18-4-5 0,-6 3 2 15,4-2-9-15,1 2 10 0,1 0-14 0,-3 0 1 16,4-1-4-16,0 0-4 0,-4-3-4 0,5 4 0 15,-1 0-4-15,1-1 7 0,-1 2-14 0,3-5 10 16,-5 3-12-16,-2 2-2 0,0-1 1 0,1-2-3 16,-6 2-1-16,2-2 0 0,-12 3-3 0,23-1-2 15,-13 0-4-15,2 0 1 0,-12 1 1 0,19-8 3 16,-8 7-6-16,-11 1-5 0,18-2 2 0,-18 2 4 0,15-4-4 16,-15 4-4-16,13 0 1 0,-13 0-3 15,0 0 6-15,17 0-7 0,-17 0-12 0,0 0-11 0,0 0-12 16,10-3-21-16,-10 3-21 0,0 0-24 15,0 0-24-15,0 0-39 0,0 0-30 0,0 0-46 0,0 0-182 16,0 0-455-16,-33-11 202 0</inkml:trace>
  <inkml:trace contextRef="#ctx0" brushRef="#br0" timeOffset="150245.8207">20955 4887 230 0,'0'0'230'0,"0"0"-23"0,0 0-19 16,0 0-21-16,0 0-23 0,0 0-9 0,0 0-15 15,0 0-10-15,0 0-11 0,0 0-9 0,0 0-5 16,0 0-1-16,3 37 1 0,-1-27-5 0,-2 6-5 16,0-4 5-16,0 2-3 0,4 1 7 0,-4-1-13 15,5 3 3-15,-4 0-5 0,2-1-1 0,2 0-4 16,2 2 0-16,-1-1-2 0,-1 0-1 0,1-1-1 15,4 3-5-15,-3-4 6 0,-1 1-15 0,2-2-3 16,1 1 7-16,0-1-19 0,-2-1 3 0,-1-2-3 16,-1-1-6-16,1 1 0 0,-3-3-1 0,1-1-3 15,4 3 10-15,-8-10-28 0,7 13-17 0,-7-13-32 0,4 12-35 16,-4-12-31-16,3 11-42 0,-3-11-41 16,6 6-78-16,-6-6-155 0,0 0-464 0,0 0 205 15</inkml:trace>
  <inkml:trace contextRef="#ctx0" brushRef="#br0" timeOffset="150792.556">21576 4997 95 0,'0'0'251'16,"3"-11"-18"-16,-3 11-22 0,0 0-24 0,0 0-17 15,0 0-17-15,0 0-8 0,0 0-15 0,0 0-8 16,0 0-10-16,3 30-2 0,-3-30-5 0,1 17-3 16,-1-7-7-16,3 1 1 0,-1 3-6 0,2-1 1 15,-2 1-7-15,1 1 1 0,3-1-4 0,-2 1-6 16,2 0-4-16,0 0-2 0,1-3-5 0,1 1 0 15,-2 0-8-15,0-5-4 0,0 0-5 0,-2 1-5 16,2-2-2-16,-1 3 8 0,1-5-14 0,-6-5 4 16,7 12-10-16,-7-12 1 0,8 10-2 0,-4-5 0 15,-4-5-2-15,0 0 2 0,8 4-2 0,-8-4-4 16,0 0 2-16,11 2 2 0,-11-2-5 0,0 0 0 16,17-7-6-16,-11 0-1 0,-6 7 7 0,13-13-11 15,-5 3 0-15,-2 3 2 0,1-7 0 0,1 3-3 16,2-4 12-16,-3 1-14 0,1-2-1 0,-1 1-4 15,1-1 2-15,1 1-2 0,-3-2 0 0,3 0 8 16,-3 4-5-16,3-3 9 0,-3 2-11 0,1 3 6 0,0-2-7 16,2 3 0-16,-1-1 6 0,-1 2-10 0,1 0-3 15,-1 3 4-15,4-1-4 0,-2 0 2 0,1 3 3 16,4 1 2-16,-6-3-6 0,6 2 5 0,-2-1-5 16,3 5 4-16,-3 0-3 0,-12 0-2 0,21 0-10 15,-10 0-16-15,1 0-16 0,-12 0-20 0,21 0-25 16,-21 0-32-16,15 5-26 0,-7-1-27 0,-8-4-41 15,13 1-62-15,-13-1-165 0,0 0-481 16,12 0 214-16</inkml:trace>
  <inkml:trace contextRef="#ctx0" brushRef="#br0" timeOffset="151162.2332">22651 4747 179 0,'0'0'189'0,"0"0"-11"0,0 0-1 16,0 0-8-16,-28 17-13 0,20-10-8 0,-2 4-2 15,-1 0-2-15,-1 2-11 0,2 4-2 0,1-5-7 16,2 5-7-16,-4-2-8 0,4 1-8 0,-2 4-7 0,-3 2-4 16,4-2-3-16,1 2-5 0,2-3-5 0,4-1-3 15,-1 0-5-15,-2 3-2 0,5 2-2 16,-1-4-7-16,3 4-7 0,-1-7-3 0,1 1 0 16,0 0-6-16,0 1-4 0,3-2-1 0,1-1-4 0,2-1 0 15,-1 0-14-15,1 0-2 0,-2-3-33 0,5 2-41 16,-5-2-44-16,4-3-43 0,-2 0-44 0,1-3-283 15,-1-3-510-15,-9-2 226 0</inkml:trace>
  <inkml:trace contextRef="#ctx0" brushRef="#br0" timeOffset="151640.3123">22963 5110 90 0,'4'-9'255'0,"-4"9"-9"0,2-12-15 0,2 3-22 15,-4 9-17-15,6-16-13 0,-3 0-13 0,0 7-9 16,0-1-13-16,3-2-12 0,-4-1-12 0,0 2-10 16,1-2-13-16,-1-2-7 0,2 0-5 0,-2 4-8 15,2-3-9-15,-2 0-3 0,-1 3-4 0,4-2 1 16,-1 2-2-16,-4 11-3 0,2-20-3 0,2 12-2 15,-4 8-2-15,2-11 0 0,-2 11-5 0,1-12-3 16,-1 12-7-16,0 0-3 0,2-9-4 0,-2 9-5 16,0 0-8-16,0 0 0 0,0 0-2 0,0 0 0 15,0 0-3-15,0 0-2 0,0 0-6 0,0 0 4 16,0 0-1-16,-3 35 0 0,-2-24 2 0,5 6 0 16,-1-6-1-16,-1 6 2 0,2-1 2 0,-4-4 1 15,2 7 2-15,2-2 2 0,0-2 2 0,-3 1 6 16,3 4 7-16,0-5-12 0,3 2-1 0,-3-3 8 0,3 0 5 15,0 3-2-15,0-3 0 0,0 1 0 0,-1-4 1 16,4 0-3-16,-5 0-1 0,5-2 2 16,-4 0-1-16,2 1-6 0,-4-10 4 0,8 14-8 15,-5-9 5-15,1 5-3 0,4-7-1 0,-8-3-2 0,6 11 4 16,-6-11 7-16,7 7-41 0,-7-7-13 0,6 10-18 16,-6-10-27-16,0 0-34 0,7 5-35 0,-7-5-59 15,0 0-35-15,17-1-78 0,-17 1-174 0,0 0-527 16,16-10 233-16</inkml:trace>
  <inkml:trace contextRef="#ctx0" brushRef="#br0" timeOffset="151974.8482">23388 5124 76 0,'0'0'263'16,"0"0"-14"-16,4-8-18 0,-4 8-17 0,0 0-17 15,12-4-8-15,-12 4-13 0,9-2-10 0,-9 2-15 16,14-4-8-16,-14 4-6 0,19-5-7 0,-6 4-9 16,-1 1-7-16,3 0-11 0,3 0-3 15,-2-1-10-15,1-1-3 0,-1-2-8 0,1 4-8 0,-2-1-6 16,0 2-7-16,1-2-4 0,0-1-12 0,1 2 2 0,-2 0-2 15,-2-4-10-15,-1 4 0 0,-12 0 0 16,21-1-1-16,-21 1-5 0,15 0-10 0,-15 0-14 16,13-3-9-16,-13 3-19 0,0 0-19 0,14-2-33 15,-14 2-40-15,0 0-28 0,0 0-44 0,10-5-38 16,-10 5-227-16,0 0-492 0,0 0 218 0</inkml:trace>
  <inkml:trace contextRef="#ctx0" brushRef="#br0" timeOffset="152453.6469">24066 4936 67 0,'3'-5'232'0,"-3"5"-13"0,12-10-14 0,-9 3-11 15,-3 7-10-15,11-11-10 0,-8 6-10 0,-3 5-5 16,10-11-13-16,-5 5-13 0,-5 6-4 0,9-12-3 16,-9 12-6-16,4-13-8 0,-1 7-8 0,-3 6-5 15,4-11-3-15,-4 11-9 0,6-9-6 0,-6 9-3 16,0 0-3-16,3-7-4 0,-3 7-3 0,0 0-7 16,0 0-6-16,0 0-7 0,8-6-3 15,-8 6-7-15,0 0-7 0,0 0-3 0,0 0-7 0,0 0-3 16,0 0-4-16,0 0 0 0,0 0 0 0,0 0-5 15,0 0-1-15,-8 35 13 0,5-25-10 0,0 5-1 16,0-3-1-16,-1-1 4 0,1 2-3 0,-1 3 3 16,-1-2 0-16,2-1 0 0,-1 4 6 0,2-3-3 0,1 4-3 15,-2-4 5-15,3 4 0 0,-2-4 4 16,2 3 2-16,-1-4-2 0,2-2 11 0,-1 3-13 16,2 1 1-16,-2-6-4 0,0-9 4 0,3 17-2 0,-2-3 3 15,4-5-3-15,-4-2-3 0,-1-7 3 0,6 17-16 16,-4-10 13-16,-2-7-2 0,7 14 0 15,-6-8-1-15,-1-6-9 0,11 10-8 0,-11-10-26 16,6 7-25-16,-6-7-22 0,3 7-25 0,-3-7-38 0,0 0-41 16,0 0-54-16,0 0-79 0,0 0-174 0,12 1-528 15,-12-1 234-15</inkml:trace>
  <inkml:trace contextRef="#ctx0" brushRef="#br0" timeOffset="153178.7631">24320 4586 49 0,'-6'-10'167'0,"6"10"-5"0,0 0-11 15,0 0-7-15,-2-10-8 0,2 10-1 0,0 0-3 16,0 0-6-16,0 0-5 0,0 0-3 0,0 0-7 16,0 0-2-16,0 0-13 0,0 0-12 0,0 0 3 15,0 0-13-15,0 0 1 0,0 0-6 0,0 0-5 16,0 0-5-16,21-4 0 0,-21 4-3 0,14 10-4 16,-14-10-1-16,15 10-1 0,-8-5-1 0,4 1-6 0,-3 2 0 15,3 5-1-15,-2-2-8 0,1 0 5 16,-2 6-1-16,1-7-3 0,-2 7 4 0,4-2-10 0,-2 3 2 15,-2-4-3-15,2 3 2 0,0 3-2 16,-3-2 5-16,1-1-4 0,-1 1 2 0,0-7-2 16,2 11-1-16,-2-5-1 0,0-1 1 0,-3 2-4 15,1 0 1-15,2-1 0 0,0 7 1 0,-3-7-4 0,1 1 1 16,-2-1-4-16,-1 0 5 0,-1 2-5 0,3 3 11 16,-3-6-13-16,-3 4 2 0,3-3-6 0,-1 1 4 15,-1 4 3-15,-3-6-3 0,3 1 3 0,-2-2 1 16,-2 1-4-16,4 0 6 0,-2-5 0 0,-2 1-1 15,3 2 4-15,-2-5-2 0,-1 2 0 0,3-3 5 16,-3-1 1-16,6-7-8 0,-7 16 9 0,4-10-5 16,3-6 3-16,-5 9-2 0,5-9 4 0,-3 11 19 15,3-11-13-15,0 0-14 0,0 0 9 0,0 0-1 16,-6 11 3-16,6-11-1 0,0 0-6 0,0 0 7 16,0 0-5-16,-6 3-2 0,6-3-2 0,0 0-2 15,0 0 0-15,0 0 2 0,0 0 0 0,0 0-15 16,0 0 6-16,0 0-50 0,0 0-17 0,0 0-39 15,0 0-40-15,0 0-54 0,0 0-52 0,-17-2-39 16,17 2-312-16,0 0-635 0,-18-1 281 0</inkml:trace>
  <inkml:trace contextRef="#ctx0" brushRef="#br0" timeOffset="156126.6622">24775 4475 22 0,'0'0'153'0,"0"0"-10"0,0 0-8 16,0 0-8-16,0 0-10 0,0 0-6 0,0 0-7 16,0 0-3-16,0 0 1 0,0 0-4 15,0 0-7-15,0 0-5 0,0 0 0 0,0 0-5 0,0 0-3 16,0 0-6-16,0 0 0 0,0-14-8 0,0 14-4 15,0 0-6-15,0 0-6 0,0 0-4 0,0 0-4 16,0 0-4-16,0 0-3 0,0 0-7 0,36 6 3 16,-36-6-7-16,19 7-1 0,-10-6-1 0,4 5-2 15,-5-4-3-15,4 3 1 0,-2-1 5 0,-1-2-3 16,0 3-10-16,1-1 4 0,-2-1-3 0,1 1-1 16,0 3 1-16,-2-3 2 0,-7-4-3 0,12 7 1 15,-7-1-5-15,1 0 2 0,-6-6 0 0,7 8 1 16,-7-8 2-16,6 11 2 0,-1-4-1 0,-4 3 2 15,-1-10-6-15,4 11 6 0,-4-11 0 0,2 17-5 16,-2-17 2-16,0 12 1 0,1-3 0 0,-1-9 1 16,0 15-2-16,0-15 3 0,0 16 1 0,0-9 2 15,0-7-6-15,-1 19-1 0,1-19-2 0,-2 16 3 16,2-16 2-16,-2 18-1 0,2-8-1 0,0-10 0 16,0 20-5-16,0-8 7 0,0-2 2 0,0-10-5 0,2 21 0 15,0-11 4-15,-1-1-2 0,5 2 4 0,-6-2-1 16,5 2 4-16,-2-2-3 0,1-1-1 0,-4-8 4 15,8 16 5-15,-4-9-1 0,-1 3 1 16,5-6-2-16,-1 3 1 0,-1 1-2 0,5-3 4 0,-4 1 0 16,2-1 0-16,-3 0-6 0,4 0 3 0,-1 0-2 15,2 1 1-15,-2-1-2 0,-2-1 0 16,4-2 3-16,-4 4-6 0,-7-6 0 0,15 4 4 0,-9 1-1 16,-6-5-4-16,10 5 0 0,-10-5-1 0,0 0 2 15,9 4 0-15,-9-4 0 0,0 0-2 0,0 0 2 16,11 2-9-16,-11-2 2 0,0 0 2 0,0 0-2 15,0 0 2-15,0 0-5 0,0 0 2 0,0 0-3 16,0 0 2-16,-24 9 0 0,24-9-2 0,-15 5 2 16,5 1 1-16,10-6-4 0,-17 3 2 0,8 0-4 15,9-3 1-15,-18 5 0 0,9 1 3 0,-1-1 3 16,1-1 1-16,-1 1-9 0,4 1 1 0,6-6-3 16,-14 9 4-16,8-3 0 0,-1 1-4 0,7-7 2 15,-9 8-1-15,6-2-1 0,3-6 1 0,-9 14 2 16,9-14-1-16,-5 10 1 0,5-10 11 0,-3 12-11 15,3-12 0-15,0 12-1 0,0-12 1 0,-3 16 0 16,3-16 1-16,0 13 0 0,0-13 1 0,0 14-3 16,0-14 2-16,3 13-1 0,-3-13 4 0,2 17-5 15,-2-9 1-15,1 3 3 0,-1-11 1 0,5 17 6 0,-4-6-7 16,1-1-1-16,4 0-4 0,-6 4 2 0,4-4 3 16,2 3 1-16,-3-4 0 0,-1 4 0 15,2-2 0-15,2 0 1 0,-3-1-1 0,2 1 1 16,1-1-2-16,-6 1-3 0,3-2 3 0,0 2 1 0,-3-11-2 15,6 16 2-15,-5-7 2 0,2 1 2 0,-3-10-6 16,3 11 0-16,-3-11 1 0,0 14-3 0,0-6 7 16,0-8-3-16,0 16-4 0,0-16 6 15,0 15-1-15,-6-5 0 0,2 0 1 0,-2 1-14 0,-2 0-20 16,1-1-29-16,-1 1-32 0,-7 2-31 0,3 1-40 16,3-5-47-16,0 3-63 0,-1 1-170 0,4-6-474 15,0 1 209-15</inkml:trace>
  <inkml:trace contextRef="#ctx0" brushRef="#br0" timeOffset="163927.7562">25519 4943 127 0,'0'0'112'0,"0"0"-8"0,0 0 3 0,0 0-5 0,0 0-6 15,0 0-6-15,0 0 7 0,0 0 1 16,0 0-5-16,0 0 1 0,0 0-2 0,0 0 2 16,0 0-7-16,-9-8-10 0,9 8 15 0,0 0-7 15,0 0-2-15,0 0-4 0,0 0-1 0,0 0-9 0,0 0-3 16,0 0-4-16,0 0-1 0,0 0-5 0,0 0-5 15,0 0-9-15,0 0 2 0,0 0-7 16,0 0-2-16,0 0-1 0,0 0 2 0,33-1 6 16,-33 1-12-16,16 0 2 0,-5-2-2 0,-11 2 1 0,22-1-1 15,-12 2-1-15,8-1 2 0,-18 0-4 0,26 0-3 16,-16 0 1-16,10 2 0 0,-4-2-1 16,3-2 6-16,1 1-7 0,-4 1 1 0,-1 0-1 0,6 0-1 15,-6-2-3-15,-5 2 1 0,10 0 1 0,-7-4 0 16,-13 4-1-16,25-1 5 0,-17 0-6 0,-8 1-1 15,18-2-2-15,-6 2 1 0,-12 0 0 0,18-3-2 16,-18 3 1-16,13 0 4 0,-13 0-6 0,0 0-2 16,16 0-3-16,-16 0-2 0,0 0 3 0,14-4-3 15,-14 4-1-15,0 0 2 0,0 0-1 0,0 0-3 16,0 0-2-16,0 0 3 0,12-1-1 0,-12 1-9 16,0 0 5-16,0 0-13 0,0 0-8 0,0 0-8 15,0 0-8-15,0 0-8 0,0 0-12 0,0 0-9 16,0 0-15-16,0 0-9 0,0 0-17 0,0 0-13 15,-29 18-21-15,29-18-7 0,-13 4-16 0,13-4-32 16,-16 5-142-16,4 0-364 0,4-5 162 0</inkml:trace>
  <inkml:trace contextRef="#ctx0" brushRef="#br0" timeOffset="164451.4604">25601 5123 95 0,'13'14'166'15,"-13"-14"-5"-15,0 0-9 0,0 0-6 0,15 0-6 0,-15 0-7 16,12 0-2-16,-12 0-2 0,15 0-6 16,-15 0-5-16,20 0-5 0,-10 2-6 0,-10-2-4 0,25-2-8 15,-8 4-3-15,-4-4-7 0,5 2-5 0,-2 0-2 16,2 2-2-16,0-4-4 0,-1 4-4 0,2-2-3 16,0-2 0-16,-1 2-6 0,-3-2 3 0,5 1-10 15,-4 2 6-15,0-1-10 0,-1 0 2 0,-3-1-9 16,3-2 1-16,-15 3-1 0,20 0-3 0,-7 0-3 15,-13 0-2-15,19-1-3 0,-19 1-2 16,20-2-7-16,-13 1 1 0,-7 1-4 0,15 0 0 0,-15 0-2 16,14-3-3-16,-14 3 0 0,0 0 8 0,12 3-12 15,-12-3-2-15,0 0 9 0,0 0-11 0,0 0-3 16,16 0-9-16,-16 0-11 0,0 0-17 0,0 0-17 16,0 0-26-16,3 7-19 0,-3-7-23 0,0 0-22 15,0 0-38-15,0 0-61 0,0 0-163 0,0 0-437 16,0 0 194-16</inkml:trace>
  <inkml:trace contextRef="#ctx0" brushRef="#br0" timeOffset="165358.2088">26421 4887 64 0,'-3'-10'201'0,"3"10"-12"0,0 0-3 0,0-15-14 16,0 15-13-16,0 0-16 0,6-16-16 0,-6 16-8 16,3-16-4-16,0 10-8 0,5-2-11 0,-2 0-5 0,0-1-5 15,1 3-5-15,-1-2-10 0,1-6-10 16,5 5 0-16,-1-1-8 0,-1 1-5 0,-1 1-1 16,2-1-7-16,-2 4-9 0,3-1 1 0,1-4-2 15,0 3-2-15,-2 2-4 0,-2 1-2 0,3-1-3 0,-2-1-1 16,-10 6-3-16,17-5-1 0,-9 2 1 0,0-1 3 15,2 0-10-15,-10 4 6 0,18-3-2 0,-10 0 0 16,-8 3-5-16,13-1 1 0,-13 1-1 0,12-2 0 16,-12 2-5-16,13 3 0 0,-13-3 0 0,14 4 3 15,-14-4-4-15,9 11 1 0,-9-11-2 0,9 11 2 16,-2-4 2-16,-4 2-2 0,0-2-2 0,0 4 2 16,-1-1 2-16,4 4-1 0,-6-4-2 0,3 4-3 15,-3 0 7-15,0 2 1 0,0 0 0 0,-3-1-1 16,0-1-1-16,0-3 3 0,-2 6 0 0,-1-1 1 15,-3-1-2-15,5 0 4 0,-5 1-2 0,1-2 2 16,-3-1-1-16,3 4 1 0,-7-3-4 0,5 1 3 16,1-1-3-16,-2-2 1 0,-2 0 3 0,4 2-5 15,-1-4 0-15,1 0 0 0,1 1-2 0,-1-3 4 16,0-1-4-16,2 3 4 0,-2-7-4 0,4 5 3 0,5-8-1 16,-15 13-1-16,11-8-1 0,-5-2 4 0,9-3-3 15,-10 8 4-15,4 0-7 0,6-8 1 16,-14 5 1-16,14-5 2 0,-6 6-3 0,6-6 0 15,-10 7 0-15,10-7 4 0,0 0-5 0,-9 3 1 0,9-3 0 16,0 0 3-16,0 0 0 0,0 0 4 0,0 0-2 16,0 0 2-16,-8 6 0 0,8-6 4 15,0 0-7-15,0 0 5 0,0 0-2 0,0 0-1 16,0 0-2-16,0 0 3 0,33-15-5 0,-27 10 2 0,-6 5 0 16,21-6-4-16,-9 6 0 0,-2-1 2 0,2-2-4 15,-1 0 3-15,1 1-5 0,1 2-2 0,4 2 4 16,-17-2 0-16,19-2-3 0,-9 2 13 0,-10 0-11 15,20 0-2-15,-11 2 1 0,-9-2 4 0,19-2-2 16,-19 2 3-16,19 4 3 0,-11 0-6 0,-8-4-1 16,19 3 2-16,-13-1-1 0,5 1 2 0,-11-3 1 15,16 4 1-15,-7-2 1 0,1-1 3 0,-10-1 3 16,17 3 0-16,-5-2 4 0,-5 1-1 0,-7-2 4 16,23 4 2-16,-14-4 1 0,-9 0 2 0,19-2 2 15,-9 0 1-15,-10 2-5 0,20-2 2 0,-11 1-2 16,-9 1 5-16,13-3-2 0,-13 3 1 0,14-1 0 15,-14 1 1-15,9-3-8 0,-9 3-2 0,0 0 0 16,13-8 0-16,-13 8 0 0,0 0 0 0,0 0-4 16,10-6-8-16,-10 6-20 0,0 0-6 0,0 0-37 15,0 0-26-15,0 0-30 0,0 0-30 0,0 0-25 16,0 0-31-16,0 0-59 0,0 0-159 0,0 0-451 16,0 0 199-16</inkml:trace>
  <inkml:trace contextRef="#ctx0" brushRef="#br0" timeOffset="165583.4025">27338 5218 154 0,'0'7'209'0,"0"-7"-9"0,3 14-8 0,-3-14-15 16,-6 24-6-16,3-10-16 0,-4 0-16 0,1 0-8 0,0-1-12 15,-1 3-9-15,-2-1-10 0,1 1-11 0,-1-1-5 16,-4 4-11-16,-4-1-6 0,-2-2-26 0,3-1-45 16,-7 1-43-16,10-4-63 0,1-1-85 15,-4-3-115-15,2 1-334 0,5-5 148 0</inkml:trace>
  <inkml:trace contextRef="#ctx0" brushRef="#br0" timeOffset="167542.2088">28262 4691 112 0,'0'0'160'0,"0"0"-10"16,0 0-11-16,7-6-9 0,-7 6-5 0,0 0-7 16,0 0-11-16,0 0-5 0,9-3-6 0,-9 3-1 15,0 0-18-15,0 0 6 0,0 0-6 0,0 0 0 16,10-8 3-16,-10 8-4 0,0 0-5 0,0 0-3 15,0 0-3-15,0 0-3 0,0 0-7 0,0 0-2 16,0 0-10-16,0 0-1 0,0 0-7 0,0 0-1 16,0 0-6-16,0 0-4 0,-32-11-4 0,32 11 1 0,-20 3-4 15,4-2 1-15,16-1-3 0,-26-4 1 16,10 8 1-16,0-4-3 0,-1 3-2 0,4-3 1 16,-2 1-1-16,-1 1 1 0,5-1-2 0,11-1 0 0,-22 6-2 15,11-2-2-15,2-1-1 0,-4 0-2 0,13-3 2 16,-19 0 0-16,13 3 1 0,6-3-2 0,-14 8-1 15,8-4 3-15,6-4-3 0,-13 7-1 0,13-7-1 16,-6 7-2-16,6-7 5 0,0 0-2 0,-8 8 0 16,8-8-1-16,-6 6 1 0,6-6 0 0,0 0 1 15,-6 13-2-15,6-13 0 0,0 0 2 0,0 15-1 16,0-15 1-16,0 0 3 0,0 0-1 0,3 13 4 16,0-6 0-16,-3-7 3 0,9 13 1 0,-4-8 3 15,1 2-3-15,4 0 2 0,-1 0-2 0,2 0 6 16,0 3-4-16,3-2-9 0,-1-2 1 0,-1-1 0 15,5 1 1-15,-4-1 5 0,1 0 0 0,2 2-2 16,2-4 1-16,-5 2-3 0,1 2 2 0,-1-3 2 16,2-1-1-16,-2-1 2 0,-2 2-4 0,5 0 3 15,-4-2-7-15,-1 3 4 0,-2-2-5 0,1 0 5 16,-10-3-5-16,16 5 3 0,-4-3-4 0,-12-2 1 0,17 4-2 16,-7 0 1-16,-10-4-2 0,14 4 5 15,-5-2-4-15,1 2 0 0,-10-4-4 0,15 7 1 16,-8-7 4-16,-7 0-5 0,15 4 5 0,-15-4-3 0,11 6-2 15,-11-6 1-15,10 5 1 0,-10-5 1 16,9 6 1-16,-9-6-1 0,6 5-4 0,-6-5 2 16,0 0-1-16,5 11-5 0,-5-11 3 0,0 0 0 0,3 9 8 15,-3-9-4-15,0 0-3 0,0 0 0 0,0 0 4 16,-11 20-1-16,5-16 1 0,6-4-3 0,-10 11 3 16,4-8 0-16,6-3-3 0,-17 8 3 0,8-2-1 15,9-6 2-15,-16 7 0 0,0-4-1 0,7-1-1 16,-5 1 2-16,4-2-1 0,1 3 0 0,-8 1-3 15,7-4 3-15,-3 1 0 0,1 1-1 0,12-3 1 16,-23 4 0-16,10-3-3 0,2-1 3 0,11 0-2 16,-22 2 2-16,10-1-2 0,12-1-1 15,-19 0-2-15,19 0 2 0,-20 0 2 0,20 0-1 0,-13 0-1 16,13 0 2-16,-14 0-4 0,14 0-1 0,0 0-3 16,-11 2-4-16,11-2-8 0,0 0-5 0,0 0-8 15,0 0-6-15,0 0-10 0,0 0-13 0,0 0-17 16,0 0-16-16,0 0-18 0,0 0-24 0,0 0-28 15,0 0-51-15,0 0-150 0,44-14-394 0,-27 12 175 16</inkml:trace>
  <inkml:trace contextRef="#ctx0" brushRef="#br0" timeOffset="168047.9685">28946 4726 118 0,'0'0'174'0,"-13"-6"-2"0,13 6-11 0,0 0-13 16,-23 0-10-16,23 0-6 0,-16 1-12 16,5 0-5-16,0 4-5 0,-3 1-4 0,2 0-8 15,2-1-8-15,-4 3-4 0,1 2 1 0,4-6-5 0,-3 8-10 16,2-1 2-16,-1-1-1 0,2 4-5 0,-1-2-3 16,4 2 0-16,3-5-2 0,-2 4-1 0,-1 2 4 15,3-2 2-15,3 1 2 0,0 1 0 16,3-2 4-16,0 1 17 0,0 1-16 0,2-2-1 0,1 0 9 15,1-4-14-15,-1 3-7 0,0-3-4 0,-3 3-2 16,5-5-5-16,-2 1-10 0,6 3 0 0,-8-1-1 16,8-3-3-16,-2 3-3 0,-2-2-8 0,1 0-19 15,0-2-19-15,-5 2-27 0,5 2-31 0,-1-8-32 16,-2 5-42-16,3 0-31 0,-9-7-41 0,19 5-69 16,-9-4-154-16,4 1-474 0,1-2 210 0</inkml:trace>
  <inkml:trace contextRef="#ctx0" brushRef="#br0" timeOffset="168445.4579">29219 5043 163 0,'0'-14'218'0,"0"14"-16"15,5-17-16-15,-4 10-9 0,-1 7-16 0,6-18-10 16,-3 11-11-16,-3 7-11 0,6-20-11 0,-2 10-7 15,-1 0-9-15,3 2-7 0,-1-1-13 0,1-3-3 16,0 2-8-16,-3-2-4 0,1 4 1 0,-1-3-5 16,3 3 1-16,-6 8-3 0,6-16-4 0,-3 9 1 15,-3 7-1-15,0 0-1 0,5-14-11 0,-5 14 3 0,3-6-2 16,-3 6-4-16,0 0-6 0,6-9 1 16,-6 9-9-16,0 0 0 0,0 0-8 0,0 0 0 15,0 0-7-15,0 0 2 0,0 0-8 0,0 0 4 16,0 0-5-16,0 0-2 0,0 0-1 0,0 0 7 0,0 0-1 15,-6 35 7-15,6-35-9 0,0 16 6 0,0-5-6 16,0-11 5-16,-3 26 4 0,3-16 3 0,0 1 2 16,0 2 1-16,0 0 3 0,0 2 1 0,3-1-3 15,-3-1 2-15,0-3 2 0,0-10 0 16,0 22-2-16,3-12-2 0,-3 0 3 0,0-10-4 0,3 19 5 16,-3-11-9-16,0-8-3 0,4 15-4 15,-4-6 1-15,0-9 2 0,4 16-3 0,-2-10 3 0,-2-6-2 16,6 12-3-16,-2-5 1 0,-4-7-7 0,6 12-3 15,-6-12-28-15,3 11-20 0,-3-11-23 0,3 7-28 16,-3-7-20-16,0 0-28 0,3 9-42 0,-3-9-57 16,0 0-214-16,0 0-497 0,0 0 220 0</inkml:trace>
  <inkml:trace contextRef="#ctx0" brushRef="#br0" timeOffset="168852.1554">29581 4651 44 0,'0'0'198'0,"0"0"-15"0,0 0-10 0,20 0-15 0,-20 0-8 15,15 4-10-15,-8-3-6 0,-7-1-12 16,12 7-6-16,-4 0-8 0,-4 1-1 0,2-1-6 16,-6-7-5-16,6 16-7 0,-3-5 0 0,3-1-5 15,-3 5-2-15,0 0-4 0,-2 1-2 0,2 2 2 16,0-1-9-16,0 0-3 0,0-2-3 0,-1 2-4 16,-2 1-2-16,1 1-7 0,-1-1-5 0,0 4-4 15,0-1 1-15,-1-6-5 0,-1 1 7 0,-4 0-13 0,3 0-1 16,0 0-4-16,-3-1 2 0,-1 0-3 0,1-3-4 15,-1 3 3-15,-2-2-4 0,3-1-2 0,-5-2 2 16,2-1-1-16,-4 2-3 0,5-7-1 16,-1 5-14-16,-1-2-17 0,1-2-16 0,2 2-28 0,-2-3-34 15,1 2-27-15,8-6-28 0,-12 6-30 0,12-6-76 16,0 0-140-16,0 0-427 0,0 0 189 0</inkml:trace>
  <inkml:trace contextRef="#ctx0" brushRef="#br0" timeOffset="169241.6921">30032 5005 183 0,'0'0'239'0,"0"0"-8"0,10-3-9 16,-10 3-14-16,0 0-9 0,12-5-12 0,-12 5-10 16,12-1-10-16,-12 1-7 0,14-3-8 0,-14 3-11 15,10-2-7-15,-10 2-7 0,19-4-8 0,-8 3-11 16,-11 1 4-16,21-1-18 0,-11 1-7 0,4 0-8 16,5-3-4-16,-6 3-9 0,2 3-2 0,0-6-5 15,0 3-7-15,2 3 0 0,-4-3-4 0,2-3-5 16,1 6-6-16,-16-3 1 0,21-4-4 0,-12 4-2 15,-9 0-4-15,20 0-2 0,-20 0 0 0,14-1-9 16,-14 1-1-16,12 0-2 0,-12 0 0 0,0 0-1 16,12 1-15-16,-12-1-10 0,0 0-19 0,0 0-11 15,12 1-15-15,-12-1-13 0,0 0-28 0,0 0-23 0,0 0-29 16,0 0-29-16,-31 14-32 0,31-14-48 16,-19 1-183-16,11 4-478 0,8-5 212 0</inkml:trace>
  <inkml:trace contextRef="#ctx0" brushRef="#br0" timeOffset="169562.3702">30068 5135 232 0,'0'0'232'16,"19"2"-12"-16,-9-2-9 0,-10 0-11 0,18 0-12 0,-7 0-13 16,8-2-6-16,-4 2-9 0,3-1-7 0,-3 1-10 15,3 0-8-15,-2 0-3 0,-1 0-10 0,2 0-6 16,-3 0-11-16,-14 0-5 0,24-3 5 0,-15 3-21 16,-9 0-7-16,18 0-8 0,-18 0-7 0,14 0-1 15,-14 0-12-15,12-3-7 0,-12 3-3 0,0 0-5 16,13 0-10-16,-13 0-19 0,0 0-24 0,0 0-24 15,0 0-25-15,0 0-28 0,0 0-32 16,0 0-26-16,6 7-29 0,-6-7-28 0,0 0-213 0,0 0-459 16,15 2 203-16</inkml:trace>
  <inkml:trace contextRef="#ctx0" brushRef="#br0" timeOffset="170190.6043">30584 5028 120 0,'0'0'238'16,"0"0"-18"-16,0 0-16 0,7-16-12 0,-7 16-12 15,5-10-14-15,-5 10-10 0,7-11-5 0,-4 2-17 16,-3 9-9-16,9-11-15 0,-5 5-9 0,-4 6-8 15,11-12-11-15,-11 12-6 0,7-14-6 0,-1 7-3 16,-3 0-7-16,-3 7-4 0,12-13-4 0,-6 4-3 16,-1 3-5-16,-5 6-3 0,7-15-1 0,-4 9-5 15,2-3-3-15,1 0-4 0,-6 9 6 0,6-12 0 16,-6 12 1-16,3-11 0 0,1 4 3 0,-4 7 0 16,3-8-2-16,-3 8 2 0,4-10-3 0,-4 10-1 15,0 0 3-15,0 0-6 0,5-7-2 0,-5 7-3 16,0 0-3-16,0 0 6 0,4-9-12 0,-4 9-3 15,0 0-10-15,0 0 2 0,0 0-1 0,0 0-3 16,0 0 1-16,0 0-1 0,0 0-3 0,0 0 0 16,0 0 2-16,0 0-2 0,0 0 11 0,-4 34-7 15,4-34 4-15,-3 18-2 0,1-8-1 0,1 1 2 0,1-11 2 16,-3 27 3-16,1-10 2 0,-1-3 2 0,1 0-1 16,0 3 7-16,2 1-4 0,-1-1 1 0,-2-1 7 15,3 1-5-15,-3-2 3 0,3 10 2 0,-3-10 0 16,1-1 1-16,1 3 0 0,-1-4 4 0,2 3-5 15,-3-1 9-15,3 1 6 0,0-3 1 0,0 1-8 16,-1-4 12-16,-1 4-11 0,2-14 6 0,0 24 1 16,2-15-2-16,-2 3 3 0,1-1-4 0,-1-11-3 15,0 14 3-15,0-14-10 0,3 12 8 0,-3-12-3 16,0 12 4-16,0-12-12 0,2 8 3 0,-2-8-5 16,0 0 2-16,1 11-2 0,-1-11-2 0,0 0-4 15,0 0 4-15,2 10-3 0,-2-10 9 0,0 0-13 16,0 0 3-16,0 0-2 0,0 0 1 0,0 0-24 15,0 0-15-15,0 0-35 0,0 0-33 0,0 0-43 16,0 0-67-16,0 0-85 0,0 0-106 0,0 0-211 16,0 0-652-16,0 0 289 0</inkml:trace>
  <inkml:trace contextRef="#ctx0" brushRef="#br0" timeOffset="179908.1178">3446 6600 113 0,'0'0'125'0,"0"0"-12"0,0 0-11 0,0 0-1 15,0 0-4-15,0 0-2 0,0 0-10 16,0 0 1-16,0 0-8 0,0 0-3 0,0 0-2 0,0 0-5 16,0 0 2-16,0 0 0 0,0 0-4 0,0 0 0 15,0 0 2-15,0 0-6 0,0 0 1 0,0 0-5 16,0 0-4-16,0 0 2 0,0 0-5 0,0 0-1 16,0 0-4-16,0 0-3 0,0 0-4 0,0 0-4 15,0 0-4-15,0 0 0 0,0 0-8 0,0 0-1 16,0 0-4-16,0 0 1 0,0 0-3 0,0 0-2 15,0 0 4-15,0 0-1 0,-4 14 3 0,4-14 3 16,0 0-1-16,0 18-1 0,0-18 5 0,0 10 0 16,0-10 2-16,-3 14 0 0,3-14-2 0,3 12 2 15,-3-12-1-15,-3 16-1 0,3-16-2 0,0 15-1 16,0-15 3-16,0 16-2 0,0-16 0 0,0 14 0 0,3-3 0 16,-3-11 0-16,1 13 0 0,-1-13 0 15,6 14 0-15,-6-6-7 0,0-8 4 0,3 15-3 16,2-10-1-16,-5-5 2 0,0 14-3 0,0-14-3 0,0 0 1 15,1 15 8-15,-1-15-8 0,3 10-3 0,-3-10 2 16,2 11-3-16,-2-11 1 0,0 0-2 0,3 13 1 16,-3-13 1-16,0 0-1 0,4 8-2 15,-4-8 1-15,0 0-4 0,5 10-2 0,-5-10 2 0,0 0 1 16,0 0 1-16,0 0 1 0,0 0-3 0,0 0 0 16,4 6-1-16,-4-6 3 0,0 0 0 0,0 0-1 15,0 0 2-15,0 0 0 0,0 0 1 0,0 0 0 16,0 0 4-16,0 0 4 0,0 0-3 0,0 0 3 15,0 0-2-15,0 0-2 0,0 0-3 0,0 0-1 16,0 0-2-16,0 0 3 0,0 0-4 0,0 0 2 16,3-28-4-16,-3 28 2 0,2-13-4 0,-2 13 1 15,-2-13 0-15,2 13 3 0,3-15-4 0,-3 5 2 16,0 10-1-16,3-15 1 0,-1 4-4 0,-2 11 4 16,1-18-2-16,-1 18-2 0,0-18 0 0,0 9 3 15,0 9-4-15,2-17 4 0,-2 17 4 0,3-18-5 16,-3 8 0-16,0 10-1 0,0-18-1 0,0 18-2 15,1-13 2-15,1 5 2 0,-2 8-2 0,0-13 0 0,0 13-3 16,0-13-8-16,0 13 1 0,0 0 1 16,-2-16 0-16,2 16 5 0,2-10-5 0,-2 10 2 15,0 0 0-15,3-10 3 0,-3 10-4 0,0 0 5 16,0 0-2-16,-3-15 1 0,3 15 1 0,0 0 3 0,0 0-1 16,3-13-2-16,-3 13 3 0,0 0-1 0,0 0-2 15,0 0 1-15,0 0-2 0,3-10 4 0,-3 10-4 16,0 0 2-16,0 0-2 0,10-4 3 0,-10 4-2 15,9-3-1-15,-9 3-1 0,15 0 1 0,-15 0-2 16,19 0 5-16,-19 0 1 0,24 2 2 0,-12-2-6 16,-1 0 1-16,2 1 3 0,0-1 1 0,4 0 2 15,-4 0 0-15,2-1 1 0,0 1-2 0,1 0 2 16,1 0 1-16,1 0 1 0,-3 0 8 0,-2-2-6 16,-13 2-2-16,24 0 2 0,-14-3 4 0,-10 3-4 15,23-1 4-15,-14-2-2 0,-9 3 3 0,15-1-2 16,-15 1-1-16,16-1 2 0,-16 1-2 0,13-2 0 15,-13 2-3-15,11-1 3 0,-11 1-1 0,0 0 0 16,15-4 1-16,-15 4-2 0,0 0-2 0,10-6-1 16,-10 6 0-16,0 0-3 0,14-2 1 0,-14 2-1 0,0 0 1 15,10-5-1-15,-10 5-2 0,0 0 5 16,0 0-3-16,8-5 2 0,-8 5-1 0,0 0-2 16,0 0-2-16,0 0-10 0,0 0-4 0,0 0-22 15,0 0-14-15,0 0-18 0,0 0-21 0,0 0-35 16,0 0-36-16,0 0-33 0,0 0-71 0,0 0-162 0,0 0-461 15,0 0 204-15</inkml:trace>
  <inkml:trace contextRef="#ctx0" brushRef="#br0" timeOffset="181218.4124">4226 6478 95 0,'0'0'155'0,"0"0"-15"0,9-8 7 16,-9 8-14-16,6-6 2 0,-6 6-13 0,0 0-2 16,12-8-13-16,-12 8 1 0,0 0-6 0,8-11-4 15,-8 11 1-15,0 0-5 0,7-6-7 0,-7 6-1 16,0 0-3-16,6-6-5 0,-6 6-6 0,0 0-6 16,0 0-3-16,0 0-13 0,0 0-2 0,0 0-7 15,0 0-4-15,0 0 1 0,0 0-7 0,0 0 0 16,0 0 0-16,-13 28-2 0,5-21 3 0,1 0-4 15,-1 4 1-15,1 1 0 0,-2-1 5 0,2 3-7 0,-1-5 3 16,2 3-3-16,-3 2 5 0,5 0-2 0,-4-3-3 16,4 6-1-16,1-4 2 0,-2-1-2 15,4 1-2-15,-1 4 1 0,-1-6 3 0,3 2 5 0,-1-1-9 16,1 5 5-16,0-8-4 0,1 0 2 0,-1-9 1 16,3 20-1-16,-1-13 1 0,-2-7-9 0,4 15 4 15,-4-15 0-15,5 13 2 0,1-6-3 0,-2 0-4 16,2 1 4-16,2-2 1 0,-1-1-6 0,1 0 1 15,2 0-3-15,-3 0 8 0,1 0-12 0,1-2 0 16,1 1-3-16,-1 2-15 0,2-2-19 0,-11-4-24 16,15 7-32-16,-11-5-29 0,-4-2-26 0,9 5-37 15,-9-5-23-15,0 0-74 0,0 0-138 0,0 0-443 16,19-5 196-16</inkml:trace>
  <inkml:trace contextRef="#ctx0" brushRef="#br0" timeOffset="181698.6286">4544 6721 61 0,'0'-11'216'0,"0"11"-7"0,3-11-17 0,-3 11-13 16,5-12-14-16,-5 12-11 0,4-14-14 0,-4 14-15 0,2-11-6 15,-1 2-10-15,-1 9-7 0,6-16-4 16,-6 16-13-16,4-13-1 0,-4 13-5 0,5-13-6 16,-5 13 0-16,3-11 1 0,-3 11-3 0,3-11-2 0,-3 11-6 15,0 0 9-15,4-10-11 0,-4 10-3 16,0 0-3-16,0 0-1 0,0 0-7 16,6-8-7-16,-6 8-1 0,0 0 0 0,0 0-12 0,0 0-7 15,0 0-1-15,0 0 0 0,0 0-4 0,0 0-1 0,0 0-2 16,0 0-1-16,0 0 1 0,6 27-1 0,-6-27 2 15,-3 16 0-15,3-1-2 0,0-15 1 0,0 16 4 16,0-5 6-16,3 1-3 0,-1-1 1 0,-1 0 0 16,2-2 1-16,-1 2 4 0,-1 1 0 0,1-1 0 15,2-3 2-15,-2 2-2 0,-2-10 3 0,4 16-6 16,-2-9 3-16,-2-7-3 0,6 14-1 0,-5-7-3 16,-1-7-1-16,5 14-1 0,-5-14 0 0,3 12 0 15,-3-12 6-15,6 9-12 0,-6-9-1 0,6 11 3 16,-6-11 3-16,5 11-7 0,-5-11-3 0,6 8-14 15,-6-8-18-15,0 0-22 0,3 10-15 0,-3-10-26 16,0 0-25-16,0 0-32 0,0 0-19 0,0 0-37 16,0 0-63-16,0 0-169 0,0 0-470 0,0 0 209 15</inkml:trace>
  <inkml:trace contextRef="#ctx0" brushRef="#br0" timeOffset="182100.3856">4811 6456 64 0,'0'0'138'0,"0"0"-4"0,12-6-3 15,-12 6-3-15,0 0-16 0,13 0-3 0,-13 0-8 16,0 0 0-16,17 11-5 0,-11-5-7 0,0 1 2 0,4 0-9 16,-1 0 0-16,-3 3 9 0,3 1-3 0,2-1 2 15,-4 4-6-15,3 1-2 0,-1 0 2 16,0-2-1-16,0 4-4 0,-4 1-1 0,4-4-5 0,-2 3-5 16,1 0 2-16,-1 1-10 0,0-4-3 0,1 0 2 15,-4 2-8-15,1 2-3 0,-5-6-3 0,-3 0 0 16,1 2-9-16,-2 2 1 0,1-4-4 0,-2 0-1 15,-2 0-2-15,4-2-4 0,-9 3 2 0,6-6-5 16,-4 5-1-16,1 0-2 0,-3-2-1 0,4-2-7 16,-1 0-15-16,-2 1-21 0,0 1-26 0,2-5-25 15,3 2-35-15,-1-4-28 0,7-3-33 0,-9 10-53 16,9-10-162-16,-9 3-419 0,9-3 186 0</inkml:trace>
  <inkml:trace contextRef="#ctx0" brushRef="#br0" timeOffset="182637.6695">5554 6697 149 0,'0'0'215'0,"0"0"-11"15,0 0-18-15,0 0-13 0,0 0-14 0,0 0-14 0,18 2-9 16,-18-2-8-16,9-1-11 0,-9 1-2 0,15 0-9 16,-15 0-2-16,19-1-9 0,-3 1 1 0,-1-3-8 15,3 3-1-15,2-1-5 0,-4-1-1 0,3 1-5 16,1 1-3-16,7-3-7 0,-7 2-2 0,0 2-4 16,5-1-3-16,1-1-1 0,-3-1-4 0,-3 2-4 15,-1-4 0-15,1 3-5 0,3 0-4 0,-5 1-5 16,-1-1 0-16,-1-3-1 0,-2 4-1 0,2 0-4 15,-4-4 1-15,-12 4-3 0,21-1-4 0,-12 1-4 16,1-2 3-16,-10 2-6 0,15 0-2 0,-15 0 1 16,13-3 2-16,-13 3-4 0,0 0-2 15,0 0-2-15,14 0-2 0,-14 0 0 0,0 0 0 0,0 0-9 16,0 0-14-16,0 0-14 0,0 0-9 0,0 0-17 16,0 0-21-16,0 0-24 0,0 0-32 0,0 0-18 15,0 0-27-15,-34 14-36 0,22-14-206 0,-3 1-456 16,1-1 203-16</inkml:trace>
  <inkml:trace contextRef="#ctx0" brushRef="#br0" timeOffset="183006.4867">5715 6837 30 0,'9'8'175'16,"-9"-8"0"-16,0 0-10 0,13 2-1 0,-13-2-12 0,0 0-8 15,20-2-5-15,-10 2-7 0,-10 0-6 0,22 2-3 16,-7-2-7-16,-1-2-1 0,2 2-7 0,4 0 0 16,-4 0-7-16,3 0-3 0,-1 0-4 0,2 0-5 15,-1 0-10-15,0-5-2 0,-1 4-6 0,2-1-6 16,1-1-3-16,-5 6-4 0,3-6-3 0,-2 3-7 15,1 3-5-15,-2-6 5 0,3 3-10 0,-7-4-4 16,5 4-5-16,1 0-2 0,-2-1 0 0,-2 1-4 16,-14 0-5-16,22 0 1 0,-10 1-3 0,-12-1-1 15,22 0-3-15,-14 0-1 0,-8 0-5 0,13 4-7 16,-5-1-15-16,-8-3-20 0,13 3-21 0,-13-3-23 16,10 5-27-16,-10-5-30 0,0 0-23 0,9 2-26 15,-9-2-224-15,0 0-443 0,0 0 197 0</inkml:trace>
  <inkml:trace contextRef="#ctx0" brushRef="#br0" timeOffset="185284.5963">6550 6590 45 0,'0'0'204'15,"0"0"-22"-15,0 0-8 0,0 0-4 0,0 0-7 16,0 0-17-16,0 0-8 0,0 0-11 0,0 0-4 16,0 0-13-16,0 0-5 0,0 0-5 0,0 0-6 15,12-32-4-15,-12 32-8 0,6-6-6 0,-6 6-3 16,9-5-11-16,-9 5-2 0,12-10-9 0,-12 10-6 15,10-8-5-15,-5 2-1 0,-5 6-10 0,15-7-1 16,-8 0 3-16,-7 7-5 0,16-8-4 0,-7 5-1 16,0-3-1-16,2 6-9 0,-11 0 2 0,16-6-1 15,-4 3-5-15,-12 3 2 0,17-5-1 0,-7 3 1 16,-10 2-3-16,16-2 0 0,-16 2 2 0,20-3-5 16,-20 3-1-16,12 0 5 0,-12 0-4 0,13-1 1 15,-13 1-2-15,14 1 1 0,-14-1-4 0,9 3 3 16,-9-3-2-16,10 4 0 0,-10-4-4 0,12 5 4 0,-12-5 1 15,10 5 2-15,-10-5-3 0,11 7 2 16,-11-7-3-16,9 10 4 0,-6-6-1 0,-3-4 0 16,7 10 3-16,-7-10-1 0,3 11 2 0,-3-11 2 15,3 18-4-15,-3-18 3 0,0 15 2 0,0-15 2 0,-3 17-3 16,0-8 5-16,-3-2 0 0,2 3 1 0,-2-2-2 16,-3 3-2-16,1 1 6 0,-5-1-3 0,4 0 0 15,-4-1 2-15,1 1 0 0,-2 2 0 0,1-1-3 16,-2-2 1-16,4-1 1 0,-2 0-5 0,1-2 2 15,-1 1-2-15,2 1 0 0,4-2 3 0,-2-3-2 16,3 2-1-16,6-6-1 0,-17 9 1 0,8-4-1 16,9-5 0-16,-7 7 3 0,7-7-3 0,-6 4 3 15,6-4-1-15,0 0 4 0,-13 4 3 0,13-4 0 16,0 0-1-16,0 0 3 0,0 0 2 0,0 0 1 16,-8 6 1-16,8-6 0 0,0 0 2 0,0 0-1 15,0 0-3-15,0 0 5 0,0 0-5 0,0 0-7 16,0 0 1-16,0 0-4 0,0 0 0 0,0 0-1 15,24-17-4-15,-24 17-2 0,16-4 2 0,-5 1-1 16,-2-1 1-16,-9 4-3 0,19-4-5 0,-7 2 7 0,-1 1-3 16,-11 1-2-16,22-2 1 0,-12 2 0 15,-10 0 1-15,23 0 0 0,-14 0 0 0,-9 0-4 16,24 0 2-16,-14 2 0 0,2-1-3 0,-3 1 5 0,7 0 1 16,-2 4-5-16,-4-3 2 0,2-1 0 0,2 1-6 15,-7 1 6-15,5-2 1 0,0 2 0 0,0-4-1 16,3 3 2-16,-2 0 3 0,-1-3-6 0,4 3 4 15,-2-3 1-15,-14 0 3 0,24 0 4 0,-12 0 2 16,-2 0 4-16,-10 0-1 0,25-3-2 0,-14 0 5 16,-2 0 0-16,3 3-4 0,-2-5-6 0,4 4 8 15,-5-3-1-15,-9 4-1 0,16-5 1 16,-16 5 1-16,13-5-3 0,-13 5-2 0,8-2-5 0,-8 2 2 16,0 0 14-16,18-6-17 0,-18 6-13 0,0 0-15 15,0 0-24-15,4-4-24 0,-4 4-30 0,0 0-28 16,0 0-38-16,0 0-40 0,0 0-34 0,0 0-244 15,0 0-522-15,0 0 231 0</inkml:trace>
  <inkml:trace contextRef="#ctx0" brushRef="#br0" timeOffset="185506.4382">7516 6775 84 0,'0'0'206'0,"3"13"-9"0,-3-13-4 16,-3 15-12-16,0-4-14 0,0 2-8 0,-5-1-8 15,3 3-9-15,-11 2-13 0,1-3-14 0,1 1-10 16,1 1-8-16,-6 1-9 0,2 3-11 0,-2-4-17 16,-1 2-38-16,1 0-46 0,0-3-58 0,5-3-74 15,-1-4-163-15,5 3-345 0,-4-4 153 0</inkml:trace>
  <inkml:trace contextRef="#ctx0" brushRef="#br0" timeOffset="186940.4748">8367 6463 80 0,'0'0'154'0,"0"0"-5"0,0 0-6 0,0 0-15 15,0 0-8-15,0 0-8 0,0 0-10 0,0 0-11 16,0 0-3-16,0 0-2 0,0 0-13 0,0 0-3 0,0 0-5 16,0 0 0-16,0 0-2 0,-41-2-1 0,41 2-5 15,-19 2 5-15,7-2-7 0,12 0-2 16,-22 4 0-16,11-4-6 0,-2 4-4 0,4-1 0 0,9-3-5 16,-26 2-2-16,19 0-8 0,-2 1 3 0,9-3-2 15,-16 6-6-15,8-1-3 0,8-5-1 0,-18 6-3 16,18-6-2-16,-10 3 0 0,10-3 0 0,-8 5-4 15,8-5 2-15,0 0-3 0,-9 4 1 0,9-4-4 16,0 0 0-16,-3 13 2 0,3-13-3 0,0 0-1 16,0 0 5-16,0 0-5 0,9 15 0 0,-9-15 2 15,11 5 2-15,-2-1-3 0,-9-4 2 0,16 5-3 16,-5-3 3-16,1 0 0 0,1 1-1 0,6 2 1 16,-5-2 3-16,2 2 1 0,1-3-4 0,-3-1 1 15,0 3 0-15,2-1 0 0,-2 1-2 0,2-3 2 16,-4 1-1-16,1 2-2 0,1-1-2 0,-5-1 4 0,4 1-2 15,-1 1-2-15,-4-2 1 0,-8-2 1 16,19 4-1-16,-8-2 1 0,-3 2-2 0,1 1 0 16,-9-5 1-16,17 7-3 0,-10-5 5 0,-7-2-5 0,12 11 4 15,-7-5-1-15,4-1 0 0,-9-5 0 16,10 9 3-16,-4-5-4 0,-6-4 3 0,10 11-1 0,-10-11-2 16,6 7-1-16,0 0 4 0,-6-7-3 15,3 7 2-15,-3-7 0 0,0 0 3 0,5 12 0 0,-5-12 3 16,0 0-3-16,-5 14 5 0,5-14 3 0,-9 8-5 15,9-8-3-15,-16 7 8 0,7-5-4 16,9-2-2-16,-21 5 1 0,5-3 0 0,1 0-1 16,-5-1 1-16,1 1-2 0,3-2 1 0,-4 2-3 0,1-2-1 15,3-2 0-15,-1 2-1 0,1-2-2 0,-1 2 3 16,4 0-4-16,-2 0 4 0,-1 0-4 0,2-1 1 16,14 1 0-16,-19 0 0 0,19 0-2 0,-17 0-1 15,17 0-1-15,0 0 1 0,-16 1 0 0,16-1 1 16,0 0-13-16,-12 0-10 0,12 0-11 0,0 0-7 15,0 0-18-15,0 0-11 0,0 0-13 0,0 0-21 16,0 0-19-16,0 0-23 0,0 0-41 0,0 0-156 16,0 0-370-16,0 0 164 0</inkml:trace>
  <inkml:trace contextRef="#ctx0" brushRef="#br0" timeOffset="187464.364">9020 6456 63 0,'0'0'146'0,"0"0"-2"0,0 0-16 15,0 0 4-15,0 0-2 0,-18-6-9 0,18 6-6 16,0 0-3-16,-24 0-7 0,24 0-4 0,-15 11-3 15,5-5-2-15,1-2-8 0,-5 6-6 16,1-3-3-16,2 3 3 0,2-1-4 0,-4 0-5 0,4 2-2 16,3-4 2-16,2 7-1 0,-5-1-4 0,6-2-3 15,-5 3 1-15,8 0-5 0,-6-1-2 0,6 1-2 16,0 1 1-16,0-2-1 0,0 0 4 0,3-2-9 16,0 3 12-16,0-5-18 0,2 0 4 0,1 2-8 15,-6-1 1-15,10 1 3 0,-4 1-8 0,0-4-6 16,2 3 8-16,0-4-16 0,-2 0 1 0,2-2-2 15,-2 1-6-15,3 0-22 0,1 1-23 0,-2-2-38 16,-2-1-42-16,-6-4-50 0,19 6-57 0,-13-5-236 16,-6-1-488-16,19-4 216 0</inkml:trace>
  <inkml:trace contextRef="#ctx0" brushRef="#br0" timeOffset="188396.2428">9257 6596 47 0,'0'0'210'0,"0"0"0"0,0 0-21 0,0 0-6 16,0 0-12-16,0 0-16 0,0 0-6 0,0 0-9 0,0 0-8 15,0 0-7-15,0 0-7 0,0 0-7 16,0 0-10-16,16-14-5 0,-16 14-9 0,0 0-5 15,8-10-8-15,-8 10-5 0,6-9-7 0,-6 9-4 16,9-11-9-16,-9 11-1 0,7-9-6 0,-1 0-6 16,-6 9-1-16,6-11-4 0,-1 5-4 0,-5 6 2 15,14-15-5-15,-11 11 0 0,2-2-1 0,-5 6-1 16,12-11 0-16,-9 5-1 0,-3 6 1 0,10-11 0 16,-10 11 1-16,6-7 6 0,-6 7-5 0,0 0-1 0,8-7 0 15,-8 7-3-15,0 0-2 0,0 0 0 0,0 0-3 16,0 0 5-16,6-6-13 0,-6 6-1 15,0 0 0-15,0 0-1 0,0 0-3 0,0 0 1 0,0 0 0 16,0 0-1-16,0 0-1 0,0 0 2 16,0 0-3-16,-6 37 2 0,1-26 5 0,5-11-5 0,-3 15 4 15,3-4-4-15,0-11 2 0,-3 20 3 0,0-9-1 16,0-1 6-16,3-10-1 0,-3 21-2 0,3-11 4 16,0-10 1-16,0 21 11 0,0-12-10 0,0-9-3 15,0 22 5-15,0-11 0 0,0-2-2 16,0-9 0-16,6 16 3 0,-6-7 1 0,0-9 3 0,3 18-5 15,0-12 0-15,-3-6-1 0,2 14 1 0,-2-14-3 16,6 11 0-16,-6-11-2 0,3 10 4 0,0-3-5 16,-3-7 4-16,0 0-6 0,3 10 2 0,-3-10-4 15,0 0 4-15,0 0-2 0,6 8 0 0,-6-8-6 16,0 0 6-16,0 0-1 0,4 4-5 0,-4-4-4 16,0 0-15-16,0 0-8 0,0 0-33 0,0 0-25 15,3 10-26-15,-3-10-42 0,0 0-59 0,0 0-53 16,0 0-219-16,0 0-522 0,19-19 231 0</inkml:trace>
  <inkml:trace contextRef="#ctx0" brushRef="#br0" timeOffset="189020.1034">9555 6345 168 0,'0'0'156'16,"0"0"-19"-16,0 0-7 0,0 0-9 0,0 0-7 15,0 0-12-15,0 0 0 0,0 0-8 0,0 0 1 16,0 0-2-16,0 0-4 0,33 17-3 0,-24-13-2 15,1 1 0-15,4 1-2 0,1 1-3 0,-5 0-5 16,7 0-3-16,-6 3 1 0,0-4-8 0,2 2-2 16,-4 3-7-16,2-1 0 0,-2-3-5 0,1 0-1 15,-1 4-2-15,-1-3-4 0,-3 8-1 16,4-7 0-16,-4 0-2 0,1 4 0 0,-3-4 1 0,1 6 1 16,-2-6-5-16,-2 6 0 0,1-3-7 0,2 1 4 15,-6 2-4-15,6-1 2 0,-3-3-3 0,-4 2 1 16,2 0-1-16,-2 2-2 0,1-5 0 0,-3 1-4 15,6 0 0-15,-6 1 0 0,-2-4-4 0,3 2-2 16,5-10 1-16,-8 16 3 0,2-8-4 0,0 0-1 16,6-8-1-16,-10 12-1 0,4-5-1 0,1-2 4 0,5-5-6 15,-12 10-3-15,12-10 1 0,-7 8-3 0,7-8 2 16,-9 4 1-16,9-4-1 0,-9 10-5 16,9-10-13-16,0 0-16 0,-7 7-23 0,7-7-19 15,0 0-27-15,0 0-26 0,0 0-37 0,0 0-45 0,0 0-234 16,0 0-471-16,0 0 209 0</inkml:trace>
  <inkml:trace contextRef="#ctx0" brushRef="#br0" timeOffset="189546.5984">10185 6601 92 0,'0'0'237'0,"0"0"-6"0,0 0-17 15,-8 4-16-15,8-4-15 0,0 0-13 0,0 0-12 16,0 0-13-16,0 0-16 0,0 0-6 0,0 0-10 16,0 0-5-16,27 2-10 0,-27-2-8 0,16-1-3 15,-16 1-5-15,20-1-5 0,-20 1-5 0,22 1-3 16,-13-1-4-16,1 0-5 0,-10 0-1 0,23-1-6 16,-10 2 1-16,1-1-7 0,1 0-1 0,-5 5 0 0,5-5-5 15,0 0-4-15,-6 0-2 0,-9 0-4 16,24 0-3-16,-12 0-1 0,4 0-1 0,0 0-1 15,-1 0-3-15,2 0-2 0,-4 0 2 0,4 0-5 16,-7-4 0-16,-10 4-2 0,24 0 1 0,-8 0-2 0,-16 0 0 16,21-1-3-16,-12 1 1 0,-9 0-6 0,17-1 2 15,-17 1 2-15,13-2 0 0,-13 2-5 0,13-2-1 16,-13 2 5-16,0 0-5 0,0 0 0 16,14-1 0-16,-14 1-9 0,0 0-16 0,0 0-6 0,0 0-9 15,0 0-7-15,0 0-13 0,0 0-19 0,0 0-16 16,0 0-16-16,0 0-31 0,-33 7-4 0,23-3-17 15,-1-2-6-15,11-2-32 0,-25 1-193 0,11 3-422 16,2-4 187-16</inkml:trace>
  <inkml:trace contextRef="#ctx0" brushRef="#br0" timeOffset="189914.305">10262 6767 157 0,'0'0'194'0,"0"0"-1"0,16 7-8 0,-16-7-6 16,14 0-11-16,-14 0-9 0,15 1-6 0,-15-1-7 15,19 2-10-15,-8-2-4 0,2 0-8 0,-1 2-4 16,1-4-9-16,7 2-5 0,-7 0-6 0,4 0 2 15,-2-2-17-15,1 2-2 0,-3 0-3 0,1 0-9 0,2 2-3 16,-1-2-1-16,-4 0-6 0,-11 0-1 0,19-2-7 16,-19 2-5-16,19 0-1 0,-10 2-2 15,-9-2 0-15,18 0-12 0,-18 0-6 0,12-3 0 16,-12 3 0-16,0 0-5 0,14 1-2 0,-14-1 7 0,0 0-12 16,0 0-8-16,13-3-10 0,-13 3-17 0,0 0-19 15,0 0-20-15,0 0-20 0,0 0-14 16,0 0-17-16,0 0-22 0,0 0-29 0,0 0-36 0,0 0-48 15,0 0-147-15,0 0-422 0,0 0 186 0</inkml:trace>
  <inkml:trace contextRef="#ctx0" brushRef="#br0" timeOffset="190782.177">10917 6509 30 0,'0'0'213'0,"0"0"-6"16,0 0-11-16,0 0-8 0,0 0-9 16,0 0-5-16,0 0-1 0,0 0-10 0,0 0-3 15,0 0-4-15,0 0-5 0,0 0-9 0,0 0-2 16,0 0-19-16,0 0-9 0,0 0-5 0,0 0-8 0,0 0-9 16,0 0-9-16,0 0-6 0,0 0-6 0,19-22-5 15,-19 22-6-15,8-9-8 0,-8 9-5 0,9-11-2 16,-3 5-2-16,-6 6-7 0,9-15-3 15,-5 9 1-15,3-1 4 0,1 0-8 0,-4 0-4 0,4 1-8 16,-1-1 3-16,-2-2-2 0,4 2-1 0,-9 7-1 16,7-13-5-16,1 7 4 0,-8 6-1 0,10-11 1 15,-10 11-4-15,5-8 3 0,-5 8 0 0,0 0-2 16,5-11-2-16,-5 11-3 0,0 0 3 0,6-6-1 16,-6 6-3-16,0 0-2 0,0 0 9 0,0 0-13 15,0 0-2-15,0 0-1 0,0 0-4 0,0 0 6 16,0 0-2-16,0 0 0 0,0 0 1 0,0 0 0 15,0 0 3-15,0 0-10 0,2 25 11 0,-2-25-1 16,-3 13-5-16,3-13 14 0,-2 17-11 0,2-17 2 16,-4 19 10-16,4-7-8 0,-1-1-5 0,1 2 6 15,1 3-1-15,-1-6 3 0,0 2 0 0,1 3 6 16,2-3-5-16,-1 3 11 0,-1 1-6 0,1-3 15 16,1 2-9-16,0-1 4 0,3-1 0 0,-2 2 4 15,-1-2-2-15,0 0 11 0,3-1-1 0,-1 2-10 16,4 0 12-16,-9-7 5 0,7 3-2 0,1 1 14 15,-4-5-19-15,1 2 6 0,-5-8-9 0,4 14-2 16,-2-6 1-16,-2-8 0 0,6 10 2 0,-6-10 0 16,2 8 0-16,-2-8-10 0,0 0 5 0,0 0 2 0,3 12-8 15,-3-12-1-15,0 0-2 0,0 0-1 0,0 0-9 16,5 8 6-16,-5-8-3 0,0 0 2 0,0 0-2 16,0 0 3-16,0 0-2 0,3 9-8 0,-3-9-11 15,9 4-31-15,-9-4-26 0,10 3-44 0,-10-3-42 16,14 2-56-16,-14-2-88 0,15 2-338 0,-15-2-686 15,16 4 304-15</inkml:trace>
  <inkml:trace contextRef="#ctx0" brushRef="#br0" timeOffset="194042.3724">1051 8211 85 0,'0'0'185'16,"0"0"-7"-16,0 0-6 0,0 0-11 0,0 0-5 0,0 0-10 15,-3-16-7-15,3 16-6 0,0 0-7 16,0 0-2-16,0 0-5 0,0 0-6 0,0 0-7 0,0 0-8 16,0 0-6-16,-7-14-6 0,7 14-4 0,0 0-4 15,0 0-2-15,0 0 3 0,0 0-11 16,0-14 2-16,0 14-3 0,0 0-6 0,0 0-2 0,3-11 1 16,-3 11-2-16,0 0 2 0,0 0 2 0,3-13-6 15,-3 13 1-15,0 0-9 0,0 0 3 0,0 0-3 16,0 0-2-16,0 0-7 0,0 0 0 0,0 0-4 15,0 0-3-15,0 0-2 0,4-8-8 0,-4 8 2 16,0 0-7-16,0 0 6 0,0 0-9 0,0 0 3 16,0 0-3-16,-19 23-7 0,14-14 3 0,-4-2-4 15,6 2-1-15,-7 6 2 0,3-6 0 0,-1 6 1 16,2-3 2-16,-1 1 0 0,-1 2 4 0,1-1 2 16,2 3 2-16,-1-3 1 0,0-1-1 0,3 2 7 15,-3-1 3-15,2 3-5 0,2-3 11 0,1 3-2 0,-3-6-2 16,4 4 4-16,-2 1 2 0,2-5-5 15,2 2 0-15,-2-13 3 0,3 17 5 0,-2-6-3 16,-1-11-1-16,6 14 4 0,-3-3-2 0,3-5 7 0,-2 2-4 16,4-2-4-16,-5 1 4 0,7-3-5 0,-10-4-1 15,15 11-4-15,-7-9-2 0,1 2-2 0,0 0-4 16,-9-4-3-16,14 3 1 0,-8 1-9 0,-6-4 4 16,14 1 4-16,-14-1-9 0,0 0-1 0,13 2-21 15,-13-2-21-15,0 0-36 0,14-6-29 0,-14 6-29 16,6-8-29-16,-6 8-30 0,0 0-43 0,4-17-45 15,-1 6-63-15,-3-2-215 0,3 0-597 0,0 1 265 16</inkml:trace>
  <inkml:trace contextRef="#ctx0" brushRef="#br0" timeOffset="194356.327">954 7929 49 0,'-9'-17'261'0,"6"10"-8"0,3 7-9 0,-6-11-12 16,6 11-6-16,-4-13-15 0,4 13-9 0,0-11-13 15,0 11-9-15,0 0-14 0,3-16-12 0,-3 16-13 16,0 0-8-16,1-15-15 0,-1 15-3 0,2-9-12 15,-2 9-10-15,0 0-10 0,6-9-5 0,-6 9-13 0,0 0-7 16,0 0-7-16,0 0-4 0,0 0-10 16,7-6-8-16,-7 6-12 0,0 0-24 0,0 0-24 0,0 0-29 15,18 13-32-15,-18-13-37 0,6 11-28 0,-3-4-47 16,2 1-64-16,-5-8-164 0,4 16-467 0,-1-8 208 16</inkml:trace>
  <inkml:trace contextRef="#ctx0" brushRef="#br0" timeOffset="194853.1029">1333 8298 192 0,'0'0'250'16,"0"0"-18"-16,0 0-11 0,0 0-21 0,0 0-17 15,0 0-16-15,0 0-9 0,0 0-16 0,0 0-6 16,0 0-7-16,0 0-12 0,33-5-3 0,-33 5-7 0,16 0-6 15,-16 0-6-15,21 0 3 0,-9-5-7 16,2 5-9-16,2-1-3 0,-1 1 0 0,1 0-7 16,1 0-6-16,-1 0-1 0,2-2-6 0,3 0-4 0,-3 1-6 15,1-1 2-15,1 0-5 0,-4 0-7 0,2 2-5 16,-2-1-4-16,1-1-2 0,-2 2 1 0,3 0-7 16,-8 0 0-16,-10 0-1 0,19 0-5 15,-8-1 4-15,-11 1-7 0,21 0-3 0,-21 0 4 0,13-1-4 16,-13 1 1-16,0 0-5 0,18 1 3 0,-18-1-1 15,0 0-5-15,10-1 3 0,-10 1 0 0,0 0 0 16,0 0-3-16,12 1-2 0,-12-1-8 0,0 0-16 16,0 0-17-16,0 0-18 0,0 0-29 0,0 0-21 15,-18 24-30-15,10-21-32 0,-1 2-36 0,-3-2-48 16,-3 3-198-16,-2-2-490 0,1-1 216 0</inkml:trace>
  <inkml:trace contextRef="#ctx0" brushRef="#br0" timeOffset="195146.0516">1432 8475 45 0,'13'2'222'15,"-13"-2"-11"-15,15-2-4 0,-3 4-9 0,-12-2-8 16,27 0-12-16,-12-2-9 0,-2 2-12 0,2 0-9 15,1 0-12-15,-1 2-12 0,-1-2-7 0,-1-2-13 16,-13 2-7-16,24 0-13 0,-24 0-5 0,16 0-9 16,-16 0-5-16,18-1-10 0,-18 1-11 0,11 0-8 15,-11 0 1-15,12-2-6 0,-12 2-3 0,0 0-3 16,18 2 0-16,-18-2-7 0,0 0 1 0,11 3-6 0,-11-3-10 16,0 0-14-16,8 3-19 0,-8-3-19 0,0 0-23 15,0 0-34-15,9 8-36 0,-9-8-31 16,0 0-219-16,0 0-425 0,0 0 187 0</inkml:trace>
  <inkml:trace contextRef="#ctx0" brushRef="#br0" timeOffset="196094.1593">2052 8132 84 0,'0'0'177'16,"2"-11"-5"-16,-2 11-6 0,0 0-3 0,2-13-5 16,-2 13-10-16,2-12-6 0,-2 12-4 0,4-10-7 15,-4 10-4-15,2-13-13 0,-2 13-13 0,6-9 1 16,0 4-10-16,-6 5-10 0,10-13-9 0,-4 5 5 16,2 3-8-16,-8 5-6 0,16-11-5 0,-7 2-3 15,2 2-5-15,2-2 2 0,0 4-8 0,1 1-4 16,-1 1-6-16,-1 0 1 0,3-2-1 0,-2 3-1 15,2-2-2-15,-4 4-3 0,-11 0-2 0,16 0-1 0,-16 0-5 16,17 0-3-16,-17 0-2 0,15 0 0 0,-15 0-2 16,13 4-3-16,-13-4 1 0,9 7-1 15,-3-4-2-15,-6-3-1 0,6 15-2 0,-2-7 1 16,-2 1-3-16,-2-9 2 0,-2 20 0 0,2-11-2 0,-4 6 0 16,2 0 3-16,-2 0 2 0,2 1-1 0,-4-2-1 15,3 2 1-15,-3-3-2 0,1 0 2 16,-1 1-2-16,0 1 1 0,0-2 0 0,0 1 0 15,-2 0-1-15,-1 0 2 0,-1-3-7 0,2 4 4 0,2-3 1 16,-3 2-1-16,3 0 6 0,-1-3-4 0,0 2-4 16,-2-2 1-16,4-3 0 0,-1 5 2 0,-1 1-2 15,-2-5 1-15,1-2-2 0,2 1 5 16,0-1-4-16,3 1 0 0,3-8-3 0,-12 12 2 0,9-5-1 16,3-7-2-16,-11 9 5 0,6-3 1 0,5-6-3 15,-7 11-2-15,7-11 2 0,0 0-1 0,-9 7-2 16,9-7 7-16,0 0 2 0,0 0 0 0,0 0 5 15,0 0-5-15,0 0 5 0,0 0 1 0,0 0-2 16,0 0 0-16,0 0-5 0,0 0 5 0,0 0-5 16,0 0-2-16,0 0-1 0,0 0 2 0,13-40-7 15,-5 34 7-15,-1 0-3 0,2 1-5 0,1-2 5 16,-1 1 0-16,2 1-5 0,-2-1 1 0,1 4-2 16,-10 2 6-16,17-7-7 0,-7 3 6 0,-1 1-2 15,1-1-2-15,-10 4-2 0,14-1 0 0,-14 1 1 16,15-3 0-16,-15 3 3 0,15 0-2 0,-15 0 2 0,16 4 1 15,-8 0-1-15,-8-4-5 0,14 6 2 16,-6-5 2-16,-1 5 2 0,4-4 5 0,-2 3-1 16,3-5 5-16,-2 4 10 0,-10-4-1 0,22 3 15 15,-10 1-8-15,-1-2-1 0,5-2 9 0,-1 0 1 16,0-2-9-16,1 1 5 0,-1 1-2 0,3-4 0 0,-1 4 1 16,-4-4-4-16,4 2-2 0,-9-2 5 15,4 2 6-15,-12 2-12 0,17-7-3 0,-17 7 0 0,16-4 0 16,-16 4-8-16,9-3 10 0,-3-2-9 0,-6 5-3 15,0 0-2-15,0 0 0 0,12-4-11 16,-12 4-14-16,0 0-13 0,0 0-18 0,0 0-15 0,0 0-16 16,0 0-22-16,0 0-29 0,0 0-34 0,0 0-23 15,0 0-33-15,0 0-36 0,0 0-220 0,0 0-513 16,0 0 227-16</inkml:trace>
  <inkml:trace contextRef="#ctx0" brushRef="#br0" timeOffset="196338.5761">3038 8311 231 0,'0'0'227'0,"9"3"-10"15,-9-3-11-15,6 10-12 0,-2-4-11 0,-4-6-9 16,2 18-12-16,-2-10-6 0,0-8-10 0,-8 28-15 15,2-15-9-15,-1 1-11 0,-4 3-13 0,-2 3-8 16,-2-1-8-16,-4 4-7 0,-1-4-8 0,1-1-14 16,-1 2-36-16,-2-2-37 0,3 1-44 0,1-3-48 15,3-3-60-15,1-6-224 0,6 4-429 0,-4-2 190 16</inkml:trace>
  <inkml:trace contextRef="#ctx0" brushRef="#br0" timeOffset="197361.8351">3922 8195 55 0,'0'0'211'16,"-3"-15"-4"-16,3 15-12 0,0 0-9 0,0 0-12 15,0 0-9-15,0 0-11 0,0 0-2 0,0 0-13 16,5-11-11-16,-5 11-8 0,0 0-5 0,0 0-12 16,0 0 0-16,13-1-13 0,-13 1-5 0,0 0-4 0,0 0-6 15,12-1-12-15,-12 1 2 0,0 0-7 0,0 0-4 16,13 7-5-16,-13-7-2 0,11 6 0 16,-11-6-1-16,6 11-7 0,-3-4-4 0,-3-7 4 0,6 14-4 15,-5-4-1-15,4-2-2 0,-4 2 0 0,-1-10 1 16,2 18 4-16,1-5-6 0,-3-6 3 0,1 8 1 15,1-4-5-15,2-1-1 0,-2 3-2 0,-1-2 3 16,-1 0-3-16,5-1 1 0,-4 0-3 0,2 0 2 16,0-2-2-16,-3-8 8 0,5 23-5 0,-4-15-4 15,1 2 5-15,-2 1-2 0,0-11-1 0,6 17 2 16,-3-6 1-16,0-3-3 0,-2 2-2 0,3 0 3 16,-4-10 0-16,6 17-8 0,-3-8 2 0,0-1 1 15,-3-8-6-15,3 16 3 0,2-9-1 0,-2 1-2 16,-3-8-1-16,6 18-1 0,-3-11 1 0,-3-7 1 15,3 18-3-15,-2-11-1 0,2 3-6 0,-3-10 2 16,2 13 1-16,-1-5-4 0,-1-8 4 0,0 16-3 16,0-16 3-16,0 14 1 0,0-14-1 0,-1 15-4 0,1-15 3 15,-2 9-2-15,2-9 6 0,-4 11-7 16,4-11 1-16,0 0-3 0,-6 12-1 0,6-12 7 0,-6 8-4 16,6-8 0-16,0 0 5 0,-9 4-2 0,9-4 5 15,-12 3-8-15,12-3 11 0,-10 4-8 0,10-4 1 16,-15 0-6-16,15 0 9 0,-15 0-9 0,15 0 1 15,-20-2-2-15,20 2 0 0,-16-3 4 0,4 0 1 16,12 3 4-16,-18-8-2 0,9 5-3 0,-1-2-12 16,10 5-5-16,-17-9-12 0,10 6-8 0,7 3-17 15,-14-14-16-15,10 7-27 0,-2-2-22 0,0 0-28 16,0-2-36-16,5 1-41 0,-2-4-41 0,0 1-285 16,0-5-590-16,6 1 261 0</inkml:trace>
  <inkml:trace contextRef="#ctx0" brushRef="#br0" timeOffset="197636.2634">3980 7934 106 0,'-1'-12'310'0,"1"12"-14"0,-3-13-23 16,3 13-19-16,-3-10-22 0,3 10-23 0,0 0-20 15,-3-14-18-15,3 14-23 0,0 0-13 0,0 0-17 16,0 0-16-16,0 0-23 0,-3-8-24 0,3 8-26 16,0 0-32-16,0 0-34 0,0 0-32 0,0 0-36 15,0 0-50-15,0 0-235 0,-10 26-422 0,10-26 187 16</inkml:trace>
  <inkml:trace contextRef="#ctx0" brushRef="#br0" timeOffset="198160.5045">4478 8174 155 0,'0'0'230'0,"0"0"-12"0,21-13-8 15,-21 13-18-15,0 0-4 0,12-4-16 0,-12 4-11 16,0 0-8-16,15-5-8 0,-15 5-6 0,12 0-7 16,-12 0-8-16,18-3-5 0,-18 3-9 0,21 0-5 15,-8-4-3-15,2 4-10 0,0 0-7 0,3-2-4 16,0 2-4-16,1 0-6 0,-1-4-6 0,2 4-2 15,5 0-4-15,-6 0-7 0,1 0-3 0,-2-1-3 16,-2-2-4-16,2 3-5 0,6 2 0 0,-8-4-3 0,-1 4-2 16,-3-4-5-16,0-1-5 0,-12 3-1 15,19 0-2-15,-10 0-1 0,-9 0 0 0,18 0-6 16,-18 0 2-16,11 0-3 0,-11 0-4 0,10 5-2 16,-10-5 0-16,0 0-10 0,9 2-13 0,-9-2-7 0,0 0-20 15,0 0-20-15,0 0-20 0,0 0-23 0,0 0-28 16,0 0-27-16,-22 19-37 0,14-14-28 0,-2-1-219 15,-4-3-484-15,1 1 216 0</inkml:trace>
  <inkml:trace contextRef="#ctx0" brushRef="#br0" timeOffset="198460.7517">4663 8353 150 0,'0'0'221'15,"14"0"-4"-15,-14 0-12 0,21 0-5 0,-3 2-10 16,-3-4-8-16,2 0-13 0,4 2-10 0,-1-2-8 16,4 4-10-16,-5-2-9 0,6 0-10 0,1-2-4 15,-4 2-12-15,3-1-9 0,-5-2-9 0,-1 3-8 16,-1-3-8-16,-3 2-7 0,0 1-5 0,-3-3-4 0,3 6-11 15,-2-6-2-15,-13 3-4 0,20 0-8 16,-10 3-16-16,-10-3-19 0,15 0-22 0,-15 0-28 16,9 1-31-16,-9-1-33 0,0 0-37 0,0 0-49 15,13 2-214-15,-13-2-454 0,0 0 201 0</inkml:trace>
  <inkml:trace contextRef="#ctx0" brushRef="#br0" timeOffset="199379.9537">5715 8046 166 0,'0'0'227'0,"0"0"-12"0,0 0-12 16,0 0-4-16,0 0-14 0,0 0-15 0,0 0-5 16,0 0-13-16,24-24-7 0,-24 24-4 0,12-9-7 15,-9 4-10-15,-3 5-6 0,12-12-10 16,-5 7-9-16,-1-4-8 0,1 3-6 0,-1-5-11 15,3 0-3-15,2 2-10 0,-5-1-1 0,0 1-4 16,1-1-4-16,-1-2-5 0,0 4-2 0,-1-1-3 16,-1 0-7-16,1 1 0 0,-2-1-7 0,-3 9 0 0,7-14-2 15,-3 9-1-15,-4 5-4 0,6-11 2 0,-6 11-2 16,0 0-6-16,3-10 4 0,-3 10-6 0,0 0 0 16,6-7-4-16,-6 7-1 0,0 0-3 0,0 0 2 15,5-9-1-15,-5 9-5 0,0 0 4 0,0 0-6 16,0 0-1-16,0 0-1 0,0 0 5 0,0 0-3 15,0 0 2-15,0 0-4 0,-2 34 2 0,2-34 2 16,0 18-2-16,0-5 9 0,0-3-10 0,2 6 4 16,-2-3 7-16,0 4-6 0,0-3 9 0,0 0-5 15,1 3 7-15,1 1 3 0,1 1-1 0,0-1 6 16,0-3-3-16,0 1 2 0,1 0 4 0,-1-1 1 16,2 1-3-16,-1 1-1 0,-1-1 1 0,-1-1-2 15,2 0 5-15,1-5-3 0,-2 4 4 0,0-3 0 16,0-1 4-16,-2 1-2 0,3-3-1 0,-4-8 0 15,8 16 0-15,-1-9 0 0,-5 0 3 0,-2-7 6 0,6 12-6 16,-6-12-10-16,10 12 5 0,-7-8-2 0,-3-4-2 16,8 10 1-16,-8-10-6 0,9 7 3 15,-9-7-4-15,10 7 0 0,-10-7-2 0,6 4-14 16,-6-4-23-16,0 0-22 0,14 2-30 0,-14-2-33 0,0 0-43 16,0 0-52-16,0 0-56 0,0 0-96 0,0 0-181 15,13-8-579-15,-13 8 256 0</inkml:trace>
  <inkml:trace contextRef="#ctx0" brushRef="#br0" timeOffset="200650.3675">6648 8195 149 0,'0'0'231'16,"0"0"-23"-16,-7-7-14 0,7 7-22 0,0 0-13 15,0 0-14-15,0 0-13 0,0 0-10 0,0 0-10 16,36 0-7-16,-36 0-7 0,22 3-7 0,-11-3-5 15,8 1-6-15,-3-1-8 0,1 0-4 0,2 2-5 16,-2-2-6-16,8 0-7 0,-1 0-1 0,4 0-10 16,-8 0 0-16,-1 1-5 0,6 2-3 0,-5-6-1 15,1 3-1-15,-2-1-2 0,0 1-2 0,-2-2 1 16,2 2 5-16,-1-4-1 0,-3 4 2 0,3-1-1 16,-5 1 6-16,-13 0-2 0,23 1-1 0,-13-1-3 0,-10 0 1 15,22-1-4-15,-11 2 1 0,-11-1-2 0,19 4 1 16,-10-2-2-16,3-1-4 0,2 3 0 0,-7-1 2 15,5 0 0-15,4 1-3 0,-5-1 3 0,1 0-1 16,1-2-3-16,4 5 1 0,-7-5-1 0,5 2 0 16,-2 0 0-16,1-6-2 0,-14 3 0 0,22 3 3 15,-13-3-2-15,-9 0 1 0,19-3-1 16,-8 2-1-16,-11 1 4 0,19-6 3 0,-13 5 1 0,-6 1-1 16,14-3 1-16,-8-5 0 0,-6 8-1 0,13-8-1 15,-10 1-7-15,-3 7 3 0,3-12-1 0,-3 12-4 16,4-13 2-16,-4 13-7 0,0-17 1 0,0 17-1 15,-7-15-1-15,-2 5-4 0,0-1 1 0,-1 4 2 16,2 1 0-16,-4 0-6 0,-1-3-3 0,2 3 3 16,0 2 6-16,-3-2-6 0,1 2 0 0,-4 3-2 15,8-2 4-15,-7 3-3 0,0-1-1 0,1-1-1 16,15 2-3-16,-30 2-6 0,16-2-5 0,5 3-8 16,-4-2-16-16,3 3-13 0,1-1-14 0,9-3-17 15,-20 9-27-15,11-6-25 0,2 4-31 0,-2-2-40 16,9-5-47-16,-11 7-208 0,5-2-497 0,6-5 221 0</inkml:trace>
  <inkml:trace contextRef="#ctx0" brushRef="#br0" timeOffset="200108.4225">6883 7759 70 0,'0'0'208'0,"4"-11"-4"16,-4 11-9-16,0 0-11 0,0 0-8 0,5-7-11 15,-5 7-16-15,0 0-15 0,0 0-12 0,0 0-13 16,0 0-12-16,0 0-8 0,0 0-4 0,0 0-6 16,0 0 0-16,0 0 6 0,6 32-7 0,-4-24-3 15,-2-8-1-15,0 19 2 0,-2-4-2 0,4-2-4 0,-2-2-1 16,0 2 0-16,0 5 2 0,2-1-4 16,1-1 1-16,0 1-2 0,0-2 0 0,0 3-1 15,1 5 3-15,-1-7-5 0,6 7-5 0,-6-5-2 16,0-2-2-16,0 1-7 0,0 1 7 0,2-1-4 15,1-3-7-15,-3-1 1 0,0 4-2 0,-2-4-2 16,5 3 0-16,-3-7-2 0,0 2 2 0,0 0-9 16,-3-1 3-16,3-2-3 0,-3-8 0 0,8 17-4 0,-8-8-6 15,2-1-1-15,-2-8 0 0,3 15-2 0,0-7 0 16,-3-8 2-16,0 9-3 0,0-9-1 0,5 14 6 16,-5-14-4-16,3 14-3 0,-3-14-1 15,3 10-6-15,-3-10-7 0,3 8-6 0,-3-8-19 0,0 0-10 16,4 13-25-16,-4-13-17 0,0 0-23 0,2 11-30 15,-2-11-35-15,0 0-24 0,0 0-41 0,0 0-63 16,0 0-215-16,0 0-549 0,0 0 244 0</inkml:trace>
  <inkml:trace contextRef="#ctx0" brushRef="#br0" timeOffset="201952.2764">8232 8013 127 0,'0'0'207'15,"0"0"-9"-15,0 0-12 0,0 0-6 16,0 0-12-16,0 0-10 0,0 0-6 0,0 0-11 16,0 0-6-16,2-21-11 0,-2 21-4 0,0 0-6 15,0 0-7-15,0 0-14 0,6-16-6 0,-6 16-4 0,6-8-6 16,-6 8-9-16,7-8-3 0,-7 8-5 0,6-6-1 15,-6 6-9-15,9-7-2 0,-9 7-6 16,8-7-5-16,-8 7 0 0,11-5-1 0,-11 5-9 0,11-6-2 16,-5 0 0-16,-6 6-1 0,10-7-1 0,-10 7-3 15,14-4 0-15,-14 4-5 0,9-8 0 0,-9 8 1 16,10-1-5-16,-10 1 3 0,9-4-3 0,-9 4 1 16,11-3-3-16,-11 3 1 0,0 0-2 0,11-4 3 15,-11 4-2-15,0 0 0 0,0 0-4 0,17 2 0 16,-17-2 0-16,0 0-2 0,0 0 0 0,13 4-1 15,-13-4-1-15,0 0-1 0,6 6-1 0,-6-6 1 16,6 8-1-16,-6-8 2 0,5 11 3 0,-5-11-2 16,0 0 0-16,-3 17 2 0,3-17 1 0,0 13 2 15,0-13-2-15,-5 18 2 0,2-7 3 0,3-11-1 0,-6 20-1 16,6-9 0-16,-3 3 1 0,0-4-1 0,-4-1 4 16,4 4-1-16,-3-2-2 0,-2 3 4 15,2-3-4-15,-2-2 2 0,3 5 1 0,-4-4-2 0,3 0 1 16,-4 2 3-16,4 1-2 0,-2-2-3 0,-4-1 3 15,5 1 2-15,-2 1 2 0,-1-1-2 0,1 0 2 16,-2-2-10-16,2 2 2 0,-4-2 0 0,5 4 0 16,-4-8 1-16,5 6-4 0,-5 0 4 0,5-5-4 15,-5 1-1-15,1 0-12 0,-1 2 3 0,5-1-2 16,-2-2 11-16,1-3-10 0,8-3-2 0,-12 11 4 16,12-11 3-16,-7 5 2 0,7-5-2 0,-9 6 0 15,9-6-2-15,0 0 5 0,-7 6 2 0,7-6 0 16,0 0 17-16,0 0-3 0,-6 5 5 0,6-5 6 15,0 0-3-15,0 0-1 0,0 0 0 0,0 0-6 16,0 0 2-16,0 0-4 0,0 0-1 0,0 0 2 16,0 0-10-16,19-26 3 0,-12 19 2 0,2 1 2 15,-9 6-4-15,14-11-6 0,-5 4-1 0,1 4 2 16,-1-3 9-16,-1 1-13 0,-8 5-5 0,16-8 6 16,-4 3-8-16,-6 1 8 0,-6 4-1 0,16-2-5 15,-16 2 3-15,17-4-3 0,-10 3 14 0,-7 1-12 16,0 0-2-16,20 1 1 0,-20-1-2 0,14 4 3 15,-14-4-5-15,14 6 3 0,-7-1-2 0,-7-5 3 0,15 8 1 16,-10-3-1-16,4-2 1 0,-9-3 1 16,13 6 0-16,-4 3 14 0,-1-7-10 0,-3 4-5 15,4-1 6-15,2-2-7 0,2 0 3 0,-4-2 0 0,2 3 0 16,5-2 1-16,-4-2-1 0,7 0 2 0,-5 0-5 16,-1 0 1-16,-13 0 6 0,29-4-2 0,-16 2 2 15,-3 1-2-15,-10 1-3 0,20-6 3 0,-14 2 0 16,-6 4 4-16,19-3-5 0,-13-2-1 0,-6 5 0 15,11-6-5-15,-11 6-3 0,9-5-13 0,-9 5-22 16,0 0-28-16,0 0-35 0,0 0-33 0,0 0-29 16,0 0-42-16,0 0-50 0,10-2-238 15,-10 2-539-15,0 0 238 0</inkml:trace>
  <inkml:trace contextRef="#ctx0" brushRef="#br0" timeOffset="214868.4598">8959 8225 7 0,'0'0'60'0,"0"0"0"0,0 0-8 0,0 0-7 16,0 0-8-16,0 0-14 0,0 0-24 0,0 0-26 16,0 0-16-16,0 0-46 0,0 0 20 0</inkml:trace>
  <inkml:trace contextRef="#ctx0" brushRef="#br0" timeOffset="216341.3635">4049 9290 57 0,'0'0'176'0,"0"0"-12"0,0 0-9 0,0 0-8 15,7-6-2-15,-7 6-10 0,0 0 1 0,0 0-6 16,0 0-4-16,0 0-5 0,5-9-3 0,-5 9 0 16,0 0-5-16,0 0-3 0,0 0-2 0,0 0-5 15,1-12-3-15,-1 12-4 0,0 0 1 0,0 0-8 16,0 0-6-16,0 0-3 0,0 0-9 0,0 0-4 15,0 0-12-15,0 0-10 0,0 0-2 0,0 0-4 16,0 0-9-16,0 0 5 0,0 0-12 0,0 0 0 16,0 0-3-16,0 0-2 0,0 0-1 0,-6 35-3 15,6-35-3-15,-3 17 4 0,-1-6-1 0,2-1-3 0,1 0-2 16,1-10 1-16,0 22-1 0,-4-9 4 0,2-2-4 16,1 2 5-16,-4 1-7 0,4 1 2 15,-2-2 6-15,-3-1-1 0,4-3-3 0,1 5 3 16,1 0 0-16,-2 0-2 0,-1-4 4 0,2 2-1 0,1 5-5 15,-5-6 5-15,5 3-5 0,0-2 3 16,-1 0-2-16,1 2-3 0,0-14 4 0,0 24-2 16,0-10 3-16,0 0-3 0,0 0 0 0,1-2-3 0,-1-1 0 15,3 0 3-15,-1-2-2 0,-2-9 5 0,0 18-2 16,0-9-2-16,1 4 4 0,-1-13-2 16,5 17-2-16,-4-9-1 0,-1-8 5 0,2 15-4 0,2-6-5 15,-4-9 3-15,2 15-1 0,-2-15 0 0,4 11 1 16,-2-4 1-16,-2-7 5 0,4 9-2 0,-4-9-2 15,0 0-1-15,6 15 2 0,-6-15-3 16,1 7 7-16,-1-7-1 0,0 0 5 0,2 10-7 0,-2-10 0 16,0 0 5-16,0 0 3 0,0 0-4 0,0 0 5 15,0 0-5-15,0 0 6 0,0 0-2 0,0 0-4 16,-10 10-2-16,10-10 4 0,-15 4 4 0,15-4-9 16,-15 0-1-16,15 0-3 0,-23 0 4 0,11-1 1 0,12 1-3 15,-23 1-2-15,8-2-2 0,1 1 8 16,14 0-8-16,-22-3-2 0,11 2 3 0,-1-1-1 15,12 2-2-15,-17-4 0 0,5-2-5 0,1 2-4 16,2 1-9-16,9 3-14 0,-13-8-15 0,5 0-20 0,1 1-23 16,7 7-34-16,-11-15-32 0,8 4-26 0,1 0-33 15,2-2-42-15,-2 0-251 0,6-5-546 16,-1 3 241-16</inkml:trace>
  <inkml:trace contextRef="#ctx0" brushRef="#br0" timeOffset="216622.4178">4076 9026 145 0,'0'0'282'0,"7"-15"-8"15,-7 15-20-15,6-13-16 0,-1 5-13 0,-1 2-18 16,-4 6-19-16,3-15-19 0,-3 15-17 0,6-9-17 0,-6 9-11 16,5-7-14-16,-5 7-15 0,0 0-11 15,0 0-8-15,0 0-11 0,0 0-19 0,0 0-18 16,0 0-24-16,0 0-29 0,0 0-27 0,0 0-40 0,0 0-30 16,0 0-42-16,0 0-244 0,-3 37-442 0,3-37 196 15</inkml:trace>
  <inkml:trace contextRef="#ctx0" brushRef="#br0" timeOffset="217264.6768">4580 9534 53 0,'0'0'270'0,"0"0"-5"0,27 5-12 0,-27-5-9 15,18-5-13-15,-18 5-10 0,25-3-16 0,-15 3-7 16,7-3-17-16,-2 2-11 0,3-2-19 0,-3 2-11 16,-1 1-14-16,-14 0-9 0,24-2-15 0,-10 2-8 15,-5-3-12-15,-9 3-5 0,19 3-11 0,-8-1-7 16,-11-2-4-16,19 1-10 0,-12 2-21 0,-7-3-19 16,15 2-38-16,-9 1-35 0,-6-3-35 15,9 7-40-15,-9-7-45 0,12 3-51 0,-12-3-205 0,0 0-480 16,14 3 213-16</inkml:trace>
  <inkml:trace contextRef="#ctx0" brushRef="#br0" timeOffset="217021.7586">4593 9393 208 0,'0'0'284'0,"0"0"-16"0,0 0-14 0,0 0-15 16,0 0-19-16,0 0-19 0,0 0-13 0,26-7-14 15,-26 7-11-15,13-2-13 0,-2-1-4 0,-11 3-11 16,22-2-6-16,-9 1-8 0,1 1-3 0,1-4-9 15,4 1-12-15,0 0 0 0,-1 3-8 0,-1 0-6 16,1-4-6-16,1 2-8 0,-1 2-1 0,-2-2-6 16,1-1-7-16,-7 3-7 0,-10 0-6 15,27 0 0-15,-15-2-7 0,-2 4-1 0,-10-2-7 0,14 0-4 0,-14 0-1 16,10 3-4-16,-10-3-7 0,11 4-15 16,-11-4-17-16,1 10-11 0,-1-10-28 0,0 0-33 15,-13 14-39-15,1-3-43 0,-2-4-46 0,2 0-52 16,-1 3-244-16,-2-7-558 0,0 5 247 0</inkml:trace>
  <inkml:trace contextRef="#ctx0" brushRef="#br0" timeOffset="217809.6155">5224 9368 77 0,'6'-13'266'0,"-6"13"-4"0,6-11-9 15,-3 3-15-15,-3 8-14 0,5-16-14 0,-5 16-11 16,4-14-19-16,1 6-9 0,-4-1-13 0,-1 9-15 16,7-20-9-16,-5 13-9 0,-2 7-12 0,6-18-7 0,-2 7-6 15,-2 3-7-15,-2 8-9 0,6-18-6 16,-5 8-9-16,-1 10-4 0,6-18-9 0,-4 10-6 0,-2 8-2 16,6-13-7-16,-5 6-1 0,-1 7 0 0,5-12-6 15,-5 12-3-15,4-10-2 0,-4 10-3 0,0 0-5 16,0 0 2-16,3-10-7 0,-3 10-4 0,0 0-1 15,0 0-6-15,0 0 3 0,0 0 0 16,0 0-4-16,0 0 2 0,0 0-2 0,11 26-5 0,-8-16 3 16,-3 6 3-16,3-5-2 0,-3 3 7 0,1 0-1 15,2 3 3-15,-3 0-2 0,5-2 3 0,-4 2 0 16,-1 1 4-16,3 1 2 0,0-3 0 16,-3 1 6-16,0-1 2 0,0 1 2 0,1-2 0 0,4 1 2 15,-4-1 8-15,4-3-5 0,-4 5 8 0,5-5-5 16,-6 1 1-16,2-2 1 0,1 2-2 0,-2-2-2 15,1-1-1-15,2 2-8 0,-2-1 7 0,4-3-6 16,-6 3 4-16,0-11-2 0,4 15-1 0,-2-9-1 16,-2-6 1-16,1 14 2 0,-1-14-7 0,2 8 0 15,-2-8-3-15,0 0 4 0,4 11-4 0,-4-11 2 0,0 0-6 16,0 0 3-16,5 8-3 0,-5-8 1 16,0 0 3-16,0 0 2 0,0 0-6 0,0 0 4 15,0 0-8-15,0 0 4 0,0 0-1 0,0 0-2 16,0 0-9-16,0 0-9 0,0 0-18 0,0 0-48 0,0 0-35 15,0 0-36-15,0 0-49 0,0 0-47 0,-11 12-59 16,11-12-80-16,-7 6-226 0,-2-1-652 0,9-5 288 16</inkml:trace>
  <inkml:trace contextRef="#ctx0" brushRef="#br0" timeOffset="219883.5543">5871 9520 46 0,'0'0'100'0,"0"0"-7"0,-4-12 4 0,4 12-14 16,0 0-13-16,0 0 1 0,0 0-2 16,0 0-10-16,0 0-3 0,0 0-7 0,0 0-6 0,0 0-6 15,0 0-2-15,0 0-6 0,0 0 2 0,0 0-8 16,0 0 2-16,0 0-2 0,0 0-1 0,0 0-7 15,0 0 4-15,0 0-4 0,0 0-8 0,0 0 5 16,0 0-1-16,0 0-3 0,0 0 3 0,0 0 5 16,0 0-5-16,0 0-1 0,0 0 3 0,0 0 2 15,0 0 3-15,0 0-5 0,0 0-2 0,0 0-5 16,0 0 3-16,0 0-1 0,0 0 0 0,0 0 3 16,0 0-7-16,0 0-6 0,0 0 4 0,0 0-12 15,0 0 0-15,0 0 4 0,0 0-3 0,0 0-4 16,0 0 5-16,0 0-7 0,0 0 5 0,0 0-8 15,0 0 7-15,0 0-8 0,0 0 6 0,0 0 2 16,0 0 0-16,0 0-2 0,0 0 11 0,0 0 2 16,0 0-8-16,0 0 0 0,0 0 6 0,0 0-8 15,0 0 8-15,0 0-3 0,0 0-1 0,0 0 1 16,0 0 1-16,0 0-4 0,0 0-4 0,0 0-8 16,0 0-7-16,0 0-10 0,0 0-2 0,0 0-11 0,0 0-13 15,0 0-76-15,0 0-148 0,0 0 66 0</inkml:trace>
  <inkml:trace contextRef="#ctx0" brushRef="#br0" timeOffset="221543.382">5867 9508 55 0,'0'0'63'0,"0"0"-7"0,0 0-2 0,0 0 0 16,0 0-7-16,0 0-2 0,0 0 3 0,0 0 5 16,0 0-9-16,0 0 5 0,0 0-9 0,0 0 1 15,0 0 0-15,0 0 0 0,0 0-7 0,0 0 6 16,0 0 0-16,0 0 2 0,0 0-18 0,0 0 5 16,0 0-1-16,0 0-2 0,0 0-4 0,0 0-3 15,0 0-2-15,0 0 0 0,0 0 0 0,0 0-5 16,0 0-4-16,0 0 9 0,0 0-9 0,0 0 7 15,0 0-4-15,0 0 8 0,0 0-4 0,0 0 5 16,0 0 8-16,0 0 2 0,0 0-10 0,0 0 7 16,0 0 0-16,0 0-2 0,0 0 0 0,0 0 0 15,0 0-1-15,0 0 1 0,0 0 0 0,0 0-3 16,0 0 1-16,0 0-1 0,0 0-1 0,0 0-4 16,0 0 1-16,0 0-3 0,0 0-2 0,0 0 2 15,0 0-4-15,0 0 3 0,0 0-4 0,0 0 3 16,0 0 1-16,0 0-1 0,0 0 3 0,0 0 0 0,0 0 2 15,0 0 0-15,0 0-5 0,0 0 0 0,0 0 1 16,0 0-3-16,0 0 0 0,0 0-2 16,0 0-1-16,0 0 4 0,0 0-1 0,0 0 6 15,0 0 0-15,0 0 3 0,0 0-1 0,0 0 1 0,0 0 6 16,0 0-7-16,0 0 1 0,0 0-2 0,19-10-3 16,-19 10 0-16,0 0-2 0,0 0 4 0,0 0-1 15,0 0 0-15,0 0-3 0,0 0 0 0,0 0-3 16,6-5 1-16,-6 5 3 0,0 0-6 0,0 0 0 15,0 0 0-15,0 0-1 0,0 0-1 0,0 0 2 16,0 0-3-16,0 0 0 0,0 0 2 0,0 0-6 16,0 0 1-16,0 0 1 0,0 0-3 0,0 0 0 15,0 0 0-15,0 0 2 0,0 0-1 0,0 0 2 16,0 0-3-16,0 0 0 0,0 0 0 0,0 0 0 16,0 0 1-16,0 0-2 0,0 0 0 0,0 0-1 15,0 0 5-15,0 0-3 0,0 0 2 0,0 0-3 16,0 0 1-16,0 0 4 0,0 0-6 0,0 0 1 15,0 0 1-15,0 0 3 0,0 0-6 0,0 0 3 16,0 0 1-16,0 0-4 0,0 0 5 0,0 0-2 0,0 0-1 16,0 0 2-16,0 0 1 0,0 0-2 15,0 0 0-15,0 0 3 0,0 0-6 0,0 0 3 16,0 0-3-16,0 0 2 0,0 0 2 0,0 0-1 16,0 0-1-16,0 0 0 0,0 0 1 0,14 0-1 0,-14 0 3 15,0 0-2-15,0 0 0 0,0 0-1 0,0 0 1 16,0 0 1-16,0 0-1 0,0 0 2 0,0 0-3 15,0 0 1-15,0 0 0 0,0 0 0 0,0 0 1 16,0 0-3-16,0 0 4 0,0 0 3 0,0 0-6 16,0 0 1-16,0 0 1 0,0 0-3 0,0 0 5 15,0 0-3-15,0 0-3 0,0 0 6 16,0 0-3-16,0 0 1 0,0 0-4 0,0 0 3 0,0 0 2 16,0 0-2-16,0 0 3 0,0 0-6 0,0 0 6 15,0 0-5-15,0 0 0 0,0 0 0 0,0 0 5 16,0 0-3-16,0 0 1 0,0 0-2 0,0 0 1 15,0 0-1-15,0 0-1 0,0 0 2 0,0 0-3 16,0 0 2-16,0 0-1 0,0 0 0 0,0 0 2 16,0 0 3-16,0 0-1 0,0 0 0 0,0 0-2 15,0 0-2-15,0 0 4 0,0 0-4 0,0 0 5 16,0 0-3-16,0 0 0 0,0 0 2 0,0 0-5 16,0 0 4-16,0 0 1 0,0 0-3 0,0 0 2 15,0 0-2-15,0 0 1 0,0 0-1 0,0 0-2 16,0 0 1-16,0 0 3 0,0 0 0 0,0 0 1 15,0 0-3-15,0 0 0 0,13 10-2 0,-13-10 3 16,0 0-3-16,0 0 1 0,0 0 2 0,0 0 0 16,0 0 1-16,0 0-1 0,0 0 2 0,0 0 1 0,0 0-3 15,0 0 0-15,0 0 0 0,0 0-2 0,0 0 0 16,0 0 5-16,0 0-3 0,0 0 1 16,0 0-1-16,0 0 2 0,0 0 1 0,0 0-3 15,0 0 2-15,0 0-1 0,0 0-1 0,0 0 3 0,0 0-2 16,0 0-1-16,0 0-3 0,0 0 2 0,0 0 2 15,0 0 1-15,0 0-4 0,0 0 4 0,0 0-2 16,0 0 3-16,0 0-1 0,0 0-3 0,0 0 0 16,0 0-2-16,0 0 3 0,0 0 0 0,0 0 2 15,0 0-1-15,0 0-1 0,0 0 0 0,0 0 1 16,0 0-2-16,0 0 1 0,0 0 2 0,0 0-3 16,0 0 0-16,0 0 2 0,0 0 0 0,0 0-1 15,0 0 2-15,0 0-2 0,0 0 1 0,0 0-1 16,0 0 6-16,0 0-6 0,0 0 0 0,0 0 0 15,0 0 1-15,0 0 1 0,0 0-3 0,0 0 2 16,0 0-4-16,0 0 4 0,0 0 1 0,0 0-1 16,0 0 1-16,0 0 0 0,0 0-3 0,0 0 2 15,0 0 1-15,0 0-2 0,0 0 2 0,0 0-3 16,0 0 6-16,0 0-3 0,0 0-3 0,0 0 0 16,0 0 0-16,0 0 8 0,0 0-9 0,0 0 2 15,0 0 2-15,0 0-3 0,0 0 2 0,0 0-3 16,0 0 4-16,0 0-4 0,0 0 2 0,0 0 0 15,0 0-2-15,0 0-2 0,0 0 4 0,0 0-1 0,0 0 2 16,0 0 1-16,0 0-2 0,0 0-2 0,0 0 0 16,0 0 6-16,0 0-3 0,0 0-1 15,0 0-1-15,0 0 0 0,0 0-2 0,0 0 1 16,0 0 0-16,0 0 2 0,0 0 0 0,0 0-2 0,0 0 0 16,0 0-5-16,0 0 2 0,0 0-2 0,0 0-3 15,0 0 2-15,0 0-4 0,0 0 3 16,0 0 1-16,0 0 0 0,0 0-2 0,0 0 1 0,0 0 2 15,0 0 1-15,0 0 2 0,0 0-6 0,0 0 8 16,0 0-2-16,0 0 2 0,0 0-1 0,0 0 2 16,0 0-4-16,0 0 3 0,0 0-1 15,0 0 2-15,0 0 1 0,0 0 1 0,0 0-1 0,0 0 1 16,0 0-2-16,0 0 0 0,0 0 0 0,0 0 1 16,0 0-4-16,0 0 5 0,0 0-2 0,0 0 0 15,0 0-11-15,0 0-2 0,0 0-11 0,0 0-12 16,0 0-13-16,0 0-21 0,0 0-20 0,0 0-28 15,0 0-28-15,0 0-123 0,0 0-293 0,0 0 129 16</inkml:trace>
  <inkml:trace contextRef="#ctx0" brushRef="#br0" timeOffset="226508.8519">7417 9255 47 0,'0'0'169'0,"0"0"-4"0,0 0-5 0,0 0-3 15,0 0-7-15,0 0-8 0,0 0-5 0,0 0-6 0,0 0-9 16,-6-10-6-16,6 10-12 0,0 0-8 16,0 0-11-16,0 0-6 0,0 0-10 0,0 0-7 15,0 0-5-15,0 0-10 0,0 0-3 0,0 0-4 16,0 0-1-16,0 0-1 0,0 0-5 0,0 0-2 0,-8 30-2 16,8-30 2-16,0 0-3 0,0 0 3 15,8 19-1-15,-8-19 5 0,9 10-1 0,-4-8 5 16,-5-2 2-16,14 7 1 0,-7-4-3 0,5-1 1 0,-12-2-1 15,20 2 1-15,-7-2-6 0,1 0 1 0,0-4-5 16,-14 4-2-16,24 0 0 0,-12-1-3 0,-12 1-2 16,20-2 2-16,-10 0-3 0,-1-3-5 0,4 3-2 15,-13 2-1-15,20-4 0 0,-10-2-1 0,-4 2-2 16,2 0 0-16,-8 4-3 0,15-11 3 0,-9 2-4 16,4 5-1-16,-7-3 0 0,-3 7 2 0,10-15-5 15,-7 8 3-15,-3 7 1 0,6-13 0 0,-6 2-4 16,3 2 5-16,-3 9-6 0,2-17 2 0,-4 4-4 15,2 13 3-15,-3-16 0 0,3 6-2 0,0 10-2 16,-9-15 1-16,2 5 1 0,1 4-3 0,6 6-1 16,-12-15 1-16,5 11 1 0,-7-2 1 15,2 0-2-15,-1 1-1 0,-1-1 3 0,1 5-2 0,1-3-1 16,-7 2 3-16,8 1 0 0,-7 1 0 0,0-3-2 16,2 3 2-16,-2 0 0 0,-1 4-1 0,5-4 0 15,-5 2 0-15,6-2-1 0,2 5 1 0,-1-1 2 16,2 3 0-16,1-1-1 0,-2 3-6 0,-1-1 5 15,5 0 2-15,-2 2-3 0,2-4 2 0,4 4 0 0,-3-2-2 16,3 0 1-16,3-8 0 0,-6 21 2 16,4-15 0-16,2-6-2 0,0 21 4 0,0-11-4 15,0-10 3-15,8 18 0 0,-5-11 0 0,3 4-1 0,-2-4 4 16,5 0 7-16,0-1-2 0,4 1-4 0,1 1-3 16,-1-2 1-16,2-2 3 0,-1 0-1 0,5-4-2 15,-3 3 0-15,1 0 4 0,-4-2-6 0,-1-1 0 16,7-1 1-16,-5 1 3 0,-2-3-2 0,-12 3-1 15,24-7 3-15,-12 4-1 0,1 1-1 0,-3-3-2 16,-1 1 1-16,2-2-1 0,-2 1-1 0,-2-1 2 16,5 2-1-16,-4-4 1 0,-2 2 2 0,1-1-1 15,2 2-4-15,-9 5 1 0,10-8 3 0,-4 3-4 16,-6 5 1-16,9-13 2 0,-4 8-3 0,-5 5 2 16,9-8-5-16,-9 8 6 0,6-7-3 0,-6 7 0 15,0 0-2-15,0 0 1 0,10-5-2 0,-10 5 1 16,0 0-3-16,0 0 1 0,0 0-2 0,0 0 2 15,0 0 0-15,0 0 0 0,0 0-2 0,0 0 2 16,9 25 1-16,-9-25 1 0,0 20 2 0,0-9 0 16,0 3 3-16,-3 3 2 0,6-2 1 0,-3 2 1 15,0-2 5-15,0 2 2 0,0 3 1 0,0-3 1 16,0 6 1-16,0-6 6 0,8 7-2 0,-8-8 4 0,3 0-5 16,0 0-1-16,0 2 5 0,0 0-1 0,-2-4 1 15,5 1 0-15,-6-2-2 0,3 3 7 16,0-6-4-16,0 2-1 0,0-1 3 0,-2 0-8 15,5-2 2-15,-6 1 0 0,0-10-4 0,9 18 4 0,-6-11-5 16,2 0 1-16,1 0 0 0,-6-7-4 0,6 10 0 16,-6-10 9-16,10 9-12 0,-10-9-2 0,3 8 2 15,-3-8-2-15,6 4 1 0,-6-4-4 16,0 0-14-16,0 0-11 0,8 7-18 0,-8-7-20 0,0 0-41 16,0 0-35-16,0 0-37 0,0 0-46 0,0 0-42 15,0 0-240-15,0 0-538 0,6-21 238 0</inkml:trace>
  <inkml:trace contextRef="#ctx0" brushRef="#br0" timeOffset="227232.5518">8256 9252 188 0,'0'0'179'0,"-7"-9"-7"0,7 9-8 0,0 0-16 0,0 0-10 15,0 0-3-15,0 0-17 0,0 0-13 0,0 0-6 16,24-9-5-16,-24 9-8 0,14-1-1 16,-14 1-4-16,20-1-4 0,-13 0-1 0,-7 1-3 0,26-3-2 15,-7 2-6-15,-6 1-1 0,4-2-7 0,-1 1-4 16,4 1 0-16,-1-4-5 0,-3 4-4 0,13 0-2 15,-13-2-2-15,10 1-2 0,-6 1-4 0,0 0-1 16,-2-3-2-16,-2 3-1 0,1-4-3 0,2 3 0 16,0-1 3-16,-2-3-4 0,-1 5-5 0,-2-1 1 15,-3 1-2-15,-11 0-1 0,20-4 1 0,-20 4-1 16,13-1-1-16,-5-1-1 0,-8 2-2 16,0 0-1-16,19-1 0 0,-19 1 3 0,9-3-6 0,-9 3 1 15,0 0-2-15,11-1-4 0,-11 1-1 0,0 0 4 16,0 0-1-16,0 0-2 0,0 0-5 0,0 0 6 15,0 0-1-15,0 0-3 0,11-2-1 0,-11 2 1 16,0 0-6-16,0 0 3 0,0 0-4 0,0 0-3 16,0 0-7-16,0 0-9 0,0 0-14 0,0 0-16 15,0 0-15-15,0 0-16 0,-28 14-14 0,28-14-33 16,0 0-17-16,-22 6-22 0,11-6-213 0,-5 3-415 16,4 1 184-16</inkml:trace>
  <inkml:trace contextRef="#ctx0" brushRef="#br0" timeOffset="227701.7521">8389 9406 160 0,'13'-1'170'0,"-13"1"-7"0,0 0-9 0,0 0-8 16,0 0-10-16,15-6-4 0,-15 6-10 0,0 0-7 16,11-5-4-16,-11 5-8 0,0 0-2 0,16-1-8 15,-16 1-1-15,14 1-4 0,-14-1-2 0,14-2-6 16,-3-1-1-16,2 3-7 0,-13 0-1 0,26 0-5 15,-10-1-2-15,3 2-2 0,-2-2-5 0,2 1-1 16,7-2 0-16,0 2-4 0,3 0-3 0,-4 0-3 16,2 0-1-16,1-2 5 0,-4-1-10 0,2 3-2 15,-7 1-3-15,9-2 2 0,-10 2-3 0,0-1-3 16,-2 0-1-16,-2-1 1 0,-1 1-3 0,-13 0-4 16,20-2 0-16,-20 2-3 0,16 0-2 0,-16 0-3 15,12 0-4-15,-12 0 2 0,7-5 1 0,-7 5-7 16,0 0-3-16,0 0 1 0,0 0 0 0,0 0-4 15,0 0-13-15,0 0-12 0,0 0-16 0,0 0-20 16,0 0-21-16,0 0-28 0,0 0-15 0,0 0-25 16,-16 25-28-16,16-25-34 0,0 0-186 0,-10 6-429 15,10-6 189-15</inkml:trace>
  <inkml:trace contextRef="#ctx0" brushRef="#br0" timeOffset="229942.5699">5840 9545 94 0,'0'0'143'0,"0"0"-9"0,0 0-7 15,0 0-2-15,0 0-12 0,0 0-7 0,0 0-4 16,0 0-9-16,0 0-3 0,0 0-1 0,0 0-5 15,0 0 1-15,0 0-4 0,0 0-4 0,0 0-1 16,0 0-5-16,0 0-4 0,0 0 1 0,0 0-1 16,0 0-1-16,0 0-4 0,0 0-3 0,0 0-7 15,0 0-1-15,18-5-1 0,-18 5-3 0,0 0-1 16,0 0-2-16,12-1-4 0,-12 1-3 0,0 0-2 16,0 0-8-16,0 0 3 0,21 5-3 0,-21-5-2 15,3 6-5-15,-3-6 0 0,6 10-2 0,-6-10 0 16,6 14-1-16,-6-14 0 0,-6 23 0 0,3-11-1 15,-5 1-1-15,-1 5-1 0,-4 1-12 0,-3 3-22 16,-4-1-33-16,-7 8-33 0,-2 1-45 0,2-6-57 0,-6-1-193 16,13-4-413-16,-6-1 182 0</inkml:trace>
  <inkml:trace contextRef="#ctx0" brushRef="#br0" timeOffset="232660.2696">9430 9094 181 0,'12'-6'196'15,"-12"6"-14"-15,0 0-11 0,0 0-13 0,16 2-15 16,-16-2-9-16,12 5-4 0,-12-5-5 0,17 7-7 16,-13-1-6-16,5 2-4 0,-2 0-10 0,-1-2-6 15,5 5-8-15,-2 0-4 0,-3 0-5 0,1-2-2 16,-4 1-7-16,8 1-8 0,-5-2-1 0,-3-1-3 16,0 3-8-16,4-1-2 0,-4-3 1 0,0 0-8 15,3 4-2-15,-3-4-4 0,-3-7-1 0,7 17-3 16,-4-11-6-16,-3-6 3 0,3 14-3 0,-3-14-4 0,3 11 1 15,-3-11-1-15,3 7 0 0,-3-7-4 0,0 0 1 16,6 10-3-16,-6-10 3 0,0 0-2 16,0 0-1-16,5 5-2 0,-5-5 3 0,0 0-3 15,0 0 5-15,0 0-3 0,0 0 1 0,0 0 1 0,0 0-2 16,0 0 0-16,0 0-1 0,0 0 0 0,0 0-2 16,0 0 0-16,16-18-2 0,-16 18 2 0,3-11-4 15,-3 11 5-15,3-15-7 0,3 6 1 0,-6 9-1 16,8-17 1-16,-5 9 0 0,0 2-1 0,0-10 1 15,2 8-3-15,0 1 2 0,1-4 0 0,-6 11 0 16,9-17-2-16,-5 9 2 0,-1 2 1 0,5-5-2 16,-4 4-2-16,-2-3 2 0,-2 10 0 0,9-11 0 15,-3 3-2-15,-2 2 3 0,-4 6-2 0,9-9 0 16,-9 9-1-16,11-9-1 0,-11 9 2 0,5-7-3 16,-5 7 1-16,8-6 0 0,-8 6-4 0,0 0 3 15,6-8 0-15,-6 8-2 0,0 0 3 0,0 0-1 16,0 0 1-16,19 6 0 0,-19-6 1 0,0 0 1 15,14 9-3-15,-14-9 1 0,6 10 1 0,0-5 0 0,-2 4 1 16,1-2 1-16,-5-7 1 0,7 18 0 0,-1-11 3 16,-4 3 0-16,2 1 2 0,0-2-4 0,-1 0 5 15,5-1 0-15,-7 0-3 0,4 0 4 16,-5-8-4-16,6 14 0 0,0-6 1 0,-6-8 0 16,4 12-1-16,-4-12 2 0,9 11 5 0,-6-5-4 0,-3-6-2 15,5 7-1-15,-5-7-1 0,6 8 0 16,-6-8 3-16,6 6-1 0,-6-6-1 0,7 7 0 0,-7-7-1 15,0 0 3-15,9 7 5 0,-9-7-7 0,0 0 3 16,10 0-1-16,-10 0-2 0,0 0 1 0,0 0-1 16,0 0 3-16,20-10-4 0,-20 10 3 15,9-8 0-15,-5 2-7 0,-4 6 0 0,6-14 1 0,-6 14 3 16,9-10-4-16,-4 3 1 0,-5 7-9 0,6-17 6 16,0 10-1-16,1-1-2 0,-4-2-1 0,0 0-1 15,6 0 3-15,-3 1 1 0,-5 1-3 0,5-1 1 16,0 0 3-16,0 2-1 0,-6 7-1 0,5-15 1 15,-2 9-3-15,-3 6 5 0,7-11-5 0,-7 11 3 16,6-8 1-16,-6 8 0 0,0 0-2 0,6-8 0 16,-6 8 0-16,0 0-2 0,0 0 1 0,0 0-2 0,14 0 0 15,-14 0 6-15,0 0-3 0,0 0 0 16,10 16 0-16,-6-10 2 0,-4-6-1 0,5 11 1 16,-2-2 2-16,-3-9 2 0,6 13-3 0,0-7 2 0,-6-6 1 15,7 13 0-15,1-8 0 0,-2 1 1 0,0 1 3 16,3-2-1-16,-9-5-2 0,13 9 2 15,-7-3 1-15,-6-6-3 0,10 8 1 0,-10-8 0 16,12 4 2-16,-4-1-1 0,-8-3-3 0,13 3 2 0,-13-3-3 16,11 1 1-16,-11-1 1 0,0 0 4 0,18 0-4 15,-18 0-1-15,13-3-3 0,-13 3 0 0,12-5-6 16,-12 5 2-16,13-10-3 0,-8 7-2 0,-5 3 2 16,15-10-2-16,-8 3-2 0,-1 0 5 0,0 0 2 15,-6 7-4-15,14-11 4 0,-8 4 1 0,-3-3 0 16,-3 10 0-16,7-11 1 0,-7 11 1 0,6-8-4 15,-6 8 1-15,0 0-1 0,10-8-1 0,-10 8 1 16,0 0-2-16,0 0 3 0,11-2-3 0,-11 2 4 16,0 0 4-16,9 10-7 0,-9-10 3 0,9 10-1 15,-9-10 1-15,7 13-2 0,-1-6 3 0,0-1 1 16,2 5 2-16,-1-5-3 0,-1 1 3 0,0 0 1 16,7 0-3-16,1 0 2 0,-2 1 1 0,1-1-2 15,2-1 3-15,0-3 2 0,0 3-2 0,1-2-3 0,4 1 6 16,-1-5 0-16,-2 0-5 0,-1 0 3 0,0 0-1 15,1 0 3-15,-2 0-4 0,3-4 4 16,-10 4-5-16,4-2 1 0,-1-3 2 0,-1 0 1 0,2-3-5 16,-4 4-2-16,-8 4 5 0,13-12-4 15,-7 6-1-15,-6 6-3 0,6-14-7 0,-3 4-2 0,-3 10-1 16,6-14-3-16,-6 14 3 0,0-17 4 16,0 17-4-16,0-12 0 0,0 12 1 0,-6-17-2 0,3 11 4 15,3 6 1-15,-6-11 0 0,6 11 1 0,-13-8 3 16,13 8-1-16,-17-6 0 0,8 1 0 0,9 5 2 15,-21-1-2-15,9 1 4 0,-1-1-3 0,13 1 2 16,-22 2-1-16,11-1 2 0,-1 3-1 0,12-4 1 16,-19 7 0-16,9-4 6 0,-1 1-5 0,2 2 9 15,2-1-9-15,7-5 2 0,-18 11-3 0,16-6 1 16,-5 5 2-16,2-4 0 0,5-6 0 0,-4 14 2 16,4-14-1-16,-3 11-2 0,3-11 5 0,-5 12-2 15,5-12 1-15,0 0 0 0,8 15 7 0,-4-10-5 16,-4-5-1-16,17 7-1 0,-5-3 0 0,1 1-1 15,-2-3-2-15,5-1 4 0,0-1-1 0,1 3 2 16,1-3-1-16,0-3-1 0,-2 0 2 0,2 3-1 16,-2-4 5-16,1-1-6 0,-2-1 0 0,2 0-2 15,-3-1-1-15,1 0-1 0,-5 2-1 0,5-2 0 16,-3-1 1-16,-3-4 0 0,0 5 0 0,0 2 1 0,1-5 0 16,-1 4 0-16,-1 0-1 0,-8 6 2 15,10-12 0-15,-7 6-2 0,-3 6 3 0,6-7-3 0,-6 7 2 16,8-8 1-16,-8 8-3 0,0 0 1 0,0 0 0 15,0 0-1-15,0 0 3 0,0 0-3 0,0 0 3 16,0 0 3-16,0 0-4 0,0 0-2 0,13 19 3 16,-13-9-1-16,0-10 1 0,6 10 0 0,-6-10-1 15,6 11 1-15,-6-11-2 0,7 10 2 0,-5-3 2 16,-2-7 1-16,9 8 1 0,-5-2 0 0,-4-6-2 16,12 3 2-16,-4 1-1 0,-8-4-1 0,16 4 2 15,-16-4-2-15,17 0 2 0,-17 0-1 0,16 0-2 16,-16 0 2-16,16-6-4 0,-7 1-2 0,-9 5 0 15,17-6 1-15,-10-1 0 0,1 0-3 0,1 1 0 16,5-5-2-16,-2 2 0 0,5-1 5 0,-4-1-3 16,-2-3 3-16,2 2-1 0,-1 4 0 0,0-4-1 15,0 1-1-15,-3 3 3 0,1 1-1 0,-5-1 2 16,4 1 2-16,-2 4 0 0,-7 3 1 0,12-10 3 0,-4 6 1 16,-8 4 1-16,13-3 1 0,-13 3-3 15,10-4 2-15,-10 4-3 0,17 3 1 0,-17-3 3 16,15 7 5-16,-8-2-1 0,1 1 6 0,1 1 0 0,4 0 4 15,0 3-1-15,-2-2 5 0,2 4 3 0,1-1-1 16,-1-3 0-16,4 3 5 0,2 2-8 16,-3 0 2-16,2-5-1 0,0 2-2 0,0 0-4 15,-2-5 3-15,1 5-4 0,1-3-2 0,0 0-1 0,-3 0-1 16,-1-3-3-16,0 2 0 0,-1-3-3 0,-1 1 1 16,-3 0-8-16,-9-4-8 0,17 3-13 0,-10-2-18 15,-7-1-16-15,9 4-17 0,-9-4-18 0,0 0-25 16,0 0-39-16,0 0-28 0,0 0-52 0,0 0-172 15,10-11-436-15,-10 11 193 0</inkml:trace>
  <inkml:trace contextRef="#ctx0" brushRef="#br0" timeOffset="232946.6444">11756 8936 138 0,'0'0'201'0,"0"0"-7"0,0 0-7 16,0 0-4-16,-28 26-7 0,16-15-8 0,-1 0-7 15,-1-1-10-15,-5 5-4 0,3-3-9 16,1 0-9-16,-5 1-8 0,1 4-11 0,2 2-9 16,0-3-6-16,0 0-11 0,1-4-11 0,2 2-5 0,1-2-10 15,1 1-2-15,3 0-5 0,-3-2-3 16,3 1-5-16,2-6-4 0,-2 1-7 0,3 0-3 15,1 3-9-15,5-10-14 0,-10 12-20 0,8-6-19 0,2-6-22 16,0 0-26-16,0 0-39 0,0 0-36 0,12 15-41 16,-12-15-196-16,11 0-424 15,-11 0 189-15</inkml:trace>
  <inkml:trace contextRef="#ctx0" brushRef="#br0" timeOffset="234020.9466">12329 8505 162 0,'0'0'169'15,"0"0"-8"-15,0 0-6 0,0 0-11 0,-16-14-12 0,16 14-5 16,-11-1-6-16,11 1-14 0,0 0-2 0,-19-2-10 16,19 2-4-16,-15-1-7 0,15 1-6 0,0 0-6 15,-21 1-7-15,21-1-7 0,-12 2 0 16,3 0-10-16,9-2 0 0,-13 6-3 0,13-6-7 0,-14 8-1 16,14-8-4-16,-10 10-3 0,10-10-1 0,-9 6-5 15,5-1-2-15,4-5-4 0,-2 13 2 0,2-13-5 16,-6 8 0-16,6-8-2 0,-4 10 0 0,4-10 0 15,0 0-3-15,0 17-1 0,0-17-3 0,4 9 1 16,-4-9-1-16,6 12 1 0,-6-12 0 0,7 11-1 16,-2-4-1-16,-1-1 1 0,-4-6 2 0,9 11 2 15,-1-5-6-15,-8-6 2 0,7 12 0 0,-1-6 1 16,0-2-2-16,-6-4 0 0,8 8-1 0,-8-8 3 16,7 12-4-16,-5-5 2 0,-2-7-1 0,4 7 3 15,-4-7 2-15,3 13-2 0,-3-13 4 0,0 0 5 0,-3 16 0 16,3-16 0-16,-6 15 8 0,6-15-4 15,-13 9 0-15,5 1 4 0,1-3-5 0,-2 0 0 16,-2-1 0-16,1 3 1 0,-2-6 0 0,-1 7-3 16,-1-6-1-16,5 1-1 0,0 0-6 0,-1 0 2 0,2 1-2 15,8-6 1-15,-15 6-2 0,7-3-2 16,8-3 1-16,-9 4 0 0,9-4-4 0,0 0 2 0,-9 7-1 16,9-7 0-16,0 0-2 0,-9 6 5 0,9-6-5 15,0 0-1-15,0 0 2 0,0 0 1 0,0 0 0 16,13 15-1-16,-13-15-2 0,12 1 0 0,-12-1 4 15,13 2 2-15,-2 2-6 0,-11-4 1 0,15 3-2 16,-15-3 4-16,13 1-5 0,-5 3 1 0,-8-4 0 16,15 4-1-16,-6-2 3 0,-9-2-3 0,13 4 0 15,-13-4-1-15,10 9-1 0,-4-4 0 0,2 2-2 16,1-3 2-16,-5 4 0 0,-4-8 3 0,9 15-3 16,-1-7 1-16,-5 0-1 0,3 5 5 0,0-1 2 15,-2 1 2-15,-2 0-1 0,2 0 8 0,-2-1-5 16,-2 2 2-16,1 0 7 0,-2 0-3 0,1-14-1 15,1 24 2-15,-1-11-1 0,0-5-1 0,2 2-1 16,-2-10 2-16,0 19-2 0,0-19 2 0,0 18-1 16,-3-10-4-16,3-8 2 0,0 16-4 0,0-16 0 15,-5 13 4-15,5-13-2 0,-1 10-1 0,1-10-3 16,-2 11 2-16,2-11-3 0,0 0 2 0,-3 11-9 16,3-11-15-16,0 0-12 0,0 0-22 0,-3 12-25 15,3-12-21-15,0 0-25 0,0 0-30 0,0 0-42 16,0 0-228-16,0 0-459 0,0 0 203 0</inkml:trace>
  <inkml:trace contextRef="#ctx0" brushRef="#br0" timeOffset="234725.1401">12677 8924 101 0,'0'0'168'0,"0"0"-8"0,0 0-9 0,0 0-8 16,0 0-8-16,0 0-10 0,0 0-3 0,0 0-5 15,0 0-6-15,0 0-7 0,0 0-4 0,0 0-7 16,0 0-6-16,0 0-3 0,0 0-9 0,0 0-3 0,0 0-10 16,0 0-3-16,0 0-6 0,0 0-2 15,0 0-3-15,0 0-1 0,44-3-4 0,-29 3-3 16,2-1 4-16,1 2-8 0,1-1-2 0,-3-1 1 15,10-2-4-15,-1 0 0 0,-4 3-3 0,-2-3 2 0,1 2 0 16,1 1 0-16,-2-4-5 0,-3 3 0 16,1-1-2-16,-2 1 0 0,-3-1-3 0,0 0-1 15,-2-1-1-15,-10 3-1 0,18-4 0 0,-18 4-10 0,13-2-2 16,-13 2-1-16,14-2 4 0,-14 2-2 0,0 0-5 16,12-4 1-16,-12 4-1 0,0 0-2 0,0 0-3 15,0 0-5-15,10-1-13 0,-10 1-18 16,0 0-12-16,0 0-20 0,0 0-15 0,0 0-31 0,0 0-12 15,0 0-30-15,0 0-208 0,0 0-399 0,0 0 177 16</inkml:trace>
  <inkml:trace contextRef="#ctx0" brushRef="#br0" timeOffset="235361.5279">13381 8752 161 0,'0'0'175'0,"0"0"-12"0,0 0-12 16,0 0-19-16,0 0-5 0,0 0-12 0,0 0-10 15,0 0-9-15,0 0-9 0,0 0 3 0,0 0-9 16,0 0-3-16,-23 16-1 0,23-16-6 0,-3 8-1 16,3-8-1-16,0 12-1 0,0-12-3 0,0 13-7 0,0-13 4 15,2 15-4-15,-2-15 1 0,6 11-2 16,-2-5 5-16,-4-6-5 0,9 14 7 0,-3-10-11 15,0 1 2-15,3 0-3 0,1-2-4 0,4 5-6 0,-5-6-2 16,7 2-1-16,-5-2-2 0,5 0-4 16,-3-1 2-16,2 3-8 0,-3-2-1 0,2-2-1 15,1 0-5-15,-3 0 0 0,2-2-3 0,-2 4 7 0,-12-2-9 16,21-4 2-16,-6 1-8 0,-4 0 4 0,-11 3-1 16,21-5 1-16,-14-1-3 0,3 3 2 0,-2-3-2 15,-8 6-2-15,13-10-1 0,-7 5-2 0,0-2 3 16,-6 7-3-16,8-12 3 0,-8 12-7 15,7-13 2-15,-4 8-2 0,-3 5 3 0,3-12 0 0,-3 12-1 16,2-14-2-16,-2 14-3 0,0 0 2 0,-5-17 4 16,5 17-5-16,-9-11-2 0,5 4 0 0,4 7 4 15,-14-9-2-15,8 4 0 0,-1-2 3 0,7 7-3 16,-20-10-1-16,10 6 2 0,-3-1 2 0,-1 0-1 16,2 2-1-16,-1-2-2 0,-1 2 0 0,-1 1-1 15,4 1 1-15,11 1 2 0,-21-1 1 0,9 1-2 16,12 0-2-16,-18 1 4 0,18-1-2 0,-21 0 8 15,14 1-11-15,7-1 4 0,-20 5-6 0,13-1 6 16,-4 0-4-16,11-4 3 0,-10 7 9 0,10-7-6 16,-12 6-7-16,12-6-4 0,-8 8-16 0,2 0-10 15,6-8-17-15,-7 10-18 0,7-10-15 0,-7 12-26 16,7-12-26-16,0 11-35 0,0-11-46 0,0 0-164 16,0 0-412-16,4 14 182 0</inkml:trace>
  <inkml:trace contextRef="#ctx0" brushRef="#br0" timeOffset="236228.0361">13767 8750 43 0,'0'0'196'0,"0"0"-14"0,0 0-7 0,0 0-8 15,0 0-16-15,0 0-13 0,0 0-11 16,0 0-10-16,0 0-15 0,0 0-7 0,0 0-12 0,0 0-16 16,0 0 5-16,0 0-13 0,0 0-4 0,0 0-1 15,0 0-12-15,0 0 1 0,0 0-4 0,0 0-3 16,0 0-1-16,0 0-3 0,-9 31 0 0,9-31-1 15,0 0 0-15,0 11 5 0,0-11 1 0,0 0-1 16,4 14 5-16,-4-14-3 0,5 10 5 0,-5-10 1 16,7 7 2-16,-7-7-1 0,11 7 2 0,-11-7-4 15,15 3 0-15,-8 0-7 0,-7-3 0 0,19 5-4 16,-10-2 2-16,3-3-6 0,-1 3 0 0,-11-3-2 16,24 1-4-16,-14-1-3 0,2 1 3 0,-12-1-6 15,22-1 3-15,-10 1-5 0,-12 0 1 0,27-5-3 16,-18 5 1-16,3-3-1 0,-3-1 0 0,-9 4-3 15,19-6-3-15,-10 1 5 0,0 3-5 0,-9 2 1 16,14-11 4-16,-7 9-5 0,-7 2-2 0,12-9 1 16,-6 3 0-16,-6 6-4 0,8-8 4 0,-8 8-1 15,5-6-2-15,-5 6 1 0,3-10 0 0,-3 10-2 0,0 0-2 16,3-14 6-16,-3 14-2 0,0 0 6 0,0-13-9 16,0 13 0-16,-4-12 3 0,4 12-1 0,-7-13-1 15,7 13-2-15,-8-11 0 0,4 4 0 16,4 7 3-16,-12-13-4 0,7 7 1 0,-1-1-1 0,-1-1-2 15,7 8 9-15,-14-10-5 0,4 4-3 0,1 3 3 16,-1-4-3-16,1 4-1 0,9 3 5 16,-20-7-4-16,10 7 1 0,-1-4 3 0,11 4-3 0,-19-2-6 15,19 2-2-15,-18 0-8 0,18 0-8 0,-19 1-11 16,11 4-12-16,8-5-14 0,-18 2-13 0,11 2-18 16,7-4-15-16,-15 4-16 0,7 0-23 0,8-4-27 15,-13 6-45-15,13-6-119 0,-13 6-367 0,13-6 162 16</inkml:trace>
  <inkml:trace contextRef="#ctx0" brushRef="#br0" timeOffset="236769.6596">14402 8718 137 0,'0'0'167'16,"0"0"-18"-16,0 0-13 0,0 0-3 0,9 4-4 0,-9-4-8 16,0 11-1-16,0-11-1 0,0 0-6 0,-1 20-10 15,-1-9 1-15,2-11-6 0,-6 23-9 0,2-11-8 16,-4 1-2-16,1 4-12 0,-1-3-1 16,-4 1-11-16,-1 6-1 0,0-2-7 0,-4 3-11 0,1-5-32 15,-4 6-46-15,1-4-37 0,-2 0-59 0,-3 0-187 16,8-3-352-16,-4 3 156 0</inkml:trace>
  <inkml:trace contextRef="#ctx0" brushRef="#br0" timeOffset="238720.1205">14936 8527 184 0,'-7'-13'200'0,"1"5"-16"0,6 8-9 0,-2-11-8 0,2 11-11 15,-6-14-12-15,6 14-10 0,-3-11-12 0,3 11-6 16,-3-11-12-16,3 11-7 0,0 0-10 16,-1-14-8-16,1 14-10 0,0 0-5 0,6-12-5 0,-6 12-10 15,7-5-2-15,-7 5-4 0,12-5-6 0,-12 5-5 16,19-2 2-16,-8-2-3 0,2 2-3 0,5 2 0 15,0 0 0-15,-1-1 3 0,0 1 1 0,4 1 1 16,-1-1 0-16,1 2 1 0,-2-4-3 0,0 4 3 16,7 2-1-16,-7-2-5 0,-2 3-6 0,2-5-4 15,-4 6-2-15,3 1-2 0,-5-2 3 0,-2-1-3 16,-1 2-2-16,-3 1-1 0,-1 0-2 16,0-2-1-16,0 1 0 0,-1 4-1 0,-2 0 0 0,1-1-1 15,-2 2 1-15,-2-11 1 0,-2 19 1 0,-1-8-1 16,0-4-3-16,-4 4 1 0,-4-1 5 15,1 5-1-15,-2-7-4 0,0 3 3 0,-1 0-4 0,-5-4 2 16,1 2 0-16,1 0-4 0,1-2-12 0,-4-1-14 16,5-1-19-16,-2 7-24 0,-2-8-24 0,5 3-32 15,-1-4-32-15,5 1-45 0,-6-3-193 0,15-1-425 16,-13 3 187-16</inkml:trace>
  <inkml:trace contextRef="#ctx0" brushRef="#br0" timeOffset="238227.5893">15045 8456 105 0,'0'0'195'0,"0"0"-12"0,0 0-4 0,0 0-5 0,0 0-7 16,0 0-7-16,0 0-9 0,0 0-9 0,4-8-7 16,-4 8-14-16,0 0-10 0,0 0-14 0,0 0-7 15,0 0-13-15,0 0-7 0,0 0-5 0,0 0-1 16,0 0-9-16,0 0 1 0,5 29-1 0,-1-18-4 0,-2-1 7 15,-1 2-3-15,1 1-5 0,1-2-1 0,3 6 1 16,-3 0 1-16,-2-2 1 0,4 2-1 16,1-2-1-16,0 1-4 0,-3 2-1 0,3-1-2 15,-2-1 1-15,-1-3-10 0,0 3 2 0,0 2-3 0,3-3 0 16,-2-2-7-16,-2 1-1 0,-1 1 0 0,-1-2 0 16,3 0-3-16,-1 2 4 0,-2-6-9 0,0-9-3 15,0 18 2-15,1-8 0 0,-1-10 0 0,-1 19-4 16,1-9 0-16,0-10 0 0,0 17-2 0,0-17 2 15,0 15-3-15,0-15 0 0,-2 17 0 0,2-7-3 16,0-10-10-16,3 11-9 0,-3-11-16 0,2 13-22 16,-2-13-20-16,3 10-24 0,-3-10-25 0,0 0-25 15,1 15-21-15,-1-15-28 0,0 0-48 0,0 0-170 16,0 0-447-16,0 0 198 0</inkml:trace>
  <inkml:trace contextRef="#ctx0" brushRef="#br0" timeOffset="242086.181">15712 8288 16 0,'0'0'136'0,"0"0"-6"15,0 0-13-15,0 0-10 0,-3-13 0 16,3 13-6-16,0 0-8 0,0 0-2 0,0 0-8 15,-5-13-3-15,5 13-4 0,0 0-6 0,0 0-4 16,0 0-2-16,0 0 1 0,0-11-5 0,0 11 1 0,0 0-8 16,0 0 3-16,0 0-1 0,0 0-2 15,0 0 1-15,0 0 0 0,0 0-4 0,0 0-1 16,-6-11 1-16,6 11-1 0,0 0 3 0,0 0-3 0,0 0 0 16,0 0-4-16,0 0 0 0,0 0-3 15,0 0 1-15,0 0-5 0,0 0-4 0,-9-6-5 0,9 6 0 16,0 0-6-16,0 0-2 0,0 0-2 15,0 0-1-15,0 0-3 0,0 0-1 0,-27 9 4 0,27-9-6 16,-12 8 4-16,5-3-4 0,7-5 1 0,-13 12-2 16,5-4-2-16,2-2 1 0,0 0 1 0,-1 2-1 15,7-8 2-15,-12 17 2 0,7-10 0 0,2 3-1 16,-3-2 1-16,6-8-9 0,-4 21-1 0,1-14 5 16,-2 2-2-16,4 2 3 0,1-11-3 0,-5 18 3 15,5-8 1-15,0-10 1 0,0 18-1 0,0-18 3 16,0 14-2-16,3-6 2 0,-3-8 0 0,2 18 8 15,1-10-5-15,0 2 1 0,-3-10-2 0,6 16 1 16,-2-6-1-16,1-3 1 0,-1 0-1 0,1 3-1 16,1-3-1-16,-2 0-1 0,2 0 8 0,-6-7-7 15,12 17-1-15,-7-12-3 0,1 3 3 0,-6-8-3 16,10 12-3-16,-4-6 2 0,-6-6-1 0,7 11-1 16,-1-6 0-16,-3 1 2 0,-3-6-6 0,8 9 6 15,-8-9 1-15,9 9-1 0,-9-9-1 0,9 8-1 0,-9-8 1 16,7 9 0-16,-7-9 0 0,11 9 0 0,-11-9 0 15,9 7 1-15,-3-2-4 0,-6-5 5 16,11 6 1-16,-11-6 2 0,9 5-4 0,-9-5 3 16,11 8-2-16,-11-8 2 0,7 3-6 0,-7-3 5 0,0 0-5 15,9 4 3-15,-9-4-4 0,0 0 4 16,0 0-1-16,12 2 1 0,-12-2 8 0,0 0-7 0,9 3 0 16,-9-3-3-16,0 0 1 0,0 0 14 0,11 4-14 15,-11-4-1-15,0 0 4 0,9 3-3 0,-9-3-3 16,0 0 2-16,0 0 8 0,0 0-7 0,0 0-3 15,0 0 1-15,0 0 8 0,0 0-15 0,0 0-7 16,0 0-11-16,0 0-12 0,0 0-19 0,0 0-29 16,0 0-32-16,0 0-34 0,0 0-33 0,0 0-50 15,0 0-241-15,0 0-506 0,0 0 224 0</inkml:trace>
  <inkml:trace contextRef="#ctx0" brushRef="#br0" timeOffset="242763.903">16204 8499 205 0,'0'0'237'0,"-5"-18"-13"0,5 18-15 15,0 0-11-15,0 0-8 0,3-9-21 0,-3 9-12 16,5-8-15-16,-5 8-7 0,0 0-6 0,9-14-9 0,-5 10-8 15,-4 4-8-15,8-11-9 0,-2 8-8 16,0-6-5-16,-6 9-7 0,10-15-4 0,-4 6-8 16,0 2-5-16,0-1-6 0,1-4-7 0,-1 2 0 15,0-1-7-15,0 2-4 0,0-2 1 0,0 4-3 16,-3-3-5-16,2 0 7 0,1 2-9 0,-3-1 0 0,1 0 0 16,-4 9-6-16,8-14 4 0,-7 7-5 0,-1 7 2 15,1-10-2-15,-1 10 2 0,0 0-5 0,3-16-6 16,-3 16 3-16,0 0-2 0,3-6-8 0,-3 6 1 15,0 0-3-15,0 0-1 0,0 0 3 0,0 0-2 16,0 0-3-16,0 0 6 0,0 0-3 16,0 0 5-16,-10 32-7 0,7-24-1 0,0 3 2 0,0 1 0 15,0 3 1-15,3-1-2 0,-4-1 1 0,4-1 6 16,-2 6-3-16,2-5-1 0,0 1 2 0,2 0 1 16,-2 2-1-16,-2 0 1 0,4 0 4 0,2-1 0 15,-2 0-1-15,-1-2 2 0,4 1 1 0,-1 2 1 16,-2-2 0-16,0 1 2 0,4-2 2 0,-1-5-3 15,-4 3 1-15,4 0 2 0,-2-3-2 0,1 3 13 16,1 0-16-16,-5-11 1 0,4 14-4 0,-1-7-2 16,-3-7 5-16,3 14 1 0,-3-14 0 0,6 12-8 15,-6-12 3-15,2 11 1 0,-2-11 12 0,4 8-17 16,-4-8-4-16,0 0-9 0,6 11-23 0,-6-11-15 16,0 0-20-16,0 0-25 0,-1 13-25 0,1-13-27 0,0 0-51 15,0 0-14-15,0 0-258 0,0 0-506 16,0 0 224-16</inkml:trace>
  <inkml:trace contextRef="#ctx0" brushRef="#br0" timeOffset="243238.3868">16401 8076 155 0,'0'0'154'0,"0"0"-9"0,23 20-3 0,-14-15-12 16,5 5-5-16,-1-2-4 0,1 1-6 0,7 6-4 16,-5-6-4-16,0 2-2 0,5 6-3 0,2-2-2 15,-2 1-5-15,-1 3-5 0,0-2-2 0,-4 0-3 16,2 1-7-16,-3-1-5 0,1 2-1 0,-1-2-1 16,-3-3-10-16,-1 3-2 0,-5 1-1 0,3-3-3 15,-5 1-5-15,1 1-2 0,-1-3-6 0,-2 4-3 16,-2-3-2-16,-2 1-1 0,-1-1-2 0,-3-3-4 15,3 3-2-15,-1 1-2 0,-4 0-2 0,4-3 3 16,-4 1-5-16,2 0-5 0,2 0 1 0,-2-5-6 16,0 0-1-16,4 0-14 0,-4 4-8 0,3-2-17 15,0-3-13-15,3-8-24 0,2 18-15 0,-2-18-25 16,6 17-24-16,1-10-23 0,7 1-53 0,-2-1-159 16,6-2-393-16,-2 2 174 0</inkml:trace>
  <inkml:trace contextRef="#ctx0" brushRef="#br0" timeOffset="243820.757">17012 8456 10 0,'0'0'195'0,"0"0"-12"16,18-8-9-16,-18 8-7 0,0 0-12 0,16-2-8 15,-16 2-10-15,18-3-2 0,-7 3-11 0,-11 0-5 16,24-2-5-16,-12 0-10 0,5 2-5 15,0-4-2-15,1 4-9 0,-2-1-3 0,2 1-4 0,3-1 1 16,4 1-13-16,2-5-3 0,-2 2-5 0,1 1-4 16,-2 2-1-16,-5-1-3 0,-1 0 1 0,1-5-13 15,2 5-7-15,-6-2 2 0,5 2-2 0,-4-2-2 16,-1 0 3-16,-3 2-9 0,-2-3 1 0,-10 4-3 16,18-2-7-16,-10-4 4 0,-8 6-8 0,14-1 12 15,-14 1-15-15,0 0 0 0,14 0-3 0,-14 0-1 16,0 0-7-16,0 0-10 0,10-6-8 0,-10 6-12 15,0 0-10-15,0 0-13 0,0 0-19 0,0 0-23 16,0 0-19-16,0 0-13 0,0 0-18 0,-34 7-27 16,34-7-198-16,-18 0-401 0,18 0 177 0</inkml:trace>
  <inkml:trace contextRef="#ctx0" brushRef="#br0" timeOffset="244146.8333">17294 8211 154 0,'0'0'186'0,"0"0"-22"0,0 0-16 0,0 0-3 0,0 0-5 15,0 0-9-15,0 0-6 0,9 29-3 16,-5-20 0-16,-2 0-7 0,2 5-1 0,-1 1-5 15,2 1-9-15,1 0-4 0,-5 3-11 0,1-1 0 0,2 1-8 16,-1-2-6-16,0 1-9 0,2 5-3 0,-1-2-4 16,-2-3-8-16,1 1-6 0,-2 4 1 0,1-10-8 15,-4 5 2-15,2-2-11 0,-1 1-28 0,-5-1-26 16,0-1-38-16,-5-4-42 0,7 0-54 0,-5-1-224 16,0-2-418-16,4-1 184 0</inkml:trace>
  <inkml:trace contextRef="#ctx0" brushRef="#br0" timeOffset="246920.3381">17940 8215 70 0,'0'0'205'0,"-8"-8"-10"0,8 8-8 0,0 0-6 16,0 0-6-16,-6-8-5 0,6 8-8 0,0 0-6 15,0 0-8-15,0 0-12 0,0 0-8 0,0 0-12 16,0 0-12-16,0 0-10 0,0 0-13 0,0 0-12 16,0 0-3-16,0 0-12 0,0 0-3 0,0 0-4 15,0 0-1-15,0 0-8 0,0 0 1 0,21 31-7 16,-15-23 1-16,2 5-1 0,-1-2 1 0,2 0-3 16,-2-1-8-16,1 5 0 0,1-6 4 0,-2 3-2 15,-1-1-1-15,5 1-3 0,-5-3 0 0,3 2-2 16,-3 0 2-16,1 0-3 0,-1-3-1 0,0 1 0 0,0 0-2 15,-3-2 0-15,-3-7-4 0,10 11 0 0,-7-4 3 16,-3-7-3-16,9 13 1 0,-9-13 1 0,8 11-2 16,-8-11-3-16,3 6 0 0,-3-6 2 15,0 0-3-15,4 10 7 0,-4-10-7 0,0 0-1 0,0 0 0 16,6 5-1-16,-6-5-1 0,0 0 2 16,0 0 4-16,0 0-5 0,0 0 6 0,6 8-1 0,-6-8 0 15,0 0 0-15,0 0 6 0,0 0-6 0,0 0 3 16,0 0 6-16,0 0-11 0,20-14 4 0,-20 14-6 15,8-9 1-15,-2 4 4 0,-6 5-5 0,9-14 0 16,-3 7-3-16,0 0 4 0,3-3-3 16,-3-1 0-16,-1-1 2 0,1-1 0 0,0 0-3 0,-3 0 1 15,1 2-1-15,2-3 1 0,-3-1-1 0,0 1-1 16,-1 1 0-16,1 0 9 0,1 1-10 0,-4-2 2 16,6 2-7-16,-5 1 5 0,-1 11-4 0,5-16 3 15,-4 6 1-15,-1 10 1 0,5-17-5 0,-4 10 3 16,2 0 6-16,-3 7-11 0,12-11 2 0,-6 5 0 15,2 1-2-15,-8 5 5 0,18-9-2 0,-5 5 0 16,-1 2-2-16,-2-3 3 0,7 1 0 0,-1 2 2 16,1 3-3-16,-1-3 3 0,-3 2-1 0,4 0 0 15,-7-3 1-15,4 2-1 0,2-1-1 0,-16 2-2 16,17 0 4-16,-17 0-4 0,16-1 1 0,-16 1 1 16,13 1 2-16,-13-1 0 0,11 2-3 0,-11-2-1 0,0 0-11 15,0 0-9-15,0 0-13 0,13 1-13 0,-13-1-16 16,0 0-19-16,0 0-24 0,0 0-30 15,6 10-20-15,-6-10-38 0,11 3-228 0,-11-3-459 16,7 4 204-16</inkml:trace>
  <inkml:trace contextRef="#ctx0" brushRef="#br0" timeOffset="247468.6687">19146 7940 177 0,'0'0'211'0,"0"0"-17"0,0 0-8 15,0 0-20-15,0 0-16 0,0 0-17 0,0 0-14 16,0 0-8-16,0 0-8 0,-24-4-7 0,24 4 0 16,-23 17-6-16,9-6-2 0,1-4-3 0,-5 10-9 15,3 1 4-15,3-4-9 0,-3 7-2 0,5-1-6 16,-2-5-2-16,4 3-4 0,2 3 0 0,-1 1 0 16,4-1-1-16,-2 2 1 0,4-5-4 0,1 5-1 15,1-5 6-15,1-1-3 0,2 4 3 0,2-1 1 16,2-5 2-16,-1 2 1 0,1-2 9 0,2 1-16 15,0-2-3-15,5 4 2 0,-6-7-1 0,3 0 3 16,-1 2-10-16,2-2 1 0,-2-2 4 0,1-1-7 16,-2 0-1-16,2-2 1 0,-5 1-2 0,4-3-8 15,-4 3 1-15,1-3-4 0,2 2-2 0,-10-6-5 16,11 5 0-16,-5-2 0 0,-6-3-2 0,0 0-5 16,10 6-1-16,-10-6-1 0,0 0 2 0,9 4-3 0,-9-4-8 15,0 0-8-15,0 0-18 0,0 0-16 0,0 0-17 16,0 0-13-16,12 0-24 0,-12 0-26 15,0 0-48-15,0 0-56 0,0 0-49 0,0 0-248 16,9-13-558-16,-2 6 247 0</inkml:trace>
  <inkml:trace contextRef="#ctx0" brushRef="#br0" timeOffset="248679.3154">19473 8000 6 0,'0'0'177'0,"0"0"-9"0,0 0-13 16,0 0-11-16,0 0-15 0,0 0-5 0,21-16-8 16,-21 16-14-16,12-6-3 0,-12 6-13 0,13-7-4 15,-5 7-7-15,-8 0-10 0,19-7-3 0,-9 3-2 16,4-2-10-16,1 3-5 0,-2-3-3 0,2 1 0 16,-5 0-8-16,5 0 1 0,-4 4-2 0,2-1-5 15,-4-3-1-15,-9 5-1 0,24-2-4 0,-24 2 2 16,16-1-3-16,-16 1-4 0,17 0 2 0,-17 0-3 15,13 0-10-15,-13 0 5 0,0 0-1 0,14 3-3 16,-14-3 3-16,7 8-2 0,-7-8 0 0,2 15-1 16,-2-15 3-16,0 0-1 0,-9 21 4 0,3-5 1 0,0-6 0 15,1 6 0-15,-4 2 3 0,-1-3 1 16,0 6-3-16,-2-3 0 0,0 3 1 0,-2-3 1 16,1 1 0-16,-1-7 0 0,1 5-1 0,1-7 2 15,2 7-1-15,-5-4-3 0,1-1 0 0,1 2 1 0,-1 0 4 16,1-4-8-16,0 4 6 0,-1-3-3 15,1 0-5-15,2 0 0 0,-5-1 1 0,2 0-4 16,3 1 5-16,0-4-2 0,-2 2 1 0,-1 0-3 0,4-3-2 16,1 0-1-16,-2 1 5 0,2-2-2 0,2 1-2 15,7-6-2-15,-12 7 3 0,12-7 0 0,-10 6-1 16,10-6 1-16,-9 4 0 0,9-4-2 0,0 0 3 16,-8 4-2-16,8-4 4 0,0 0-4 0,0 0-2 15,0 0 0-15,0 0 2 0,0 0-3 16,0 0 0-16,0 0 0 0,0 0-1 0,0 0-3 0,39-14 4 15,-30 10-3-15,3 3 4 0,3-1-4 0,-2-2 2 16,1 4-2-16,4-3 0 0,-4 0-2 0,0 0 5 16,2 3-2-16,-1 2-1 0,0-2 0 0,-15 0 3 15,24-4-2-15,-9 4 3 0,-3-2 3 0,-12 2 2 16,24-1-3-16,-12-2-1 0,-12 3 1 0,20 0 1 16,-20 0-1-16,18 0-2 0,-18 0 1 0,18 0 1 15,-18 0-2-15,15 0 4 0,-15 0-6 0,14 3 1 16,-14-3-2-16,12 1-13 0,-12-1-15 0,8 4-26 15,-8-4-28-15,8 6-34 0,-8-6-29 0,0 0-67 16,0 0-148-16,0 0-389 0,12 1 172 0</inkml:trace>
  <inkml:trace contextRef="#ctx0" brushRef="#br0" timeOffset="249035.3934">20110 8254 10 0,'0'0'226'0,"7"-5"-12"0,-7 5-11 15,11-6-12-15,-11 6-15 0,0 0-12 0,13-3-9 16,-13 3-10-16,13-2-10 0,-13 2-6 15,14-4-5-15,-14 4-9 0,19-1-8 0,-11-1-6 16,-8 2-10-16,21-2-4 0,-9 2-10 0,1 0-5 0,2-4-10 16,1 4 2-16,-1-2-7 0,0 1-4 0,1-2-4 15,-1 3-7-15,0-1-5 0,3 1-4 0,-6 0-2 16,3 0 0-16,-15 0-5 0,21-3-7 0,-12 3 7 16,-9 0-7-16,18 0-2 0,-18 0-11 0,15-3-14 15,-15 3-20-15,12 0-23 0,-12 0-22 0,0 0-31 16,0 0-29-16,10-3-29 0,-10 3-66 0,0 0-157 15,3-9-417-15,-3 9 186 0</inkml:trace>
  <inkml:trace contextRef="#ctx0" brushRef="#br0" timeOffset="249404.132">20693 7975 25 0,'0'0'204'0,"0"0"-15"0,0 0-17 15,13-4-16-15,-13 4-13 0,0 0-16 0,0 0-9 16,8 11-8-16,-8-11-1 0,3 10-7 0,-2 0 2 16,-1-10-5-16,0 18-6 0,2-7 1 0,-2-11-5 15,-2 24-2-15,1-7-2 0,-2-1-4 0,1-3-4 16,1 4-1-16,-2-3-6 0,3 3-3 0,-2-3-10 15,2 3-2-15,0-3-3 0,0-1-2 0,2 2-5 16,-2-3-2-16,3 1-4 0,-2-2-3 0,1 4-2 16,1-5-3-16,0 0-2 0,1 1-4 0,-1-2 1 0,0 2-1 15,-3-11-3-15,8 17-5 0,-5-10-7 16,1 1-17-16,0-2-30 0,-4-6-23 0,2 15-37 16,-2-15-41-16,3 10-28 0,-3-10-80 0,0 0-141 0,0 0-420 15,0 0 186-15</inkml:trace>
  <inkml:trace contextRef="#ctx0" brushRef="#br0" timeOffset="250186.2512">20964 7735 110 0,'0'0'151'0,"0"0"-7"0,0 0-3 0,0 0-13 15,0 0-9-15,0 0 0 0,0 0-13 16,0 0-5-16,32 13-4 0,-32-13-10 0,16 4-6 16,-4 3-6-16,-3-5-3 0,4 5-8 0,-2-3-3 0,2 3-3 15,-5-2-3-15,2 1-6 0,-3 0-1 16,2 1-5-16,3 0-2 0,-6 1-6 0,2 0-3 15,1-2 0-15,-3 4-1 0,4 0 3 0,-2-1-3 16,-2 3 0-16,0 0 2 0,-2 1-4 0,2-2-1 0,-3 0 0 16,0-1 5-16,-3 5-5 0,4-2 1 15,-2 6 2-15,-1-7-2 0,-1 5 2 0,3-3-3 0,-3 4 3 16,0-2 2-16,0 0-3 0,0 2 3 0,0-2-1 16,0 2 1-16,2 3-8 0,-4-6 4 0,2 3-5 15,-3-3 3-15,3 3-3 0,-3-1 1 0,2 0-4 16,-2 1-2-16,0-1-1 0,0-2 3 0,0-1-1 15,-1 3 1-15,1-4-6 0,-2-2 4 0,1 0 2 16,-1-2 1-16,1-2-2 0,-2 2 3 0,0-2-1 16,6-7 6-16,-11 13-5 0,7-7 3 0,4-6-2 15,-11 7 1-15,11-7 1 0,-7 6-3 0,7-6 3 16,0 0-1-16,-8 5 14 0,8-5-12 0,0 0 0 16,-6 7 2-16,6-7-2 0,0 0-5 0,0 0 7 15,0 0-13-15,0 0 1 0,0 0-3 0,0 0 1 16,0 0-2-16,0 0 0 0,0 0-12 0,0 0-16 0,0 0-26 15,0 0-28-15,0 0-26 0,0 0-34 16,0 0-44-16,0 0-39 0,0 0-270 0,0 0-523 16,0 0 232-16</inkml:trace>
  <inkml:trace contextRef="#ctx0" brushRef="#br0" timeOffset="253140.2088">21464 7761 95 0,'0'0'151'0,"0"0"-20"0,0 0-13 16,0 0-9-16,0 0-1 0,0 0-15 0,0 0 5 0,0 0-10 15,0 0-4-15,0 0-7 0,0 0-4 0,0 0-7 16,0 0-3-16,0 0-3 0,0 0-9 0,0 0 2 16,0 0-9-16,0 0 3 0,0 0-5 0,0 0-7 15,0 0-4-15,31-17-2 0,-31 17 1 0,0 0-4 16,14 0 0-16,-14 0-7 0,13 0 3 0,-13 0-5 15,18 4-4-15,-18-4-1 0,15 2 4 0,-15-2-3 16,18 2 1-16,-18-2 0 0,15 2-3 0,-8-1-3 16,-7-1 0-16,15 4 2 0,-5-1-2 0,-10-3 1 15,12 6-4-15,-12-6-1 0,11 4 1 0,-11-4 1 16,9 2-1-16,-9-2-2 0,9 7-7 0,-9-7 10 16,7 5 0-16,-7-5-1 0,0 0 2 0,8 10 0 15,-8-10-2-15,4 4 3 0,-4-4 5 0,3 10 1 16,-3-10-4-16,0 0 1 0,3 13-1 0,-3-13 1 15,0 9 1-15,0-9 2 0,0 0-2 0,-6 15 2 16,6-15 5-16,-7 13-3 0,2-8 1 0,5-5 0 16,-6 15 4-16,3-10-1 0,3-5-4 0,-6 14 2 15,6-14-3-15,-6 13-1 0,5-3 0 0,1-10 0 16,-5 14-7-16,5-14 0 0,-6 15 7 0,5-6-1 16,1-9-3-16,-2 17 6 0,-1-9-6 0,3-8 8 15,0 18-2-15,0-8-3 0,0-10 2 0,0 17-1 0,3-9-3 16,-3-8 5-16,3 17 4 0,0-8 0 15,0-1 0-15,-3-8 0 0,6 12 2 0,-1-5 5 16,-1-1 0-16,-4-6-2 0,9 14-3 0,-4-11 5 0,-5-3 0 16,12 7-1-16,-6-2 3 0,-6-5 1 0,12 6-5 15,-12-6 5-15,11 6-4 0,-11-6 5 0,9 1-5 16,-9-1-1-16,9 4 1 0,-9-4 0 0,0 0 0 16,12 3 0-16,-12-3-2 0,0 0 1 0,12 0-5 15,-12 0 1-15,0 0-3 0,0 0 2 0,0 0-6 16,0 0-1-16,0 0-2 0,0 0 0 0,0 0-2 15,0 0-1-15,0 0 1 0,0 0-6 0,0 0 2 16,0 0 9-16,0 0-11 0,0 0 0 0,0 0 8 16,0 0-8-16,0 0-3 0,0 0 0 0,0 0-1 15,-19 21 2-15,13-18-2 0,6-3 1 0,-14 11 0 16,8-5 1-16,0 1 1 0,6-7 6 0,-10 11-7 16,1-7-1-16,9-4 0 0,-10 10 0 0,4-6 0 15,6-4-1-15,-8 10-1 0,8-10 0 0,-7 10 2 16,7-10 0-16,-11 10-2 0,11-10 2 0,-6 9-2 15,6-9 3-15,-3 11-1 0,3-11 0 0,-4 10-1 16,4-10 2-16,-2 10-1 0,2-10 2 0,0 0 6 16,0 0-7-16,0 18-1 0,0-18 3 0,2 16-3 15,-2-16-2-15,1 14 2 0,2-7-1 0,-3-7 1 16,6 18 2-16,-4-11-2 0,1 3-1 0,-3-10 0 0,6 16 1 16,-2-7-1-16,2 1 4 0,0 0-1 0,-4-3-3 15,4 3 4-15,-3-1-6 0,1 1 1 16,-2-2 7-16,2 7-5 0,-1-3 1 0,2 1-5 0,-4-3 7 15,4 2-6-15,-3 1 0 0,1-2 3 0,-1-1 1 16,-1 1-1-16,4 1 0 0,-4 3 1 16,1-6-1-16,-2 3 2 0,3 2-1 0,-3-4 0 0,1 5 1 15,1-4-1-15,-2 0 1 0,3 4 12 0,-3-15-10 16,-3 19-2-16,3-8 4 0,-2 0-4 0,2-11-14 16,-4 19-26-16,-1-11-28 0,-5 6-32 0,1-5-43 15,-4-1-57-15,-1 2-61 0,1-5-190 0,1-3-484 16,0 2 215-16</inkml:trace>
  <inkml:trace contextRef="#ctx0" brushRef="#br0" timeOffset="262370.3142">22174 8187 50 0,'0'0'127'0,"0"0"-5"0,0 0-11 0,4-10 0 15,-4 10-7-15,0 0-18 0,0 0 9 0,0 0-8 0,0 0 1 16,0 0-10-16,0 0 3 0,0 0-12 0,0 0-4 16,6-8 2-16,-6 8-11 0,0 0 5 0,0 0-6 15,0 0-2-15,0 0-2 0,0 0-6 0,0 0 2 16,0 0-1-16,0 0-2 0,0 0-5 0,0 0-6 15,0 0 2-15,6-11-4 0,-6 11 2 0,0 0-10 16,11-2 2-16,-11 2-6 0,0 0-1 16,15 0-4-16,-15 0 3 0,0 0 3 0,16-4-6 0,-16 4 0 15,15-2-2-15,-5 1 0 0,-10 1 5 0,20 0-5 16,-8-3-1-16,-12 3 3 0,22-1-1 0,-13 1 2 16,9-2 1-16,-3 2 2 0,-3 0 2 0,6-4 3 15,-4 3-6-15,0 2 3 0,4-1-2 0,-3 4 0 16,3-8-3-16,-2 8 1 0,0-4 0 0,1 2-9 15,-4-2 7-15,5 1 1 0,-3 2 2 0,-3-3-3 16,6 0-2-16,-5 1-2 0,1 1 2 0,1-2-3 16,0 1 0-16,-4 2 2 0,-11-3 1 0,21 0 1 15,-10 0 1-15,-11 0 1 0,18 0-4 0,-8 1 3 0,-10-1-2 16,20 0 5-16,-20 0-1 0,14-1-1 16,-14 1 0-16,14 0 0 0,-14 0 1 0,0 0-2 15,18 0 1-15,-18 0 1 0,0 0 1 0,12-4-1 0,-12 4-2 16,0 0-4-16,0 0 0 0,10 0 0 0,-10 0-1 15,0 0-2-15,0 0 0 0,0 0-1 0,0 0 2 16,0 0-4-16,0 0-1 0,0 0-1 0,0 0 1 16,0 0-1-16,0 0-5 0,0 0-5 0,14-2-9 15,-14 2-8-15,0 0-9 0,0 0-17 0,0 0-9 16,0 0-14-16,0 0-20 0,0 0-22 0,-24 17-26 16,13-15-29-16,11-2-184 0,-21 1-386 0,11-1 171 15</inkml:trace>
  <inkml:trace contextRef="#ctx0" brushRef="#br0" timeOffset="262947.4638">22266 8366 10 0,'0'0'94'16,"0"0"-6"-16,0 0-7 0,17 0-5 0,-17 0-3 0,0 0-8 16,15 0-1-16,-15 0-6 0,14 0 3 0,-14 0-6 15,18-4 0-15,-18 4 0 0,21 0-1 0,-10 0 8 16,-11 0-5-16,21 0-2 0,-11-1-2 0,-10 1 0 16,22 1-2-16,-11-1 5 0,5 0-4 0,-5 0-1 15,4 0 0-15,-15 0-3 0,22-1 0 0,-10 1 0 16,3 0-3-16,-3-1 0 0,3 0 2 15,-15 1-4-15,23 0-4 0,-12 0-1 0,-11 0-1 0,22-3-2 16,-13 2 2-16,-9 1-1 0,21-2 4 0,-7 0-8 16,-14 2 7-16,20-2-6 0,-8 1-1 0,-12 1 3 15,24-3-2-15,-10 0-3 0,1 5 2 0,-6-4 0 16,-9 2-1-16,23 0 0 0,-14 0-3 0,-9 0 0 16,23-1 0-16,-14-3-4 0,0 2-1 0,-9 2-3 15,16 0-2-15,-16 0-1 0,13 0-2 0,-13 0 1 16,0 0-3-16,14 0-2 0,-14 0-4 0,0 0-1 0,0 0-9 15,0 0-15-15,12-4-7 0,-12 4-11 16,0 0-21-16,0 0-26 0,0 0-27 0,0 0-35 16,0 0-70-16,-38 13-108 0,38-13-351 0,-19 1 156 15</inkml:trace>
  <inkml:trace contextRef="#ctx0" brushRef="#br0" timeOffset="268349.6035">28736 3005 41 0,'0'0'119'0,"0"0"-16"0,0 0-12 0,0 0 2 15,0 0-12-15,0 0 2 0,0 0-11 0,9-7 1 0,-9 7-7 16,0 0 1-16,10-3-10 0,-10 3 4 0,0 0-9 16,0 0 0-16,20 0 1 0,-20 0-10 15,12-2 3-15,-12 2 0 0,13-2-5 0,-13 2-1 0,13-3-5 16,-13 3-2-16,20-1 0 0,-8 1-2 0,-12 0-5 15,24-3 4-15,-12 0 1 0,4 3-2 16,-3-1-2-16,4 1 1 0,-1-2 1 0,2 2 0 0,-2 0-8 16,1 0 7-16,1-1-2 0,0 1 2 0,-2-3-7 15,-3 2-2-15,4 1 2 0,-1 0-4 0,2 0 0 16,-3 0 0-16,0 0 0 0,1 0-1 0,4-2 3 16,-7 2-7-16,1 0 1 0,-14 0 5 0,25 0-5 15,-13 0-2-15,-2 0 3 0,-10 0-2 0,20 0 1 16,-20 0 1-16,19-2 3 0,-19 2-8 0,17-2 5 15,-17 2-9-15,16 0 4 0,-16 0-1 0,13 0-8 16,-13 0 9-16,15 0-4 0,-15 0 1 0,14 0 0 16,-14 0-1-16,13 0-1 0,-13 0 1 0,15 0-2 15,-15 0 2-15,13 0-6 0,-13 0 7 0,17 0-3 16,-17 0-3-16,13 4 6 0,-13-4-5 0,14 0-1 16,-14 0 5-16,13 2-1 0,-13-2 0 0,9 1 6 15,-9-1 0-15,0 0 1 0,0 0 0 0,17-1 3 16,-17 1-5-16,0 0 7 0,0 0-1 0,13-4-4 15,-13 4-2-15,0 0 1 0,12-2 2 0,-12 2-2 16,0 0 0-16,0 0 0 0,0 0-3 0,10-5 2 0,-10 5-6 16,0 0-14-16,0 0-26 0,0 0-15 15,0 0-22-15,0 0-32 0,0 0-22 0,0 0-42 16,0 0-143-16,-33-6-339 0,22 3 151 0</inkml:trace>
  <inkml:trace contextRef="#ctx0" brushRef="#br0" timeOffset="269417.6708">29037 2899 2 0,'0'0'138'0,"0"0"-8"15,14-7-9-15,-14 7-3 0,5-5-7 0,-5 5-7 16,6-6-6-16,-6 6-8 0,0 0-2 0,9-7-6 16,-9 7-16-16,0 0-4 0,8-5-4 0,-8 5 0 15,0 0-6-15,0 0-3 0,6-6-4 0,-6 6-3 16,0 0-2-16,0 0-4 0,0 0-2 0,0 0-3 16,0 0-3-16,0 0-4 0,0 0-3 0,0 0-1 15,0 0-6-15,0 0 0 0,0 0-4 0,0 0 3 16,0 0-2-16,0 0 5 0,0 0-9 0,0 0 1 15,0 0 5-15,0 0-9 0,0 0 2 0,0 0-4 16,0 0 4-16,-33 11-3 0,33-11 3 0,-15 3 1 16,15-3-5-16,-13 8 2 0,13-8 0 0,-14 4 1 15,5 1 6-15,-1-2-3 0,1 1 3 0,1 2-2 16,-3-1 4-16,0-1-2 0,11-4-4 0,-13 9 1 0,1-4 6 16,6-3-7-16,-2 5-2 0,-1-1 3 15,-1-2-5-15,10-4 6 0,-13 11-4 0,4-9 0 16,3 3-6-16,6-5 7 0,-14 7-4 0,14-7 5 15,-10 7-1-15,10-7-1 0,-12 7-1 0,12-7 1 16,-11 5 2-16,11-5-3 0,-10 5 4 0,10-5-3 16,-9 5 0-16,9-5-2 0,0 0 1 0,-7 5-2 15,7-5 1-15,0 0-4 0,0 0 4 0,0 0-1 16,0 0 2-16,-12 5-2 0,12-5-1 0,0 0 2 16,0 0 4-16,0 0-1 0,0 0 5 0,0 0-5 15,0 0 2-15,0 0-2 0,0 0-3 0,0 0 3 0,0 0-3 16,0 0 5-16,0 0 6 0,0 0-3 0,0 0-2 15,0 0 2-15,-6 6 3 0,6-6 2 0,0 0-1 16,0 0 2-16,0 0-3 0,0 0 4 0,0 0-4 16,0 0 5-16,0 0-2 0,0 0-8 0,0 0 6 15,0 0-3-15,0 0 2 0,0 0-1 16,0 0 2-16,0 0-4 0,34 3-2 0,-34-3 4 0,18 1-1 16,-6 0 3-16,-2 2-1 0,5 0 1 0,2 1 0 15,-1-1 3-15,3 2 4 0,8-3-3 0,-9 3 2 16,6-4 4-16,-5 4 0 0,8 0-5 0,-7-1 2 15,-1-3-3-15,-4 3 0 0,1-2-5 0,1 2 1 16,-5-3 0-16,-5 2-1 0,5-2-2 0,-12-1-1 16,15 2 0-16,-15-2-2 0,12 4-5 0,-12-4 4 15,9 3-1-15,-9-3-2 0,0 0-3 0,0 0 3 16,7 3 0-16,-7-3-4 0,0 0-3 0,0 0-8 16,0 0-14-16,0 0-13 0,0 0-23 0,0 14-22 15,0-14-36-15,0 0-28 0,0 0-18 0,0 0-214 16,0 0-409-16,3 11 181 0</inkml:trace>
  <inkml:trace contextRef="#ctx0" brushRef="#br0" timeOffset="271193.2786">29637 2546 123 0,'0'0'144'0,"0"0"-11"0,19-1-9 16,-19 1-9-16,19 0-14 0,-19 0 0 0,20-4-6 15,-11 4-16-15,-9 0-5 0,18 0-12 0,-6 4 3 16,-12-4-15-16,22-4 1 0,-10 1-6 0,6 6 7 15,-5-3-14-15,2 0 2 0,2 0-12 0,-1 0-2 16,3 0 4-16,1 4-4 0,2-2-4 0,-3-1 0 16,8 2 0-16,-1 0 1 0,1-2-2 0,-2 3 2 15,-3-2 2-15,5-1 0 0,-2 3 6 0,-5-1 0 16,8-2 3-16,-2 1 2 0,-6 4-1 0,3-3-2 0,1-2 1 16,-6 2-1-16,1-1-5 0,-6 1 0 0,2-1-4 15,-6 2-3-15,3-3-1 0,-1 3-6 16,-11-4-2-16,14 7 3 0,-6-3-2 0,-2 2-3 15,-6-6 1-15,12 9 0 0,-9-4-1 0,-3-5-5 0,7 14-2 16,-7-14 6-16,5 14-4 0,-4-7 0 16,-1-7 3-16,0 19 0 0,0-9-3 0,0-10 2 15,-1 19 1-15,-1-11 3 0,2-8-2 0,-6 20 2 16,6-10-4-16,-4 1 5 0,4-11-3 0,-8 18 6 0,1-8 2 16,-1-1-2-16,-3 2 2 0,2-4 2 0,-5 2 2 15,-2-2-1-15,-1 1-3 0,1-1-5 0,-9-2 3 16,1 3 1-16,-5-3-1 0,6 0-4 15,-4-1-4-15,0 0 0 0,7 2-11 0,0-1-23 0,-1 0-31 16,3-2-36-16,3 2-37 0,1-2-62 0,3 0-159 16,11-3-380-16,-14 3 168 0</inkml:trace>
  <inkml:trace contextRef="#ctx0" brushRef="#br0" timeOffset="270440.0397">29886 2646 14 0,'0'0'156'0,"0"0"-7"0,0 0-10 16,0 0-4-16,0 0-8 0,0 0-14 0,0 0-4 0,0 0-7 16,0 0-12-16,0 0-7 0,0 0-7 0,0 0-12 15,0 0-7-15,0 0-12 0,0 0 2 0,0 0-5 16,0 0 2-16,0 0-7 0,0 0 3 0,0 0-5 16,0 0 0-16,0 0 6 0,0 0 2 0,19 27-4 15,-19-27 2-15,3 13 3 0,-1-8-2 0,-2-5-2 16,4 17-2-16,-4-8 4 0,5 0-5 0,-5-9-1 15,2 18-4-15,-2-8 1 0,0 0 2 0,3 3 0 16,0 0-7-16,-1 0 3 0,-2 1-4 0,3-3-1 16,-6 3 1-16,6-1 2 0,-3 1-2 0,1 2-3 15,-1-2 3-15,0-1-1 0,2 2 1 0,-2-3-2 16,0 3-1-16,0-2-3 0,0 1 1 0,0 0-2 16,0 0 1-16,0 0-1 0,1-3 3 0,-2 2-10 15,1-13 3-15,0 24-2 0,1-11 1 0,-2-2-1 16,1-11-1-16,1 22-1 0,-2-9-1 0,1-1 2 15,0-12-1-15,0 22 2 0,0-14-3 0,0-8 1 0,0 18-3 16,-2-8 1-16,4 0 0 0,-2-10-2 16,-2 17 2-16,2-17-4 0,0 20 7 0,-1-11-5 15,1-9 1-15,-3 15-1 0,1-8 1 0,2-7-5 16,-3 13 4-16,3-13-2 0,0 14-1 0,0-14-2 16,-3 11 3-16,3-11 2 0,6 11-5 0,-6-11 2 0,0 0 1 15,0 13-3-15,0-13 1 0,2 11 2 16,-2-11 3-16,0 0-2 0,6 13 1 0,-6-13 0 15,6 8 2-15,-6-8 0 0,6 10-1 0,-6-10 1 0,9 4 0 16,-9-4-2-16,10 2 1 0,-10-2-2 16,8 5 4-16,-8-5-7 0,9 4-10 0,-9-4-11 15,0 0-16-15,0 0-33 0,0 0-40 0,0 0-32 16,0 0-37-16,0 0-66 0,0 0-171 0,0 0-445 0,-3-32 197 16</inkml:trace>
  <inkml:trace contextRef="#ctx0" brushRef="#br0" timeOffset="281378.2473">23306 7923 158 0,'0'0'159'0,"0"0"-16"16,0 0-4-16,0 0-10 0,-5-11-10 0,5 11-4 15,0 0-18-15,0 0 6 0,0 0-13 0,0 0-5 0,0 0-9 16,0 0-10-16,0 0-1 0,0 0-3 0,0 0-6 16,0 0-8-16,0 0 4 0,0 0-7 15,0 0 0-15,0 0-5 0,0 0-8 0,0 0 5 0,0 0-4 16,0 0-5-16,0 0 1 0,0 0-5 0,0 0-5 15,0 0-4-15,0 0 0 0,0 0-1 0,0 0 0 16,0 0-2-16,0 0-2 0,0 0-2 0,0 0 1 16,0 0-5-16,0 0 3 0,0 0 4 0,0 0-7 15,0 0 4-15,0 0 2 0,0 0 1 0,0 0 0 16,0 33 1-16,0-33 1 0,0 0 5 0,0 0-4 16,0 13-3-16,0-13 8 0,0 13-4 0,0-13 7 15,0 13 2-15,0-13 0 0,0 12-4 0,0-12-1 16,3 17 1-16,-3-17-3 0,-3 14-2 0,3-14 6 15,-1 14-3-15,1-14 1 0,-2 18-5 0,2-18-2 16,-1 14 3-16,1-14-2 0,-6 17-2 0,6-11 1 16,0-6-2-16,-3 16-1 0,3-16 3 0,-2 14-4 0,2-14 1 15,-4 13-6-15,4-13 1 0,-3 13 0 0,3-13 5 16,-5 15-4-16,4-8-2 0,1-7 1 0,0 13-2 16,0-13 3-16,-5 12 1 0,5-12-3 0,-3 12 2 15,3-12-4-15,-1 12 2 0,1-12-1 0,-3 11 2 16,3-11-3-16,0 13 5 0,0-13-1 0,0 0-2 15,0 15 1-15,0-15 0 0,0 13 2 16,0-13-4-16,0 0-1 0,-2 13 0 0,2-13 1 0,0 0 0 16,2 12 2-16,-2-12-3 0,0 0 3 0,3 10-2 15,-3-10 0-15,0 0 0 0,0 0 3 0,1 10-3 16,-1-10 0-16,0 0 1 0,0 0 2 0,0 0-2 16,2 11 1-16,-2-11 7 0,0 0 3 0,0 0 4 15,10 7 0-15,-10-7 1 0,0 0 1 0,14 6-3 16,-7-5 0-16,-7-1-3 0,15 4 0 0,-4-4-1 15,-11 0-1-15,20 2 0 0,-5-4-2 0,3 2 1 16,-4 0-1-16,-1 0-2 0,4 0 0 0,0 0-2 16,1 0 0-16,-1 0 0 0,1-1-1 0,1 1 1 15,0 0-1-15,1 0 1 0,-5-3-1 0,0 3-2 0,4-1-2 16,-4-1 2-16,1 1-2 0,1 1 0 0,-5 0 0 16,0 1 4-16,3-1-6 0,-1 0 2 15,-2 0-1-15,-12 0 2 0,21-1 1 0,-10 2 1 0,-11-1-3 16,19 2 0-16,-19-2 2 0,16-2-2 0,-16 2 1 15,17 2 0-15,-8-2-3 0,-9 0 0 0,15 0 0 16,-15 0 2-16,13 0-2 0,-13 0-1 16,12 0 1-16,-12 0-1 0,14 1 1 0,-14-1-4 0,0 0-3 15,13 0-6-15,-13 0-5 0,0 0-10 0,0 0-10 16,13-4-18-16,-13 4-20 0,0 0-25 0,0 0-18 16,0 0-23-16,0 0-15 0,0 0-34 0,0 0-175 15,0 0-395-15,0 0 175 0</inkml:trace>
  <inkml:trace contextRef="#ctx0" brushRef="#br0" timeOffset="281762.0589">23598 8090 59 0,'0'0'174'15,"0"0"-10"-15,0 0-12 0,0 0-7 0,0 0-10 16,0 0-15-16,0 0-11 0,0 0-10 0,0 0-5 16,0 0-3-16,0 0-6 0,0 0-3 0,0 0-1 0,0 0-1 15,13 25 0-15,-13-25 0 0,0 17-7 16,0-17 0-16,-3 21-2 0,3-6 0 0,0-2 0 0,0 1-3 15,-3 0-4-15,3 2-6 0,3 1-2 0,-3-3-1 16,0 5-3-16,2-5 2 0,-2 3-6 0,0-3-5 16,0 1 2-16,1 1-5 0,-2-1-5 0,2-2-4 15,1 0-2-15,1 2 4 0,-2-1-8 0,1-2-2 16,2 0-4-16,-4-1 1 0,3 0-6 0,2 2-23 16,-1-1-31-16,-2 2-37 0,-1-4-44 0,1-3-51 15,2 4-79-15,-4-11-138 0,0 14-421 0,0-14 187 16</inkml:trace>
  <inkml:trace contextRef="#ctx0" brushRef="#br0" timeOffset="284076.3081">24283 8272 102 0,'0'0'123'0,"0"0"-8"0,0 0-4 0,3-11-5 16,-3 11-12-16,0 0-1 0,0 0-6 15,1-10-7-15,-1 10-4 0,0 0-3 0,0 0-1 0,0 0-4 16,0 0-1-16,0 0 3 0,0 0-5 0,-4-20-1 16,4 20 0-16,0 0 0 0,0 0-6 0,0 0 4 15,-2-12-5-15,2 12-1 0,0 0-5 0,0 0-4 16,0 0-9-16,0 0-4 0,0 0-4 0,0 0-2 16,0 0-4-16,0 0-3 0,0 0-1 0,0 0-1 15,0 0-3-15,-7 34 1 0,1-23 1 0,0 1 1 16,0 5 0-16,-2-3-1 0,1 3 5 0,-7 3-5 15,1 2-2-15,0-9-3 0,-2 9-1 0,-11 5 1 16,5-5-2-16,-5 3-10 0,-3-1-24 0,-1-1-30 16,5-4-39-16,3-2-48 0,-4-3-202 0,1-1-369 15,4 2 165-15</inkml:trace>
  <inkml:trace contextRef="#ctx0" brushRef="#br0" timeOffset="286598.7268">25112 7920 118 0,'6'-8'147'15,"-6"8"-11"-15,7-3-8 0,-7 3-1 0,0 0-15 16,11-7-9-16,-11 7-2 0,0 0-7 0,12-6-9 15,-12 6-4-15,6-8 3 0,-6 8-13 0,7-4 1 16,-7 4-4-16,0 0-1 0,0 0-6 0,9-6-7 16,-9 6 1-16,0 0-2 0,0 0-5 0,0 0-1 15,0 0-5-15,9-5-4 0,-9 5 0 0,0 0-5 16,0 0-2-16,0 0-8 0,0 0-1 0,0 0 1 0,0 0-5 16,0 0 0-16,0 0-5 0,0 0 3 15,0 0-5-15,0 0-3 0,0 0 1 0,-42 8-1 16,30-5 0-16,3 0 0 0,-6 2-1 0,2-1-1 0,1 2 0 15,-4-4 0-15,1 3 1 0,1-2-2 0,1 4 0 16,1-6 0-16,1 1-6 0,-2 3 4 16,0-2 0-16,1 2 0 0,1 0-4 0,11-5 2 0,-16 7 0 15,10-3 1-15,6-4-1 0,-14 9 1 0,7-5 1 16,7-4-2-16,0 0-1 0,-13 7-2 0,13-7 5 16,-11 6-3-16,11-6-1 0,-6 7 3 0,6-7-3 15,0 0-1-15,-4 7 1 0,4-7 3 0,-6 9 0 16,6-9-2-16,0 0 2 0,0 0-1 0,0 0 0 15,0 15 8-15,0-15-3 0,0 0-3 0,0 0 5 16,9 12 0-16,-9-12 4 0,7 10 2 0,-7-10 0 16,14 4 0-16,-8-1 2 0,4 2-4 0,-10-5 2 15,18 8-1-15,-9-3 1 0,1-1-1 0,1-1-1 16,1 0 2-16,3-2-4 0,-4 2 2 0,3 4-1 0,-2-6 4 16,-3 3-4-16,3-2-1 0,-12-2-2 0,21 4 2 15,-8-2-2-15,-6 3 0 0,2-3 1 16,2 2-4-16,-11-4-1 0,16 5 5 0,-7-3-5 0,-9-2-2 15,15 5 2-15,-7-2-1 0,-8-3 2 16,11 5-1-16,-11-5 1 0,9 5-5 0,-9-5 2 16,8 7-3-16,-8-7 2 0,10 7 2 0,-10-7-3 0,6 7 0 15,-6-7 2-15,6 8 1 0,-6-8-2 0,8 8 1 16,-8-8 1-16,0 0-1 0,3 11-2 0,-3-11 1 16,4 11-1-16,-4-11-2 0,0 0 4 0,2 14-2 15,-2-14 4-15,0 0-5 0,-2 13 1 0,2-13 0 16,-4 12 3-16,4-12-2 0,-6 8 4 0,1 1 3 15,5-9-4-15,-12 6-2 0,5-2 0 0,7-4 1 16,-18 8 3-16,9-1-2 0,-7-4-1 0,1 2-2 16,0-2 5-16,-2 1-6 0,4-3 3 0,-2 0 2 15,-3-1-5-15,3 4 0 0,2-4 4 0,-2 0-3 16,15 0-1-16,-21 5 1 0,9-5 1 0,0 1 1 16,12-1 0-16,-21 1-4 0,21-1 0 0,-13 0 1 15,13 0 3-15,-20 3-1 0,20-3 0 0,-13 0-1 16,13 0 1-16,0 0 0 0,-18-4 0 0,18 4 4 15,0 0-2-15,-10-6 0 0,10 6-4 0,0 0 3 16,0 0-3-16,0 0-4 0,-9-5-14 0,9 5-11 0,0 0-13 16,0 0-13-16,-2-10-17 0,2 10-22 15,0 0-9-15,0 0-17 0,0 0-22 0,11-16-23 16,-11 16-165-16,9-6-358 0,-9 6 158 0</inkml:trace>
  <inkml:trace contextRef="#ctx0" brushRef="#br0" timeOffset="287255.7436">25753 7854 92 0,'0'0'167'0,"0"0"-10"15,0 0-10-15,2-8-4 0,-2 8-12 16,0 0-7-16,0 0-18 0,0 0-8 0,0 0-8 15,0 0-9-15,0 0-8 0,-20-5-7 0,20 5-3 16,0 0-5-16,-21 9-2 0,8-2 2 0,4-2-2 16,-3 5-1-16,0-2-6 0,0 0 1 0,-1 3-6 0,-1-1-1 15,5 1 4-15,-3 2-2 16,5-1 1-16,-6 1 1 0,4 4-1 0,-2-3-3 0,5 3 2 0,-3-3-1 16,3 3 0-16,2 0 2 0,1-2 2 0,-2-1-6 15,2 0 2-15,3 1-3 0,2 0 4 0,-1 1 3 16,-1-2-3-16,2-3 3 0,1 2 3 0,3 0 0 15,-2-5-1-15,1 2 1 0,2-3 3 0,-1 0-4 16,2 0-1-16,1 0-6 0,-2-4 1 0,2 5-5 16,-2-3-3-16,5 0-3 0,-4-1-4 0,4 4-2 15,-5-3 2-15,2 0-8 0,0-1-5 0,2 2-8 16,-4-3-19-16,-7-3-24 0,12 7-23 0,-12-7-28 16,7 4-33-16,-7-4-29 0,6 6-42 0,-6-6-52 15,0 0-194-15,0 0-472 0,0 0 209 0</inkml:trace>
  <inkml:trace contextRef="#ctx0" brushRef="#br0" timeOffset="288057.3124">26045 8054 7 0,'3'-8'190'0,"-3"8"-11"15,3-9-17-15,-3 9-12 0,3-10-12 0,-3 10-13 16,6-9-8-16,-6 9-12 0,8-11-12 0,1 6-11 16,-9 5-6-16,10-11-8 0,-5 5-7 0,1-1-6 15,-6 7-7-15,15-3-5 0,-8-4-1 0,-7 7-7 16,13-7 0-16,-4 4-2 0,-9 3-3 0,14-5-1 16,-14 5-2-16,15-6-1 0,-5 5 2 0,-10 1-2 15,14-4-1-15,-14 4 2 0,14-2-2 0,-14 2 3 16,15-4-3-16,-15 4-1 0,0 0 1 0,18 4-5 15,-18-4-2-15,11 0-1 0,-4 5 1 0,-7-5-4 16,12 6-3-16,-12-6-1 0,6 9-1 0,-6-9 2 16,5 11 0-16,-5-11 1 0,0 13-1 0,0-13 0 15,-3 16 2-15,3-16 2 0,-5 18-1 0,-1-5 2 16,0 0 7-16,-1-2-3 0,-4 3 3 0,2-3-2 16,-1-3 4-16,1-1-4 0,-3 5-2 0,2 0 5 15,-4-4-4-15,-2 4 2 0,2-5-2 0,2 4-2 16,-4 0 0-16,3-3 0 0,-1 0-3 0,2 2 0 15,-1-4-4-15,1 1 2 0,4-2 1 0,-4 5-5 0,5-3-2 16,-2-3 3-16,9-4-1 0,-10 9 0 0,4-4-2 16,6-5 0-16,-11 2 1 0,11-2 3 0,0 0 5 15,-9 7 6-15,9-7 1 0,0 0 9 16,0 0 7-16,0 0-5 0,0 0-5 0,0 0 3 0,0 0-7 16,0 0-3-16,0 0 1 0,0 0-4 15,0 0-4-15,0 0 0 0,20-23-5 0,-20 23 1 16,19-4-1-16,-13 0-3 0,-6 4 5 0,21-3-5 0,-9 3-4 15,-3-4 0-15,4 2 0 0,-13 2-1 0,23-1 2 16,-7 1 2-16,-3-3-4 0,1 6-1 0,-1 0 3 16,5-3-3-16,-4 1-1 0,-3 2 2 0,-11-3-2 15,24 3 1-15,-7-2 0 0,-8 2 0 0,-9-3-2 16,19 2 2-16,-9-2-1 0,-10 0 2 0,15 5-1 16,-15-5 2-16,11 2-2 0,-11-2 0 0,0 0-6 15,0 0-7-15,10 0-13 0,-10 0-12 0,0 0-19 16,0 0-14-16,0 0-14 0,0 0-18 0,0 0-16 15,0 0-35-15,0 0-20 0,0 0-56 0,0 0-144 16,0 0-405-16,0 0 179 0</inkml:trace>
  <inkml:trace contextRef="#ctx0" brushRef="#br0" timeOffset="288448.715">26632 7769 118 0,'10'4'151'0,"-1"-1"-13"15,-9-3-8-15,19 14-3 0,-8-10-6 0,-1 5-8 16,2 3-11-16,2-2-2 0,-3 4-5 0,-3-3-2 16,1 4-7-16,-3-2 0 0,1 3-4 0,-1 1-4 15,-3-1-1-15,2 2-3 0,-2-3-1 0,-3 1-3 16,0 5-5-16,-3-1-3 0,-2-4-6 16,-1-1 3-16,0 3-7 0,-1-3-4 0,-5 0-2 0,1-3-2 15,3 5-6-15,-6-4-1 0,1 1-3 0,1-3-3 16,1 2-6-16,-2 2-1 0,1-7 0 0,2 4-1 15,1 0-7-15,-2-5-6 0,1 1-17 0,4-3-18 16,0 5-23-16,-2-5-22 0,2 5-31 0,0-3-12 16,6-7-34-16,0 12-203 0,0-12-379 0,0 0 168 15</inkml:trace>
  <inkml:trace contextRef="#ctx0" brushRef="#br0" timeOffset="288945.229">27148 8042 101 0,'0'0'194'0,"0"0"-11"0,11-4-14 15,-11 4-6-15,14-1-16 0,-14 1-2 0,13 0-10 0,-13 0-10 16,17 1-2-16,-17-1-6 0,19 1-2 0,-7-2-8 16,-12 1-3-16,21-1-5 0,-9 2-1 0,-2-1-8 15,5-1-8-15,-1 1-2 0,5-4-1 0,-9 2-9 16,2 1-5-16,5 2-4 0,-4-1-5 0,4 0-5 15,-4-1 2-15,3 4-5 0,-1-5-4 0,-1-2-5 16,-1 4 0-16,-13 0-2 0,26-4-4 0,-13 3-4 16,-4 1 1-16,-9 0-1 0,19-2-7 0,-8 0-1 15,-11 2 0-15,22-1-4 0,-14-3 5 0,-8 4-7 16,17 0 1-16,-17 0-5 0,17-3 2 0,-17 3-2 16,0 0-1-16,16-2-4 0,-16 2 4 0,0 0-6 15,14 0 1-15,-14 0 9 0,0 0-12 0,0 0-9 16,0 0-6-16,0 0-8 0,0 0-15 0,0 0-13 15,0 0-13-15,0 0-21 0,0 0-13 0,0 0-25 16,-39 5-32-16,28-1-5 0,11-4-17 0,-22 5-38 16,9-4-150-16,-4 2-392 0,2-2 174 0</inkml:trace>
  <inkml:trace contextRef="#ctx0" brushRef="#br0" timeOffset="289323.9188">27234 8207 106 0,'0'0'209'0,"0"0"-18"0,19-2-9 0,-19 2-8 0,20 0-7 16,-13 0-15-16,5 2-4 0,-12-2-11 15,21-2-9-15,-9 2-8 0,-12 0-2 0,22 2-10 0,-8-4-2 16,-1 2-8-16,1 0-4 0,-14 0-2 0,25 0-4 16,-12 0-8-16,-1-3-2 0,-12 3-6 15,23 0-2-15,-10 0-7 0,-5-4-4 0,-8 4-5 0,22 0 1 16,-22 0-3-16,16-3-7 0,-4 2-4 0,-12 1-2 16,14-2-6-16,-14 2-2 0,16-1-2 0,-16 1-3 15,14 1-2-15,-14-1-1 0,0 0-2 0,14-1-1 16,-14 1-6-16,0 0 0 0,11-4-8 0,-11 4-9 15,0 0-10-15,0 0-13 0,0 0-19 0,0 0-23 16,0 0-30-16,0 0-23 0,0 0-20 0,0 0-34 16,0 0-39-16,0 0-197 0,0 0-444 0,0 0 196 15</inkml:trace>
  <inkml:trace contextRef="#ctx0" brushRef="#br0" timeOffset="290780.2864">28096 7885 38 0,'0'0'208'0,"0"0"-4"0,0 0-22 0,0 0-4 0,0 0-11 15,0 0-13-15,0 0-13 0,0 0 0 16,21-25-8-16,-21 25-5 0,6-10-7 0,-6 10-10 16,6-9-7-16,-6 9-10 0,10-9 1 0,-10 9-7 15,9-9-5-15,-1 4-8 0,-8 5 2 0,12-11-14 16,-8 7-3-16,-4 4-8 0,9-13 0 0,0 8-7 16,-5-1-1-16,-4 6-7 0,12-11-1 0,-7 4-2 0,-5 7-3 15,6-7-6-15,-6 7 1 0,12-11 1 0,-12 11-2 16,7-6-3-16,-7 6 1 0,6-10-1 0,-6 10-1 15,0 0-1-15,6-7 2 0,-6 7-7 0,0 0-1 16,0 0 3-16,5-7-4 0,-5 7-5 0,0 0-1 16,0 0 4-16,0 0-5 0,0 0-7 0,0 0 2 15,0 0-1-15,0 0 0 0,0 0 0 0,0 0 1 16,0 0-6-16,0 0 2 0,0 0 5 0,0 0-2 16,-11 31-1-16,11-31 1 0,-6 22-4 0,3-14 4 15,3 3 0-15,0 3 1 0,0-3-1 0,-3 2 4 16,3 2-2-16,3-4 4 0,-3 5 2 0,3-4-5 15,-3 2 7-15,0 4-4 0,0-5-2 0,0 0 2 0,0 3-1 16,0-7 0-16,3 2 3 0,-3 0 1 16,0-11-2-16,-3 26 2 0,3-11 2 0,0-4-3 15,0 3-1-15,0-14-3 0,0 22 7 0,-3-12-1 16,3-10-2-16,-3 16 5 0,3-5-4 0,0-11 2 16,-1 19-1-16,1-10 2 0,1 1 2 0,-1-10-5 15,0 18 6-15,0-18 0 0,-1 13-2 0,1-13 1 16,0 15 7-16,0-15-5 0,0 14-2 0,0-14-3 15,-3 11 0-15,3-11-2 0,0 0 3 0,3 14-1 0,-3-14-2 16,0 0 3-16,0 12 0 0,0-12-2 0,0 0 4 16,0 0 2-16,1 11-7 0,-1-11-2 0,0 0 6 15,0 0-5-15,0 0 10 0,0 0-11 16,0 12 5-16,0-12 3 0,0 0-10 0,0 0 3 0,0 0 1 16,0 0 2-16,0 0-4 0,0 0 6 0,0 11 3 15,0-11 1-15,0 0 0 0,0 0 0 0,0 0 1 16,0 0 1-16,0 0-2 0,0 0 5 0,0 0 0 15,0 0-4-15,0 0 9 0,0 0 5 0,0 0-1 16,0 0-12-16,0 0 16 0,0 0-5 0,0 0 5 16,0 0-5-16,0 0 0 0,6 6 5 0,-6-6-1 15,0 0-8-15,0 0 15 0,0 0 3 0,0 0 2 16,0 0-9-16,0 0-2 0,0 0-2 0,0 0-5 16,0 0-2-16,0 0-5 0,0 0-4 0,0 0-21 15,0 0-40-15,0 0-47 0,0 0-27 0,0 0-49 16,0 0-61-16,0 0-67 0,0 0-343 0,-22 3-691 15,22-3 306-15</inkml:trace>
  <inkml:trace contextRef="#ctx0" brushRef="#br0" timeOffset="295148.2593">7472 10407 45 0,'0'0'115'0,"0"0"-9"16,0 0-11-16,0 0-8 0,0 0 3 0,0 0-7 0,0 0 1 15,0 0-10-15,0 0 5 0,0 0-8 0,0 0 3 16,0 0-5-16,0 0-1 0,0 0-2 0,0 0 3 15,0 0 0-15,0 0 3 0,0 0 4 0,0 0-1 16,0 0 0-16,0 0-2 0,6-6 2 0,-6 6-3 16,0 0-1-16,0 0-7 0,0 0 1 0,0 0-12 15,0 0 2-15,0 0-8 0,0 0-3 0,0 0-7 16,0 0 0-16,0 0-2 0,0 0-6 0,0 0-1 16,0 0-6-16,0 0 0 0,0 0-2 0,0 0-3 15,0 0 1-15,-26 21-1 0,26-21 2 0,-6 10-8 0,6-10 6 16,-7 14-5-16,1-8 0 0,6-6-2 15,-8 15 1-15,8-8-5 0,0-7 4 0,-3 17-4 16,1-9 0-16,2-8-2 0,0 16 6 0,0-16-2 0,2 14-3 16,-2-14 2-16,3 12 2 0,2-7-1 0,-5-5 0 15,6 10 1-15,-6-10 5 0,9 8-1 0,-2-1 3 16,-7-7 2-16,14 2-1 0,-2 0-2 0,-12-2 1 16,19 0-1-16,-9 0-2 0,-10 0 0 0,26-3 0 15,-10-2-2-15,-2 5-1 0,-1-6-1 0,2 2 1 16,1 0 0-16,-2-2-2 0,-1 0 0 0,2-2 1 15,-1 1 0-15,-1-1-6 0,0 1 5 0,-1-4-2 16,-1 3-3-16,1-3 4 0,1 4 0 0,-7-4 2 16,2 4-4-16,1-4 4 0,-5 3-3 0,5-2 2 15,-3 4 2-15,-3-3 0 0,-3 9-2 0,10-15 3 16,-10 15 4-16,6-9 1 0,-6 9-2 0,2-13 3 16,-2 13 0-16,0-10-6 0,0 10-2 0,0 0 0 15,-5-15-3-15,5 15-1 0,-6-9 2 0,6 9-3 0,0 0-2 16,-10-10-1-16,4 5 3 0,6 5 1 15,-13-3 0-15,4-3-2 0,9 6-3 0,-20-2 4 0,4 0-4 16,16 2 1-16,-24 0 1 0,9 0-4 16,2-4 1-16,-1 4 3 0,-4 0 2 0,18 0-6 0,-24 4 3 15,12-4-2-15,2 4 2 0,0-2-2 0,-2-1 0 16,-5 5 1-16,7-2 1 0,1-3-2 0,-2 5-1 16,2-4 3-16,-1 3-3 0,4-1 6 0,-3 3-5 15,9-7 0-15,-10 10-2 0,4-5 0 0,6-5-1 16,-8 11 5-16,8-11-4 0,-9 14 3 0,9-8 0 15,0-6-3-15,-6 14 3 0,2-7 0 0,4-7-3 16,-3 13 6-16,3-13-3 0,-3 15 0 0,3-15-2 16,0 13 1-16,0-13 1 0,0 11-2 0,0-11 1 15,3 14 1-15,-3-14 1 0,3 11-1 0,-3-11 0 16,3 12 2-16,-3-12-2 0,1 8 1 0,-1-8 0 16,9 10 0-16,-9-10 1 0,12 4 0 0,-4-1 0 15,2 1 3-15,-10-4 1 0,21 1-1 0,-5-2 2 16,-2 2-7-16,-4-1 0 0,10-1 5 0,-20 1-1 15,25-7 0-15,-12 5-5 0,2-3 2 0,-1 2-1 16,-1-1 2-16,1 0-2 0,-5 0 6 0,1-2-5 16,3 1-1-16,-1-3 6 0,-4 3-2 0,1-1-6 15,1-1 4-15,-1 1-1 0,-1 1 2 0,-8 5-3 0,15-13 3 16,-8 8-1-16,-1-2-1 0,-6 7 1 0,9-13 1 16,-5 7-3-16,-4 6 1 0,9-9-2 15,-9 9 4-15,6-9-4 0,-1 1 0 0,-5 8 2 16,9-7 1-16,-9 7 0 0,0 0 1 0,6-7-2 0,-6 7 4 15,0 0 0-15,0 0-1 0,7-13-2 0,-7 13 0 16,0 0 2-16,0 0-2 0,0 0 1 16,0 0-3-16,3-4 0 0,-3 4 1 0,0 0-2 0,0 0 0 15,0 0 5-15,0 0-5 0,0 0 0 0,0 0 2 16,14 21 0-16,-14-21-2 0,3 12 0 0,0-3 3 16,-1-2-2-16,-2-7 4 0,3 19-1 0,-3-10 2 15,0 4-2-15,5 3 3 0,-5-7 4 0,0-9-1 16,0 28-4-16,0-18 4 0,0 5 0 0,0-2 1 15,0 1-2-15,0 2 2 0,0-2-1 0,0 1-9 16,0 0-4-16,0-2 3 0,0 3 2 0,-5-1 3 16,5-3-1-16,0 5 0 0,0-4 3 0,0 1-1 15,0-3-1-15,0-11 3 0,5 20 7 0,-5-9-7 16,0 0-2-16,0-11-2 0,3 18 2 0,-3-10 5 0,0-8-2 16,6 18-5-16,-6-10-1 0,3 0 3 15,0 2 2-15,-3-10-2 0,4 13 2 0,-1-3-1 16,-3-10 0-16,6 13 1 0,-6-6-1 0,0-7 1 15,5 12-4-15,-5-12-2 0,3 11 2 0,-3-11 1 0,3 8-3 16,-3-8 1-16,3 10 2 0,-3-10 0 16,0 0-3-16,0 0 0 0,3 10 2 0,-3-10 5 15,0 0-7-15,0 0 3 0,3 10-4 0,-3-10 5 0,0 0-1 16,0 0 2-16,0 0-1 0,0 0-3 0,0 0-5 16,0 0-6-16,0 0-15 0,0 0-19 0,0 0-28 15,0 0-43-15,0 0-41 0,0 0-56 0,0 0-57 16,0 0-191-16,16-26-497 0,-5 17 221 0</inkml:trace>
  <inkml:trace contextRef="#ctx0" brushRef="#br0" timeOffset="295829.4895">8586 10541 16 0,'0'0'164'0,"0"0"-14"0,0 0-8 0,0 0-12 15,0 0-12-15,0 0-8 0,0 0-1 0,0 0-6 16,0 0-3-16,0 0-3 0,0 0-2 0,0 0 0 16,0 0 0-16,0 0-2 0,39 8-3 0,-39-8 1 0,20-2 0 15,-5 1-2-15,5-2 0 0,-1 3-2 0,2-1-3 16,4-1-2-16,-5 2-1 0,2-4-7 0,-3 4-7 15,7 0-2-15,-7-3-5 0,-1 1-2 0,0 2-2 16,1-5-5-16,-2 1-4 0,4 0-4 0,-6 2 5 16,1 1-14-16,0-2 1 0,-5 2-5 0,1-1-4 15,1-2-2-15,-13 4 1 0,20-4-5 0,-10 3-1 16,-10 1-4-16,15-2 2 0,-15 2-5 0,10-3 2 16,-10 3-6-16,0 0 2 0,14-3-1 0,-14 3 3 15,0 0-5-15,0 0-3 0,0 0-2 0,12 0 4 16,-12 0-5-16,0 0 0 0,0 0-1 0,0 0-4 15,0 0-5-15,0 0-9 0,0 0-14 0,0 0-13 16,0 15-26-16,0-15-19 0,0 0-21 0,-15 12-17 16,15-12-22-16,-14 10-28 0,10-6-47 0,-5 4-149 15,-1-6-404-15,-2 6 179 0</inkml:trace>
  <inkml:trace contextRef="#ctx0" brushRef="#br0" timeOffset="296221.9082">8671 10757 3 0,'0'0'191'0,"13"13"-26"0,-13-13-2 15,20 0 1-15,-11 0-5 0,-9 0-6 0,25 0-3 0,-9 0-8 16,1-3 1-16,10 3-5 0,-2-2-11 0,-3 0-1 15,5-2-10-15,-2-2-6 0,-5 5-10 0,7-5-12 16,-8 2-4-16,-4 3-11 0,1-1 1 16,1-2-17-16,-4 3-2 0,1 0-7 0,-2-4-5 0,1 5-2 15,-13 0-5-15,16-3-4 0,-16 3-4 0,14 0-7 16,-14 0-5-16,12-2-17 0,-12 2-10 0,0 0-21 16,16 0-14-16,-16 0-28 0,0 0-25 0,14 0-33 15,-14 0-32-15,9-5-218 0,-9 5-412 0,13-7 182 16</inkml:trace>
  <inkml:trace contextRef="#ctx0" brushRef="#br0" timeOffset="299022.4942">9627 10474 142 0,'0'0'164'0,"0"0"-6"16,0-11-6-16,0 11-5 0,0 0-12 0,0 0-8 15,0 0-9-15,0 0-7 0,0 0-14 0,-3-13-10 16,3 13-2-16,0 0-11 0,0 0-10 0,0 0-6 15,0 0-5-15,0 0 1 0,0 0-3 0,0 0-8 0,0 0 4 16,0 0 2-16,19 24 1 0,-13-15 3 0,-1-1 2 16,-5-8-5-16,9 18-2 0,-6-9 0 15,4 3-1-15,-4-2-3 0,3 1-4 0,0-1-2 16,-2 0-1-16,2 2-6 0,-3 0-4 0,3-3 2 0,-1 4-1 16,-2-3-3-16,0 0 0 0,0-3-5 0,0 2 0 15,-3-9-2-15,4 15 0 0,1-10-1 0,-5-5-2 16,1 14-2-16,-1-14-1 0,3 10-1 15,-3-10 1-15,0 11-4 0,0-11 0 0,0 0 4 0,0 0-3 16,0 13-4-16,0-13 3 0,0 0-3 0,0 0 5 16,0 0-3-16,0 0 3 0,0 0-3 15,0 0 4-15,0 0-2 0,0 0 1 0,0 0-3 0,0 0-4 16,0 0 0-16,0 0 1 0,0 0 0 0,0 0-1 16,15-30 2-16,-13 19-2 0,6-1 1 0,0-1-2 15,1-4-1-15,1-3-1 0,-1 6 2 0,0-1 1 16,-1 4-2-16,2-5 0 0,-1 3-1 0,3 0 2 15,-5 2-1-15,2 1 5 0,-1 0-7 0,-1 3-2 16,-2-3 3-16,-1 5 2 0,2-2 0 0,-6 7-2 16,11-13 5-16,-8 9-4 0,-3 4 0 0,9-7 3 15,-9 7-1-15,7-6-1 0,-7 6-4 0,0 0 3 16,16-3-2-16,-16 3 1 0,0 0-2 0,0 0 2 16,15 6-1-16,-15-6 1 0,8 10-2 0,-5-6 9 15,-3-4-9-15,3 17 2 0,1-10-1 0,-1 1 3 0,0 2-3 16,0 0-2-16,0-2 3 0,0 2 0 15,3-1 0-15,-6-9 1 0,3 19 0 0,-1-8 1 16,1-3-3-16,-3-8 1 0,3 18 2 0,0-10 4 16,-3 0-5-16,0-8 5 0,6 13-5 0,-6-13-1 0,1 11 2 15,-1-11-1-15,2 11 0 0,-2-11 1 0,1 10-2 16,-1-10 3-16,3 7-2 0,-3-7 1 16,0 0-1-16,3 11 4 0,-3-11-3 0,0 0-2 15,0 0 3-15,9 7 0 0,-9-7 3 0,0 0-2 0,0 0 4 16,0 0-3-16,0 0 0 0,0 0 7 0,0 0-7 15,24-11-2-15,-24 11 0 0,9-12 2 16,-6 6-2-16,4-1 3 0,-7 7-5 0,12-21 3 0,-4 11-3 16,-1-3 2-16,2-3-1 0,-6 6-2 0,7-6 3 15,-4 3 2-15,3 0-6 0,2 0 2 0,-2-1-2 16,-2 0 1-16,-1 2 2 0,2 3-2 0,-2-2-1 16,-1 1 0-16,1 2 0 0,0 0 4 0,-6 8 0 15,5-12 2-15,-2 6 3 0,-3 6-1 0,7-8 0 16,-7 8 0-16,0 0-4 0,6-10 2 0,-6 10-5 15,0 0 0-15,0 0 1 0,9-5-2 0,-9 5-1 16,0 0 2-16,0 0 1 0,14 14-3 0,-14-14 2 16,4 15 0-16,-1-8-2 0,2 0 4 0,-1 4 1 15,-1-2 3-15,3 1 0 0,-1 1 1 0,-4-3-1 16,6 4 3-16,-2-3-3 0,1 4 2 0,-3-4 0 0,0 1-3 16,3-2 6-16,-6-8-3 0,7 15-3 0,-4-6 1 15,3-2 12-15,0 1-9 0,-3 0-4 16,5-1 7-16,-2-1-7 0,0 2 2 0,-2-3-6 15,-4-5 5-15,15 8-1 0,-8-3-1 0,4-2-1 0,-2 0 1 16,-9-3 0-16,24 1 1 0,-15 1-4 0,4-2 2 16,2-3 0-16,-2 0-2 0,4-1-4 15,-4-1 2-15,2 2-2 0,-1-5 1 0,-1 3 2 0,0-2-1 16,-7 3 0-16,6-3 2 0,-4 0 0 0,1 1-4 16,-2-1-1-16,2 3 13 0,-1-3-11 0,-8 7 1 15,8-8 3-15,-2 3-1 0,-6 5 2 0,8-8 2 16,-8 8 0-16,0 0-5 0,9-7 3 0,-9 7-2 15,0 0 0-15,0 0-3 0,0 0 0 0,0 0 2 16,0 0 0-16,13-3 3 0,-13 3-7 0,0 0 8 16,0 0-3-16,14 8 6 0,-14-8-9 0,9 8 4 15,-9-8-3-15,7 7 2 0,-1-2 1 0,-6-5 0 16,13 6-2-16,-7-2 2 0,3-2 1 0,2 3 0 16,-11-5 1-16,21 4 0 0,-9-3-1 0,3 1 2 15,-1-2 3-15,0 0-2 0,1 0-2 0,1 0 1 16,1-2-5-16,-2 1 2 0,-1-1 4 0,-2 0-4 15,2-3-1-15,1 3 2 0,-5-5 0 0,-1 3 2 16,2-2-4-16,-1-1 4 0,0 1 1 0,-4-2-3 16,0 1 0-16,2 0 10 0,-4-1-7 0,-4 8-3 0,8-13 3 15,-5 2-4-15,-3 11-1 0,6-13 2 16,-6 13-1-16,-6-17 4 0,6 17-6 0,-6-11 3 16,6 11-5-16,-9-11 1 0,1 6-2 0,8 5 1 15,-10-8 3-15,10 8 2 0,-19-7-5 0,7 6-1 0,12 1 1 16,-23-2-1-16,11 2-1 0,-3 0 2 15,-1 2-1-15,0-2 3 0,2 3-4 0,-1 2 6 16,-1 3-2-16,4-3-4 0,-3-1 11 0,2 2-9 16,-2 1-2-16,4 2 1 0,2-3 2 0,-1 1 0 0,1-1 1 15,3 1-5-15,6-7 7 0,-11 12-4 0,8-6 1 16,3-6-1-16,-5 14 0 0,5-14 5 0,-2 11-2 16,2-11-1-16,0 0 2 0,6 17-1 0,-6-17 0 15,12 7 0-15,-8-4 1 0,7 1-1 0,-1-4 1 16,-10 0 1-16,20 1-2 0,-4-1 1 0,-2-1 12 15,0 1-14-15,-14 0 1 0,27-5 4 0,-13-2-5 16,-2 1 2-16,3 3-2 0,1-4 2 0,-1 0 2 16,-3 0-3-16,1 0-2 0,2 0 4 0,-1-3-3 15,-1 2 0-15,2-3 1 0,-3 3-1 0,0-3-1 16,-3 3 2-16,-2 1 1 0,2 0-1 0,-1 2 0 16,-8 5 1-16,8-11-1 0,-8 11 0 0,11-7-2 15,-11 7-1-15,6-6 2 0,-6 6-5 0,0 0-2 16,0 0 1-16,10-5 0 0,-10 5 5 0,0 0-4 15,0 0 2-15,0 0-2 0,0 0 7 0,-1 29-4 16,1-29 2-16,-2 13 0 0,2-13-2 0,-3 16 9 16,3-16-8-16,0 17 0 0,-1-10 7 0,1-7-4 15,0 16-3-15,0-16-1 0,0 13 2 0,0-13-3 16,1 13 0-16,-1-13 4 0,3 11 2 0,-3-11-3 0,6 6 2 16,-6-6 1-16,11 5-5 0,-11-5 1 0,13 0-3 15,-13 0-3-15,0 0 2 0,23-4-3 16,-14 1-2-16,1-1 1 0,-1-2-3 0,-2 1 3 15,5-5-1-15,0 0-3 0,2 0 0 0,-4 2-1 0,3-3 2 16,-4 2-2-16,5-2 3 0,-5-2 1 0,0 2-2 16,3-2 2-16,0 4 5 0,-5 3-3 0,1-7 1 15,-1 8 0-15,2-2 4 0,-6-2 1 16,4 4 1-16,-7 5 2 0,6-10 9 0,-6 10-5 0,11-9 2 16,-11 9 0-16,0 0 0 0,9-2 0 0,-9 2-3 15,0 0 3-15,12-6 1 0,-12 6-6 0,0 0 7 16,15 3-4-16,-15-3 2 0,16 7 2 15,-9-1 1-15,1-1 7 0,1 0 7 0,4 3 2 0,4 0 3 16,-2-2-1-16,-2 1 4 0,2 1-1 0,1-2 2 16,7 6 2-16,-7-5 2 0,1 2-6 0,2-2 4 15,6 0-10-15,-4 3 6 0,-6-2 2 0,3-5-9 16,-3 4 0-16,3 1-3 0,-5-2 3 0,1-3 3 16,-1 3-14-16,0-1 1 0,-1-1 6 0,-3 2-12 15,2-5 5-15,-2 2-9 0,-9-3 10 0,15 7-7 16,-8-4 5-16,-7-3-3 0,15 7-14 0,-15-7-8 15,13 4-14-15,-13-4-10 0,9 1-19 0,-9-1-12 16,0 0-19-16,0 0-14 0,0 0-23 0,0 0-31 16,0 0-33-16,0 0-38 0,0 0-62 0,0 0-167 15,0 0-492-15,0 0 218 0</inkml:trace>
  <inkml:trace contextRef="#ctx0" brushRef="#br0" timeOffset="299024.4887">11879 10240 59 0,'-5'-11'233'15,"5"11"-18"-15,0 0-19 0,-4-9-20 0,4 9-14 16,0 0-10-16,0 0-11 0,0 0-10 0,-32 20-1 0,22-7-9 16,-3-2-4-16,1 1-8 0,-2 1-4 0,-2 5-4 15,-1-1 1-15,1-4-5 0,1 4-6 16,0-1-5-16,0 4-7 0,2-6-4 0,1-1-3 0,0 2-4 15,3-1-12-15,-3 1 1 0,0-2-7 0,3 0-10 16,-3-1 5-16,-1 0-6 0,7 2 0 0,-7-3 2 16,7-1-11-16,0-2-5 0,-3 2 12 0,1-2-16 15,1-2-3-15,1 1-2 0,-3 0-6 0,1-1-14 16,8-6-16-16,-10 9-22 0,4-3-19 0,6-6-17 16,-12 7-27-16,12-7-25 0,-9 4-22 0,9-4-67 15,0 0-204-15,0 0-456 0,0 0 202 0</inkml:trace>
  <inkml:trace contextRef="#ctx0" brushRef="#br0" timeOffset="299965.3032">12538 9869 87 0,'0'0'164'0,"0"0"-7"0,0 0-2 0,0 0-7 16,4-7-10-16,-4 7-10 0,0 0-4 0,0 0-7 16,0 0-24-16,0 0-5 0,0 0-8 0,0 0-6 15,0 0-6-15,-23-11-4 0,23 11-7 0,-18 5-3 16,18-5-4-16,-20 2-1 0,8-1-4 0,-4 2 2 16,2 1-8-16,3-3-1 0,-1 2-6 0,3 3 0 15,-3-2-4-15,12-4-2 0,-17 7 1 0,8-1-11 16,9-6 3-16,-13 11 0 0,6-8-5 0,1 2 3 15,-2 1-6-15,8-6 1 0,-7 11-2 0,7-11 1 16,-6 10-4-16,6-10 7 0,-3 14-6 0,3-14-2 16,0 9 0-16,0-9 1 0,4 13 3 0,-4-13-1 15,9 13-2-15,-6-8-4 0,3 1 9 0,-6-6 0 16,8 10-4-16,-1-6 5 0,2 2-3 0,-2-1 3 16,-7-5-5-16,17 6-1 0,-7-1 1 0,-1-2 3 15,-1 1-3-15,-8-4 3 0,13 8-1 0,-4-4 1 16,-9-4-3-16,9 8-1 0,-3-2 0 0,1-1-2 15,-7-5 1-15,9 10 0 0,-4-7-3 0,-5-3 5 16,6 7-4-16,-6-7 3 0,4 10-1 0,-4-10 1 0,3 7 1 16,-3-7-1-16,0 0 1 0,-3 18 7 15,3-18-5-15,-4 14 1 0,4-14 1 0,-8 15 3 16,4-7 1-16,-2 0 3 0,0-1 0 16,-3-2 3-16,9-5-2 0,-22 11-6 0,11-2 8 0,2-2-5 0,-1 1-3 15,1 1 3-15,-5-3-6 0,4-1 0 16,2 2 2-16,1-1-3 0,7-6-2 0,-13 8-1 0,13-8 4 15,-8 8-4-15,8-8-3 0,-10 6 2 0,10-6-1 16,-8 3-2-16,8-3-1 0,0 0-1 0,0 0 3 16,-9 6 3-16,9-6-4 0,0 0 3 15,0 0-1-15,0 0 0 0,0 0-1 0,0 0 1 0,0 0-2 16,21 12 0-16,-21-12-1 0,12 0 1 0,-12 0-3 16,0 0 4-16,18-1 0 0,-8 2-3 0,-10-1-1 15,18 0 2-15,-18 0 0 0,15 0 1 16,-15 0-8-16,15 0 6 0,-7 4 0 0,-8-4-2 0,13 2 1 15,-13-2-3-15,10 5 6 0,-10-5-5 0,9 6 3 16,-9-6-1-16,11 6-3 0,-8 1 1 0,-3-7 1 16,6 12-1-16,-6-2 2 0,0-10-2 0,1 18 4 15,2-1 1-15,-3-4 1 0,-3 2 2 0,2-1 4 16,1-1 0-16,-2 6 2 0,1-2 2 0,1 0-1 16,-3-3-1-16,3 4 2 0,-2 0 2 0,2-2 2 15,2 2 2-15,-4-4-6 0,4 1 1 0,1 1 3 16,-2-1 0-16,1 1-4 0,2-1 4 0,-1-4-4 15,2-2-1-15,-4 2-6 0,4-4 7 0,-5-7-1 16,6 17 1-16,-6-17-4 0,1 11-3 0,4-4-16 16,-5-7-22-16,0 0-30 0,1 9-27 0,-1-9-38 15,0 0-35-15,0 0-72 0,-10 11-215 0,10-11-483 0,0 0 214 16</inkml:trace>
  <inkml:trace contextRef="#ctx0" brushRef="#br0" timeOffset="302818.1229">13084 10006 53 0,'1'-11'163'0,"-1"11"-9"0,0 0-11 0,0 0-9 16,0 0-4-16,5-13-12 0,-5 13-3 0,0 0-10 15,0 0-7-15,3-7-5 0,-3 7-2 0,0 0-5 16,0 0-1-16,0 0-4 0,3-11-7 0,-3 11 0 16,0 0-4-16,0 0-5 0,0 0-4 0,6-9 9 15,-6 9-18-15,0 0-6 0,0 0-4 0,0 0-4 16,0 0-7-16,0 0-2 0,0 0-6 0,0 0-2 0,0 0-1 15,0 0-2-15,0 0-2 0,0 0 0 0,0 0-4 16,0 0 1-16,9 23-1 0,-9-23 0 16,1 10-2-16,-1-10-1 0,3 14-1 0,-3-14 0 15,0 15 0-15,0-15-1 0,0 17-1 0,-3-8 3 0,3-9-3 16,3 19 0-16,-1-9 1 0,-2-10 4 0,-2 25-3 16,2-15 0-16,2-2 1 0,-2-8 6 15,0 19-4-15,0-11-2 0,0-8 1 0,1 20-1 0,2-12-2 16,-3-8 2-16,2 18-2 0,-1-10 1 0,1 1-1 15,-2-9 0-15,4 15 2 0,-4-6-4 0,0-9 2 16,4 16 1-16,-2-10-5 0,-2-6 3 16,0 0-1-16,3 13 0 0,-3-13-3 0,0 0 1 0,4 12 0 15,-4-12 4-15,5 9-4 0,-5-9 1 0,3 7-1 16,-3-7 2-16,0 0-1 0,6 8 1 0,-6-8 5 16,0 0-3-16,9 6 1 0,-9-6-2 0,0 0 2 15,12 3 1-15,-12-3 0 0,7 4 4 0,-7-4-2 16,0 0 1-16,18 0 0 0,-18 0-1 0,15 0-3 15,-15 0-1-15,18-4 1 0,-6 3-2 0,-12 1 1 16,27-2 5-16,-17-2-7 0,7 2 4 0,-3 2-4 16,1-4-1-16,2 4-2 0,-2-1 4 0,3 1-4 15,-4 0 1-15,-2 0 1 0,3-3-2 0,0 0 0 16,2 2-1-16,-1-3 1 0,0 2 2 0,-5 2-3 16,1-4 1-16,0 3-1 0,-12 1-2 0,19-1 4 0,-8 1 0 15,-11 0-2-15,19-1 2 0,-9-3 3 16,-10 4-9-16,0 0-5 0,23 0-6 0,-23 0-10 15,13 0-13-15,-13 0-15 0,0 0-13 0,14 0-12 0,-14 0-13 16,0 0-23-16,0 0-37 0,13 0-22 0,-13 0-195 16,0 0-397-16,0 0 176 0</inkml:trace>
  <inkml:trace contextRef="#ctx0" brushRef="#br0" timeOffset="303215.2498">13422 10038 129 0,'0'0'127'16,"0"0"-1"-16,0 0-6 0,0 0-3 0,0 0-6 15,0 0-5-15,0 0-5 0,5 36 3 0,-5-36-6 16,1 16-1-16,-1-16 1 0,3 14-2 0,2-8-6 16,-4 5 1-16,2-2-2 0,-1 2-2 0,-2-11-8 15,4 18 4-15,-2-4-5 0,1-2-2 16,1 2-2-16,-2-4-7 0,1 0 3 0,-2 4-14 0,2-1-2 16,2-1-4-16,-4-1-2 0,4-3-6 0,-4 3 1 15,3 0-7-15,-4-11-3 0,3 18-3 0,2-8 0 16,-2 1-4-16,1-5-3 0,-4-6-1 0,5 18-3 15,-2-10-2-15,0 2-1 0,-3-10-1 0,4 11 4 16,-1-1-8-16,-3-10-4 0,2 13-8 0,2-6-22 16,-4-7-20-16,2 14-25 0,-2-14-25 0,3 10-27 15,-3-10-25-15,4 8-41 0,-4-8-186 0,0 0-403 0,14 8 178 16</inkml:trace>
  <inkml:trace contextRef="#ctx0" brushRef="#br0" timeOffset="303507.3677">14125 10240 64 0,'18'7'164'0,"-18"-7"-9"0,9 7-6 15,-5-1-8-15,-4-6-4 0,8 17-1 0,-7-10-11 0,-1 5-5 16,0 1 0-16,0 2-4 0,-4-1-8 0,-1-1-6 16,-1 2-11-16,-4 0-6 0,1 0-8 0,-8 6-6 15,4-3-4-15,-4 0-9 0,0-2-7 0,0 3 0 16,1-7-4-16,-1 6-12 0,-5 0-16 0,7-5-22 16,2-1-28-16,-4 5-35 0,2-7-36 0,5-2-41 15,2-1-181-15,-2-1-351 0,3 2 155 0</inkml:trace>
  <inkml:trace contextRef="#ctx0" brushRef="#br0" timeOffset="304718.2079">15121 9898 25 0,'0'0'186'16,"0"0"-16"-16,1-17-8 0,-1 17-13 0,3-11-16 0,-3 11-10 15,8-8-11-15,-2 2-13 0,-6 6-7 0,10-6-7 16,-1 2-11-16,0 1-4 0,-9 3-1 16,20-5-6-16,-7 3-5 0,-13 2 0 0,25 2 1 0,-10-2-1 15,5 1-3-15,1 2 0 0,-4-2-3 0,10 5 5 16,-1-5-3-16,-2 5-4 0,-1 0-2 0,3 1-3 15,-7-2-5-15,-1 2-1 0,1-1-5 0,-2 1-1 16,-4 0-5-16,-2 0 0 0,1 7-5 0,-5-7-1 16,4-1-5-16,-4-1 3 0,-1 4-5 0,-3-3 0 15,-3-6 1-15,6 14-1 0,-6-5 1 0,0-9-1 16,0 15 1-16,0-15-3 0,-8 16-1 0,5-8-1 16,-5-1 0-16,8-7-1 0,-15 17-2 0,6-10 2 15,-5-1-4-15,1 1 3 0,-4-2 1 0,2 1-1 16,1-4-1-16,-3 3-2 0,1 1-1 0,-1-1 0 15,2-3 1-15,1-1-1 0,0 3-2 16,-2-1 1-16,7 1-7 0,9-4-11 0,-21 6-11 0,10-2-17 16,11-4-15-16,-13 2-24 0,13-2-14 0,-10 5-24 15,10-5-19-15,0 0-43 0,0 0-161 0,0 0-370 16,0 0 164-16</inkml:trace>
  <inkml:trace contextRef="#ctx0" brushRef="#br0" timeOffset="304275.9926">15187 9867 197 0,'0'0'188'0,"0"0"-10"0,0 0-5 16,0 0-16-16,0 0-14 0,0 0-14 0,0 0-16 15,0 0-11-15,0 0-3 0,0 0-8 0,0 0-4 16,0 0 4-16,19 20-5 0,-16-10 2 0,1-2-6 16,-2 2-5-16,4 4 2 0,0 3 5 15,-5-5-9-15,4 3-1 0,1 0-2 0,-3 1-3 16,1-1-4-16,-2 3-1 0,1-5-8 0,-2 5-3 0,1-1-1 15,-1-2-7-15,-1 1 0 0,3-2-3 0,-3 2 0 16,0-3-8-16,0 5-2 0,0-1 1 0,0-2-7 16,0 1-1-16,0-5 0 0,-3 4-3 0,2-5 0 15,2 6-4-15,-2-4 1 0,-1 1-2 0,4-2 2 16,-2-11-7-16,-3 21 2 0,3-11-10 0,0-10-12 16,-3 13-19-16,3-13-15 0,-3 13-17 0,3-13-25 15,-6 13-21-15,6-13-21 0,-6 10-26 0,6-10-25 16,0 0-60-16,0 0-148 0,0 0-415 0,0 0 184 15</inkml:trace>
  <inkml:trace contextRef="#ctx0" brushRef="#br0" timeOffset="305091.3945">16025 9825 34 0,'0'0'181'0,"0"0"-8"0,0 0-16 0,0 0-4 0,-23 3-4 16,23-3-10-16,-13 14-8 0,4-5-6 0,-1 2-1 15,1 1-6-15,-3 1-4 0,4 0 2 0,-2 0-7 16,1 5-6-16,3 0-2 0,0-2-6 0,-2 0-4 16,3 2-2-16,3 0-3 0,2-1 1 0,2 4-3 15,-2-3-6-15,4-1-2 0,-1 1 1 0,4-1-5 16,2-1 2-16,0-1-9 0,-1-1-3 0,-1 1-9 15,1-1-5-15,1-1-5 0,0 2-2 0,-2-2-6 16,1-2-2-16,0 2-2 0,-3-6-5 0,-1 0-18 16,2 0-28-16,-6-7-30 0,8 14-37 0,-7-7-40 15,-1-7-58-15,6 9-75 0,-6-9-182 0,0 0-480 16,0 0 213-16</inkml:trace>
  <inkml:trace contextRef="#ctx0" brushRef="#br0" timeOffset="306525.6736">16286 9957 186 0,'0'0'189'16,"0"0"-12"-16,0 0-15 0,0 0-10 0,0 0-13 16,0 0-9-16,0 0-10 0,0 0-8 0,0 0-10 15,0 0-8-15,-11-14-8 0,11 14-7 0,0 0-8 16,0 0-8-16,0 0-2 0,0 0-5 0,0 0-9 15,18-21-4-15,-10 17-4 0,-8 4-4 0,13-7 0 16,-5 1-6-16,-8 6-2 0,13-8-1 0,-3 4-4 16,-1 2-3-16,2-2-3 0,-1-2 1 0,7 2-5 15,-8 1 3-15,3 2-6 0,-12 1 3 0,22-6-1 16,-12 5-1-16,-10 1 1 0,21-4 2 0,-12 1-3 16,-9 3-1-16,18-1 0 0,-18 1 1 0,18 1-2 0,-18-1-1 15,15 0-1-15,-15 0 0 0,9 7-2 0,-9-7 0 16,7 4 7-16,-7-4-9 0,6 10 0 0,-6-10 2 15,3 12-1-15,-3-12 3 0,-3 12-1 16,3-12-4-16,-7 14 1 0,1-3-1 0,3-4 3 16,-5 6 0-16,-2 0 0 0,1 0 1 0,-3-3 1 0,-1 4-1 15,1-1 3-15,0-1-2 0,-2 1 2 16,1-2-2-16,3 2 3 0,-4-5-4 0,1 2 5 0,-1 3-5 16,1-2 2-16,-4-4 0 0,4 6 3 0,0-5 0 15,-1 0 0-15,1 0 0 0,1 1-1 0,1-3-1 16,2-3 1-16,2 4-3 0,7-7 5 0,-13 5-3 15,13-5 2-15,-9 4 2 0,9-4 4 0,0 0 3 16,-8 7 5-16,8-7 1 0,0 0 5 0,0 0 1 16,0 0 0-16,0 0-3 0,0 0-2 0,0 0-5 15,0 0-4-15,0 0-1 0,0 0 2 0,0 0-6 16,0 0-4-16,0 0 2 0,0 0-3 0,20-31-1 16,-13 26 0-16,2 2-1 0,-2-1 0 0,-7 4 0 15,18-6-1-15,-6 5 1 0,-3-2 0 0,-9 3-3 16,21-1 0-16,-9 2-2 0,-12-1-2 0,21-4 1 0,-9 7 0 15,3-3 1-15,-2 5-1 0,4-3 6 16,-9-1-5-16,6-1 0 0,-2 3-1 0,1-1 3 16,-4 0 0-16,3 1-3 0,-12-3 4 0,18 4-3 0,-11-3-2 15,-7-1 1-15,15 5 4 0,-15-5-3 0,15 1 1 16,-15-1 0-16,11 4 0 0,-11-4-9 16,12 3-11-16,-12-3-15 0,9 3-20 0,-9-3-17 15,0 0-26-15,0 0-18 0,0 0-20 0,10 5-18 0,-10-5-43 16,0 0-181-16,0 0-408 0,0 0 181 0</inkml:trace>
  <inkml:trace contextRef="#ctx0" brushRef="#br0" timeOffset="306900.272">16784 9616 154 0,'7'10'143'0,"-1"-3"-5"0,2 6-10 16,1 0-4-16,1 3-3 0,2 4-4 0,3-2-3 15,-2 3-2-15,-1-3-3 0,2 6-5 0,-1-4-1 16,-2 3-13-16,-2-3-3 0,-5 3-5 0,1-5-4 16,-1 3-13-16,-4 4 5 0,-3-8-3 0,2 5-8 15,-4-2-6-15,2-6-1 0,-3 4-5 0,0 3-3 16,-3-4-5-16,2 0-2 0,-2-4-3 0,1 2-5 16,1 1-8-16,-1-2 6 0,2 1-3 0,-1-3-10 15,0 3-22-15,1-3-25 0,0 2-28 0,0-3-42 16,6-4-40-16,0-7-214 0,0 19-386 0,4-11 171 15</inkml:trace>
  <inkml:trace contextRef="#ctx0" brushRef="#br0" timeOffset="307628.83">17304 9949 70 0,'0'0'181'0,"17"1"-16"0,-17-1-7 0,0 0-11 0,13-1-5 16,-13 1-6-16,15-2-5 0,-15 2-10 0,21-1-5 16,-9 2-3-16,0-2-5 0,3 1-7 0,-2 1-5 15,5-1-8-15,-1 0-2 0,0-1-7 16,3-2-6-16,1 0-5 0,-2 2-4 0,-3 0-10 0,4-1-3 15,-4 2-2-15,-1-1-8 0,-1-1 1 16,-14 2-6-16,19-2-6 0,-19 2 3 0,15-2-6 0,-15 2-3 16,12-3-5-16,-12 3-6 0,0 0-17 0,9-2-13 15,-9 2-27-15,0 0-31 0,0 0-21 0,0 0-31 16,0 0-30-16,0 0-57 0,0 0-108 0,0 0-348 16,-18-19 155-16</inkml:trace>
  <inkml:trace contextRef="#ctx0" brushRef="#br0" timeOffset="307765.4643">17454 9744 67 0,'-6'8'171'15,"6"-8"-4"-15,-5 13-5 0,5-13-5 0,-3 18-9 0,3-8 0 16,-3 4-3-16,6-1-3 0,-3 1-8 0,2 2-4 15,2-3-8-15,-1 5-7 0,2-2-5 16,-4-1-5-16,5 2-6 0,-3-7-7 0,3 5-7 16,-2 0-9-16,2 1-7 0,0-5-6 0,-3 5-5 0,5-4 1 15,-4 1-11-15,2-2-6 0,-4 0-1 0,2-2-3 16,2 2-2-16,-3-4-8 0,-1 3-11 0,4-3-16 16,-6-7-21-16,4 13-28 0,-2-6-25 0,-2-7-28 15,6 12-31-15,-6-12-52 0,7 6-203 0,-7-6-418 16,10 1 186-16</inkml:trace>
  <inkml:trace contextRef="#ctx0" brushRef="#br0" timeOffset="308286.9522">17898 9825 154 0,'0'0'178'0,"0"0"-9"0,0 0-12 15,0 0-13-15,21 20-4 0,-18-14-5 0,0 2-8 16,-2 3-5-16,4 0-1 0,-2-1-8 0,1 3-4 16,-2 1-5-16,2-1-5 0,-2 2-3 0,2-4-5 15,-1-1-7-15,-1 1-3 0,4 0-6 0,-2 0-1 16,-1 0-3-16,2 1-3 0,-1-4 1 0,-1 2-8 15,1-3-3-15,2-1-3 0,-6-6-3 0,9 14-4 16,-7-9-3-16,-2-5-5 0,6 11-1 0,-6-11-6 0,6 8-2 16,-6-8 0-16,0 0-3 0,4 7 4 15,-4-7 1-15,0 0-2 0,0 0 0 0,0 0-5 16,0 0-6-16,0 0 3 0,21-14-4 0,-21 14 1 16,8-12-2-16,-4 5-3 0,-1-1-2 0,2-2 1 0,-2-1 2 15,1-3-8-15,-1 0-2 0,0-2-5 0,3 1 3 16,0 1-4-16,-2-1 0 0,2 1 0 0,0 1 0 15,0-4-1-15,0 4-2 0,0 1 1 0,0-1 2 16,3 2-3-16,2 1 1 0,-3 2 1 0,4 1 0 16,3-4 3-16,3 3-3 0,-3-1-3 0,8-1 2 15,-4 3-1-15,5-1 4 0,-8 3 5 16,4-2-6-16,3 2-5 0,-6 1 3 0,1-2 2 0,0-1-2 16,-3 2-1-16,-2 0 1 0,2 2 1 0,-3-4-12 15,-3 4-21-15,1 1-17 0,-10 2-32 0,12-6-30 16,-12 6-44-16,11-7-42 0,-11 7-54 0,3-9-164 15,-3 9-452-15,0 0 200 0</inkml:trace>
  <inkml:trace contextRef="#ctx0" brushRef="#br0" timeOffset="309428.0692">19146 9498 59 0,'0'0'170'0,"-4"-9"-5"0,4 9-10 0,0 0-8 16,0 0-10-16,0 0-13 0,-9-10-9 0,9 10-12 15,0 0-8-15,0 0-10 0,-20 2-4 16,20-2-4-16,-14 1-7 0,14-1-2 0,-18 14-7 0,9-10-2 16,-3 6 0-16,0 3 1 0,0-2-2 0,1 4-2 15,1-1-2-15,1 3-2 0,-3 4-5 0,3 0-2 16,3-4-1-16,-1 3-1 0,2-1-2 0,1 5-2 15,1-2 1-15,-2-2 0 0,4 2-3 0,1 1-1 16,0-4 0-16,1-2-1 0,-1 1 13 0,5-2-11 16,-4 1 0-16,4 0-4 0,-4 1 3 0,4-3-4 15,-2-2 0-15,1 5-5 0,-1-4 1 0,3-3-3 16,-1 2 0-16,1-2-1 0,-2-4-3 0,5 7-2 16,-2-6 0-16,2 1 0 0,3 2-1 0,0 0-2 15,2-3-1-15,1 3 0 0,0-3-1 0,-2 2-2 16,3-3-8-16,-1-1-20 0,-1-1-20 0,-4 1-24 0,-1-3-27 15,0 1-25-15,-9-4-40 0,12 5-31 16,-12-5-235-16,0 0-451 0,0 0 200 0</inkml:trace>
  <inkml:trace contextRef="#ctx0" brushRef="#br0" timeOffset="310615.9791">19506 9804 118 0,'0'0'204'0,"0"0"-10"0,0 0-15 0,0 0-12 0,0 0-13 16,4-16-11-16,-4 16-15 0,0 0-8 0,0 0-7 16,0 0-13-16,0 0-9 0,6-22-5 0,-6 22-8 15,5-8-8-15,-5 8-6 0,6-10-8 16,-6 10-6-16,7-11-3 0,-1 8-7 0,3-5-1 0,-2 2-7 16,2 1-2-16,-1-1-4 0,2 2-3 0,-1-4-1 15,3 3-2-15,-3 1-5 0,0-2 2 0,0 1-2 16,3-2-2-16,-12 7-3 0,16-6-1 0,-5 1 1 15,1 4-2-15,-3-4 2 0,-9 5-3 0,20-2 4 16,-12-2-4-16,-8 4 1 0,16-5-3 0,-16 5 1 16,11-2 0-16,-11 2-1 0,13 0-5 0,-13 0 3 15,14 3-3-15,-14-3 0 0,10 10 0 0,-10-10 2 16,3 11-1-16,0-4 1 0,-3-7-4 0,3 17 2 16,-4-8 0-16,2 2 4 0,-1-11 1 0,-3 18-1 15,0-3 2-15,0-1-1 0,-3-3-1 0,5 2 4 16,-7 1-2-16,4-6 2 0,-5 5 0 0,0 1 3 15,1 1-1-15,-1-2-2 0,-1-2 1 0,0 4 4 16,-1-3-2-16,-2 1-3 0,1-2 3 0,1 0 2 0,-1-2-5 16,0 2 1-16,-1-3 8 0,0 2-6 0,-2 0-3 15,3-5 4-15,-2 1-1 0,2-1-3 16,-1 2 4-16,0-1-2 0,4-1-2 0,-5-3 3 16,4 2-2-16,1-1 2 0,9-3-5 0,-18 4-2 0,10 0 1 15,8-4 0-15,-13 2 0 0,13-2 0 16,0 0 1-16,-13 4-4 0,13-4 2 0,0 0 0 0,0 0 4 15,0 0 4-15,-12 1-3 0,12-1-1 0,0 0 0 16,0 0 7-16,0 0-6 0,0 0 1 16,0 0-3-16,0 0 2 0,0 0-6 0,0 0 2 0,0 0-2 15,0 0 0-15,0 0 1 0,0 0-3 0,43-1-1 16,-43 1 2-16,21 0 1 0,-9-3 4 0,3 6-2 16,0-3 0-16,2 0 3 0,3 0 1 0,-5-3 2 15,4 3 6-15,-1 0-1 0,-2 3 4 0,2-3-1 16,-3-3-2-16,0 2 4 0,3 1-3 0,-5-2-1 15,2 2 1-15,-15 0-2 0,20 0-2 0,-20 0-2 16,16 0-2-16,-16 0 0 0,11 0 2 0,-11 0-4 16,0 0-2-16,13 2-4 0,-13-2-6 0,0 0-13 0,0 0-15 15,0 0-9-15,0 0-23 0,12 0-23 16,-12 0-24-16,0 0-23 0,0 0-33 0,0 0-35 16,0 0-209-16,0 0-444 0,0 0 196 0</inkml:trace>
  <inkml:trace contextRef="#ctx0" brushRef="#br0" timeOffset="311127.2383">20153 9904 191 0,'0'0'251'0,"0"0"-14"16,0 0-19-16,0 0-20 0,0 0-18 0,3-13-12 15,-3 13-14-15,10-4-11 0,-10 4-13 0,14-3-7 16,-14 3-5-16,19-3-19 0,-10-1-7 0,6 3-6 16,-2-2-3-16,4-1-6 0,-1 4-4 0,2-2-5 15,2 2-4-15,-6-1-1 0,4-2-9 0,-1 3-6 16,1-4-1-16,-6 3-2 0,3 1-6 0,-4-2 5 15,-11 2-12-15,20 0-2 0,-11-4-4 0,-9 4-1 16,15-2-4-16,-15 2-1 0,10-1-4 0,-10 1-4 16,0 0-10-16,14-3-15 0,-14 3-17 0,0 0-14 15,0 0-18-15,0 0-20 0,0 0-17 0,0 0-22 16,0 0-28-16,0 0-22 0,0 0-53 0,0 0-157 16,0 0-412-16,-39-1 183 0</inkml:trace>
  <inkml:trace contextRef="#ctx0" brushRef="#br0" timeOffset="311815.8671">20720 9677 140 0,'1'-11'208'0,"-1"11"-15"0,0 0-12 0,5-13-9 16,-5 13-13-16,6-10-6 0,-6 10-16 0,3-10-10 15,-3 10-10-15,9-11-9 0,-6 5-10 0,2-1-7 16,-5 7-10-16,12-13-7 0,-4 8-7 0,-1-2-8 16,1-1-5-16,2 3-4 0,4-4-6 0,-2 2-3 15,1-1-2-15,-3 1-8 0,7 1 0 0,-10 3-8 16,2-1 0-16,5 1-2 0,-4 0-1 0,1 0-6 16,0-1 2-16,-11 4-1 0,20-1-1 0,-20 1-7 15,13-3 2-15,-13 3 1 0,14 3-3 0,-14-3-3 16,12-5 1-16,-12 5 1 0,0 0-2 0,12 8-1 15,-12-8 1-15,3 8 0 0,-3-8-3 0,-2 15 0 16,2-15 4-16,-1 16-5 0,1-16 3 0,-11 19 0 16,4-6 3-16,1 2-3 0,-2-2 2 0,1 1 0 15,-1 0-1-15,1 2 3 0,-2-1-6 0,-2-1 5 16,1-1 2-16,1 2-4 0,-3 1 2 0,5-4 1 16,-4 1-3-16,2-2-1 0,-1-1 3 0,1 5-1 15,1-4 3-15,3-1-6 0,-3-4 4 0,-2 2-2 16,7 2-1-16,-5-3 3 0,2 0-1 0,6-7-2 15,-12 14 1-15,6-10-2 0,6-4 2 0,-7 11 1 16,7-11-2-16,-6 6 0 0,6-6 0 0,0 0 0 0,-6 10-2 16,6-10 1-16,0 0 5 0,0 0-3 0,-3 8 9 15,3-8 0-15,0 0 12 0,0 0-8 16,0 0 2-16,0 0-5 0,0 0-1 0,0 0-2 16,0 0-1-16,30-7-1 0,-30 7-1 0,18-4 0 0,-6 3-1 15,-12 1-2-15,22-6 1 0,-7 6 9 0,1-6-11 16,-7 6 0-16,-9 0-4 0,21-1-1 0,-3-2 3 15,-6 3 2-15,-12 0-4 0,19 0 6 0,-8 0-6 16,-11 0 2-16,22 3-5 0,-7-3 3 0,-3 1-1 16,-3 0 0-16,-9-1 0 0,21 0 4 0,-14 5 2 15,-7-5-4-15,17 0 2 0,-17 0-1 0,15 0 4 16,-15 0 0-16,15 0 2 0,-15 0-2 0,11 4 1 16,-11-4 0-16,14 0-2 0,-14 0 4 0,0 0-1 15,0 0-3-15,16-4 1 0,-16 4-3 0,0 0 5 16,0 0-6-16,14-3-2 0,-14 3-12 15,0 0-13-15,0 0-18 0,0 0-25 0,0 0-22 0,0 0-27 16,0 0-31-16,0 0-23 0,0 0-69 0,0 0-132 16,0 0-402-16,-29-21 177 0</inkml:trace>
  <inkml:trace contextRef="#ctx0" brushRef="#br0" timeOffset="312411.2589">21221 9276 30 0,'0'0'185'0,"0"0"-16"16,0 0-7-16,0 0-19 0,0 0-13 16,0 0-17-16,0 0-4 0,0 0-7 0,0 0-15 0,0 0 10 15,0 0-18-15,0 0-3 0,24 22 2 0,-15-15-10 16,-5-1-1-16,6 7-3 0,-1-1-3 0,-1-2 0 16,2 4-8-16,-2-3 4 0,1 6 1 15,1-1 0-15,-1-1-4 0,2 7-3 16,-4-7-1-16,0 1-2 0,1 4-3 0,-1 1-1 0,-1-5 0 0,3 7-7 15,-6 1 3-15,2-3-2 0,-4-2 0 0,4-2-5 16,-4 1 0-16,-1-1-4 0,3 5 5 0,-3 1-6 16,3-4 0-16,-3-4-3 0,0 4 1 0,0-2-3 15,-3 0 0-15,6-3 0 0,-3 0-1 0,0 3-6 16,-3-4 2-16,6 2-2 0,-6-4 0 0,2 5-2 16,-1-4 4-16,2-12-5 0,-6 19-4 0,2-12-2 15,-1 4-12-15,-4-5-25 0,-1 1-23 0,-1 0-30 16,-2 1-36-16,1-3-27 0,2-1-33 0,-2 2-228 15,1-3-438-15,11-3 193 0</inkml:trace>
  <inkml:trace contextRef="#ctx0" brushRef="#br0" timeOffset="313745.9073">21649 9262 152 0,'0'0'188'0,"0"0"-13"0,-2-13-9 16,2 13-8-16,0 0-6 0,0 0-12 0,0 0-8 16,0 0-15-16,0 0-8 0,0 0-8 0,14-11-11 0,-14 11-6 15,0 0-11-15,15-4-4 0,-15 4-11 0,16 4 2 16,-16-4-5-16,16 5-6 0,-16-5 2 0,18 0-7 15,-10 2-4-15,1 2-4 0,1-2-2 16,-10-2-5-16,15 4-3 0,-9 0-4 0,-6-4 3 16,13 5-5-16,-13-5-2 0,11 10-2 0,-11-10-2 0,7 8-2 15,-5-1 1-15,-2-7 2 0,4 11-2 16,-4-11-1-16,-3 13-1 0,3-13 2 0,-6 15-4 0,3-10 1 16,3-5 2-16,-7 14-1 0,1-6-2 0,2 0 1 15,-2 0-1-15,6-8-2 0,-11 13-1 0,5-5 3 16,0-1 0-16,2 3-2 0,1-2 1 0,-3-1 1 15,6-7-4-15,-8 13 1 0,4-3 4 0,4-10-4 16,-3 14 4-16,0-7-7 0,3-7 6 0,-2 14 2 16,2-14 0-16,5 15-1 0,-4-7 6 0,-1-8-1 15,8 15 5-15,-4-8-2 0,-4-7 3 0,11 12-1 16,-4-7 3-16,2 1 0 0,-1-2 7 0,-1 2-4 16,2 0 2-16,1-1-2 0,-1-2 1 0,2 1 2 15,-11-4 1-15,15 3 0 0,-8 0-1 0,-7-3-3 16,14 3 3-16,-4 1-7 0,-10-4 12 0,13 0-12 15,-13 0-1-15,12 5-3 0,-12-5 0 0,8 2-3 0,-8-2 0 16,0 0-1-16,13 4 0 0,-13-4-5 16,0 0-1-16,0 0 2 0,8 6-2 0,-8-6-3 15,0 0-2-15,0 0 1 0,0 0-4 0,0 0 5 16,0 0 0-16,0 0-4 0,0 0 0 0,0 0 5 16,0 0-3-16,0 0-1 0,0 0 0 0,0 0-1 15,-20 18 11-15,20-18-13 0,-12 2 2 0,12-2 0 16,-13 5 1-16,6-2-3 0,7-3 4 0,-15 10-3 0,7-5 0 15,-1 1 2-15,9-6-3 0,-13 7-2 0,7-1 5 16,-2-1-2-16,8-5-2 0,-10 9 0 0,5-4 2 16,5-5-1-16,-7 10 1 0,7-10 3 0,-7 10-3 15,2 0-1-15,5-10 0 0,-3 12-1 0,3-12 4 16,-3 13-3-16,3-13 2 0,0 17 0 0,3-10-2 16,0 2 0-16,2 2 4 0,-2 1-5 0,2 0 4 15,3 1-1-15,-1-2 2 0,2 2-5 0,-1 0 5 16,-1-1-4-16,2 1-1 0,0 0 2 0,0-1 2 15,-1 2-1-15,-1-1 13 0,0 1-14 0,2-2 2 16,-3 3 2-16,-1-2 1 0,1 0-2 0,-2 0-3 16,-1 2-1-16,-3-6 3 0,3 6-6 0,-3-1 6 15,-4-1 4-15,2 1-3 0,1 1-14 0,-5-1-16 16,-5-1-24-16,2 2-34 0,-2 1-38 0,-4 1-44 16,3-3-49-16,-3 5-269 0,1-6-524 0,5-2 232 15</inkml:trace>
  <inkml:trace contextRef="#ctx0" brushRef="#br0" timeOffset="318153.9157">22453 9549 170 0,'6'-7'168'0,"-6"7"-14"0,0 0-9 16,9-10-8-16,-9 10-13 0,4-4-8 0,-4 4-10 15,0 0-5-15,10-7-8 0,-10 7-7 0,9-3-7 16,-9 3-7-16,0 0-3 0,12-5-8 0,-12 5 0 15,9-5-2-15,-9 5-6 0,12-5-1 0,-12 5-5 16,0 0-1-16,18 0-4 0,-18 0 0 0,14 0-2 16,-14 0-4-16,16-5 1 0,-6 5-5 0,-10 0 1 15,21 2-6-15,-9-4 2 0,0 4 0 0,3-2-1 16,-2 0 0-16,5 3 0 0,-3-3-2 0,2-3 1 16,-1 3-2-16,3 0 1 0,-2 0-3 0,1-2 2 15,0 1-2-15,-3 0 4 0,4-3-1 0,-4 4-6 16,0 0 5-16,3-2-4 0,-3 1-1 0,-3 1 0 15,1-4-2-15,-1 0 3 0,-12 4 0 0,21-3 1 16,-21 3 2-16,18-2-3 0,-12-2-1 0,-6 4-2 16,13-4 3-16,-13 4-4 0,0 0-1 0,15-2-2 15,-15 2-1-15,0 0-2 0,9-1 3 0,-9 1-7 16,0 0-2-16,0 0 2 0,0 0-6 0,0 0-7 16,0 0-8-16,0 0-9 0,0 0-9 0,0 0-14 0,0 0-22 15,0 0-19-15,0 0-18 0,0 0-21 0,-33 20-15 16,24-15-25-16,-1-2-208 0,-5 2-405 0,1 0 180 15</inkml:trace>
  <inkml:trace contextRef="#ctx0" brushRef="#br0" timeOffset="318531.0925">22572 9720 29 0,'0'0'175'0,"22"0"-4"0,-7-1-14 16,3-2-5-16,0 3-10 0,4 0-5 0,5 0-5 15,2-1-6-15,-3 2-10 0,4-1-8 0,-1 3-5 16,0-3-4-16,0-3-7 0,-2 3-7 0,1 0 3 15,0 0-4-15,-2 3-6 0,-1-6-7 0,-6 3-1 16,-2 0-5-16,2 0-6 0,-2-1-3 0,-3-1-2 16,1 2-10-16,-3-1-5 0,-12 1-1 0,21 0-5 15,-21 0-4-15,14-3 1 0,-14 3-8 0,12 3-1 16,-12-3-4-16,0 0 0 0,13 0-3 0,-13 0 1 16,7 3-7-16,-7-3-8 0,8 5-11 0,-8-5-18 15,0 0-16-15,6 6-22 0,-6-6-17 0,0 0-32 16,6 8-32-16,-6-8-19 0,0 0-185 0,0 0-381 15,4 8 169-15</inkml:trace>
  <inkml:trace contextRef="#ctx0" brushRef="#br0" timeOffset="319443.3576">23923 9064 115 0,'0'0'141'0,"0"0"-1"0,-6-8-16 15,6 8-9-15,0 0-7 0,0 0-5 0,0 0-6 16,-19 16-6-16,16-7-4 0,-3-2-7 0,6-7-2 16,-12 15-3-16,6-2 1 0,-2-1-6 0,3 0-2 15,-1 2-5-15,0-3-2 0,1 3 1 0,-4 4-5 16,5-1-2-16,-2-3-6 0,0 2 6 0,0 2 0 16,-2 0-3-16,2 2-1 0,-1-5 0 0,1 2-3 15,1 1 3-15,0 2-5 0,2-2-2 0,-3-2-2 16,4 0-1-16,-1 0-6 0,2-1-3 0,-1 0 1 15,1 0-2-15,1 1-1 0,0-3 1 0,1 5-6 16,-1-4 4-16,3-1-4 0,2 3-2 0,-1-3 2 16,-1 0-4-16,2 1 0 0,0-3-1 0,-2 0 3 0,5-4-1 15,-2 3-6-15,1-2 2 0,2-2-1 16,-1 1 3-16,1-1-4 0,1 2 1 0,-1-1 2 0,4 0-1 16,-1 0 0-16,-3-1 0 0,3-2-1 0,2 1 1 15,-2-2 0-15,0-1-3 0,-2 2 2 0,2-4-2 16,3 1-1-16,-2-1 6 0,-13 0-5 15,23-1-3-15,-13-3 2 0,2 2-3 0,0-1-2 0,-3 1 2 16,3-2 1-16,-3-2-3 0,1 2 0 0,-1 0 3 16,2-7-3-16,-4 3 1 0,2 3-6 0,0-2 8 15,-2-3-4-15,-4 3 3 0,3-3-4 0,0 3-3 16,-1-1 3-16,-5 8-3 0,7-17 1 0,-4 10 0 16,2-1-3-16,-5 8 3 0,1-12-2 0,-1 12-5 15,2-14 5-15,-2 14 0 0,0-14-3 0,0 14 3 16,0 0-1-16,-3-17 0 0,3 17-5 0,-5-11 6 15,5 11-2-15,-7-10-3 0,1 2 3 0,6 8-6 16,-14-7 5-16,5 1-6 0,-2 2 8 0,-3 0-3 16,1 0 0-16,1 1-2 0,-3 0 2 0,0 2-3 15,-3-1 1-15,3 0 1 0,-1 2 1 0,-1-2-2 16,1 4 2-16,2-2-1 0,0 0 2 0,0 4-3 16,1-3-1-16,1 2 2 0,3 1 2 0,9-4-2 15,-20 7-1-15,12-3 1 0,-3-1 3 0,2 2 1 16,-1 0-3-16,2 1-7 0,8-6-13 0,-13 12-14 15,5-9-22-15,2 5-10 0,6-8-20 0,-10 11-18 16,7-1-25-16,3-10-19 0,-5 11-22 0,5-11-49 16,0 0-166-16,8 20-418 0,-2-15 185 0</inkml:trace>
  <inkml:trace contextRef="#ctx0" brushRef="#br0" timeOffset="319866.0058">24612 9627 92 0,'0'0'228'0,"0"0"-22"0,0 0-20 0,14-1-25 16,-14 1-13-16,0 0-12 0,0 0-6 0,0 0-9 15,0 0 2-15,-6 27-4 0,6-27-8 0,-5 17-8 16,2-5-4-16,0 3-10 0,0 3-4 0,-1-2-7 16,1 0-5-16,1 0-9 0,-4 4-4 0,0 1-4 15,-4 3-4-15,1 0-5 0,-4-2-1 0,-2 2-9 16,-8 7-29-16,-10-2-43 0,-1 2-55 0,1-3-67 16,-7-1-239-16,0 2-429 0,0-2 189 0</inkml:trace>
  <inkml:trace contextRef="#ctx0" brushRef="#br0" timeOffset="322076.884">25435 9262 164 0,'0'0'164'0,"-6"-13"-15"0,6 13-5 0,0 0-7 16,0 0-3-16,0 0-14 0,-3-11-2 0,3 11-15 0,0 0-5 15,0 0-11-15,-10-10-8 0,10 10-5 0,-12-4-2 16,12 4-8-16,-13-4-3 0,2 2-5 0,11 2-3 16,-22-5-5-16,8 1-5 0,0 2 0 0,-6 2-3 15,4-4 0-15,-2 4-4 0,-2 0-3 0,1-1 2 16,0 1-5-16,-1 1-3 0,4 3 1 0,-4-4-4 16,1 3 0-16,1 1-1 0,5 0-5 0,-2-1 0 15,1 1-1-15,4 2-5 0,0-3 0 0,10-3-2 16,-18 9 2-16,10-3-3 0,2-3-2 0,6-3 4 15,-7 12-6-15,1-3 1 0,6-9-2 0,-3 11 0 16,3-11-1-16,-3 14 1 0,3-14 2 0,0 13-1 16,0-13 3-16,9 13-2 0,-6-8-1 0,-3-5 1 15,9 15-2-15,0-7 1 0,-2-3 3 0,4 1-2 16,-5-1-1-16,4 2 4 0,6 0 0 0,-4 0 0 0,6-1 1 16,-3 3 5-16,3-4-4 0,-2-1 2 15,2 2-1-15,2-1 1 0,-4 1 0 0,4 0-1 16,-4-1 4-16,0 2 0 0,2 0-2 0,-3-1-5 15,2-1-1-15,-1-3 2 0,-1 4-2 0,1-1 3 0,-2 1-6 16,-2-2 3-16,-2 0 0 0,-2 0-1 16,3-1-1-16,0 0-3 0,-2 1 4 0,-2-1-1 0,2 3 0 15,-9-6 4-15,11 8 0 0,-5-3-10 0,3-2 2 16,-5 5-3-16,2-1 5 0,-6-7-1 0,12 9 0 16,-9-2-3-16,4 1 0 0,-2 1 2 0,1-3 1 15,-6-6-1-15,6 15 2 0,-3-11-2 0,-3-4 0 16,3 17 1-16,-2-11-3 0,-1-6 1 0,0 14 2 15,0-14 3-15,0 0-3 0,-7 18 0 0,2-12 3 16,5-6-2-16,-12 11 3 0,3-6-2 0,-1-2-2 16,0 2 4-16,-4-3-4 0,-4 1 5 15,5 1-2-15,-7-2-2 0,4-1-1 0,0 2-1 0,-4-3-1 16,7 1 1-16,-2-1 1 0,1 0-1 0,14 0 1 16,-28-1-3-16,18 1 5 0,10 0-4 0,-20-3 2 15,20 3-4-15,-16 0 4 0,16 0-2 0,-13 0 1 16,13 0-3-16,0 0-6 0,-17-1-4 0,17 1-8 15,0 0-10-15,0 0-14 0,0 0-20 0,0 0-12 16,0 0-10-16,0 0-20 0,0 0-13 0,0 0-12 16,0 0-20-16,0 0-59 0,36-17-115 0,-20 11-351 0,-2 2 155 15</inkml:trace>
  <inkml:trace contextRef="#ctx0" brushRef="#br0" timeOffset="322507.7425">26065 9259 113 0,'0'0'155'0,"0"0"-8"0,0 0-9 0,-12-7-13 16,12 7-10-16,0 0-7 0,0 0-2 0,-18 3-4 15,18-3 2-15,-15 8-8 0,8-2-3 16,-2 1-6-16,-2 4-1 0,2 0 0 0,-4 2-2 0,2-4-5 16,5 3-3-16,-3 0 2 0,2 2 1 15,1-1-2-15,2 4 1 0,1-1-1 0,0-1-1 0,6 2 0 16,0 1 2-16,4 0-4 0,-1 3-3 0,4-1 2 15,-1-1 0-15,5-2-6 0,-7-3-3 0,10 4-7 16,-2-3 1-16,-5-2-9 0,2 0-2 0,1-2-5 16,-1-1-4-16,-1 0-7 0,2 1 3 0,-5-4-11 15,1 3 3-15,-3-3-3 0,4 0 1 0,-1-1-12 16,-9-6-11-16,7 8-19 0,-1-2-25 0,-6-6-26 16,8 6-31-16,-8-6-32 0,4 9-32 0,-4-9-28 15,0 0-256-15,14 1-486 0,-14-1 215 0</inkml:trace>
  <inkml:trace contextRef="#ctx0" brushRef="#br0" timeOffset="323215.9404">26359 9436 154 0,'0'0'186'0,"-2"-12"-11"0,2 12-12 0,0-12-6 16,0 12-18-16,0 0-6 0,6-17-10 0,-6 17-16 16,3-9-8-16,-3 9-10 0,9-11-4 0,-5 6-6 0,-4 5-5 15,12-10-10-15,-4 5-4 0,2 2-5 16,2-3-4-16,-3 0-6 0,2 5-3 0,-1-2-2 15,6-1-3-15,2 1-4 0,-1 0 1 0,-1 1-2 0,1 0-4 16,-1 2-1-16,-3-2 0 0,4 4-2 0,-2-2-1 16,1 4 1-16,1-4 1 0,-4 2-4 0,-1-1-2 15,-2 2-3-15,-1-2 0 0,-9-1-3 0,17 6 0 16,-10-5-2-16,-7-1 0 0,14 10-2 0,-6-5-2 16,-5 0 2-16,-3-5 0 0,8 15-5 0,-5-6 0 15,-3-9 5-15,0 15-2 0,-3-1 1 0,1-1-1 16,-1 2 1-16,-3-2 5 0,4 0-3 0,-6 1 0 15,2 1 2-15,-7-3-1 0,4 3 1 16,-5-2 2-16,2 1-2 0,-1-1 3 0,0 2-3 0,-1-2 2 16,-4-3 1-16,2 1 2 0,-1-1-5 0,4-3 2 15,-3 4 0-15,2-4-2 0,2-1-1 0,-1-1 0 16,2-3 0-16,-1 2-2 0,12-4 7 0,-16 4-8 16,9-1 1-16,7-3-3 0,-12 3 14 0,12-3-6 15,0 0 4-15,-14 3 1 0,14-3 0 0,0 0 2 16,0 0-3-16,0 0-2 0,0 0 0 0,0 0-5 15,0 0-1-15,0 0 13 0,0-20-17 0,0 20 1 16,14-10 0-16,-5 5-1 0,1 2-5 0,0-3-1 16,2 2 9-16,2 2-4 0,-2-3-5 0,4 3 0 15,-2-1-2-15,2 1 3 0,0-1-6 0,-1 2 3 0,0-1 3 16,3 1-3-16,-4 1-1 0,2 0 0 16,0 0 0-16,-1 0 9 0,0 1-10 0,-3 1 2 15,4-2 1-15,-2 4-2 0,1 1 1 0,-5-3-1 0,-1-2 5 16,2 4-3-16,-1-2 0 0,-10-2 0 15,18 1 0-15,-8 3 1 0,-10-4-3 0,14 2-3 16,-14-2-12-16,12 5-13 0,-12-5-13 0,0 0-13 16,10 3-23-16,-10-3-13 0,0 0-9 0,0 0-22 0,0 0-27 15,0 0-27-15,0 0-219 0,0 0-427 0,0 0 190 16</inkml:trace>
  <inkml:trace contextRef="#ctx0" brushRef="#br0" timeOffset="323645.6068">27095 9182 164 0,'0'0'152'15,"0"0"-10"-15,0 0-9 0,23 8-17 0,-19-2-10 16,2 0-4-16,-6-6-4 0,9 12-8 16,2 1-2-16,-6-2-11 0,6 3 9 0,-2-2-11 0,-3 4-1 15,1 2-6-15,-1-3 6 0,2 8-2 0,1-6-1 16,-3 5 2-16,-3-4-3 0,1-1-2 0,2 3-7 16,-6-2 0-16,6 2-3 0,-6-2-5 0,0-1 0 15,0 1-3-15,0 0-9 0,-3-3-3 0,3 1-3 16,-3-2-4-16,3-4-1 0,-3 4 0 0,3-14-5 15,-3 21-3-15,3-10 1 0,0 0-4 0,0-11-3 16,-3 17 0-16,2-8-25 0,1-9-24 0,-3 15-29 16,3-15-33-16,-3 14-25 0,3-14-29 0,0 14-217 15,0-14-396-15,0 0 176 0</inkml:trace>
  <inkml:trace contextRef="#ctx0" brushRef="#br0" timeOffset="324019.4952">27670 9505 144 0,'0'0'196'0,"0"0"-12"0,0 0-11 16,0 0-2-16,14 0-9 0,-14 0-4 0,0 0-6 16,20 0-9-16,-20 0-7 0,13 2-13 0,-13-2-1 15,23 0-12-15,-13-2-5 0,-10 2-8 0,22 2-1 16,-2-2-9-16,-7 1-4 0,7-1 0 0,-4 0-11 16,0 0-6-16,4 2-3 0,-4-2 0 0,2 0-6 15,0 0-6-15,-3 3-5 0,4-2-5 0,1-1 2 16,-4 0-6-16,1 0 0 0,-1 0-5 0,0 0-6 15,-2 2-1-15,1-4 7 0,-15 2-10 0,21 2-3 16,-21-2-5-16,19 0 0 0,-10-2 0 0,-9 2-3 16,13 2-1-16,-13-2 1 0,0 0-1 0,15-2-3 15,-15 2 1-15,0 0-6 0,0 0-9 0,14 0-9 16,-14 0-7-16,0 0-9 0,0 0-9 0,0 0-11 16,0 0-21-16,0 0-18 0,0 0-24 0,0 0-19 15,-39 13-25-15,39-13-23 0,-20 1-47 0,9 0-139 16,-3-1-397-16,14 0 175 0</inkml:trace>
  <inkml:trace contextRef="#ctx0" brushRef="#br0" timeOffset="324333.388">27744 9635 39 0,'15'1'200'0,"-5"2"-9"16,-10-3-5-16,23 0-8 0,-10 0-12 0,1 0-5 0,5 0-10 15,-4-3-4-15,4 3-9 0,-2 3-6 0,2-6-6 16,-2 2-4-16,2 2-10 0,0-2-10 0,-2 1-7 16,-1-2-3-16,1 2-11 0,-7 0-8 0,-10 0-5 15,19-4-8-15,-19 4-4 0,20 0-7 0,-20 0-5 16,9-1-5-16,-9 1-9 0,13 1-1 0,-13-1-10 15,0 0-8-15,0 0-19 0,12 4-10 0,-12-4-21 16,0 0-23-16,0 0-9 0,0 0-27 16,2 9-12-16,-2-9-25 0,6 8-13 0,-6-8-55 0,0 0-132 15,11 3-362-15,-11-3 161 0</inkml:trace>
  <inkml:trace contextRef="#ctx0" brushRef="#br0" timeOffset="325405.7949">28399 9374 25 0,'-17'-3'200'0,"17"3"-13"0,0 0-3 15,0 0-11-15,0 0-9 0,0 0-10 0,0 0-7 16,0 0-11-16,0 0-10 0,0 0-9 0,0 0-10 0,0 0-8 16,0 0-9-16,20-21-8 0,-20 21-5 0,13-6-7 15,-13 6-8-15,12-5-1 0,-12 5-8 16,14-7-2-16,-8 3-5 0,-6 4-4 0,13-8-4 0,-3 3-4 15,-1 1-3-15,-9 4-1 0,20-7-2 16,-11 3-3-16,-2 1-1 0,-7 3-1 0,20-7-4 16,-12 4 1-16,3 0-3 0,-11 3 0 0,16-4-4 0,-7 0 2 15,-9 4-4-15,17-1 1 0,-17 1-4 0,10-1-2 16,-10 1-1-16,15 0 1 0,-15 0-2 0,0 0 0 16,18 0-1-16,-18 0 3 0,12 1-6 0,-12-1 2 15,0 0-1-15,16 1 3 0,-16-1-5 0,6 6 3 16,-6-6-1-16,0 0-2 0,11 5-1 0,-11-5 4 15,6 7-3-15,-6-7 4 0,6 10-2 0,-6-10 1 16,4 7 0-16,-4-7 0 0,0 11-3 0,0-11 3 16,3 14-3-16,-3-14 2 0,0 14-1 0,0-14 3 15,-3 18 3-15,3-18-4 0,-4 14 1 0,1-7 1 16,-3 3 2-16,3-3-1 0,0 3-1 0,-5-1 0 16,2 3 1-16,0-2 1 0,-1-2-1 0,1 3 2 15,-2-1-3-15,2-1 3 0,-3 2-1 0,2-4-1 16,1 3-1-16,0-2-1 0,-1 2 0 0,-2-1 11 15,-2-2-7-15,5 1 0 0,0-1-6 0,-1 2 6 16,7-9-5-16,-12 14 2 0,4-8-1 0,5 0 1 16,-5 1-1-16,0-2 1 0,8-5 0 0,-9 13-2 0,5-8 9 15,4-5-7-15,-9 8-2 0,0-3 3 16,9-5-2-16,-11 10-1 0,5-7 4 0,6-3-3 16,-10 7-3-16,10-7 5 0,-9 8 0 0,9-8-4 15,-4 7 5-15,4-7-5 0,0 0 0 0,0 0 2 0,-9 6 2 16,9-6-2-16,0 0 1 0,0 0 1 0,0 0 0 15,-8 4 6-15,8-4 2 0,0 0 3 16,0 0 2-16,0 0 5 0,0 0-3 0,0 0-1 0,0 0 0 16,0 0-4-16,0 0-2 0,0 0-2 0,0 0 3 15,36 0-5-15,-36 0 0 0,24-1-2 0,-8 1 0 16,-1-2 0-16,1 2 0 0,-2-4 1 0,2 4-6 16,1 0 5-16,-1-1 7 0,-4-1-9 0,4 1-2 15,-2-2-6-15,-14 3 5 0,22 0-1 0,-8 0-3 16,-2-1 1-16,-12 1 1 0,26 0 0 0,-11-2 0 15,-4 2 3-15,-11 0-1 0,27 0-4 0,-18 0 5 16,-9 0 0-16,19 0 2 0,-6-2 1 0,-13 2-2 16,20 0-2-16,-7-2 2 0,-13 2-3 0,21 0 3 15,-13 0 0-15,-8 0-1 0,16 0-2 0,-16 0 10 16,13 0-9-16,-13 0-2 0,15 0-2 0,-15 0 5 16,8 2-2-16,-8-2-1 0,0 0 0 0,12 4-10 15,-12-4-9-15,0 0-28 0,4 8-22 0,-4-8-39 16,0 0-46-16,0 0-51 0,0 0-266 0,-16 12-510 15,16-12 226-15</inkml:trace>
  <inkml:trace contextRef="#ctx0" brushRef="#br0" timeOffset="332006.0713">3763 11613 140 0,'0'0'161'0,"0"0"-12"0,0 0-3 16,0 0-5-16,0 0-3 0,0 0-8 0,4-15-9 0,-4 15-10 15,0 0-3-15,0 0-3 0,0 0 1 0,0 0-7 16,5-11-9-16,-5 11 2 0,0 0-4 0,0 0-4 16,0 0-5-16,12-5-2 0,-12 5-4 0,0 0-8 15,0 0-6-15,0 0-4 0,0 0-4 0,0 0-8 16,0 0-6-16,0 0-5 0,0 0-2 0,0 0-4 16,0 0-2-16,0 0-4 0,0 0-4 0,0 0 0 0,0 0 3 15,0 0-1-15,0 31-1 0,0-31 1 16,2 16-2-16,0-6 3 0,-1-1-1 0,4 0 1 15,1 2 5-15,-2 2 0 0,5 0 1 0,-6-3-3 0,3-1 2 16,0 2-2-16,-3 0 0 0,6 1 1 0,-3 0 0 16,-1-5-3-16,1 1-1 0,-3 1-1 15,0-2 2-15,1 1-4 0,-1 3-2 0,1-4-1 0,-4-7 0 16,8 13-2-16,-7-4 0 0,-1-9 3 0,5 9-6 16,-5-9 0-16,1 12 1 0,-1-12-2 0,5 10 1 15,-5-10-1-15,0 0 0 0,6 7-1 0,-6-7-2 16,0 0 0-16,0 0-1 0,1 9 1 0,-1-9 6 15,0 0 0-15,0 0 0 0,0 0-1 0,0 0 7 16,0 0 1-16,0 0 6 0,0 0 2 0,0 0 0 16,0 0 0-16,0 0-6 0,0 0 3 0,0 0-1 15,0 0-3-15,0 0-4 0,0 0 2 0,6-29-2 16,-6 29-4-16,2-15 3 0,2 5-3 0,-4 10 0 16,3-21-3-16,0 10 0 0,0-2-4 0,2 2 4 0,-2-3-3 15,3 3-2-15,-5-3 3 0,4 1-1 16,-1 2 5-16,-1 1-6 0,2-3 0 0,-5 13 2 15,3-19-5-15,1 12 2 0,0-3-1 0,-4 10-1 0,3-17-3 16,2 9 6-16,1 1-4 0,-2-3-2 16,-4 10 1-16,9-11 3 0,-4 4-2 0,1 1-3 15,-6 6 5-15,13-11-3 0,-5 9-2 0,2-3 1 0,-1 2-1 16,-9 3 5-16,19-8-4 0,-8 2 2 0,-1 5-2 16,5-5 0-16,0 4 3 0,2 1-3 0,-1-3 1 15,-1-1 4-15,-2 4 0 0,2-3-4 16,-1 1 3-16,2 2 4 0,-3-2-3 0,-4 2-1 0,8 1-4 15,-17 0 2-15,18 0-2 0,-18 0 9 0,19-2-8 16,-9 2 0-16,-10 0 4 0,14 0-4 0,-14 0-2 16,0 0 4-16,13 2 0 0,-13-2 0 0,9 4 1 15,-9-4 1-15,9 3-2 0,-9-3-3 0,0 0-5 16,5 7-12-16,-5-7-20 0,0 11-21 0,0-11-34 16,0 0-33-16,-3 17-33 0,3-17-44 0,0 0-56 15,-8 13-189-15,8-13-486 0,-3 8 215 0</inkml:trace>
  <inkml:trace contextRef="#ctx0" brushRef="#br0" timeOffset="332381.1182">4763 11489 51 0,'0'0'229'0,"0"0"-20"0,0 0-21 15,0 0-15-15,0 0-13 0,0 0-10 0,0 0-4 16,0 0-9-16,0 0-6 0,-24 28-3 0,17-17-6 16,-2 3-6-16,2-4 0 0,-4 5-5 0,4-2-10 15,-2 1-5-15,0 0-5 0,1 3-6 16,1-2-5-16,-2 4-3 0,0 1-9 0,5-5 2 0,1 0-11 15,-3-1-16-15,4 0 0 0,-1 3-8 0,3-4 4 16,0-1-7-16,0 5-2 0,2-4 2 0,-1-2-5 16,1-2-8-16,2 6 1 0,-2-5 1 0,2 1-1 15,2 0-3-15,-3-4 3 0,3 3-5 0,-2-2 1 16,-1 0-10-16,3 1-16 0,0-2-31 0,0 1-28 16,-6-8-35-16,8 16-31 0,-4-12-56 0,4 2-62 15,-8-6-168-15,7 5-457 0,-7-5 202 0</inkml:trace>
  <inkml:trace contextRef="#ctx0" brushRef="#br0" timeOffset="333132.4889">5057 11748 171 0,'5'-7'200'16,"-5"7"-10"-16,7-11-9 0,-2 4-9 15,-5 7-11-15,9-14-8 0,-8 7-13 0,6-6-6 16,-2 5-12-16,-5 8-9 0,9-14-9 0,-3 6-6 0,1 1-12 16,-1-3-7-16,5 5-5 0,-5-1-10 0,1-1-7 15,2 0-2-15,-1 1-5 0,0 1-3 0,3-1-7 16,-1 3-2-16,-1-4-4 0,2 4 3 15,-2-1-3-15,-9 4-4 0,16-3-3 0,-7-1-3 0,-9 4 0 16,19-1 0-16,-19 1-6 0,12 5-2 0,-12-5-3 16,14 6 1-16,-11-3-3 0,-3-3 3 0,7 11 0 15,-2 0-2-15,-4-4 1 0,-1-7 0 0,-1 22-3 16,-1-5 0-16,-1-4-1 0,2 3 6 0,-4 0-9 16,1-1 4-16,-2 1-4 0,0 1 3 0,-2 0-1 15,-2 2 4-15,1-2-1 0,-4 3-3 0,-1-2 1 16,2-4 2-16,-1 1-3 0,1 0 4 0,-3 2-4 15,2-4-2-15,1-1 10 0,-3 0-8 0,0 0 1 16,-2-3 2-16,4 1-4 0,6-2 1 0,-5 2-3 16,4-7 5-16,-1 5-1 0,9-8 1 0,-10 6 1 15,10-6 1-15,-12 4 6 0,12-4 3 0,-8 6 7 16,8-6 6-16,0 0-3 0,0 0-6 0,0 0 0 16,-13 1 1-16,13-1-6 0,0 0 2 0,0 0-4 15,0 0-5-15,0 0 0 0,0 0 0 0,13-31-3 16,-13 31 1-16,12-11-5 0,-4 3 2 0,2 1-3 0,-1 1-1 15,-1-1 0-15,8 1-2 0,-7 1 3 0,6-1-3 16,-5-1-1-16,2 7 2 0,3-5-1 16,-3 3 6-16,1-2-9 0,-13 4 0 0,23-2-1 0,-11 1-5 15,-12 1 5-15,21 1-3 0,-9-1 0 0,-3 3 3 16,1 2 3-16,-10-5 7 0,16 5-9 16,-5 0 0-16,-4-3-2 0,-1 4 1 0,-6-6 1 15,12 11 4-15,-7-6-9 0,-5-5-5 0,9 7-7 0,-9-7-15 16,7 8-18-16,-4-3-13 0,-3-5-24 0,0 0-19 15,6 11-33-15,-6-11-22 0,6 6-34 0,-6-6-249 16,0 0-481-16,13 0 213 0</inkml:trace>
  <inkml:trace contextRef="#ctx0" brushRef="#br0" timeOffset="333422.1148">5546 11544 154 0,'3'-12'155'0,"-3"12"-17"0,6-5-6 0,-6 5-16 15,14-3-6-15,-14 3-7 0,12-4-9 0,-12 4-3 16,15 0-4-16,-15 0 2 0,19 0-8 0,-9 1-8 15,2 3 1-15,2-1-3 0,-1 3-1 0,2 3-1 16,-3-1 0-16,1 3-1 0,-2 1-1 0,1-3 4 0,0 6-3 16,-3 0-1-16,1 0-3 0,2-3-2 0,-5 7-2 15,1-1 0-15,-1-2-5 0,-7 0-1 16,5 5-4-16,-4-3-2 0,-2 1-6 0,1-1-2 16,-3 0-4-16,1-4 1 0,-4 3-6 0,0 0-4 0,-1-3-1 15,-5 6 0-15,5-8-4 0,-7 2-3 16,5 0-14-16,-3-3-21 0,0 0-22 0,3 1-30 15,-5-1-38-15,3 0-34 0,4-4-31 0,4 0-220 0,-6-2-423 16,9-5 188-16</inkml:trace>
  <inkml:trace contextRef="#ctx0" brushRef="#br0" timeOffset="333921.5319">6295 11789 164 0,'-4'-10'224'0,"4"10"-16"0,0 0-10 0,0 0-19 16,0 0-16-16,0 0-13 0,0 0-9 0,0 0-9 16,0 0-4-16,0 0-10 0,23-14-3 0,-23 14-5 15,17 0-4-15,-5 0-5 0,1-4-1 0,1 2-6 0,0 2-4 16,7 0-10-16,-4-1 0 0,2 1-2 15,7-3-2-15,-3 3-5 0,0 0-5 0,-5-1-6 16,0 1 2-16,10 0-7 0,-4 0-2 0,-5 0-11 16,1-3 4-16,-6 2-7 0,6 2-5 0,-7-1-5 15,-4-1-2-15,8 1 1 0,-17 0-4 0,16 1-2 16,-16-1-2-16,13 4-6 0,-13-4 1 0,11 3-4 0,-11-3 2 16,9 3-5-16,-9-3 4 0,0 0-6 0,6 7-12 15,-6-7-7-15,0 0-8 0,0 14-17 0,0-14-19 16,0 0-21-16,-15 10-25 0,15-10-30 0,-17 7-26 15,10-1-20-15,-3-4-39 0,1 1-214 0,-5 1-467 16,1-1 208-16</inkml:trace>
  <inkml:trace contextRef="#ctx0" brushRef="#br0" timeOffset="334202.0933">6317 11944 1 0,'0'0'187'16,"0"0"-3"-16,11 14-5 0,-11-14-5 0,15 1-4 16,-2 0-7-16,1 3-2 0,0-4-11 0,7 0 1 15,-1 0-9-15,-1 0-8 0,6 0-5 0,2 0-7 16,2 0-7-16,-4 0-8 0,2-4-7 0,-2 2-3 16,2 1-12-16,0-3-8 0,-8 0-8 0,-1 4-3 15,-1 0-6-15,-1 0-6 0,0 0-6 0,-5 0-6 16,1 2-7-16,-12-2 0 0,16 0-6 0,-16 0-3 0,17 2-2 15,-17-2-21-15,12 4-14 0,-12-4-20 16,10 1-25-16,-10-1-22 0,0 0-25 0,0 0-32 16,0 0-25-16,0 0-53 0,0 0-176 0,0 0-422 15,0 0 188-15</inkml:trace>
  <inkml:trace contextRef="#ctx0" brushRef="#br0" timeOffset="334765.1999">7351 11517 193 0,'0'0'218'0,"0"-10"-17"0,0 10-22 15,0 0-23-15,0 0-11 0,0 0-17 0,0 0-7 16,0 0-10-16,0 0-8 0,0 0-4 0,-25 26-8 16,19-16-3-16,-2 2-5 0,2 2-3 0,-3 0-3 15,2 3-1-15,-4-2-8 0,2 2 1 16,3-1-3-16,0 0-3 0,-1 8-6 0,4-2-3 0,-4-4-2 16,4-2-4-16,3 8-4 0,-3-6 3 0,0-1 0 15,3 1-7-15,3 0-2 0,0-3-2 0,-3 1-3 16,1-3-1-16,5 1 1 0,-3 1-2 0,3-2-3 15,-2-2-1-15,2 2-1 0,0-4-2 0,2-3 3 16,1 4-3-16,0-6 1 0,4 6-4 0,1-3-1 16,-4-2 8-16,8-3-9 0,0 4-1 0,-3-2-5 15,1-4 2-15,1 1-4 0,-1-1 3 0,-3 0-3 16,5-1-2-16,-1-2 0 0,-17 3-3 0,19-1 3 16,-12-1 4-16,-7 2-5 0,20-7 1 0,-14 3-3 15,0-2 0-15,4-1-3 0,-10 7 4 0,9-12-4 16,-4 6 3-16,-5 6-1 0,3-17-2 0,-3 17-2 0,-3-14-1 15,3 14-1-15,-8-16 3 0,2 7 1 0,6 9-4 16,-10-14 0-16,4 5 6 0,-3 2-7 16,1 2 2-16,-5-3-5 0,1 2 7 0,2 2 0 0,10 4-4 15,-20-4 2-15,11 2 0 0,9 2 0 0,-19 2-3 16,19-2 0-16,-16 0-5 0,16 0-16 0,-17 1-14 16,7 2-15-16,10-3-21 0,-17 10-25 0,13-4-29 15,-1-1-34-15,5-5-40 0,-6 7-244 16,6-7-481-16,-7 11 214 0</inkml:trace>
  <inkml:trace contextRef="#ctx0" brushRef="#br0" timeOffset="335001.82">7939 11988 222 0,'0'0'220'0,"8"7"-18"0,-8-7-10 0,8 10-2 16,-13 0-13-16,5-10-9 0,-3 18-11 0,-3-8-13 16,-4 4-13-16,-8 2-8 0,0 1-16 0,0 2-6 15,-3-3-11-15,2 2-8 0,-3 1-11 0,-1-4-4 16,1 1-22-16,-3 2-28 0,4-6-43 0,-5 3-49 16,10 1-42-16,-3-10-57 0,5 4-179 0,5-5-381 15,-1 0 168-15</inkml:trace>
  <inkml:trace contextRef="#ctx0" brushRef="#br0" timeOffset="336558.1345">9047 11497 23 0,'0'0'213'16,"-17"-3"-11"-16,-2 3-10 0,2 0-13 0,5 0-11 15,-7 0-13-15,1 6-10 0,-1-4-10 0,1 3-10 16,1-3-10-16,-2 3-10 0,6 1-10 0,-1 1-9 16,1-2-11-16,4 1-6 0,-2-1-7 0,3 0-8 15,-1-1-3-15,1 2-3 0,8-6-9 0,-10 11-2 0,4-5-1 16,6-6-6-16,-6 11-1 0,6-11-3 15,3 14-3-15,-3-14 1 0,9 13 1 0,-5-8-2 16,2 5-2-16,5-3 1 0,0-2-5 0,3 3 2 0,2 1-4 16,-2-2-1-16,5 0 3 0,-2 3-3 0,0-5 2 15,3 2-1-15,-1 2 0 0,5-1-2 16,-8-1 1-16,4 0 0 0,-5-1-7 0,4-1-3 16,-2 1 0-16,-4 1 0 0,6 3 3 0,-5-7-2 0,-1 8 2 15,-7-9-3-15,5 6 3 0,-5-1-1 0,3 0 0 16,-2 0-2-16,2-1-1 0,-3 2 2 15,-6-8 2-15,7 12-2 0,-7-12 3 0,3 15-1 0,-3-15 6 16,-3 12 0-16,3-12-1 0,-10 15 2 0,1-10 0 16,2 2-2-16,-8-1-1 0,1 1 0 0,-2-1 2 15,-1 0-6-15,1-3 1 0,0 1 2 0,-4 1-3 16,2-3 1-16,-3 3-3 0,6-4 2 0,-1 4 0 16,3-5-3-16,-4 2 1 0,4-1 1 0,4 2-2 15,9-3-1-15,-23 1-1 0,23-1-3 0,-13 0-9 16,13 0-10-16,-9 2-11 0,9-2-14 15,0 0-19-15,0 0-24 0,-16-3-29 0,16 3-25 0,0 0-33 16,0 0-42-16,0 0-151 0,0 0-396 0,31-24 175 16</inkml:trace>
  <inkml:trace contextRef="#ctx0" brushRef="#br0" timeOffset="336899.8704">9646 11569 165 0,'-10'-6'212'16,"10"6"-15"-16,-15-1-14 0,15 1-11 0,-20 1-11 15,20-1-11-15,-19 6-8 0,9 0-4 0,-1 1-9 16,-4 4-10-16,5 0-10 0,-2-2-6 0,1 6-2 15,4-3-4-15,-2 5-4 0,2-4-5 0,1 5-3 0,0 3-5 16,3-5-4-16,0 3 2 0,6-2-6 0,-3 1-2 16,6 0-2-16,-6-2-5 0,7 2-4 15,-1-2-4-15,0 2-1 0,0-3-11 0,1 2 2 16,2-3-6-16,2-3-3 0,-5 2-1 0,4-1-3 0,1 0-7 16,-5-1 2-16,3-3-11 0,-2 3-18 0,2-5-32 15,0 4-34-15,-2-3-44 0,-1 0-46 16,5-2-51-16,-2 1-264 0,-2-5-511 0,-7-1 226 15</inkml:trace>
  <inkml:trace contextRef="#ctx0" brushRef="#br0" timeOffset="337444.2376">9918 11852 122 0,'0'0'238'0,"1"-18"-10"16,5 11-14-16,-3 0-13 0,0-4-11 0,4 1-17 16,-1 3-16-16,2-6-16 0,-2 1-11 0,0 6-14 15,1-5-2-15,-1 2-22 0,3-2-7 0,0 1-7 16,-1 2-6-16,-1 0-10 0,2-3-3 0,0 6-8 16,-2-2-5-16,-1 0-8 0,5 0 0 0,-5 2-6 15,-6 5-1-15,13-7-5 0,-13 7-4 0,15-7-2 16,-15 7 0-16,14-1-4 0,-14 1 0 0,10 0-3 15,-10 0 1-15,10 6-6 0,-10-6 1 0,6 10 0 0,-6-10 1 16,9 15 3-16,-6-7 0 0,-1 0 1 16,-2 7 2-16,0-15-3 0,-2 24 0 0,2-13 1 15,0 4 6-15,-3 1-3 0,0-1 0 0,-3-2-2 16,5 1 6-16,-4 1-4 0,-2 0-1 0,-1 1 4 0,0-3-2 16,-1 2 6-16,4-2-9 0,-7-2-4 15,5 1 3-15,-5-3-1 0,4 2-3 0,-4-1 2 16,5-3-2-16,-3-4 0 0,1 5 0 0,9-8-5 0,-11 10 4 15,7-5-3-15,4-5 1 0,-11 5-1 0,11-5 3 16,0 0-2-16,-9 7 2 0,9-7-2 0,0 0 4 16,0 0 0-16,0 0-4 0,0 0-2 0,0 0 2 15,0 0 0-15,0 0-3 0,26 3 0 0,-26-3 0 16,25 0-4-16,-9-3 2 0,4 3 0 0,-4-1-1 16,4 0-1-16,-1 1 2 0,8-1 4 0,-2-3-4 15,0 8-2-15,-5-4 2 0,-1 0-2 0,-2 0-1 16,2-4 4-16,0 8-3 0,1-8 1 0,-7 4-6 15,-13 0-11-15,23 0-7 0,-23 0-20 0,16 0-19 16,-16 0-24-16,13 0-27 0,-13 0-39 0,9-4-68 16,-9 4-231-16,0 0-488 0,0-13 217 0</inkml:trace>
  <inkml:trace contextRef="#ctx0" brushRef="#br0" timeOffset="337794.6651">10498 11600 140 0,'10'-6'194'0,"-1"2"-13"0,-9 4-7 15,19-3-14-15,-8 2-17 0,2 1 0 0,4 1-9 16,-2 2-10-16,1 1-6 0,0 2-10 0,2 0-6 0,-3 5-3 15,9 0-3-15,-4 1-4 0,-4 5-7 16,-4-4-2-16,4 5-7 0,-4-2 3 0,2 3-4 16,-1 1-6-16,-2 2 1 0,-4-8-4 0,-3 3 0 15,4 0-8-15,-7-1-1 0,4 0-9 0,-4-1 0 0,-1 3-2 16,-4-2-5-16,1-2-5 0,-2-2-2 0,-1 1-3 16,-1 1-2-16,-2-2 2 0,-3-1-3 0,2 1-7 15,-1-3 3-15,-2 2-4 0,-1 0-11 16,-1-3-23-16,4 1-30 0,-3-3-28 0,1 1-39 0,1-3-41 15,4 0-41-15,8-4-249 0,-19 4-480 0,19-4 213 16</inkml:trace>
  <inkml:trace contextRef="#ctx0" brushRef="#br0" timeOffset="338277.7452">11318 11767 19 0,'0'0'245'0,"0"0"-11"0,0 0-13 16,0 0-14-16,0 0-18 0,0 0-16 0,0 0-14 15,0 0-9-15,0 0-13 0,28-9-7 0,-16 6-8 16,-12 3-5-16,23 0-7 0,-7-1-6 0,0 1-11 16,4 0-4-16,-2 0-4 0,7 0-7 0,-1-3-6 15,1 3-4-15,1-1-4 0,0 5 1 0,0-4-6 0,-7 0-3 16,5-3-2-16,1 3-4 0,-5 0-7 0,-1-1-2 15,2 1-1-15,-2 0-2 0,-1 0-1 0,-3-2-2 16,3 2-7-16,-4-1 4 0,-1 2-9 16,-13-1 3-16,16-1-6 0,-16 1-5 0,18-3 1 0,-18 3-1 15,15 3-2-15,-15-3-4 0,11 1-1 0,-11-1 1 16,0 0-3-16,0 0-9 0,13 3 4 0,-13-3-18 16,0 0-18-16,0 0-18 0,0 0-23 15,0 0-26-15,-30 16-20 0,20-11-37 0,-4-2-15 0,1 1-30 16,3-1-36-16,-8 0-164 0,0 1-436 0,1-3 193 15</inkml:trace>
  <inkml:trace contextRef="#ctx0" brushRef="#br0" timeOffset="338547.3328">11478 11967 67 0,'0'0'197'0,"9"11"-8"15,-9-11 0-15,10 6-10 0,0-2-4 0,-10-4-8 16,24 1-4-16,-12 1-7 0,0 2-9 0,5-4-7 16,-3 0-9-16,4 4-12 0,2-4-6 0,1 0-6 15,4 0-9-15,-4 0-6 0,0 0-6 0,-2 1-11 16,0-2-7-16,2 1-1 0,-1 0-10 0,-2 0-2 16,1-4-6-16,-4 4-7 0,-5 0-6 0,2 0 0 15,-12 0-3-15,23 0-9 0,-23 0-4 0,16-5-12 16,-16 5-23-16,12 1-28 0,-12-1-32 0,0 0-33 15,0 0-31-15,15-1-44 0,-15 1-238 0,0 0-455 16,0 0 202-16</inkml:trace>
  <inkml:trace contextRef="#ctx0" brushRef="#br0" timeOffset="339595.2253">12232 11702 144 0,'0'0'193'0,"2"-14"2"0,-2 14-15 15,0 0-6-15,0 0-10 0,1-17-1 0,-1 17-10 16,0 0-11-16,6-8-12 0,-6 8-9 0,5-10-8 16,-5 10-7-16,9-11-9 0,-5 6-6 0,-4 5-8 15,9-13-7-15,-3 7-5 0,0-1-10 0,0 0-4 16,0 0 2-16,1 0-14 0,-7 7-1 0,14-10-6 16,-7 4-3-16,1 1-5 0,1 2-3 0,0-5-1 15,-9 8-2-15,22-7-4 0,-12 1-4 0,-2 4 1 16,1-3 0-16,-9 5-4 0,18 0-4 0,-18 0-2 15,15-4 2-15,-15 4 0 0,14-2-6 0,-14 2 1 16,0 0 3-16,17 2-4 0,-17-2-1 0,9 9-1 16,-9-9 1-16,7 5-2 0,-7-5 1 0,11 10 1 15,-8-6-1-15,3 3-2 0,-6-7 0 0,6 13 1 16,-2-5-1-16,-2 2 3 0,-2-10-1 0,6 15 1 16,-3-5 1-16,0 0-3 0,-2 3 5 0,1-2-2 15,-2 0 1-15,0-11-2 0,-3 23 2 0,3-10 0 0,-3-2-1 16,1 2 3-16,1 1-2 0,-4-3 1 15,2 1 0-15,-1-1 0 0,-2 1 7 0,3 1-7 16,-3-3 1-16,1 1 0 0,-1-1-1 0,0 3 1 16,-1-1 0-16,1-1-1 0,1-3-1 0,-1 0 1 0,0 2 0 15,-1-2-1-15,-3 3-1 0,-2-4 2 0,3 4 1 16,1-4-2-16,1 2 3 0,1-5-3 0,-2 3-3 16,8-7 5-16,-10 11-2 0,4-4-1 0,6-7-1 15,-7 7 0-15,7-7-2 0,-6 6 1 0,6-6 2 16,0 0-1-16,-8 8-2 0,8-8 11 0,0 0-8 15,0 0 0-15,0 0 2 0,0 0-1 0,0 0 1 16,0 0-1-16,0 0 4 0,12 14-4 0,-12-14 2 16,18 2 0-16,-8-2 1 0,7 1-6 0,-17-1 6 15,27-3 0-15,-12 3 1 0,2 0-8 0,0-1 6 16,1-2-5-16,-2 0 1 0,2 3 1 0,-3 2-1 16,3-5-1-16,-6 0 2 0,1 6-2 0,2-3-1 15,-15 0-1-15,24-4 3 0,-14 4-3 0,-10 0 6 16,21 0-3-16,-9 1-2 0,-12-1 4 0,20 3 0 15,-10-2 1-15,-10-1 0 0,18 0 4 0,-8 2 10 16,-10-2-9-16,20 1 4 0,-11 2 4 0,-9-3 2 16,21 1 0-16,-9-1 1 0,-1 0-1 0,3 2 2 15,-14-2 0-15,22 0 2 0,-11 0-5 0,1 0-1 16,-12 0 2-16,16 0-6 0,-16 0 3 0,18-2-6 16,-18 2-1-16,12 0-1 0,-12 0-3 0,0 0-18 15,13 0-27-15,-13 0-27 0,0 0-32 0,0 0-51 16,0 0-62-16,0 0-300 0,0 0-553 0,0 0 245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39:31.0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0 143 73 0,'0'0'128'0,"0"0"-5"0,0 0-5 16,0 0-11-16,0 0 0 0,0 0-4 0,0 0-3 15,0 0 1-15,0 0-14 0,0 0-5 0,2-11 0 16,-2 11-9-16,0 0 2 0,0 0 1 0,0 0-6 15,0 0-6-15,6-8 4 0,-6 8 0 0,0 0 3 0,0 0-4 16,0 0-7-16,0 0 8 0,6-9-4 16,-6 9 3-16,0 0-5 0,0 0 1 0,0 0-1 15,6-7 2-15,-6 7-2 0,0 0 1 0,0 0-8 16,6-10-2-16,-6 10-7 0,0 0-1 0,8-10-2 16,-8 10-8-16,7-6 0 0,-7 6 0 0,11-9-5 0,-5 4 2 15,-6 5-8-15,10-8 2 0,-10 8 1 16,11-11-1-16,-5 6-3 0,-6 5 1 0,10-13-1 0,-10 13 2 15,10-7-1-15,-10 7 6 0,8-7-1 0,-8 7-2 16,7-8-2-16,-7 8 1 0,0 0-1 0,6-9-4 16,-6 9-1-16,0 0-4 0,0 0-3 0,0 0-2 15,0 0-2-15,0 0 0 0,0 0-3 0,0 0-2 16,0 0 0-16,0 0 2 0,0 0-3 0,0 0 2 16,-15 42 1-16,11-32 0 0,-2 1 1 0,-2 3 3 15,3 2-1-15,-1-4 6 0,0 2-4 0,3 3 1 16,-2 1 1-16,2-4 5 0,0 3-1 0,0-3 0 15,2 4 0-15,-4-1 3 0,4-2 1 0,1 3-1 16,0-2 13-16,0-2-9 0,0 3-2 0,0-3-2 16,0 0 1-16,0-1 4 0,1 2 2 0,1-5-7 15,2 1 10-15,-2 0-12 0,-1-2 11 0,4 1-4 16,1-1 16-16,-3-2-18 0,1 3 3 0,1 0 0 16,-2-5-7-16,2 3 3 0,-5-8 4 0,12 9-7 15,-4-3 4-15,-2-2 2 0,-6-4-3 0,13 10-6 16,-7-5-1-16,-6-5-5 0,11 4 3 0,-5-2 0 15,-6-2 4-15,0 0-5 0,10 5 11 0,-10-5-36 16,0 0-22-16,0 0-19 0,9 2-21 0,-9-2-16 16,0 0-39-16,0 0-54 0,0 0-46 0,0 0-38 15,13-9-269-15,-13 9-582 0,8-18 257 0</inkml:trace>
  <inkml:trace contextRef="#ctx0" brushRef="#br0" timeOffset="510.7833">7-213 201 0,'0'0'230'0,"0"0"3"0,0 0-2 0,0 0-6 0,4-10-10 15,-4 10-7-15,0 0-14 0,0 0-14 0,0 0-13 16,0 0-10-16,0 0-9 0,0 0-11 15,0 0 0-15,0 0-13 0,0 0-5 0,0 0-2 0,0 0-4 16,0 0 0-16,0 0 8 0,0 0-19 0,0 0-10 16,0 0 5-16,0 0 2 0,0 0-2 0,0 0-6 15,5-7-8-15,-5 7 2 0,0 0-13 0,0 0-2 16,0 0-7-16,0 0-7 0,0 0-2 0,0 0-3 16,0 0-18-16,0 0 12 0,-2-17-12 0,2 17-1 15,0 0 0-15,0 0-3 0,0 0-8 0,-1-14 1 16,1 14-6-16,0 0 0 0,0 0-6 0,0 0 14 15,0 0-15-15,0 0-7 0,0 0-4 0,0 0-16 16,3-11-42-16,-3 11-4 0,0 0-19 0,0 0-14 16,0 0-10-16,0 0-20 0,0 0-27 0,0 0-33 15,0 0-26-15,0 44-31 0,3-36-42 0,-3 2-242 16,6-3-571-16,1 4 253 0</inkml:trace>
  <inkml:trace contextRef="#ctx0" brushRef="#br0" timeOffset="1163.736">523 156 132 0,'0'0'255'0,"-6"-6"-4"0,6 6-11 16,0 0-14-16,0 0-10 0,0 0-14 0,0 0-15 16,-4-11-15-16,4 11-16 0,0 0-14 15,0 0-11-15,0 0-13 0,0 0-12 0,0 0-7 0,0 0-12 16,0 0-7-16,0 0-10 0,0 0-1 0,25-2-12 15,-25 2 0-15,25-1-5 0,-10 2-6 0,0-2-4 16,4 2-3-16,-2 1-2 0,-1-2-4 0,1-2 2 16,-1 4 7-16,2-2-14 0,-3 0-6 0,3 0 0 15,-2-2-2-15,1 4-4 0,-7-2 0 0,6 0 0 16,-2 0 1-16,-2 0 0 0,-12 0-9 0,21 0 6 16,-11 1-7-16,-10-1 4 0,18 3 1 0,-8-3-2 15,-10 0-3-15,18-4 0 0,-18 4 0 0,18 1-8 16,-18-1 9-16,14 3 0 0,-14-3-5 0,15-4 2 15,-15 4-1-15,0 0-1 0,17 0 2 0,-17 0-9 16,0 0-4-16,12-2-13 0,-12 2-16 0,0 0-7 16,0 0-5-16,0 0-10 0,0 0-10 0,0 0-14 15,0 0-21-15,0 0-14 0,-29 19-8 0,20-14-11 16,-5 1-1-16,-1-1-8 0,-1 1-7 0,-1-3-15 16,1 2-1-16,1-2-29 0,0 0-109 0,-1 3-332 0,1-1 146 15</inkml:trace>
  <inkml:trace contextRef="#ctx0" brushRef="#br0" timeOffset="1431.0231">550 328 45 0,'0'0'177'0,"0"0"-1"0,0 0-7 0,16 4 0 15,-16-4-5-15,17 0-6 0,-17 0-10 0,26 0-3 0,-11-1-6 16,5-1-5-16,-1 1-9 0,8 1-4 0,0-3-6 15,0 2-6-15,0-1-10 0,-1 2-5 0,1 0-11 16,0 0-3-16,-8-4-12 0,-1 3-2 16,-3 1-11-16,-1 1-5 0,-2 3-3 0,0-4-5 0,-12 0-5 15,16 0-3-15,-16 0-6 0,13 2-2 0,-13-2-7 16,11 5-14-16,-11-5-13 0,6 7-12 0,-6-7-19 16,0 0-16-16,3 10-27 0,-3-10-28 0,0 0-17 15,0 0-22-15,-2 13-37 0,2-13-173 0,0 0-388 16,0 0 172-16</inkml:trace>
  <inkml:trace contextRef="#ctx0" brushRef="#br0" timeOffset="2237.2064">1313 14 222 0,'0'0'220'0,"0"0"-1"16,0-14-13-16,0 14-12 0,0 0-17 0,0-12-8 15,0 12-8-15,0 0-14 0,5-13-5 0,-5 13-23 16,3-10-9-16,-3 10-11 0,7-12-9 0,-7 12-10 16,12-9-6-16,-3 5-9 0,3-3-4 0,-1 5-6 15,-2-3-5-15,5 1-6 0,4-3-2 0,2 5-4 16,-1-2-4-16,6 0-3 0,2 1 3 0,-4 3 1 16,-4-3-9-16,0 2-3 0,-1 5-3 0,-3-3 0 15,-3 3-1-15,3-2-6 0,-6 2-3 0,2-2 1 16,-4 5 0-16,2-2 1 0,-3 2-4 0,-6-7 1 15,12 13 2-15,-12-7-3 0,0-6 1 0,6 16 0 16,-6-7-2-16,0-9-1 0,-5 16-1 0,-1-8 0 16,3 3 2-16,-7 0-2 0,5-6 1 0,-5 7 1 15,1-2-2-15,-3-2-2 0,0 1 6 0,0-2-3 16,2 1-3-16,2 0 1 0,-2-4 0 0,1 2-1 0,-1-1-1 16,2 1-2-16,1-3 3 0,7-3 0 15,-11 9-2-15,11-9-1 0,-10 2-1 0,10-2 1 0,0 0-1 16,-11 7 7-16,11-7-8 0,0 0 2 0,-6 6-1 15,6-6-1-15,0 0 4 0,0 0 0 16,0 0 6-16,0 0-10 0,0 0 5 0,14 15-3 0,-14-15-3 16,12 2 1-16,-12-2 2 0,13 7 1 0,-13-7-1 15,14 1-4-15,-7 3 6 0,3 0-3 0,-10-4 0 16,15 3 3-16,-7 0 0 0,4 0-4 0,-12-3 3 16,21 6-4-16,-11-4 3 0,-2 1-2 0,3 1 9 15,-11-4-9-15,17 9 2 0,-7-2-2 0,-2-3 0 16,-1 1 0-16,1 2 0 0,-1 1-4 0,1-3 11 15,1-1-6-15,-6 5 1 0,4-4 0 0,-7-5-2 16,12 11-1-16,-12-11 8 0,6 12-5 0,-2-7 1 16,-4-5 1-16,0 13-2 0,0-13 1 15,0 0 2-15,-4 17-2 0,4-17 3 0,-12 8-3 0,6-2 4 16,-3-1-1-16,-1 1 1 0,1-1 0 0,-3-3 0 16,3 3-1-16,-8 0-1 0,7 0-1 0,-2-2 1 15,3 1 0-15,9-4 2 0,-18 6-5 0,11-5 3 16,7-1 1-16,-20 6 1 0,10-4-6 0,1 1-4 15,9-3-14-15,-19 2-14 0,19-2-16 0,-18 4-21 16,10-1-17-16,-2 1-27 0,10-4-25 0,-17 7-25 16,17-7-37-16,-13 2-202 0,13-2-436 0,0 0 193 15</inkml:trace>
  <inkml:trace contextRef="#ctx0" brushRef="#br0" timeOffset="2540.9369">2241 332 21 0,'0'0'246'0,"0"0"-15"0,9 7-23 16,-9-7-17-16,0 0-13 0,6 8-6 0,-6-8-13 15,1 12-6-15,-1-12-9 0,0 14-10 0,0-14-12 16,-1 18-6-16,-3-3-12 0,1-2-7 0,-3 1-8 16,-2 0-6-16,1 3-9 0,-5 3-6 0,0-4-7 15,-5 1-1-15,-1 4-8 0,1-3-4 0,-4-2-6 16,0 1-24-16,-2-1-35 0,1 1-41 0,1-1-34 16,0-1-52-16,3-4-77 0,-4-1-170 0,7-2-421 15,2 1 187-15</inkml:trace>
  <inkml:trace contextRef="#ctx0" brushRef="#br0" timeOffset="3446.6558">3073 29 178 0,'8'-3'169'0,"-8"3"-12"0,0 0-7 0,0 0-8 16,0 0-16-16,0 0-10 0,10-6-3 0,-10 6-8 15,0 0-3-15,0 0-6 0,0 0-4 0,0 0-8 16,18 8-1-16,-18-8-9 0,8 5-1 0,-8-5 0 16,7 13-3-16,-1-7-4 0,0 1-2 0,-2 1-4 15,1 0-1-15,-1 0-6 0,4 4 1 0,-2 1-1 16,1 3-3-16,1-3-5 0,-1 0-1 0,-2-2-5 16,1 0 1-16,1 4-2 0,0 1-2 0,1-1-1 15,-2 1 5-15,0-2-8 0,0 3-3 0,1 0 0 16,-1-2-1-16,0 0 0 0,2-2 0 0,-2 5-2 15,0-5-3-15,1 4 3 0,-1-4-2 0,-2 2-2 16,2-3-3-16,2 3 4 0,-2-3-4 0,0 1 2 16,0-2-1-16,0 2-1 0,-3-4-6 0,1 4 3 15,-2-4-2-15,4 3 7 0,-2-4-9 0,-2 2-4 16,2-2 2-16,-4-8 1 0,3 19-1 0,0-12-1 16,-1 2-2-16,-2-9 0 0,0 17-1 0,0-17 0 15,1 16 1-15,-1-16-1 0,-1 15-1 0,1-15 0 0,-2 14 1 16,2-14 0-16,-4 11 3 0,4-11 4 15,-6 10 6-15,6-10 6 0,-8 7 5 0,1-4-2 16,7-3 1-16,-21 4-1 0,7-1 4 0,-3 0-2 16,-1-3-5-16,-2 3-1 0,-1-3 3 0,-4-3-7 0,7 3 3 15,-1-2 8-15,-1 2-17 0,1-1 4 16,1-3-5-16,2 1 5 0,-2 1-6 0,3-1-2 0,1 1-2 16,2-1 14-16,-1 0-15 0,13 3-20 15,-24-7-1-15,15 4-33 0,0 1-24 0,-1-4-39 0,1 1-40 16,-2-1-56-16,11 6-54 0,-16-18-244 0,10 5-546 15,0 1 241-15</inkml:trace>
  <inkml:trace contextRef="#ctx0" brushRef="#br0" timeOffset="3688.0485">3064-164 144 0,'2'-10'300'0,"2"-1"-21"0,-4 11-20 15,6-14-28-15,-3 5-25 0,-3 9-21 0,6-8-24 16,-6 8-12-16,8-8-18 0,-8 8-16 0,0 0-12 16,16 3-28-16,-16-3-26 0,0 0-27 0,10 13-24 15,-10-13-34-15,5 16-35 0,-4-6-41 0,4 4-41 16,-5-3-187-16,1 4-367 0,-1-5 163 0</inkml:trace>
  <inkml:trace contextRef="#ctx0" brushRef="#br0" timeOffset="4098.2261">3661 172 56 0,'0'0'290'0,"13"-9"-14"0,-13 9-20 15,0 0-17-15,12-6-19 0,-12 6-14 16,11-3-21-16,-1-1-13 0,-10 4-12 0,19-2-16 0,-8 1-5 15,1-2-16-15,1 2-7 0,2 1-9 0,2-3-6 16,-2 3-5-16,4-3-10 0,-1 2-6 0,-3 1-10 16,4 0-9-16,-5 0-4 0,0-3 3 0,3 3-12 15,-4 0-4-15,2 0-2 0,-3-1-5 0,-12 1-6 16,21 1 3-16,-21-1-4 0,19-1-4 0,-10 1-4 16,-9 0-1-16,20 0-4 0,-20 0-2 0,13 0-5 15,-13 0 3-15,14 0-9 0,-14 0-5 0,11 1-18 16,-11-1-21-16,0 0-12 0,12 6-15 0,-12-6-16 15,0 0-27-15,0 0-30 0,0 0-23 0,0 0-24 16,0 0-43-16,-22 22-204 0,13-19-470 0,-9 0 208 16</inkml:trace>
  <inkml:trace contextRef="#ctx0" brushRef="#br0" timeOffset="4345.4303">3756 353 106 0,'17'0'221'15,"-4"1"-11"-15,2-2-10 0,4-3-8 0,-2 3-14 16,5 0-9-16,-2-3-16 0,8 3-13 0,-7 2-13 16,-2-2-10-16,1-2-9 0,-5 3-11 0,2-3-9 15,-3 6-10-15,1-3-9 0,-3-3-7 0,-12 3-7 0,18 0-2 16,-18 0-13-16,16 0-14 0,-16 0-24 15,12-1-25-15,-12 1-35 0,0 0-23 0,13 1-25 16,-13-1-27-16,0 0-216 0,0 0-377 0,12-7 167 16</inkml:trace>
  <inkml:trace contextRef="#ctx0" brushRef="#br0" timeOffset="4830.4083">4350 125 39 0,'3'-17'267'15,"0"10"-13"-15,0-3-10 0,-3 10-19 0,7-23-14 16,-2 11-17-16,-2 2-13 0,1-7-16 0,1 6-12 16,-4-5-18-16,5 2-8 0,-3 1-15 0,0 2-7 15,0-2-15-15,-1-4-6 0,2 5-4 0,1 3-10 16,-4-5-5-16,2 4 0 0,0 0-15 0,-3 10-3 15,1-18-3-15,4 10-1 0,-5 8-5 0,3-12 0 16,-3 12-5-16,0 0 3 0,3-12-10 0,-3 12-1 16,0 0-6-16,3-8-5 0,-3 8-3 0,0 0-5 15,0 0 2-15,0 0-3 0,0 0 8 0,0 0-9 16,0 0-3-16,0 0 0 0,0 0 1 0,0 0-1 16,13 26-2-16,-8-19 3 0,-4 7-1 0,1-1-2 15,1 1 0-15,0 1 2 0,-2-2 2 0,2 5-2 16,0-2 1-16,0 3 2 0,-1-2-2 0,-1-1 4 15,4 0-3-15,-2 1 5 0,-3-2-2 0,4 5 3 16,-2-4-5-16,-2-1 5 0,0-4-3 0,3 7-2 0,-3-1 7 16,0-4-4-16,1 1 1 0,-1-1-4 0,0 2-1 15,0-6 2-15,0 2 10 0,0-11-7 16,0 19-4-16,2-9 0 0,-2-10 3 0,0 16 1 16,0-7-2-16,0-9 2 0,4 11-2 0,-1-1 3 0,-3-10 3 15,3 13-18-15,-2-5-17 0,-1-8-24 0,3 15-32 16,2-8-33-16,-5-7-39 0,6 13-46 0,-3-7-75 15,-3-6-168-15,12 5-476 0,-12-5 211 16</inkml:trace>
  <inkml:trace contextRef="#ctx0" brushRef="#br0" timeOffset="5426.7239">5312-215 105 0,'0'0'144'16,"0"0"-10"-16,0 0-8 0,0-16-3 0,0 16-10 16,0 0 2-16,6-10-3 0,-6 10-4 0,0 0 0 15,4-7 1-15,-4 7 2 0,0 0-1 0,0 0-5 0,0 0 0 16,0 0-11-16,0 0-5 0,6-10-11 15,-6 10-9-15,0 0-8 0,0 0-7 0,0 0-3 16,0 0-3-16,0 0 0 0,12 19-1 0,-12-19-5 16,6 11 4-16,-4 0 3 0,2-2-3 0,-2 6 1 0,-1 3 2 15,2-4-5-15,0 4 1 0,-1 6 0 16,3-3-1-16,-2-3-5 0,-1 0 0 0,-1 0 5 16,-1 5-6-16,3-3 4 0,0-2 0 0,-3-2 3 0,2 2-2 15,1 1-9-15,-2-2 5 0,1 1-2 0,-4 0 10 16,2-4-15-16,0 3-1 0,2-4 3 15,1 1-5-15,-3-3-1 0,0 2-3 0,1-2 1 0,-1-11-2 16,2 18-1-16,-1-11 3 0,-1-7-5 0,5 19-7 16,-5-12 6-16,0-7-2 0,6 18-2 0,-5-10 3 15,-1-8-1-15,5 16-4 0,-4-8 3 16,5-1-3-16,-3 1-5 0,3 2-16 0,-6-10-15 0,11 13-22 16,-4-8-32-16,-2 2-30 0,-2 0-40 0,-3-7-41 15,7 6-30-15,-7-6-278 0,0 0-536 0,6 6 239 16</inkml:trace>
  <inkml:trace contextRef="#ctx0" brushRef="#br0" timeOffset="5998.9445">5161 210 2 0,'0'0'257'0,"0"0"-13"15,0 0-17-15,0 0-15 0,0 0-20 0,0 0-15 16,0 0-15-16,0 0-17 0,0 0-13 0,0 0-13 16,12-12-9-16,-12 12-11 0,14 0-7 0,-14 0-6 15,16 0-5-15,-4-2-8 0,3 4-6 0,0-1-7 16,1 2-1-16,4-3-6 0,-4 3-4 0,3-2-5 15,5 3-5-15,-1 2-2 0,-1-5-3 0,6 2-2 0,-1 0-2 16,-2 2-3-16,1 1-4 0,1-4 3 0,-1 3-4 16,3-3 1-16,-10 0-6 0,4 1 1 15,0-2-1-15,-3 1 1 0,-1 2-5 0,-2-1 12 16,-1-3-12-16,-1 0 3 0,0 0-1 0,-3 0-1 0,-12 0 3 16,21-4 2-16,-11 1-3 0,-10 3 17 0,15-2-13 15,-6-2 2-15,-9 4-2 0,16-5-2 0,-10-1 0 16,-6 6-3-16,9-7-3 0,-4-2 3 15,-5 9-6-15,6-13 2 0,-6 13 0 0,3-13-1 0,-3 13-3 16,0-14-3-16,0 14 2 0,-3-17 1 0,-2 6-2 16,5 11-2-16,-9-17 0 0,0 9 1 0,5 2-2 15,-5-5-1-15,0 4-1 0,-3 0 2 0,3 1-1 16,-4 0 0-16,-1 1 1 0,5 1-4 0,-6 1 3 16,2 0 0-16,13 3-2 0,-21-7 3 0,6 6-5 15,2 1 5-15,13 0-5 0,-26 0 1 0,16 1-2 16,-5 2 4-16,15-3 0 0,-21 5-2 0,11-2-3 15,1 1-5-15,0-2-10 0,9-2-7 0,-18 11-13 16,10-6-13-16,1 1-16 0,-3 1-15 0,4-1-21 16,-2 1-16-16,8-7-25 0,-12 13-15 0,9-8-34 15,3-5-217-15,-7 10-445 0,7-10 196 0</inkml:trace>
  <inkml:trace contextRef="#ctx0" brushRef="#br0" timeOffset="7233.2078">6609-142 173 0,'0'0'210'0,"0"0"-9"0,0 0-3 0,0 0-11 15,0 0-8-15,0-16-9 0,0 16-9 0,0 0-4 0,0 0-11 16,0 0-10-16,3-13-10 0,-3 13-12 0,0 0-9 16,2-13-10-16,-2 13-9 0,6-8-10 0,-6 8-6 15,0 0-8-15,9-11-3 0,-9 11-8 0,7-5-6 16,-7 5-8-16,17-4-4 0,-17 4-3 0,14-3 1 15,-3 1-3-15,-11 2-7 0,22 0-4 0,-14 0 3 16,-8 0-6-16,21 0 3 0,-8-3-5 0,-13 3 1 16,18 0-1-16,-6 3-2 0,-12-3-1 0,13 1-4 15,-13-1-2-15,15 1 0 0,-15-1 1 0,14 5 0 16,-8 0-2-16,-6-5-3 0,10 8-1 0,-4-4 6 16,-3 4-5-16,4-1 2 0,-7-7-2 0,6 10 4 15,-1-3-3-15,-5-7 0 0,9 13-1 0,-9-4 6 16,3 1-2-16,-3-10 0 0,3 14-5 0,-3-4 6 15,0-10-2-15,0 18 1 0,0-9-1 0,0-9 1 16,-3 18-3-16,0-11 5 0,3-7-3 0,-8 17 1 16,4-10-1-16,4-7 6 0,-8 15-4 0,2-12 1 15,6-3-5-15,-7 15 13 0,-2-10-9 0,3 3 0 16,-1-4 0-16,7-4-1 0,-14 7 0 0,8-2 3 16,6-5-3-16,-13 9 2 0,7-5-1 0,6-4-4 15,-11 3 4-15,11-3-1 0,0 0-2 0,-9 7 2 0,9-7-4 16,0 0 2-16,0 0 3 0,0 0-3 0,-7 4 5 15,7-4-5-15,0 0-2 0,0 0 7 0,0 0-7 16,0 0-1-16,0 0 1 0,0 0 0 0,0 0 0 16,0 0 3-16,0 0-6 0,0 0 4 0,0 0-3 15,0 0 6-15,0 0-2 0,0 0-1 0,30 3 1 16,-21 1 2-16,-9-4-4 0,13 0 2 0,-13 0-1 16,17 1 2-16,-17-1-2 0,16 2-2 0,-16-2 2 15,16 0 0-15,-8 1-4 0,-8-1 0 0,18 0 4 16,-18 0 1-16,13 2-5 0,-13-2 3 0,12 4-1 15,-12-4 3-15,11 4-6 0,-11-4 4 0,10 1 1 16,-10-1-3-16,9 5 2 0,-9-5-1 0,6 6-1 16,-6-6 3-16,7 5-4 0,-7-5 2 0,11 8-2 15,-11-8 3-15,3 7-2 0,-3-7 3 0,6 10-3 16,-6-10 2-16,6 9 4 0,-6-9-5 0,1 12-3 16,-1-12 7-16,5 12-2 0,-5-12 6 0,1 12-5 15,-1-12-1-15,3 13 2 0,-3-13 1 0,0 11-3 16,0-11 2-16,0 11 1 0,0-11 0 0,0 13-3 15,0-13 7-15,-3 13-5 0,3-13 5 0,-3 11-3 16,3-11 4-16,-4 11-2 0,4-11-1 0,-6 12 4 0,6-12 0 16,-9 11 9-16,4-5-11 0,-4-1 1 15,9-5-1-15,-16 8 4 0,6-3 5 0,-2-3-4 16,-6-2-2-16,6 4-1 0,-5-1 3 0,1-1-3 16,0-2 1-16,-2 0-5 0,1-2 4 0,4 2-3 0,-7-2-2 15,4-2 3-15,0 3-1 0,1 1-1 16,-3-3 4-16,3-3-3 0,-1 5-3 0,-1-2-7 15,1-1-16-15,5 3-18 0,-2-1-19 0,13 2-28 0,-21 0-37 16,11-4-29-16,10 4-40 0,-20-1-52 0,20 1-186 16,-16-1-463-16,16 1 206 0</inkml:trace>
  <inkml:trace contextRef="#ctx0" brushRef="#br0" timeOffset="7714.9449">7365 172 259 0,'0'0'256'0,"0"0"-30"0,0 0-22 0,0 0-23 16,0 0-18-16,3 13-14 0,-3-13-13 0,-4 14-14 15,-2 0-10-15,0 1-10 0,-3 0-11 0,-1 5-6 16,-1 3-8-16,-2 3-6 0,-2-2-8 0,-12 7-29 15,-1 0-60-15,-11 1-75 0,-1 0-103 0,-1-2-130 16,-2-5-361-16,-6 3 160 0</inkml:trace>
  <inkml:trace contextRef="#ctx0" brushRef="#br0" timeOffset="9148.4832">3337 1274 164 0,'0'0'202'0,"0"0"-8"0,0 0-9 0,0 0-5 16,0 0-7-16,0 0-10 0,0 0-8 0,0 0-4 15,0 0-8-15,5-11-7 0,-5 11-9 0,0 0-8 16,0 0-10-16,0 0-10 0,0 0-14 0,0 0-7 16,0 0-5-16,0 0-11 0,0 0-11 0,0 0-3 15,0 0-6-15,0 0 0 0,0 0-7 0,0 0-4 16,7 29-1-16,-7-22 0 0,2 4-2 0,-1-1-4 16,2 2 1-16,0-1-2 0,0 2-4 0,-1 1 1 15,1 2-2-15,0-1-1 0,0 0 2 0,0-2-2 16,-1 1-1-16,0 2-2 0,2-4 3 0,-2-2 0 15,1 6 0-15,0-2-1 0,-2 1 2 0,2-3-7 16,0 4 1-16,2-4-1 0,-5-3 0 0,1 2-1 16,4 3-1-16,-4-3 1 0,4 1-2 0,-5 3 0 15,1-1-2-15,4-3 3 0,-4 3-2 0,1-3 1 0,-1-3 0 16,4 6 4-16,-5-14-8 0,1 17 4 0,2-8-6 16,-1 0 3-16,-2-9-1 0,3 19 1 15,-3-12-2-15,0-7-2 0,6 14 2 0,-6-14 0 16,3 15-1-16,-3-15 0 0,1 13 1 0,-1-13-1 0,2 12 2 15,-2-12-2-15,1 8 8 0,-1-8-8 0,0 0 1 16,0 13 11-16,0-13-13 0,0 0 6 0,-1 15 0 16,1-15 7-16,-6 8 0 0,6-8 5 15,-9 10 0-15,3-3 1 0,6-7 1 0,-15 7 9 0,7-3 1 16,-4-2-8-16,2 2 4 0,0-3 2 0,-2 2-2 16,-3 1 0-16,-2-2 2 0,1-1 1 0,-4-1-3 15,4-3-3-15,0 3 6 0,-2-4-1 0,3 4 4 16,0-1 7-16,-3-2-6 0,3 3-5 0,3-3 3 15,12 3-7-15,-19-5 1 0,8 3-5 0,11 2-2 16,-18-6 1-16,13 1 0 0,5 5-12 0,-14-6 4 16,10-1-4-16,4 7-10 0,-8-12-12 0,2 4-33 15,6 8-24-15,-4-18-31 0,2 7-34 0,1-3-44 16,1-1-45-16,1 0-50 0,-1-1-261 0,2-1-581 16,1-1 258-16</inkml:trace>
  <inkml:trace contextRef="#ctx0" brushRef="#br0" timeOffset="9394.4233">3276 1016 45 0,'3'-6'320'0,"-3"6"-19"16,6-18-24-16,-1 15-24 0,-5 3-24 0,2-11-25 15,-2 11-20-15,6-7-20 0,-6 7-19 0,0 0-14 16,0 0-14-16,0 0-9 0,0 0-10 16,0 0-19-16,0 0-18 0,0 0-26 0,17 18-21 0,-17-18-20 15,0 16-33-15,-3-1-44 0,1-2-34 0,4-1-35 16,1 1-243-16,-2 2-428 0,-1-5 190 0</inkml:trace>
  <inkml:trace contextRef="#ctx0" brushRef="#br0" timeOffset="9946.6138">3789 1537 105 0,'0'0'226'0,"12"3"-8"0,-12-3-8 0,21-2-6 0,-6 4-13 16,1 0-12-16,1-4-5 0,1 2-9 0,2-2-12 15,7 2-15-15,0 2-11 0,0-2-13 0,-8 2-10 16,1-1-9-16,1-2-12 0,-5 1-6 0,-1 1-9 16,0-1 4-16,-3 0-19 0,-2 1-14 0,-10-1-22 15,17 0-28-15,-17 0-28 0,12 4-29 0,-12-4-25 16,11 0-41-16,-11 0-54 0,0 0-193 0,9-8-411 15,-9 8 183-15</inkml:trace>
  <inkml:trace contextRef="#ctx0" brushRef="#br0" timeOffset="9717.4388">3813 1374 174 0,'0'0'241'15,"16"-2"-13"-15,-16 2-10 0,20-2-10 0,-8 1-13 16,3-2-9-16,1 0-8 0,0 2-13 0,2-2-6 16,-1 3-10-16,1-1-8 0,0 1-12 0,-4-2-11 15,1 2-11-15,2-1-9 0,-17 1-7 0,19 0-9 16,-8 0-12-16,-11 0-4 0,17 0-9 0,-17 0-6 16,17 0-8-16,-17 0-1 0,12 0-3 0,-12 0-5 15,12 1-3-15,-12-1-8 0,0 0-13 0,13 3-13 16,-13-3-22-16,0 0-18 0,6 8-24 0,-6-8-22 15,0 0-30-15,0 0-38 0,0 0-30 0,-18 16-72 16,18-16-139-16,-19 4-430 0,13 1 190 0</inkml:trace>
  <inkml:trace contextRef="#ctx0" brushRef="#br0" timeOffset="10321.9191">4447 1236 3 0,'4'-6'249'0,"-4"6"-9"16,2-16-17-16,-2 16-8 0,4-15-8 0,-4 15-9 15,6-11-7-15,-3 4-14 0,-3 7-8 0,5-14-3 16,-5 14-14-16,6-11-6 0,-6 11-8 0,0-10-2 16,0 10-4-16,0 0-10 0,6-11-4 0,-6 11-7 0,0 0-12 15,0 0-8-15,6-7-9 0,-6 7-12 16,0 0-12-16,0 0-6 0,0 0-9 0,0 0-3 15,0 0-5-15,0 0-1 0,0 0-4 0,7 29-4 0,-5-19-4 16,-1 0 6-16,3 4-5 0,-2 1-9 0,2 0 19 16,-1 1-11-16,5 2 10 0,-4-3-12 15,1 1-3-15,-2 1 3 0,1 1-7 0,2-1 5 16,0 0-4-16,-3-2 8 0,2 1-7 0,-2 2 2 0,3-4 0 16,-2 0-2-16,-1 1-8 0,0-2-5 0,0 1-21 15,2 0-27-15,-5 0-26 0,1-4-33 0,-1-10-45 16,-1 20-55-16,-2-14-59 0,3-6-281 0,-5 13-588 15,5-13 261-15</inkml:trace>
  <inkml:trace contextRef="#ctx0" brushRef="#br0" timeOffset="10597.0442">5000 1537 70 0,'0'0'290'0,"15"0"-21"0,-15 0-15 0,13-2-35 16,-13 2-21-16,9 3-16 0,-9-3-21 0,0 0-14 16,9 15-11-16,-9-15-13 0,-3 11-8 0,3-1-10 15,0-10-9-15,-9 23-9 0,-1-9-4 0,1-1-8 16,-3 4-10-16,-7-2-1 0,2 5-8 0,-4-2-9 15,-1-2-34-15,-2 3-44 0,-1-2-46 0,-1-3-49 16,1 0-63-16,1-3-217 0,2 0-439 0,6-1 195 16</inkml:trace>
  <inkml:trace contextRef="#ctx0" brushRef="#br0" timeOffset="11548.7463">5999 1270 27 0,'0'0'208'0,"0"0"-7"15,0 0-16-15,0 0-16 0,32-14-16 0,-22 13-16 16,1-2-12-16,5 1-8 0,-3-1-11 0,4 2-8 16,-4-2-5-16,5-1-13 0,-4 1-4 0,2 0-4 15,0-4-4-15,-2 2-5 0,-1-2-7 0,-1 5 2 16,-3-4-12-16,4-3-4 0,-5 3-1 0,4-3-2 15,-5 2-5-15,-1-4-3 0,0 4-6 0,0-4 4 16,-1 1-7-16,-2 2-2 0,-3 8-2 0,0-19 3 16,0 19-4-16,-3-14-5 0,-2 5 0 0,5 9-4 15,-12-13 0-15,5 5 0 0,7 8-2 0,-21-5 3 16,11 3-4-16,-4-3 5 0,-2 4-8 0,2 0 7 0,-2-3 1 16,1 9-2-16,2-4 1 0,-2 1-1 15,1 3 1-15,-2-1 0 0,2 3 0 0,1-2 1 16,1 3-4-16,2 2 1 0,2-2-1 0,-2 1 0 15,-2 4 0-15,7-6 1 0,1 2-9 0,-4 3 6 0,2 0 1 16,2 2-2-16,4-4 3 0,0-10 0 0,-2 20-1 16,2-20-3-16,5 18 4 0,-1-11 0 0,4 4-1 15,-1-4 5-15,1-1-5 0,1 0 3 0,6 1 0 16,1 0 0-16,-3-2-2 0,7 0 2 0,-4 0-3 16,1-5 4-16,-1 4-6 0,3-3 5 0,-1 5-1 15,-1-8 4-15,2 2-5 0,-5-2-1 0,2-1-3 16,-3 1 5-16,-1 0-2 0,2-4-1 0,-4 2-3 15,2-1 2-15,-4 2 5 0,-8 3 7 0,17-7 6 16,-11 3 3-16,-6 4 8 0,14-7 3 0,-14 7-6 16,10-5 5-16,-10 5-7 0,11-1 0 0,-11 1-6 15,0 0-5-15,0 0-3 0,0 0 0 0,0 0-2 16,16 6-1-16,-16-6-2 0,5 11 1 0,-4-3-1 16,2 3 4-16,-3-11 2 0,3 24-3 0,-1-9 3 15,0 1 3-15,1 6-2 0,0-5 1 0,-1 1 4 16,-1 0 0-16,5 4 6 0,-4-5-1 0,-2 2-4 15,3-2 4-15,-2 1 0 0,7-1-4 0,-8-3 0 16,3 3-1-16,1-6 1 0,-2 5-3 0,-2-4 0 16,3 0-3-16,-3-12 1 0,0 19-1 0,1-8 0 15,1-3 3-15,-2-8-9 0,4 17 3 0,-4-17 1 16,0 14-2-16,3-7-13 0,-3-7-16 0,5 14-29 16,-5-14-31-16,0 9-27 0,0-9-41 0,6 8-51 0,-6-8-69 15,0 0-211-15,0 0-515 0,0 0 228 0</inkml:trace>
  <inkml:trace contextRef="#ctx0" brushRef="#br0" timeOffset="11908.7309">6760 1328 265 0,'0'0'256'0,"0"0"-13"0,6-8-14 16,-6 8-16-16,0 0-17 0,13-4-16 0,-13 4-10 15,15-3-12-15,-15 3-10 0,20 3-8 0,-10-2-7 16,5-1-5-16,3 2-4 0,-3-1-4 0,1-1-2 16,1 1-8-16,-1-1-5 0,6 3-3 0,-2-2-2 15,-1 1-6-15,4-1-11 0,-1-1-3 0,5 3-14 16,-2-6 2-16,-6 6-5 0,1-2-10 0,-1-2-5 15,1 2 0-15,-4-1-7 0,3 2 0 0,-2 0-8 16,-4-2-1-16,-4 2-3 0,-9-2-7 0,20-2-4 16,-10 4 2-16,-10-2-17 0,12 0-10 0,-12 0-34 15,0 0-16-15,0 0-16 0,12 2-17 0,-12-2-17 16,0 0-31-16,0 0-28 0,0 0-36 0,-34 5-21 16,34-5-44-16,-29 0-185 0,13 3-489 0,-1-3 217 0</inkml:trace>
  <inkml:trace contextRef="#ctx0" brushRef="#br0" timeOffset="12132.7437">6872 1486 169 0,'0'0'194'15,"16"5"-7"-15,-2-3-9 0,2 0-6 16,0-2-8-16,10 3-5 0,-1 0-7 0,5 0-10 15,-5-1-7-15,5 0-9 0,-2 1-14 0,-1-3-9 0,2 1-11 16,-5 0-9-16,-5-1-9 0,3 0-4 0,4 3-9 16,-10-2-14-16,0 1-32 0,4-1-32 0,-8-1-36 15,-2 2-59-15,-10-2-57 0,17-2-179 16,-8-1-376-16,-9 3 167 0</inkml:trace>
  <inkml:trace contextRef="#ctx0" brushRef="#br0" timeOffset="14522.6811">7700 1272 50 0,'0'0'200'0,"-5"-28"-6"16,5 28 3-16,0 0-3 0,0 0-7 0,0 0-2 16,3-11-4-16,-3 11-7 0,0 0-6 0,5-7-11 0,-5 7-15 15,0 0-13-15,0 0-14 0,0 0-12 0,0 0-12 16,0 0-9-16,0 0-10 0,0 0-5 15,0 0-10-15,0 0-4 0,14 20-5 0,-14-20-13 16,11 15-4-16,-5-9-1 0,0 1 2 0,-2 4-2 0,2 1-3 16,0 3-6-16,2-3 1 0,-2 0 3 0,-2 0-5 15,5-1 0-15,-3 4-5 0,0-3 3 16,1 0-3-16,-4 1-1 0,3-1-3 0,-3-3 2 16,2 2-3-16,1-1 1 0,-3-3-2 0,1 3 4 0,-1 0-5 15,-3-10 1-15,9 11 0 0,-9-11 0 0,3 10-2 16,-3-10 3-16,5 8-8 0,-5-8 18 0,0 0-10 15,3 8 2-15,-3-8 2 0,0 0 3 0,0 0 11 16,0 0 3-16,0 0-8 0,0 0-1 0,0 0 0 16,0 0-2-16,0 0-4 0,19-16 4 0,-19 16-7 15,6-15-2-15,-6 6 1 0,3-4-1 0,0 2 0 16,-2-3 1-16,5-2-2 0,-3 0-1 0,0 2-1 16,5 1-3-16,-5-4-10 0,0 2 8 0,6 1-1 15,-6 0 0-15,1 0-3 0,2 2 1 0,0 4 0 16,-1-3 2-16,1 0 9 0,-3 3-13 0,3 2-4 15,-6 6 3-15,10-14 3 0,-4 4-6 0,-6 10 5 16,10-7-1-16,-4 1-1 0,-6 6 0 0,6-5 1 16,-6 5 0-16,14-7-3 0,-14 7-1 0,0 0 1 15,13 0 0-15,-13 0 0 0,0 0 2 0,17 7-1 0,-17-7 0 16,6 7 1-16,-1-1-4 0,0 3 3 0,-2-2 0 16,-3-7 0-16,6 18 2 0,0-9 0 0,-2 1 3 15,-1-2-2-15,0 2 2 0,0 1-1 16,3 2 2-16,-4-5-4 0,4 2 4 0,0 1-4 0,-3 0 3 15,0-1 1-15,1 0 0 0,-1-3-1 16,3 4 3-16,-3-4-3 0,-3-7 3 0,5 17 1 16,-2-11 7-16,-3-6-10 0,5 14-2 0,-5-14 2 0,6 11 1 15,-6-11-2-15,5 11-1 0,-5-11 5 0,0 0-3 16,3 7 8-16,-3-7-5 0,0 0 2 0,3 7 0 16,-3-7-1-16,0 0 16 0,0 0-16 0,0 0-1 15,0 0-1-15,0 0 1 0,0 0 1 0,19-18 2 16,-19 18-4-16,9-10 0 0,-4 0-1 0,1 3 0 15,-3-4-3-15,4 0 2 0,2-2-1 0,-2-5 2 16,-1 8-4-16,3-5 2 0,-1 2-1 0,-2-1 0 16,3 0-3-16,1 0 2 0,-4 0 3 0,2 2-6 15,1-1 2-15,-5 2 1 0,5 2 1 0,-3 2-2 16,-2-2 1-16,2 2-1 0,-6 7-1 0,9-13 4 16,-1 9 0-16,-8 4-1 0,6-9 0 0,-6 9 9 15,0 0-15-15,7-10-5 0,-7 10 2 0,0 0-1 16,9-3 3-16,-9 3-3 0,0 0 5 0,0 0-4 15,0 0 3-15,14 19 0 0,-11-12-3 0,-3-7 4 0,9 14 2 16,-6-3 1-16,1 0-2 0,-1-1 0 0,3 4 3 16,0 0 0-16,-2-2 0 0,2 2 6 15,-3 4-2-15,5-5 2 0,-2-2 1 0,0 2 0 16,1 0 6-16,2-1-3 0,-3-1 1 0,2-2-1 0,-2 2 4 16,4-1-4-16,-7-4 1 0,6 1 2 0,-2 1 2 15,2-2-4-15,-1 0 0 0,-2-1-4 16,3 1 7-16,1-2-4 0,-1-1-2 0,-9-3 17 0,19 5-16 15,-11-3 1-15,-8-2-3 0,19-2 7 0,-19 2-4 16,23-5-1-16,-13-1-6 0,-1 5 8 0,1-3-8 16,2-4 6-16,2 0 0 0,-5 0-3 0,1-2-3 15,4 0 8-15,-5-1-11 0,1 4-1 0,-4 0 1 16,1 0 1-16,-1-3 2 0,-6 10-4 0,9-13-1 16,-1 9 8-16,-2-3-5 0,-6 7 3 0,9-7-6 15,-9 7-1-15,10-7-2 0,-10 7 4 0,6-7 2 16,-6 7-7-16,8-4 0 0,-8 4 2 0,0 0 0 15,0 0-4-15,16 0 4 0,-16 0-2 0,0 0 1 16,16 7 1-16,-7-5-5 0,-9-2 6 0,17 9 4 16,-11-6 9-16,7 1-12 0,1 0 15 0,-5-1-12 15,4 4 0-15,-4-3 2 0,4 2 1 0,1-1 0 16,-2-3-3-16,-2 2 6 0,4 2-4 0,-3-2 1 16,3-3 3-16,-4 1-2 0,5-1 1 0,-7 2 0 15,5-2-1-15,-13-1 0 0,22 0 1 0,-10 0 2 0,-12 0-2 16,20-4 0-16,-13 1 0 0,7 2 2 15,-14 1-4-15,15-10 0 0,-8 5 4 0,-1-1-4 16,4 0-2-16,-7-2 2 0,0-2 0 0,-3 10 0 16,6-16-5-16,-3 5 5 0,-3 11-2 0,0-22-1 0,0 22-2 15,-3-16-4-15,0 10 1 0,3 6-4 0,-13-14 6 16,7 8 1-16,-3 0-1 0,-4-2 0 0,5 4 0 16,-4 1 1-16,-1-1-7 0,13 4 7 0,-26-4-3 15,10 2 3-15,6 2 2 0,10 0-6 0,-23 3 12 16,14 1-14-16,-1-2 3 0,-4 2 1 0,6 0-4 15,-3 0 5-15,5 2-4 0,0 0-1 0,-1 1 6 16,1 1-3-16,6-8 3 0,-6 14-2 0,-2-7 0 16,8-7 2-16,0 14-1 0,0-14 1 0,-3 14 4 15,3-14-2-15,6 16 11 0,-3-9-11 0,-3-7 3 16,8 13 0-16,1-7-3 0,1 1 3 0,4-2 2 16,-3 1-2-16,0-1 3 0,5 1-3 0,1-4 0 15,-5 2 0-15,1-3-3 0,3-1 2 0,1 0 4 16,-2 2-3-16,-2-4-1 0,-2-2 7 0,2 0-9 15,2-1-2-15,-2-4 1 0,-2 6-6 0,-2-7 6 16,1-1-6-16,2 3 2 0,-1 0-6 0,-2-1 3 16,-5 2-6-16,5-1 6 0,0 2 0 0,-9 6 11 15,7-10-10-15,-7 10 13 0,6-11-14 0,-6 11-1 16,5-6 0-16,-5 6-3 0,0 0 2 0,9-5-3 16,-9 5-3-16,0 0 1 0,0 0 4 0,0 0 4 0,0 0-2 15,0 0 5-15,0 0 6 0,3 25-5 16,-3-25-6-16,-3 14 2 0,3-14 0 0,3 16-2 0,-3-16 8 15,-3 15-3-15,3-15 0 0,3 15-1 0,-3-7 3 16,0-8 2-16,7 12 3 0,-7-12-2 0,3 12-2 16,-3-12 6-16,9 7-1 0,-9-7-5 0,8 7 7 15,-8-7 3-15,12 4-5 0,-12-4 0 0,10 2 4 16,-10-2-2-16,0 0 2 0,19-7-3 0,-19 7-1 16,17-10 1-16,-8 6 0 0,1-1-2 0,2-4 1 15,-1 0 1-15,0 2-1 0,3-4 1 0,-4 3-5 16,4 1 1-16,-5-3 2 0,3 3-7 0,-2-1 1 15,1 1 0-15,-3 1 3 0,3 0-3 0,-5 1 0 16,-6 5 3-16,16-6-5 0,-7 2 3 0,-9 4-3 16,14-4 3-16,-14 4 3 0,16 0-2 0,-16 0-5 15,13 7 5-15,-1-3 0 0,-4 1 7 0,4 0-7 16,-2 6 4-16,2-1 0 0,2-2 1 0,-4 2 3 16,6 2 5-16,-2 0-1 0,5 2 6 0,-2-4 1 15,2 5-4-15,-4 0 7 0,1-6-2 0,1 2-6 16,-4-1 4-16,4-2-5 0,-5 0-2 0,-2 1 2 15,5-2-2-15,-8-1-1 0,5-2 0 0,-4 1 2 16,-1-1-3-16,-7-4-6 0,12 7-10 0,-12-7-14 0,9 4-16 16,-9-4-12-16,0 0-11 0,7 3-14 0,-7-3-25 15,0 0-21-15,0 0-32 0,0 0-29 16,0 0-18-16,0 0-41 0,0 0-218 0,-4-27-496 16,4 27 220-16</inkml:trace>
  <inkml:trace contextRef="#ctx0" brushRef="#br0" timeOffset="14777.0997">9932 1230 179 0,'0'0'222'0,"0"0"-10"0,0 0-12 0,-22 13-9 0,14-6-7 16,2 0-10-16,0 4-9 0,-4-1-11 0,1 4-5 15,2-3-11-15,-4 5-3 0,2-1-14 0,-4 2-11 16,1-2-9-16,-2 0 1 0,1-2-15 0,1 0-6 15,-1 3-7-15,4-1-8 0,-5-4-3 0,4 2-8 16,-4-1-4-16,2-1-5 0,2-1-4 0,-3 1-3 16,1-4-3-16,4-1-6 0,-1 2-15 0,2 0-17 15,-2-5-23-15,0 2-25 0,1 0-26 0,8-5-23 16,-9 9-47-16,9-9-35 0,0 0-75 0,0 0-143 16,0 0-430-16,0 0 190 0</inkml:trace>
  <inkml:trace contextRef="#ctx0" brushRef="#br0" timeOffset="15676.1907">10488 823 54 0,'0'0'218'0,"-9"-5"-11"15,9 5-16-15,0 0-12 0,0 0-10 0,0 0-14 16,0 0-12-16,-16-1-9 0,16 1-13 0,0 0-9 16,0 0-10-16,-19 2-12 0,19-2-1 15,-14 3-14-15,14-3-3 0,-13 6-8 0,4-4-6 0,9-2-8 16,-11 7-2-16,2 0-5 0,9-7-4 0,-10 8-6 15,4-4-2-15,6-4-6 0,-9 14 1 0,5-8-5 16,4-6 0-16,-9 12-2 0,9-12 2 0,-3 15-8 16,3-6-1-16,0-9 5 0,3 17-4 0,0-10-1 15,1 0 0-15,2 0-1 0,0 3 0 0,2 4 0 16,1-3-2-16,1-1-1 0,2 0 3 16,-3-1-2-16,-2-1-1 0,4 3 3 0,-2 0-3 0,3-2 2 15,-5-2 2-15,1 1-4 0,-3-1 1 0,1-3-3 16,0 3 1-16,-3 2 0 0,-3-9 4 0,5 12-2 15,1-4 3-15,-6-8 3 0,0 11 7 0,0-11-6 16,0 14 1-16,0-14 5 0,-6 12-1 0,3-4 4 16,3-8 1-16,-11 11-1 0,5-4-2 0,-1-1 2 15,-2 1-3-15,0-1-5 0,2 2 1 0,-1-4 1 16,-1 1 0-16,0 2-5 0,9-7-2 0,-13 9 0 16,13-9-2-16,-11 7 1 0,3-4-2 0,8-3 0 0,-9 4-1 15,9-4-3-15,-8 7-1 0,8-7-2 16,0 0 6-16,0 0-7 0,-7 10 0 0,7-10 3 15,0 0-1-15,0 0 0 0,-3 7 3 0,3-7-3 16,0 0 4-16,0 0-1 0,19 10-3 0,-19-10 1 16,10 8 3-16,-1-7-7 0,-9-1 4 0,17 5-3 0,-10-1 1 15,-7-4-3-15,11 5 2 0,-11-5-1 0,9 5-1 16,-9-5 0-16,13 4 1 0,-13-4-6 0,0 0 5 16,9 7-5-16,-9-7 14 0,6 7-12 0,-6-7 2 15,5 10-3-15,-5-10 2 0,2 14 6 0,-2-6-3 16,0-8 2-16,6 25-1 0,-6-12 6 0,6 4 2 15,-4-3 0-15,1 4 1 0,0-2-2 0,3 2 5 16,-6-2-1-16,6 0-1 0,-3 2 0 0,1-3 0 16,-1 1 1-16,0-5-1 0,0 5-5 0,2-4 2 15,-2 1 3-15,0 0-1 0,0-2-2 0,1 0 2 16,-4-11-4-16,5 14-10 0,-5-14-22 0,0 14-21 16,0-14-28-16,0 0-32 0,-5 16-44 0,5-16-51 15,0 0-84-15,-10 5-154 0,10-5-477 0,0 0 212 16</inkml:trace>
  <inkml:trace contextRef="#ctx0" brushRef="#br0" timeOffset="16090.4892">10836 1209 185 0,'0'0'201'0,"0"0"-6"0,0 0-8 0,0 0-4 16,0 0-11-16,0 0-9 0,0 0-9 0,0 0-6 0,0 0-10 15,0 0-8-15,0 0-6 0,0 0-9 0,0 0 3 16,0 0-5-16,0 0-1 0,0 0-7 0,3 14-2 16,10-14-5-16,7 2-6 0,-1-1-5 15,0 3-2-15,7-4-7 0,1 0-6 0,-2 0-3 0,0 0-3 16,-1 0-3-16,3 0-9 0,-9 0-6 0,6-4-1 16,-5 4-9-16,-4-3 1 0,-4 1 0 0,5 0-4 15,-6 2-1-15,1-4-10 0,-11 4-6 0,16-1-18 16,-16 1-24-16,11-1-24 0,-11 1-41 0,0 0-25 15,10-4-43-15,-10 4-38 0,0 0-28 0,0 0-258 16,0 0-520-16,8-10 231 0</inkml:trace>
  <inkml:trace contextRef="#ctx0" brushRef="#br0" timeOffset="16942.7805">11519 1131 200 0,'0'0'202'0,"0"0"-14"15,0 0-14-15,0 0-8 0,0 0-13 0,0 0-12 16,0 0-11-16,-24 20-10 0,24-20 3 0,-4 9-8 16,4-9-5-16,0 0-3 0,0 18-5 0,0-18-2 15,4 12-4-15,-4-12-2 0,3 11-5 0,-3-11-5 16,8 8-6-16,-8-8-2 0,11 10-3 0,-3-8-7 15,5 0-7-15,-1 1-5 0,-12-3-2 0,26-1-7 16,-11 1-5-16,2 1-3 0,-2-1-3 0,0 0-1 16,3-1-2-16,-3-1-7 0,1-2 9 0,-1-1-7 15,0 0-7-15,-3 2-3 0,2-4 2 0,-4-1-3 16,-1 1 2-16,-1 1-1 0,-1-1-4 0,-1-1-5 0,0-2 5 16,-6 10-3-16,6-13-1 0,-5 4 4 15,-1 9-10-15,-3-16 2 0,3 16 1 0,-15-15-3 16,7 9 0-16,-6-2-1 0,2 4 3 0,-4-3-5 0,-1 3 2 15,1-2 1-15,0 3-2 0,1 3 3 0,0-2-1 16,-2 2-2-16,1-2 0 0,1 4-2 16,-1 0 3-16,7 0-4 0,9-2 4 0,-20 5 2 0,10 1-5 15,2-3 4-15,1 2-5 0,7-5 2 0,-14 11 0 16,14-11-1-16,-7 11 1 0,4-5-5 0,3-6-2 16,0 15-10-16,0-15-5 0,9 13-8 0,-2-10-6 15,1 4-11-15,-1-3 0 0,4 0-10 0,2 2-1 16,-5-2-2-16,7 2 3 0,-2-2 3 0,0-3 4 15,4 3 6-15,-7 2 4 0,2-6 6 0,0 0 0 16,-12 0 6-16,21 2 2 0,-12-2 7 0,-9 0 2 16,19-2 4-16,-19 2 2 0,17 0 15 0,-17 0 8 15,13 0 4-15,-13 0 5 0,0 0-1 0,15-4 5 16,-15 4-6-16,0 0-2 0,0 0-2 0,14 0-1 16,-14 0-1-16,0 0 0 0,7 6 0 0,-7-6 5 15,10 7-2-15,-10-7 2 0,8 12 1 0,-5-7 5 16,6 2 0-16,-2 2 1 0,1-3-1 0,1 1 3 15,3 1-1-15,-3-3 1 0,5 0 5 0,-5 1-3 16,3-3-1-16,2 2 3 0,1-2-2 0,-2 1-1 16,2-1-6-16,-5-2 4 0,5-1 0 0,-1 0 3 15,-2 0-5-15,-12 0-3 0,22-5 5 0,-10 2-3 16,-2-1-1-16,-1-3-3 0,-1 1 0 0,-1 0 3 16,4-2-11-16,-5-3 3 0,1 1 0 0,-4 3-1 15,-3 7-4-15,5-22-1 0,-4 9-2 0,-2 0 1 0,-1-1 0 16,-4 6-1-16,-4-6 0 0,-1 4-5 0,-4-4 7 15,-1 5-6-15,-3-7 1 0,-1 9-3 16,1 1 0-16,2-2 5 0,-8 1-8 0,6 2 5 16,-1 3-1-16,4 2-2 0,-4 4 2 0,3-4-5 0,-1 3 4 15,1-1 0-15,2 2 0 0,-1 1-3 0,3 2 4 16,2-1 3-16,1 5-4 0,-2-4-2 0,4 0-7 16,-1 1-10-16,3 1-13 0,0-4-14 15,2 5-20-15,4-10-24 0,-3 14-20 0,3-14-29 0,0 18-31 16,0-18-27-16,3 13-245 0,-3-13-481 0,7 10 213 15</inkml:trace>
  <inkml:trace contextRef="#ctx0" brushRef="#br0" timeOffset="17265.7163">12459 1247 53 0,'0'0'253'16,"-5"16"-5"-16,5-16-9 0,-3 14-18 0,-1-5-13 15,-2-1-11-15,-2 7-18 0,1 0-15 0,-4-3-15 16,-2 7-13-16,-1 2-5 0,-2 0-16 0,-3-2-12 16,-7 7-8-16,-2 2-10 0,-2-7-6 0,0 1-17 15,-4 2-38-15,-2-4-53 0,6-2-65 0,5-3-75 16,-2-2-240-16,3-2-441 0,8-4 195 0</inkml:trace>
  <inkml:trace contextRef="#ctx0" brushRef="#br0" timeOffset="19817.3442">13069 1040 61 0,'5'-9'165'0,"-5"9"-3"0,0 0-13 0,0 0-7 15,9-5-12-15,-9 5-5 0,0 0-4 0,11-6-3 16,-11 6-7-16,0 0-1 0,9-10 1 0,-9 10-6 15,6-8-6-15,-6 8-4 0,3-10 4 0,-3 10-4 16,0 0 1-16,0 0-6 0,10-7 1 0,-10 7-6 16,0 0-5-16,0 0-7 0,0 0-7 0,0 0-10 15,6-6-5-15,-6 6-6 0,0 0-5 0,0 0-6 16,0 0-1-16,0 0-4 0,6 24 1 0,-6-24-5 0,2 20 5 16,-1-9-3-16,-1 2 1 0,3 4 0 0,-1 2 0 15,4 3 3-15,-5 1 0 0,4 1-2 16,-3 1 1-16,3-3 1 0,1 0-1 0,-5 1-2 15,7 0 12-15,-4 2-14 0,-1-1-3 0,3-2 3 0,-1 2-6 16,1-3-2-16,-3 0 1 0,1-3 11 16,-4-1-14-16,3-1-3 0,0 2 0 0,0-3 0 0,-3 1-1 15,2-3-4-15,-2 0 4 0,3-3-1 16,-3-10 10-16,0 21-11 0,-5-10 1 0,5-11 8 0,-3 18-30 16,-1-11-17-16,4-7-10 0,-9 14-25 0,3-8-22 15,0 0-30-15,-2-1-25 0,8-5-27 0,-13 4-32 16,13-4-59-16,0 0-164 0,0 0-457 0,-18-15 202 15</inkml:trace>
  <inkml:trace contextRef="#ctx0" brushRef="#br0" timeOffset="20220.9313">13136 1062 73 0,'0'-18'223'0,"0"18"-7"0,-2-18-19 0,2 18-9 15,3-16-15-15,-3 16-15 0,5-12-15 0,-5 12-11 16,3-13-15-16,-3 13-11 0,10-13-11 0,-3 9-8 16,-7 4-8-16,18-4-4 0,-9 1-10 0,6 2-1 15,5 1-6-15,-2 0-2 0,1-1-3 0,0 6-1 16,2-4-4-16,-1 2 0 0,0 0-6 0,6 0 0 0,-7 3-4 15,1-1 2-15,-4 1-3 0,8 2 3 16,-8-1-12-16,1 3 3 0,-4-3-4 0,-3 3-2 16,1 1-1-16,-2-4-1 0,1 2-6 15,-4 0 6-15,-3 0-4 0,3-3 3 0,-4 4-6 0,2-2 0 0,-4-8 1 16,0 18-2-16,0-9 11 0,0-9-9 0,-7 17 2 16,-1-7-3-16,2-3-4 0,-1 1 5 0,-7-1-5 15,3 3 1-15,-3-3-1 0,1 0 7 0,1 3-15 16,-2-3-6-16,1-1-16 0,-1-1-22 0,1 2-25 15,1-4-24-15,3 3-28 0,-3-2-42 0,12-4-29 16,-18 1-236-16,18-1-457 0,-15-1 203 16</inkml:trace>
  <inkml:trace contextRef="#ctx0" brushRef="#br0" timeOffset="20584.4222">14084 883 232 0,'0'0'224'0,"-7"-7"-8"0,7 7-21 16,0 0-14-16,-20 0-15 0,20 0-10 0,-19 3-15 15,11 2-8-15,-3 3-10 0,-1-1-6 0,-2 6-8 16,5-2-4-16,-3 2-7 0,5-1-6 0,-1 4-9 16,-2-1-2-16,4 1 8 0,3 2-8 0,-1-4-6 15,2 4-4-15,2-1-3 0,2 0-3 0,2 1-3 16,-1-4-1-16,6 4-5 0,-3-1-1 0,1-3-5 16,2 3-6-16,3-3 1 0,0 1-7 0,-1-2 0 15,1 0-1-15,-1-2-3 0,1 2-7 0,-3-5-22 16,5 5-19-16,-2-3-39 0,0-1-46 0,1-2-49 0,-4-1-53 15,3-3-75-15,-3 1-168 0,3-3-481 16,-12-1 213-16</inkml:trace>
  <inkml:trace contextRef="#ctx0" brushRef="#br0" timeOffset="20987.7416">14369 1173 2 0,'6'-9'241'0,"1"-3"-14"0,2 1-22 0,2-1-19 0,-2-2-17 16,1-1-17-16,1 1-13 0,-1 1-15 0,-1-2-16 15,0 1-3-15,0 1-14 0,-2-2-7 0,4 1-11 16,-4-3-5-16,-1 4-4 0,2 0-10 0,-2-3 0 16,-2 9 1-16,1 0 2 0,-1-3-4 0,-4 10 1 15,3-12 1-15,-3 12-5 0,5-12-4 0,-5 12-9 16,0 0-5-16,6-4-7 0,-6 4-6 0,0 0-2 15,0 0 1-15,0 0-3 0,0 0 0 0,0 0-1 16,0 0-2-16,1 27-6 0,-1-27 11 0,-1 21 3 16,2-3-3-16,-2-3 7 0,2 8 1 0,0-5 5 15,4 3-1-15,-2-3 0 0,3 3 2 0,0 1 1 16,0-8 1-16,0 3 0 0,0-1-5 0,0-1-2 16,-3 1-5-16,1-1 2 0,2-1-2 0,-3-2-2 15,0 0-3-15,-1-1 2 0,-1-2-4 0,4 1-2 16,-5-10 1-16,1 18 0 0,4-11-3 0,-5-7-13 15,1 11-14-15,-1-11-14 0,0 0-22 0,2 11-8 16,-2-11-19-16,0 0-27 0,0 0-28 0,0 0-45 16,0 0-51-16,0 0-166 0,0 0-431 0,0 0 191 15</inkml:trace>
  <inkml:trace contextRef="#ctx0" brushRef="#br0" timeOffset="21289.1126">14787 775 24 0,'19'4'199'0,"-10"-2"-18"0,4 5-11 16,1 4-5-16,-1 1-7 0,4 0-9 0,0 2-7 15,6 3-10-15,-4 5-3 0,2-3-7 0,1 11-7 16,-5-8-3-16,-1-1-7 0,2 3-9 0,-3 0-7 15,-1 0-7-15,-4 0-6 0,-3-1-5 0,-1 0-5 16,-3 0-5-16,-3-5-12 0,-3-2 3 0,-3 1-4 16,-1 1-2-16,-2-1-2 0,-4 3-6 0,-1-7-2 15,1-1-3-15,-4 5-3 0,-1-1-4 0,4-4-7 16,0-2-24-16,1-1-26 0,-1 1-31 0,-2-3-34 16,5 3-41-16,2-6-53 0,2 3-201 0,7-7-423 15,-10 4 186-15</inkml:trace>
  <inkml:trace contextRef="#ctx0" brushRef="#br0" timeOffset="21671.1703">15398 1129 171 0,'0'0'237'16,"0"0"-13"-16,31-1-14 0,-31 1-7 0,24-2-14 15,-6 2-12-15,0-2-12 0,1 2-10 0,5 0-7 16,3-3-9-16,-2 3-9 0,5-1-8 0,0 1-10 15,1 1-8-15,-2-2-5 0,-2 1-2 0,-1-3-17 16,1 1-7-16,-1 2-8 0,-7 0-2 0,0 0-10 16,-1-4-5-16,-3 3 9 0,-1 0-15 0,1 1-7 15,-5-4 1-15,-10 4-9 0,16-1-8 0,-16 1-16 0,11-4-20 16,-11 4-34-16,0 0-31 0,3-7-32 0,-3 7-29 16,0 0-17-16,0 0-29 0,-28-11-55 15,14 5-137-15,-1 1-412 0,2 2 182 0</inkml:trace>
  <inkml:trace contextRef="#ctx0" brushRef="#br0" timeOffset="21936.9854">15665 936 126 0,'0'0'201'0,"0"0"-13"0,18 14 1 16,-14-5-7-16,1-1-2 0,-1-1-13 0,2 8-8 15,0-2-7-15,2 5-4 0,-5-2-7 0,6 1-6 16,-3-1-14-16,-2 1-6 0,2 6-10 0,0-3-9 16,-2 0-12-16,2-3-5 0,-1 0-4 0,-1 1-6 15,1 0-7-15,-4-4-5 0,1 4-5 0,-1-5-6 16,2-2-3-16,-3 3-3 0,0-2-4 0,0-12-11 16,0 20-19-16,0-9-14 0,0-11-36 0,2 13-27 15,-2-13-29-15,0 13-31 0,0-13-25 0,6 8-51 16,-6-8-187-16,0 0-426 0,18 3 188 0</inkml:trace>
  <inkml:trace contextRef="#ctx0" brushRef="#br0" timeOffset="22460.932">16291 1022 124 0,'0'0'288'0,"3"-9"-18"0,-3 9-17 15,0 0-26-15,5-10-10 0,-5 10-30 0,0 0-20 16,0 0-20-16,0 0-16 0,0 0-14 0,0 0-7 0,0 0-11 16,7 24-9-16,-5-13-8 0,2-2-1 15,2 4-8-15,-3-2-4 0,3 4-3 0,0-1-2 0,-1 1-6 16,-1 1 1-16,1-1-2 0,-1 2-3 15,3-3 0-15,1 3-5 0,-1-2-6 0,-1-1 1 0,0 0 2 16,-3 0 0-16,6-2-5 0,-4-3-5 0,-2 0-1 16,-3-9 2-16,9 11-6 0,-5-6-2 15,2 1-3-15,-6-6-2 0,6 13 1 0,-6-13 10 16,0 0-12-16,5 5 5 0,-5-5-3 0,0 0 3 0,9 6-1 16,-9-6-1-16,0 0-6 0,0 0-12 0,0 0 14 15,16-15-6-15,-12 6-2 0,-4 9 0 16,6-11-6-16,-3 0-3 0,2-3 4 0,-4 2-6 15,5-4 5-15,0 2-2 0,0-3-4 0,0 0-1 0,2 4-2 16,-2-2 15-16,1 1-13 0,1 0-5 0,-1 0 2 16,2 2-2-16,1-2 5 0,2 2-9 0,-1 2 0 15,2-1 6-15,1 1-2 0,0 5 0 0,0-4-3 16,2 2 1-16,2-1 3 0,-3 1 1 0,3 5 4 16,-2 1-3-16,2-3 1 0,-3 1-7 0,-3 3 6 15,3-1-4-15,-3-1-9 0,-12 2-14 0,19 2-21 16,-19-2-21-16,18 0-31 0,-9 1-28 0,-9-1-40 15,12 3-34-15,-12-3-39 0,0 0-246 0,17-3-529 16,-17 3 233-16</inkml:trace>
  <inkml:trace contextRef="#ctx0" brushRef="#br0" timeOffset="22791.1557">17314 692 191 0,'0'0'236'0,"-13"10"-10"0,6 3-15 0,-1-4-11 15,-2 5-11-15,-2-1-12 0,3 8-14 0,-3-4-8 16,0 5-7-16,2-2-14 0,-1 5-8 0,5-1-6 15,3-1-6-15,-1 7-10 0,-2-6-7 0,4 4-9 16,1-4-10-16,1 0-2 0,1 1-1 0,-1-1-13 16,5 1-3-16,-2-1-7 0,1-2 0 0,-1 2-6 0,3-2-6 15,-1 2-2-15,-4-7-2 0,4 4-4 16,0-1-15-16,-2-2-29 0,3-1-33 0,0-2-36 16,0-1-56-16,0 0-45 0,3 1-76 0,3-6-181 15,2 2-473-15,8-1 210 0</inkml:trace>
  <inkml:trace contextRef="#ctx0" brushRef="#br0" timeOffset="24628.6694">17671 880 57 0,'0'0'179'16,"0"0"-15"-16,0 0-7 0,0 0-8 0,0 0-5 15,3-14-9-15,-3 14-7 0,0 0-5 0,0 0-4 0,0 0-5 16,0 0-7-16,4-10-11 0,-4 10-10 15,0 0-6-15,6-8-9 0,-6 8-9 0,0 0-3 16,14-7-9-16,-14 7-4 0,10-7-4 0,-1 3-6 0,-9 4-12 16,18-6 1-16,-2 5-4 0,-1 0-3 0,0-2-1 15,5 2 0-15,-2 1-2 0,2-1-5 0,0 2 4 16,7-1-3-16,-2 0-4 0,-9 1 5 16,4-2-3-16,-2 2 4 0,-3 4-4 0,3-5-3 0,-7 4 3 15,-2-2-4-15,2-1 0 0,-11-1-4 0,15 8 2 16,-15-8-4-16,9 5 7 0,-9-5-4 0,4 10 2 15,-4-10 1-15,0 0-1 0,-6 16 6 0,6-16 2 16,-12 16-1-16,5-7-1 0,-2 1 3 0,-3 0 0 16,2-3 0-16,-1 1-2 0,-1-1 1 0,3-1-2 15,-1 4-3-15,1-3 1 0,0 1 0 0,1-2-2 16,8-6-1-16,-13 9 0 0,13-9-1 0,-10 6-1 16,10-6 0-16,-9 6 1 0,9-6 0 0,0 0-4 15,-9 8 5-15,9-8-4 0,0 0 4 0,0 0-1 16,-5 7-8-16,5-7 8 0,0 0 0 0,0 0 2 15,0 0-4-15,0 0-1 0,0 0 2 0,18 12 2 16,-10-8 1-16,3-1-1 0,-11-3-2 0,21 5 0 16,-7-3 1-16,1 2-4 0,1-3 1 0,-1 3 2 15,0-2 0-15,1 3-4 0,-1-4 3 0,0 1 1 16,3 3-2-16,-3-1 0 0,-5 0-7 0,1-1 9 0,-1 1-1 16,-1 0-2-16,0 0 0 0,-9-4 1 15,15 10-1-15,-7-6-4 0,-3 1 1 0,1 2 4 16,-6-7-4-16,8 12 6 0,-7-5-2 0,-1-7 4 0,5 13-5 15,-5-13-1-15,-3 15 4 0,3-15 3 0,-5 15-2 16,2-8 1-16,-3 3-1 0,6-10 4 0,-10 13-1 16,0-5 4-16,-1-3-2 0,-1 2 6 15,-1-3-1-15,-1 1 3 0,-4-2-3 0,5 1 2 0,-2-2-4 16,2-1 4-16,-4-2-1 0,1 2-4 0,0-1 5 16,-1-1 1-16,5 2-5 0,12-1 1 0,-21-1 2 15,9-1-2-15,12 2-4 0,-16-5 1 0,16 5 0 16,-19-2-2-16,11-5 7 0,8 7-8 0,-12-4 0 15,12 4 0-15,-12-6-3 0,12 6 1 0,-12-5-5 16,12 5-10-16,0 0-16 0,-7-7-11 0,7 7-17 16,0 0-22-16,0 0-30 0,0 0-36 0,0 0-45 15,0 0-45-15,0 0-136 0,0 0-396 0,27-13 175 16</inkml:trace>
  <inkml:trace contextRef="#ctx0" brushRef="#br0" timeOffset="24992.5178">18560 1097 185 0,'0'0'253'0,"0"0"-12"15,0 0-15-15,0 0-16 0,0 0-16 0,0 0-14 16,0 0-17-16,0 0-11 0,0 0-12 0,18-4-8 16,-18 4-8-16,25-6-4 0,-7 5-11 0,1 1-6 15,1 0-8-15,8-2-4 0,-1 1-6 0,0 1 7 16,-2-1-17-16,2-3-5 0,0 2-6 0,-2 1-4 0,0 1-6 16,-8 0-2-16,1-2 4 0,-2 4-13 15,1-2-8-15,-2 0-1 0,-15 0 3 0,19-2-10 16,-10 0-1-16,-9 2-9 0,13 0 11 0,-13 0-20 15,0 0-16-15,17-2-17 0,-17 2-18 0,0 0-22 0,0 0-19 16,0 0-17-16,0 0-19 0,0 0-36 16,0 0-33-16,0 0-41 0,0 0-197 0,0 0-462 15,0 0 204-15</inkml:trace>
  <inkml:trace contextRef="#ctx0" brushRef="#br0" timeOffset="25486.4382">19283 949 159 0,'0'0'257'0,"0"0"-19"0,0-32-14 15,0 32-14-15,0 0-16 0,9-14-18 0,-3 8-13 16,-6 6-11-16,7-10-10 0,-1 6-19 0,0-3-6 16,0-1-13-16,0 0-10 0,-1 1-12 0,1-1-2 15,0 0-8-15,-2-1-9 0,4 0 2 0,-2 3-10 16,-6 6-7-16,9-13-7 0,-5 10-6 16,-4 3 2-16,9-11-6 0,-9 11-1 0,4-6-8 15,-4 6-1-15,0 0-7 0,0 0-4 0,0 0 0 0,9-4-2 16,-9 4-3-16,0 0-1 0,0 0 1 0,0 0 1 15,5 21 0-15,-5-21-1 0,1 21-3 0,1-9 2 16,1 2 4-16,-3 1-5 0,3 2 3 0,0-2 0 16,-3 4 5-16,1 4 1 0,4-3 3 0,-4 1 2 15,1 4-5-15,-1-4 6 0,2-5-2 0,-1 3 3 16,-1-1-2-16,-1-2 6 0,3 0-10 0,-1 3 0 16,-1-4 1-16,-1-1 2 0,0 0 0 0,0 0-4 15,0-5-3-15,0-9 12 0,2 19-9 0,-2-9 0 16,0-10-6-16,-2 17 7 0,2-17-1 0,0 14-1 15,0-14-11-15,-1 13-14 0,1-13-17 0,-2 12-26 16,2-12-25-16,0 0-30 0,-4 11-28 0,4-11-38 0,0 0-52 16,0 0-210-16,0 0-474 0,0 0 209 15</inkml:trace>
  <inkml:trace contextRef="#ctx0" brushRef="#br0" timeOffset="25943.4677">19732 706 25 0,'0'0'187'0,"0"0"-22"0,0 0-15 16,0 0-2-16,0 0-7 0,0 0-4 0,0 0-9 15,0 0-4-15,39 14-6 0,-29-4 0 0,1-2-2 16,1 4-8-16,4-1-4 0,0 4-8 15,5 1 4-15,-4 2-5 0,2 2-7 0,-3-1-4 0,4 2-3 16,-5 4-1-16,1-1-3 0,-2 0-8 0,1 0-7 16,-5 0-4-16,0-5-3 0,-2 5-3 0,1 0-5 15,-6-3 1-15,1 4-6 0,-7-5-4 16,3-4 0-16,-3 4-3 0,-1 1 5 0,-4-1-13 0,-1 0-3 16,-3-1 3-16,-1 2-2 0,1-5-11 0,-7 1-20 15,2 2-35-15,-1-1-42 0,4-4-44 0,0-3-48 16,1-1-58-16,1-4-185 0,4-2-452 0,2 1 199 15</inkml:trace>
  <inkml:trace contextRef="#ctx0" brushRef="#br0" timeOffset="27766.4111">20215 517 50 0,'0'0'153'15,"0"0"-13"-15,0 0-17 0,0 0-3 0,20-3-15 0,-20 3 4 16,0 0-18-16,0 0-8 0,13-4-11 0,-13 4 1 16,0 0-6-16,0 0-3 0,16-2-5 0,-16 2-2 15,0 0-2-15,17 0-1 0,-17 0-5 0,0 0-11 16,13 0 10-16,-13 0-3 0,12 2 0 0,-12-2 0 15,0 0-6-15,15 0-2 0,-15 0-3 0,8 4-2 16,-8-4-2-16,0 0-1 0,13 2-4 0,-13-2 0 16,10 5 1-16,-10-5-3 0,6 10-1 15,-6-10-3-15,6 8 3 0,0-2-1 0,-6-6 2 0,3 12-5 16,-3-12 9-16,-1 13-10 0,1-13 4 0,1 13-4 16,-1-13 5-16,0 15-4 0,0-15 0 0,0 14-1 15,0-4 3-15,0-10-2 0,-3 14-2 0,3-14-3 16,-4 17 6-16,2-8-4 0,2-9 3 0,-4 16-2 15,2-3 0-15,-1-6 0 0,3-7-1 0,-1 18 1 16,-1-10-3-16,1 2 4 0,1-10-1 0,-3 17-1 16,3-7 0-16,0-10 0 0,-2 18-2 0,2-18 1 15,0 13 3-15,0-13 2 0,2 14 0 0,-2-14 3 16,4 12 5-16,-1-6-1 0,3 1 10 0,-1 3-2 16,1-3 2-1,1-1-2-15,1 3 6 0,4-2 1 0,1 2-4 0,-1-5-1 0,-2 1-1 0,7 2-6 16,-2-1 2-16,-3 0-2 0,1-1 1 15,1 1-5-15,-6-1-2 0,4-2 1 0,-4 1-1 0,-8-4 0 16,13 6 4-16,-13-6-7 0,12 3 2 0,-12-3-1 16,9 4-1-16,-9-4-1 0,0 0 0 0,0 0 0 15,11 4-2-15,-11-4-6 0,0 0 2 0,0 0-2 16,0 0-3-16,0 0-4 0,0 0-1 0,0 0 4 16,0 0 0-16,0 0-2 0,0 0-2 0,-24 14 0 15,16-10 3-15,8-4-4 0,-15 3-4 0,15-3 6 16,-18 6 10-16,11-2-13 0,-2 3-2 0,-1-2 3 15,2-3-4-15,8-2 13 0,-18 10-13 0,11-3-1 0,-1-2 3 16,8-5-1-16,-12 9-4 0,6-1 5 0,2-3 3 16,4-5-3-16,-9 11-4 0,9-11 3 15,-4 13 4-15,1-5-5 0,3-8 2 0,0 16-1 0,0-16 2 16,3 16-1-16,-2-7 0 0,-1-9 2 0,3 20-1 16,2-8 0-16,-1 3 1 0,0-4-4 15,2 4 1-15,0 0 0 0,-1 0 2 0,1 3-4 16,0-4 3-16,-2 3 0 0,2 0 1 0,5 4-1 0,-5 4 2 15,-2-8 2-15,5 5 3 0,-6-4-11 0,3 1 7 16,-1-1-2-16,-3-1-1 0,1 1 5 0,0-1-3 16,-4-2-1-16,-1 1-12 0,-2-4-17 0,-2 3-23 15,-3-1-38-15,-1-2-42 0,-4-2-50 0,1-1-64 16,-4-3-240-16,2-1-525 0,5-3 233 0</inkml:trace>
  <inkml:trace contextRef="#ctx0" brushRef="#br0" timeOffset="32763.088">21028 960 170 0,'0'0'159'0,"0"0"-4"0,0 0-9 0,0 0-7 16,0 0-7-16,0 0 0 0,0 0-8 0,0 0-5 15,0 0-5-15,0 0-4 0,0 0-6 0,0 0-1 0,0 0-8 16,0 0-5-16,0 0-3 0,2-17-3 16,-2 17-6-16,0 0-6 0,0 0 2 0,0 0-2 15,0 0-1-15,0 0-4 0,0 0-8 0,0 0-3 0,0 0-8 16,0 0-5-16,17-4-4 0,-17 4-4 0,9-3-2 16,-9 3-2-16,18-3-9 0,-9 0 0 0,-9 3-2 15,21-4 0-15,-9 4-3 0,0-1-1 0,3 1-1 16,3-2 0-16,-3 1 0 0,-2 1-3 0,5 0-1 15,-2-3 3-15,1 3-4 0,-4-1 3 0,2 1-6 16,-15 0 5-16,21 0-6 0,-9-1 2 0,-3 3-2 16,-9-2 4-16,22 0-6 0,-13 0 1 0,-9 0-4 15,20 3 2-15,-11-3 5 0,-9 0-3 0,11 1-1 16,-11-1-3-16,0 0 3 0,18-1-3 0,-18 1 1 16,0 0 2-16,14 3-1 0,-14-3-3 0,0 0 2 0,0 0-3 15,0 0 7-15,15-3-6 0,-15 3 0 16,0 0 0-16,0 0 6 0,0 0-5 0,9 3 2 15,-9-3-4-15,0 0 1 0,0 0-1 0,0 0-4 0,0 0-7 16,12 4-7-16,-12-4-9 0,0 0-9 0,0 0-13 16,0 0-15-16,0 0-18 0,0 0-20 15,0 0-21-15,0 0-22 0,-23 19-29 0,23-19-51 16,-16 2-125-16,5 1-378 0,11-3 167 0</inkml:trace>
  <inkml:trace contextRef="#ctx0" brushRef="#br0" timeOffset="33189.0667">21077 1100 162 0,'12'2'171'0,"-12"-2"-8"16,14 2-5-16,-14-2-6 0,25-2-10 0,-16 4-8 15,3-2 1-15,3 0-5 0,1 1-6 0,-2-1-4 16,5-3-3-16,-3 3-7 0,2 0-6 0,2 2-7 16,-1-2-5-16,-1 0-2 0,0 0-5 0,1 0-7 15,-1-2-5-15,-1 4-4 0,-1-2-5 0,0 0-2 16,2-4 0-16,-3 6-4 0,-15-2-1 0,25-2-8 15,-16 4 0-15,-9-2-8 0,20-2 4 0,-20 2-3 16,13-1-6-16,-13 1 3 0,12 1-3 0,-12-1-6 0,0 0 1 16,0 0-5-16,18 0 0 0,-18 0-3 15,0 0-6-15,0 0-1 0,0 0 11 0,9-5-15 0,-9 5-2 16,0 0-4-16,0 0-6 0,0 0-11 16,0 0-16-16,0 0-22 0,0 0-20 0,0 0-23 15,0 0-24-15,0 0-24 0,0 0-26 0,0 0-26 16,0 0-53-16,0 0-133 0,0 0-408 0,0 0 180 0</inkml:trace>
  <inkml:trace contextRef="#ctx0" brushRef="#br0" timeOffset="34270.7317">22470 650 131 0,'5'-7'184'16,"-5"7"-4"-16,0 0-12 0,0 0-15 0,0 0-18 16,0 0-13-16,0 0-13 0,0 0-7 0,0 0-10 15,-24-18-10-15,10 18-3 0,4 0-5 0,-6-3-9 16,1 1-3-16,0 2-4 0,-3-1-4 0,-2 1 0 16,1 0-2-16,-2 1-10 0,8-1 1 0,-5 0-6 0,1 2-4 15,0 1-2-15,2-3 0 0,-2 4-5 16,8-3-4-16,-6 4-2 0,3-1-2 0,3 0 0 15,-1 2-6-15,1-4 0 0,-1 3 0 0,2 1-3 16,8-6 0-16,-15 9-1 0,9-3 0 0,6-6-2 0,-10 11 0 16,10-11-3-16,-5 12 1 0,1-5 3 15,4-7-2-15,-5 12 1 0,5-12 2 0,3 14-1 16,-3-14-1-16,2 12 1 0,-2-12-1 0,13 12 1 16,-7-4 0-16,6 2 2 0,-3 1 4 0,-1-5-4 0,4 5 3 15,0 0 3-15,1-2-2 0,-3 2-2 0,4-3 2 16,-1 3 1-16,4-3-1 0,-1 8-3 0,0-7 2 15,-5 2-1-15,4-1 1 0,0-5-1 16,-3 6-2-16,1-1 1 0,-3-2-1 0,1-1 1 0,1 2-5 16,-3 2 4-16,3-1-2 0,1-3 1 0,-2 0-1 15,-2 0 0-15,0 4-2 0,1 0 1 16,0-1-2-16,-2-1 4 0,-2-2-2 0,1-1 1 16,2 1-1-16,-1 2-4 0,-2 0 3 0,0-3 1 0,-2 4-2 15,5-2 2-15,-5-1-3 0,2 1 0 0,-6-8-1 16,11 12 1-16,-10-6-1 0,-1-6 1 0,8 11-3 15,-8-11 6-15,0 7-5 0,0-7 7 0,0 0-5 16,0 0 3-16,0 0-1 0,-3 17 0 0,3-17 1 16,-12 3 0-16,12-3 0 0,-18 4-1 0,9-4-2 15,9 0 5-15,-25 0-2 0,10-2 0 0,1 2-1 16,-3-2-2-16,5 0 0 0,-2-2 3 0,1 1-3 16,2 2 0-16,11 1 2 0,-19-4-2 0,11-2 3 15,8 6-1-15,-16-4 1 0,10-4 2 0,0 2 2 16,6 6 1-16,-10-10 1 0,5 2 1 0,5 8 0 15,-6-15-2-15,6 15-4 0,0-18 3 0,0 18-1 16,6-16-3-16,0 3 0 0,0 2 1 0,3-4-3 16,-1 2-1-16,3-4 0 0,7-2 2 0,-1 3-4 15,1 0 6-15,-3-2-7 0,-2 6 3 0,3 2-1 16,-1-4 1-16,-1 4-4 0,1-8 3 0,1 8 0 0,-3-1-2 16,-2 1 1-16,4 3 5 0,-5-4 1 0,4 1-1 15,-4 2 0-15,-1 1 1 0,-1 1 0 16,2 1 1-16,-4-1 0 0,-6 6-5 0,10-7 9 15,-10 7-7-15,0 0-2 0,11-6 4 0,-11 6-2 0,0 0-5 16,7-7 2-16,-7 7 0 0,0 0-5 0,0 0-5 16,6-6-16-16,-6 6-16 0,0 0-14 15,0 0-12-15,0 0-21 0,0 0-21 0,0 0-24 16,0 0-23-16,0 0-34 0,0 0-192 0,0 0-413 0,0 0 182 16</inkml:trace>
  <inkml:trace contextRef="#ctx0" brushRef="#br0" timeOffset="34614.7608">23111 1236 143 0,'0'0'199'0,"-1"16"-13"16,-3-7-12-16,2 2-18 0,-4 3-10 0,2-3-22 15,-5 1-4-15,1 3-1 0,-4-1-17 0,0 0-7 16,-7 4-11-16,0-2-16 0,-4-1-46 0,-2 0-55 16,2-3-62-16,-2-2-174 0,9-5-290 0,-1 1 128 15</inkml:trace>
  <inkml:trace contextRef="#ctx0" brushRef="#br0" timeOffset="36124.6035">24200 730 6 0,'0'0'160'0,"0"0"-8"16,0 0-11-16,-37-12-11 0,37 12-8 0,-15 1-6 0,15-1-2 15,-19 1-5-15,19-1-8 0,-21 3-5 16,12-3-8-16,9 0-1 0,-23 1-9 0,14-1-5 15,9 0-2-15,-17 3-6 0,8 0-9 0,9-3 0 16,-20 3-8-16,13-2-5 0,7-1-1 0,-15 4-5 0,15-4-1 16,-12 6-5-16,12-6-1 0,-13 7-5 15,7-3-4-15,6-4 0 0,-8 7-1 0,8-7-3 16,-7 10-4-16,7-10 3 0,-6 9-3 0,6-9 0 16,-3 8 1-16,3-8-3 0,0 0 0 0,3 15 0 0,-3-15 1 15,7 13 2-15,1-8-3 0,-1 1-1 0,3-3 7 16,-1 5-6-16,5 1-2 0,1-3 4 15,-2 3-2-15,5-6 0 0,-3 1 2 0,1 5-1 16,1-4-1-16,1 2-2 0,1-3 8 0,-3 0-6 0,1 4 5 16,-2-5 1-16,0 2-3 0,-2-1 0 0,-1 0-2 15,3 3-1-15,-5 0 1 0,-1-3-3 16,2 2 2-16,-2-4-3 0,-2 2 3 0,-7-4-3 0,17 8-1 16,-11-5-2-16,-6-3 2 0,10 7-3 0,-10-7-3 15,10 7 3-15,-10-7-1 0,9 7 2 0,-4-1-1 16,-5-6-1-16,6 8 0 0,-6-8-5 0,1 11 5 15,-1-11-2-15,2 10 2 0,-2-10-1 0,0 0 2 16,-2 13 0-16,2-13 0 0,-6 12 2 0,6-12 3 16,-7 10-1-16,1-5 2 0,6-5 1 0,-15 11-1 15,3-7 0-15,3-1 4 0,-7 2-2 0,2-2 0 16,-1-3-1-16,-2 3 0 0,-3 1-2 0,4-3 1 16,-2 0-3-16,1-2 1 0,0 1-2 0,2 0 1 15,-2 0 0-15,2 0-1 0,0 0-1 0,2-1 2 16,13 1-3-16,-19 0 0 0,19 0 0 0,-20-4-3 15,20 4-4-15,-13-3 1 0,13 3-9 0,0 0-10 16,-14-2-9-16,14 2-12 0,0 0-29 0,0 0-20 16,-6-6-21-16,6 6-35 0,0 0-12 0,0 0-31 15,0 0-148-15,35-16-365 0,-20 12 161 0</inkml:trace>
  <inkml:trace contextRef="#ctx0" brushRef="#br0" timeOffset="36496.9379">24837 726 13 0,'0'0'202'0,"0"0"-9"0,0 0-14 16,0 0-12-16,0 0-23 0,0 0 1 0,0 0-19 15,-13-13-7-15,13 13-9 0,0 0-5 16,-27 5-6-16,15 0-4 0,0-2-6 0,-3 4-6 16,2 0-5-16,1 2-4 0,-3-1-5 0,1 0-2 0,1 3-3 15,2 2-2-15,2 1-7 0,1 0 3 16,-3 0-1-16,4 3 0 0,1 0-8 0,6 1 2 16,-6-2 1-16,6 2 3 0,3 4-1 0,0 0 2 0,3-4 2 15,1-2-6-15,5 5-2 0,-2-6-2 0,5 6-3 16,-4-8-3-16,2 1 0 0,-4 0-6 0,6-3-4 15,-1-4 0-15,-1 7-5 0,-1-4-1 0,0-3-4 16,3 2-11-16,-5-3-25 0,1 1-26 0,1-1-37 16,-5-1-42-16,5 1-45 0,-3-6-54 0,-9 0-235 15,18 1-491-15,-9-1 217 0</inkml:trace>
  <inkml:trace contextRef="#ctx0" brushRef="#br0" timeOffset="37190.5982">25208 835 3 0,'5'-7'249'0,"-5"7"-17"0,6-10-21 16,-6 10-17-16,7-8-16 0,-7 8-11 0,12-7-13 15,-7 1-14-15,-5 6-12 0,15-9-7 0,-6 7-10 16,-1-3-8-16,-8 5-8 0,18-6-8 0,-18 6-10 16,21-2-5-16,-9 2-7 0,-1-1-5 0,-11 1-10 15,23 0-1-15,-11 0-4 0,0 1-3 0,-1 1-4 16,1-1-1-16,0 2-5 0,-2-2-1 0,-10-1 0 15,19 6-6-15,-8-6-3 0,-11 0-5 0,13 6 0 16,-7-1-5-16,-6-5-4 0,9 6 3 0,-9-6 0 16,6 10 1-16,-6-10-1 0,0 11-1 0,0-11 0 15,-1 15 1-15,1-15-2 0,-9 15-2 0,1-6 2 16,2-4 5-16,6-5-6 0,-13 12 2 0,5-4-5 16,3-2 1-16,-3-1-3 0,8-5 10 0,-12 9-9 0,5-5-1 15,7-4-3-15,-9 10 1 0,1-7-2 16,8-3 5-16,-6 9-3 0,6-9 1 0,-6 7-3 0,6-7 0 15,0 0-1-15,-6 8 7 0,6-8-3 0,0 0-1 16,0 0 1-16,0 0-2 0,0 0 3 0,12 15 0 16,-12-15-2-16,11 7 3 0,-7-4-3 0,-4-3 0 15,15 6-2-15,-9-1 3 0,-6-5-2 0,18 6 0 16,-11-2 0-16,-7-4-5 0,14 8 2 0,-7-6 6 16,-7-2 1-16,14 5-6 0,-8-1-2 0,-6-4 8 15,10 8-7-15,-5-3 0 0,-5-5 1 0,7 11-2 16,-7-11-1-16,5 9 3 0,-5-9 1 0,4 11-2 15,-4-11 2-15,2 11-4 0,-2-11 6 0,0 0-1 16,0 0 0-16,-6 17 9 0,6-17-4 0,-8 11-2 16,8-11-1-16,-13 7 7 0,4-2-8 0,-2-3 6 15,-1 2-4-15,12-4 1 0,-26 6 1 0,11-3 0 16,1-1-2-16,1-2 3 0,1 2-6 0,12-2-9 16,-21 3-16-16,9-1-13 0,12-2-20 0,-15 3-17 15,15-3-13-15,-12 3-19 0,12-3-14 0,-13 0-35 16,13 0-46-16,0 0-174 0,0 0-405 0,0 0 180 15</inkml:trace>
  <inkml:trace contextRef="#ctx0" brushRef="#br0" timeOffset="37627.2288">25735 681 135 0,'0'0'139'0,"0"0"-11"0,0 0-10 0,0 0-8 15,0 0-8-15,0 0-9 0,31 11-1 16,-31-11-3-16,18 6-3 0,-10-1-4 0,0 0-7 15,4 2-11-15,0-2 8 0,-1 5-2 0,1 0-8 16,1-2-4-16,-2 1 2 0,-3 2-2 0,3 1-3 0,-1-3-1 16,-1 5 2-16,0 1-5 0,2-3 2 15,-7 0-3-15,1 2 1 0,2-2-3 0,-1 3 5 16,-4-3-1-16,2 5-2 0,4-3-4 0,-8 1-1 16,2 1 4-16,1-2-5 0,-3 5-3 0,0-7-3 0,-3 2 0 15,1-1-7-15,2-2-3 0,0 2 4 0,-8-6-7 16,8-7 1-16,-4 19 0 0,2-9-5 0,-4 1-1 15,0-4 0-15,3 1-1 0,-1 2-4 16,-2-4-2-16,6-6-13 0,-14 9-22 0,14-9-20 0,-9 9-32 16,9-9-24-16,-10 4-23 0,10-4-31 0,-12 3-48 15,12-3-156-15,0 0-386 0,0 0 172 0</inkml:trace>
  <inkml:trace contextRef="#ctx0" brushRef="#br0" timeOffset="38027.1677">26305 918 121 0,'0'0'232'16,"0"0"-12"-16,0 0-18 0,16-3-10 0,-16 3-13 15,10 0-5-15,-10 0-11 0,18-3-10 0,-18 3-5 16,18 0-8-16,-18 0-6 0,18 3-5 0,-7-3-10 16,-11 0-6-16,19 0-8 0,-19 0-3 0,16 0-9 15,-7 2-11-15,-9-2 0 0,18-2-7 0,-6 2-2 16,-12 0-4-16,22 2-11 0,-13-2-4 0,3 0 1 16,-12 0-7-16,18 1-7 0,-7-1-6 0,-11 0 5 15,19 1-8-15,-10-1-1 0,-9 0-1 0,16 3-1 16,-16-3-1-16,17 0-10 0,-17 0 3 0,16 0 2 15,-16 0-7-15,14 0 13 0,-14 0-15 0,15 0-2 16,-15 0 1-16,0 0-5 0,13-3 1 0,-13 3-6 16,0 0-17-16,0 0-14 0,0 0-24 0,13 4-17 15,-13-4-13-15,0 0-11 0,0 0-18 0,0 0-20 16,0 0-30-16,0 0-21 0,0 0-30 0,-29 18-224 16,20-16-471-16,9-2 208 0</inkml:trace>
  <inkml:trace contextRef="#ctx0" brushRef="#br0" timeOffset="38379.0218">26418 1129 123 0,'0'0'234'0,"16"-1"-9"0,-16 1-11 0,23 1-3 0,-13 1-18 15,1 0-13-15,-11-2-5 0,25 0-11 0,-13 0-13 16,1 0-6-16,-4 2-9 0,-9-2-13 0,27-2-13 16,-17 4-7-16,-10-2-12 0,23-2-8 0,-14 2-8 15,-9 0-8-15,16 0-5 0,-16 0-8 0,17 3-7 16,-17-3-3-16,10-1-5 0,-10 1-5 0,12 4-3 15,-12-4-3-15,0 0-8 0,13 2-12 0,-13-2-14 16,0 0-12-16,9 1-16 0,-9-1-21 0,0 0-21 16,0 0-27-16,0 0-18 0,0 0-23 0,0 0-27 15,11 9-39-15,-11-9-162 0,0 0-403 0,0 0 178 16</inkml:trace>
  <inkml:trace contextRef="#ctx0" brushRef="#br0" timeOffset="39075.1444">27040 912 179 0,'7'-11'203'0,"-7"2"-10"0,0 9-11 0,6-13-8 15,-6 13-15-15,5-16-12 0,-5 16-10 0,6-11-6 16,-6 1-12-16,3 2-8 0,-3 8-10 0,9-17-5 16,-6 6-7-16,-3 11-2 0,4-14-7 0,-1 8-5 15,-3 6-5-15,6-17-2 0,-6 9-8 0,0 8-5 16,3-13-3-16,-3 13-1 0,3-14-6 0,-3 14 1 15,4-10-4-15,-4 10 2 0,0 0-4 0,3-9-2 16,-3 9-1-16,0 0 1 0,0 0-7 0,6-9-3 16,-6 9-4-16,0 0-2 0,0 0-4 0,0 0-3 15,0 0-2-15,0 0-5 0,0 0 1 0,0 0-4 16,0 0-2-16,0 0 1 0,0 0-2 0,0 0 3 16,0 0 2-16,0 0-3 0,-16 28-3 0,16-28 5 0,-3 16-1 15,-3-5-2-15,0-3 0 0,3 4 4 0,-1 4 0 16,-2 0 2-16,0-1-1 0,3-1 3 15,-5 7-3-15,5-4 4 0,-4-2 1 0,4 2 4 16,-3 7-2-16,3-7-2 0,-5 4 7 0,5-3-1 0,0 3 4 16,0-5 0-16,0 2-2 0,0-3 6 0,2 2 2 15,-2-2 1-15,3 0-1 0,-3 1 0 16,0-2-6-16,3-1 4 0,0 1-2 0,-3-3-3 16,3 0 6-16,-3 0-7 0,3-11 3 0,0 16-1 0,-3-6-1 15,3-10 3-15,0 15-7 0,0-15 1 0,0 15 3 16,0-15-4-16,0 0 4 0,3 15 2 0,-3-15-3 15,0 0-1-15,0 11 5 0,0-11-2 0,0 0 0 16,0 0-1-16,0 0 6 0,3 11 0 0,-3-11 11 16,0 0-2-16,0 0 12 0,0 0 7 0,0 0 0 15,0 0 4-15,0 0 4 0,0 0-1 0,0 0 0 16,0 0-9-16,0 0-9 0,0 0-1 0,0 0-7 16,13 0 1-16,-13 0-8 0,0 0-10 0,17-5-23 15,-17 5-39-15,15-2-41 0,-15 2-43 0,13-3-34 16,-13 3-42-16,0 0-56 0,14-4-68 0,-14 4-282 15,0 0-658-15,0 0 292 0</inkml:trace>
  <inkml:trace contextRef="#ctx0" brushRef="#br0" timeOffset="41208.9708">3392 2945 115 0,'0'0'154'15,"0"0"-12"-15,0 0-10 0,-3-11-3 0,3 11-5 16,0 0-7-16,0 0-3 0,0 0 2 0,0 0-6 16,0 0-3-16,0 0-6 0,0 0 3 0,0 0-3 15,3-18-1-15,-3 18 1 0,0 0-4 0,0 0-3 16,0 0-12-16,0 0-6 0,0 0-8 0,0 0-5 16,0 0-9-16,0 0-6 0,0 0-8 0,0 0-4 15,0 0-3-15,0 0-7 0,0 0 0 0,0 0-1 16,0 0-4-16,0 0 2 0,9 32 3 0,-9-32 0 0,6 14 1 15,-4-5 1-15,1-1 4 0,0 2 0 16,3 5 1-16,-3-2 1 0,3 1 0 0,-5 0-4 16,5 1 1-16,-4 0 2 0,4-2 2 0,-3 1 2 0,0-1-4 15,1 5-2-15,-1-3 0 0,0 2-3 16,3-3-2-16,-3-2-1 0,1 4 0 0,-1-5 2 16,3 5-1-16,0-2-2 0,-1-4 1 0,-1 3-5 15,1-1 5-15,-1-1-8 0,1 1 3 0,-1 0 11 0,2 2-17 16,-3-3 2-16,3-1 1 0,-1-7-5 0,-1 7-4 15,-1-1 4-15,3 0 1 0,-6-9-1 0,7 13-1 16,-2-5-2-16,-5-8 0 0,3 12-3 16,1-6 3-16,-4-6-3 0,3 13-1 0,-3-13-1 0,5 6-4 15,-5-6 8-15,1 10-2 0,-1-10-3 0,0 0-1 16,5 9 7-16,-5-9-4 0,0 0 0 0,0 0-2 16,0 14 1-16,0-14 2 0,0 0 0 0,0 0 2 15,0 0-3-15,-5 15 5 0,5-15 0 0,0 0-1 16,0 0 2-16,0 0-1 0,-9 9 7 0,9-9-5 15,-12 4 1-15,12-4 2 0,-13 1 3 0,1 1-4 16,12-2-1-16,-21 0 4 0,6 0-6 0,0 0 4 16,-2 0-6-16,-1-3-2 0,1 1 2 0,-1 0-1 15,3 0 3-15,-1 1-3 0,1-3 0 0,0 1-1 16,5 0-4-16,10 3 8 0,-21-3-4 0,13 1-1 0,8 2 2 16,-18-9 2-16,14 5-3 0,-5-3-22 0,9 7-1 15,-10-10-13-15,10 10-16 0,-9-11-24 16,6 1-28-16,3 10-21 0,-6-13-36 0,4 2-37 15,-1 0-42-15,2-3-69 0,-2-1-167 0,0 2-506 0,3-4 224 16</inkml:trace>
  <inkml:trace contextRef="#ctx0" brushRef="#br0" timeOffset="41464.7805">3295 2801 230 0,'0'0'278'0,"-3"-14"-8"0,3 14-12 15,0-14-16-15,0 14-17 0,3-12-18 16,-3 12-20-16,2-13-17 0,-2 13-16 0,0 0-13 0,0-11-14 16,0 11-19-16,0 0-11 0,0 0-10 0,0 0-11 15,4-9-11-15,-4 9-12 0,0 0-21 0,0 0-27 16,0 0-23-16,0 0-23 0,18 18-25 0,-18-18-34 15,9 12-32-15,-4-7-32 0,1 2-78 0,-6-7-134 16,13 10-405-16,-2-3 180 0</inkml:trace>
  <inkml:trace contextRef="#ctx0" brushRef="#br0" timeOffset="41848.9575">3782 3060 126 0,'0'0'239'0,"10"3"-12"16,-10-3-3-16,0 0-16 0,0 0-12 0,17-3 0 0,-17 3-14 15,0 0-12-15,20 0-4 0,-20 0-8 16,17 0-12-16,-8-1-9 0,-9 1-1 0,18 0-15 15,-8-6-7-15,-10 6-7 0,25 6 2 0,-8-9-16 0,-2 3 6 16,0 3-20-16,-3-3-11 0,3 0-5 0,-15 0 0 16,23-6-5-16,-12 12-10 0,7-9-4 0,-6 3-3 15,-12 0-6-15,16 0-2 0,-16 0 3 16,18 3-10-16,-18-3 3 0,12 0-2 0,-12 0-6 0,9 1-3 16,-9-1-4-16,0 0 6 0,16 0 5 0,-16 0-8 15,0 0-3-15,9 0-10 0,-9 0-5 0,0 0-12 16,0 0-15-16,0 0-16 0,14-1-18 0,-14 1-21 15,0 0-21-15,0 0-28 0,0 0-34 0,0 0-37 16,0 0-34-16,0 0-241 0,0 0-517 0,0 0 229 16</inkml:trace>
  <inkml:trace contextRef="#ctx0" brushRef="#br0" timeOffset="42131.3996">3883 3249 55 0,'22'0'226'0,"-8"0"-6"0,1 0-6 0,0-1-5 16,3-2-9-16,2 2-4 0,1 0-14 0,6-4-6 15,3 5-9-15,-3-4-2 0,0 3-22 0,0 1-13 16,-8-4-8-16,-3 4-11 0,4-1-17 0,-7 1-6 0,4-1-10 15,-17 1-5-15,19 0-11 0,-10 0-5 16,-9 0-7-16,15 1-4 0,-15-1-16 0,10 1-16 16,-10-1-24-16,0 0-26 0,8 9-36 0,-8-9-32 15,0 0-43-15,-5 14-45 0,5-14-233 0,0 0-460 0,-10 13 204 16</inkml:trace>
  <inkml:trace contextRef="#ctx0" brushRef="#br0" timeOffset="43453.052">4682 2933 124 0,'0'0'214'0,"0"0"-7"0,0 0-11 0,0 0-3 0,0 0-12 16,0 0-14-16,0 0-12 0,0 0-7 0,0 0-15 15,0 0-10-15,0 0-13 0,0 0-2 0,0 0-18 16,9-35-1-16,-9 35-7 0,11-7-4 0,-5 0-5 16,-6 7-8-16,10-6-5 0,-2-1-8 0,1 1-4 15,0 1-6-15,-2-2-6 0,1 1-1 0,2 0-6 16,-1-1 2-16,1 3-9 0,-10 4-2 0,21-8-4 16,-9 4 0-16,-3 1-2 0,3-1 2 0,-12 4-3 15,19-4-1-15,-10 0-4 0,2 2-2 0,-11 2-1 16,19-1 1-16,-19 1-2 0,15 0 2 0,-15 0-2 15,18 1 0-15,-11 1-3 0,-7-2 3 0,14 4-2 16,-7 0-2-16,-7-4-1 0,8 11 2 0,-7-4-1 16,-1-7 3-16,6 14-3 0,-1-1 1 0,-4-5 1 15,-1-8-1-15,5 19-1 0,-2-10 2 0,-3 1-6 16,0-10 6-16,0 24-1 0,3-12-2 0,-8 1 4 16,4 5-4-16,-2-8 1 0,0 4 0 0,-2-3-1 0,4 3 3 15,-4-3 1-15,-1 2-3 0,3-3 2 16,-4 4 1-16,-4-3 1 0,4 3 1 0,-2 0-1 15,-1-4 5-15,1 1-6 0,-5 0 3 0,2 0-1 0,-3-3 1 16,2 1-1-16,1 1-1 0,2-4-1 0,-1 0 2 16,1-1-2-16,2 2 1 0,-1-3 0 15,9-4 2-15,-18 7-3 0,11 0 0 0,7-7 1 16,-13 4 4-16,5-2 3 0,8-2-6 0,-10 6 3 0,10-6 0 16,0 0 4-16,-9 5-2 0,9-5 2 0,0 0 5 15,0 0 3-15,0 0-1 0,-12 4-1 0,12-4 4 16,0 0-4-16,0 0 1 0,0 0 0 15,0 0-2-15,0 0-7 0,0 0 0 0,0 0-1 0,0 0 0 16,40-17 2-16,-28 16-5 0,1-1 0 0,2-3 3 16,3 2 0-16,-1 0 0 0,8-2-4 0,-6 5 4 15,1-6-1-15,-1 6 3 0,1-7-4 0,-4 5 3 16,3 2-3-16,1-1 1 0,-4-4 0 0,-7 5-4 16,-9 0-1-16,21 0-3 0,-9 0-6 0,-12 0-15 15,18 0-15-15,-18 0-27 0,9 5-24 0,-9-5-28 16,7 3-26-16,-7-3-33 0,11 7-30 0,-11-7-48 15,0 0-159-15,3 11-445 0,-3-11 197 0</inkml:trace>
  <inkml:trace contextRef="#ctx0" brushRef="#br0" timeOffset="43674.7077">5406 3227 164 0,'0'0'199'0,"7"6"-9"0,-7-6-5 0,2 8-11 15,-2-8-16-15,0 0-6 0,-5 21-13 0,-1-9-13 16,-4-1-11-16,2 5-11 0,1-2-6 16,-5-1-11-16,3 5-8 0,-9-1-8 0,0-1-8 15,2 3-15-15,-2 2-24 0,-1-4-25 0,-1-2-23 16,7-2-43-16,2 2-44 0,-1-5-47 0,2 2-145 16,1-3-327-16,2-3 144 0</inkml:trace>
  <inkml:trace contextRef="#ctx0" brushRef="#br0" timeOffset="44969.8743">6184 2723 154 0,'0'0'214'0,"0"0"-24"0,0 0-11 0,0 0-20 0,0 0-14 16,0 0-7-16,0 0-17 0,-16 19-5 16,16-19-15-16,0 0-8 0,-5 11-8 0,5-11-4 15,0 0-5-15,-3 11-2 0,3-11 1 0,0 0 0 16,0 0 3-16,5 15 7 0,-5-15-2 0,13 5 4 0,-7-2-8 15,-6-3 0-15,20 1-6 0,-7-1-5 16,-2 0-4-16,3 0-6 0,1-1-6 0,0 1-2 16,-1-3-7-16,2 2-5 0,-2-3-3 0,0 2-3 15,0 1-3-15,-5-3-2 0,4-2-2 0,1 1-1 0,-4-2 8 16,4 1-11-16,-4-1-3 0,-3 1-1 16,1 1-2-16,-2-2-2 0,-6 7-1 0,9-13 6 15,-3 6-8-15,1-3-1 0,-7 10-3 0,5-13 2 0,-5 5-2 16,0 8-3-16,-2-17-3 0,2 17 1 0,-6-13-1 15,6 13 2-15,-16-11-5 0,5 6 5 0,2 2-5 16,-5-3 1-16,0 4 0 0,-1-2 2 0,0 2-1 16,-1 1 1-16,1-3 0 0,-3 4 0 0,2-2-4 15,-2 2 2-15,1 2 2 0,-2-2 3 0,3 2-7 16,2 1-2-16,-2-1 2 0,2 3 1 0,1-1-2 16,-4 2 2-16,7-1 0 0,-2 2 9 0,6-1-11 15,-3 0 4-15,-1 1-2 0,4 2 2 0,-2-2-5 16,5 1 3-16,3-8 2 0,-3 16 8 0,0-7-11 15,3-9-2-15,3 17 3 0,-3-17 1 0,5 18-1 16,2-11 4-16,1 1-2 0,4 0 3 0,1-2-2 0,2 1 1 16,3-1 0-16,1-2 0 0,-2 1 1 15,2 1-1-15,-1-3 1 0,3 1 2 0,-3-2-1 16,1-1 0-16,-2-1 3 0,0 0-4 0,0 0 1 0,-4-1 0 16,4 1-1-16,-4-2 1 0,4-2 0 0,-3-1-3 15,-3 1 0-15,1 0 3 0,-5 3 1 16,-7 1-2-16,18-8 1 0,-10 2 1 0,-8 6-3 15,7-4 2-15,-7 4 0 0,8-10-1 0,-8 10 9 0,7-3-12 16,-7 3 5-16,0 0-2 0,0 0-4 0,7-4-2 16,-7 4-5-16,0 0 2 0,0 0 1 0,0 0 1 15,0 0-3-15,0 0 1 0,9 14 3 16,-9-14 1-16,3 13-1 0,-3-13 1 0,0 19 0 0,0-10 1 16,3 3-1-16,-6-1 7 0,6 6-1 15,-3 0 4-15,2 0 2 0,-2 0 5 0,1 0 12 16,-2 2-14-16,1 4 12 0,1 2-9 0,4-4-4 0,-2 4 6 15,0-4 0-15,0-4 8 0,-3 0-5 0,1 6-1 16,2 0 15-16,-1-5-17 0,-1 0 0 0,-1-4-2 16,3 3 4-16,-3 0-5 0,3-2 3 0,-3-2 1 15,3 1-4-15,0 1 3 0,2-9-1 0,-5 8-3 16,0-14 1-16,3 15-11 0,-2-5 20 0,-1-10-12 16,5 13 2-16,-5-13-5 0,0 15-3 0,0-15 6 15,6 10-5-15,-6-10 4 0,0 11-6 0,0-11-9 16,0 0-10-16,0 11-20 0,0-11-23 0,0 0-22 15,1 9-29-15,-1-9-30 0,0 0-32 0,0 0-61 16,0 0-272-16,0 0-546 0,0 0 242 0</inkml:trace>
  <inkml:trace contextRef="#ctx0" brushRef="#br0" timeOffset="45577.9848">7043 3282 10 0,'17'1'203'0,"2"1"-8"0,2-2-10 0,7 1-10 0,-2-2-16 16,-1 2-17-16,2 3-11 0,-3-4-17 0,1 1-5 16,-3-1-12-16,-5 2-4 0,2-1-17 15,-2 2-8-15,-4-3-15 0,-1 0-17 0,-12 0-30 0,19 3-22 16,-10-2-38-16,-9-1-32 0,18 0-64 0,-18 0-108 15,17-1-279-15,-17 1 123 0</inkml:trace>
  <inkml:trace contextRef="#ctx0" brushRef="#br0" timeOffset="45351.9541">7030 3033 74 0,'0'0'274'0,"0"0"-15"16,0 0-25-16,0 0-19 0,0 0-17 0,0 0-17 15,0 0-12-15,7 23-8 0,-7-23-8 0,0 0-3 16,14 3-6-16,-14-3-9 0,16 1-5 0,-4 2-6 16,5 0-16-16,-1-3 2 0,0 0-11 15,1 4-10-15,2-4-5 0,1 1-9 0,-4-1-6 0,3 0-8 16,1 0-10-16,-4 4-2 0,1-2-1 0,2-2-7 16,-1 4-1-16,-2-3-8 0,1 1 0 0,-4 1-6 15,3-2 2-15,-4 2-10 0,-1-2 3 0,-2 1-9 16,-9-2-8-16,15-2-27 0,-15 2-19 0,12 5-18 15,-12-5-15-15,0 0-19 0,0 0-25 0,0 0-31 16,0 0-38-16,0 0-36 0,-26 16-231 0,16-15-490 16,-7 0 216-16</inkml:trace>
  <inkml:trace contextRef="#ctx0" brushRef="#br0" timeOffset="47488.6725">7764 3013 51 0,'0'0'170'0,"0"0"-8"0,0 0-5 15,0 0-3-15,13 28-8 0,-7-19-7 0,-6-9-6 16,3 20-8-16,3-9 1 0,-3 2-7 0,1-1-5 15,-1 1-9-15,3 2-4 0,-1-2-3 0,1 0-7 16,-3 2-5-16,3-5-6 0,-5 1-4 0,5-4-5 16,-6 2-5-16,6-1-3 0,-3 1-10 0,0 0-1 15,-3-9-3-15,8 11-1 0,-5-2-8 0,0-4-1 16,-3-5-4-16,7 7-3 0,-7-7 0 0,6 6 1 16,-6-6-5-16,3 10 1 0,-3-10-3 0,0 0-2 15,0 0-4-15,12 4 0 0,-12-4-2 0,0 0 0 0,13 0-1 16,-13 0-4-16,0 0 1 0,14-14-1 15,-14 14-6-15,6-6 5 0,1-2-3 0,-1 1-3 0,-6 7 7 16,11-17-7-16,-2 6-6 0,-2-3 4 16,2 10-3-16,0-9-1 0,-2 3-3 0,4-1 1 0,-2-3 2 15,3 3-1-15,-2-2-1 0,1 2 4 0,-2 0-4 16,1 1 0-16,-1 2 0 0,-3-1 2 16,1 3 0-16,-1-3-1 0,-6 9 0 0,14-10 0 0,-8 6-1 15,-2-5-1-15,-4 9 3 0,12-6-1 0,-12 6 0 16,11-3-2-16,-11 3 0 0,0 0 1 0,11-6-3 15,-11 6 2-15,0 0-2 0,14 7 3 0,-8 0 0 16,-6-7-2-16,10 11 2 0,-4-5 1 0,-1 1 1 16,1 1 0-16,-3-1 1 0,3 7 4 0,1-4 0 15,-4-3 4-15,0 7-2 0,6-3-2 0,-5-5 2 16,2 9 3-16,-3-9-1 0,0 4-2 0,5-4 0 16,-5 3 2-16,-3-9-3 0,6 14 0 0,-3-7 2 15,-3-7 0-15,7 11-1 0,-7-11-1 0,6 6 0 16,-6-6 2-16,3 9-2 0,-3-9 1 0,0 0 1 15,6 6 2-15,-6-6-4 0,0 0 5 0,0 0-2 16,0 0 8-16,17-4-11 0,-17 4 3 0,0 0 1 0,19-7-3 16,-12 2-2-16,2-1-5 0,-1-4 3 15,1 5 3-15,-2-4-2 0,5-2 1 0,-1 0-1 16,1 0-2-16,-2-4-3 0,3 3 1 0,-4-1 0 0,5 2-1 16,-8 0 1-16,7-2-3 0,-7 2 1 0,2 4 1 15,-5 1 1-15,3-2-1 0,-6 8-1 0,10-13 0 16,-10 13 1-16,3-6 1 0,-3 6-4 15,6-9 4-15,-6 9-7 0,0 0 0 0,0 0-2 0,0 0 0 16,0 0 4-16,0 0 0 0,0 0-2 0,0 0 3 16,10 24 0-16,-10-24 3 0,3 12-4 0,-3-12 6 15,0 17-4-15,0-4 2 0,3-6 0 0,0 0 2 16,-3-7 2-16,6 21-2 0,-4-10 3 0,1-3 0 16,0-2 3-16,-3-6-3 0,10 17 3 0,-4-14-1 15,3 5 0-15,-4-1 0 0,3-1 2 0,-8-6 0 16,20 5 0-16,-11-2 6 0,-2 3-10 0,-7-6 0 15,23 1-1-15,-13-2 6 0,-10 1-5 0,22-4-1 16,-13 1 0-16,5-3 3 0,-5-1 0 0,1 3-1 16,4-2-3-16,-5 1 2 0,4 0-2 0,-3-1 2 15,-1-3-3-15,2 2 2 0,1-3 0 0,-2 5-3 16,-4 0-2-16,-6 5 1 0,14-11 2 0,-11 6-4 16,-3 5 2-16,0 0-1 0,13-6-5 0,-13 6 3 15,0 0-2-15,12-4 3 0,-12 4-3 0,0 0 4 16,0 0 1-16,16 11 0 0,-16-11-1 0,8 11 0 15,-8-11-1-15,6 13-1 0,3-8 5 0,-5 2 6 16,2-1-8-16,8 3 0 0,-8-1 3 0,4-1 0 16,5-3-1-16,-2 3 1 0,4 0 1 0,-5-3 2 15,1-1 1-15,1-1-3 0,-1 2 2 0,2-3-4 0,1-1 3 16,-2 0-1-16,2 0 0 0,-3 0 0 0,-13 0 2 16,20-7 3-16,-8 4-6 0,1-8 4 15,-5 7-5-15,-2-2-2 0,0-2 5 0,1 0-2 0,-1-5 4 16,-3 4-8-16,0-3-3 0,0-1-3 0,-3 2 0 15,0 11-2-15,-6-20 1 0,3 11 0 16,-3 1 1-16,-1-1 0 0,-2 2 0 0,-5-6 1 16,1 8-1-16,-4-1 1 0,5 0-1 0,-1 5 6 0,-6 1-6 15,2-4 1-15,7 4 0 0,-5 0-1 0,-4 5-1 16,11-3 4-16,-4 2-1 0,-1 3 0 0,-4 1 0 16,8-2 1-16,-1-2 1 0,4 6 1 0,1-3-1 15,0-1 1-15,-1 3 0 0,-2 0 2 0,8-2-1 16,-3 4-1-16,3-11-1 0,-3 17 2 0,3-17 2 15,6 18 1-15,-1-12 1 0,1 1 1 0,2 4-2 16,0-8 7-16,1 2-5 0,1-2 4 0,4 0 6 16,4 1-11-16,-5-4 3 0,3 0-3 0,1 3 0 15,-4-3 1-15,4-3 7 0,-1 3-7 0,-1-4 0 16,4 1 0-16,-5-1-2 0,-1-3 2 0,4-1 1 16,-5 3-3-16,4-6 0 0,-3 0-1 0,4 2-3 15,-4-2 10-15,-1 2-11 0,2 0 0 0,-1-2 1 16,-1 0 1-16,-2 1-1 0,-1 0 3 0,-1 3-2 15,-2 0 1-15,0 2-2 0,-6 5 2 0,10-9-3 16,-10 9 1-16,6-6-5 0,-6 6 0 0,0 0 6 16,0 0-8-16,0 0 6 0,0 0-2 0,0 0 0 15,0 0 2-15,11 21 1 0,-11-21 2 0,-3 20-2 16,3-20 1-16,0 14-1 0,-2-3 1 0,4 0 1 16,-2-11 7-16,0 17-6 0,0-3 0 0,3-4 1 15,-3-10 1-15,3 14 1 0,0-7 0 0,-3-7 2 16,9 10 0-16,-9-10-1 0,4 8 1 0,-4-8 1 15,15 6 3-15,-8-2-6 0,-7-4 5 0,14 0-3 16,-14 0-2-16,22-4 3 0,-8-1-3 0,-3 4 1 0,6-4 1 16,-4 0-3-16,4-3 6 0,-2 1-6 0,1 1 10 15,-3-2-9-15,4-3-3 0,-1 1 1 16,1-1-4-16,1 4 12 0,-4-4-7 0,1 5-4 0,-1-2-1 16,-1 2-1-16,2 0 4 0,-7 1-5 0,5-1 7 15,-7-1-5-15,-6 7 8 0,19-4-8 0,-13 4 0 16,-6 0 9-16,14-4-10 0,-14 4 1 0,13 4 1 15,-13-4 1-15,17 10 3 0,-11-9 0 0,6 9 4 16,-2-3 1-16,0 3 4 0,2-2 5 0,2 3 8 16,-1 1 1-16,1-1 3 0,1-1 7 0,-2 1-2 15,3-1-1-15,1 0 1 0,5 5 6 0,-3-4 3 16,-2 0-5-16,5 0 1 0,-5-1-6 0,8-4 0 16,-9 1-1-16,4 0-7 0,-4-3-1 0,4 4-1 15,-4-5 1-15,0 5 11 0,1-5-19 0,-2 3 2 16,-8-3 1-16,7 0-13 0,-5-2-10 0,-9-1-11 15,13 4-16-15,-13-4-12 0,15 3-18 0,-15-3-29 16,0 0-32-16,0 0-31 0,7-8-39 0,-7 8-43 16,0 0-68-16,0-15-160 0,0 15-502 0,-6-22 223 15</inkml:trace>
  <inkml:trace contextRef="#ctx0" brushRef="#br0" timeOffset="47745.832">10139 3024 30 0,'-7'5'220'0,"7"-5"-6"0,-13 11-7 0,4-6-13 15,0 6-4-15,-2-1-9 0,1 1-7 0,-5 0-14 16,7 3-11-16,-4-1-10 0,-1 2-11 0,4 2-8 16,-4 1-10-16,-1-5-7 0,5 0-12 0,-1-2-7 0,1 4-6 15,-2-1-9-15,1-2-7 0,-2 0-1 0,8-2-6 16,-8 1-5-16,6 0-7 0,-2 2-4 0,-1-7 0 15,3 3-3-15,-1-2-12 0,1-1-18 0,1 1-26 16,5-7-26-16,-8 9-28 0,2-5-33 16,6-4-29-16,0 0-28 0,-6 8-79 0,6-8-135 15,0 0-409-15,0 0 181 0</inkml:trace>
  <inkml:trace contextRef="#ctx0" brushRef="#br0" timeOffset="48704.1838">10927 2640 200 0,'0'0'190'0,"0"0"-14"16,0 0-5-16,0 0-13 0,0 0-7 0,0 0-13 15,-39-7-8-15,39 7-9 0,-16 0-13 0,16 0-7 16,-20 5-7-16,13-3-11 0,-5 2-6 0,12-4-7 16,-16 6-6-16,8-2-6 0,-1 1-9 0,9-5-1 15,-13 10-3-15,7-4-6 0,6-6-6 0,-15 10-5 16,10-5-1-16,5-5-4 0,-9 10 2 0,9-10-5 16,-7 11 2-16,7-11-5 0,0 12 0 0,0-12 0 15,0 0-2-15,3 15-2 0,3-7 4 0,-6-8-2 0,13 10 4 16,-7-5 0-16,2 3 2 0,1-1 1 0,1-3-1 15,-1 3-1-15,2-4-2 0,-3 3 2 0,0 1-4 16,1-2 1-16,-2 1-3 0,1-1 2 0,-2 2-2 16,-6-7-6-16,9 10 4 0,-3-5 4 0,-6-5 0 15,6 11 0-15,-6-11 3 0,1 13-1 0,-1-13 2 16,0 13 1-16,0-13 0 0,-6 13 2 16,-1-6 2-16,7-7-3 0,-8 15-2 0,1-12 2 0,7-3 1 15,-15 14-2-15,6-10 0 0,0 2-3 0,9-6-1 16,-13 11-3-16,2-7 0 0,2-1-2 0,9-3 0 15,-9 10 0-15,5-6-1 0,4-4-7 0,-12 5 7 16,12-5-6-16,-8 9-1 0,8-9 1 0,0 0-3 16,-6 7 3-16,6-7-1 0,0 0-2 0,0 0 5 15,0 0-2-15,0 0-2 0,0 0-2 0,0 0 1 16,0 0 1-16,12 14 5 0,-12-14-5 0,14 6-2 16,-7-5 4-16,2 4-2 0,-9-5 1 0,17 5 0 15,-17-5-4-15,14 0 2 0,-14 0-3 0,12 4 3 16,-12-4-1-16,0 0-2 0,12 1-2 0,-12-1-1 15,0 0 4-15,9 6-4 0,-9-6 1 0,0 0 1 0,2 11 1 16,-2-11-4-16,3 14 2 0,-3-3 5 16,0-11-6-16,0 20 5 0,0-10-1 0,-3 2-1 15,3 5 3-15,3 0 2 0,-2-3-3 0,1 1 5 0,1 1-2 16,0 1 3-16,1-5 0 0,-1 5 3 0,3-4-6 16,-3 1 4-16,0-3 2 0,5 3-5 15,-4-3-1-15,-3-1 2 0,5-4 2 0,-4 5 3 16,-2-11-31-16,6 16-31 0,-5-7-38 0,4-2-55 0,-5-7-66 15,6 15-274-15,-6-15-524 0,7 9 232 0</inkml:trace>
  <inkml:trace contextRef="#ctx0" brushRef="#br0" timeOffset="51766.8183">11749 2780 64 0,'0'0'183'0,"4"-7"-11"0,-4 7-5 16,8-9-12-16,-8 9-8 0,4-6-4 0,-4 6-4 15,9-6-11-15,-9 6-2 0,4-10-3 0,-4 10-6 0,0 0-7 16,6-7-5-16,-6 7-5 0,0 0-5 0,0 0-4 16,0 0-9-16,5-8-10 0,-5 8-5 0,0 0-12 15,0 0-2-15,0 0-6 0,0 0-6 16,-24-5-8-16,24 5 1 0,-27 1-5 0,11-1-4 0,-4 4-1 16,0-3-1-16,-6 1-2 0,1 3-3 0,-1-2-2 15,3 4-3-15,3-4 0 0,-4 5-2 0,9-3-1 16,-4-2-3-16,1 3 0 0,9-3-1 0,-4 7-3 15,1-5-1-15,6 2-2 0,0-1 5 0,-3 0-2 16,9-6 3-16,-6 12-4 0,6-12 1 0,0 15 1 16,0-15-1-16,10 16-1 0,-2-6 1 0,1 1-3 15,3-1 3-15,1 0-2 0,5-2 3 0,-3 2-2 16,7 1 1-16,2-1-2 0,-1 0 0 0,-1 1-2 16,0-4 2-16,1 4-1 0,-5-3 5 0,1 2-3 15,-4-4 3-15,4 1 1 0,-2 4-3 0,-4-5-2 16,1 1 2-16,-1 0-2 0,-3 3 0 0,1-5 2 15,-2 2 0-15,-2 0 0 0,2 3-2 0,-1-3 1 16,-2-2-2-16,-6-5 0 0,10 13 3 0,-4-7-2 16,-6-6 0-16,6 11 2 0,-4-5 1 0,-2-6 2 15,4 12-5-15,-4-12 1 0,-2 17 4 0,2-17-2 16,-5 13 0-16,5-13 0 0,-12 10 4 0,4-5-5 16,-2-2 6-16,-1 0-6 0,-2 1 2 0,-1-3 1 15,-3 0-2-15,3 3 1 0,-1-8 1 0,-1 4-1 0,16 0-2 16,-23 0 4-16,13-1-2 0,10 1-1 0,-21-5 2 15,12 5-3-15,-1-3 2 0,10 3 1 16,-12-8 1-16,4 3-4 0,8 5 3 0,-7-10-5 16,7 10 3-16,-2-12-1 0,2 12-3 0,0 0 0 0,8-25 0 15,-1 12 1-15,4 0-1 0,2 2-1 0,-1 0 2 16,6-9-2-16,1 3 2 0,4 1-4 16,-4-1 2-16,6-1-2 0,-1 1 2 0,-3-3-2 15,3 2 3-15,0 0-2 0,0 4 1 0,-3-3-1 0,-2 3 3 16,-6 2 0-16,2 1-3 0,-1-1 1 0,-1 2 2 15,-2 2-5-15,-4 2 4 0,1-1-2 0,-1 1 2 16,-7 6-3-16,9-9 1 0,-9 9-13 0,9-6-12 16,-9 6-14-16,0 0-13 0,0 0-15 0,0 0-30 15,0 0-11-15,0 0-28 0,0 0-12 0,0 0-48 16,0 0-168-16,0 0-395 0,0 0 175 0</inkml:trace>
  <inkml:trace contextRef="#ctx0" brushRef="#br0" timeOffset="51952.8809">12332 3170 79 0,'0'0'168'0,"-5"22"-11"0,4-7-17 15,-5-1-10-15,-2 3-17 0,-2-6-5 0,-1 10-4 16,-5-5-19-16,-3 0-34 0,-2-1-35 0,4-4-52 15,-2 4-151-15,0-5-200 0,-2-3 89 0</inkml:trace>
  <inkml:trace contextRef="#ctx0" brushRef="#br0" timeOffset="52998.3071">12948 2655 166 0,'9'-15'208'0,"-3"2"-12"15,3 6-11-15,-2 2-11 0,3-2-11 0,4-1-13 16,1 3-11-16,3 1-11 0,-2-1-5 0,2 3-11 15,0-2-7-15,1 2-6 0,1-2-8 0,-4 4-5 16,3 0-3-16,2 0-12 0,-3 2-2 0,-1 2-11 16,2 1-1-16,-1 1-8 0,0-2-3 0,-3 5-6 15,1-2-3-15,-4 1 0 0,0 0-6 16,-3 3-5-16,1 0 2 0,-4-3-1 0,0 1 1 0,2 4-2 16,-7-2-3-16,1-2 4 0,1 2-1 0,-6 1-3 15,3-12 4-15,-8 16-3 0,1-6 1 0,-1-2 5 16,-5-1-9-16,-2 2 0 0,-1-1-4 0,-1 0 2 15,-1 0-4-15,-1-3-4 0,1 1 4 0,2 1-4 16,-2-3-10-16,3-3-16 0,1 6-22 0,2-4-22 16,4-2-29-16,8-1-35 0,-18 6-24 0,18-6-31 15,-9 0-244-15,9 0-456 0,0 0 202 0</inkml:trace>
  <inkml:trace contextRef="#ctx0" brushRef="#br0" timeOffset="52646.6588">13099 2693 5 0,'0'0'197'0,"0"0"-7"0,0 0-15 0,0 0-10 16,0 0-24-16,0 0-9 0,0 0-10 0,0 0-11 16,0 0-4-16,0 0-3 0,0 0 2 0,0 0 1 15,0 0-1-15,3 44-2 0,-3-33-3 0,-5 4-6 16,2 1-1-16,0 0-8 0,3 3-3 0,-3-3-1 16,3 7-6-16,-3 0-6 0,1-1-6 0,2 3-3 15,-1-8-3-15,2 5-2 0,-1 2-5 0,2-3-6 16,-2-4 0-16,5 1 5 0,-4-1-13 0,4-1-1 15,-4 0-3-15,5 1 0 0,-1-2-8 0,3-4 3 0,-2 5-3 16,0-1 7-16,-2-9-10 0,1 4 0 16,1-2-8-16,-3-1-13 0,-3-7-21 0,9 13-16 15,-9-13-17-15,3 7-27 0,-3-7-39 0,0 0-41 16,0 0-31-16,0 0-60 0,0 0-148 0,0 0-430 0,0 0 190 16</inkml:trace>
  <inkml:trace contextRef="#ctx0" brushRef="#br0" timeOffset="53320.8358">13732 2604 197 0,'-12'-4'232'0,"12"4"-20"0,-13-4-18 15,13 4-15-15,-20 8-13 0,9-3-15 0,0 1-8 16,-2 2-12-16,1 2-8 0,-2-1-10 15,1 3 0-15,1 0-9 0,0 2-8 0,3-1-5 0,0 0-4 16,-1 2-5-16,1-1-5 0,3 4-8 16,-2 5-1-16,2-9-5 0,3-1-5 0,2 3-2 0,-2-1 0 15,4 1-5-15,-1-2-6 0,2 0 0 0,-1 0-5 16,4 0-5-16,1 0 0 0,-3-1-4 0,6-2-1 16,-6-4 9-16,4 4-12 0,4 2-6 0,-2-2-3 15,1-4-33-15,3 3-28 0,-4-2-40 0,5-1-44 16,-4-1-41-16,7-2-61 0,-7-3-207 0,6-1-472 15,4 0 209-15</inkml:trace>
  <inkml:trace contextRef="#ctx0" brushRef="#br0" timeOffset="53870.4772">14026 2807 69 0,'7'-12'195'0,"-4"4"-5"0,-3 8-15 15,9-11-13-15,-3 4-13 0,0 1-14 0,0-1-11 16,-6 7-9-16,11-11-8 0,-2 3-7 0,-2 2-7 16,1 2-9-16,-1-1-6 0,3 0-9 0,-1 2-7 15,-9 3-2-15,18-8-10 0,-7 6-7 0,-11 2 0 16,18-1-4-16,-18 1-3 0,19 0-4 0,-10 3-5 15,-9-3 2-15,16 8-4 0,-8-5-4 0,-1 2 1 0,1 1-3 16,-1 1-4-16,-1 3 5 0,-1-3 4 16,1 4-1-16,-2 2 4 0,-1-2-1 0,-1 2 0 15,-1 1 8-15,2 1-2 0,-6-4-4 0,3 2 1 0,-1 2 0 16,-5 0 3-16,0-2-1 0,-2 0-1 0,-1-2 0 16,-1 3 2-16,-1-3-4 0,-2 1 3 0,-2-1-6 15,2-2 0-15,-1 1-2 0,1-4 1 16,-2 1-3-16,1 0-4 0,2-3 1 0,-1 2 1 0,0-2-4 15,1-1 1-15,3 1-2 0,9-4 2 0,-18 1-5 16,10 1 1-16,8-2-1 0,0 0 0 0,-15 4-1 16,15-4 3-16,0 0-3 0,0 0 0 0,0 0-2 15,0 0 5-15,0 0-9 0,0 0 0 0,0 0-2 16,0 0 0-16,0 0 1 0,0 0-2 0,45-6 3 16,-34 6-3-16,5-1-1 0,-3 1 1 0,2-4 1 15,0 1 0-15,3 6-4 0,0-3 4 0,-1 0-3 16,-1 0 3-16,2 0-2 0,-2 0 2 0,-1 0 3 15,0 0-6-15,-2 0-8 0,-1 0-10 0,-12 0-14 16,20 4-11-16,-20-4-17 0,15 0-18 0,-15 0-26 16,13-4-30-16,-13 4-27 0,14-6-53 0,-8 1-185 15,-1-4-431-15,-5 9 191 0</inkml:trace>
  <inkml:trace contextRef="#ctx0" brushRef="#br0" timeOffset="54158.8114">14608 2505 39 0,'25'13'213'0,"-25"-13"-7"0,10 17-4 0,4-6-6 0,4 7-5 16,-3-1-3-16,3 4-7 0,1 1-7 0,3 5-10 15,5 1-15-15,-2-1-3 0,2 2-13 0,-9-5-9 16,5 4-12-16,-5-4-9 0,-5-3-11 16,0 0-10-16,-1 2-7 15,-4-3-7-15,-5 4-6 0,1-6-4 0,-2-1-7 0,-5 4-5 0,-2 0-15 0,-2-7-28 16,-7 4-37-16,-1 2-45 0,-4-3-54 0,3-8-72 16,-7 0-235-16,5-1-477 0,-1 2 212 15</inkml:trace>
  <inkml:trace contextRef="#ctx0" brushRef="#br0" timeOffset="55716.982">15458 2856 33 0,'0'0'232'0,"0"0"-9"0,0 0-16 0,0 0-14 15,0 0-13-15,0 0-11 0,0 0-14 0,0 0-18 16,0 0-10-16,0 0-10 0,0 0-12 0,0 0-7 15,33-7-2-15,-22 7-7 0,4 0-5 0,5-6-4 16,-1 6-9-16,1 0-5 0,8-1-4 0,-1 0-1 16,1 1-5-16,0 0-6 0,1 0-7 0,-2 0-1 15,1 0-8-15,-3 0-1 0,2 0-2 0,-8 0-5 16,7-1-1-16,-10 1-3 0,1 1-1 0,-2-1-5 16,-4 0 1-16,-11 0-2 0,21-1-3 0,-13 2-3 0,-8-1-4 15,13 0-6-15,-13 0-13 0,0 0-14 16,14 0-17-16,-14 0-19 0,0 0-17 0,0 0-20 15,0 0-11-15,0 0-15 0,0 0-17 0,0 0-31 16,0 0-184-16,0 0-388 0,0 0 172 0</inkml:trace>
  <inkml:trace contextRef="#ctx0" brushRef="#br0" timeOffset="55993.0599">15795 2620 98 0,'0'0'183'0,"0"0"-17"16,0 0-9-16,0 0-8 0,0 0 1 0,0 0-4 0,0 0-7 15,1 34 1-15,1-20-4 0,2-1-1 16,1 2-3-16,-1 0-1 0,2 1-8 0,2-1-8 0,1 1-8 16,-2-1-8-16,0 0-7 0,1 4-10 15,2-1-5-15,1-1-7 0,-4-2-8 0,2-1-3 0,0 0-5 16,-1-1-4-16,-1 3-5 0,2-4-3 0,-2-1-5 15,1 0-1-15,-1 3-5 0,-2-4-14 0,2 1-16 16,-1-1-23-16,-3-4-33 0,3 8-30 0,-1-8-35 16,-5-6-33-16,9 10-61 0,-9-10-188 0,10 4-436 15,-10-4 193-15</inkml:trace>
  <inkml:trace contextRef="#ctx0" brushRef="#br0" timeOffset="56449.1824">16478 2745 24 0,'3'-8'249'0,"-3"8"-25"0,0 0-26 0,0 0-19 16,0 0-18-16,0 0-19 0,0 0-10 0,0 0-14 0,12 19-5 15,-12-19-15-15,4 16-5 0,-2-8-8 16,-1 2-1-16,4 1-4 0,-5-11-6 0,6 24-1 15,-5-17-4-15,4 2-7 0,-2 3-2 0,-2 0 4 16,4 1-5-16,-1-2-1 0,-2-4 0 0,3 3-2 0,-2-2-2 16,0 1-3-16,2-2-2 0,-5-7-6 15,6 11-3-15,-6-11-4 0,9 10-4 0,-9-10-2 16,3 11 2-16,-3-11-8 0,4 6 1 0,-4-6-4 16,0 0 1-16,0 0 1 0,0 0 6 0,6 7 0 0,-6-7 8 15,0 0-9-15,0 0-6 0,0 0 1 0,0 0-1 16,0 0-6-16,0 0 0 0,3-29 1 15,-1 20-4-15,-2 9-1 0,4-21-1 0,-2 11-3 16,2-1 4-16,-1-3-6 0,6 0 0 0,0 0-2 0,-2-2-1 16,4 1 1-16,2 1 4 0,1 1-10 0,1 1 2 15,4-2 1-15,-4 4 6 0,6-3-9 0,-5 5 0 16,4 0 1-16,4 1-2 0,-7 1-1 0,9 0 3 16,-4 1 2-16,1 3-3 0,-7 2-10 0,2-1-22 15,-2-2-14-15,1 2-23 0,-4 1-24 0,0 0-26 16,2 1-23-16,-6 2-26 0,8-6-45 0,-17 3-203 15,19-3-451-15,-11-1 200 0</inkml:trace>
  <inkml:trace contextRef="#ctx0" brushRef="#br0" timeOffset="56763.0775">17383 2452 84 0,'-7'10'201'15,"-1"-3"-12"-15,-4 5-10 0,3 1-9 0,2 4-13 16,-4-4-11-16,5 5 0 0,0-4-5 0,2 4-5 16,1-1-8-16,2 3-4 0,1-4-9 0,0 7-4 0,1-5-4 15,2-1-6-15,1 1-10 0,1 2-1 16,2-1-6-16,5 0-6 0,-3-1-6 0,0-2-7 15,0-1-5-15,3 0-5 0,-3 0 1 0,1-2-10 16,1 2-5-16,-1-2-5 0,2 1-3 0,-3-2-16 0,-1-4-24 16,-2 0-19-16,0 2-24 0,0-3-46 0,0-1-35 15,4 3-34-15,3-6-69 0,-2 1-158 16,4-1-425-16,-8 0 189 0</inkml:trace>
  <inkml:trace contextRef="#ctx0" brushRef="#br0" timeOffset="57561.0151">17839 2431 146 0,'0'0'192'0,"12"-7"-17"0,-12 7-13 0,15-5-12 16,-4 3-13-16,4-1-8 0,-3-1-4 0,2 3-12 16,4 1-5-16,-1-3-5 0,2 5-8 0,-1-2-3 15,-2 1-3-15,4 0-8 0,-2 3-2 0,-5-1-10 16,2 0-4-16,-4 1-6 0,-1-1-10 0,0 1-4 16,-2 1 0-16,-1 4-5 0,-1-3-2 0,-6-6-2 15,6 14 0-15,-6-5-5 0,0-9 0 0,-1 19 0 16,-5-11 3-16,0 4 1 0,-2 0-3 0,-4-1-3 15,-1 2 0-15,-2 0-5 0,2-4-2 0,-4 1-2 16,2 0-1-16,0-3-2 0,2 3-1 0,0-2-2 16,1-1 0-16,-2 0-1 0,7 0-2 0,-2-2-1 15,1 1-1-15,8-6-3 0,-9 6 0 0,9-6-2 16,-7 7 0-16,7-7 0 0,-6 7 2 0,6-7 2 16,0 0 4-16,0 0-9 0,0 0 0 0,0 0 1 0,13 17-1 15,-4-12 5-15,2-3-5 0,-2-1 0 16,4 2-1-16,4-2 2 0,-7 2-2 0,3 1-2 15,1-2 5-15,2 2-4 0,-2 0 2 0,1-4-1 16,0 1 2-16,-2 3-5 0,0-1 0 0,-1-2 1 0,0 0 5 16,-3 2-6-16,3 0 1 0,-12-3-3 0,18 4 1 15,-9-3-1-15,-2 5 3 0,1-2-3 0,-8-4 0 16,13 3 5-16,-13-3-2 0,12 8-2 0,-12-8 2 16,8 7-1-16,-8-7 1 0,10 9 1 0,-7-4 0 15,-3-5-3-15,0 0 7 0,3 13 5 0,-3-13-4 16,0 0 5-16,0 0 1 0,-10 18 2 0,2-12-1 15,1-2 0-15,-4 0 4 0,2 3-5 0,-3-6 0 16,-1 5 2-16,-3-2-3 0,-1-3 1 0,1 0-1 16,2 4-5-16,-2-3 3 0,1-1-1 0,6 1 0 15,9-2-2-15,-24 0 1 0,12 4-3 0,12-4 4 16,-16 0-2-16,16 0 0 0,-14-3-5 0,14 3-8 16,0 0-10-16,-17-1-14 0,17 1-15 0,0 0-20 15,0 0-31-15,-15-2-33 0,15 2-37 0,0 0-36 16,0 0-208-16,0 0-445 0,0 0 197 0</inkml:trace>
  <inkml:trace contextRef="#ctx0" brushRef="#br0" timeOffset="57864.964">18616 2727 19 0,'0'0'321'0,"0"0"-17"0,0 0-22 0,0 0-17 0,0 0-26 16,11-10-22-16,-11 10-22 0,16-2-13 0,-16 2-20 15,23-4-16-15,-10 4-1 0,2 0-19 0,0-1-8 16,1 1 4-16,-5-4-22 0,5 2-2 0,-1 2-8 16,0 0-13-16,1-1-7 0,-2 1-4 0,-14 0-8 15,27-3-11-15,-17 6-3 0,1-3 4 0,-11 0-11 16,20 0-3-16,-20 0 0 0,18 1-9 0,-18-1-5 15,14 2-11-15,-14-2-16 0,13 0-27 0,-13 0-24 16,0 0-28-16,11 5-34 0,-11-5-30 0,0 0-40 16,0 0-15-16,0 0-270 0,0 0-516 0,0 0 229 15</inkml:trace>
  <inkml:trace contextRef="#ctx0" brushRef="#br0" timeOffset="58584.8219">19185 2566 160 0,'7'-17'239'0,"-7"17"-20"0,0 0-15 0,0 0-18 16,5-13-14-16,-5 13-15 0,4-5-13 0,-4 5-13 16,9-9-9-16,-9 9-12 0,7-10-9 0,-7 10-12 15,12-5-4-15,-12 5-13 0,11-9-8 0,-11 9-5 16,12-8-2-16,-6 5-8 0,-6 3-11 0,15-6 5 0,-15 6-8 16,15-1-4-16,-6-1-6 0,-9 2-2 0,16-2-2 15,-16 2-5-15,13 2 1 0,-13-2-3 16,18 3-1-16,-10-2 2 0,-8-1-6 0,10 5 0 15,-1-2-2-15,-9-3-2 0,14 8-4 0,-10-2 2 0,-4-6 0 16,10 10 1-16,-5 0-3 0,-4-2 2 0,-1-8 1 16,6 23 3-16,-4-14 0 0,1 1-3 0,-3-10 3 15,-3 22 1-15,1-7 3 0,1-3-2 16,-4 0 5-16,2 3-3 0,-1-1 3 0,-4 1-6 0,3-2 9 16,-3 1-5-16,-2 1 1 0,1-5-1 0,-2 5 0 15,2-5 1-15,-4 3 1 0,4-3-2 0,-3 1 2 16,2-1-3-16,-1-2 1 0,1 2-2 0,2-3-1 15,-1-3 2-15,0 1-1 0,2 1-1 0,7-6-1 16,-14 7 2-16,14-7-4 0,-12 5 3 0,12-5 1 16,-7 5-5-16,7-5 5 0,0 0 0 0,-7 4 0 15,7-4 6-15,0 0 13 0,0 0-8 0,0 0 3 16,0 0-5-16,0 0 0 0,0 0-4 0,0 0-2 16,0 0-1-16,0 0 0 0,0 0-4 0,0 0 1 15,34-11 6-15,-22 8-11 0,0-2 2 0,0 4-3 16,3 1 2-16,0-4-3 0,-4 3 4 0,4 1-4 15,-3-2-1-15,-12 2 1 0,24 0-1 0,-15-2 1 16,3 0-2-16,-12 2 0 0,22 0 0 0,-5 0 1 16,-4 0 1-16,-13 0-1 0,23 2-4 0,-14-2 3 15,2 0 0-15,1 2 0 0,2 0 2 0,-14-2 2 16,22 1-5-16,-10 2 1 0,-1-2 3 0,-11-1-4 16,16 1 3-16,-16-1-3 0,13 1-1 0,-13-1 3 15,0 0 1-15,17 0-15 0,-17 0-16 0,0 0-14 16,0 0-17-16,0 0-29 0,10-2-25 0,-10 2-35 15,0 0-43-15,0 0-35 0,0 0-185 0,0 0-446 0,0 0 197 16</inkml:trace>
  <inkml:trace contextRef="#ctx0" brushRef="#br0" timeOffset="59550.2447">19863 2266 104 0,'0'0'148'0,"21"16"-5"0,-15-10-8 0,0-3-15 15,0 5 1-15,0 1-1 0,3 3-7 0,1-1-4 16,-4 1-9-16,0 2-6 0,2 1 1 0,-1 2-5 15,-1 0-2-15,-3 5-7 0,0-3-2 0,-3 4-3 16,-3 1 0-16,3 0-6 0,-3 0-2 0,0 0-3 16,0-2-4-16,-3 1-5 0,-3 1-4 0,-1-9-6 15,4 8-2-15,-2-3-5 0,1-2-3 0,-3 2-6 0,1-3 2 16,0-2-1-16,-2 1-10 0,-1-3-20 16,5 3-20-16,-5-5-37 0,3 2-37 0,1-2-39 15,-2 2-68-15,1-8-141 0,2 1-370 0,1-1 165 16</inkml:trace>
  <inkml:trace contextRef="#ctx0" brushRef="#br0" timeOffset="60713.7871">20400 2190 190 0,'0'0'201'16,"0"0"-13"-16,0 0-13 0,0 0-18 0,0 0-10 16,0 0-13-16,0 0-11 0,0 0-12 0,0 0-6 15,0 0-11-15,0 0-4 0,0 0-2 0,0 0-8 16,0 0-4-16,20 25-3 0,-20-25-8 0,13 7-5 16,-6-3-5-16,4 1 0 0,-4 1-7 0,2-3-3 15,-1 4-4-15,1-2-1 0,-2 1-3 0,1 0-4 16,-1 1 1-16,6 0 4 0,-5-1-6 0,-1-1-2 15,2 0-4-15,-6 2-2 0,3 0-2 0,-6-7 0 16,11 11-2-16,-8-7 0 0,-3-4 1 0,6 10-7 16,-6-10 1-16,6 11 2 0,-6-11-3 0,3 11 1 0,-3-11 4 15,-2 15-2-15,2-15-3 0,-3 13 3 16,3-13-3-16,-6 14 0 0,2-6 3 0,4-8-3 16,-8 12-2-16,2-8 4 0,6-4 1 0,-12 13-7 15,6-7-2-15,6-6 2 0,-7 12-3 0,1-2 3 0,6-10-3 16,-8 12 3-16,8-12-3 0,-7 9 0 0,7-9 0 15,-6 10 2-15,6-10-3 0,-6 11-2 16,6-11 1-16,-1 9 4 0,1-9-1 0,-2 12 1 16,2-12 0-16,6 11 2 0,-6-11 1 0,8 13 4 0,-2-8 1 15,-1 1-2-15,3 1-2 0,-1-1 3 0,-7-6 4 16,14 11-3-16,-7-7 1 0,1-1 2 0,-8-3 3 16,13 11 0-16,-5-7-3 0,1-1 2 15,-9-3-1-15,9 6-1 0,-9-6-3 0,8 4-1 0,-8-4-2 16,0 0 1-16,9 5-8 0,-9-5 3 0,0 0-3 15,0 0 1-15,0 0-4 0,8 6 2 0,-8-6 3 16,0 0 0-16,0 0-2 0,0 0-3 0,0 0 1 16,-5 16 2-16,5-16-2 0,0 0-2 0,-12 9 4 15,12-9-3-15,-8 7 3 0,8-7-2 0,-9 7-2 16,0-1 0-16,1-1 3 0,8-5-1 0,-10 8 0 16,1-4-1-16,1 1-2 0,8-5 1 0,-9 9 0 15,9-9-1-15,-12 11 0 0,5-6 11 0,7-5-9 16,-10 9-5-16,5-3 1 0,5-6 1 0,-6 11-1 15,6-11 2-15,-6 10-1 0,2-4 1 0,4-6-2 16,0 0 2-16,0 20 1 0,0-20 1 0,0 16 1 16,4-8-1-16,-4-8-2 0,6 18 4 0,-3-12-2 15,2 4-3-15,-2 0-2 0,2-2 7 0,0 0 0 16,1 5 0-16,0-2-5 0,-5 0 4 0,2 0-3 16,3-2-2-16,-1 2 4 0,-4 0 0 0,4 1 3 0,-5 2-4 15,0-3 3-15,0-11 1 0,-3 20-24 16,0-5-16-16,-5-3-26 0,1 0-31 0,-4-1-39 15,-2 3-47-15,1-5-50 0,2-1-82 0,-1 0-156 16,2-4-500-16,-1 3 221 0</inkml:trace>
  <inkml:trace contextRef="#ctx0" brushRef="#br0" timeOffset="84058.5987">21235 2518 92 0,'-6'-11'153'15,"6"11"-14"-15,0 0-5 0,0 0-11 0,0 0-7 16,0 0-13-16,0 0-3 0,0 0 1 0,0 0-9 16,0 0-4-16,0 0-4 0,-1-13-4 0,1 13-6 15,0 0-6-15,0 0-4 0,0 0-2 0,0 0-7 16,0 0-5-16,0 0-7 0,0 0-6 0,0 0-1 16,0 0-4-16,0 0-4 0,0 0-2 0,0 0 2 15,0 0-6-15,0 0-2 0,0 0-1 0,27 7-1 0,-27-7-3 16,18 0 4-16,-8 3-3 0,6-3 1 0,-2 0-1 15,1 0-7-15,-2 3 2 0,5-3 4 16,-1 0-5-16,3 2 4 0,-2 0-3 0,0-1 0 16,-1-1-2-16,2 0 0 0,-4 1-5 0,3 4 4 0,-3-9 0 15,1 4 2-15,1 4-4 0,-6-4 3 0,1 0-3 16,2 0 2-16,-14 0 1 0,22 0-2 16,-11 2-3-16,-11-2 7 0,19 0-5 0,-12 2-1 15,-7-2 1-15,0 0 3 0,17 0-7 0,-17 0-2 0,0 0 8 16,16 0 4-16,-16 0-4 0,0 0 1 0,0 0 1 15,14-2 2-15,-14 2-2 0,0 0 3 0,0 0-2 16,0 0-2-16,13 0-1 0,-13 0-3 0,0 0 4 16,0 0-4-16,12-2 2 0,-12 2-2 0,0 0-4 15,0 0 4-15,0 0-2 0,0 0-1 0,0 0-2 16,0 0-9-16,0 0-10 0,13 0-10 0,-13 0-11 16,0 0-9-16,0 0-7 0,0 0-10 0,0 0-20 15,0 0-18-15,0 0-21 0,-32 11-26 0,32-11-151 16,-23 2-325-16,14-2 145 0</inkml:trace>
  <inkml:trace contextRef="#ctx0" brushRef="#br0" timeOffset="84537.8238">21374 2673 171 0,'21'0'187'0,"-9"0"-7"0,4 0-17 0,2 0-11 15,0 2-6-15,-2-2-7 0,2 0-9 0,-1 2-14 16,2-2 1-16,6 2-8 0,-5-1-6 0,1-1-8 16,-2 0-6-16,6 1-3 0,-5 0-8 0,-1 2-5 0,1-3-2 15,-4 3-4-15,3-3-3 0,-4 0-1 0,3-3-4 16,-3 6-3-16,2-3-5 0,-3-3-4 16,0 0-1-16,-2 6 2 0,-12-3-6 0,19 0-4 0,-19 0-2 15,20-3-1-15,-20 3-4 0,15-1-6 0,-15 1-3 16,0 0 2-16,14 0 1 0,-14 0-10 0,0 0-2 15,14 0 1-15,-14 0-1 0,0 0-4 0,0 0-6 16,0 0-7-16,0 0-11 0,0 0-16 0,12 4-15 16,-12-4-21-16,0 0-23 0,0 0-25 0,0 0-17 15,0 0-26-15,0 0-42 0,0 0-166 0,0 0-396 16,0 0 176-16</inkml:trace>
  <inkml:trace contextRef="#ctx0" brushRef="#br0" timeOffset="85578.1309">22616 2148 51 0,'-10'-7'155'0,"10"7"-11"16,-12-7-7-16,2 5-11 0,1-3-7 0,9 5-10 0,-21-4-7 16,21 4-9-16,-20 0-8 0,20 0-2 0,-19 0-9 15,6 4-3-15,13-4-3 0,-26 2-12 16,14 1-1-16,2-1-5 0,-4 2-2 0,2-1-6 15,1 0-4-15,3 4 1 0,-4-5-7 0,0 5-3 0,3-2 1 16,2-1-1-16,-4 5-3 0,4-3-8 16,7-6-1-16,-14 13 5 0,8-5-4 0,4-2-3 15,-4 1-3-15,6-7 2 0,-8 15 2 0,4-6-3 0,1-2-1 16,-2 3-4-16,5-10 7 0,-1 14-3 0,1-14 4 16,3 18 0-16,1-8 3 0,-1 1 0 0,6-2 1 15,1 2 3-15,1 1 6 0,2-2 0 0,2 3 0 16,5-1 0-16,1 2 0 0,-1-1-2 0,3 0 3 15,-1 0 0-15,2-2 2 0,-3 2-4 0,-5-4-3 16,7 2 4-16,-7 0-4 0,2-4-2 0,-3 3-1 16,3-2 0-16,-2-2-1 0,1 5 1 0,-4-5-2 15,0 1-2-15,-2 0-3 0,-1-1-1 0,-2-1-1 16,2 1 0-16,-1-3 1 0,-1 2-1 0,-2 2-2 16,1-2-1-16,-7-5-1 0,13 10-1 0,-7-4 3 15,-6-6-1-15,11 9-6 0,-7-4 2 0,-4-5 0 16,6 11-2-16,-1-5 1 0,-5-6 1 0,1 11 0 15,-1-11 2-15,0 11 1 0,0-11-2 0,0 0-1 16,-6 17 2-16,6-17-2 0,-7 9-2 0,7-9 3 16,-14 9 1-16,8-6 0 0,6-3 4 0,-19 10-5 0,10-9-1 15,-1 1 1-15,10-2 2 0,-23 5-1 16,13-5 6-16,10 0-5 0,-18 3 1 0,18-3-2 16,-18-3 6-16,18 3 1 0,-18 0-3 0,18 0 3 15,-16-5 3-15,16 5 1 0,-14-6-2 0,14 6 5 0,-10-7 2 16,10 7-3-16,-9-11-3 0,5 6 0 15,4 5-1-15,-8-15 0 0,4 7-5 0,2-6 1 16,2 0 0-16,-1 0 0 0,2 0-4 0,1 1-3 16,2-3 0-16,1 0 1 0,-1-1-1 0,2 1-5 0,0 0 8 15,1-1-4-15,2 0 1 0,0-5-6 0,-1 1 2 16,2 4-2-16,-2 3 0 0,-2 0 1 16,3-1 0-16,1 0-3 0,-3 2 3 0,1-1-1 0,-1 4 1 15,2-3 0-15,-4 5-3 0,1-2 5 0,1 3-5 16,-1-2 2-16,2 0-1 0,-2 2 3 0,-6 7-2 15,12-12-2-15,-7 7 1 0,0-2 0 0,-5 7 0 16,12-10 1-16,-12 10-1 0,12-11-1 0,-6 9 3 16,0-5-5-16,-6 7 7 0,13-8-2 0,-7 2 6 15,-6 6-7-15,15-8 0 0,-9 6 0 0,-6 2 0 16,13-7-4-16,-13 7 14 0,9-4-10 0,-9 4-2 16,6-5 1-16,-6 5 0 0,0 0-9 0,0 0-4 15,11-6-24-15,-11 6-18 0,0 0-11 0,0 0-40 16,0 0-14-16,0 0-20 0,0 0-25 0,0 0-36 15,0 0-214-15,0 0-449 0,0 0 198 0</inkml:trace>
  <inkml:trace contextRef="#ctx0" brushRef="#br0" timeOffset="85966.7075">23410 2819 67 0,'0'0'213'0,"-5"23"-9"0,2-8-14 16,-3-1-14-16,-1 0-16 0,-4 0-14 0,2 7-16 15,-2-4-9-15,-4 3-12 0,-5-1-6 16,2 2-11-16,-3-1-7 0,-2-2-14 0,-1 0-30 0,-8 4-38 15,0 4-48-15,9-13-42 0,-2 6-52 0,1-5-135 16,8-5-296-16,-1-4 132 0</inkml:trace>
  <inkml:trace contextRef="#ctx0" brushRef="#br0" timeOffset="87060.4842">24348 2240 2 0,'0'0'202'0,"6"-7"2"0,-6 7-10 16,0 0-4-16,0 0-11 0,0 0-8 0,7-5-15 0,-7 5-11 15,0 0-15-15,0 0-11 0,0 0-12 0,0 0-14 16,0 0-9-16,-22-11-11 0,22 11-5 0,-21-2-4 16,8 2-9-16,-4-4-4 0,1 4-6 0,-2 0-1 15,0-2-6-15,3 4-5 0,0 2-2 0,0-2-11 16,-1-1 1-16,4 2-1 0,3 0-3 0,0 2 8 15,-3 1-13-15,12-6 2 0,-16 7-4 0,8 0 0 16,8-7 1-16,-10 11-3 0,4-5-5 16,6-6 4-16,-5 11-1 0,5-11 1 0,-1 12-1 0,1-12 1 15,3 15-2-15,-3-15 0 0,10 15-2 0,-4-9 5 16,3 1-4-16,3 2-1 0,2-3 0 0,-1 1 3 16,2 0 0-16,-2 0-1 0,5 2-1 0,-3-3-2 15,3 4 0-15,0-6-1 0,-3 4-1 0,1 1 0 16,-2-3 3-16,-4-1-2 0,4 2-1 0,-1 1 2 15,-1 0-5-15,0-4 2 0,-5 3-3 0,2-1 3 16,-1 2 0-16,-1-1 2 0,-1 0-3 0,2-1-1 16,-8-6 0-16,10 12 2 0,-7-5 1 0,1-1-1 15,-4-6 0-15,5 14 1 0,-2-4-2 0,-3-10 2 16,1 13 0-16,-1-13 2 0,3 14-2 0,-3-14 0 16,0 15 3-16,0-6 1 0,0-9-2 0,-4 15 3 0,4-15 0 15,-6 12-1-15,6-12 6 0,-8 13-1 16,2-8 0-16,6-5-3 0,-13 11 11 0,3-9-1 15,-1 4-2-15,2-2-2 0,-1-1 2 0,-4-1-4 16,-1 1-1-16,1 0 3 0,-1-3-3 0,1 1-1 0,-2-1 5 16,-2-1-6-16,6-2-2 0,12 3 1 0,-24-1 6 15,12-1-5-15,12 2-5 0,-19-4-8 0,11 3-4 16,8 1-9-16,0 0-8 0,-21-2-18 16,21 2-20-16,-7-5-20 0,7 5-28 0,0 0-22 0,-4-10-29 15,4 10-42-15,0 0-141 0,17-20-376 0,-2 13 167 16</inkml:trace>
  <inkml:trace contextRef="#ctx0" brushRef="#br0" timeOffset="87464.0883">24977 2205 121 0,'0'0'201'0,"0"0"-17"16,0 0-18-16,5-8-14 0,-5 8-21 0,0 0-9 16,0 0-14-16,0 0-5 0,0 0-3 0,0 0-5 15,-33 21-4-15,27-11-5 0,0-1-2 0,-6 1-1 16,5 2-2-16,-1 2-4 0,2 2 0 0,3-1 3 15,-6 2-2-15,5 1 1 0,1 4-2 0,-3 2-2 16,4-4-1-16,4 3-5 0,-2 1 3 0,3 0-6 16,0 0-4-16,1-4 1 0,-1-1-4 0,6-3-3 15,-4 2-4-15,1-3-4 0,0 1-3 0,0-3 0 16,-1 1-3-16,3-1-8 0,-7-2 0 0,5-2-2 16,-1 0-8-16,2-1 5 0,-5 1-3 0,4-2-3 15,-6-7 0-15,9 18-3 0,-6-12-1 0,3 0-6 16,0 1-11-16,-6-7-20 0,9 11-29 0,-5-8-31 15,-4-3-38-15,11 10-39 0,-3-9-59 0,-8-1-263 16,15-1-515-16,-3-4 229 0</inkml:trace>
  <inkml:trace contextRef="#ctx0" brushRef="#br0" timeOffset="88258.9102">25307 2341 115 0,'0'0'197'0,"6"-9"-15"15,-6 9-21-15,9-7-7 0,-9 7-12 0,10-5-10 16,-10 5-13-16,17-5-16 0,-7 2-3 0,-10 3-8 0,21-2-9 16,-6 0-1-16,0 2-5 0,3-3-13 0,-3 3-4 15,1 0-3-15,-3 3-2 0,2-1-2 0,-1-2-3 16,-5 2-6-16,3-1 0 0,-1 1-2 0,-11-2-5 15,20 4-2-15,-11-4-4 0,-9 0-4 16,16 6-1-16,-10-5-3 0,-6-1-1 0,11 10-2 16,-5-7-1-16,-6-3-5 15,7 11 4-15,-7-11-5 0,3 11 4 0,-3-11-2 0,0 14 0 0,0-14-3 0,-6 18 3 16,0-12-3-16,6-6 3 0,-10 15-2 0,5-8-2 16,-4 0 0-16,9-7 0 0,-13 12-2 0,4-4-1 15,1 0 0-15,1-5 1 0,-2 5-5 0,9-8 6 16,-9 7-4-16,9-7-2 0,-12 7 2 0,6-1-3 15,6-6 2-15,0 0 0 0,-9 3-5 0,9-3 3 16,0 0-1-16,-6 8 1 0,6-8-3 0,0 0 6 16,0 0-3-16,0 0 1 0,0 0-2 0,0 0 2 15,0 0 0-15,0 0 1 0,0 0-5 0,20 11 4 16,-13-8-2-16,-7-3-1 0,22 2 3 0,-10 4-2 16,-1-4-1-16,-2 1 2 0,3 1-1 0,-3-2 0 15,3 2-4-15,-12-4 3 0,19 3-1 0,-9-2-2 16,-1 2 4-16,-9-3-2 0,15 1-6 0,-15-1 5 15,15 6 0-15,-15-6-1 0,6 4 1 0,-6-4-1 16,11 3-2-16,-11-3 1 0,7 6 2 0,-7-6 2 16,0 0-2-16,6 12-1 0,-6-12 5 0,3 10-1 15,-3-10 0-15,0 0 3 0,-4 16 0 0,4-16 1 0,-6 12-1 16,6-12 4-16,-6 12 2 0,6-12 1 0,-11 13-2 16,7-8 6-16,4-5-5 0,-17 8-1 0,10-3-3 15,-1-1 8-15,-1-1-8 0,9-3 1 16,-22 6-2-16,9-2 5 0,2-3-3 0,-1 3-3 0,12-4 1 15,-19 3-3-15,7-3-1 0,0 1-3 0,12-1-11 16,-15 1-9-16,15-1-20 0,-19 0-12 0,10 3-15 16,9-3-10-16,0 0-16 0,-20-3-24 0,20 3-11 15,-10-3-26-15,10 3-54 0,0 0-117 0,-3-15-354 16,3 15 157-16</inkml:trace>
  <inkml:trace contextRef="#ctx0" brushRef="#br0" timeOffset="88670.7796">25973 2233 49 0,'0'0'161'0,"14"9"-3"15,-11 1-10-15,4-3-16 0,-1 2 0 0,3 2-13 16,-1 4-10-16,-2-4-6 0,1 4-8 0,-1 1-5 16,0-2-5-16,-6 0-6 0,2 4 1 0,2-1-1 15,-4 1-3-15,4 3-5 0,-4-3 0 0,0-1-2 16,0-1-4-16,0 4 2 0,0 0-8 0,-3 0-7 15,1-3 1-15,2 5-5 0,-5-6-1 0,-1-1-2 16,0 1-3-16,2-1-6 0,1-1-4 0,-3 1-1 16,0-4-2-16,1 2-2 0,2-1-1 0,-3-4-3 15,2 3-2-15,-2-4-2 0,0 0 2 0,6-7-4 16,-12 16 0-16,7-10-13 0,-3 3-23 0,0-4-24 16,-2 1-29-16,2-1-32 0,1-2-28 0,7-3-29 0,-17 3-199 15,17-3-389-15,0 0 172 0</inkml:trace>
  <inkml:trace contextRef="#ctx0" brushRef="#br0" timeOffset="89086.6693">26369 2593 53 0,'0'0'225'0,"0"0"-16"0,0 0-12 16,15 0-11-16,-15 0-13 0,12 2-9 15,-12-2-11-15,11 1-8 0,-11-1-6 0,14 0-9 16,-14 0-6-16,16 0-6 0,-16 0-7 0,20 2-11 0,-7-2-3 15,-2 0-3-15,-11 0-9 0,20 0 7 0,-8 2-16 16,0-2-7-16,-12 0-5 0,23 2-8 0,-14-2-1 16,4 0-8-16,-13 0-4 0,21 0-4 0,-5 6-3 15,-1-6-6-15,-4 1-2 0,4 1-2 0,-2-4 0 16,-3 5-4-16,-10-3-2 0,23 0-5 0,-16 3 1 16,-7-3 0-16,18 1 2 0,-18-1-12 0,17 0-8 15,-17 0-14-15,7 1-14 0,-7-1-19 0,0 0-12 16,0 0-13-16,0 0-20 0,0 0-22 0,0 0-23 15,0 0-28-15,0 0-35 0,0 0-191 0,-36 6-424 16,36-6 187-16</inkml:trace>
  <inkml:trace contextRef="#ctx0" brushRef="#br0" timeOffset="89413.0981">26518 2807 130 0,'18'1'227'0,"-6"-1"-16"15,-12 0-4-15,19 2-15 0,-9-4-13 0,7 2-6 16,-4-1-12-16,2 1-6 0,5 1-12 0,-7-1-15 15,3-1-13-15,-1-1-8 0,0 2-9 0,0 0-12 16,-1 0-3-16,-14 0-10 0,25 0-7 0,-15 2-10 16,-10-2-3-16,20 0-5 0,-20 0-10 0,15 1 0 15,-15-1-14-15,13 0-11 0,-13 0-20 0,11 2-14 16,-11-2-21-16,6 5-20 0,-6-5-26 0,0 0-21 16,13 4-26-16,-13-4-32 0,0 0-196 0,0 0-392 15,0 0 174-15</inkml:trace>
  <inkml:trace contextRef="#ctx0" brushRef="#br0" timeOffset="90134.747">27164 2394 225 0,'3'-12'219'0,"-3"12"-13"0,6-12-3 16,-2 3-16-16,-4 9-14 0,9-14-10 0,-9 6-11 15,4 1-14-15,2-2-9 0,-6 9-10 0,9-18-12 16,-6 14-1-16,-3 4-10 0,11-12-8 0,-5 5-3 16,-6 7-7-16,7-9-10 0,-7 9-6 0,6-5-6 15,-6 5-6-15,0 0-4 0,0 0-6 0,6-8-7 16,-6 8 0-16,0 0-8 0,0 0-1 0,0 0-7 15,0 0 2-15,0 0-3 0,11 18-1 0,-11-18-2 16,3 13 7-16,-3-13-10 0,-3 21 0 0,0-12-5 16,3 3 0-16,0 5 0 0,3-6 2 0,-3 5 1 15,-3-1-1-15,-2 1-1 0,5 0 1 0,0 3-2 16,-1-3 3-16,1 3-2 0,0-3 1 0,-2 2 1 16,2-1 2-16,0 3-2 0,0 0 0 0,0-1 1 15,0 1-2-15,-3-4-1 0,0 0 7 0,3-1-1 16,0 2 0-16,-6 1-3 0,6-8 3 0,0 7 2 15,0-3-3-15,0 1 1 0,0-2 1 0,0 0-1 16,-6-2 1-16,6-11 0 0,-1 20 0 0,1-9-4 16,0-11 1-16,0 16 2 0,0-6 1 0,0-10-3 15,0 17 2-15,1-10 3 0,-1-7 1 0,2 14-1 0,-2-14 1 16,0 0-2-16,-2 17 10 0,2-17-9 16,0 0 1-16,0 14-1 0,0-14 13 0,0 0-15 15,0 0 3-15,0 11 3 0,0-11-5 0,0 0 9 16,0 0 0-16,0 0 1 0,0 0-1 0,0 0 6 15,0 0-2-15,6 7-8 0,-6-7 1 0,0 0 3 16,0 0 1-16,0 0-3 0,6 7-1 0,-6-7-3 16,6 6-3-16,-6-6-11 0,0 0-29 0,14 5-40 15,-14-5-47-15,0 0-70 0,5 6-66 0,-5-6-301 0,0 0-596 16,0 0 265-16</inkml:trace>
  <inkml:trace contextRef="#ctx0" brushRef="#br0" timeOffset="92268.9049">3331 4321 155 0,'0'0'170'0,"0"0"-11"15,0 0-5-15,0 0-5 0,0 0-10 0,0 0-9 16,0 0-7-16,14-29-4 0,-14 29-9 0,0 0-4 0,0 0 1 16,0 0-2-16,0 0-8 0,0 0-2 0,0 0-1 15,0 0-4-15,0 0-8 0,0 0-4 0,0 0-8 16,0 0-3-16,0 0-7 0,0 0-10 0,0 0-6 16,0 0-4-16,0 0-9 0,0 0 0 0,0 0-1 15,0 0-5-15,0 0-1 0,0 0-2 0,0 0 1 16,6 36-2-16,-6-36 0 0,1 13-1 0,-1-3-1 15,0-10 0-15,3 20 0 0,-3-10 2 0,2 0-1 16,-2-10-3-16,1 21 5 0,-1-11-2 0,-1 4-7 16,1 1-5-16,0-15 6 0,0 20-4 0,0-6 4 15,0-14-1-15,-2 21 1 0,2-10 0 0,0 0 3 16,-3 4-4-16,3-15 4 0,0 18-4 0,-3-9 2 16,3-9-1-16,-1 18-2 0,1-6 5 0,0 0-3 15,0 0-2-15,-3-1 2 0,3-11-4 0,0 19 9 16,0-4-10-16,0-15-1 0,0 19 3 0,0-11-3 15,0-8-2-15,4 18 0 0,-2-9 0 0,-2-9 4 16,1 17-3-16,2-10-2 0,-3-7 2 0,2 13-5 16,-2-13 0-16,1 11 4 0,-1-11-1 0,5 13 2 15,-5-13-2-15,1 8-4 0,-1-8 4 0,0 0-4 0,5 11 3 16,-5-11 3-16,0 0-5 0,1 11 4 16,-1-11 2-16,0 0-1 0,2 9-3 0,-2-9 2 15,0 0 0-15,0 0 5 0,0 0 0 0,0 0 3 0,0 0 2 16,0 0 8-16,0 0 1 0,0 0-3 15,0 0 9-15,0 0 2 0,-8 11 0 0,8-11 0 16,-9 4-4-16,9-4 1 0,0 0-9 0,-22 0 15 16,13 2-12-16,9-2-1 0,-21-3-3 0,8 0-1 15,13 3-2-15,-32 0-2 0,16-1-2 0,-4-2 1 0,4 0-2 16,-3-1-1-16,2 1-3 0,2-1 1 16,-1 1 1-16,1-3 0 0,0 1-6 0,-1 1 6 0,2-2 3 15,1-1-4-15,-1-2-3 0,1 4 0 0,1-6 13 16,5 5-17-16,-2-6 2 0,3-1-9 0,-2 0 2 15,-2 0-6-15,8-2-5 0,-2 3-12 0,1-2 6 16,-2-2-14-16,2 1-14 0,0 1-7 0,3 0-11 16,-1-1-14-16,-1 2-10 0,2 13-16 0,0-18-19 15,-1 7-21-15,1 11-19 0,1-20-37 0,-1 9-29 16,0 11-215-16,-1-22-483 0,2 10 213 0</inkml:trace>
  <inkml:trace contextRef="#ctx0" brushRef="#br0" timeOffset="92552.8213">3152 3968 236 0,'0'0'293'0,"-6"-8"-9"0,6 8-16 16,0-13-23-16,0 13-21 0,0 0-16 0,-1-15-22 0,1 15-20 16,0 0-15-16,0 0-21 0,0-13-10 0,0 13-11 15,0 0-17-15,0 0-7 0,0 0-10 16,0 0-7-16,0 0-12 0,0 0-23 0,0 0-19 16,0 0-25-16,0 0-30 0,25 18-33 0,-22-12-38 0,3 5-30 15,5-1-40-15,-8 0-232 0,4-1-448 0,-1 3 199 16</inkml:trace>
  <inkml:trace contextRef="#ctx0" brushRef="#br0" timeOffset="92984.5557">3788 4378 54 0,'0'0'261'0,"0"0"-5"16,9-7-19-16,-9 7-14 0,0 0-16 0,0 0-16 15,0 0-19-15,9-8-7 0,-9 8-13 0,0 0-10 16,0 0-10-16,14-3 1 0,-14 3-17 0,9-1-7 15,-9 1-11-15,0 0-6 0,20 0-8 0,-20 0-4 16,16-3-8-16,-16 3-7 0,17 3-6 0,-5 0-3 16,-4-3-4-16,6 1 1 0,-14-1-10 0,22 6-5 15,-13-6-3-15,3 2-1 0,-1-2-8 0,-11 0 1 16,22 4-3-16,-15-4-1 0,5 1-4 0,-12-1 1 0,17 5-4 16,-7-4-1-16,-1 3 8 0,2 0-18 15,-2-1 4-15,-1 1 0 0,-8-4-2 0,18 5-5 16,-7-2-5-16,-4 1-9 0,-7-4-12 0,14 4-11 15,-14-4-12-15,15 2-12 0,-8 3-30 0,-7-5-20 0,8 5-25 16,-8-5-26-16,0 0-32 0,0 0-57 0,0 0-172 16,-20 15-456-16,11-12 203 0</inkml:trace>
  <inkml:trace contextRef="#ctx0" brushRef="#br0" timeOffset="93230.7396">3837 4601 214 0,'15'0'224'0,"-5"-4"-14"0,8 3-11 0,-2-3-16 16,7 4-12-16,-4-3-14 0,-1 3-17 0,0 0-14 15,0-1-13-15,-3-1-11 0,-2 4-9 0,-1-2-12 16,3 4-7-16,-3-4-7 0,-12 0-8 0,16 0-12 15,-16 0-22-15,17 5-24 0,-17-5-32 0,12 4-26 16,-12-4-32-16,10 5-30 0,-10-5-59 0,8 4-124 16,-8-4-328-16,0 0 146 0</inkml:trace>
  <inkml:trace contextRef="#ctx0" brushRef="#br0" timeOffset="94036.2479">4626 4233 92 0,'0'0'181'0,"0"0"-9"0,4-18-16 15,-4 18-9-15,8-5-13 0,-8 5-10 0,18-7-13 16,-11 3-9-16,5-1-8 0,-3 2-1 0,6-4-4 15,3 5-8-15,-3 2 1 0,3-3-10 0,-1 1-1 16,0 2-6-16,2 0 1 0,-4 0-3 0,3 0-9 16,-3 0-3-16,-2 2-9 0,-1 0-2 0,0 0-7 15,-3-1-2-15,2 3-2 0,-11-4-5 0,10 11-3 16,-5-5 2-16,-5-6 3 0,7 14-6 0,-7-4-8 16,0-10 5-16,-1 21-3 0,-1-10 0 0,-2-4 0 15,-2 8-2-15,3-6 1 0,-3 1-2 0,0-2-1 16,0 0-2-16,0 1 0 0,0-2-2 0,-2 0 0 15,2 0 0-15,0 0-1 0,6-7-2 0,-9 14 2 16,5-10-4-16,4-4 3 0,-7 8-2 0,7-8 3 16,-3 9-4-16,3-9 0 0,0 0 2 0,0 0-3 15,-9 7 0-15,9-7-1 0,0 0 3 0,0 0 1 16,0 0-1-16,0 0-1 0,0 0 2 0,0 0-4 16,0 0 4-16,12 18-1 0,-12-18-2 0,7 7 3 15,-7-7-3-15,12 6 3 0,-6-2-3 0,-6-4 2 16,15 8 0-16,-8-5-2 0,-7-3 1 0,17 10-2 15,-11-7 3-15,1 1-3 0,-7-4 1 0,12 10 0 16,-5-3 1-16,1 0 0 0,-8-7-1 0,9 7 1 16,-3-3-2-16,0 3 7 0,-6-7-3 0,7 13-3 15,-2-8 2-15,-5-5 0 0,3 12 2 0,-3-12 0 0,4 12 2 16,-4-12 2-16,0 10 5 0,0-10 3 16,0 0 3-16,-4 18 4 0,4-18-3 0,-6 14 5 15,1-8 0-15,-4-1 1 0,2 1-1 0,7-6-2 0,-17 13 1 16,6-8-4-16,0 1-2 0,-2-1-2 0,2 1 1 15,-1-3-3-15,-1 4-2 0,2-3 1 0,2-2-2 16,-2 2 1-16,2 1-9 0,-2 1-3 0,2-2-16 16,9-4-14-16,-18 4-17 0,9 2-18 0,9-6-22 15,-15 5-23-15,10-1-28 0,5-4-20 0,0 0-55 16,-17 2-145-16,17-2-386 0,0 0 171 0</inkml:trace>
  <inkml:trace contextRef="#ctx0" brushRef="#br0" timeOffset="94241.1039">5380 4645 170 0,'6'7'203'0,"-6"-7"-13"0,5 13-14 0,-4-4-14 0,-1-9-13 16,-4 20-13-16,1-3-13 0,-2 1-13 15,-2-4-6-15,-3 8-13 0,-4 0-6 0,4 0-12 16,-8-4-4-16,3 3-23 0,-5-1-39 0,1-1-42 16,-3 1-34-16,-1-3-55 0,-1 0-154 0,2-4-301 15,3-1 133-15</inkml:trace>
  <inkml:trace contextRef="#ctx0" brushRef="#br0" timeOffset="95386.9471">6316 4489 43 0,'13'-3'190'15,"-13"3"-13"-15,21 0-16 0,-11-2-12 0,5 2-9 16,0-3-10-16,-3 0-11 0,4-1-9 0,4 0-12 16,-1 0-8-16,-2-2-5 0,-8 2-7 0,7 1-4 15,0-1-6-15,-2-3-1 0,-2 1-6 0,1-1-6 16,1 2-2-16,-3-4-5 0,1 1 1 0,-3 3-2 16,0-6-4-16,0 1-3 0,-4 2-4 0,1-2-3 15,0-2-5-15,-2 6-5 0,-4 6 5 0,6-17-8 16,-3 9-2-16,-3 8-2 0,0-17-2 0,0 17-1 15,-6-16-2-15,3 7-2 0,3 9-1 0,-13-12 0 16,7 7-2-16,-5 0 0 0,11 5-2 0,-19-6 1 0,8 6 0 16,-5-3 1-16,1 1 0 0,2 2-2 0,-4 2-1 15,-1 1-2-15,4 2 4 0,-3 1 4 16,2 0-4-16,-1 1 1 0,-1-3-1 0,2 5-1 0,2 1 1 16,0 0 2-16,-1-1-3 0,1 3-1 0,4 0 1 15,0 0 1-15,1-1 3 0,-2 2-3 0,7 1-4 16,-1-2 4-16,4-2-3 0,-2 2-1 0,2 0 2 15,0-12 0-15,3 19 3 0,2-10 1 0,-1 1 5 16,3-3-1-16,7 0 1 0,-1 0 2 0,2-1-1 16,2-1 4-16,1-2-5 0,8 3 1 0,-2-4-3 15,2-2 1-15,-7 0-2 0,0 0 2 0,-1-1-1 16,0 1 1-16,2-3-2 0,-3 2-1 0,1-3-1 16,-1 2 0-16,-1-3 2 0,-4 1 0 0,0-2 5 15,-3 4 3-15,-9 2-3 0,18-3 4 0,-18 3 0 16,13-4 0-16,-13 4-2 0,11-1-1 0,-11 1-1 15,0 0-6-15,0 0-2 0,15 0 0 0,-15 0 0 16,0 0-1-16,7 4 0 0,-7-4 0 0,3 12-4 0,-3-3 2 16,0-9 2-16,5 22 6 0,-5-10 1 0,0 3 2 15,-2 0 3-15,-1 3 4 0,3 0 0 0,0 4-7 16,-3-2 1-16,3 1 8 0,0 2-5 16,3-7 2-16,-6 1 3 0,3 1-3 0,0-1-4 0,0-1 4 15,0-1-3-15,0 0 3 0,3-2-3 0,-6 1 1 16,3-14-3-16,0 20 4 0,0-12-4 0,0-8-2 15,0 18 2-15,0-18-1 0,0 14-2 0,0-5 1 16,0-9-4-16,0 16-2 0,0-16 0 0,3 14-15 16,-3-14-20-16,0 10-29 0,0-10-27 0,0 0-32 15,0 12-37-15,0-12-37 0,0 0-63 0,0 0-179 16,0 0-466-16,0 0 207 0</inkml:trace>
  <inkml:trace contextRef="#ctx0" brushRef="#br0" timeOffset="95706.5476">7027 4676 90 0,'0'0'242'0,"10"-10"-12"0,-10 10-17 0,9-3-11 15,-9 3-18-15,17-5-13 0,-7 1-10 0,-10 4-10 16,25-2-9-16,-11-2-5 0,2 4-8 0,1-2-1 15,-4 2-10-15,5 2-9 0,-2-4-6 0,1 2-9 16,-1 2-4-16,1-4-2 0,-1 2-7 0,3 0-3 16,1 0-11-16,-1 4-7 0,-2-4-6 0,-1 0-6 15,-1 2-1-15,3-2-4 0,-3 0-9 0,4 2 3 16,-5 0-4-16,-5 0-6 0,7 1-3 0,-3-3 3 0,1 1-7 16,-14-1-5-16,16 0-4 0,-4 0-16 0,-12 0-14 15,14 4-20-15,-14-4-25 0,7 4-18 0,-7-4-20 16,0 0-17-16,0 0-25 0,0 0-32 15,0 0-26-15,0 0-221 0,-27 20-458 0,20-18 203 16</inkml:trace>
  <inkml:trace contextRef="#ctx0" brushRef="#br0" timeOffset="95934.3423">7054 4855 9 0,'19'7'185'0,"-19"-7"-5"0,20 3-6 0,-1-3-7 16,0 0-12-16,7 0-7 0,1 0-8 0,-1-3-8 15,9 1-11-15,3 2-10 0,-8-2-7 0,2-1-11 16,-3 3-8-16,0-2-11 0,-2 2-3 0,-5 0-7 16,-3-2-11-16,1 2-16 0,-4 0-20 0,-2 0-35 15,-4 2-39-15,-10-2-33 0,19-2-42 0,-19 2-173 16,12-2-328-16,-12 2 146 0</inkml:trace>
  <inkml:trace contextRef="#ctx0" brushRef="#br0" timeOffset="97848.5585">8019 4491 31 0,'0'0'189'0,"0"0"-12"15,13 0-11-15,-13 0-18 0,0 0-8 0,0 0-10 0,0 0-5 16,17 15-9-16,-12-12 3 0,-5-3-5 0,11 17-6 16,-8-11-8-16,3 5-4 0,-2 0-3 0,-1 0-3 15,3 1-3-15,-1 0-3 0,-2 2-4 16,3 0 0-16,0-3-7 0,-3 4-4 0,0-6-4 16,1 8-4-16,2-3-4 0,-3 1-3 0,2-1 1 0,-2-1-6 15,2 0-2-15,-2 2-2 0,0-7-3 0,0 3-4 16,2-1-3-16,-2-1-5 0,-3-9 0 0,3 11-6 15,-3-11 0-15,3 11 0 0,-3-11-2 0,3 7 3 16,-3-7-4-16,0 0 0 0,3 13-1 0,-3-13-1 16,0 0 2-16,0 0 4 0,0 0-1 0,10 5-2 15,-10-5-3-15,0 0-1 0,0 0-2 0,23-18 0 16,-16 12 0-16,-1-1-1 0,4-2-5 0,2-4-2 16,-1-1 9-16,1 3-11 0,1 0 1 0,1-8-2 15,-2 7 1-15,1-3-3 0,-3 0-1 0,-1 3 3 16,2-3-2-16,-2 2-1 0,1-1 1 0,-4 3 0 15,2-2 0-15,1 0-1 0,-3 5 0 0,-2 1-2 16,2-1 1-16,0-1 4 0,-6 9-3 0,6-10 1 16,-6 10 0-16,7-9 0 0,-7 9-3 0,6-9 1 15,-6 9 1-15,3-7 8 0,-3 7-12 0,0 0 0 0,0 0-4 16,5-10 3-16,-5 10-1 0,0 0 0 16,0 0 0-16,0 0 0 0,0 0 0 0,0 0-1 15,0 0-1-15,15 17 4 0,-15-17-1 0,7 11 3 16,-4-2-3-16,-3-9-1 0,6 13 2 0,-3-4 2 0,2 0-4 15,1-4 2-15,-3 5 2 0,2 1 3 0,0-4-1 16,1 4 5-16,0-2-4 0,1-2 2 16,-1 3-1-16,0-2-5 0,-1 2 4 0,1-3 0 0,0 2-1 15,-2-3 0-15,2 1 2 0,-6-7-4 0,12 13 4 16,-7-6 2-16,-5-7-1 0,8 7 0 0,-2-1-4 16,-6-6 2-16,14 7 2 0,-8-3 1 0,-6-4-2 15,10 7 2-15,-10-7-1 0,17 0 2 0,-7 4 1 16,2-4-3-16,-12 0-2 0,16-4 2 0,-16 4-4 15,20-7 2-15,-11 3 3 0,1-1 0 0,-2-3-4 16,1 5 5-16,0-7 3 0,-2 3-3 0,-1 0-3 16,4-4-1-16,-4 0-2 0,0 4-2 0,-1 0 2 15,1-1 0-15,0-1 2 0,-3 0-1 0,-3 9-1 16,10-12 5-16,-7 4-6 0,-3 8 1 0,8-13 1 16,-8 13-2-16,6-9 1 0,-6 9 1 0,6-8-5 15,-6 8 6-15,0 0-5 0,0 0 0 0,0 0 1 16,6-7-9-16,-6 7 0 0,0 0 0 0,0 0 4 15,0 0 1-15,0 0-3 0,0 0 0 0,0 0 5 16,0 0 8-16,13 22-11 0,-10-14 1 0,1-1 3 16,2 4-1-16,-3-4 0 0,0 2 3 0,5-1-6 15,-5 0 0-15,0 2 7 0,3 1-2 0,-3-4-1 16,7 0 4-16,-1 3 2 0,-1-3-4 0,-2 0 6 16,1-2-3-16,2-1-1 0,0 2 3 0,1-1-3 0,-1 0 2 15,-1 1-1-15,5-2-1 0,-4-4 1 16,-9 0 5-16,19 4 6 0,-8-4-13 0,-11 0 0 15,19-4 5-15,-7 4-4 0,2-6 3 0,2 1-2 16,0-2-2-16,1-1 4 0,-1-1-3 0,1 3 1 16,-2-2-4-16,-2-2 2 0,3 3-5 0,1-4 3 0,-4 5 3 15,-1-1-2-15,-1 2-3 0,-2-2 5 16,1 3-1-16,-10 4-1 0,15-6 0 0,-15 6 0 16,7-7-1-16,-7 7-4 0,11-3 0 0,-11 3 5 0,0 0-8 15,12-3-1-15,-12 3 5 0,0 0 0 0,10 11 4 16,-10-11-3-16,6 8-3 0,-3 0 1 15,-3-8 4-15,6 12-3 0,-1-6 0 0,-5-6 4 0,3 14-5 16,3-8 2-16,1 1 7 0,-7-7-6 0,9 15 8 16,0-12-3-16,-9-3 2 0,13 11-3 0,-5-9 0 15,4 3 1-15,1-1 2 0,1-2-4 0,0-1 0 16,0-1 3-16,5 0 0 0,-5 0 0 0,5 0 1 16,-5-1-2-16,2-3-2 0,0-1 4 0,2-1-3 15,-4 1 0-15,2-1 3 0,-6-3-1 0,5 0-6 16,-7 0 8-16,5 0-3 0,-7-2 10 0,0 1-12 15,2-2 2-15,-7 3-4 0,4-2 4 0,-5 11-4 16,0-20-3-16,0 20 4 0,-6-21-4 0,-2 14 5 16,2-2-2-16,-4 2-3 0,-2-1 0 0,1 4 15 15,2 1-16-15,-7 2-2 0,3-3 9 0,13 4-8 0,-29 4 2 16,16-1-4-16,-4-1 4 0,7 1-9 16,-2 1 9-16,5 2-2 0,-5 1 2 0,4 0-2 15,2-1 4-15,-1 2-4 0,-2 0 3 0,6 0-1 16,-3-3 3-16,1 5-2 0,5-10-1 0,-3 14 1 0,3-14 1 15,0 13 0-15,0-13-1 0,3 12 4 16,5-6-1-16,-2-1 1 0,-6-5 2 0,16 11-1 16,-5-9-1-16,-2 2 11 0,4-2-13 0,-1-1 4 15,4 3-5-15,1-4 1 0,-1 0 2 0,1-2 2 0,-2 2 1 16,2-3-5-16,-2 1 3 0,-1-4 4 0,-1-3-3 16,2 3-1-16,2 2-2 0,-4-4 3 0,0-3-2 15,-2 2-2-15,1-1 1 0,-2-2 0 16,-1 8 1-16,-1-5-3 0,-2 3-1 0,4 2 3 0,-10 4 0 15,6-8-4-15,0 2 1 0,-6 6 3 0,0 0-8 16,10-7 3-16,-10 7-3 0,0 0 4 0,0 0 0 16,0 0 1-16,0 0-2 0,0 0 0 0,0 0 0 15,0 0 1-15,0 0-1 0,0 24 1 0,0-24-1 16,0 13 6-16,0-13-7 0,0 12 4 0,0-12-2 16,0 15 6-16,0-15-4 0,3 13-1 0,-3-13 4 15,6 13 1-15,-6-13-2 0,6 11-3 0,-1-8 8 16,-5-3-1-16,12 9 1 0,-6-7-2 0,-6-2 1 15,13 4 3-15,-5-2 0 0,-8-2 0 0,19-2-7 16,-19 2 0-16,19-4 2 0,-10 2 2 0,2-2 0 16,5-1-2-16,-4-1 3 0,1-2 0 0,4 2-2 15,-4-3-1-15,4 1 2 0,-2-3 0 0,-2 0-3 16,6 4-1-16,-2-2-2 0,5-3 0 0,-8 4 2 16,5 1 0-16,-6 0 0 0,2 1-1 0,-1 0-1 0,-4 3 2 15,-10 3-3-15,15-4 0 0,-7 3 0 0,-8 1 0 16,0 0-2-16,16-4 5 0,-16 4-4 15,12 7 1-15,-12-7-2 0,10 9 4 0,-2-1-2 16,-2-1 5-16,0 0-2 0,0 1 2 0,0 0 6 0,1 5-4 16,2-3 16-16,2 1-11 0,-4 1 7 0,2 0-1 15,3-1 12-15,-2-1-13 0,1 1 0 0,2 0-1 16,-1 0 1-16,2-2 0 0,3 0-1 16,-3-1 0-16,-1-1-1 0,1 0 2 0,-1-2 5 0,1 5-10 15,-3-7 0-15,6 3 16 0,-5-4-22 0,-5 3-5 16,5-4-13-16,-12-1-14 0,20 4-16 15,-13-4-15-15,-7 0-26 0,0 0-29 0,16 0-34 0,-16 0-34 16,0 0-39-16,6-7-268 0,-6 7-532 0,0-14 236 16</inkml:trace>
  <inkml:trace contextRef="#ctx0" brushRef="#br0" timeOffset="98111.0611">10535 4506 106 0,'0'0'231'0,"-11"10"-14"15,5-3-6-15,-1 0-8 0,1 2-10 0,-3 0-9 16,1 2-15-16,-4 2-12 0,4 0-11 0,0-1-10 16,-4 3-11-16,2-3-10 0,-1 2-12 0,2 0-8 15,-1 0-9-15,-2 1-8 0,-1-2-6 0,2 1-10 16,1 1-2-16,-5-4-3 0,4 2-9 0,-2-4-4 15,1 2-8-15,-1 0-17 0,-1-2-30 0,2 2-30 0,2-3-43 16,-2-1-37-16,4-4-48 0,-1 1-60 0,9-4-154 16,-16 7-416-16,16-7 185 0</inkml:trace>
  <inkml:trace contextRef="#ctx0" brushRef="#br0" timeOffset="99023.6521">11283 4104 109 0,'0'0'200'0,"0"0"0"0,0 0-6 0,9-6-16 15,-9 6-1-15,0 0-15 0,0 0-15 0,5-12-15 16,-5 12-12-16,0 0-11 0,0 0-7 0,-20-8-13 16,20 8-5-16,-18 0-9 0,18 0-8 0,-25 5-5 15,10-1-4-15,2 2-6 0,-4-1-1 0,1 1-7 16,4-1-2-16,-1 3-7 0,-1-4-2 0,-2 4-2 15,4-2-3-15,0 1-2 0,0 3 1 0,6-2-8 16,-3-1-2-16,2-3-3 0,7-4-1 0,-8 17-2 16,2-10 1-16,3 3-2 0,3-10-1 0,0 14 1 15,0-14-1-15,5 14 3 0,-1-7-6 0,1 0 2 16,4 2 1-16,-3 0-3 0,1-3 1 0,2 1 3 16,-2 1-1-16,4-2-3 0,-4 0-1 0,4 1 1 0,-7-2 0 15,-4-5-2-15,12 8 0 0,-6-3-5 16,-6-5 5-16,8 11-2 0,-8-11 2 0,6 7 0 15,-6-7 1-15,1 10 4 0,-1-10 5 0,0 0 0 16,0 0 6-16,-10 20 1 0,7-13 0 0,-3 1-1 0,-2-1 1 16,2 1-3-16,-4-2 0 0,4 5 3 0,-5-5-4 15,2 2 6-15,-4 0-12 0,7-1-2 16,-1 0 0-16,-2-2 1 0,3 2-3 0,6-7 0 16,-14 11 2-16,8-7-5 0,6-4 0 0,-10 7 0 0,10-7 1 15,-6 9 0-15,6-9 2 0,0 0-1 0,0 15 0 16,0-15 1-16,6 8 0 0,1-1-3 0,-7-7 2 15,15 6-3-15,-4 0 4 0,2-1-3 0,-1-1-1 16,4 2-1-16,1-2 4 0,-2 0-4 0,-2 2 6 16,-2-4-6-16,-1 0-1 0,2 3 0 0,-2-3-4 15,-10-2 2-15,15 6 0 0,-9-3-1 0,-6-3 2 16,8 8-2-16,-2-1 2 0,-6-7-5 0,6 13-1 16,-5-6 4-16,5 1-4 0,-3 6 2 0,-3-3 2 15,0 3-1-15,5-1 6 0,-5 4 0 0,1-3 0 16,2 1 2-16,-1 1-2 0,-2-1 2 0,3 1 0 15,1 0 2-15,-4-1 2 0,1 1-1 0,2-5 1 16,0 6-1-16,-1-7-1 0,1 0-2 0,0 0 3 16,1 6 0-16,-1-6 1 0,2-2-1 0,-1 0-9 15,-4-8-23-15,3 16-28 0,-3-16-31 0,-3 14-42 16,3-14-44-16,-6 11-49 0,6-11-230 0,-13 2-483 16,13-2 214-16</inkml:trace>
  <inkml:trace contextRef="#ctx0" brushRef="#br0" timeOffset="99862.7442">12063 4281 178 0,'0'0'212'0,"0"-12"-6"0,0 12-12 0,0 0-10 16,-3-16-17-16,3 16-11 0,-10-7-12 0,10 7-11 15,-15-8-8-15,3 3-8 0,-1 3-5 0,-4-3-10 16,-1 5-4-16,3 0-8 0,-1 0-11 0,0 0-5 15,-1 0-10-15,4 1-6 0,-4 5-4 0,2 0-10 16,4-3-3-16,-1 2-3 0,-3 1-3 0,7 2-5 16,-1-1-2-16,2-2-1 0,1 4-4 0,1 1-1 15,-1-2-3-15,6-8-2 0,-4 17-3 0,5 1 1 0,2-7-3 16,-1 2 0-16,5 2 4 0,1-1-7 16,4 2 4-16,0-1-4 0,1-2 1 0,2 4 0 15,3 1-2-15,-2-2 1 0,4 0-2 0,-2-1 3 0,-5 0-4 16,3 0 1-16,1-3 2 0,-1 3 0 15,-2 0 2-15,-1-5-1 0,-1 2 0 0,0-2-2 16,1 2 1-16,-4-1-5 0,2-4 10 0,-4 0-8 16,-1 0-2-16,0 1-1 0,0-1 1 0,-3 0 2 0,-3-7-3 15,11 10-1-15,-11-10 3 0,3 9-1 0,-3-9 3 16,2 9-3-16,-2-9 4 0,0 0 0 0,0 0 2 16,-8 13-1-16,8-13-1 0,-14 0 0 0,14 0 3 15,-21 0-4-15,9 0 0 0,12 0-1 0,-21-6 2 16,7 5 1-16,-1-7-4 0,3 2 3 0,4 1-1 15,-2 0 1-15,1-1 3 0,1-3 3 0,2 0-3 16,0 0 3-16,0 0-1 0,2-5-1 0,3 0 0 16,-1 0-3-16,5 0 1 0,1-4 0 0,1 1-4 15,4-4 3-15,4-4-1 0,-1 2-4 0,3 3 0 16,0-2 2-16,4 0-2 0,1 1-2 0,-1 2 8 16,1 3-12-16,1-4 1 0,-4 3 1 0,0-1 3 15,-5 7 0-15,1 1-1 0,-2 2 0 0,-1-4-5 16,2 5 5-16,-5 2 0 0,1-2-4 0,2 3-2 15,-10 4-7-15,12-6-13 0,-12 6-11 0,11-1-18 16,-11 1-28-16,0 0-31 0,10 11-28 0,-10-11-39 16,6 13-37-16,-6-13-221 0,2 12-472 0,-2-12 209 15</inkml:trace>
  <inkml:trace contextRef="#ctx0" brushRef="#br0" timeOffset="100068.8961">12451 4660 144 0,'2'10'218'16,"-2"-10"-12"-16,0 22-9 0,1-7-13 0,-2 0-14 16,-1 2-16-16,-1 0-11 0,0 1-14 0,-3 6-12 0,-1 0-8 15,-5-2-6-15,0 1-15 0,-3 3-23 0,-12 5-61 16,-4-5-84-16,-4 3-246 0,1-7-352 0,-3-1 156 15</inkml:trace>
  <inkml:trace contextRef="#ctx0" brushRef="#br0" timeOffset="102548.6895">13130 4125 186 0,'0'0'205'0,"0"-18"-15"0,0 18-16 0,0-13-12 15,0 13-3-15,4-17-8 0,-1 12-12 0,-3 5-10 16,11-14-11-16,-8 8-4 0,2-1-8 0,-5 7-5 15,15-8-8-15,-4 2-7 0,2 3-9 0,2-1-5 16,3 1-4-16,7 2-5 0,2-2-4 0,-3 2-1 16,4-2 1-16,-1 3-4 0,0 0 2 0,0 3-6 15,0 1-4-15,0-1-1 0,-5 2-5 0,0-3-4 16,-5 3-3-16,1 2-4 0,-5-1-5 0,2 1 1 16,-1 1-7-16,-4-2 3 0,-1-1-7 0,-2 0 3 0,1 2-3 15,-8-7 3-15,6 15-7 0,-6-15 2 16,4 14 9-16,-4-14-7 0,-6 13 0 0,0-3 2 15,0-2 0-15,0 2 0 0,-1-3 0 0,-6 4 1 16,1-5-6-16,1 1 5 0,-2 2 0 0,-1-1-7 0,2-3 3 16,-1-2-4-16,-3 5-1 0,2-1 10 0,5 0-11 15,0-3 0-15,-1 0-5 0,-2 0-11 16,3 0-21-16,9-4-16 0,-18 8-24 0,11-2-24 16,-2-5-24-16,9-1-28 0,-14 8-17 0,14-8-29 0,-6 3-51 15,6-3-140-15,0 0-415 0,0 0 184 0</inkml:trace>
  <inkml:trace contextRef="#ctx0" brushRef="#br0" timeOffset="102114.1217">13137 4244 47 0,'0'0'169'16,"6"-6"-9"-16,-6 6-2 0,0 0-4 0,6-15-2 16,-6 15-8-16,6-11 1 0,-6 11 3 0,7-8 2 15,-7 8 0-15,5-6-2 0,-5 6-3 0,0 0-2 16,7-9-4-16,-7 9-9 0,0 0-9 0,0 0-12 16,0 0-9-16,0 0-15 0,0 0-12 0,0 0-8 15,0 0-2-15,0 0-13 0,0 0-2 0,0 0-5 16,8 27 2-16,-7-12-4 0,1-2-3 0,1 4 7 15,-2-3-3-15,4 3-4 0,-2-2 1 0,0 1-1 16,0 2 3-16,1-2-1 0,-2 1-3 0,2-1 0 16,-2 2-15-16,1 0 0 0,0-2-2 0,-3-2 2 0,3 2 1 15,0 0-5-15,-3 0 1 0,1-4 2 0,2 3 11 16,-3-1-15-16,0-2-1 0,3 2-4 16,-3-3-1-16,2-1-3 0,-2-10 5 0,0 21-2 15,1-15 0-15,-1-6 0 0,0 19 0 0,3-11-3 0,-3-8 6 16,0 15-4-16,0-15-3 0,2 12 2 15,-2-12-23-15,0 11-15 0,0-11-5 0,0 0-26 16,-2 13-21-16,2-13-25 0,-10 6-31 0,10-6-31 16,-12 4-34-16,12-4-40 0,0 0-228 0,-18-6-508 0,18 6 225 15</inkml:trace>
  <inkml:trace contextRef="#ctx0" brushRef="#br0" timeOffset="102893.4059">14102 4086 156 0,'3'-9'249'0,"-3"9"-15"16,0 0-18-16,0 0-22 0,0 0-18 0,0 0-22 16,0 0-10-16,0 0-5 0,0 0-14 0,0 0 5 15,-28 20-15-15,16-10-5 0,4-2 0 0,-2 4-13 16,1-4-4-16,-3 3 5 0,5-1-14 0,-1 4-4 16,2-3-7-16,-1 3 1 0,1 0-2 0,1 0-2 15,4-3-3-15,-1 5 1 0,1-2-2 0,-2-2-3 16,3 7-10-16,3-4 1 0,-2-1-5 0,2 0-8 15,2 3 16-15,-4-3-21 0,4 0-2 0,-2 0 2 16,1-3-10-16,1 0 3 0,-2-2-3 0,0 1-4 16,4 1-3-16,-4-3-21 0,3-2-27 0,-6-6-29 15,7 15-38-15,-2-12-32 0,-5-3-37 0,7 13-41 16,-7-13-65-16,9 4-193 0,-9-4-503 0,0 0 222 16</inkml:trace>
  <inkml:trace contextRef="#ctx0" brushRef="#br0" timeOffset="103544.8484">14429 4177 119 0,'0'0'229'0,"0"0"-15"15,0 0-16-15,0 0-18 0,3-15-18 0,-3 15-15 16,10-6-17-16,-10 6-9 0,18-7-16 0,-8 4-10 16,7 0-9-16,-4-2-4 0,2 3-8 0,3 1-6 15,-2 1 0-15,2-4-1 0,-1 5-5 0,2-2 3 16,-1 1-8-16,-2 1 1 0,2 1-5 0,-3-1-7 15,-4-1-6-15,1 3-1 0,-3 1-6 0,-2 1-2 16,0 1-4-16,-7-6 0 0,12 10-4 0,-7-3-1 16,-5-7-2-16,3 11 0 0,-3-11-1 0,3 15-1 15,-3-15 3-15,-5 15 2 0,5-15-3 0,-6 15-1 16,0-7-4-16,3 0 3 0,3-8-3 0,-10 12-1 16,7-5-1-16,3-7 1 0,-9 10-7 0,9-10 3 15,-7 9-1-15,7-9 6 0,-8 6-7 0,8-6-1 16,-6 9-1-16,6-9 0 0,0 0-3 0,0 0 4 15,-3 11-6-15,3-11 1 0,0 0 2 0,0 0 0 16,0 0 1-16,0 0-2 0,0 0 2 0,11 14-1 16,-11-14 2-16,13 7-3 0,-1-3 1 0,-5 0 1 15,-7-4-3-15,20 6 5 0,-10-3-10 0,-1-1 8 16,-9-2-5-16,20 2 2 0,-10 3-4 0,-2 1 2 0,0-3-1 16,0 1 1-16,-8-4 0 0,13 8-1 0,-8-3-1 15,-5-5-2-15,9 11 5 0,-9-11-4 16,6 9 3-16,-6-9-3 0,7 11 6 0,-7-11-5 15,3 11 0-15,-3-11 4 0,0 15-3 0,0-15 3 0,0 11 5 16,0-11-4-16,-7 10 3 0,7-10-1 0,-12 11 3 16,6-6 1-16,-5 0-3 0,2-2 2 0,1 0-4 15,-6 2 1-15,-1-2-3 0,2 3-6 0,2-5-14 16,-1 2-16-16,0 0-27 0,4 1-13 0,8-4-27 16,-20 2-23-16,10-1-25 0,10-1-28 0,0 0-227 15,-23-7-438-15,16 5 195 0</inkml:trace>
  <inkml:trace contextRef="#ctx0" brushRef="#br0" timeOffset="103883.9087">15104 3971 185 0,'0'0'208'0,"0"0"-26"16,0 0-15-16,0 0-18 0,0 0-15 0,0 0-11 15,21 17-16-15,-15-12-6 0,2 3-7 0,-1 3-4 16,2 4-4-16,1-1-7 0,2 0 2 0,-3 5-4 16,6 3-2-16,-3-2 3 0,-4-4-2 0,2 5-6 15,-1 2-4-15,-3-1-4 0,0 0 0 0,-5-4-9 16,2-2 0-16,-6 1-5 0,0-2-3 0,-3 9-1 15,0-10-4-15,-1 3-1 0,0-3-7 0,-4 4 1 0,2-5-2 16,-7 5-6-16,2-6 1 0,4 2-5 16,-4-2-9-16,1-2-29 0,-5 1-34 0,5 4-31 15,4-8-27-15,-3 2-30 0,6-1-45 0,-2-1-195 0,2-4-410 16,6-3 181-16</inkml:trace>
  <inkml:trace contextRef="#ctx0" brushRef="#br0" timeOffset="104251.005">15565 4377 217 0,'18'-1'234'0,"-6"-2"-4"0,-2 2-15 16,7-2-16-16,-2 2-5 0,0-1-9 0,4 1-11 15,0 2-6-15,2-1-16 0,5 0-8 0,-1 2-7 16,0-1-12-16,-1 2 4 0,2-3-18 0,0 1-8 16,0-1-2-16,1 1-11 0,-2-1-7 0,-4 0-9 15,-2 0-8-15,4 0 1 0,-6 0-11 0,1-2-4 16,-3 2-7-16,0 0-1 0,-3 0-5 0,-12 0-4 15,21 0-4-15,-21 0-1 0,13 0-4 0,-13 0-12 16,14-3-15-16,-14 3-20 0,0 0-25 0,10-3-44 16,-10 3-37-16,0 0-36 0,0 0-41 0,0 0-74 15,0 0-162-15,-39-18-477 0,28 14 210 0</inkml:trace>
  <inkml:trace contextRef="#ctx0" brushRef="#br0" timeOffset="104532.7442">15825 4189 120 0,'0'0'243'16,"31"13"-18"-16,-31-13-14 0,10 5-15 0,-10-5-17 0,11 12-14 16,-5-4-9-16,0 1-10 0,1-1-8 15,-1 6-6-15,0-1-3 0,2 2-7 0,-2 1-14 16,-1-3-7-16,1 2-9 0,0-1-4 0,-3 1-8 15,2 0-9-15,-4-1 6 0,1-3-18 0,-2 1-6 16,4 3-3-16,-4-5-4 0,3 4-1 0,2-2-8 0,-4-1 0 16,2-3-3-16,-3-8-7 0,2 18-1 0,-1-12-10 15,-1-6-18-15,5 11-25 0,-5-11-23 0,0 14-28 16,0-14-27-16,6 10-32 0,-6-10-38 0,13 2-32 16,-13-2-198-16,17 0-439 0,-17 0 194 0</inkml:trace>
  <inkml:trace contextRef="#ctx0" brushRef="#br0" timeOffset="104924.2419">16373 4299 102 0,'8'-7'261'0,"-8"7"-25"0,0 0-24 0,0 0-24 16,0 0-23-16,0 0-12 0,0 0-12 0,0 0-14 15,0 0-12-15,7 20-11 0,-7-20-5 0,-1 15-7 16,2-4-8-16,-1-11-6 0,0 19-1 0,0-8-5 15,0-2-2-15,0 4-6 0,3-2-3 0,-1-1-3 16,-1 5-3-16,2-5 1 0,-3-10-5 0,3 16-5 16,-3-6-1-16,0-10 5 0,6 16-10 0,-4-10-5 15,-2-6 0-15,4 14 0 0,-4-14-4 0,3 7-1 16,-3-7-2-16,0 0 1 0,0 0 2 0,5 9 8 16,-5-9 1-16,0 0 2 0,0 0 0 0,0 0-11 15,0 0 0-15,0 0-3 0,0 0 1 0,13-22-7 16,-13 22 1-16,8-18 2 0,-4 7-8 0,-1 0-6 0,3-5-1 15,0 1 3-15,1 1-4 0,4-3 1 0,-2 3-3 16,7-7 0-16,-2 9-3 0,-1-1 1 16,3 0 0-16,4 2-2 0,1-2 3 0,-5 4 1 15,0 1-3-15,2 2-2 0,8 0-1 0,-8-1-8 0,1 3-12 16,0 5-14-16,7-4-13 0,-2 3-26 0,-3 0-25 16,-2 6-32-16,0-1-40 0,2-2-36 15,5 1-66-15,-9-2-160 0,1 3-466 0,2-1 207 16</inkml:trace>
  <inkml:trace contextRef="#ctx0" brushRef="#br0" timeOffset="105252.9268">17413 4069 129 0,'0'0'228'0,"0"0"-14"0,0 0-11 0,0 0-12 15,0 0-9-15,-36 21-11 0,26-14-9 0,-2 3-6 16,4 2-9-16,-2 3-11 0,2-2-11 0,1 2-9 16,-1 1-9-16,1 8-5 0,3-7-4 0,-2 4-4 15,0 3-9-15,4-2-6 0,1-2-5 0,2 1-6 16,-2-4-7-16,4 4-7 0,-3-7-1 0,3 11-4 15,0-8 3-15,1 1-12 0,4-1-3 0,-1 0-4 16,0-1-2-16,4 0-4 0,-2 1-11 0,7 1-23 16,-7-4-29-16,0-2-42 0,6 4-41 0,0-5-57 15,1-1-59-15,-2 0-211 0,2-5-481 0,10 0 214 16</inkml:trace>
  <inkml:trace contextRef="#ctx0" brushRef="#br0" timeOffset="105988.3788">17833 4104 213 0,'-1'-10'268'0,"1"10"-20"0,0 0-25 16,-2-15-23-16,2 15-19 0,0 0-17 0,8-9-16 0,-8 9-17 15,12-4-13-15,-12 4-13 0,18-3-8 0,-8 3-11 16,-10 0-6-16,21 2-13 0,-9-2-2 0,0 1-11 15,-12-1-3-15,21 4-3 0,-9-2-6 0,-2 0-7 16,1 0-1-16,-2 1-8 0,1 3 1 0,-3-1-7 16,-7-5 2-16,14 7-2 0,-8 0-1 0,-6-7-6 15,9 11 6-15,-5-5-8 0,-2 4 0 0,-2-10-3 16,0 15 3-16,0-15 2 0,-2 14-1 0,2-14-2 16,-6 17 1-16,2-10 0 0,4-7 1 0,-9 16 2 15,4-9 0-15,5-7-4 0,-11 9 4 0,8-2-7 16,3-7 1-16,-11 11-1 0,7-7 1 0,4-4 11 15,-9 9-14-15,9-9-2 0,-5 7 0 0,5-7 1 16,0 0 1-16,-3 11-3 0,3-11 7 0,0 0 2 16,0 0-7-16,17 16 3 0,-10-13 0 0,2 1-5 15,1-3 4-15,1 5-1 0,1-5-2 0,1 6 0 16,2 0-3-16,-1-5 1 0,2 3 1 0,-1-5 1 16,-2 7-1-16,1-1 1 0,-2-2 1 0,-3-1-8 15,1 1 4-15,-1-3 0 0,1 1-1 0,-10-2 0 16,15 9 0-16,-15-9-2 0,9 6 3 0,-3-3 0 0,-6-3 0 15,11 7-4-15,-11-7 6 0,3 8-2 16,-3-8 1-16,4 9-1 0,-4-9 3 0,0 0 2 16,0 14 0-16,0-14 0 0,0 0 4 0,-9 11 4 15,9-11 2-15,-15 8 2 0,8-6 0 0,-4 3-3 0,-1-3 4 16,-1 0-4-16,-5-1-2 0,2-1 3 0,-2 0 3 16,3-1-10-16,-4-1 1 0,5 2-4 0,-2-2 6 15,2 2-4-15,14 0 0 0,-22-1 1 16,22 1 0-16,-21-4-4 0,21 4-2 0,-18 0-5 0,18 0-8 15,-13-3-8-15,13 3-13 0,-12-2-18 0,12 2-15 16,0 0-17-16,0 0-22 0,-17 2-23 0,17-2-44 16,0 0-38-16,0 0-207 0,0 0-451 15,0 0 200-15</inkml:trace>
  <inkml:trace contextRef="#ctx0" brushRef="#br0" timeOffset="106324.9636">18461 4300 213 0,'0'0'253'16,"8"-5"-21"-16,-8 5-15 0,7-6-19 0,-7 6-12 15,15 0-17-15,-15 0-7 0,17-1-10 0,-17 1-6 16,16 0-9-16,-4 1-9 0,-12-1-7 0,24 0 1 15,-15 0-18-15,-9 0-2 0,21 0-5 0,-9 3-13 16,-1-3-6-16,-11 0-5 0,24-3-5 0,-13 3-7 16,-11 0-4-16,19 3-5 0,-19-3-6 0,17-3-7 15,-17 3 0-15,13 3-2 0,-13-3-7 0,16 1-1 16,-16-1-3-16,0 0-1 0,17-1-6 0,-7-2-13 16,-10 3-9-16,14-3-19 0,-14 3-18 0,12-4-19 15,-12 4-30-15,13-2-28 0,-13 2-29 0,7-9-37 16,-7 9-36-16,9-9-220 0,-4 1-475 0,-5 8 211 0</inkml:trace>
  <inkml:trace contextRef="#ctx0" brushRef="#br0" timeOffset="107086.8639">19021 4085 208 0,'0'0'258'0,"0"0"-24"15,1-11-19-15,-1 11-19 0,0 0-16 0,11-8-20 16,-11 8-12-16,7-7-19 0,-7 7-9 15,12-5-15-15,-12 5-9 0,13-2-11 0,-13 2-10 0,15-5-5 16,-15 5-7-16,20 0-1 0,-20 0-11 0,19 1-12 16,-11 3 1-16,3-4-2 0,1 2-4 0,2 2-7 15,-4-3 0-15,4 5-1 0,-2-2-4 0,-2-1-4 16,5-1 1-16,-3 1-4 0,-3 3-1 0,3-3 2 16,-3 5-4-16,-2-6-6 0,-7-2 5 0,14 8-4 15,-8-4-1-15,0 3 1 0,-6-7 0 0,7 12-4 16,-4-5 6-16,-3-7-1 0,0 0 0 0,-3 15 1 15,3-15-1-15,-7 14 4 0,1-7 0 0,0 0 3 16,6-7 0-16,-14 14-1 0,7-9 2 0,-1 3-4 16,-1-3-1-16,2 1-2 0,-4 1 1 0,4-2-1 15,-1 1-1-15,1-1-1 0,7-5-2 0,-16 8 1 0,10-4-2 16,6-4 0-16,-11 7 2 0,11-7-4 16,-7 7 5-16,7-7-5 0,0 0 4 0,0 0-5 15,-9 6 1-15,9-6 1 0,0 0 3 0,0 0-4 16,0 0 3-16,0 0-2 0,0 0 1 0,0 0 0 15,19 18-1-15,-11-14 0 0,-8-4 2 0,16 1-4 16,-7 1 2-16,1 2 0 0,-10-4-2 0,20 4 0 16,-13 3 5-16,2-6-6 0,-9-1 2 0,18 2-1 15,-9 0 2-15,2 0-3 0,-11-2 0 0,14 3-1 0,-14-3 1 16,14 6-4-16,-14-6 6 0,12 1-2 0,-12-1 0 16,9 4 2-16,-9-4 0 0,0 0-3 15,12 6 6-15,-12-6-4 0,6 5 6 0,-6-5-7 0,0 0 1 16,7 10-1-16,-7-10 1 0,5 7 1 0,-5-7 0 15,1 10 4-15,-1-10-3 0,0 10 4 0,0-10-2 16,0 0 3-16,-6 20 2 0,6-20-1 0,-6 9 0 16,0-2 2-16,6-7 0 0,-12 6 0 0,5 1-2 15,-4-4 3-15,1 2-2 0,-5-3-3 0,2 2 1 16,-4 0 1-16,7-3 1 0,-7 1-3 0,4-1 2 16,-1 1-3-16,4-2-9 0,10 0-12 0,-19 0-12 15,19 0-12-15,-14 5-12 0,14-5-12 0,-12 4-13 16,12-4-7-16,-10 2-21 0,10-2-24 0,0 0-23 15,0 0-16-15,0 0-36 0,0 0-170 0,0 0-402 16,0 0 178-16</inkml:trace>
  <inkml:trace contextRef="#ctx0" brushRef="#br0" timeOffset="107574.1256">19614 3950 9 0,'-4'-13'161'16,"4"13"-5"-16,0 0-8 0,-5-14-5 0,5 14-13 0,0 0 0 15,-3-14-13-15,3 14 3 0,0 0-6 16,-4-7-5-16,4 7-2 0,0 0-6 0,0 0-2 16,-3-11-9-16,3 11-5 0,0 0-8 0,0 0-5 15,0 0-8-15,0 0-7 0,0 0-6 0,0 0-6 0,0 0-9 16,0 0-1-16,0 0-7 0,0 0-3 16,0 0 1-16,0 0-2 0,0 0-5 0,0 0 2 15,0 0 4-15,30 18 1 0,-20-5 6 0,-1-2 5 16,4 3 0-16,-1-2 3 0,3 7 1 0,5-2 5 0,-1 4 5 15,2 0 0-15,-3 1 2 0,7 8 3 16,-5-5 0-16,6 3-2 0,-2 4-3 0,0-2 2 0,-9-7-2 16,3 1-7-16,-2 0-3 0,1 1 2 0,-4-5-5 15,-4 3-4-15,2-1-3 0,-7-8 2 0,-1 2-9 16,-1-3 17-16,2 0-15 0,-7 2-4 0,0 1-5 16,-4-5 6-16,-4 4-1 0,2-4-5 0,-4 3-2 15,-1-5-10-15,-4 2-17 0,-2 1-23 0,-1-2-37 16,-2 2-41-16,5 2-61 0,2-8-58 0,1 3-268 15,5-3-541-15,1-2 240 0</inkml:trace>
  <inkml:trace contextRef="#ctx0" brushRef="#br0" timeOffset="109046.6778">20346 3828 149 0,'0'0'166'0,"0"0"-9"15,0 0-13-15,0 0-11 0,0 0-10 0,0 0-7 16,0 0-11-16,0 0-5 0,26-14-6 0,-26 14-10 0,0 0-3 16,13-1-11-16,-13 1-1 0,14 0-2 0,-14 0-7 15,0 0-4-15,16 0-3 0,-16 0 0 16,0 0-4-16,16 1-5 0,-16-1 1 0,9 7-2 16,-9-7-7-16,11 2-3 0,-11-2-2 0,0 0-2 0,10 5-4 15,-10-5 0-15,6 7 0 0,-6-7-3 0,6 10 0 16,-6-10-2-16,2 11 2 0,-2-11-1 0,0 17-2 15,0-17-1-15,0 11 2 0,0-11 0 0,-2 12-2 16,2-12 0-16,-1 13 3 0,1-13-3 0,-6 14 0 16,6-14 2-16,-5 10-2 0,5-10-3 0,-1 15 2 15,1-15-1-15,-3 11 1 0,3-11 1 0,0 11 0 16,0-11-2-16,-3 12-1 0,3-12 0 16,0 0 0-16,0 18 3 0,0-18-4 0,4 10 3 0,-4-10 0 15,6 13 2-15,-3-8 3 0,3 4 1 0,0-4-1 16,0 1 1-16,2 0 0 0,2-1-1 0,-5 2 0 15,5-1-2-15,-3-1 4 0,1 1-7 0,-1-3 4 16,1 5-1-16,-8-8 4 0,16 6-6 0,-8-5-1 16,-8-1 4-16,7 6-3 0,-7-6 1 0,0 0-4 15,11 7-4-15,-11-7 0 0,0 0-1 0,0 0-2 16,7 4-1-16,-7-4-3 0,0 0 4 0,0 0 2 16,0 0-3-16,0 0 0 0,0 0 3 0,0 0-5 15,-12 20 1-15,12-20 0 0,-9 5 2 0,9-5-4 16,-12 6 1-16,12-6 0 0,-10 9-1 0,10-9 3 0,-14 5-1 15,14-5-2-15,-9 4-2 0,9-4-1 16,-7 6 4-16,7-6-6 0,0 0 9 0,-6 7-7 16,6-7-2-16,0 0 3 0,-7 9 0 0,7-9 1 15,0 0-1-15,-6 13 4 0,6-13-4 0,-2 7 3 0,2-7-2 16,0 0-3-16,3 17-1 0,-3-17 0 16,2 13 1-16,3-6-2 0,0 1 5 0,-2 3 7 0,3 0-9 15,1 2 2-15,-1 0-1 0,2 0 1 16,1-1-3-16,0 3 3 0,-2-2-1 0,1 4 2 0,1-5-3 15,-5 3 2-15,5-3-2 0,-5 2 15 0,2-3-15 16,-1-1-1-16,-2-4 2 0,0 5 3 0,-3-11-6 16,3 17 3-16,-3-17 2 0,0 14-2 15,0-14 1-15,-3 15 4 0,3-15-2 0,-5 13 2 0,2-6-5 16,3-7-10-16,-9 13-16 0,6-4-22 0,3-9-29 16,-7 14-34-16,3-8-39 0,4-6-33 0,-2 15-44 15,2-15-222-15,0 0-485 0,9 14 214 0</inkml:trace>
  <inkml:trace contextRef="#ctx0" brushRef="#br0" timeOffset="109756.8049">21250 4013 56 0,'0'0'263'0,"0"0"-17"15,0 0-19-15,0 0-19 0,0 0-15 0,0 0-12 16,0 0-15-16,0 0-13 0,0 0-8 0,0 0-10 16,0 0-8-16,0 0-10 0,0 0-6 0,36 7-8 15,-36-7-2-15,18 1-6 0,-8-1-5 0,2 2-7 16,-12-2-5-16,20 1-6 0,-10 2-20 0,2-3 2 15,-12 0-2-15,21-3-1 0,-9 6 1 0,-12-3-6 16,25 0-3-16,-11 0 4 0,-2 0-5 0,2-3-4 16,-14 3-1-16,20 3-1 0,-10-3 0 0,-10 0-4 15,23-3 1-15,-14 3 0 0,-9 0 4 0,19-1-2 16,-19 1 5-16,18 0-7 0,-18 0-1 0,13-2-5 16,-13 2 1-16,11-1-3 0,-11 1 5 0,0 0 4 15,13-3-10-15,-13 3-3 0,0 0-5 0,0 0 3 16,12-4-12-16,-12 4 0 0,0 0 6 0,0 0-7 15,0 0 0-15,0 0-3 0,8-3-17 0,-8 3-18 16,0 0-23-16,0 0-9 0,0 0-12 0,0 0-16 16,0 0-23-16,0 0-24 0,0 0-20 0,0 0-34 0,0 0-10 15,0 0-41-15,-24 20-205 0,24-20-486 16,-12 1 215-16</inkml:trace>
  <inkml:trace contextRef="#ctx0" brushRef="#br0" timeOffset="110079.1107">21282 4284 17 0,'0'0'205'15,"13"2"-6"-15,-4 1-11 0,-9-3-8 0,24 3-11 16,-9 0-10-16,3 1-4 0,-2 0-8 0,2 0-6 16,0-1-2-16,-3-2-5 0,4 0-11 0,-1 0 0 15,-2 3-5-15,-1-4-7 0,2 0-8 0,-5 3-9 16,-2-3-9-16,2 3-6 0,-12-3-5 0,19 1-8 16,-19-1-1-16,14 0-16 0,-14 0 6 0,12-4-20 15,-12 4-9-15,0 0-19 0,0 0-18 0,0 0-34 16,0 0-34-16,0 0-47 0,0 0-52 0,0 0-73 15,0 0-142-15,-24 23-426 0,24-23 189 0</inkml:trace>
  <inkml:trace contextRef="#ctx0" brushRef="#br0" timeOffset="128358.4607">18654 5079 109 0,'-6'-7'162'0,"6"7"-24"0,0 0-3 0,0 0-8 16,0 0-3-16,0 0-12 0,-18 2-2 0,18-2-7 15,0 0-9-15,-15 5-8 0,15-5-1 0,-12 2-11 0,12-2 0 16,-10 6-5-16,10-6-5 0,-6 8-6 16,6-8-5-16,-9 10-3 0,9-10 1 0,-5 11-4 15,5-11-1-15,0 11 3 0,0-11 1 0,0 0-3 16,3 17 2-16,-3-17 1 0,8 10 4 0,-2-4 4 0,-6-6 2 16,13 9-5-16,-6-3 1 0,4-2-3 0,4 1-1 15,-3 0-9-15,1-3 4 0,2 3-5 16,2-1-2-16,-1-4-6 0,2 0-1 0,-2-4-3 15,2 8-2-15,-3-4-6 0,3-4 0 0,0 3-2 0,-3-3 0 16,-2 2-4-16,2-3 1 0,-4 1 1 16,-1-1-2-16,0-1-5 0,-2 1 4 0,-1-1 1 15,-1-3 2-15,-6 9-7 0,12-12 7 0,-10 5-8 0,-2 7-2 16,4-14 0-16,-4 14-1 0,0-17-5 0,0 17 4 16,-6-14-1-16,0 5 1 0,6 9-6 0,-13-11 2 15,2 6-3-15,2-1 3 0,-3 2-2 0,12 4 5 16,-22-6-5-16,9 5 0 0,-1 1 0 0,-4-4-3 15,3 8-13-15,-2-4-16 0,0 5-24 0,-1-3-20 16,0 4-34-16,2-2-28 0,3 1-34 0,-4 0-58 16,2-1-165-16,3-2-428 0,2 2 190 0</inkml:trace>
  <inkml:trace contextRef="#ctx0" brushRef="#br0" timeOffset="132719.6371">22882 3777 115 0,'0'0'146'15,"4"-11"-13"-15,-4 11-12 0,0 0-6 0,0 0-3 16,6-8-11-16,-6 8 0 0,0 0-4 0,0 0-5 16,0 0-11-16,2-10-8 0,-2 10 3 0,0 0-16 15,0 0-2-15,0 0-5 0,0 0-4 0,-18-9 1 0,18 9-6 16,-15-4-4-16,6-1-3 0,9 5-1 16,-22 0 1-16,11 0-3 0,11 0 2 0,-30 5 4 15,15-5-4-15,-2-1-2 0,2 2-3 0,0 1 4 0,-2-2-5 16,2 4 0-16,-1-4-4 0,0 6 1 0,-1-3-3 15,1-1-2-15,2 4 1 0,1-3-3 16,1 1-3-16,2 0-2 0,-2 3 0 0,3-4-2 0,-2 1 0 16,4 2-4-16,7-6 2 0,-15 8-2 0,9-2-1 15,6-6-2-15,-11 11 1 0,11-11-3 0,-6 11 0 16,6-11 1-16,-4 10-1 0,4-10 3 16,0 10-2-16,0-10 4 0,0 0-1 0,4 18 0 0,-4-18 0 15,12 11 4-15,-6-4 2 0,6 3 7 0,-3-5-3 16,2 1-3-16,4 0 4 0,-2 2-3 0,2-1 1 15,1-1-2-15,1 2 5 0,2-2-3 0,-1 2-2 16,1 0 0-16,-2-3-1 0,2 1-1 0,-2 2 1 16,-1-4 1-16,2 4-1 0,-2-5-2 0,-2 4 1 15,-1-1-3-15,1 0-2 0,-2-2 1 0,-5 1-1 16,3-2-3-16,-1 3 4 0,-9-6-1 0,12 7-2 16,-3-2 0-16,-3 0-4 0,0 2 3 0,2-2 1 15,-8-5-2-15,9 13 1 0,-5-8-2 0,-4-5 4 16,6 13-3-16,-6-13-1 0,5 11 0 0,-2-4 0 15,-3-7 3-15,0 11 1 0,0-11-5 0,0 0 0 0,2 16 1 16,-2-16 2-16,0 0-1 0,-4 12 3 16,4-12-3-16,0 0 1 0,-7 11 3 0,7-11-3 15,-8 12-1-15,8-12 3 0,-10 8 0 0,2-6-3 16,8-2 1-16,-13 5 3 0,5-1 0 0,8-4-4 16,-15 3-5-16,15-3 6 0,-17 3-2 0,8-2 2 0,9-1-2 15,-20 0 4-15,20 0-5 0,-18 0 1 16,18 0 3-16,-16-1-3 0,16 1 2 0,-15-6-2 15,15 6 0-15,-15-5 2 0,15 5-2 0,-13-6 3 16,7 2 0-16,6 4 4 0,-11-11-3 0,7 4 7 0,4 7-6 16,-6-13 4-16,6 13-2 0,-2-15-2 15,2 15-1-15,2-17-2 0,4 6-2 0,-5 1 3 0,5-1-1 16,0 4 1-16,-1-6-7 0,-1 6 5 0,5-8-3 16,-1 6 1-16,-1-3-1 0,0 2 0 0,4-1-1 15,-4-2 0-15,2 6 0 0,2 0 2 0,-2-3 1 16,0 2-5-16,1-3 2 0,-2 5 3 0,3-4-4 15,-3 4 4-15,4-4-2 0,-3 0 1 0,3 4-4 16,-5-1 2-16,1-1 1 0,4-2 2 0,-3 4 1 16,1-1 0-16,-1-1 3 0,3-2-1 15,-2 3 0-15,1 2 2 0,-4-4-2 0,2 6 0 0,0-5 0 16,-9 8-1-16,13-13 0 0,-5 10 1 0,-8 3-5 16,12-10 5-16,-12 10-2 0,9-5 1 0,-9 5-4 15,6-6 2-15,-6 6-3 0,0 0-3 0,10-5-5 16,-10 5 0-16,0 0-16 0,0 0-14 0,0 0-22 15,0 0-27-15,0 0-33 0,0 0-31 0,0 0-34 16,-13 36-246-16,8-30-466 0,5-6 206 0</inkml:trace>
  <inkml:trace contextRef="#ctx0" brushRef="#br0" timeOffset="133062.442">23548 4167 76 0,'0'0'183'0,"8"9"-3"0,-8-9-7 16,0 9-2-16,0-9-8 0,3 15-6 0,-3-15-3 16,3 11-13-16,-6 4-9 0,3-15-3 0,-5 21-3 15,2-6-10-15,-3-2-8 0,3 1-6 0,-4 0-9 16,-2 0-9-16,0 6-4 0,-4-9-7 0,-2 10-9 16,-2-4-4-16,-2 2-6 0,-2 1-4 0,0-3-20 15,-4 1-38-15,3 0-41 0,-5-4-54 0,3-1-53 16,-2 4-242-16,4-5-430 0,0-2 191 0</inkml:trace>
  <inkml:trace contextRef="#ctx0" brushRef="#br0" timeOffset="134903.0683">24756 3776 98 0,'0'0'162'0,"6"-7"-17"0,-6 7-15 0,0 0-9 16,0 0-9-16,0 0-8 0,6-10-4 0,-6 10-8 15,0 0-6-15,0 0-2 0,0 0-2 0,0 0-4 16,0 0-5-16,2-9 3 0,-2 9-2 0,0 0-3 16,0 0-2-16,0 0-4 0,0 0-3 0,0 0-1 0,0 0-4 15,0 0-3-15,0 0-2 0,0 0-8 0,0 0-2 16,0 0-5-16,0 0-1 0,-19-9-4 15,19 9-6-15,0 0-2 0,-18 0-1 0,18 0-2 16,-20-2 2-16,7 2-6 0,-2 0 4 0,1 2 0 0,0-2-4 16,2 4-1-16,12-4 1 0,-32 3 3 0,13-1-4 15,5 0-5-15,0 1 2 0,0 3-2 0,2-1-1 16,2-2-1-16,-1 0-3 0,2 2 0 16,-1 0-1-16,1 0 2 0,2 1-5 0,7-6 2 0,-14 10 2 15,8-5-2-15,0 1-2 0,6-6-2 0,-7 11 6 16,7-11-1-16,-5 13-2 0,5-13-4 0,0 12 5 15,0-12-3-15,0 0 7 0,2 15-5 0,-2-15-1 16,6 11 0-16,-6-11 2 0,6 9 2 0,1-3 0 16,-7-6 4-16,14 6-3 0,-7 1 0 0,-1-3 1 15,6 3-3-15,-5-6 5 0,5 5-3 0,-4-5-2 16,4 4 1-16,-3 0 1 0,1-1-3 0,4-2 4 16,-3 5-5-16,0-3 0 0,-1 0 1 0,-1 0 0 15,3-1-4-15,3 0 4 0,-4-3-1 0,-2 5-4 16,1-3 2-16,-10-2 0 0,18 4-1 0,-9 1 4 15,1-4-3-15,-10-1-1 0,14 7 2 0,-5-6 0 0,-9-1 1 16,15 4-3-16,-15-4 1 0,13 6-5 16,-6-5 4-16,-7-1 3 0,12 6-8 0,-12-6 5 15,9 10-1-15,-9-10 7 0,11 5-8 0,-5-2 4 0,-6-3-6 16,4 7 5-16,-4-7-1 0,0 0 0 0,6 11 1 16,-6-11 0-16,0 0-1 0,5 10-2 15,-5-10-2-15,0 11 6 0,0-11-2 0,0 0 2 16,0 0-2-16,-5 14 3 0,5-14 0 0,-3 13-2 0,3-13 4 15,-7 10-1-15,7-10-1 0,-6 7 3 0,6-7 3 16,-11 7 2-16,4-3 0 0,7-4 3 0,-15 7 1 16,7-1 1-16,8-6-4 0,-22 3 8 15,12-2-6-15,10-1 7 0,-26 1-9 0,13 1-3 0,-2-1 3 16,-1-1 0-16,1 3-3 0,0-3 3 0,-2 0 0 16,4 1 1-16,-2 2-4 0,0-3-1 0,15 0 4 15,-25 0-6-15,13-3-3 0,12 3 1 0,-17 3 2 16,17-3-3-16,-16 0 2 0,16 0-2 0,-13-3 0 15,13 3 5-15,0 0-5 0,-14 3 1 0,14-3 1 16,0 0 0-16,0 0-2 0,0 0 3 0,-15-3-4 16,15 3 1-16,0 0-18 0,0 0-16 0,0 0-16 15,-6-8-15-15,6 8-22 0,0 0-28 0,0 0-21 16,0 0-24-16,0 0-18 0,27-17-61 0,-18 14-120 16,6-5-383-16,-2 2 169 0</inkml:trace>
  <inkml:trace contextRef="#ctx0" brushRef="#br0" timeOffset="135414.5707">25408 3770 84 0,'0'0'170'0,"0"0"-11"0,-19 2-12 0,19-2-12 15,0 0-10-15,-17 5-2 0,10-1-11 16,7-4-3-16,-16 8-1 0,10-1-9 0,-2-2-4 0,-1 5 1 15,0-2-15-15,2 1 10 0,-1 1 1 0,-1 2-8 16,2-2 0-16,2 6-3 0,-2-1-5 0,7-2 2 16,-6 0-3-16,2 3 4 0,4-3-4 15,3 2 5-15,-3-1-1 0,1 1 4 0,5 1-3 0,-3-1-4 16,6-1 2-16,0-1-1 0,0 4-5 0,3-6 4 16,1 3-1-16,-1 0-5 0,2 0-4 0,6 0-5 15,-6-4-1-15,1 4-7 0,-5-5-5 0,4 0-8 16,-5-2-1-16,1 1-4 0,-1-1-6 0,0 1 0 15,-2-3-4-15,2-2-4 0,-4 4-14 0,-5-7-23 16,7 8-15-16,-7-8-18 0,2 9-23 0,-2-9-32 16,0 0-43-16,0 0-47 0,0 0-51 0,0 0-249 15,0 0-534-15,0 0 237 0</inkml:trace>
  <inkml:trace contextRef="#ctx0" brushRef="#br0" timeOffset="136193.232">25844 3849 219 0,'0'0'221'0,"0"0"-11"0,0 0-19 0,0 0-17 16,-3-14-15-16,3 14-17 0,0 0-15 0,0 0-13 0,0 0-10 15,16-7-11-15,-16 7-9 0,17 0-5 0,-17 0-6 16,19-3-7-16,-6 3-3 0,-13 0-7 0,27 3-7 16,-9-3 4-16,1 3-5 0,-5-2 3 15,2 1-9-15,1-1-1 0,-1 3-3 0,1-4-1 0,-9 3-5 16,4 0-5-16,2-3 0 0,-1 4-6 0,-7 0 2 16,8-3-2-16,-14-1-6 0,9 6 4 0,-2-1-8 15,-7-5 1-15,9 12-3 0,-9-12 2 0,1 10-3 16,-1-10 3-16,0 0 0 0,-7 20 1 0,1-12 2 15,6-8-7-15,-13 8 1 0,2 2 4 0,2-5-5 16,-4 3 1-16,1-3 0 0,4 2-3 0,-4-1 0 16,-1-1 3-16,3 0-5 0,1-1 1 0,9-4-3 15,-17 10 3-15,10-8-3 0,7-2 2 0,-12 5 0 16,12-5 0-16,-8 6 0 0,8-6-3 0,-6 5 1 16,6-5 1-16,0 0-1 0,0 0 1 0,-10 10 0 15,10-10 2-15,0 0-2 0,0 0 2 0,0 0 1 16,0 0-3-16,16 15 1 0,-16-15 0 0,14 6 0 15,-7-6 1-15,2 6-6 0,-9-6 2 0,14 4 3 16,-4-3 0-16,-10-1-3 0,15 7 6 0,-2-4-3 0,-5-2 2 16,-8-1 2-16,16 6-2 0,-7-5 2 15,-9-1-3-15,15 6 1 0,-4-2 3 0,-4-1-5 0,2 4 3 16,-9-7-2-16,13 10 3 0,-4-6-4 16,-1 0 4-16,1 0-2 0,-3 2 0 0,0-1 0 0,-6-5 1 15,12 13-3-15,-9-9 2 0,-3-4-2 0,9 11 3 16,-6-2-3-16,-3-9 3 0,0 11-2 0,0-11 2 15,3 11-2-15,-3-11 6 0,0 0 0 0,-6 14 3 16,6-14-1-16,-11 10-2 0,5-5-2 0,6-5 9 16,-15 5-9-16,3-1 0 0,3 0-1 0,-3-1 0 15,2 1 1-15,1 2-2 0,9-6-4 0,-15 5 6 16,15-5-3-16,-15 2-2 0,5 0-2 0,10-2-6 16,-15 5-15-16,15-5-10 0,-11 0-17 0,11 0-14 15,0 0-17-15,-13 4-18 0,13-4-17 0,0 0-43 16,0 0-26-16,0 0-227 0,0 0-441 0,0 0 195 15</inkml:trace>
  <inkml:trace contextRef="#ctx0" brushRef="#br0" timeOffset="136676.9614">26431 3703 133 0,'0'0'154'0,"0"0"-14"16,0 0-8-16,0 0-8 0,0 0-12 0,0 0-6 15,0 0-5-15,0 0-2 0,27 10-4 0,-27-10-2 16,12 10-9-16,-6-5 1 0,2 2-7 0,-3-1-3 16,6 5-1-16,-2-1-7 0,-2 0-1 0,2 5-4 0,-3-6 0 15,5 6-5-15,-5-2-3 0,-3 1 1 0,0 1-2 16,4-3-1-16,-4 4 1 0,3 0-1 16,-6 2-1-16,0 0-1 0,3-3-3 0,-2 1-2 0,-1 2-3 15,2-5 1-15,-4 5-3 0,1-1 1 0,-2-4-4 16,3 3-2-16,-6-1-1 0,3 1 0 0,-1-5-3 15,1 6-2-15,0-1-3 0,0-8 7 16,-3 6-10-16,-2-5 2 0,2 0-8 0,0 2 0 0,6-11 0 16,-9 13-3-16,5-4-1 0,-2-1 2 0,0-1 0 15,6-7 0-15,-8 12-5 0,3-7 3 0,5-5-2 16,-8 7-9-16,8-7-13 0,-6 7-14 0,6-7-22 16,0 0-19-16,-12 11-17 0,12-11-23 0,0 0-46 15,0 0-35-15,0 0-224 0,0 0-446 0,0 0 197 16</inkml:trace>
  <inkml:trace contextRef="#ctx0" brushRef="#br0" timeOffset="137110.3835">27053 4066 194 0,'0'0'234'0,"14"-1"-15"0,-14 1-12 0,0 0-14 16,0 0-9-16,16 0-12 0,-16 0-9 0,15 1-8 16,-5-1-7-16,-10 0-7 0,20 3-4 0,-10-3-11 0,4 0-6 15,1 0 2-15,-2 1-11 0,-1-1-4 16,4 0 9-16,1 0-23 0,-1-1-6 0,-2 1 12 15,-14 0-20-15,28 0-3 0,-12 0 13 0,4-3-23 16,-7 3-2-16,4 0 0 0,-1-1-7 0,0 1-5 0,1 1-5 16,-2-2-2-16,1 1-11 0,-3 0 2 15,4-2-2-15,-4 4-4 0,2-2-1 0,-4 0-8 0,-11 0 3 16,22 0-6-16,-12 0 1 0,-10 0-4 16,15-6 1-16,-15 6-1 0,14 0 20 0,-14 0-23 0,0 0-4 15,16 0-4-15,-16 0 1 0,0 0-5 0,0 0-6 16,0 0-7-16,0 0-8 0,11 4-16 15,-11-4-10-15,0 0-12 0,0 0-9 0,0 0-19 0,0 0-30 16,-30 20-31-16,19-20-31 0,-1 6-33 0,2-5-39 16,-6 3-229-16,1-4-519 0,1 2 229 0</inkml:trace>
  <inkml:trace contextRef="#ctx0" brushRef="#br0" timeOffset="137446.5519">27232 4246 114 0,'0'0'222'0,"12"5"-9"16,-1-2-12-16,-11-3-10 0,19 4-12 0,-9 0-7 15,2-2-6-15,5-4-6 0,-4 4-11 0,1-4-7 16,3 5-10-16,-3-3-6 0,-1 4-4 0,1-4-9 15,1-1-4-15,-5-2-5 0,3 6-9 0,-13-3-11 16,23 0-4-16,-11 1-9 0,1-1-6 0,-2 0-8 16,-11 0-6-16,22 0 0 0,-13 0-13 0,-9 0 1 15,16-1-5-15,-16 1-3 0,17 0-3 0,-17 0 0 16,13 1-8-16,-13-1 0 0,17 0 2 0,-17 0-2 16,13 1-11-16,-13-1 7 0,15 0-25 0,-15 0-11 0,13 1-26 15,-13-1-16-15,14 0-29 0,-14 0-29 16,12 2-33-16,-12-2-53 0,16-5-256 0,-8-2-499 15,-8 7 221-15</inkml:trace>
  <inkml:trace contextRef="#ctx0" brushRef="#br0" timeOffset="138020.5357">27926 3981 176 0,'3'-12'229'16,"-3"12"-16"-16,3-15-18 0,-3 15-15 0,6-14-11 16,-2 7-15-16,-1 0-17 0,-3 7-7 0,9-11-11 15,-9 3-12-15,7 3-11 0,-7 5-8 0,9-15-3 16,-6 9-4-16,-3 6-13 0,8-14-1 15,-8 14-7-15,9-11-4 0,-6 8-6 0,-3 3-2 0,7-11-4 16,-7 11 2-16,6-8-3 0,-6 8-5 0,0 0-4 16,3-11 2-16,-3 11-4 0,0 0-5 0,0 0-2 15,0 0-4-15,0 0-4 0,8-9-4 0,-8 9-1 16,0 0-1-16,0 0-1 0,0 0-5 0,0 0 1 16,0 0 2-16,0 0-4 0,0 0 2 0,0 0-3 15,0 0 4-15,-11 41-1 0,11-31 3 0,-3 1 4 16,3-11 0-16,0 26 4 0,0-13 2 0,0 1 2 15,0 3 5-15,-3 1-1 0,6-4 12 0,-3 3-12 16,0 0-1-16,0 1 3 0,0 4-2 0,0-4-3 16,0-2 3-16,0-1-2 0,0 3-1 0,0-1-1 15,0 3 3-15,0-3-6 0,-3-3 2 0,3 4-3 16,0-4 2-16,-3 0 0 0,2-1-1 0,1 2-4 0,0-6 1 16,-3 7 5-16,3-6-1 0,0 4 1 0,3-4 3 15,-3-10 0-15,0 18 0 0,0-18 0 16,1 10 3-16,-1-10 2 0,0 14-3 0,0-14-2 15,3 10-1-15,-3-10-2 0,3 7-3 0,-3-7 2 0,0 0 0 16,0 0 0-16,0 15-6 0,0-15-2 0,0 0-1 16,0 0 1-16,0 0-2 0,0 0-16 0,0 0-7 15,0 0-37-15,0 0-17 0,6 6-38 0,-6-6-43 16,0 0-78-16,0 0-327 0,0 0-600 0,0 0 266 16</inkml:trace>
  <inkml:trace contextRef="#ctx0" brushRef="#br0" timeOffset="157001.859">192 7908 211 0,'-5'-14'287'15,"5"14"-16"-15,-3-10-7 0,3 10-15 0,-3-15-8 16,3 15-17-16,-1-13-14 0,1 13-11 16,0 0-13-16,-2-14-19 0,2 14-13 0,0 0-10 0,0-13 1 15,0 13-27-15,0 0-12 0,0 0-13 0,0 0-9 16,0 0-13-16,-1-12-7 0,1 12-12 0,0 0-5 15,0 0-4-15,0 0-1 0,0 0-12 0,0 0-17 16,0 0-15-16,0 0-19 0,0 0-24 0,9 31-27 16,-9-31-29-16,0 19-31 0,4-6-40 0,-1-2-43 15,-3 3-278-15,2-4-534 0,2 4 237 0</inkml:trace>
  <inkml:trace contextRef="#ctx0" brushRef="#br0" timeOffset="156670.4281">89 8100 100 0,'4'-8'235'0,"-4"8"-10"0,0 0-3 15,6-13-2-15,-6 13-9 0,0 0-11 0,2-9-7 16,-2 9-9-16,0 0-10 0,0 0-9 0,0 0-13 0,3-12-9 15,-3 12-10-15,0 0-10 0,0 0-16 16,0 0-9-16,0 0-11 0,0 0-10 0,0 0-9 16,0 0-4-16,0 0-7 0,0 0-7 0,0 0-5 15,0 0 1-15,-18 36-4 0,12-28-6 0,0 0-11 16,-1 7 0-16,-2-2 14 0,-2 0-16 0,5 2 0 0,-1-1-2 16,-1 3 3-16,2-3-1 0,2 3-1 0,-1-5 0 15,-1 3-1-15,2-2 1 0,3 3-1 0,-4-6 1 16,4 2 0-16,-4-1-1 0,4-2-4 0,1-9 3 15,-2 17 0-15,2-17 15 0,-1 12-20 0,1-12-5 16,0 13 10-16,0-13-10 0,-3 13-1 0,3-13 2 16,0 0-2-16,3 15 2 0,-3-15-2 0,0 0 2 15,4 9-6-15,-4-9 6 0,6 8-4 0,-6-8-3 16,16 3-19-16,-16-3-17 0,15-2-21 0,-15 2-25 16,20-6-36-16,-8 5-40 0,1-6-46 0,2-1-45 15,0 1-285-15,-2-6-573 0,1 2 253 0</inkml:trace>
  <inkml:trace contextRef="#ctx0" brushRef="#br0" timeOffset="157340.7214">357 8215 50 0,'0'0'202'0,"3"6"-7"16,-3-6-7-16,0 0-13 0,0 0-11 0,0 0 2 0,0 0-6 15,0 0 1-15,0 0-5 0,14 7-6 16,-14-7-1-16,12-2-13 0,-12 2-3 0,19 0-4 15,-5-2-10-15,1-1-2 0,2 2-4 0,-2 1-3 16,5-4-1-16,-1 4-10 0,0-1 1 0,7-3-3 16,-1 1-9-16,-1 0-4 0,3-2-5 0,-8 3-16 0,2 1 2 15,-3-5-4-15,1 4-10 0,-1-1-1 0,-1 1-5 16,-1 0-5-16,-1 0 10 0,-2 2-12 16,-13 0-8-16,20 0-2 0,-20 0-4 0,13-4-5 0,-13 4-1 15,0 0-6-15,15 0-25 0,-15 0-12 0,0 0-14 16,0 0-20-16,0 0-28 0,0 0-25 0,0 0-36 15,0 0-40-15,-30 29-36 0,20-23-54 0,-8-2-197 16,3 1-516-16,-1 1 229 0</inkml:trace>
  <inkml:trace contextRef="#ctx0" brushRef="#br0" timeOffset="157622.7644">378 8405 25 0,'0'0'245'0,"0"0"-7"16,0 0-10-16,27 2-10 0,-27-2-11 0,21-4-14 15,-3 4-7-15,-3 0-15 0,4-5-8 0,-1 4-15 16,2 1-3-16,-3-4-18 0,3 3-9 0,-2-1-10 16,1-2-8-16,0 3-14 0,-2-2-5 0,1 2-8 15,0-1-5-15,-2 2-7 0,0-1-7 0,-1 1-9 16,-1-2 0-16,-14 2-8 0,22 2-3 0,-5-2-4 15,-7 0-5-15,-10 0-11 0,19 0-14 0,-7 1-12 0,-12-1-20 16,20 2-21-16,-20-2-25 0,18 1-22 16,-9-1-26-16,-9 0-22 0,17 0-15 0,-17 0-47 15,17-4-183-15,-13-2-424 0,4 0 189 0</inkml:trace>
  <inkml:trace contextRef="#ctx0" brushRef="#br0" timeOffset="158109.2077">1169 8019 152 0,'0'0'228'0,"1"-14"-8"0,-1 14-12 16,0 0-14-16,0 0-15 0,0 0-15 0,0 0-14 15,0 0-16-15,0 0-15 0,5-8-15 0,-5 8-8 16,0 0-11-16,0 0-4 0,0 0-8 0,0 0 1 15,0 0-7-15,0 0 2 0,6 27-5 0,-6-27 4 16,1 16-4-16,-1-6 0 0,0-10-3 0,5 18-2 16,-5-8-2-16,0-10 1 0,1 19-5 0,1-9-3 15,1 1 0-15,-2-1-4 0,1 5-1 0,-2-15-6 16,3 21 3-16,-3-11-2 0,1 0-3 0,-1-10-4 16,2 16-2-16,-2-5 1 0,0-11-1 0,6 18 2 15,-5-11-8-15,-1-7 9 0,4 11-5 0,-4-11 4 16,3 10-2-16,-3-10 12 0,6 7-6 0,-6-7 0 15,8 10 4-15,-8-10-1 0,10 5 9 0,-4-2 2 16,-6-3 2-16,20 6-2 0,-11-5-8 0,3 2-6 16,2-6 1-16,3 6 0 0,-2-6-6 0,0 6 1 15,0-6-13-15,3 2 9 0,-1 1-5 0,3-2-6 16,-4 0 10-16,5 2-8 0,-3-2-2 0,1-1-10 16,-1 2 3-16,-1-2 1 0,-2 6-5 0,1-6-2 15,-4 3-13-15,-2-1-10 0,-10 1-10 0,18-4-11 0,-18 4-6 16,15-2-22-16,-15 2-10 0,0 0-15 0,12-1-13 15,-12 1-19-15,0 0-28 0,0 0-23 0,0 0-34 16,0 0-18-16,0 0-61 0,0 0-175 0,0 0-501 16,0 0 222-16</inkml:trace>
  <inkml:trace contextRef="#ctx0" brushRef="#br0" timeOffset="158474.6172">1486 8076 61 0,'0'0'237'0,"0"0"-10"0,0 0-16 16,0 0-20-16,0 0-13 0,0 0-17 0,0 0-18 16,0 0-12-16,0 0-13 0,0 0-8 0,0 0-3 15,0 0-6-15,0 0-5 0,0 0-2 0,-13 24-5 16,9-17 4-16,4-7-9 0,-5 18-2 0,2-9 0 15,2 6 4-15,1-2-5 0,-2 0-5 0,-1 1-4 16,3 1 1-16,0-3-7 0,0 3-6 0,0-4 8 16,3 5-9-16,-3-6-13 0,-3 6 6 0,6-6-6 15,-3 1-5-15,0 1-3 0,2 1-6 0,-2-2 1 16,1-1-3-16,2 0-1 0,-3-10-4 0,2 20 6 16,-1-12-8-16,-1-8-9 0,0 18 20 0,0-18-19 0,2 14-2 15,-2-14-1-15,3 13 6 0,-3-13-5 16,0 13-16-16,0-13-8 0,0 9-12 0,0-9-25 15,0 0-19-15,0 15-30 0,0-15-34 0,0 0-32 16,0 0-47-16,0 0-66 0,0 0-184 0,0 0-496 16,0 0 220-16</inkml:trace>
  <inkml:trace contextRef="#ctx0" brushRef="#br0" timeOffset="158810.9429">1995 8270 216 0,'0'0'239'0,"7"5"-16"16,-7-5-12-16,8 7-11 0,-8-7-10 0,9 11-8 16,-6-5-10-16,-3-6-12 0,3 18-11 0,-5-5-10 15,-2-2-7-15,-1 2-11 0,-4 0-9 0,2 1-10 16,-5 1-9-16,2-1-9 0,-10 5-8 0,2-1-6 15,2-2-6-15,-6 2-7 0,-1 2-11 0,-1-4-24 16,-4 9-36-16,3-7-45 0,4-3-56 0,-2 5-61 16,1 0-71-16,-2-5-162 0,3-2-441 0,5-4 195 15</inkml:trace>
  <inkml:trace contextRef="#ctx0" brushRef="#br0" timeOffset="160093.3099">3031 8100 90 0,'0'0'180'0,"0"0"-14"0,2-14-6 0,-2 14-7 0,0 0-4 16,0 0-5-16,0 0-1 0,3-10-4 0,-3 10-5 15,0 0-7-15,0 0-5 0,0 0-2 0,0 0-13 16,0 0 0-16,0 0-14 0,0 0-6 0,0 0-12 15,0 0-8-15,0 0-8 0,0 0-9 0,0 0-7 16,0 0-2-16,0 0-4 0,0 0-6 0,0 0-4 16,0 0 3-16,0 0-6 0,0 0 2 0,0 0 5 15,0 0-2-15,4 31-2 0,-4-31 2 0,3 17-2 16,-1-9-1-16,-2-8 0 0,1 17 8 0,2-10-5 0,-1 3-3 16,-1-1 3-16,1 2-2 0,1 3 0 15,-2-3 0-15,1 4-4 0,1-5-1 0,-2 1 0 16,1 4-1-16,-1-6 1 0,-1 6 0 0,3-6-2 0,-1 5 2 15,-1 0-5-15,2-3-2 0,-1-2 4 0,-1 4-3 16,1-2 5-16,-2-11-4 0,3 22 1 16,0-14 0-16,0 0-4 0,-2 3 0 0,-1-11 1 15,6 16 5-15,-4-4-7 0,-1-5 4 0,2 2-3 0,-3-9-4 16,3 14 3-16,-3-14 2 0,5 13-4 0,-5-3 5 16,0-10-1-16,0 0-4 0,0 18 0 0,0-18 6 15,0 7-6-15,0-7 3 0,0 0-3 0,-2 14 4 16,2-14 4-16,0 0-2 0,-9 10 4 0,9-10 6 15,-10 7 1-15,1-6 0 0,9-1 3 0,-15 5-8 16,7 0 2-16,-4-5-2 0,12 0-1 0,-16 6 0 16,9-5-4-16,7-1 1 0,-20 2 0 0,10 0-4 15,10-2-4-15,-21 3 3 0,9 0-3 0,12-3 0 16,-19 1 0-16,10 1-3 0,9-2 7 0,-27 0-6 16,13 0-3-16,14 0 1 0,-21-2 2 0,21 2 0 15,-17-4-3-15,8 3-5 0,9 1-8 0,-20-2-12 16,20 2-11-16,-16-8-14 0,7 5-21 0,9 3-19 15,-14-10-33-15,8 6-34 0,6 4-43 0,-8-15-56 16,2 2-291-16,3 3-584 0,1-1 258 0</inkml:trace>
  <inkml:trace contextRef="#ctx0" brushRef="#br0" timeOffset="160324.0159">3027 7910 100 0,'3'-16'285'16,"-2"8"-29"-16,4 0-18 0,-5 8-20 0,0 0-22 16,0 0-22-16,1-15-21 0,-1 15-13 0,0 0-14 0,0 0-11 15,0 0-21-15,0 0-27 0,0 0-29 0,0 0-31 16,12 23-35-16,-12-23-43 0,3 16-42 0,-1-8-220 15,-2-8-360-15,3 19 159 0</inkml:trace>
  <inkml:trace contextRef="#ctx0" brushRef="#br0" timeOffset="160665.6073">3518 8198 93 0,'0'0'239'0,"16"0"-11"0,-16 0-10 16,21-4-15-16,-9 4-11 0,3-3-11 0,0 1-9 0,4 2-9 16,-1-2-7-16,-2 1-8 0,4-1-7 15,1-2-2-15,-3 4-8 0,2 0-10 0,1-4-6 16,-1 4-5-16,-1-2-9 0,1 2-7 15,-3-5-7-15,3 5-5 0,-4 0-3 0,1-5-12 0,-8 4-7 16,-9 1-8-16,20-1-3 0,-9 1-3 0,-11 0-5 16,16-3-4-16,-16 3-5 0,20-3-3 0,-20 3-4 15,12 0-8-15,-12 0-11 0,0 0-12 0,12 2-16 0,-12-2-21 16,0 0-22-16,0 0-22 0,0 0-33 0,0 0-44 16,0 0-44-16,0 0-73 0,-27 11-162 0,27-11-481 15,-20 4 213-15</inkml:trace>
  <inkml:trace contextRef="#ctx0" brushRef="#br0" timeOffset="160913.7417">3636 8344 106 0,'14'0'239'0,"6"0"-11"0,7 3-9 0,-1-6-14 15,4 3-6-15,0-1-10 0,1-1-14 0,1 2-13 16,5 0-15-16,-6 0-12 0,-2-4-13 0,-2 3-10 16,-5 1-13-16,-3-1-7 0,-1 1-10 0,-1 0-9 15,-2 0-9-15,-4 1-7 0,4-1-11 0,-15 0-16 16,20 0-25-16,-20 0-32 0,12 0-32 0,-12 0-49 16,12 1-44-16,-12-1-66 0,0 0-153 0,10-3-401 15,-10 3 177-15</inkml:trace>
  <inkml:trace contextRef="#ctx0" brushRef="#br0" timeOffset="161386.4692">4517 8149 47 0,'3'-6'230'0,"3"-4"-17"0,0 2-16 0,-2 0-12 0,4-6-18 15,-1 3-6-15,1-2-16 0,-1 2-9 0,4-2-9 16,-5 2-4-16,0-3-11 0,1 3-8 0,0 0-10 16,-1-3 0-16,-3 4-5 0,3 0-5 0,-1 2-5 15,-5 8 0-15,7-14-7 0,-2 8 0 0,-5 6-5 16,3-11-1-16,-3 11-2 0,4-9-9 0,-4 9 0 15,0 0-13-15,0 0-5 0,0 0-3 0,8-8-7 16,-8 8 1-16,0 0-8 0,0 0-2 0,0 0-3 16,0 0 3-16,-5 32-2 0,2-19 0 0,-1 1 4 15,2 3 1-15,-2 1 7 0,2-4 9 0,1 5-6 16,1 6 6-16,1-5 2 0,-2 4 4 0,2-4 1 16,1 1 1-16,2-3 3 0,-1 3-5 0,3-4 7 15,-1 1-1-15,-2-3-4 0,3 3 6 0,0-5-4 16,1 4-10-16,-1-4 3 0,-2-1-5 0,4 1-2 15,-1-2-4-15,-1 2-1 0,0-6-3 0,0 4 3 16,-3-5-4-16,5 6-3 0,-4-6-10 0,-4-6-16 16,6 11-21-16,-1-2-18 0,-5-9-43 0,1 11-37 15,-1-11-45-15,0 0-62 0,0 13-87 0,0-13-212 16,0 0-572-16,0 0 254 0</inkml:trace>
  <inkml:trace contextRef="#ctx0" brushRef="#br0" timeOffset="162592.4908">5810 8320 164 0,'0'0'171'15,"0"0"-11"-15,0 0-12 0,0 0-12 0,0 0-9 16,0 0-9-16,48-3-4 0,-36 3-6 0,4 3-7 0,2 0 7 15,1-1-17-15,7 3 0 0,0 0-9 0,-2-3-4 16,3 4-4-16,-1-1-5 0,3-2-5 0,0 1-2 16,1-3-5-16,1 4-2 0,-4-1-3 15,3-2-2-15,-2 3-4 0,-1-3-3 0,-2 0 1 0,3 0-6 16,-1-2-1-16,-1 1-3 0,0-1-3 0,0 0-5 16,-1 0 2-16,-8-1-3 0,2 1-3 0,-1-4 1 15,-3 2 0-15,4 2-5 0,-10-4 2 0,6 2-2 16,-6-3 1-16,3 3 2 0,-5-6 1 0,2 4-3 15,-9 4 3-15,14-11-1 0,-11 5-4 16,1-1 0-16,-4 7 0 0,6-14-5 0,-6 14 0 0,0-15-2 16,0 15 0-16,-7-12-1 0,7 12-3 0,-12-11-1 15,4 4 1-15,2 3 0 0,-10-1-1 0,2 0-1 16,3 1 0-16,-9 2-3 0,1 0 2 0,-1 0-2 16,0 2 3-16,0 0-4 0,-1 0 0 0,2 0-10 15,2 2-6-15,-2-2-6 0,0 4-10 0,-1-3-10 16,2-1-17-16,-1 5-13 0,3-4-18 0,1 3-9 15,-2-1-20-15,4-1-16 0,1-2-16 0,12 0-63 16,-21 0-114-16,21 0-356 0,-15-4 158 0</inkml:trace>
  <inkml:trace contextRef="#ctx0" brushRef="#br0" timeOffset="162124.2977">5971 7827 201 0,'0'0'205'16,"0"0"-14"-16,0 0-17 0,0 0-13 0,0 0-17 15,0 0-16-15,0 0-13 0,0 0-10 0,0 0-3 16,0 0-7-16,0 0 0 0,0 0-4 0,0 0 1 16,0 0 2-16,0 36-4 0,2-26-3 0,-2 7 0 0,2-2-3 15,0 1 5-15,-2-1 0 0,1 1-5 16,2 3-4-16,0 2 2 0,3 1-6 0,-4 1-1 15,4-6-1-15,-2 0-1 0,1 2-5 0,-2-2-6 0,1 3-3 16,1-3-3-16,-1-2-3 0,2 0-2 0,-3 0-5 16,2 1-3-16,-1-1 0 0,1 0-5 15,-2-3 3-15,0 4-4 0,3-1-2 0,-5-5-2 0,5 1 1 16,-3 0-1-16,0-1-7 0,1 4 1 0,-1-5-4 16,0-1 2-16,0 2-4 0,2-3-2 0,-2 3-2 15,3-2 3-15,-6-8-3 0,7 14-1 0,-2-7 1 16,-5-7 0-16,6 14-6 0,1-7 2 0,-7-7 3 15,6 10-8-15,-1-4-18 0,-5-6-12 0,6 10-21 16,-6-10-22-16,4 9-19 0,-4-9-24 0,4 11-23 16,-4-11-28-16,0 0-24 0,3 7-26 0,-3-7-50 15,0 0-211-15,0 0-508 0,0 0 225 0</inkml:trace>
  <inkml:trace contextRef="#ctx0" brushRef="#br0" timeOffset="163319.8052">7734 7832 78 0,'3'-8'223'15,"-3"8"-16"-15,10-4-13 0,-10 4-7 0,6-7-13 0,-6 7-11 16,0 0-15-16,0 0-11 0,0 0-17 0,11-6-13 15,-11 6-9-15,0 0-7 0,0 0-8 0,0 0-5 16,0 0-4-16,12 20-6 0,-12-20 0 0,0 15-4 16,0-4 1-16,1 2-2 0,2-6 0 0,-3 10-6 15,0-2-3-15,0 1-1 0,3-1-3 0,-3 2-5 16,-3 2-1-16,3-3 3 0,0 4-6 0,-3-5-1 16,6 1 0-16,-3 0-3 0,3 0-5 0,-3-2 2 15,3 1-3-15,0-2-2 0,-3 2-2 0,0 0 5 16,3-6-7-16,-2 2 1 0,1 0-3 0,-2-11-1 15,1 20 1-15,2-9 2 0,0-3 1 0,0 0 1 16,-3-8 0-16,6 15 1 0,-6-15 3 0,11 11-1 16,-5-3 3-16,1-1-6 0,2-5 3 0,2 4 1 15,1-1-2-15,1-1-3 0,3-1-2 0,1-1-5 16,2 2-4-16,1-4 1 0,5 5 2 0,-3-4-5 0,5-1 3 16,-4 1-3-16,-1-1-3 0,5 0-7 0,1 4 12 15,-1-4-8-15,-2 0 0 0,-2 0-5 0,3 0 6 16,-6 0-2-16,-1-5-2 0,1 5 4 15,-1-1-2-15,0 0-1 0,-2-2-3 0,-1 3-1 16,-1 0-4-16,-1-1-5 0,-14 1-4 0,19-2-9 0,-19 2-7 16,16-2-14-16,-16 2-19 0,11 0-10 0,-11 0-14 15,0 0-16-15,0 0-26 0,15-2-32 0,-15 2-25 16,0 0-25-16,0 0-70 0,0 0-149 0,0 0-463 16,0 0 206-16</inkml:trace>
  <inkml:trace contextRef="#ctx0" brushRef="#br0" timeOffset="163534.4915">8214 8061 172 0,'0'0'213'0,"0"0"-16"16,0 0-14-16,-13 4-8 0,13-4-13 0,-6 11-3 15,3-4-5-15,-2 2-9 0,2 6-7 0,0-2-1 16,3 1-8-16,0 4-7 0,0-1-7 0,0 4-10 16,3-3-6-16,-3 5-9 0,3 1-3 0,2-5-14 15,-2 6-6-15,0-1-4 0,0-3-8 0,-3 3 5 0,0-6-26 16,0 6-42-16,-3 0-46 0,-3-3-76 0,0-3-85 16,1-4-207-16,-4 1-456 0,-1-5 202 15</inkml:trace>
  <inkml:trace contextRef="#ctx0" brushRef="#br0" timeOffset="168454.4575">8817 8267 17 0,'0'0'160'0,"0"0"-16"0,0 0-7 0,0 0-13 15,0 0-5-15,0 0-7 0,0 0-6 0,0 0-4 16,0 0-2-16,0 0-8 0,0 0-6 0,0 0-7 0,0 0 0 15,0 0-5-15,0 0-4 0,0-14-7 16,0 14 1-16,0 0-4 0,0 0-4 0,0 0-4 16,0 0-6-16,0 0-5 0,0 0-6 0,0 0-4 15,0 0-2-15,0 0-7 0,0 0-1 0,0 0-1 0,0 0 3 16,0 0-5-16,0 0-1 0,-14 33 0 16,8-24-1-16,0 5-4 0,2-3 0 0,-2 5 1 15,-3 2-2-15,1 0 3 0,-1 3 0 0,-4 3-2 16,-3 10-3-16,-4-4-6 0,-2 4-28 0,-4-2-37 0,3 3-57 15,-9 4-236-15,-1-3-384 0,1-4 171 0</inkml:trace>
  <inkml:trace contextRef="#ctx0" brushRef="#br0" timeOffset="170200.5554">3282 9158 183 0,'2'-12'175'0,"-2"12"-10"0,0 0-12 15,0 0-7-15,0 0-8 0,0 0-4 0,0 0-10 16,0 0-3-16,0 0-4 0,0 0-7 0,0 0-4 16,0 0-5-16,0 0-2 0,0 0-3 0,0 0-6 15,0 0-1-15,0 0-4 0,0 0-5 0,0 0 1 16,0 0-11-16,0 0-2 0,0 0-8 0,0 0-5 15,0 0-2-15,0 0-7 0,0 0-6 0,0 0-1 16,0 0-4-16,0 0-1 0,0 0-8 0,0 0-7 16,0 0 2-16,0 0-6 0,0 0 1 0,0 0-2 15,0 0-4-15,0 0 0 0,0 0-2 0,0 0-1 16,0 0 3-16,6 25 1 0,-6-25 0 0,1 13-4 16,-1-13 1-16,1 15 0 0,-1-15-4 0,3 10 0 0,-1 1 4 15,-2-11-1-15,1 18 1 0,2-10-1 16,-1 3-2-16,-1-3 4 0,1 2-2 0,-2-10 5 15,3 20-1-15,0-11 0 0,-3 1 3 0,0-10-4 0,6 21 2 16,-5-11-3-16,-1 1 2 0,5 1 0 16,-4-4-4-16,-1-8 3 0,5 16 0 0,-4-8 2 15,-1-8-4-15,2 18 4 0,1-11-4 0,-3 4-1 16,0-11 9-16,1 14-7 0,-1-14-4 0,2 17 1 0,-2-9-1 16,0-8 2-16,3 17-3 0,-2-7 0 0,-1-10 1 15,2 11-2-15,-2-11 1 0,3 17 1 16,-3-9-1-16,0-8 3 0,1 15-4 0,-1-15 1 15,0 13 0-15,0-13 2 0,2 13-2 0,-2-13-1 0,0 13 4 16,0-13-2-16,1 12 4 0,-1-12-3 0,3 11-3 16,-3-11 3-16,0 0-4 0,0 18 0 0,0-18 0 15,2 9 1-15,-2-9-1 0,0 11 2 0,0-11 0 16,0 0-2-16,0 12 2 0,0-12-2 0,0 0 1 16,1 12-3-16,-1-12 2 0,0 0-1 0,0 0 3 15,-1 17 3-15,1-17-4 0,0 0 0 0,0 0 6 16,1 9-8-16,-1-9-1 0,0 0 4 0,0 0-1 15,0 0 1-15,0 13-2 0,0-13 0 0,0 0-2 16,0 0 5-16,0 0 0 0,0 0-4 0,0 0 1 16,0 0 2-16,0 0 0 0,-7 10-3 0,7-10 0 15,0 0 2-15,0 0 1 0,0 0 0 0,-9 7 3 16,9-7 0-16,-9 4 1 0,9-4 10 0,0 0-9 16,-15 1-5-16,15-1 3 0,0 0 2 0,-17 2-4 15,17-2 4-15,-16-2-11 0,16 2 6 0,-15-1-3 16,15 1 5-16,-15 0-1 0,15 0 12 0,-13-4-13 0,13 4-3 15,-14-3 2-15,14 3-1 0,-13-4 1 0,13 4 2 16,-12-3-3-16,12 3 2 0,0 0-1 16,-13-4 2-16,13 4-4 0,-8-5 3 15,8 5 0-15,0 0-1 0,-10-9 1 0,10 9 0 0,0 0-2 0,-8-9-4 16,8 9 2-16,0 0 2 0,-4-9-3 16,4 9-4-16,0 0-6 0,0-13-5 0,0 13-12 0,0 0-12 15,3-15-17-15,-3 15-21 0,0 0-26 0,1-14-27 16,-1 14-27-16,2-11-42 0,-2 11-44 0,0-16-202 15,0 16-484-15,4-16 215 0</inkml:trace>
  <inkml:trace contextRef="#ctx0" brushRef="#br0" timeOffset="172518.6382">3782 9334 43 0,'0'0'159'0,"0"0"-12"0,0 0-3 0,0 0-13 15,0 0-12-15,0 0-5 0,0 0-6 0,0 0-11 16,0 0-5-16,0 0 6 0,0 0-13 0,0 0-5 15,0 0-4-15,0 0-4 0,0 0-3 0,0 0 2 16,0 0-3-16,0 0-3 0,0 0 1 0,0 0-5 16,0 0-1-16,0 0-1 0,12-15-3 0,-12 15-3 15,0 0-2-15,0 0-5 0,0 0-7 0,0 0-1 16,12-2-4-16,-12 2 0 0,0 0-6 0,16-2-1 16,-16 2 1-16,15-3-3 0,-3 3 2 0,-12 0-5 15,25 2 2-15,-11-2-2 0,-3 0-2 0,4-3 1 0,3 3 0 16,2-1 7-16,-4-2-6 0,2 3-2 0,1-1-2 15,-4-1 2-15,0 4-4 0,-3-4 1 16,6-1 0-16,-3 3-1 0,-2-4 0 0,-1 2 0 16,-12 2 0-16,21-2-2 0,-12 2 3 0,-9 0-3 0,18-2 4 15,-18 2-2-15,15-3 2 0,-15 3-2 0,13-2-2 16,-13 2-2-16,12 0 0 0,-12 0 1 0,11-5-6 16,-11 5 6-16,0 0-2 0,13-2-3 0,-13 2-1 15,0 0 8-15,0 0-9 0,0 0 0 0,11-4 0 16,-11 4 1-16,0 0-1 0,0 0-1 0,0 0-2 15,0 0 4-15,0 0-4 0,9-5 2 0,-9 5-2 16,0 0-3-16,0 0-2 0,0 0-5 0,0 0-13 16,0 0-4-16,0 0-7 0,0 0-14 0,0 0-17 15,0 0-23-15,0 0-28 0,0 0-35 0,-32 20-32 16,25-17-65-16,-5 0-129 0,3 1-405 0,9-4 179 16</inkml:trace>
  <inkml:trace contextRef="#ctx0" brushRef="#br0" timeOffset="172920.765">3874 9495 90 0,'0'0'184'16,"14"0"-13"-16,-14 0 0 0,0 0-8 0,20-3-5 0,-20 3-10 16,17-3-9-16,-4 2-9 0,-2 0-4 0,5-1-9 15,-1-1-3-15,4 3-3 0,1 0-6 16,-1-2-2-16,-2 0-8 0,8 2-7 0,-6 0-9 0,7 0-3 15,-7-3-8-15,-4 3-4 0,3-2-7 0,-2 2-4 16,-4 0-6-16,5 0-7 0,-2 0-3 0,-1 0-3 16,-2 2-4-16,-12-2-1 0,18 0-3 15,-9 3-2-15,-9-3-7 0,15 0 0 0,-15 0 0 0,14 2-8 16,-14-2-7-16,7 5-20 0,-7-5-22 0,0 0-26 16,12 7-29-16,-12-7-27 0,0 0-35 0,7 6-63 15,-7-6-151-15,0 0-401 0,0 0 178 0</inkml:trace>
  <inkml:trace contextRef="#ctx0" brushRef="#br0" timeOffset="176052.9881">4754 9257 65 0,'0'0'173'0,"0"0"-3"16,0 0-5-16,0 0-10 0,0 0-5 0,0 0-6 0,0 0-4 15,0 0-9-15,0 0-8 0,0 0-4 0,0 0-7 16,0 0 2-16,0 0-6 0,8-23 0 0,-8 23-9 16,0 0-6-16,0 0-5 0,0 0-6 0,0 0-3 15,2-14-11-15,-2 14-9 0,5-11-5 0,-5 11 3 16,7-7-10-16,-7 7-7 0,9-13-4 0,-3 6-5 15,0 1 0-15,2-1-3 0,1-2-2 0,0 0-5 16,3-2 2-16,-3 1-7 0,1 0 2 0,-1-1-4 16,-2 3-2-16,1 0 2 0,1 0-6 0,-2-1-1 15,1-2 0-15,-2 3 2 0,0 0-1 0,-6 8-3 16,9-10 6-16,-5 5-5 0,-4 5-4 0,8-6-4 16,-8 6 7-16,0 0-1 0,0 0-4 0,0 0 0 15,0 0 0-15,0 0-2 0,0 0 1 0,0 0 1 16,0 0-1-16,0 0 1 0,0 0-2 0,-24 18 1 15,16-8-1-15,1 3 1 0,-1-1 1 0,1 1-3 16,-1 2 4-16,-1-1-6 0,3 3 3 0,3 0 1 16,-1 4 1-16,1-3 2 0,0-1 0 0,2 1-2 15,-1-1 6-15,2 3-3 0,0-2 1 0,2-3-3 16,-1 3 6-16,2 0-3 0,-2-2 6 0,1 0-3 16,1-4 7-16,-2 1-5 0,1-2 3 0,-1 0 0 0,-1-11 5 15,5 20 0-15,-1-10 2 0,-4-2-3 16,0-8 4-16,3 18 1 0,0-12 3 0,-3-6-3 15,5 11-4-15,-2-1 1 0,-3-10 3 0,1 10-6 16,-1-10 2-16,6 11 2 0,-6-11-5 0,0 0 10 0,3 10-10 16,-3-10-1-16,0 0-2 0,5 8 0 0,-5-8-2 15,4 7 1-15,-4-7-1 0,0 0 0 16,0 0-1-16,3 10 3 0,-3-10-5 0,0 0-8 0,6 6-17 16,-6-6-24-16,0 0-28 0,6 8-41 0,-6-8-43 15,8 7-68-15,-8-7-268 0,0 0-531 0,13 4 235 16</inkml:trace>
  <inkml:trace contextRef="#ctx0" brushRef="#br0" timeOffset="180832.7342">5318 9484 185 0,'0'0'202'0,"7"-6"2"0,-7 6 3 0,0 0-16 0,11-6-7 15,-11 6-14-15,0 0-15 0,9-5-17 16,-9 5-15-16,0 0-14 0,0 0-9 0,0 0-12 16,0 0-7-16,0 0-9 0,0 0-6 0,0 0-8 15,0 0-4-15,-17 29-4 0,11-21-3 0,-7 4-6 16,2 1-4-16,-2 0-24 0,-6 5-33 0,-2-1-34 15,-2 3-47-15,4-3-53 0,-2 1-221 0,5-2-406 0,-2 1 181 16</inkml:trace>
  <inkml:trace contextRef="#ctx0" brushRef="#br0" timeOffset="182580.872">6344 9094 76 0,'0'0'215'0,"0"0"-12"16,0 0-22-16,0 0-19 0,0 0-13 0,0 0-14 15,0 0-11-15,0 0-9 0,0 0-8 0,0 0-7 16,0 0-10-16,0 0-5 0,0 0-4 0,0 0-3 15,31 10-2-15,-31-10-3 0,11 5-2 0,-2-3-5 16,-9-2 2-16,17 1-7 0,-17-1-3 0,17 0-2 16,-5 0-7-16,1 0-4 0,-13 0-2 0,20-3-3 15,-5-1-4-15,-1 2-5 0,3 0 0 0,-2-1-5 0,1-1 1 16,-4-1-5-16,6-1-4 0,-3 1-1 16,-5 0 0-16,4-3-3 0,-2 0 0 0,1 3-2 15,-4-1-1-15,2-2 0 0,-4-2-1 0,2 3-2 16,-5 1 0-16,4-4-2 0,-8 10-1 0,10-15 1 15,-8 10-1-15,-2 5-2 0,1-16 2 0,-1 16-3 16,-1-15-1-16,1 15 1 0,-8-13 0 0,-1 5 1 16,9 8-3-16,-15-9 2 0,8 4-2 0,7 5 0 15,-24-6-2-15,5 4 1 0,2 0 0 0,-2-1 2 0,3-1-1 16,-7 3 0-16,4-1-1 0,-4-1 0 0,3 6 0 16,0-3 1-16,-5 2 0 0,5-1-2 0,1 1 1 15,0 1 4-15,2-1-4 0,-1 6 0 0,5-5 0 16,-1 4 1-16,1 1-1 0,1-1 3 0,2 5-2 15,-1-4 2-15,5 2 1 0,0 1 0 0,-1-1-2 16,4 5 0-16,0-2 2 0,3 1-1 0,0 0-1 16,3 0 1-16,0 0 1 0,4 0 1 0,2-4-1 15,2 1 2-15,1 6-2 0,1-10 1 0,6 4-2 16,-2-1 1-16,-1-3 0 0,4 0-1 0,2-2 3 0,-6-3 0 16,4 2-3-16,-1-4 0 0,-2 2 1 15,-1-1-1-15,3-1 0 0,-7-3 0 0,2 3 1 16,-1-4-1-16,1 2 2 0,-1-3-1 0,-1 0-1 0,0-1-2 15,-5 0 1-15,1-1 2 0,1 3-1 16,-3-4-1-16,-6 8 1 0,13-12-1 0,-7 8 1 0,-6 4-3 16,6-10 6-16,-6 10-5 0,8-6 1 15,-8 6 0-15,0 0 3 0,4-7-3 0,-4 7-5 0,0 0 0 16,0 0 3-16,0 0-5 0,0 0 3 0,0 0-2 16,0 0 0-16,0 0 4 0,1 26 0 0,-1-26 2 15,-2 24 5-15,-1-10 1 0,-3 3 2 0,4-2 3 16,1 2 2-16,-1 1 2 0,-1 5 2 0,3-1 2 15,0-4 3-15,-3 2 0 0,6-4 1 0,-9 1-2 16,6 8 6-16,0-6-3 0,0 2-2 0,0 0 3 16,3-4-4-16,-3-1 0 0,3 0 2 0,-3 1-6 15,0-3 4-15,5 3-4 0,-2-2 3 0,3-1 2 16,-3-1-10-16,-1 2-1 0,0-6 1 0,2 3-2 16,1-1 0-16,-2-4 4 0,-3-7-6 0,6 17-1 15,-2-10-2-15,-1 3-11 0,3-1-25 0,-6-9-29 16,5 12-29-16,-4-5-34 0,-1-7-45 0,0 0-39 15,5 10-66-15,-5-10-170 0,0 0-478 0,0 0 211 16</inkml:trace>
  <inkml:trace contextRef="#ctx0" brushRef="#br0" timeOffset="182959.1806">7021 9286 60 0,'0'0'213'0,"0"0"-16"0,0 0-20 16,0 0-9-16,0 0-11 0,0 0-8 0,33 0-9 15,-20 0-10-15,5 2-6 0,3-2-6 0,4 2-6 16,2 1-7-16,1 0-6 0,2-2-2 0,-1 6-6 15,-1-5-4-15,2-1-3 0,0 2-8 0,-1-2-4 16,0-1-6-16,4 1-1 0,-5-1-6 0,2-1-3 16,-5 1-5-16,-1 1-4 0,1-1-1 0,-2-1-6 15,-4 1-4-15,1 0-3 0,-1-1-4 0,-9-2-5 16,5 2-1-16,-15 1 1 0,21 0-5 0,-9-2-2 16,-12 2-1-16,0 0-11 0,16 0-4 0,-16 0-9 15,0 0-14-15,0 0-20 0,0 0-23 0,0 0-28 0,0 0-26 16,-35 13-25-16,26-9-27 0,-8 0-62 15,-2-2-137-15,0 3-400 0,-1-2 178 0</inkml:trace>
  <inkml:trace contextRef="#ctx0" brushRef="#br0" timeOffset="183179.7293">7225 9506 2 0,'20'0'209'16,"7"0"-14"-16,1-2-10 0,0 1-11 0,2 1-3 16,3-1-12-16,9-2-10 0,-13 2-11 0,3-2-5 0,1 3-12 15,-4-3-14-15,-3-1-9 0,-4 3-11 0,-3-1-7 16,1 1-8-16,-4 1-6 0,1-2-10 0,-7 2-12 16,-10 0-28-16,17 2-36 0,-17-2-33 0,11 1-26 15,-11-1-41-15,0 0-41 0,14-3-145 0,-14 3-330 16,0 0 147-16</inkml:trace>
  <inkml:trace contextRef="#ctx0" brushRef="#br0" timeOffset="184953.2832">8242 9224 197 0,'0'0'205'0,"11"-4"-10"15,-11 4-10-15,0 0-11 0,13-7-13 0,-13 7-13 16,12 0-12-16,-12 0-11 0,14 0-7 0,-14 0-14 16,0 0-8-16,13 4-9 0,-4 2-6 0,-2 1-6 0,-1 0 1 15,0 0-8-15,2 0-2 0,-2 4 0 0,1 0 0 16,2 2-7-16,0 1-2 0,-1 0-4 16,-2-1 1-16,0 2-7 0,1-4-1 0,-1 4-6 15,0-3 0-15,1 0-3 0,-1 1-5 0,0-2 0 16,-1 2-2-16,1-2-7 0,-3-2 4 0,4 2-4 0,-4-4 4 15,0 4-6-15,0-2-1 0,3-1-3 0,-1 0-3 16,-5-8 0-16,6 13-1 0,-3-5-2 0,-3-8 1 16,0 11-2-16,0-11-1 0,5 9-1 0,-5-9 1 15,5 9 6-15,-5-9-6 0,0 0-1 0,0 0 3 16,0 0-5-16,0 0 5 0,3 8 0 0,-3-8 4 16,0 0-7-16,0 0 2 0,0 0-1 0,0 0 0 15,0 0 1-15,0 0-9 0,9-24 5 0,-9 24 0 16,3-13 1-16,-3 13-3 0,7-15-2 0,-1 4 2 15,0-2 1-15,-4 1-2 0,7 0-3 16,-3-2 1-16,-2 3-2 0,5 0 2 0,-1-2-2 0,0 2 5 16,-2 1-6-16,-3-4-1 0,5 6 1 0,-2 0 1 15,-3 0 0-15,-3 8 0 0,10-15 2 0,-7 11-2 16,-3 4 7-16,9-15-6 0,-9 15-3 0,8-7 1 16,-8 7 0-16,0 0 0 0,6-8 7 0,-6 8-8 15,0 0-4-15,7-7 4 0,-7 7-4 0,0 0 3 16,0 0 1-16,0 0-5 0,0 0 3 0,0 0 1 15,15 14-2-15,-15-14 1 0,4 11 2 0,2-5-1 0,0 3 0 16,-3-1 1-16,2 0 1 0,-2 2 1 16,0 1-2-16,3-2 1 0,-2 2-1 0,2 2 3 15,3-1 0-15,-4 0 2 0,1-2-3 0,0-1 5 0,1 2-2 16,-4-1 7-16,3-3-8 0,-3 2 1 16,7-1 10-16,-7-4-10 0,-3-4-2 0,11 14 9 15,-8-7-6-15,3 0 2 0,-6-7-4 0,6 7 4 16,-6-7-3-16,7 7 10 0,-7-7-6 0,6 4 0 0,-6-4-4 15,0 0 3-15,0 0 1 0,14 0-3 0,-14 0 0 16,0 0 3-16,16-8-1 0,-7 1-1 0,-2 3 0 16,-1-4-1-16,3-3-5 0,2 3 7 0,-5-4-3 15,4 0-3-15,2-1 1 0,-4 0 2 0,5 0-2 16,-1 2 1-16,-2-2-5 0,2 0 7 0,-1-1-3 16,1 3 3-16,-5 0-5 0,-1-2-1 0,2 6 2 15,-2-1 2-15,-4-1-4 0,-2 9 2 0,11-11 7 16,-11 11-11-16,6-9 6 0,-6 9-5 0,3-9 0 15,-3 9-1-15,0 0-1 0,0 0 1 0,0 0-4 16,0 0 6-16,0 0-7 0,0 0 6 0,0 0-2 16,0 0 1-16,6 25 0 0,-6-25-1 0,-3 16 4 15,3-16 1-15,0 18-2 0,3-7 3 0,-3-11-4 16,1 16 0-16,2-7 3 0,0-1 2 0,0 0-2 16,0 2 1-16,-3-10 2 0,8 18 2 0,-2-12-3 0,-3 1-1 15,4 0 4-15,-7-7 0 0,15 11-1 16,-10-5 0-16,3-1 2 0,3-3-1 0,-2 5 4 15,1-6-2-15,-1 3-5 0,5 0 4 0,-1-2-1 16,-4-1-1-16,4-1-2 0,-13 0 12 0,26-4-10 0,-10-3-3 16,-2 3 1-16,1 0-1 0,-2-4 1 0,0-2 1 15,4 2-3-15,-1-3-4 0,-4 4 2 16,5-4-6-16,-4 1 5 0,0 0 0 0,-1 3-2 16,2 0 1-16,-5-4 3 0,-2 5-2 0,2 0 2 0,-9 6 0 15,11-9-4-15,-11 9 2 0,5-7 0 0,-5 7 0 16,11-6-1-16,-11 6 1 0,0 0-3 15,0 0 3-15,0 0 0 0,0 0-1 0,0 0 2 0,19 15-2 16,-16-9 2-16,-3-6 1 0,11 9 1 0,-8-2-6 16,3 1 3-16,0-1 3 0,1-4-1 0,-1 7 4 15,3-5-2-15,1 4 2 0,4-3 4 0,-5 3-5 16,1-7 0-16,2 2 1 0,2 0-2 0,-1 2 3 16,0-2 1-16,4-3 0 0,-5 0 6 0,4-1-3 15,-2 0-7-15,2 0 0 0,-4-1 5 0,-2-3-1 16,7 1-2-16,-5-2 4 0,-2-2-3 15,2 1-1-15,2-1 3 0,-7 0 0 0,-1-7-4 0,6 5 0 16,-5-3 0-16,-1-1 0 0,0 2-1 0,-4-6-1 16,-2 5-3-16,3-3 5 0,-6 0-5 0,3 15 0 15,-2-21 1-15,-7 7 0 0,0 6-3 16,-4-3 4-16,4 5 0 0,-7-1 0 0,2 3-2 0,-2 1 1 16,-1-1-4-16,1 1 3 0,3 3-3 0,-4 1 4 15,2 2-4-15,2 3 11 0,-1-1-8 0,2 1-4 16,2 0 2-16,0 5 4 0,1-4-3 0,3 0 2 0,0 4-1 15,-2-2-1-15,5 2 5 0,3-11-2 0,-3 19 0 16,3-10 1-16,0-9 0 0,6 19 2 16,-3-9-2-16,5-3 4 0,1 0-5 0,-2 1 1 15,2 1 2-15,4-4 4 0,4 1-2 0,-5 0-5 0,1-1 3 16,4-2 2-16,-1 1 0 0,0-2-1 0,4-1-1 16,-4-1 11-16,1-1-12 0,2-1 3 0,-4-2-1 15,4 1 2-15,-2-2-1 0,-1-1-1 0,1 0-2 16,-1-2-7-16,-3-2-2 0,4-1-3 0,-2 2-2 15,-2-3 1-15,4 0-5 0,-6 1 1 16,3-1 0-16,-1-1 1 0,-2 3 1 0,-2 2 3 0,1 0 0 16,-1 2-1-16,0-1 2 0,-9 7 0 0,10-11 0 15,-7 8 0-15,-3 3 2 0,9-7-3 0,-9 7 1 16,0 0 3-16,11-7-3 0,-11 7 1 16,0 0 0-16,0 0 2 0,13 12 3 0,-13-12 1 0,6 12-2 15,0-2 7-15,-3-3 1 0,2 6 5 0,7-4 3 16,-2 4 4-16,0-2 6 0,2 0-1 0,-1 0 4 15,2-1 3-15,7 6 5 0,-8-5-9 0,4-3 3 16,0 3-2-16,1-3-1 0,-1 3 6 0,4-3-7 16,2 2 1-16,-3-4 0 0,-2 1-5 0,2 0 2 15,1-2-7-15,-4-2 0 0,3 5 4 0,1-5-7 16,-1 2 2-16,-3-3-3 0,4 0 0 0,-5-1 4 16,1 1-2-16,-1-2-3 0,-3 1-8 0,-12-1-10 0,19 0-9 15,-8 0-16-15,-11 0-14 0,16 0-28 16,-16 0-30-16,9 0-27 0,-9 0-37 0,12-6-52 15,-12 6-217-15,8-10-477 0,-8 10 211 0</inkml:trace>
  <inkml:trace contextRef="#ctx0" brushRef="#br0" timeOffset="185242.3327">10511 9171 147 0,'-15'4'191'0,"6"3"-13"0,-4-1-7 16,-1 5-7-16,2-2-9 0,-4 2-3 0,2 3-14 16,-2-3-8-16,2 7-8 0,1 0-9 0,-3-1-3 15,1 3-12-15,1 0-8 0,1-4-8 0,-1 5-5 16,0-3-8-16,0-5-7 0,-2 5-4 0,-1 2 0 15,1 4-10-15,-2-6 0 0,-1-1-9 0,-5 1-4 16,4-1-19-16,-2 1-25 0,3 0-31 0,-1-1-35 16,1-3-26-16,5-3-43 0,-2 2-220 0,1-6-394 15,0 3 175-15</inkml:trace>
  <inkml:trace contextRef="#ctx0" brushRef="#br0" timeOffset="186402.1868">11215 8839 158 0,'-26'-10'196'0,"20"6"-16"16,6 4-7-16,-17-2-13 0,17 2-11 0,-21-5-10 15,7 5-11-15,14 0-10 0,-19 0-10 0,5 0-10 16,2 5-7-16,12-5-13 0,-20 6-5 0,9-4-6 15,4 2-7-15,7-4-6 0,-17 8-4 0,7-1-7 16,4 0-6-16,-2-2-1 0,2 2-3 0,0 2-3 16,4-1-4-16,2-8 0 0,-8 18-3 0,8-10-4 15,0-8 1-15,3 19-1 0,2-9-1 0,-3-1-3 0,7 2-2 16,-4-3 0-16,1 2-1 0,3 1-4 16,1-4 1-16,-1 4-1 0,0-4-3 0,-4 1 0 15,4 0-1-15,-3 0 0 0,-6-8 0 0,7 13 0 0,-4-8-1 16,-3-5 2-16,4 13 4 0,-4-13 2 0,0 18 3 15,0-18 8-15,-7 13 2 0,7-13-5 16,-7 14 1-16,-1-9 0 0,1 2 2 0,-2 0-2 0,1-1 0 16,-1 0-6-16,-1 2 5 0,1-1-2 0,1 1-3 15,-1-2 1-15,2 1-2 0,7-7 1 0,-10 9-3 16,4-4-2-16,6-5 2 0,-11 10-4 0,11-10 2 16,-7 7-2-16,7-7-1 0,-5 7 2 0,5-7-1 15,0 0 0-15,-3 11 2 0,3-11-4 0,0 0-3 16,0 0 4-16,12 13-1 0,-12-13 1 15,11 6-5-15,-11-6 4 0,16 5-1 0,-7-3-1 0,1-1 1 16,1 2-3-16,1 0 0 0,-2-2 3 0,7 3-1 16,-5-1 0-16,-3 0-3 0,-9-3-2 0,19 6-2 15,-12-1 8-15,4-1-8 0,-5 1 1 0,3-3 1 16,-9-2-2-16,10 14 0 0,-2-8 2 0,-2 2 0 16,0 1-2-16,1 2 3 0,-4 0 2 0,0 0 2 15,0-1 1-15,3 4 2 0,-2-6-1 0,-1 5-2 16,0-3 2-16,0-1 0 0,-3 2 2 0,0-11 2 15,6 19 0-15,-4-13-6 0,2 5 4 0,-4-11-3 0,2 10 4 16,-2-10-2-16,6 11 3 0,-6-11-4 16,0 10 3-16,0-10-5 0,6 9 4 0,-6-9-12 15,0 0-18-15,1 12-24 0,-1-12-23 0,0 0-18 16,0 0-28-16,0 0-28 0,0 0-37 0,0 0-217 16,0 0-432-16,0 0 192 0</inkml:trace>
  <inkml:trace contextRef="#ctx0" brushRef="#br0" timeOffset="186690.4308">11495 9200 202 0,'0'0'220'0,"9"-5"-9"15,-9 5-12-15,13-6-12 0,-4 5-13 0,-9 1-9 16,24-3-10-16,-9 2-16 0,2-1-4 0,2 2-13 16,-1 0-10-16,7-4-6 0,-4 3-11 0,6 2-11 15,-2-1-3-15,1-1-11 0,-1 2-9 0,-6-1 5 16,1 4-17-16,1-4 3 0,-2 2-10 0,-3-1-3 16,1 2-12-16,-2-2-15 0,-3 1-21 0,-2 2-27 15,1-3-30-15,-11-1-34 0,15 4-24 0,-15-4-51 16,13 2-208-16,-13-2-414 0,13-7 183 0</inkml:trace>
  <inkml:trace contextRef="#ctx0" brushRef="#br0" timeOffset="187098.3918">12169 9091 116 0,'0'0'168'0,"0"0"-13"16,-9 21-3-16,9-21-14 0,0 0 1 0,2 11-12 16,-2-11-2-16,4 11-7 0,-4-11-2 0,9 9-6 15,-9-9-3-15,12 7-5 0,-4-4-5 0,2 1-9 16,5-1-7-16,-2-2 1 0,2 2-11 0,2-2-8 16,-2-1-3-16,-1 0-6 0,7 0-5 0,5 0-2 0,-8-1-6 15,-2-3-6-15,9 1 1 0,-7-3-2 0,-1 2-10 16,1 0 0-16,-4-3 3 0,3 1-5 15,-4-1-1-15,-5 2 1 0,4-4-4 0,-5 1 2 0,1 0-5 16,-1 0-3-16,-2 0 0 0,-5 8-1 0,1-18-2 16,-1 8-1-16,0 10-2 0,-7-19 5 0,-1 12-7 15,-4-6 0-15,0 6-1 0,-1 1 2 0,-2-1-3 16,-1 1 0-16,1 1 0 0,-5 5-1 0,4-4 1 16,-2 3 1-16,3 0-1 0,-1 2 1 0,-1-1-3 15,1 1-2-15,-1 3 4 0,4 1-3 0,1-3 0 16,3 4 0-16,-1-1-12 0,1 1-15 0,1 1-25 15,2-1-15-15,0 3-25 0,6-9-26 0,-4 16-33 16,4-16-45-16,0 11-150 0,0-11-376 0,10 13 167 16</inkml:trace>
  <inkml:trace contextRef="#ctx0" brushRef="#br0" timeOffset="187607.7638">12544 9089 48 0,'0'0'185'0,"0"0"-13"15,0 0-18-15,0 0-15 0,0 0-10 0,0 0-6 16,0 0-10-16,0 0-9 0,0 0-3 0,0 0-4 15,0 0-9-15,0 0-4 0,4 20-3 0,-4-20-4 16,4 11-1-16,-4-11-4 0,5 9 0 0,-5-9 5 16,9 11-2-16,-2-8-8 0,1 1 1 0,-8-4-4 15,19 10-5-15,-8-6-3 0,4 0-5 0,-2 0 0 16,2-2-9-16,3 2-6 0,0-3 0 0,-3-1-5 0,4 1-3 16,0-1-9-16,-2 0 7 0,2-1-6 0,-2 0 1 15,-1-5-2-15,2 2 0 0,-5-1-1 0,2 2-3 16,-3-4-1-16,-3 0 2 0,0-1-7 0,-1 2 3 15,-1-1 0-15,-7 7-1 0,9-13-5 0,-5 5 4 16,-4 8-7-16,0-13 2 0,0 13 2 0,-7-15-2 16,7 15-2-16,-12-11 4 0,3 5-7 0,-1 2 3 15,-2-3 0-15,-3 1-3 0,0 2 1 0,4 0 7 16,-4 0-7-16,-2 2 0 0,2 2 1 0,0-4 0 16,-2 4-3-16,-2 0 6 0,3-4-3 0,-2 8 0 15,1-4-3-15,-1 0 0 0,-1 2 0 0,3-2 3 16,-1 0-5-16,-2 4 3 0,4-3-3 0,1-1-16 15,1 2-17-15,1 2-19 0,3 0-22 0,9-4-30 16,-18 4-13-16,18-4-39 0,-6 7-54 0,6-7-149 16,0 0-392-16,0 0 174 0</inkml:trace>
  <inkml:trace contextRef="#ctx0" brushRef="#br0" timeOffset="187904.3427">13283 9213 65 0,'0'0'236'0,"-13"14"-14"0,13-14-18 0,-11 10-11 0,2-3-15 16,2-1-12-16,0 2-13 0,-1 3-11 0,-4 1-13 16,3 0-14-16,-1-1-7 0,-2 4-11 15,-2-2-8-15,-1 0-7 0,-1 5-6 0,-2-1-11 16,-1 2-23-16,-1-2-56 0,1 0-52 0,4-4-80 0,-4 1-210 16,5-3-386-16,1-2 170 0</inkml:trace>
  <inkml:trace contextRef="#ctx0" brushRef="#br0" timeOffset="189556.8575">13828 8690 87 0,'0'0'218'0,"-3"-11"-14"0,3 11-22 0,0 0-14 0,6-16-17 16,-6 16-10-16,7-6-14 0,1 0-11 0,-8 6-11 15,14-5-9-15,-2 2-6 0,0 1-7 0,-12 2-5 16,27-4-6-16,-7 4-5 0,0 0-4 0,-2 0-4 16,3 0-1-16,-1 2-7 0,0 2-1 0,3 0-4 15,-4 3-2-15,7-3-2 0,-1 4-4 0,-6-2-3 16,1-1 2-16,-5 4-6 0,1-2 0 0,0 1-4 16,-2 1-1-16,1 0-3 0,-3 0-3 0,0 2 0 0,-3 0 0 15,1-2-3-15,-3 2 2 0,-1-1 0 0,-1-3-4 16,1 6 1-16,-3-6-2 0,-2 1 1 15,-1-8-1-15,-1 16 3 0,1-16 0 0,-5 19-1 0,4-9 2 16,-5-3 0-16,-2 3-2 0,-2-5 0 0,-2 4 1 16,-1-4-3-16,-2 3 1 0,0-1-4 0,1 1 3 15,-2 0-3-15,1-4 0 0,-1 3 0 0,-1-2-3 16,2 0-2-16,0 1-7 0,-1-1-14 0,3 1-17 16,-2-2-25-16,3 0-21 0,3-2-29 0,9-2-21 15,-14 9-33-15,14-9-35 0,-10 2-187 0,10-2-415 16,0 0 184-16</inkml:trace>
  <inkml:trace contextRef="#ctx0" brushRef="#br0" timeOffset="189106.3005">13859 8734 122 0,'0'0'255'0,"0"0"-10"0,6-7-12 0,-6 7-21 0,0 0-24 15,0 0-20-15,0 0-19 0,0 0-12 0,0 0-11 16,0 0-10-16,0 0-6 0,0 0-1 0,12 24-11 15,-11-17-4-15,-1-7-7 0,2 22-2 0,-1-9-3 16,2-1-1-16,-1 5-6 0,-1-4-4 0,2 1 2 16,0 2-1-16,2 0-5 0,1 2-7 0,1 2-2 15,-4-2-2-15,6 4 0 0,-1-2-10 0,-3-3-3 0,3 1-3 16,-1-2-5-16,-1 1-1 0,3 5-7 0,-1-6 2 16,-2 0 1-16,1 1-6 0,2-2 0 15,-4-2-6-15,-1-1 4 0,2 1-2 0,-1 0-3 0,-2-2-2 16,-3-4-5-16,0-7-7 0,1 18-15 0,-1-8-13 15,0-10-23-15,-7 16-22 0,5-8-26 16,-4-1-30-16,-1-3-29 0,-4 1-31 0,11-5-34 16,-13 9-244-16,4-8-503 0,9-1 222 0</inkml:trace>
  <inkml:trace contextRef="#ctx0" brushRef="#br0" timeOffset="189960.3302">14936 8793 25 0,'0'0'214'0,"0"0"-9"0,-14-10-15 0,14 10-9 16,0 0-15-16,-16 0-5 0,16 0-10 0,-19 9-9 16,8-7-8-16,-2 8-3 0,4-2-8 0,-3 2-6 15,-2-3-4-15,5 4-6 0,2 2-6 0,-4-2-5 16,4 3-1-16,1-1-6 0,0 3-5 0,5-3-4 15,-4 5-1-15,5-2-3 0,3 2 4 0,3 0-4 16,-1-3-2-16,4 3-1 0,-2 0-6 0,2-5-3 0,4 6-6 16,1 2-7-16,-2-6-6 0,1-2-1 15,-4 0-3-15,2 3-4 0,0-3 3 0,3-2-13 0,-4-2-7 16,-4-1-28-16,2 0-29 0,-2 0-33 0,0-1-40 16,-2 1-37-16,-4-8-45 0,8 8-35 0,-8-8-251 15,0 0-517-15,3 7 228 0</inkml:trace>
  <inkml:trace contextRef="#ctx0" brushRef="#br0" timeOffset="190295.8572">15224 8992 166 0,'9'-13'189'0,"1"2"-10"0,-3-2-10 0,4 2-17 0,-1-2-12 15,-1 2-10-15,2 0-8 0,-4-3-14 0,2 0-7 16,0 2-8-16,-2-2-4 0,-1 2 3 0,-1 0 6 16,4 3-8-16,-8-1 6 0,-1 10-6 0,6-14-6 15,-6 14-6-15,6-11-6 0,-6 11-6 0,3-6-10 16,-3 6-7-16,0 0-5 0,0 0-7 0,0 0-1 16,0 0-5-16,0 0-2 0,0 0-4 0,0 0 0 15,0 0 1-15,-13 34-1 0,10-24 1 0,0 4 1 0,1 2-1 16,-2 0 2-16,2-1 3 0,2 3 1 15,0-2 4-15,2 1-3 0,1 1-2 0,-2 0 4 16,1-1-4-16,2-2-2 0,-2 3-12 0,2-2-1 16,-1-1-1-16,2 0-3 0,-4-3 0 0,2 3 3 0,0-2-1 15,2 0-1-15,-5-2-1 0,0-11-2 0,3 17-8 16,0-9-16-16,-3-8-26 0,0 18-23 0,1-12-30 16,-1-6-31-16,0 0-28 0,0 13-31 15,0-13-255-15,0 0-473 0,0 0 211 0</inkml:trace>
  <inkml:trace contextRef="#ctx0" brushRef="#br0" timeOffset="190608.0198">15701 8689 134 0,'16'5'158'16,"-2"1"-7"-16,4 2-1 0,-2 1-17 0,0 1-11 16,-1 2-3-16,3 5-8 0,-4 1-8 0,0 2 3 15,0 1-1-15,-2 2-2 0,-5-1-6 0,1 0-7 16,-4 3-5-16,-1-2 0 0,-3 1-6 0,-1-3 0 16,-5 1-4-16,-2-3-6 0,-1-4-4 0,-3 6-6 15,-1 0-6-15,-3-3-5 0,-1 0-5 0,-1 0 0 16,2 0-5-16,-1-6-5 0,1 6 0 0,3-5-5 15,-4 5-7-15,4-7-16 0,2-1-21 0,-2 2-35 16,3-1-25-16,1 1-28 0,4-5-35 0,1 3-43 16,4-10-161-16,-2 14-371 0,2-14 164 0</inkml:trace>
  <inkml:trace contextRef="#ctx0" brushRef="#br0" timeOffset="191003.7526">16441 9057 148 0,'17'-5'215'0,"-8"2"-10"15,5-1-16-15,-1-2-15 0,5 5-10 0,0-3-6 0,-2 0-9 16,11 1-14-16,-1 1-10 0,-1-2-8 0,0 4-5 16,2-4-13-16,2 3-7 0,-3-1-5 0,3-2-7 15,-2 4-7-15,1-2-8 0,-10 2-5 16,7-3-3-16,-5 2-8 0,-3 2-7 0,-2-2-7 15,3 2 1-15,-7-1-5 0,-11 0-1 0,22 3-4 0,-15-3-1 16,-7 0-2-16,15 6-17 0,-15-6-17 0,9 2-20 16,-9-2-25-16,0 0-24 0,0 11-37 0,0-11-34 15,0 0-81-15,0 0-124 0,0 0-383 0,-28 0 169 16</inkml:trace>
  <inkml:trace contextRef="#ctx0" brushRef="#br0" timeOffset="191281.6631">16697 8919 154 0,'0'0'204'0,"-1"14"-7"0,1-14-2 0,1 17-11 15,-1-2-8-15,2-6-7 0,-1 7-11 0,4-3-10 16,-4 1-10-16,2 3-9 0,0-2-14 0,3 1-7 15,-5 0-11-15,4-1-8 0,-2-2-6 0,1 1-10 16,1-1-6-16,-4 2-8 0,5-1-5 0,-4-2-4 16,2-1-5-16,-2 0-1 0,2-3-4 0,-2 2-7 0,-2-10-20 15,7 14-14-15,-2-6-24 0,-5-8-26 16,9 12-34-16,-3-6-33 0,0-1-24 0,-6-5-52 16,13 2-174-16,-13-2-399 0,16 0 177 0</inkml:trace>
  <inkml:trace contextRef="#ctx0" brushRef="#br0" timeOffset="191740.6077">17213 8906 73 0,'0'0'227'0,"0"0"-19"0,0 0-24 0,0 0-14 15,0 0-10-15,0 0-14 0,0 0-10 0,0 0-7 16,18 11-9-16,-15-1-8 0,0 0-2 0,1-3-5 16,-1 4-4-16,2 3-9 0,1 1 0 0,0-2-5 15,0 4-10-15,0-4-3 0,-3 2-1 0,1-1-7 16,2 0-7-16,-1-1-5 0,-1 0-3 0,1 0-4 16,-1 0-2-16,1-1 3 0,-1-3-11 0,-1-1-8 15,1-1 7-15,-4-7-7 0,3 13 6 0,-3-13-9 16,5 7-4-16,-5-7 4 0,4 7 1 0,-4-7 15 15,0 0-9-15,0 0 2 0,0 0-4 0,0 0-4 16,0 0 0-16,0 0-4 0,18-14 0 0,-13 4-7 16,1 2 0-16,-6 8-3 0,7-20 0 0,-2 6 0 15,-1-4-1-15,5 5 0 0,-1-5-1 0,3-3-2 16,-2 6-1-16,3-5-3 0,-4 3 0 0,4 3 2 16,4-7-4-16,1 3 2 0,0 2-3 0,-2 5-1 15,2-7 1-15,-4 7-3 0,1 1 3 0,1-1-2 16,-1 4 0-16,0 1 0 0,-1 1 0 0,-2 2-4 15,-1-3 1-15,-10 6-6 0,15-4-12 0,-15 4-16 16,13-1-12-16,-13 1-20 0,0 0-25 0,18 1-29 16,-18-1-39-16,11 4-47 0,-11-4-246 0,9 7-493 15,-9-7 219-15</inkml:trace>
  <inkml:trace contextRef="#ctx0" brushRef="#br0" timeOffset="192803.713">18212 8542 59 0,'0'0'183'0,"12"-7"0"16,-12 7-3-16,11-7-7 0,-11 7 0 0,0 0-2 15,9-6-1-15,-9 6-11 0,0 0-10 0,9-4-19 16,-9 4-18-16,0 0-12 0,0 0-7 0,0 0-8 16,0 0-2-16,0 0-5 0,0 0-2 0,-11 36-3 15,7-26-2-15,-2 7-4 0,0-3-3 0,1 11-2 16,-1-1-3-16,-3 0-2 0,6 2-2 15,-3 0-3-15,2 3 1 0,4-2-8 0,-2-2-5 0,2-2-1 16,2 3 3-16,2 1-8 0,1-2-3 0,-4 0-17 16,5-4 6-16,2 0-5 0,-1-4 1 0,1 0-2 15,2-3 0-15,-2 0 0 0,-1 0 0 0,0 0-4 0,4-1 0 16,-2 0 1-16,-2-2-7 0,5 2-16 16,0-7-19-16,-4 1-25 0,-1 0-29 0,-1-1-33 15,0-1-40-15,-6-5-30 0,12 7-264 0,-12-7-489 16,10 0 217-16</inkml:trace>
  <inkml:trace contextRef="#ctx0" brushRef="#br0" timeOffset="193309.8981">18688 8546 126 0,'0'0'183'0,"0"0"-21"0,0 0-3 0,0 0-19 16,0 0-12-16,0 0-10 0,0 0-10 0,0 0-11 0,0 0-3 15,0 0-2-15,0 0-1 0,0 0 0 16,6 27-2-16,-6-27-5 0,1 16 1 0,-1-16-1 15,0 19-1-15,0-6-4 0,2-2-3 0,1 0-4 0,-2 3-5 16,1-1-5-16,1 3 0 0,-3-2-8 0,4 0 2 16,-4-1-5-16,3-1-4 0,-1 5-2 0,-1-4-3 15,2-2-5-15,-3-11-1 0,2 18-2 0,-2-9 1 16,1-1-8-16,-1-8-1 0,6 18-3 0,-4-11 1 16,-2-7-3-16,3 14-1 0,-3-14-2 0,3 13 0 15,-3-13 4-15,4 10-4 0,-4-10-3 0,6 9 6 16,-6-9-1-16,14 3-1 0,-14-3 4 0,9 6 2 15,-2-2-6-15,-7-4 2 0,16 2-2 0,-5-1-3 16,-11-1 8-16,24-1-12 0,-9 1-2 0,4-5 1 16,-1 4 0-16,1-3-1 0,2 2-3 0,-1-1 3 15,-1-1-1-15,0 3 0 0,-1-2-5 0,8-2 1 16,-7 3-6-16,-1-5-7 0,1 3-13 0,-2 1-5 16,-1 1-13-16,-5 0-18 0,-1-4-15 0,-3 2-24 15,2 0-28-15,-9 4-20 0,14-4-31 0,-8-2-39 16,-6 6-192-16,0 0-438 0,4-17 194 0</inkml:trace>
  <inkml:trace contextRef="#ctx0" brushRef="#br0" timeOffset="193628.7712">19077 8590 95 0,'0'0'167'0,"0"0"-9"0,0 0-13 0,0 0-4 0,0 0 1 16,-9 22-5-16,9-10-5 0,0-12-5 0,0 22 3 16,3-6-1-16,-1 7 2 0,2 0-3 0,-1 0-4 15,-1-5-6-15,4 7-5 0,-2-6-4 0,2 1-10 16,0 5-9-16,0-8 1 0,2 6-11 0,-2-2-8 16,-3-3-5-16,2-2-5 0,0 1-5 0,-2-1-7 15,3 1-5-15,-2-4-1 0,-1 1-3 0,2-3-7 16,-4-2-1-16,1 0-1 0,1 1-5 0,-3-10 0 15,1 18-5-15,1-12 0 0,-2-6-3 0,0 0-10 16,0 16-12-16,0-16-18 0,3 9-17 0,-3-9-19 16,0 0-13-16,0 0-36 0,0 0-41 0,0 0-41 15,0 0-66-15,0 0-141 0,0 0-427 0,0 0 190 16</inkml:trace>
  <inkml:trace contextRef="#ctx0" brushRef="#br0" timeOffset="193972.0558">19625 8822 230 0,'0'0'228'0,"19"-4"-6"0,-6-6-13 16,-2 9-10-16,5-1-6 0,-2-2-12 0,2 1-8 15,-1-1-12-15,3 2-9 0,-3-3-11 0,1 5-12 16,1-4-10-16,-4 2-15 0,-1 1-3 0,3-3-8 16,-6 2-11-16,1-2-9 0,-10 4-8 0,20 0-5 15,-20 0-7-15,16-1-4 0,-16 1-5 0,14 1-8 0,-14-1-8 16,13 0-17-16,-13 0-19 0,10 4-24 0,-10-4-26 16,0 0-31-16,8 3-28 0,-8-3-32 15,9 4-27-15,-9-4-243 0,0 0-451 0,12 6 199 16</inkml:trace>
  <inkml:trace contextRef="#ctx0" brushRef="#br0" timeOffset="194592.0509">20373 8623 1 0,'8'-7'190'0,"-8"7"-13"0,6-11-5 16,-2 3-14-16,-4 8-1 0,8-13-10 0,-7 6-11 15,4-3-9-15,1 2-4 0,-6 8-6 0,7-16-6 16,-5 9-7-16,-2 7-6 0,7-14-6 0,-6 8-6 15,-1 6-7-15,6-12-2 0,-6 12-4 0,5-10-1 16,-5 10-8-16,1-10-3 0,-1 10-3 0,6-8-6 16,-6 8-7-16,0 0-4 0,0 0-6 0,0 0 3 15,0 0-11-15,0 0-6 0,0 0-1 0,0 0 0 0,0 0-1 16,0 0-5-16,0 0-4 0,0 0-3 0,0 0 5 16,-12 39-4-16,12-29 4 0,-3 0 0 0,-1 5 2 15,3 1 2-15,-1 2-2 0,-1-1 2 0,3 5-1 16,0 1 3-16,3-1 2 0,-1-4 3 0,0 4 0 15,1-3 2-15,-1-1-1 0,-1 4 3 0,2-7-4 16,0 3 2-16,0 0 0 0,0-3-2 0,-1 1 0 16,2-1 0-16,-4-1 3 0,2-4-6 0,-2 1-5 15,3-1 2-15,-3-10-1 0,1 18 1 0,-1-18-2 16,2 14 1-16,-2-14-6 0,1 9 3 0,-1-9-1 16,3 12-1-16,-3-12 0 0,2 11-4 0,-2-11 4 15,0 0-4-15,0 0 5 0,1 12-6 0,-1-12-15 16,0 0-14-16,0 0-22 0,0 0-23 0,0 0-24 15,0 0-40-15,0 0-47 0,0 0-68 0,0 0-203 16,0 0-487-16,0 0 216 0</inkml:trace>
  <inkml:trace contextRef="#ctx0" brushRef="#br0" timeOffset="195219.6941">20719 8317 50 0,'0'0'168'16,"0"0"-7"-16,0 0-11 0,0 0-4 0,0 0-6 15,0 0-9-15,0 0-10 0,0 0-8 0,0 0-7 16,0 0-9-16,0 0-8 0,0 0-9 0,0 0-8 16,0 0-4-16,0 0-6 0,0 0-8 0,38 6 0 15,-31-3 0-15,1 6-2 0,2-3-2 0,-1 1 0 16,4 4-3-16,-1 2 5 0,0 0-5 0,-3-1 1 15,3 1 4-15,4 6-1 0,1 3-5 0,-4-3 1 16,1 2 0-16,-5 0 2 0,3 0-5 0,-3 4-3 16,-1-2-4-16,-3 1 4 0,4 4-2 0,-6-4-2 15,-3 2-2-15,0-5-2 0,0 2-1 0,-2 0-6 16,-4 0 4-16,0-3-4 0,-1 2-3 0,0-4 0 16,-5-4-1-16,0 8-1 0,-2-2-4 0,-1 2 1 15,2-2 0-15,0-1-2 0,-1 0 0 0,1 2-3 16,1-7-9-16,-2 7-17 0,5-7-21 0,-1-1-24 15,1 0-26-15,5 0-33 0,1-2-32 0,3-1-34 16,0-10-239-16,4 20-456 0,5-12 202 0</inkml:trace>
  <inkml:trace contextRef="#ctx0" brushRef="#br0" timeOffset="198751.9205">21135 8268 18 0,'0'0'126'0,"0"0"-5"0,0 0-8 0,0 0-6 16,0 0-11-16,0 0-3 0,0 0-6 0,0 0-7 15,0 0-1-15,0 0-2 0,0 0-7 0,0 0-5 16,0 0 2-16,0 0-10 0,0 0-1 0,0 0-3 16,0 0 0-16,0 0-12 0,0 0 2 0,0 0-8 15,0 0-4-15,36-5-3 0,-36 5 0 0,0 0-5 16,12-1-3-16,-12 1 0 0,14 0-1 0,-14 0-2 15,16 0 0-15,-16 0 0 0,15 1-1 0,-15-1-2 16,16 4 3-16,-5-3-3 0,-2 1 4 0,-9-2 0 16,19 1-1-16,-9 3 2 0,-1-1-4 0,-9-3-1 15,14 3 4-15,-14-3-9 0,12 3 3 0,-12-3-5 16,9 5 7-16,-9-5-6 0,0 0 2 0,6 10-3 0,-6-10 7 16,4 6-3-16,-4-6 1 0,2 11-2 0,-2-11 4 15,0 0-3-15,-2 14 1 0,2-14 3 0,-7 13-1 16,7-13 0-16,-6 12 0 0,6-12-2 15,-8 17 2-15,5-11 0 0,-3 1 0 0,6-7 0 0,-4 12 3 16,4-12-3-16,-6 11 2 0,0-3-4 0,6-8 4 16,-6 12-3-16,2-6 0 0,4-6-2 15,-8 13 3-15,2-5-1 0,3-1-2 0,3-7-1 0,-7 12 1 16,7-12-2-16,-3 13 3 0,0-4-1 0,3-9 0 16,-5 9 0-16,5-9 4 0,0 13-2 0,0-13 3 15,0 0-2-15,8 15 4 0,-4-8-1 0,-4-7 3 16,12 10 4-16,-6-7-2 0,3 2 2 0,-2-3 0 15,-7-2 0-15,18 7 0 0,-4-1 1 0,-5-2-2 16,3 0 3-16,-3-1-2 0,1 1 0 0,-1-2 2 16,3 0-4-16,-12-2 1 0,19 3-4 0,-11-1 3 15,-8-2 1-15,13 4 0 0,-13-4-1 0,11 4-1 16,-11-4 1-16,0 0-3 0,10 1 1 0,-10-1-3 16,0 0-6-16,0 0 3 0,0 0 0 0,0 0-5 0,12 2 1 15,-12-2-4-15,0 0-1 0,0 0 0 0,0 0 1 16,0 0 4-16,0 0-5 0,0 0-1 15,0 0 0-15,0 0 1 0,0 0-1 0,0 0 1 0,-16 22-2 16,16-22-1-16,-11 3 3 0,11-3-2 0,-13 8 2 16,7-3-2-16,6-5 3 0,-15 6-2 0,7 0 2 15,-2-1-5-15,4 0 2 0,-3 0-3 16,9-5 4-16,-13 6-4 0,7 1 2 0,-2 0-3 0,1-3 1 16,7-4 3-16,-12 11-1 0,6-5-1 0,6-6 0 15,-8 11 2-15,8-11-1 0,-6 11 0 0,6-11-2 16,-4 14-1-16,4-14 0 0,-3 12 6 0,3-12-5 15,0 15 0-15,0-15 0 0,1 16 0 0,4-8 1 16,-5-8 4-16,6 17 2 0,-2-6-3 0,-1-1-1 16,9 4 3-16,-3-2-1 0,0 3 0 0,2-2 1 15,-2 1 0-15,2-2 3 0,1 2-3 0,-3 1 3 16,2-1-2-16,-4-1-13 0,2 2-2 0,-1-1 4 16,-2-1-1-16,-2 1 3 0,2 2 2 0,0-1-5 15,-4-1 3-15,-2-1-2 0,1 1 3 0,-1-5 4 16,0 6-3-16,-1-2-2 0,-4 0 4 0,2 0 1 15,-3-1-2-15,0 2 3 0,0 1-2 0,-1-3 3 16,-2 3 2-16,0-1-2 0,0 0-6 0,1 3-17 16,1-3-28-16,-2 0-30 0,0 1-38 0,2 2-46 15,1-3-37-15,-3 7-259 0,4-8-494 0,-1 0 219 16</inkml:trace>
  <inkml:trace contextRef="#ctx0" brushRef="#br0" timeOffset="210066.8733">22020 8497 104 0,'0'0'146'0,"0"0"-11"0,0 0-1 15,0 0-12-15,0 0-9 0,0 0-7 0,0 0-5 16,0 0-5-16,0 0-7 0,-2-12-4 0,2 12-2 16,0 0-7-16,0 0-6 0,0 0-5 0,0 0-2 15,0 0-6-15,0 0-5 0,0 0-9 0,0 0-5 16,0 0 1-16,0 0-4 0,20-4-8 0,-20 4-2 0,0 0 0 15,25 3-1-15,-25-3-2 0,19 1-2 16,-8-1-4-16,5 1 0 0,-1-2 2 0,3 2 0 16,-2-1-1-16,5 0-3 0,-1 1 0 0,7 3 4 0,-2-4-5 15,2 3-1-15,-8-3 5 0,2 3-6 0,4-3-1 16,1 1 2-16,-7-1 0 0,1 3-1 0,-1-2 0 16,-1-1 2-16,0 0-3 0,0 0 2 0,-3 2-2 15,-4-4 0-15,-11 2 0 0,21 2 1 0,-12-4 1 16,-9 2-1-16,17-1 1 0,-17 1-5 0,13 0 1 15,-13 0 1-15,0 0-1 0,11-3-2 0,-11 3-1 16,0 0 3-16,0 0-5 0,0 0 1 0,16-1-1 16,-16 1 0-16,0 0 0 0,0 0 1 0,0 0-1 15,0 0 0-15,0 0-1 0,0 0 3 0,0 0-3 16,0 0-2-16,0 0 2 0,0 0 0 0,0 0-8 16,0 0-5-16,0 0-9 0,12-1-13 0,-12 1-11 15,0 0-16-15,0 0-13 0,0 0-18 0,0 0-23 16,0 0-37-16,0 0-155 0,0 0-331 0,0 0 147 15</inkml:trace>
  <inkml:trace contextRef="#ctx0" brushRef="#br0" timeOffset="210657.7324">22179 8630 81 0,'0'0'145'0,"0"0"-6"0,0 0-8 15,0 0-15-15,32-4-2 0,-32 4-7 0,15-2-13 16,-15 2-7-16,18-1 2 0,-7 2-11 0,-11-1 4 16,23 0-8-16,-7 2-2 0,1-4-3 0,1 2-3 15,-4 0-3-15,4 2-7 0,3-2-1 0,-4 0-2 16,2 0-3-16,0 0 0 0,1 5-2 0,-2-4 1 16,1-1-1-16,-3 0-2 0,2 0-5 0,0-1 1 15,-3 2 1-15,0-1-4 0,-4 0-3 0,-1 1 1 16,6-2 0-16,-5 2-1 0,-11-1 9 0,22 0-12 15,-22 0-4-15,21-2-4 0,-12 2 1 0,-9 0-1 16,21 1-3-16,-9-2 1 0,-12 1-3 0,19 0-1 16,-11-5-1-16,-8 5 1 0,18 0-4 0,-18 0-2 0,14-2 0 15,-14 2 0-15,17-3 0 0,-17 3-2 16,15-1-1-16,-15 1 1 0,12-4-3 0,-12 4 1 16,10-3 0-16,-10 3-1 0,0 0-3 0,11-4-2 0,-11 4-5 15,0 0-10-15,0 0-17 0,7-7-21 0,-7 7-24 16,0 0-24-16,0 0-26 0,0 0-33 0,0 0-58 15,0 0-129-15,0 0-370 0,0 0 163 0</inkml:trace>
  <inkml:trace contextRef="#ctx0" brushRef="#br0" timeOffset="211037.443">23144 8267 108 0,'0'0'165'0,"0"0"-8"0,14 3-13 0,-14-3-15 16,3 9-6-16,-3-9-1 0,4 10-6 15,-4-10-1-15,2 13-2 0,-2-2-7 0,0-11-3 16,0 17-5-16,0-6-3 0,0-11-2 0,-2 20-3 16,2-7-7-16,0-2-1 0,-1 0-8 0,1-11 0 0,0 20-3 15,0-9-8-15,0-11-5 0,0 20-5 0,-3-11-2 16,3-9-4-16,3 18-4 0,-2-11-1 15,-1-7-4-15,2 16 0 0,-2-16-3 0,6 14-3 0,-2-7 0 16,2 2-4-16,-6-9-7 0,11 13 5 0,-6-7-1 16,6 1-3-16,-7-2-2 0,5 1-1 0,-1 0-6 15,-8-6-14-15,12 8-19 0,-8-2-25 16,-4-6-28-16,11 8-35 0,-11-8-12 0,6 7-22 0,-6-7-41 16,0 0-197-16,0 0-411 0,0 0 183 0</inkml:trace>
  <inkml:trace contextRef="#ctx0" brushRef="#br0" timeOffset="211562.5103">23537 8392 136 0,'0'0'177'0,"0"0"-12"0,0 0-21 0,0 0-12 15,0 0-4-15,0 0-11 0,8 15-2 0,-5-8-10 16,-3-7-5-16,2 14-9 0,-2-14 4 0,6 12-1 16,-5-5-1-16,5 1-5 0,-4 0-1 0,4 0-4 15,-6-8 4-15,13 16-5 0,-5-9-1 0,-1 0-3 16,8 0-6-16,-4 0-3 0,0-4-3 0,4 1-6 16,3 3-6-16,0-3-4 0,-1-1-5 0,0 0-2 15,0-2-8-15,1 2-3 0,0-3 2 0,-2 0-5 16,0-1-6-16,1-1 1 0,1 1-2 0,-2 2-4 15,1-5 7-15,-3 1-9 0,0-3 3 0,-2 1-5 16,-2-2-1-16,7 0-1 0,-8 1-4 0,3-5 4 16,-5 5-5-16,3-3 0 0,-2 2 2 0,-1-3-3 15,-1 3 2-15,2-5-4 0,-4 3 1 0,1 1 0 16,-1-1 1-16,-4 9-3 0,0-16 0 0,2 7-1 16,-2 9-2-16,-2-17 0 0,2 17 4 0,-7-16-4 0,2 8 0 15,5 8 0-15,-7-14-2 0,-1 5 1 0,2 1-2 16,-1 1-2-16,-3 2 10 0,10 5-5 0,-17-10-1 15,7 8 4-15,-1-7-5 0,-1 6 1 0,0 0 1 16,-1-1-4-16,-2 1 6 0,3 2-7 0,12 1 6 16,-27 0-4-16,18 0 3 0,-7 0-1 15,16 0 0-15,-22 1-2 0,5 3 1 0,7-1 0 0,-1 0 6 16,1 2-6-16,-5 1 0 0,1-3-7 0,1 3-12 16,3 2-10-16,-4-4-20 0,7 3-20 0,-5 3-19 15,4-5-23-15,-1 1-33 0,9-6-21 0,-4 10-67 16,4-10-130-16,-3 10-395 0,3-10 175 0</inkml:trace>
  <inkml:trace contextRef="#ctx0" brushRef="#br0" timeOffset="211839.0706">24399 8529 175 0,'0'0'205'0,"0"0"-19"0,0 0-19 0,1 13-8 0,-1-13-11 16,0 0-8-16,-6 22-4 0,3-15-12 16,3-7-7-16,-7 24-13 0,1-13-6 0,0 4-10 15,-5 1-9-15,2-1-3 0,-1 1-10 0,-7 2-5 16,0 3-1-16,-3-1-8 0,1 2-13 0,-2-4-32 0,-1 2-41 15,-2 0-51-15,1-3-64 0,2-2-188 16,-2 3-365-16,3-4 163 0</inkml:trace>
  <inkml:trace contextRef="#ctx0" brushRef="#br0" timeOffset="213700.8999">25393 8058 46 0,'0'0'148'0,"11"-8"-7"0,-11 8-14 0,0 0-1 16,9-3-8-16,-9 3 0 0,0 0-9 0,0 0-6 16,7-6-4-16,-7 6-1 0,0 0-5 0,0 0-12 0,0 0 2 15,0 0-7-15,0 0-7 0,3-11-7 16,-3 11-7-16,0 0-11 0,0 0 1 0,0 0-5 15,0 0-4-15,0 0-5 0,0 0-6 0,-31 0 5 0,31 0-5 16,-23 4-1-16,13-8-6 0,-6 4 4 0,16 0-5 16,-27 4-1-16,13-1-6 0,2-1 3 0,-3-1-5 15,4 0 5-15,2 3-4 0,-5-2 1 16,14-2-2-16,-19 1-1 0,10 3 1 0,9-4-3 0,-17 3-2 16,17-3 2-16,-14 4 0 0,14-4-4 0,-11 4 1 15,11-4 1-15,-7 5-3 0,7-5 0 0,0 0 1 16,0 0 1-16,-8 8-2 0,8-8 1 0,0 0 0 15,0 0 4-15,0 0-1 0,0 0-2 0,0 0 1 16,14 20-2-16,-14-20 1 0,12 5-3 0,-7-3 5 16,-5-2-4-16,14 6 2 0,-2-1 0 0,-3 1 1 15,4-2-1-15,-4 0-2 0,5 1 1 0,2 0 0 16,-4 2 0-16,1-3-1 0,1 3 0 0,2-4 3 16,-4 4-1-16,2-4-6 0,-4 3 7 0,2 1-3 15,-2-3 0-15,2 0 0 0,2 3-2 0,-4-4 1 16,-1 3-3-16,2-1 2 0,-6-3 0 0,3 5 3 15,-8-7-6-15,13 8 6 0,-7-5-5 0,-6-3 4 16,11 9 5-16,-11-9-5 0,6 10-3 0,-6-10-2 16,9 10-1-16,-9-10 9 0,6 8-2 0,-3-1-2 15,-3-7-2-15,7 13 4 0,-7-13 0 0,3 13-3 16,-3-13-1-16,0 11 3 0,0-11 0 0,2 11-1 16,-2-11 0-16,0 0 2 0,-2 14-1 0,2-14-1 15,-6 10 3-15,6-10 1 0,-7 7 1 0,7-7 4 16,-14 7 3-16,4-3-3 0,10-4 7 0,-18 2-5 0,7-1 4 15,-3-1-2-15,-3 0 0 0,1 0-2 0,1 0-3 16,-5-1 2-16,3 0 2 0,-1 0-1 16,1 1-1-16,-1-4-1 0,-1 2 0 0,3-1-1 0,4 2-2 15,-5-3 0-15,1 3 2 0,4 1-3 0,12 0-2 16,-21-6 2-16,12 6 2 0,9 0-1 0,-13-3 1 16,13 3-1-16,0 0-7 0,-17-4-1 15,17 4-11-15,0 0-14 0,0 0-12 0,-9-2-7 0,9 2-12 16,0 0-15-16,0 0-32 0,0 0-37 0,0 0-184 15,0 0-352-15,0 0 156 0</inkml:trace>
  <inkml:trace contextRef="#ctx0" brushRef="#br0" timeOffset="214261">25951 7977 27 0,'0'0'158'0,"-13"-5"-16"0,13 5-9 15,0 0-13-15,0 0-5 0,-26 9-10 0,20-7-5 16,-6 3 1-16,3 2-7 0,-2 1-4 0,0 2-4 16,-1 0-6-16,2 3-4 0,1-1-6 0,3 1 4 15,-2 2-4-15,2 1 0 0,0 1-3 0,3-1-1 16,3 2 0-16,0-3 1 0,2 2-4 0,5 6 3 16,-4-8-3-16,2 3-3 0,2-3 0 0,4-1 0 15,-4-3-5-15,2 2 1 0,0-2-2 0,-1 0-3 16,-1 2-7-16,0-7-1 0,2 4-6 0,0-4-1 0,0 1-4 15,-3 0-2-15,5-1-5 0,-2 0 2 0,1-1-7 16,-4 1 0-16,5 1-11 0,-3-2-24 16,3 1-23-16,-5-4-25 0,-6-2-32 0,16 7-37 15,-10-5-28-15,8-1-238 0,-14-1-431 0,19-1 191 0</inkml:trace>
  <inkml:trace contextRef="#ctx0" brushRef="#br0" timeOffset="214600.3718">26390 8014 146 0,'0'0'200'16,"0"0"-14"-16,0 0-20 0,0 0-20 0,0 0-15 15,0 0-7-15,0 0-16 0,0 0-11 0,0 0-6 16,0 0-8-16,0 0-6 0,0 0-2 0,0 0-2 16,3 34-8-16,-3-34-4 0,-8 17-1 0,7-6-4 15,-1-4 0-15,2-7-5 0,-6 19 3 0,0-8-4 16,5-3-5-16,-4 3-2 0,5-11 0 0,-4 17-5 15,4-10-2-15,0-7-3 0,-3 19-1 0,0-14-3 16,3-5-1-16,0 0 0 0,-3 18-2 0,3-18 4 16,0 0-5-16,6 13 1 0,-6-13 4 0,0 9-1 15,0-9 2-15,10 9-3 0,-10-9 1 0,15 8-10 16,-7-5 8-16,0 3-7 0,6-5 4 0,1 5-2 16,0-2-8-16,0-3 0 0,-2 1 0 0,6 1 1 15,-2-3 1-15,-1 1 3 0,4-1-6 0,-7 0-4 16,2 0-12-16,1-1-10 0,1 0-13 0,-4-3-18 0,1 4-25 15,-2-3-16-15,1 1-29 0,-4-1-27 16,1-3-33-16,-1 1-33 0,-9 5-146 0,11-10-382 16,-5 5 169-16</inkml:trace>
  <inkml:trace contextRef="#ctx0" brushRef="#br0" timeOffset="214928.6291">26625 8109 154 0,'0'0'199'0,"0"0"-13"0,0 0-18 15,0 0-15-15,0 0-19 0,0 0-11 0,0 0-13 16,0 0-7-16,0 0-9 0,0 0-2 0,0 0-9 16,0 0-2-16,-9 24 1 0,9-24-7 0,-6 16 5 15,6-7-5-15,0-9-1 0,-1 18-4 0,-1-4 1 16,2 1-3-16,2-2-3 0,-2 4-4 0,1-2 1 15,2-2-1-15,0 3-9 0,0-2-7 0,0-1 1 16,0 1-8-16,-1 1-2 0,-1-2-1 0,1 0-1 16,1-2-8-16,0-1 3 0,-3-10-6 0,3 16 2 15,0-7-3-15,0 0-1 0,-3-9-5 0,1 15 2 16,-1-15-10-16,2 14-10 0,-2-14-14 0,0 11-21 16,0-11-22-16,1 13-18 0,-1-13-16 0,0 0-20 15,6 7-19-15,-6-7-34 0,0 0-219 0,0 0-415 16,19-6 184-16</inkml:trace>
  <inkml:trace contextRef="#ctx0" brushRef="#br0" timeOffset="215294.1451">27070 7957 30 0,'6'9'156'0,"-2"-3"-10"16,5 5-12-16,-3 1-6 0,1 2-7 0,2 0-3 16,-3 0-8-16,2-1-3 0,-2 5-1 0,4-1-8 15,-4 0-2-15,0 5-4 0,-1-6 1 0,1 6-8 16,-3-4-3-16,1 0-5 0,-2-3-3 0,-4 3-8 15,1-3-1-15,-2 1-6 0,0 0-3 0,0-1-3 16,-3-2-4-16,1 0-4 0,-4 3-3 0,-1-7-5 16,-2 3 0-16,1-1-7 0,1 1 0 0,-2-2-3 15,-1-2-1-15,1 2-4 0,4-1-5 0,-1-2-10 16,-1-2-16-16,4 1-18 0,-2 0-28 0,8-6-22 16,-15 7-27-16,15-7-21 0,-4 5-23 15,4-5-182-15,0 0-357 0,0 0 158 0</inkml:trace>
  <inkml:trace contextRef="#ctx0" brushRef="#br0" timeOffset="215661.8612">27565 8216 185 0,'0'0'199'16,"16"0"-12"-16,-16 0-10 0,17 0-13 0,-17 0-12 15,19 0-6-15,-19 0-9 0,19 2-9 0,-11-2-9 0,-8 0-7 16,19 0-4-16,-7 0-6 0,2 2-5 16,-14-2-9-16,22-2-2 0,-12 2-9 0,7 0-4 15,-2-2-7-15,-2 2-6 0,3 2-2 0,-2-5-6 16,-14 3-7-16,22 0 1 0,-11 1-4 0,1-1-6 0,-12 0 0 15,22 0-8-15,-15 0 1 0,-7 0-4 0,20-1-3 16,-20 1-2-16,13-2-3 0,-13 2-1 16,12 2-2-16,-12-2 1 0,0 0-4 0,14 1-5 15,-14-1-3-15,0 0-17 0,0 0-13 0,6 8-8 0,-6-8-19 16,0 0-15-16,0 0-32 0,0 0-21 0,0 0-11 16,-32 8-34-16,32-8-210 0,-21-1-409 0,9 1 180 15</inkml:trace>
  <inkml:trace contextRef="#ctx0" brushRef="#br0" timeOffset="215976.0451">27578 8334 132 0,'0'0'203'15,"14"2"-15"-15,-14-2-9 0,19 5-15 0,-9-5-8 16,2 0-6-16,2 2-6 0,2-1-10 0,-2 2-8 16,4-3-9-16,-2 1 1 0,-3 2-15 0,7-3 0 15,-7 3-7-15,4-3-3 0,-3 0-7 0,0 1-7 16,-14-1-3-16,19-4-5 0,-8 4-6 0,-11 0-5 16,16 0-6-16,-16 0-6 0,15 0-3 0,-15 0-5 15,10-1-4-15,-10 1-2 0,0 0-8 0,0 0 2 16,14-2-5-16,-14 2-8 0,0 0-17 0,0 0-21 15,0 0-26-15,0 0-26 0,0 0-26 0,0 0-25 16,0 0-32-16,0 0-48 0,0 0-170 0,0 0-406 16,0 0 179-16</inkml:trace>
  <inkml:trace contextRef="#ctx0" brushRef="#br0" timeOffset="216536.5984">28203 8152 38 0,'0'0'206'16,"11"-14"-6"-16,-9 7-10 0,3-4-18 0,1-2-11 0,0 2-9 15,1-3-13-15,-1 3-16 0,-3-2-4 0,3-1-12 16,-1-1-12-16,-2 5-3 0,3-4-8 0,-3 6-8 15,0-1-7-15,-3 9-7 0,4-17-3 0,-4 9-8 16,0 8-6-16,3-10-5 0,-3 10-1 0,0 0-5 16,6-12-8-16,-6 12-2 0,0 0-6 0,0 0-2 15,0 0-1-15,0 0 0 0,0 0-5 0,0 0-6 16,0 0 6-16,0 0-2 0,0 0-2 0,0 0 0 16,0 0 1-16,0 0-3 0,-19 23 0 0,19-23 3 15,-3 17 4-15,-3-10 3 0,6 3 1 0,0-10 1 16,-5 23 3-16,5-7 4 0,0-3 3 0,0 5-2 15,-3-1 7-15,3 0-5 0,3 1 7 0,-3 5-2 16,0 0 2-16,0-5-2 0,5 2 2 0,-5 0-2 16,3-4-2-16,-3 2 0 0,3-2-4 0,-3 2 5 15,3-5-6-15,-3 2-2 0,3 1 0 0,0-1 1 16,-3 0 7-16,4-2-10 0,-4 4 2 0,0-8-3 16,3 2 0-16,-3 1-2 0,0-12 2 0,0 17-1 15,3-10 2-15,-3-7-5 0,3 14 0 0,-3-14 1 0,0 10-2 16,0-10 3-16,6 11-7 0,-6-11 2 15,2 10 0-15,-2-10 2 0,6 11 7 0,-6-11-11 16,5 7 0-16,-5-7 2 0,6 7-3 0,-6-7 2 16,5 6 1-16,-5-6-2 0,3 11-5 0,-3-11 4 0,9 7 1 15,-9-7-8-15,0 0-7 0,4 5-17 16,-4-5-23-16,0 0-24 0,0 0-35 0,0 0-40 16,0 0-53-16,0 0-60 0,0 0-197 0,0 0-492 0,0 0 219 15</inkml:trace>
  <inkml:trace contextRef="#ctx0" brushRef="#br0" timeOffset="170854.5999">3416 8938 146 0,'0'0'143'0,"-7"-7"-15"0,7 7-9 0,0 0-8 16,0 0 0-16,-8-7-3 0,8 7-3 0,0 0-9 15,0 0-4-15,-10-5 1 0,10 5-7 0,0 0-3 0,0 0-4 16,-9-6-4-16,9 6-5 0,0 0-1 16,0 0-4-16,-18 0-3 0,18 0-1 0,0 0-3 15,-15 7-2-15,15-7-1 0,-10 4-3 0,10-4-2 0,-11 6-7 16,11-6-1-16,-10 11 5 0,10-11-4 0,-9 3 0 16,9-3-3-16,-8 10-2 0,8-10-5 0,0 0-3 15,-6 7 0-15,6-7-4 0,0 0 1 16,-7 7-4-16,7-7 1 0,0 0 2 0,0 0 1 0,0 0 0 15,0 0 4-15,0 0 4 0,0 0 0 0,0 0 1 16,0 0-1-16,0 0-2 0,0 0 2 0,0 0-7 16,0 0 3-16,0 0-6 0,31-13 4 15,-31 13-3-15,9-7-2 0,-9 7 1 0,8-7 3 0,-8 7-3 16,7-10-5-16,-7 10 3 0,5-8-1 0,-5 8-1 16,0 0-1-16,3-11-3 0,-3 11-2 0,0 0-1 15,0 0-1-15,0 0-3 0,0 0 2 0,0 0-5 16,0 0-1-16,-15-8-3 0,15 8 4 0,0 0-8 15,0 0-14-15,0 0-27 0,-27 15-21 0,21-7-36 16,0 0-43-16,6-8-63 0,-7 15-64 0,2-6-165 16,4 0-468-16,1-9 208 0</inkml:trace>
  <inkml:trace contextRef="#ctx0" brushRef="#br0" timeOffset="141472.8302">2918 6065 42 0,'0'0'147'0,"0"0"-10"0,0 0-5 16,0 0-8-16,0 0-11 0,0 0 1 15,0 0-5-15,0 0-8 0,0 0 2 0,0 0-8 0,0 0-3 16,0 0-5-16,0 0 0 0,0 0-6 0,0 0-1 16,0 0-4-16,0 0 1 0,0 0-4 0,0 0 0 15,0 0-6-15,0 0-4 0,0 0-5 0,0 0-4 16,0 0-8-16,0 0-6 0,0 0-4 0,0 0-2 15,0 0-3-15,0 0 4 0,0 0-4 0,0 0 0 16,0 0 3-16,0 0-1 0,0 0 3 0,20 28 2 16,-19-21 0-16,4 0 2 0,-5-7 1 0,2 17 7 15,0-9-2-15,1 5-1 0,-3-4-5 0,3-1-1 16,0 6-1-16,-2-3-6 0,1 0 0 0,1 0-4 16,-2 2 0-16,1-6-2 0,-2-7-1 0,4 19-2 15,-1-9-1-15,0-2 2 0,-3-8-6 0,3 16 1 16,-1-9 1-16,-2-7-5 0,4 13 1 0,-2-3 2 15,-2-10-3-15,3 11 0 0,-3-11 1 0,1 11-2 16,-1-11-1-16,2 10-5 0,-2-10 1 0,1 8-3 16,-1-8 2-16,0 0 0 0,5 10 6 0,-5-10-7 0,4 8 3 15,-4-8-4-15,0 0 0 0,0 0-1 16,0 0 3-16,2 9-2 0,-2-9 2 0,0 0-1 0,0 0-5 16,0 0 2-16,0 0 0 0,0 0 0 0,0 0 4 15,0 0 2-15,0 0 7 0,0 0 4 0,0 0 4 16,0 0 0-16,0 0 1 0,0 0-2 0,0 0-1 15,0 0-3-15,0 0-2 0,0 0-3 0,0 0-1 16,0 0 1-16,0 0-3 0,1-35 0 0,1 28 1 16,-2 7-3-16,3-17-6 0,3 7 8 0,-3-3-5 15,3 1-3-15,-2-2 2 0,2 1-4 0,1-2 1 16,1 5-3-16,-1-6 0 0,1 4 4 0,2-2-5 16,-2-1 2-16,-1 1-1 0,1 1 1 0,-2 2-2 15,0-2 4-15,0 1 2 0,-4 6-17 0,3-3 0 0,-5 9-2 16,9-15 2-16,-6 10 6 0,-3 5-1 15,4-11-2-15,-4 11 6 0,6-9-4 0,-6 9-1 16,0 0 4-16,6-10-2 0,-6 10 2 0,0 0-5 16,5-7 5-16,-5 7 2 0,0 0-5 0,0 0 4 0,0 0 0 15,0 0-4-15,9-6 4 0,-9 6 0 16,12-3 0-16,-12 3-2 0,18-2 2 0,-8-1 3 16,-10 3 5-16,25-2-7 0,-7 2 5 0,-1 0-6 0,2 0 3 15,8 0 0-15,-2 0 0 0,2-1 2 0,-2 0 2 16,4 2 1-16,-2-2 0 0,-2 1 7 0,2-4-2 15,-2 4-2-15,-5-2 3 0,-4 2-1 0,3-1 2 16,-2 1-3-16,-8-3 7 0,4 3 4 0,-13 0-2 16,15 0-1-16,-15 0 1 0,16-1 2 0,-16 1 0 15,0 0 1-15,14 0-6 0,-14 0 2 0,0 0 7 16,0 0-15-16,9-2-1 0,-9 2-1 0,0 0 0 16,0 0 17-16,0 0-18 0,0 0-4 0,0 0-2 15,0 0-5-15,0 0-6 0,0 0-12 0,0 0-14 16,0 0-10-16,0 0-10 0,-42 6-15 0,42-6-22 15,-10 3-30-15,10-3-17 0,-8 5-30 0,8-5-26 16,0 0-44-16,0 0-239 0,0 0-519 0,0 0 230 16</inkml:trace>
  <inkml:trace contextRef="#ctx0" brushRef="#br0" timeOffset="141860.8928">4119 5940 8 0,'0'0'205'0,"7"-7"-16"0,-7 7-14 0,0 0-12 16,0 0-13-16,0 0-4 0,0 0-1 0,0 0-4 15,0 0-6-15,-28 24-5 0,14-13-3 0,1-2-6 0,0 6 0 16,-5 3-8-16,-6-4-9 0,6 3 3 0,-1 0-14 16,-1 1-2-16,4 3-7 0,1-2-6 15,3 0-3-15,1 1-7 0,2-2-2 0,2 0-2 0,0 2-10 16,1 2-2-16,0-8-3 0,6 3-2 0,-2 0 0 16,2-1-5-16,0-1-5 0,0-3 2 0,2 3-3 15,4-2-5-15,0 0-1 0,-2-1-3 0,2 1-4 16,-3-3-1-16,3 0 6 0,1 0-8 0,-1 1-5 15,0 0-16-15,0-4-23 0,-6-7-28 0,8 9-30 16,-2-4-34-16,-6-5-38 0,15 10-50 0,-5-10-64 16,-10 0-166-16,0 0-468 0,37-11 208 0</inkml:trace>
  <inkml:trace contextRef="#ctx0" brushRef="#br0" timeOffset="142580.4698">4429 6092 56 0,'0'0'195'0,"1"-13"-7"0,-1 13-16 0,0 0-4 0,3-12-11 15,-3 12-6-15,5-9-7 0,-5 9-10 0,0 0-12 16,6-8-3-16,-6 8-12 0,6-9-10 16,-6 9-7-16,0 0-5 0,10-5-10 0,-10 5-2 15,12-6-8-15,-12 6-2 0,17-3-3 0,-17 3-2 0,17 0-6 16,-6 0 0-16,-11 0-3 0,21 0-5 0,-9 0-3 16,0 3-6-16,-2-1-2 0,1 2-4 0,-3 1-2 15,3-5-1-15,-2 7-5 0,-3-1 0 0,1-2-1 16,-7-4-2-16,11 14-2 0,-8-10-1 0,1 3-1 15,-4-7 0-15,3 18-1 0,-3-18 3 0,-3 15-3 16,3-15 2-16,-7 16 1 0,1-6-2 0,-5-2-1 16,4 2 1-16,-5-1-2 0,4 0 0 0,-3-2 0 15,2 2-3-15,0-1-1 0,0-5-1 0,1 4 1 16,2-1 2-16,6-6-5 0,-10 8 2 0,10-8 0 16,-9 7-5-16,9-7 2 0,-8 6-2 0,8-6 1 15,0 0 0-15,-7 7 0 0,7-7 3 0,0 0-1 16,0 0 2-16,0 0-3 0,0 0 2 0,18 11-2 15,-18-11-2-15,13 0 1 0,-13 0 2 0,20 1 3 16,-10-2-5-16,2 2 0 0,-12-1-2 0,24-4-2 16,-17 7 2-16,-7-3 1 0,21 1-5 0,-12-1 1 15,-9 0 3-15,18 6-2 0,-18-6 1 0,12 0-3 16,-12 0 5-16,13 6-4 0,-5-3-1 0,-8-3 2 16,12 9-1-16,-12-9 1 0,7 8 2 0,-4-1-4 15,3-2 4-15,-6-5 0 0,6 13 1 0,-4-7-2 16,-2-6 2-16,3 16-2 0,-2-9 0 0,-1-7 3 15,0 0 0-15,-6 21-1 0,6-21 4 0,-6 13 0 16,3-3 0-16,-4-4 1 0,-2 1 2 0,4 0-2 16,-7 0 2-16,-1-2-4 0,1 2 1 0,-3 0 3 0,2-3-3 15,-4 1-1-15,1 2 0 0,0-6-1 16,1 4 1-16,0-1 1 0,1 1 0 0,-2-1-1 16,1-3-1-16,0-1-1 0,3 4 2 0,-1-2-3 0,1 2-7 15,12-4-10-15,-20 1-15 0,11 0-18 0,9-1-24 16,-19 0-25-16,19 0-39 0,-13-5-36 0,5-2-43 15,8 7-206-15,-13-14-457 0,8 8 202 16</inkml:trace>
  <inkml:trace contextRef="#ctx0" brushRef="#br0" timeOffset="143044.3147">4936 5843 67 0,'13'-1'155'0,"-13"1"-6"0,0 0-11 16,20 3-3-16,-20-3-11 0,15 6-5 0,-6-1-7 16,1 2-11-16,4-1-7 0,-1 5-5 0,-1 0 0 15,1 2-7-15,1-2 4 0,-2 2-5 0,1-1-2 16,1 8-7-16,-3-5 3 0,0 2-2 0,-2-3-1 16,0 3-5-16,-2 4-1 0,1-6-1 0,-2 4-6 15,0-1-4-15,-2-2 1 0,-2 0-1 0,-1 1-1 16,-1-2-2-16,0 1-1 0,-6-1-3 0,-1 3-1 0,-1-1 1 15,-4-3-2-15,2 3-6 0,-1-6 0 16,-4 2-4-16,2-2-2 0,-5 7-1 0,3-8-4 16,3 2-4-16,0-2-2 0,2 2 0 0,-2 0-4 15,0-2-2-15,3-3-3 0,2 0-5 0,-2 0-8 0,0-1-19 16,9-6-15-16,-12 12-21 0,9-6-25 16,3-6-29-16,-11 10-23 0,11-10-25 0,0 0-61 0,0 0-168 15,0 0-417-15,0 0 185 0</inkml:trace>
  <inkml:trace contextRef="#ctx0" brushRef="#br0" timeOffset="143440.7727">5477 6178 95 0,'0'0'216'0,"18"-2"-9"0,-9 0-8 16,-9 2-9-16,20 2-8 0,-10-2-11 0,6 0-10 0,1 0-9 16,1-2-3-16,3 2-10 0,0 2-4 0,-2-2-8 15,8 0-5-15,-3 0-10 0,-4 2-4 0,7-2-7 16,-7-2-9-16,-1 4-2 0,5-4-12 0,-5 2-3 15,-1 0-6-15,0 0-4 0,-3 0-5 0,-3 0-8 16,3-2-3-16,-3 4-5 0,-2 0-7 0,-10-2-1 16,20 0-6-16,-10 0-1 0,-10 0-4 0,15 0 9 15,-15 0-11-15,16 0-6 0,-16 0 6 0,11 2-12 16,-11-2 3-16,0 0-10 0,13 1-9 0,-13-1-14 16,0 0-11-16,8 5-6 0,-8-5-23 0,0 0-18 0,0 0-21 15,0 0-23-15,0 0-21 0,-29 16-31 0,22-14-25 16,-8 2-230-16,-1-3-463 0,-1 5 205 15</inkml:trace>
  <inkml:trace contextRef="#ctx0" brushRef="#br0" timeOffset="143743.0307">5486 6358 40 0,'0'0'211'0,"20"10"-1"16,-20-10-11-16,21 0-12 0,-7 0-2 0,6 0-10 0,5 0-7 16,-4-2-7-16,6 2-8 0,-2-1-4 0,5-1-14 15,-2 2-7-15,-1-2-6 0,2-1-9 0,0 3-6 16,0 0-11-16,-2 0-9 0,-8-3-5 0,0 2-10 16,1-1-10-16,-4 2-4 0,4 0-6 15,-10-4-3-15,1 8-5 0,-11-4-8 0,17 0 0 0,-8 0-5 16,-9 0-6-16,12 2-3 0,-12-2 1 0,11 4-12 15,-11-4-18-15,7 7-11 0,-7-7-22 16,0 0-19-16,3 7-24 0,-3-7-19 0,0 0-15 0,0 0-31 16,0 11-18-16,0-11-36 0,0 0-180 0,0 0-412 15,0 0 182-15</inkml:trace>
  <inkml:trace contextRef="#ctx0" brushRef="#br0" timeOffset="144475.0606">6687 6024 22 0,'0'0'183'0,"0"0"-14"0,-6-11-11 0,6 11-15 15,-12-7-5-15,12 7-20 0,-13-7-2 0,13 7-15 16,-17 0 3-16,7-4-7 0,10 4-1 0,-23 0-10 16,13-1-8-16,10 1-2 0,-25 1-4 0,10 3-7 0,4-1-6 15,1 1-6-15,-2 0-7 0,4 2 1 0,-7 1-10 16,4-3 0-16,2 1-7 0,-2 4 1 0,4-6-2 16,-1 4-6-16,2 0 1 0,6-7-4 0,-10 16-5 15,7-8-2-15,-3 0 5 0,6-8 0 0,1 17-1 16,-1-17 3-16,8 18 1 0,-4-8 1 15,2 2 2-15,3-3 4 0,-3 2 1 0,8 2 2 16,-5-2 3-16,1 0 7 0,3 2-6 0,-1-2 1 0,3-4-4 16,3 2 6-16,-4 2-3 0,-1-4 6 0,0 1-2 15,5-1-8-15,-4 3-4 0,2 0 0 0,-4-1-4 16,1 2 3-16,1-3-1 0,-1 1-3 0,-1 0-2 16,2-2 0-16,-5 6-6 0,1-8 2 0,-4 2-3 15,1-1-3-15,-1 1-1 0,0 1 0 0,-6-8-1 16,8 13 5-16,-5-6-2 0,-3-7-3 0,3 11-1 15,-3-11 3-15,0 0-3 0,-6 17 4 0,6-17-4 16,-14 8 0-16,4-6 0 0,1 4 3 0,-3-4-5 16,12-2-1-16,-24 3 1 0,8 1-1 0,1-4 0 15,-1 0 2-15,-1 2-2 0,4-4 0 0,-4 2 0 16,2-2 1-16,3-1-1 0,12 3 3 0,-20-6 2 16,9 2-4-16,2 1 1 0,9 3-3 0,-7-14 0 15,1 7-2-15,6 7 5 0,0-18-3 0,0 18-3 16,10-21 4-16,2 5-6 0,-1 4 4 0,5-7 1 15,5 0-3-15,3 2 0 0,1 0-2 0,-1 1 1 0,1 1-1 16,7-8 1-16,-9 10 1 0,0-4 6 16,1 6-6-16,-3-2-3 0,-3 5 5 0,-4-3-4 15,3 3 2-15,-7 1-2 0,4-1 4 0,-2 0-4 16,-3 5-2-16,-2-2 6 0,-7 5-11 0,12-7-12 0,-12 7-13 16,10-6-14-16,-10 6-6 0,0 0-21 0,0 0-10 15,0 0-19-15,0 0-31 0,0 0-24 16,0 0-27-16,0 0-219 0,0 0-437 0,0 0 193 0</inkml:trace>
  <inkml:trace contextRef="#ctx0" brushRef="#br0" timeOffset="144679.8394">7306 6465 189 0,'0'0'202'0,"-3"19"-12"0,-3-5-15 0,-2-1-13 16,-4-1-12-16,-4 4-16 0,-6 0-13 0,-1 0-11 16,-4-1-15-16,-5 5-9 0,0 0-36 0,0 2-45 15,5-8-44-15,1-3-45 0,-2 2-174 0,6-2-279 16,-2-3 123-16</inkml:trace>
  <inkml:trace contextRef="#ctx0" brushRef="#br0" timeOffset="146237.8086">8266 6048 19 0,'0'0'195'0,"-27"0"-6"0,12 2-11 16,-1-2-15-16,0 0-6 0,-1 1-8 0,-2 2-11 15,-3-2-6-15,2-1-11 0,1 1-4 0,-1 2-12 16,7-1-12-16,-3 2-6 0,-1-3-5 0,1 1-8 16,2 2-7-16,5 0-8 0,9-4-5 0,-19 3-6 15,10 0-4-15,9-3-6 0,-13 5-2 0,13-5-5 16,-11 9-4-16,11-9-5 0,-6 5 4 0,6-5-7 15,-3 9 0-15,3-9-2 0,0 0-2 0,3 18 2 16,-3-18-1-16,9 10-3 0,-1-3-4 0,4 0 2 16,-5-3 0-16,9 3-5 0,-1 1 1 0,2-1-1 0,2 0 2 15,0-1 0-15,2 5-3 0,-1-4-5 16,-1-1 5-16,6 1 1 0,-2 4 3 0,1-5-7 16,-2 1 4-16,3 1-2 0,-5 2 3 0,-4-6 2 15,4 2-2-15,-4 2 0 0,-3-1 0 0,5-1-6 0,-7 3 9 16,2-1-6-16,-1-4 1 0,-4 3-1 0,-2 0 4 15,0 0-3-15,1-2 6 0,-7-5-4 16,9 10 4-16,-9-10-2 0,3 11 5 0,-3-11 1 0,0 0 9 16,-6 15-4-16,-6-7 5 0,2-4 0 15,-7 2-1-15,1-2-1 0,-4-1 0 0,-2 3-6 0,0-5 1 16,-2 9-1-16,-5-10 2 0,10 5-8 0,-8-5 1 16,2 0 2-16,0 0-3 0,-1-4 0 0,7 4-1 15,1 0 0-15,-2 0-2 0,4-1 1 0,1 1-5 16,-1 0 1-16,5-1 4 0,11 1-5 15,-16-1-3-15,16 1-9 0,-15-3-7 0,15 3-8 0,0 0-23 16,-13-5-26-16,13 5-37 0,0 0-33 0,0 0-33 16,0 0-45-16,3-14-173 0,-3 14-425 0,19-13 188 15</inkml:trace>
  <inkml:trace contextRef="#ctx0" brushRef="#br0" timeOffset="146587.4288">8843 6058 48 0,'-10'3'200'0,"0"3"-6"0,-5 1-6 0,4 2-8 15,-5 4-8-15,-1-4-5 0,5 4-18 0,-1-2 0 16,0 5-8-16,-2-5-5 0,1 4-11 0,4-1-2 16,1 3-11-16,1-3-9 0,-1 3-2 0,6-3-8 15,-1 3-1-15,1 0-4 0,3-3-3 0,3 3-2 0,-1-3-8 16,0 1 3-16,4-1-12 0,0 1-3 16,2 1-3-16,1-2-6 0,1-5-4 0,2 7-5 0,-4-6-3 15,1 5-7-15,4-5-4 0,-3 0-3 0,-1-3-22 16,-3 0-23-16,2 0-28 0,1 0-43 0,-3 2-41 15,1-4-51-15,-7-5-56 0,14 4-209 16,-14-4-482-16,0 0 214 0</inkml:trace>
  <inkml:trace contextRef="#ctx0" brushRef="#br0" timeOffset="147308.9278">9212 6171 3 0,'0'0'256'0,"3"-9"-17"0,-3 9-16 16,0 0-12-16,4-12-26 0,-4 12-14 0,3-5-17 15,-3 5-12-15,12-10-15 0,-12 10-13 0,8-6-11 16,-8 6-12-16,16-5-7 0,-7 4-8 0,-9 1-8 16,19-2-6-16,-5 2-7 0,-14 0-4 0,22-1-2 15,-8 2-7-15,-1 1-6 0,-1-1-2 0,-12-1-1 16,22 1-4-16,-11 3-5 0,1-2 0 0,-5 2-5 15,4-1 0-15,-11-3-2 0,11 11-1 0,-3-8-3 16,-8-3 0-16,9 10 0 0,-6-3-2 0,-3-7 0 0,0 15 4 16,0-15-4-16,-6 13 6 0,0-6-3 0,-2 1 1 15,8-8-1-15,-22 10 1 0,12 1-2 16,-5-5-3-16,1 1 1 0,1 0 0 0,1-2-3 16,-1 1 0-16,-1 1-2 0,5-4 3 0,2 4-4 0,7-7-1 15,-12 7 2-15,12-7 4 0,-14 2-12 0,14-2 4 16,-6 7-1-16,6-7 2 0,0 0 0 15,0 0-1-15,0 0 2 0,-4 9 0 0,4-9-2 16,0 0-1-16,0 0 0 0,19 10 1 0,-8-6 0 0,-5-1 0 16,7-2 0-16,-2 1-1 0,1 2-1 0,1-2 3 15,-1 3-4-15,1-1 1 0,1 1-1 0,-1-3 3 16,2 4-1-16,-2 1 0 0,1-3-3 0,-4-1 2 16,-1 1-7-16,5 1 5 0,-2 1 0 0,-5-1 1 15,2 1-5-15,-3 0 8 0,-1 1-4 0,-5-7 0 16,13 12 4-16,-7-6-2 0,-6-6 1 0,3 10 1 15,-3-10 6-15,3 14 1 0,-3-14 1 0,0 0 2 16,-6 16 0-16,6-16 10 0,-14 12-10 0,6-5 2 16,-6-2 5-16,1 0-10 0,-4 1 1 0,5-2-3 15,-4 0 2-15,3 1 2 0,-4-2-3 0,1 3 0 16,2-2-2-16,-4-1-2 0,5-1-10 0,3 1-12 16,-2-1-22-16,1 1-15 0,11-3-23 0,-19 1-17 15,19-1-23-15,-17 6-31 0,17-6-52 0,0 0-211 16,0 0-445-16,-12-8 196 0</inkml:trace>
  <inkml:trace contextRef="#ctx0" brushRef="#br0" timeOffset="147710.4416">9811 6065 123 0,'6'7'183'0,"2"0"-4"0,-1 0-5 0,-1 3-5 0,3 1-9 15,2 2-8-15,-5-2-3 0,2 3-2 0,-3-4-10 16,1 4-5-16,3 2-9 0,-5-3-6 0,-1 1-7 16,3 1-1-16,-4-3-13 0,2 3-5 0,-2-3-7 15,-2 3-4-15,-2-1-8 0,2-14-4 16,-1 22-10-16,-2-13-3 0,1 4-2 0,-4-5-1 0,3 7-6 16,0-4-6-16,-4 2-6 0,1-2 3 0,-2 1-4 15,0-1-5-15,2-4-4 0,-8 4-9 0,8-4-23 16,-7 0-15-16,5 3-37 0,-4-3-31 0,6 0-30 15,-4-1-39-15,1-1-34 0,9-5-219 0,-10 7-446 16,10-7 198-16</inkml:trace>
  <inkml:trace contextRef="#ctx0" brushRef="#br0" timeOffset="148132.6287">10400 6275 98 0,'0'0'218'0,"14"-1"-11"0,-14 1-12 15,16 0-14-15,-16 0-4 0,21 0-7 0,-4 1-7 16,-6-2-4-16,6 1-10 0,5 0-4 0,-2 0-11 0,5 1-7 16,-1 2-5-16,1-7-8 0,-2 4-9 0,2-1-1 15,-1 1-9-15,1 0-2 0,2 0-7 0,-2-2-2 16,-5 2-7-16,-1-1 7 0,1-1-18 16,-4 0-4-16,0 0 0 0,4 2-8 0,-5 0-10 0,0-4-1 15,-15 4-1-15,20 0-6 0,-9 0-3 0,-11 0-3 16,13-1-5-16,-13 1-2 0,14-2-3 0,-14 2-2 15,0 0-4-15,0 0-6 0,15 2-10 0,-15-2-11 16,0 0-9-16,0 0-13 0,0 0-18 0,0 0-18 16,0 0-24-16,0 0-21 0,-26 15-29 0,26-15-26 15,-22 4-25-15,8-1-59 0,-5-2-161 0,6-2-450 16,-5 2 199-16</inkml:trace>
  <inkml:trace contextRef="#ctx0" brushRef="#br0" timeOffset="148504.5001">10491 6425 197 0,'0'0'202'0,"0"0"-7"0,30 0-7 15,-16 0-14-15,1 2-4 0,-1-2-15 0,4 0-5 16,2 1-5-16,4 2-6 0,4-3-7 0,-1 0-6 15,-2 1-5-15,3-1-5 0,-1 2-6 0,2-2-5 16,-2 0 4-16,1 0-18 0,-7 0-3 0,0 1-8 16,-2-1-5-16,2 3-6 0,-2-3-10 0,1-3-3 15,-4 0-8-15,0 3-6 0,1 0-2 0,-5 3-1 16,-12-3-9-16,21 0 0 0,-14 0-3 0,-7 0-7 0,14 0-9 16,-14 0-19-16,0 0-27 0,16-1-24 15,-16 1-32-15,0 0-35 0,0 0-42 0,0 0-69 16,6-9-200-16,-6 9-471 0,1-10 209 0</inkml:trace>
  <inkml:trace contextRef="#ctx0" brushRef="#br0" timeOffset="149029.5275">11350 6166 106 0,'6'-6'249'0,"3"1"-15"0,-9 5-13 0,12-10-18 16,-3 1-20-16,-1 4-11 0,4-3-11 0,-2 1-10 16,0-2-11-16,-1 3-15 0,2-3-5 0,-1-1-16 15,-1 0-8-15,-3-3-10 0,5 5-3 0,-5-2-6 16,1 4-7-16,1-2-5 0,-5 0-9 0,1-1-3 15,-4 9-5-15,13-11-5 0,-10 4-1 0,-3 7-5 16,9-7 0-16,-9 7-7 0,0 0-1 0,6-8-8 16,-6 8-1-16,0 0-4 0,0 0-4 0,5-7-2 15,-5 7 1-15,0 0-3 0,0 0 1 0,0 0 1 0,0 0-5 16,0 0-1-16,-5 32 1 0,5-32-4 16,-4 21 2-16,2-8-1 0,2-1 4 0,-3 5 1 15,3-1 7-15,3 0 11 0,-3 3-10 0,2-3 3 16,-2 7 2-16,1-5 0 0,2 3-3 0,0 0 4 0,2-7 4 15,1 11 1-15,-2-5 1 0,-1-2-1 0,0 0-2 16,3-2 0-16,-1 0 2 0,-2 0-2 16,0-2 9-16,0 4-4 0,3-5 0 0,0 2 2 15,-2-6 1-15,-1 3-4 0,-2-1 1 0,4-1 4 0,-1-1-2 16,-4-9-1-16,6 18-1 0,-1-13 5 0,-5-5-3 16,6 12-1-16,-6-12 2 0,6 9-4 0,-6-9 0 15,1 10 1-15,-1-10-10 0,6 6 7 0,-6-6-6 16,6 7 0-16,-6-7 5 0,0 0-15 0,6 10 0 15,-6-10 4-15,6 8-4 0,-6-8-4 0,0 0-22 16,6 8-19-16,-6-8-32 0,0 0-34 0,0 0-44 16,3 9-67-16,-3-9-70 0,0 0-281 0,0 0-607 15,0 0 268-15</inkml:trace>
  <inkml:trace contextRef="#ctx0" brushRef="#br0" timeOffset="121760.8766">13303 4940 45 0,'0'0'94'0,"0"0"-5"0,0 0-11 0,0 0-15 15,0 0 16-15,0 0-21 0,0 0-6 0,0 0 3 16,0 0-3-16,0 0-8 0,0 0 4 0,0 0-7 15,0 0 0-15,0 0 1 0,0 0-2 0,0 0-4 16,0 0 0-16,0 0-2 0,0 0-3 0,0 0 0 16,0 0 8-16,0 0-21 0,0 0 17 0,19-10-9 15,-19 10 4-15,0 0-4 0,0 0 0 0,0 0-4 16,0 0-13-16,15-1 10 0,-15 1-3 0,0 0-2 16,0 0-1-16,0 0 1 0,18 2-3 0,-18-2-4 15,0 0 4-15,15 4-3 0,-15-4 4 0,12 0-4 16,-12 0 8-16,12 2-10 0,-12-2 7 0,13 1 1 15,-13-1-5-15,13 0-3 0,-13 0 2 0,15 0-2 16,-15 0 3-16,17 0-1 0,-17 0 2 0,16 2-4 16,-16-2-1-16,18-2-3 0,-18 2 4 0,16-1 1 15,-16 1-1-15,18 0 6 0,-9-2-2 0,-9 2 3 0,20 0 12 16,-20 0-13-16,19 0-5 0,-8-4 2 16,-11 4 8-16,20-1-9 0,-8 1 2 0,3-1-1 15,-1 1-3-15,-2-1 0 0,-12 1 1 0,26 0-1 0,-17 0 1 16,-9 0-7-16,27-3 6 0,-16 3 0 0,4 3-4 15,-15-3 1-15,15 0 3 0,-15 0-1 16,17 1-4-16,-8-1 1 0,-9 0 3 0,18-1-2 16,-18 1 0-16,18 1 0 0,-18-1-4 0,15-1 5 0,-15 1-4 15,18-3 1-15,-18 3 0 0,18 0 0 0,-8 0 0 16,-10 0-2-16,20 3-2 0,-20-3 4 0,19-3 1 16,-4 2-2-16,-15 1-3 0,19 0 2 0,-7 0-2 15,-12 0 4-15,21 0 3 0,-12 0-15 0,-9 0 18 16,20 0-8-16,-9 0 3 0,-11 0 2 0,21-4-6 15,-10 4 4-15,-11 0 0 0,16-1 1 0,-16 1-2 16,18 0-4-16,-18 0 7 0,19 0-1 0,-19 0-1 16,17 0-1-16,-10 1-5 0,-7-1 6 0,18-1-1 15,-18 1 2-15,15 1-13 0,-15-1 12 0,18 0 3 16,-9 0-8-16,-9 0 9 0,18 4-7 0,-18-4 0 16,21-4 1-16,-11 4-1 0,-10 0 2 0,21 0 0 15,-9-1-2-15,1 1 1 0,-13 0 1 0,24 0 6 16,-13 1-6-16,-11-1-2 0,22-1-2 0,-10 1 6 15,3 0-3-15,-15 0-4 0,25 0 8 0,-13 0-5 16,-3-1-1-16,5 2 2 0,-14-1-1 0,23-1 8 0,-14 1-11 16,3-1 4-16,-12 1-1 0,20 0 2 15,-11-3-1-15,-9 3 0 0,22 0 1 0,-22 0-5 16,19-1 6-16,-19 1-4 0,17 0-1 0,-7-2 3 0,-10 2 1 16,20 0-3-16,-20 0-2 0,15-2 7 15,-6 4-2-15,-9-2-2 0,17-2-3 0,-17 2 2 16,20 4 7-16,-11-4-10 0,-9 0 2 0,16 0 8 15,-7 1-10-15,-9-1 8 0,18 0 0 0,-18 0-3 0,21 0-2 16,-12 0 4-16,-9 0-2 0,18 3-3 0,-9-3 4 16,-9 0 1-16,19 1-4 0,-19-1 0 0,17 0 1 15,-9 0-1-15,-8 0 3 0,15 0 1 0,-15 0-4 16,17 0 3-16,-17 0 1 0,13 1-2 0,-13-1 0 16,14 0-2-16,-14 0 1 0,15 0 1 0,-15 0 3 15,17 1-4-15,-17-1-2 0,17-1 6 0,-7 2 0 16,-10-1-7-16,20 0 5 0,-20 0-1 0,18 0 5 15,-8 0-3-15,-10 0-2 0,27-2-6 0,-12 2 6 16,-2-1 3-16,-1 1-1 0,-12 0 0 0,24-3-1 16,-14 3-3-16,-10 0 4 0,18 0 2 0,-18 0 4 15,18-1-5-15,-18 1 2 0,14-2 3 0,-14 2-2 16,13-2 6-16,-13 2 1 0,0 0 0 0,15-3 0 16,-15 3 4-16,0 0-2 0,9-3 0 0,-9 3 0 15,0 0 6-15,0 0 1 0,0 0-13 0,12 0 12 16,-12 0 1-16,0 0-8 0,0 0 1 0,0 0-4 15,0 0 3-15,0 0-5 0,0 0 0 0,0 0-1 16,0 0-5-16,0 0-3 0,0 0-9 0,0 0-8 16,0 0-17-16,0 0-19 0,0 0-9 0,0 0-9 15,0 0-16-15,0 0-24 0,0 0-54 0,0 0-91 16,0 0-277-16,-40 4 123 0</inkml:trace>
  <inkml:trace contextRef="#ctx0" brushRef="#br0" timeOffset="124954.7682">14092 5164 154 0,'0'0'161'0,"0"0"-6"16,0 0-7-16,0 0-9 0,0 0-7 16,0 0-10-16,0 0-8 0,0 0-7 0,0 0-5 15,0 0-7-15,0 0-9 0,0 0-2 0,0 0-5 0,0 0-7 16,0 0-4-16,0 0-3 0,0 0-4 0,19-4-3 16,-19 4-4-16,15-2-3 0,-15 2-1 0,13-4-6 15,-13 4-2-15,20-2-3 0,-10-1-6 0,-10 3 0 16,17-1-2-16,-6 1-2 0,-11 0-4 0,20 0 2 15,-5-1-4-15,1 1-2 0,1-2 0 0,0 4 1 16,-2-2-2-16,5-2-1 0,-5 1-2 0,3-3-1 16,0 2 0-16,-4 0-5 0,1 0 1 0,-1 1 1 15,2-3 1-15,-16 4-5 0,18-2 0 0,-9 2-2 16,-9 0 1-16,10-4-1 0,-10 4 2 0,0 0-3 16,14-2 3-16,-14 2-5 0,0 0-8 0,0 0-16 0,0 0-15 15,0 0-15-15,0 0-18 0,0 0-18 16,0 0-11-16,0 0-14 0,0 0-22 0,-36 8-14 15,36-8-30-15,-19 4-128 0,5-4-329 0,14 0 146 16</inkml:trace>
  <inkml:trace contextRef="#ctx0" brushRef="#br0" timeOffset="125546.6439">14063 5178 160 0,'0'0'162'0,"0"0"-11"0,-12 2-16 0,12-2-11 16,0 0-14-16,0 0-6 0,-9 4-6 0,9-4-15 16,0 0 0-16,0 0-10 0,0 0-4 0,-6 9-3 15,6-9-9-15,0 0 2 0,0 0-3 0,0 0 0 16,0 0 1-16,0 0-3 0,0 0 4 0,0 0-7 15,9 17-3-15,-9-17-6 0,11 7 3 0,-11-7-5 16,10 5-1-16,-4-1-5 0,-6-4 1 0,14 5-5 16,-14-5 0-16,13 6-7 0,-5-5-3 0,0 2 0 15,0 2-2-15,-8-5 0 0,16 3-1 0,-7 1 0 16,0-2-6-16,-9-2 4 0,15 4 0 0,-15-4-3 16,18 5 3-16,-12-2-1 0,-6-3-2 0,12 5 0 15,-12-5 0-15,10 0 2 0,-10 0-2 0,12 8 1 16,-12-8-1-16,14 4 2 0,-14-4-2 0,12 4 2 0,-6 2 0 15,-6-6 0-15,10 7-5 0,-4-4 3 0,-6-3-4 16,7 9-1-16,-1-5 2 0,-6-4-1 16,11 15 1-16,-8-12 2 0,-3-3-5 0,6 13-1 0,-2-8 0 15,-4-5 1-15,0 0-3 0,3 14 4 0,-3-14 0 16,5 9-5-16,-5-9 3 0,1 12 2 0,-1-12 1 16,0 0-1-16,-1 13-2 0,1-13 3 0,0 0 0 15,-6 12 3-15,6-12 0 0,-8 6-1 0,8-6 1 16,-13 2 1-16,13-2-1 0,-19 4 0 0,8-2-1 15,1 0-2-15,10-2 1 0,-27 0-4 0,10-4 0 16,2 2 6-16,1-2-6 0,2 3-1 0,-3 0 1 16,15 1-2-16,-24-4 1 0,15 1-1 0,-5 3 0 15,14 0-1-15,-19-3 1 0,12-2-3 0,7 5-5 16,-14-1-6-16,14 1-16 0,0 0-16 0,-16 0-16 16,16 0-25-16,0 0-23 0,0 0-28 0,0 0-30 15,0 0-212-15,0 0-409 0,0 0 180 0</inkml:trace>
  <inkml:trace contextRef="#ctx0" brushRef="#br0" timeOffset="249579.0504">22218 9919 97 0,'0'0'159'16,"0"0"-6"-16,-1-13-9 0,1 13-8 0,0 0-15 0,0 0-4 15,0 0-11-15,4-9-2 0,-4 9-5 0,0 0-1 16,0 0-8-16,0 0-5 0,0 0-4 0,0 0-3 16,0 0-8-16,0 0 0 0,0 0-2 0,0 0-10 15,0 0 5-15,0 0 1 0,0 0-4 0,0 0 1 16,0 0-5-16,0 0-7 0,0 0-5 0,0 0-5 15,3-9 2-15,-3 9-8 0,0 0-2 0,14-1-6 16,-14 1 1-16,0 0-5 0,17-5-1 0,-8 5-3 16,-9 0-1-16,18 1 0 0,-18-1-3 0,21 3 1 15,-9-3 1-15,4 1-1 0,1-1-5 0,-1 1 1 16,2-2 2-16,2 2-5 0,-4-2 4 0,2 1-3 0,1 0 2 16,-1 0 0-16,-3 1-2 0,4-1-2 0,1 2 5 15,-5-4-2-15,4 2 0 0,-4-1-3 16,0 2 2-16,-3-2-2 0,0 0 7 0,-12 1-2 0,21-3-1 15,-21 3 4-15,21-1 3 0,-21 1-2 0,18-3 1 16,-11 0-2-16,-7 3-2 0,13-4 1 0,-13 4-1 16,14-3 0-16,-14 3 1 0,0 0-6 0,13-5 1 15,-13 5-2-15,0 0 1 0,11-2-3 0,-11 2 4 16,0 0-4-16,0 0 0 0,0 0-1 0,0 0-5 16,0 0 1-16,0 0-1 0,0 0-9 0,13 0-9 15,-13 0-19-15,0 0-11 0,0 0-21 0,0 0-15 16,0 0-15-16,0 0-37 0,-25 20-18 0,25-20-38 15,-18 6-167-15,10-4-391 0,-4 1 173 0</inkml:trace>
  <inkml:trace contextRef="#ctx0" brushRef="#br0" timeOffset="227694.4418">14056 10049 174 0,'9'-12'214'16,"0"1"-18"-16,6 2-15 0,-2 0-14 15,3 2-15-15,2 0-9 0,-1 0-11 0,8 1-12 0,2 1-9 16,-2-1-6-16,2 4-6 0,0 0-4 0,1 2-6 16,-2 2-5-16,1-2-8 0,-2 3-3 0,-7 1-8 15,-2 2-4-15,2 0-5 0,-5-1-8 0,1 4-3 16,1 2-4-16,-5 0-4 0,1 0 1 0,-2 2-5 15,-2-4 0-15,-1 3-3 0,-3 5-2 0,0-4-2 16,-3-1 0-16,-3 2 0 0,-3-1-1 0,0 1-2 16,-1-2 0-16,-2 0-2 0,-6-3 2 0,1 2-4 15,-4-2 2-15,4 2-4 0,-3-4 0 0,1 0-3 16,-2 3 0-16,0-3 0 0,2-1-1 0,1 1-2 16,0 1 1-16,0-3-5 0,1 5-1 0,5-4-19 15,-1-3-23-15,3 3-25 0,-2-1-25 0,9-5-33 0,-12 10-32 16,12-10-35-16,-6 4-220 0,6-4-439 0,0 0 195 15</inkml:trace>
  <inkml:trace contextRef="#ctx0" brushRef="#br0" timeOffset="227334.4569">14109 10171 219 0,'-2'-18'276'15,"2"18"-13"-15,0 0-22 0,0 0-24 0,0 0-25 16,0 0-18-16,0 0-18 0,0 0-12 0,0 0-11 15,0 0-12-15,0 0-8 0,0 0-11 0,16 44-4 16,-13-30-1-16,3 3-5 0,4 6-2 0,-2-3 4 16,-1 3-16-16,2-3-5 0,2 2-7 0,-4 0-3 15,2-2-5-15,-3-4-5 0,4 4-6 0,-4-3-3 16,0-3-6-16,-1 4 0 0,-1-1-8 0,1-4-1 16,-2 0 0-16,-2 3-5 0,-1-3 9 0,0-4-13 15,0-9-6-15,-1 19-14 0,-2-11-14 0,-3 5-20 16,-2-4-31-16,2 0-28 0,-4-2-28 0,2-1-34 0,0-2-31 15,-3 0-51-15,11-4-206 0,-16 0-479 16,16 0 212-16</inkml:trace>
  <inkml:trace contextRef="#ctx0" brushRef="#br0" timeOffset="228021.03">15028 10085 133 0,'0'0'232'15,"0"0"-23"-15,0 0-17 0,0 0-10 0,0 0-13 0,0 0-9 16,0 0-7-16,-30 18-9 0,23-11-9 16,-4 4-6-16,4 0 1 0,0 4-12 0,-1-4-10 0,2 6-5 15,2-2-9-15,-2-1-2 0,0 3 0 16,6 1-17-16,0-4-4 0,-2 5-1 0,4-1-7 15,-2-2-6-15,0-1-4 0,4 3-5 0,-2-5-2 0,2 3-3 16,-1-2-5-16,0 1-2 0,-1-3-4 0,2-1-1 16,-2 0-4-16,1-1-14 0,1 0-20 0,-4-10-22 15,0 18-31-15,5-11-34 0,-5-7-37 0,0 13-35 16,0-13-27-16,0 0-240 0,2 9-470 0,-2-9 208 16</inkml:trace>
  <inkml:trace contextRef="#ctx0" brushRef="#br0" timeOffset="228574.7175">15244 10229 8 0,'8'-8'224'16,"-2"2"-16"-16,0-5-11 0,1 4-15 0,1 0-15 15,-1 0-15-15,5-1-9 0,-3-4-17 0,2 5-7 16,-3 3-12-16,3-1-9 0,2-1-11 0,-1 2-10 15,-3-1-8-15,0 2-1 0,3 1-8 0,-12 2-5 16,19-7-7-16,-8 7-1 0,-1-4-4 0,-10 4-1 16,20-3-1-16,-10 3-4 0,-10 0-1 0,17 3-2 15,-7-3-5-15,-10 0-2 0,16 6-3 0,-8-4 0 0,1 3-2 16,-5 2 6-16,2 2-8 0,-1-2 7 16,-5-7-5-16,6 17 0 0,-3-6-5 0,0 0 5 15,-3-11-2-15,-5 24 1 0,4-11 0 0,-5 1 1 0,0 3 0 16,-2-4-1-16,-2 3-2 0,-1-3-2 0,-2 0 1 15,0-1-2-15,-4 1-2 0,1 2 0 16,2-2-1-16,-4-4-1 0,-1 5-2 0,4-5 2 16,2 1 0-16,-4-2-3 0,7-1-1 0,-4 1 3 0,3-2-2 15,2 0-3-15,0-2-1 0,9-4 1 0,-14 8-1 16,14-8 2-16,-10 3 2 0,10-3-3 0,0 0 3 16,-11 8 0-16,11-8-3 0,0 0 0 0,0 0-3 15,0 0 3-15,0 0-2 0,0 0-3 0,0 0 5 16,33 6 1-16,-21-10-5 0,3 4 1 0,3 0 0 15,-2 0 0-15,2 0-2 0,2-2 1 0,-1 2-1 16,0 0 1-16,-2 0-1 0,-1 0 2 0,1 0 2 16,-1 2-7-16,-3-2-10 0,-2 0-8 0,-11 0-20 15,19 4-16-15,-19-4-20 0,17 0-14 0,-17 0-24 16,13 0-19-16,-13 0-47 0,13-6-234 0,-13 6-449 16,9-8 198-16</inkml:trace>
  <inkml:trace contextRef="#ctx0" brushRef="#br0" timeOffset="228824.668">15916 10054 40 0,'17'4'199'0,"-8"2"-20"0,3 2-4 0,0 2-5 0,-1 0-11 15,-1 4-9-15,7 7-3 0,-6-3-6 16,3 3-8-16,-4 0 0 0,1 2-8 0,1 2-7 16,-5-3-2-16,-1 3-18 0,2 1-6 0,-5-4-8 0,-2 0-7 15,-2-3-6-15,-2-1-3 0,0 0-8 0,-3 3-5 16,0-5-4-16,-2-1-3 0,-2 1-1 16,-1-2-7-16,-1 1-4 0,0-4-2 0,-1-1-10 15,1 1-17-15,2-3-22 0,-2 1-33 0,-2 0-35 0,2-3-37 16,5 3-43-16,-1-7-61 0,8-2-147 0,-11 5-402 15,11-5 179-15</inkml:trace>
  <inkml:trace contextRef="#ctx0" brushRef="#br0" timeOffset="229147.6688">16539 10392 132 0,'13'-5'232'16,"-13"5"-14"-16,14-5-15 0,-4 1-9 0,-10 4-8 16,18-6-13-16,-7 5-11 0,-11 1-12 0,22-3-10 15,-10 2-8-15,1-1-7 0,2 0-18 0,-1 0-7 16,2 2-9-16,-16 0-9 0,27 0-6 0,-15 0-7 15,3-1-8-15,-15 1-3 0,21 0-7 0,-9 1-5 16,2-1-5-16,-3 2-4 0,-11-2-3 0,19 0 0 16,-10 0-6-16,-9 0-4 15,15 4-12-15,-15-4-17 0,0 0-11 0,14-2-30 0,-14 2-44 0,0 0-41 16,6-10-38-16,-6 10-50 0,0 0-168 0,-6-16-420 16,6 16 186-16</inkml:trace>
  <inkml:trace contextRef="#ctx0" brushRef="#br0" timeOffset="229352.5484">16690 10200 132 0,'0'0'208'0,"1"11"-5"16,-1-11-5-16,0 21-9 0,2-7-12 0,2-1-6 16,2 0-5-16,0 5-14 0,1 0-11 15,-1 0-11-15,2 4-4 0,-1 0-22 0,1 0-6 0,-2-5-9 16,1 5-8-16,-1-5-9 0,0 4 7 0,-4-3-19 15,-1 6-2-15,-1-6-23 0,-1 1-31 16,-2 3-46-16,-2-6-57 0,-1 0-68 0,-1-5-228 0,1 0-427 16,0-2 190-16</inkml:trace>
  <inkml:trace contextRef="#ctx0" brushRef="#br0" timeOffset="230650.7229">17513 10116 78 0,'0'0'180'0,"0"0"-10"15,9-14-10-15,-9 14-3 0,7-6-5 0,-7 6-20 16,0 0 11-16,9-6-4 0,-9 6-5 0,0 0-5 15,0 0-8-15,9-8-6 0,-9 8-9 0,0 0-6 16,0 0-15-16,0 0-9 0,0 0-6 0,0 0-6 16,18 7 1-16,-18-7-7 0,9 7-1 0,-9-7-1 15,7 13-2-15,-1-9-3 0,-1 7-3 0,-2-1 2 16,1 3-4-16,-1-4 1 0,2 4-2 0,1-2-3 0,-5 4-5 16,5-1 0-16,-1-1 2 0,-2 1-5 15,1-2 1-15,-2-1-1 0,5 2-3 0,-2-1-2 16,-4-1-6-16,4 0 6 0,0-3-6 0,-3 1-4 15,-2-9 3-15,6 16-8 0,-5-10 3 0,-1-6-3 0,6 13 4 16,-3-8-7-16,-3-5-1 0,5 8 2 16,-5-8-1-16,4 8-1 0,-4-8 2 0,0 0 0 15,0 0 5-15,3 10-6 0,-3-10 3 0,0 0 0 16,0 0-4-16,0 0-3 0,0 0 4 0,0 0-7 0,0 0 5 16,0 0-1-16,12-19-3 0,-12 19 3 15,5-16 0-15,-4 7-5 0,5-3 3 0,-4-2 0 0,-1 1-5 16,5-2 3-16,-1 1-4 0,-2-4 3 0,3 1-7 15,-2 1-1-15,-2-1-3 0,2-1 3 0,0 0-1 16,2 1-2-16,0 2 5 0,2-4-3 16,1 6 2-16,-2-4-3 0,1 4 2 0,1 1 1 0,1-1-3 15,-1 0 1-15,3 4 0 0,1 0 3 0,1-2-3 16,-1 4 1-16,5-3 2 0,-1 3 0 0,2 0-1 16,5 0 1-16,-5 1 0 0,5 1 2 0,-5 1 0 15,1-5 0-15,-2 4-3 0,-2 2 4 0,2 1-3 16,0-3 0-16,-3 2 2 0,0 1 0 0,-5 1 1 15,-10 1-2-15,20-5 0 0,-11 3 4 0,-9 2-1 16,13-1-3-16,-13 1 3 0,0 0-3 0,13-6 5 0,-13 6-5 16,0 0-7-16,0 0-2 0,0 0-12 15,0 0-12-15,0 0-20 0,0 0-30 0,0 0-28 16,0 0-34-16,0 0-42 0,0 0-57 0,-22 25-183 16,22-25-463-16,-13 5 206 0</inkml:trace>
  <inkml:trace contextRef="#ctx0" brushRef="#br0" timeOffset="232031.3944">18505 9814 13 0,'-14'0'200'0,"14"0"-14"16,-15-1-13-16,15 1-11 0,-21 2-14 0,8 3-7 15,-2 0-10-15,2 3-9 0,-1 3-8 0,2-4-7 16,0 4-7-16,3 3-2 0,0 3-5 0,5 0-3 16,-5 8-3-16,6-4 0 0,2 4-3 0,1-4-2 15,4 6-3-15,0-2-2 0,2-1 4 0,3 0-22 16,2 1-4-16,-2-4-2 0,4 2-1 0,-1-1-4 15,2 0-5-15,-2-2-2 0,-4-7-6 0,4 3-4 16,-4-3-1-16,-1-2-4 0,4 2 0 0,-4-2-3 16,-4-4-2-16,2 0-1 0,-1 3-1 0,-1-2 1 15,3-2-19-15,-6-6-17 0,5 17-24 0,-4-9-31 16,-1-8-36-16,0 12-28 0,0-12-30 0,0 0-66 16,0 0-152-16,7 7-414 0,-7-7 184 0</inkml:trace>
  <inkml:trace contextRef="#ctx0" brushRef="#br0" timeOffset="232661.8811">18846 9841 157 0,'2'-10'192'0,"-2"10"-11"0,0 0-7 16,0 0-12-16,0 0-15 0,1-11-13 16,-1 11-17-16,0 0-8 0,0 0-15 0,0 0-10 0,0 0-5 15,0 0-3-15,0 0-2 0,0 0 1 0,0 0-1 16,-7 31-3-16,7-31-5 0,-3 18 1 15,3-4 3-15,-3-2-5 0,1 3-2 0,1-3-2 0,1 5 1 16,0-3-6-16,0-1-2 0,0 5 0 0,-3-1-5 16,3-1 1-16,3-3-5 0,-3 1-1 0,3 2-4 15,0-2-3-15,-3 1-1 0,1-4-1 0,1-1-3 16,1 1-2-16,-3-11 7 0,1 17-10 16,-1-17 2-16,0 15-1 0,3-8 5 0,-3-7-5 0,5 11 6 15,-5-11 11-15,6 9-3 0,-6-9 4 0,8 6-4 16,-8-6-5-16,14 7-1 0,-4-5-1 0,-1 0-3 15,3-1-3-15,2-1-4 0,1 0-3 0,2 2 1 16,1-4 2-16,-1-1-7 0,1 3 3 0,3 0 1 16,-4-2-8-16,1 0-4 0,0 1-1 0,2-2-4 15,-2 2-6-15,-2-1-4 0,2 1-10 16,-3-2-14-16,-3 2-14 0,-12 1-15 0,19-4-13 0,-19 4-22 16,10-6-25-16,-10 6-35 0,9-6-24 0,-9 6-46 15,0 0-44-15,-3-12-153 0,3 12-454 0,0 0 200 16</inkml:trace>
  <inkml:trace contextRef="#ctx0" brushRef="#br0" timeOffset="232894.6333">19118 9921 42 0,'0'0'202'0,"0"0"-16"15,0 0-15-15,0 0-13 0,0 0-9 0,0 0-4 0,0 0-6 16,0 0 2-16,-3 29-4 0,3-29-2 0,4 24-3 16,-2-11-5-16,-2 2-1 0,4 1-8 0,-1 0-4 15,1 4-2-15,1-6-4 0,-2 7-14 0,1-5-6 16,-2 1-4-16,2 6-8 0,1-2-8 0,-1 0 0 16,1-4-2-16,-2 4-3 0,0-5-4 0,0 2-8 15,1 0-3-15,-1 0-6 0,3 6 2 0,-1-11-4 16,1 2 4-16,-3-1-14 0,1 0-3 0,-2-3-1 15,2-1-1-15,-2-3-2 0,-2-7 1 0,5 17-4 16,-3-10-1-16,-2-7 0 0,1 14-3 0,-1-14-4 16,0 11-13-16,0-11-21 0,0 0-14 0,0 15-26 15,0-15-28-15,0 0-29 0,-3 9-23 0,3-9-37 16,0 0-53-16,0 0-225 0,0 0-493 0,0 0 219 16</inkml:trace>
  <inkml:trace contextRef="#ctx0" brushRef="#br0" timeOffset="233224.43">19571 10156 26 0,'0'0'252'0,"13"-1"-5"16,-13 1-10-16,18-2-11 0,-6 0-14 0,-12 2-14 0,24-4-11 16,-8 1-10-16,-1 0-14 0,0 0-2 0,3 2-12 15,-1 0-15-15,-1-1-8 0,3 0-9 0,1 1-13 16,-4-1-8-16,4 2-8 0,-3 0-7 0,0-2-9 0,-1 4-6 16,4-4-9-16,-5 2 3 0,-2 0-12 0,2 2-7 15,-2-4-3-15,-13 2 6 0,20 0-12 0,-20 0-6 16,15 4-9-16,-15-4-19 0,12 0-28 15,-12 0-19-15,7 3-36 0,-7-3-30 0,0 0-33 0,6 7-40 16,-6-7-59-16,0 0-190 0,0 0-472 0,0 0 209 16</inkml:trace>
  <inkml:trace contextRef="#ctx0" brushRef="#br0" timeOffset="233894.4674">20335 10012 182 0,'0'0'200'0,"10"-14"-11"16,-7 8-20-16,-3 6-14 0,12-11-13 0,-5 4-17 15,-1-1-8-15,2 3-8 0,-8 5-11 0,16-11-10 16,-8 5-21-16,-1 2 7 0,1-1-8 0,-1 0-8 16,0-1-7-16,4 0-7 0,-11 6-1 0,15-5-1 15,-15 5-12-15,12-3-1 0,-12 3-6 0,13-2-1 16,-13 2-3-16,0 0-4 0,18 3 1 0,-18-3-5 16,8 4-1-16,-8-4 1 0,7 9-2 0,-7-9 1 15,3 11-4-15,0-2 5 0,-3-9-5 0,1 17 4 16,-1-4-3-16,0-3 5 0,-4 4 1 0,2 0 6 15,-1 3-5-15,-1 1 3 0,0-4 3 0,-1 3 9 0,-1 1-3 16,-3 2 1-16,0 1 3 0,2-5-4 16,-1 2 3-16,-2 2 1 0,1-3-7 0,1 0 4 15,-2-2-1-15,3-2-2 0,-1 0 0 0,-2-2 1 16,1 3-1-16,0-3 4 0,0-1-4 0,4-1-4 0,-4 0-3 16,3-2 4-16,6-7-3 0,-13 10 0 0,6-7-2 15,7-3 3-15,-11 8-4 0,11-8 2 16,-10 5-3-16,10-5 3 0,-9 2 8 0,9-2-2 15,0 0 5-15,0 0 3 0,0 0-6 0,0 0 0 0,0 0-5 16,0 0 0-16,0 0-3 0,-11-17-1 0,11 17-6 16,0 0 17-16,20-11-20 0,-10 7 4 0,1 1-6 15,5-1 3-15,-1-1-2 0,4 3-3 16,-2-1 0-16,2 1 0 0,0 2-1 0,2 0 2 0,-1 0-1 16,2 2 1-16,-4 1-2 0,1-3-2 0,1 0 1 15,-1 0 4-15,-1 0-4 0,-3 0 2 0,-2 0-3 16,-1 0 2-16,0 2-3 0,-12-2 0 0,18 0 5 15,-18 0-2-15,17 0-3 0,-17 0 2 0,11-2 0 16,-11 2 4-16,0 0-8 0,0 0 1 0,14 0-8 16,-14 0-7-16,0 0-7 0,0 0-15 0,0 0-28 15,7-7-27-15,-7 7-27 0,0 0-22 0,0 0-22 16,6-11-46-16,-6 11-194 0,3-13-438 0,-3 13 193 16</inkml:trace>
  <inkml:trace contextRef="#ctx0" brushRef="#br0" timeOffset="234394.8929">20947 9663 20 0,'0'0'154'0,"24"20"-3"0,-13-15-7 0,-2 2-14 16,-2-1-8-16,7 4-3 0,-2 0-4 0,1-1-6 15,-3 8-4-15,4-3-5 0,-5 3-1 0,6 1 0 16,-3 4-4-16,-5 0-3 0,4 2-2 16,-6-1-2-16,-2 1-4 0,2 0-3 0,-2 0-3 0,-3-2-1 15,3 5-2-15,-3-5-7 0,-5 2-2 0,4 1-6 16,-2-2-1-16,0 2-1 0,-1-7-5 0,1 3-2 15,-2-3-5-15,2 2-5 0,-3 4-2 0,3-6-6 16,0-1-2-16,-1-3 0 0,-2 4-3 0,3-1 0 16,1-3-3-16,-4 4-4 0,3-4-3 0,0-1-6 15,-1-2-27-15,1-1-32 0,-2-1-38 0,-1 2-44 16,6-11-54-16,-9 13-240 0,3-7-458 0,6-6 203 16</inkml:trace>
  <inkml:trace contextRef="#ctx0" brushRef="#br0" timeOffset="249979.6958">22376 10030 20 0,'0'0'182'0,"18"7"-9"0,-18-7-11 0,0 0-6 15,0 0-10-15,24-3-5 0,-14 3-13 0,-10 0-6 16,21-4-7-16,-7 4-4 0,-2 2-6 0,-12-2-16 15,29-2-2-15,-11 2-6 0,0 0-6 0,2 2-6 16,-2 0-2-16,4-2-8 0,-3 0-1 0,-1 2-5 16,5-2 0-16,-4 1-2 0,-4-2-3 15,1 1-1-15,4 1-5 0,-4-1-2 0,-1 3 1 0,0-6-1 16,-3 3-6-16,-12 0-2 0,19 0-4 0,-7 0 5 16,-12 0-9-16,17 0-2 0,-17 0 0 0,12-3-1 15,-12 3-3-15,11-4-1 0,-11 4-2 0,0 0-1 16,12-1-5-16,-12 1-2 0,0 0-9 0,0 0-18 15,11-3-23-15,-11 3-18 0,0 0-21 0,0 0-16 16,0 0-29-16,0 0-30 0,0 0-57 0,0 0-129 16,0 0-370-16,0 0 164 0</inkml:trace>
  <inkml:trace contextRef="#ctx0" brushRef="#br0" timeOffset="250664.4661">23367 9635 8 0,'0'0'200'0,"0"0"-11"0,0 0-17 0,0 0-7 0,4-7-15 16,-4 7-10-16,0 0-13 0,0 0-14 15,0 0-11-15,0 0-9 0,0 0-11 0,0 0-7 16,0 0 9-16,0 0-20 0,0 0-3 0,0 0-4 16,12 24-4-16,-12-24 1 0,3 13-5 0,-3-4 2 15,0-9-1-15,4 17-2 0,-2-3 0 0,-2 0 2 16,0-3-1-16,0 4 3 0,0-2-6 0,0 0-1 16,0 0 3-16,-2 3-6 0,2-1 4 0,0 1-8 0,2-2-3 15,-2-2 5-15,0 3-5 0,0-1 0 0,1-1-2 16,-1-2-1-16,3-2-1 0,-3-9-1 0,2 20-2 15,-1-9 1-15,2-1-7 0,-3-10 5 0,0 16-3 16,2-6-5-16,-2-10 1 0,3 15-1 0,0-6-4 16,-3-9 3-16,6 13-2 0,-5-7 2 0,5 2-5 15,-3-1 4-15,2 3-6 0,1-4 0 0,-6-6-3 16,7 14-17-16,-1-6-25 0,-3 0-29 0,-3-8-36 16,9 13-45-16,-8-7-42 0,-1-6-265 0,8 11-488 15,-4-7 217-15</inkml:trace>
  <inkml:trace contextRef="#ctx0" brushRef="#br0" timeOffset="251698.307">23738 9727 135 0,'0'0'181'0,"0"0"-13"0,0 0-10 0,0 0-13 16,0 0-10-16,10-15-12 0,-10 15-12 0,8-7-6 15,-8 7-7-15,13-7-6 0,-13 7-8 0,12-10-4 16,-6 5-6-16,2 1-6 0,0-1-4 0,3 1-7 15,-2-3-7-15,4 1 0 0,-1 1-8 0,-3 1-1 16,3-3-8-16,2 1-2 0,-4 4-1 0,5-3-4 16,-6 1-2-16,1 2-3 0,-1-3-1 0,-9 5 0 15,18-7-3-15,-9 4 0 0,-9 3-2 0,18-4 1 16,-18 4-4-16,12-6-1 0,-12 6 2 0,13 0-4 16,-13 0-4-16,0 0 3 0,15 0-1 0,-15 0-2 15,0 0-2-15,12 2 0 0,-12-2 0 0,8 5 1 16,-8-5 1-16,7 10-2 0,-7-10-1 0,6 9 2 15,-1 0 0-15,-5-9 2 0,2 13 5 0,0-2-1 16,1-3 0-16,-3-8 4 0,1 23 4 0,-2-12-3 0,1 5 1 16,-3-1 2-16,0-1 1 0,-1 1-2 15,-2-2 2-15,3 1 0 0,-3-3-2 0,0 6 2 0,-3-3-1 16,0 0 3-16,1 2-3 0,-1-1 1 16,-3-1-2-16,3 0 0 0,-1-1-3 0,1-2 1 0,-4 0 0 15,2 0-1-15,-1 2 1 0,2-4 2 0,-2 2-4 16,3-3-1-16,-3 3-1 0,2-1 0 0,1-6-2 15,-2 7 1-15,-2-5-3 0,4-1 4 16,1 1-2-16,1-2-3 0,7-4-1 0,-16 6 2 0,8-2-2 16,8-4 1-16,-12 6 2 0,12-6-1 0,0 0 2 15,-13 7 0-15,13-7 0 0,-8 1 5 0,8-1 4 16,0 0 4-16,0 0 0 0,0 0 0 0,0 0 3 16,0 0-8-16,0 0-3 0,0 0-1 0,0 0-1 15,0 0 0-15,0 0-4 0,0 0 2 0,24-24 3 16,-16 21-8-16,-8 3 1 0,19-9-3 0,-4 2 4 15,-2 1-4-15,2 4 2 0,0-3-6 0,0 3 3 16,-2-2 2-16,4 3-4 0,-1-2 3 0,-1 2-3 16,0 1-1-16,2-2 1 0,-3 2 0 0,1 0-1 15,-1-1 0-15,2 1 3 0,-1 1-1 0,-2-1 1 0,2 3-3 16,-1 0-2-16,-2-3 0 0,0 3 2 0,0-3 4 16,-12 0-3-16,21 4 0 0,-13-4-1 15,0 5-12-15,-8-5-17 0,16 6-20 0,-10-4-25 16,2 3-28-16,-8-5-30 0,9 7-30 0,-9-7-36 0,10 4-221 15,-10-4-453-15,11 3 202 0</inkml:trace>
  <inkml:trace contextRef="#ctx0" brushRef="#br0" timeOffset="251815.9878">24552 10001 147 0,'2'15'215'0,"-2"-15"-14"16,-2 14-10-16,2-14-8 0,-7 24-11 0,2-13-14 15,-1 4-12-15,2 0-11 0,-5 0-19 0,0 6-10 16,0-4-12-16,-1 4-6 0,-2 1-9 0,-2-2-7 16,4 2-7-16,-7-2-1 0,4 1-13 0,-1 2-16 15,0-6-31-15,-1 2-33 0,3-5-43 0,0-1-58 16,0-2-63-16,3 0-124 0,1-4-342 0,1 0 151 15</inkml:trace>
  <inkml:trace contextRef="#ctx0" brushRef="#br0" timeOffset="253203.2195">25686 9549 171 0,'3'-11'172'16,"-3"11"-14"-16,0 0-18 0,0 0-7 0,0 0-9 16,-23-12-8-16,8 10-7 0,2-4-2 0,-4 4-6 15,4 0-3-15,-6 1-1 0,2-3-7 16,1 4-8-16,-4 0-3 0,4 0-6 0,-3 0-4 0,1 0-5 15,1 0-6-15,4 0-4 0,-3 2-3 0,5 0-8 16,11-2-2-16,-19 3-7 0,8 1-3 0,11-4-3 16,-15 6-1-16,9-2-4 0,6-4-2 15,-13 7-1-15,13-7-5 0,-7 5 4 0,7-5-3 0,-6 7-1 16,6-7 0-16,0 0-2 0,-3 12-2 0,3-12-1 16,0 0-2-16,3 15 4 0,-3-15-4 0,7 10 5 15,-1-5-6-15,-6-5 1 0,15 11-1 0,-5-9-1 16,4 5-2-16,-1-1 0 0,2-2 1 0,2-1 3 15,-1 5-5-15,-3-1 0 0,5-4 0 0,-3 3 2 16,2-2-2-16,-1 3 0 0,-1-2 0 0,-2 1-1 16,2-2 1-16,-1 2-4 0,-4 2 4 0,2 0 2 15,-2-3-4-15,-5 0 3 0,2 1-4 0,1 1 0 16,-4 0 2-16,2 0 0 0,-6-7-1 0,9 14 2 16,-6-8-3-16,-3-6 2 0,3 19 1 0,0-12 1 0,2 3 1 15,-5-10 1-15,3 20 2 0,-3-9-2 0,0-4 1 16,0-7-3-16,-3 21 1 0,0-13 0 15,-2 2 1-15,5-10 3 0,-6 16-2 0,0-8 0 16,-4-1 3-16,4 0-2 0,-8 0 1 0,1-3-2 0,1 3 2 16,-4-1-1-16,-1-2 1 0,1-1-1 0,-2-1 0 15,2 0 1-15,-2-1-3 0,-2-1 2 16,2 0 0-16,2 0-5 0,-2 0 1 0,-1 2-1 0,7-4 2 16,-5 2 0-16,17 0-2 0,-19 0-3 0,7-1-6 15,12 1-6-15,-15-2-12 0,15 2-8 0,0 0-12 16,-18 0-18-16,18 0-29 0,0 0-34 0,0 0-29 15,0 0-47-15,0 0-155 0,0 0-383 0,0 0 169 16</inkml:trace>
  <inkml:trace contextRef="#ctx0" brushRef="#br0" timeOffset="253516.379">26243 9495 131 0,'-16'1'170'0,"16"-1"-10"16,-19 6-6-16,8-4-7 0,-1 5-8 0,-1 0-12 16,2 1-4-16,-1 0-3 0,2 2-12 0,-3-1-4 15,4 4-2-15,1-2-1 0,2 4-3 0,0-3-1 16,0 5-2-16,2-3-1 0,2 3-1 0,1 1 0 16,2-1 2-16,5-3-4 0,3 11-1 0,2-1 0 0,1-2-4 15,-5 0-10-15,6-2-1 0,-4-7-7 0,2 4-6 16,-2-4-9-16,-3-1-4 0,1 2-4 15,-1-7 0-15,2 2-1 0,-2 0-7 0,0-4-5 0,0 1 2 16,-2 3-10-16,-4-9-1 0,9 11-11 0,-6-6-13 16,-3-5-21-16,1 12-19 0,-1-12-25 0,0 0-22 15,5 10-19-15,-5-10-33 0,0 0-42 0,10 2-63 16,-10-2-172-16,0 0-450 0,20-12 200 0</inkml:trace>
  <inkml:trace contextRef="#ctx0" brushRef="#br0" timeOffset="253994.5448">26633 9544 19 0,'0'0'171'0,"3"-10"-20"0,-3 10-16 0,0 0-10 15,0 0-5-15,0 0-8 0,0 0-11 0,0 0 6 16,0 0-5-16,-20 26-1 0,14-20-4 0,6-6-4 16,-7 17 0-16,4-9-4 0,3-8 0 0,-9 17 1 15,7-4-2-15,-4-2 0 0,3-1-7 0,0 4 1 16,3-4-6-16,0-10-5 0,-1 22-1 0,1-14-4 15,0-8-6-15,1 23 1 0,2-12-4 0,0 1 0 0,0-4-4 16,0 2-1-16,-1-2-4 0,-2-8-1 16,6 15-2-16,-3-9 0 0,-3-6 0 0,7 11-6 15,-7-11 6-15,6 13-1 0,-3-8-2 0,-3-5 2 16,9 6-6-16,-9-6 1 0,11 2-6 0,-11-2 0 0,15 5-1 16,-5-5-7-16,-10 0 0 0,22 3-5 0,-11-3 11 15,2 0-15-15,2 0 0 0,2-1 0 0,-1 1-2 16,0-2-2-16,1-2-4 0,2 1-6 0,1-1-13 15,-4 4-14-15,3-5-21 0,-2 4-18 0,-1-4-15 16,1 3-17-16,-1-2-20 0,-4 3-13 0,1 1-27 16,-4-2-23-16,2-4-33 0,1 1-196 0,-12 5-442 15,13-6 195-15</inkml:trace>
  <inkml:trace contextRef="#ctx0" brushRef="#br0" timeOffset="254291.5923">27034 9597 127 0,'0'0'179'0,"0"0"-14"16,0 0 1-16,-23 17-11 0,23-17-8 0,-7 14-3 15,1-7 0-15,3 7-10 0,-3 1-6 0,2-2-3 16,1 1-4-16,3 0-6 0,0 8-3 0,0-4-9 15,0 1-4-15,0-1-6 0,3 6-4 0,1-3-11 16,-1-3-7-16,3 3-4 0,0 3-4 0,-2-6-11 16,8 4 1-16,-4-2-9 0,-2-2-6 0,1-5 1 15,-1 0-2-15,0-1-7 0,-1 1-3 0,-4-3-17 0,4-2-23 16,-2 2-22-16,-3-10-31 0,6 14-30 16,-6-14-34-16,3 13-27 0,-3-13-63 0,3 5-153 15,-3-5-405-15,0 0 179 0</inkml:trace>
  <inkml:trace contextRef="#ctx0" brushRef="#br0" timeOffset="254730.2882">27526 9429 46 0,'4'4'182'0,"-4"-4"-5"0,12 16-9 16,-1-4-4-16,-2 5 1 0,-2 0-6 0,5 1-5 15,2 6-9-15,-1 0-4 0,-1 1-7 0,4-1-11 16,-8 5-9-16,7 6-5 0,-8-8-12 0,-1-1-4 16,2 1-12-16,-5 1-6 0,0-1-6 0,-3 8-2 15,-3-11-10-15,-3 1-4 0,-2 0-5 0,-5-1 0 16,1 0-5-16,-8 1-3 0,1-4-7 0,-8 8 2 15,2-2-7-15,-5-3-21 0,11-3-24 0,-14 2-31 16,7-4-39-16,-6 2-38 0,9-7-40 0,1 0-238 16,5-3-435-16,4-4 193 0</inkml:trace>
  <inkml:trace contextRef="#ctx0" brushRef="#br0" timeOffset="255400.7677">28127 9659 142 0,'0'0'193'0,"0"0"-14"15,0 0-11-15,0 0-14 0,0 0-8 0,0 0-12 16,0 0-8-16,0 0-5 0,0 0-6 0,0 0-11 16,0 0-1-16,31-10-7 0,-31 10-6 0,17 3-2 15,-4-2-3-15,2-1-6 0,-15 0-5 0,27 3-1 16,-11-3-4-16,1-3-7 0,-1 3-3 0,1-1-5 16,0 1-3-16,-3 0-2 0,5-3-5 0,-2 3-1 15,-1-1-7-15,-3 1 0 0,2-2-3 0,-1 2-5 0,-1-1 1 16,4 1-2-16,-17 0-5 0,19-4 2 0,-10 2-3 15,-9 2-4-15,16-4 4 0,-16 4-7 16,11 0-4-16,-11 0-1 0,0 0-2 0,15-2-7 16,-15 2-7-16,0 0-14 0,0 0-11 0,0 0-18 0,0 0-17 15,0 0-14-15,0 0-15 0,0 0-19 0,0 0-29 16,0 0-16-16,0 0-44 0,-26 19-139 16,26-19-373-16,-16 4 165 0</inkml:trace>
  <inkml:trace contextRef="#ctx0" brushRef="#br0" timeOffset="255729.8116">28208 9844 33 0,'0'0'199'0,"19"1"-11"16,-10-1-11-16,7 6-9 0,1-6-7 0,-1 0-8 16,3 5-9-16,1-5-7 0,5 1-7 0,-5 0-1 15,3 3-7-15,0 0-7 0,-4-4-7 0,-2 0-6 16,2 2-7-16,0-1-7 0,-2 3-7 0,-4-4-6 16,2 0-6-16,-4 2-4 0,-11-2-10 0,19 1-2 15,-10-1-6-15,-9 0-4 0,13 0-7 0,-13 0-3 16,0 0-3-16,0 0-16 0,17-1-18 0,-17 1-15 15,0 0-21-15,0 0-13 0,0 0-26 0,0 0-23 16,0 0-27-16,0 0-28 0,0 0-66 0,0 0-118 16,0 0-370-16,0 0 165 0</inkml:trace>
  <inkml:trace contextRef="#ctx0" brushRef="#br0" timeOffset="256692.1272">28874 9544 192 0,'0'0'186'0,"0"0"-7"16,-9-9-14-16,9 9-6 0,0 0-8 0,0 0-7 15,0 0-3-15,0 0-11 0,0 0-3 0,0 0-11 16,0-11-5-16,0 11-12 0,0 0-9 0,0 0-8 16,0 0-6-16,6-15-9 0,-6 15-3 0,0 0-6 15,8-6-8-15,-8 6-10 0,9-5 4 0,-9 5-9 16,0 0-1-16,13-9-7 0,-13 9-1 0,12-4-2 16,-12 4-3-16,13-3-3 0,-13 3-2 0,17-4-1 15,-7 4 3-15,-10 0-4 0,17 0-2 0,-17 0-4 16,16-3-1-16,-7 3 0 0,-9 0-1 0,16 3-1 15,-16-3 4-15,15 0-4 0,-15 0-3 0,11 2-1 16,-11-2-1-16,13 4 0 0,-13-4 2 0,12 3-1 16,-12-3 0-16,8 5-4 0,-8-5 0 0,6 6 0 15,-6-6 3-15,0 0-3 0,8 9 1 0,-3-3 2 0,-5-6-4 16,0 11 2-16,0-11 3 0,0 13-3 0,0-13 2 16,0 16 1-16,0-16-1 0,0 15-3 15,0-4 3-15,0 0-3 0,0-11-2 0,-5 20 9 16,2-8-1-16,-2 1 1 0,-1 0 1 0,3-2-2 0,-5 4 0 15,-1-1 2-15,3-1-2 0,-4 2 2 16,-1-4 0-16,-1 2 0 0,2 0 1 0,0 3-1 0,-5-3 0 16,1-1 2-16,-2 0 0 0,4 0-2 15,-2-3 0-15,1 2 1 0,3 0-2 0,-5-3 2 0,4 1-1 16,-1-2 1-16,5 0-5 0,-2-1 4 0,-2-2 0 16,5 1-1-16,6-5-1 0,-13 9 1 15,10-5 1-15,3-4 2 0,0 0-3 0,-13 6 1 16,13-6 0-16,0 0 0 0,0 0 1 0,-9 5 3 0,9-5 4 15,0 0 2-15,0 0 0 0,0 0 5 0,0 0-1 16,0 0-4-16,0 0 8 0,0 0-9 0,0 0-1 16,0 0-3-16,0 0 1 0,0 0-1 0,38-9-2 15,-27 5-1-15,-11 4 2 0,21-6-4 0,-8 1 1 16,-2 3-2-16,4-3 0 0,-5 4-3 0,0-3 4 16,2 1-4-16,-12 3-1 0,23-4 1 0,-13 1 0 15,-10 3 3-15,17-1-3 0,-17 1-2 0,16 1-2 16,-16-1 1-16,16-1-2 0,-16 1 2 0,17 3 1 15,-8 2 1-15,-2-2-1 0,2 2-1 0,2 0 4 16,1-1-4-16,1 2 4 0,0 1-1 0,4-2 3 16,1 2-3-16,0-1 0 0,-4 1 1 0,3-3 3 15,2 1-1-15,1-4 4 0,-1 4-1 0,0-2-4 16,1-1 4-16,-7-1 1 0,4-1-2 0,-5 0 3 16,4-1-4-16,-16 1 3 0,19-2-6 0,-11-1-6 15,-8 3-28-15,10-5-43 0,-10 5-48 0,0 0-52 0,0 0-64 16,6-6-193-16,-6 6-467 0,0 0 207 15</inkml:trace>
  <inkml:trace contextRef="#ctx0" brushRef="#br0" timeOffset="235714.1552">21389 9653 50 0,'0'0'185'0,"0"0"-16"0,0 0-11 0,19 11-10 15,-19-11-14-15,0 0-6 0,15 1-8 0,-15-1-7 0,17 1-6 16,-8 3-9-16,-9-4-8 0,13 2-4 0,-3 0-6 16,-10-2-4-16,20 2-6 0,-11-1-2 0,0 1-8 15,-9-2-4-15,16 5-4 0,-8-2-3 16,-8-3-5-16,12 1-2 0,-12-1-4 0,10 3-5 0,-10-3-3 15,0 0-4-15,13 4 0 0,-13-4-4 0,9 3-4 16,-9-3-1-16,0 0 0 0,6 8-1 0,-6-8-4 16,0 0 3-16,2 12-4 0,-2-12 2 0,0 0 1 15,-2 12-3-15,2-12 4 0,-6 15-1 0,6-15 1 16,-10 13 0-16,7-2 0 0,-3-4 5 0,0 2-6 16,0 0 1-16,0-1 1 0,-1 4-2 0,1-2 0 15,-2-3 0-15,2 3-2 0,-1 4 4 0,2-7-1 16,2 6-1-16,-1-2 2 0,2-4-2 0,2-7 4 15,-6 22 4-15,6-7-4 0,0-15 3 0,2 16 3 16,1-6 2-16,-2 0-1 0,2 0 2 0,3 0 0 16,0-4 2-16,2 3-4 0,-2-4-9 0,1 5-1 15,2-3 0-15,-1-4 1 0,0 8 1 0,3-4-2 16,-4-1 4-16,2 0-2 0,-1-1-1 0,1 1-1 16,-2-1-1-16,-1 1 1 0,2-2-4 0,-1 3 3 0,-7-7 1 15,18 7 10-15,-11-1-15 0,1-2 7 16,-1 0-7-16,1 2-2 0,-8-6-2 0,13 6 9 15,-7-1-7-15,-6-5-6 0,8 5 4 0,-8-5-2 0,7 6-1 16,-7-6-1-16,9 7 0 0,-9-7-3 0,3 7 4 16,-3-7 1-16,0 0-3 0,2 10 2 0,-2-10 0 15,0 0 0-15,0 0 4 0,-9 14 0 0,9-14-2 16,-14 7 2-16,7-6-2 0,-1 5 0 0,8-6 4 16,-18 8-4-16,9-4 3 0,-1 2-5 0,2-3 0 15,-2 1 0-15,10-4 5 0,-15 11-8 0,8-5 6 16,1-2-3-16,-2 1-5 0,2 2 8 15,6-7-1-15,-12 15 0 0,9-11-2 0,3-4 1 0,-6 16 0 16,6-16 0-16,-1 14 3 0,1-5-6 0,0-9 4 16,4 20-5-16,1-7 14 0,1 0-10 0,-2 2 1 15,1-3 8-15,1 5-18 0,-2-4 6 0,2 3 3 16,-3-3-4-16,3 5 0 0,-1-1 1 0,-2-1-4 16,1 1 3-16,-2-1 0 0,-1 1 3 0,-1-1-1 15,0 3 1-15,0-5 2 0,-3 2-1 0,-1-1-9 16,-2 1-4-16,1-3-28 0,-4 4-29 0,2-4-33 15,-1 1-44-15,2-1-55 0,-1-2-76 0,5-3-183 16,-1 2-496-16,3-10 220 0</inkml:trace>
  <inkml:trace contextRef="#ctx0" brushRef="#br0" timeOffset="245966.1108">19866 10661 114 0,'0'0'173'0,"0"0"-13"0,0 0-16 0,0 0-13 16,0 0-12-16,0 0-11 0,0 0-5 0,0 0-4 15,0 0-9-15,-39 5 1 0,28 1-11 0,-4-3 3 16,1 4-4-16,-2 0-3 0,-1 2-5 0,-1 0-3 15,4 0 0-15,-3 3-8 0,-1 4 3 0,0-1-12 16,3-3 4-16,-1 0-5 0,1 7-6 0,2 1-3 16,-2-3-8-16,3-3 4 0,0 0-3 0,3 3-4 15,2-2 2-15,-4-2-4 0,4 1-3 0,2 3-2 16,-1-3-2-16,3-1 1 0,-1 3-2 0,2-3-1 16,1 2 0-16,1-5-1 0,1 1 1 0,4-1 1 15,-2-3-1-15,4 7-1 0,1-4-2 0,2-3 0 16,2 4-1-16,-3-1-3 0,6-3 0 0,-2 0-1 15,2-2 5-15,2 1-5 0,-4-4 6 0,5 2-8 16,-2-1-1-16,1-2 1 0,-2-1-2 0,0 0 3 0,-4 0-5 16,3-3 5-16,-2-1-1 0,0 3-5 0,-3-5 4 15,0 3-1-15,1-4-3 0,-1-1 3 16,0 2-2-16,-5-2 1 0,1-2 0 0,1 3 0 0,-6 7-1 16,3-14-2-16,-3 14 1 0,0-13-3 15,0 13 0-15,0 0-2 0,-9-18-6 0,3 12-12 16,6 6-11-16,-16-6-15 0,5 4-17 0,11 2-19 15,-22 0-16-15,5 2-19 0,2-2-24 0,1 1-45 0,-3 0-172 16,17-1-385-16,-21 0 172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1:38.6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0 112 59 0,'16'0'112'0,"-16"0"-16"0,15 0 3 0,-8 3-12 16,-7-3-6-16,20 0-13 0,-10 0 2 0,-10 0-5 15,21 0-9-15,-12 0-7 0,4 1-5 0,-13-1 4 16,21 2-17-16,-7-2 0 0,1 0 6 0,1 0-6 15,-3 0-27-15,2 0 25 0,2 2-7 0,-4-2-1 16,2 0 1-16,0 2 1 0,1-2-9 0,-1 0 2 16,0 0-3-16,2 0 3 0,-2 0 3 0,-2 0-7 15,0 0 3-15,-1 0 1 0,2 1 7 0,-14-1-12 16,22-3 6-16,-10 3-4 0,-12 0-4 0,25 0-2 16,-11-2 6-16,-1 2-5 0,2 0 6 0,2 0-5 15,-4-2-12-15,-13 2 12 0,27 0 3 0,-14 0 1 0,-2 2-3 16,5-4 1-16,-4 4-6 0,1-2 0 0,-13 0-2 15,23 0-1-15,-11 0 7 0,0 0-6 16,-12 0 1-16,18 0 0 0,-2 2-1 0,-3-2-3 0,-13 0 3 16,23 0-5-16,-11-2 2 0,-12 2-1 0,22-2 7 15,-11 2-5-15,-11 0 3 0,22-1-1 0,-10 1-4 16,-12 0-1-16,24-3 9 0,-14 3 0 0,4-5-3 16,2 3-4-16,-3 2 5 0,2-1-5 15,-3-1 3-15,5 2-5 0,-4-4 0 0,3 2 11 0,-2-2-3 16,2 3-3-16,2-3-3 0,-3 1-12 0,-1 0 20 15,2 2-4-15,-1-3-1 0,-2 1 2 0,-1 0-7 16,0 3-5-16,-1-3 17 0,-1 1-9 0,-10 2 2 16,22-4 3-16,-10 3 4 0,-3-3-3 0,-9 4-10 15,23-3 3-15,-14 0 4 0,-9 3-7 0,25-5 8 16,-13 3 0-16,1 1-5 0,-2-2-5 0,5 2 5 16,-5 1 9-16,5-3-10 0,-1 2 3 0,-2-1 2 15,2 2 3-15,2-1-7 0,-2-5-1 0,-4 5 0 16,4 1 6-16,0-1-4 0,-1 1 2 0,2-2-2 15,-1 0 5-15,0 4 0 0,1-2-3 0,-1-2 5 16,-15 2-4-16,27-1 1 0,-15-1 4 0,1 2-1 16,-1-4 2-16,3 3-11 0,-3 1 16 0,-12 0-6 15,23-3-2-15,-11 3 3 0,-12 0 4 0,26 0-4 16,-14-1-1-16,2 1-1 0,1 1-2 0,-15-1 1 16,22-1 6-16,-10 1-8 0,4 0-11 0,-2 0 9 0,-14 0-2 15,21 0 3-15,-9 0 4 0,-12 0-3 16,22 0-3-16,-10 0 1 0,-12 0 0 0,24 0 2 15,-8 0 3-15,-2 0-3 0,2 0 5 0,0 0-5 16,-1 0-2-16,0 0 7 0,-3 0 1 0,2 0 0 16,2 0 1-16,-1 0-2 0,-15 0-2 0,27 0 3 15,-15 0-5-15,-2 0 4 0,2 0 1 0,3 1-4 16,-3-1 0-16,-12 0 1 0,21 0-9 0,-5 0 10 0,-1 0 0 16,-3 3 0-16,-2-3-2 0,-10 0 4 0,23 0-3 15,-10 0-2-15,1 1 3 0,-4-1-3 0,8 2 2 16,-5-5-8-16,2 4 8 0,-1 1 0 15,2 2-2-15,-4-3 0 0,-3 3 2 0,6-3-1 0,-15-1-2 16,21 1 0-16,-9 2 1 0,-2 0-6 0,1-2 2 16,-1 1 0-16,-10-2 5 0,21 1-9 0,-9 2 7 15,0-2-4-15,3-1 0 0,-15 0-2 0,21 0 5 16,-9 4-3-16,-1-2 3 0,3-2-2 0,-1 2 0 16,-2 0-1-16,-11-2 2 0,24 0-1 0,-11 1 0 15,-1-1-1-15,-2 3 4 0,-10-3-2 0,27 0 2 16,-16 0-3-16,2 0 5 0,-1 0-4 0,1 1 2 15,-13-1-4-15,23 0 6 0,-5 0 1 0,-8 0-4 16,7 0 5-16,-4 2-4 0,-1-2 4 0,3 0 0 16,0 2-1-16,1 0 1 0,-2-2-1 0,1 0 5 15,-2 1-7-15,-1-1 6 0,-2 2-1 0,-10-2 1 16,26 0 3-16,-14 0 0 0,0 0-1 0,-12 0 0 0,19 0 0 16,-19 0-6-16,16-2 4 0,-16 2 2 15,15-1-1-15,-15 1-1 0,14-2-4 0,-14 2 4 16,10-4-3-16,-10 4 1 0,0 0-1 0,0 0 3 0,15-1-6 15,-15 1-6-15,0 0 8 0,0 0-3 16,0 0 0-16,0 0-2 0,10-3 2 0,-10 3-3 16,0 0 1-16,0 0-4 0,0 0-12 0,0 0-9 0,0 0-9 15,0 0-7-15,0 0-12 0,0 0-18 0,0 0-11 16,0 0-30-16,0 0-19 0,0 0-54 0,-35 15-124 16,35-15-332-16,-18 0 147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2:06.3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0 481 42 0,'0'0'89'0,"0"0"-13"0,0 0 4 0,13 0-7 16,-13 0 0-16,0 0-15 0,20-2 0 0,-10 1 1 16,-10 1-9-16,20-3 0 0,-7 2 2 0,0-1-2 15,2 2-6-15,0 0-9 0,3 0 1 0,-6-4-8 16,3 3 1-16,-15 1 1 0,25-1-5 0,-16 0-7 16,-9 1-1-16,21-4 2 0,-10 4-2 0,-11 0 6 15,21 0-17-15,-10-3-14 0,-11 3 28 0,21 0-2 16,-9-2-6-16,-1 4 4 0,-11-2-9 0,24 0 1 15,-13 0-2-15,0 0 2 0,-11 0 0 0,27 0-3 16,-15 3 5-16,3-3-10 0,3-3 3 0,-1 1 4 16,3 1 5-16,-4 1-7 0,4-1 1 0,-3 1-5 15,3 0 6-15,-4 0-9 0,4 0 9 0,-2 0-1 16,-2 1-5-16,2-2 2 0,0 1 0 0,-2 0-5 0,-1 0 7 16,1 0-3-16,-2 0-4 0,-14 0-1 0,21 0 3 15,-12-3 0-15,-9 3-4 0,18-1 9 16,-18 1-4-16,18 0 2 0,-18 0-6 0,16-2 4 0,-16 2 9 15,18-1-11-15,-18 1 4 0,19-3 1 0,-7 2-5 16,-12 1-1-16,24-2-6 0,-12-2 11 16,0 4-8-16,-12 0 5 0,25-1-6 0,-14 0 10 0,5-2-2 15,-2 1-4-15,0 2 6 0,1 0-6 0,2-4-7 16,-4 3 15-16,1 1-5 0,1-2 3 0,-1 2-7 16,3-3 5-16,-17 3-9 0,24-1 14 0,-12-1-3 15,6 1 0-15,-2 1-10 0,0-3 8 0,-1 3-2 16,0-1 2-16,-15 1-3 0,27-2 1 0,-15 2 6 15,0 0-11-15,1-5 9 0,1 2 1 0,1 2-5 16,-15 1 1-16,20 0 3 0,-8-2 1 0,2 2 1 16,2-4-5-16,-2 3 4 0,1 1-6 0,0-2 4 15,-2 2-1-15,3-3-4 0,-2 0 8 0,1 1-5 0,0 0 2 16,1 1-1-16,-1 2 0 0,0-5-10 0,3 4 9 16,-3-1 2-16,3-1 1 0,-4 1 0 15,1-2 5-15,3 3-1 0,0-1-5 0,-1 1 4 0,-3-2-3 16,3 2-3-16,-2-4 2 0,0 4 1 0,1-1-6 15,-2 1 5-15,0-1 3 0,0 1-3 0,-2-4 2 16,1 4-5-16,1-1 8 0,4-4 3 0,-4 3-1 16,1-1-7-16,2 3 10 0,-1-1-3 0,2-1-3 15,-3 2-5-15,0-2-1 0,3 2 4 0,-3 0-3 16,3-3 0-16,1 4 6 0,0-2-5 0,-4-1 0 16,0 1 2-16,2 0 1 0,-1 1-6 0,2 0 3 15,-3 0-1-15,1-3-10 0,-2 2 16 0,1 2-5 16,-1-2 0-16,3 1 4 0,-2 0 0 0,-2 0-1 0,2-2-4 15,3 2-4-15,-5-1 7 0,2-1-2 16,0 5 0-16,2-3 1 0,-2 0-5 0,0 0-5 16,1 0 11-16,0 0-4 0,1-1 2 0,-1 1-1 0,2 0-2 15,0 1 1-15,0-2 1 0,0 1-2 0,3 0-2 16,-4-2 4-16,0 2-6 0,2 2-1 16,1-4 3-16,-1 2 2 0,-1-4 0 0,1 4 2 0,1-1 5 15,-2 1-7-15,0 0 1 0,1 0-2 0,-1-1 5 16,0 1-5-16,0 0 5 0,1-2 3 0,-4 2-12 15,3-2 7-15,1 2 1 0,1 0-5 0,-6 0 2 16,6-1-7-16,-2 2 9 0,-2-1-5 0,4-1-5 16,-3 1 6-16,3-2-3 0,-4 2 3 0,4-2-3 15,-2 2 5-15,-2-3-5 0,3 3 3 0,1-2 0 16,-2 2 7-16,-2-1-4 0,2 2 2 0,1-2-2 16,-2 1-1-16,1 0-3 0,1 0 12 0,0 1-13 15,-2-1 2-15,-1-1 6 0,1 1 0 0,-1 0-8 16,0 0 7-16,2 1-5 0,0 1 2 0,-1-4 2 15,1 4 2-15,-2-4-5 0,0 2-1 0,1 0-1 16,1 2 0-16,0-2-1 0,-2 0 8 0,3 3-1 0,1-3-6 16,-5 0 4-16,4 0 0 0,0 0-1 0,1 0 5 15,1 0-3-15,0 0-2 0,2 0 1 0,3 0 1 16,-5-3-2-16,-2 6 1 0,5-3-1 0,-5 0 2 16,4 0-8-16,1 0 12 0,-5 0-7 0,6 2 3 15,1-2-1-15,-1 0 0 0,-4 2 1 0,1-2-6 16,-1 0 6-16,4 1 0 0,-1 1-1 0,0-2 1 15,-1 0-8-15,3 0 4 0,-6 0 1 0,4 2 3 16,1-4-3-16,2 2 2 0,-8 0-1 0,7-2 0 16,-1 2-3-16,-6-1 2 0,-1 1 2 0,5 0 1 15,-4 0-1-15,5 1 2 0,-5-2-2 0,2 1-3 16,-2-2 3-16,-1 2-2 0,2 0 0 0,-1-2 4 16,1 2-7-16,0 0 5 0,0-3-1 0,1 3 2 15,-2 0-1-15,-3 0-1 0,7-2-4 0,-5 4 7 0,1-2-5 16,1 0 0-16,-1 3 1 0,0-6-1 0,-4 3 3 15,8 3 1-15,-8-3-2 0,2-3 1 16,1 6-2-16,-1-3 1 0,2 0 1 0,-4-3 0 0,3 3 0 16,-2 0-1-16,1-2 2 0,-1 2 1 0,-4 0-7 15,3 0 2-15,0 0 2 0,3 2 4 0,-3-4-5 16,3 2 6-16,-4-1-7 0,6 1 5 0,-2-1-7 16,-3 2 5-16,3-1-2 0,-2 0 1 0,3-1 4 15,-1 1-2-15,0-4-3 0,0 8 1 0,0-8 2 16,3 4 0-16,-2 0 0 0,7 0 2 0,0 0 2 15,-3 0-5-15,5 0 3 0,-4 0 0 0,-5 0-1 16,7-3 2-16,-7 3-3 0,1 0 2 0,5 3-4 16,-1-8 3-16,-3 7 2 0,-2-2-5 0,0 0-1 15,1 0 2-15,1 3-2 0,-2-6 4 0,0 3-2 16,1 0-4-16,-2 0 1 0,1 0 2 0,-1 0 2 16,0 0 1-16,1 0-3 0,-1 0 5 0,-1-2-4 15,-1 2 2-15,0-1-3 0,2 1 2 0,-1 0 5 0,-1 0-4 16,1-1-3-16,-4-2 4 0,5 3-3 0,-3 0 1 15,1 0-2-15,-4 0 0 0,7-1 0 16,-4-1-1-16,2 2-2 0,-4-1 4 0,1 2-1 0,2-2 0 16,-1 1 2-16,1 0 1 0,1 0 1 0,-2 0-2 15,3 0-5-15,-2-2 2 0,-3 2 4 0,7 0-1 16,-8 0-1-16,3 0-3 0,0 0 2 0,1 0 2 16,0-2-6-16,-5 4 6 0,4-4-2 0,-15 2 0 15,25 0-3-15,-10 0 5 0,-3 0-3 0,1 0 3 16,1 0-2-16,-2-2 3 0,-12 2-4 0,25 2 2 15,-10-4-5-15,-3 2 6 0,3 0 0 0,3 0 2 16,-5 0-2-16,5 0-1 0,-2 0-1 0,4 0 1 16,-7 0-1-16,7 0 3 0,-7 0-5 0,3 0 2 15,4-4 5-15,-2 4-3 0,1 0 5 0,1 0 0 16,-1 4-1-16,2-4 1 0,-5-4-5 0,10 8 6 16,-7-8-2-16,0 3-1 0,4 1-2 0,-7 0 0 15,3 0 0-15,2 0 3 0,-3 1-3 0,3-2 1 0,-1 1 2 16,-4 0 0-16,3 0-1 0,1-1 2 0,-2 1-4 15,2 0-2-15,-3 0 3 0,2 0 2 16,1 0-4-16,-2 0 3 0,-2 2-5 0,0-2 1 0,1-1 1 16,-1 1-1-16,1 0 2 0,-1 0 1 0,-1 1-2 15,3-1-2-15,0 4-2 0,-2-4 3 0,1 0 3 16,-1 0-2-16,0 0-2 0,4 0 3 0,-7 0-6 16,5 0 3-16,-2 0-2 0,1 0 4 0,-1 0 1 15,1 0 1-15,-1 0-7 0,-3 0 5 0,5 2-2 16,-3-2 0-16,3 0 0 0,-1 0 5 0,-1-2-5 15,0 2 1-15,-2 0 1 0,5 0 0 0,1 0-4 16,-1 0 5-16,0 0-4 0,1-4 3 0,-1 8-3 16,6-4 7-16,-5 0-1 0,-1 0 4 0,1 0-1 15,-1 0 0-15,0 0-3 0,1 0 2 0,-1-4-2 0,2 8 4 16,-2-4-2-16,1-4 0 0,2 4-1 16,-5-1 2-16,5 1-3 0,-3 0 3 0,1 0-4 15,-1 0 2-15,1 0-4 0,-1 0 0 0,0-1 3 0,-2-2-2 16,2 3 1-16,-2-2-1 0,2 2-1 0,-3 0 2 15,4 0-4-15,-1 0 1 0,-2 0 4 0,2-3-2 16,0 1-5-16,1 1 3 0,-4 1 0 16,3 0 4-16,-2-4-2 0,2 4-1 0,10-1-3 0,-10-1 3 15,0 2-2-15,1-1 3 0,4 1-6 0,4-4 4 16,-6 2 0-16,-2 2 5 0,7-4-9 16,-8 4 2-16,0-1-1 0,1-1 5 0,-1 2-2 0,6-4 1 15,-8 4-2-15,2 0 1 0,1-5-2 0,-1 4-3 16,0 0 1-16,1-2 7 0,1 2-6 15,-2 1 3-15,0-2 0 0,1 2 2 0,-2 0-4 0,1 0 1 16,-1-4 0-16,1 3-2 0,1 1 3 0,-4-3-2 16,2 2 1-16,2 1 0 0,-7-2-3 0,6 1 5 15,-2-2-2-15,-1 2-1 0,4-1 0 0,-1 2-1 16,-6-5 2-16,4 5 2 0,2-1 0 0,1 0-4 16,-6-3 0-16,4 4 6 0,0-2-4 0,-4 2-1 15,2-4 1-15,3 4-1 0,-2-1 1 0,-1 1 1 16,1-4-2-16,-1 2 4 0,2 2-5 0,-2-4-1 0,-2 4 4 15,5-3-2-15,-2 3 2 0,-1 0 0 0,3-4-1 16,-5 2-1-16,4 0 3 0,-3-1-3 0,4 3 1 16,-4-4 1-16,1 3 0 0,1 0 3 15,2 0-8-15,-2-2 1 0,2 2 3 0,-3 1 2 0,4-2-2 16,-4 4-2-16,2-4 4 0,0 2 0 0,1 0-5 16,1-2 3-16,-2 2 2 0,2-2 1 15,0 1-5-15,-4-1 2 0,4 1 0 0,-2-2 0 16,-1 2-2-16,3 0 1 0,-1 1 0 0,-2-3-2 0,0 1 4 15,3 2 1-15,-1-4-5 0,-2 4 7 0,1 0-6 16,-1-1 2-16,0 0-3 0,-1 1 3 0,5-2 0 16,-6 0 0-16,4 4 1 0,1-4-2 0,-1 1 4 15,-2-1-3-15,8 2 0 0,-6-2-1 0,1 2-3 16,-1 0 6-16,2 0-3 0,-2-5 1 0,1 4-2 16,-1 1 2-16,7 0 0 0,-3-1-3 0,-3 1 3 15,1-4 0-15,1 2 0 0,-4 1-1 0,7-1 1 16,-5 2 3-16,-4-1-5 0,6 1 4 0,4-3-4 15,-10 2 5-15,7 0-4 0,-6-2 5 0,9 4-7 16,-7-2 6-16,1-3-3 0,-1 4-1 0,0 0-1 0,8-2 3 16,-7-2-1-16,1 4-4 0,2-1 3 15,-3-1 3-15,5 0-2 0,-6 2 0 0,1-2-2 16,7 2 1-16,-8 0 3 0,1 0 0 0,-1 0-3 16,0-3 5-16,1 3-6 0,-1-2 2 0,3 1 2 15,4 1-4-15,-7-1 2 0,1 1 5 0,-1 0-5 16,0 0 2-16,5-3-3 0,-4 3-3 0,-1 0 2 15,2-1 3-15,4 1-2 0,-5 0-1 0,0 0-2 0,0 0 5 16,4 1 0-16,0-2-2 0,-4 1 3 0,6 0-2 16,-7-2-2-16,8 1 1 0,-8 1-2 0,7 0 1 15,-2-3 3-15,4 2-2 0,-4-1 3 0,1 2-2 16,-4 0-2-16,4-4 2 0,-4 3 1 0,3 1 1 16,-4 0-1-16,6-2 0 0,1 2 2 0,-6-2 0 15,3 2-3-15,0 0 5 0,-2-2-2 16,-4 2 2-16,7-5-1 0,-7 5-1 0,-1-1 0 0,5 0 2 15,-4-2 0-15,0 3-2 0,1-3 3 0,-1 3 0 16,2-1-3-16,-7 1 5 0,-4-3-1 0,-9 3-2 16,24-1 1-16,-17-2 0 0,-7 3 0 15,21-3 8-15,-21 3-4 0,17-1 1 0,-17 1 1 0,13-4 1 16,-13 4 1-16,19-2-2 0,-8 2-1 0,-11 0-1 16,21 0-2-16,-12-4 2 0,-9 4 1 0,19-2 0 15,-9 2-1-15,-10 0-3 0,20-5-1 0,-20 5 2 0,16 0 1 16,-5 0-6-16,-11 0 5 0,16 0 0 15,-16 0-2-15,17 0 0 0,-17 0 2 0,13 0 1 16,-13 0-1-16,0 0 5 0,15 0 0 0,-15 0 1 16,0 0 1-16,12 0 4 0,-12 0-3 0,0 0-2 15,0 0 3-15,0 0-6 0,0 0-4 0,0 0-13 16,0 0-26-16,0 0-26 0,0 0-35 0,0 0-41 16,0 0-80-16,0 0-108 0,-48-4-347 0,30 3 154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2-29T06:43:36.2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0 241 48 0,'0'0'138'0,"12"-1"-8"0,-12 1-13 16,13-4-5-16,-13 4-12 0,12-6-2 0,-12 6-3 16,12-1-10-16,-12 1-7 0,15-6-6 0,-8 6-5 15,-7 0-8-15,18-4 5 0,-9 2-10 0,-9 2-2 16,21-1-3-16,-10 1-6 0,-11 0-1 0,24-3-3 0,-8 2-4 15,-7 2-1-15,-9-1-2 0,24-1-7 0,-11 1 0 16,1-2-4-16,0 2 1 0,0 2-4 16,1-4 2-16,-2 2-2 0,4 0-3 0,-2-1 2 15,-1 2-2-15,3-1 4 0,-4 0-3 0,2 0-3 0,3 0 4 16,-3 0-3-16,0 0 3 0,1-1-4 0,-1 1 1 16,0 0-1-16,2 0-2 0,-3-4-1 0,1 4 2 15,-4-2-2-15,-11 2 2 0,25-5-6 0,-14 4 2 16,1-1 0-16,-12 2-1 0,22-3 3 0,-12 1-4 15,-1-1-3-15,-9 3 3 0,18-1 3 0,-9-3-6 16,-9 4 4-16,17-1-2 0,-17 1-6 0,14-4 4 16,-14 4-3-16,15-5 2 0,-4 5-2 0,-11 0-1 15,15-4 2-15,-15 4-1 0,18-1-2 0,-6 1 3 16,-12 0 1-16,20-1-2 0,-5 1-1 0,-1 1 1 16,-14-1-4-16,28-1 4 0,-14 1 1 0,-4 0-1 15,3 0 2-15,-13 0-2 0,23-2 0 0,-10 1-1 16,-1 2-1-16,2-2 4 0,-14 1 1 0,23 0 1 15,-14-2-3-15,-9 2-3 0,21 0 2 0,-10 0 4 0,-11 0-4 16,21-4 0-16,-12 4 2 0,-9 0-1 16,19-1-3-16,-7 0 0 0,-12 1 4 0,19-2 0 15,-7 2-2-15,-12 0 0 0,17-2-3 0,-7 1 5 16,-10 1-5-16,15-4 2 0,-15 4-1 0,19-1 3 0,-10 1-4 16,-9 0 6-16,18 0-3 0,-18 0 0 0,18 0-1 15,-9-2 2-15,-9 2 2 0,19 0-4 16,-19 0 2-16,18 0-1 0,-18 0 1 0,21 0-2 0,-12 0 1 15,-9 0 1-15,20-2 1 0,-10 4 1 0,-10-2-2 16,18 0 0-16,-8 0-1 0,-10 0 0 0,21-2-3 16,-21 2 4-16,18-1 0 0,-9 0 0 0,-9 1-2 15,19-3 1-15,-8 0 1 0,-11 3-2 0,21 0 1 16,-21 0 1-16,16-1-1 0,-5-1 0 0,-11 2-1 16,19 0-1-16,-19 0 4 0,21 0-1 0,-14-1 0 15,-7 1 1-15,20 0-6 0,-20 0 5 0,18 0-1 16,-18 0 0-16,16 0 1 0,-16 0-1 0,18 0-1 15,-18 0 1-15,13 0-1 0,-13 0 0 0,17-3 3 16,-17 3 1-16,13 0-2 0,-13 0 3 0,17-1-7 0,-17 1 1 16,16-1 1-16,-16 1 3 0,16-2-1 15,-7 1-3-15,-9 1 1 0,18-2-1 0,-18 2-1 16,20 0 2-16,-20 0 3 0,16 0-4 0,-16 0 1 16,21-2 3-16,-11 2-2 0,-10 0 4 0,20 0-6 0,-8-2 4 15,-12 2-1-15,20-4 2 0,-11 4-4 16,3-1 1-16,-12 1 2 0,20-1 1 0,-11-2-6 15,-9 3 2-15,21-5 2 0,-8 2 1 0,-3-1-1 16,-10 4-4-16,20-1 4 0,-13-1 1 0,2-2-2 0,-9 4 1 16,20-4-1-16,-11 0-1 0,-9 4 1 0,16-6-1 15,-6 6-1-15,1-4 2 0,-11 4 0 0,19-2 0 16,-8-3 0-16,4 5 0 0,-15 0 3 0,20-2-3 16,-2 2-1-16,-3-1-1 0,0-2 1 0,2-1 1 15,-2 3 1-15,-1 1-1 0,0 0-1 0,2-3 4 16,-1 0 0-16,-3 2 4 0,-12 1 1 0,27-2-4 15,-15-2 3-15,-2 3-2 0,2 0 1 0,-12 1 3 16,24-1-3-16,-15 1-4 0,3-4 3 0,-12 4-2 16,21 0-1-16,-9 0-1 0,1 0 1 0,-13 0 4 15,23 0-2-15,-13 0-3 0,-10 0 2 0,21 0-2 16,-12 4 2-16,-9-4 2 0,21 0-2 0,-11 1 1 16,-10-1-5-16,18 0 4 0,-9 1-3 0,-9-1 4 15,18 0-8-15,-9 1-1 0,-9-1 2 0,18 0 3 16,-18 0-3-16,13 0 2 0,-13 0-4 0,15 0 5 15,-15 0 0-15,18-1 1 0,-18 1-5 0,13-1 8 16,-13 1-1-16,15-1-4 0,-15 1 1 0,15-4 1 16,-15 4-2-16,17-2 4 0,-17 2-5 0,13-4 1 0,-13 4 2 15,11-1 0-15,-11 1 1 0,13-4 0 0,-13 4 0 16,16-3-1-16,-16 3 1 0,11-4-2 0,-11 4-5 16,12-2 5-16,-12 2 5 0,13-5-5 15,-13 5 3-15,11-1-5 0,-11 1 1 0,0 0 2 16,20-2-1-16,-20 2 4 0,15 2-7 0,-7-7 1 0,-8 5 4 15,18 0-2-15,-18 0 2 0,15 0-6 0,-15 0-1 16,16 5 4-16,-16-5 4 0,15 0-6 16,-15 0 2-16,13 0 2 0,-13 0-7 15,12 0 9-15,-12 0-3 0,0 0-2 0,17-2 5 0,-17 2-5 0,0 0 4 16,0 0-2-16,13 0-3 0,-13 0 0 0,0 0 2 16,0 0-8-16,0 0-11 0,0 0-17 0,0 0-11 15,0 0-33-15,0 0-27 0,0 0-71 0,0 0-111 16,-34 15-314-16,22-15 139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72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48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3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77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8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62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59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51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44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F8A1-DAE8-44A0-BE64-D363796E0A87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8E3D-1B3F-4430-A1EE-43D7A8120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38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5" Type="http://schemas.openxmlformats.org/officeDocument/2006/relationships/image" Target="../media/image18.emf"/><Relationship Id="rId4" Type="http://schemas.openxmlformats.org/officeDocument/2006/relationships/customXml" Target="../ink/ink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5" Type="http://schemas.openxmlformats.org/officeDocument/2006/relationships/image" Target="../media/image27.emf"/><Relationship Id="rId4" Type="http://schemas.openxmlformats.org/officeDocument/2006/relationships/customXml" Target="../ink/ink26.xml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5.e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customXml" Target="../ink/ink34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.xml"/><Relationship Id="rId11" Type="http://schemas.openxmlformats.org/officeDocument/2006/relationships/image" Target="../media/image34.emf"/><Relationship Id="rId24" Type="http://schemas.openxmlformats.org/officeDocument/2006/relationships/customXml" Target="../ink/ink40.xml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customXml" Target="../ink/ink33.xml"/><Relationship Id="rId19" Type="http://schemas.openxmlformats.org/officeDocument/2006/relationships/image" Target="../media/image38.emf"/><Relationship Id="rId4" Type="http://schemas.openxmlformats.org/officeDocument/2006/relationships/customXml" Target="../ink/ink30.xml"/><Relationship Id="rId9" Type="http://schemas.openxmlformats.org/officeDocument/2006/relationships/image" Target="../media/image33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689978" y="500654"/>
              <a:ext cx="1413360" cy="86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298" y="492014"/>
                <a:ext cx="14266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834698" y="1097894"/>
              <a:ext cx="8121240" cy="2354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818" y="1092494"/>
                <a:ext cx="81295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8" name="Ink 47"/>
              <p14:cNvContentPartPr/>
              <p14:nvPr/>
            </p14:nvContentPartPr>
            <p14:xfrm>
              <a:off x="3664658" y="899534"/>
              <a:ext cx="55440" cy="65412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58538" y="893414"/>
                <a:ext cx="6768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8887898" y="1035614"/>
              <a:ext cx="1944000" cy="6444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2138" y="1025894"/>
                <a:ext cx="1958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8" name="Ink 127"/>
              <p14:cNvContentPartPr/>
              <p14:nvPr/>
            </p14:nvContentPartPr>
            <p14:xfrm>
              <a:off x="715178" y="128054"/>
              <a:ext cx="11059200" cy="457236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9418" y="121934"/>
                <a:ext cx="11072520" cy="45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7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73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37778" y="347654"/>
              <a:ext cx="10584720" cy="4104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498" y="338294"/>
                <a:ext cx="10598400" cy="41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" name="Ink 132"/>
              <p14:cNvContentPartPr/>
              <p14:nvPr/>
            </p14:nvContentPartPr>
            <p14:xfrm>
              <a:off x="6687218" y="2166374"/>
              <a:ext cx="1094400" cy="4356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5058" y="2161334"/>
                <a:ext cx="1102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9" name="Ink 158"/>
              <p14:cNvContentPartPr/>
              <p14:nvPr/>
            </p14:nvContentPartPr>
            <p14:xfrm>
              <a:off x="770978" y="2982854"/>
              <a:ext cx="4465440" cy="17316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8458" y="2978894"/>
                <a:ext cx="4473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6" name="Ink 265"/>
              <p14:cNvContentPartPr/>
              <p14:nvPr/>
            </p14:nvContentPartPr>
            <p14:xfrm>
              <a:off x="7068818" y="4199294"/>
              <a:ext cx="1043640" cy="8712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6298" y="4193894"/>
                <a:ext cx="10515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0" name="Ink 319"/>
              <p14:cNvContentPartPr/>
              <p14:nvPr/>
            </p14:nvContentPartPr>
            <p14:xfrm>
              <a:off x="1739378" y="4070054"/>
              <a:ext cx="9804960" cy="251028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6498" y="4063574"/>
                <a:ext cx="9815400" cy="25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3" name="Ink 372"/>
              <p14:cNvContentPartPr/>
              <p14:nvPr/>
            </p14:nvContentPartPr>
            <p14:xfrm>
              <a:off x="7097618" y="5825054"/>
              <a:ext cx="1197000" cy="15840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4738" y="5821454"/>
                <a:ext cx="120420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15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2018" y="219494"/>
              <a:ext cx="10510200" cy="6433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738" y="213374"/>
                <a:ext cx="10526040" cy="64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1" name="Ink 150"/>
              <p14:cNvContentPartPr/>
              <p14:nvPr/>
            </p14:nvContentPartPr>
            <p14:xfrm>
              <a:off x="6094298" y="1401734"/>
              <a:ext cx="294840" cy="158040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0698" y="1397774"/>
                <a:ext cx="30636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9" name="Ink 178"/>
              <p14:cNvContentPartPr/>
              <p14:nvPr/>
            </p14:nvContentPartPr>
            <p14:xfrm>
              <a:off x="1108298" y="3226574"/>
              <a:ext cx="5330160" cy="8892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4698" y="3220814"/>
                <a:ext cx="53395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2" name="Ink 311"/>
              <p14:cNvContentPartPr/>
              <p14:nvPr/>
            </p14:nvContentPartPr>
            <p14:xfrm>
              <a:off x="6057938" y="3840014"/>
              <a:ext cx="360360" cy="2635200"/>
            </p14:xfrm>
          </p:contentPart>
        </mc:Choice>
        <mc:Fallback>
          <p:pic>
            <p:nvPicPr>
              <p:cNvPr id="312" name="Ink 3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3618" y="3834974"/>
                <a:ext cx="372600" cy="26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5" name="Ink 314"/>
              <p14:cNvContentPartPr/>
              <p14:nvPr/>
            </p14:nvContentPartPr>
            <p14:xfrm>
              <a:off x="6798818" y="4771334"/>
              <a:ext cx="4023720" cy="460080"/>
            </p14:xfrm>
          </p:contentPart>
        </mc:Choice>
        <mc:Fallback>
          <p:pic>
            <p:nvPicPr>
              <p:cNvPr id="315" name="Ink 3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2698" y="4767734"/>
                <a:ext cx="4039920" cy="4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2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7698" y="252254"/>
              <a:ext cx="5891040" cy="4290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418" y="244334"/>
                <a:ext cx="5906520" cy="43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8" name="Ink 167"/>
              <p14:cNvContentPartPr/>
              <p14:nvPr/>
            </p14:nvContentPartPr>
            <p14:xfrm>
              <a:off x="6398858" y="893774"/>
              <a:ext cx="279000" cy="346608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5258" y="889094"/>
                <a:ext cx="292320" cy="34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6884498" y="2031374"/>
              <a:ext cx="3712680" cy="39060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1978" y="2023094"/>
                <a:ext cx="3723480" cy="4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55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6" y="90152"/>
            <a:ext cx="11681138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14218" y="157214"/>
              <a:ext cx="5319360" cy="4665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578" y="148934"/>
                <a:ext cx="5337720" cy="46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8" name="Ink 97"/>
              <p14:cNvContentPartPr/>
              <p14:nvPr/>
            </p14:nvContentPartPr>
            <p14:xfrm>
              <a:off x="4901258" y="669494"/>
              <a:ext cx="516960" cy="396468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4058" y="662294"/>
                <a:ext cx="527040" cy="39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8" name="Ink 117"/>
              <p14:cNvContentPartPr/>
              <p14:nvPr/>
            </p14:nvContentPartPr>
            <p14:xfrm>
              <a:off x="3569618" y="3624014"/>
              <a:ext cx="239760" cy="105408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2418" y="3617894"/>
                <a:ext cx="25272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5915378" y="651494"/>
              <a:ext cx="347040" cy="390132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1418" y="645374"/>
                <a:ext cx="360360" cy="39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7" name="Ink 126"/>
              <p14:cNvContentPartPr/>
              <p14:nvPr/>
            </p14:nvContentPartPr>
            <p14:xfrm>
              <a:off x="6536018" y="1969094"/>
              <a:ext cx="4218480" cy="34164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3138" y="1965854"/>
                <a:ext cx="4228920" cy="3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51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3418" y="270974"/>
              <a:ext cx="5607360" cy="4989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298" y="265574"/>
                <a:ext cx="5621760" cy="50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9" name="Ink 118"/>
              <p14:cNvContentPartPr/>
              <p14:nvPr/>
            </p14:nvContentPartPr>
            <p14:xfrm>
              <a:off x="5097818" y="1842374"/>
              <a:ext cx="537480" cy="310680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618" y="1835894"/>
                <a:ext cx="551520" cy="31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2" name="Ink 141"/>
              <p14:cNvContentPartPr/>
              <p14:nvPr/>
            </p14:nvContentPartPr>
            <p14:xfrm>
              <a:off x="6231458" y="795494"/>
              <a:ext cx="297720" cy="414972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7498" y="790814"/>
                <a:ext cx="309600" cy="41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7" name="Ink 146"/>
              <p14:cNvContentPartPr/>
              <p14:nvPr/>
            </p14:nvContentPartPr>
            <p14:xfrm>
              <a:off x="6749858" y="2389214"/>
              <a:ext cx="4289040" cy="35964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6258" y="2385254"/>
                <a:ext cx="430092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08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1298" y="72974"/>
              <a:ext cx="7747200" cy="1321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418" y="67574"/>
                <a:ext cx="7758000" cy="13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" name="Ink 111"/>
              <p14:cNvContentPartPr/>
              <p14:nvPr/>
            </p14:nvContentPartPr>
            <p14:xfrm>
              <a:off x="5432258" y="1102214"/>
              <a:ext cx="193320" cy="66060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3978" y="1094654"/>
                <a:ext cx="20484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1249778" y="2349974"/>
              <a:ext cx="5632560" cy="72108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4378" y="2345654"/>
                <a:ext cx="56426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6" name="Ink 135"/>
              <p14:cNvContentPartPr/>
              <p14:nvPr/>
            </p14:nvContentPartPr>
            <p14:xfrm>
              <a:off x="6834098" y="1079174"/>
              <a:ext cx="187200" cy="71748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1578" y="1073774"/>
                <a:ext cx="19620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5" name="Ink 144"/>
              <p14:cNvContentPartPr/>
              <p14:nvPr/>
            </p14:nvContentPartPr>
            <p14:xfrm>
              <a:off x="3022058" y="962534"/>
              <a:ext cx="528840" cy="202464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4138" y="954974"/>
                <a:ext cx="541080" cy="20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0" name="Ink 149"/>
              <p14:cNvContentPartPr/>
              <p14:nvPr/>
            </p14:nvContentPartPr>
            <p14:xfrm>
              <a:off x="8226218" y="1498574"/>
              <a:ext cx="138600" cy="28188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17578" y="1491734"/>
                <a:ext cx="1558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3" name="Ink 152"/>
              <p14:cNvContentPartPr/>
              <p14:nvPr/>
            </p14:nvContentPartPr>
            <p14:xfrm>
              <a:off x="1240778" y="2429534"/>
              <a:ext cx="48600" cy="63612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7898" y="2423774"/>
                <a:ext cx="5868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4" name="Ink 153"/>
              <p14:cNvContentPartPr/>
              <p14:nvPr/>
            </p14:nvContentPartPr>
            <p14:xfrm>
              <a:off x="2433098" y="2405414"/>
              <a:ext cx="86760" cy="58860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9858" y="2398574"/>
                <a:ext cx="9792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8" name="Ink 157"/>
              <p14:cNvContentPartPr/>
              <p14:nvPr/>
            </p14:nvContentPartPr>
            <p14:xfrm>
              <a:off x="1241858" y="2405774"/>
              <a:ext cx="1141200" cy="3924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38258" y="2401094"/>
                <a:ext cx="1146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1" name="Ink 160"/>
              <p14:cNvContentPartPr/>
              <p14:nvPr/>
            </p14:nvContentPartPr>
            <p14:xfrm>
              <a:off x="4023578" y="1016894"/>
              <a:ext cx="203400" cy="70092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6018" y="1009694"/>
                <a:ext cx="21924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0" name="Ink 189"/>
              <p14:cNvContentPartPr/>
              <p14:nvPr/>
            </p14:nvContentPartPr>
            <p14:xfrm>
              <a:off x="1739738" y="3064214"/>
              <a:ext cx="6259680" cy="37476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32178" y="3058094"/>
                <a:ext cx="6274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2" name="Ink 191"/>
              <p14:cNvContentPartPr/>
              <p14:nvPr/>
            </p14:nvContentPartPr>
            <p14:xfrm>
              <a:off x="1282178" y="2646974"/>
              <a:ext cx="2193120" cy="16200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4978" y="2640854"/>
                <a:ext cx="2207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5" name="Ink 194"/>
              <p14:cNvContentPartPr/>
              <p14:nvPr/>
            </p14:nvContentPartPr>
            <p14:xfrm>
              <a:off x="3501938" y="2352494"/>
              <a:ext cx="3324600" cy="60732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94738" y="2346374"/>
                <a:ext cx="3339720" cy="6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25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80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A4BD2A-F59A-4A2A-8172-5FFD05E24B3C}"/>
</file>

<file path=customXml/itemProps2.xml><?xml version="1.0" encoding="utf-8"?>
<ds:datastoreItem xmlns:ds="http://schemas.openxmlformats.org/officeDocument/2006/customXml" ds:itemID="{A5A6D9E7-909F-484C-B14A-827999DDDC81}"/>
</file>

<file path=customXml/itemProps3.xml><?xml version="1.0" encoding="utf-8"?>
<ds:datastoreItem xmlns:ds="http://schemas.openxmlformats.org/officeDocument/2006/customXml" ds:itemID="{F1641026-E2EE-4C66-B995-1E64109DA384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ACAN</dc:creator>
  <cp:lastModifiedBy>ACAN</cp:lastModifiedBy>
  <cp:revision>2</cp:revision>
  <dcterms:created xsi:type="dcterms:W3CDTF">2020-12-29T07:19:24Z</dcterms:created>
  <dcterms:modified xsi:type="dcterms:W3CDTF">2020-12-29T07:24:36Z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