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theme/theme1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7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33:17.4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CD42416-AF85-446D-A450-537CB167162B}" emma:medium="tactile" emma:mode="ink">
          <msink:context xmlns:msink="http://schemas.microsoft.com/ink/2010/main" type="writingRegion" rotatedBoundingBox="2948,900 31179,-32 31749,17239 3519,18172"/>
        </emma:interpretation>
      </emma:emma>
    </inkml:annotationXML>
    <inkml:traceGroup>
      <inkml:annotationXML>
        <emma:emma xmlns:emma="http://www.w3.org/2003/04/emma" version="1.0">
          <emma:interpretation id="{CD6199CA-2B20-40A8-B5B8-5065FD93DB7A}" emma:medium="tactile" emma:mode="ink">
            <msink:context xmlns:msink="http://schemas.microsoft.com/ink/2010/main" type="paragraph" rotatedBoundingBox="3062,755 25994,330 26017,1591 3086,20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D6A5BC-BFD4-4E92-97EA-208DC4E3A7C7}" emma:medium="tactile" emma:mode="ink">
              <msink:context xmlns:msink="http://schemas.microsoft.com/ink/2010/main" type="line" rotatedBoundingBox="3062,755 25994,330 26017,1591 3086,2016">
                <msink:destinationLink direction="with" ref="{59F99752-0A4B-42A6-8744-6E5A2DCC280F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8B0FBA3-1039-427C-A756-D408057622AE}" emma:medium="tactile" emma:mode="ink">
                <msink:context xmlns:msink="http://schemas.microsoft.com/ink/2010/main" type="inkWord" rotatedBoundingBox="3066,943 7603,859 7620,1817 3084,1901"/>
              </emma:interpretation>
            </emma:emma>
          </inkml:annotationXML>
          <inkml:trace contextRef="#ctx0" brushRef="#br0">438 161 2 0,'-4'-10'153'0,"4"10"-12"16,0 0 5-16,-3-13-11 0,3 13-5 0,-5-8-6 15,5 8 1-15,0 0-12 0,-7-13-3 0,7 13-5 16,-5-9-3-16,5 9-5 0,-2-12-2 0,2 12-1 15,-6-12-8-15,6 12-3 0,-5-14-5 0,5 14-3 16,-7-11 1-16,4 5-5 0,3 6-5 0,-6-11-4 16,6 11-6-16,-9-10-5 0,9 10-6 0,-8-7 0 15,8 7-6-15,-9-12-3 0,9 12-5 0,-12-7 0 16,12 7-5-16,-9-4-1 0,9 4-5 0,-16-1-5 16,16 1-1-16,-16-1 2 0,16 1-5 0,-21 4 2 15,7-4 0-15,1 3-4 0,2 3-1 0,0-2-2 16,-3 1-1-16,1 0 9 0,-1 4-5 0,1 1 0 0,-1-2-4 15,2 5 0-15,2-3 0 0,0 4-1 16,-2-4-1-16,1 5 2 0,-1-1 1 0,3 0-2 16,0 3 0-16,0-5 0 0,1 4-4 0,2-1 2 0,0 2-2 15,-2-1 6-15,5 1-6 0,0-1 3 16,-1 2-3-16,-2 1 0 0,3-3 0 0,-2 4 3 16,4-3-3-16,-1 1 4 0,-1-4-4 0,0 3 4 15,-1-3-1-15,1 3-5 0,-3 1 2 0,6-3 2 0,0-1-5 16,1 3 6-16,1-4-3 0,-4 3 0 0,2 0-3 15,0-2 7-15,0 1-5 0,0-2 1 0,5 2 0 16,-4-1 2-16,1 3-3 0,-1-10 4 16,4 7 0-16,-5 2-2 0,4-2-1 0,-2-1 2 0,1 2 2 15,1-3-3-15,-2 3 1 0,2-1 0 0,-1 2 3 16,3-5-2-16,-3 4-1 0,0-7 1 0,2 3 0 16,-5-11 1-16,3 18-1 0,0-5-1 0,0-2 2 15,1-4 0-15,-1 0 0 0,-3-7-1 0,10 11 0 16,-2-5 5-16,-2-2-2 0,-6-4 1 0,13 8 0 15,-5-5 6-15,1 1-3 0,-9-4 5 0,19 3-3 16,-7 0-1-16,0-3 1 0,3 0-1 0,1-2-2 16,-5 1-2-16,5-1 1 0,-2 0-3 0,5-2 1 15,-4-2 3-15,0 2-1 0,-2-2-1 0,4-2-3 16,-4 1 4-16,2 1-2 0,-2-1-3 0,1 0-2 16,1-2 3-16,-3-4-4 0,1 6 4 0,-4-6-3 15,3 0 5-15,-2 1-3 0,-1 1-3 0,-1 1-6 16,-1-3 7-16,-1 2-2 0,-1 1 2 0,1 2-2 15,-3 0 4-15,-3 8-6 0,4-20 8 0,-2 14-4 16,-2 6 0-16,1-16-2 0,-1 16 2 0,-1-12 0 16,1 12-2-16,0 0 1 0,-6-18-2 0,6 18 2 15,-8-11 4-15,8 11-4 0,-12-7-3 0,8 2 0 16,4 5 1-16,-17-2 0 0,17 2 2 0,-16-4 1 16,16 4 1-16,-18-2 1 0,18 2 1 0,-21 0 1 15,21 0-1-15,-21 0 1 0,12 3 0 0,0 1 2 16,9-4-3-16,-18 6-1 0,11-4 0 0,0 3 0 15,7-5-2-15,-18 7 3 0,18-7-3 0,-14 6 1 16,10-2 0-16,4-4-3 0,-11 4-2 0,11-4-9 16,-7 9-7-16,7-9-12 0,-9 9-12 0,9-9-16 15,-6 7-14-15,-3 0-13 0,9-7-17 0,-9 10-16 0,9-10-29 16,-7 8-10-16,7-8-24 0,-8 8-181 0,8-8-393 16,-10 5 175-16</inkml:trace>
          <inkml:trace contextRef="#ctx0" brushRef="#br0" timeOffset="1225.2">765 318 129 0,'0'0'172'0,"0"0"-12"16,1-17-16-16,-1 17-15 0,6-14-8 0,-1 7-11 16,2 0-11-16,-1-1 2 0,2 2-20 0,4-5 2 15,1 5-10-15,1-5-1 0,0 4-5 0,1 0-2 16,3-4-1-16,6-2-2 0,-3 2-5 0,1 4 3 15,-4-4 2-15,9 5 0 0,-10-1-4 0,0 4-1 16,1-5-5-16,-3 1 1 0,0 5-2 0,-3 1-12 0,-1-2-2 16,-3 0-3-16,-8 3-1 0,15-4 2 15,-15 4-2-15,17 10 1 0,-11-7 2 0,-6-3 9 16,4 15-6-16,1-6-3 0,-1 2 0 0,-1 2-4 16,-1-2-2-16,-4 1 3 0,2 1-2 0,2 1 4 0,1 1-5 15,-6 0-2-15,3-3 0 0,-2 5-4 0,2-2-2 16,-6-1-1-16,5 3-1 0,-4-4-2 0,-2 3 0 15,1-2 2-15,3-1-5 0,-3 1 6 0,0 1-6 16,-2-3-2-16,4 3-3 0,-3-3 2 0,-2 1-3 16,-2 0 3-16,2-2-3 0,2 1 2 0,-4 0-1 15,4 0 0-15,-1-3 1 0,4-2-5 16,-2 0-2-16,1 0 0 0,-1 1-1 0,6-8 8 0,-5 11-8 16,5-11 0-16,-8 8-3 0,8-8 3 0,-6 11-3 15,6-11-3-15,-6 5 2 0,6-5 0 0,0 0 2 16,0 0-3-16,0 13 2 0,0-13 3 0,0 0-1 15,15 2 1-15,-15-2-2 0,21 0 1 16,-9 1 5-16,3-1-4 0,1 0 2 0,1-1 0 16,8 2-2-16,-7-2 4 0,-2 1 2 0,2 1-1 0,0 3 2 15,-2-4 7-15,2 0-2 0,-3 0 3 0,3 2-1 16,2 1-2-16,-12-2 0 0,4 0 0 0,3 3 0 16,-4-2-2-16,-2-1-2 0,-9-1 0 0,15 6-3 15,-15-6 2-15,13 5-6 0,-13-5 3 0,10 4-1 16,-10-4-1-16,9 8-3 0,-9-8 2 0,3 7 2 15,-3-7-4-15,8 7-5 0,-8-7-10 0,7 9-11 16,-7-9-14-16,6 7-23 0,-6-7-11 0,3 10-21 16,-3-10-25-16,6 7-27 0,-6-7-37 0,12 4-42 15,-12-4-205-15,0 0-464 0,20-8 205 0</inkml:trace>
          <inkml:trace contextRef="#ctx0" brushRef="#br0" timeOffset="588.44">825 238 39 0,'-5'-10'174'0,"5"10"-7"0,0 0-14 16,0 0-2-16,0 0-14 0,0 0-5 0,0 0 2 0,0 0-11 16,0 0-6-16,0 0-9 0,0 0-1 15,0-14-9-15,0 14-11 0,0 0-10 0,0 0-6 0,0 0-12 16,0 0 0-16,0 0 0 0,0 0 0 0,0 0 1 16,0 0 6-16,0 0-1 0,15 36 0 0,-12-25 0 15,2 1 0-15,-4 2 3 0,3 0-3 0,1 1 5 16,-2 1-12-16,0 1 4 0,1 1-2 0,-1 0-1 15,2 3-7-15,-1 0-2 0,1-7 3 0,1 8 0 16,-3-6-2-16,3 5 0 0,-5-7-6 0,2 1 0 16,2 2-3-16,-1-3-3 0,-1 3 1 0,2-5 8 15,-2 1-14-15,0 4 0 0,1-5-4 0,1 0-1 16,-1-2-6-16,-3 0 2 0,1 1-7 0,2-3 14 16,-4-8-15-16,2 19-3 0,-1-12 1 0,2 2 1 15,-3-9 7-15,2 15-14 0,-2-15 2 0,1 11-9 16,-1-11-3-16,0 10-10 0,0-10-11 0,0 0 1 15,-1 15-20-15,1-15-17 0,0 0-16 0,-6 6-18 16,6-6-21-16,0 0-31 0,-9 6-18 0,9-6-34 16,0 0-30-16,0 0-221 0,-13-17-483 0,8 4 213 15</inkml:trace>
          <inkml:trace contextRef="#ctx0" brushRef="#br0" timeOffset="1883.59">1746 217 24 0,'0'0'151'0,"0"0"-3"0,0 0-15 0,0 0-4 16,6-11-11-16,-6 11 1 0,0 0-8 0,0 0 0 0,3-9-2 15,-3 9-7-15,0 0-1 0,0 0-6 16,0 0-5-16,0 0-7 0,0 0-8 0,0 0-3 15,0 0-4-15,0 0-10 0,0 0 1 0,0 0-2 16,0 0 13-16,0 0-5 0,0 0-1 0,0 0-2 16,0 0 12-16,-1 34-7 0,1-23 1 0,-3 1-6 15,0 0 3-15,-3 2-6 0,4-2-3 0,-4 3-5 16,3 1-3-16,-3 0 2 0,0-1 1 0,2 2-6 16,1-3-5-16,-3 3-1 0,5-3-5 0,-8 3 0 15,6-3-3-15,-2-1-9 0,2 2 1 0,0 0-1 16,2 0-1-16,-1-2-2 0,-2 2 0 0,2-2-3 0,2-3 2 15,0-10-1-15,-1 18-1 0,2-8-3 16,1 1 6-16,-2-11-6 0,3 18-1 0,0-9 4 16,3 1 4-16,0-2-3 0,0-1 0 0,0 0 6 0,1 1-5 15,2-2 3-15,-2-2 5 0,5 1-1 0,2 0 1 16,-1-2-5-16,5 0 3 0,-3-1 1 16,0-2-3-16,3 0 0 0,1-2-2 0,2 2-2 15,-2-3-2-15,7-3-2 0,-1 6 12 0,-7-5-14 0,6 0 0 16,-3 4-4-16,-2-4 1 0,1 0 9 0,-6 1-18 15,4 1 0-15,-3-1 0 0,-1 1-6 16,-1-2-5-16,-1-1 0 0,-3 1-8 0,-9 5-6 16,18-7-4-16,-11 5-5 0,-7 2-5 0,14-7-11 0,-14 7-6 15,6-7-13-15,-6 7-15 0,0 0-17 0,10-7-23 16,-10 7-28-16,0 0-28 0,0 0-27 0,0 0-42 16,0 0-156-16,0 0-439 0,-24-10 194 15</inkml:trace>
          <inkml:trace contextRef="#ctx0" brushRef="#br0" timeOffset="2512.82">1606 180 134 0,'0'0'197'0,"0"0"-8"0,17-19-6 0,-17 19-8 15,17-7-6-15,-3 1-11 0,-2 5-12 0,3-7-7 16,3 2-8-16,1 3-12 0,-3-7-10 0,4 3-9 16,5 3-8-16,-5 1-13 0,-1-3-5 0,2 4-7 15,-3-3-11-15,0 3-6 0,-2-1-18 0,3 3-17 0,-4-3-20 16,3 0-23-16,0 3-33 0,-3 0-27 16,0-2-30-16,-3-1-45 0,-12 3-163 0,16 0-352 15,-16 0 156-15</inkml:trace>
          <inkml:trace contextRef="#ctx0" brushRef="#br0" timeOffset="2251.31">1746 535 8 0,'0'0'160'0,"-13"-3"-8"0,13 3-19 16,0 0 8-16,0 0-17 0,0 0-11 0,0 0-3 16,0 0-10-16,0 0-7 0,0 0-5 0,0 0-3 15,0 0-8-15,0 0-3 0,0 0 0 0,0 0 4 16,0 0-1-16,27-21-4 0,-18 19 0 0,1-2 3 16,5 1-6-16,1-2 0 0,1-2 1 0,1 3-4 15,-2-3-5-15,2 1 6 0,7-4-9 0,-5 5-1 16,2-5-6-16,-2 3-3 0,-3 0-8 0,3 2 3 15,-4-1-6-15,1 3-2 0,-2-6-5 0,-2 3 1 16,-1 0-5-16,-3 2-4 0,0 0 0 0,1-2-5 16,-2 1-6-16,-8 5-3 0,12-12-16 0,-5 8-13 15,-7 4-21-15,5-14-26 0,-5 14-18 0,0-9-22 16,0 9-26-16,0 0-26 0,-11-18-29 0,4 13-156 16,-1-2-373-16,-4 1 166 0</inkml:trace>
          <inkml:trace contextRef="#ctx0" brushRef="#br0" timeOffset="3119.5">2471 119 160 0,'0'0'181'16,"0"0"-11"-16,0 0-20 0,0 0-6 0,0 0 5 15,0 0-4-15,0 0-4 0,5 21-10 0,-5-21 1 0,-5 24-6 16,4-9-4-16,1-2-8 0,-5 1-2 0,2 3-7 16,2 2-2-16,-4-2-7 0,4 7-6 15,-2-8 2-15,1 3-10 0,1-1-4 0,-4 3-7 16,4-4-8-16,1 1-3 0,-2 0-5 0,2 5-2 0,0-5-4 15,0-4-4-15,2 0-3 0,-1 0 0 0,-1 0-6 16,5-4-4-16,-4 5 9 0,-1-7-14 0,5 3-2 16,-4-3 2-16,5-1 3 0,-6-7-4 0,9 12 7 15,-4-6 4-15,-5-6 0 0,17 11-8 0,-12-11 7 16,7 6 0-16,-2-2-7 0,1-4 1 0,2 1-2 16,4-1-8-16,-2 2 3 0,-2-4-4 0,6 4 2 15,-7-4-1-15,5 1-8 0,2-2 1 0,0 2-3 16,-1-3 2-16,2 2 0 0,-4-2-6 0,4 2 0 15,-6-3-4-15,6 3-1 0,-4-2-8 0,-1 0 6 16,0 1-21-16,-3 2-6 0,-3-3-5 0,1 1-9 16,-10 3-10-16,15-7-12 0,-7 2-21 0,-8 5-15 15,13-9-28-15,-7 7-21 0,-6 2-14 0,8-7-13 16,-8 7-29-16,4-12-223 0,-4 12-462 0,0 0 204 16</inkml:trace>
          <inkml:trace contextRef="#ctx0" brushRef="#br0" timeOffset="3694.31">2295 179 190 0,'0'0'203'0,"-3"-15"-12"0,3 15-7 16,0 0-9-16,11-14-5 0,-4 3-9 0,2 5-13 15,3-1-4-15,0 0-7 0,6-3-12 0,-5 2-6 16,4 0-11-16,0 0-4 0,3 1-12 0,2-1-10 16,5 2-6-16,-8-2-8 0,1 3-7 0,5-3-1 15,-10 3-10-15,3-4-8 0,1 7-12 0,-2-1-12 16,-1-3-25-16,1 2-14 0,2 3-34 0,-1 0-20 15,1-5-27-15,2 4-17 0,-1 0-35 0,3-3-58 16,-5 1-121-16,8-3-359 0,2-1 159 0</inkml:trace>
          <inkml:trace contextRef="#ctx0" brushRef="#br0" timeOffset="3469.04">2408 440 118 0,'0'0'179'0,"0"0"-11"0,-11-4-13 0,11 4-12 16,0 0-9-16,0 0-11 0,0 0 1 0,0 0-12 15,0 0-7-15,0 0-8 0,0 0-1 0,0 0-1 0,26-13 1 16,-26 13 0-16,26-7-3 0,-11 2-3 16,-2 0 0-16,3 2-7 0,1-4-2 0,2 2-2 15,1-1-6-15,5 0-3 0,-6 1-6 0,4-2-3 16,-4 0 2-16,-1 1-9 0,-2 1-2 0,4-1-8 16,-2 2-1-16,1-1-6 0,-4 0-2 0,-2-1-4 0,2 1-3 15,-1 2-2-15,-7-2-4 0,2 0 0 16,-9 5-2-16,17-6-3 0,-17 6-7 0,12-5-7 0,-12 5-9 15,11-7-13-15,-11 7-15 0,0 0-22 16,6-4-18-16,-6 4-19 0,0 0-16 0,0 0-32 0,0 0-3 16,-13-20-10-16,13 20-24 0,-16-9-176 0,5 5-384 15,-7-1 170-15</inkml:trace>
          <inkml:trace contextRef="#ctx0" brushRef="#br0" timeOffset="4701.09">3151 38 109 0,'0'0'164'0,"0"0"-14"16,0 0-7-16,0 0-14 0,-10-5-6 0,10 5-13 0,0 0-8 16,0 0-9-16,0 0 0 0,0 0-9 0,0 0 1 15,0 0-4-15,0 0 1 0,0 0 0 0,0 0-8 16,31 13 8-16,-19-10-4 0,-3 2-2 15,4 3-6-15,2-1 3 0,2-1-8 0,-1 3-4 0,3-2-1 16,2 2-1-16,3 0-6 0,-3 4-1 16,3-2-2-16,-9-4 3 0,3 3-8 0,3 1 1 0,-5 0-7 15,8-2 6-15,-8 2-8 0,2 0 4 0,0-2-4 16,-4 2-4-16,0 0-3 0,0-2 0 0,-1 2-3 16,-1 0-4-16,2-2-2 0,-2 4 3 0,3-3-7 15,-4 1 4-15,-2 0-1 0,-1-4-1 0,-2 1 0 16,1 1-1-16,1-3-4 0,-2 2 3 0,1 0-3 15,2 1-3-15,-9-9-1 0,9 15 0 0,-7-8 1 16,-2-7-2-16,5 15 1 0,-5-5-1 0,0-10 2 16,3 16-2-16,-6-6 2 0,3-10-2 0,-7 15 1 15,1-6 0-15,-3 2-2 0,2-6 3 0,-5 5-5 16,-2-2 1-16,1-2 1 0,-1 1-1 16,-3 2-4-16,3-4 3 0,-1-1-2 0,0 0 1 0,0 2 0 15,5-5-2-15,-2 3-7 0,12-4-1 16,-21 2-8-16,21-2-9 0,-16 0-17 0,16 0-17 0,-17-2-12 15,17 2-30-15,-12-2-25 0,12 2-27 0,-12-7-12 16,12 7-20-16,-2-9-62 0,2 9-125 0,-2-15-399 16,2 15 177-16</inkml:trace>
          <inkml:trace contextRef="#ctx0" brushRef="#br0" timeOffset="4189.49">3266-37 16 0,'0'0'223'0,"0"0"-24"16,0 0-22-16,4 8-10 0,-4-8-7 0,2 11-7 15,-2-11-5-15,1 18-3 0,-1-7-5 0,3 2 3 16,-3 1-4-16,0 12 5 0,-3-6-13 0,6 4-4 15,-6-1-7-15,3 3-1 0,0-1-3 0,0-1-12 16,3 1-8-16,-3-1-4 0,0-6 4 0,0-1-16 0,0 5-9 16,0-4-3-16,0 0-9 0,2-1-5 15,-2-1-1-15,0 2-4 0,1-3-4 0,-2-2-8 16,1 0 0-16,0 2-6 0,0-1-3 0,0-14-1 16,1 17-1-16,-1-8-5 0,0-9-2 0,0 16-11 15,0-16-11-15,0 13-8 0,0-13-25 0,0 11-24 16,0-11-21-16,0 0-19 0,-3 12-28 0,3-12-27 15,0 0-22-15,-8 6-32 0,8-6-41 0,0 0-160 16,0 0-444-16,0 0 196 0</inkml:trace>
          <inkml:trace contextRef="#ctx0" brushRef="#br0" timeOffset="5168.39">3936-7 140 0,'0'0'219'0,"-6"-11"-10"15,6 11-14-15,0 0-15 0,0 0-8 0,-2-12-14 16,2 12-4-16,0 0-15 0,0 0-11 0,0 0-12 16,0 0-9-16,0 0-10 0,0 0-16 0,0 0-7 0,0 0-5 15,0 0 1-15,0 0 1 0,0 0 1 16,0 0-1-16,27 17-2 0,-19-10 0 0,5 0-4 15,0 4 4-15,1-6-1 0,7 7-1 0,-3-3-9 0,1 4 2 16,-1-2-1-16,6 2-1 0,-6-4-2 16,4 2-7-16,-4-4 1 0,7 4-3 0,-5-4-5 15,-4-1-1-15,5 1-3 0,-2-1 0 0,1-2-4 16,-2 0-3-16,-2-1-5 0,3 2 1 0,4-2 1 0,-10-3-18 16,-2 3-13-16,-1-3-21 0,-10 0-15 0,21-3-24 15,-21 3-30-15,18-1-44 0,-18 1-33 0,16-7-52 16,-8 1-51-16,2-1-171 0,-7-4-479 0,6-6 213 15</inkml:trace>
          <inkml:trace contextRef="#ctx0" brushRef="#br0" timeOffset="5528.56">4526-123 30 0,'0'0'203'0,"0"0"-12"0,0 0-17 15,0 0-17-15,0 0-15 0,0 0-4 16,0 0 1-16,0 0-10 0,0 0-8 0,-6 27-2 0,3-19-4 16,-1 4-2-16,4 4 5 0,-2-2-5 0,-1 3-5 15,3-3-8-15,0 10 1 0,-1-3-1 0,-1 5-3 16,2-3-7-16,0 1 2 0,2 1 10 0,-4-1-16 16,2 5-4-16,3-4-6 0,-4 1 0 0,1-1-1 15,-2 0-11-15,1 0 2 0,-2-4-3 0,0 0-3 16,3 0-3-16,-5-4 1 0,2 1-3 0,3-1-11 15,-4-1-3-15,2 0-1 0,0 1-2 0,2-1-7 16,-5-1 2-16,2-1-5 0,2-3 0 0,-1-3-5 16,2-8-10-16,0 20 4 0,0-20 4 0,-3 13-6 15,3-13-4-15,0 15-5 0,0-15-13 0,0 9-15 16,0-9-11-16,0 0-16 0,5 12-19 0,-5-12-16 16,0 0-20-16,1 10-23 0,-1-10-28 0,0 0-30 15,0 0-39-15,0 0-60 0,0 0-160 0,0 0-479 16,30-22 213-16</inkml:trace>
        </inkml:traceGroup>
        <inkml:traceGroup>
          <inkml:annotationXML>
            <emma:emma xmlns:emma="http://www.w3.org/2003/04/emma" version="1.0">
              <emma:interpretation id="{9C00A624-5030-4215-B376-0C598ABD989D}" emma:medium="tactile" emma:mode="ink">
                <msink:context xmlns:msink="http://schemas.microsoft.com/ink/2010/main" type="inkWord" rotatedBoundingBox="8415,792 10447,754 10463,1645 8432,1683"/>
              </emma:interpretation>
            </emma:emma>
          </inkml:annotationXML>
          <inkml:trace contextRef="#ctx0" brushRef="#br0" timeOffset="6459.17">5492-173 32 0,'0'0'109'0,"0"0"12"16,0 0-15-16,7-6 10 0,-7 6 0 0,0 0 1 16,0 0 2-16,9-7 4 0,-9 7 4 0,0 0-5 15,0 0 7-15,0 0-3 0,0 0-3 0,6-7-5 16,-6 7-5-16,0 0-12 0,0 0-14 0,0 0-8 15,0 0-4-15,0 0-3 0,0 0 0 0,-15 24-3 16,8-12 1-16,-1 6-2 0,-4 2-2 0,-4 3-4 16,1 2-1-16,-1 6-1 0,-4 5-4 0,7 1-5 15,2 4 0-15,-2-7-4 0,1 3-6 0,7 1-2 16,1-3 0-16,4 1-5 0,4-1-1 0,1-6-1 16,7 4-4-16,1-5 4 0,4 5-2 0,2 0-2 15,-3-9 0-15,10 5-1 0,-1 0-1 0,-7-6-4 16,13 0 2-16,-10-4-5 0,3-2-2 0,3 0-14 15,-8-3-23-15,4-1-23 0,-10-2-33 0,4 0-44 16,-8 0-52-16,-2-7-70 0,-1 1-224 0,-6-5-505 16,0 0 225-16</inkml:trace>
          <inkml:trace contextRef="#ctx0" brushRef="#br0" timeOffset="8119.44">5969 13 106 0,'0'0'131'0,"0"0"-2"15,0 0-17-15,6-7-3 0,-6 7-13 0,0 0 5 16,0 0-6-16,0 0-2 0,0 0-2 0,0 0 4 16,0 0 2-16,0 0 2 0,0 0-9 15,0 0-3-15,0 0-2 0,0 0-5 0,0 0-5 0,0 0-7 16,0 0-8-16,0 0-5 0,0 0-8 0,0 0-7 16,0 0 2-16,0 0-5 0,0 0 2 0,0 0 8 15,0 0-1-15,-3 33-4 0,1-21 4 0,-2 2-4 16,2 1-3-16,-4 2-5 0,6 7 4 0,-6-3-1 15,4 3-5-15,-6 0-1 0,5 4 0 0,-4-4-2 16,4-2-2-16,0 3-2 0,-3 2 0 0,3-5-3 16,-2 1 2-16,2-5-4 0,0 3 1 0,3 0-5 15,-3-5 0-15,0-5-2 0,3 5 3 0,0-1-6 16,0-6 6-16,0-9-6 0,-3 17-1 0,2-7-2 16,1-10 0-16,0 0 5 0,0 17-7 0,0-17 2 15,0 10-1-15,0-10 0 0,0 0 2 0,-3 11 2 0,3-11 5 16,0 0 6-16,0 0 3 0,0 0-2 15,0 0-2-15,0 0-2 0,0 0-1 0,0 0 4 16,0 0-10-16,0 0-2 0,10-31-3 0,-4 17-5 16,-3-2-2-16,5 3-8 0,-2-5 5 0,-2 3-16 0,5-8-1 15,2-1-2-15,-3 1-9 0,4 2-1 0,-4-4 5 16,2 3-1-16,-1-1 4 0,-3-1-1 0,2-2 6 16,-2 10-3-16,0-3 10 0,-5 2-2 0,5 3 1 15,-6-3 0-15,3 4 5 0,3 0 3 0,-6-2-1 16,4 1 4-16,-2 7 0 0,2-4 0 0,-4-3 6 15,3 3 1-15,-3 11 3 0,3-16-1 0,0 4-3 16,-3 12 5-16,5-14-3 0,-5 14 3 16,0-13-2-16,0 13 5 0,3-8-1 0,-3 8 0 0,6-9-2 15,-6 9 3-15,0 0-2 0,0 0-5 0,0-11 0 16,0 11-3-16,0 0 4 0,0 0-8 0,0 0 1 16,0 0-1-16,0 0-3 0,0 0 3 15,0 0 2-15,0 0-1 0,13 20 3 0,-10-9-1 0,0-4 5 16,3 4 4-16,-1 0 3 0,4 6-1 0,-3-4 2 15,1 0 6-15,-1 5 4 0,1-6-4 0,5 5-1 16,-1-4 4-16,1 1 2 0,-2 1 0 0,-1-1 1 16,5-1-3-16,-1 2 10 0,-1-2-8 0,1-1-1 15,-2 1 3-15,2-2-4 0,-1 2 2 0,-1-4 3 16,0 2-9-16,3-2 0 0,-1 3-3 0,-4-2 3 16,2-4-1-16,1 1-4 0,-2 2-2 0,1-5 4 0,-3 2-8 15,0-1 2-15,4 1 0 0,-5-1 1 16,-7-5 0-16,18 7 5 0,-10-4-9 0,-8-3-3 15,12 5 3-15,-5-4 3 0,-7-1-11 0,12 8-4 16,-12-8-2-16,10 2-7 0,-10-2-3 0,0 0-20 0,11 1-13 16,-11-1-15-16,0 0-16 0,0 0-15 15,12 4-19-15,-12-4-21 0,0 0-21 0,0 0-20 16,0 0-24-16,0 0-215 0,0 0-450 0,0 0 200 16</inkml:trace>
          <inkml:trace contextRef="#ctx0" brushRef="#br0" timeOffset="8412.07">6075 382 14 0,'0'0'169'0,"0"0"-12"0,0 0-8 0,0 0-11 0,0 0-6 16,0 0-7-16,-14-1-6 0,14 1-5 0,0 0-7 15,0 0-5-15,0 0-4 0,0 0-7 16,0 0-2-16,0 0-4 0,0 0-3 0,36-15-5 0,-22 11 2 16,-7 0-7-16,11 1-4 0,3-2-4 0,-3-1-5 15,1 2-3-15,5-1-4 0,-5-3-7 0,10 1-2 16,-10 3-8-16,5-1-3 0,1 2-5 0,-2 1-9 16,-7-2-14-16,3 2-19 0,1-2-15 0,-4 4-23 15,1-3-24-15,-1 3-26 0,-3-1-20 0,2-3-42 16,-1 3-158-16,-1-2-350 0,-1-1 156 0</inkml:trace>
          <inkml:trace contextRef="#ctx0" brushRef="#br0" timeOffset="9134.44">6914-117 113 0,'0'0'166'0,"-16"2"-19"0,16-2-12 15,0 0-7-15,-16 3-8 0,16-3-14 0,-9 4-2 0,9-4-8 16,-11 6-10-16,11-6-4 0,-13 5 0 15,13-5-6-15,-9 8-4 0,3-4-4 0,6-4-5 16,-11 8-3-16,11-8-5 0,-8 11-7 0,0-5-3 16,8-6-1-16,-9 14-3 0,6-8-1 0,-4-1-1 15,7-5-2-15,-12 17-4 0,7-10-8 0,2 1 5 16,-3 4-4-16,-1 2-1 0,4-2-2 0,0 1 1 0,0-7-3 16,3 8-1-16,-6-2-3 0,6 0-1 0,-5 0 0 15,5 1 2-15,0-3-3 0,0-10-4 0,-3 25 0 16,3-14-4-16,0-11-2 0,3 17 5 0,2-14 0 15,-2 8-1-15,0-4 10 0,-3-7 3 0,7 17-1 16,-1-10-5-16,3-1 14 0,-1 1-2 0,-2-2-2 16,3 2 0-16,-2-1 0 0,2 0 1 0,2-1-3 15,-3 0-3-15,3 0 0 0,5 0-3 0,-4-2-2 16,2 1-3-16,2 0 4 0,-3-1-4 0,1-1 1 16,4 0 0-16,-5-2-3 0,4 2 0 0,-1-2 0 15,3 0-4-15,-5 1 4 0,5-4-5 0,1 3 1 16,-4-4-5-16,2 1 6 0,0-1-6 0,1 2 2 15,-1-1-6-15,1-1-2 0,-2-4-2 0,2 5-5 16,-2-4-6-16,2 1-7 0,-3 1-9 0,1 0-5 16,-4-1-7-16,1-2-3 0,1 5-4 0,-2-6 2 15,-2 4-6-15,-9-2-7 0,-2 7-8 0,17-7 2 16,-11 5-8-16,-6 2-6 0,0 0-23 0,0 0-19 16,16-11-38-16,-16 11-133 0,0 0-321 0,0 0 143 15</inkml:trace>
          <inkml:trace contextRef="#ctx0" brushRef="#br0" timeOffset="9530.23">7034 177 19 0,'0'0'160'0,"0"0"-17"0,0 0 8 0,16 17-10 16,-16-17-1-16,11 7-4 0,-8-1-10 0,3 1 3 0,-6-7-6 15,10 15-3-15,-4-9-13 0,1 2-3 16,-1 0-3-16,0 5-5 0,-1-1-6 0,1 1-2 16,0 4-5-16,0-5-6 0,1 1-4 0,-4 4-10 15,-3-7-5-15,6 7-7 0,-6-2-1 0,3-2-4 0,2 1-7 16,-5-1 0-16,0 2-7 0,0-4-5 0,3-1-9 16,0 3-18-16,-3 0-29 0,0-2-26 15,3-2-29-15,-3-9-45 0,3 20-41 0,-1-12-191 16,-2-8-391-16,5 10 174 0</inkml:trace>
        </inkml:traceGroup>
        <inkml:traceGroup>
          <inkml:annotationXML>
            <emma:emma xmlns:emma="http://www.w3.org/2003/04/emma" version="1.0">
              <emma:interpretation id="{7F8B873E-ECA2-4203-809B-D466F424660E}" emma:medium="tactile" emma:mode="ink">
                <msink:context xmlns:msink="http://schemas.microsoft.com/ink/2010/main" type="inkWord" rotatedBoundingBox="11223,604 14303,547 14317,1307 11237,1364"/>
              </emma:interpretation>
            </emma:emma>
          </inkml:annotationXML>
          <inkml:trace contextRef="#ctx0" brushRef="#br0" timeOffset="-173855.44">8434-49 58 0,'0'0'79'0,"0"0"-6"0,0 0-4 0,0 0-3 16,0 0-1-16,0 0-11 0,0 0 8 0,0 0-7 15,0 0 0-15,0 0-5 0,0 0 4 0,0 0-7 16,0 0 4-16,0 0 10 0,0 0-2 0,0 0-4 15,0 0 1-15,0 0 1 0,0 0-1 0,0 0-7 16,0 0-4-16,0 0 4 0,0 0 3 0,0 0-5 16,0 0-3-16,0 0-7 0,0 0 16 0,0 0-7 15,0 0 3-15,0 0 0 0,0 0 0 0,0 0-1 16,0 0 2-16,0 0-3 0,0 0 5 0,0 0-3 16,0 0 3-16,0 0 2 0,0 0-2 0,0 0 3 15,0 0-8-15,0 0 6 0,0 0-4 0,0 0 3 16,0 0-3-16,0 0-1 0,0 0-3 0,0 0 0 15,0 0-2-15,0 0-5 0,0 0-1 0,0-11-1 16,0 11-8-16,0 0 4 0,0 0-6 0,0 0 1 16,0 0-4-16,0-15-3 0,0 15-3 0,0 0 3 15,0 0-6-15,0 0 0 0,5-12 1 0,-5 12 0 16,0 0-2-16,0 0-2 0,0 0 0 0,0 0 0 16,0 0-3-16,-8-14 3 0,8 14-2 0,0 0 0 15,0 0-7-15,0-13 6 0,0 13-2 0,0 0-1 16,0 0-1-16,0 0 2 0,-3-15-1 0,3 15 4 15,0 0-3-15,0 0 2 0,-6-11-3 0,6 11 0 16,0 0 1-16,-1-10-2 0,1 10-1 0,0 0 1 16,-9-10-2-16,9 10 1 0,0 0-2 0,-6-5 4 15,6 5-4-15,0 0 4 0,0 0-4 0,0 0 4 16,-8-10 1-16,8 10 2 0,0 0-5 0,-6-9 0 0,6 9 0 16,0 0 2-16,0 0 1 0,-7-5 3 0,7 5-6 15,0 0 0-15,-12-5 0 0,12 5 0 0,0 0-1 16,-10-6 5-16,10 6-6 0,0 0 4 15,0 0-5-15,-15-3 3 0,15 3 0 0,0 0-2 0,0 0 1 16,-11-4-5-16,11 4 13 0,0 0-8 0,0 0-1 16,-10-4 0-16,10 4-1 0,0 0-3 0,0 0 1 15,0 0 4-15,0 0-4 0,-18 1 0 16,18-1 2-16,0 0 4 0,0 0-4 0,0 0-2 0,0 0 0 16,-14-1 1-16,14 1 1 0,0 0 0 0,0 0 0 15,0 0 3-15,0 0-3 0,-16-2 1 16,16 2-5-16,0 0 6 0,0 0-3 0,0 0 3 0,-13 3-8 15,13-3 10-15,0 0-4 0,0 0 2 0,0 0-3 16,-12 3-1-16,12-3 2 0,0 0-1 0,-8 7 7 16,8-7-4-16,0 0-3 0,0 0 3 0,-9 5-4 15,9-5 6-15,0 0-6 0,0 0 5 0,-10 6 0 16,10-6-2-16,0 0-2 0,-9 4-2 0,9-4 2 16,0 0 1-16,-5 9-2 0,5-9 2 0,-6 7 0 15,6-7-5-15,0 0 5 0,-8 9 1 0,8-9 1 16,0 0 1-16,-5 12-3 0,5-12 0 0,0 0 2 15,-6 8-2-15,6-8 2 0,0 0-1 0,-6 10-5 16,6-10 5-16,-3 9 0 0,3-9 1 0,0 0-2 16,-4 10-2-16,4-10 0 0,0 0 3 0,-6 12-4 15,6-12 4-15,0 0-2 0,-3 11 4 0,3-11-6 16,0 0 6-16,-3 11-5 0,3-11 1 0,-2 7 1 16,2-7 8-16,0 0-10 0,0 14 3 0,0-14 0 15,0 0 1-15,0 0-5 0,0 17 6 0,0-17-1 16,0 0 3-16,-1 11-4 0,1-11 1 0,0 0 1 15,-5 14 4-15,5-14-3 0,0 0-1 0,5 12 1 16,-5-12-1-16,-5 12-1 0,5-12-1 0,0 0 1 16,0 14 0-16,0-14-2 0,0 0 17 0,0 12-17 15,0-12 4-15,0 13-5 0,0-13 0 0,0 0 0 16,0 13 3-16,0-13 1 0,5 13-3 0,-5-13 3 16,0 0-4-16,0 12 0 0,0-12 2 0,1 11 9 15,-1-11-6-15,0 0-6 0,0 17 0 0,0-17-1 16,2 7 2-16,-2-7 3 0,0 0-3 0,3 13 0 15,-3-13 1-15,0 0 3 0,3 11-4 0,-3-11 1 16,0 0 2-16,7 7-1 0,-7-7 0 0,6 11-2 0,-6-11 0 16,3 6 4-16,-3-6-1 0,0 0-2 0,11 11 2 15,-11-11-4-15,6 3 4 0,-6-3-3 16,5 7 1-16,-5-7-1 0,11 10-1 0,-8-5 9 0,-3-5-7 16,6 7 0-16,-6-7-1 0,0 0 2 0,9 8 1 15,-9-8-1-15,4 10-1 0,-4-10 0 0,0 0 1 16,6 6 0-16,-6-6-1 0,6 7 0 0,-6-7 1 15,0 0-1-15,5 7 2 0,-5-7-3 16,0 0 0-16,6 6 4 0,-6-6-2 0,0 0 0 0,3 11 1 16,-3-11-1-16,0 0 2 0,7 7 3 0,-7-7-5 15,0 0 1-15,6 8 0 0,-6-8-4 0,0 0 3 16,9 5 0-16,-9-5 1 0,0 0 3 0,7 5-3 16,-7-5-2-16,0 0 3 0,0 0-3 0,9 3 0 15,-9-3 2-15,0 0 0 0,0 0 1 0,8 5 0 16,-8-5-4-16,0 0 6 0,0 0 8 0,0 0-7 15,9 6-2-15,-9-6 4 0,0 0-6 0,0 0 4 16,0 0-9-16,10 5 9 0,-10-5 0 0,0 0 0 16,0 0-3-16,14 2 1 0,-14-2 2 0,0 0 11 15,12 0-13-15,-12 0 2 0,0 0 1 0,0 0 3 16,10-5-1-16,-10 5 0 0,0 0 1 0,12-2-2 16,-12 2-5-16,0 0 4 0,13-3-1 0,-13 3 0 15,0 0-1-15,14-3 4 0,-14 3 8 0,0 0-15 16,15-5 7-16,-15 5-6 0,10-6 1 0,-10 6 0 15,0 0-4-15,9-4 11 0,-9 4 0 0,0 0-9 16,8-8-1-16,-8 8-1 0,6-5 2 0,-6 5 2 16,10-5-2-16,-10 5 3 0,0 0-3 0,10-11 2 15,-10 11-1-15,5-9 2 0,-5 9-2 0,4-5 0 16,-4 5 10-16,3-10-11 0,-3 10-4 0,0 0 13 16,8-12-8-16,-8 12-3 0,0 0 2 0,0 0-2 15,0-12 0-15,0 12 0 0,0 0-2 0,4-9 4 16,-4 9-3-16,0 0 2 0,0 0 0 0,5-9-2 15,-5 9 5-15,0 0 0 0,0 0 3 0,0 0-3 16,0 0 4-16,0 0 0 0,0 0-3 0,0 0 3 16,3-10 8-16,-3 10-6 0,0 0 2 0,0 0-1 0,0 0 1 15,0 0 0-15,0 0-2 0,0 0-1 0,0 0-2 16,0-17-3-16,0 17 4 0,0 0 1 16,0 0-1-16,0 0-3 0,0 0 2 0,-12-5-3 15,12 5-2-15,0 0-2 0,0 0 2 0,0 0 0 0,0 0 2 16,0 0-1-16,-8-8-3 0,8 8 2 0,0 0-1 15,0 0-3-15,0 0 4 0,0 0-7 0,0 0 0 16,0 0 5-16,-19 2 0 0,19-2 1 0,0 0 0 16,0 0-5-16,-13 6 16 0,13-6-15 15,-12 5-1-15,12-5 1 0,-11 6 2 0,2-1 0 0,9-5 0 16,-13 7-2-16,5-5 0 0,8-2 3 0,-15 5 0 16,8-3 0-16,-2 4 0 0,9-6 0 15,-10 8 1-15,10-8 4 0,-14 4-2 0,14-4-2 16,-12 6-1-16,12-6-1 0,-7 5 4 0,7-5 11 0,-12 3-13 15,12-3 3-15,0 0-4 0,-11 3-1 0,11-3 1 16,0 0 4-16,0 0-1 0,0 0-4 0,0 0-1 16,-12 4-8-16,12-4-9 0,0 0-7 0,0 0-14 15,0 0-16-15,0 0-8 0,0 0-25 0,0 0-20 16,-16-7-19-16,16 7-27 0,0 0-22 0,0 0-20 16,0 0-37-16,-10-7-211 0,10 7-480 0,-9-4 213 15</inkml:trace>
          <inkml:trace contextRef="#ctx0" brushRef="#br0" timeOffset="-172446.89">8655-355 60 0,'0'0'196'0,"0"0"-13"0,0 0-24 0,0 0-11 16,0 0-18-16,0 0-8 0,0 0-7 0,0 0-4 0,0 0-9 15,0 0-7-15,0 0 1 0,0 0-3 0,0 0-3 16,-3 27-5-16,3-27-7 0,0 0-1 0,6 17-10 15,-6-17-5-15,0 11-5 0,0-11-3 16,7 9-7-16,-7-9-4 0,2 9-2 0,-2-9-4 0,4 13-4 16,-4-13-1-16,9 7-1 0,-9-7-4 0,11 7-9 15,-11-7 8-15,3 10-4 0,-3-10-5 0,3 8-9 16,-3-8-11-16,0 0-13 0,10 6-9 0,-10-6-6 16,0 0-10-16,3 11-9 0,-3-11-5 0,0 0-11 15,0 0-24-15,19-5 6 0,-19 5-5 0,0 0-5 16,14-12-9-16,-8 5-16 0,1 0-20 0,-7 7-121 15,9-16-281-15,-6 7 125 0</inkml:trace>
          <inkml:trace contextRef="#ctx0" brushRef="#br0" timeOffset="-172853.03">8765 52 124 0,'0'10'162'0,"0"-10"-7"15,0 0-13-15,0 0-3 0,3 16-8 0,0-9-8 16,-3-7-5-16,5 12-7 0,-5-12-5 0,3 12-6 16,-3-12 1-16,3 13-7 0,-3-13-4 0,6 11-6 15,0-5-4-15,-6-6-5 0,4 12-3 0,2-5-2 16,-6-7-5-16,6 13-5 0,0-6-4 0,-5-1-3 16,-1-6-2-16,14 11-9 0,-8-5 8 0,0-1-4 15,-6-5-3-15,13 10 0 0,-7-5-5 0,-6-5 0 16,11 10-2-16,-11-10-1 0,12 6 6 0,-5-2-1 0,-7-4 4 15,13 6-2-15,-13-6 2 0,12 4 0 16,-3-3 3-16,-9-1-2 0,17 0 0 0,-17 0-5 16,13-1-2-16,-13 1-2 0,17 0 1 0,-17 0-8 15,16-5 2-15,-3 2-5 0,-4-1 2 0,2-2 6 16,-2 3-12-16,1-4 0 0,-1 3-5 0,5-6 12 0,-6 6-14 16,3-1-1-16,-2-5 2 0,1 2-4 0,2-3-1 15,-4 0 1-15,1 4-2 0,-3 3 0 16,1-5-3-16,1 2 4 0,-8 7-3 0,11-13 3 0,-5 2 1 15,-1 4-4-15,-5 7-1 0,6-9 2 0,-2-1 1 16,-4 10-7-16,6-12 4 0,-6 12-1 0,3-11 0 16,0 5-1-16,-3 6 1 0,3-10-1 0,-3 10 0 15,0 0-1-15,-3-20-2 0,3 20 2 0,0-11-1 16,0 11 5-16,-4-13-3 0,4 13-3 0,-3-10 1 16,3 10 1-16,-12-9 0 0,12 9-3 0,-6-7 3 15,6 7-3-15,-11-8 0 0,11 8 0 0,-10-5-1 16,10 5 5-16,-12-6-2 0,5 1-8 0,7 5 7 15,-17-6-3-15,8 3 2 0,9 3-2 0,-16-4-1 16,4 2 2-16,12 2-2 0,-21 1-1 0,21-1 0 16,-19-1 4-16,10 2-2 0,9-1-1 0,-20 0-6 15,7 0 6-15,13 0 3 0,-19 1-1 0,8 2 2 16,11-3 1-16,-19 4-3 0,7-1-1 0,3 0-8 16,-5 1 8-16,1-3 0 0,13-1-3 0,-16 6 3 15,7 0-2-15,1-1-2 0,8-5 2 0,-16 9 0 16,10-5 3-16,6-4-4 0,-17 7 7 0,8-1-3 15,9-6 2-15,-13 9-3 0,7-2 11 0,-1 0-11 16,1-1 2-16,6-6-7 0,-14 14 0 0,8-8-7 16,6-6-6-16,-7 12-8 0,1-5-1 0,0 3-14 15,6-10-14-15,-14 10-7 0,11-2-15 0,3-8-13 0,-10 10-12 16,10-10-13-16,-6 8-17 0,6-8-11 16,-9 10-11-16,9-10-23 0,-7 0-24 0,7 0-181 15,0 0-414-15,0 0 183 0</inkml:trace>
          <inkml:trace contextRef="#ctx0" brushRef="#br0" timeOffset="-172268.5">8794-345 104 0,'0'0'69'0,"4"-15"21"0,-4 15 7 15,0-8 1-15,0 8-7 0,0 0 9 0,6-9 12 16,-6 9 5-16,0 0-4 0,0 0-3 0,0 0 0 16,0 0-11-16,0 0-13 0,0 0-6 0,0 0-5 15,0 0-2-15,0 0-3 0,0 0 3 0,0 0 2 16,0 0-3-16,0 0-8 0,16 22-4 0,-13-15-4 15,0 2-2-15,-3-9-6 0,5 17-6 0,-1-6-4 16,-2 2 0-16,4-1-7 0,-3 5 0 0,4-4-7 0,-1 2-27 16,-3 1-28-16,5-1-31 0,-2 3-46 15,-3-6-58-15,0-3-173 0,4 2-367 0,-4-3 164 16</inkml:trace>
          <inkml:trace contextRef="#ctx0" brushRef="#br0" timeOffset="-171163.32">9468-95 119 0,'0'0'162'0,"0"0"2"0,0 0-13 0,0 0-7 0,0 0 0 16,0 0-3-16,0 0-7 0,0 0-10 0,0 0-1 15,0 0-6-15,0 0-8 0,0 0-9 16,0 0-2-16,0 0-6 0,0 0-6 0,0 0-5 0,7 7-5 15,-7-7-7-15,0 0-3 0,15-2-3 0,-15 2-8 16,16-5-3-16,-16 5-2 0,17-6 0 0,-7 2-7 16,4 2-5-16,-1-3 0 0,-1 5-5 0,3-7-2 15,0 5 1-15,-3 0-9 0,1-5 0 0,-1 7-3 16,3-2-3-16,-7-2 1 0,-8 4-4 0,17-1-3 16,-8 0 0-16,-9 1-2 0,17-5-4 0,-17 5 0 15,13 0 1-15,-13 0-1 0,11-2-4 0,-11 2 5 16,0 0-3-16,0 0-3 0,19 4 1 0,-19-4 1 15,8 3-2-15,-8-3 2 0,4 6-1 0,-4-6 1 16,7 9 2-16,-7-9-4 0,6 5 5 0,-6-5 1 16,0 13-6-16,0-13 2 0,3 14 2 0,-3-14 4 15,0 14 3-15,0-14 0 0,-4 17-2 0,-2-7 8 16,0 1-3-16,2 2-1 0,-4-1-1 0,1-2 1 16,4 1 6-16,-8 2-3 0,2-1 0 0,-4 1-1 15,7-3 2-15,-5 5-4 0,2-5 0 0,-1 1 1 16,1 2-2-16,2-5-1 0,-4 2 2 0,1 1-2 15,1-1 0-15,1-2 0 0,1 0-4 0,4 0 0 16,-6 0-1-16,1-1-1 0,8-7 1 0,-8 15 6 16,3-6-6-16,5-9-2 0,-9 13 1 0,5-6-4 15,4-7 1-15,-9 10 3 0,9-10-1 0,-5 11-1 16,5-11-3-16,-3 10 5 0,3-10-5 0,0 0 1 16,-6 11-2-16,6-11-2 0,0 0 4 0,0 0 2 15,0 0 0-15,-6 7 0 0,6-7-2 0,0 0 0 0,0 0 3 16,0 0-1-16,0 0 0 0,0 0 1 15,0 0-1-15,0 0 0 0,0 0 0 0,0 0 3 16,0 0-2-16,35-13 3 0,-35 13-3 0,13-11-1 0,-6 6-2 16,4 0 0-16,-5 0-2 0,3 0 11 15,-9 5-11-15,13-10 1 0,-7 8 5 0,-6 2-7 0,11-6 0 16,-11 6 1-16,12-4 0 0,-12 4-1 16,10-1-2-16,-10 1 8 0,12-6-7 0,-12 6-2 15,0 0 0-15,16 0 4 0,-16 0-7 0,14 4 6 0,-4-4 7 16,-10 0-9-16,17 3-1 0,-11 1 3 0,6-1-1 15,-5 1 2-15,6 2 1 0,1-1-1 16,-5 0-1-16,1 0 2 0,2 0 1 0,2 0 4 16,1 1-2-16,-5-2 2 0,-1 0 4 0,3-1 2 0,4-1 8 15,-5 1 0-15,-2 1 2 0,-9-4 4 0,15 4 0 16,-15-4 4-16,16 0 2 0,-16 0 4 16,13 4-3-16,-13-4-4 0,0 0 3 0,12 0-5 15,-12 0-3-15,0 0-2 0,0 0-4 0,0 0 0 0,17-7 1 16,-17 7 7-16,0 0-20 0,0 0-14 0,7-3-12 15,-7 3-26-15,0 0-16 0,0 0-24 0,0 0-30 16,9-7-36-16,-9 7-36 0,0 0-40 0,8-11-64 16,-8 11-152-16,0 0-482 0,6-14 214 0</inkml:trace>
          <inkml:trace contextRef="#ctx0" brushRef="#br0" timeOffset="-170437.92">10090-101 135 0,'0'0'175'15,"0"0"-15"-15,0 0-10 0,0 0-16 0,0 0-16 16,0 0-5-16,0 0-8 0,0 0 1 0,0 0-7 16,0 0 2-16,0 0 0 0,0 0 2 0,15 17-5 15,-15-17 0-15,4 9-7 0,-4-9 1 0,4 12-3 16,-4-12-10-16,6 11-5 0,-1-1 3 0,-5-10-6 15,6 14-5-15,-3-5-1 0,1 2-4 0,-1-3-3 16,2 1-4-16,-5 2-5 0,4-2-6 0,-4-9-1 16,3 22 1-16,2-13-5 0,-4 2 2 0,1-2-6 15,-2 4-3-15,0-13-1 0,3 18 11 0,-3-9-14 16,1 4-1-16,-1-13-3 0,-1 18 6 0,1-18-7 16,1 16-1-16,-2-5-2 0,1-11 2 0,1 17-6 15,-1-7 2-15,0-10-1 0,0 14 0 0,2-7-5 16,-2-7-2-16,0 0 5 0,-2 15-8 0,2-15 2 15,0 0 2-15,0 11-4 0,0-11-2 0,0 0 3 16,0 0 0-16,0 0 1 0,-1 13 1 0,1-13-5 16,0 0 1-16,0 0 0 0,0 0 14 0,6 7-10 15,-6-7 4-15,0 0 2 0,15 0 1 0,-15 0 2 16,13 0-1-16,-13 0 2 0,16-4-4 0,-16 4-4 16,20-3 6-16,-10 1-5 0,2 1 1 0,-1 0-1 15,2-3-3-15,0-1-2 0,4 4 0 0,-8-2 4 0,4 1-1 16,2 0-4-16,-4 1 10 0,3-5-12 0,-2 6-4 15,0-5 8-15,3 4-7 0,-15 1 4 0,20-1 0 16,-8-3-1-16,-3 4-3 0,4-5 3 16,-13 5 0-16,19-2-2 0,-8-1 0 0,-11 3-1 0,16 0 2 15,-16 0-1-15,15-1-1 0,-15 1 12 0,14-3-14 16,-14 3 7-16,11-3-4 0,-11 3-5 0,0 0 3 16,14-1 2-16,-14 1 4 0,0 0-6 15,0 0 11-15,10-3-26 0,-10 3-6 0,0 0-17 16,0 0-20-16,0 0-27 0,0 0-25 0,0 0-37 0,0 0-44 15,0 0-35-15,0 0-257 0,0 0-522 0,0 0 232 16</inkml:trace>
          <inkml:trace contextRef="#ctx0" brushRef="#br0" timeOffset="-168930.95">10674-392 86 0,'0'0'195'16,"0"0"-11"-16,0 0-16 0,0 0-11 0,0 0-6 15,0 0 4-15,0 0-3 0,0 0-1 0,0 0-11 16,0 0-1-16,0 0-7 0,0 0-2 0,26 20-6 0,-26-20-3 15,9 11-9-15,-9-11-2 0,7 11-7 16,-6-6-6-16,-1-5-7 0,11 10-3 0,-11-10-6 0,9 10-5 16,-6-3-9-16,-3-7 5 0,7 8-11 15,-7-8-7-15,8 11-5 0,-8-11-5 0,7 6-5 0,-7-6 0 16,11 7-4-16,-8-1-3 0,-3-6-2 0,7 5 9 16,-7-5-19-16,12 7-9 0,-12-7-10 15,7 6-12-15,-7-6-20 0,0 0-12 0,8 5-19 16,-8-5-23-16,0 0-23 0,0 0-15 0,0 0-18 0,22-12-24 15,-17 6-17-15,1-1-12 0,0-1-38 0,-6 8-128 16,10-16-389-16,-7 5 172 0</inkml:trace>
          <inkml:trace contextRef="#ctx0" brushRef="#br0" timeOffset="-169940.67">10829-60 98 0,'5'-10'214'0,"-5"10"-9"0,0 0-15 0,0 0-5 16,0 0-17-16,0 0-12 0,0 0-14 0,0 0-11 15,0 0-16-15,0 0-10 0,0 0-7 0,0 0 0 16,0 0-2-16,0 0 6 0,12 17-9 0,-12-17 7 16,0 14-4-16,0-14 1 0,1 14-3 0,-1 1-7 15,3-5 10-15,-3 0-13 0,0 4-5 0,3 1-3 16,-1-5-3-16,-1 0-3 0,2 2-2 0,-1 2 0 15,-1-3-1-15,4 1-4 0,-2 2 4 0,0-3-4 16,0-2-6-16,0 2-2 0,0 0-14 0,-3-11 6 16,5 20-8-16,-3-13 1 0,2 3-3 0,-1-2-9 15,-3-8 2-15,5 12-6 0,-5-12 0 0,4 11-4 16,-4-11 1-16,3 11-1 0,-3-11 0 0,2 8-1 16,-2-8-6-16,0 0 2 0,3 11-22 0,-3-11-16 15,0 0-16-15,0 0-14 0,0 0-18 0,0 0-12 0,0 0-15 16,0 0-29-16,0 0-46 0,0 0-39 15,0 0-41-15,0 0-240 0,0 0-534 0,0 0 237 16</inkml:trace>
          <inkml:trace contextRef="#ctx0" brushRef="#br0" timeOffset="-169416.88">11132-75 89 0,'0'0'164'0,"0"0"-9"0,0 0-1 0,9 8-13 0,-9-8-3 16,7 7-7-16,-7-7-6 0,6 7 0 0,-6-7-7 16,6 8 4-16,-6-8-12 0,6 11 2 15,0-3-5-15,-3 1 1 0,-3-9-7 0,6 15-4 16,-3-8-4-16,-1 4-2 0,-2-11-6 0,4 15-2 0,-2-5-7 15,1 1-5-15,1-3-3 0,-4-8-4 0,5 20-5 16,-4-13-4-16,5 7-5 0,-6-4-1 0,3-1-4 16,2 0-4-16,-5-9 3 0,6 18-3 0,-3-8-3 15,0-3-2-15,-3-7-3 0,0 14-4 0,2-4-1 16,-2-10-1-16,2 14-1 0,1-7-3 0,-3-7 0 16,-3 14-5-16,3-14-1 0,3 13 0 0,-3-13 2 15,-6 12-2-15,6-12-3 0,-4 13 0 0,4-13 2 16,-8 11-1-16,8-11 5 0,-6 9-1 0,6-9 7 15,-7 9-6-15,7-9 7 0,-8 9-1 0,1-5-3 16,7-4 22-16,-12 7-21 0,12-7 0 0,-12 4 4 16,4 1-3-16,8-5 0 0,-16 2-5 0,7 2 7 15,-6-2 2-15,15-2-15 0,-19 1 6 0,5-1-2 16,14 0-8-16,-19-1 7 0,9-1-1 0,10 2-3 16,-20-5-2-16,10 4 0 0,10 1 1 0,-17-5-4 15,17 5-3-15,-16-5-2 0,16 5 1 0,-17-6-22 16,11 2-10-16,6 4-9 0,-11-5-16 0,11 5-12 15,-14-6-15-15,14 6-20 0,-7-7-21 0,7 7-23 16,-8-8-21-16,8 8-30 0,0 0-39 0,-9-12-242 16,6 2-514-16,3 10 227 0</inkml:trace>
          <inkml:trace contextRef="#ctx0" brushRef="#br0" timeOffset="-168755.88">10914-406 16 0,'0'0'137'16,"0"0"8"-16,6-11 4 0,-6 11 4 0,0 0 12 16,6-9 9-16,-6 9-1 0,0 0-2 0,0 0-4 15,0 0-13-15,0 0-12 0,0 0-16 0,9-3-19 16,-9 3-3-16,0 0-4 0,0 0-3 0,0 0-6 15,0 0-2-15,14 13-10 0,-14-13 3 0,7 8-7 16,-1-3-4-16,-6-5-4 0,10 11-10 0,-4-3-3 16,-3-1-6-16,5 2-1 0,-2-1-7 0,1 2-12 15,2 5-42-15,-4-4-48 0,1 2-70 0,1-2-95 16,-4-4-219-16,0 0-483 0,-3-7 214 0</inkml:trace>
        </inkml:traceGroup>
        <inkml:traceGroup>
          <inkml:annotationXML>
            <emma:emma xmlns:emma="http://www.w3.org/2003/04/emma" version="1.0">
              <emma:interpretation id="{8C6090F2-340F-4CD2-954C-629B047FE58F}" emma:medium="tactile" emma:mode="ink">
                <msink:context xmlns:msink="http://schemas.microsoft.com/ink/2010/main" type="inkWord" rotatedBoundingBox="14789,697 15093,692 15113,1793 14809,1799"/>
              </emma:interpretation>
            </emma:emma>
          </inkml:annotationXML>
          <inkml:trace contextRef="#ctx0" brushRef="#br0" timeOffset="37759.85">11712-284 44 0,'0'0'103'16,"0"0"-8"-16,0 0-10 0,0 0-4 0,0 0-4 15,0 0-8-15,0 0 1 0,0 0-2 16,0 0-1-16,0 0-1 0,0 0-24 0,0 0 19 0,0 0 3 16,0 0-3-16,0 0 1 0,0 0-6 15,0 0 1-15,0 0 2 0,0 0 2 0,0 0-3 0,0 0 1 16,0 0-4-16,0 0-4 0,0 0 4 0,0 0-3 16,0 0 0-16,0 0-1 0,0 0 0 15,0 0-5-15,0 0 1 0,0 0 0 0,0 0-1 16,0 0-5-16,0 0-1 0,0 0 0 0,0 0 0 0,0 0-2 15,0 0 11-15,0 0-3 0,0 0-4 0,0 0-1 16,0 0-5-16,0 0-4 0,0 0 0 0,0 0-4 16,0 0-3-16,0 0 0 0,0 0-2 0,0 0-2 15,0 0-3-15,0 0 2 0,0 0-4 0,0 0-1 16,0 0-3-16,0 0 3 0,0 0-3 0,0 0-1 16,0 0-3-16,0 0-1 0,0 0 1 0,0 0-2 15,0 0-1-15,0 0 0 0,0 0-1 0,0 0 0 16,0 0 3-16,0 0-4 0,0 0 1 15,0 0 0-15,0 0-3 0,0 0 1 0,0 0-2 0,0 0 1 16,0 0 1-16,0 0-2 0,0 0 1 0,0 0-2 16,0 0 0-16,0 0-2 0,0 0-1 0,0 0 0 15,0 0-1-15,0 0-1 0,0 0 5 0,0 0-3 16,0 0 1-16,0 0 4 0,0 0-4 0,0 0 2 16,0 0-5-16,3 14 4 0,-3-14 1 0,0 0-1 15,8 3 2-15,-8-3 0 0,0 0-1 0,7 9 0 16,-7-9 0-16,0 0-2 0,8 8 4 0,-8-8-2 15,6 7-1-15,-6-7 8 0,8 6-1 0,-8-6-5 16,5 5 0-16,-5-5 0 0,10 10 0 0,-10-10 3 16,8 8-2-16,-8-8-1 0,7 6 4 0,-7-6-3 15,6 5 4-15,-6-5-4 0,8 7 0 0,-8-7 2 16,0 0 0-16,9 10 0 0,-9-10 3 0,7 5-3 16,-7-5 1-16,9 11-3 0,-9-11 2 0,3 6 0 15,-3-6-1-15,6 7 4 0,-6-7-3 0,6 6-3 16,-6-6 3-16,6 7 0 0,-6-7 4 0,6 6-3 15,-6-6-2-15,6 8-3 0,-6-8 5 0,4 10-1 16,-4-10 0-16,6 7 3 0,-6-7-4 0,5 6 2 16,-5-6 4-16,6 10-3 0,-6-10 1 0,6 6-3 15,-6-6 2-15,7 6 1 0,-7-6-3 0,6 7 2 16,-6-7 1-16,6 7 3 0,-6-7-3 0,5 10-2 16,-5-10 1-16,6 7 5 0,-6-7-4 0,7 8 0 15,-7-8 0-15,5 6-2 0,-5-6 1 0,4 11 1 16,-4-11-2-16,4 11 0 0,-4-11 0 0,9 9-1 0,-9-9 3 15,5 11-1-15,-1-7 1 0,-4-4-3 0,6 13-1 16,-6-13 1-16,6 12-1 0,-6-12 3 16,2 13 0-16,-2-13 0 0,4 10-2 0,-4-10 2 15,6 10 1-15,-6-10 0 0,3 11-2 0,-3-11 0 16,6 9 3-16,-6-9-2 0,5 13 2 0,-5-13 0 16,3 13 4-16,1-8-6 0,-4-5 6 0,2 11-2 15,-2-11-2-15,4 15 0 0,-2-8-1 0,-2-7-1 16,3 10 1-16,-3-10 0 0,3 11 1 0,-3-11-1 0,1 12-1 15,-1-12 0-15,4 13 3 0,-2-6 1 0,-2-7 3 16,1 17-4-16,-1-17 2 0,3 12-1 16,-3-12-1-16,0 13 1 0,0-13-1 0,2 13-2 15,-2-13 0-15,1 13 2 0,-1-13-2 0,2 15-3 0,-2-15 1 16,0 11 0-16,0-11-1 0,0 14 0 0,0-14 1 16,3 15 0-16,-3-15-1 0,0 11 0 0,0-11-1 15,1 14 0-15,-1-14-1 0,0 12 4 16,0-12-2-16,0 11 0 0,0-11 1 0,0 10-1 15,0-10-3-15,0 14 1 0,0-14 2 0,0 0 0 16,-1 15 2-16,1-15-4 0,-5 13-1 0,5-13 5 0,0 13-3 16,0-13-3-16,-1 11 4 0,1-11 2 0,-2 13 1 15,2-13-2-15,-4 15 2 0,4-15-2 16,0 14-2-16,-2-4 4 0,2-10 0 0,-4 15 1 16,3-5-2-16,1-10 2 0,-5 15 3 0,2-8-2 0,3-7 1 15,-4 17-5-15,4-17 3 0,-5 14 4 0,4-7-4 16,-2 3-3-16,3-10 7 0,-5 14-6 0,4-3 2 15,1-11-1-15,-8 14 3 0,8-14-3 0,-4 12 1 16,2-5 2-16,2-7-1 0,-7 16 2 16,4-9-2-16,3-7 0 0,-8 16-2 0,7-8 1 0,1-8 5 15,-8 13-2-15,2-7-1 0,0 1-2 0,6-7 3 16,-5 15 0-16,-1-11 1 0,6-4-2 0,-8 12 3 16,8-12-3-16,-6 11-1 0,6-11 4 0,-7 9-2 15,7-9-2-15,-8 7 1 0,8-7 2 16,-6 10-3-16,6-10 0 0,0 0 4 0,-4 7 2 0,4-7-7 15,0 0-2-15,0 0 3 0,0 0 3 0,-3 11-1 16,3-11 0-16,0 0-3 0,0 0-1 0,0 0 1 16,0 0 5-16,0 0 3 0,-11 3-12 0,11-3 0 15,0 0-8-15,0 0-4 0,0 0-21 0,0 0-20 16,0 0-21-16,0 0-33 0,0 0-41 0,0 0-49 16,0 0-67-16,0 0-243 0,23-31-546 0,-14 17 241 15</inkml:trace>
        </inkml:traceGroup>
        <inkml:traceGroup>
          <inkml:annotationXML>
            <emma:emma xmlns:emma="http://www.w3.org/2003/04/emma" version="1.0">
              <emma:interpretation id="{45C9BB95-E378-4274-901D-10D06668DCEB}" emma:medium="tactile" emma:mode="ink">
                <msink:context xmlns:msink="http://schemas.microsoft.com/ink/2010/main" type="inkWord" rotatedBoundingBox="16133,744 19265,686 19277,1371 16145,1430"/>
              </emma:interpretation>
            </emma:emma>
          </inkml:annotationXML>
          <inkml:trace contextRef="#ctx0" brushRef="#br0" timeOffset="39717.41">13162-106 4 0,'3'-6'142'0,"-3"6"-7"0,0 0-7 15,6-7-6-15,-6 7-1 0,0 0-4 0,0 0-6 16,6-5-1-16,-6 5-2 0,0 0-3 0,6-13-2 15,-6 13 3-15,0 0 1 0,0 0-3 0,0 0-2 16,0 0-6-16,0 0-6 0,0 0-7 0,0 0-9 16,0 0-11-16,0 0-5 0,0 0-8 0,0 0 3 15,0 0-2-15,0 0-3 0,0 0-3 0,0 0-1 16,-21 35-2-16,16-24 0 0,-1-1-4 0,-1 3 5 16,4 4-5-16,-2-1-4 0,-3-1 0 0,2 11 3 15,0-2-3-15,0-3-5 0,-2 3 1 0,4-3 0 16,2-2-2-16,-4 4-1 0,2-5-2 0,7-1 4 15,-6-1-6-15,0 2 0 0,3-3-3 0,-5 3 2 16,5-4 1-16,-1 3-5 0,-1-3 3 0,2 1-4 16,-3 1 0-16,3-2-3 0,0-2 0 0,0 1 3 15,-1 1-9-15,1-14 6 0,1 21-3 0,-1-14-1 16,0-7 1-16,-1 15-3 0,1-15-2 0,-2 15 1 16,2-15 0-16,0 10 1 0,0-10 0 0,0 0-4 15,0 0-2-15,0 11 5 0,0-11 1 0,0 0 0 16,0 0-3-16,0 0 1 0,0 0 3 0,0 0 2 15,0 0-1-15,0 0 0 0,0 0-5 0,0 0 1 0,0 0-4 16,0 0 3-16,0 0 3 0,14-36-16 0,-7 23-8 16,-1-4-6-16,2-3-2 0,2-2-8 15,-1-2 2-15,0 0-1 0,1-4-8 0,4-5 6 0,-7 6 0 16,4 0 6-16,-4 2 2 0,1-1-3 16,-1 1 8-16,2 3-3 0,0-2 5 0,-1 2 3 0,-6 5 1 15,3 0 2-15,1 0-3 0,-3 1 6 0,1 0-3 16,2 2 5-16,-3 1 3 0,0 2 6 0,0 3 3 15,0-3 2-15,-3 11 2 0,2-15 5 16,-2 15-1-16,1-15 2 0,-1 15-2 0,2-9 6 0,-2 9 1 16,0 0-2-16,4-13 1 0,-4 13-2 0,0 0-3 15,0 0-1-15,0 0-3 0,5-7-5 16,-5 7 4-16,0 0-5 0,0 0 3 0,0 0-1 16,0 0-3-16,0 0 5 0,13 25 1 0,-10-18 0 0,3 3-2 15,0-3 2-15,1 4 6 0,1 0 1 0,2 2-1 16,-1 1 3-16,2 0-3 0,-1-2 5 15,4 1-3-15,-1 0 3 0,-1-1-7 0,1 1 6 16,5 5 0-16,-1-2-3 0,2-4 1 0,-2 1 0 0,-3-2-2 16,0 2-2-16,1-4 13 0,-2 4-14 0,4-6 2 15,-2 4-3-15,-1-1 1 0,0 0-5 0,-1 1 6 16,1-1-6-16,-1-2 4 0,-1-1-3 0,0 1-2 16,0 1 2-16,-2 0-1 0,-4-5-4 0,2-2 6 15,-8-2-4-15,12 9 1 0,-8-6 2 0,-4-3-4 16,9 6-7-16,-9-6-5 0,6 7-7 0,-6-7-9 15,11 5-13-15,-11-5-20 0,4 6-20 0,-4-6-18 16,0 0-21-16,0 0-20 0,0 0-23 0,3 11-24 16,-3-11-13-16,0 0-57 0,0 0-135 0,0 0-419 15,0 0 186-15</inkml:trace>
          <inkml:trace contextRef="#ctx0" brushRef="#br0" timeOffset="40007.71">13233 295 5 0,'0'0'200'0,"-13"1"-12"15,13-1-12-15,0 0-13 0,0 0-14 0,0 0-8 16,0 0-11-16,0 0-7 0,0 0-1 0,34-14-5 15,-20 6-6-15,1 3-4 0,3-2-6 0,1 1-9 16,-1 1-7-16,6-1-9 0,-2-1-8 0,6 0-7 16,-1 1-4-16,2 0-8 0,-3 1-2 0,-3 3-10 15,2-3-7-15,1-1-21 0,-1 4-15 0,-4 2-25 16,6 0-23-16,-8-5-19 0,0 5-17 0,7 0-25 16,-5-4-26-16,-2 3-182 0,-3 0-349 0,2-4 154 15</inkml:trace>
          <inkml:trace contextRef="#ctx0" brushRef="#br0" timeOffset="40720.85">14060-144 33 0,'0'0'201'0,"0"0"-8"16,0 0-9-16,0 0-12 0,0 0-6 0,0 0-8 15,0 0-10-15,-3-11-10 0,3 11-11 0,0 0-9 16,0 0-15-16,0 0-14 0,0 0-9 0,0 0-11 0,0 0-4 15,0 0-6-15,0 0-3 0,0 0 0 0,0 0-2 16,0 0-5-16,0 0-5 0,7 33 3 16,-7-33-1-16,6 16 2 0,-4-7 1 0,2 0 3 15,-1 1-3-15,2 0 0 0,-2 1-3 0,2 4 0 0,0 0-2 16,-2 0-2-16,1-1-1 0,-2-1-3 0,1-2-2 16,-2-4-5-16,2 6 3 0,2-1-5 0,-4-1-1 15,2-1 0-15,0 3 2 0,2-4 2 16,-4 0-15-16,4 0-1 0,-5-9 0 0,1 20 9 0,2-11-6 15,-3 1-8-15,0-10 3 0,5 16-3 0,-4-9-1 16,-1-7-3-16,5 13 0 0,-5-13 2 0,3 17-1 16,-3-17-3-16,4 9-1 0,-4-9-2 0,5 11 5 15,-5-11-1-15,3 11-2 0,-3-11 0 16,4 8 12-16,-4-8-10 0,0 0 0 0,6 11 0 0,-6-11 1 16,7 3-2-16,-7-3 4 0,8 5 10 0,-8-5-2 15,0 0 1-15,19 2 0 0,-10-1 7 0,-9-1-10 16,18-1-1-16,-4 1-3 0,-14 0-2 0,20-4 1 15,-2 1-1-15,-1 1-1 0,1 0-1 0,1-2-1 16,0-1 0-16,7 4-5 0,-8-3 4 0,1 3 1 16,5-2-3-16,3-3 0 0,0 5 1 0,-8-2 1 15,0 2-2-15,-2 0 1 0,-1 1-3 0,-1 0 2 16,0-1 0-16,-3 1-3 0,-12 0 0 0,18-4 3 16,-18 4 2-16,15 0 0 0,-15 0-5 0,9-3 2 15,-9 3 0-15,0 0 2 0,0 0-4 0,16-2 2 16,-16 2 2-16,0 0-7 0,0 0-7 0,0 0 4 15,0 0-24-15,0 0-14 0,0 0-15 0,0 0-17 16,0 0-13-16,0 0-18 0,0 0-23 0,0 0-22 16,0 0-12-16,0 0-23 0,0 0-48 0,0 0-171 15,0 0-439-15,0 0 195 0</inkml:trace>
          <inkml:trace contextRef="#ctx0" brushRef="#br0" timeOffset="41413.15">15277-270 135 0,'-14'-4'166'0,"14"4"-20"16,-12-3 6-16,12 3-9 0,-16 0-4 0,16 0 0 16,-21 0-5-16,21 0-10 0,-21 3-3 15,12-2-6-15,-3 4-5 0,-3 0-2 0,-1 1-7 16,1 1-7-16,2 0-6 0,-1 1-6 0,1 1-11 0,-1 2 3 15,1 1-4-15,2-2-6 0,-3 2-5 0,2 4-6 16,4-2-5-16,-4-1-8 0,2 3 2 0,1-2-6 16,6 2-4-16,-5-1-1 0,2-2-3 15,0 5-3-15,2-1-2 0,2 0 3 0,1-3-7 0,0 3-5 16,-2-1 2-16,6 0-2 0,-2 1-2 0,5-5 2 16,0 3 0-16,-5-6 6 0,5 4-6 0,2 2-2 15,1-6 3-15,0 2 2 0,0 0 1 0,0-1 4 16,3 0-2-16,1-5 2 0,2 1 4 15,1 1-4-15,-1-3 4 0,3-2-4 0,2 2-2 0,-1-1 2 16,5-3-3-16,-2 1 0 0,2-4-3 0,-5 2-2 16,2-2 0-16,-1 0 1 0,1 2-3 0,2-4-3 15,-3 0 0-15,-1 1 1 0,-2 2-3 0,-4-5 0 16,3 0 1-16,-7 3 0 0,3 0 5 0,-3 1-6 16,0-3 2-16,-9 6-3 0,15-11 1 0,-9 6-4 15,-6 5 3-15,10-9 0 0,-5 3 3 0,-5 6-2 16,4-11-4-16,-4 11 3 0,0 0-1 0,2-12-4 15,-2 12 3-15,0 0-3 0,-12-19-2 16,5 14 3-16,-2 0 0 0,-2 0-5 0,11 5 3 0,-22-5-2 16,10 2-1-16,0 0 3 0,-4-1-1 0,-1 4 0 15,2 0-4-15,0 0 0 0,-1 0-3 0,2 4-4 16,1 2-5-16,1-2-9 0,3-2-5 0,9-2-11 16,-18 5-10-16,11-3-18 0,7-2-16 0,-12 8-8 15,12-8-28-15,-8 10-22 0,8-10-30 0,0 0-24 16,5 13-201-16,-5-13-430 0,0 0 190 0</inkml:trace>
          <inkml:trace contextRef="#ctx0" brushRef="#br0" timeOffset="41967.7">15896 12 109 0,'0'0'238'0,"0"0"-17"0,0 0-17 16,0 0-16-16,0 0-17 0,1-13-19 0,-1 13-16 15,0 0-14-15,0 0-13 0,0 0-8 0,0 0-4 16,0 0-8-16,0 0-6 0,0 0-6 0,0 0-9 16,-13 34-8-16,10-27-5 0,3-7-1 0,-5 14-5 15,5-14-3-15,-1 18-6 0,-4-11 0 0,5-7-1 16,0 17-4-16,0-17-5 0,0 14 5 0,0-14 0 15,5 11 2-15,-5-11-2 0,6 14 8 0,-3-7 0 16,4-1 4-16,-7-6-2 0,14 8-1 0,-4-6-3 16,-1-1-4-16,3 3-2 0,6-4-2 0,-5 2-1 15,2-4-4-15,0 4 0 0,-15-2-3 0,31-7-4 16,-13 5 0-16,-4-2-3 0,2 2 0 0,-4-3-4 16,1-2-3-16,2 1 4 0,-3 0 0 0,2 1-5 15,-7-2 3-15,-1-3-1 0,2 6 1 0,-3-4 0 16,1 0 1-16,2 3-6 0,-8 5 2 0,6-14-4 15,-2 4 1-15,-4 10 0 0,2-12 1 0,-2 12-4 16,0-15 3-16,0 15 3 0,-5-15-1 0,-1 8-5 16,2-2 12-16,-8 0-13 0,2-1 3 0,-1 3 4 15,-1 0-2-15,-3-3-3 0,6 3 0 0,-7 0 1 16,-2 1-2-16,2 1-7 0,-8-1 6 0,4 2 0 0,4 1-3 16,-3 2 0-16,-2 1-1 0,4 0 3 0,1 0-3 15,-2 3-1-15,0-2 2 0,3 2 0 16,2 0 2-16,-1 1-4 0,1-1 2 0,4 1-5 0,-1 0-9 15,1 2-13-15,-2-2-10 0,11-4-11 0,-13 10-10 16,7-4-23-16,6-6-16 0,-8 11-25 0,8-11-24 16,0 0-34-16,0 18-34 0,0-18-213 0,0 0-462 15,15 9 204-15</inkml:trace>
        </inkml:traceGroup>
        <inkml:traceGroup>
          <inkml:annotationXML>
            <emma:emma xmlns:emma="http://www.w3.org/2003/04/emma" version="1.0">
              <emma:interpretation id="{407040A1-C205-44B5-B846-DEB3B77B6F3B}" emma:medium="tactile" emma:mode="ink">
                <msink:context xmlns:msink="http://schemas.microsoft.com/ink/2010/main" type="inkWord" rotatedBoundingBox="19569,725 22366,673 22377,1225 19579,1277"/>
              </emma:interpretation>
            </emma:emma>
          </inkml:annotationXML>
          <inkml:trace contextRef="#ctx0" brushRef="#br0" timeOffset="42365.97">16495-100 30 0,'0'0'228'0,"0"0"-9"16,0 0-7-16,0 0-12 0,0 0-14 0,0 0-24 0,0 0-11 15,0 0-11-15,11-2-9 0,-11 2-5 0,0 0-8 16,0 0-7-16,0 0-6 0,0 0-11 0,1 21-3 16,-1-21-3-16,-1 16-3 0,1-16-8 0,0 18-4 15,0-6-2-15,0 0 6 0,0-1-6 0,1 3-4 16,-1 0-3-16,0 1-6 0,0 2-5 0,0-4-7 16,2 0 0-16,0-1-5 0,1 3-2 0,0-5-6 15,-3 5-2-15,2-7-8 0,-2-8 3 0,4 18-2 16,-2-7-5-16,-1-4 0 0,1 4-1 0,-2-11-3 15,6 13 5-15,-3-3-5 0,-3-10-4 0,4 11-6 16,-4-11-14-16,5 10-18 0,-5-10-16 0,4 7-17 16,-4-7-13-16,0 0-12 0,0 0-6 0,0 0-8 15,0 0-19-15,0 0-35 0,0 0-26 0,0 0-11 16,0 0-209-16,0 0-432 0,0 0 191 0</inkml:trace>
          <inkml:trace contextRef="#ctx0" brushRef="#br0" timeOffset="42917.06">16534-51 36 0,'-8'-14'225'16,"5"8"-7"-16,-3-4-7 0,6 10-10 0,-6-11-8 15,6 11-16-15,-4-10-18 0,4 10-16 0,0 0-10 16,0 0-16-16,0-13-13 0,0 13-11 0,0 0-11 16,7-9-8-16,-7 9-8 0,14-7-8 0,-5 4-5 15,-9 3-4-15,21-4-3 0,-6 1-6 0,0 2-1 16,-4-1-3-16,7-2-2 0,-3 1-2 0,-1 3-1 15,1 0-4-15,-2-2 2 0,-13 2-1 0,27 0-3 16,-17-2-3-16,-10 2 2 0,20 2-7 0,-11-2 0 16,-9 0-4-16,13 5-1 0,-5-1-2 0,-8-4 2 15,10 6-5-15,-10-6 0 0,7 11 1 0,-7-11 2 16,2 12 4-16,-2-12-6 0,0 13-1 0,0-13-1 16,-3 17 1-16,-3-9 1 0,0 1-2 0,-1 1-1 0,1-2 0 15,-2 2-2-15,1 1 1 0,-1 0 0 0,-2-2-5 16,-2 2 6-16,4-5-2 0,-1 2-1 15,2 3 1-15,-2 1-1 0,5-5-1 0,-5 5-1 16,1-2 2-16,2-3 1 0,0 0 0 0,6-7-4 0,-10 11 3 16,5-7-3-16,5-4 1 0,-7 13 1 0,7-13 0 15,-8 9-2-15,8-9 0 0,0 0 1 0,-4 9 0 16,4-9 0-16,0 0 1 0,3 18-2 16,-3-18 4-16,0 0 0 0,7 10-2 0,-1-7 3 15,-6-3 0-15,14 7 7 0,-4-3-3 0,7 2 11 0,-1-2-2 16,0-1 1-16,-1-3 2 0,5 6 2 0,-1-6-2 15,1 0 4-15,6 5-4 0,-6-3 5 0,-2-2-5 16,1 3 4-16,-1-3-3 0,3 1 1 16,-3 0-1-16,-3-2-5 0,3 1 4 0,-5 0-3 0,2 1-3 15,-15-1-1-15,21 3 1 0,-11-3-4 0,-10 0 12 16,15-3-12-16,-15 3-7 0,13 3-10 0,-13-3-11 16,0 0-9-16,0 0-16 0,14 0-18 0,-14 0-24 15,0 0-25-15,0 0-23 0,0 0-29 16,0 0-26-16,0 0-38 0,7-8-178 0,-7 8-438 0,0 0 193 15</inkml:trace>
          <inkml:trace contextRef="#ctx0" brushRef="#br0" timeOffset="45360.37">17104-202 3 0,'0'0'213'0,"0"0"-3"0,0 0-11 0,4-11-11 16,-4 11-11-16,0 0-8 0,0 0-11 0,0 0-12 16,0 0-7-16,0 0-10 0,0 0-6 0,0 0-10 15,0 0-8-15,0 0-7 0,0 0-11 0,0 0-7 16,0 0-10-16,0 0-5 0,0 0-3 0,0 0-9 16,0 0-8-16,0 0-5 0,0 0-3 0,0 0-1 15,0 0-4-15,0 0 0 0,0 0-3 0,0 0 2 16,0 0-2-16,0 0 1 0,0 0-3 0,0 0-4 15,10-4-1-15,-10 4-2 0,0 0-2 0,0 0-1 16,5-9-2-16,-5 9 2 0,0 0 2 0,6-10 3 16,-6 10 1-16,0 0 3 0,3-8-1 0,-3 8-2 15,0 0 3-15,0 0 1 0,0 0-5 0,0 0 0 16,0 0-5-16,0 0 5 0,0 0-6 0,-3-18-2 0,3 18-1 16,0 0-2-16,0 0-1 0,0 0-3 15,-13-5 1-15,13 5-3 0,0 0 25 0,0 0-4 16,-15 0-4-16,15 0-3 0,0 0-4 0,0 0 1 15,0 0-2-15,0 0 0 0,-15-1-3 0,15 1-5 16,0 0-6-16,0 0-5 0,0 0-10 0,0 0-14 16,0 0-19-16,0 0-21 0,-9 11-28 0,9-11-28 15,0 0-34-15,0 0-38 0,1 15-77 0,-1-15-160 16,0 0-469-16,0 0 207 0</inkml:trace>
          <inkml:trace contextRef="#ctx0" brushRef="#br0" timeOffset="43278.53">17205-110 40 0,'0'0'250'16,"-3"-12"-16"-16,3 12-15 0,0 0-14 0,0 0-16 16,0 0-12-16,0 0-15 0,0 0-7 0,1-12-12 15,-1 12-11-15,0 0-10 0,0 0-8 0,0 0-15 16,0 0-13-16,0 0-11 0,0 0-10 0,0 0-5 16,0 0-7-16,0 0-4 0,0 0-3 0,0 0-2 15,12 28-4-15,-10-18-3 0,-1 1 2 0,-1-11 0 16,6 24 4-16,-1-10 0 0,-1-1 0 0,-2 3-6 15,4-1 0-15,0 3-3 0,-2 5 6 0,2-8-10 16,0 2 2-16,-1-1 1 0,1-2-2 0,-2 1 0 16,1-3-3-16,2 2-3 0,-3 1-2 0,-2-8-3 15,2 3 1-15,2 0-2 0,-4-3-1 0,1 3-2 16,3-3 9-16,-6-7-13 0,6 12-11 0,-2-6-22 16,-4-6-20-16,9 11-36 0,-9-11-38 0,5 10-39 0,-5-10-37 15,9 4-40-15,-9-4-217 0,0 0-485 16,0 0 215-16</inkml:trace>
          <inkml:trace contextRef="#ctx0" brushRef="#br0" timeOffset="43745.99">17569-169 16 0,'-11'-4'270'0,"11"4"-10"16,0 0-16-16,0 0-17 0,0 0-12 0,0 0-22 15,0 0-8-15,0 0-19 0,0 0-19 0,0 0-9 0,0 0-12 16,29-13-7-16,-17 11-8 0,4 0-3 0,-2-3-7 16,3 3-7-16,3-2-4 0,5 1 22 15,2-1-10-15,1-2-5 0,-1 1-6 0,2-1 2 16,2 3-3-16,0-6-8 0,-1 4-3 0,-3 2-3 16,4-4-8-16,-4 3-5 0,-2 1-6 0,-5-1-3 15,-4-2 0-15,2 5-10 0,-5-5-4 0,2 5-3 16,-7-2-1-16,-8 3-10 0,19-1-1 0,-19 1-4 15,12-2-5-15,-12 2-26 0,11-1-21 0,-11 1-19 16,0 0-12-16,0 0-6 0,0 0-13 0,0 0-14 0,0 0-15 16,0 0-20-16,0 0-18 0,0 0-16 0,-24 25-19 15,10-23-4-15,2 2-12 0,-1 0-3 0,-2 2-8 16,0-2-13-16,3-2-114 0,-1 3-365 16,1-1 162-16</inkml:trace>
          <inkml:trace contextRef="#ctx0" brushRef="#br0" timeOffset="43931.67">17957-214 850 0,'0'0'-5'0,"-14"7"20"0,14-7 12 0,-12 4 5 16,12-4 14-16,-10 3 9 0,10-3 3 0,-9 8 1 15,9-8 18-15,-8 10 4 0,4-3 9 0,4-7 17 16,-7 15-15-16,2-3 2 0,4 0 7 16,-2 5 5-16,3-4 5 0,-5 3-1 0,4-1-1 0,1 3-3 15,0 0-4-15,1-4 2 0,-1 7-3 0,5-4-3 16,-4 1-7-16,1-2-2 0,2-1-8 0,-1 1-8 16,3 2-3-16,1-2-3 0,4-1-9 0,-2 0-3 15,-2 1-4-15,4-4-3 0,-2 0-11 16,1 1-16-16,-1-3-36 0,-1 0-48 0,2 1-59 15,-3-5-59-15,1-1-85 0,2-3-204 0,-10-2-510 0,21 2 226 16</inkml:trace>
          <inkml:trace contextRef="#ctx0" brushRef="#br0" timeOffset="47202.27">18404-175 76 0,'0'0'130'0,"0"0"-10"0,0 0 1 0,0 0-8 16,0 0-2-16,-3-10-1 0,3 10-2 0,0 0-3 15,0 0 5-15,0 0 0 0,0 0-2 0,0 0-2 0,0 0-3 16,-3-11 4-16,3 11-5 0,0 0 0 0,0 0-2 16,0 0-8-16,0 0-7 0,0 0-11 15,0 0-8-15,0 0-10 0,0 0-11 0,0 0-7 16,0 0-3-16,0 0-5 0,0 0-2 0,0 0-2 0,0 0-4 15,0 0 3-15,0 0-2 0,5 33 1 0,-5-33-1 16,6 20-2-16,-3-10 1 0,0 0-2 0,-1-1 4 16,4 4 0-16,2 1-4 0,-4-3 5 0,-2 1-5 15,4-1 3-15,-2 1-4 0,1 1 2 0,1 0 0 16,0-2 2-16,0 2-2 0,1 1-6 0,-1-1 4 16,0 2 2-16,2-1-4 0,-3 1 2 0,0-2-5 15,-1-4 1-15,2 4 0 0,-1-6 0 0,1 6-3 16,-3-2 0-16,-3-11-1 0,7 13-3 0,-2-5 1 15,-1 0 1-15,-4-8-3 0,5 13 0 0,-2-6 0 16,-3-7 0-16,3 7 0 0,-3-7-4 0,6 7-1 16,-6-7 4-16,0 0-2 0,4 10 1 0,-4-10 0 15,0 0 0-15,0 0-1 0,0 0 6 0,0 0 1 16,8 4 0-16,-8-4-1 0,0 0 4 0,0 0 5 16,0 0-2-16,0 0-5 0,0 0 3 0,0 0-1 15,0 0-3-15,9-21-4 0,-9 21-6 0,4-14 1 16,0 0-7-16,-1 4-6 0,3-1-1 0,0-3-1 15,2-7-7-15,-4 4 0 0,-1 1-3 0,2 0-1 16,-4-4 0-16,4 3 1 0,-2 1 3 0,0 3 0 16,0-5 4-16,-2 5 2 0,4-1 3 0,-7-1 0 15,2 2 2-15,2 3-1 0,-2 10 2 0,1-16 0 16,-1 16 1-16,5-15-1 0,-4 7 5 0,-1 8 0 16,0 0 0-16,2-14-1 0,-2 14 5 0,3-8-1 15,-3 8-1-15,0 0 2 0,0 0-4 0,0 0 0 16,0 0-5-16,3-11 2 0,-3 11 1 0,0 0-2 15,0 0 1-15,0 0 0 0,0 0 1 0,0 0 0 16,0 0 4-16,19 23-4 0,-15-15 8 0,2-1-1 16,0 1-1-16,-1 2 1 0,-1-2 5 0,5 4-3 15,0 1 2-15,-1 0 6 0,-1 2 1 0,1-2-2 0,2 1 0 16,-3-1 5-16,2 5-5 0,-1-2-2 0,-2-3 5 16,1 1-3-16,1 0-2 0,-2 0 2 15,0-6 2-15,1 5-4 0,-2-3-2 0,1-2-2 16,0-1 1-16,-6-7 2 0,7 13-3 0,-4-7 2 0,-3-6-1 15,9 11 0-15,-9-11-2 0,4 7 2 16,-4-7 3-16,0 0-5 0,6 7 3 0,-6-7-1 16,0 0 1-16,0 0 2 0,0 0 1 0,0 0 11 15,6 6-8-15,-6-6-4 0,0 0-1 0,0 0 1 0,0 0-2 16,0 0 2-16,14-19-3 0,-8 14-6 0,-2-3-3 16,2-1-4-16,-1-4-5 0,1-1-5 15,0 0 0-15,4 0-3 0,-3-4 2 0,1 2 0 16,-2 0-2-16,1 0-4 0,-1-2 3 0,2 4 0 0,-1-1 5 15,1 1 0-15,-2 1-2 0,-2 0 10 0,2-2-4 16,0 8 0-16,-1-2 3 0,-1 0-2 0,-4 9 6 16,6-12-2-16,-6 12-1 0,6-11-1 0,-6 11 5 15,1-10-1-15,-1 10 2 0,0 0 16 0,8-8 0 16,-8 8-4-16,0 0 1 0,0 0-3 0,6-7-3 16,-6 7 4-16,0 0-3 0,0 0-3 0,0 0 1 15,0 0-1-15,0 0 2 0,18 11 2 0,-18-11-3 16,7 10 4-16,-1-3-1 0,-6-7 5 0,9 14 3 15,-4-3 0-15,2 2 3 0,1-2 0 0,-1 3 0 16,0 0 5-16,-1 0 0 0,2-1-1 0,1 2-4 16,-2 1 4-16,1-3 0 0,-1 9-2 0,1-7 2 15,-2-1 1-15,3-1 0 0,-4-1-3 0,1 1 2 16,0-3-4-16,0 2 2 0,-1-5-3 0,-2 3-3 16,1-3-2-16,2 3 3 0,-3-3 0 0,-3-7 0 15,6 10-1-15,-1-1 0 0,-5-9 0 0,7 9-10 16,-5-2-13-16,-2-7-13 0,10 10-20 0,-10-10-24 15,3 10-26-15,-3-10-23 0,5 7-22 0,-5-7-30 16,0 0-31-16,13 1-36 0,-13-1-185 0,0 0-455 16,16-12 201-16</inkml:trace>
        </inkml:traceGroup>
        <inkml:traceGroup>
          <inkml:annotationXML>
            <emma:emma xmlns:emma="http://www.w3.org/2003/04/emma" version="1.0">
              <emma:interpretation id="{4DDDC57C-2856-47FC-936E-985DB61BE084}" emma:medium="tactile" emma:mode="ink">
                <msink:context xmlns:msink="http://schemas.microsoft.com/ink/2010/main" type="inkWord" rotatedBoundingBox="22628,816 26002,754 26011,1279 22637,1341"/>
              </emma:interpretation>
            </emma:emma>
          </inkml:annotationXML>
          <inkml:trace contextRef="#ctx0" brushRef="#br0" timeOffset="47829.97">19560-21 31 0,'9'-11'283'0,"-9"11"-20"0,0 0-19 16,0 0-25-16,0 0-21 0,0 0-26 0,0 0-22 0,0 0-17 15,0 0-11-15,0 0-12 0,0 0-7 16,0 0-9-16,9 22-7 0,-9-22-6 0,-2 15-3 16,4-3-7-16,-2-12-3 0,-3 24-5 0,3-13 2 15,-3 3-7-15,1 0-3 0,2 2-5 0,-1-4-2 16,-2 2-5-16,3 0-5 0,-2-4-3 0,2-10-2 0,-1 20-2 15,1-11-2-15,0-9-1 0,-3 16-3 16,3-16-2-16,-2 17-3 0,2-17-2 0,2 11-3 16,-2-11-1-16,0 11-1 0,0-11 0 0,0 0 1 15,0 0-2-15,3 9 7 0,-3-9-3 0,0 0 8 16,0 0 10-16,0 0-3 0,0 0 2 0,0 0-5 0,0 0 0 16,0 0-5-16,0 0-4 0,0 0 1 15,0 0-6-15,6-44-3 0,-3 33-5 0,1-6-1 16,2 3-11-16,2-11-2 0,1 1 0 0,3 1-3 15,-5-4 2-15,5 1 1 0,-3 3-4 0,4 3 4 0,-1-4-1 16,-4 10-2-16,2-3 3 0,-2 3 1 0,1-1 0 16,-5 5-1-16,1 1 2 0,-1 4 0 15,-4 5 5-15,10-15-1 0,-7 10-1 0,-3 5 6 16,11-13-3-16,-11 13-3 0,7-5 1 0,-7 5 0 0,12-4 3 16,-12 4-6-16,9-4 2 0,-9 4 3 0,0 0-5 15,0 0 2-15,24 8 0 0,-16-3 4 0,0 1-2 16,-2-1 1-16,2 4-1 0,-1 4 3 15,5-2 5-15,-1 2 4 0,-4 2 1 0,2-1 8 16,3 0-6-16,-3 3 1 0,1-3 3 0,-1 3-3 0,3 4-2 16,0-3 2-16,0 3 7 0,-4-4-8 0,1-3 0 15,1 4-1-15,-1-7 1 0,1 4-1 16,-2-2-1-16,1 0-2 0,-2 0 1 0,5-2 0 16,-4 0-2-16,-1-4 1 0,2 0 4 0,-4 3-5 0,-1-2 3 15,2-2-4-15,1 1 4 0,-1-1-3 0,2 1-4 16,-8-7 2-16,12 9-14 0,-6-7-7 0,-6-2-16 15,9 8-13-15,-9-8-19 0,10 3-20 16,-10-3-30-16,0 0-35 0,0 0-35 0,18-6-50 16,-18 6-245-16,6-11-517 0,-6 11 229 0</inkml:trace>
          <inkml:trace contextRef="#ctx0" brushRef="#br0" timeOffset="48101.28">19770 160 123 0,'0'0'226'0,"0"0"-24"0,0 0-17 16,0 0-18-16,-9 6-19 0,9-6-17 0,0 0-9 15,0 0-5-15,0 0-1 0,0 0 2 0,0 0 1 16,0 0-2-16,0 0-6 0,0 0-8 0,36 0-12 15,-36 0-7-15,24-2-8 0,-9 4-8 0,3-4-6 16,-2 2-11-16,2 0-21 0,-2 0-24 0,4 0-29 16,-1 0-38-16,7 0-38 0,0-4-47 0,1 4-68 15,-3-3-125-15,3-1-367 0,-3-3 164 0</inkml:trace>
          <inkml:trace contextRef="#ctx0" brushRef="#br0" timeOffset="49041.73">20322-76 18 0,'0'0'187'0,"0"0"-12"0,7-7-9 16,-7 7-8-16,5-7 0 0,-5 7-9 0,0 0-8 15,0 0-4-15,4-16-4 0,-4 16-1 16,0 0-4-16,2-10-10 0,-2 10 0 0,0 0-4 0,0 0-1 16,0 0-7-16,1-10-9 0,-1 10-2 0,0 0-6 15,0 0-7-15,0 0-5 0,0 0-7 0,0 0-6 16,0 0-9-16,0 0-4 0,0 0-12 15,0 0-7-15,0 0-2 0,0 0-7 0,0 0-3 0,0 0 0 16,0 0-5-16,0 0-1 0,0 0 0 0,0 0-2 16,6 35 0-16,-6-27 0 0,5 0-1 0,-5 7 5 15,1-5-2-15,4 1 0 0,-1 0-2 0,2 3 2 16,0 3-2-16,0-3 3 0,0 0-3 0,0 0 3 16,0 3-2-16,1-3 1 0,1 3 2 0,-2-5 0 15,1 3-4-15,-1-2 1 0,0-3 0 0,-3 0-2 16,8 1 1-16,-5 0-2 0,-3-2-2 0,7 2 0 15,-4-4 0-15,-1 3 0 0,-1-2-3 0,1-2 2 16,-5-6-5-16,7 13 3 0,-4-8-1 0,-3-5 1 16,6 11 0-16,-6-11-2 0,4 7-1 0,-4-7 5 15,0 0-4-15,6 10 4 0,-6-10-2 0,0 0 3 16,0 0 0-16,3 6 3 0,-3-6 1 0,0 0 5 16,0 0 1-16,14 0 3 0,-14 0-5 0,16-1-2 15,-16 1 0-15,18-2-3 0,-8 0 0 0,8 2-5 16,-1-5 3-16,-2 5 0 0,3-3-2 0,0 1 0 15,1 1-1-15,-1 0-2 0,1-3 2 0,7-1-1 16,-1 5-3-16,-7-4 3 0,-2 3-2 0,4-2 1 16,-3 2 2-16,-3-1-4 0,1 0-3 0,-3 0 2 15,-3 1 1-15,-9 1 1 0,19-3-3 0,-11 2-2 16,-8 1-4-16,13-2-8 0,-13 2-14 0,0 0-12 16,18 0-18-16,-18 0-13 0,0 0-22 0,0 0-20 15,0 0-13-15,9-7-20 0,-9 7-26 0,0 0-33 16,0 0-36-16,0 0-170 0,0 0-444 0,7-4 196 15</inkml:trace>
          <inkml:trace contextRef="#ctx0" brushRef="#br0" timeOffset="49760.13">21171-94 160 0,'3'-11'237'0,"-3"11"-16"0,0 0-26 16,0 0-20-16,0 0-19 0,0 0-19 0,0 0-15 0,0 0-4 16,0 0-19-16,0 0-4 0,0 0-5 15,4 31 0-15,-4-20 0 0,0-11-8 0,-1 21 2 16,-1-7-5-16,2-3-3 0,-1 4-5 0,-2 0-3 15,3 1-5-15,3 0-6 0,-6-1-2 0,3 1-7 0,-2-1-2 16,1-4-4-16,1 5-2 0,0-6-6 16,-3 1 0-16,3-11-1 0,-2 19-7 0,2-19-1 0,-4 16-3 15,4-16 1-15,0 14-1 0,0-14-4 16,0 12-2-16,0-12 0 0,0 0-3 0,0 0 0 0,0 12-2 16,0-12 2-16,0 0 3 0,-3 8 2 0,3-8-2 15,0 0 4-15,0 0-4 0,0 0 3 0,0 0-4 16,0 0-2-16,0 0-1 0,0 0 1 15,0 0-9-15,0 0 1 0,3-38-7 0,0 27-3 0,4-3-10 16,1-10-2-16,-2 7 4 0,1-5-5 0,5-1 0 16,-3 3-1-16,1-3 0 0,2 2 4 0,-4 4-2 15,1-1 4-15,-2 5-1 0,4-3 2 16,-3 3 2-16,-2-1 2 0,2 2 1 0,-4 1-1 16,2 4-1-16,0-1 6 0,-1 0 3 0,-5 8 5 0,10-11 2 15,-4 5 3-15,-6 6-3 0,8-9 6 0,-8 9-7 16,0 0 1-16,7-7-5 0,-7 7 3 0,11-2-2 15,-11 2 2-15,0 0-4 0,13-3 4 16,-13 3-2-16,0 0 1 0,15 12-1 0,-8-8 1 0,1 3-1 16,-1-2 2-16,1 5 2 0,4 2 4 0,-5 0 4 15,4 3 4-15,-3 0-4 0,3 1 2 0,-1-2 1 16,1 0 2-16,1 3 0 0,-5-2-2 0,7 6 3 16,-5-6 5-16,7 4-1 0,-7-1 2 0,3-4 4 15,-3 3-2-15,3-3 0 0,0 1 3 0,-2-2-3 16,1 0 4-16,0-1-5 0,0 1 5 15,-1-6-6-15,2 7 2 0,-3-6-1 0,-3-1-3 0,2-1-4 16,-2-1 6-16,1 1-7 0,-7-6 0 16,12 7-6-16,-5-3-4 0,-7-4 2 0,9 9-8 0,-9-9-12 15,11 5-17-15,-11-5-16 0,0 0-12 0,9 3-16 16,-9-3-18-16,0 0-22 0,0 0-35 0,0 0-41 16,0 0-49-16,0 0-254 0,0 0-528 0,0 0 234 15</inkml:trace>
          <inkml:trace contextRef="#ctx0" brushRef="#br0" timeOffset="50040.11">21197 151 199 0,'0'0'214'0,"0"0"-14"0,0 0-11 16,0 0-6-16,44-2-12 0,-34 4-10 0,4-4-6 15,3 2-11-15,3 0-9 0,-1-2-14 0,1 2-11 16,-1-1-9-16,2-3-8 0,4 5-9 0,-8-4-10 16,4 3-7-16,-2 0-8 0,0 0-16 0,1-4-22 15,-2 7-29-15,-2-2-29 0,2-1-36 0,-3 0-46 16,1-4-37-16,-1 3-200 0,-6-1-385 0,7-4 171 15</inkml:trace>
          <inkml:trace contextRef="#ctx0" brushRef="#br0" timeOffset="50950.23">21921-83 90 0,'-6'-12'233'0,"6"12"-12"0,-2-10-19 0,2 10-14 15,0 0-12-15,0 0-17 0,0-16-15 0,0 16-15 16,11-11-12-16,-11 11-12 0,15-8-8 0,-6 7-8 0,8-5-4 15,-2 3-3-15,3 1 3 0,2 0-10 0,-4-2-1 16,2 4-6-16,0-2-1 0,-2 2-2 0,4 0-2 16,1 2-5-16,-2-2-7 0,-1 2-3 15,0 0-2-15,-2 2-8 0,-1 1-2 0,-2-1-4 16,2 0-2-16,-1 1-2 0,-4 4-1 0,1-5-5 0,-4 1-1 16,1 3-3-16,-1 2-1 0,1-4-2 0,0 1 2 15,-5 2-3-15,2 1-3 0,-2 1 5 0,1 1-8 16,-4-3 3-16,0 2 2 0,0-11-3 15,-4 19 4-15,2-4-1 0,-5-4-4 0,0 1 1 0,1 4-2 16,-5 1-2-16,2-6 2 0,2 2 1 0,-4-2-2 16,2-3 3-16,2 2-5 0,2-3 0 0,-2 3 1 15,-1-2-6-15,2-2 5 0,6-6-1 16,-5 11 2-16,5-11-4 0,-8 10 2 0,8-10-7 16,-7 7 4-16,7-7-3 0,-6 7 2 0,6-7 3 0,0 0 1 15,0 0 7-15,0 0 0 0,9 18 5 0,-9-18 8 16,16 7 2-16,-6-5 1 0,4 4 2 0,2-1 3 15,1-1 3-15,8-1 6 0,0 3 1 0,1-4 1 16,4 3 5-16,8 0 4 0,-6-4 3 0,-3 8 0 16,10-7 5-16,0 3 0 0,-8-3-2 0,-2 1 7 15,2 1-1-15,0-3-1 0,-1-1 4 0,-2 5-5 16,2-2 7-16,-6 0 2 0,-4-3-8 0,-1 1-6 16,0 2 7-16,-4-3-11 0,-3 1-2 0,-12-1-9 15,18 2 0-15,-9-2-9 0,-9 0-1 0,0 0-8 16,16 1-17-16,-16-1-34 0,0 0-23 0,11 0-44 15,-11 0-39-15,0 0-33 0,0 0-20 0,0 0-43 16,0 0-62-16,0 0-78 0,0 0-205 0,0 0-623 16,0 0 276-16</inkml:trace>
          <inkml:trace contextRef="#ctx0" brushRef="#br0" timeOffset="50411.04">22018-91 253 0,'0'0'257'0,"0"0"-27"16,0 0-24-16,0 0-26 0,0 0-23 0,0 0-8 15,0 0-18-15,7 17-6 0,-7-17-5 0,5 15-7 16,-5-6-4-16,0-9-7 0,1 22-2 0,1-8-1 16,-1-2-5-16,2 4 1 0,-1-2-15 0,-1 2 4 15,5-1-8-15,-4-1-1 0,2 0-2 0,0 1-5 16,-1-2-1-16,3-1-10 0,-4 1-1 0,2 0-8 15,-2 1-4-15,1-6-3 0,-3 1-2 0,0-9 2 16,3 18-12-16,-2-11-1 0,-1-7 3 0,3 14-8 16,-1-6-3-16,-2-8 5 0,1 13-4 0,-1-13-6 15,3 13-6-15,-3-13-6 0,0 0-9 0,0 11-14 16,0-11-11-16,0 0-13 0,3 9-5 0,-3-9-9 16,0 0-1-16,0 0-22 0,0 0-24 0,0 0-20 0,0 0-14 15,0 0-22-15,0 0-19 0,0 0-10 16,-19-31-198-16,16 18-420 0,-3 0 186 0</inkml:trace>
        </inkml:traceGroup>
      </inkml:traceGroup>
    </inkml:traceGroup>
    <inkml:traceGroup>
      <inkml:annotationXML>
        <emma:emma xmlns:emma="http://www.w3.org/2003/04/emma" version="1.0">
          <emma:interpretation id="{5FFCA627-690B-435C-8307-EE3373289A5F}" emma:medium="tactile" emma:mode="ink">
            <msink:context xmlns:msink="http://schemas.microsoft.com/ink/2010/main" type="paragraph" rotatedBoundingBox="3035,3472 6541,3414 6556,4330 3050,43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2C5F2C-C8BF-40CF-8918-B3DD5C2857E2}" emma:medium="tactile" emma:mode="ink">
              <msink:context xmlns:msink="http://schemas.microsoft.com/ink/2010/main" type="line" rotatedBoundingBox="3035,3472 6541,3414 6556,4330 3050,4389">
                <msink:destinationLink direction="with" ref="{0B87F453-C87F-4B37-80EC-04F8772671B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042F071-5642-4C7D-9844-4FA288268A7E}" emma:medium="tactile" emma:mode="ink">
                <msink:context xmlns:msink="http://schemas.microsoft.com/ink/2010/main" type="inkWord" rotatedBoundingBox="3035,3472 6541,3414 6556,4330 3050,4389"/>
              </emma:interpretation>
            </emma:emma>
          </inkml:annotationXML>
          <inkml:trace contextRef="#ctx0" brushRef="#br0" timeOffset="33087.21">109 2488 56 0,'0'0'218'16,"0"0"-10"-16,0 0-13 0,0 0-8 0,0 0-16 15,0 0-14-15,17 13-7 0,-17-13-14 0,7 12-13 16,-1-5-12-16,-3 4-7 0,2-3-11 0,2 5-11 16,-1-2-7-16,0 1-2 0,3 2-16 0,-3 2-29 0,1 0-45 15,4 2-45-15,-4-1-58 0,5 3-218 0,-6-4-366 16,2-1 162-16</inkml:trace>
          <inkml:trace contextRef="#ctx0" brushRef="#br0" timeOffset="33085.21">-40 2586 194 0,'0'0'211'15,"0"0"-18"-15,0 0-9 0,0 0-11 0,0 0-9 16,0 0-5-16,0 0-6 0,0 0-7 0,20 20-11 16,-20-20-9-16,5 10-5 0,-5-10-8 0,5 9-9 15,-5-9-5-15,6 11-11 0,-2-4-7 0,-4-7-8 16,5 8-3-16,-5-8-6 0,4 12-8 0,-4-12-5 15,6 11-5-15,-6-11-2 0,6 11-6 0,-6-11-2 16,2 8-11-16,-2-8-24 0,0 0-26 0,0 14-28 16,0-14-30-16,4 9-24 0,-4-9-17 0,0 0-27 15,0 0-36-15,0 0-183 0,0 0-400 0,0 0 176 16</inkml:trace>
          <inkml:trace contextRef="#ctx0" brushRef="#br0" timeOffset="32526.82">81 3014 146 0,'0'0'146'16,"0"0"-10"-16,0 0-9 0,0 0-1 0,0 0-6 15,0 0-5-15,0 0-10 0,0 0-3 0,0 0-8 16,0 0 1-16,0 0-5 0,0 0-5 0,0 0-1 16,0 0-8-16,0 0-6 0,0 0-9 0,0 0-3 15,0 0 0-15,0 0-1 0,0 0-3 0,0 0-4 16,-27-16 0-16,27 16 1 0,0 0-1 0,0 0 0 15,0 0 2-15,0 0-3 0,0 0-2 0,0 0 1 16,0 0-2-16,0 0-2 0,0 0 0 0,0 0 0 16,0 0-4-16,0 0 0 0,0 0-3 0,0 0-4 0,0 0-3 15,0 0-3-15,0 0-6 0,0 0 2 16,0 0-7-16,0 0-2 0,0 0-3 0,0 0-2 16,0 0-1-16,0 0 1 0,0 0-4 0,0 0 2 15,-6 20 0-15,6-20-1 0,0 0 0 0,-1 14-1 0,1-14 1 16,0 13-1-16,0-13 6 0,0 0-4 0,1 19 1 15,-1-19 0-15,-1 14 2 0,1-14-1 16,0 15 3-16,0-15 1 0,1 14-3 0,-1-6-4 0,0-8 0 16,5 18 6-16,-4-11-5 0,-1-7 2 0,0 18 0 15,2-7-1-15,1-1-1 0,-2 3 1 0,1-5 3 16,3 3-2-16,-3-1-2 0,-2-10 1 0,6 20 0 16,0-8-1-16,-2-4-2 0,-1 1 1 0,2 2 1 15,1-2 1-15,-3-1-4 0,1 2 1 0,-1-2 0 16,2-1-1-16,-5-7-1 0,7 13 2 0,-1-6-2 15,-1-1 2-15,-5-6 1 0,9 12 2 0,-3-6-4 16,-6-6 3-16,11 9 1 0,-5-7 2 0,2 4-1 16,-8-6 3-16,10 5 1 0,-1-2-5 0,-9-3 6 15,15 4-1-15,-15-4-3 0,14-4 1 0,-14 4 0 0,19 3 1 16,-10-3-4-16,-9 0 3 0,18-6-3 16,-9 5-1-16,1-3-1 0,-10 4 6 0,20-4-5 15,-20 4-6-15,16-4 4 0,-6 0 1 0,-10 4-2 16,15-5 2-16,-4 3 0 0,-11 2 2 0,16-4-3 0,-8 0 2 15,-8 4 0-15,13-4 6 0,-13 4-5 0,14-6 2 16,-14 6-3-16,13-4 0 0,-13 4 8 16,10-1-1-16,-10 1-2 0,9-8 2 0,-9 8 2 0,12-5 1 15,-12 5 0-15,8-7 1 0,-8 7-2 0,12-10 1 16,-6 6-5-16,-6 4 7 0,12-8-3 0,-8 2 3 16,-4 6-5-16,12-9 3 0,-6 5-2 0,-6 4-5 15,7-11 3-15,-7 11-4 0,11-14 0 0,-8 8 8 16,-3 6-4-16,6-15-5 0,-2 10 2 0,-4 5-16 15,8-14 1-15,-7 8 6 0,-1 6 0 0,2-14 1 16,-2 14-1-16,6-15 4 0,-6 15-8 0,3-12 8 16,-3 12-1-16,0-14 0 0,0 14 5 0,0-11-8 15,0 11 7-15,0-11-2 0,0 11-1 0,-3-15 6 16,3 15-8-16,0 0 9 0,-3-16-1 0,3 16 0 16,-5-10 0-16,5 10-1 0,-3-14 3 0,3 14-3 15,-6-11 8-15,6 11-16 0,-6-12 13 0,6 12-4 16,-7-10-2-16,1 5 4 0,6 5-4 0,-12-11-4 15,12 11 4-15,-12-10-10 0,6 5 14 0,-1-1-1 0,7 6-7 16,-14-8 0-16,7 4 1 0,7 4-6 0,-14-8 11 16,14 8-1-16,-15-5 11 0,8-1-18 0,7 6 5 15,-14-5-1-15,14 5-5 0,-11-3 5 16,11 3-3-16,-14-4 8 0,14 4 1 0,-10-4-5 0,10 4 3 16,0 0-6-16,-20-4 13 0,20 4-17 0,-9-1 4 15,9 1-1-15,0 0-2 0,-15-4 5 0,15 4-7 16,-11 0 2-16,11 0-6 0,0 0 5 0,-18 0-1 15,18 0 0-15,-14 0-1 0,14 0 0 0,-13 4 0 16,13-4-2-16,-11 5 0 0,11-5-1 0,-13 1 4 16,13-1-2-16,-12 4 0 0,12-4-5 0,-12 6 3 15,5-1 6-15,7-5-2 0,-12 6 9 0,12-6-12 16,-9 10-3-16,1-7 8 0,8-3-6 0,-10 8 0 16,2-4 0-16,8-4 4 0,-7 10 0 0,1-6 6 15,6-4-11-15,-11 10-2 0,11-10 8 0,-4 11 0 16,4-11-10-16,-9 8 10 0,9-8-7 0,-7 10 6 15,7-10-7-15,-3 10 8 0,3-10-3 0,-9 7-1 16,9-7 4-16,-5 13-2 0,5-13 4 0,-3 7-1 16,3-7-6-16,-7 9 7 0,7-9 1 0,-3 8-1 15,3-8-6-15,-9 8-19 0,9-8 9 0,-5 7-26 16,5-7-15-16,0 0-15 0,-6 9-14 0,6-9-20 16,0 0-23-16,-6 11-29 0,6-11-23 0,-7 4-25 0,7-4-33 15,0 0-267-15,0 0-546 0,0 0 242 16</inkml:trace>
          <inkml:trace contextRef="#ctx0" brushRef="#br0" timeOffset="33783.42">810 3161 131 0,'0'0'236'0,"0"0"-15"16,0 0-14-16,0 0-18 0,0 0-19 0,0 0-20 16,0 0-9-16,0 0-6 0,6 11-4 0,-6-11-9 15,6 8-1-15,-6-8 1 0,3 10-8 0,-3-10-2 16,6 13-9-16,-6-5-5 0,0-8 6 0,6 16-17 16,-4-5-2-16,2-3-10 0,-2 4 0 0,-2-12-10 15,5 16 10-15,-3-6-20 0,2 0-1 0,1-3 6 16,-4 8-12-16,1-6-2 0,2 2-5 0,-4-11-2 15,6 17 0-15,-4-10-3 0,-2-7-5 0,1 12-3 16,-1-12-5-16,5 9 0 0,-5-9-2 0,0 0 4 16,3 11-3-16,-3-11 8 0,0 0 8 0,0 0 15 0,0 0 2 15,0 0-3-15,0 0-7 0,0 0-2 16,0 0-5-16,0 0-2 0,0 0-4 0,-2-36 0 16,1 23-4-16,-2-5-11 0,3 5 18 0,3-5-23 0,-3 0-1 15,1 1 12-15,-1-4-15 0,0 4-2 0,2-1-6 16,-2 1 21-16,4 3-15 0,1-1-5 0,-4 2 1 15,1-1-4-15,-1 3 0 0,2 1 7 0,-3 10-6 16,8-16 2-16,-7 7-4 0,-1 9 5 0,6-13-4 16,-1 8 11-16,-5 5-13 0,9-13 2 0,-5 6-4 15,-4 7 2-15,10-6-3 0,-10 6 7 0,12-10-3 16,-4 9 3-16,-8 1-13 0,13-9-18 0,-5 7-17 16,-8 2-31-16,18-4-26 0,-18 4-38 0,19-2-42 15,-10 1-62-15,-9 1-73 0,19-7-196 0,-8 6-559 16,-11 1 247-16</inkml:trace>
          <inkml:trace contextRef="#ctx0" brushRef="#br0" timeOffset="35368.85">1335 3149 58 0,'6'6'223'0,"-6"-6"-8"0,6 13-6 0,-6-13-9 16,8 13-16-16,-4-6-6 0,-1 1-11 0,-3-8-6 16,4 15-5-16,-1-7-11 0,3 0-10 0,-1 0-4 15,-2 2-9-15,0-1-10 0,3-2 3 0,-3 2-22 16,1-2-3-16,-4-7-8 0,8 15-9 0,-7-7 1 15,4-1-10-15,-5-7-1 0,3 11 2 0,-3-11-15 16,4 7-6-16,-4-7 1 0,0 0-8 0,0 0-3 0,2 11-3 16,-2-11 0-16,0 0-5 0,0 0 1 0,0 0 11 15,0 0-19-15,0 0 1 0,0 0 3 16,0 0-4-16,0 0 2 0,0 0-5 0,0 0 0 16,0 0-5-16,0 0-4 0,0 0 0 0,0 0-6 0,0 0-4 15,-6-36-4-15,6 36-5 0,0-19 2 0,0 19-4 16,4-18 2-16,-4 9-3 0,0 9 1 0,5-19-1 15,-4 11 2-15,2-2 0 0,3 3 2 0,-6 7-1 16,11-18 3-16,-8 8-4 0,2 3 6 0,1 1-2 16,-6 6 2-16,11-15 0 0,-7 10 1 0,2-4-3 15,-6 9 4-15,14-7 0 0,-10 1-1 0,5 2 3 16,-1-1 0-16,-8 5-2 0,15-10 2 0,-8 9-4 16,-7 1 2-16,15-5 2 0,-8 1-1 0,-7 4 0 15,12-3 0-15,-12 3 0 0,14 0 0 0,-14 0 1 16,0 0 0-16,21 7-1 0,-21-7 6 0,12 4-4 15,-6 3 2-15,-1-2 4 0,3 1 3 0,-2 3-1 16,-2-3 2-16,5 6 7 0,-3-2-4 0,-1-2 0 16,1 2 2-16,1-1 2 0,4 6 0 0,-4-4 10 15,-1-2-10-15,0 2-3 0,1-4 2 0,1 5-2 16,-2-6 2-16,1 1-3 0,-1 0 4 0,2-3-2 16,-8-4 2-16,15 11 4 0,-6-7-4 0,1 2 1 15,-1-4 5-15,1-1 1 0,2 5-7 0,0-6 6 16,5-6-2-16,-1 6-2 0,4-7-3 0,-3 5-3 0,3-3 0 15,5-6 3-15,1 0-4 0,0 0 2 0,0-1-3 16,-1-2 0-16,-1 0-3 0,0-1 3 16,-2-2-9-16,2 3-6 0,-3-3 0 0,-2-1 7 15,-4 3-16-15,3-1-1 0,-6 2 1 0,-2-3 4 0,2 6-4 16,-3-4 5-16,-3 0-2 0,2 4 15 0,-2-4-16 16,-2 4 5-16,-2-4 3 0,1 3-5 0,-3 3 5 15,0 9 0-15,0-18 2 0,0 18-4 16,-3-16 3-16,3 16-3 0,-3-15 4 0,3 15-3 0,-6-12 0 15,6 12 2-15,-8-8 0 0,2 2-2 0,6 6 0 16,0 0 2-16,-16-5 1 0,16 5-2 0,0 0 0 16,-15-2 0-16,15 2 2 0,0 0 1 0,-19 4-2 15,11 2-1-15,1-1 3 0,7-5-1 0,-14 13-1 16,7-6-1-16,-4 3 1 0,4 2 2 0,-2 2 0 16,0-2 4-16,2 2 1 0,1 1-2 0,1-2 4 15,-1 1-2-15,2 1 0 0,1 2 3 0,0-2-6 16,1 1 5-16,1 0-5 0,-2-1 2 0,3 1 1 15,0-2 0-15,3 2 1 0,-2-2-1 0,4 0 4 16,-4 0 2-16,7-4-1 0,-4 3 0 0,1-4 1 16,5-2 6-16,-1 3 0 0,1-5 5 0,4 1 1 15,-1-3-6-15,4 1 2 0,-1-1 1 0,0-3-3 16,2 0-1-16,0-3 2 0,6-1-4 0,-4 3 2 16,-3-4-1-16,3-2-5 0,-4 2 7 0,4-2-6 0,3-4 2 15,-6 2-1-15,2-2 0 0,-2 0-5 0,2-6-9 16,-6 4-3-16,1 2-4 0,1-7 1 15,1 0-3-15,-5 5-10 0,2-11-2 0,-5 1 4 16,2 0-5-16,-6-1 9 0,1-1-8 0,1-1 1 0,0-1-2 16,-6 0 2-16,6 3 5 0,-6-1-1 0,0 3 6 15,0-1 1-15,-3 5-1 0,7 1 1 0,-5-1 2 16,1 4 7-16,-5 0 2 0,4 1-1 0,-2-2 2 16,1 7 9-16,2 8-3 0,0-18 3 0,0 18 2 15,-1-13 1-15,1 13 2 0,-2-11-1 0,2 11 4 16,0 0 9-16,-3-12-13 0,3 12-4 0,0 0 8 15,0 0-15-15,0 0 2 0,0 0-3 16,0 0 0-16,0 0 3 0,0 0-5 0,0 0 6 0,0 0 2 16,-3 43-3-16,5-27 12 0,-4 2-5 0,2 3 14 15,-3-2-14-15,3 6 5 0,3-1-2 0,-3 2 4 16,-4-2-5-16,8 1-1 0,-4 0 4 0,2 1-4 16,-2-4-2-16,4-4 1 0,-1-1-2 0,2-1 5 15,-2 0-3-15,6-1-1 0,-5 0-1 0,5-4 1 16,-4-4 1-16,4 2 7 0,-2-3-4 0,1 3 0 15,3-5 0-15,-2-2 1 0,5-1-2 0,1 3 13 16,3-8-13-16,1 3-2 0,-4-4-2 0,6-2-1 16,-3 0 1-16,6 0-4 0,-2-4 1 0,-3 0-1 15,4-2-3-15,-4-1 6 0,1-3-2 0,-4 8-4 0,-3-4 2 16,1 2-1-16,-1 1 0 0,-2 0-2 16,-5 3-4-16,1-3 6 0,2 6 4 0,-6-4-4 15,4 4 1-15,-7 4 5 0,8-9 9 0,-8 9-9 16,0 0 4-16,9-6-4 0,-9 6-1 0,0 0-3 0,0 0-2 15,0 0 2-15,0 0-5 0,0 0 4 0,0 0 0 16,0 0-2-16,-17 34-1 0,11-20 7 0,2-3 1 16,-2 3 0-16,3-3 3 0,2 2-1 15,-2 0 2-15,3 2 6 0,1-2 2 0,-1 0 4 0,3-1 10 16,3 2 7-16,0-4 2 0,0 1 13 0,3-4 4 16,3 3-1-16,0-2 15 0,3-2 4 0,3 1 8 15,-4 1-6-15,6-6 2 0,1 2-9 0,-3-3-7 16,3-1-3-16,4-1-7 0,2-3-5 0,-6 3-5 15,5-4-2-15,1-1-7 0,-3 1-2 0,-4-1-5 16,0 2-2-16,-3-1-11 0,2 0-18 0,-2 1-21 16,-4 1-24-16,-4-1-37 0,1 0-37 0,-1 1-33 15,-9 3-30-15,12-4-52 0,-12 4-61 0,0 0-49 16,0 0-345-16,0 0-747 0,0 0 331 0</inkml:trace>
        </inkml:traceGroup>
      </inkml:traceGroup>
    </inkml:traceGroup>
    <inkml:traceGroup>
      <inkml:annotationXML>
        <emma:emma xmlns:emma="http://www.w3.org/2003/04/emma" version="1.0">
          <emma:interpretation id="{08BE9530-3938-4EA1-9B89-7A5D0DA067FD}" emma:medium="tactile" emma:mode="ink">
            <msink:context xmlns:msink="http://schemas.microsoft.com/ink/2010/main" type="paragraph" rotatedBoundingBox="7907,3487 28418,2981 28457,4569 7946,507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4BBDC8B-49E0-40E0-A394-E8E71A93BBB3}" emma:medium="tactile" emma:mode="ink">
              <msink:context xmlns:msink="http://schemas.microsoft.com/ink/2010/main" type="line" rotatedBoundingBox="7907,3487 28418,2981 28457,4569 7946,5075"/>
            </emma:interpretation>
          </emma:emma>
        </inkml:annotationXML>
        <inkml:traceGroup>
          <inkml:annotationXML>
            <emma:emma xmlns:emma="http://www.w3.org/2003/04/emma" version="1.0">
              <emma:interpretation id="{BCC397C8-EE4F-4DA9-848B-E73B8063FE12}" emma:medium="tactile" emma:mode="ink">
                <msink:context xmlns:msink="http://schemas.microsoft.com/ink/2010/main" type="inkWord" rotatedBoundingBox="7909,3577 8538,3562 8561,4498 7933,4514"/>
              </emma:interpretation>
            </emma:emma>
          </inkml:annotationXML>
          <inkml:trace contextRef="#ctx0" brushRef="#br0" timeOffset="40018.62">5265 2690 134 0,'3'-10'164'0,"-3"10"-3"15,0 0-7-15,0 0-5 0,0 0-5 0,0 0-4 0,0-14-4 16,0 14-12-16,0 0-10 0,0 0-8 0,0 0 1 16,0 0-8-16,-8-15-7 0,8 15-5 0,0 0-2 15,0 0-9-15,-4-10 0 0,4 10-3 0,0 0-10 16,-4-7-2-16,4 7-2 0,0 0-3 0,-3-13 0 15,3 13-10-15,0 0-7 0,-12-9-2 0,12 9-3 16,-8-6-5-16,8 6-3 0,-13-3-2 0,13 3-2 16,-15-6 1-16,4 5-6 0,11 1-3 0,-19-3-3 15,9 3 0-15,10 0-4 0,-20-1 3 0,20 1-1 16,-22 0 2-16,22 0-4 0,-17-3 0 0,4 7-2 16,13-4 1-16,-19 4 0 0,10-2-1 0,-2 2 1 15,11-4-1-15,-21 7 0 0,14-1 1 0,-4-2 0 16,11-4-1-16,-14 8 0 0,6 0 1 0,1-1-2 15,-1 1-1-15,-2 2 5 0,1-1 1 0,1 1-2 16,2 0 0-16,-1 1-3 0,-4 3 4 0,4-1-1 16,3-1-2-16,-5 2-1 0,3 3-1 0,1-2 3 15,-2 0-2-15,1 0 1 0,3 2-3 0,0 0 4 16,-2-1 0-16,-1 2-1 0,0-1-2 0,6 2 2 16,-3-1 1-16,0 1-3 0,2-4 1 0,1 3 2 0,0 0-1 15,-2 3-1-15,-1-5 0 0,6 0 2 0,-1 4-2 16,-2-3-3-16,1 0 4 0,-1 1-2 15,6-2 1-15,-6 0 2 0,5 7 1 0,-2-7-3 16,1-3 2-16,-2 1-1 0,4 1 0 0,-5 2 3 0,5-4-3 16,-1-1 3-16,2 1 1 0,-5-2-6 15,5 0 1-15,1 2 6 0,-4 0-5 0,3 2 4 16,1-7-3-16,-1-2 2 0,2 7 3 0,0-2-5 16,5-2 9-16,-2 2-4 0,-3-3-9 0,2 0 5 0,1 3 1 15,2-7-1-15,-1 1 1 0,-5-1-1 0,-1 3 0 16,7 0 9-16,-4-3-9 0,3 2 0 0,2 0-2 15,-1 1 6-15,-5-4-6 0,3-1 2 16,3 5 1-16,-2-6 4 0,-4 1 7 0,1 1-9 0,-10-3 3 16,26 4-1-16,-16-4 4 0,1 2-1 0,-11-2 2 15,22-5 6-15,-10 2-5 0,-2 0 10 0,1 1-12 16,4-4 2-16,-2 2-5 0,-4 1 1 0,5-3 2 16,-3-1-2-16,1 3-1 0,0-4-1 0,-1-2 2 15,1 3-3-15,-5 1-2 0,2-5-2 0,-1 6 1 16,0-2-2-16,-2-1 1 0,2-4 1 0,-2 2 1 15,0 3-7-15,-6 7 7 0,7-15-4 0,-1 6-1 16,-6 9 2-16,3-18 1 0,-3 18-3 0,5-13-4 16,-5 13 8-16,-2-12-9 0,2 12 2 0,-3-17-1 15,3 17-1-15,-3-13 3 0,3 13-1 0,-6-9-1 16,6 9 0-16,-7-10-1 0,7 10-1 0,-14-7 1 0,5 2 0 16,-2 3-2-16,-7 1 2 0,0 1-1 15,1 0 2-15,-2 0-2 0,-6 3-1 0,-4-1 1 16,2 1-2-16,1 0 4 0,0-2-6 0,2 5 5 15,-1-1-3-15,4-2 4 0,2 1 2 0,1-2-4 16,1 2 0-16,1 2 10 0,0-5-11 0,5 3-1 0,2-1 0 16,-1 1 0-16,10-4 4 0,0 0-5 15,-12 6 0-15,12-6-2 0,-14 7-12 0,14-7-11 0,-3 9-18 16,3-9-15-16,-3 8-19 0,3-8-24 0,0 0-32 16,0 12-37-16,0-12-31 0,12 3-277 0,-12-3-523 15,17-1 233-15</inkml:trace>
        </inkml:traceGroup>
        <inkml:traceGroup>
          <inkml:annotationXML>
            <emma:emma xmlns:emma="http://www.w3.org/2003/04/emma" version="1.0">
              <emma:interpretation id="{839EE3DC-FDE5-4B2A-963C-322287D2766D}" emma:medium="tactile" emma:mode="ink">
                <msink:context xmlns:msink="http://schemas.microsoft.com/ink/2010/main" type="inkWord" rotatedBoundingBox="8947,3957 11865,3885 11892,4977 8974,5049"/>
              </emma:interpretation>
            </emma:emma>
          </inkml:annotationXML>
          <inkml:trace contextRef="#ctx0" brushRef="#br0" timeOffset="40568.49">5876 3181 196 0,'14'1'205'0,"-14"-1"-9"15,0 0-7-15,16-1-7 0,-16 1-13 0,17-2-9 16,-17 2-11-16,16-4-6 0,-4-3-14 0,-2 1-8 16,1-1-8-16,1 3-8 0,1-3-7 0,1 1-7 15,-2-2-6-15,-2-2-5 0,6 3-8 0,-10 1-5 16,3 1-7-16,-1-4-5 0,-1 1-3 0,2 1-4 15,-3 0-1-15,-6 7 1 0,5-11-5 0,1 6-3 16,-6 5-6-16,3-13-4 0,-3 13-3 0,0-12-5 16,0 12 1-16,0 0 3 0,-11-10-12 0,11 10 2 15,-12-2-7-15,12 2 3 0,-21-4-6 0,21 4 2 16,-22 5-2-16,10 0-1 0,-1 0-3 0,1-5 2 16,4 5 2-16,-5-1-4 0,-2 4 1 0,4-1 0 15,3 0-1-15,-3 0-4 0,4 2 1 0,1 0 4 16,-3 1-2-16,3 2-1 0,1-1 1 0,-1 1 2 0,-1 2-4 15,4 0 2-15,0 3 1 0,0-11 1 0,3 9-3 16,0-1 5-16,0-14 2 0,3 18 2 16,0-8-4-16,0-2 1 0,1 0 2 0,2 4-4 15,2-5 5-15,-2-3 5 0,3 4-1 0,-3-3 0 0,7-1 5 16,0-4 3-16,-2 6-3 0,4-5 0 0,-2 3-4 16,7-2-2-16,-4-2 0 0,0 1-4 0,-1-2 3 15,3 1 0-15,-1-2-8 0,1-2-15 0,-1 4-18 16,1 0-15-16,-1 0-27 0,-1-1-23 0,4 1-35 15,-1-6-25-15,0 6-34 0,-2-6-64 0,-7 3-160 16,10 1-445-16,-3-7 198 0</inkml:trace>
          <inkml:trace contextRef="#ctx0" brushRef="#br0" timeOffset="41524.41">6434 3084 98 0,'0'0'211'0,"0"0"-14"0,0 0-18 15,0 0-11-15,0 0-12 0,0 0-11 0,0 0-18 16,0 0-6-16,0 0-9 0,0 0-2 0,0 0-6 16,0 0-4-16,23-17-3 0,-13 14-3 0,-10 3-3 15,16-9-1-15,-7 4-4 0,2 1-4 0,2 1-4 16,1-2-4-16,1 1-2 0,-2-1-5 0,-3 1 0 0,5 1-2 16,-1 0-10-16,-4 2-1 0,5-3-3 15,-4 2-3-15,-11 2-9 0,19-1 2 0,-9 2-5 16,-10-1-6-16,17 0-2 0,-17 0-5 0,15 2 0 0,-5 2-1 15,-10-4-3-15,12 7-2 0,-1-2 1 16,-8 1 10-16,2 1-18 0,-5-7 3 0,11 12 0 16,-11-3 2-16,3-2 0 0,-3-7-3 0,3 20-5 15,-3-13 5-15,-3 8-3 0,3-15 4 0,-3 20-1 0,3-9-3 16,-6 0 2-16,-2 2 0 0,6-2-4 0,-1 0 4 16,-3-2-6-16,-2 3 5 0,2 0 1 0,3-1-6 15,-3-3-1-15,2 0 4 0,-2 0-4 0,6-8-1 16,-8 12 3-16,8-12-4 0,-6 13-1 0,6-8 12 15,0-5-13-15,-6 12 1 0,6-12 1 0,-6 11 1 16,6-11 1-16,0 0 0 0,0 0-3 0,0 0 3 16,3 12 0-16,-3-12 2 0,0 0-1 0,12 6 0 15,-12-6 4-15,14 5-1 0,-14-5 2 0,19-2 2 16,-8 0-2-16,8-3-7 0,0 2-1 0,-2-1 19 16,8-2-17-16,-6 1 0 0,7-2 1 0,-2 1 0 15,1 0-5-15,0-1 8 0,-1-1-4 0,2 0 2 16,-10 2-5-16,3 1-2 0,1-3 3 0,-7 5-3 15,2-2 3-15,-1 5-2 0,-1-3 2 0,-1-2-1 16,-12 5-2-16,16-3 2 0,-8 0-2 0,-8 3 4 16,13-3-3-16,-13 3-1 0,15-2 2 0,-15 2 0 15,0 0 4-15,17 0-9 0,-17 0 3 0,13 2-3 16,-13-2 2-16,13 0-3 0,-13 0 4 0,15 3-1 16,-4 0 3-16,-2-2-3 0,-9-1 6 0,21 3 3 15,-7 0 14-15,3-2-11 0,-1-2 2 0,-2 1-4 16,5 1 5-16,-3-2-3 0,1 1 1 0,5 0 2 15,-5-4 4-15,2 1-6 0,6-1 1 0,-8 0-3 16,2 1 3-16,-2 1-6 0,-1-2 1 0,0 0 3 16,-4 1 5-16,-1-4-2 0,5 4 4 0,-7 0-4 15,-1-1 1-15,1-2 2 0,-9 6-6 0,8-12 3 16,-3 5-5-16,-5 7 2 0,3-12 6 0,-3 12-15 0,6-11 6 16,-6 11 3-16,0 0-5 0,-6-18 0 15,6 18-1-15,-13-7-2 0,13 7-5 0,-17-5 0 16,2 4-3-16,-1 1-2 0,-1-1 5 0,1 2 9 0,-3 0-7 15,2 4-7-15,1-5 3 0,-1 6-3 0,1-2 3 16,1 0 1-16,2 2 3 0,-1 0 8 0,2-1-15 16,5 0 1-16,-4 0-3 0,2-1-5 15,9-4-8-15,-13 11-6 0,7-1-8 0,3-3-15 0,3-7-14 16,-10 14-17-16,4-8-18 0,6-6-28 0,-6 13-20 16,6-13-18-16,3 16-16 0,-3-16-28 0,9 8-54 15,-9-8-154-15,7 10-455 0,5-9 202 16</inkml:trace>
          <inkml:trace contextRef="#ctx0" brushRef="#br0" timeOffset="42239.08">7709 3235 115 0,'0'0'209'0,"0"0"-13"0,12 3-18 16,-12-3-15-16,0 0-13 0,0 0-3 0,11 4-13 15,-11-4-5-15,9 6-6 0,-9-6 1 0,10 11-7 16,-4-5-5-16,-3 2-2 0,5 0-3 0,-3-1-13 15,6 6-3-15,-2-2-4 0,0 0 2 0,-2 5-10 16,7 2-9-16,-2 5-3 0,1 0-4 0,-3 1-7 16,2-1-6-16,5 2-1 0,-7-1 3 0,2 0-11 15,2 1-2-15,-1 0-5 0,2-1 4 0,1-2-6 16,-2 2 1-16,-1-3-2 0,-1 4-4 0,2-5 3 16,-1-2 1-16,-4 6 3 0,-2-6-6 0,-1-1-6 15,0-3 14-15,2 4-10 0,-8-2-6 0,0-2 5 16,0 1 2-16,0-1-5 0,-2 0 8 0,-7-2-2 15,0 0 5-15,-4 2-1 0,0-4 5 0,1 3-14 16,-2-4 3-16,-2 1-3 0,-4-2 1 0,4 2 1 16,-3-3 3-16,2-1-3 0,-2 1 2 0,-1-3-1 15,1-1 4-15,3 1 5 0,-4-4-8 0,1 1 8 0,-1-2-4 16,4-3-3-16,4 1-9 0,-4-4 7 16,2 0-5-16,1 0 0 0,1-4-6 0,2-3 10 15,1 1-9-15,4-4-12 0,-4 1-13 0,2-10-5 16,4 2-13-16,3-1-10 0,0 0-2 0,3-3-4 0,1-1 0 15,8-5-9-15,-4 7-2 0,6 2-3 0,3-6 7 16,-4 6 2-16,1 4 3 0,8-11 3 16,-9 11 5-16,7-1 3 0,-1 0 3 0,-2 2 6 0,-1-3 2 15,3 6-2-15,1-5 6 0,-1 6 0 0,-2-5 3 16,2 3 3-16,-7 0 1 0,1 5-1 0,1-1 7 16,-2 0 1-16,1 0 3 0,-4 4 8 0,2-4 6 15,-8 5 0-15,7 1 4 0,-7-3 4 0,3 4 2 16,1 0 0-16,-7 7 6 0,6-11 1 0,-6 11-4 15,6-11 3-15,-6 11 5 0,8-6-6 0,-8 6 1 16,0 0 5-16,0 0-5 0,0 0 2 0,6-7-9 16,-6 7 11-16,0 0-18 0,0 0-6 0,0 0 3 15,0 0-5-15,0 0-3 0,0 0 2 0,0 0 16 16,6 23-13-16,-6-23 9 0,0 18-4 16,0-10 5-16,0-8 3 0,4 23 0 0,-1-14 19 0,0 2-16 15,0-2 0-15,-3 2-8 0,6-1 9 0,-4 0-1 16,1-1 4-16,-3-9-1 0,6 13-5 0,-3-4-4 15,-3-9 15-15,7 15-25 0,-4-10 12 0,-3-5-7 16,3 8 3-16,-3-8 17 0,9 11-27 0,-9-11-23 16,7 3-24-16,-7-3-26 0,9 8-29 0,-9-8-42 15,0 0-47-15,0 0-53 0,0 0-73 0,9-22-243 16,-9 22-599-16,-1-24 266 0</inkml:trace>
          <inkml:trace contextRef="#ctx0" brushRef="#br0" timeOffset="42476.67">7961 2956 231 0,'0'0'307'16,"-6"-10"-20"-16,6 10-21 0,0 0-26 0,-7-14-26 16,7 14-10-16,0 0-34 0,-3-8-20 0,3 8-12 15,0 0-19-15,0 0-10 0,0 0-12 0,0 0-20 16,0 0-24-16,0 0-23 0,0 0-23 0,33 15-25 0,-27-8-20 15,1-1-23-15,2 0-18 0,5 5-27 0,-5-3-5 16,4 3-11-16,0-3-8 0,2 1-22 16,-1 0-22-16,2 2-111 0,-5-4-309 0,5 4 137 0</inkml:trace>
          <inkml:trace contextRef="#ctx0" brushRef="#br0" timeOffset="42816.86">8207 3102 315 0,'9'7'81'0,"-1"2"7"16,2-3 3-16,-4 3 3 0,6-4 3 0,-4 5 2 0,4-4 9 15,-8 1 11-15,5 0 5 0,-2 0 0 16,-1-2 0-16,3 1-1 0,-1 0-5 0,2 6-7 0,-4-6-2 15,3 0-10-15,-1 1-6 0,-2 0-5 0,0-3-3 16,7 4-5-16,-7-2-5 0,0 2-9 0,-2-3-3 16,-4-5-6-16,9 13-11 0,-6-6 5 0,-3-7-9 15,11 7-2-15,-11-7-7 0,3 6 1 0,-3-6-5 16,0 0-4-16,7 7 3 0,-7-7-1 0,0 0-6 16,0 0 4-16,6 7 8 0,-6-7-4 0,0 0-1 15,0 0 0-15,0 0-5 0,12-18-1 0,-4 12-3 16,-8 6-3-16,13-19 2 0,-7 7-4 0,1 0 0 15,2-2-5-15,2-1 2 0,-5 2 1 0,6-1-6 16,-5 1 5-16,2-1-6 0,2 4-1 0,-2-1 1 16,1 0 4-16,0 3-2 0,-1-1 5 0,-3 6 2 15,3-1 5-15,-1-3-1 0,-8 7-1 0,16-4-4 16,-5 1 0-16,-11 3 9 0,16 0-2 0,-16 0-1 16,18 7 0-16,-8 0-1 0,4-1 1 0,-2 1 10 15,-5 2-18-15,5 0 0 0,-2 2 4 0,2 2 2 0,-4-1-4 16,4 1 5-16,-5 1-17 0,4 4-32 0,-7-4-36 15,1 1-68-15,1 0-82 0,-5-3-324 16,-1-12-586-16,6 18 260 0</inkml:trace>
        </inkml:traceGroup>
        <inkml:traceGroup>
          <inkml:annotationXML>
            <emma:emma xmlns:emma="http://www.w3.org/2003/04/emma" version="1.0">
              <emma:interpretation id="{A1629F94-9052-473F-B149-7E62053299B7}" emma:medium="tactile" emma:mode="ink">
                <msink:context xmlns:msink="http://schemas.microsoft.com/ink/2010/main" type="inkWord" rotatedBoundingBox="12868,3512 15848,3438 15867,4235 12888,4308"/>
              </emma:interpretation>
            </emma:emma>
          </inkml:annotationXML>
          <inkml:trace contextRef="#ctx0" brushRef="#br0" timeOffset="44050.21">10210 2833 185 0,'0'0'209'0,"0"0"-9"0,-12-3-15 15,12 3-6-15,0 0-14 0,0 0-5 0,-20 7-7 0,20-7-7 16,-14 6-8-16,2 1-9 0,5-6-5 16,-5 6-5-16,1-3-4 0,-2 6-8 0,-5-3-6 15,0 4-8-15,3-4-7 0,-4 6-3 0,-6 0-6 16,4-1-7-16,0 1-4 0,0 4-3 0,-1-5-5 0,5 0-6 15,4 0-4-15,-2-2-2 0,1-1-8 0,4 1-2 16,-3 2-7-16,5-4-5 0,1-2 0 0,1 4-4 16,0-2-1-16,6-8-2 0,-8 11 0 0,8-11-7 15,-4 17 6-15,4-17-5 0,-2 11 0 0,2-11-3 16,5 11 4-16,-5-11-4 0,13 9 0 0,-5-9 3 16,2 4 0-16,-10-4 1 0,28 0-5 0,-11 1 1 15,2-1-3-15,1-1 1 0,-1 1-3 0,0-4 5 16,10 4 0-16,-4 0-2 0,-9 0-6 0,5-3 3 15,-1-1 1-15,-2 2-2 0,1-2 1 0,-1 3 0 16,1 1-3-16,-2-1 1 0,-4-2 0 0,1 3 1 16,-1 0-3-16,0 3 0 0,-1-2 0 0,-12-1-1 15,21 1 2-15,-10 3-6 0,-11-4 6 0,15 6-2 16,-8-3 2-16,-7-3-3 0,10 5 3 0,-10-5-1 16,6 12 2-16,-1-5 3 0,-5-7-5 0,0 15 6 15,0-15 0-15,-8 18-1 0,1-5-1 0,-2-5 3 16,-3 4-1-16,0-1 3 0,-3 0 4 0,2-2-3 15,-5 2 11-15,4-6-2 0,-5 2-1 0,3 1 6 16,-4-3 2-16,-4 3 1 0,2 1-1 0,3-5 1 16,-1-3-2-16,-4 3 2 0,8-1 3 0,-2 0-2 15,2-3-5-15,-1 0 5 0,1-3-5 0,2 3-1 16,14 0 0-16,-20-3-4 0,8-1-4 0,12 4-1 16,-15 0-3-16,15 0-12 0,-11-5-14 0,11 5-28 0,0 0-30 15,-9-9-25-15,9 9-29 0,0 0-27 0,0 0-37 16,0 0-19-16,17-14-31 0,-17 14-239 0,13-8-522 15,-1 5 231-15</inkml:trace>
          <inkml:trace contextRef="#ctx0" brushRef="#br0" timeOffset="44717.77">10483 3155 54 0,'18'0'230'0,"-18"0"-13"0,14 0-15 15,-14 0-17-15,16-1-13 0,-16 1-10 16,19 0-12-16,-7 0-10 0,-12 0-13 0,23 0-1 0,-10-3-10 16,4 6 5-16,-3-6-10 0,1 3-7 0,3 0-2 15,-6-1-4-15,8 0-9 0,-5-4-8 0,2 5-4 16,0-6-2-16,-1 5-10 0,1-3-5 0,2 4-3 16,-4-7-2-16,-2 1-7 0,1 4-3 0,2-3-3 15,-7 0-3-15,-1-1-3 0,2 6-2 0,-3-7 0 16,-7 7 5-16,14-11-5 0,-14 11 2 0,7-8-5 15,-7 8-5-15,6-10-3 0,-6 10 1 0,0-11-8 16,0 11 0-16,0 0-2 0,-9-13 6 0,9 13-10 16,-18-8 0-16,7 6-5 0,-6-1-2 0,-1 3 0 15,-1-4 6-15,-2 8-5 0,-4-3 0 0,2 5-1 16,-4-4 2-16,2 0-7 0,-2 4 2 0,9-1 0 0,-1 0 0 16,1 3-2-16,3-1 2 0,0-1-1 15,0 1-3-15,3 2 1 0,-1 0-1 0,5-4-2 16,-2 3 3-16,3 0-3 0,4-1 2 0,3-7 4 15,-9 14 2-15,7-4-3 0,2-10 2 0,0 15-3 0,0-15 7 16,6 13-3-16,-1-3-4 0,-1-3 6 16,5-2 2-16,0 1-2 0,1-4 7 0,1 2-1 15,5 1 2-15,1-3 0 0,2 2 2 0,0-4-2 16,8-3-2-16,-6 2-1 0,-1-5 2 0,-1 5-1 0,6-4-2 16,-4-3 2-16,-1 1-1 0,0 1 1 0,-2-2-4 15,5 1-3-15,-5-3 6 0,-3 2-3 0,-1-1 1 16,0-1-2-16,-1 2-3 0,1-3 0 0,-4 1 6 15,-2 3 1-15,-1 2-8 0,1 0 7 0,-8 5-2 16,10-10-1-16,-10 10 9 0,6-6-8 0,-6 6-3 16,9-5-3-16,-9 5 2 0,0 0-7 15,7-5 2-15,-7 5-3 0,0 0 3 0,0 0-4 0,0 0 5 16,17 11-4-16,-17-11 2 0,3 11 7 0,-3-11-3 16,6 14 9-16,-2-8-11 0,-1 1 1 0,3 2 0 15,-1 0 1-15,2-3 8 0,0 5-5 16,1-3 2-16,-1-1-5 0,2 3 1 0,-1-4 3 0,-2 1-5 15,1 1-17-15,-1-1-18 0,-1-4-20 0,-5-3-27 16,15 5-38-16,-15-5-28 0,16 0-38 0,-16 0-28 16,24-11-74-16,-17 4-155 0,1 0-480 0,-1 0 212 15</inkml:trace>
          <inkml:trace contextRef="#ctx0" brushRef="#br0" timeOffset="45428.95">11399 3067 228 0,'0'0'276'0,"0"0"-16"15,-12-3-22-15,12 3-27 0,0 0-19 0,0 0-18 16,0 0-16-16,0 0-14 0,0 0-9 0,0 0-13 15,0 0-8-15,33-13-8 0,-21 11 0 0,1-2-22 16,2 2-7-16,3-3-7 0,1 1-6 0,-1 2-8 16,6-1-4-16,2-2-8 0,0 1-2 0,-2-2-2 0,0 4-6 15,3-2-4-15,-2-1 1 0,-4 2-5 16,5-1-3-16,-9-2 0 0,3 4-4 0,-1-3-1 16,-2 2-3-16,1 0-1 0,-2-2 1 0,-3 3-4 15,-1 1 6-15,-1-3 8 0,-11 4 3 0,16-2 8 0,-16 2 2 16,14-1 6-16,-14 1-9 0,13-1 1 0,-13 1-8 15,12 0-1-15,-12 0-1 0,13 1-5 16,-13-1 2-16,12 7 8 0,-3-4 10 0,-9-3-16 16,11 11 0-16,-5-5 3 0,-6-6 0 0,9 12-7 0,-3-8 1 15,-5 5-2-15,5-1-2 0,-6-8-1 0,7 10 2 16,-2-2-6-16,-5-8 2 0,3 11 1 0,-3-11-2 16,4 13-12-16,-4-13-16 0,5 7-21 15,-5-7-21-15,0 0-19 0,0 13-30 0,0-13-21 0,0 0-22 16,0 0-19-16,1 9-41 0,-1-9-39 0,0 0-222 15,0 0-507-15,0 0 225 0</inkml:trace>
          <inkml:trace contextRef="#ctx0" brushRef="#br0" timeOffset="45019.96">11384 2539 219 0,'0'-9'299'0,"2"-2"-9"0,-2 11-16 0,0-17-16 16,0 17-22-16,1-11-26 0,-1 11-25 0,0 0-19 15,0 0-20-15,0 0-15 0,0 0-14 0,0 0-13 0,0 0-9 16,0 0-7-16,0 0-9 0,18 30-9 16,-12-12-2-16,0 0-6 0,-3 4-1 0,1 4-6 15,4 10 3-15,-4-1-7 0,2-6-5 0,-1 8-2 16,1 1-7-16,-2-3 8 0,2-7-16 0,-3 1 4 0,8 7 3 15,-8-10-14-15,3-3-2 0,-1 0 0 0,1 1-3 16,0 1-3-16,0-9 7 0,0-1-4 16,-3 1-4-16,3-1-2 0,0-4 6 0,0 2-10 0,0-2 2 15,-1-4-1-15,-1 0-16 0,4 2-19 0,-2-3-13 16,0 0-25-16,-6-6-31 0,13 7-38 0,-4-3-38 16,-9-4-39-16,18-3-76 0,-18 3-171 15,19-7-497-15,-11 2 220 0</inkml:trace>
          <inkml:trace contextRef="#ctx0" brushRef="#br0" timeOffset="45792.88">12266 2823 143 0,'0'0'237'0,"0"0"-3"15,5-7-10-15,-5 7-6 0,0 0-13 0,0 0-11 16,0 0-15-16,0 0-14 0,0 0-19 0,0 0-5 16,0 0-14-16,0 0-11 0,0 0-4 0,0 0-8 15,0 0-6-15,-28 26-9 0,24-18-5 0,-2 1-5 16,-5 0-1-16,2 5-8 0,2-4-3 0,-2 1-4 16,4 1 3-16,-3 3 1 0,0-6-16 0,2 4-6 15,3-3-1-15,-3 0-4 0,5 6 7 0,-4-6-5 16,4 4-5-16,-1-2 12 0,2-12-16 0,0 19-3 15,0-9-2-15,0-10 15 0,3 18-10 0,5-11-6 16,-4 3 9-16,2-1 0 0,3-4 10 0,-2 6 5 16,5-5 5-16,0 1-2 0,-3 0-1 0,5-3 3 15,2-1 2-15,-2 1-19 0,0-4 6 0,-2 4-8 16,3-4-2-16,0 0-2 0,3 2-4 0,-6-3-7 16,4 0-9-16,-2-3-24 0,2 0-26 0,-7 3-26 0,3-5-33 15,-3 6-34-15,-9 0-51 0,18-9-54 16,-9-2-55-16,1 0-296 0,-4 4-633 0,0-3 280 0</inkml:trace>
          <inkml:trace contextRef="#ctx0" brushRef="#br0" timeOffset="46036.5">12688 2890 127 0,'0'0'319'0,"0"0"-10"0,6-6-13 0,-6 6-16 16,0 0-21-16,0 0-25 0,0 0-23 0,10-5-13 15,-10 5-30-15,0 0-13 0,0 0-18 0,0 0-10 16,0 0 9-16,9 18-23 0,-5-11 2 0,-4-7 4 16,2 19-4-16,-1-8-1 0,2 1-3 0,-1 3 2 15,2-4-12-15,-2 5-2 0,1-4-10 0,3 2 0 16,-2 1-13-16,-2 2-6 0,2-2-3 0,-2 1-5 16,2 0-17-16,-1-1-43 0,2 0-49 0,-2-1-54 15,1-1-47-15,-2-2-79 0,4-3-112 0,-2-2-260 16,2 0-650-16,-6-6 288 0</inkml:trace>
          <inkml:trace contextRef="#ctx0" brushRef="#br0" timeOffset="48121.51">11931 2948 84 0,'0'0'108'0,"0"0"-10"0,0 0-12 0,0 0-8 15,0 0-1-15,0 0-3 0,0 0-6 0,9-3-8 0,-9 3-4 16,0 0-6-16,0 0 0 0,0 0-7 16,0 0 8-16,0 0 0 0,0 0-3 0,0 0 2 15,0 0 1-15,0 0-2 0,0 0-8 0,3-10-2 0,-3 10 2 16,0 0 6-16,0 0 1 0,0 0-15 0,0 0 0 15,0 0 0-15,0 0 1 0,8-5-3 0,-8 5 4 16,0 0-9-16,0 0 2 0,0 0 0 16,0 0-5-16,0 0 1 0,0 0-3 0,0 0 3 0,0 0-4 15,0 0 1-15,0 0 0 0,0 0 2 0,0 0 3 16,0 0 2-16,0 0 4 0,0 0 2 0,0 0 5 16,0 0 4-16,0 0 3 0,0 0-1 15,0 0 5-15,0 0 0 0,0 0 1 0,0 0 3 0,0 0 2 16,0 0 2-16,0 0 0 0,0 0 0 0,0 0 1 15,0 0-4-15,0 0 4 0,0 0-3 0,0 0-5 16,0 0-2-16,0 0-2 0,0 0-5 0,0 0-3 16,0 0-8-16,0 0 8 0,12-3-11 0,-12 3-5 15,0 0-3-15,0 0 0 0,0 0-3 0,0 0-4 16,0 0-1-16,0 0-6 0,0 0 2 0,0 0 1 16,0 0-1-16,6 18 1 0,-6-18 4 15,1 11-4-15,-1-11 3 0,5 10-1 0,-5-10 2 0,1 12 2 16,-1-12 1-16,0 12 1 0,0-12-3 0,2 15 7 15,-2-15-8-15,0 17 1 0,4-10 0 0,-4-7-2 16,5 14 0-16,-5-14 4 0,1 12 3 0,-1-12-1 16,0 16-2-16,0-16 5 0,3 11-1 0,-3-11-5 15,6 11 5-15,-6-11-3 0,3 9 0 0,-3-9 0 16,2 11-3-16,-2-11-1 0,3 7 0 0,-3-7 3 16,0 0-2-16,4 13 0 0,-4-13 15 0,0 0-17 0,0 0 0 15,4 6 4-15,-4-6-6 0,0 0 10 16,0 0-6-16,0 0 9 0,0 0 0 0,0 0 4 15,0 0 4-15,0 0 6 0,0 0 6 0,0 0 7 16,0 0 1-16,0 0 12 0,0 0 3 0,0 0-5 0,0 0 9 16,0 0-1-16,0 0-7 0,0 0-5 0,0 0-6 15,0 0-10-15,0 0 1 0,0 0-3 0,0 0-7 16,0 0 4-16,-8-37-10 0,8 37-2 0,-3-10-3 16,3 10-2-16,-6-15 6 0,6 15-5 15,-5-11-6-15,5 11-2 0,-4-11 2 0,4 11-4 16,-6-12-4-16,6 12 1 0,-5-11-5 0,5 11 1 0,-3-8 0 15,3 8 2-15,0 0 2 0,-6-10-4 0,6 10 2 16,0 0 4-16,0 0-6 0,-4-11 7 0,4 11 1 16,0 0-5-16,0 0 0 0,0 0 2 0,0 0 0 15,0 0-2-15,-6-9-6 0,6 9 2 0,0 0-2 16,0 0-1-16,0 0-3 0,0 0-1 0,0 0-8 16,0 0 17-16,0 0-12 0,0 0 3 0,0 0-1 15,0 0-2-15,0 0 6 0,0 0-3 0,0 0-3 16,0 0 3-16,0 0 0 0,-2 35 10 0,2-35-6 0,0 0 3 15,2 13-5-15,-2-13-1 0,0 0-2 16,6 13 12-16,-6-13-8 0,1 11-3 0,-1-11 7 16,5 11 1-16,-5-11-1 0,4 15-22 0,-1-10-33 15,-3-5-38-15,6 16-44 0,-4-10-48 0,-2-6-67 16,4 11-85-16,-4-11-343 0,0 0-733 0,2 10 324 16</inkml:trace>
        </inkml:traceGroup>
        <inkml:traceGroup>
          <inkml:annotationXML>
            <emma:emma xmlns:emma="http://www.w3.org/2003/04/emma" version="1.0">
              <emma:interpretation id="{138A5562-6BC6-4911-82D4-95B3369789D5}" emma:medium="tactile" emma:mode="ink">
                <msink:context xmlns:msink="http://schemas.microsoft.com/ink/2010/main" type="inkWord" rotatedBoundingBox="16536,3274 21521,3151 21551,4389 16567,4512"/>
              </emma:interpretation>
            </emma:emma>
          </inkml:annotationXML>
          <inkml:trace contextRef="#ctx0" brushRef="#br0" timeOffset="49662.93">13526 3051 30 0,'-9'-6'280'0,"0"-1"-7"0,3-1-22 15,-2 2-20-15,2 0-28 0,6 6-11 0,-8-14-19 16,8 14-15-16,-3-10-18 0,3 10-16 0,0 0-11 16,5-17-12-16,3 10-9 0,-2 0-3 0,10 1-11 15,-1-3 3-15,3 2-10 0,6-2-3 0,1 1 3 16,4 3-15-16,2-4-1 0,0 7-4 0,-2-2-1 0,-2 3-1 16,1 1-12-16,-3 0 6 0,-5 1-8 0,0 3-2 15,0-2-1-15,-1 3-1 0,-4 0-7 0,2 2 0 16,-4-2-6-16,0 4 4 0,-5-3 0 0,-2 3-4 15,0-2-1-15,-3 2 5 0,0 2 4 0,-3-11-2 16,-3 21 4-16,0-6 1 0,-5-4-4 0,-2 2-2 16,-2 0 1-16,-1 2 4 0,-1-4-7 0,4 2 10 15,-4-6-12-15,1 4-8 0,1-4 3 0,0 0 0 16,0 3-5-16,3-3-1 0,-1-2-5 0,10-5-13 16,-9 6-14-16,9-6-20 0,-12 3-27 0,12-3-34 15,-12 3-51-15,12-3-48 0,0 0-67 0,0 0-214 16,-9-12-526-16,9 12 232 0</inkml:trace>
          <inkml:trace contextRef="#ctx0" brushRef="#br0" timeOffset="49274.74">13687 3034 42 0,'0'0'263'0,"0"0"-5"0,-9-16-11 16,9 16-8-16,0 0-13 0,0 0-17 0,0 0-15 0,0 0-18 15,0 0-20-15,0 0-17 0,0 0-13 0,0 0-13 16,0 0-8-16,0 0-11 0,0 0-5 16,0 0-11-16,10 28 3 0,-7-14-7 0,0 2 1 0,2-1-2 15,1 1-3-15,-5 4 6 0,2 1-8 0,3-1-4 16,-1 2 2-16,-2-6-4 0,6 6-1 0,-6 3-7 15,3-5 3-15,1-3-4 0,-1 0-3 0,1-2 0 16,-1-1-9-16,0 3 2 0,2-3-5 0,-4 0-6 16,-1 1 1-16,3-2-5 0,-1 0 1 0,-4-2-1 15,1 0-3-15,1-4-7 0,-3-7-7 0,1 20-15 16,-1-20-27-16,0 15-25 0,0-15-27 0,-1 16-37 16,-4-8-34-16,5-8-35 0,-7 8-46 0,7-8-55 15,-8 5-202-15,8-5-533 0,0 0 235 0</inkml:trace>
          <inkml:trace contextRef="#ctx0" brushRef="#br0" timeOffset="50354.25">14163 2969 137 0,'0'0'294'0,"0"0"-27"0,10 3-24 16,-10-3-27-16,0 0-16 0,12 6-12 0,-6-1-14 15,-6-5-15-15,9 10-9 0,0-3-8 0,-5-3-11 16,2 6-10-16,0-2-7 0,0 0-6 0,2 2-7 16,-2-4-10-16,1 8-4 0,-1-7-7 0,4 4-7 15,-5 3-7-15,1-4-3 0,-2-6-4 0,-1 3-12 16,-3-7-4-16,11 17-1 0,-10-9-3 0,-1-8-4 16,6 13-1-16,-6-13-5 0,2 14 2 0,-2-14-5 15,4 7-3-15,-4-7 0 0,0 0 0 0,0 0 0 16,2 9 5-16,-2-9 6 0,0 0 6 0,0 0-6 0,0 0-1 15,0 0-2-15,0 0 0 0,0 0-2 0,0 0-4 16,0 0-8-16,6-37 6 0,-5 26-7 16,5-3 1-16,0-3-11 0,5 3-14 0,-1-7-6 15,2 0-17-15,3 4 2 0,-2-4-15 0,4 3-5 0,-4 5 1 16,2-1-5-16,0 3 0 0,1 0 1 0,-1 4 0 16,0-4 6-16,-1 4 1 0,3 1 11 15,-5 6-3-15,0-4 5 0,2 2-1 0,-14 2 7 16,21 4-3-16,-12-2 8 0,1 2-2 0,0 1 2 0,1 0 3 15,-4 2 5-15,1 0 4 0,4 1 2 0,-5 2 9 16,2 0 9-16,0 0 3 0,0 1 4 0,-2-5-1 16,4 4 3-16,-1-1 3 0,-1-2 4 0,5 3 8 15,-4-3-3-15,2 3 1 0,2-3 2 0,-1 1 6 16,5-2-1-16,-2-2-4 0,4-4-1 0,-1 3-2 16,-1-1 3-16,9-1-7 0,-2-1-1 0,-5-1 0 15,-3-1-1-15,3-1 9 0,-2 3-20 0,1-4 1 16,-3 1-5-16,-2-1 10 0,4-3-4 0,-6 0-3 15,1 1-3-15,-5 0 1 0,-1 1 0 0,-7 5 6 16,12-15-8-16,-6 5-6 0,-5 2 3 0,-1 8-1 16,5-16-8-16,-5 16 0 0,-3-17 3 0,3 17-6 15,-9-16 1-15,2 10 1 0,-4-4-6 0,1 3-6 16,-4-1 5-16,1 2 2 0,-4 0 0 0,-2 3 3 16,6-1 4-16,-4 4-4 0,-1-1 1 0,-1-2-2 15,4 6-4-15,-12 0 7 0,8 2 0 0,1 1-4 0,1 0 2 16,0 1-2-16,-1 1 0 0,4 0-3 15,-1-1-7-15,6 4-12 0,-4-2 0 0,1 2-23 16,5 1-11-16,-1-5-16 0,-1 1-21 0,6 2-19 16,-4-2-15-16,7-8-19 0,-6 14-16 0,6-14-25 0,0 0-25 15,7 13-214-15,-7-13-466 0,12 1 207 0</inkml:trace>
          <inkml:trace contextRef="#ctx0" brushRef="#br0" timeOffset="50900.38">15214 2662 11 0,'0'0'259'0,"3"-15"-6"0,-3 15-19 0,0-12-16 16,0 12-25-16,0 0-18 0,3-14-23 0,-3 14-19 16,0 0-10-16,0 0-11 0,0 0-7 0,0 0-4 15,0 0-8-15,0 0-5 0,10 31-7 0,-8-16-2 16,1 0 0-16,1 8-5 0,-2-5-2 0,1 1-2 15,4 5-5-15,-4 1-3 0,3-1-8 0,0 1-3 16,0-1 2-16,2 0-3 0,-2-2-4 0,1 0-4 16,0 2-3-16,1-10 0 0,-2 4-3 0,3-5-2 15,-5 4-8-15,2-6 8 0,0-2-10 0,-1-1-3 16,-5-8-3-16,7 14 1 0,-5-7 1 0,-2-7 8 16,6 9-14-16,-6-9 3 0,4 6-3 0,-4-6 8 15,0 0-7-15,0 0 2 0,11 2-3 0,-11-2-5 16,0 0 5-16,19-10 2 0,-12 3-3 0,4 1-8 15,1-4-2-15,-2 1-7 0,4-4-6 0,5-2-3 16,-1-3-1-16,-3 5 0 0,4-4-2 0,2-1 1 16,-3 5 2-16,3-1 3 0,-6 3-1 0,1 2 3 15,1 0-4-15,-1 1 1 0,-3 3 0 0,-2-1 3 16,2 1-1-16,-2 3 1 0,1-2-3 0,-12 4 4 16,19-1 0-16,-19 1 1 0,18 5 0 0,-9-2 3 0,-2 3 3 15,2 1 2-15,-1 0-1 0,-4 0 8 0,1 1-1 16,-1 3 5-16,1-3 1 0,-4 3-2 15,2 2 9-15,-3 1 7 0,-4-3 8 0,-2 4 1 0,-3-4 1 16,-2 2 10-16,-1-4-11 0,-3 1 1 0,1 0-7 16,-4-1 2-16,3-2-7 0,-5 1 1 0,2-1-9 15,2-1 6-15,0 1-3 0,-1-3-8 16,4 0 4-16,2-3 6 0,1 1-23 0,10-2-19 0,-18 2-24 16,18-2-41-16,-13 0-43 0,13 0-54 0,0 0-75 15,-12-13-291-15,12 13-591 0,3-13 262 0</inkml:trace>
          <inkml:trace contextRef="#ctx0" brushRef="#br0" timeOffset="52788.08">16033 3067 226 0,'0'0'279'0,"0"0"-23"0,10 4-24 0,-10-4-23 16,0 0-15-16,0 0-19 0,20-7-13 0,-20 7-12 16,16-4-9-16,-7 0-10 0,0 1-3 0,4-1-15 15,-1-2-3-15,2-3-10 0,-1 4-5 0,1-4-9 16,-1 0-7-16,3-1-7 0,-1-1-6 0,0-1-5 0,3-3-9 16,-5 0-5-16,5-1-2 0,0-2-5 15,-1-4-4-15,4-9-7 0,-1 0 1 0,-5 7-6 16,3-11-7-16,0 2-7 0,-4-4-11 0,-1 3-9 15,0 2-7-15,-5-4-4 0,-5 7 2 0,1 2-1 16,-2-8 4-16,-2 8-1 0,-2-1 1 0,-2 2 1 16,-4 4 4-16,1-5-1 0,-2 4 7 0,-1 6-3 15,-1-5 0-15,-1 9 4 0,2-1 0 0,-1 0 0 16,-2 0 8-16,1 4-3 0,-4 3 0 0,2 0-1 0,-1 3 2 16,2-1-2-16,-4 3-2 0,2 0 0 0,2 2 0 15,-2 6 3-15,2 0 0 0,-5 1-1 0,0 4-1 16,0 1 2-16,-3 1 3 0,3 5-3 15,5-5-1-15,-4 6 6 0,0 3-1 0,3 1-3 0,2 3 5 16,-3-1-2-16,5-1 3 0,1 2-2 0,1 11 4 16,1 1-3-16,1-2 2 0,3-1-4 0,0 3 3 15,3-4 0-15,-1 4 4 0,4-9-6 0,2 6 1 16,3 0-3-16,-4-8 3 0,8 8-2 0,-4-11 3 16,1 1 0-16,4-3 1 0,-1 2-1 0,7-6-4 15,1 6-3-15,-4-8 9 0,4-1-2 0,-1-4-4 16,0-1 0-16,2 1 0 0,-1-6 2 0,4 0 1 15,2-1-2-15,3-3-1 0,-4-1 4 0,0 0-3 16,4-1 1-16,-4-3-3 0,3-1 2 0,1 0-1 16,1-5 1-16,-6 2 0 0,4 0-2 0,-1-3-2 15,-3 1 3-15,2-5 2 0,-2 4 0 0,2-4-6 16,0 0 2-16,-3 2 1 0,-4-5 1 0,1 1 1 16,-2-1-4-16,-4 1 5 0,-2 3-3 0,-1 1 2 15,-1-2 3-15,-2 2-1 0,-2-1 6 0,0 4 11 0,-3-2-9 16,1 3-6-16,-2-2 6 0,-2 11-1 15,0-18-4-15,0 18-4 0,-6-17 1 0,0 11 0 16,-2 1-3-16,8 5 0 0,-15-6-1 0,15 6-2 16,-21-1-5-16,9 1 4 0,12 0 3 0,-25 5-4 0,10 1 2 15,2 1-3-15,1 0-1 0,-3 4 2 0,1-1-1 16,7-1 1-16,-3 3-4 0,-1 1 6 0,1 0-8 16,1 0 10-16,0 1-3 0,6 1 0 15,-2 1 0-15,2 1-3 0,3-4 5 0,0 3-3 0,0-3 2 16,2-2-1-16,2 3 3 0,-1-2 4 0,2-1-3 15,4 1 2-15,-3-4 1 0,6 2 3 16,0 0 9-16,2-4-4 0,1-1 0 0,2-1 3 16,-2-3 3-16,4-1-2 0,1 0 1 0,0 0-2 0,6-1-2 15,1-3-5-15,-8 2 3 0,5-4-4 0,1-1 4 16,-1 0-3-16,-8-3-3 0,8-4-4 0,-7 9 3 16,7-7-2-16,-2 0 4 0,-4 1-6 0,-5 2 9 15,4-2-5-15,-5 0-1 0,0 0-3 0,1 2 3 16,-1-2-1-16,-5 4 1 0,-1 0-3 0,-3-3 2 15,-3 10 1-15,14-7 2 0,-14 7 3 0,6-10-4 16,-6 10 1-16,6-5-6 0,-6 5-2 0,0 0-2 16,0 0-1-16,0 0-3 0,10-4 3 0,-10 4-2 15,0 0-2-15,0 0 7 0,0 0-3 0,9 20-3 16,-9-20 14-16,2 12-11 0,1-1 0 0,-1-1 3 16,-2-10 0-16,2 24 10 0,1-15-11 0,-2 4 0 15,5 0 1-15,-4 0-3 0,2 2 8 0,-1-4-8 16,0-1 7-16,0 0 2 0,3-2-1 0,0 3 2 15,-4-1-5-15,4-3 1 0,0 0 3 0,-6-7 2 16,7 11 4-16,-7-11-2 0,8 10 4 0,-8-10-3 16,7 5 1-16,-7-5 3 0,11 4-2 0,-11-4-2 15,13-2-4-15,-13 2 0 0,15-4 2 0,-15 4 0 16,16-10-1-16,-8 5-1 0,-1 0-4 0,2-5 4 0,2 2 1 16,0-3-3-16,0-2-7 0,1 2-1 0,0-4-11 15,-3 1 1-15,1-3 3 0,1 3 4 0,-1 2-2 16,-2-3-1-16,-1 0 4 0,0 3-5 0,4 0 4 15,-8 2 1-15,1 1 0 0,-4 9 2 0,8-14 1 16,-4 8-3-16,-4 6-2 0,6-10 3 0,-6 10-8 16,0 0 9-16,3-8-3 0,-3 8-3 0,0 0 4 15,0 0-7-15,8-5 4 0,-8 5 12 16,0 0-12-16,0 0 1 0,0 0-1 0,0 0 1 0,4 24 0 16,-4-24 3-16,2 14-2 0,-2-14-1 0,4 22 6 15,-4-13-5-15,3 2-1 0,0-2 7 16,-3-9-1-16,3 19 1 0,0-10-2 0,0 1-3 0,1-1 4 15,-1 1 5-15,2-3-2 0,-5-7 7 0,7 17-7 16,-2-9-2-16,-4-2 3 0,-1-6 3 0,6 10-1 16,-6-10 14-16,3 8-15 0,-3-8 3 0,0 0 0 15,11 8 1-15,-11-8 0 0,0 0 1 0,9 2 0 16,-9-2 1-16,0 0-4 0,0 0 2 0,21-10-9 16,-12 7 4-16,-1-4-7 0,0-1-5 0,-2 2 1 15,3-4-11-15,1 0 2 0,-1-6-9 0,3 6-2 16,0-6-7-16,3-6 8 0,-3 8 1 0,-3 1 2 0,3 0 3 15,0-2 2-15,-5 3 9 0,1 1-6 16,-1 2 2-16,-2 2 2 0,2 0 7 0,-7 7 0 16,8-12 5-16,-8 12-5 0,5-9 4 0,-5 9-1 15,6-5-1-15,-6 5-3 0,0 0-5 0,0 0 6 16,0 0-4-16,0 0 0 0,0 0 2 0,0 0 2 16,0 0 9-16,0 0-9 0,8 29 5 0,-8-29 2 15,-2 16 7-15,2-7-2 0,3 2 0 0,3 2 3 0,-3 1 2 16,2-2 7-16,4 1 2 0,-6-4-9 0,4 3 14 15,-1-2-11-15,5 1 13 0,-2-4-8 0,-2 2 7 16,5-1-3-16,-3-1 6 0,3-4-7 16,0 3 0-16,-3-1 1 0,7-2-3 0,-7 1 4 0,7-1-8 15,-5-3 4-15,-11 0 0 0,24-3-4 0,-9 3 0 16,-3-3-5-16,0-1 2 0,1 1 2 0,0-2-7 16,-2-5 3-16,1 4 1 0,-2-2-2 0,1 0 1 15,1-5-14-15,-1 6 3 0,0-7-2 0,-1 2 0 16,-1 0-3-16,0-1 2 0,-1 2-3 0,-2 1-9 15,1-2 12-15,-1-2-1 0,-3 8 13 0,-3 6-13 16,8-11 4-16,-4 5-2 0,-4 6 0 0,6-12-5 16,-6 12 3-16,3-10 0 0,-3 10-1 0,0 0-1 15,6-7-7-15,-6 7 6 0,0 0-4 0,0 0-1 16,0 0-4-16,0 0 3 0,0 0 2 0,0 0 3 16,0 0-3-16,10 24 3 0,-7-17 7 0,-3-7 0 15,3 15 7-15,2-1 14 0,-1-4-9 0,2 2-3 16,0 3 24-16,-3-2-13 0,3-4 6 0,0 4 4 15,0 2 2-15,0-5 5 0,0 0 6 0,3 2-2 16,-5-5 1-16,2 3 3 0,-1-3 4 0,1 0 0 16,0 0-10-16,-6-7 4 0,12 14-3 0,-6-11 9 15,-6-3-15-15,7 9 2 0,-7-9 0 0,8 6-1 16,-8-6-6-16,0 0-3 0,10 5-1 0,-10-5-5 0,11 0-19 16,-11 0-39-16,0 0-46 0,17-9-29 0,-17 9-39 15,9-7-47-15,-3 2-53 0,2-7-76 0,-8 12-318 16,6-22-698-16,0 10 309 0</inkml:trace>
          <inkml:trace contextRef="#ctx0" brushRef="#br0" timeOffset="53190.25">18370 2635 259 0,'0'0'280'0,"-8"-8"-17"0,8 8-12 15,-6-7-18-15,6 7-17 0,0 0-16 16,-7-8-8-16,7 8-23 0,0 0-11 0,-6-11-14 0,6 11-12 16,0 0-4-16,0 0-13 0,-6-7-5 0,6 7-8 15,0 0-11-15,0 0-9 0,0 0-7 0,-9-6-10 16,9 6-5-16,0 0-6 0,0 0-7 0,0 0-10 16,0 0-3-16,0 0-5 0,0 0 1 0,-16 11-6 15,16-11-4-15,-3 10 0 0,3-10-5 0,-6 10 0 16,6-10-4-16,0 0 1 0,-5 12 0 0,5-12 0 15,0 0-2-15,-1 14 11 0,1-14-11 0,0 0-1 16,0 0 1-16,0 0 9 0,-5 7 8 0,5-7 1 16,0 0 19-16,0 0 17 0,0 0 16 0,0 0 7 15,0 0 21-15,0 0 3 0,0 0 7 0,0 0 2 16,0 0-7-16,23-24-1 0,-23 24-10 0,3-11-7 0,-3 11-7 16,4-14-10-16,-4 14-10 0,2-14-8 15,-2 14-5-15,0-10-7 0,0 10-15 0,0 0-30 16,0 0-44-16,4-12-57 0,-4 12-56 0,0 0-30 0,0 0-33 15,0 0-60-15,0 0-77 0,0 0-329 0,0 0-740 16,0 0 328-16</inkml:trace>
        </inkml:traceGroup>
        <inkml:traceGroup>
          <inkml:annotationXML>
            <emma:emma xmlns:emma="http://www.w3.org/2003/04/emma" version="1.0">
              <emma:interpretation id="{FB565FB2-423A-455E-8C91-DFFD57600FA2}" emma:medium="tactile" emma:mode="ink">
                <msink:context xmlns:msink="http://schemas.microsoft.com/ink/2010/main" type="inkWord" rotatedBoundingBox="22138,3588 22233,3586 22243,3992 22148,3994"/>
              </emma:interpretation>
            </emma:emma>
          </inkml:annotationXML>
          <inkml:trace contextRef="#ctx0" brushRef="#br0" timeOffset="54736.65">19144 2946 135 0,'0'0'184'0,"0"0"-14"16,0 0-10-16,0 0-3 0,0 0-15 0,0 0-8 15,0 0-9-15,0 0-7 0,0 0-6 0,0 0-3 16,0 0-5-16,0 0-5 0,0 0-4 0,0 0-4 16,0 0-2-16,0 0 2 0,0 0-5 0,0 0-7 15,0 0 3-15,0 0 5 0,0 0-3 0,0 0 1 16,0 0-2-16,0 0 0 0,0 0-3 0,0 0 2 15,0 0-3-15,0 0-4 0,0 0-3 0,0 0-3 16,0 0-5-16,0 0 0 0,0 0-5 0,0 0-12 16,0 0 2-16,0 0-3 0,0 0-7 0,0 0-5 15,0 0-5-15,0 0-5 0,0 0-3 0,0 0 0 16,0 0-6-16,0 0-1 0,0 0 3 0,0 0-9 16,0 0 4-16,0 0-1 0,0 0-6 0,0 0 4 0,0 0 1 15,0 0 2-15,0 0-1 0,0 0-5 0,0 0 4 16,0 0-3-16,0 0 0 0,0 0 1 15,0 0 3-15,0 0 1 0,0 0 2 0,0 0 4 16,0 0 10-16,0 0 1 0,0 0 7 0,-3 23 8 0,3-23 3 16,0 0 6-16,0 0 3 0,0 0 1 0,0 0 2 15,0 0 0-15,0 0 3 0,0 0-3 0,0 0-3 16,18-21 0-16,-18 21-3 0,0 0 0 16,3-7-4-16,-3 7 2 0,0 0-3 0,0 0-1 0,0 0-3 15,0 0-4-15,3-11-12 0,-3 11 2 0,0 0-4 16,0 0-1-16,0 0-5 0,0 0 1 0,0 0-8 15,0 0 2-15,-21-6-5 0,21 6-5 0,0 0 1 16,0 0-1-16,-18 10 3 0,18-10-5 0,-11 7 1 16,11-7-4-16,-10 11 0 0,10-11 2 0,-10 6 1 15,7-1 0-15,3-5-4 0,-11 9 2 0,11-9 3 16,-3 8-3-16,3-8 3 0,0 0-1 0,-6 10-1 16,6-10 1-16,0 0 0 0,-1 10-1 0,1-10-2 15,0 0 6-15,0 0 2 0,0 0-2 0,0 0 0 16,0 0 7-16,0 0-3 0,7 12 5 0,-7-12 0 0,0 0-4 15,17 0 8-15,-17 0-4 0,0 0 4 16,16-4 5-16,-16 4 2 0,10-5 10 0,-10 5 0 16,11-7-4-16,-11 7 7 0,7-9-2 0,-7 9 4 0,8-10 0 15,-8 10 2-15,4-11 0 0,-4 11 0 0,3-8-3 16,-3 8-5-16,0 0-2 0,0-13-5 16,0 13-4-16,0 0-5 0,0 0 0 0,0 0 0 15,0 0-8-15,-9-13 0 0,9 13-6 0,0 0 3 0,0 0-7 16,0 0 4-16,-13-2-2 0,13 2-6 15,0 0-3-15,0 0-15 0,0 0-17 0,-21 5-17 16,21-5-24-16,0 0-24 0,-12 6-30 0,12-6-18 16,-7 7-22-16,7-7-22 0,-8 9-19 0,8-9-31 0,0 0-34 15,-10 6-35-15,10-6-50 0,0 0-263 0,0 0-680 16,0 0 301-16</inkml:trace>
          <inkml:trace contextRef="#ctx0" brushRef="#br0" timeOffset="55596.82">19139 2624 224 0,'0'0'249'0,"0"0"-7"0,0 0-10 0,0 0-9 0,0 0-15 16,0 0-13-16,0 0-16 0,0 0-7 0,0 0-13 16,0 0-12-16,0 0-14 0,0 0-7 0,0 0-13 15,0 0-12-15,-15-19-5 0,15 19-8 0,0 0-11 16,0 0-11-16,0 0-5 0,-17 1-11 0,17-1-2 16,0 0-5-16,0 0-5 0,0 0-3 0,-18 11-4 15,18-11-4-15,-5 4 2 0,5-4-4 0,0 0-5 16,0 0-3-16,-6 7 1 0,6-7 1 0,0 0 6 15,0 0-9-15,-6 10-4 0,6-10 1 0,0 0 1 16,0 0-2-16,0 0 1 0,0 0 3 0,0 0-1 16,0 0 18-16,0 0-8 0,0 0 4 0,0 0 9 15,0 0-1-15,0 0 13 0,0 0 3 0,0 0 9 16,0 0-7-16,0 0 7 0,0 0 0 0,0 0-1 16,0 0-6-16,0 0 1 0,0 0-3 0,0 0 1 15,33-13-1-15,-33 13 0 0,0 0-3 0,0 0-1 16,6-8 1-16,-6 8-4 0,0 0 1 0,0 0-7 15,0 0-10-15,0 0 4 0,0 0-10 0,0 0 0 16,0 0-5-16,0 0 13 0,0 0-17 0,0 0-10 16,0 0 8-16,0 0-2 0,0 0-3 0,0 0 0 15,0 0-5-15,0 0 1 0,0 0-12 0,0 0 7 16,0 0 2-16,0 0-2 0,-25 21 2 0,25-21-1 16,-6 5 0-16,6-5 0 0,0 0-3 0,0 0 2 0,-6 8 3 15,6-8-3-15,0 0 3 0,0 0 3 0,0 0-2 16,0 0-3-16,0 0 6 0,0 0 1 0,0 0 1 15,0 0 0-15,0 0-1 0,0 0-1 16,0 0-3-16,0 0-23 0,0 0-39 0,24 1-58 0,-24-1-62 16,0 0-94-16,0 0-138 0,0 0-259 0,22-9-724 15,-18 4 320-15</inkml:trace>
        </inkml:traceGroup>
        <inkml:traceGroup>
          <inkml:annotationXML>
            <emma:emma xmlns:emma="http://www.w3.org/2003/04/emma" version="1.0">
              <emma:interpretation id="{A30FBAE2-B5BC-4D4D-B062-0405484CA482}" emma:medium="tactile" emma:mode="ink">
                <msink:context xmlns:msink="http://schemas.microsoft.com/ink/2010/main" type="inkWord" rotatedBoundingBox="23168,3522 24004,3502 24017,4049 23181,4070"/>
              </emma:interpretation>
            </emma:emma>
          </inkml:annotationXML>
          <inkml:trace contextRef="#ctx0" brushRef="#br0" timeOffset="59905.06">20142 2575 50 0,'0'0'118'0,"0"0"4"0,0 0-15 0,0 0-4 15,0 0-2-15,0 0-6 0,0 0-5 0,0 0-3 16,0 0 2-16,0 0-9 0,0 0 1 16,0 0 0-16,0 0-5 0,0 0-3 0,0 0-6 15,0 0-2-15,0 0-6 0,0 0-1 0,0 0 0 0,0 0-4 16,0 0-2-16,0 0 6 0,0 0-4 0,0 0-1 16,0 0 5-16,0 0-6 0,0 0 8 0,0 0-3 15,1-13 3-15,-1 13 1 0,0 0-2 0,0 0-2 16,0 0 0-16,0 0-1 0,0 0-5 0,0 0-2 15,0 0-5-15,0 0-5 0,0 0-1 0,0 0-6 16,0 0-3-16,0 0-2 0,0 0-7 0,0 0-2 16,0 0-1-16,0 0-5 0,0 0-2 0,0 0 4 15,0 0 4-15,0 0-1 0,0 0 2 0,10 34 3 16,-10-34 2-16,2 13 3 0,-1-5-2 0,-1-8-2 16,5 14 3-16,-5-14 3 0,4 17 0 0,-4-6 2 15,3-3 9-15,-1 6-5 0,1-1 0 0,0 0-4 16,1 2 2-16,-4-5-5 0,3 5 2 0,-3-2 0 15,5 1 0-15,-5-2 3 0,0-1 0 0,1 0-5 16,2 3-8-16,-3-1 6 0,2 2 3 0,-1-6-4 16,4 5 0-16,-5-3-1 0,3 1 7 0,0 2 0 15,-2-4-6-15,1 1 1 0,-2-11-2 0,4 17 2 16,-2-4-4-16,-1-8 5 0,-1-5-2 0,5 21-3 16,-1-15 3-16,-4-6-4 0,2 11 0 0,-2-11 2 0,5 14-3 15,-3-8 3-15,-2-6-6 0,4 10 2 16,-4-10 3-16,5 9-11 0,-5-9 9 0,4 8-8 15,-4-8 5-15,5 9-2 0,-5-9-5 0,0 0 15 16,3 7-19-16,-3-7 3 0,0 0-4 0,0 0 4 0,7 7-4 16,-7-7 4-16,0 0-2 0,0 0 0 0,6 7 13 15,-6-7-17-15,0 0-9 0,0 0-11 0,8 3-19 16,-8-3-20-16,0 0-15 0,0 0-20 16,0 0-18-16,0 0-17 0,0 0-30 0,0 0-33 0,0 0-32 15,0 0-28-15,0 0-259 0,0 0-550 0,9-24 244 16</inkml:trace>
          <inkml:trace contextRef="#ctx0" brushRef="#br0" timeOffset="60447.78">20101 2709 41 0,'0'0'176'0,"-6"-8"-13"15,6 8-10-15,0 0-4 0,0 0-4 0,0 0-6 16,0 0 1-16,0 0-10 0,0 0-5 0,0-12-3 16,0 12-8-16,0 0-8 0,0 0-8 0,0 0-10 15,0 0-10-15,0 0-3 0,0 0 0 0,0 0 7 16,0 0-4-16,0 0 4 0,0 0-1 0,29 22-4 15,-23-17 1-15,1 2-1 0,2-1 0 0,1 5 3 16,2-2-8-16,2-2 1 0,1 4-7 0,1-1 5 16,1-1-1-16,5 2 1 0,0 0-2 0,-1-3 1 15,4 2 2-15,-1-3 2 0,0 3 8 0,2 0-18 16,0-2 0-16,-8-1 7 0,8 0-15 0,-4 3 0 16,-3-5-1-16,1 1-3 0,-1 1-3 0,-2-4 8 0,0 1-5 15,-2 1-6-15,3 0 0 0,-3-2 11 16,0 4-14-16,2-5 1 0,-1 1 5 0,0 1-10 15,-2-2 4-15,1 3-10 0,-2-3 4 0,2 2 0 0,-5-4-6 16,-1 4-2-16,2-2-4 0,-11-2-8 0,16 4 7 16,-7-1-7-16,-9-3 2 0,15 1-6 15,-15-1-1-15,12 3 3 0,-12-3-4 0,0 0-3 0,10 0 0 16,-10 0-4-16,0 0-1 0,9 3-10 0,-9-3-12 16,0 0-13-16,0 0-12 0,0 0-2 0,0 0-20 15,0 0-14-15,14 0-1 0,-14 0-9 0,0 0-5 16,0 0-20-16,0 0-24 0,0 0-24 0,0 0-21 15,0 0-18-15,0 0-18 0,-28-20-27 0,28 20-42 16,-11-11-176-16,5 4-503 0,0-3 223 0</inkml:trace>
          <inkml:trace contextRef="#ctx0" brushRef="#br0" timeOffset="60889.92">20701 2573 25 0,'0'0'166'15,"-3"-11"-9"-15,3 11-2 0,0 0-3 0,-5-10-5 16,5 10-3-16,0 0-9 0,0 0-7 0,-1-13-5 0,1 13-1 16,0 0-5-16,0 0-4 0,0 0-8 15,0 0-2-15,0 0-6 0,0 0-3 0,0 0-6 16,0 0-3-16,0-13-9 0,0 13-7 0,0 0-8 0,0 0-8 15,0 0-6-15,0 0-5 0,0 0-2 0,0 0 4 16,0 0-2-16,0 0 6 0,15 26 1 0,-9-17-4 16,-2-2 1-16,2 8 0 0,0-4 2 15,-1 4 2-15,1 0-3 0,1 0 3 0,-1 2-8 0,1 1 9 16,2 0-1-16,2 2-2 0,-1 3-5 0,-2-7 3 16,-2 0 1-16,1 1 1 0,-1-3 4 0,2 4 1 15,-1-2 13-15,0 0-12 0,-2-3-5 0,7-1 0 16,-9 3-5-16,4-4-1 0,-1 0-4 0,5 0 4 15,-8-2-4-15,3-1-11 0,-2 0-2 0,2-2 4 16,-6-6-4-16,9 13-5 0,-3-6 3 0,-1-1-9 16,-5-6-24-16,7 10-29 0,-7-10-35 0,7 8-35 15,-7-8-47-15,0 0-62 0,3 9-54 0,-3-9-290 16,0 0-608-16,0 0 269 0</inkml:trace>
        </inkml:traceGroup>
        <inkml:traceGroup>
          <inkml:annotationXML>
            <emma:emma xmlns:emma="http://www.w3.org/2003/04/emma" version="1.0">
              <emma:interpretation id="{D24950E9-57A2-428D-A03A-6C2562863914}" emma:medium="tactile" emma:mode="ink">
                <msink:context xmlns:msink="http://schemas.microsoft.com/ink/2010/main" type="inkWord" rotatedBoundingBox="25145,3343 28424,3262 28447,4181 25167,4262"/>
              </emma:interpretation>
            </emma:emma>
          </inkml:annotationXML>
          <inkml:trace contextRef="#ctx0" brushRef="#br0" timeOffset="64195.08">22405 2648 21 0,'0'0'121'0,"0"0"-4"0,9-5-6 0,-9 5-3 16,0 0-5-16,0 0-7 0,0 0 4 0,8-5-2 15,-8 5-2-15,0 0-5 0,0 0-1 0,0 0-1 0,0 0-1 16,0 0 2-16,1-13 0 0,-1 13 0 0,0 0-7 15,0 0-3-15,0 0-5 0,0 0-1 16,0 0 3-16,0 0-9 0,0 0-6 0,0 0-3 0,0 0-5 16,0 0-5-16,0 0 8 0,-34 25-6 0,22-19 1 15,-1 4-3-15,-5-2 0 0,1 0-3 0,-6 2 2 16,6-1-3-16,-1 2 0 0,-3 0-2 0,3-5-13 16,4 3 2-16,-1 2-8 0,1-5 2 0,1 3-3 15,-1-2-1-15,4-1 0 0,1-2-4 0,-1 1-1 16,1 0-7-16,1 1-1 0,-1-1 0 15,9-5-1-15,-7 10-2 0,7-10 2 0,-9 8-6 0,9-8 2 16,-6 6-1-16,6-6 0 0,0 0 0 0,-5 9 2 16,5-9-1-16,0 0-2 0,0 0 3 0,0 0 3 15,6 16 0-15,-6-16 2 0,12 3 3 0,-12-3 3 16,20 4-1-16,-8-4 2 0,2 0 0 0,4 1 0 16,-1 1-3-16,4-2 2 0,-2-2-4 0,3 2 1 15,-4-1 2-15,2 2-1 0,7-2 1 0,-8 0-3 16,0 1 0-16,2 0 1 0,-3 0-5 0,-3 0 2 15,3 0-6-15,-5 0 4 0,-13 0-5 0,27 1 4 16,-18-1-3-16,-9 0-1 0,19 3 0 0,-8-3-1 16,-11 0-1-16,13 5-1 0,-13-5 3 0,12 7 2 15,-9-1-1-15,-3-6-3 0,8 9 2 0,-8-9 1 16,0 9-2-16,0-9 4 0,0 0-3 0,-8 22 2 0,2-17 1 16,-3 5 0-16,-1-3 0 0,-1 8-1 15,-2-6 1-15,1-2-3 0,-3 4 2 0,2-4-1 16,-5 1 2-16,3-1-2 0,-1 2-2 0,5-3 4 0,-1 3-3 15,0-6 2-15,-1 5-3 0,-1-5 1 16,2 3-3-16,4-5 3 0,8-1 1 0,-17 5 7 16,17-5-7-16,-9 5-5 0,9-5 7 0,0 0-5 15,-13 4 1-15,13-4-2 0,0 0-2 0,-12 3 1 0,12-3 0 16,0 0-4-16,0 0 0 0,-8 4 2 0,8-4 4 16,0 0-4-16,0 0-1 0,0 0 12 0,0 0-8 15,0 0 0-15,0 0-1 0,38 0 0 0,-38 0-1 16,16 0-3-16,-16 0 1 0,24 0 4 0,-11 3-2 15,2-1 8-15,-6 0-3 0,3 4 0 0,5-2 4 16,-4 3 12-16,2 0-13 0,-2-3-1 0,-4 3 7 16,3-1 6-16,0 2-3 0,-3-2-1 0,3 5 3 15,-5-6 1-15,1 1 0 0,1 0-1 0,-2 2 1 16,-1-2-4-16,-6-6 3 0,11 11-4 0,-7-4 2 16,-4-7-1-16,8 11-5 0,-8-11 6 0,1 10-2 15,-1-10 1-15,5 10-4 0,-5-10-1 0,1 11-8 16,-1-11-17-16,2 13-22 0,-2-13-29 0,3 10-40 15,-3-10-38-15,0 0-31 0,0 0-33 0,3 11-41 16,-3-11-219-16,0 0-507 0,0 0 225 0</inkml:trace>
          <inkml:trace contextRef="#ctx0" brushRef="#br0" timeOffset="65416.71">22893 2996 29 0,'0'0'222'0,"15"-8"-12"0,-2 0-13 0,-2 4-8 0,1-6-6 15,-2 5-14-15,1 0-11 0,-1-6-15 0,2 1-9 16,-4 5-11-16,3-6-3 0,-2 2-11 16,0 0-9-16,-1-3-7 0,-1 2-9 0,-4 0-4 15,3-2-9-15,-3 1-11 0,-1-2-3 0,-2 13-6 0,0-21-5 16,-5 13-7-16,5 8-3 0,-7-19-7 0,1 12-2 15,0 0 2-15,6 7-9 0,-17-11-1 0,6 11-3 16,-4 0-1-16,-2-4-4 0,2 4 0 16,0 4-1-16,0-2-4 0,-1 3 1 0,0 5 1 0,-2-2 1 15,4 3-4-15,-1-1 1 0,2 1 1 0,0 0-1 16,1 3-2-16,4 1 1 0,-2 0-1 0,4-2 3 16,0 3-2-16,1-3 3 0,2 3-4 0,0-5 4 15,5 5 1-15,-2-7 5 0,1 2 0 0,5 2 2 16,0 0 4-16,2-5 3 0,2 3 5 0,1-3 10 15,5 2 1-15,-1-5 3 0,4 0-2 0,2-4-4 16,5 3-4-16,-1-6 0 0,3 2-3 0,4 0-3 16,5-3-2-16,-7-2 2 0,-1 0-6 0,-3-3 0 15,1 5-2-15,3-8-3 0,-8 1-1 0,3 3 3 16,2-5-3-16,-5 0-1 0,1-3-9 0,-2-2-7 16,-2-1-7-16,0-3 3 0,-4 0-18 0,5-3-4 15,-8-2 1-15,4-7-5 0,-5 8-6 0,-4 1 2 16,2-5 0-16,-2 3 6 0,-2-2-3 0,1 1 6 15,-5 0 6-15,4 0 4 0,-5 3-4 0,0 0 6 16,-3-1 0-16,3 4 2 0,-3 3-1 0,-3-6 1 0,4 11 6 16,-2-3-2-16,-1 1 2 0,1 2 2 15,0 3 4-15,-2 0 5 0,0-3-3 0,6 13 4 16,-6-15 0-16,3 8 3 0,3 7 0 0,-8-7-7 0,8 7 1 16,0 0 1-16,-10-5-5 0,10 5 4 0,0 0-2 15,0 0 5-15,0 0-5 0,-17 10 2 0,17-10-9 16,-12 16 9-16,11-6 2 0,-5 3 1 0,0 2 3 15,4-3 5-15,-2 7-4 0,0 1 0 0,2 0 3 16,2 0 4-16,-1 6 2 0,2-3 1 0,4 5 4 16,-4-10 1-16,3 4 0 0,2 1-2 0,-1 3 3 15,2-6 2-15,2 4-4 0,0 0 10 0,2-4-8 16,-4-3 4-16,1 1-2 0,4 4 0 0,1-5 2 16,3 3 4-16,-5-4-2 0,5 0 3 0,4-1 2 15,-7-2 1-15,0-2-4 0,-1 0 4 0,3-2-4 16,-1-1-4-16,2 2-4 0,-2-4 2 0,-4-1 2 15,3 1 5-15,-1-1-8 0,2-2-4 0,-2 3-4 16,0-6-3-16,1 5 5 0,-2-4 1 0,0 1 8 16,-11-2-17-16,21 0 1 0,-9 0 5 0,0 0-4 15,-12 0-2-15,23-4-1 0,-12 0-5 0,0 2 6 16,-2-3 0-16,-2-2-8 0,5 1 6 0,-3-1-15 16,3-3-2-16,-4 2 2 0,4 0 3 0,-7-1-1 15,1 0 0-15,2 0 3 0,-5 1-2 0,-3 8 1 16,12-15 2-16,-9 8-4 0,-3 7 3 0,7-9 1 0,-7 9 2 15,6-10 1-15,-6 10-3 0,0 0-3 16,6-6-1-16,-6 6-3 0,0 0-4 0,0 0 7 16,0 0 0-16,0 0-1 0,0 0-6 0,0 0 4 15,23 13 7-15,-20-9-3 0,-3-4 3 0,10 12-2 16,-9-5 7-16,5-1-2 0,3 4 2 0,-4-2-7 16,2-1 13-16,4 4 3 0,-1-3 0 0,1 3 6 15,1-4-3-15,1 0 9 0,-4 1-2 0,4-3-4 16,1-1 4-16,2 1 5 0,-1-3 0 0,2 3-7 0,-7-4-5 15,5 1 8-15,-5-2 9 0,7-3-14 0,-4 2-3 16,1-3 1-16,-3 2-4 0,1-3 7 0,2 1-12 16,-4-1 3-16,7-3-3 0,-8 1 4 0,4-2-3 15,-2 0 2-15,-3 0-3 0,3-2-2 0,-2 4 0 16,-3 1-6-16,1 0 3 0,-7 6 3 0,12-11-4 16,-7 6-4-16,-5 5-8 0,9-9 15 0,-9 9-6 15,0 0 3-15,13-6-3 0,-13 6-7 0,0 0 19 16,9-2-21-16,-9 2-4 0,0 0 7 0,0 0-2 15,16 10 0-15,-8-5 6 0,-8-5-4 0,12 11 5 16,-6-4 11-16,1-1-15 0,-4 0 12 0,3 1-15 16,0 0 6-16,2 2 1 0,-4-4 0 0,2 3 1 15,0-2-2-15,-2 1 5 0,-4-7-2 0,12 12 2 16,-6-7 0-16,-6-5-10 0,6 8-8 0,-6-8-36 16,8 6-14-16,-8-6-19 0,0 0-25 0,0 0-17 15,0 0-20-15,0 0-31 0,0 0-54 0,0 0-45 16,0 0-277-16,0 0-599 0,0 0 265 0</inkml:trace>
          <inkml:trace contextRef="#ctx0" brushRef="#br0" timeOffset="65956.77">24499 2645 245 0,'0'0'273'16,"0"-14"-22"-16,0 14-26 0,0 0-28 0,0 0-17 0,0 0-22 15,0 0-15-15,0 0-18 0,0 0-8 16,0 0-15-16,0 0-7 0,33 17-15 0,-27-9-11 0,2-2-22 16,-2 2-12-16,1 0-7 0,2 4-8 0,1 2-3 15,2-3-8-15,-4 2 2 0,4-3-9 16,-5 3 1-16,5 0-3 0,-3-3 0 0,4 1-3 16,1 1 4-16,-2-3 0 0,3 1 0 0,-3 1 2 0,1-3 6 15,-5-3 7-15,3 3 4 0,-3-3 9 0,1 0 10 16,0-2 2-16,-2 2 2 0,2 1 2 0,2-3 0 15,-2 1 3-15,-2 2-1 0,-7-6-1 0,15 7-4 16,-5-3-2-16,-1 1-1 0,2-3-4 0,-2 3-3 16,-9-5 0-16,16 7-1 0,-11-2 0 0,-5-5-3 15,15 4-4-15,-15-4 0 0,10 6-1 0,-10-6 3 16,7 4 6-16,-7-4-9 0,0 0 6 0,12 4 6 16,-12-4 5-16,0 0 26 0,0 0-14 0,0 0-1 15,0 0-8-15,0 0-4 0,0 0-2 0,12-17 10 16,-10 10-21-16,-2 7-2 0,3-17-1 0,0 9-9 15,0-2-2-15,0-7 5 0,3 3-2 0,1-2-2 16,2-5-4-16,5 1 1 0,-1-1-2 0,6 2 7 16,-2 0-7-16,2 3-4 0,1-2 8 0,-1 2-8 15,3 3-1-15,-5 0 3 0,2 2-3 0,-5 1 5 16,5-1 5-16,-3 4-2 0,1-1 0 0,1 0 5 0,-2 1 1 16,0 2-3-16,1 1 4 0,-7-2 0 15,-1 2-4-15,2 2-10 0,-11 2 10 0,16-5-1 16,-7 4-15-16,-9 1 10 0,0 0-7 0,16-2-16 0,-16 2-18 15,0 0-7-15,0 0-35 0,0 0-39 16,0 0-49-16,0 0-61 0,-19 23-77 0,9-18-234 16,-2-4-577-16,-5 2 256 0</inkml:trace>
        </inkml:traceGroup>
      </inkml:traceGroup>
    </inkml:traceGroup>
    <inkml:traceGroup>
      <inkml:annotationXML>
        <emma:emma xmlns:emma="http://www.w3.org/2003/04/emma" version="1.0">
          <emma:interpretation id="{C584EBD4-ED84-444D-A261-EA27EA16637A}" emma:medium="tactile" emma:mode="ink">
            <msink:context xmlns:msink="http://schemas.microsoft.com/ink/2010/main" type="paragraph" rotatedBoundingBox="3156,5327 31320,4300 31364,5504 3200,65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B96651-2F71-4672-8E77-DBDD3EA3458A}" emma:medium="tactile" emma:mode="ink">
              <msink:context xmlns:msink="http://schemas.microsoft.com/ink/2010/main" type="line" rotatedBoundingBox="3156,5327 31320,4300 31364,5504 3200,6531"/>
            </emma:interpretation>
          </emma:emma>
        </inkml:annotationXML>
        <inkml:traceGroup>
          <inkml:annotationXML>
            <emma:emma xmlns:emma="http://www.w3.org/2003/04/emma" version="1.0">
              <emma:interpretation id="{07A4F5FC-2065-4724-91E2-B29D4D90E436}" emma:medium="tactile" emma:mode="ink">
                <msink:context xmlns:msink="http://schemas.microsoft.com/ink/2010/main" type="inkWord" rotatedBoundingBox="3167,5627 5814,5531 5847,6428 3200,6525"/>
              </emma:interpretation>
            </emma:emma>
          </inkml:annotationXML>
          <inkml:trace contextRef="#ctx0" brushRef="#br0" timeOffset="71212.66">155 4747 126 0,'0'0'142'0,"0"0"-5"0,0 0-2 16,3-14-8-16,-3 14-1 0,0 0-2 16,2-9-3-16,-2 9-2 0,0 0 0 0,6-8-3 0,-6 8 1 15,0 0-2-15,0-16-2 0,0 16-5 16,0 0-6-16,-2-17 0 0,2 17 1 0,0-11 3 0,0 11-8 15,0 0 3-15,-3-17-5 0,3 17-6 0,0 0 1 16,3-12-10-16,-3 12 0 0,0 0-6 0,0 0-6 16,0 0-11-16,0 0-3 0,0 0-11 0,0 0-10 15,0 0-3-15,0 0-5 0,0 0 0 0,0 0-8 16,0 0 3-16,0 0-1 0,18 33-3 0,-13-16-3 16,2 1 2-16,-1-2-4 0,5 10 1 0,-4-4-12 15,4 5-4-15,0-1 7 0,0 3 1 0,4 2 2 16,-2 2 0-16,1 4 2 0,-2-13-1 0,1 2 1 15,0-2 3-15,1 2-3 0,-5 0 5 0,7 9 0 16,-5-12 12-16,-1 3-9 0,-1-5-2 0,2 0-3 16,-4 4 3-16,0-3-2 0,-1-5 1 0,0-2-1 15,0 4 1-15,-3-7-5 0,2 3 1 0,1 0 3 16,-3 0-3-16,3-3 1 0,-2-1-1 0,-2-3 2 0,-2-8 0 16,4 13-4-16,-4-13-2 0,3 13 0 15,-3-13-3-15,5 7 6 0,-5-7 1 0,0 0 16 0,0 0-15 16,3 10 3-16,-3-10 3 0,0 0 5 0,0 0 2 15,0 0 2-15,0 0-4 0,0 0 5 0,0 0 1 16,0 0-8-16,0 0-1 0,0 0 4 16,0 0-8-16,0 0 1 0,0 0-4 0,0-37 4 0,0 37-7 15,-8-13-1-15,2 4 3 0,3 0-3 0,-3 0 0 16,0 1-1-16,-1 1-3 0,-5-1-3 0,4 0-2 16,-2 2 7-16,-3 0-10 0,2 3 2 0,-1-1-3 15,12 4 3-15,-25-1-3 0,11-1 1 0,-1 4 2 16,-2 1 2-16,2 1-7 0,0-2 3 0,-5 3 1 15,7 4-3-15,-6-1 0 0,2-1 5 0,1 0 1 16,-1 3-1-16,4 1-4 0,2 0 1 0,1-2 1 16,3 3 0-16,-1 2 2 0,7-4-1 0,-4 1 0 15,-1-1-3-15,6-10 3 0,0 21 2 0,0-21-5 16,5 15 2-16,-2-6 1 0,3-2 6 0,4 0 9 16,-2-3-10-16,8 5-6 0,-3-3 8 0,4-4-1 0,-1 2-2 15,7-3 17-15,0-2-10 0,3-2-4 16,1-4-1-16,-1 6 4 0,4-9-2 0,-3 3-3 15,1-4 3-15,-1 0 2 0,0 2-2 0,-2-4-7 16,4 0 2-16,-4 0 5 0,1 1-2 0,-6-1-1 0,1-4 14 16,-1 1-18-16,-1 5 5 0,-6-5-1 15,1 4 3-15,1-7-4 0,-5 6-3 0,-1-4 1 16,-1 6-1-16,2-5 1 0,-4 4 0 0,0-2-2 16,-1 3 3-16,-1-4-1 0,-3 6 2 0,-1 9 2 0,5-17 0 15,-4 10-4-15,-1 7 0 0,5-10-8 0,-5 10 11 16,0 0-3-16,3-15 0 0,-3 15-4 0,0 0 22 15,0 0-27-15,0 0 1 0,0 0 1 16,0 0-2-16,0 0 1 0,0 0-2 0,0 0 6 0,0 0-5 16,0 0-2-16,0 0 9 0,0 0-1 0,6 32-4 15,-3-22-1-15,-3-10 3 0,4 18 1 0,-1-7 4 16,0-1-5-16,3-2 3 0,-4 3-1 0,4-1 6 16,1 0 1-16,2 1-3 0,-3-5-1 0,2 1 25 15,0 1-23-15,4 1 25 0,-4-4-16 0,1-3 10 16,3 2-1-16,0-2 7 0,1-2 1 0,5-2-3 15,-3-2-1-15,-3 3 3 0,1-4 6 0,-2 4-10 16,5-6 15-16,-2 0-17 0,-1-3-4 0,0-1 6 16,1 2-2-16,-5 1-6 0,3-6 5 0,-2 3-1 15,1 1-12-15,-1-6 9 0,-3 1-5 0,2-3-6 16,-3 4 4-16,2-4 0 0,-2 1-2 0,1 4 2 16,-1-2 1-16,-3 6-3 0,-1-2-1 0,-2 11-1 15,6-18 2-15,-5 10-1 0,-1 8-14 0,2-13 18 16,-2 13-7-16,0-14 0 0,0 14-3 0,0 0 3 0,0 0-8 15,4-10-3-15,-4 10 1 0,0 0-6 16,0 0 1-16,0 0 0 0,0 0 8 0,0 0-7 16,0 0 4-16,21 24-8 0,-20-16 10 0,4 1 1 15,-2 2 5-15,1-1 2 0,8 2-14 0,-6 0 9 16,0 0-2-16,2 0-2 0,-5-2 8 0,3 3 0 16,0-5-1-16,0 2 3 0,1-1 2 0,-1 1 0 15,0-3-6-15,0-1 7 0,0 2-6 0,-3-1 6 0,-3-7-6 16,10 14-8-16,-5-10-21 0,1-1-20 0,-6-3-15 15,10 9-25-15,-10-9-23 0,6 9-23 0,-6-9-21 16,2 8-29-16,-2-8-39 0,0 0-37 16,0 0-73-16,-15 9-175 0,15-9-551 0,0 0 244 0</inkml:trace>
          <inkml:trace contextRef="#ctx0" brushRef="#br0" timeOffset="71585.39">692 4879 197 0,'0'0'225'0,"-10"-4"-16"16,10 4-27-16,0 0-20 0,0 0-15 0,0 0-8 16,-12 8-17-16,12-8-8 0,0 0-13 0,6 21-10 15,-6-21-5-15,10 17-5 0,-1-8-12 0,-1-3-4 16,4 5-8-16,-3 0-4 0,4-3-4 0,-1 0-2 15,1 1-3-15,2-3-4 0,-3-2-3 0,2-3-5 16,-2 1-2-16,3-2-2 0,-3 0-2 0,-12 0 1 16,23-6-1-16,-14 1 1 0,0-2 8 0,2-2 4 15,-4 2 5-15,1-4 0 0,-1-4 3 0,-1 2 1 16,-3-4 12-16,0 4-8 0,0-6-3 0,-4 4-1 16,2-3-3-16,-2 3-1 0,1-5-1 0,-2 2-1 15,-1 3 1-15,0 0-4 0,2 5-6 0,-2 0-4 0,3 10 5 16,-2-16-11-16,2 16-4 0,0-11-11 0,0 11-19 15,0 0-12-15,0 0-15 0,0 0-18 16,0 0-29-16,0 0-30 0,0 0-35 0,0 0-51 16,0 0-250-16,33 18-488 0,-24-9 217 0</inkml:trace>
          <inkml:trace contextRef="#ctx0" brushRef="#br0" timeOffset="72702.86">1923 4786 220 0,'0'0'286'16,"0"0"-12"-16,0 0-15 0,-6-16-12 0,6 16-20 16,-6-6-16-16,6 6-15 0,-11-6-21 0,11 6-18 15,-10-5-5-15,10 5-19 0,-19 2-11 0,19-2-14 16,-27 3-6-16,15-1-12 0,-2 7-6 0,-1-3-10 16,-1 3-10-16,0-3-4 0,2 4-7 0,1-1 7 15,-1-1-23-15,2 3 7 0,1-2-13 0,-1 2-3 16,4-2 0-16,2-2-9 0,3 4 0 0,-3-1-4 15,5-2-2-15,1-8 3 0,-6 17-3 0,7-6-4 16,-1-11 0-16,5 17-4 0,1-10 8 0,-2 0-10 16,2-1 4-16,2-1-4 0,2-2 11 0,-1 1-8 15,7 0 0-15,-2 0-1 0,1-2-3 16,3-2 4-16,-3 0-2 0,2 0 0 0,1-2-1 0,0 2-3 16,0 0 9-16,-1 0-7 0,-1 0-7 0,0 0 2 15,-4 2-1-15,2-2 1 0,-14 0 4 0,19 2-2 16,-19-2 0-16,14 1-4 0,-14-1 4 0,8 6 1 15,-8-6 2-15,5 7-1 0,-5-7-3 0,-2 15 9 16,2-15-2-16,-16 21 1 0,7-10-1 0,-3 5 3 16,-1-1 3-16,-2-4 0 0,-3 5-1 0,-1-1-1 15,-1 2 6-15,-1-3-3 0,2 2 0 0,4-4 0 16,2 1 0-16,-2-5-3 0,3 1-3 0,4-1 4 16,-2-1-8-16,4-1 4 0,6-6 0 0,-11 9-4 15,11-9-2-15,-10 6 2 0,10-6 1 0,-3 6-2 16,3-6-7-16,0 0 8 0,0 0-1 0,0 0 3 15,0 0 3-15,0 0-3 0,0 0 0 0,0 0 0 0,36-9-4 16,-24 5 15-16,-3-4-12 0,4 2-1 0,0-1-3 16,1 0 1-16,-2 4 12 0,0-4-13 15,0 4-1-15,-3-1 3 0,1-1-5 0,-2 0 2 16,-8 5 4-16,14-5-5 0,-14 5-1 0,14-2-3 0,-14 2 4 16,12-3 0-16,-12 3 1 0,15 4-4 15,-8-2 6-15,1 4-1 0,1-1 5 0,0 5-5 0,2 0 5 16,1-1-2-16,-1 0-3 0,1 3 6 0,-3-2-2 15,3 3 2-15,0-2-5 0,0 2 5 0,-2-2-4 16,2 3 6-16,0-3-3 0,0-1-1 0,-3 1 2 16,3-2 3-16,-3-2-3 0,-2 3-1 0,3-3 2 15,-2 0-13-15,-1-3-9 0,4 1-23 0,-11-5-13 16,10 3-8-16,-10-3-9 0,12 0-18 0,-12 0-9 16,12-10-8-16,-12 10-2 0,9-9-10 0,-3 2-11 15,-1-4-4-15,0-1-7 0,-2-2-10 0,5-1-2 16,-2-2-12-16,0 0-2 0,1-8-4 0,4 1 6 15,-5-1 19-15,1 1 14 0,-4 6 33 0,3 4 62 16,-1-3 25-16,-2 4 26 0,3-2 22 0,-3 5 19 16,-2-1 12-16,-1 11 14 0,3-15 10 0,0 5 9 15,-3 10 2-15,3-13 3 0,-3 13-8 0,0 0-3 16,4-8-14-16,-4 8-10 0,0 0-6 0,0 0-6 16,0 0 1-16,0 0-3 0,0 0-3 0,0 0 11 15,0 0-14-15,17 28-1 0,-13-21 1 0,-2 0 0 16,2 2-3-16,1 0 5 0,-2 1-7 0,3-2-1 15,0 2 2-15,1-3 4 0,-1 0 0 0,2 0 0 16,-1 1 4-16,0-1 7 0,4-1 11 0,2-1 8 16,-4-3 0-16,5-2 20 0,-2 0 0 0,3-1 3 15,4-1-5-15,5-8-5 0,-5 6-4 0,-2-4 0 16,3-3-7-16,-2 2 0 0,3-6-10 0,-3 5-7 0,-3 0-5 16,-2-1-6-16,1 0-1 0,-2-4-6 15,-3 3-5-15,1-2-3 0,2 4-3 0,-6-4-21 16,2 2-32-16,-5-1-29 0,1 2-38 0,-1 2-34 0,0 0-31 15,-3 9-39-15,0-18-40 0,0 18-39 16,-6-15-39-16,0 8-75 0,-6-2-200 0,3 0-626 0,-1-1 277 16</inkml:trace>
          <inkml:trace contextRef="#ctx0" brushRef="#br0" timeOffset="72895.53">2294 4746 162 0,'-6'-8'319'0,"-1"2"-10"0,7 6-15 0,-6-10-21 16,6 10-27-16,-8-15-23 0,8 15-22 0,0-11-21 16,0 11-18-16,0 0-21 0,3-14-11 0,-3 14-18 15,11-12-7-15,-4 7-13 0,-7 5-8 0,15 0-18 16,0-2-30-16,-2 2-38 0,4 2-37 0,-1 5-53 16,2 1-41-16,0-6-74 0,-2 7-237 0,11 0-481 15,-1-2 213-15</inkml:trace>
        </inkml:traceGroup>
        <inkml:traceGroup>
          <inkml:annotationXML>
            <emma:emma xmlns:emma="http://www.w3.org/2003/04/emma" version="1.0">
              <emma:interpretation id="{AA67D0E9-3363-4672-B3D6-7CE96339B669}" emma:medium="tactile" emma:mode="ink">
                <msink:context xmlns:msink="http://schemas.microsoft.com/ink/2010/main" type="inkWord" rotatedBoundingBox="6188,5241 9658,5115 9689,5961 6219,6087"/>
              </emma:interpretation>
            </emma:emma>
          </inkml:annotationXML>
          <inkml:trace contextRef="#ctx0" brushRef="#br0" timeOffset="74318.66">3134 4875 80 0,'0'0'314'16,"0"0"-16"-16,10 7-19 0,-10-7-33 0,8 6-22 15,-8-6-22-15,9 8-15 0,-9-8-14 0,6 13-14 16,-2-8-10-16,2 4-11 0,-6-9-13 0,7 13-8 15,-1-4-11-15,0 2-3 0,-3-1 3 0,2-4-16 16,1 4-5-16,0 2-11 0,-3-5 0 0,3 3-8 16,0-1-8-16,-3-1 0 0,3 0-10 0,-6-8-3 15,6 15-6-15,-2-10-5 0,-4-5 2 0,8 13-5 16,-8-13-1-16,4 8 0 0,-4-8-7 0,5 8 3 16,-5-8-1-16,5 6 8 0,-5-6-19 0,0 0 4 0,3 10-3 15,-3-10 2-15,0 0-2 0,0 0-6 16,0 0 4-16,0 0 5 0,0 0-5 0,0 0-1 15,0 0 0-15,0 0-1 0,0 0-16 0,17-21 3 16,-13 11-13-16,-4 10 2 0,9-21-8 0,-4 8-9 0,4-5 7 16,-2 1-14-16,-1 3-7 0,2-3 1 0,1 1-2 15,-1-3 2-15,-2 0 5 0,2 4 1 16,2-1 7-16,-5 3-1 0,1-2 3 0,0 2 7 16,0 1 1-16,-5 2-1 0,4 3 6 0,1-2 2 0,-6 9 1 15,6-9 5-15,-6 9-1 0,7-9 3 0,-7 9-4 16,6-9 2-16,-6 9 4 0,0 0-5 15,0 0 6-15,8-5-5 0,-8 5 3 0,0 0 7 16,0 0-3-16,0 0-1 0,16 14-1 0,-16-14 5 0,10 12 2 16,-7-3 2-16,3 1-1 0,0 1 2 0,2 0 9 15,-2 5-3-15,1-6 0 0,2 5 0 0,0-3 0 16,0 3-2-16,1-1 2 0,-2-2-2 16,-1 1 8-16,5 1 1 0,0-4 1 0,-1 1 1 0,-1-1-3 15,4-3 1-15,-3 4 5 0,3-6 0 0,1 1 0 16,-2-3 1-16,2 0-10 0,4-3 9 0,1 0 1 15,-2-1-3-15,1-2-5 0,5-3 4 0,1-1-4 16,-1 0-3-16,0-1 10 0,3-3-12 0,-3 0-2 16,3-1-1-16,-2-3 2 0,0 3-2 0,4-3-6 15,-8-4 2-15,4 4-1 0,0 1 3 0,-2-4-3 16,-4 1 2-16,0 2-5 0,-1 2-1 0,-4-1-1 16,-4 3 9-16,1 0-11 0,-5-3 0 0,0 8-5 15,-2-9 18-15,-1 6-24 0,0 2 4 0,-3 7-6 16,-6-18 3-16,6 18-3 0,-9-17 1 0,5 10 4 15,-5 1-2-15,9 6 6 0,-18-11-5 0,7 11-1 16,11 0 0-16,-22 0 1 0,22 0-3 0,-22 6 7 16,11-1-2-16,-2 1 1 0,2 4 1 0,4-4-8 15,-4 5 7-15,4 4 0 0,-1-8-3 0,3 10 4 16,0-4-1-16,-1 3 0 0,3-1 0 0,-1 1 2 16,2 0 0-16,2 2 3 0,0-1 0 0,6-2 2 15,-4-1-5-15,2 3 0 0,2-3 2 0,-2 3 5 16,5-4 2-16,-1-1-3 0,1-1 2 0,-2-3 9 15,4 3-10-15,1-3 0 0,1-4 3 0,-4 3 5 16,6-4-6-16,3-3 4 0,0 0-1 0,1-3 1 0,5-4 2 16,1 2-1-16,1-4 7 0,-1 0-8 15,-1 0-3-15,6-4-2 0,-2 0-6 0,6-6 9 16,-8 5-4-16,8-8-1 0,-7 6 6 0,3-9-7 16,0-1-1-16,-1 2-4 0,-2-9-7 0,0 2-6 0,-5 4-10 15,-2 7-6-15,2-12 0 0,-2 1 0 16,-11 7-1-16,7-8 8 0,-9 8 0 0,-1 0 1 0,-1 0 2 15,1 0 4-15,-3 6 2 0,-6-4 1 16,3 2 9-16,-2 3 5 0,2 2 0 0,-4-2 2 0,-1 0 9 16,5-1-2-16,-7 4 2 0,-2-3-1 0,3 2 2 15,-4 1-1-15,4 3 4 0,-3-2-5 16,0 7-2-16,-2-5-1 0,1 3 2 0,-1 4 1 0,-1 2-6 16,-1-2 0-16,3 4 4 0,-7-3-5 0,2 3 0 15,15 0-1-15,-27 3 3 0,14 3-4 0,-2-1 0 16,-1 2 2-16,4 4-1 0,-2-1 0 15,1 4 2-15,-4 4-4 0,4-1 2 0,0 4 2 0,1 2-1 16,1 0 3-16,2 1-3 0,3 0-2 0,3 5 0 16,-1-2 2-16,2 1 3 0,1 1-2 0,1 4 3 15,0-4-5-15,1-2 0 0,2 1 6 0,2-4-2 16,2 7 0-16,2-5-1 0,2-2 1 0,2 0-2 16,2 1 1-16,-2-5 4 0,7 2 0 0,-1-2-1 15,2-3 1-15,-1 1 0 0,3-5 5 0,-2-1-6 16,-1-5 0-16,2 3 1 0,3-6 0 0,-1-1-3 15,-1-1 3-15,-4-2 3 0,3-3 1 0,-2-1-4 16,-1 2-1-16,6-5 1 0,-7-3 1 0,-1 3-3 16,1 0-1-16,-2-3-1 0,6-5 1 0,-4 0 4 15,-1 4-3-15,-2-1 2 0,-3-2-5 0,1 3 3 16,0-4 6-16,1 3-3 0,-2-1 13 0,-2 4-3 0,-1-1 3 16,-4 2 12-16,1 3-4 0,0-2 3 15,-6 7 17-15,7-9-23 0,-7 9-3 0,9-5-1 16,-9 5-11-16,0 0 4 0,10-6-13 0,-10 6 10 15,0 0 3-15,0 0-2 0,20 8-2 0,-13-3-5 0,-1 2-1 16,0 3 7-16,5 0-4 0,1 3 3 16,-6-3 6-16,7 6-4 0,-4-6-4 0,1 4 3 0,4-1 3 15,-5-2-2-15,1 3-2 0,2-3 8 16,0 3-10-16,-3-6 4 0,0 5-1 0,-5-7 0 0,5 1-1 16,-6 0 2-16,-3-7-3 0,8 11 6 0,-2-7-22 15,-6-4-10-15,6 7-21 0,-6-7-20 0,6 7-21 16,-6-7-18-16,0 0-9 0,0 0-24 15,0 0-37-15,0 0-38 0,0 0-54 0,0 0-37 0,0 0-203 16,0 0-538-16,0 0 238 0</inkml:trace>
          <inkml:trace contextRef="#ctx0" brushRef="#br0" timeOffset="74509.43">5162 4475 18 0,'0'0'304'0,"-4"-16"-24"0,1 10-18 15,3 6-17-15,-6-9-24 0,6 9-23 0,-6-9-17 16,6 9-27-16,0 0-16 0,0 0-13 0,0 0-11 16,0 0-17-16,0 0-19 0,0 0-25 0,0 0-27 15,15 38-27-15,-12-25-29 0,3 6-29 0,1-4-25 16,0 9-21-16,-1-7-12 0,3 7-27 0,-3-3-47 16,8 1-104-16,-7 1-317 0,4 0 141 0</inkml:trace>
          <inkml:trace contextRef="#ctx0" brushRef="#br0" timeOffset="75182.86">5347 4805 62 0,'12'10'154'0,"-3"-3"3"0,-2 1 2 0,-1-5 9 16,2 4 2-16,1-3 2 0,-2 3 0 0,-7-7-2 16,15 8-5-16,-7-5-11 0,0 3-7 0,-8-6-4 15,11 10-7-15,-2-3-6 0,-5 0-10 0,5 0-11 16,-3-1-10-16,0 3 3 0,2-3-18 0,-2 1-5 16,0 0 3-16,1-1-15 0,-1-1-8 0,0 2-4 15,-6-7-5-15,10 11-2 0,-5-5-6 0,-5-6-6 16,9 7 1-16,-9-7-5 0,6 6-1 0,-6-6 0 15,0 0-4-15,4 8 1 0,-4-8 11 0,0 0 18 16,0 0-8-16,0 0 0 0,0 0-7 0,0 0 1 0,0 0-3 16,0 0-10-16,15-20 4 0,-12 13-10 15,3-8 0-15,2 3-2 0,-5-3-6 0,6-1 5 16,1-3-4-16,-4-4-12 0,4 3 7 0,1-1-6 16,1 0-4-16,-5 6 7 0,2-2-4 0,0 4 4 0,-1 3-4 15,-1-4-3-15,-2 6 3 0,2 1 2 0,-3 1-4 16,-4 6-8-16,9-15 5 0,-9 15-3 0,9-3-3 15,-9 3 3-15,0 0 5 0,0 0-9 16,11-2 18-16,-11 2-19 0,0 0 5 0,13 15 0 0,-7-5-3 16,-3-2 15-16,3 0-9 0,-1 6 0 15,4-2 2-15,-5 3 1 0,5-2 3 0,0 1 3 16,1 1-2-16,-4-2-1 0,2-1 3 0,4 2 4 16,-6-4-1-16,4 4 0 0,-1 0-1 0,-1-5-1 0,-3 0-3 15,3 1 1-15,-2-2 1 0,1-2 1 16,-1 0 0-16,0-1 10 0,-6-5-12 0,8 9 3 0,-8-9-1 15,6 5-3-15,-6-5 2 0,0 0 15 16,0 0-12-16,0 0-1 0,16-3-5 0,-16 3 5 0,12-13 6 16,-7 5-23-16,-3-3-2 0,4-3-3 0,2-2-7 15,-2 4 2-15,0-7-1 0,0 3-9 0,0 1 25 16,1-2-20-16,1-3 4 0,-2 3 0 0,3 3 5 16,-6 3 1-16,4-4 3 0,-4 4 0 0,0 2-1 15,0 2 0-15,-3 7 10 0,4-11 1 0,-4 11 0 16,6-9 4-16,-6 9-2 0,0 0-4 0,3-9 0 15,-3 9-3-15,0 0-3 0,0 0 3 0,0 0 1 16,0 0 12-16,0 0-10 0,0 0 1 0,17 22 5 16,-14-15 0-16,3 0 10 0,-2 2 3 0,2 2 7 15,-3 4 2-15,5-2-1 0,1-1 0 0,0-1 1 16,-2 2 0-16,2 0-4 0,-3 2-3 0,4-2 5 16,1 1-8-16,-2-3 8 0,1 3-7 0,-4-3 6 15,5 0-12-15,-2-1-26 0,4-1-34 0,-7 0-35 16,-2-3-30-16,2 1-44 0,-3 0-43 0,-3-7-51 15,11 10-66-15,-11-10-239 0,9 3-600 0,-9-3 265 16</inkml:trace>
          <inkml:trace contextRef="#ctx0" brushRef="#br0" timeOffset="75456.7">6548 4821 292 0,'0'0'287'0,"0"0"-25"0,0 0-22 15,10-2-19-15,-10 2-14 0,0 0-14 0,0 0-17 0,13 7-9 16,-13-7-11-16,6 6-2 0,-6-6-6 0,0 0-5 0,9 1 0 16,-9-1-7-16,0 0 8 0,0 0 5 0,11 7 11 15,-11-7 7-15,0 0 3 0,0 0 17 0,0 0 2 16,0 0 0-16,0 0-8 0,0 0-8 0,0 0-16 16,0 0-13-16,9-18-15 0,-9 18-10 0,0 0-10 15,0-12-13-15,0 12-11 0,0 0-9 0,0 0-14 16,0 0-21-16,-6-20-28 0,6 20-40 0,-6-6-47 15,6 6-49-15,0 0-46 0,-11-10-41 0,11 10-53 16,0 0-53-16,0 0-76 0,-18 4-291 0,18-4-737 16,0 0 326-16</inkml:trace>
        </inkml:traceGroup>
        <inkml:traceGroup>
          <inkml:annotationXML>
            <emma:emma xmlns:emma="http://www.w3.org/2003/04/emma" version="1.0">
              <emma:interpretation id="{C58E6269-1BD1-4069-8D86-0AEB554D7E61}" emma:medium="tactile" emma:mode="ink">
                <msink:context xmlns:msink="http://schemas.microsoft.com/ink/2010/main" type="inkWord" rotatedBoundingBox="10179,5446 11618,5393 11638,5961 10200,6013"/>
              </emma:interpretation>
            </emma:emma>
          </inkml:annotationXML>
          <inkml:trace contextRef="#ctx0" brushRef="#br0" timeOffset="76238.25">7375 4581 145 0,'-4'-13'269'15,"4"13"-11"-15,-6-18-13 0,3 8-5 0,0 2-10 0,3 8-10 16,-8-17-9-16,8 17-9 0,0-9-14 0,0 9-12 16,0 0-12-16,0 0-20 0,-6-12-20 0,6 12-13 15,0 0-10-15,0 0-15 0,0 0-7 0,0 0-9 16,0 0-6-16,0 0-7 0,9 39-4 0,-7-22-10 16,1-3 2-16,3 3-8 0,0-1 13 0,-6 3-7 15,4 4-2-15,2-7-4 0,-3 9-5 16,3-5-2-16,-4 4-5 0,4-1 5 0,-3-1-2 0,-3-1-3 15,3 4 1-15,0-8-8 0,0 2 4 0,-3-3-16 16,1-1-18-16,-1-1-15 0,0-4-20 0,0-10-29 16,-1 21-21-16,-2-12-22 0,0 0-38 0,-3 0-24 15,6-9-27-15,-8 15-21 0,8-15-53 0,-12 3-142 16,12-3-458-16,0 0 202 0</inkml:trace>
          <inkml:trace contextRef="#ctx0" brushRef="#br0" timeOffset="76797.73">7119 4628 137 0,'0'0'244'0,"-9"-11"-18"15,7 3-17-15,2 8-22 0,0-17-19 0,0 17-15 16,5-11-12-16,1 5-16 0,4-5-9 0,5 3-11 16,5 2-9-16,3-7-2 0,6 0-6 0,6-2-7 15,1 0-4-15,-6 4 0 0,9 3-4 0,0-1-4 16,-1-2-1-16,-9 9-4 0,1 1-3 15,-5-2-4-15,2 3-2 0,-2 2-1 0,-8-1-7 16,-1 2-1-16,-1 5-2 0,-2-1-6 0,1 1-5 0,-5 2 1 16,1 3 6-16,-4-1-6 0,-3 1 2 0,2 0 1 15,-5 2 2-15,0-2-5 0,-5 1-3 0,2-3 4 16,-3 6-5-16,0-5 5 0,-1 1-5 0,-2 4-5 16,3-3-1-16,-5-3-3 0,1 3-3 0,-2 0-1 15,2-2 2-15,1-4-6 0,1 0 5 0,-1-2-9 16,-1 3 5-16,4-3-6 0,6-6-1 0,-11 13-2 0,8-9-4 15,3-4 1-15,-6 9-6 0,6-9 4 16,0 0-3-16,0 0 10 0,0 0-6 0,0 0-2 16,0 0 1-16,23 1-3 0,-23-1 0 0,22-2 4 15,-22 2 0-15,24-9-2 0,-12 7 0 0,4-1-2 16,-2-2 5-16,2 4-4 0,-1-2-3 0,-2 1 7 16,-2 2-4-16,-11 0 1 0,25-4-2 0,-11 4 4 15,-5 4-3-15,7-4 6 0,-6 3-4 0,5 0 0 16,-4 2 1-16,2 0-13 0,-4-1 4 0,2 1-1 0,-5 1 0 15,4-1 2-15,-1 1 3 0,-5 0 2 16,2 2-1-16,-6-8 6 0,3 17 3 0,-6-7 17 0,3-10-8 16,-10 23-4-16,1-14 4 0,-1 2-1 0,-4 3-1 15,-1-2-2-15,-6 3 2 0,6-5-4 0,-1 1 4 16,0 0-1-16,2 0-3 0,-2-4 2 0,-1 1-6 16,3 1 3-16,0-3 9 0,1-2-24 0,1 0-11 15,4 3-20-15,-1-4-25 0,9-3-27 0,-13 3-34 16,13-3-52-16,0 0-61 0,0 0-269 0,-16-10-549 15,16 10 243-15</inkml:trace>
          <inkml:trace contextRef="#ctx0" brushRef="#br0" timeOffset="77122.42">8122 4682 223 0,'0'0'334'0,"17"1"-29"15,-17-1-29-15,0 0-33 0,13 4-22 0,-13-4-24 16,8 7-17-16,-8-7-18 0,6 10-12 0,-3-3-14 16,4-1-14-16,-4 2-12 0,6-1-2 0,-3 3-9 15,2 1-4-15,-3-4-4 0,6 6-1 0,-2-6-3 16,1 1-2-16,-1 1-4 0,5-4 7 0,-1 3-7 16,-4-3 5-16,4 1 11 0,-1-5-5 0,2-1-4 0,5-1 2 15,-5-1 8-15,5-2-21 0,-3-1 1 0,1 0-4 16,2-3 1-16,-2-3 2 0,-1 0-4 0,-4 2 1 15,1-4-6-15,-1 2-7 0,-1-3-2 0,-2 2-5 16,-2 0-8-16,4-2-6 0,-8-1-11 0,3 2-27 16,-3-4-26-16,-3 6-38 0,3 0-37 0,-3 1-25 15,0 10-35-15,0-17-36 0,0 17-50 0,-9-11-35 16,3 4-74-16,6 7-223 0,-8-10-625 0,8 10 277 16</inkml:trace>
        </inkml:traceGroup>
        <inkml:traceGroup>
          <inkml:annotationXML>
            <emma:emma xmlns:emma="http://www.w3.org/2003/04/emma" version="1.0">
              <emma:interpretation id="{C118BCA7-7899-4768-B702-18203C053C2B}" emma:medium="tactile" emma:mode="ink">
                <msink:context xmlns:msink="http://schemas.microsoft.com/ink/2010/main" type="inkWord" rotatedBoundingBox="12668,4981 16976,4824 17010,5753 12702,5910"/>
              </emma:interpretation>
            </emma:emma>
          </inkml:annotationXML>
          <inkml:trace contextRef="#ctx0" brushRef="#br0" timeOffset="78176.25">9864 4329 198 0,'0'0'225'15,"0"0"-9"-15,0 0-8 0,0 0-3 16,0 0-16-16,0 0-10 0,0 0-11 0,0 0-17 0,0 0-16 16,0 0-16-16,0 0-9 0,0 0-11 0,0 0-8 15,-35 11-9-15,26-7-10 0,-9-3-3 0,3 3-6 16,0 2-2-16,0 1-7 0,-1 0-3 0,2-4-6 15,-1 5-1-15,-1-2-6 0,1 1-4 0,0 0-5 16,8-1-1-16,-5-3-5 0,6 2-4 0,6-5-2 16,-14 7-1-16,8-3-2 0,6-4-2 0,-7 8-1 15,7-8-4-15,-6 9-1 0,6-9 3 0,0 0-7 16,0 0 6-16,0 0-4 0,7 14 2 0,-7-14-4 16,12 7 6-16,-12-7-6 0,15 3 2 0,-4-2 1 15,-11-1-1-15,21 3 1 0,-13-2-2 0,4 1-3 16,3 0 6-16,-3-2 0 0,-12 0 2 0,26 0-2 0,-13 0 2 15,0 3 0-15,5-3 2 0,-4 2 0 16,1 0 2-16,-3-1-3 0,-2 0 4 0,-10-1-4 16,22 0-4-16,-11 4 4 0,-1-2-6 0,-1 2 2 15,3-1 0-15,-12-3-2 0,14 8 2 0,-8-7-4 0,-6-1 7 16,11 9-4-16,-5-4 4 0,-6-5 3 16,2 12-4-16,-2-12 1 0,0 0 1 0,-13 19-5 0,2-13 3 15,4 1 0-15,-2 0 2 0,1 1 4 16,-4-1-7-16,5-1 3 0,-7 5-6 0,1-2 0 0,3-3-2 15,1-1 3-15,-2 2 1 0,2-3-3 0,2 1 2 16,7-5 1-16,-14 10 5 0,14-10-10 0,-15 5 11 16,15-5-11-16,-7 5 5 0,7-5-4 0,0 0-4 15,-9 4 0-15,9-4-6 0,0 0-5 0,0 0-5 16,0 0-4-16,0 0 3 0,0 0 3 0,0 0 0 16,0 0 0-16,0 0 2 0,0 0 7 0,0 0-2 15,0 0-1-15,0 0-1 0,0 0 2 0,22 11 1 16,-22-11 1-16,0 0 4 0,11 2-1 0,-11-2 5 15,13 4 4-15,-7-1 4 0,-6-3-1 0,14 13 2 16,-8-4 5-16,0-2 3 0,-2 3 0 0,2-4-1 16,3 4 2-16,-6 5-1 0,3-4 1 0,-2 0 0 15,4 0-1-15,-7 0 1 0,4 1-2 0,-2 0 7 16,0-1-8-16,1-2 0 0,-4 2-5 0,5-2 3 16,-2-2 1-16,-3-7-3 0,4 17-17 0,-1-10-19 15,-3-7-23-15,5 13-29 0,-5-13-21 0,4 9-40 16,-4-9-32-16,8 3-32 0,-8-3-50 0,14 0-168 15,-14 0-455-15,0 0 201 0</inkml:trace>
          <inkml:trace contextRef="#ctx0" brushRef="#br0" timeOffset="79350.47">10257 4616 51 0,'9'-6'185'0,"4"-3"-5"15,3 0-13-15,-2-1-4 0,-2-1-5 0,3 1-17 16,0 3-10-16,4-8-2 0,-6 6-4 0,2-2-7 0,-3-2-4 16,0 2-7-16,0-4-8 0,-3 5-8 0,-1-5-6 15,-3 4-10-15,1 2-7 0,-4-5 0 0,-2 4-7 16,0 10-7-16,-2-20-7 0,2 20-6 0,-7-13-5 16,0 6 1-16,7 7-6 0,-14-8-5 0,2 7-4 15,12 1 0-15,-21-2 0 0,9 4-2 0,-1 1 3 16,1 3 3-16,-1-1-1 0,-1 1 3 0,2 2 1 15,2 2 4-15,-1 1-3 0,-1 2-1 0,5-2-7 16,0 5 2-16,-1-1 3 0,1-1-5 0,1 0 0 16,1 1 2-16,5 1-3 0,-1 2 3 0,1-5-5 15,-2 1-2-15,2 2-1 0,2-6 0 0,2 6-1 16,1-5 0-16,-2 5-1 0,6-4 2 0,1-1-4 16,-3-1 8-16,5-2 1 0,3-1 10 0,0 0-10 15,0-5 0-15,5 3 3 0,5-6-3 0,2 1-3 16,3-4-1-16,-4 1-1 0,4 0-1 0,-3-5-1 15,0 0-5-15,0-1 2 0,-2-4-1 0,0 2 0 16,1-2 0-16,-4 2-2 0,2-7-3 0,-3 1-8 16,-2-4-6-16,1 4-3 0,-4-3-3 0,0-3-7 0,-1-1-7 15,-1-1 0-15,1-7-7 0,-3 3-4 0,1 3 4 16,-5-9-1-16,-1 8 4 0,2-1 4 16,-6-8 1-16,1 9 2 0,-2-1 4 0,-7 3 3 15,4-3 10-15,-2 6 7 0,-2 0 9 0,0 0 11 0,-1 4 5 16,0 2 3-16,-2 1 3 0,5 5-3 0,-3 0 2 15,2 3-5-15,4 7-1 0,-6-15-1 0,6 15-5 16,-8-10 1-16,8 10-5 0,-6-10-4 16,6 10 0-16,0 0 2 0,0 0-6 0,0 0-1 0,-19 7 3 15,19-7 1-15,-8 13-5 0,3-2 1 0,-1 3 3 16,3 1-6-16,1 2 5 0,-2-1-1 0,2 2 5 16,-1 0-5-16,3 6 3 0,0 0 2 0,3 5 0 15,-1-5-2-15,-1 5-1 0,4-3 1 0,-2 2 1 16,3 1-3-16,-2-5 4 0,2 1-2 0,1 2 0 15,-1-2-2-15,3-2 6 0,3-1-2 0,-3 0-1 16,2-2 3-16,-2-2 2 0,3 4-5 0,-2-9 5 16,0 1-4-16,2-4-2 0,-3 4 5 0,5-2 0 15,-2 0-1-15,0 1 2 0,1-5 1 0,-4 2-2 16,6-2 1-16,-8-3 4 0,2-3-4 0,2 2-6 16,-1-1 6-16,1-1 0 0,1 3-1 0,-12-5-3 0,17-4 5 15,-17 4-1-15,17-1-6 0,-7-4-1 16,1 1 2-16,1 2 9 0,-3-7-10 0,2 2-1 15,1-3-5-15,-3 3 6 0,3-4-3 0,-3-2 6 16,2-3-7-16,-1 3 0 0,1-1 0 0,1-3-3 16,-5 3-2-16,0-1-2 0,1 0 1 0,-2 0-1 15,1 1 0-15,-2 5 1 0,1 0 2 0,-2-1-1 16,-4 10 0-16,9-14-5 0,-9 14 2 0,5-9 5 16,-5 9-3-16,4-8-5 0,-4 8 7 0,0 0-4 0,6-7-4 15,-6 7 1-15,0 0 6 0,0 0-5 0,0 0 7 16,0 0-2-16,0 0-2 0,9 20 5 0,-9-20 0 15,4 14 1-15,1-6 0 0,-2-1 9 0,1 3-1 16,-4-10-1-16,11 20 9 0,-7-9-6 0,2-2 4 16,-3 2 1-16,8 1-5 0,-4-2 5 0,-1-3 5 15,2 0-4-15,2 4 4 0,-2-4 2 16,-1-1 2-16,0-2-7 0,2-1 4 0,2 1 3 0,-2-1-10 16,-9-3 4-16,18 3 7 0,-18-3-16 0,19-3 4 15,-19 3 6-15,18-3-6 0,-18 3-6 0,16-7 7 16,-8 1 1-16,-1-2-3 0,4-2-3 0,-2 1-1 15,1-2 10-15,-1 2-14 0,1-2-3 0,-2 4 3 16,-2-1 4-16,1-1-12 0,1 0 8 0,-2 1-1 16,0 3-8-16,-6 5 5 0,7-11-6 0,-7 11 0 15,9-5-1-15,-9 5-2 0,12-2 4 0,-12 2-3 16,0 0 0-16,15 0 2 0,-15 0-5 0,12 9 5 16,-5-3-3-16,-2-1 2 0,2 2 3 15,1 3 0-15,-1-3-2 0,-1 0 4 0,5 6 0 0,-4-5 14 16,1 1-17-16,-1 1-2 0,0-2 0 0,-1-3 7 0,2 4-7 15,-2-1 15-15,-2-3-26 0,-4-5-16 16,9 9-29-16,-9-9-15 0,6 10-23 0,-6-10-25 16,5 7-42-16,-5-7-21 0,0 0-46 0,0 0-84 15,0 0-183-15,0 0-539 0,0 0 238 0</inkml:trace>
          <inkml:trace contextRef="#ctx0" brushRef="#br0" timeOffset="79854.47">11776 4219 121 0,'0'0'300'0,"-6"-11"-18"0,6 11-32 16,0 0-27-16,0 0-23 0,0 0-21 0,0 0-17 0,0 0-17 16,0 0-18-16,0 0-16 0,0 0-20 0,0 0-19 15,0 0-20-15,15 31-19 0,-12-20-29 0,0-4-15 16,0 8-19-16,0-1-29 0,2-1-11 0,-4 2-9 15,4-2 4-15,-1 4-7 0,2-6-3 0,3 3 1 16,-4-1 12-16,3-1 4 0,1 5 11 0,0-7-1 16,2 2 6-16,-8-1 26 0,6-4 7 0,-2-3 22 15,1 1 16-15,-8-5 13 0,13 13 20 0,-7-6 11 16,3-1 12-16,-3-2 10 0,1 1 0 0,4 1 3 16,-4-2-8-16,1 0 9 0,-1 2-1 0,5 4 0 15,-4-7-4-15,2 2-2 0,3 1-4 0,-2 2-7 16,-1-1-5-16,2-5 2 0,-1 6-10 0,-4-4 0 15,4 3-5-15,-4-1-2 0,4-1-6 0,-7-1-1 16,-4-4-3-16,12 2-1 0,-12-2 1 0,10 7 2 16,-10-7 8-16,0 0 9 0,9 7 7 0,-9-7 11 15,0 0 1-15,0 0 0 0,0 0-11 0,0 0-1 16,0 0 0-16,0 0-9 0,0 0 3 0,0 0-2 16,-4-28 6-16,4 28 1 0,-3-23 1 0,1 11-3 15,-1-3-3-15,3 0-9 0,3 0-2 0,0-1-4 0,2-2-4 16,1-2 4-16,0-4-18 0,1 1-12 0,2 2-1 15,3-3-26-15,-3 12-23 0,7-8-9 16,-1 2-5-16,3-3-27 0,-1 7-13 0,2-3-19 16,-6 6-32-16,2 5-29 0,2-3-32 0,-2 3-39 0,0 0-66 15,3-1-220-15,-4 0-569 0,3 3 251 16</inkml:trace>
          <inkml:trace contextRef="#ctx0" brushRef="#br0" timeOffset="80562.58">12541 4055 86 0,'0'0'229'0,"-4"-10"-4"0,4 10-2 0,0 0-9 0,0 0-3 16,0 0-11-16,0 0-3 0,0 0-12 0,0 0-8 15,0 0-14-15,0 0-16 0,0 0-15 0,0 0-14 16,0 0-16-16,0 0-8 0,0 0-10 0,0 0-10 16,0 0-4-16,0 0-6 0,0 0-5 0,21 22 0 15,-15-14-2-15,-2 4-3 0,5 5 2 0,-3-4 3 16,2 1-1-16,2 8-1 0,1 2 4 0,-4-9 2 15,5 6 5-15,-3 2-1 0,1-2 0 0,-1 3 0 16,2-2-1-16,-2 2-4 0,-2-6 3 0,1 6-1 16,-2 0 2-16,1-8-7 0,2 0 3 0,-2 3-17 15,-1-4-3-15,2 3-6 0,-2 2 1 0,1-4-5 16,-1-1 4-16,2 1-8 0,-5-4 0 0,6 2 0 16,-5-2 0-16,5 2-6 0,-6-7-21 0,3 3-21 15,-2-3-36-15,-4-7-26 0,9 14-22 0,-3-7-25 16,-6-7-29-16,8 10-31 0,-2-7-28 0,-6-3-15 0,12 1-20 15,-12-1-67-15,0 0-164 0,0 0-523 16,19-11 231-16</inkml:trace>
          <inkml:trace contextRef="#ctx0" brushRef="#br0" timeOffset="81237.89">12943 4561 144 0,'0'0'217'0,"6"-5"-2"0,-6 5-7 16,4-9-4-16,-4 9-6 0,0 0-11 0,10-7-10 15,-10 7-12-15,9-7-10 0,-3 2-15 0,-6 5-12 16,14-8-9-16,-7 3-9 0,-7 5-5 0,20-3-5 0,-8-3-9 15,-2 1-4-15,5-2-5 0,0-1-7 16,-2 2-3-16,1-1-5 0,2-2-2 0,-1 1-7 0,0 1-9 16,-2 0-1-16,-1 0-2 0,0 0-3 0,2-1-8 15,-4-3 4-15,-1 4-2 0,-1 2-9 0,-1-5 3 16,-3 3-4-16,-4 7-4 0,8-15 2 0,-5 10-2 16,-3 5-3-16,4-15-8 0,-4 15 4 0,0 0-5 15,-7-16 0-15,7 16-6 0,-11-8-2 0,11 8 1 16,-14-4 2-16,3 3-4 0,11 1 2 0,-22 2-3 15,8 3 1-15,1-1 0 0,1-1-1 0,0 5 1 16,-1-5-2-16,-1 7-3 0,4-2 4 0,-4 2-3 16,4 0 2-16,2-3 0 0,-1 7 1 0,4-3 1 15,-1 0 2-15,0 3-2 0,1-2 0 0,4 0 2 16,1-1-2-16,0-11 4 0,0 19-3 0,0-8 1 16,0-11-2-16,6 16 7 0,1-5 1 0,-1-2 1 15,3-2 4-15,0-1-1 0,1 1-2 0,4-3 4 16,2 3-7-16,1-5 5 0,2-2 0 0,0 0-3 15,1 0 1-15,-2-2 1 0,5-2-5 0,1-3-1 16,2 4 0-16,-7-5 2 0,-3 1-3 0,4 0 2 16,4-6 0-16,-9 3-1 0,4 2 2 0,-3-2 0 15,2 2-1-15,-4-2-4 0,-1 3 10 0,-4 1-2 16,2-1 3-16,-4 3-4 0,-7 4-1 0,13-9-1 0,-5 5 0 16,-8 4-3-16,12-3 1 0,-12 3 2 0,0 0-6 15,18 0 3-15,-18 0-3 0,10 7 0 0,-1-3-1 16,-9-4 1-16,11 7 10 0,-4-3-12 0,2 4 1 15,-2 0 4-15,1-2-3 0,-1 0 0 0,5 2 8 16,-4-1-1-16,4 3-4 0,-5-5 1 0,1 1 4 16,-1-1 2-16,-7-5 1 0,12 8 4 0,-8-3 2 15,-4-5 8-15,9 7-4 0,-9-7 11 16,0 0 9-16,0 0 21 0,0 0 0 0,9 3 7 0,-9-3-4 16,0 0-5-16,0 0-11 0,0 0-2 0,0 0-8 15,5-22-1-15,-5 22-3 0,1-16-7 0,-1 5 5 16,5-3-10-16,-5 5 2 0,1-6-2 0,1 1-3 15,4-4-2-15,0 1-4 0,1-4-9 0,5 0-7 16,2-3-22-16,-1 0-19 0,6 1-23 0,-4 0-16 16,-1 4-26-16,5-1-17 0,-7 6-20 0,1 0-33 0,-1 0-35 15,0 2-45-15,3 2-60 0,-6-1-292 16,-1 2-657-16,1 3 290 0</inkml:trace>
        </inkml:traceGroup>
        <inkml:traceGroup>
          <inkml:annotationXML>
            <emma:emma xmlns:emma="http://www.w3.org/2003/04/emma" version="1.0">
              <emma:interpretation id="{7FDACD05-5070-4245-B7CE-2C6E33D00CAF}" emma:medium="tactile" emma:mode="ink">
                <msink:context xmlns:msink="http://schemas.microsoft.com/ink/2010/main" type="inkWord" rotatedBoundingBox="18130,5119 21496,4996 21513,5455 18147,5578"/>
              </emma:interpretation>
            </emma:emma>
          </inkml:annotationXML>
          <inkml:trace contextRef="#ctx0" brushRef="#br0" timeOffset="83456.84">15119 4359 129 0,'0'0'233'0,"0"0"-26"0,0 0-16 16,0 0-19-16,-17 6-9 0,17-6-8 0,-3 11-8 15,3-11-9-15,-1 15-10 0,1-15-11 0,1 18-3 16,-1-18-5-16,3 16-5 0,0-5-7 0,3 4-2 16,-3-6-1-16,5 2-2 0,-3-4-7 0,1 1 0 15,2 1-1-15,-1-3-1 0,2-2-4 0,2-3 0 0,1 1-3 16,3-1-7-16,-2-1-7 0,5-1-4 0,-3-1-6 15,3-3-4-15,0 1-3 0,-3 1-3 0,-2-5-6 16,0 4-1-16,-1-1-3 0,-1-1 0 16,-2-1 0-16,0-1-7 0,-2 3-4 0,1-4 2 0,-2 0-3 15,-6 9 0-15,10-16-5 0,-9 6 0 0,1 0-1 16,-2 10-5-16,0-18-2 0,0 18 0 0,-6-19-4 16,3 10 2-16,3 9 0 0,-10-13 0 0,4 5-3 15,-2 1 1-15,8 7-1 0,-15-7-3 16,6 5 0-16,-4-2-1 0,13 4 2 0,-24 0-1 0,9 3 1 15,-3 0-1-15,0-1-5 0,3 3 2 16,0 1 1-16,1 3 1 0,0-2-5 0,-1 6 3 0,2-6 1 16,-2 6-1-16,3-4 1 0,2 4 5 0,-2 1-3 15,1-3-2-15,4 3 1 0,1-1-2 0,-2-1 1 16,5 4 4-16,-1-5-1 0,2 3 2 0,1-2-4 16,-2-1 3-16,3-11 0 0,4 22 2 0,-2-15-3 15,2 0 2-15,-4-7 2 0,14 17 1 0,-5-12 0 16,4-1 1-16,3-2 0 0,1-2 0 0,1 0-1 15,3 0 0-15,4-2-2 0,-1-2 2 0,4 3-4 16,-4-6 2-16,-5 0-2 0,7-3-6 0,-4 0-2 16,2-1-2-16,-3-3 3 0,0 1-4 0,-8 1-2 15,4-3 4-15,-2 4-4 0,-4-4 2 0,0 4-3 16,2-9 1-16,-2 9 1 0,-2-5 4 0,1 4-2 0,-4 0 1 16,0 3 4-16,-3 0-2 0,2 0 5 15,-5 9 7-15,6-11 5 0,-6 11-2 0,7-10 4 0,-7 10-2 16,6-7 1-16,-6 7-9 0,0 0 0 0,0 0 0 15,0 0-1-15,0 0 1 0,0 0-3 16,0 0 3-16,0 0-2 0,16 15 1 0,-11-8 5 16,-5-7-3-16,6 17-2 0,0-8 1 0,-3 0 0 0,3 4 6 15,0-2-6-15,-3-4-1 0,3 7 3 0,3 0 0 16,-5-2 2-16,2 0-2 0,1 0 1 0,-1-5-1 16,2 1 0-16,-2-1-10 0,1 1-11 0,2-4-6 15,-1 1-9-15,-8-5-9 0,13 10-5 0,-5-9 0 16,-8-1-4-16,15-1-3 0,-15 1-4 0,17-7 6 15,-9 2 2-15,2-1 3 0,-1-5 4 0,0 0 2 16,2 2 5-16,-2-3 3 0,-2-2 7 0,2 0-3 16,-2 0 8-16,2 0 2 0,-1 1 4 0,2 1 9 15,-4 6 9-15,0-1 9 0,-6 7 8 0,9-14 1 16,-4 8 0-16,-5 6-3 0,4-8 0 0,-4 8-6 0,0 0 0 16,12-1-1-16,-12 1 0 0,0 0 3 0,16 8-5 15,-11-4 6-15,1 4 3 0,0 1-2 16,0-3 7-16,1 1-3 0,-1 1 2 0,-1 2-2 15,4-1 1-15,-2 2-3 0,-1-3 4 0,5 4-3 0,-7-3-3 16,2-2 2-16,1 3-2 0,5-1 2 16,-6-1 0-16,-1-3-2 0,-5-5 1 0,10 13-7 15,-4-9 0-15,-6-4 3 0,8 9 5 0,-8-9 3 0,6 5 8 16,-6-5 13-16,0 0 2 0,0 0 6 0,0 0-1 16,0 0-7-16,0 0 0 0,18-14 2 0,-18 14-6 15,0-17-4-15,0 17 6 0,4-18-14 0,-3 3 3 16,2 4-6-16,-3-8 0 0,3 3 6 0,0-2-14 15,8-2-2-15,-4-2 2 0,1 6 2 0,-1 0-6 16,4-2-10-16,-2 5-2 0,3-1-18 0,-1-1-16 16,3 3-15-16,-1 3-15 0,1-2-19 0,1 4-18 15,0 1-10-15,-2 2-20 0,-1 1-13 0,3 1-7 16,-3 2-10-16,-12 0 0 0,21 5-3 0,-9 0 4 16,-5 1-4-16,5 1 11 0,0 4 11 0,-5-4 17 0,1-1 22 15,1 1 3-15,0 7 3 0,-5-9 27 16,2 4 18-16,0-2 12 0,0 0 17 0,-1 3 10 15,1-3 15-15,-6-7 16 0,8 11 13 0,0-4 12 16,-8-7 11-16,12 7 11 0,-5 0 7 0,1-3-2 16,-1 2 5-16,-7-6 0 0,18 5 1 0,-6-3-3 15,-3 2-1-15,3-2-3 0,6-2-4 0,-2 0-3 16,2 0-6-16,2-2-4 0,-4-2-3 0,5 1-5 16,-2 0-7-16,7-1-3 0,-1-3 0 0,0 0-5 0,-8 4 0 15,2-5-3-15,-4 5-2 0,1-6-3 0,-1 0 1 16,-1 2-2-16,-2-3-3 0,0-1-4 0,-5 1 0 15,-1 0 2-15,0 3-3 0,-5-3-13 0,1 0 0 16,-2 10-1-16,0-21 2 0,0 21-3 0,-8-15 2 16,3 8-1-16,-4 0-3 0,9 7 12 0,-23-11-13 15,10 8 0-15,2 0 3 0,-7 3-4 16,4 0 18-16,-6 5-12 0,1 0 0 0,-1 0-2 0,-2 4 5 16,4 1-2-16,-6-3-1 0,3 7-2 0,6-3 0 15,-2 0 2-15,0 2 2 0,4 4 1 0,-1-4-2 16,4-1 0-16,1 3-3 0,1 0 1 0,0 1 4 15,5-1-3-15,-3 0 2 0,4-4 1 0,-1 0 1 16,2-1-2-16,1-10 1 0,4 17 0 0,-2-8 0 16,-2-9 0-16,9 13 0 0,-1-7 4 0,0-3 0 15,1 2-5-15,3-2 2 0,1-2-1 0,5-1 0 16,-1-1 7-16,0-3-10 0,0-2 2 0,2 4-5 16,-1-7 0-16,4 0 4 0,1 0-1 15,4-4-3-15,-12 2 5 0,4-6-1 0,0 3-2 0,-2-7-1 16,2 6 0-16,-1-4 4 0,0 3-4 0,-8 3-1 0,4 2 3 15,-2-2 1-15,0 2-2 0,-6 4 6 16,3 0 7-16,-3 3 1 0,-6 4 2 0,9-13-1 16,-9 13-2-16,10-6-1 0,-10 6-7 0,0 0 4 15,7-5-1-15,-7 5-3 0,0 0 9 0,0 0-11 0,15 10-1 16,-15-10 8-16,9 15-7 0,-7-9 1 16,4 2-6-16,-3 1 7 0,3 0-2 0,-2 1 4 15,-2 0-1-15,2 1 1 0,-1-4-2 0,2 7 3 16,-2-1-2-16,0-2-2 0,0-4-8 0,1 3-17 0,-3 1-19 15,-1-11-26-15,2 10-26 0,2-3-28 0,-4-7-28 16,0 0-33-16,8 8-48 0,-8-8-213 16,0 0-477-16,18-4 211 0</inkml:trace>
          <inkml:trace contextRef="#ctx0" brushRef="#br0" timeOffset="83851.07">17453 4075 253 0,'0'0'274'0,"3"-10"-13"16,-3 10-25-16,0 0-24 0,0 0-19 0,-9-14-20 16,9 14-12-16,0 0-15 0,-18 0-11 0,18 0-12 15,-21 6-15-15,10-5-8 0,-4 6-15 0,8-3-4 16,-2 3-11-16,-1-1-4 0,2-1-7 0,-4 6-10 16,5-5-4-16,1 0-2 0,0 4-5 0,3-1-6 15,3-9 1-15,-6 17-7 0,4-10-2 0,2-7-1 16,-3 17-3-16,3-17-2 0,0 14-1 0,3-4-5 15,2-2 2-15,-1-2-2 0,2 1-1 0,-6-7-2 16,9 18 0-16,-3-12 1 0,0 0 3 0,0 4 0 16,2-1 1-16,4-1 5 0,-4 1-2 0,3 1 3 15,-1-2 0-15,1 2-1 0,-4-5-4 0,4-1 4 16,-4 5-1-16,1-2-5 0,-2 0 3 0,0 0-6 16,-6-7 4-16,7 12-3 0,-4-3 5 0,-3-9 4 15,0 11 3-15,0-11 7 0,-7 11-3 0,7-11-2 0,-14 13-7 16,8-8 7-16,-1 0-1 0,-5-1-2 0,4 2-6 15,-4-1 2-15,-1 2-3 0,4 1 3 0,0-6-31 16,-3 1-19-16,2 0-19 0,10-3-21 0,-17 3-34 16,17-3-42-16,-12 0-29 0,12 0-47 0,0 0-261 15,0 0-524-15,-4-19 232 0</inkml:trace>
          <inkml:trace contextRef="#ctx0" brushRef="#br0" timeOffset="84094.59">17594 4163 159 0,'11'-3'330'0,"-11"3"-25"0,0 0-35 0,0 0-25 15,0 0-30-15,0 0-19 0,0 0-17 0,15 10-17 16,-15-10-10-16,3 12-11 0,1-4-11 0,1-3-7 16,-4 8-10-16,2-7-8 0,1 4-9 0,1 0-5 15,-1 1-6-15,-1 1-11 0,0 3-6 0,0-6-3 16,-1 1-8-16,1 1-3 0,1 0-4 0,1-1-4 15,-4 0-3-15,4 2-14 0,-4 1-31 0,1-6-26 16,-2-7-33-16,1 14-33 0,-1-14-41 0,5 8-40 16,-5-8-25-16,0 0-50 0,0 0-190 0,0 0-477 15,0 0 212-15</inkml:trace>
          <inkml:trace contextRef="#ctx0" brushRef="#br0" timeOffset="84536.42">17785 4236 269 0,'0'0'250'16,"0"0"-23"-16,9-3-18 0,-9 3-12 0,0 0-19 16,0 0-13-16,14 11-10 0,-9-5-9 0,1 0-11 0,-6-6-5 15,9 15-5-15,-3-7-15 0,-1 0 0 16,2 3-10-16,1 1-5 0,-2-1-10 0,4 1 2 16,-5-4-1-16,1 0-14 0,4 5-11 0,-7-6 2 0,3 0-6 15,0-1 0-15,-2 2-12 0,-4-8-4 16,9 7-5-16,-9-7 3 0,6 9-7 0,-6-9-5 0,0 0 3 15,6 5-2-15,-6-5-1 0,0 0-4 16,0 0 3-16,0 0-4 0,15 0-4 0,-15 0 0 0,0 0-5 16,18-17-1-16,-12 13-1 0,2-4-5 15,-1 2 3-15,2-7-7 0,3 2 0 0,-2 3-1 0,1-3-2 16,-1-4 11-16,2 0-13 0,-3 4 1 0,0 0-4 16,1-2 3-16,2 2 0 0,-3 4 0 0,-1 1 0 15,-2-1 3-15,-6 7 0 0,15-8 3 0,-11 3-2 16,-4 5-1-16,12-5 4 0,-12 5-9 0,0 0 4 15,16 3 6-15,-16-3-3 0,12 7 2 0,-4 0 1 16,-2 0 1-16,0 0 1 0,1 0-1 0,1 7 2 16,2-4 4-16,-1 1-5 0,2 0 5 0,-3 2 4 15,3 0-1-15,-1-2 0 0,2 0 1 0,0 1-4 16,-1 0 0-16,4-1 0 0,-5 0 11 0,0-4-22 16,-1-2-20-16,-1 0-21 0,2 1-27 0,-1-4-38 15,2 1-44-15,-11-3-47 0,19 0-64 0,-19 0-238 16,18-4-539-16,-3 0 239 0</inkml:trace>
        </inkml:traceGroup>
        <inkml:traceGroup>
          <inkml:annotationXML>
            <emma:emma xmlns:emma="http://www.w3.org/2003/04/emma" version="1.0">
              <emma:interpretation id="{C4EFDA23-E6BA-48E4-ABE7-86E94329CD5C}" emma:medium="tactile" emma:mode="ink">
                <msink:context xmlns:msink="http://schemas.microsoft.com/ink/2010/main" type="inkWord" rotatedBoundingBox="21786,4744 24016,4663 24042,5361 21812,5443"/>
              </emma:interpretation>
            </emma:emma>
          </inkml:annotationXML>
          <inkml:trace contextRef="#ctx0" brushRef="#br0" timeOffset="85638.69">18714 3877 85 0,'3'-11'247'16,"-3"11"-22"-16,0 0-23 0,0 0-24 0,6-7-11 15,-6 7-15-15,0 0-6 0,0 0-14 0,17 20-3 0,-14-9-5 16,1 1-10-16,2 1-2 0,0 4-8 0,-2 0-2 16,7 5-7-16,-4 2-5 0,2-3-6 15,2 4-4-15,-2 1-8 0,1 0 2 0,-1-5-11 0,3 4-3 16,-3-3-4-16,3 0-7 0,0 0-1 0,-3-8-4 16,3 3-5-16,-2-3 5 0,1 1-6 0,1-1 0 15,-2-4-2-15,0 4-5 0,-4-7-2 0,2 0-3 16,-2-1 12-16,0 0-10 0,-6-6-4 0,9 11 3 15,-9-11 3-15,9 5 3 0,-9-5 3 0,7 3 2 16,-7-3-6-16,0 0 1 0,0 0-8 0,0 0-2 16,0 0 0-16,0 0-6 0,0 0-1 0,0 0 2 15,0-21-7-15,0 21-5 0,-13-13 3 0,5 8-3 16,-4-1 1-16,-1 2-4 0,-2-3 14 0,-1 2-17 16,1 4-2-16,1-4 1 0,-1 5-2 0,-1 4 3 15,16-4-4-15,-22 0 3 0,11 2 0 0,1 2-3 16,10-4 3-16,-20 7 1 0,10-2 4 0,1 5-9 15,1-3 0-15,2 0 2 0,1 0-1 0,-1 3-3 16,6-10 3-16,-5 16 3 0,4-7 1 0,-1 4 2 16,2-13-2-16,3 18 2 0,0-9 0 0,3-1 3 15,-2-3 3-15,5 4-2 0,0-4-1 0,5 1 10 16,1 0-7-16,1-3 1 0,1-1-3 0,2 1 0 16,0-3-4-16,8-1 6 0,-1-2-1 0,0 2-4 15,0-2 0-15,1-3 6 0,-5-1-4 0,3 0-2 0,-7 1 3 16,2 1-4-16,-3-3 0 0,1-1 5 0,3-4-4 15,-3 4 3-15,-3 0-3 0,1-1 4 16,1-4-5-16,-4 7-3 0,2-2-1 0,-3 0-1 16,0 2 4-16,-3 1-3 0,0 1-1 0,0-1 4 0,-9 6-2 15,15-7-6-15,-6 5 3 0,-9 2-2 16,15-2 1-16,-15 2 1 0,13-4 0 0,-13 4-4 16,15 4 4-16,-15-4-2 0,13 2 2 0,-13-2 1 0,14 5 2 15,-4-1-1-15,-10-4 3 0,15 7-2 0,-3-7 3 16,-3 6-1-16,-9-6 5 0,19 4 1 0,-7-3 0 15,-3 1 4-15,3 0-2 0,-12-2 2 0,24 0 0 16,-15 0 0-16,-9 0 1 0,21-1 0 0,-8-3-8 16,-1 1 8-16,-12 3 0 0,15-7 7 0,-4 6-13 15,-4-5 0-15,-7 6 1 0,14-11 2 0,-11 1-3 16,3 6 5-16,-6 4 11 0,5-16-20 0,-3 8 2 16,-2 8-2-16,3-18 1 0,-3 8-3 0,0 10 2 15,-12-17 0-15,5 7-8 0,-4 1 10 0,-2 3-11 16,2 2 1-16,-2 1-1 0,-1 0-2 0,-2 2 2 15,1-2 2-15,0 3-1 0,-3 0-1 0,3 7-3 0,2 0 2 16,-3-3 0-16,2-1 2 0,1 5 5 16,4 1-6-16,-3-2-2 0,4-1 1 0,1 5 1 15,1-2 2-15,0 0 0 0,0-2 2 0,3 4 1 16,-1 0-5-16,-1-2 2 0,5-9 3 0,-1 17 4 16,1-17-2-16,4 15-3 0,-2-8 6 0,-2-7 0 15,8 13-3-15,1-8 9 0,-1-2-5 0,1 1 0 16,3-1 1-16,1 0-2 0,2-3 4 0,12 0-6 15,-14-2 2-15,5 1 0 0,0-2 1 0,-1 2 0 0,-1-5-4 16,0-3 5-16,1 3-1 0,-1-3 1 0,2-2 0 16,-1 7-1-16,-4-4-3 0,3-2 5 15,5-4-5-15,-7 4 2 0,5 3-3 0,-7-4 6 16,-3 6-11-16,0-3 1 0,0 4 2 0,-9 4 2 0,15-7-4 16,-15 7-1-16,9-3-1 0,-9 3-2 0,10-4-2 15,-10 4 4-15,0 0-4 0,0 0 6 0,0 0 2 16,17 11 3-16,-17-11-6 0,8 10 4 0,-5-5 15 15,-3-5-15-15,11 11 2 0,-10-6-1 0,-1-5 1 16,9 14 1-16,-4-7 5 0,1-2-3 0,-6-5 0 16,12 15-2-16,-8-10 4 0,5 1-11 0,-9-6-17 15,11 8-16-15,-5-4-12 0,-1 2-15 0,6-3-26 16,-11-3-29-16,16 4-24 0,-5-4-29 0,-11 0-35 16,22-6-36-16,-8 1-229 0,-3 2-513 0,3-3 226 15</inkml:trace>
          <inkml:trace contextRef="#ctx0" brushRef="#br0" timeOffset="85978.76">19983 3725 163 0,'0'0'253'16,"0"0"-8"-16,-1-9-20 0,1 9-22 0,0 0-23 15,0 0-19-15,0 0-12 0,0 0-6 0,0 0-3 16,0 0-8-16,0 0-2 0,0 0-8 0,4 37-8 16,-2-22-6-16,1 3 2 0,-3-1-19 0,3 1-4 15,-2 6-2-15,4 1-4 0,-2-1-5 0,3 1-5 16,0-1-4-16,0 1 0 0,1 2-11 0,1-6 4 0,-1 4-8 16,4-1 11-16,-4-2-17 0,2-2-5 15,-2 2-1-15,4-5 1 0,-4-2-5 0,1 1-3 16,-1-3-4-16,4 0-4 0,-2-2 8 0,-2 1-6 0,2 1 0 15,1-2-10-15,-1-6 0 0,-1 1-23 0,-1 1-16 16,1-3-32-16,-1 0-23 0,1 1-35 0,-8-5-31 16,16 4-26-16,-16-4-13 0,19-4-29 15,-8-1-23-15,1 1-206 0,0-3-475 0,0-2 210 0</inkml:trace>
          <inkml:trace contextRef="#ctx0" brushRef="#br0" timeOffset="86421.9">20434 4129 174 0,'0'0'229'0,"6"-11"12"0,-6 11 4 0,7-9 4 0,-7 9-8 15,8-5-10-15,-8 5-17 0,0 0-22 0,0 0-19 16,9-6-17-16,-9 6-18 0,0 0-8 0,0 0-12 16,0 0-10-16,0 0-2 0,-26 23-11 0,19-14-5 15,-4 0 1-15,-1 3-2 0,2 0-4 0,0 2-6 16,1-1 1-16,-2 0-9 0,4-1-10 0,1 5 2 16,-2-6-13-16,2 1 0 0,0 1-3 0,3 0-2 15,0-3-4-15,3-10-3 0,-1 18-8 0,1-10 6 16,0-8-6-16,1 12 0 0,-1-12 1 0,9 11-4 15,-6-6 1-15,5-1-6 0,-8-4 9 0,18 3-11 16,-5 3-1-16,1-6 2 0,0 0-4 0,4-6 2 16,0 3 0-16,-1-1-3 0,2-1 0 0,-1-2-2 15,6 1-3-15,-2-7 5 0,-5 2-12 0,3-3 7 16,-2 6-4-16,0-2 0 0,-3 0 6 0,-1 3-9 16,-2 0 3-16,-4-1-1 0,3 5 1 0,-4 0-12 15,-7 3 7-15,14-8 2 0,-14 8-2 0,7-3-4 16,-7 3 3-16,0 0 3 0,15-3-6 0,-15 3-2 15,0 0-5-15,14 6 9 0,-14-6-4 0,12 11 8 16,-6-4-3-16,-1-3 5 0,1 5 0 0,2-4-7 16,-1 5-5-16,4-2 13 0,-2 0-4 0,-3 1 8 0,3-2-4 15,-2 6 5-15,4-6-6 0,0 3 1 16,-2-3 4-16,2-2-1 0,-2 2-2 0,-2 0-2 16,1-3-17-16,-1 2-24 0,-7-6-30 0,15 6-28 15,-15-6-21-15,9 1-48 0,-9-1-57 0,0 0-62 0,0 0-327 16,0 0-657-16,7-16 290 0</inkml:trace>
          <inkml:trace contextRef="#ctx0" brushRef="#br0" timeOffset="86579.33">20936 3902 261 0,'2'-14'329'0,"-2"-3"-29"0,0 6-22 15,0 11-26-15,1-18-15 0,2 11-34 0,-3 7-23 16,0 0-17-16,3-11-27 0,-3 11-21 0,0 0-21 15,0 0-38-15,0 0-33 0,0 0-40 0,0 0-48 16,0 0-56-16,0 0-86 0,0 0-163 0,-22 24-401 16,16-15 179-16</inkml:trace>
        </inkml:traceGroup>
        <inkml:traceGroup>
          <inkml:annotationXML>
            <emma:emma xmlns:emma="http://www.w3.org/2003/04/emma" version="1.0">
              <emma:interpretation id="{610E6C6E-234A-47C0-A7D2-0D32BABC8457}" emma:medium="tactile" emma:mode="ink">
                <msink:context xmlns:msink="http://schemas.microsoft.com/ink/2010/main" type="inkWord" rotatedBoundingBox="24932,5057 28014,4945 28030,5368 24947,5480"/>
              </emma:interpretation>
            </emma:emma>
          </inkml:annotationXML>
          <inkml:trace contextRef="#ctx0" brushRef="#br0" timeOffset="89965.08">21866 4229 162 0,'0'0'218'0,"0"0"-10"0,0 0-11 0,-5-14-10 15,5 14-7-15,0 0-6 0,0 0-9 0,0 0-11 16,0 0-7-16,0 0-4 0,0 0-10 0,0 0-6 15,-1-10 0-15,1 10-3 0,0 0-3 0,0 0 1 16,0 0-7-16,0 0-5 0,0 0-5 0,0 0-9 16,0 0-10-16,0 0-9 0,0 0-9 0,0 0-5 15,0 0-14-15,0 0-7 0,0 0-8 0,0 0-2 16,0 0-3-16,0 0-6 0,0 0 2 0,0 0-8 16,0 0 3-16,15 29-3 0,-11-20-1 0,0-2 0 0,-2 3-4 15,5 2 1-15,-2 1-3 0,-1 0 9 0,1-2-10 16,1 1 3-16,-3 1 2 0,1 1-6 0,2 0 3 15,-1-1-2-15,-1-2 1 0,2 3 1 16,-1-3 1-16,-4-1-5 0,4 0 2 0,-5-10-2 16,6 17 1-16,-5-10-2 0,-1-7-2 0,6 15-2 15,-6-15 6-15,3 8-2 0,-3-8-2 0,3 8 4 16,-3-8-2-16,0 0 0 0,0 0-1 0,4 9 5 16,-4-9-4-16,0 0 2 0,0 0-3 0,0 0 4 0,0 0 5 15,0 0-1-15,0 0 8 0,0 0-1 0,0 0-1 16,0 0-1-16,0 0-3 0,0 0-2 0,0 0-2 15,6-29-5-15,-1 18 7 0,1 0-6 0,-3 2-2 16,6-6 5-16,-6-1-3 0,3-5-10 0,6 3-5 16,-3-2-1-16,-2 2-2 0,-1 4-2 0,1-3 9 15,-1 2-2-15,2 2 0 0,1 0 3 0,-5 3-3 16,1 2 0-16,-1 0-1 0,-4 8-2 0,11-11 2 16,-8 5-2-16,-3 6-2 0,0 0 6 0,7-10-12 15,-7 10 5-15,0 0 2 0,0 0-2 0,9-1 5 16,-9 1-6-16,0 0 3 0,12 12 1 0,-7-6 2 0,-1 4 0 15,0 0 3-15,2 1 0 0,0 3-1 16,-3-4 1-16,3 3 2 0,0-1 2 0,-1 3 3 16,1-2 3-16,-2 0-2 0,2-2 4 0,0 3-4 15,0-1 0-15,-1 0 8 0,-2 2-5 0,1-10-1 0,-2 5-3 16,-2-10 6-16,4 19-7 0,-1-11 2 0,-3-8 1 16,7 11-2-16,-7-11 1 0,5 8 5 15,-5-8 0-15,6 6-4 0,-6-6 4 0,0 0 2 16,0 0-5-16,0 0 8 0,3 9-2 0,-3-9 5 0,0 0 0 15,0 0-4-15,0 0-4 0,18-15-1 0,-18 15 5 16,12-15-3-16,-3 7-1 0,3-5-4 16,-3 0-1-16,-1-1 3 0,0 0-1 0,1 0 0 0,-2-2-7 15,4 1 1-15,-4 0 2 0,1 1 3 0,-2 1-5 16,1-3 2-16,-1 3-2 0,0 4 6 0,-3 0-10 16,3-2 5-16,-2 3-2 0,-4 8-1 0,8-12 7 15,-4 6-5-15,-4 6-2 0,5-7 0 0,-5 7-7 16,0 0-3-16,9-9 1 0,-9 9 2 0,0 0-1 15,0 0 3-15,0 0 0 0,0 0 2 0,13 15 0 16,-10-8 0-16,2 2 1 0,-2 0-1 0,-3-9-1 16,6 18 2-16,-2-7 2 0,2 2 6 0,-3-2 2 15,3 3-4-15,1-3 5 0,1 2 4 0,1 1-5 16,-3-3 0-16,-2-1 1 0,5 0 2 0,-1-2 2 16,-2-1 9-16,1 1 1 0,2-3 4 0,2-1 5 15,-3 3 6-15,7-4 3 0,3 0 2 0,0-2-4 16,2-1-4-16,0 0 2 0,9-3-2 0,-2 1-4 15,1-4-4-15,3-1-4 0,-2 0 5 0,2 1-5 0,2-2-2 16,-6 0-3-16,2-5 0 0,-2 0-6 16,0 2 4-16,-4-3-6 0,0 1-4 0,-2-2-3 15,-6 3-3-15,-1-1 5 0,0 3-15 0,-3-4 6 16,-2 1 0-16,-2 0-5 0,2 1-4 0,-4 2 4 0,-2 0-2 16,0 1 6-16,-3 9-3 0,3-16-1 0,-3 16-3 15,-3-15-1-15,3 15 9 0,-8-11-7 0,8 11-4 16,-13-6 10-16,13 6 0 0,-15 0-7 0,15 0 4 15,-21 5 6-15,11 1-4 0,-4 0-6 0,1 2 2 16,1 2 1-16,1 1 3 0,-1 0 2 0,1 5-1 16,3-6 1-16,1 5-4 0,1-3 2 0,1-2 5 15,4 2 0-15,1-12 4 0,0 22 1 0,1-12 15 16,4 4-8-16,-4-7 7 0,7 2 3 0,2 3 13 16,-2-5 2-16,3 0 8 0,4 0 3 0,0-4 0 15,5 3 2-15,-1-5-4 0,6 3-6 0,1-2-2 16,-4-1-4-16,5-1-3 0,-2 1-7 0,-5-1-15 15,5-1-32-15,-6 0-30 0,2 1-33 0,-1-6-28 16,-4 5-31-16,-2-1-35 0,2-4-34 0,-6 3-53 16,7-6-61-16,-10 3-259 0,2-1-639 0,2-1 282 15</inkml:trace>
          <inkml:trace contextRef="#ctx0" brushRef="#br0" timeOffset="90394.73">23731 4014 28 0,'-16'-4'284'15,"16"4"-9"-15,-14-1-18 0,14 1-19 0,-17 0-17 16,17 0-21-16,-21 5-17 0,9 1-11 16,0-3-18-16,-2 5-12 0,1-2-13 0,0 2-8 15,2-1-17-15,-4 3-11 0,5-3-10 0,-2 2-8 0,4 2-7 16,-4-2-7-16,5-3-7 0,1 0-4 0,0 2-5 15,6-8-5-15,-7 13 0 0,7-13-8 16,0 15-5-16,0-15 0 0,6 13-1 0,0-6-1 0,1-3-2 16,2 3 3-16,3-2 3 0,3 0-4 0,1 0 10 15,1 1-4-15,8-1 2 0,-6 0-3 0,7 0 2 16,1-3 4-16,-5 5 2 0,3-3-4 0,2 2 1 16,-5-1-2-16,-1 2 3 0,-3-1-5 0,0 0-4 15,0-1-4-15,-2 2-3 0,-4-1 3 0,0-1-7 16,-3-3-1-16,0 4 8 0,-9-6-5 0,11 9 0 15,-11-9 2-15,6 7 1 0,-6-7 6 0,0 13 7 16,0-13-4-16,-14 13 2 0,8-8 1 0,-7 6-7 16,1-5-4-16,-2 3 5 0,1-4-3 0,0 1-8 15,-2 1 1-15,1-3-20 0,-1 4-21 0,5-5-21 16,-1 1-26-16,1-1-25 0,-2 1-30 0,12-4-27 0,-15 3-35 16,15-3-42-16,-13-1-38 0,13 1-244 15,0 0-554-15,-5-13 245 0</inkml:trace>
          <inkml:trace contextRef="#ctx0" brushRef="#br0" timeOffset="91052.56">24092 4244 64 0,'15'-1'305'0,"-15"1"-17"0,14 0-22 0,-14 0-33 0,11-4-15 16,-11 4-18-16,14 5-12 0,-14-5-15 0,16 0-11 15,-8 3-3-15,-8-3-8 0,19 3-9 0,-7-3-2 16,1 0-8-16,7 5 10 0,-4-4-29 0,4-1-6 15,4 1-10-15,1-2-5 0,-4 1-7 0,6-1 0 16,-5 1-17-16,0-1-11 0,5-3-11 0,-4 4 8 16,-4-5-9-16,0 3 1 0,1-2-9 0,-4 2-9 15,-7-1 4-15,6 1 1 0,-6-5-5 0,1 1 0 16,-1 1-4-16,-9 5 3 0,14-9-12 0,-8 5 5 16,0-5-11-16,-6 9 2 0,0-15-6 0,0 15-2 15,0-14-8-15,0 14-4 0,-6-14-2 0,-2 6-5 16,2 2 1-16,-3 0 1 0,-1 1-7 0,1-1 1 15,-4 2 0-15,-4-1 5 16,1 5-2-16,-4 0-1 0,1 1 3 0,-8 0 1 0,0 2 3 16,8 3 0-16,-5-2-1 0,5 2 2 0,-1-1 2 0,-4 6 0 15,6-1-3-15,5 1 9 0,0-1-11 0,-1 0 5 16,5 1 0-16,-1-1 1 0,4-4 3 0,0 6-2 16,0-1 0-16,3-3 2 0,1 3 2 0,2-11 3 15,2 23-3-15,1-15 2 0,0 1 2 0,6 4 3 0,-5-5-2 16,5-4 6-16,0 4 3 0,5-4 0 15,2 1 0-15,-3-5-1 0,7 2-2 0,5-2-2 16,1 1 0-16,0-2 4 0,0-1 2 0,1-3-3 16,1-1 0-16,-4 0-2 0,4 1 1 0,-5-4-1 0,-4 1 0 15,5 1 13-15,-8 0-18 0,2-3 5 0,-2 2-6 16,1-3 0-16,-5 0 6 0,-2 3-8 16,1-4 3-16,1 1-5 0,-5 2 2 0,-1-1 7 15,-3 2-7-15,3-2 3 0,-6 10 0 0,7-11 0 0,-2 5 2 16,-5 6-2-16,0 0 9 0,6-12-4 0,-6 12 5 15,0 0-1-15,0 0-5 0,6-9 2 16,-6 9-6-16,0 0 1 0,0 0-1 0,0 0-3 0,0 0 1 16,0 0 2-16,0 0-2 0,9 24-1 0,-9-24 4 15,1 14 0-15,2-8 3 0,-3-6 3 0,6 20-1 16,-3-11-4-16,0-3 4 0,2 8-1 0,1-7 12 16,3 4-12-16,-5-4 2 0,5 1 2 0,-3 1-12 15,4-2-24-15,4 1-29 0,-5-1-34 0,4-4-38 16,-2 1-58-16,-2 0-53 0,7-4-77 0,-6 0-223 15,8-4-579-15,2 0 256 0</inkml:trace>
        </inkml:traceGroup>
        <inkml:traceGroup>
          <inkml:annotationXML>
            <emma:emma xmlns:emma="http://www.w3.org/2003/04/emma" version="1.0">
              <emma:interpretation id="{DCBC46BC-AA3B-4137-9207-3844D61D6B72}" emma:medium="tactile" emma:mode="ink">
                <msink:context xmlns:msink="http://schemas.microsoft.com/ink/2010/main" type="inkWord" rotatedBoundingBox="28313,4605 31327,4496 31364,5504 28350,5614"/>
              </emma:interpretation>
            </emma:emma>
          </inkml:annotationXML>
          <inkml:trace contextRef="#ctx0" brushRef="#br0" timeOffset="93022.07">25264 4378 67 0,'0'0'235'0,"0"0"-8"15,0 0-14-15,0 0-15 0,0 0-12 0,20-15-13 16,-20 15-10-16,13 0-7 0,-13 0-7 0,20-5-13 16,-10 2-7-16,5-1-7 0,1 1-10 0,4 0-4 0,-1-1-7 15,5 1-9-15,-5-2-5 0,10-1-5 0,-4 0-8 16,2 2 4-16,1 1-16 0,-1-4-5 0,1 2-6 15,-1-1 2-15,2-1-5 0,-4-1-8 16,-1 3-3-16,1 0-3 0,8-2 0 0,-8-1-7 0,2 2 2 16,-4 0-6-16,5-2-3 0,-4-2 1 0,-5 3 2 15,1 2-4-15,-1-1-2 0,-7-1-1 16,4-2 2-16,-2 4-2 0,-4-1-3 0,-1-2 1 0,-3 2-2 16,2 2-3-16,-8 4 2 0,5-14 0 0,-5 14-8 15,6-10 3-15,-6 10-2 0,0 0 3 0,0 0-5 16,-11-18 2-16,11 18-4 0,-17-3-1 15,17 3 1-15,-25 2-2 0,25-2 2 0,-21 1-2 16,9 2 3-16,-1 1-3 0,-1-1 0 0,-1 1 0 0,2 7-3 16,2-5 1-16,-1 3 3 0,2-3 0 0,4 4-1 15,-4 3-3-15,4-8 2 0,3 5-3 0,-5-2 1 16,2 1 8-16,6-9-3 0,-3 15-5 0,0-7 10 16,3-8-3-16,3 16-2 0,0-6 7 0,-3-10-1 15,6 15 2-15,2-9 3 0,1-2 2 0,-2 3-3 16,5-3 19-16,7-1-16 0,-2 1 0 0,5-2 3 15,2 0-5-15,4-2 2 0,2 0-2 0,1-2 3 16,-1 0-5-16,0-2-4 0,9-3 3 0,-6 6 3 16,5-9-5-16,1 3 6 0,0-2-8 0,3 0 2 15,-6-4 3-15,5-2-2 0,-5 1 0 0,0 1 4 16,0-4-6-16,-11 4-1 0,5-2 2 0,6-1-5 0,-8-7 2 16,-3 4 1-16,-1-1 1 0,-4-1-2 15,-1-2 0-15,3-6 2 0,-5 5-4 0,-1-1 2 16,-7 1 11-16,2-1-9 0,-5-1-2 0,-3 2 0 0,1 1-2 15,-4-1 2-15,0 1 7 0,0 0-12 0,-4 1-1 16,1 3 3-16,-6 0-4 0,4 0 1 0,-7 4-4 16,5 2 7-16,-5-3-1 0,4 1-7 15,-7 0 4-15,2 4 0 0,3 1-1 0,-5 4 4 0,1 1-5 16,1-1 14-16,4-1-12 0,-2 6-5 0,-2-2 3 16,13 3 1-16,-22 2-1 0,8 0 0 0,2 4-1 15,-1-2 0-15,-1 4-2 0,5 3 2 0,-4-2-1 16,4 2 5-16,-1 2-5 0,1 2 6 0,1 0-3 15,-1 8 0-15,2 0 2 0,1 0 2 0,0 3-3 16,3-1 11-16,3 3-9 0,-2-3-1 0,2 3 2 16,2-3-1-16,1 1 3 0,0 2 1 0,3-5-1 15,0 0 1-15,1 2 0 0,2-1 1 0,2-3 0 16,2 0 3-16,-1-3-4 0,1 3 4 0,4-5 0 16,-4-4 2-16,4 7 6 0,1-4-5 0,-2-1 9 15,0-7-2-15,1 3 2 0,-1-2 5 0,7 2-2 16,-4-3 7-16,6-5-3 0,-5 3-3 0,7-1 6 15,-2-3-6-15,-1 0-1 0,-2-1-2 0,4 0-2 16,0-1 2-16,0 0 11 0,2-3-22 0,-1 1 19 16,-2-1-17-16,-1-2 3 0,-6 5-4 0,6-6 11 0,1-3-14 15,-5 5-2-15,3-1-3 0,3-4 2 16,-7-1 4-16,1 1 0 0,-7 3-4 0,-1-4 0 16,1 0-7-16,-2 2 5 0,1-2-7 0,-5 0 5 0,-4 3 0 15,3-2 0-15,-6 10 1 0,3-13 3 16,-3 13-8-16,0-14 9 0,0 14-11 0,0 0 1 15,-10-16 0-15,1 12 3 0,0-1 2 0,9 5-10 16,-17 0 1-16,17 0 3 0,-22 0-3 0,9 8 4 0,-1-5-2 16,-2 6 2-16,2-4 1 0,2 5 0 0,3 1-5 15,-1-4 8-15,0 3-8 0,4 0 4 0,0 1 0 16,-2-1 2-16,5 0 0 0,0 0-1 16,0 1 1-16,3-11 3 0,3 19 3 0,-3-8-8 0,3-1 2 15,5-3 8-15,1 6 3 0,1-8-4 0,-1 2-3 16,4 3 6-16,7-7 2 0,-4 1-3 0,4 2-4 15,-1-2 4-15,6-3-5 0,1 2 9 0,-2-4 10 16,1-1-17-16,2-2 3 0,-5 3 2 16,1-5 3-16,2 2-3 0,-6-3-7 0,1 2 14 0,-1-1-4 15,-3-1 4-15,8-3 3 0,-9 1-7 0,2 4 5 16,-1-2-3-16,-3 0-5 0,4 3-3 0,-2-2-2 16,-5 4-4-16,2 1 5 0,-12 1 17 0,18-4-20 15,-9 4-7-15,-9 0 7 0,19 0-1 0,-5 0 2 16,-4 5 1-16,-1 0 2 0,3 0-1 0,-4 1 0 15,3-1 0-15,0 0-4 0,-1 2 3 0,2 3 2 16,-4-2-2-16,-2-2 12 0,4 0-8 0,-1-1-7 16,0 1 9-16,-1-1-1 0,-3 1-7 0,-5-6 8 15,8 7 4-15,-8-7 4 0,0 0 5 0,9 5 2 16,-9-5 10-16,0 0 8 0,0 0 6 0,0 0-3 16,0 0-5-16,0 0 1 0,0 0-7 0,0 0-4 15,0 0-2-15,0 0 1 0,0 0-16 0,-12-32 21 16,12 32-4-16,-5-15 2 0,5 2 3 0,5 2-2 15,-4-3-2-15,7 1-8 0,4-8-1 0,3 1 6 0,3 0-10 16,1-2-2-16,8-8-1 0,3 2-1 16,-5 1-9-16,0 8 1 0,8-4 4 0,-6-1-5 15,-5 9-3-15,-1 1-2 0,-1-1-3 0,1 2-13 0,-5 2-14 16,-3 2-9-16,-1 0-42 0,2 1-27 0,-4 1-52 16,-4 2-42-16,-6 5-67 0,12-11-107 0,-12 11-277 15,0-6-708-15,0 6 313 0</inkml:trace>
          <inkml:trace contextRef="#ctx0" brushRef="#br0" timeOffset="91528.61">25457 3903 191 0,'12'-15'287'0,"-2"-2"-14"0,-1 1-11 0,-3 0-21 16,2 1-27-16,1-5-10 0,-7 4-17 0,6 1-22 0,-8 0-10 16,0 2-9-16,0 2-19 0,0 11-12 0,0-18-11 15,0 18-10-15,-8-16-16 0,3 11-2 16,5 5-11-16,-20-6-7 0,11 2-4 0,9 4-10 16,-24 4-3-16,8-4-4 0,4 2-6 0,-4 2-4 0,2 3-2 15,1 2-3-15,1 0-5 0,1 4-1 0,-2-1-2 16,4 1-3-16,-3 2 0 0,5 0-3 0,1 1-1 15,-2 4-1-15,5-3 3 0,-3 5-3 16,3 2 0-16,2-4 0 0,-2-2 3 0,3 6-4 0,0-6 0 16,3 6 4-16,1-2-1 0,2 2 1 0,-3-6 9 15,2-4-5-15,4 10 0 0,-2-3 6 0,5 0 1 16,1 0 8-16,-2 0-6 0,4 3 6 0,-2-3 1 16,4 0 2-16,-5-4 4 0,4 4 3 0,-3 1-5 15,1-8-2-15,-2 2 5 0,1 3 21 0,4 1-18 16,-1-2-6-16,0 1-3 0,-4-6 0 0,-1 1 1 15,5 2-7-15,-7-2 5 0,2 2-9 0,-3-3-3 16,0 0 6-16,1-2 2 0,-2 2 9 0,2-5-11 16,-3 2-8-16,-1 1-1 0,1-5-4 0,-6-6 4 15,6 12-2-15,-3-6-4 0,-3-6-7 0,4 11-8 16,-4-11-27-16,6 7-20 0,-6-7-13 0,0 0-26 16,0 0-19-16,0 0-31 0,0 0-31 0,-7 15-48 15,7-15-47-15,0 0-264 0,0 0-576 0,-23-6 255 16</inkml:trace>
        </inkml:traceGroup>
      </inkml:traceGroup>
    </inkml:traceGroup>
    <inkml:traceGroup>
      <inkml:annotationXML>
        <emma:emma xmlns:emma="http://www.w3.org/2003/04/emma" version="1.0">
          <emma:interpretation id="{F249BC9C-E7A7-4305-AA6D-153051D0F533}" emma:medium="tactile" emma:mode="ink">
            <msink:context xmlns:msink="http://schemas.microsoft.com/ink/2010/main" type="paragraph" rotatedBoundingBox="3202,6824 29705,5948 29752,7354 3249,82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481F46-1CA4-4DE7-827F-C968C6A42523}" emma:medium="tactile" emma:mode="ink">
              <msink:context xmlns:msink="http://schemas.microsoft.com/ink/2010/main" type="line" rotatedBoundingBox="3202,6824 29705,5948 29752,7354 3249,8230"/>
            </emma:interpretation>
          </emma:emma>
        </inkml:annotationXML>
        <inkml:traceGroup>
          <inkml:annotationXML>
            <emma:emma xmlns:emma="http://www.w3.org/2003/04/emma" version="1.0">
              <emma:interpretation id="{21B99FC0-B2F4-4845-9930-D9BEBC386EC9}" emma:medium="tactile" emma:mode="ink">
                <msink:context xmlns:msink="http://schemas.microsoft.com/ink/2010/main" type="inkWord" rotatedBoundingBox="3211,7087 7001,6961 7026,7716 3236,7842"/>
              </emma:interpretation>
            </emma:emma>
          </inkml:annotationXML>
          <inkml:trace contextRef="#ctx0" brushRef="#br0" timeOffset="95879.96">161 6435 126 0,'-10'-5'135'15,"10"5"-9"-15,0 0-9 0,0 0-5 0,0 0-4 0,0 0-5 16,0 0-10-16,0 0-1 0,0 0-2 0,0 0-1 16,0 0-3-16,0 0-3 0,0 0 10 15,0 0-9-15,0 0-5 0,0 0 0 0,0 0 2 0,0 0-3 16,0 0 2-16,0 0 1 0,0 0-6 0,0 0 3 15,-6-8-2-15,6 8 0 0,0 0 0 0,0 0 0 16,0 0-3-16,0 0-4 0,0 0 0 16,0 0-2-16,0 0-3 0,0 0 1 0,0 0-5 0,0 0 1 15,0 0-7-15,0 0 2 0,0 0-10 0,0 0-1 16,0 0-2-16,0 0-3 0,0 0-8 0,0 0-2 16,0 0-9-16,0 0 2 0,0 0-6 0,0 0-1 15,0 0-4-15,0 0-1 0,0 0-1 0,0 0 5 16,0 0-9-16,0 0 1 0,0 0 4 0,0 0-3 15,0 0 3-15,19 24-5 0,-19-24 3 0,3 7-1 16,-3-7 4-16,6 9-4 0,-6-9 8 0,6 10-1 16,-3-3 0-16,-3-7 3 0,11 12-2 0,-7-5 1 15,-4-7 2-15,8 10-1 0,-5-4-1 0,1 2-1 16,-4-8 1-16,8 12 3 0,-4-7-3 0,1 2 0 16,-5-7-2-16,9 11 0 0,-5-4 0 0,-4-7 1 15,12 10 2-15,-6-3-3 0,1-2 3 0,-1 1 1 16,-6-6 0-16,11 14-3 0,-4-10 1 0,-1 3-3 0,-1-2 6 15,-5-5-4-15,10 12-3 0,-4-5 11 0,0-1-9 16,-6-6 5-16,7 7-1 0,-1 1 3 16,-6-8-7-16,8 9 0 0,-8-9 7 0,7 11-6 15,-7-11-5-15,8 7 3 0,-8-7 0 0,7 7-2 0,-7-7 16 16,6 10-18-16,-6-10 2 0,6 11 5 0,0-8-1 16,-6-3 2-16,6 8-4 0,-6-8 8 0,6 8-4 15,-6-8-4-15,8 10 1 0,-8-10 1 0,6 6 2 16,-6-6-6-16,7 7-3 0,-7-7 3 0,3 8-2 15,-3-8-1-15,9 6 2 0,-9-6 1 0,3 9 2 16,-3-9-6-16,0 0 5 0,6 6-2 0,-6-6-1 16,0 0-4-16,6 9 1 0,-6-9 2 0,0 0 4 15,0 0 0-15,0 0 4 0,9 4-1 0,-9-4-2 16,0 0 3-16,0 0 9 0,0 0 2 0,0 0 0 16,0 0 8-16,0 0 4 0,0 0 2 0,0 0 4 15,9 5 7-15,-9-5 4 0,0 0 3 0,0 0 5 16,0 0 10-16,0 0 4 0,0 0 7 0,0 0-12 15,0 0-7-15,0 0-3 0,0 0-4 0,0 0-6 16,4-23-7-16,-4 23-4 0,0-15-4 0,0 15-2 0,5-26-7 16,-5 12-1-16,1 0-3 0,2 0 4 15,-3-3-10-15,2-1-2 0,-2 1-1 0,1 1-2 0,-1-7 0 16,2 5-6-16,1 3 2 0,-2-2 0 0,1-1-3 16,-4 3-5-16,4 1 5 0,1-1-21 0,-3-2-2 15,0 7 1-15,0 10 5 0,0-21 1 16,0 10 1-16,1 2-2 0,-1 9 1 0,2-18-1 0,-2 18-3 15,1-12 6-15,-1 12-2 0,0 0 2 0,0-13 1 16,0 13-12-16,0 0-9 0,0 0-13 0,0 0-21 16,0 0-12-16,3-14-39 0,-3 14-21 0,0 0-17 15,0 0-16-15,0 0-15 0,0 0-29 0,16 3-26 16,-16-3-27-16,0 0-38 0,20 8-58 0,-20-8-265 16,10 6-674-16,-2-2 299 0</inkml:trace>
          <inkml:trace contextRef="#ctx0" brushRef="#br0" timeOffset="96756.65">883 6640 236 0,'0'0'224'15,"0"0"-15"-15,0 0-14 0,0 0-15 0,0 0-9 16,0 0-10-16,0 0-12 0,24-17-13 0,-24 17-6 16,8-7-10-16,-2 1-7 0,-6 6-10 0,9-12-8 0,-2 5-7 15,-3 1-1-15,-4 6-12 0,9-17-2 16,-4 9-6-16,1 0-3 0,0-1-7 0,-5 0 8 15,-1 9-9-15,8-16-4 0,-8 16-5 0,1-10-4 16,2 0 2-16,-3 10-7 0,2-14-2 0,-2 14-3 16,-2-12-3-16,2 12-2 0,0 0-6 0,-6-13 1 15,6 13-6-15,-7-7-4 0,7 7 1 0,0 0-1 16,-18 0-5-16,18 0 5 0,-21 7-4 0,11-5-5 0,1 7 3 16,-2-6 0-16,2 8-2 0,-4-3-1 0,1 4-1 15,-2-1 1-15,3 2 2 0,0-2 0 0,1 2 0 16,1 0-2-16,-2 5 2 0,2 1 1 0,2-4 2 15,-1 8-3-15,2-5-1 0,0-1 0 0,4 1-1 16,0-2-3-16,4 0 3 0,-2-6 1 0,0 4-1 16,2 3 9-16,-2-8-11 0,3 3 7 0,2-2-6 15,2 1 0-15,1-5 4 0,2 2 7 0,-1-4 11 16,5 3-13-16,-4-7 1 0,5 3 0 0,0-2 4 16,1-2-2-16,4-2-2 0,-2-1 7 0,1-1-11 15,5-6 4-15,-2 0-4 0,-4 3-8 0,2-3 6 16,-4 3 0-16,3-7 0 0,-1 7-3 0,-3 0 15 15,3-10-16-15,-6 6 3 0,1 0 10 0,-2 3-13 16,-1-5 3-16,-1 4 0 0,-1 0-7 0,2-1 4 16,-4 3 4-16,0 1-1 0,-6 7-1 0,9-13 9 15,-5 3-6-15,-4 10 0 0,5-8-5 0,-5 8-2 16,4-6-5-16,-4 6-6 0,0 0 7 0,0 0 3 16,0 0-1-16,0 0-2 0,0 0-1 0,0 0-1 15,20 14 2-15,-19-7 1 0,-1-7 2 0,6 17 1 16,-4-6-2-16,4-2 2 0,-2 6-3 0,2-5 0 15,-3 0 2-15,2 1 3 0,1-4-5 0,-3 6 5 16,3-5-4-16,-2-1 6 0,-4-7-4 0,7 13 3 16,-7-13 2-16,6 9 1 0,-6-9 7 0,3 9 3 15,-3-9 8-15,0 0 11 0,0 0 8 0,0 0 18 16,0 0 2-16,0 0 19 0,6 7-1 0,-6-7-2 16,0 0-7-16,0 0-6 0,0 0-8 0,0 0-2 0,0 0 5 15,8-38-14-15,-5 29 0 0,-6-3-3 16,7-2-12-16,-4-3 4 0,5 3-8 0,-4-3-2 15,2 3-7-15,3-2 1 0,-3 3-4 0,0 0 1 0,5 2-7 16,-2-4-1-16,-2 9-8 0,2-2-22 16,-3-2-27-16,4 3-21 0,2 1-14 0,-1 1-37 15,4 2-20-15,-12 3-17 0,16-8-21 0,-4 8-23 16,2 0-27-16,-14 0-12 0,26-3-18 0,-12 1-43 0,1 0-192 16,-5 0-532-16,4 2 236 0</inkml:trace>
          <inkml:trace contextRef="#ctx0" brushRef="#br0" timeOffset="97177.64">1660 6194 262 0,'-6'-11'334'0,"0"4"-24"0,6 7-25 0,-7-13-26 16,7 13-18-16,-3-14-33 0,3 14-21 0,-3-11-18 16,3 11-23-16,0 0-22 0,0 0-27 0,0 0-25 0,4-12-32 15,-4 12-31-15,0 0-35 0,0 0-35 16,0 0-31-16,15 2-27 0,-15-2-37 0,0 0-226 15,12-7-414-15,-12 7 184 0</inkml:trace>
          <inkml:trace contextRef="#ctx0" brushRef="#br0" timeOffset="96978.77">1665 6490 116 0,'0'0'227'0,"9"7"-25"0,-9-7-13 0,0 0-3 16,7 5 0-16,-7-5 0 0,11 6-6 0,-8 0 2 15,-3-6-8-15,9 11-8 0,-9-11-7 0,7 14-9 16,-1-7 1-16,0 1-11 0,-2 3-7 0,2-4-8 16,0 2 0-16,2 1-8 0,-2-2-1 0,-2 0-4 15,2-1-3-15,-1 1-13 0,1 0-3 0,0 0-8 16,0-1-9-16,0 0-11 0,-6-7 0 0,8 12-5 15,-3-7-11-15,-5-5 2 0,6 14-10 0,-3-8-15 16,-3-6-19-16,9 7-44 0,-9-7-28 0,3 10-30 16,-3-10-39-16,0 0-36 0,0 0-53 0,0 0-66 15,0 0-233-15,0 0-566 0,0 0 250 0</inkml:trace>
          <inkml:trace contextRef="#ctx0" brushRef="#br0" timeOffset="97436.07">1772 6051 94 0,'0'0'193'0,"0"0"8"0,14 7-5 16,-14-7-5-16,10 11 0 0,-7-4-7 0,4 6-6 15,1 4-7-15,1 1-5 0,-5-4-4 0,8 12-9 16,-1 0-9-16,-1-1-1 0,8 6-10 0,-5-3-3 0,2 7-3 16,3-3-10-16,-3 0-3 0,-1-7-11 0,2 7 1 15,-3-6-1-15,1-3-4 0,1 0-11 0,-2 0 2 16,1-4-10-16,-2 4-5 0,1-2-7 16,-1-2 10-16,-2 4-26 0,2-2 0 0,-4-7-5 0,2 0-6 15,-4 0-4-15,2-3-9 0,-2-2-28 0,1 4-37 16,-1-1-23-16,-3-1-41 0,-2-1-50 0,2-1-58 15,-3-9-55-15,6 15-289 0,-3-10-597 0,-3-5 265 16</inkml:trace>
          <inkml:trace contextRef="#ctx0" brushRef="#br0" timeOffset="98763.62">2249 6560 88 0,'0'0'227'15,"0"0"-7"-15,0 0-13 0,0 0-9 0,0 0-18 0,0 0-6 16,0 0-16-16,0 0-9 0,23-10-10 0,-23 10-1 16,0 0-9-16,0 0-4 0,19 15-11 15,-13-10-5-15,0 3-3 0,0-1-2 0,2 0-6 16,-3 3 0-16,3 0-10 0,-1-2-6 0,1-1 0 0,-2 4-7 15,0-1-8-15,1 1 2 0,-1-1-2 0,0-3-11 16,-1 0 1-16,-5-7-7 0,6 17-5 0,-3-13-4 16,1 5-1-16,-4-9-3 0,3 12-5 0,-3-12-1 15,6 6-7-15,-6-6 3 0,0 0-1 0,1 11-5 16,-1-11 1-16,0 0-1 0,0 0 1 0,0 0 0 16,0 0-7-16,6 7 7 0,-6-7 1 15,0 0-7-15,0 0 1 0,0 0 11 0,0 0-10 0,0 0-5 16,3-29-6-16,-1 18 1 0,2-3-3 0,-2 1-1 15,1 0-5-15,1-4 2 0,1 3 0 0,-2-3 2 16,3 2-4-16,0 0 2 0,-3 2 0 0,3-1-5 16,0 6 2-16,-2-4-1 0,2 4 2 0,2 0 11 15,-1-1-13-15,-7 9-3 0,12-11 2 0,-9 6-5 16,-3 5 15-16,12-5-14 0,-12 5 4 0,12-6-8 16,-12 6 7-16,15 5-2 0,-15-5 5 0,18 6 0 15,-11-1-3-15,1 4 2 0,-1 0 2 0,3 1 0 16,-1 2 3-16,2 0 2 0,-4-2 0 0,4 3 7 15,-1 0-1-15,-1 1-2 0,-1-2 6 0,3 4-5 0,-5-2 7 16,2-2-5-16,2 2 16 0,-2-3-19 16,-1 0 0-16,1 0 0 0,-2-2 0 0,-2-3 0 0,-4-6-1 15,8 16 4-15,-5-10-1 0,-3-6 1 16,6 8-5-16,-6-8 2 0,0 0 4 0,6 6 7 0,-6-6-1 16,0 0-5-16,0 0-4 0,0 0-2 0,0 0 8 15,0 0-3-15,19-16-3 0,-15 5-4 16,1 1-3-16,1-4-11 0,0-1 0 0,0 1-12 15,-2-3-6-15,2 3-3 0,3-10-1 0,-3 9 2 0,2-5-3 16,-2 6 0-16,-1-4 5 0,1 2 1 0,2 0 5 16,-5 2 0-16,1 1 13 0,-2 2-9 0,2 4 1 15,-4 7 1-15,3-17 1 0,-3 17 2 0,5-7-1 16,-5 7-1-16,0 0 2 0,6-10-1 0,-6 10 3 16,0 0 2-16,0 0 0 0,0 0-1 0,0 0 5 15,16 17 5-15,-16-17 2 0,9 13 3 0,-6-5 5 16,2 2 3-16,1 1 7 0,-3-2-2 0,2 0 11 15,0 4-4-15,1-6-1 0,-2 4-1 0,2 0 3 16,0-1 2-16,-1 0-2 0,-2-2 3 0,1 2-3 16,4-4-4-16,-1 4-3 0,-1-2 4 0,0 0-7 15,2-5 2-15,-8-3 4 0,13 11-5 0,-6-9 4 16,4 6-3-16,-2-7-2 0,-9-1-6 0,19 0 4 16,-7 0-4-16,-12 0-6 0,25-4-7 0,-14-1-7 15,1-2-6-15,0 0-2 0,1 0-3 0,-1-3-6 0,-1 1-8 16,-1 0 0-16,2-5-4 0,-2 4 5 0,2-6 5 15,-4 5-1-15,2-4-1 0,-1 2 6 16,2 1 3-16,-4-1 2 0,1-1 2 0,-2 7-2 16,-4-1 9-16,4 2 10 0,-6 6 19 0,8-11-11 0,-8 11-6 15,7-9 9-15,-7 9-2 0,0 0 7 16,11-8-9-16,-11 8-9 0,0 0 3 0,0 0 3 16,19 10 2-16,-16-3 4 0,6-1 6 0,-4 4 5 0,4-4 6 15,-2 4 1-15,0 4 2 0,2-5-1 0,2 3 3 16,1-1 2-16,-5 2 13 0,1 0-13 0,1-2-7 15,1 0-3-15,2-1 10 0,-3 1-7 0,-2-1-3 16,-1-1 4-16,0-3-8 0,0 0-1 0,0 1-4 16,-1 0 3-16,-5-7-1 0,9 6 10 0,-9-6-38 15,9 9-22-15,-9-9-26 0,0 0-27 0,6 7-19 16,-6-7-26-16,0 0-32 0,0 0-36 0,0 0-57 16,0 0-65-16,0 0-224 0,0 0-589 0,0 0 260 15</inkml:trace>
          <inkml:trace contextRef="#ctx0" brushRef="#br0" timeOffset="98961.25">3426 6199 105 0,'-3'-9'353'0,"-1"-1"-20"16,-2 3-21-16,6 7-28 0,-5-18-16 0,1 12-27 15,4 6-23-15,0 0-29 0,-6-15-18 0,6 15-21 16,0 0-9-16,0 0-16 0,0 0-14 0,0 0-34 0,0 0-23 15,0 0-27-15,0 0-30 0,0 0-33 16,-3 32-39-16,3-21-36 0,0-11-38 0,3 22-46 16,1-14-237-16,-2 3-468 0,4-4 207 0</inkml:trace>
          <inkml:trace contextRef="#ctx0" brushRef="#br0" timeOffset="99615.93">3750 6256 165 0,'0'0'194'0,"0"0"-5"16,0 0-5-16,0 0-1 0,0 0-3 0,0 0-2 16,0 0-7-16,0 0-8 0,0 0-5 0,0 0-8 15,0 0-8-15,0 0-9 0,0 0-10 0,0 0-9 16,-27 18-10-16,27-18-8 0,-12 5-15 0,4 1-3 15,8-6-10-15,-13 6-5 0,7-2-10 0,6-4 3 16,-10 7-10-16,10-7-7 0,-9 9-7 0,9-9 0 16,-3 7-5-16,3-7 0 0,-6 8-2 0,6-8-3 15,0 0-4-15,-5 10-1 0,5-10-1 0,0 0-4 16,0 0 0-16,6 15-2 0,-6-15-1 0,12 5-1 16,-12-5 1-16,14 8-1 0,-7-5 0 0,-7-3 1 15,18 5-1-15,-9-4 1 0,-9-1-3 0,19 3-5 0,-8-3 5 16,-1 3-5-16,4-2 2 0,-5 1-3 15,4-1 3-15,-3-1 2 0,2 6 5 0,-1-6-6 16,-2 4 3-16,-9-4-2 0,15 3 1 0,-15-3-2 16,15 4-3-16,-15-4 5 0,9 7 0 0,-9-7 0 0,2 11 1 15,-2-11 0-15,0 12 9 0,0-12-7 16,-7 12 3-16,3-5 0 0,-8 3 3 0,4-3-1 16,-4-1 2-16,0 5-4 0,3-7-1 0,-3 6-2 0,2-3 0 15,-5 3 2-15,6-7-5 0,-1 2-2 0,-2 1 5 16,4-1-6-16,1 1 5 0,7-6-2 0,-12 2-6 15,12-2 3-15,-8 7 0 0,8-7-6 0,0 0 2 16,0 0-8-16,0 0-1 0,-7 6-1 0,7-6-2 16,0 0 0-16,0 0-2 0,0 0 2 0,0 0-2 15,0 0 5-15,39-11-1 0,-32 7-3 0,-7 4 8 16,20-5 0-16,-8 3-2 0,1-1 2 0,-13 3 0 16,21-3 5-16,-9 3 1 0,-12 0 2 0,21 2 3 15,-14-1 5-15,4 3 2 0,-1-1-3 0,-1 2 5 16,1 0 0-16,-2 1 6 0,-8-6 0 0,13 9 1 0,-5-2 3 15,-2 3-2-15,0-3-2 0,-2-1-5 16,-4-6-5-16,6 16 8 0,-6-16 0 0,0 15 8 16,0-5-12-16,0-10-13 0,-4 16-22 0,2-6-35 15,2-10-38-15,-4 17-55 0,2-9-64 0,2-8-77 0,0 0-212 16,6 17-545-16,-6-17 241 0</inkml:trace>
        </inkml:traceGroup>
        <inkml:traceGroup>
          <inkml:annotationXML>
            <emma:emma xmlns:emma="http://www.w3.org/2003/04/emma" version="1.0">
              <emma:interpretation id="{5462DCE0-1C34-4FC5-A105-AD10EB726740}" emma:medium="tactile" emma:mode="ink">
                <msink:context xmlns:msink="http://schemas.microsoft.com/ink/2010/main" type="inkWord" rotatedBoundingBox="7606,6778 10450,6684 10473,7395 7629,7489"/>
              </emma:interpretation>
            </emma:emma>
          </inkml:annotationXML>
          <inkml:trace contextRef="#ctx0" brushRef="#br0" timeOffset="100387.62">4618 6386 101 0,'0'0'319'0,"0"0"-13"16,0 0-28-16,0 0-22 0,0 0-27 0,0 0-25 0,0 0-23 16,0 0-20-16,0 0-13 0,0 0-13 0,7 18-14 15,-7-18-7-15,2 11-17 0,-2-11-7 0,0 14-5 16,3-6-5-16,-3-8-3 0,6 15-3 0,-3-7-6 15,3 2-3-15,-2-3-3 0,-4-7-3 0,15 9-1 16,-6-4 3-16,3-1-2 0,-2-1 0 0,2 0-4 16,5-2-5-16,-2-2-2 0,2-2-5 0,1 0-2 15,-1-1-7-15,1 0 2 0,-3 0-5 0,4-2-3 16,-3 0-4-16,1-3 0 0,-1 3-2 0,-1-1-2 16,0-1 0-16,-2-2-5 0,-1 3 2 0,-4 0-4 15,-2-3 1-15,0 2-1 0,-2 0 3 0,1-1-4 16,-5 9-2-16,4-20-2 0,-7 10-4 0,3 10 0 15,-1-21 3-15,-4 13-2 0,1 1-2 16,-2-4-6-16,-2 4 4 0,-1 0-3 0,-1 1 0 0,-1 0 2 0,0 1-2 16,0-1-3-16,-2 2 6 0,-2 3-3 15,-2 1-2-15,1 0 2 0,0 1 2 0,1 2-4 16,-2-1-1-16,1 3 3 0,-2 2-1 0,3 0-2 16,0 0 4-16,-1 1-1 0,1 1 2 0,-3 2-3 0,4 0 3 15,1-1-6-15,0 2 5 0,1-1 0 16,1-2 0-16,-1 1-8 0,5 0-18 0,-4 0-7 15,4-3-19-15,5 2-14 0,-8-2-14 0,10-7-19 0,-9 13-20 16,6-9-14-16,3-4-9 0,-4 9-20 0,4-9-17 16,0 0-26-16,0 0-62 0,0 0-154 0,0 0-455 15,0 0 202-15</inkml:trace>
          <inkml:trace contextRef="#ctx0" brushRef="#br0" timeOffset="100724.86">4950 5789 60 0,'0'0'290'0,"0"0"-25"0,6-7-25 0,-6 7-26 15,0 0-22-15,0 0-20 0,0 0-15 0,0 0-12 16,0 0-8-16,15 20-6 0,-10-12-1 0,-1 3-5 15,-1-1-7-15,8 4-3 0,-7 2 2 0,6-1-11 16,-1 6-4-16,2 1 4 0,2 2-4 0,-1 1-4 16,2 2-2-16,-1 5-1 0,-3-6-1 0,2 0-2 15,5 5-3-15,-7-7 5 0,2 1-9 0,2-1-1 16,-1-1 11-16,0 0-10 0,2-2-5 0,-4 3 2 0,4-6-12 16,-5-1 1-16,1-3-5 0,2 5-6 15,-1-5-9-15,-2-2 10 0,2 2-14 0,-3-3-4 0,2 0 1 16,2 0-10-16,-8-2 0 0,2-3-2 0,1-1-4 15,-8-5-3-15,10 13-15 0,-7-8-26 16,3 1-31-16,-6-6-34 0,12 7-31 0,-12-7-24 0,4 7-36 16,-4-7-37-16,0 0-36 0,9 4-53 0,-9-4-295 15,0 0-641-15,0 0 284 0</inkml:trace>
          <inkml:trace contextRef="#ctx0" brushRef="#br0" timeOffset="101206.81">5618 6148 198 0,'6'-10'283'0,"-6"10"-9"15,0 0-13-15,6-5-13 0,-6 5-15 0,0 0-13 16,0 0-20-16,0 0-17 0,0 0-16 0,0 0-16 16,0 0-10-16,0 0-15 0,0 0-13 0,0 0-8 0,0 0-12 15,-22 22-4-15,12-17-7 0,1 1-4 16,-5 4-9-16,5 1 0 0,-3-2-17 0,2 1-1 15,1-4-9-15,1 3-5 0,1 0-1 0,1-1-3 16,0-3-4-16,3 6 1 0,3-11-7 0,-7 15 0 0,4-8-4 16,3-7-2-16,-3 12 5 0,3-12-6 0,3 12 0 15,-3-12 0-15,4 10-3 0,-4-10 1 16,9 8-4-16,-3-4-4 0,-6-4 1 0,13 3 8 0,-5-1-7 16,4 1-1-16,-12-3 1 0,22 4 1 0,-11-2 3 15,2 2-5-15,2-4-1 0,-2 1 0 0,-1 0-6 16,3 1 3-16,-3-1-1 0,-12-1 7 0,23 4-4 15,-14-2 1-15,1-1-2 0,0 1-3 0,-10-2-1 16,15 3 6-16,-15-3 3 0,14 5-10 0,-14-5 3 16,13 5 1-16,-13-5 5 0,6 2-3 0,-6-2-3 15,11 4 0-15,-11-4 5 0,0 0 7 0,0 0 5 16,3 10-2-16,-3-10 8 0,0 0 4 0,0 0 0 16,-14 15-10-16,14-15 3 0,-15 6 0 0,11-3-7 15,4-3 4-15,-17 8-1 0,8-6-4 0,9-2 0 16,-12 5-12-16,12-5-18 0,-11 3-19 0,11-3-19 15,-12 4-25-15,12-4-25 0,0 0-25 0,0 0-34 16,0 0-34-16,-17-9-26 0,17 9-43 0,0-14-244 16,0 14-552-16,3-17 244 0</inkml:trace>
          <inkml:trace contextRef="#ctx0" brushRef="#br0" timeOffset="101447.15">5856 6155 165 0,'0'0'268'0,"0"0"-24"0,14 2-19 16,-14-2-9-16,0 0-15 0,6 8-11 0,-6-8-7 0,11 12-9 16,-8-6-12-16,0 2-11 0,4 0-9 0,-4 0-8 15,3 0-6-15,0 2-5 0,2 2-8 0,-2-6-8 16,-2 5-14-16,5-1-3 0,-4 0-8 0,0 1-6 16,1-4-6-16,0 0-5 0,-4 3-8 0,4-3-2 15,-6-7-7-15,12 11-3 0,-11-2-5 0,-1-9-12 16,9 11-28-16,-9-11-28 0,3 9-31 0,-3-9-37 15,6 8-37-15,-6-8-35 0,0 0-43 0,0 0-53 16,0 0-189-16,0 0-491 0,0 0 217 0</inkml:trace>
          <inkml:trace contextRef="#ctx0" brushRef="#br0" timeOffset="101774.77">6099 6115 138 0,'0'0'220'0,"0"0"-13"0,15 0-6 0,-15 0-10 16,0 0-14-16,0 0-4 0,16 11-5 0,-12-6-7 15,-4-5-3-15,12 13-7 0,-9-8-10 0,5 3-8 0,-2-1-7 16,0 2-8-16,0-2-3 0,1 1-9 16,-1 0-4-16,-3 2-9 0,5-4-6 0,-2 3-8 0,-2 0-2 15,5-1-9-15,-6-3-1 0,-3-5-3 0,3 18-6 16,-3-18 5-16,0 13 0 0,0-13 5 0,-3 17-3 15,3-17 6-15,-10 11-12 0,4-3-6 0,-3-2-2 16,1 1-5-16,-1 0 2 0,-1-3-5 16,1 3-8-16,-2-1 2 0,-4-1-10 0,-1 3 8 0,3-3-14 15,-1-1 2-15,-2 2-9 0,4-5-3 0,1 3-27 16,11-4-24-16,-19 3-25 0,10-3-22 0,9 0-32 16,-13 3-37-16,13-3-43 0,0 0-47 15,-14-6-63-15,14 6-188 0,-9-8-536 0,9 8 238 0</inkml:trace>
          <inkml:trace contextRef="#ctx0" brushRef="#br0" timeOffset="102387.87">6415 6163 174 0,'16'-3'261'16,"-16"3"-24"-16,0 0-17 0,14-1-15 0,-14 1-16 15,0 0-11-15,16 7-9 0,-13-1-8 0,-3-6-17 16,13 8-5-16,-4 0-8 0,-1-1-8 0,-2 2-9 16,4-1-5-16,-1 1-5 0,0-1-6 0,-1 0-4 15,4 1-7-15,-5-1-6 0,-1 1-5 0,-2-3-7 16,5 1-7-16,-3-2-4 0,-3 2-5 0,-3-7-7 0,11 10 3 16,-11-10-9-16,9 5-4 0,-9-5-6 0,3 7 0 15,-3-7 1-15,0 0-4 0,7 6 2 0,-7-6 4 16,0 0-8-16,0 0-3 0,0 0 0 0,0 0-3 15,0 0 0-15,0 0-1 0,0 0-4 0,0 0-6 16,0 0-6-16,0 0-5 0,3-25 2 0,-3 25-6 16,6-17-3-16,-6 7-2 0,5 0-8 0,-2-6 2 15,0 4 2-15,0 0-15 0,3-1 4 0,-2-1 0 16,-1-1 5-16,6 2 6 0,-5 3-4 0,2-1 1 16,-6 11 5-16,6-14 0 0,0 8 1 0,-1-2 2 15,-5 8-1-15,9-11 5 0,-2 5 2 0,-7 6 11 16,6-7-1-16,-6 7 1 0,9-4 1 0,-9 4 3 15,14-3 0-15,-14 3 4 0,0 0 2 0,22 3 0 16,-15 1 1-16,-7-4 4 0,17 9 6 0,-11-2-2 16,3-2 14-16,1 3 4 0,1 3 7 0,-3-3 3 0,3 3 4 15,1-1 8-15,-2 0 10 0,-1 1-5 16,2 0-4-16,-2-2-7 0,1 2 2 0,-1-3-4 16,-2 2-4-16,-1-3-6 0,2-1 2 0,1-1-10 15,0 6-1-15,-5-5 1 0,5 1-3 0,-3 0-4 16,2-1-3-16,-8-6-19 0,9 8-27 0,-5-4-33 0,-4-4-41 15,12 8-22-15,-6-3-37 0,-6-5-40 16,7 6-47-16,-7-6-38 0,0 0-69 0,0 0-205 0,14 0-594 16,-14 0 262-16</inkml:trace>
          <inkml:trace contextRef="#ctx0" brushRef="#br0" timeOffset="102648.69">7260 6177 6 0,'0'0'254'0,"8"10"-10"0,-8-10-15 16,3 7-13-16,-3-7-6 0,0 0-11 0,6 10-9 15,-6-10-7-15,7 10-12 0,-7-10-7 0,9 8-15 16,-6-1-1-16,-3-7-17 0,8 8-4 0,-8-8-5 16,6 6-8-16,-6-6-3 0,7 7-2 0,-7-7 0 15,9 6 2-15,-9-6-10 0,0 0 14 0,6 5 0 16,-6-5-2-16,0 0 0 0,13 2 1 0,-13-2-5 15,0 0-2-15,0 0-3 0,20-9 2 0,-20 9 4 16,6-8-2-16,-6 8 4 0,7-8 1 0,-7 8-8 16,6-8-6-16,-6 8-7 0,3-9-11 0,-3 9-8 15,0 0-8-15,3-13-6 0,-3 13-6 0,0 0-13 16,0 0-26-16,0 0-32 0,0 0-57 0,-9-14-57 0,9 14-48 16,0 0-54-16,0 0-79 0,0 0-120 15,-30 12-257-15,30-12-746 0,-14 6 331 0</inkml:trace>
        </inkml:traceGroup>
        <inkml:traceGroup>
          <inkml:annotationXML>
            <emma:emma xmlns:emma="http://www.w3.org/2003/04/emma" version="1.0">
              <emma:interpretation id="{7EF77065-191D-458A-9F1F-B6957ABBA198}" emma:medium="tactile" emma:mode="ink">
                <msink:context xmlns:msink="http://schemas.microsoft.com/ink/2010/main" type="inkWord" rotatedBoundingBox="11169,6752 12928,6694 12950,7349 11191,7407"/>
              </emma:interpretation>
            </emma:emma>
          </inkml:annotationXML>
          <inkml:trace contextRef="#ctx0" brushRef="#br0" timeOffset="105184.48">8111 5923 68 0,'-6'-8'241'0,"6"8"-10"0,0 0-8 16,-8-12-18-16,8 12-14 0,0 0-22 0,0 0-17 16,3-13-18-16,-3 13-14 0,14-10-9 0,-1 3-10 15,6-1-10-15,4 2-8 0,4-1-9 0,-2-2-2 16,6 3-7-16,-1 0-4 0,0 3-5 0,-2-2-6 16,2 4-5-16,-2-4 3 0,-1 9-5 0,2-3 0 15,-10 1-5-15,6 2-3 0,-1 2-1 0,-7 1-3 16,-4 0 3-16,-1-1-7 0,1 5-4 0,-4 0-2 0,2-2 4 15,-5 2-2-15,-2 0 3 0,-1 1 3 16,-1 5-6-16,-4-4 8 0,-1 3-3 0,-1-1 8 16,-2 0-10-16,0 0-2 0,-5-2 2 0,4 2-5 15,-2 0 2-15,-3 1-2 0,5-3-3 0,-5-2 0 16,1-1-4-16,1-2 1 0,-2 5 0 0,4-7-4 0,-1-1-1 16,3 1 0-16,6-6-2 0,-13 11 0 15,10-6-5-15,3-5 0 0,0 0-3 0,-7 8-6 0,7-8-2 16,0 0 4-16,0 0 3 0,0 0-5 0,0 0 0 15,0 0-1-15,0 0-1 0,26 5 1 0,-26-5-1 16,26-7 4-16,-13 3-4 0,4-2 2 16,-1 2 0-16,3-1 2 0,-2-1-2 0,-2 2 3 0,9-2 0 15,1-1-1-15,-6 4-1 0,-2-2 2 16,-1 3-1-16,3-2 0 0,-4 4 3 0,3 0 2 0,-3 0-4 16,-15 0 4-16,27 3-2 0,-14 0 3 0,-4 2-3 15,3 1 3-15,-1 1-5 0,-2-3 3 0,1 9 0 16,-1-4 0-16,-4 0 3 0,-2 1-3 0,4 2 3 15,-2-1-1-15,-4 2 0 0,-1 1 0 0,0-3 8 16,-3 1-4-16,-1 2 4 0,-2 2 5 0,-2-7 2 16,-1 2-4-16,-1 1-1 0,-2-3 3 0,-2-2-6 15,-2 6 7-15,3-8-4 0,-5 2 5 0,1 1-4 16,1-3-4-16,7-2 2 0,-5 4 3 0,1-2-3 16,3-3 1-16,-2-2-1 0,12 0 0 0,-20 1-3 15,20-1-9-15,-16-1-10 0,16 1-24 0,-14-6-29 16,14 6-31-16,-10-7-41 0,10 7-32 0,-9-12-34 15,9 12-59-15,-3-15-170 0,3 15-466 0,3-19 206 16</inkml:trace>
          <inkml:trace contextRef="#ctx0" brushRef="#br0" timeOffset="104544.28">8213 5843 12 0,'0'0'159'0,"0"0"-13"15,-3-12-11-15,3 12-5 0,0 0 0 0,0 0-12 16,5-14 3-16,-5 14-14 0,0 0-5 0,3-11 9 15,-3 11 3-15,3-9-1 0,-3 9-3 0,0 0-9 16,3-11-2-16,-3 11-2 0,0 0-3 0,3-11-2 16,-3 11-4-16,0 0-4 0,6-9 2 0,-6 9-5 15,0 0 0-15,0 0-8 0,0 0-3 0,0 0 1 16,0 0-6-16,0 0-8 0,0 0-6 0,0 0-8 16,0 0-3-16,0 0-6 0,0 0 7 0,0 0 1 15,13 20-3-15,-10-9 0 0,0 2 0 0,0 1 5 16,2 3 2-16,1 7-1 0,1-2-13 0,-1 1 8 15,0 3 1-15,1-2-2 0,2 0-1 0,2 1 0 0,-2-1 3 16,-2-3-2-16,-1 1-5 0,0-2-3 16,0-3 1-16,2 4 0 0,-5-3-3 0,0-4-5 0,3 3-1 15,-2-4-8-15,-1 3 4 0,3-6 4 16,-6 1-6-16,3-1 2 0,1-3-6 0,-4-7-7 0,3 18-23 16,-3-10-13-16,0-8-25 0,0 15-27 0,0-15-21 15,-3 12-26-15,3-12-25 0,0 0-28 0,-4 13-26 16,4-13-40-16,-9 2-214 0,9-2-499 15,0 0 221-15</inkml:trace>
          <inkml:trace contextRef="#ctx0" brushRef="#br0" timeOffset="105462.64">8992 6102 163 0,'0'0'228'0,"0"0"-9"0,16 5-9 0,-13-1-7 16,-3-4-10-16,17 13-5 0,-10-7-3 0,-1 2-10 0,3 3-11 16,-1-1-9-16,1 1-6 0,-1 0-3 0,0 2-7 15,1-3-12-15,1 1-7 0,-2 0-7 0,1 0-10 16,0 1-13-16,-2-1 2 0,-1 0-13 0,2-2-9 16,-3-1-3-16,1 2-7 0,-3 1 7 0,2-4-16 15,-5-7-1-15,6 11 4 0,-3-2-14 0,-3-9-4 16,6 11-4-16,-6-11-7 0,1 10-6 0,-1-10 0 15,0 11-32-15,0-11-18 0,0 0-26 0,-7 12-21 16,7-12-34-16,-3 9-31 0,3-9-36 0,0 0-49 16,-14 2-271-16,14-2-540 0,0 0 240 0</inkml:trace>
          <inkml:trace contextRef="#ctx0" brushRef="#br0" timeOffset="105926.25">9028 5957 174 0,'0'0'254'0,"0"0"-24"16,0 0-28-16,0 0-18 0,0 0-21 0,0 0-14 16,0 0-18-16,0 0-19 0,22-8-23 0,-22 8-22 0,0 0-9 15,27 12-12-15,-12-6-11 0,-2 0-1 16,4 1-7-16,-2 1-3 0,2 2-10 0,-2-3 6 15,3 3-4-15,5 1-2 0,-5-4-1 0,2 6 0 16,3-1-2-16,-1-1-2 0,-5-1 5 0,-1-2 6 0,0 0 9 16,4 3 6-16,-5-6 8 0,-2 5 2 15,1-1-2-15,-3-4 4 0,1 4 2 0,-3-4 0 16,-3 3 0-16,6-1 3 0,-7-1-3 0,4 0-2 16,-2 1-1-16,-7-7-2 0,12 11-1 0,-6-6-1 0,-6-5-7 15,9 7 6-15,-9-7-4 0,7 6-6 0,-7-6-1 16,0 0 2-16,8 9-2 0,-8-9 6 0,0 0 14 15,9 4-3-15,-9-4 9 0,0 0 12 0,0 0 6 16,0 0 0-16,0 0-3 0,0 0 5 0,0 0-11 16,0 0-1-16,0 0-4 0,-6-37-6 0,6 26 0 15,0-3-17-15,0-4 4 0,1-3 1 0,5-7-3 16,0 4-7-16,3-11-1 0,8 0-9 0,-4 1-2 16,3 2-9-16,1 7 5 0,2 4-21 0,1-1-19 15,2 3-17-15,3-2-23 0,-4 5-24 0,2 6-35 16,-1-4-41-16,-3 12-48 0,7-2-67 0,-10 2-257 15,1-2-580-15,2 4 257 0</inkml:trace>
        </inkml:traceGroup>
        <inkml:traceGroup>
          <inkml:annotationXML>
            <emma:emma xmlns:emma="http://www.w3.org/2003/04/emma" version="1.0">
              <emma:interpretation id="{FE7D59E7-C0BB-4274-86AD-8F5DD23E858C}" emma:medium="tactile" emma:mode="ink">
                <msink:context xmlns:msink="http://schemas.microsoft.com/ink/2010/main" type="inkWord" rotatedBoundingBox="13752,6697 17022,6588 17054,7552 13784,7661"/>
              </emma:interpretation>
            </emma:emma>
          </inkml:annotationXML>
          <inkml:trace contextRef="#ctx0" brushRef="#br0" timeOffset="106460.64">10697 5984 5 0,'0'0'239'15,"-8"14"-8"-15,7-7-16 0,-1 4-15 0,2-11-20 16,0 17-12-16,2-6-11 0,-2-11-4 0,3 20-6 16,3-12-9-16,0 2-1 0,0 1-7 0,2-5 0 15,1-2-3-15,5 3-4 0,1 1-3 0,-2-8 5 16,5 3-19-16,-2-6-6 0,4 3-5 0,-2-5-8 15,1 2-8-15,5-5-7 0,1-1-2 0,-1-2-8 16,-3 1-4-16,1-1-6 0,-4 3-2 0,-3-1-5 16,2-2-5-16,-7 0 10 0,1 2-11 0,-4-5-3 15,2 0-1-15,-5 0-6 0,2 1 1 0,-6-2-4 16,0 4-3-16,-1-5-5 0,-4 7-2 0,-2-4 2 16,-3 3-2-16,1 2-4 0,-3 1-2 0,-3 1-3 15,-3 2 1-15,-2 4-7 0,4-4 1 0,-3 4 5 16,-2 4-7-16,1 0-10 0,-5 5-11 0,6-2-13 15,-2 4-13-15,1 2-14 0,0 0-23 0,0 3-21 16,7-2-31-16,-1-2-29 0,4 8-34 0,4-6-34 0,1-1-256 16,-1 4-528-16,2-2 233 0</inkml:trace>
          <inkml:trace contextRef="#ctx0" brushRef="#br0" timeOffset="107134.85">11008 6195 46 0,'0'0'238'0,"20"0"1"0,-10 1-8 16,-10-1-19-16,21 0-8 0,-8 5-20 0,1-2-13 0,-5 0-10 16,9 2-7-16,0 2-10 0,-2 3-13 0,3-3-1 15,5 0-17-15,-3 7-11 0,-1-2-7 0,2 4-7 16,-1-3-3-16,0-1-7 0,1 3-10 16,-3 1 0-16,2-1-1 0,0 2-13 0,-1-1-3 0,-4 1-5 15,3 1 2-15,1 0-11 0,-4 1 7 0,-5-3-10 16,0-2-5-16,3 5 0 0,-7-4 2 0,1-6 1 15,-2 5-9-15,-2-5-4 0,-2-1 3 16,-2 8 1-16,0-16 3 0,-6 15-4 0,0-9 5 0,1 1-2 16,-5 1-4-16,-4 2 1 0,3-4-2 0,-3 1-6 15,-1-2 4-15,-3 1-3 0,3-5 4 0,-4 0-6 16,0 0 0-16,-1-1 0 0,5 4-6 0,-4-8 5 16,1 2 3-16,2-3 5 0,1-2-8 0,-2 1 3 15,2-1 1-15,1-4 1 0,0 0-2 0,4-6-1 16,1 3-2-16,-3-6-3 0,6-2 1 0,0-2-10 15,4 0 3-15,4-1-6 0,4-4-5 0,1-5-7 16,4 7 4-16,5-6-6 0,-5 8-3 0,2-1 7 16,2 2 4-16,4-11-5 0,-4 13 2 0,3-2 3 15,0 1-2-15,-2 1 3 0,2 0 0 0,-1 2-1 16,1-1 2-16,-4 0 0 0,3 3 1 0,-7 5 10 16,2-5-7-16,-1 5 2 0,-1-2 9 0,-2 2-6 15,-2 1 2-15,0 0 6 0,1 0-10 0,-3 5 2 16,-4 7-2-16,5-15-6 0,-4 6 7 0,-1 9-2 0,-1-14 0 15,1 14-1-15,0 0 2 0,-11-12-2 0,11 12-1 16,-14-7 10-16,3 7-13 0,11 0 0 16,-24 4 2-16,12 0-1 0,-1 3 5 0,0 1-1 15,-4-2-4-15,2 1 10 0,2 3-10 0,-1 2 0 0,2 3-2 16,2-3-2-16,0 0 2 0,2 1 5 0,1 1-4 16,-1 0 4-16,4 3-1 0,-1 0 1 0,8-3-3 15,-1 3 8-15,2-2 3 0,-1 2 9 16,3-3-13-16,0 0 9 0,2-4-4 0,-1 4 3 0,5-3-5 15,0 0 9-15,-2-4 3 0,4 3 3 0,2-6 3 16,-1 1-11-16,0 0 9 0,1-2 0 0,4-1-8 16,-4-2 3-16,4 0-1 0,-1-2-9 0,-1-1-15 15,-2-2-26-15,2 3-18 0,-3-2-21 0,4-2-30 16,-1 3-32-16,-4-3-39 0,2-3-30 0,2 2-21 16,-3-3-267-16,-2-4-532 0,5-3 235 0</inkml:trace>
          <inkml:trace contextRef="#ctx0" brushRef="#br0" timeOffset="107520.53">11855 5817 211 0,'-6'-10'277'0,"6"10"-17"16,0 0-20-16,-1-10-15 0,1 10-22 0,0 0-12 15,0 0-20-15,10-16-10 0,-10 16-8 0,14-6-17 16,-14 6-8-16,15-6-7 0,-8 5-8 0,-7 1-6 15,21-4-11-15,-9 1-7 0,-12 3-9 0,27 3-7 16,-17-1-8-16,7 1-6 0,-1 3-2 0,-3 0 1 16,1-1-7-16,-1 6 0 0,-1-5-2 0,0 4-8 0,-3 0 7 15,3 1-1-15,-1 3 3 0,-4-1-1 0,0 2 0 16,1-1 1-16,-1 1-6 0,-5-1 8 16,2 4 4-16,-2-2-4 0,1-1 2 0,-2-2-4 15,1 2 9-15,1-1-6 0,-3-1 1 0,1 2-2 0,1-2 4 16,-1-4-5-16,-1-9-3 0,3 19 0 0,0-12 0 15,-3-7-1-15,6 14-1 0,-1-7 7 16,-5-7-8-16,7 11 6 0,-7-11-9 0,9 8-5 0,-3-4-6 16,-6-4 0-16,13 4-3 0,-1 0 0 0,0-4-6 15,-1 0-7-15,2 0-21 0,-13 0-34 0,26 0-21 16,-16-3-34-16,5 2-27 0,-15 1-28 0,18-8-30 16,-14 3-37-16,-4 5-39 0,11-14-48 0,-10 9-294 15,-1 5-646-15,0-13 286 0</inkml:trace>
          <inkml:trace contextRef="#ctx0" brushRef="#br0" timeOffset="107975.04">12049 6058 26 0,'0'0'235'16,"0"0"-15"-16,0 0-26 0,0 0-16 0,0 0-21 15,0 0-16-15,0 0-12 0,0 0-12 0,0 0-20 16,33-17-3-16,-19 14-9 0,0-2-7 0,3 2-10 15,-1-1-4-15,2-2-13 0,2 2 2 0,2-2-5 16,3 0-3-16,-7 4 1 0,-1-4-4 0,2 2 0 0,6 1-3 16,2-2 4-16,0 1 0 0,-8 2 4 15,7-2 0-15,-7 1 1 0,0 3-4 0,-2-3 5 16,1 0-4-16,-2 3 0 0,4-2 2 0,-4 2-1 16,-3 0 4-16,4-2-3 0,-1 1 4 0,-1 1-1 0,-1-2 0 15,0 0-4-15,6-1-1 0,-7-1 0 16,5 1-9-16,-3-1-5 0,0 0 4 0,3 2-5 15,0-2-2-15,-3-3-2 0,0 1-6 0,3 1 4 16,-5-2-5-16,2 1 3 0,-2-1-3 0,-2-2 0 0,-2 4-5 16,-3 1 9-16,0-4-6 0,-6 8-5 0,6-13 8 15,-5 6-10-15,-1 7-5 0,0 0 8 0,-9-20-4 16,2 16-3-16,-4 1-1 0,11 3-2 0,-27-8 1 16,9 7-1-16,2 1-4 0,-3 1-2 0,-10 3 4 15,4 1-4-15,-2 1 5 0,3 0-3 0,-3 2 0 16,5 3-4-16,-2-3 10 0,8 3-1 0,-7-3-4 15,9 4-10-15,0-1-12 0,1 0-12 0,-1 0-20 16,1 0-21-16,-1 0-19 0,8 0-32 0,0-1-19 16,1 0-20-16,5 0-18 0,0-10-37 0,10 16-190 15,-1-7-445-15,-2-2 197 0</inkml:trace>
          <inkml:trace contextRef="#ctx0" brushRef="#br0" timeOffset="108517.22">12898 6065 124 0,'10'3'233'0,"-1"-2"-1"0,3 1-9 0,-12-2-8 16,17 4-11-16,-17-4-6 0,13 1-17 0,-4 5-10 16,-2-2-8-16,2 3-5 0,-1-1-13 0,-1 1-8 15,7 0-10-15,1 4-2 0,-2 0-11 0,-3 3-8 16,8 2-6-16,2 2-8 0,-1 1-13 0,1-2-3 0,-3 2-9 16,6 3-1-16,-4-2-7 0,-1-2-8 15,1 4-4-15,1-5-4 0,-2 2-1 0,-2 0-2 16,-7-5-4-16,2 1-8 0,0-2 5 0,-5-5-4 15,0 4 0-15,-3-3-3 0,2 0 2 0,-5-9 4 0,-2 17-6 16,2-17-3-16,-13 12 8 0,3-5-6 16,-1 0-2-16,-5-2-7 0,1 0 6 0,-5-1-1 0,1 1 1 15,-8-5-13-15,0 1 10 0,2-2 7 0,-2-2-11 16,2 1-8-16,5 0 10 0,-1-4-11 0,5 3 6 16,0-3 1-16,-4-3-1 0,5 0-2 0,3-2-8 15,2-3 4-15,0 0 4 0,2 0-5 16,4-10-2-16,2 3-16 0,4-7-13 0,2-7-11 0,4-1-12 15,5-5-11-15,0 3-3 0,1-6-2 0,2 11 4 16,-2 5 6-16,2-8 6 0,-3 16 5 0,4-4 0 16,-7 10 9-16,4-10 0 0,2 7 10 0,-5 5 11 15,-2 1 5-15,-1-1 14 0,0 5 10 0,2-1 15 16,-2 2-4-16,-2-3 7 0,0 3 4 0,-6 6 8 16,13-6 2-16,-8 1-6 0,-5 5-8 0,10-6-1 15,-10 6-4-15,0 0 0 0,14-1-1 0,-14 1-6 16,0 0 1-16,17 8-4 0,-12-1 0 0,4-2-7 15,-5 0 3-15,2 5-6 0,5-1 2 0,-5 0 4 16,1 3-6-16,1-6 3 0,-2 7-3 0,-3-6 2 16,1 1-3-16,1 1 0 0,-3 0 4 0,3 0 3 15,-5-9-6-15,3 15 6 0,0-8-35 0,-3-7-19 16,1 10-5-16,-1-10-37 0,0 0-31 0,-6 14-39 16,6-14-39-16,0 0-69 0,-8 7-293 0,8-7-597 15,0 0 264-15</inkml:trace>
          <inkml:trace contextRef="#ctx0" brushRef="#br0" timeOffset="108965.39">13356 5797 154 0,'13'9'198'0,"1"2"-11"0,0 0-1 0,1-1-11 15,0 4 0-15,-3-7-9 0,2 3-7 0,-4 0-7 0,2-2-4 16,-5-1-4-16,7 0-11 0,-7-1-7 0,4 2-5 16,-5-4-7-16,-6-4 6 0,10 10-16 15,-1-7-9-15,-9-3-9 0,8 4-5 0,-8-4-6 0,7 3-7 16,-7-3-8-16,0 0-1 0,0 0-9 0,0 0 0 15,12 3-5-15,-12-3-2 0,0 0-8 0,0 0-1 16,10-13-8-16,-10 13 0 0,9-10-3 0,-4 5-2 16,-1-4-5-16,2-1-1 0,0 2 7 0,0 0-10 15,3-6-2-15,2 4-2 0,-1-2 0 0,1 3 0 16,-3 3-1-16,3-5-4 0,-2 5 0 0,1 1 1 16,1 1 0-16,-11 4 1 0,24-2 1 0,-12 2 1 15,-12 0-2-15,20 6 5 0,-5-2-2 0,0-2 3 16,2 7 0-16,-4-2 9 0,2 2-9 0,0-1-10 15,-2 6 11-15,1-5 1 0,2 3-3 0,-1 2-1 16,-3-1-17-16,1 1-30 0,-5 2-66 0,-2-3-85 16,1 2-106-16,-2-2-216 0,-4-7-553 0,-1-6 244 15</inkml:trace>
          <inkml:trace contextRef="#ctx0" brushRef="#br0" timeOffset="109895.84">13168 5685 134 0,'-5'-12'233'0,"5"12"-4"0,0 0-6 15,0 0 0-15,0 0-5 0,0 0-1 0,0 0-5 0,0 0-9 16,0 0-12-16,0 0-16 0,0 0-20 0,0 0-17 15,0 0-13-15,0 0-9 0,0 0-14 0,0 0-9 16,0 0-5-16,0 0-7 0,0 0-11 0,0 0-1 16,0 0-6-16,0 0-2 0,0 0-4 0,0 0-1 15,0 0 6-15,0 0 4 0,0 0 2 0,5 36 3 16,-5-36 7-16,0 0 19 0,0 0 12 0,0 0 11 16,6 9 6-16,-6-9 9 0,0 0-1 0,0 0 4 15,0 0-10-15,0 0-4 0,0 0-6 0,0 0-5 16,15-25-15-16,-15 25-5 0,1-11-3 0,-1 11-12 15,0 0-9-15,0-11-6 0,0 11-6 0,5-11-5 16,-5 11-9-16,0 0-6 0,-3-15-5 0,3 15-4 16,0 0-27-16,0 0-35 0,-3-13-39 0,3 13-32 15,0 0-35-15,0 0-30 0,0 0-24 0,0 0-30 0,0 0-35 16,0 0-45-16,0 0-59 0,-6 35-320 16,6-35-739-16,6 11 327 0</inkml:trace>
        </inkml:traceGroup>
        <inkml:traceGroup>
          <inkml:annotationXML>
            <emma:emma xmlns:emma="http://www.w3.org/2003/04/emma" version="1.0">
              <emma:interpretation id="{42EA777B-0301-4FAE-9E03-7592CB110B8D}" emma:medium="tactile" emma:mode="ink">
                <msink:context xmlns:msink="http://schemas.microsoft.com/ink/2010/main" type="inkWord" rotatedBoundingBox="17637,6347 20392,6256 20416,6976 17661,7067"/>
              </emma:interpretation>
            </emma:emma>
          </inkml:annotationXML>
          <inkml:trace contextRef="#ctx0" brushRef="#br0" timeOffset="110580.78">14793 5510 77 0,'0'0'241'0,"0"0"-18"15,0 0-13-15,0 0 2 0,0 0 1 16,0 0-4-16,0 0-10 0,0 0-8 0,-20 32-9 16,9-22-11-16,-1-1-10 0,2 2-6 0,-4 4-15 0,1-5-4 15,-1 4-15-15,1-4-8 0,-2 3-10 0,0-2-9 16,3-2-11-16,2 4-10 0,-2-3-9 0,0 0 0 15,5-2-9-15,-1-3-10 0,4 3-4 0,-2 2-5 16,1-4 0-16,5-6-9 0,-4 13 3 0,4-13-3 16,-2 13-4-16,2-13-3 0,0 0-2 0,0 18 1 15,0-18-3-15,6 12 0 0,-1-6 0 0,1 0-4 16,-6-6 0-16,17 8 2 0,-8-5-7 0,3 4 0 16,0-5 6-16,3 3-5 0,-1 0 1 0,-1-3-4 15,3 2 0-15,-2 2 0 0,2-3-2 0,-2 3 1 16,2-1-4-16,-2 1 0 0,0 1 1 0,1 0 5 15,2-3-4-15,-4 4-4 0,2-3 1 0,-3 0-2 16,-5 1 5-16,2 5-2 0,-1-7 1 0,-4 3 1 16,2 1 1-16,-3 0 1 0,-3-8 1 0,5 15-2 0,-5-6 8 15,0-9-3-15,-8 15 2 0,-4-7 0 16,0 3 10-16,-1-1-3 0,0-2 0 0,-4 2-1 16,4-1 1-16,-4 0-8 0,2-3 6 0,4 1 1 15,-3-1-8-15,1 1 5 0,4-3-1 0,9-4-5 0,-18 7-12 16,12-6-12-16,6-1-20 0,-14 3-15 0,14-3-22 15,-8 3-23-15,8-3-27 0,0 0-41 16,0 0-24-16,0 0-34 0,0 0-19 0,0 0-253 0,14-25-536 16,-8 19 237-16</inkml:trace>
          <inkml:trace contextRef="#ctx0" brushRef="#br0" timeOffset="111128.75">15020 5947 225 0,'18'-4'244'0,"-5"0"-10"16,2 3-4-16,0 0-15 0,3-2-15 0,-1 1-13 15,2-5-13-15,6 3-10 0,-4 1-10 0,5-1-17 16,0-3-4-16,0 3-11 0,1-2-6 0,-2 3-10 16,2-1-11-16,0-2-7 0,-2 1-5 0,-3-2-9 15,-2 0-6-15,-2 5-6 0,-3-6-3 0,-2 6 0 16,0-3 3-16,-5 0-6 0,-1-1 3 0,-7 6-14 16,12-9-5-16,-6 4 2 0,-6 5-7 0,5-12-2 15,-5 12-5-15,0 0-1 0,-5-18-6 0,5 18-3 16,-15-7-2-16,5 1-3 0,1 1 1 0,-5-1-5 0,-2 3 8 15,-2-2-13-15,-4 5 1 0,2 0 2 0,-6 3-6 16,-1 1 4-16,3-1-4 0,-1 7 0 16,-1-3 0-16,2 2-3 0,2 1 4 0,1 0 4 0,3 3-8 15,5-1 1-15,-1-1-1 0,1 1 1 0,4 2 1 16,3-3 0-16,-1 0-2 0,2-1 2 16,4 0 2-16,-2 1 0 0,3-11 1 0,4 17-3 15,-2-8 4-15,3 0-1 0,3-3 1 0,4 1 0 0,0-2-1 16,3-2 5-16,4 0-6 0,0-3 3 0,7-2 2 15,-1-2-1-15,2 0 1 0,0 1-4 0,-3-4 1 16,1 1-4-16,2-2 6 0,0-2 0 0,-5 0-4 16,2-1 1-16,0 0 4 0,-3-1 0 0,0-1 0 15,-6 2 15-15,-2 0-6 0,5-5-2 0,0-2 5 16,-5 7 0-16,-4-1 5 0,3 3 10 0,-4 0-6 16,-2 4-2-16,1-1-5 0,-7 6-2 0,12-7-6 15,-12 7 7-15,7-6-16 0,-7 6 4 0,0 0-4 16,0 0 3-16,15 2-8 0,-15-2 4 0,0 0 0 15,11 10-2-15,-11-10 5 0,7 11-5 0,-2-4-2 16,-1 0 5-16,2 0 1 0,0 3 2 0,0 1-3 16,0-3 0-16,-3 2-4 0,6 1-10 0,0 2-14 15,-3-5-13-15,-2-2-33 0,1 0-34 0,-5-6-30 16,10 14-36-16,-4-9-55 0,-6-5-79 0,0 0-221 16,14 0-569-16,-14 0 252 0</inkml:trace>
          <inkml:trace contextRef="#ctx0" brushRef="#br0" timeOffset="111442.54">15973 5346 115 0,'5'-12'337'0,"-5"12"-15"0,3-11-24 15,-3 11-32-15,0 0-33 0,0 0-19 0,7-5-28 16,-7 5-18-16,0 0-18 0,0 0-10 0,13 17-16 15,-10-9-9-15,8 3-9 0,-4 2-6 0,-1 1-7 16,0 3-8-16,2 7-4 0,-1-2-6 0,1 2-11 16,5 11-1-16,-1 0-5 0,-2-3-7 0,-1 3-4 15,-1 2 0-15,2-5-8 0,-2-4 2 0,-1-3-5 16,1 3-10-16,-1-2 1 0,1-1 0 0,2-3-3 16,-1-1 0-16,1 2-2 0,-4-5-3 0,2-1-5 15,-1-3 6-15,-1-1-7 0,2-1-12 0,-4-2-15 16,4-5-19-16,-2 2-27 0,-3-1-24 0,-3-6-37 15,10 11-34-15,-10-11-25 0,7 6-58 0,-7-6-260 16,0 0-539-16,0 0 238 0</inkml:trace>
          <inkml:trace contextRef="#ctx0" brushRef="#br0" timeOffset="111864.62">16073 5843 225 0,'-9'-2'338'0,"9"2"-12"0,0 0-23 16,-9-7-22-16,9 7-23 0,0 0-26 0,0 0-19 0,0 0-25 16,0 0-15-16,0 0-19 0,0 0-14 0,0 0-18 15,27-10-6-15,-15 7-15 0,-3-1-9 0,4-1-10 16,4 3-6-16,-1-2-12 0,3-2-4 0,1 3-6 16,-1-5-2-16,4 0-9 0,0 2-5 0,-2 2-2 15,-1-3-5-15,-1 1 0 0,1 3-6 0,-4-2-2 16,3 0-1-16,-2 0 0 0,-2 3 6 0,0-2-2 15,-4-1 8-15,-11 5 2 0,20 0-9 0,-20 0 5 16,13-2-8-16,-13 2 0 0,15 2-3 0,-15-2 12 16,17 5-16-16,-10 1 6 0,1-2-9 0,-1 2 4 15,0-1-2-15,-1 1 5 0,2 4 9 0,2-1-9 16,-4-3 4-16,-3 1 7 0,3 0-8 0,-6-7 8 16,9 17-4-16,-3-11-8 0,-1 1 4 0,1 0-3 15,-6-7-2-15,6 12 0 0,-6-12-1 0,6 12-2 16,-4-8-1-16,-2-4-19 0,0 0-30 0,8 11-24 15,-8-11-25-15,4 7-30 0,-4-7-34 0,0 0-33 16,0 0-28-16,0 0-51 0,0 0-57 0,0 0-228 16,0 0-587-16,0 0 260 0</inkml:trace>
          <inkml:trace contextRef="#ctx0" brushRef="#br0" timeOffset="112217.99">16849 5651 160 0,'7'-8'273'0,"-7"8"-14"16,7-7-10-16,-7 7-9 0,6-5-13 0,-6 5-13 15,0 0-12-15,0 0-18 0,0 0-11 0,0 0-19 16,0 0-15-16,0 0-14 0,0 0-7 0,0 0-13 16,0 0-5-16,0 0-4 0,0 0-12 0,-23 26-2 15,14-20-6-15,-2 4-3 0,1-1-5 0,-1 2-1 16,-1 3-6-16,3-5-1 0,-1 2-4 0,1 2 18 15,0-2-24-15,0 2-1 0,2-1-12 0,1 0 7 16,1-1-7-16,-4 1 1 0,6-2-2 0,3-10-5 16,-6 13 0-16,5-4-1 0,1-9-5 0,-5 18 5 15,7-7-6-15,-2-11 4 0,3 18 1 0,0-13 5 16,1 5-1-16,-4-10 5 0,9 11 0 0,-1-6 11 16,2 0 0-16,-1 1 6 0,3-2-11 0,0-2-2 15,3 2-7-15,3-3 1 0,-3-1-6 0,3 0 1 16,-2 3-1-16,3-6-4 0,-1 3-7 0,-1-1-3 15,-4-2-7-15,4 3-18 0,-1-2-31 0,-6 1-29 0,2-3-28 16,-12 4-24-16,17-3-31 0,-17 3-40 16,13-6-45-16,-5 1-64 0,-8 5-305 0,6-11-656 15,-2 0 290-15</inkml:trace>
          <inkml:trace contextRef="#ctx0" brushRef="#br0" timeOffset="112460.76">17160 5642 301 0,'8'-6'360'0,"-8"6"-24"0,0 0-27 0,0 0-33 15,0 0-25-15,0 0-29 0,0 0-19 0,0 0-14 16,9 15-9-16,-9-15-11 0,4 11-11 0,-1-2-2 16,-3-9 2-16,3 14-12 0,-1-6 10 0,-1 2-23 15,4 3-7-15,-4-2-7 0,4 4-4 0,-3-2-15 16,3 3-11-16,1-1-6 0,-2-1-7 0,5 3-4 15,-3-3-4-15,2 3-19 0,2-2-47 0,1-2-46 16,-2 1-57-16,-2-1-70 0,4-1-78 0,2-1-112 0,0-3-252 16,-1-4-664-16,-1 0 294 0</inkml:trace>
        </inkml:traceGroup>
        <inkml:traceGroup>
          <inkml:annotationXML>
            <emma:emma xmlns:emma="http://www.w3.org/2003/04/emma" version="1.0">
              <emma:interpretation id="{1F6FF9F3-0B43-4BA7-A0A9-7904D49E1AC6}" emma:medium="tactile" emma:mode="ink">
                <msink:context xmlns:msink="http://schemas.microsoft.com/ink/2010/main" type="inkWord" rotatedBoundingBox="21427,6353 23344,6290 23369,7021 21452,7084"/>
              </emma:interpretation>
            </emma:emma>
          </inkml:annotationXML>
          <inkml:trace contextRef="#ctx0" brushRef="#br0" timeOffset="115578.34">18352 5404 121 0,'0'0'152'0,"0"0"-12"0,0 0-9 16,0 0-6-16,0 0-7 0,0 0-10 0,0 0-9 15,0 0 5-15,7-7-13 0,-7 7 3 0,0 0-6 16,0 0-1-16,0 0-1 0,0 0-6 0,0 0 2 0,0 0-5 16,0 0-2-16,0 0-1 0,0 0 0 0,0 0-5 15,0 0-5-15,0 0-3 0,0 0 0 16,0 0-3-16,0 0 0 0,5-8-1 0,-5 8-3 0,0 0 0 15,0 0-1-15,0 0-5 0,0 0-2 0,0 0-4 16,0 0 0-16,0 0-5 0,0 0-1 16,0 0-2-16,0 0-3 0,0 0-3 0,0 0-1 15,0 0-3-15,0 0 1 0,0 0-5 0,0 0-2 0,0 0 0 16,0 0-1-16,0 0 0 0,0 0 0 0,0 0-2 16,0 0 0-16,0 0-5 0,0 0-2 15,0 0 3-15,0 0 0 0,0 0-3 0,0 0-3 0,0 0 3 16,0 0-1-16,0 0 0 0,0 0-1 0,0 0-2 15,0 0 2-15,0 0 0 0,0 0 3 0,0 0-7 16,0 0 1-16,0 0 0 0,0 0 1 0,0 0 0 16,0 0-1-16,0 0 1 0,0 0-2 0,0 0 0 15,0 0 1-15,0 0 0 0,0 0 0 0,0 0 1 16,0 0 0-16,0 0-1 0,0 0-1 0,0 0-1 16,0-12 4-16,0 12-4 0,0 0 6 0,0 0-8 15,0 0 3-15,0 0-2 0,0 0 0 0,0 0 0 16,0 0 1-16,0 0 2 0,0 0-3 0,0 0 2 15,0 0-2-15,0 0 0 0,0 0 2 0,0 0-1 0,0 0-1 16,0 0 0-16,0 0-2 0,0 0 6 16,0 0-6-16,0 0 2 0,0 0-1 0,0 0 1 15,0 0 0-15,0 0-2 0,0 0 2 0,0 0 0 16,0 0 0-16,0 0 0 0,0 0 0 0,0 0 0 0,0 0 0 16,0 0 1-16,0 0 3 0,0 0 5 0,0 0-2 15,0 0 0-15,0 0-1 0,0 0 2 16,0 0 5-16,0 0-4 0,0 0 2 0,0 0-2 15,0 0 0-15,0 0 0 0,0 0 4 0,0 0-7 0,0 0 0 16,0 0 3-16,0 0-1 0,0 0 0 0,0 0-2 16,0 0-1-16,0 0 2 0,0 0-2 0,0 0-3 15,0 0 3-15,0 0 1 0,0 0-4 0,0 0 3 16,0 0 0-16,0 0 0 0,0 0 1 0,0 0 3 16,0 0-1-16,0 0 4 0,0 0-2 0,0 0 1 15,0 0 4-15,0 0-3 0,0 0 1 0,0 0 4 16,0 0-3-16,0 0-4 0,0 0 2 0,0 0-2 15,7-6 0-15,-7 6-1 0,0 0 0 0,0 0-7 16,0 0 2-16,0 0 3 0,0 0-11 0,0 0 2 16,0 0-1-16,0 0-5 0,0 0 1 0,0 0 1 0,12 20 2 15,-12-20 1-15,8 11-2 0,-4-4 5 16,-1 3-3-16,5 0 1 0,-2 5 1 0,-2-5 1 16,3 4-1-16,1-1-3 0,-1 2 5 0,-2-1 3 15,2 0-4-15,4 0 5 0,-4 3 2 0,2-2-4 16,-1-1 1-16,2 2 8 0,-3-2-9 0,1-3 4 0,-1 6 0 15,-1-5-4-15,0 3 4 0,2-3 0 16,-1 2-4-16,4-2 6 0,-4 0-2 0,-1-4-1 0,0 7 1 16,0-2 2-16,2 0-5 0,-6 0 2 0,6 3-1 15,-5-6 2-15,3 5-3 0,-3-3 2 0,3 3-2 16,0-1 1-16,-2-1 0 0,-1-4 0 16,2 2-6-16,-4 0 6 0,5 0 1 0,-4-3-1 0,-2-8-3 15,6 17-1-15,-5-11 7 0,-1-6-2 0,5 14 0 16,-5-14-3-16,6 8-1 0,-6-8 4 0,3 9-3 15,-3-9-3-15,0 0 5 0,4 8-5 0,-4-8 5 16,0 0 2-16,0 0-3 0,0 0-1 0,0 0 1 16,0 0 2-16,2 10 2 0,-2-10 0 0,0 0-2 15,0 0 5-15,0 0 1 0,0 0 6 0,0 0 8 16,0 0 0-16,0 0 5 0,0 0-3 0,0 0 3 16,0 0-8-16,0 0-9 0,0 0 4 0,0 0 0 15,0 0-1-15,4-31-1 0,-4 31-2 0,3-17-2 16,1 9-3-16,1 0-1 0,2-7-8 0,2 3 3 0,2 1-3 15,-2 0 3-15,3 2-2 0,1-4-2 16,1 2 0-16,0 1 2 0,1-1 0 0,3 4 0 16,2 0 0-16,-2-3 0 0,-2 5-4 0,3 0-3 15,-1-3 8-15,-1 5-8 0,-1-2 9 0,-1 3-11 16,0 2 5-16,-2-3-9 0,-1 2 4 0,-12 1 3 0,21 1 1 16,-21-1-1-16,18 5 2 0,-9 0-2 15,-3-2 0-15,1 5-1 0,-1-2 2 0,2 1 5 0,-2 0-3 16,-6-7-2-16,7 14 5 0,-2-4 4 0,-1-2-6 15,-4-8 0-15,2 16 4 0,-1-5 0 0,-1-11 0 16,-3 16 4-16,-1-7 1 0,-1 1-1 0,-2 0-3 16,-2 3 8-16,-3-4-4 0,0 4-4 0,1-6 6 15,-5 1-7-15,3 1 10 0,-1 2-9 0,1-6 2 16,-1 1-3-16,1 1 5 0,0-3 1 0,4-1-1 16,-3 1 0-16,12-4 3 0,-20 3-5 0,20-3 3 15,-18 3 0-15,18-3-5 0,-15-3 5 0,15 3 0 16,-11-3-19-16,11 3-11 0,-9-5-12 0,9 5-27 15,-8-11-27-15,8 11-21 0,0 0-35 0,2-15-41 16,-2 15-30-16,9-16-38 0,-3 8-297 0,4-1-593 16,0-1 262-16</inkml:trace>
          <inkml:trace contextRef="#ctx0" brushRef="#br0" timeOffset="115862.96">19344 5817 5 0,'0'0'303'0,"19"0"-15"0,-19 0-17 0,0 0-28 16,9 4-26-16,-9-4-15 0,0 0-14 0,12 3-12 15,-12-3-10-15,7 10-10 0,-1-3-4 0,0 0-5 16,0-1-5-16,-1 3-4 0,1-3-5 0,0 4-3 16,0 1-14-16,0 0-6 0,1-1 8 0,-1-2-17 0,-2 2 1 15,1-1-4-15,-1 0-8 0,1 1-12 0,2 1-4 16,-4-5-6-16,3 4-6 0,-4-2-3 0,2 2-9 15,-4-10 0-15,6 11-6 0,-4-4-7 0,-2-7-1 16,6 13-8-16,-6-13-26 0,4 11-30 0,-4-11-17 16,2 7-28-16,-2-7-36 0,0 0-33 0,0 0-35 15,0 14-43-15,0-14-66 0,0 0-264 0,0 0-597 16,0 0 264-16</inkml:trace>
          <inkml:trace contextRef="#ctx0" brushRef="#br0" timeOffset="116369.04">19469 5594 244 0,'-5'-10'317'0,"5"10"-28"0,0 0-24 0,0 0-32 15,0 0-29-15,0 0-19 0,0 0-18 0,0 0-16 16,0 0-30-16,0 0-27 0,0 0-28 0,0 0-27 15,29 23-24-15,-22-11-20 0,4-2-26 0,-5 3-17 16,3-1-11-16,-3 5-5 0,1-3-9 0,3 1-8 16,-1 1 8-16,3-3 12 0,-3 7 2 0,0-8 7 15,0 6 4-15,0-4 6 0,5 0 12 0,-6 0 17 16,1-4 12-16,-1 2 17 0,-1-3 15 0,2 2 14 0,0-1 13 16,-1 0 20-16,-1-3 6 0,-1-3 8 15,2 3 5-15,1-1 3 0,-2 2-3 0,-1-2 0 16,4 2 3-16,1-3-7 0,-4 3-1 0,1-3-7 15,-1 4-2-15,1-4-8 0,1 2-9 0,-2-2 2 0,2 2-5 16,-3-2-10-16,0 2-3 0,0 0-6 0,-6-7-2 16,9 11 3-16,-5-6-9 0,-4-5-2 15,8 5-2-15,-8-5-5 0,0 0 0 0,7 7 0 0,-7-7 1 16,0 0 4-16,0 0 15 0,6 6 6 0,-6-6 4 16,0 0-1-16,0 0 8 0,0 0-5 0,0 0 4 15,0 0-6-15,0 0 1 0,-6-31-11 0,6 31 3 16,5-22-6-16,-5 7-5 0,6 0 2 0,-2-1-7 15,5-7-5-15,2-1-9 0,12-4-2 0,-9 3 1 16,5 3-5-16,4-8-15 0,-3 9-15 0,3 4-19 16,-1-1-15-16,4-1-11 0,0 4-16 0,1 1-23 15,0 5-32-15,0 2-37 0,-2-2-40 0,2 6-48 16,-2 2-312-16,2-2-615 0,-7 0 273 0</inkml:trace>
        </inkml:traceGroup>
        <inkml:traceGroup>
          <inkml:annotationXML>
            <emma:emma xmlns:emma="http://www.w3.org/2003/04/emma" version="1.0">
              <emma:interpretation id="{A24F1706-9DA1-4C01-907D-F6E465A1445B}" emma:medium="tactile" emma:mode="ink">
                <msink:context xmlns:msink="http://schemas.microsoft.com/ink/2010/main" type="inkWord" rotatedBoundingBox="23922,6263 28949,6097 28992,7380 23965,7546"/>
              </emma:interpretation>
            </emma:emma>
          </inkml:annotationXML>
          <inkml:trace contextRef="#ctx0" brushRef="#br0" timeOffset="117171.8">20850 5413 199 0,'6'-8'286'0,"-6"8"-17"16,0 0-23-16,0 0-24 0,7-9-24 0,-7 9-23 15,0 0-15-15,0 0-15 0,0 0-10 0,21 15-11 16,-9-4-6-16,-6-4-8 0,5 10-7 0,-1-1-6 15,-7 3-1-15,10 6-9 0,-2 3-3 0,8 4-2 16,-2-1-5-16,-1 3-12 0,-8-11-2 0,3 4-6 16,-2-5-3-16,3-1-6 0,-3 4-3 0,2-5-4 15,-4 0-4-15,-1-2-3 0,0-3-6 0,-3 0 0 0,3 0-5 16,-1-2-1-16,-2-5-2 0,-1 2 0 0,-2-10-6 16,5 13 8-16,-2-6-6 0,-3-7-1 15,3 11-1-15,-3-11 3 0,0 0-3 0,3 9 1 16,-3-9-1-16,0 0 6 0,0 0 0 0,0 0-5 0,0 0 2 15,0 0-9-15,0 0-1 0,0 0 4 16,0 0-3-16,22-22-1 0,-13 11-4 0,3 1 3 16,0-5-4-16,0 4 0 0,3-2-7 0,-6 0 5 0,4 2-3 15,4-3 4-15,-2 8-2 0,0-5-3 0,-2-4 4 16,5 4-4-16,-3 6 1 0,1 0 3 0,-1-1-3 16,-1 0 0-16,-4 5-4 0,0-7 2 15,-10 8-3-15,17 0 1 0,-17 0-1 0,16 0 3 0,-5 4-3 16,-4 1 6-16,1 1-2 0,-2 0-1 0,-6-6 1 15,5 16 4-15,-2-6-1 0,0 0 0 0,-3-10 3 16,-4 24-1-16,2-12 0 0,-3 0 3 0,-3 3 6 16,1-1 6-16,-5-1 1 0,0-2 2 0,-6-2-6 15,3 5 6-15,0-5 1 0,-1-2-2 0,1 3-3 16,0-3-4-16,0 0 4 0,-2 0-1 0,4-3 2 16,1 0-7-16,-1-1 3 0,2 0-7 0,11-3-11 15,-13 2-19-15,13-2-24 0,-14 0-39 0,14 0-49 16,0 0-59-16,0 0-65 0,-12-6-281 0,12 6-587 15,0 0 259-15</inkml:trace>
          <inkml:trace contextRef="#ctx0" brushRef="#br0" timeOffset="117798.86">21621 5834 19 0,'0'0'286'0,"12"0"-12"0,-12 0-12 0,13 4-14 15,-13-4-18-15,17 4-16 0,-8-3-16 0,-9-1-15 16,24 5-16-16,-8-5-10 0,0 0-13 0,4 1-13 0,-1-1-6 16,-1-1-13-16,-2-2-6 0,10 3-12 0,-8-2-6 15,1 0-9-15,0-1-11 0,-1-1-6 16,2 0-1-16,-2-4-9 0,-3 3-3 0,1 0-4 0,-3-1-4 16,-4 0-3-16,3-5 2 0,-4 8-9 0,-1-7 4 15,1 5-10-15,-2-5 1 0,-2 0-3 0,-4 10-5 16,6-18-5-16,-4 11 1 0,-2 7-8 0,-5-23-1 15,-1 13-3-15,6 10 3 0,-9-12-5 0,2 5 0 16,-7-2 5-16,4 5-8 0,-5 0 4 0,0 1-5 16,-4 2 6-16,1 2-6 0,-2 2 0 0,1 2 2 15,-3 2-1-15,-2 1-1 0,0 3 3 0,3 3-3 16,-1 0 5-16,7-4-4 0,-5 6 1 0,8-3 1 16,-1-2 3-16,4 2-4 0,2 0 1 0,-1 1-1 15,4-7 1-15,-1 8 1 0,2-2 3 0,2-1-3 16,-2-2 0-16,3-10 2 0,3 17 1 0,0-7-1 15,3-5 2-15,-6-5 1 0,13 12 0 0,-1-8 0 16,-2 0-5-16,5-3 10 0,3-1-3 0,-1 0-2 16,-1-1 1-16,3 0 0 0,1-6-4 0,-1 3 0 15,1-4 3-15,-3 3-2 0,0-2-4 0,1-4 1 0,3-2 6 16,-2-1-5-16,-4 6 4 0,1-5-2 16,-2 1-2-16,-1 0 0 0,5-2 1 0,-4-1-1 15,-4 2-2-15,2 2 3 0,-3 2 0 0,-3 0 1 0,1 6 1 16,-7 3 0-16,12-8 3 0,-9 3 0 0,-3 5-4 15,0 0 0-15,12-6-3 0,-12 6 0 0,0 0 0 16,0 0 1-16,14 12 5 0,-14-12-10 16,5 10 7-16,1-2-3 0,-1 0 4 0,-2 2 3 0,3 3 1 15,0-2 1-15,0-1-4 0,0 3 4 0,-3 2-2 16,3-4-2-16,0 3 3 0,-5-4 0 0,7 1-2 16,-2 2 2-16,0-4-3 0,-2 0-7 0,-1-2-25 15,-3-7-28-15,6 14-38 0,-6-14-33 0,7 11-40 16,-4-5-50-16,-3-6-90 0,0 0-191 0,17 2-537 15,-17-2 237-15</inkml:trace>
          <inkml:trace contextRef="#ctx0" brushRef="#br0" timeOffset="118424.43">22614 5477 265 0,'0'0'336'0,"3"-9"-21"16,-3 9-15-16,0 0-31 0,0 0-23 0,0 0-27 16,0 0-24-16,-9-14-18 0,9 14-18 0,0 0-15 0,-21 5-20 15,21-5-11-15,-18 9-12 0,10-2-7 16,-1-1-8-16,-2-1-13 0,-1 5-2 0,3-5-11 16,0 4 0-16,0-2-13 0,2 4-4 0,-1-1-4 0,4-2 4 15,0 1-12-15,2 1 1 0,2-10-5 16,-6 16 3-16,6-8-5 0,0-8-2 0,0 18-3 15,3-10 0-15,-3-8-3 0,9 14 2 0,-2-7-2 16,1 0 3-16,4 0-2 0,-2-3-5 0,1 3-5 0,5-3 9 16,-1 0-9-16,3 1-3 0,-2-2 4 0,-1 1-2 15,2 0-4-15,-2-2 1 0,-5-1 3 0,0 2 1 16,1-1-7-16,-2 1 4 0,-9-3-3 0,16 4 5 16,-16-4 0-16,14 5-3 0,-14-5-1 0,7 8-4 15,-5-2 1-15,-2-6 6 0,0 0 2 0,-2 18-2 16,2-18-4-16,-12 14 11 0,3-5-9 0,-1 2 8 15,-4-2-1-15,1-1-2 0,-2 1-1 0,2 0 6 16,-4-3-4-16,2 4-3 0,0-2 0 0,-3-4 2 16,5 4 0-16,0-1 0 0,1-3-2 0,3 2 4 15,9-6-10-15,-15 6-1 0,6-3 2 0,9-3-8 16,-9 4 2-16,9-4 9 0,0 0-9 0,-12 1 2 16,12-1 3-16,0 0-5 0,0 0-1 0,0 0 2 15,0 0-7-15,0 0 6 0,0 0-2 0,40 0-1 16,-28 0-2-16,3 0 1 0,-1-1 5 0,-1 1-3 15,3 0 1-15,-5 1 0 0,1 2 6 0,4-3 0 16,-1 4 2-16,-3 0-1 0,3 2 7 0,-2-2 7 16,2-1 1-16,-1 7 3 0,-2-1 10 0,3 0 16 15,1 2-3-15,-3-4 3 0,1 6 7 0,-4-6-5 16,2 1-1-16,0 2-5 0,-3 0 0 0,1-3-6 0,-4-1 1 16,0 3-11-16,-1-2 7 0,1-4-7 15,-6-3-11-15,7 14-32 0,-2-7-34 0,-5-7-53 0,1 10-52 16,-1-10-60-16,0 0-84 0,-9 21-345 0,9-21-699 15,0 0 309-15</inkml:trace>
          <inkml:trace contextRef="#ctx0" brushRef="#br0" timeOffset="120896.7">23157 5872 27 0,'0'0'238'0,"0"0"-14"15,0 0-15-15,0 0-8 0,0 0-10 0,0 0-6 16,-6-9-1-16,6 9-6 0,0 0-7 0,0 0-8 16,0 0-6-16,0 0-9 0,0 0-5 0,9-20-10 0,-9 20-3 15,8-9-7-15,-2-1-3 0,-6 10-10 16,10-14-4-16,-6 3-1 0,7 0-9 0,-4-6-11 15,1 4-1-15,2 0-7 0,1-6-5 0,-1-4-5 16,-1 8-7-16,3-8-3 0,0 0-10 0,0-4-2 16,-2 0-6-16,-2 2 4 0,1-10-2 0,-2 8-11 15,-1 1-5-15,2 1-2 0,-7-2 0 0,4 1-8 16,-5 2 6-16,0 5-6 0,-3 1-3 0,0 0-6 16,-3 1 6-16,0 3-1 0,-2-1 0 0,1 2-10 0,-1 0 7 15,-1 2-11-15,-1 4 3 0,-1-1 1 16,2 3-3-16,-4 0 2 0,1 1-3 0,-4 3 3 15,1 0-4-15,-2 1 0 0,1 2-3 0,1 2-1 0,3-1 2 16,-3 4-1-16,2 3 6 0,-2-2-1 0,3 0-4 16,-1 5-3-16,1-2 3 0,0 2 4 0,1 2 0 15,1 1 2-15,1 1-6 0,3 1 1 0,-2-1 3 16,2 6 1-16,2 1-3 0,3 0 2 0,1-2 2 16,0 3 0-16,4 2 0 0,-1 1 1 0,1-2 4 15,4-1-3-15,-1 3 7 0,4-3 0 0,2-1 3 16,-2 0-2-16,2-7-3 0,5 4 2 0,1 0-1 15,-2-2 2-15,-1-2-2 0,7-1 5 0,-10-6-4 16,9 2 2-16,-5-2 1 0,1-2-4 0,1-2 9 16,5 0-11-16,-8-1 11 0,4-5-5 0,-4 2 1 15,2-2-1-15,3-2-3 0,3-2 1 0,-6 4-7 16,4-2 9-16,-9-3 7 0,4-2-14 0,2 3 4 16,-5-2-5-16,2 3-2 0,-1-3 3 0,-2 1-6 15,-4 0 3-15,2 4 0 0,-11 1-2 0,13-5 9 16,-13 5-12-16,12-6 5 0,-12 6-4 0,11-3-1 0,-11 3 1 15,0 0-7-15,0 0-2 0,0 0 5 16,19 6 2-16,-19-6-1 0,7 8 6 0,-2-2 1 16,-5-6-5-16,13 5 5 0,-13-5-4 0,12 6-1 0,-4-4 4 15,-1 2 10-15,-7-4-7 0,20 7-10 0,-13-6 5 16,-7-1 11-16,21 1-3 0,-8-2-5 0,-1 2 4 16,-12-1-2-16,21-2 1 0,-9-1 0 0,3 2 2 15,-3-2 3-15,3-3-9 0,-2 2 1 0,-1 1 3 16,-1-1 6-16,-2-2-7 0,-2-2 4 0,0 2 4 15,1 1-7-15,-4-5 6 0,4 3-7 0,-5-2 2 16,-3 9-1-16,7-16-5 0,-7 8 8 16,0 8-11-16,-6-22-5 0,6 22 3 0,-7-15 1 0,-2 10-10 15,1-2 6-15,-5 1-4 0,0-3-2 0,1 5-2 16,-5 3 4-16,1-3 7 0,-2 4-6 0,5 0 4 16,-4-2-1-16,2 4-2 0,-3-2-1 0,5 4 1 15,-2 0 3-15,2 0-6 0,-2 3 3 0,3-3 2 16,0-1 4-16,4 2-7 0,-1 2 4 0,0 1 2 15,2-3 3-15,1 4-7 0,-1 0 9 0,1-2-2 16,1 3-4-16,2-1 2 0,0-2 0 0,3-7 2 16,-3 17-2-16,3-17 4 0,0 18 0 0,0-18 0 15,3 16 0-15,-1-8 1 0,4-1 1 0,-6-7-1 16,12 12 0-16,-5-7 1 0,2 0 7 0,1-3-6 0,1 2 0 16,-1-4-2-16,7 3 5 0,-4-3-6 15,3 0 5-15,1-3 2 0,-1 1-3 0,-1-2 0 16,3 0 0-16,1 2-2 0,-4-6 2 0,0 1-4 15,3 0 2-15,-3 0 2 0,0 0 1 0,1-4 6 0,-2 2-2 16,-1-2-9-16,-1 1 4 0,-1 0 0 16,-2 2 6-16,-2 0-5 0,1 2-3 0,-4-1 4 15,-4 7-3-15,12-10 2 0,-8 6 0 0,-4 4-1 0,8-7-3 16,-8 7 1-16,0 0-2 0,0 0 1 0,0 0-5 16,0 0-1-16,0 0-4 0,0 0 6 0,15 13 2 15,-15-13-1-15,0 16-1 0,0-16-2 0,0 15 5 16,0-6 3-16,0-9 2 0,4 17-2 0,-2-6 0 15,1-5-3-15,0 3 6 0,-3-9-1 0,7 16 6 16,-7-10-4-16,0-6 3 0,8 9 0 0,-2 0 3 16,-6-9-2-16,10 7-4 0,-10-7 2 0,12 4 6 15,-12-4-4-15,13 0 6 0,-13 0-6 0,18-2-4 16,-18 2 7-16,18-6-7 0,-6 4-4 0,-3-2 4 16,4-4 3-16,1 1-1 0,-1 1-9 0,-1-5 4 15,2 5 0-15,-4-3-3 0,4-1-2 0,-6 4 9 16,0 0-10-16,4-3 4 0,-5 6 2 0,-7 3-8 15,15-10 4-15,-9 9-5 0,-6 1-4 0,14-2-4 16,-14 2 6-16,0 0-1 0,0 0 4 0,16 2-3 0,-16-2-1 16,8 9 4-16,-8-9-1 0,8 9 0 15,-3-3 4-15,-5-6 0 0,9 16-1 0,-6-10-1 16,0 4-6-16,1-1 9 0,2-1-4 0,-6-8-2 16,9 18 1-16,-4-12 7 0,-2 1-1 0,-3-7 7 15,12 15-11-15,-12-8 17 0,0-7-12 0,6 9-4 0,-6-9 1 16,0 0 5-16,7 5 0 0,-7-5 0 15,0 0 5-15,0 0-4 0,0 0 9 0,7 6-4 16,-7-6 0-16,0 0 2 0,0 0-4 0,0 0-4 0,18-16 0 16,-18 16 1-16,6-11-1 0,2 3-1 0,-5-1-7 15,3 3 2-15,4-5-7 0,-2 0 2 0,1 2-9 16,1-3 13-16,2-1-9 0,-5-3 1 0,2 3-5 16,2 0 0-16,1 0 0 0,-3 0-2 0,-2 8 10 15,-1-3-1-15,0 0 1 0,-6 8 5 0,11-10-8 16,-11 10-3-16,5-5-3 0,-5 5 3 0,0 0-3 15,14-2 3-15,-14 2 0 0,0 0 3 0,0 0 0 16,0 0-1-16,7 14 8 0,-1-6-2 0,-6-8 1 16,6 11-1-16,-3-1 0 0,0 0 7 0,5 1-6 15,-5 0 3-15,1-2 2 0,2-2 2 0,6 3-2 16,-1 1 0-16,-4-3 7 0,0-2-4 0,4 0-3 16,-1 1 12-16,-1 0-2 0,5-3 0 0,-2-2-2 15,-2 0 4-15,6 1-1 0,-5-3-3 0,-11 0-4 16,25-3 1-16,-8 1 2 0,-5 0 3 0,3-5 1 15,-1 7-4-15,3-6-2 0,-5 2 6 0,1 1-9 16,4-6 1-16,-7 3 3 0,0 0-3 0,2-1 2 16,-6 0-2-16,5 2-2 0,-2 3 3 0,-9 2-6 0,13-10 10 15,-13 10-8-15,8-9 4 0,-8 9-5 0,9-5 6 16,-9 5-16-16,0 0 3 0,9-4 0 16,-9 4-3-16,0 0 3 0,0 0 2 0,0 0 1 15,16 9 2-15,-16-9-7 0,7 9 2 0,-1-3 8 0,-6-6 3 16,12 7-3-16,-4-1 6 0,2-1 4 0,-1 2 5 15,2-4 0-15,3 4 2 0,0-6 10 0,2 1-12 16,1 2 0-16,2 0-2 0,-2-4 0 0,2 0-1 16,0-4 1-16,1 4-4 0,2-4-5 0,-3 3 9 15,1-1-3-15,-4-5-3 0,1 4 12 0,2-4-7 16,-6 0-4-16,-1 2 2 0,2-1 5 0,-7-1 7 16,2-1-9-16,-3 3 4 0,0-5-2 0,-6 10-5 15,5-16-2-15,-5 16-1 0,0-14-9 0,0 14-9 16,-11-15-12-16,5 10-4 0,-4 2 2 0,-4-1-12 15,14 4-10-15,-21-6 5 0,11 6-2 0,10 0 4 16,-25 3 2-16,11 3 8 0,4-5-2 0,-4 3 3 16,5 3 2-16,-4-1-2 0,4 3 4 0,-4-3 0 15,7-1 5-15,-2 4-3 0,2 3 4 0,0-2 4 0,-1-1 1 16,5 8 4-16,1-4-6 0,-2 0 2 16,6 3-2-16,0-2 6 0,4-1 0 0,-1 5 4 15,0-1 1-15,8 3-4 0,2 2 4 0,0 2 0 16,1-2-4-16,2-1 6 0,7 6-4 0,-1 0 6 0,2-1 0 15,-5-5 1-15,8 3-5 0,-2 0 2 0,-4-8 2 16,8 8 1-16,-3 0-4 0,-6-6 9 16,2 1-2-16,-1-1-3 0,-2-4 2 0,-2 0 1 15,-1 2-4-15,-10-4-1 0,7-1 6 0,-8-3-4 0,-2-1 7 16,-3 1-2-16,-3-8-2 0,0 15 4 0,0-15 0 16,-9 10 3-16,1-3-2 0,-1-3-3 0,-7 1-2 15,0-3-1-15,-7 2 5 0,4-2-5 0,-11-1-1 16,-1 2 7-16,1-2-2 0,0-1-5 0,2-1 4 15,2 1-2-15,0-4 5 0,9 2-5 0,1-4 2 16,1-1 7-16,1 2-4 0,7-2 7 0,-2 0 7 16,0-1-4-16,5-2 4 0,1 0-5 0,0-4-4 15,3 14-3-15,6-30 6 0,-2 9-1 0,5-1-11 16,-3-3-2-16,7-1-7 0,7-8-6 0,-1 0-7 16,-2-1-6-16,2 3-5 0,3 1 2 0,1-4 3 0,-4 4 3 15,0 0-3-15,-5 7 3 0,2 0 2 16,4-8 2-16,-4 11 3 0,1 0 2 0,-4-3 2 15,3-2 0-15,-1 4 2 0,-1 0 3 0,-5 2 1 16,4 0 9-16,-7 4 7 0,4 2 1 0,-1 0-1 16,-4 0 11-16,-2 4 1 0,3 3 4 0,0 0 7 15,-6 7 14-15,7-13-8 0,-7 13 1 0,6-9-11 16,-6 9 3-16,0 0-12 0,5-10-8 0,-5 10-5 0,0 0 0 16,0 0 8-16,0 0-6 0,0 0-3 0,0 0-4 15,9 23 6-15,-9-23 5 0,6 18 7 0,-3-9 1 16,0 0-1-16,1 8 5 0,-1-5 8 15,3 3 3-15,1 0 4 0,-4-3-1 0,3 3 1 0,-1 0 1 16,4-3-1-16,-6-2-7 0,3 1 2 0,-5-2-2 16,5 2-7-16,0 0 2 0,-3-5-4 0,0 2-1 15,-3-8-5-15,8 13-10 0,-8-6-31 0,0-7-37 16,9 11-33-16,-9-11-30 0,7 10-17 0,-7-10-45 16,6 2-42-16,-6-2-40 0,13 5-51 0,-13-5-308 15,0 0-676-15,23-14 299 0</inkml:trace>
        </inkml:traceGroup>
        <inkml:traceGroup>
          <inkml:annotationXML>
            <emma:emma xmlns:emma="http://www.w3.org/2003/04/emma" version="1.0">
              <emma:interpretation id="{DFAAF923-1688-4A3F-BE65-7BBE43EC9C52}" emma:medium="tactile" emma:mode="ink">
                <msink:context xmlns:msink="http://schemas.microsoft.com/ink/2010/main" type="inkWord" rotatedBoundingBox="29274,6549 29725,6534 29739,6949 29288,6963"/>
              </emma:interpretation>
            </emma:emma>
          </inkml:annotationXML>
          <inkml:trace contextRef="#ctx0" brushRef="#br0" timeOffset="121296.4">26234 5596 123 0,'6'-8'289'0,"-6"8"-4"0,10-9-9 0,-10 9-8 15,6-7-8-15,-6 7-13 0,0 0-14 0,0 0-14 16,3-7-26-16,-3 7-20 0,0 0-16 0,0 0-14 15,0 0-14-15,0 0-19 0,0 0-9 0,0 0 1 16,0 0-12-16,0 0 2 0,-15 29-11 0,11-22 1 16,1 6 1-16,-3-4 1 0,1 0 1 0,2 5-10 0,-3-6 1 15,3 7-4-15,0-6-5 0,-1 5 6 16,1-1-10-16,3-2 6 0,0-11-14 0,0 21 2 0,0-11-8 16,0 0 2-16,3 1-3 0,-3-11-8 0,4 14 2 15,2-4 0-15,0-5-6 0,-6-5 12 0,14 10-14 16,-7-6-1-16,5-2-6 0,-1 2-4 0,-2 2 4 15,7-5-2-15,-3-1-3 0,4 4-3 0,-2-8-2 16,1 3-2-16,1-1 2 0,-1-6 0 0,0 6-3 16,-2-2 2-16,-2 0 5 0,-2 3 7 0,2-2 5 15,-12 3 5-15,14-2 2 0,-14 2-5 0,0 0-3 16,19 0-5-16,-19 0-3 0,13 3 5 0,-13-3-10 16,14 7 1-16,-8-1-5 0,0 3 0 0,1-1-15 15,2 4-46-15,2 0-57 0,0 2-55 0,0 2-75 16,2 3-70-16,7-1-108 0,-1-3-305 0,0 2-776 15,1-3 343-15</inkml:trace>
        </inkml:traceGroup>
      </inkml:traceGroup>
    </inkml:traceGroup>
    <inkml:traceGroup>
      <inkml:annotationXML>
        <emma:emma xmlns:emma="http://www.w3.org/2003/04/emma" version="1.0">
          <emma:interpretation id="{2014E291-CE00-4D82-A3FD-66DF17FEB6C1}" emma:medium="tactile" emma:mode="ink">
            <msink:context xmlns:msink="http://schemas.microsoft.com/ink/2010/main" type="paragraph" rotatedBoundingBox="3414,8481 31238,7249 31309,8843 3485,100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32D811-B9DA-4E6B-98C4-62AEAE4732FA}" emma:medium="tactile" emma:mode="ink">
              <msink:context xmlns:msink="http://schemas.microsoft.com/ink/2010/main" type="line" rotatedBoundingBox="3414,8481 31238,7249 31309,8843 3485,10075"/>
            </emma:interpretation>
          </emma:emma>
        </inkml:annotationXML>
        <inkml:traceGroup>
          <inkml:annotationXML>
            <emma:emma xmlns:emma="http://www.w3.org/2003/04/emma" version="1.0">
              <emma:interpretation id="{3C3D4B68-0798-477A-8789-B2EFB18EEB27}" emma:medium="tactile" emma:mode="ink">
                <msink:context xmlns:msink="http://schemas.microsoft.com/ink/2010/main" type="inkWord" rotatedBoundingBox="3418,8567 8149,8358 8192,9331 3461,9541"/>
              </emma:interpretation>
            </emma:emma>
          </inkml:annotationXML>
          <inkml:trace contextRef="#ctx0" brushRef="#br0" timeOffset="123889.61">513 7726 68 0,'0'0'173'0,"0"0"-9"0,0 0-7 15,0 0-9-15,0 0-9 0,11-4-5 0,-11 4-7 16,0 0-1-16,0 0-5 0,0 0-4 0,0 0-3 16,0 0-2-16,0 0 0 0,0 0-4 0,0 0-1 15,0 0-3-15,0 0-5 0,0 0 0 0,0 0-1 16,0-14-3-16,0 14-5 0,0 0-2 0,0 0-3 15,0 0-1-15,0 0-9 0,0 0-7 0,0 0-6 16,0 0-6-16,0 0-8 0,0 0-6 0,0 0-4 16,0 0-2-16,-33 12-2 0,33-12-6 0,-15 7-3 15,5-1-2-15,1-4-2 0,-2 3-4 0,2 2-1 16,-1-1 0-16,2-1-1 0,0 1-3 0,0 0-1 16,-1-1 1-16,5 2-3 0,4-7-4 0,-12 13-1 15,6-7 0-15,6-6 2 0,-6 12-3 0,6-12 4 0,-6 14-7 16,3-4 9-16,0 0-9 0,3-10-1 0,0 12 2 15,0-12-2-15,0 15 1 0,0-15 3 0,4 15-4 16,-1-8 3-16,-3-7-1 0,6 12-1 0,-1-6 1 16,-5-6-2-16,13 11 4 0,-5-8-1 0,-1 0 2 15,4 2-3-15,-1-5 2 0,6 2 1 0,-2 2-1 16,1-4 0-16,0 0 0 0,1 0-3 0,-1 0 3 16,0-4 0-16,3 5 0 0,-3-4 1 0,3 3 0 15,-4-5 2-15,3 4-1 0,-2-1-1 0,0 2 0 16,-3 2 1-16,-12-2-4 0,21 1 2 0,-14 0 0 15,-7-1-1-15,19 4-1 0,-11-4 1 0,-8 0 1 16,10 6-3-16,-10-6 1 0,12 9-2 0,-12-9 2 16,8 10 3-16,-8-10-1 0,1 12 3 0,-1-12 1 15,-4 15 2-15,4-15 1 0,-8 17 2 0,1-7-3 16,1-2 3-16,-3 4-3 0,-2-1 5 0,1-2-8 0,0 2 5 16,-2-1-1-16,-2 0-4 0,4-3 0 0,-2 0-1 15,0 3 2-15,0-3-2 0,4-2-1 16,1 1 0-16,0 0-3 0,7-6-2 0,-11 8 7 15,11-8-4-15,-9 7-4 0,9-7 2 0,-6 5-5 0,6-5-7 16,0 0 4-16,0 0-6 0,0 0-2 0,0 0 3 16,0 0-4-16,0 0 5 0,0 0 1 15,0 0-2-15,0 0 4 0,0 0 3 0,0 0-5 0,0 0 3 16,30-1 3-16,-30 1-1 0,0 0-15 0,16 0 7 16,-16 0-4-16,14 1 4 0,-14-1 5 0,13 5 3 15,-5-2-1-15,2 3 6 0,-2-1 12 0,-1 5-8 16,4 1 7-16,-3 2 6 0,1-4 5 0,2 2 1 15,1 1 11-15,-6-2-12 0,3 4 1 0,-3-4 2 16,1 2-5-16,-2-3-7 0,-1 4 6 0,2 0 3 16,-1 0-4-16,-2-5 3 0,-1 2-5 0,4 3 3 15,-4-5-2-15,-2-8-11 0,4 17-21 0,-1-10-26 16,-3-7-29-16,6 17-31 0,-1-12-28 0,-5-5-32 16,4 8-26-16,-4-8-52 0,0 0-254 0,0 0-534 15,0 0 236-15</inkml:trace>
          <inkml:trace contextRef="#ctx0" brushRef="#br0" timeOffset="124790.88">1004 8113 63 0,'8'-10'250'0,"-2"4"-14"0,-1-2-15 15,-5 8-16-15,14-14-12 0,-7 5-12 0,-1 0-10 16,2 1-14-16,1 1-13 0,0 0-16 0,-3-2-7 15,1 2-8-15,-1 0-10 0,-1-1-7 0,-5 8-5 16,7-17-6-16,-6 7-10 0,1 2-5 0,-2 8-6 16,3-15-10-16,-3 15-2 0,-5-16-6 0,5 16 0 0,-5-13-9 15,-1 7-7-15,6 6-3 0,-14-8-3 0,14 8-2 16,-16 0-2-16,16 0 3 0,-20 3-9 0,7 2-4 16,-3 4 8-16,5-1-10 0,-5 2 1 0,5 4-4 15,-5 2-2-15,7 0 0 0,-5 4 0 16,7-5 0-16,-2 4-1 0,5-1 1 0,-2-4 1 0,3 11-3 15,1-8 5-15,4 1-1 0,1-2 2 0,-3 0-4 16,3-2 0-16,4 2 2 0,2-2 3 16,-2-2 4-16,2-2 1 0,3 0 3 0,2 0 4 0,-1-6 7 15,2 1-2-15,3-2 2 0,0-3 2 0,-2 0-2 16,5-3 12-16,5-2-14 0,-1 1 3 0,2-6-4 16,-2 2-2-16,-1-4-9 0,1-3 7 0,-1 0-4 15,2-1 1-15,-3 2-4 0,-3 0-1 0,1-4 0 16,-2 1-4-16,-3 0 2 0,-1-2 3 0,-3-1-6 15,2-1-4-15,-8-1-8 0,3-3-3 0,-3 1 2 16,-3-2-16-16,0-3-6 0,0-6-3 0,-5 8-6 16,1-1 2-16,-2 0-1 0,-2 1 1 0,-1 2 4 15,-1-3 2-15,1 3-3 0,1 0 9 0,-1 8 3 16,-3-7 0-16,3 13 1 0,2-6 2 0,1 9-2 16,-2-3 8-16,-2-1 3 0,1 4 4 0,0 2 0 15,6 6 0-15,-7-11-1 0,7 11 1 0,0 0-2 16,0 0 2-16,0 0 4 0,0 0-3 0,0 0 0 15,-20 17 5-15,14-9-1 0,0 4 10 0,3 6-5 16,2 0 5-16,-4 6 1 0,4-2 7 0,1 2-3 0,0 11 4 16,1 0-2-16,-1 0 3 0,6 0-3 15,2-1 2-15,-1 2 3 0,-1-11-2 0,0 5-1 16,3-5-2-16,0 3 0 0,1-6 6 0,1 3-4 16,-2-1-2-16,-6-6 0 0,10 2 2 0,-5-3-1 0,1-4 1 15,3 0 3-15,0-1-4 0,-4-1-4 16,0-4 6-16,-2-1 3 0,1 1 0 0,1-1 0 0,-8-6 5 15,18 4-9-15,-6-4-1 0,-3 1 1 16,-9-1-3-16,20-5-1 0,-8 2 1 0,0-1-2 0,-3-2-3 16,3 0 0-16,-1-1 0 0,-1-2 3 0,1 0-8 15,-1-4 1-15,0 2 5 0,-2-2-2 16,-1 1-9-16,-1-2 3 0,0-1 1 0,-1 3 7 0,-1 1-4 16,1 3-2-16,-5 8 1 0,6-14 3 0,-3 7-3 15,-3 7 3-15,4-10 1 0,-4 10-4 0,0 0-5 16,6-8 2-16,-6 8 7 0,0 0-15 0,0 0-4 15,0 0 5-15,0 0 5 0,0 0 3 0,21 18-1 16,-15-11 2-16,-2 3-2 0,1-1-2 0,1 4 21 16,1-3-27-16,-1 1 10 0,2 0-8 0,1 1 5 15,-2 0-2-15,1 1-4 0,-1-2 8 0,-1-4 0 16,1 3-7-16,1-3-18 0,-2 0-26 0,1-2-21 16,-7-5-18-16,12 10-21 0,-12-10-27 0,12 6-25 15,-4-5-30-15,-8-1-23 0,0 0-25 0,19-5-23 16,-19 5-197-16,12-10-493 0,-8 4 219 0</inkml:trace>
          <inkml:trace contextRef="#ctx0" brushRef="#br0" timeOffset="125262.73">1976 8035 81 0,'0'0'210'0,"8"-11"3"0,-8 11-5 0,4-9 0 16,-4 9-8-16,0 0-7 0,5-13-18 0,-5 13-19 0,0 0-15 16,9-4-10-16,-9 4-15 0,0 0-3 15,0 0-9-15,16 10-5 0,-16-10-8 0,11 10-4 16,-5-4 1-16,-2 1-3 0,2 2-7 0,0 0-4 15,0-1-7-15,0 1-3 0,1 1-4 0,2 3-1 0,0-3-1 16,-4-2-8-16,4-2-3 0,-3 3-1 0,-2-3-4 16,-4-6-2-16,6 10-1 0,-1-4 3 15,-5-6 2-15,7 5 3 0,-7-5 20 0,0 0 7 0,8 6 21 16,-8-6 6-16,0 0-4 0,0 0-14 0,0 0-5 16,0 0-3-16,0 0-7 0,0 0-3 15,4-25-4-15,-4 25-8 0,6-17-10 0,-5 8 5 16,2-2-20-16,3-4-33 0,3 2-17 0,-1-2-19 0,2-4-22 15,1 7-11-15,1-2-6 0,-2 4-7 0,1-4 1 16,0 0 3-16,-2 3 4 0,3-2 4 0,-4 8 2 16,-1-2 10-16,4 1 7 0,-2 1 7 0,-9 5 3 15,18-5 4-15,-18 5 2 0,10-3 9 0,-10 3 2 16,12-1 12-16,-12 1 9 0,0 0 11 0,18 3 5 16,-18-3 12-16,10 6 6 0,-10-6 7 0,9 8 15 15,-4 0 7-15,-5-8 4 0,13 3 4 0,-7 4-1 16,0 3 3-16,1-5 5 0,-1 1 1 0,0 3 4 15,2-4-8-15,-1 2-4 0,-1 3-12 0,-1-4 2 16,-5-6-4-16,12 12-6 0,-9-6-5 0,1-1 10 16,2 3-17-16,-6-8 6 0,6 11-11 0,-6-11-11 0,5 5-22 15,-5-5-38-15,6 10-24 0,-6-10-32 16,0 0-26-16,2 12-39 0,-2-12-52 0,0 0-45 16,0 0-98-16,0 0-184 0,-22 3-589 0,22-3 261 15</inkml:trace>
          <inkml:trace contextRef="#ctx0" brushRef="#br0" timeOffset="125467.11">2264 7680 94 0,'0'0'355'0,"0"-10"-39"0,0 10-20 0,0 0-32 15,0 0-29-15,0-16-27 0,0 16-21 0,0 0-21 16,0 0-17-16,0 0-15 0,0 0-18 0,0 0-35 0,0 0-16 15,24 17-34-15,-18-10-28 0,0 2-31 0,2 0-40 16,1 3-33-16,1-1-40 0,3-4-41 0,-2 0-182 16,1 7-393-16,1-2 173 0</inkml:trace>
          <inkml:trace contextRef="#ctx0" brushRef="#br0" timeOffset="125866.61">2630 7904 115 0,'12'7'256'0,"-6"-4"-4"0,-6-3-8 0,12 5-5 15,-12-5-13-15,8 6-13 0,0-1-16 0,-8-5-9 16,12 12-13-16,-6-8-6 0,1 4-13 0,-7-8-10 16,12 13-16-16,-4-6-15 0,-2-1-8 0,-2 1-9 15,1 1-6-15,1-1-6 0,1 0-8 0,-7-7-8 16,9 13-7-16,-6-8-1 0,-3-5-11 0,7 9 6 16,-7-9-15-16,5 8-6 0,-5-8 3 0,0 0-6 15,0 0-5-15,9 3 3 0,-9-3 2 0,0 0 17 16,0 0-16-16,0 0-1 0,0 0-2 0,0 0 1 15,0 0 3-15,0 0-20 0,0 0-3 0,10-23-2 16,-10 23 2-16,2-15-4 0,-2 4 3 0,6-2-5 16,-5 1-10-16,4-1 5 0,-2-4 5 0,1 6-6 0,-2 0 2 15,2 4 1-15,-1-3-2 0,-3 10-1 16,9-15-2-16,-6 9 5 0,-3 6-4 0,7-13-1 16,-7 13 6-16,8-7 0 0,-8 7-6 0,12 0-1 15,-12 0 4-15,0 0 8 0,25 7 0 0,-17 0 20 16,4 3-14-16,0-3 2 0,-2 3 16 0,2 0-12 15,1 1 4-15,1 0-2 0,-4 2 2 0,5 0 0 16,-1-1-5-16,0 2 1 0,3 0 11 0,-2 2-18 0,4-3 4 16,-5 2-14-16,-3-6-33 0,0 4-39 0,1-5-35 15,-5 2-58-15,-1 0-74 0,2-3-86 16,-8-7-271-16,6 7-641 0,-6-7 284 0</inkml:trace>
          <inkml:trace contextRef="#ctx0" brushRef="#br0" timeOffset="127172.72">3352 7541 261 0,'-3'-17'296'0,"3"17"-14"0,-5-12-14 0,5 12-21 0,0-12-16 15,0 12-16-15,0 0-16 0,0 0-23 0,0 0-16 16,0-14-20-16,0 14-17 0,0 0-13 0,0 0-10 16,0 0 0-16,0 0-21 0,0 0-6 0,0 0-10 15,15 26-5-15,-9-15-1 0,0 3 0 0,0 3-10 16,3 3 2-16,0-2-2 0,1 4-2 0,2-1-3 15,0 4 1-15,0-4-5 0,-2 3-1 0,4 0-3 16,2 1 0-16,5 6-3 0,-12-8-3 0,3 0 0 16,-3-2-2-16,0-7 0 0,0 3-5 0,3-3-1 15,-3 0-5-15,1-4 3 0,-1 1 0 0,-1 2 0 16,-2-8-3-16,1 1-3 0,-1 0 2 0,-6-6 3 0,12 8-3 16,-8-2 2-16,-4-6-2 0,8 5-2 0,-8-5-2 15,0 0-3-15,10 4 18 0,-10-4-12 16,0 0 0-16,0 0-2 0,0 0-2 0,0 0 1 15,0 0-4-15,11-15 0 0,-11 15-8 0,0 0-5 0,0 0-4 16,-18-21 0-16,10 14-6 0,-1 3 2 0,9 4 2 16,-25-8-1-16,12 3 0 0,-5 5 5 0,4-5 11 15,-1 4-15-15,2 0 2 0,13 1-3 16,-24 2 0-16,14-1 5 0,-1 3 3 0,2 1-5 0,9-5 4 16,-19 8-1-16,11-3 8 0,1 1-6 0,1 1 3 15,6-7-7-15,-10 17 0 0,7-10 4 0,0 1 6 16,3-8-6-16,-3 17 3 0,3-17 3 0,1 17 1 15,1-10-5-15,2 4 7 0,-1-4-7 0,-3-7 8 16,15 11 4-16,-8-4 5 0,2-3 1 0,6 0 2 16,-4-1 0-16,4 1 0 0,-2-4 6 0,5 0-6 15,-2 0 1-15,4-2-6 0,2-3 5 0,2-2 0 16,0 2-6-16,-5-2-4 0,10-1 13 0,-3-3-10 16,1 2-4-16,-1-1-1 0,-1-2 1 0,2 1-2 15,-6-2-3-15,1 0-4 0,2-4 0 0,-5 3-5 0,1-2-5 16,-4 0-4-16,1-1-4 0,-3-1-3 0,-3 6 6 15,-4-4 3-15,-4 6-8 0,3-5-1 16,-1 2 6-16,-2-1 0 0,0 3 6 0,-3 11-4 16,-3-19 3-16,3 19-1 0,-8-15 5 0,4 6-2 0,4 9 2 15,-11-12 4-15,4 8-5 0,7 4 2 0,-16-7-1 16,16 7 13-16,-14 0-11 0,14 0 2 16,0 0-1-16,-19 4-8 0,10 2 14 0,9-6-2 0,-12 11-1 15,6 0 1-15,0-4 2 0,3 6 2 0,-3 4-7 16,4-5 9-16,-2 1 2 0,4 0 12 0,-1 0-13 15,2 2-1-15,3-4 17 0,1 4-15 0,-2-5-5 16,3 1 7-16,0-1 0 0,1-3 2 0,1 3 1 16,-1-1-2-16,7-3 3 0,-4 1-1 0,5-5 1 15,-2 2 0-15,2-3 6 0,3 0-8 0,-3-2-1 16,0 0 0-16,1-3 4 0,1 1-3 0,-1-3-4 16,1 2 4-16,1 0 2 0,-3-5-4 0,1 2 3 15,-1-1-10-15,-2-2 3 0,1 3 3 0,-2-1-3 16,1-1 1-16,0 1 0 0,-4 0-4 0,2 2 0 15,-4 0-4-15,2-1-1 0,-9 7 4 0,17-8 2 16,-13 5-6-16,-4 3 3 0,14-4-2 0,-14 4 4 16,0 0-5-16,22 4 4 0,-22-4-4 0,10 7 2 15,-1-3-2-15,-1 3 6 0,1-1 3 0,-2 1 1 16,1 0-2-16,-2 0 2 0,3 0 4 0,-2 1-1 16,2-3 0-16,-5 3-1 0,4 0-1 0,-1-1 2 0,-2-1-3 15,-1 1 4-15,-4-7-2 0,11 7-5 16,-11-7-5-16,6 7 10 0,-6-7-3 0,6 7 1 15,-6-7 1-15,0 0-3 0,7 4 5 0,-7-4 1 0,0 0 13 16,0 0 4-16,0 0-21 0,0 0 7 16,0 0-1-16,0 0-10 0,0 0 3 0,0 0-2 0,0 0 2 15,17-14-1-15,-17 14 0 0,4-15-5 0,-4 15-5 16,6-16-4-16,-3 7-6 0,7-3 0 0,-7 2 0 16,3-2-1-16,3 0 3 0,-4-3-1 0,1 7 0 15,0 0 1-15,-5-1 17 0,5 0-8 0,0 3-5 16,-6 6 1-16,6-14 6 0,-6 14-1 0,5-6 0 15,-5 6 16-15,7-6-18 0,-7 6 4 0,0 0-1 16,0 0 2-16,15 1 2 0,-15-1 8 0,0 0 4 16,18 11-1-16,-15-7 11 0,4 4-2 0,-2 0 6 15,2 4-5-15,-2-2 12 0,2-1 4 0,1 4-4 16,-1 0-3-16,-1-1-9 0,1-1 2 0,1 2-2 16,-2-2 5-16,-2-1-3 0,4 0-4 0,-7 1-9 15,4-1-25-15,-1 0-47 0,-1-3-38 0,-3-7-48 16,0 14-55-16,0-14-75 0,0 0-326 0,3 10-655 15,-3-10 290-15</inkml:trace>
          <inkml:trace contextRef="#ctx0" brushRef="#br0" timeOffset="127412.04">5055 7823 193 0,'9'8'311'0,"-9"-8"-10"15,4 10-14-15,-1-1-19 0,-3-9-9 0,9 19-5 16,-6-5-6-16,1-1-2 0,2 2-9 0,-3-1-10 16,-3 3-12-16,0-3-12 0,3 3-23 0,-3 2-13 0,-3 1-7 15,-3 3-17-15,3 0-11 0,-4 0-10 16,1 2-15-16,-4-3-12 0,2 2-4 0,-1-3-26 16,-1 2-13-16,1 2-56 0,3-8-49 0,-5 3-38 0,2 2-42 15,1-8-61-15,-3 7-68 0,5-7-88 0,-1-2-230 16,-2-2-627-16,4-4 277 0</inkml:trace>
        </inkml:traceGroup>
        <inkml:traceGroup>
          <inkml:annotationXML>
            <emma:emma xmlns:emma="http://www.w3.org/2003/04/emma" version="1.0">
              <emma:interpretation id="{BB44FB83-EA7E-42D2-8295-1DE026B38174}" emma:medium="tactile" emma:mode="ink">
                <msink:context xmlns:msink="http://schemas.microsoft.com/ink/2010/main" type="inkWord" rotatedBoundingBox="8779,8503 10225,8439 10256,9153 8811,9217"/>
              </emma:interpretation>
            </emma:emma>
          </inkml:annotationXML>
          <inkml:trace contextRef="#ctx0" brushRef="#br0" timeOffset="128991.97">5708 7638 4 0,'0'0'220'0,"10"-6"-3"0,-10 6-11 15,0 0-4-15,0 0-10 0,0 0-14 0,0 0-8 16,6-8-9-16,-6 8-7 0,0 0-7 0,0 0-11 0,0 0-9 16,0 0-14-16,0 0-11 0,0 0-2 0,0 0 2 15,0 0-4-15,8 19 0 0,-8-19-3 0,0 18 0 16,0-18-1-16,-6 20-8 0,6-9 0 0,0 2-8 15,1 2-1-15,-2 3 0 0,7-2 2 0,-6 0 2 16,3 2-6-16,0-3 3 0,0 1-10 0,0-3-7 16,-2 3-2-16,1-2-3 0,2 0-2 0,-1-3 0 15,-3-2-10-15,3 0-5 0,0 1 2 0,-3-10-8 16,3 17 7-16,0-7-10 0,-1-2-7 0,4 2 2 16,-6-10-4-16,3 10 4 0,-3-10-9 0,1 14 7 15,-1-14-11-15,4 9 4 0,-4-9-3 0,2 9 5 16,-2-9-18-16,0 0-19 0,3 10-18 0,-3-10-11 15,0 0-17-15,0 0-12 0,0 0 1 0,3 11-11 16,-3-11-8-16,0 0-17 0,0 0-12 0,0 0-16 16,0 0-12-16,0 0-15 0,0 0-11 0,3-32-12 15,-3 32-4-15,4-22-13 0,-2 7-14 0,-2 0-10 16,0 1-116-16,0 0-375 0,1-1 166 0</inkml:trace>
          <inkml:trace contextRef="#ctx0" brushRef="#br0" timeOffset="129326.72">5790 7835 880 0,'-3'-9'18'0,"3"-6"16"15,-5 4 12-15,1 0 6 0,4 11 14 0,-4-18 14 16,-2 11 16-16,3-3 17 0,3 10 7 15,-8-14 5-15,5 7 13 0,3 7 4 0,-9-13-1 16,5 6 0-16,4 7-6 0,0 0 1 0,-3-11 0 0,3 11-9 16,0 0-5-16,-6-11-11 0,6 11-3 0,0 0-14 15,0 0-8-15,0 0-11 0,0 0-6 16,0 0-6-16,0 0-3 0,0 0-7 0,0 0 1 0,0 0-6 16,0 0 9-16,42 18-6 0,-26-8 11 0,-3-2-1 15,1-2 4-15,1 1 4 0,-2 3 2 0,9 1 1 16,-5 3-3-16,-1-7-2 0,7 6 6 0,-7-5-1 15,3 4-5-15,1 0 0 0,2-4 4 0,-2 5-12 16,-1-4-3-16,-3-3-3 0,1 4-3 0,2-2-5 16,-2 1 8-16,5-2-15 0,-3 1 0 0,-5-1-5 15,8-4-4-15,-2 2-2 0,-4 0-3 0,0 0 0 16,-2-3-1-16,1 2-3 0,1-2 7 0,-5 2-16 16,-1-4-10-16,-10 0-27 0,19 1-13 0,-10-1-15 15,-9 0-16-15,20-1-24 0,-20 1-9 0,16-6-13 16,-7 6-18-16,-9 0-13 0,10-6-16 0,-10 6-12 15,9-11-14-15,-7 6-17 0,-2 5-15 0,6-13-11 16,-6 13-10-16,0-13-29 0,0 13-195 0,0-18-504 0,-3 6 224 16</inkml:trace>
          <inkml:trace contextRef="#ctx0" brushRef="#br0" timeOffset="129662.93">6296 7603 162 0,'-8'-10'201'16,"-1"0"-4"-16,3 1 0 0,0 1-1 0,2 1-7 15,-5 0 1-15,9 7-10 0,-11-17-12 0,8 10-15 16,3 7-4-16,-10-12-11 0,10 12 0 0,-6-10-17 16,6 10-9-16,0 0-5 0,-6-7-8 0,6 7-6 15,0 0-13-15,0 0-11 0,0 0-6 0,0 0-12 16,0 0-2-16,0 0-4 0,0 0-2 0,0 0-1 16,0 0 4-16,-3 25 1 0,3-25-4 0,3 21 10 15,0-8 8-15,0 1-7 0,3-1 12 0,1 0 3 16,2 3-1-16,-1-1-1 0,1-1 3 0,-2 3 7 15,2-3 1-15,-3 4 1 0,5-2-3 0,-4-2-3 16,5 2-5-16,-6-1-2 0,1 0-5 0,2-5 5 16,-3 5-11-16,5-2-10 0,-4-4 0 0,2 3-3 15,-6-4-5-15,3 2 7 0,-1-1-12 0,3-4 6 0,-5 5-16 16,5-3-12-16,-2 0-32 0,-6-7-36 16,10 11-33-16,-1-5-13 0,-9-6-28 0,6 12-32 15,-6-12-30-15,3 8-29 0,2-3-19 0,-5-5-36 0,0 0-286 16,12 3-611-16,-12-3 270 0</inkml:trace>
          <inkml:trace contextRef="#ctx0" brushRef="#br0" timeOffset="130060.95">6597 7820 42 0,'0'0'257'0,"0"0"-22"16,0 0-15-16,0 0-6 0,0 0-12 0,10 11-9 15,-10-11-13-15,6 11-11 0,-3-3-8 0,-3-8-2 16,11 15-13-16,-8-7-12 0,0 2-3 0,0-4-10 15,3 2-8-15,4 3-7 0,-7-4-6 0,3 3-3 16,1-3-7-16,-1 3-4 0,5-3-6 0,-5 0-2 16,1-2 3-16,-7-5-3 0,15 6-4 15,-4 0-4-15,-3-6-4 0,-8 0 0 0,21 1-4 0,-9-2-14 16,-12 1 5-16,23-4-14 0,-10-2-4 0,1 4 2 16,-3-3 0-16,-3-1 3 0,4 1-15 0,-5-1-2 15,5-2 8-15,-4 2-9 0,-2-1 6 0,0-3-15 16,1-1 8-16,-1 3-5 0,-3 0 1 0,4 0-9 15,-7-3 2-15,0 11 0 0,0-23 2 0,-3 14-10 0,3 9 9 16,-4-17-10-16,-2 10 2 0,3-3-3 0,3 10 9 16,-16-12-10-16,10 5 4 0,-5 5-2 15,11 2-3-15,-13-11 7 0,1 8-8 0,12 3 6 16,-19-3-1-16,19 3 1 0,-17 1-4 0,7 4 5 0,10-5 1 16,-20 5-8-16,11-3 9 0,9-2-11 0,-13 13 3 15,2-4 0-15,6-1-22 0,2 1-21 16,-3-3-31-16,6-6-25 0,-8 18-48 0,2-11-47 0,6 6-54 15,0-13-86-15,0 0-197 0,0 15-578 16,0-15 255-16</inkml:trace>
          <inkml:trace contextRef="#ctx0" brushRef="#br0" timeOffset="130680.71">7128 7819 145 0,'4'-8'322'0,"-4"8"-2"0,6-5-4 16,-6 5-12-16,0 0-8 0,14-7-3 0,-14 7-26 16,0 0-13-16,0 0-31 0,0 0-19 0,6-4-23 15,-6 4-18-15,0 0-14 0,0 0-11 0,6 18-8 16,-6-18-12-16,0 19-4 0,0-9-6 0,0 5-9 16,-3 1-3-16,0-1-6 0,-8 5-4 0,5 4-11 15,-3-2-7-15,-4 0-7 0,2 2-19 0,-4 2-44 16,5-2-58-16,-3-1-60 0,1 3-75 0,-5-2-99 15,1-3-372-15,2 0-720 0,1-6 318 0</inkml:trace>
        </inkml:traceGroup>
        <inkml:traceGroup>
          <inkml:annotationXML>
            <emma:emma xmlns:emma="http://www.w3.org/2003/04/emma" version="1.0">
              <emma:interpretation id="{6BAE1083-C9BC-4F50-B706-8A8356398BBE}" emma:medium="tactile" emma:mode="ink">
                <msink:context xmlns:msink="http://schemas.microsoft.com/ink/2010/main" type="inkWord" rotatedBoundingBox="11270,8276 16458,8046 16523,9498 11335,9727"/>
              </emma:interpretation>
            </emma:emma>
          </inkml:annotationXML>
          <inkml:trace contextRef="#ctx0" brushRef="#br0" timeOffset="134598.77">8210 7373 157 0,'0'0'254'15,"-8"-11"-8"-15,8 11-21 0,0 0-12 0,-3-11-10 0,3 11-14 16,0 0-12-16,0 0-13 0,0 0-15 0,-3-8-17 16,3 8-14-16,0 0-15 0,0 0-9 0,0 0-10 15,0 0-9-15,0 0-5 0,0 0-5 0,8 30-2 16,-5-17-3-16,3 1 5 0,-3 3-4 0,2-1 0 16,1 9-5-16,-3-1-1 0,3 4 0 0,-2-2 2 15,2 0-3-15,-3 2 5 0,5 0-5 0,-5-1 16 16,3-1-21-16,1 1 6 0,-1 2-4 0,0-3-4 15,-3-2 13-15,1-6-10 0,2 3-1 0,-3 2 1 16,3-7-6-16,-1-1 4 0,-2 2 1 0,3-4-1 16,-2-2-1-16,-2-3-3 0,2-2-3 0,-4-6-2 15,3 17-4-15,0-13-9 0,-3-4 12 0,8 10-8 16,-8-10-1-16,0 0-6 0,3 7 2 0,-3-7 0 16,0 0 1-16,6 7-6 0,-6-7 2 0,0 0-3 15,0 0 6-15,0 0-7 0,19-14 5 0,-13 8-15 16,1-1 9-16,-1-4 0 0,3-2-17 0,-1-1 6 15,2-1 0-15,-1 1-4 0,3-5-5 0,-1 4-8 16,2-3 1-16,0 4 0 0,-4-3-1 0,0 5 5 16,2-1-5-16,-2 2 5 0,1 1 0 0,-1 3-2 0,-4 0 0 15,4 0-1-15,-9 7 3 0,10-11-5 0,-1 8 3 16,-9 3-6-16,10-4 4 0,-10 4-2 0,14-6 3 16,-14 6-8-16,15 2 13 0,-15-2-1 15,10 8-6-15,-1-4 7 0,-4 2-2 0,-5-6 2 0,13 13-8 16,-13-13 9-16,6 18 0 0,-3-10 0 0,-3-8 2 15,9 21-5-15,-5-7 5 0,2-4 5 16,-6-10-5-16,3 21 4 0,-3-21 2 0,3 20 0 0,-3-10 2 16,0 3-4-16,-3-4 7 0,3-9 2 0,-9 17 1 15,2-8 1-15,1 0-6 0,-2 2 0 0,-3 0 5 16,-3-4-6-16,7 0 4 0,-5-1 7 0,0-1-5 16,1-4-5-16,1 4 4 0,10-5-4 0,-19 3 6 15,10 0-2-15,9-3 0 0,-20 3-6 0,20-3 3 16,-13 0-15-16,13 0-14 0,-12 1-23 0,12-1-17 15,0 0-13-15,0 0-31 0,-14-3-23 0,14 3-19 16,0 0-25-16,0 0-13 0,0 0-13 0,0 0-17 16,20-23-31-16,-20 23 4 0,19-9-39 0,-7 3-150 15,2-2-464-15,-1-1 206 0</inkml:trace>
          <inkml:trace contextRef="#ctx0" brushRef="#br0" timeOffset="135168.19">8752 7854 143 0,'27'-13'160'0,"-2"6"1"15,0 0-6-15,-8 3 10 0,2-3 2 0,-2 2-5 16,-1 0-3-16,3 0-4 0,-2 0-5 0,-1-1-10 15,-1 1-1-15,3 2-7 0,-3-2-9 0,-5 3-10 16,4-2-10-16,-1 2-9 0,-13 2-4 0,21-8-6 0,-10 6-5 16,0 1-5-16,0 0-4 0,-11 1-7 15,21-6-1-15,-12 5-7 0,1-3-4 0,-10 4-9 16,20-7 1-16,-12 3-2 0,-2-2-7 0,-6 6-5 16,14-6 0-16,-7 3-3 0,-7 3 0 0,9-7-2 0,-9 7-1 15,9-9-1-15,-9 9-1 0,3-8-6 0,-3 8 1 16,0 0-3-16,0 0-1 0,0 0-2 0,-12-25-3 15,6 20 4-15,6 5-5 0,-16-11 3 0,5 6-4 16,1 2-1-16,-3-2-1 0,-2 3 2 0,1 0-5 16,-5 2 2-16,-1 0-1 0,1 2-1 0,0 0-1 15,-4 6 2-15,1-3 1 0,0 5 0 0,1-9 0 16,-5 11 2-16,4-1 2 0,6-2-3 0,4 5 3 16,-3-3-4-16,3 4 1 0,3-3 0 0,-5-1-3 15,13-1 3-15,-5 4-2 0,0 1 2 0,6-5 4 16,0-10-4-16,3 20 3 0,0-11 0 0,0 4-3 15,1-6 2-15,2-1 0 0,3 2 3 0,2-5-1 16,2 0 2-16,4 2-4 0,-1-5 1 0,5 0-1 16,-2-1 1-16,8-3-2 0,-4-1-4 0,6-3-3 15,-2 0 2-15,-3 2-3 0,0-5-4 0,3 1 4 16,-2-1-4-16,-6-1-2 0,7 3 1 0,-10-2 4 16,4-2-6-16,2-1 2 0,-9 3 5 0,4-1 1 15,-5 1-2-15,-2 0 5 0,1 0-5 0,-5 4 5 16,3 1-3-16,-3 1 5 0,-6 5 10 0,7-7-10 15,-7 7 2-15,12-7-3 0,-12 7 4 0,0 0-6 16,12-3 2-16,-12 3 15 0,0 0-12 0,12 10 6 16,-12-10 1-16,12 5 2 0,-8 2 0 0,2-2 3 15,0 3-2-15,2 2-2 0,-1 1 1 0,-1-4 2 0,0 4-4 16,3-2 2-16,-2 2-4 0,-1 2 1 16,2-5 4-16,-4-3-12 0,1 4-15 0,-5-9-24 0,9 9-38 15,-5-4-36-15,-4-5-38 0,3 13-41 16,-3-13-38-16,0 0-269 0,0 0-539 0,0 0 239 0</inkml:trace>
          <inkml:trace contextRef="#ctx0" brushRef="#br0" timeOffset="135736.29">9702 7545 19 0,'6'-11'304'0,"-6"11"-4"16,4-11-14-16,-4 11-24 0,3-7-17 0,-3 7-26 15,0 0-16-15,0 0-27 0,0 0-13 0,0 0-17 0,0 0-17 16,0 0-14-16,-24-3-10 0,24 3-5 0,-16 11-10 16,7-4-11-16,-1 3-10 0,-4 1-6 15,4-4-6-15,-1 1-6 0,1 3-7 0,4 0-1 0,-3-3-6 16,1 2-5-16,7-1-3 0,-3-1-3 0,4-8-3 16,-3 16-3-16,3-16 2 0,0 13-2 0,0-13-1 15,3 13-2-15,-3-13 0 0,11 11-1 0,0-10-1 16,-2 2-1-16,1 1 7 0,7-2-10 0,1 0-4 15,-2 0 2-15,3-2-5 0,-1 1 0 0,2-1 1 16,-1 3-1-16,3-6-1 0,-2 3 3 0,-5 3-3 16,1-1 2-16,-1-1-2 0,-3-1 0 0,-2 4-2 15,-10-4 1-15,18 0-3 0,-18 0 4 0,11 6-2 16,-7 1 2-16,-4-7 9 0,0 0 3 0,-7 18 0 16,7-18 1-16,-9 17 1 0,-2-6-3 0,2 3 4 15,-2-1-5-15,-4-5 1 0,-2 7-2 0,2-2 2 16,-3 4 0-16,5-4-4 0,0-4 0 0,-2 2-2 15,3 2-2-15,1-6 10 0,1 3-12 0,1-3-2 16,4 0-2-16,5-7-6 0,-9 7-5 0,9-7-2 16,-6 11-2-16,6-11-7 0,0 0-1 0,0 0 1 0,0 0-4 15,20 3 4-15,-20-3-1 0,27-7 1 16,-12 5 6-16,0-3 1 0,2 1-3 0,3 2 7 16,2-6 9-16,-2 2 5 0,3 2 8 0,-3 0 4 0,-4 1 10 15,2 3 12-15,-4-4-7 0,5 4 0 0,-4-1-4 16,-5 2-3-16,1 3-4 0,-11-4 1 0,16 2 13 15,-10-1-15-15,-6-1-7 0,11 7 5 0,-11-7-1 16,3 10-4-16,-3-10 16 0,0 16-11 0,0-16-33 16,-3 16-26-16,3-16-33 0,-11 21-40 0,8-12-45 15,2 0-37-15,1-9-60 0,-9 13-268 0,3-7-569 16,6-6 252-16</inkml:trace>
          <inkml:trace contextRef="#ctx0" brushRef="#br0" timeOffset="138358.85">10146 7796 91 0,'0'0'266'0,"6"-11"-12"0,-6 11-5 0,11-10-12 15,-5 4-14-15,-2-2-13 0,2 0-14 0,6-1-9 16,-3-2-14-16,-2 1-8 0,5-1-12 0,-1-3-13 16,-2 1-14-16,7-5 10 0,-5 5-25 0,1-2-6 15,1-6-8-15,0 0-11 0,-1-2-7 0,2 1-5 16,-1-2-13-16,-4 0-6 0,2-1-5 0,-4-1-4 16,-1-1-1-16,0 1-5 0,-3 1-7 0,0-1-5 15,-6 2 12-15,0 0-17 0,0 10-1 0,-2-3 6 0,-1 2-11 16,-1 0-4-16,-2 5-6 0,0-3-2 15,2 5 1-15,-5 5 0 0,-2 0-1 0,-1 1-2 16,-1 4-4-16,-3 0 1 0,5 1 2 0,-1 3-5 0,-3 1 3 16,3 2 0-16,1 1-1 0,-1 2 2 0,-2 5-3 15,5-3-2-15,-3 4 3 0,2 1-1 16,6-1 2-16,-1 4 5 0,2 0-9 0,0-4 3 16,5 4-2-16,-2 0 3 0,3 2 3 0,3 1-3 0,0-5 1 15,3 4 12-15,1 0-11 0,3-2-4 16,-1-2-1-16,5 1 4 0,2-3 1 0,1 3 6 0,2-6-6 15,-6-2 1-15,11 1 1 0,-3 1-1 0,5-2 2 16,-4-6 3-16,3 0-4 0,1-1 3 0,-2-2-1 16,1-4 3-16,-4 0-6 0,4 0-2 0,0-3 4 15,-5 0-3-15,-4-2 0 0,4 3-1 0,-2-3 1 16,-1-1 2-16,-2 2-7 0,0 2 6 0,0-2-2 16,0 1 1-16,-2-2 0 0,-2 3 0 0,1 1-2 15,0-2-2-15,-12 3 5 0,22-1-4 0,-8 1 0 16,-2 1-1-16,1 3-1 0,2-2 4 0,1-1-1 15,-1-1-2-15,5 6 1 0,6-2-1 0,-8-3 2 16,3 5 4-16,6-6-2 0,1 0 2 0,-2 0 0 16,1 2-4-16,-7-2 6 0,6-2-3 0,1-2 3 15,-2 2 1-15,0 1-2 0,-7-3-6 0,5 1 1 16,-4-3 5-16,-3 1-2 0,-2-1-1 0,2 1 6 16,-5-3-3-16,1-1 4 0,-5 3-9 0,1-1 6 15,-1 3-1-15,-7 4 5 0,9-16-5 0,-8 11 1 16,-1 5-6-16,0-17 7 0,0 17-8 0,-4-14 0 15,4 14-5-15,-8-14 7 0,1 7-1 0,-2 2-2 0,-1-1 2 16,-5 4-2-16,-3-3 2 0,1 5 0 0,-2-3 1 16,-3 6-4-16,-5-3 14 0,-2 5-16 15,3 1-7-15,-1 0 4 0,1 2 3 0,0-2 3 0,3 5-1 16,-1-2 0-16,2 0-4 0,-2 4 7 0,9-4-5 16,0 2-3-16,2-2 3 0,-1 2 1 0,3 1-1 15,0-4 3-15,2 7 3 0,3-7-2 0,0 4-2 16,3-2 0-16,3-10 5 0,-4 19-5 0,4-11 3 15,0-8 3-15,4 16 0 0,-1-8-4 0,3 1 8 16,0 0-5-16,2-2-2 0,5-1 3 0,-1 1 3 16,3 1-2-16,-2-3-10 0,5-2 10 0,-1 0 5 15,0 1-5-15,3-4 0 0,5-3 12 0,-5 1-12 16,3-1-2-16,3-1-5 0,-8-4 9 0,-2 1-3 16,2 2 0-16,0-2 0 0,-2-1-1 0,-2-1 2 15,-1 2-2-15,5-4-1 0,-3 1 7 0,-2 1-2 16,1-3-4-16,-4 2-3 0,-2 2 7 0,1-2-10 15,-3 3 2-15,0-2 7 0,0 0-9 0,0 1 5 16,0-1 1-16,-2 2-1 0,-4 7 3 0,9-10-2 16,-9 10-3-16,3-10-2 0,-3 10-1 0,0 0-3 15,7-10 2-15,-7 10 1 0,0 0 4 0,0 0-10 16,0 0 6-16,0 0-2 0,0 0 1 0,0 0-4 16,18 16 7-16,-18-16-5 0,8 11 9 0,-4-3 1 15,2-2-4-15,-6-6 3 0,9 11 4 0,-1-8 5 0,-2 4-8 16,1 1-1-16,0-5-1 0,-7-3 9 15,18 6-3-15,-9-2 4 0,3-2 15 0,-12-2-12 16,18 3-3-16,-4-2-3 0,-1-1 0 0,-13 0-3 0,21-6 2 16,-11 6 2-16,-1-6 0 0,-1 2 2 0,2 0-2 15,-2-2 0-15,1-3-1 0,-4 1-9 0,1-1 12 16,0 0-11-16,0 1 6 0,-3-2-1 16,3-3 4-16,-4 4-7 0,4-5-1 0,0 6 4 0,-6 8-8 15,6-19 3-15,-2 12 0 0,-1 0 11 0,-3 7-14 16,5-11-4-16,-5 11 3 0,3-10-6 0,-3 10-1 15,0 0 4-15,0 0 1 0,0 0-3 0,0 0 4 16,0 0-4-16,0 0 4 0,0 0 1 0,18 16 1 16,-12-9 1-16,-6-7 3 0,8 15-1 0,-3-8 1 15,-2 0-1-15,7 2 4 0,-2 0-9 0,4-1 13 16,-3 1 6-16,1-4 3 0,4 6-4 0,-1-5-6 16,0 0 19-16,1 1-7 0,-1-4 0 0,-1-1 1 15,-1 0-3-15,1-1-1 0,1-2-1 0,-13 1 3 16,25-6-6-16,-13 2 1 0,-3 0 3 0,3-2 3 15,-3 1-10-15,2-3 1 0,-1-3-4 0,2 3 7 16,-5-2-6-16,4-5 6 0,-4 1-16 0,1 3 10 16,2-1-3-16,-1-3-8 0,3 1 2 0,-5 1-7 15,1-2 2-15,1 1-2 0,-3 3-5 0,3 2-3 16,-5 2 3-16,2 1-5 0,2-3 8 0,-8 9-9 0,10-7 6 16,-2 3-4-16,-8 4 5 0,13-2 2 15,-13 2-8-15,18 4 26 0,-11 2-24 0,1-3 7 16,5 7-1-16,-1 1-1 0,-3-1 2 0,5 5 4 15,-1-2 0-15,3 5 3 0,1 2-2 0,-1 2 0 0,2 13 1 16,1-3-3-16,-2 5 3 0,-2-1 8 0,0 5-5 16,-2 1 5-16,-1 0-10 0,-2-1 9 0,4 2-4 15,-5 6 2-15,3-1-1 0,-3 1 0 0,4-5 0 16,1 2-3-16,-2-6 5 0,-1 1 2 0,3-2-1 16,-1-4 0-16,2 0 4 0,-1-9-6 15,-2 0-1-15,1-2 4 0,-4-1-3 0,1-5 4 16,-2-3-1-16,-4-1-1 0,-1-4 2 0,-3 2 4 0,2-2 2 15,-2-10-4-15,-8 10 3 0,8-10-10 0,-10 11 6 16,-1-8 22-16,11-3-14 0,-22 1-4 0,9-1-6 16,-7-1 10-16,1-5-3 0,-5 2-3 0,0-3-4 15,-6 0 0-15,3-1-5 0,-1-5 3 0,-2 2 1 16,3-5 4-16,-7 0-7 0,12-1 8 0,-1 0-7 16,3-2-2-16,3-5-11 0,-1-7-5 0,5 7-8 15,5-4-4-15,1-6-5 0,7-5-9 0,1 3 1 16,1-5-1-16,2 7-4 0,4-3 6 0,1 10 0 15,3-14 2-15,0 13-8 0,0 6 10 0,2-2 4 16,7-7 1-16,-4 7 15 0,-1-4-10 0,-1 4 2 16,3 2 2-16,0 2 2 0,-2 1 12 0,1 2 0 0,-1-3-6 15,0 3 1-15,-2 5 5 0,1-7 6 16,4 1 3-16,-7 6 9 0,-1-1 3 0,2 2 2 16,-1 1 3-16,-5 2 0 0,1 0-2 0,2 3 1 15,-2-3-4-15,-1 3 2 0,4 0-2 0,-2 1-5 0,3-2 1 16,-7 1-1-16,4-1 2 0,2 3-3 15,-2-1 0-15,-9 4 1 0,19-7-3 0,-5 1-3 16,-1 1 4-16,-1-1-3 0,-2 2 5 0,2 1-2 16,2-3 13-16,-2-2-10 0,-3 4 0 0,4-6 2 0,1 7-6 15,-4-5 9-15,-1-1 1 0,1-2 1 0,-4 4-3 16,2 0 13-16,-1-3-11 0,-2 2-6 16,-1-4 1-16,1 3 1 0,-5 9-5 0,1-22 4 15,-1 22 0-15,-3-20-7 0,-1 9 2 0,-4 4 0 0,2-2-4 16,6 9 3-16,-19-9-5 0,4 4 6 0,2 2-4 15,-7 2 0-15,2 1 0 0,-3 1-2 0,2 5 3 16,-6 1-12-16,1 0 10 0,-2 3-5 0,6 1 3 16,2-2-1-16,-2 5-1 0,5-3-8 0,2 2 9 15,-1 0 4-15,4 3-3 0,3-1-2 0,-1-1 1 16,5 1-2-16,-1-2 1 0,-2 4 5 0,7-7 0 16,-2 7 1-16,2-4 2 0,2 3-2 0,5-6 1 15,-5 4 12-15,6-5-11 0,0 4 1 0,-2-8 2 16,0 1 3-16,5 1-2 0,3-1-3 0,2-4 4 15,-1 1-3-15,0-3-1 0,1 0-3 0,-1-3 1 16,1 2 1-16,1-3 3 0,-3 1-3 0,-1-2 4 16,3-2-8-16,-4 1 2 0,1-2 0 0,-1 1 1 15,-1-4-1-15,-3 0-4 0,3 2 3 0,-3-5-6 16,1 0 1-16,-1 4 1 0,-1-1-1 0,-2 1 1 16,1 2-9-16,-2-2 10 0,-5 10 2 0,7-13-3 15,-7 13 3-15,6-8 0 0,-6 8 3 0,6-10-4 16,-6 10 0-16,0 0-1 0,6-4-3 0,-6 4 1 15,0 0 0-15,0 0 5 0,0 0-6 0,0 0 6 16,19 15-1-16,-17-8 1 0,-2-7 4 0,9 17-4 16,-3-10 3-16,0 3-1 0,0-1 1 0,0 0 2 15,1 1-2-15,2 1-1 0,0 1-1 0,-5-3 0 16,5-3 2-16,-1-1 2 0,-1 0-4 0,-7-5-3 0,12 11-2 16,-4-7-11-16,-8-4-6 0,13 5 1 0,-5-4-6 15,-8-1-6-15,15-1 7 0,-15 1-3 0,17-5 14 16,-5 1-10-16,-3 1 4 0,-9 3 6 15,20-11-5-15,-8 3 0 0,-2-1 1 0,5 0 11 0,-5 1-4 16,2 0 0-16,0-2 2 0,-1 3-1 16,-2 0 5-16,0 0-2 0,-2 0 1 0,1 3 0 0,-8 4 0 15,16-6-2-15,-10 1 3 0,-6 5 2 0,0 0 1 16,18 1-3-16,-18-1 6 0,12 6-4 0,-12-6-4 16,10 8 22-16,-4 0-9 0,-1-1-6 0,-5-7 5 15,10 13-1-15,-7-3 4 0,3-3-3 0,-2 0 1 16,-1 4-3-16,3-5 3 0,-6-6-2 0,9 14 0 15,-6-6 1-15,2-1 1 0,-5-7 0 0,6 11 0 16,-6-11-1-16,4 6 1 0,-4-6 4 0,0 0 2 16,6 7 9-16,-6-7 4 0,0 0 7 0,0 0 6 15,0 0-6-15,0 0 1 0,0 0-2 0,0 0-2 16,0 0-2-16,0 0-3 0,14-18 3 0,-14 18-2 16,4-10 3-16,-2-1-4 0,2-2-1 0,-2 1-6 15,4-1 8-15,-2-4-12 0,0 3 1 0,1-3 0 0,1 0-6 16,1 2 2-16,2 1 9 0,-3 0-6 0,2 1-4 15,2 1-14-15,-1 2 1 0,2-3-10 16,-4 6-25-16,2 0-21 0,0 3-21 0,0-3-20 16,-9 7-29-16,15-7-24 0,-5 5-32 0,-10 2-26 0,17 0-24 15,-17 0-69-15,12 5-170 0,-12-5-514 16,13 2 227-16</inkml:trace>
        </inkml:traceGroup>
        <inkml:traceGroup>
          <inkml:annotationXML>
            <emma:emma xmlns:emma="http://www.w3.org/2003/04/emma" version="1.0">
              <emma:interpretation id="{98299E52-4074-4DBC-BC2E-69C7C0DC915B}" emma:medium="tactile" emma:mode="ink">
                <msink:context xmlns:msink="http://schemas.microsoft.com/ink/2010/main" type="inkWord" rotatedBoundingBox="16641,7994 18155,7927 18179,8466 16665,8533"/>
              </emma:interpretation>
            </emma:emma>
          </inkml:annotationXML>
          <inkml:trace contextRef="#ctx0" brushRef="#br0" timeOffset="139440.97">13585 7474 89 0,'9'5'182'0,"-9"-5"-3"0,26 3-14 0,-14 1-10 0,1 2-14 16,-3-3-11-16,7 1-3 0,-7 0-14 0,8-2-4 15,-6-1-4-15,3 3-8 0,-1-4-6 0,0 2-5 16,0-2-6-16,2-2-7 0,-16 2-2 0,23 0-8 16,-13 0-2-16,5-5-5 0,-6 3-3 0,3-1-10 15,-5-2-1-15,4 2 0 0,-2-3-5 0,1 1-5 16,-2-2 1-16,-1 1-5 0,1 0-1 0,-3-1-8 15,1-1 0-15,0-2-3 0,-3 0 2 0,2 2-7 16,-1-6-1-16,-4 0-5 0,0 14 0 0,-4-21-1 16,4 21 0-16,-5-19-1 0,1 10-1 0,-2-1-1 15,-4 3 4-15,1 3 0 0,-9 1 1 0,3-3 5 16,0 5 3-16,-2 2 3 0,1 0 2 0,0 6 2 16,1-2 4-16,-3 2 1 0,7 3 2 0,-5-3 3 0,6 4-2 15,-2-1 0-15,0 2-2 0,4 1 1 16,1 0 0-16,1 1-4 0,0-4 4 0,0 2 0 15,6 1-4-15,-3-2 0 0,3-11-3 0,-3 20 2 16,3-11-3-16,0-9-4 0,4 16 2 0,-1-9 1 0,-3-7-4 16,11 14-1-16,-4-11-1 0,-7-3 1 0,18 4 7 15,-7 0-11-15,1-6-1 0,2 0 0 16,3-2 0-16,-2 2-2 0,0-3 1 0,3-1-2 16,-4-1 3-16,4 0-1 0,-3 0-2 0,2-3-1 0,-7-1 3 15,8 2-5-15,-5-2-1 0,1 0 8 0,-2-1-9 16,-2 2-2-16,4-2 6 0,-4 3-5 0,-2 2-4 15,-1 1 8-15,-1 2-4 0,-6 4-7 0,7-11 3 16,-7 11-2-16,0 0-5 0,11-3 5 0,-11 3-3 16,0 0 4-16,0 0 4 0,13 10 0 0,-13-10 8 15,6 13-3-15,-3-7 4 0,2 3-2 0,-5-9 2 16,7 14-3-16,-5-6-1 0,4-1 4 0,-2 4-3 16,2-3 3-16,-1 2-4 0,-1-4 2 0,2 3-1 15,0-2-1-15,-6-7 3 0,9 15-7 0,-5-12-1 16,-4-3-9-16,8 6-9 0,-8-6-15 0,0 0-18 15,12 5-20-15,-12-5-11 0,0 0-23 0,0 0-12 16,19-11-6-16,-19 11-3 0,9-8-5 0,-3 2 9 16,-6 6 1-16,9-17-5 0,-5 9 16 0,1-3 11 15,-1-1-2-15,1-2 13 0,-1-1 13 0,-2-2 13 16,-1-1 9-16,4 0 8 0,-4-9-4 0,-1-1 23 16,5 1 17-16,-5 2 21 0,0-3 28 0,0-1 24 15,3-8 16-15,1 13 18 0,-2-1 20 0,-1 1 13 16,-1 6 3-16,0 1 1 0,0 2 3 0,3 1-9 15,-1 4-5-15,-2 10-4 0,1-16-12 0,-1 16-5 16,0-14-11-16,0 14-15 0,0 0-9 0,2-8-8 16,-2 8-2-16,0 0-11 0,0 0 0 0,0 0-4 15,0 0-7-15,6 30 7 0,-3-21-8 0,-3 5 2 16,0 5-2-16,3 4 2 0,0 1 5 0,0 0-4 0,1 1 0 16,2 1-2-16,1 0 4 0,1 1-6 15,-1-2 0-15,1-1-5 0,4-1 3 0,-3 0-5 16,3-3-2-16,3 2-1 0,-3-7 4 0,-1 0-9 0,1-3 1 15,-1 1 6-15,2-2-3 0,4-1-9 0,-4-3 6 16,2 0-2-16,-3-2-3 0,1-3 0 0,4 2-3 16,-1-4-2-16,-2 0 3 0,0 0-4 0,-14 0 0 15,21-7 3-15,-9 3 0 0,-1-2 0 0,-2 2-3 16,-2-6-1-16,1 4-7 0,-4-3 3 0,2 3 5 16,0-2-13-16,-6 8 8 0,4-11-3 0,1 5 4 15,-5 6-6-15,0 0 0 0,6-14 1 0,-6 14-1 16,0 0-1-16,0 0-3 0,0 0 2 0,0 0-1 15,0 0-9-15,0 0 9 0,0 0 3 0,0 0-2 16,0 0 1-16,0 0 3 0,0 0 1 0,1 32 2 16,-1-32 2-16,0 15 16 0,5-8 9 0,-5-7 14 15,7 13 21-15,2-7 17 0,3-1 11 0,3-2 9 16,2 0 7-16,2-1-1 0,11-1 0 0,9-1-3 16,1-1-7-16,-9 0-6 0,-3-3-12 0,4 3-5 15,-4-5-6-15,3 2-7 0,1-1-3 0,-8 0-13 16,-6 0-25-16,1 0-46 0,-6 0-54 0,-1 2-75 15,-4-5-71-15,-8 8-82 0,7-9-79 0,-7 9-385 16,0 0-836-16,0 0 370 0</inkml:trace>
        </inkml:traceGroup>
        <inkml:traceGroup>
          <inkml:annotationXML>
            <emma:emma xmlns:emma="http://www.w3.org/2003/04/emma" version="1.0">
              <emma:interpretation id="{8BC8A341-8474-46C6-8316-62EB831D4045}" emma:medium="tactile" emma:mode="ink">
                <msink:context xmlns:msink="http://schemas.microsoft.com/ink/2010/main" type="inkWord" rotatedBoundingBox="19088,7799 21963,7671 22018,8906 19143,9034"/>
              </emma:interpretation>
            </emma:emma>
          </inkml:annotationXML>
          <inkml:trace contextRef="#ctx0" brushRef="#br0" timeOffset="143508.85">16216 6843 166 0,'0'0'172'0,"0"0"-13"15,-4-10-12-15,4 10-5 0,0 0-8 0,0 0-7 0,0 0-9 16,0 0-7-16,0 0-8 0,0 0-10 0,0 0-7 16,0 0-3-16,0 0-4 0,0-14-6 0,0 14-7 15,0 0-3-15,0 0-2 0,0 0-10 0,0 0 1 16,0 0-7-16,0 0 3 0,0 0-4 0,0 0-1 15,0 0-7-15,0 0-2 0,0 0-3 0,0 0 1 16,0 0-6-16,0 0 1 0,0 0-2 0,0 0 0 16,0 0-3-16,0 0 1 0,0 0 1 0,0 0 1 15,0 0-4-15,0 0 1 0,0 0-5 0,0 0 1 16,0 0 1-16,0 0-1 0,0 0-3 0,0 0 0 16,0 0 0-16,0 0-1 0,0 0-1 0,0 0-3 15,0 0-3-15,0 0 1 0,0 0 1 0,0 0 0 16,0 0 0-16,0 0-3 0,0 0-1 0,0 0 4 15,0 0-3-15,0 0 3 0,0 0 1 0,0 0 0 0,0 0 2 16,0 0 5-16,0 0-5 0,0 0 4 16,0 0-1-16,0 0 2 0,0 0-1 0,0 0-4 0,0 0 5 15,0 0 2-15,0 0-5 0,0 0 6 0,0 0-5 16,0 0 0-16,0 0-2 0,0 0 2 0,0 0-2 16,0 0 0-16,0 0-1 0,0 0 1 0,7-11-2 15,-7 11-3-15,0 0 2 0,0 0-5 0,0 0-4 16,0 0 2-16,0 0-6 0,0 0 1 0,0 0 1 15,0 0-2-15,0 0 1 0,11 25 2 0,-8-14 2 16,-2 2 6-16,1 4 0 0,-2 1 7 0,3 3 2 16,0 3 1-16,1 1-2 0,-2-2 12 0,-1 3-5 15,2-2-1-15,4 0-1 0,-1-3 4 0,0 4-2 16,2-2 2-16,-2 1-2 0,1-2 0 0,1-6 1 16,-2 2-2-16,1-1 0 0,1-2-2 0,-1 1 3 15,-1-2 3-15,0-1 1 0,3 0-3 0,-3 2-3 16,1-5 0-16,-1 0 0 0,0 2-1 0,-1-6-2 0,1 1-3 15,-6-7 2-15,9 14-2 0,-8-7 5 0,-1-7-9 16,6 9 7-16,-6-9-1 0,6 7-4 0,-6-7-5 16,0 0 3-16,5 8-2 0,-5-8-1 0,0 0 1 15,0 0-2-15,1 10 3 0,-1-10-4 0,0 0-4 16,0 0 6-16,0 0 0 0,0 0-4 0,0 0 8 16,0 0-2-16,0 0 4 0,0 0 3 0,0 0-2 15,0 0-3-15,0 0 1 0,0 0 0 0,0 0 2 16,0 0 1-16,0 0-4 0,0 0-1 0,0 0 1 15,-24-29-3-15,20 22-5 0,-2 1 5 0,6 6 1 16,-14-18-12-16,7 11 7 0,-4 1-2 0,5-1-1 16,-2 1-2-16,-3-1 7 0,2 2 1 0,-1-1-11 15,10 6 1-15,-18-5-4 0,18 5 4 0,-20-2 4 16,10 2-4-16,10 0-1 0,-30 1 0 0,17 5-3 16,-2-2 5-16,0 3-4 0,0-5 0 0,-3 5 5 0,5 4-3 15,-2-4-2-15,1 4 8 0,1 2-7 16,1-2 2-16,0 2-4 0,3-1 3 0,3 2 1 15,-1-2 2-15,5 0-6 0,-2-4 6 0,2 5 6 16,4 2-9-16,-2-15-1 0,1 21 5 0,5-11 3 16,0-3-2-16,2 0 4 0,2 0 3 0,0-1-2 15,7 2 4-15,-2-1 2 0,3-5-3 0,1-1-2 16,5 2-1-16,6-6 0 0,-2 2 5 0,-1-5-9 16,0 3 6-16,0-1-7 0,2-3 5 0,-5 0 6 15,2-3-6-15,1 3-6 0,-4-8 7 0,0 5-4 0,1-4 4 16,-8 5 0-16,0-2-3 0,1-3 0 15,-2 1 1-15,1-2-3 0,-5 4 4 0,1-1 4 0,-2 0-1 16,-1 0-5-16,-2 1-7 0,1 4 6 0,-4-1-1 16,-4 8-2-16,8-11-2 0,-8 11-4 0,10-7 3 15,-10 7-6-15,3-7 0 0,-3 7 1 16,0 0-6-16,0 0-1 0,0 0 6 0,0 0-1 0,0 0 0 16,18 20-1-16,-15-12 5 0,2 2 1 0,0 1 7 15,1 2-3-15,2-2 6 0,-1 5 6 0,1-5-2 16,2 4 7-16,-2-2 1 0,1 1 0 0,-2-4 2 15,4 6 3-15,-4-6-1 0,0 1-7 0,4 1-2 16,-4-1 0-16,1-3 6 0,-1 2 3 0,-2-6 1 16,1 3-10-16,-2 0 7 0,5-1-20 0,-9-6-19 15,11 9-30-15,-11-9-27 0,10 5-22 0,-10-5-39 16,9 6-30-16,-9-6-38 0,0 0-49 0,0 0-66 16,0 0-224-16,0 0-589 0,13-18 261 0</inkml:trace>
          <inkml:trace contextRef="#ctx0" brushRef="#br0" timeOffset="144176.31">16880 7095 8 0,'0'0'273'0,"0"0"-21"16,0 0-34-16,0-11-23 0,0 11-18 15,0 0-17-15,0 0-18 0,0 0-13 0,0 0-22 0,22 25-26 16,-14-12-21-16,-1 0-15 0,1 4-13 0,2-2-14 15,0 6-11-15,2 0-8 0,0 2-8 16,-3 0 1-16,5-2-2 0,-2 3-5 0,0-4 3 16,2-1-2-16,-2 2 0 0,2-7 3 0,-2-1-1 0,1 0 0 15,1 2 16-15,-1-8 8 0,2 2 10 0,-2-3 15 16,1 0 14-16,-1-2 10 0,1-3 8 0,-2 1 9 16,2-4 3-16,1 1 6 0,0-2-2 0,3-2-3 15,-4 3 2-15,4-4-3 0,1 1-4 0,-1-2-2 16,-2-3-1-16,2 3-4 0,-3 0-2 0,0-2-6 15,1-2-2-15,-7 5-3 0,2-3 1 0,-2-2-8 16,-5 4 1-16,2-3-6 0,-1-2-8 0,-2 4-2 16,-3 8-3-16,0-22-2 0,-3 13-2 0,3 9-6 15,-8-18-3-15,5 10-2 0,3 8-3 0,-12-10-1 16,3 6-4-16,9 4 2 0,-25-2-4 0,13 3 2 16,-3 0-5-16,2 3-1 0,-5 2 3 0,4 2 1 0,1 2-6 15,0 0 5-15,1 0-7 0,3 3-2 16,-2-2 3-16,4 1-2 0,-1 2 4 0,4 0-6 15,1 3 1-15,-2-5 1 0,4 3 3 0,1-1 0 16,0 1-4-16,0-2 0 0,4 3 3 0,-1-3-2 16,5 0 1-16,-1 3-1 0,4-3 6 0,1 4-3 0,-2-3-1 15,9 3 3-15,-2-6 2 0,1 5 2 16,1-3 0-16,6 5 2 0,-4-2-3 0,2-3 4 0,-1 3-2 16,0-3 2-16,1 5-1 0,-1-1 4 0,2 1 1 15,-3-1-1-15,0-2 0 0,0 1 4 0,0-2 6 16,-4 3-8-16,-2-4-3 0,-1 0 6 0,-2 0 1 15,0 0-4-15,-5-1 4 0,1 1-2 0,-1-6-1 16,-1 0 1-16,-2 3 5 0,-4-10 6 0,3 13 15 16,-3-13 6-16,-1 16 15 0,1-16-5 0,-7 13-2 15,1-8 1-15,-3 1-2 0,0-3-5 0,-2 1-8 16,-2-1-4-16,-1 4-1 0,-4-3-7 0,4-4 1 16,-6 3-6-16,1-3 0 0,-1-3-6 0,-8 3-9 15,1-4-26-15,0 1-39 0,-1-1-33 0,-12-3-40 16,10 0-58-16,-9 0-67 0,11-4-76 0,-11-2-286 15,12 2-664-15,2-3 294 0</inkml:trace>
          <inkml:trace contextRef="#ctx0" brushRef="#br0" timeOffset="144424.31">16990 6975 288 0,'0'0'358'0,"5"-16"-16"0,-4 6-17 0,-1 10-19 15,8-15-28-15,-4 9-27 0,1-2-20 0,4 1-26 0,-5 0-18 16,6 4-25-16,-1-2-16 0,3 1-13 0,0 2-14 16,3 2-15-16,2 0-10 0,-1 0-11 0,-1 2-33 15,4 3-32-15,-2 5-35 0,-1-3-43 0,2 2-52 16,-2 2-59-16,7 0-72 0,-10 0-271 0,2 0-555 15,6 2 246-15</inkml:trace>
          <inkml:trace contextRef="#ctx0" brushRef="#br0" timeOffset="145290.66">17800 7251 20 0,'0'0'263'0,"0"0"-9"0,10 4-9 0,-10-4-10 16,9 1-14-16,-9-1-12 0,0 0-17 0,21-5-11 15,-21 5-18-15,20-6-18 0,-13 2-15 0,5 2-6 16,3-3-12-16,-2 1-7 0,1-6-13 0,2 3-5 15,1 0-14-15,-1-1 0 0,-1-2-10 0,-2 4-1 16,1-2-4-16,1-3-11 0,-3 1-8 0,-2 4 0 16,-2-1-2-16,1 0-3 0,-4 0-3 0,1 0-2 0,0-2-3 15,-6 9-8-15,3-15-2 0,-3 15-3 16,0-15 14-16,0 15-19 0,-9-10-4 0,2 4 4 16,7 6-9-16,-16-8 4 0,5 7-3 0,-5-1-2 15,-1 2 2-15,-1 0 2 0,1 2-4 0,-1-1 2 0,-2 3 0 16,1 0 0-16,-1-1-6 0,3 3 7 0,-3-2-1 15,4 3 1-15,-1-4-5 0,4 5 5 0,0 1-5 16,-1-4 6-16,1 5-5 0,4-3 3 16,1-1-4-16,1 3 0 0,-2 1 1 0,4-2-1 0,-1 0 2 15,3 3-2-15,3-11 10 0,-3 17-4 0,3-3-3 16,0-14 4-16,2 23 0 0,-1-10 2 16,5 0 2-16,-1-2 2 0,2 1 1 0,1 1 0 15,4-4 4-15,0 6 1 0,-2-5 2 0,4 1 5 0,2-1-11 16,0 1 1-16,2-4 2 0,8 1 5 0,-7-1-2 15,3-2 16-15,5-1-18 0,-1 2 0 16,-1-5 2-16,-1-1-8 0,1 2 6 0,2-4-4 0,0-1-1 16,-2-1-1-16,2 0 1 0,-2 1-2 0,1-1-4 15,-4-2 1-15,2-1 3 0,-5 0 11 0,-2 0-12 16,1-1-4-16,-2 1 6 0,2-3-2 0,-5 0-2 16,-1 3-1-16,2-4 5 0,-2 1-4 0,-2 2-1 15,1 2 3-15,-5-1 0 0,1 1 1 0,-7 6 4 16,12-11 6-16,-12 11-3 0,7-5 2 0,-7 5-5 15,0 0 2-15,8-6-10 0,-8 6 0 0,0 0-1 16,0 0 1-16,0 0-6 0,0 0 3 0,15 10 4 16,-15-10-9-16,7 8 2 0,-7-8 7 0,8 13-1 15,-2-4 0-15,0-1 3 0,1 3 1 0,2-4 2 16,-5-1-3-16,5 2 3 0,-6-1 2 0,3 1 0 0,-6-8 2 16,9 13-4-16,-3-7 4 0,-6-6-7 15,12 7 1-15,-6-2 2 0,-6-5-3 0,9 6-1 16,-9-6 8-16,0 0 3 0,9 7 12 0,-9-7 8 15,0 0-1-15,0 0 8 0,0 0-4 0,0 0 5 0,0 0-11 16,0 0 14-16,9-18-20 0,-9 18-7 0,1-18 8 16,2 9-3-16,-1-2 2 0,1-6-2 15,0 0 7-15,4 3-15 0,-1-11-1 0,6 4 4 16,-1-1-10-16,2-1 2 0,4-1-6 0,-3 2-15 0,12-7-7 16,-7 6-30-16,2 6-26 0,-5-4-17 15,4 7-35-15,1-4-36 0,-5 7-41 0,1 3-58 0,-1 0-80 16,0 0-243-16,1 0-628 0,-4 1 278 0</inkml:trace>
        </inkml:traceGroup>
        <inkml:traceGroup>
          <inkml:annotationXML>
            <emma:emma xmlns:emma="http://www.w3.org/2003/04/emma" version="1.0">
              <emma:interpretation id="{131E1C6D-1DD1-4882-B558-BAA9019EA210}" emma:medium="tactile" emma:mode="ink">
                <msink:context xmlns:msink="http://schemas.microsoft.com/ink/2010/main" type="inkWord" rotatedBoundingBox="22485,7738 25501,7604 25536,8382 22519,8516"/>
              </emma:interpretation>
            </emma:emma>
          </inkml:annotationXML>
          <inkml:trace contextRef="#ctx0" brushRef="#br0" timeOffset="146390.75">19412 6825 99 0,'-1'-12'286'0,"1"-2"-10"0,0 14-14 0,0-17-12 16,0 17-12-16,1-15-18 0,-1 15-24 0,0-11-26 15,0 11-19-15,0 0-19 0,0 0-11 0,0 0-15 0,0 0-9 16,0 0-10-16,15 22-5 0,-10-3-9 16,1 3 1-16,1-1 0 0,1 6-5 0,-3-2-7 15,3 13 0-15,-2-1 1 0,6 1 2 0,-3-1-7 0,-2-2-3 16,4 0 1-16,2-1-6 0,-5-6 3 0,2-3-3 16,-1 1-2-16,3-4-3 0,0 2-5 0,-3-1-2 15,-2-5 4-15,5-3-7 0,-4 0-2 0,-2-4-4 16,1 2-1-16,-3-5 3 0,-1-2-5 0,3 0 2 15,-6-6 0-15,6 12-6 0,-6-12 6 0,6 7 3 16,-6-7 2-16,0 0 5 0,6 6 11 0,-6-6-8 16,0 0 5-16,0 0-8 0,0 0-4 0,0 0-2 15,0 0 0-15,21-20-8 0,-15 11-5 0,-3 0 2 16,8-4-16-16,-4-2-11 0,2 2-9 0,3-1 6 16,-2-2-1-16,-2 1-7 0,1 0 1 0,3 5 0 15,-3-4 1-15,3 6 8 0,-5 0-3 0,1 1 0 16,2-2 2-16,-3 3-3 0,-7 6-3 0,14-9 6 15,-14 9-6-15,12-6 11 0,-12 6-7 0,15-3-4 0,-15 3 5 16,13 1 0-16,-13-1-5 0,15 6 5 0,-9 0 1 16,3-2 1-16,-2 3-3 0,-1 0 7 0,-1 2-3 15,1-1-2-15,0 0 8 0,-6-8-4 0,6 18 3 16,-2-12 0-16,-4-6 4 0,0 21-2 0,2-13 3 16,-2-8 3-16,-2 17-3 0,2-17 10 0,-9 18 3 15,2-9 4-15,-1-1-1 0,-1 2 1 0,-4 0-3 16,1-3-2-16,-1-1 2 0,-2 3 3 0,-2-4 4 15,4 1-12-15,-2 3 8 0,3-7-14 0,-3 3 4 16,5-3-2-16,2 1-1 0,8-3 1 0,-15 4 2 16,15-4-3-16,-12 1 5 0,12-1-6 0,0 0 3 15,0 0-20-15,-16-3-11 0,16 3-26 0,0 0-8 16,0 0-13-16,13-27-17 0,-4 18-12 0,3-2-8 16,2-1-11-16,8-2 0 0,-3 1 7 0,2-2 6 15,2 5 16-15,-1-5 5 0,-1 6 9 0,3-2 7 16,-8 4 18-16,1 0 19 0,-2-3 16 0,2 6 22 15,-3-3 13-15,1 4 13 0,-3-3 6 0,-2 4 6 16,1-1-2-16,-11 3 1 0,16-2 1 0,-4 2-2 16,-12 0-2-16,18 5 7 0,-9-2-2 0,1 2 3 0,-1 1-4 15,3-1 3-15,-3 1 5 0,7 2 1 0,-5 1 4 16,2 1 4-16,4-3 4 0,-2 0 2 0,2 2 2 16,-2-3 6-16,3 1 0 0,2 3 1 15,-4-7-6-15,2 1 4 0,1-2 15 0,-2 3-6 0,2-5 0 16,-1 0 2-16,3 0-1 0,-2 0-2 0,1-4-7 15,-4 1-5-15,4-3 3 0,-3 1-10 0,-2-2-3 16,3 1-6-16,-3 1-4 0,-1-5-7 0,-1 4-2 16,-3 2-4-16,1-2-4 0,-1-2-8 0,-4 1-8 15,2 1-22-15,-8 6-28 0,7-11-38 0,-2 4-46 16,-5 7-45-16,0-11-38 0,0 11-43 0,0 0-48 16,-14-14-51-16,14 14-78 0,-18-14-265 0,6 8-740 15,-1-4 328-15</inkml:trace>
          <inkml:trace contextRef="#ctx0" brushRef="#br0" timeOffset="146600.68">20232 6898 165 0,'0'0'385'0,"0"-17"-22"0,3 7-9 0,-3 10-28 0,5-15-30 15,-2 7-28-15,-3 8-21 0,9-12-30 16,-2 0-17-16,1 7-26 0,1 0-21 0,1 0-13 15,-10 5-8-15,20-3-22 0,-6 1-19 0,-2 2-33 16,3 0-38-16,0 2-34 0,3 4-41 0,0-4-39 0,-3 3-41 16,3 0-37-16,-3 0-36 0,4-4-49 0,1 2-204 15,-1 0-500-15,5-2 222 0</inkml:trace>
          <inkml:trace contextRef="#ctx0" brushRef="#br0" timeOffset="147313.01">20863 7343 222 0,'0'0'313'0,"-18"-4"-13"15,18 4-15-15,-11-4-17 0,11 4-19 16,0 0-17-16,-9-4-20 0,9 4-18 0,0 0-13 15,0 0-22-15,0 0-15 0,0 0-19 0,0 0-7 0,0 0-12 16,0 0-14-16,20-17-9 0,-3 15-7 0,-2-3 0 16,0 1-17-16,10 1-3 0,-6-1-9 0,8 1-2 15,-1-1-7-15,0-2-6 0,3 5 0 0,-2 0 1 16,2-4-2-16,-2 5-7 0,-3 0-7 0,3 0-2 16,-2 0 4-16,-5 3-6 0,5-1 1 0,-4 0-3 15,-3 2 11-15,1-2 10 0,-2-1-4 0,1 2 12 16,-3-2 9-16,2 1 15 0,-3-1 14 0,1-2 11 15,0 2 11-15,-2-1 15 0,3-3 7 0,-1 2 7 16,-1-2 0-16,1 0 4 0,3-1-4 0,1 2 0 16,-4-7-1-16,1 3-2 0,1-2-2 0,-2-2-3 15,1 2-6-15,-1 0-9 0,3-3-7 0,-3 4-13 16,0-2-3-16,-2-3-10 0,5 4-7 0,-5 0-4 16,2-1-8-16,-4 5-4 0,-2-1-4 0,-2-1-13 15,-7 6-13-15,12-7-25 0,-7 1-33 0,-5 6-39 0,0 0-48 16,9-7-60-16,-9 7-58 0,0 0-48 0,0 0-54 15,0 0-66-15,0 0-420 0,-36-1-899 16,24-2 399-16</inkml:trace>
          <inkml:trace contextRef="#ctx0" brushRef="#br0" timeOffset="146890.59">20832 6767 140 0,'0'0'347'0,"0"0"-10"0,0 0-18 0,10-5-22 0,-10 5-28 16,0 0-33-16,0 0-25 0,0 0-23 0,0 0-22 15,14 11-13-15,-14-11-13 0,7 11-16 0,-4 2 0 16,3-6-8-16,-1 8-6 0,1 2-2 0,1 1 4 16,-1-2-3-16,2 8 1 0,-1-1 5 0,1 1-7 15,3 4-4-15,-3-3-4 0,2 2-6 0,-2-1-1 16,5 1-11-16,-5 0-1 0,1-2-10 0,3 1-5 15,-2 0-8-15,-1 1-6 0,3-2 1 0,1-4-9 16,-4 0 5-16,2 3-9 0,-5-7-4 0,1 5-5 16,1-8-1-16,-5 0-5 0,1-2-14 0,-2 4-14 15,1-6-28-15,0-2-17 0,-3-8-27 0,2 17-15 0,0-11-23 16,-2-6-33-16,1 15-27 0,-1-15-29 0,0 0-36 16,-1 14-48-16,1-14-323 0,0 0-660 15,0 0 292-15</inkml:trace>
          <inkml:trace contextRef="#ctx0" brushRef="#br0" timeOffset="147619.75">21406 6934 21 0,'-4'-11'403'16,"2"0"-29"-16,2 11-21 0,-6-18-19 0,5 11-23 16,1 7-27-16,-3-12-30 0,3 12-30 0,0 0-29 15,0-14-23-15,0 14-8 0,0 0-27 0,0 0-27 16,0 0-32-16,16 0-36 0,-16 0-37 0,0 0-43 16,17 10-48-16,-7-2-51 0,-2-2-49 0,5 1-77 15,-4-3-196-15,4 3-496 0,4 2 219 0</inkml:trace>
          <inkml:trace contextRef="#ctx0" brushRef="#br0" timeOffset="147901.84">21886 7056 97 0,'8'8'264'0,"-1"-1"-12"16,2-1-16-16,0 3-6 0,2 2-20 0,-2 1-16 15,0 0-13-15,3 0-14 0,-5-1-12 0,5 2-13 16,-6-6-12-16,0 6-9 0,0-2-5 0,0-1-8 15,1-2-11-15,-4 0-10 0,-3-8-4 0,8 11-8 16,-4-4-8-16,-4-7-8 0,8 7-3 0,-8-7-5 0,4 6-5 16,-4-6-6-16,0 0-1 0,3 10 1 0,-3-10-3 15,0 0-4-15,0 0-1 0,0 0-4 16,0 0-5-16,0 0 0 0,0 0 4 0,24-15-11 0,-18 9-2 16,-6 6-1-16,10-20-1 0,1 11 4 0,-4-3-3 15,2 1-3-15,2-4-4 0,-2 1 4 0,1 0 0 16,3 1 2-16,-1-1 12 0,-3 3 4 0,2-3 5 15,-4 7 7-15,7 0 3 0,-4-2-3 0,2 4-4 16,-2-1 12-16,-1 6-3 0,3-5-5 0,-12 5-4 16,23 0 0-16,-11 1-5 0,0 3-6 0,1 2-2 15,0 1 5-15,1 1-1 0,-2 2-1 0,1 1-5 16,1-1-5-16,-1 5 0 0,-3-2 2 0,1 1-6 16,2 3-24-16,-4 0-39 0,-3-3-41 0,0 1-72 15,-6 2-92-15,2-3-377 0,-2-14-685 0,-3 21 303 16</inkml:trace>
        </inkml:traceGroup>
        <inkml:traceGroup>
          <inkml:annotationXML>
            <emma:emma xmlns:emma="http://www.w3.org/2003/04/emma" version="1.0">
              <emma:interpretation id="{8F09065D-76F4-4597-BB9C-ED38CCDCCC05}" emma:medium="tactile" emma:mode="ink">
                <msink:context xmlns:msink="http://schemas.microsoft.com/ink/2010/main" type="inkWord" rotatedBoundingBox="26564,7606 29063,7495 29096,8258 26597,8368"/>
              </emma:interpretation>
            </emma:emma>
          </inkml:annotationXML>
          <inkml:trace contextRef="#ctx0" brushRef="#br0" timeOffset="148874.21">23736 6836 193 0,'0'0'274'16,"0"0"-18"-16,0 0-16 0,0 0-20 0,0 0-14 0,-20-11-16 15,20 11-10-15,-15 0-12 0,15 0-12 0,-19 4-15 16,7-1-8-16,-1 1-9 0,-2 3-10 0,3-6-8 15,-3 6-8-15,-1-3-9 0,7 2-8 0,-5 0-12 16,2-3-7-16,0 2-2 0,3 1-12 0,-1-1-9 16,2 1 0-16,8-6-3 0,-13 7-2 0,13-7-1 15,-7 10-1-15,7-10-7 0,-5 8 3 0,5-8-5 16,0 0 2-16,0 0-5 0,9 19-3 0,-1-15 2 16,-8-4 1-16,14 8-3 0,-5-5 0 0,6-2 0 15,0 1-3-15,3 3 4 0,-3-4-2 0,0 1-2 0,4 1 9 16,-2-3 6-16,-1 2-14 0,-1 0-1 0,1 0-2 15,-1 1-1-15,0-2-3 0,-7 3 1 16,4 0 1-16,-2-1-1 0,-2 2-3 0,-1 0-6 16,-7-5 5-16,10 13-1 0,-5-6 1 0,-5-7 0 0,4 15 2 15,-4-15-2-15,-4 17-1 0,1-5 3 0,-2 1 2 16,-3-2 2-16,-3 0-3 0,2-1 1 0,-3 0-1 16,0 1 5-16,-3-1-1 0,0 0-3 0,4 1-3 15,-9-5 4-15,7 2-3 0,-1 2-2 0,5-5 6 16,-1 1-5-16,4 0 2 0,-3-1-2 0,9-5 0 15,-13 5-4-15,13-5 4 0,-11 5-3 0,11-5 8 16,-6 4-9-16,6-4 1 0,0 0-2 0,0 0-1 16,0 0 0-16,0 0 2 0,0 0-2 0,0 0 3 15,36-3-4-15,-26-1-9 0,-10 4 8 0,29-4-4 16,-14 3 4-16,-5-1-2 0,4 0 4 0,-14 2-2 16,19-2 3-16,-10 1 4 0,-9 1 4 0,18 0 4 15,-18 0 1-15,16 1-3 0,-7 3 5 0,-3 1-3 16,4 0 10-16,-2 2 8 0,-1 0-4 0,4 0 4 0,-5 0-3 15,4 3-10-15,-4-2 12 0,0 2-3 16,3 0-3-16,-3-2-4 0,0-1 1 0,2 6-3 16,-4-6 3-16,0 3-5 0,2-3-7 0,-6-7-37 0,8 13-32 15,-4-6-30-15,-4-7-46 0,5 11-41 0,-5-11-48 16,7 8-68-16,-7-8-285 0,0 0-626 16,0 0 277-16</inkml:trace>
          <inkml:trace contextRef="#ctx0" brushRef="#br0" timeOffset="150082.67">24124 7112 247 0,'11'-11'242'0,"-3"5"-15"0,2 1-17 16,2-1-16-16,-1 1-11 0,1-4-13 0,0 2-11 15,2-3-9-15,-2 2-9 0,0-5-6 0,3 3 1 16,2 1-13-16,-5-6-9 0,-2 3-3 0,3 0-9 15,-4 0-9-15,2-2-7 0,-2 2-5 0,-5-1-7 16,2-4-7-16,-3 10-3 0,0-4-10 0,-3 11 1 16,0-14-9-16,0 14-5 0,0 0-10 0,-9-17-1 15,9 17-2-15,-13-2-5 0,13 2 1 0,-20 0-4 16,20 0-2-16,-28 9 1 0,13-2-5 0,0 1 2 16,2 1 2-16,-4 1-4 0,6 1 3 0,-3 0-1 15,5-1-4-15,-1 3 1 0,1-2 2 16,1 2 1-16,5-5-2 0,-1 2 0 0,1 1-2 0,1 2 8 15,2-13 0-15,2 20-2 0,1-9 7 0,1-3 7 0,5 4-7 16,-1-2 8-16,1-3 4 0,4-4-3 0,2 3-3 16,3-1 1-16,0-1-2 0,3-2 1 15,-2-1-8-15,8-1 4 0,-2 0-6 0,4-3 3 16,-3-2-6-16,3 2-5 0,-5 0 4 0,4-4 3 16,-3 1-9-16,-2-2 4 0,4-6-13 0,-11 7 1 15,6-10 0-15,1 5 0 0,-4-7-3 0,2 1-2 0,-2 0-10 16,-1-3-2-16,-1 1-3 0,-1-3-2 0,0-3-7 15,-1 2 5-15,-3-5-3 0,-3 4 8 0,2-3 0 16,-2 2 0-16,0 4 5 0,-5 1-1 0,5-1-1 16,-6 4 3-16,0 3 3 0,1-1 6 0,-4 3 5 15,2 2 8-15,2 1 2 0,-4 10-1 0,3-12 0 16,-3 12 1-16,0-11-5 0,0 11-1 0,0 0-7 16,0 0 1-16,0 0 3 0,0 0-7 0,0 0 2 15,0 0-2-15,0 0 3 0,0 0 0 0,-22 31 2 16,18-18 3-16,-1 1 1 0,1 3-3 0,-2 6 6 15,3-7 5-15,-2 9-5 0,4-3 0 0,-4 3 4 16,2-1 5-16,0 2-6 0,3-2 3 0,0 2 3 16,-3-2-6-16,6 0-4 0,-3 0 5 0,6 0 4 15,-6-6-5-15,5 0 1 0,-2-1-4 0,3 0 8 16,0-3-8-16,0 0 1 0,-3 1 6 0,4-5-6 16,-2 4 4-16,2-7 1 0,0 0-2 0,-1 0 0 15,5 3 2-15,1-4-3 0,-5-1 1 0,2 1-6 0,-9-6 5 16,17 4-6-16,-7 0 4 0,-10-4-5 15,13 4 0-15,-1-7-4 0,-12 3-8 0,20-2 4 16,-13-2-4-16,5-2 3 0,2 3 0 0,-7-3-5 0,5-5 10 16,-3 0-9-16,1 0 9 0,1 2-7 0,1-5-1 15,-2 3 2-15,1 0 2 0,-2 0-1 0,-2-2 1 16,-3 8 4-16,4-3 7 0,-8 8 8 0,6-9 6 16,-6 9-2-16,10-6 9 0,-10 6-10 0,0 0-2 15,6-7-5-15,-6 7-1 0,0 0-1 0,0 0 1 16,0 0-10-16,0 0 12 0,0 0-10 0,17 13 1 15,-17-13 1-15,6 15-3 0,-2-10 11 0,-4-5-6 16,6 16 0-16,-3-1 2 0,3-7-10 0,2 3 8 16,-3 0 7-16,0-4-5 0,1 4-1 0,0-5 0 15,-3 2 1-15,3-2 1 0,1 1-5 0,-1 0 3 16,-6-7 0-16,14 10 4 0,-8-8-1 0,4 3-1 16,-10-5-4-16,15 4 13 0,-15-4-10 0,16-3 0 15,-16 3 0-15,18-1 1 0,-9-4-8 0,-9 5 2 16,20-5 1-16,-11-2 1 0,1 0-1 0,0 0-3 0,2-4-1 15,-3 2 0-15,5-2 3 0,-7 5-5 16,2-5 8-16,2 0-8 0,-2 8 10 0,-5-5-8 16,-4 8-4-16,12-10 8 0,-9 4 0 0,-3 6 1 15,7-7-1-15,-7 7-9 0,9-5 9 0,-9 5-9 0,0 0-1 16,0 0-2-16,0 0-3 0,0 0 4 16,17 11 3-16,-17-11 1 0,6 10 2 0,-6-10-3 0,4 11-2 15,-1-4 3-15,-3-7 1 0,9 18 1 0,-6-12-1 16,-1 4 3-16,-2-10 0 0,9 19 0 0,-6-13-2 15,2 0-3-15,-5-6-16 0,8 12-17 16,-8-5-21-16,6 0-26 0,-6-7-18 0,6 10-25 0,-6-10-23 16,0 0-32-16,4 10-27 0,-4-10-46 0,0 0-66 15,0 0-267-15,0 0-636 0,0 0 282 0</inkml:trace>
          <inkml:trace contextRef="#ctx0" brushRef="#br0" timeOffset="150414.67">25552 6840 287 0,'0'0'352'0,"0"0"-28"0,0 0-33 16,0 0-35-16,0 0-25 0,0 0-30 0,0 0-20 16,0 0-16-16,0 0-15 0,0 0-15 0,0 0-14 15,0 0-15-15,0 0-2 0,0 0-15 0,11 34-13 16,-8-23-5-16,0-2-6 0,1 0-9 0,-1 5-4 15,3-2-4-15,-3 2-9 0,2-5-3 0,3 4-3 16,-5-3 0-16,3 5-6 0,2-4-5 0,-5-1-3 16,0-3-5-16,1 7 8 0,2-4-5 0,0-3-5 15,2 3 1-15,1 2-3 0,-3-4 2 0,-3 3-2 16,1-4 0-16,5 0-4 0,-3-1-1 0,1-1 5 0,-1 2-5 16,-6-7 0-16,11 10 3 0,-8-7-1 0,-3-3 8 15,0 0 4-15,0 0 3 0,9 6 9 0,-9-6 10 16,0 0 6-16,7 6 3 0,-7-6-1 0,0 0 6 15,0 0 15-15,0 0 4 0,0 0 12 0,15-14 3 16,-15 14 12-16,8-11 8 0,-2 4 9 0,-3-4 4 16,4 2 8-16,2-7 0 0,-2 3 0 0,5-5-14 15,-4 2-11-15,4-2-12 0,1-3-8 0,4 0-12 16,2 0-4-16,0 4-9 0,-5-1-16 0,5 0-25 16,-7 5-33-16,2-1-32 0,-1 4-34 0,6-1-49 15,-13 4-53-15,2 1-50 0,-2 1-71 0,3-1-77 16,-9 6-374-16,0 0-816 0,0 0 360 0</inkml:trace>
        </inkml:traceGroup>
        <inkml:traceGroup>
          <inkml:annotationXML>
            <emma:emma xmlns:emma="http://www.w3.org/2003/04/emma" version="1.0">
              <emma:interpretation id="{FCABF16E-1D08-4846-92EE-07B6A68B15C7}" emma:medium="tactile" emma:mode="ink">
                <msink:context xmlns:msink="http://schemas.microsoft.com/ink/2010/main" type="inkWord" rotatedBoundingBox="29380,7331 31238,7249 31275,8090 29418,8172"/>
              </emma:interpretation>
            </emma:emma>
          </inkml:annotationXML>
          <inkml:trace contextRef="#ctx0" brushRef="#br0" timeOffset="151880.76">26334 7031 210 0,'0'0'339'0,"0"0"-23"0,0 0-24 0,0 0-18 0,0 0-33 0,0 0-22 16,0 0-19-16,0 0-14 0,0 0-18 0,19-30-15 16,-14 25-10-16,-5 5-16 0,18-7-2 0,-11-3-10 15,2 3-10-15,1-3-11 0,-1-1-3 0,-1 3-9 16,5-1-4-16,-1-2-4 0,-4-3-7 0,4-3-12 15,1 4-1-15,-1-10-5 0,-2 7-1 0,1-5-11 16,1-4 5-16,4 4-11 0,-5-1-3 0,-6-5 3 16,4-2-9-16,-4 3-8 0,1-3-2 0,-3 3-7 15,4-2-3-15,-7-8-5 0,0 12 1 0,6 1 0 16,-12 0-4-16,5 2 7 0,-5 3 2 0,0 2-7 16,3-2-4-16,-8 7 5 0,5-2 3 0,4 3-3 15,-6 4-3-15,2-1 3 0,6 7-2 0,-13-11-4 16,7 6 2-16,6 5-1 0,-14-3-4 0,14 3 8 0,-19 1-4 15,19-1 1-15,-17 7 1 0,9-4-3 0,-3 2 1 16,-1 7-1-16,2 1 2 0,4-1 5 0,-8 0-6 16,11 2-1-16,-7 1 4 0,4 6 1 0,-3-4-3 15,8 1 4-15,-2 6 1 0,0 2 0 0,0 1 0 16,0 3 1-16,3-1 4 0,0 9-2 16,0-1-2-16,3-8 6 0,0-4-1 0,3 2-3 0,-6 2 4 15,7-4-5-15,-1 2 3 0,-3-3 2 0,7 1 3 16,-1-1-6-16,-1-2 7 0,4-5 0 0,-2 7 0 15,1-10 1-15,1 1 2 0,1-1 6 0,0-4-3 16,2 1 0-16,2-1 11 0,-1-4-8 0,3 0 5 16,4-2-3-16,-4 1-8 0,1-5 0 0,-1 3 3 15,5 0-4-15,-2-3-1 0,-2 0-5 0,-1-3 7 16,0 0-1-16,1-1-2 0,-1 3-5 0,4-5 8 16,-7 1-10-16,0 0 2 0,7-6 5 0,-7 3-6 15,4 0 7-15,-7-3-7 0,3 3-2 0,7-4 4 16,-10 1-1-16,-1-1 0 0,1 1-7 0,-4-2 0 15,2 2-5-15,-2-4 4 0,-5 6-3 0,-1-2-1 16,3 0-1-16,-6 2 8 0,0 9-7 0,6-15 0 16,-6 15-5-16,0-10 1 0,0 10 1 0,-6-15 2 15,6 15 3-15,-12-6 4 0,12 6-7 0,-19-1 6 16,19 1-7-16,-16 0 1 0,16 0 3 0,-20 7 2 0,13-2-3 16,-5 1-4-16,4-1 9 0,-1 2-4 15,2-1 3-15,-2 1-3 0,3 3 3 0,4-2 0 0,-3 3 4 16,2-2-2-16,3-9 1 0,-3 17 0 0,6-4 0 15,0 3 6-15,-1-6-4 0,3-2 4 0,-2 7-4 16,6-3 2-16,1-2-3 0,-1-1 6 0,5-1 2 16,-1 0-7-16,-1-1 0 0,4-4 6 0,1 3-3 15,-1-5-1-15,7 3 3 0,-7-2-5 0,3-1-1 16,1-1 11-16,-1 0-11 0,8-3 4 0,-5 3 1 16,-5-5-5-16,-1 0 3 0,4 2-3 0,-4-4 6 15,2 2-2-15,-2-1-1 0,1-2-2 0,-1 1 4 16,1 1-5-16,-4 3-4 0,-1-2 4 0,1 2-1 15,-4-1-1-15,-9 4-1 0,20-3-2 0,-10 0 4 16,-10 3 5-16,17 2-4 0,-17-2-4 0,13 3 2 16,-13-3-2-16,12 6 3 0,-5-3 1 0,-7-3-4 0,12 11 4 15,-6-5 1-15,-4 0 0 0,-2-6 1 16,12 12-1-16,-6-5-1 0,-6-7 0 0,4 13 0 16,-1-6 4-16,3 1-1 0,-6-8-7 0,5 9 5 0,-5-9-3 15,2 8 2-15,-2-8 8 0,0 0 8 0,6 8 5 16,-6-8 15-16,0 0 10 0,0 0 15 15,0 0-2-15,0 0 7 0,0 0-1 0,0 0 2 0,0 0-5 16,0 0 3-16,0 0-4 0,0 0-4 0,11-25-2 16,-8 16-7-16,-3 9-2 0,13-20-9 0,-7 10-2 15,3-1-5-15,2-2-3 0,1 2-20 0,4-1-18 16,-3-1-22-16,4 2-30 0,-1 0-14 0,4 2-20 16,-7-2-7-16,9 0-2 0,-5 4-2 0,-1 0-2 15,-1 3 5-15,-1-1 4 0,-4 3 2 0,3 0 13 16,-1-1 4-16,-12 3 7 0,20-1 5 0,-13-2 9 15,-7 3 6-15,15-6 5 0,-15 6 7 0,14 0 8 16,-14 0 11-16,19-4 12 0,-19 4 9 0,13 4 13 16,-4-9 10-16,-9 5 10 0,0 0 3 0,17-2 6 0,-17 2 2 15,13 3-1-15,-13-3 7 0,15 4-8 16,-15-4 2-16,13 7 3 0,-5-1 6 0,-2-2 7 16,4 1 3-16,-4 4 2 0,0-3 3 0,5 2-4 15,-5 2-5-15,0-1 9 0,1-1-7 0,5 3-7 16,-8-4 4-16,2 1 5 0,0 4-12 0,2-4 2 15,-2 2-7-15,0-1 1 0,0 4-4 0,-2-7-8 16,-1 1 3-16,-3-7-5 0,11 12 0 0,-8-6-1 0,-3-6-4 16,6 11-7-16,-6-11-10 0,7 10-20 0,-7-10-34 15,6 5-31-15,-6-5-28 0,0 0-29 0,10 2-35 16,-10-2-46-16,0 0-56 0,0 0-60 0,0 0-317 16,15-8-700-16,-15 8 310 0</inkml:trace>
          <inkml:trace contextRef="#ctx0" brushRef="#br0" timeOffset="152126.99">28176 6596 385 0,'-2'-10'435'0,"-1"0"-22"16,3 10-28-16,-1-19-9 0,1 19-34 0,-5-14-30 15,5 14-31-15,-3-11-32 0,3 11-23 0,0 0-32 16,0 0-35-16,0-13-31 0,0 13-42 0,0 0-39 15,0 0-40-15,0 0-37 0,0 0-56 0,0 0-54 16,-19 20-65-16,19-20-95 0,-17 5-244 0,8 1-590 16,-1 0 261-16</inkml:trace>
        </inkml:traceGroup>
      </inkml:traceGroup>
    </inkml:traceGroup>
    <inkml:traceGroup>
      <inkml:annotationXML>
        <emma:emma xmlns:emma="http://www.w3.org/2003/04/emma" version="1.0">
          <emma:interpretation id="{80C4864B-4103-4D65-9183-651B03F95E4D}" emma:medium="tactile" emma:mode="ink">
            <msink:context xmlns:msink="http://schemas.microsoft.com/ink/2010/main" type="paragraph" rotatedBoundingBox="3433,9837 29325,8897 29384,10521 3492,114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A9B449-04C0-40B6-8B95-19BFB1140E5B}" emma:medium="tactile" emma:mode="ink">
              <msink:context xmlns:msink="http://schemas.microsoft.com/ink/2010/main" type="line" rotatedBoundingBox="3433,9837 29325,8897 29384,10521 3492,11461"/>
            </emma:interpretation>
          </emma:emma>
        </inkml:annotationXML>
        <inkml:traceGroup>
          <inkml:annotationXML>
            <emma:emma xmlns:emma="http://www.w3.org/2003/04/emma" version="1.0">
              <emma:interpretation id="{5493AE75-EEAE-47C9-9056-A6CE5932DCD4}" emma:medium="tactile" emma:mode="ink">
                <msink:context xmlns:msink="http://schemas.microsoft.com/ink/2010/main" type="inkWord" rotatedBoundingBox="3444,10136 6863,10012 6887,10664 3467,10788"/>
              </emma:interpretation>
            </emma:emma>
          </inkml:annotationXML>
          <inkml:trace contextRef="#ctx0" brushRef="#br0" timeOffset="154140.44">507 9298 99 0,'0'0'182'0,"3"-13"-9"0,-3 13-4 16,2-7-6-16,-2 7-3 0,0 0-5 0,0 0-3 16,0 0-5-16,3-13-5 0,-3 13-6 0,0 0-6 15,0 0-6-15,0 0-5 0,0 0-2 0,0-13-9 16,0 13-8-16,0 0-5 0,0 0-14 0,0 0-6 16,0 0-13-16,-23 0 2 0,23 0-6 0,0 0-8 15,-16 7-1-15,16-7-4 0,-14 8-8 0,6-4-2 0,8-4-5 16,-12 8-2-16,5-2-2 0,-1-1-1 15,8-5-4-15,-10 10-5 0,7-1-1 0,3-9 1 16,-6 11-3-16,6-11-4 0,-5 9 0 0,5-9-1 0,0 0-4 16,2 16 2-16,-2-16 1 0,3 14 1 0,-3-14-5 15,3 13 3-15,1-8 0 0,2 2-11 0,0 2 3 16,-6-9-3-16,11 15 0 0,-5-8 0 0,1 0 1 16,-1 0 2-16,2-1 1 0,1 5-3 0,-1-4-2 15,-1 0 4-15,1 1-1 0,-2-2 2 0,1 0-2 16,-1 1 3-16,2 0-1 0,2 0 0 0,-2 1-3 15,1-1 6-15,-1 0-3 0,-1 0 2 0,2-1 1 16,-1 1 0-16,-1 1 0 0,1-2-1 0,-1 1 7 16,-1 1-8-16,0-2 0 0,-6-6 3 0,8 15-2 15,-2-9 4-15,0 1-4 0,-1 0 0 0,-5-7 1 16,7 13 1-16,-7-5 3 0,0-8 10 0,2 16-2 16,-2-16 2-16,-2 16 5 0,2-16 5 0,-6 13 3 15,0-8-1-15,0 1 0 0,-3 1 3 0,0-1 3 16,-5-2-6-16,4 5 7 0,-7-4 3 0,4 1 0 15,-1-1 3-15,-1 1 1 0,1-2 0 0,-1-4 1 16,3 3-9-16,0-2 7 0,0 0-8 0,1 1 3 16,11-2-2-16,-19-2-7 0,19 2-3 0,-18-1 13 15,18 1-17-15,-12-1-6 0,12 1-21 0,-11-4-34 16,11 4-34-16,0 0-39 0,-6-10-42 0,6 10-45 16,0 0-46-16,0 0-71 0,15-16-176 0,-7 11-534 0,-8 5 237 15</inkml:trace>
          <inkml:trace contextRef="#ctx0" brushRef="#br0" timeOffset="154740.62">847 9644 29 0,'9'5'231'0,"-9"-5"-9"0,0 0-15 0,20-4-12 0,-20 4-15 0,15 0-6 0,-15 0-16 0,19-1-11 0,-7 1-16 0,-3-5-12 0,3 4-8 0,-12 1-11 15,24-3-10-15,-11-3-8 0,2 4-8 0,-1-4-6 16,-1 3-14-16,0-3 3 0,-4 1-6 0,2-1-2 16,-4 1-6-16,2-1-2 0,-9 6-8 0,17-12 0 15,-11 4-1-15,-3-1-1 0,4 3-1 0,-3-4-1 16,-4 10-3-16,6-15 2 0,-6 15-6 0,2-16 1 16,-2 16-3-16,-3-15-1 0,3 15-2 0,-6-16-1 15,0 11-7-15,6 5 3 0,-13-11-2 0,5 7 1 16,-2 0-3-16,10 4 0 0,-20 0 3 0,20 0 5 15,-28 5-2-15,13 1 1 0,-1 1 2 0,-1-1-1 16,1 5-4-16,1 1 2 0,0-1 6 0,3 4-7 16,-1-2-5-16,-1 3 1 0,4-1-1 0,1-2-2 15,3 1-2-15,0-3-2 0,3 4 2 0,0-1 2 16,3-5-4-16,0-9 3 0,6 25 1 0,-2-16-5 16,2-2 3-16,0 0 0 0,3-2-1 0,3 1 5 15,-3 0 4-15,8-6-8 0,-3 5 0 0,1-5 2 16,2-5-2-16,-1 3-6 0,-1-5 1 0,5 0 1 0,-4 0 0 15,0-1 0-15,1-1 3 0,-2-1-2 16,-2-1 0-16,0 0 0 0,2 2-2 0,-3-2 3 16,2-1 0-16,-4-1 4 0,-2-1-4 0,-1 0 4 15,1 3 2-15,-4 0 7 0,1 1 4 0,-1 4 7 0,0-3-3 16,-4 9 3-16,8-9-8 0,-8 9-2 16,3-7-7-16,-3 7 5 0,0 0-8 0,0 0 8 15,0 0-5-15,0 0-5 0,0 0 4 0,24 14-3 16,-21-7-3-16,1 2 1 0,2-3 3 0,3 5-3 0,2-1 11 15,-2 5-14-15,4-3 0 0,-1-2 5 16,1 1 0-16,-1 2 4 0,0-2-9 0,-3 0-3 0,5-1-19 16,-1-2-21-16,-6-2-24 0,-1 1-30 0,2-1-26 15,-8-6-38-15,10 7-36 0,-10-7-86 0,9 1-148 16,-9-1-464-16,0 0 205 0</inkml:trace>
          <inkml:trace contextRef="#ctx0" brushRef="#br0" timeOffset="155518.31">1468 9115 109 0,'0'0'221'0,"0"0"-10"0,0 0-11 15,0 0-7-15,0 0-14 0,24 22-4 0,-17-9-13 16,1 0-3-16,1 1-9 0,3 7-6 0,4 0-12 15,-1 4-11-15,0 0-4 0,4 6-10 0,2-2-8 16,-5-5-6-16,8 7-10 0,-1-2-2 0,-7-7-5 16,3 0-8-16,-1 2-6 0,2-7-4 0,-5 1-6 15,3 0-4-15,-5-4 8 0,-3-3-16 0,2-1-4 16,0 0-5-16,-4-3 3 0,-1 0-5 0,1 0-5 16,-2-4 1-16,-6-3-6 0,10 9 16 0,-5-7-15 15,-5-2 0-15,6 7-2 0,-6-7 0 0,0 0 0 0,0 0 4 16,0 0-3-16,0 0-3 0,0 0-4 15,0 0 0-15,0 0-1 0,0 0-1 0,0 0 6 16,0 0-13-16,0 0-1 0,-33-16 1 0,22 14 0 16,-2 0-7-16,13 2 4 0,-31 4 2 0,13-2-5 0,1 3 0 15,1-4-1-15,2 0 3 0,-1 5-1 0,2 1 0 16,0 1-1-16,1-1 13 0,3-4-15 16,-2 7 0-16,2-3-1 0,3 0 6 0,-3 4-5 0,4-6 2 15,-1 3 0-15,6-8 5 0,-8 13-4 0,5-4-1 16,3-9-3-16,-1 13 6 0,1-13 3 0,0 0 0 15,6 18-2-15,-2-14 2 0,-4-4 0 0,10 7 3 16,1-6-2-16,-1 1 2 0,7-2 1 0,-2-2 5 16,4-1-8-16,6-2 4 0,2 1-5 0,2-6-1 15,0 2 2-15,1-1 7 0,5-4-9 0,3-2 3 16,-8 4-7-16,-3 0-4 0,9-6 0 0,-9 4 1 16,5-8-7-16,-5 6 4 0,0 1-3 0,-3-3 2 15,1 3-2-15,-7-5 6 0,5 4-6 0,-7-3 1 16,2 0 1-16,-3 0 2 0,-3 5-4 0,-3-1 6 15,-3-1-2-15,0 2 4 0,0 2-1 0,-2 1 0 16,-4 10 0-16,0-17 0 0,0 17 1 0,0-14-3 16,0 14 5-16,-6-14-3 0,6 14-1 0,-12-4 4 15,12 4-3-15,-13 0 1 0,13 0 3 0,-20 8-1 16,11-5 1-16,-4 5 5 0,1 2 2 0,-1 5 9 16,1-3-8-16,0 2 2 0,1-3 1 0,2 6-4 15,2-3 3-15,0 0-2 0,1 3 3 0,3 0 1 16,0-3 2-16,3 2 4 0,0-1 2 0,3 0 2 15,-2-1-1-15,2 1 1 0,2-2 3 0,0-2 1 16,4 2 2-16,2-1-4 0,2-3 7 0,-1 2 4 16,2-1-8-16,-1-3 1 0,3-1 1 0,1-2-5 15,-1 0 6-15,2-1-5 0,2-2-15 0,-6 1-11 16,6-2-18-16,-8 0-33 0,3-3-32 0,-2 3-39 0,-1-3-33 16,-12 3-43-16,21-7-62 0,-14 5-269 0,4-6-575 15,-2 4 255-15</inkml:trace>
          <inkml:trace contextRef="#ctx0" brushRef="#br0" timeOffset="156134.34">2719 9395 298 0,'0'0'299'0,"0"-15"-26"15,0 15-19-15,0 0-27 0,0 0-15 0,0 0-20 16,0 0-12-16,0 0-17 0,-33 15-12 0,23-6-10 15,-1 0-10-15,0-1-11 0,0 4-11 0,2-1-10 16,2 2-11-16,-7-2-4 0,7 3-10 0,-2-1-3 16,4 4-8-16,-4-5-7 0,6 1-5 0,-1 0-7 15,3-4-1-15,1-9-1 0,0 20-7 0,4-12-1 16,-4-8-4-16,3 18 0 0,4-10-1 0,-2-1-4 16,2 0 2-16,1-2 0 0,2-1-7 0,1-2 1 15,1-1 0-15,6-1 3 0,-2 0-6 0,3-4 0 16,5 0-2-16,5-6-2 0,-1 3-8 0,0 0 9 15,2-3 0-15,7-4-8 0,-2 0 3 0,-9 0 1 16,10-1-4-16,2 2-5 0,-12-2 21 0,7-7-25 16,0 2 10-16,-8 2-4 0,-1 2 1 0,0-1-5 15,-3-1 0-15,-2 1 2 0,-1 2-3 0,-4 1 1 16,-5 2-3-16,1-4 0 0,-2 5 3 0,-6 2-2 0,3 0-3 16,-5 9 5-16,0-13-3 0,0 13-1 0,0 0 4 15,-5-16-2-15,5 16-2 0,-8-4-3 16,8 4-4-16,0 0 5 0,0 0-2 0,-33 13 1 0,25-6 1 15,-2 6 1-15,1 0-3 0,1-2 4 0,1 2 1 16,1 1-1-16,2 1 0 0,2-5 0 16,2 5 1-16,0 0 0 0,2 2-2 0,2-2 1 15,-1 0 2-15,3 1 2 0,1-6 18 0,1 1-16 0,4 0-2 16,0-1 0-16,1-2 2 0,-1 0 3 0,2-1 2 16,2-2 1-16,2-2-3 0,0-3 14 0,0 1-13 15,4-1-5-15,-3-2 15 0,4-3-12 0,2 1 2 16,-6-2-3-16,4-2-1 0,-4 1 0 0,-1 0-1 15,-1-1-3-15,-1-3-16 0,-1 2 1 0,-2-2-5 16,1-1-11-16,-5-4-3 0,1 2-4 0,-2-2-1 16,-4 1-15-16,-1 2 2 0,1-5-12 0,-2 1-3 15,-4-1-7-15,-1-5-13 0,3 7-15 0,-1-2-15 16,0 0-12-16,-5 5-24 0,4-4-23 0,-2 4-70 16,-4-1-153-16,4 4-432 0,-1 2 192 0</inkml:trace>
          <inkml:trace contextRef="#ctx0" brushRef="#br0" timeOffset="157416.64">3302 9485 181 0,'0'0'175'0,"0"0"1"0,0 0-6 16,0 0-8-16,0 0-10 0,0 0-11 0,-4-10-4 15,4 10-10-15,0 0-7 0,0 0-5 0,0 0 0 16,0 0-2-16,0 0 0 0,0 0-4 0,0 0-3 16,0 0-5-16,0 0-5 0,0 0-2 0,0 0-7 0,0 0-5 15,0 0-4-15,0 0-7 0,7-16-4 16,-7 16-4-16,0 0-4 0,8-7-6 0,-8 7-1 0,6-8-2 15,-6 8-3-15,10-11-4 0,-4 6-5 16,-6 5-3-16,9-13 3 0,-3 7-2 0,0-1-3 0,1-1-2 16,-1-2-6-16,0 3 1 0,-3-3-1 0,3 2 0 15,-1-3-5-15,1 3 5 0,-6 8-2 0,3-19-6 16,-2 9-1-16,-1 10 7 0,3-18-3 0,-1 11-1 16,-2 7 0-16,0-15-4 0,0 15 5 0,-2-17-7 15,-2 7 0-15,4 10-2 0,-6-14 0 0,0 11 2 16,6 3-5-16,-5-11-2 0,5 11 1 0,-10-6-1 15,10 6 1-15,-12-4-4 0,12 4-4 0,0 0 2 16,-22 4 1-16,22-4-1 0,-18 3-1 0,10 2 3 16,-1 0-2-16,9-5 1 0,-18 7-2 0,11 0 0 15,-5 3-2-15,5-3 0 0,-2 0 3 0,3 1-1 16,-5 2 1-16,5 0 1 0,0-3-5 0,-1 3 3 16,4-3-1-16,-2 2-2 0,2 1 1 0,3-10 0 15,-4 17 0-15,-1-3 8 0,4-4-8 0,-1 1 6 16,2 2-5-16,0 0 1 0,0-13 3 0,3 22-3 0,0-10 3 15,0 1 0-15,5 0 2 0,1-2 1 16,0 0 13-16,3-1-10 0,0 0 9 0,4-3 1 16,2 1 0-16,-2-3 3 0,7 0 2 0,4-3 1 0,1-2 3 15,3 0 5-15,-1-4-7 0,9-1-4 16,0-1 0-16,-13-4-6 0,3 4 0 0,1-1-4 16,-2-4-1-16,-3 2-21 0,-1-1-29 0,1 0-25 15,-1 0-29-15,-9 2-34 0,0 1-42 0,-1-1-53 0,-5 1-49 16,-2 1-272-16,0-5-586 0,-1 4 259 0</inkml:trace>
        </inkml:traceGroup>
        <inkml:traceGroup>
          <inkml:annotationXML>
            <emma:emma xmlns:emma="http://www.w3.org/2003/04/emma" version="1.0">
              <emma:interpretation id="{6BD149B4-9CFC-4DC5-8434-9A62E9C3B603}" emma:medium="tactile" emma:mode="ink">
                <msink:context xmlns:msink="http://schemas.microsoft.com/ink/2010/main" type="inkWord" rotatedBoundingBox="7984,9913 9551,9857 9574,10481 8006,10538"/>
              </emma:interpretation>
            </emma:emma>
          </inkml:annotationXML>
          <inkml:trace contextRef="#ctx0" brushRef="#br0" timeOffset="158606.49">4912 8956 115 0,'0'0'223'0,"0"0"-5"16,-3-9-3-16,3 9-4 0,0 0-8 0,-2-15-9 15,2 15-13-15,0 0-15 0,0 0-19 0,0 0-16 0,0 0-15 16,0 0-15-16,0 0-8 0,0 0-6 0,0 0-8 16,0 0-5-16,13 32-1 0,-8-16 0 15,1 0-8-15,1 6-1 0,5 2-3 0,0 0-1 0,0 0-6 16,3 7-4-16,-2-6-4 0,-1 1 1 0,3 7-6 16,-3-8-5-16,-3-1 0 0,5 1-4 15,-4-4 0-15,-1 0-5 0,1 0 0 0,-1-7-8 0,-1 3 2 16,1-6-1-16,-5 2-2 0,2-2 0 0,0-4-1 15,0-1 1-15,-6-6 0 0,6 12 2 0,-3-6 3 16,-3-6-1-16,5 7 8 0,-5-7-3 0,0 0-1 16,0 0-1-16,6 7 2 0,-6-7-5 0,0 0-3 15,0 0-3-15,0 0 2 0,19-14-1 0,-13 8-4 16,-6 6-3-16,10-14 0 0,-2 4 0 0,1-1-4 0,0 2-1 16,1-2-3-16,-5 2 1 0,7 2 1 15,-5-6-3-15,5 4 4 0,-6 2-3 0,4-1-1 16,1 0-1-16,-2 4 3 0,0-3-5 0,1 2-1 15,-10 5 2-15,17-5-3 0,-9 0 3 0,-8 5 0 0,18 0-4 16,-18 0 1-16,20 2 1 0,-11 1 0 0,1 2 4 16,-1 1-4-16,-3 1 3 0,2-1-5 0,-3 1 5 15,-2 3-2-15,0-2 3 0,0 0 1 0,-3 6 0 16,0-3 0-16,0-11 3 0,-3 23 3 0,-3-11 2 16,-2 1 3-16,-3-4 5 0,1 2 2 0,-2 0 0 15,1-4 11-15,-5 3-8 0,4-3 1 0,-1 0 7 16,-1-3 2-16,1 2-3 0,4-3 3 0,-3 1 2 15,12-4-5-15,-20 3 7 0,10-2-9 0,10-1-2 16,-13 0 0-16,13 0-2 0,-15 0-2 0,15 0-11 16,-12-4-11-16,12 4-23 0,-3-11-21 0,3 11-30 15,0-13-25-15,0 13-25 0,4-20-24 0,2 11-27 16,2-4-19-16,4 0-19 0,-5 0-7 0,5 1-1 16,4 0-6-16,-4 0-3 0,5 1 12 0,-4 1 23 15,4 1 18-15,-1 0 20 0,-1 0 41 0,3 2 75 16,-3 1 24-16,3-3 24 0,-4 3 22 0,3 1 15 15,-1-1 16-15,-4 1 18 0,2-1 14 0,2 1 11 16,-9 3 6-16,5 1-1 0,-12 1-1 0,20-4-6 0,-10 4-3 16,-10 0-2-16,20 4 0 0,-11-1-3 0,4 2-1 15,0 2-7-15,-4 0-4 0,5 1 0 16,-8 0-4-16,7 0-3 0,-2 4-6 0,1 1 1 16,-3-2-8-16,-2 0 6 0,6 3-5 0,-7-2-4 0,3 0-4 15,2 1-12-15,-5-2 1 0,1 2 5 16,2-2-12-16,-4-4 0 0,-2 4-1 0,3-4-4 15,-6-7-9-15,4 13 6 0,0-6-3 0,-4-7-16 0,5 11-23 16,-5-11-22-16,6 8-28 0,-6-8-30 0,0 0-36 16,0 11-39-16,0-11-59 0,0 0-73 0,0 0-193 15,0 0-534-15,0 0 237 0</inkml:trace>
          <inkml:trace contextRef="#ctx0" brushRef="#br0" timeOffset="159000.34">5741 9143 132 0,'-3'-11'352'0,"3"11"-24"16,0 0-27-16,0 0-24 0,0 0-37 0,0 0-25 16,0 0-19-16,0 0-19 0,27 5-19 0,-27-5-14 15,22 11-15-15,-10-4-13 0,1 1-11 0,1 1-10 16,-2 0-8-16,1 2-7 0,3 0-1 0,-2 2-14 0,1 0-3 15,0 2-5-15,0 0-4 0,-2-2-2 0,-1 1-5 16,3 0 1-16,0-1-7 0,-5-1 2 16,4 1-1-16,-2-3-8 0,-5 1-1 0,-1-4-1 15,3 0-3-15,-5-1-1 0,-4-6-6 0,9 11 9 0,-3-7-15 16,-6-4 10-16,0 0 9 0,6 4 7 16,-6-4 7-16,0 0 8 0,0 0 2 0,0 0-3 15,0 0 5-15,0 0-1 0,0 0 0 0,0 0-7 0,0 0-6 16,5-25 3-16,-5 25-3 0,3-24 4 0,0 12-17 15,1-5-2-15,2-2 6 0,6-3-8 0,2-3-6 16,-1 0-3-16,0 1-2 0,13-4 0 0,-1 1-9 16,2-1-17-16,-5 10-22 0,4 1-28 0,-4-1-21 15,5 5-32-15,-5 1-32 0,1 5-34 0,-4 3-45 16,8-4-49-16,-8 7-80 0,1-5-222 0,-1 1-621 16,0 6 274-16</inkml:trace>
        </inkml:traceGroup>
        <inkml:traceGroup>
          <inkml:annotationXML>
            <emma:emma xmlns:emma="http://www.w3.org/2003/04/emma" version="1.0">
              <emma:interpretation id="{790C2A78-498B-4482-B528-C7044D7A4381}" emma:medium="tactile" emma:mode="ink">
                <msink:context xmlns:msink="http://schemas.microsoft.com/ink/2010/main" type="inkWord" rotatedBoundingBox="10413,9751 13006,9656 13029,10301 10436,10395"/>
              </emma:interpretation>
            </emma:emma>
          </inkml:annotationXML>
          <inkml:trace contextRef="#ctx0" brushRef="#br0" timeOffset="159409.74">7339 8808 50 0,'0'0'340'0,"-2"-14"-17"0,2 14-17 0,0-15-14 16,0 15-27-16,0-10-18 0,0 10-27 0,0 0-19 0,0 0-30 16,0 0-18-16,0 0-13 0,0 0-17 0,0 0-11 15,0 0-8-15,0 0-4 0,19 29-7 0,-13-16 0 16,0 5-8-16,-2 5-3 0,8 0 7 15,-6 3-4-15,5-5 2 0,-1 5 1 0,-1-3-4 0,-3 6-12 16,4-5 2-16,-1 1-11 0,2-1-5 0,-2-3 1 16,-2 2-10-16,2-3 1 0,-1-4-8 0,1 2-5 15,-3-2 0-15,-2 0-2 0,2-1-1 0,-3 1-5 16,4-3-13-16,-7-1-23 0,6 0-20 0,0-4-32 16,-6 2-29-16,0-10-27 0,8 11-26 0,-5-5-31 15,-3-6-39-15,6 8-43 0,-6-8-52 0,0 0-229 16,0 0-579-16,0 0 255 0</inkml:trace>
          <inkml:trace contextRef="#ctx0" brushRef="#br0" timeOffset="160584.1">7776 9094 197 0,'0'0'300'0,"0"0"-17"15,0 0-21-15,0 0-17 0,0 0-32 0,0 0-19 0,0 0-16 16,0 0-9-16,0 0-15 0,-28 4-8 15,28-4-12-15,-24 13-8 0,15-2-9 0,-4-1-5 16,-1 4-8-16,0-3-8 0,3 4-9 0,-2 0-8 0,1 0-2 16,1 0-9-16,1 2-4 0,4-7-6 0,-3 5-5 15,6 0 2-15,-4 0-8 0,7-3 1 0,-3 0-5 16,3-1-6-16,-3 2-2 0,3-13-2 16,6 18 4-16,-3-9-3 0,4 0-5 0,2-3 1 0,-2-1 5 15,10 2-4-15,-5-1-1 0,4-2-3 0,4-3-1 16,6-2 1-16,-6-2-8 0,5 2-3 0,3-5 1 15,-1 2 0-15,6-4-8 0,-5 2 5 0,11-5-3 16,-12 2-2-16,12-6 0 0,-11 4 0 0,2 1-3 16,-2-1-4-16,2-2 4 0,3-2-1 0,-5 2 1 15,-1-3 3-15,-4 4-4 0,2-2 0 0,-6 0-6 16,1-1 4-16,-4 2 3 0,0-5-8 0,-2 6 4 16,-1-2-8-16,-4-1 12 0,2 1-10 0,-8 3 5 15,3-3-4-15,0 6 1 0,-3 0 2 0,-3 8-3 16,3-16-6-16,-3 16 6 0,0 0-1 0,-12-13-3 0,12 13 4 15,-9-5 2-15,9 5-6 0,-18 0-1 0,18 0 5 16,-26 9-3-16,10-6 4 0,3 7-5 16,-5-3 4-16,4 4-3 0,1 0 0 0,-1 2 3 15,3-2-1-15,0 2 2 0,2-1-1 0,3 3-2 0,-1-2 4 16,4 0-5-16,0 0 10 0,1 2-9 0,4-1 10 16,1-2 0-16,0-3 0 0,0 1 1 15,4-3-3-15,2 4 1 0,2-2 0 0,0-1-1 0,0-4-1 16,4 1 9-16,3 0-7 0,1-1 6 0,0-4-5 15,1 0-3-15,2-2 0 0,4 0-3 0,0-3 4 16,-8 3-6-16,9-5 2 0,-4-1 1 0,3-1-4 16,-8 4 0-16,2-3 3 0,-5 0 6 0,0 0-4 15,1 1-4-15,-3-3 2 0,4 4 2 0,-5-1 0 16,1-1-6-16,-2 2 9 0,-3 2-3 0,-8 4-3 16,20-3-3-16,-11 0 0 0,-9 3-4 0,24 0 5 15,-24 0 0-15,19 3 1 0,-10-1 0 0,1 3 6 16,4 2-3-16,-1 0 3 0,-1 3-5 0,2-3 1 15,1 4 4-15,-1-2 0 0,-2 2 2 0,0-4-1 16,-4 1-1-16,1-2-5 0,-2 2 8 0,1-1-6 16,1-1 1-16,-6-2 3 0,-3-4 0 0,12 6 1 15,-12-6-1-15,7 5 4 0,-7-5 2 0,0 0-3 16,6 5-1-16,-6-5 5 0,0 0 2 0,0 0-2 0,0 0-3 16,0 0-3-16,0 0 1 0,0 0 4 15,0 0-5-15,0 0-1 0,-6-33-5 0,6 33 5 16,3-16-2-16,1 8 1 0,2-7-3 0,3 1-7 0,0 0-2 15,2-5-3-15,-1-1-5 0,5 4 3 16,-4 3 0-16,2-2 3 0,-3 3 2 0,2-1-2 16,2 3-3-16,-1 2 3 0,-1-3 2 0,5 1-2 15,-4 3 3-15,3 2 2 0,-4-1-5 0,2 0 7 0,1 3-4 16,-2-3 3-16,0 1 0 0,1 0-2 0,-1 4 3 16,-1 0 2-16,5-5 0 0,-1 5 1 0,0-2 1 15,1 0-2-15,-2-1 7 0,3-1-4 0,-3-1-3 16,-2 3 0-16,0-1 9 0,7-2-7 0,-7-2-4 15,-1 2 5-15,5-5-1 0,-7 7 0 0,2-2 2 16,-5-1 2-16,2 0 1 0,-1 2-5 0,-2-3 3 16,0 1-3-16,-6 7 6 0,13-12-2 0,-10 5-3 15,-3 7 1-15,5-10-3 0,-5 10 1 0,0 0 0 16,-9-17-1-16,9 17-5 0,-12-5 8 0,12 5-8 16,-23-3 8-16,13 3-8 0,-5 4 4 0,-1-1-3 0,-1 5-2 15,4-2 3-15,-1 0-3 0,2 2 2 16,-4 3 2-16,6-1 2 0,-4 3-2 0,2-4 1 15,3 4 2-15,-1 0-5 0,4-2-1 0,-2 3 4 16,5-1 3-16,-3 2-1 0,6-6 3 0,0-9-5 16,3 22 1-16,0-11 2 0,6 3 17 0,-1-4-5 15,4 1 9-15,1 1 6 0,1-1 11 0,11 1 1 16,2-4 7-16,1 0 4 0,5-5 14 0,6 0-3 0,5 1-4 16,-3-4-6-16,0-2 0 0,3-1-6 0,-2 1-3 15,-4-1-2-15,3-3-3 0,-3 0-6 16,-9 2 0-16,-2 0-8 0,-4 1 3 0,-6 0-14 0,2-1-18 15,-4 2-40-15,-4-2-33 0,-11 4-39 0,13-1-46 16,-13 1-51-16,0 0-56 0,0 0-78 0,0 0-275 16,0 0-672-16,0 0 297 0</inkml:trace>
        </inkml:traceGroup>
        <inkml:traceGroup>
          <inkml:annotationXML>
            <emma:emma xmlns:emma="http://www.w3.org/2003/04/emma" version="1.0">
              <emma:interpretation id="{EB5FBB2C-C8C3-4A10-BF47-357B8B8315B9}" emma:medium="tactile" emma:mode="ink">
                <msink:context xmlns:msink="http://schemas.microsoft.com/ink/2010/main" type="inkWord" rotatedBoundingBox="14352,9441 18838,9278 18885,10553 14399,10716"/>
              </emma:interpretation>
            </emma:emma>
          </inkml:annotationXML>
          <inkml:trace contextRef="#ctx0" brushRef="#br0" timeOffset="162377.69">11301 8898 248 0,'0'0'245'15,"0"0"-19"-15,0 0-18 0,-9 3-21 0,9-3-18 16,0 0-17-16,0 0-11 0,0 0-11 0,0 0-8 16,25-20-8-16,-16 16-7 0,1 2-4 0,4-6-7 15,-1 1-2-15,2 0-5 0,0-3-5 0,3 1-3 16,-2 3-5-16,8-7-2 0,-6 6 4 0,4-4-7 0,-4 1-2 16,3 0 1-16,-4 2-2 0,-1 1-7 15,-1 1-6-15,0-1 1 0,1 0-8 0,-2 3-6 16,-5 1-4-16,3-1-5 0,-3 2-2 0,-9 2-7 0,19-4-2 15,-9 3-6-15,-10 1-2 0,15 0 2 0,-15 0-4 16,15 4-1-16,-15-4-2 0,14 7 1 16,-8-2 2-16,-2 1-3 0,2 1-2 0,-6-7-1 0,3 18-2 15,0-9 2-15,-3 2 4 0,0-11-6 0,0 26 3 16,-6-10 0-16,2 1 1 0,-2 0-4 0,-2-1 0 16,-1 7 0-16,-4-2 1 0,1-3 3 0,-2 1-2 15,1 3-1-15,0-8 1 0,1-1 2 0,-2 5-3 16,1-5 4-16,-1 0-3 0,2 3 3 0,4-7-4 15,-3 3 1-15,2-5 5 0,3 0-5 0,0-2 1 16,6-5 0-16,-12 12 0 0,12-12-3 0,-4 7 1 16,4-7-4-16,-5 8 4 0,5-8 3 0,0 0-4 15,0 0 3-15,0 0-3 0,26-1-3 0,-26 1 5 16,29-7-2-16,-2-1 4 0,2-1-6 0,8-2 0 16,2 1-4-16,1-1 1 0,0-3 0 0,1 1 4 15,3-1-4-15,-5-7 0 0,-3 6 1 0,1-2 0 16,-10 6 2-16,9-4-3 0,-11 0 0 0,0 1 1 15,1 3 0-15,-10 4 2 0,7-3 0 0,-8 0-1 0,-4 4-3 16,-2 1 8-16,-1 1 2 0,2-1 2 0,-2-1-1 16,-8 6 1-16,12-6-3 0,-12 6 1 15,7-4-3-15,-7 4-1 0,0 0-1 0,14-1 2 16,-14 1-2-16,0 0 3 0,16 6 2 0,-12-1 10 0,-4-5-7 16,14 15 11-16,-7-4 10 0,1 2 1 0,2-1 8 15,-2 0-2-15,-1 2 2 0,4-3 2 0,-2 2-4 16,-2-1 3-16,3-1-6 0,-1-2 1 0,-1 5-13 15,2-5 10-15,-4-2-11 0,2 2 0 0,-2-2 3 16,-2 1 1-16,2 1-4 0,-1-2-3 0,-5-7-6 16,9 10-13-16,-9-10-30 0,5 10-23 0,-5-10-26 15,5 8-23-15,-5-8-32 0,0 0-30 0,3 8-35 16,-3-8-48-16,0 0-67 0,0 0-237 0,0 0-596 16,0 0 265-16</inkml:trace>
          <inkml:trace contextRef="#ctx0" brushRef="#br0" timeOffset="162561.87">12354 8728 59 0,'0'0'321'0,"0"0"-31"0,0 0-34 0,0 0-28 15,0 0-23-15,0 0-20 0,0 0-16 0,0 0-36 0,0 0-40 16,0 0-45-16,0 0-48 0,22 25-56 0,-12-18-48 15,4 4-201-15,-2-3-330 0,-2 3 146 16</inkml:trace>
          <inkml:trace contextRef="#ctx0" brushRef="#br0" timeOffset="164458.53">12738 8980 298 0,'0'0'310'16,"0"0"-14"-16,15-2-13 0,-15 2-18 0,18-7-17 15,-10 5-20-15,2-4-20 0,0 1-14 0,2-1-20 16,2-1-16-16,1-1-13 0,1 0-16 0,-1-2-10 16,0 0-15-16,1 2-3 0,-1-3-14 0,-1 2-11 15,-1 2-2-15,-1-3-13 0,3 2-2 0,-5-2-8 16,-2 3-6-16,-1 0 5 0,1 0-6 0,-8 7-12 16,9-14 0-16,0 7-3 0,-9 7-7 0,6-9 3 15,-6 9-5-15,4-9-7 0,-4 9 6 0,6-6-11 16,-6 6-3-16,0 0-4 0,0 0 9 0,0 0-7 15,19 4-5-15,-19-4 5 0,14 11-2 0,-1-3 0 16,1 0-1-16,-1 2 3 0,7 5-1 0,-1 1-2 16,12 8 4-16,-4 2-3 0,1 2 2 15,1 0-1-15,2 3 2 0,2 4-1 0,-5-3 6 0,2 5-6 16,-2 0 3-16,1 4-4 0,4-3-1 0,-4 1 4 0,-2 2-2 16,6-3-1-16,-5-1-1 0,-4 0 5 0,-1-5-4 15,-3 2 3-15,-2-11-3 0,-3 0-2 0,-1-4-3 16,-4-1 3-16,-5-5 6 0,1 2 1 0,-6-6 3 15,-2 1-3-15,2-10 1 0,-12 16-2 0,-1-5 0 16,-2-4-1-16,1 1 3 0,-1-4 3 16,-4-2-7-16,-6 4 4 0,-1-5 4 0,1-2-5 0,-3-1 1 15,2-2-6-15,-2 2 0 0,4-5-2 0,2 0 5 16,-4-4-2-16,12 4 2 0,-1-4-1 0,3-3-4 16,0-1 0-16,3-8-6 0,3-2-6 0,1-4-14 15,4-8-15-15,2-5-9 0,5 0-5 0,5 1 0 16,2-1-1-16,1-1 6 0,-4 2 4 0,3 6 4 15,5 3 5-15,-9 4 4 0,5 4 4 0,-1-1 8 16,1 0 9-16,0 2 12 0,0 2 6 0,1 3 9 16,-6 4 5-16,1-2 3 0,2 4 3 0,-1-2 1 15,-1 4 8-15,-1-1-5 0,-2 4 1 0,7-3-6 16,-2 3 1-16,-2-2-6 0,4 3 2 0,1-3-5 0,-7 5 1 16,9-3-3-16,-4 4-5 0,2-1 2 0,-6-2-4 15,8 1 1-15,-4-2 3 0,0 3-1 16,-4-2 1-16,5 0-4 0,-4-1 5 0,-2 2-6 15,-1-2 0-15,1 0 2 0,-1 1-1 0,-1-4 5 0,-1 2-9 16,0 0-2-16,-5 8 6 0,6-20-3 16,-6 13 4-16,0 7-2 0,-6-20-6 0,2 11-1 15,4 9 4-15,-12-12-8 0,5 5-1 0,-4 3-1 0,-4 1 0 16,-1 2 6-16,-2 1-5 0,-7 1-2 0,-2 2 3 16,-2 4-1-16,7 1 1 0,-3 2 2 0,-1 0 0 15,5 4-3-15,2 0 3 0,-2 3-4 0,5 1 3 16,5-4 3-16,-2 8-1 0,2 0 3 0,3 0-3 15,2-4-1-15,4 0 0 0,-1-3 1 0,6 1 9 16,-3 0-1-16,3 0 0 0,-3 0-1 0,5-5-2 16,2 4 0-16,-1-6 4 0,3 2 4 0,-2-4-5 15,7 0 5-15,-4-3-7 0,4-1 2 0,1 0 0 16,2-6-1-16,0 0 17 0,1-1-20 0,0 1 6 16,-2-5-2-16,3 5-5 0,1-4 4 0,-2-4 1 15,1-6-3-15,-2 8 2 0,2-9-1 0,-1 2-2 16,-8 3 2-16,8-5 3 0,-6 3-5 0,2-5 2 15,-7 3-1-15,2 0 6 0,0 3-9 0,-3 1 1 16,1 1 0-16,-4 2 9 0,2 3 3 0,-2-3 8 0,-3 10 8 16,6-11 0-16,-6 11-6 0,3-10-2 0,-3 10-5 15,0 0 0-15,0 0-8 0,0 0 2 16,0 0-6-16,15 0 2 0,-15 0-3 0,0 0 0 0,6 18 4 16,-6-18-5-16,6 16 6 0,-3-6-4 0,1-2 6 15,2 6-4-15,0-5 3 0,-3 0 1 0,4 1-1 16,-1 0-5-16,2 3-1 0,-2-5 1 0,0-1 0 15,0 2-10-15,1-2-13 0,-1 1-7 0,0-3-17 16,-6-5-3-16,12 11-2 0,-5-6-3 0,-7-5-6 16,14 2-1-16,-14-2-5 0,15-2-1 0,-15 2 8 15,15-7 0-15,-6 0 1 0,1-1 5 0,1-1 7 16,-1-2-4-16,-1 0 6 0,1 1 3 0,2-3 3 16,0 2 8-16,0 0-2 0,-1-1 4 0,1 1 8 15,-1 3 9-15,-3-2 7 0,1 6 5 0,1 1-2 16,-2-3 1-16,-8 6 1 0,15-7-1 0,-5 7 3 15,-10 0 3-15,17 0 0 0,-7 6 1 0,-1-5 3 16,4 5 2-16,-2 5-3 0,2-4 4 0,-1 3 1 16,-1 0 5-16,2 0-3 0,-1 2 6 0,3 1-7 15,-2-3 1-15,5 5-5 0,-4-2 9 0,0 1-4 16,-2 1-1-16,2-5-3 0,-2 1 1 0,-5-5-2 16,1 1-3-16,-2 0-1 0,-6-7 4 0,12 9-2 0,-9-4 4 15,-3-5 7-15,6 8 14 0,-6-8 11 0,0 0-1 16,0 0 2-16,0 0 0 0,0 0-5 0,0 0 3 15,0 0-3-15,0 0-7 0,0 0-3 0,2-29-7 16,-2 19 1-16,0 10 1 0,0-23-5 0,2 8-7 16,1 0 3-16,1 1-5 0,2-3-2 0,0-1 3 15,6-2-6-15,-1-1-1 0,-1 7-3 0,-1 1-2 16,2-2 1-16,2 1 0 0,-3 3-6 0,2-2 0 16,0 5 0-16,0 0 4 0,-1-1-7 0,2 2 2 15,-1 0 0-15,1 3-2 0,-2 0 1 0,-1 2-1 16,2-2 3-16,-12 4 0 0,21-5 2 0,-9 3-1 15,1-4-4-15,-1 5 2 0,2-3-2 0,2 2 5 16,1-2-4-16,-2 0 3 0,-1 1 3 0,3 0-5 16,-8-1 0-16,1 0 6 0,-10 4-1 0,18-3 1 15,-18 3-1-15,15-6 2 0,-10 2-1 0,-5 4 1 16,9-5-9-16,-9 5 6 0,0 0-6 0,7-7 0 16,-7 7-4-16,0 0-2 0,0 0-4 0,0 0 1 0,0 0-2 15,0 0 2-15,-27-7 1 0,27 7-5 16,0 0-3-16,-27 8 0 0,17-4 3 0,1-1 3 15,1 5-1-15,-1-1 4 0,2-1-9 0,0 4 5 16,1 1 7-16,0-1-4 0,3-3 3 0,0 6-1 0,1-2-2 16,2-11 2-16,5 22 7 0,1-8 0 0,1-3-1 15,2 4 12-15,1-6-10 0,1 2 1 0,2 1-5 16,1-4 9-16,4-1 0 0,0 3 3 0,-2-4-1 16,3-1-1-16,7-2 6 0,-7 1 3 0,2-4-8 15,4-1-1-15,-5-2 4 0,1 0 3 0,1-1-5 16,-3 1 3-16,7-3-5 0,-8 2-2 0,-2-3 2 15,0 0-4-15,-1 1-6 0,-3-3 3 0,2 0-15 16,-4-2 0-16,1 0-10 0,-3-2-10 0,0-2-2 16,1 0-3-16,0-2-4 0,-3-7-10 0,1 2-4 15,4-3 8-15,-4-1-7 0,1-2 3 0,1-6 13 16,1 6-4-16,-4 3 7 0,0-3 5 0,-3 5 4 16,1-1 2-16,-2 8 8 0,2 1 9 0,-2 2 5 15,-2 2 4-15,3 2 2 0,-3 9 2 0,0-11-4 16,0 11-6-16,0 0 8 0,0 0-7 0,0 0 1 15,0 0 4-15,0 0 1 0,0 0 9 0,0 0 0 16,0 0 9-16,4 42-1 0,1-25 8 0,-5-3 14 16,1 11 1-16,5-2 7 0,0 2 0 0,-3 0 3 0,3-1 3 15,0 0-3-15,2 2 0 0,-1 0-2 0,3-1 0 16,-1 0-7-16,2-1 1 0,-1 0 0 16,4 2-7-16,-1-5-3 0,1 0-6 0,-2 2-1 0,-1-8-1 15,-2 2-3-15,2-4 1 0,-4 1-5 0,1-1 1 16,-1-1-17-16,1 0-12 0,-2-2-25 0,-2-4-23 15,-4-6-25-15,6 10-29 0,-6-10-28 0,0 0-37 16,0 11-40-16,0-11-46 0,0 0-92 0,0 0-180 16,0 0-582-16,0 0 257 0</inkml:trace>
          <inkml:trace contextRef="#ctx0" brushRef="#br0" timeOffset="164632.51">15465 8753 349 0,'13'-22'343'16,"-6"19"-21"-16,4-3-23 0,-1 1-27 0,8-2-22 16,-3 1-27-16,2 0-20 0,2 3-17 0,2-3-18 15,-2 3-19-15,8-1-20 0,-5-2-27 0,-2 5-35 0,-2-2-53 16,1 2-49-16,-4-2-64 0,-3 2-78 16,-2 1-285-16,-10 0-499 0,17-6 222 0</inkml:trace>
          <inkml:trace contextRef="#ctx0" brushRef="#br0" timeOffset="165418.2">14814 8689 88 0,'-6'-9'227'0,"6"9"-11"0,0 0-14 16,0 0-12-16,0 0-11 0,0 0-9 0,0 0-11 0,0 0-8 15,0 0-2-15,0 0-5 0,0 0-10 0,0-13-5 16,0 13-6-16,0 0-1 0,0 0-5 0,0 0-9 16,0 0-7-16,0 0-4 0,0 0-6 0,0 0-10 15,0 0-2-15,14-9-9 0,-14 9-3 0,0 0-7 16,0 0-4-16,7-6-4 0,-7 6-3 0,0 0 0 16,12-3-9-16,-12 3 2 0,0 0-8 15,12-2 8-15,-12 2-11 0,0 0-6 0,0 0 4 0,0 0-6 16,15 0-2-16,-15 0-7 0,0 0 0 0,0 0 0 15,0 0-2-15,15 2-4 0,-15-2 3 0,10 3 8 16,-10-3-10-16,9 8 0 0,-9-8 2 0,6 7 2 16,-6-7 3-16,8 9-2 0,-2-3 1 0,-6-6-2 15,4 14 4-15,-4-14-5 0,8 11 2 0,-7-3-2 16,-1-8 5-16,5 15-3 0,-5-5-4 0,0-10-2 16,-2 16 7-16,2-6-18 0,0-10-11 0,-3 18-24 15,2-8-28-15,-4-1-42 0,5-9-41 0,-3 16-52 16,3-16-65-16,-4 13-270 0,4-13-580 0,0 0 257 15</inkml:trace>
          <inkml:trace contextRef="#ctx0" brushRef="#br0" timeOffset="166260.7">14834 8730 5 0,'0'0'124'0,"0"0"-12"15,-6-10-3-15,6 10-9 0,0 0-1 0,-5-10 1 16,5 10 7-16,0 0-8 0,0 0 3 0,-1-15 2 0,1 15 3 16,0 0-10-16,0-13-5 0,0 13-8 0,0 0-2 15,1-15-3-15,-1 15-6 0,3-9-3 0,-3 9-5 16,0 0-1-16,3-11-3 0,-3 11-3 0,0 0-3 15,11-11 0-15,-5 8-2 0,-6 3-3 16,9-11 2-16,-2 7-2 0,-7 4 1 0,13-8 2 0,-5 3 1 16,2 0 0-16,-10 5 0 0,14-8-3 0,-7 4-2 15,-7 4 2-15,14-3-6 0,-14 3-3 0,12-6-5 16,-12 6 0-16,12-5-9 0,-12 5 0 0,0 0-5 16,10-4-1-16,-10 4-1 0,0 0-2 0,0 0 0 15,13 8-2-15,-13-8 4 0,6 7-1 0,-6-7-1 16,6 13 8-16,-6-13-1 0,5 14 2 0,-5-4 8 15,0-10 0-15,0 20 2 0,0-11-4 0,0-9 5 16,0 24-5-16,-3-11-2 0,1-3-5 0,1-1 1 0,1-9 1 16,-3 24-4-16,1-13-3 0,1 0 0 15,1-11-4-15,-2 19-3 0,-1-11 3 0,3-8-12 16,-1 18-28-16,-4-8-40 0,4-1-58 0,1-9-72 16,-3 15-89-16,3-15-217 0,0 0-539 0,-3 9 238 0</inkml:trace>
        </inkml:traceGroup>
        <inkml:traceGroup>
          <inkml:annotationXML>
            <emma:emma xmlns:emma="http://www.w3.org/2003/04/emma" version="1.0">
              <emma:interpretation id="{DE6AF8B8-F0C3-4C80-B538-DFB399B78CD6}" emma:medium="tactile" emma:mode="ink">
                <msink:context xmlns:msink="http://schemas.microsoft.com/ink/2010/main" type="inkWord" rotatedBoundingBox="19818,9343 21673,9276 21712,10359 19857,10426"/>
              </emma:interpretation>
            </emma:emma>
          </inkml:annotationXML>
          <inkml:trace contextRef="#ctx0" brushRef="#br0" timeOffset="167230.41">16778 8735 88 0,'0'0'253'0,"0"0"-9"0,20-6-10 0,-20 6-16 15,13-9-13-15,-4 7-11 0,2-2-13 0,-2-3-13 16,3 0-11-16,-1 2-10 0,1-2-7 0,2-1-13 16,-5 3-7-16,3-5-11 0,-3 3-6 0,4-2-7 15,-5 4-9-15,2-2-7 0,-4 0-5 0,0 0 0 16,-6 7-3-16,7-14-10 0,-4 5-5 0,-3 9-7 15,5-12-4-15,-5 12-3 0,0-9-3 0,0 9-1 16,0 0-13-16,0 0-1 0,-15-12-5 0,15 12 2 16,-18 0-5-16,18 0 1 0,-25 7-10 0,10-2 2 15,1 1 0-15,-4 1-6 0,3 4 3 0,-5 2-1 16,6-3-1-16,1 5-3 0,-1-2 2 0,4 1-1 16,-2 0 3-16,5 2-1 0,1 0 0 0,3-1 1 0,1-2-3 15,2 1 4-15,0-4-4 0,3 4 1 16,2-3 2-16,2 0 4 0,0 1-2 0,5-1-2 15,2-3 2-15,-1 2-1 0,2-3 0 0,5-4 3 16,-1 1-11-16,8 2-9 0,-2-5-15 0,2-5-15 0,-2 4-17 16,2-3-10-16,-7-1-16 0,-4 1-14 0,9-2-13 15,-5 1-16-15,-1-3-12 0,0 2-12 0,-2-2-5 16,1-1-17-16,-5 2-5 0,1-5-36 0,-1-2-151 16,0 1-392-16,-4 0 174 0</inkml:trace>
          <inkml:trace contextRef="#ctx0" brushRef="#br0" timeOffset="167798.14">17396 8351 95 0,'0'0'230'0,"1"-13"-17"0,-1 13-16 0,0 0-19 16,0 0-16-16,0 0-10 0,0 0 3 0,0 0-3 16,0 0-5-16,0 0-4 0,17 26-5 0,-16-13 0 15,4 3-9-15,-2-1-11 0,3 1-8 0,1 8-8 16,4-2-3-16,-4-1-7 0,1 2-6 0,0 0-12 15,3 0-5-15,-4 2-3 0,4-5-5 0,-1 4-7 16,1-1-4-16,-1-2-3 0,1 2-4 0,-4-6-3 16,3-1 2-16,-2-3-10 0,-1 1-1 0,1 1-5 0,-1-6 0 15,4 5 0-15,-8-6 1 0,3-2-7 0,0 0-3 16,-6-6 2-16,7 11 0 0,-1-8-2 16,-6-3-3-16,6 6 4 0,-6-6 2 0,0 0-3 0,7 7 2 15,-7-7-2-15,0 0-2 0,0 0 4 0,0 0-8 16,0 0 1-16,0 0-7 0,0 0 6 0,0 0-1 15,0 0-5-15,-22-26 3 0,13 22-3 16,9 4-2-16,-16-8 4 0,2 3-6 0,4 4 6 0,-5-2-9 16,3 0-2-16,-1 2 3 0,-2-2-1 0,15 3-2 15,-24 0 3-15,15 3 9 0,-3-2-2 0,0 3-1 16,12-4-2-16,-18 7 4 0,9-5-2 0,2 4 2 16,-1-1 2-16,8-5-2 0,-12 11 0 0,6-4 0 15,2 1 0-15,4-8 2 0,-6 15-1 0,6-15 0 16,0 12 3-16,0-12 7 0,1 19-3 0,-1-19 0 15,6 15 2-15,2-10 4 0,2 0-4 0,1 4-1 16,2-3 1-16,4-3 7 0,0-1-11 0,3-2 1 16,2 0 0-16,2-3-2 0,1-3 1 0,1 2 1 15,1 2-5-15,-1-5-5 0,-8 3 5 0,5-6-8 16,1 2 8-16,-2 1-6 0,-4 1 0 0,-2-2 2 0,1-2 2 16,4-1-6-16,-8 1 1 0,0 2 1 0,1-3 0 15,-5 2 4-15,-2 2 0 0,2 0-5 16,-3 0-1-16,-6 7-3 0,11-8 2 0,-11 8-3 0,7-7 3 15,-7 7-3-15,9-6 1 0,-9 6-4 0,0 0 5 16,0 0-2-16,13 0-1 0,-13 0 0 16,0 0 3-16,0 0-6 0,14 11 8 0,-14-11 0 0,3 10-1 15,1-2-4-15,-1-1 6 0,-3-7-3 0,6 13 3 16,-3-3 2-16,-3-10 1 0,8 14-5 0,-5-7 1 16,-3-7 5-16,10 14-4 0,-7-7-16 0,-3-7-16 15,8 10-19-15,-8-10-30 0,8 8-38 0,-8-8-41 16,8 5-46-16,-8-5-69 0,0 0-285 0,0 0-603 15,13 0 268-15</inkml:trace>
          <inkml:trace contextRef="#ctx0" brushRef="#br0" timeOffset="167985.1">17992 8506 171 0,'0'0'364'0,"-3"-20"-27"15,3 20-30-15,-3-10-25 0,3 10-36 0,-1-11-32 16,1 11-21-16,0 0-18 0,0 0-29 0,0 0-36 0,0 0-40 16,0 0-43-16,0 0-45 0,0 0-42 0,0 0-49 15,4 42-46-15,-4-34-229 0,-3 7-415 16,3-15 184-16</inkml:trace>
          <inkml:trace contextRef="#ctx0" brushRef="#br0" timeOffset="168250.39">18192 8700 113 0,'6'6'294'0,"2"1"-6"0,-1-3-11 0,2 1-8 16,-4 2-16-16,5 4-16 0,-1-2-13 0,7 3-8 15,-7 0-8-15,3 2-8 0,0 1-22 0,3 4-10 16,-1 1-2-16,-1 4-18 0,0 1-8 0,2 1-8 16,5 3 0-16,-8-3-19 0,0-1-3 0,4 10-18 15,0 0-6-15,-7-10-8 0,3 8-4 0,-3-7-4 16,5-1-7-16,-4-2 4 0,-1-2-15 0,-2 4-4 15,2-8-6-15,0 4-1 0,-1-5-3 0,-1-1-4 16,4-4-9-16,-8 0-16 0,3-3-23 0,-2 2-26 16,2-4-16-16,-6-6-24 0,6 10-16 0,-6-10-12 15,0 0-26-15,2 10-28 0,-2-10-33 0,0 0-18 16,0 0-23-16,0 0-30 0,0 0-249 0,0 0-557 16,-35-20 247-16</inkml:trace>
          <inkml:trace contextRef="#ctx0" brushRef="#br0" timeOffset="168528.23">18352 8706 205 0,'3'-13'303'0,"-2"-4"-17"0,5 6-21 0,-3-2-19 16,3 8-20-16,5-6-17 0,-5 1-15 15,1 4-17-15,1-2-11 0,4 1-16 0,-2 2-15 16,6 0-9-16,-1 2-11 0,-6 2-10 0,5-2-11 15,-14 3-4-15,29 6-8 0,-14-2-5 0,0 1-4 0,-1 1 0 16,-2 1-6-16,0 3-3 0,-3 0-5 0,1 1 2 16,-3-4-7-16,-5 0 4 0,-2-7-3 15,6 15 0-15,-8-3 7 0,2-12-7 0,0 0 1 0,-18 27-6 16,8-20-7-16,-2 2-1 0,-4 1-9 0,2-3-18 16,1 1-44-16,2 2-42 0,-2-3-56 0,0 4-70 15,2-8-93-15,-4 1-296 0,15-4-634 0,-18 7 281 16</inkml:trace>
        </inkml:traceGroup>
        <inkml:traceGroup>
          <inkml:annotationXML>
            <emma:emma xmlns:emma="http://www.w3.org/2003/04/emma" version="1.0">
              <emma:interpretation id="{4A562830-F0D3-410A-9009-69B6933706D0}" emma:medium="tactile" emma:mode="ink">
                <msink:context xmlns:msink="http://schemas.microsoft.com/ink/2010/main" type="inkWord" rotatedBoundingBox="23168,9134 25864,9036 25899,10007 23203,10105"/>
              </emma:interpretation>
            </emma:emma>
          </inkml:annotationXML>
          <inkml:trace contextRef="#ctx0" brushRef="#br0" timeOffset="169394.27">20106 8561 202 0,'0'0'290'0,"0"0"-21"0,9-8-20 0,-9 8-21 15,9-3-15-15,-9 3-10 0,0 0-13 0,31 11-10 16,-18-5-10-16,2 1-9 0,2 4-13 0,2 3-8 16,3 3-7-16,2 0-9 0,-1-1 2 0,5 8-10 15,-4-4-8-15,1-3 1 0,5 8 3 0,1-1-5 16,-8-6-9-16,7 6-3 0,-5-8-3 0,-3 1-3 15,4-2-7-15,-1-1-7 0,-3 0-3 0,4 0-11 16,-1 1-5-16,-1-2-1 0,0-2-13 0,-8-3 2 16,2 1-5-16,0-5-4 0,-2-1-4 0,-2 1-25 15,4-1-11-15,-3-3-21 0,-5 2-25 0,-10-2-16 0,19-5-26 16,-19 5-25-16,14-4-24 0,-11-5-33 0,-3 9-31 16,4-13-32-16,-1 3-44 0,-3 10-243 15,-3-26-568-15,2 11 251 0</inkml:trace>
          <inkml:trace contextRef="#ctx0" brushRef="#br0" timeOffset="169218.7">20136 8473 181 0,'0'0'333'0,"4"-11"-26"0,-4 11-36 0,0 0-26 16,0 0-18-16,0 0-18 0,0 0-14 0,15 26-9 16,-9-12-10-16,-2 2-6 0,1 5-3 0,-1 4 1 15,4-2-10-15,-2 2-6 0,-2 3-3 0,-1-3 1 16,-1 1-11-16,2 1 0 0,-4 10-17 0,2-9-2 16,-2-1-15-16,0 8-5 0,-2-6-9 0,4-5-9 15,-4 1-4-15,-2 0-9 0,-1 2-5 0,2-2-2 16,-3-4-9-16,3-4-15 0,-1 2-32 0,2-7-33 0,-2 2-33 15,2-4-29-15,-1 1-37 0,3-11-31 16,-6 11-31-16,6-11-42 0,-4 7-59 0,4-7-302 0,0 0-641 16,0 0 283-16</inkml:trace>
          <inkml:trace contextRef="#ctx0" brushRef="#br0" timeOffset="169690.34">20693 8384 242 0,'0'0'306'0,"-6"-9"-12"0,6 9-21 16,0 0-21-16,0 0-26 0,-4-11-26 0,4 11-21 15,0 0-19-15,0 0-13 0,0 0-8 0,0 0-10 16,1 35 3-16,-1-21-7 0,2 3-2 0,2 5 1 15,-2-4 1-15,2 8 6 0,-1-3 9 0,3 4 4 16,0 1-2-16,-3-2-2 0,3 0 0 0,4 0-10 16,-6 0-6-16,5 10-4 0,-1-10-6 0,-2-6-11 15,-2 6-10-15,2-2-8 0,2-1 0 0,2-3-11 16,-2-3-9-16,-2 1-4 0,3 4-6 0,-3-9-2 16,0 2-12-16,0-2-22 0,1 0-27 0,-2-6-35 0,2 0-41 15,1 1-34-15,-8-8-36 0,13 8-31 16,-5-2-24-16,-8-6-24 0,13 6-37 0,-13-6-29 15,23-4-57-15,-23 4-190 0,17-8-592 0,-17 8 262 16</inkml:trace>
          <inkml:trace contextRef="#ctx0" brushRef="#br0" timeOffset="169996.9">21069 8860 122 0,'12'-7'272'0,"-12"7"-13"0,8-3-13 16,-8 3-18-16,0 0-12 0,13 0-14 0,-13 0-12 0,0 0-13 15,12 7-11-15,-12-7-13 0,7 6-9 0,-1-1-14 16,-1 3-8-16,4-3-7 0,-5 2-12 15,5 1-3-15,0 1-7 0,2-2-6 0,-7 0-4 0,6 1-8 16,-1-3-5-16,2 0-2 0,-2-2 1 0,3 2-5 16,-3-3-6-16,3 2-3 0,-12-4-6 15,23 1-4-15,-8-1-6 0,-3-1 4 0,2-3-10 16,-1 1-4-16,2-1 1 0,-7 1-5 0,2-4-4 0,-1-1 8 16,-2 3-2-16,4-5-8 0,-5 4 12 0,-2-4-10 15,-4 10 5-15,3-17-10 0,-3 2 2 0,0 15 0 16,-10-20-6-16,2 10-2 0,1 0-1 0,-5 1-4 15,2 1 3-15,-7 3-1 0,4-1 4 0,-2 5-7 16,-3-3 1-16,4 4-2 0,-2 0-2 0,0 1 1 16,1 2-14-16,1-2-15 0,-1 5-18 0,-1-2-30 15,6-2-31-15,-2 3-32 0,1-2-41 0,11-3-47 16,-15 6-53-16,15-6-251 0,0 0-573 0,0 0 253 16</inkml:trace>
          <inkml:trace contextRef="#ctx0" brushRef="#br0" timeOffset="170261.07">21561 8099 166 0,'0'0'361'0,"0"0"-38"0,0 0-29 0,0 0-29 15,0 0-15-15,0 0-9 0,8 23-10 0,-8-10-20 16,0 4-14-16,-2 1-14 0,1 4-11 0,1 1-16 16,-3 1-17-16,1 0-6 0,-1 2-15 15,0 1-9-15,2 1-9 0,-1-1-7 0,-4-2-31 0,2 3-43 16,-2-3-52-16,-1 2-61 0,-2-1-74 0,3-3-88 16,-5-3-290-16,7-2-591 0,1 0 262 15</inkml:trace>
          <inkml:trace contextRef="#ctx0" brushRef="#br0" timeOffset="171218.03">22306 8689 207 0,'-14'0'235'16,"14"0"-8"-16,0 0-5 0,0 0-12 0,0 0-5 16,-9 11-11-16,9-11-9 0,-4 10-8 0,4-10-6 15,-6 12-14-15,3-4-6 0,3-8-13 0,-11 15-9 16,8-7-12-16,-1 0-7 0,4-8-7 0,-3 16-3 0,3-16-12 15,0 14-5-15,0-14-3 0,6 17 0 16,-5-11-3-16,5 1-8 0,2-2-6 0,-8-5 3 16,15 8-5-16,-8-3-4 0,4-3 0 0,-11-2-6 0,20-2-9 15,-5 4-10-15,-3-2 8 0,3-2-11 0,-1-3-2 16,2 3 1-16,-3-4-4 0,-2 2 0 0,4-4-2 16,-5 4-3-16,2-3 8 0,-3 1-10 0,2-5-5 15,-3-2-2-15,3 1 3 0,-8 3-3 0,3-3-4 16,-2-3-2-16,-4 5 3 0,2-5 10 0,-2 15-16 15,-2-20 0-15,1 11-1 0,-5-1 2 0,6 10-2 0,-9-14-5 16,1 7 3-16,0 1 3 0,0-2-2 16,-5 7-3-16,13 1-1 0,-26 0 5 0,13-2-6 0,-2 2 9 15,3 2 2-15,-3 3-2 0,0 1 3 0,0 2-8 16,2-1 4-16,-4 2 2 0,1-1-4 0,1 2 17 16,3 1-15-16,5-1 3 0,-2-3 0 0,0 5 1 15,4-1 0-15,-1 0 1 0,2-2-1 0,4-9 1 16,-5 17 6-16,5-6-15 0,0-11 12 0,0 13 0 15,0-13-1-15,6 13-1 0,0-8-1 0,2 1 4 16,2-1-1-16,2-2 5 0,-3 0-2 0,5 0-4 16,4-3-10-16,-4-2-7 0,1 2-6 0,3-4-3 15,0-1-5-15,-1 2 1 0,0-3 1 0,3-1 2 16,-5 0 8-16,7-4-9 0,-4 0 1 0,1-2 6 16,2 0-2-16,-1-2-1 0,-5 6 8 0,1 1 0 15,-3-3-4-15,-2 4 12 0,-1 0 0 0,-1 4 2 16,0-3-5-16,-9 6 5 0,11-5-8 0,-11 5 3 15,16 0 6-15,-16 0-2 0,13 5 2 0,-8 3 1 16,1-1 1-16,4 1-2 0,-1 3 4 0,-1-1-6 0,4 4 5 16,0 1 6-16,0 1-13 0,-2-2 5 0,6 5-21 15,-5 1-40-15,1 1-61 0,-6 1-77 0,1-4-105 16,-1-6-301-16,0 2-650 0,-1-1 287 0</inkml:trace>
        </inkml:traceGroup>
        <inkml:traceGroup>
          <inkml:annotationXML>
            <emma:emma xmlns:emma="http://www.w3.org/2003/04/emma" version="1.0">
              <emma:interpretation id="{617C6F7E-D6C0-4917-A30A-5D14A660E713}" emma:medium="tactile" emma:mode="ink">
                <msink:context xmlns:msink="http://schemas.microsoft.com/ink/2010/main" type="inkWord" rotatedBoundingBox="27118,9106 29330,9025 29384,10521 27172,10602"/>
              </emma:interpretation>
            </emma:emma>
          </inkml:annotationXML>
          <inkml:trace contextRef="#ctx0" brushRef="#br0" timeOffset="172924.83">24298 8504 109 0,'0'0'280'0,"0"0"-18"16,0 0-19-16,10-3-22 0,-10 3-13 0,0 0-13 15,12 7-10-15,-12-7-14 0,8 15-10 0,-5-8-9 16,0 1-12-16,1 3-12 0,-2 0-8 0,-1-1-8 15,2 5-8-15,-3-2-7 0,-3-1-2 0,2 3-7 16,-1 0-7-16,-2-4 0 0,-2 2-8 0,-2-2-1 16,-1 0-7-16,-1 1-3 0,1-3 6 0,-3-1-8 15,2-1-2-15,1-1-3 0,-2 1-4 0,-2-1-2 16,2-2-7-16,-5 0-3 0,1 0-7 0,2-2 4 16,-1-2-6-16,-1 0 0 0,2 0-1 0,-3-2-5 15,16 2 6-15,-20-7-9 0,10 2 1 0,4-1-2 16,6 6-3-16,-15-13-3 0,10 5 0 0,5-3-9 15,-6-3-8-15,6 0-5 0,0-1-9 0,6 2 3 16,-4-4-3-16,4 3-2 0,0 1-5 0,1-3 7 0,1 3-2 16,1 3 0-16,0 0-1 0,2-1 7 15,0 4 3-15,4-1-1 0,-2-1-2 0,4 4 3 16,-4-1-4-16,1 4 9 0,5 2-5 0,-4 0 1 0,4 2 2 16,-2 2 6-16,6 3-6 0,-3 2 2 0,5 1 4 15,-4 2-4-15,0 2 2 0,-2 1 3 16,1-2 1-16,-1 5-1 0,1 1-1 0,-3 1 3 0,0 4-4 15,1-1 6-15,-2-1 5 0,4 12-7 0,-7-9-2 16,6 9 5-16,1 0 1 0,-7 2 0 0,5-1-3 16,-2 0 4-16,1 0-4 0,-4-3 0 0,4 2 0 15,-1 1 2-15,-4 2 1 0,1-4 2 0,1 7-3 16,-5-3 2-16,4 0-6 0,-7-2 5 0,2 1 1 16,-2-9-2-16,-2 1 0 0,1 1-1 0,-1-4 1 15,-4-1 1-15,3-1 0 0,-6-7-2 0,-1 0-4 16,1-1 3-16,0-4 4 0,0-2-4 0,-3-2 8 15,6-7-3-15,-11 14-1 0,5-7 9 0,6-7-4 16,-12 3 1-16,12-3 7 0,-19 0 2 0,19 0 2 16,-18-6-1-16,12-1 1 0,-7 2-6 0,-1-8 9 15,5 2-10-15,-4-3-2 0,-4-2 7 0,3-6 0 16,-3 2-10-16,4-1-6 0,-4-4 5 0,2 2 0 16,0-11-3-16,7 8-3 0,-3-2 4 0,5-8-8 15,3 1-3-15,0-3 14 0,6 3-27 0,2-6-10 16,1 7 3-16,3 1 1 0,4-4 0 0,0 1-8 15,4 1 7-15,-1 4 3 0,-1 7-2 0,2-5-1 16,-1 5 5-16,3 1-3 0,1 0 4 0,-1 6 1 0,0-5 2 16,1 2 2-16,-1 3 5 0,1-4-3 0,-1 3 1 15,-3 2-3-15,-5 1 5 0,1 2 0 0,1 1 3 16,-2-3-1-16,1 1 0 0,-5 1 2 0,5 0 1 16,-6-2-4-16,1 5-1 0,-1-4 6 0,-4 4 3 15,2-1-2-15,-2 1-3 0,-2 10 4 0,0-18-7 16,0 18-2-16,-6-17 1 0,4 9 3 0,2 8-1 15,-12-13-4-15,5 9 3 0,7 4 5 0,-16-6-5 16,4 5-3-16,-2 1 2 0,-2 0 4 0,1 1-1 16,0 2 2-16,3 2 0 0,-4 0-4 0,-1 3 0 15,2 1 10-15,2 0-10 0,2 0 6 0,-5 2-3 16,7 3 10-16,2 0 1 0,1 0-9 0,3 0 9 16,-3 2 1-16,6-2 3 0,0 2-5 0,6-1 2 15,-3 1 5-15,3-3-9 0,7 1 9 0,-4 2-2 0,1-5-4 16,4 0 2-16,2 1 5 0,-1-1-3 15,6 0-6-15,-3-5 5 0,1 1 1 0,2-5-3 16,5 2 5-16,-7-3-6 0,0-2 1 0,5-2-5 16,2 0 0-16,-7 2 3 0,3-6-1 0,-2 0-2 0,5-1 3 15,-11 2-3-15,5-3-1 0,-3 0 2 0,1-1 1 16,-1-4 3-16,1 0-8 0,-3 4 6 0,0-4-3 16,-1 3-3-16,-2-4 1 0,1 2 5 0,-3 3-2 15,-2 2 2-15,5 0 8 0,-5-1-8 0,-1 6-2 16,-6 3-5-16,14-10 1 0,-14 10-1 0,16-1 2 15,-16 1-3-15,12 0 2 0,-12 0 5 0,17 8-3 16,-10-2 2-16,2 3-3 0,-2-1 2 0,5 0 12 16,-4 2 0-16,4 1 4 0,-5 3-2 0,2-3 4 15,-3 2 8-15,2 0-2 0,2-2 3 0,-4 0-8 16,3-1 5-16,-5 5-9 0,2-7 4 0,-3-1 0 16,3-1-1-16,-6-6-4 0,8 11-2 0,-8-11 2 15,3 9 4-15,-3-9 3 0,3 7 8 0,-3-7 4 16,0 0 15-16,0 0 12 0,0 0 12 0,0 0 6 15,0 0 3-15,0 0 4 0,0 0 0 0,0 0 6 16,0 0-3-16,0 0-1 0,0 0-5 0,0 0-4 16,-6-42-7-16,6 32-2 0,3-4-9 0,0 0-5 15,3-3-8-15,1 1-6 0,-1 0-4 0,5-6-4 0,1 2-9 16,1-1-6-16,-3 8-12 0,5-1-19 0,-1 3-25 16,-1-2-27-16,7 2-36 0,-4 5-44 15,0 0-46-15,4-2-38 0,-2 4-33 0,-2 4-32 0,0-1-32 16,-5 2-45-16,5-2-66 0,-16 1-242 0,20 3-730 15,-11-1 323-15</inkml:trace>
          <inkml:trace contextRef="#ctx0" brushRef="#br0" timeOffset="173234">25903 8528 87 0,'0'0'338'0,"0"0"-12"15,16 0-12-15,-16 0-19 0,11 4-14 0,-11-4-8 16,12 5-10-16,-8 1 0 0,-4-6-3 0,15 10 1 15,-5-6-2-15,-4 6-9 0,5-3-4 0,-2 6-15 16,-2-2-3-16,2 2-5 0,-1 1-2 0,3-2-14 16,-5-2-15-16,5 3-13 0,-2-1-11 0,-2 0-12 15,2 2-1-15,-1-5-20 0,1 4-8 0,1-2-14 16,-4 0-9-16,4-1-9 0,-7-3-9 0,3 0-7 16,0-1-9-16,2-1-6 0,-8-5-5 0,9 13-11 0,-5-8-26 15,5 1-29-15,-9-6-26 0,8 7-39 16,-8-7-32-16,6 6-46 0,-6-6-49 0,0 0-46 15,13 0-38-15,-13 0-55 0,0 0-64 0,12-12-406 0,-9 4-875 16,-3 8 387-16</inkml:trace>
          <inkml:trace contextRef="#ctx0" brushRef="#br0" timeOffset="173358.96">26256 8124 45 0,'0'-13'388'0,"-3"-1"-36"15,0 6-29-15,3 8-24 0,0-20-31 0,0 20-26 16,-3-14-24-16,3 14-31 0,0 0-22 0,0 0-33 16,3-11-43-16,-3 11-53 0,0 0-64 15,0 0-69-15,0 0-76 0,0 0-235 0,0 0-442 0,0 0 196 16</inkml:trace>
        </inkml:traceGroup>
      </inkml:traceGroup>
    </inkml:traceGroup>
    <inkml:traceGroup>
      <inkml:annotationXML>
        <emma:emma xmlns:emma="http://www.w3.org/2003/04/emma" version="1.0">
          <emma:interpretation id="{79FFB975-86C5-47BC-ABA7-BEA6E6527704}" emma:medium="tactile" emma:mode="ink">
            <msink:context xmlns:msink="http://schemas.microsoft.com/ink/2010/main" type="paragraph" rotatedBoundingBox="3350,11418 7365,11452 7354,12794 3339,127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2E3E22-3959-4B30-B2B5-08FF6C3A7D23}" emma:medium="tactile" emma:mode="ink">
              <msink:context xmlns:msink="http://schemas.microsoft.com/ink/2010/main" type="line" rotatedBoundingBox="3350,11418 7365,11452 7354,12794 3339,12759"/>
            </emma:interpretation>
          </emma:emma>
        </inkml:annotationXML>
        <inkml:traceGroup>
          <inkml:annotationXML>
            <emma:emma xmlns:emma="http://www.w3.org/2003/04/emma" version="1.0">
              <emma:interpretation id="{D959AB95-72B4-4874-9059-25C42E7F827D}" emma:medium="tactile" emma:mode="ink">
                <msink:context xmlns:msink="http://schemas.microsoft.com/ink/2010/main" type="inkWord" rotatedBoundingBox="3350,11418 7365,11452 7354,12794 3339,12759"/>
              </emma:interpretation>
            </emma:emma>
          </inkml:annotationXML>
          <inkml:trace contextRef="#ctx0" brushRef="#br0" timeOffset="176237.29">379 10511 45 0,'0'0'186'16,"-1"-16"-9"-16,1 16-13 0,0 0-9 0,0-12-9 15,0 12-5-15,0 0-6 0,1-13-5 0,-1 13-2 16,0 0-4-16,0 0-9 0,2-11-2 0,-2 11-5 15,0 0 0-15,3-11-4 0,-3 11 1 0,0 0-5 16,0 0-5-16,0 0-2 0,3-11-6 0,-3 11 0 16,0 0-16-16,0 0-7 0,0 0-9 0,0 0-7 15,0 0-5-15,0 0-2 0,0 0-5 0,0 0 1 16,16 22-4-16,-8-11 2 0,-3 3 1 0,3-1-4 16,-2 4-1-16,4 3 1 0,-1-2-14 0,0 2 4 15,5 0 0-15,-5 4 1 0,3 3-3 0,-1-2 2 16,1-1 2-16,-1 2 1 0,-1-3-2 0,2 2-2 0,-1 0-2 15,-1-2 1-15,-2 1 3 0,1 1-6 0,1-3 2 16,-4 2-2-16,1-4 4 0,-1-2-2 16,2 3 3-16,-2-5 1 0,-3-1-3 0,1 0 0 15,1-2-1-15,-2 1-2 0,1-2 2 0,-2-1-3 0,-1-3 2 16,4 0 1-16,-5-8 5 0,1 15-16 0,-1-15 0 16,5 9-5-16,-5-9 8 0,0 0-2 0,3 10-3 15,-3-10 3-15,0 0-1 0,3 11-2 0,-3-11 6 16,0 0-4-16,0 0 6 0,0 0-4 0,0 0 0 15,0 0-1-15,0 0-1 0,0 0-3 0,0 0 4 16,0 0-3-16,0 0 2 0,0 0-2 0,0 0-1 16,-23-30-8-16,19 25-1 0,-5-2-8 0,9 7-4 15,-17-11 2-15,4 5-8 0,-1 1 2 0,4-1 1 16,-5 0 4-16,0 3-2 0,2 1 1 0,-4-4 4 16,2 6 0-16,-2 0 1 0,2 2 1 0,0-1 4 15,-3 2-6-15,4 1 3 0,0 1 2 0,-3-2-1 16,2 5 4-16,0-3-1 0,2 3 3 0,1-1 5 15,0 2-4-15,2 1 1 0,1 5 1 0,1 0-5 16,1-2 16-16,-1 1-11 0,4 1 3 0,-2 0-1 16,3 0-3-16,1 1 2 0,-1 0 1 0,3-2 3 15,0-1-5-15,3 2 3 0,-1-5-1 0,4 3 4 16,0-4-8-16,-2 1 4 0,5-4 5 0,2 3 2 16,-1-4-1-16,5-1-2 0,3-1 0 0,6-6 2 0,1 0 0 15,5-1-5-15,-3-3-2 0,3-3 3 0,1 2 4 16,-3-3-7-16,8-6 10 0,-9 1-15 15,0 5-3-15,-3-4 1 0,-1 1 2 0,-2-1 0 0,0-1-2 16,-1-1 2-16,-3-4 1 0,-5 7-4 0,-1 0 5 16,-1 0-2-16,-1-1 3 0,-1 3 1 0,-2 0-2 15,-2 4 0-15,-1-1-4 0,-3 9 0 0,6-13 4 16,-6 13-1-16,5-8-1 0,-5 8-2 0,3-10 1 16,-3 10 0-16,0 0-3 0,0 0 0 0,0 0 1 15,0 0-2-15,0 0 17 0,0 0-16 0,19 20 7 16,-15-15-5-16,2 5 6 0,0-4-6 0,3 1 3 15,-3 2 3-15,6 0 1 0,-1-2 0 0,2 3-5 16,-1-2 9-16,1-1-5 0,4-2 3 0,-2 4 2 16,1-6 3-16,2-3 17 0,1 3-16 0,-4-6 1 15,5 1 1-15,1 1 4 0,-2-7-6 0,-1 6 3 16,-3-5-3-16,3 0 7 0,-5-1-8 0,-4 5-5 16,3-3 10-16,1-3-6 0,-5 4 0 0,-1-4 4 15,4 2-1-15,-5 1 0 0,-6 6 0 0,7-11-2 0,-1 5 0 16,-6 6-1-16,6-14 4 0,-6 14-6 15,3-13 0-15,-3 13 4 0,0-13-6 0,0 13 4 16,0 0-2-16,-6-14-3 0,6 14 1 0,-6-11 1 16,6 11 0-16,-13-9 2 0,8 5-2 0,5 4-1 0,-16-4-2 15,16 4 8-15,-20-3-9 0,10 3 1 0,10 0 7 16,-27 1 2-16,11 1 0 0,1 2 2 0,-3 0 5 16,2 3 0-16,-1-4 16 0,2 3-16 0,0 2-2 15,-1-3 2-15,3 4-2 0,-1-2 0 0,4-2-4 16,-4 0-1-16,4 3-2 0,1-2-1 0,1-1 18 15,-1 1-15-15,2 0-7 0,7-6 9 0,-12 10-11 16,8-4-16-16,4-6-21 0,-6 11-15 0,6-11-22 16,-6 9-22-16,6-9-31 0,-8 5-33 0,8-5-41 15,-4 9-40-15,4-9-64 0,0 0-224 0,0 0-570 16,0 0 252-16</inkml:trace>
          <inkml:trace contextRef="#ctx0" brushRef="#br0" timeOffset="176584.5">837 10762 90 0,'-12'-5'292'0,"12"5"-23"0,0 0-28 0,0 0-25 15,0 0-21-15,0 0-20 0,0 0-18 0,0 0-16 16,0 0-10-16,0 0-15 0,0 0-7 0,0 0-9 15,0 0 0-15,0 0-8 0,0 0 2 0,27-2-8 0,-27 2 1 16,0 0-2-16,10-7 0 0,-10 7-6 0,8-10-2 16,-8 10 10-16,7-11-12 0,-7 11-3 0,5-10-2 15,-5 10-4-15,1-17 6 0,1 9-5 16,-2 8-6-16,-2-17 8 0,2 17-4 0,-1-22 1 0,-2 14-12 16,3 8 6-16,-3-19-8 0,1 12 0 0,2 7-11 15,-4-15-2-15,4 15-5 0,-5-13-2 0,5 13-8 16,0 0-18-16,0 0 1 0,0 0-5 15,-1-10-26-15,1 10-24 0,0 0-27 0,0 0-34 0,0 0-30 16,12 30-36-16,-6-21-34 0,3 4-42 0,-5-1-276 16,2-1-571-16,3 1 253 0</inkml:trace>
          <inkml:trace contextRef="#ctx0" brushRef="#br0" timeOffset="177170.7">1359 10874 168 0,'9'5'184'0,"-3"1"-7"15,3-4-11-15,0 3-3 0,4 4-3 0,-2 0-3 16,2-3-1-16,-1 5-8 0,1-1-5 0,-2 0-2 16,-2 4-5-16,3-2-8 0,0 3-8 0,-2-3-3 15,2 2-9-15,-1-1-8 0,-4 0-5 0,0-2-8 16,2 0-3-16,-1 0-7 0,1 4-4 0,-6-6-5 0,3-2-4 15,-2 4-10-15,-1-4-3 0,-3-7-5 16,8 12-5-16,-8-12-3 0,6 10-3 0,-6-10-6 16,4 6 1-16,-4-6-4 0,0 0 2 0,0 0-1 15,3 10-2-15,-3-10 0 0,0 0-2 0,0 0 4 0,0 0-8 16,0 0-2-16,0 0-3 0,0 0 1 16,0 0-1-16,0 0-3 0,0 0 2 0,0 0-6 0,0-39 4 15,3 29-4-15,-1-4-6 0,-2 1-6 0,1-5-5 16,2 3-3-16,-1-1-9 0,4-4 2 0,-4 4-6 15,1 0 5-15,0 0-1 0,5 2 4 16,-2-2-3-16,-2 2 6 0,-1 1 3 0,2 4 1 0,1-4 3 16,0 6 8-16,-6 7 6 0,7-13 4 0,-4 8 16 15,-3 5-11-15,9-9-4 0,-9 9 5 0,0 0 0 16,11-6 3-16,-11 6-4 0,10-2 5 0,-10 2 2 16,0 0-2-16,19 11 8 0,-11-5 6 0,1 3 2 15,3 0-2-15,-3 2 3 0,6 2 14 0,-6-2 9 16,2 0-2-16,0 2 5 0,-1 0-1 0,2-1 5 15,-3 1-6-15,2 4-5 0,-2-5-6 0,-2-2 2 16,1 2-7-16,-3 0-3 0,3 2-7 0,-4-3 1 16,2-4-9-16,-3 3 4 0,3-2-2 0,-1 3 2 15,-4-3-10-15,4 1 0 0,-2 0-23 0,-3-9-32 16,4 11-18-16,-4-11-29 0,6 11-10 0,-6-11-14 0,3 7-18 16,-3-7-12-16,0 0-18 0,0 0-17 0,0 0-16 15,0 0-8-15,21-18-9 0,-15 11-11 16,-6 7-11-16,9-17-17 0,-5 4-173 0,2 1-447 0,-1-1 198 15</inkml:trace>
          <inkml:trace contextRef="#ctx0" brushRef="#br0" timeOffset="177601.76">2005 11038 1165 0,'4'-8'-42'0,"-1"-2"63"0,-3 10 26 0,5-20 31 0,-4 15 8 16,-1 5 13-16,5-13 17 0,-5 13 16 15,3-14 19-15,-3 14-1 0,3-8 4 0,-3 8-9 0,0 0-1 16,0 0-13-16,7-9-6 0,-7 9-21 0,0 0-14 16,0 0-7-16,0 0-1 0,0 0-8 0,0 0 0 15,0 0-6-15,0 0 0 0,15 27 2 0,-10-21 0 16,-3 3 4-16,3 1 1 0,1 0-5 0,0 1-4 15,-2-4-3-15,2 3 6 0,0 0-1 0,0-2 2 16,0-1-8-16,0 0 0 0,3 0-2 0,-1 1-6 16,1-3 0-16,-2-1-5 0,2 1-2 0,-9-5-4 15,19 6-1-15,-4-6-7 0,-15 0-5 0,26-4-3 16,-16 2 5-16,3-3-7 0,4 1 1 0,-5 1-2 16,1-4-3-16,-1 1 1 0,-3 0-7 0,3-3-1 15,0 0 3-15,-3 0-11 0,-2 0 4 0,4-6-4 16,-5 4 2-16,-3-2-5 0,3 0 4 0,0-2 0 15,-2 1-2-15,-2 3 5 0,-1 1-4 0,1-1-9 16,-2 11 6-16,0-17-1 0,0 17 1 0,4-13-10 0,-4 13 13 16,0 0-9-16,2-11-2 0,-2 11-3 0,0 0 4 15,0 0-2-15,0 0 0 0,0 0-2 16,0 0 3-16,0 0-1 0,0 0 3 0,0 0 4 0,10 30 1 16,-7-22-3-16,2 2 3 0,0 1-4 0,1 2 6 15,2-2 4-15,-2-2-1 0,3 2 4 16,3 1-6-16,-5 1 3 0,5-5-4 0,-4 0 0 0,1 4 2 15,-3-8 4-15,1 3-10 0,-7-7-12 0,12 7-18 16,-8-1-40-16,-4-6-24 0,9 8-16 0,-9-8-39 16,0 0-37-16,0 0-39 0,0 0-55 0,0 0-48 15,0 0-240-15,0 0-614 0,0 0 271 0</inkml:trace>
          <inkml:trace contextRef="#ctx0" brushRef="#br0" timeOffset="177982.44">2139 10627 278 0,'0'0'254'0,"0"0"-23"0,0 0-17 0,-13 9-20 15,13-9-20-15,0 0-10 0,0 0-13 0,16 21-13 16,-16-21-12-16,9 12-9 0,-3-5-13 0,0-1-6 15,-6-6-10-15,12 7-9 0,-5-3-2 0,-7-4 3 16,12 7-9-16,-12-7-6 0,9 3 3 0,-9-3-1 16,0 0-4-16,14 3-4 0,-14-3 5 0,0 0-9 15,0 0 4-15,13-11 3 0,-13 11-3 0,6-13 5 0,-6 13-5 16,1-14 5-16,2 3-1 0,-3 11 3 0,0-21 1 16,-4 7 14-16,2 3-6 0,-2-4 4 0,3 0-3 15,-4 3 9-15,2 0-10 0,0 1 11 0,0 0-13 16,3 11-10-16,-4-14-3 0,4 14-5 0,-2-13-12 15,2 13-12-15,0 0 6 0,0 0-19 16,0 0-21-16,0 0-33 0,0 0-11 0,0 0-33 0,0 0-28 16,0 0-25-16,20 31-37 0,-15-20-43 0,1 4-41 15,2-3-54-15,-2 3-231 0,1 0-581 0,2 0 257 16</inkml:trace>
          <inkml:trace contextRef="#ctx0" brushRef="#br0" timeOffset="178912.04">2519 10879 219 0,'5'2'259'0,"-5"-2"-2"15,12 7-12-15,-8-1-9 0,4-1-17 0,-1 1-10 16,1-1-15-16,-1 1-8 0,2 1-16 0,-2 3-10 16,2-3-9-16,-1 0-8 0,1 0-2 0,0 3-11 15,0-3-6-15,0-3-10 0,0 4-5 16,-2-6-2-16,3 6-12 0,-1-6 1 0,3-1-1 0,-12-1-8 15,20 2-2-15,-11-2-13 0,-9 0-7 0,19-5-10 16,-7 1 5-16,1 0-8 0,1-3-3 0,-5 1-2 0,3-1-6 16,0-4-11-16,-3 4-1 0,1-3-5 0,-2 3 1 15,3-5 1-15,-3 3-2 0,4-5-7 16,-5 4-1-16,-4-1-1 0,3 0-2 0,0-2-3 0,-1 2-1 16,-1 4 1-16,1-2 0 0,-5 9-3 0,9-11-6 15,-9 11-1-15,9-9 0 0,-9 9 14 0,0 0-19 16,10-6 2-16,-10 6-2 0,13 2 16 0,-13-2-12 15,20 7-7-15,-7-2 5 0,4 2 1 0,2 0 2 16,3 5-2-16,4 1 2 0,-1 1 0 0,-1 3 2 16,12 7 1-16,0 1 7 0,-4 2-7 0,-3 0-5 15,3 9 3-15,-2-1 5 0,3 5-2 0,-9 0 3 16,1 0 3-16,1-1-12 0,-1 5 6 0,-1-6 2 16,1 2-2-16,-1-1 1 0,-4 0-3 0,-3-3 3 15,1 0-7-15,-6 1 7 0,-3-6 0 0,-3-3 2 16,0-1 0-16,-1-3-1 0,-4 1-10 0,-2-9 13 15,-2 4-6-15,-3-4 6 0,1 0-5 0,-5-2 5 16,1-1 2-16,-3 1-3 0,0-6-5 0,-2 1 3 16,1 1 3-16,0-5-2 0,-5-2 2 0,3 0-1 0,-2-3 2 15,0 0-1-15,-1-3 6 0,1 0 2 16,-1-3 8-16,2-3 1 0,-2 2 0 0,-3-10 0 16,0 1-5-16,2-2-1 0,1 0-2 0,3-8-2 0,2 0-2 15,-7-10-3-15,4-1-1 0,7-5-9 0,1-1-10 16,1 0-10-16,1-1-18 0,2-1-12 15,4-3-14-15,1 2-2 0,2 4-2 0,3 3 4 16,-3 5 2-16,3 6 9 0,0 3 4 0,0 4 3 0,0 4 7 16,1-1 3-16,-1 1 4 0,2 3 0 0,-1 0-2 15,1 2 13-15,-2 4 1 0,0-2 6 0,-2 1 3 16,-4 9 5-16,10-15 4 0,-4 9 7 0,2 0 4 16,-2-1 3-16,-6 7 1 0,13-8-1 0,-7 4-6 15,-6 4 6-15,18-7-2 0,-10 5 4 0,1-2 3 16,2 2 1-16,-11 2-6 0,18-8 4 0,-7 8-3 15,1-3 9-15,3 2-5 0,-5-3 8 0,2 2 1 16,-3-3-8-16,-9 5 9 0,24-6-1 0,-15 4 1 16,0-2-2-16,1-1 0 0,-2-1 4 0,2 2-1 15,-10 4 5-15,15-7 4 0,-9 4 0 0,-6 3 0 16,9-10 4-16,-9 10-1 0,6-10 0 0,-6 10-3 16,0 0 9-16,6-15-15 0,-6 15 2 0,0 0-5 15,-6-12-1-15,6 12-4 0,-8-10-2 0,8 10-4 16,-12-7 3-16,12 7-1 0,-14-10-12 0,2 9 5 0,12 1-3 15,-20-3-1-15,7 3 0 0,-2 0-3 16,3 3 2-16,-3 1-5 0,2-1 2 0,-1 2-4 16,-2 1 4-16,2 4-4 0,4-3 1 0,-2 2-3 0,2 0 8 15,2-2-7-15,1 2-1 0,1 0-23 16,0-1-30-16,1 2-27 0,1 0-21 0,4-10-19 16,-5 18-16-16,5-9-19 0,0-9-16 0,0 15-22 15,5-5-25-15,-5-10-30 0,7 10-16 0,1-9-40 0,-8-1-238 16,18 4-587-16,-18-4 261 0</inkml:trace>
          <inkml:trace contextRef="#ctx0" brushRef="#br0" timeOffset="179265.49">3610 10845 55 0,'8'-7'242'0,"1"2"-8"0,0 2-7 16,-9 3-11-16,15-5-12 0,-15 5-13 0,17-3-19 16,-17 3-11-16,15-1-16 0,-15 1-7 0,19 2-13 15,-10 2-6-15,1-1-11 0,-1 2-7 0,5-1-4 16,-1 5-4-16,1-1-12 0,-4 3 0 0,2-1-3 15,-3-2-6-15,3 1-1 0,-3 0-8 0,-2-2 4 16,-1 1-1-16,0 0-9 0,2-4 8 0,-8-4-2 16,10 12 0-16,-10-12 1 0,6 7 13 0,-6-7-11 15,8 5 10-15,-8-5 9 0,0 0 4 0,0 0 14 16,0 0 11-16,5 7 8 0,-5-7 0 0,0 0 1 0,0 0-8 16,0 0-5-16,0 0-4 0,0 0-5 15,2-24 0-15,-2 24-6 0,6-18 5 0,-6 8 3 16,0-4-2-16,0-1-3 0,3-1 3 0,3-5-15 15,-2-1-6-15,4 4-7 0,-1-5-5 0,1 2-8 0,-4 4-6 16,4-1-5-16,2 4-4 0,-5-1-8 16,5 2-5-16,-3 2-5 0,1 1-3 0,-2 0-22 0,0 4-23 15,-6 6-34-15,12-11-37 0,-12 11-41 0,15-4-52 16,-15 4-24-16,7 0-32 0,-7 0-42 0,0 0-43 16,12 11-49-16,-9-5-349 0,-3-6-785 0,6 15 347 15</inkml:trace>
          <inkml:trace contextRef="#ctx0" brushRef="#br0" timeOffset="179518.12">4178 10901 182 0,'0'0'232'0,"10"9"-5"0,-1-3-8 0,-9-6-11 16,9 10-10-16,-3-6-6 0,3 2-11 0,-9-6-4 15,10 5-8-15,-10-5-1 0,9 6 0 0,-9-6 6 16,11 0 2-16,-11 0 5 0,0 0 24 0,13 2 0 15,-13-2 13-15,0 0 7 0,0 0 0 0,15-7 1 16,-15 7 2-16,5-8-7 0,-5 8-15 0,0 0-15 16,1-15-16-16,-1 15-17 0,0-10-17 0,0 10-14 15,0 0-17-15,0 0-12 0,-4-17-25 0,4 17-42 16,0 0-56-16,0 0-67 0,-8-11-68 0,8 11-59 16,0 0-58-16,0 0-73 0,0 0-91 0,-27 11-285 15,21-5-785-15,-3 1 347 0</inkml:trace>
        </inkml:traceGroup>
      </inkml:traceGroup>
    </inkml:traceGroup>
    <inkml:traceGroup>
      <inkml:annotationXML>
        <emma:emma xmlns:emma="http://www.w3.org/2003/04/emma" version="1.0">
          <emma:interpretation id="{396B559C-107B-4FCD-858D-EEA86E4DD94F}" emma:medium="tactile" emma:mode="ink">
            <msink:context xmlns:msink="http://schemas.microsoft.com/ink/2010/main" type="paragraph" rotatedBoundingBox="3863,17143 11955,16966 11976,17928 3884,181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D5E680-A162-4E1B-927A-1C0B34F86E84}" emma:medium="tactile" emma:mode="ink">
              <msink:context xmlns:msink="http://schemas.microsoft.com/ink/2010/main" type="line" rotatedBoundingBox="3863,17143 11955,16966 11976,17928 3884,18105"/>
            </emma:interpretation>
          </emma:emma>
        </inkml:annotationXML>
        <inkml:traceGroup>
          <inkml:annotationXML>
            <emma:emma xmlns:emma="http://www.w3.org/2003/04/emma" version="1.0">
              <emma:interpretation id="{D6674729-781D-480F-81DA-E640F605370F}" emma:medium="tactile" emma:mode="ink">
                <msink:context xmlns:msink="http://schemas.microsoft.com/ink/2010/main" type="inkWord" rotatedBoundingBox="3863,17144 5940,17098 5956,17846 3879,17891"/>
              </emma:interpretation>
            </emma:emma>
          </inkml:annotationXML>
          <inkml:trace contextRef="#ctx0" brushRef="#br0" timeOffset="212613.76">801 16401 148 0,'0'0'156'0,"-6"-10"-7"16,6 10-8-16,0 0-9 0,0 0-8 0,-3-12-4 15,3 12-7-15,0 0-1 0,0 0-5 0,-1-12 2 16,1 12 0-16,0 0-3 0,0 0-5 0,0 0-4 16,0 0-4-16,0 0-6 0,0-15-5 0,0 15 0 15,0 0-9-15,0 0 3 0,0 0-6 0,0 0-4 16,0 0-2-16,0 0-5 0,0 0-5 0,0 0-1 16,0 0-8-16,0 0-3 0,0 0-5 0,0 0-3 15,0 0-6-15,0 0-4 0,4-13 2 0,-4 13 0 16,0 0 2-16,15-6 0 0,-6 2 11 0,3-1-8 15,-1-1 12-15,3-1-9 0,-5 3 0 0,8-3 2 16,-2 1 1-16,6-5-2 0,-4 2-6 0,1 3 2 16,-1-2-2-16,-2 0-2 0,1 1-2 0,-1 0-4 15,0 0-5-15,1 3 0 0,-5-3-1 0,5 3 0 16,-4 1-4-16,-1 1 1 0,2 1-4 0,-13 1 0 16,24-4-3-16,-12 4-1 0,-2 3 2 0,2-2 0 15,-12-1-1-15,21 3-1 0,-11 0 0 0,5-3 2 16,3 2-1-16,-9 0-2 0,3 0-2 0,-3-1 3 15,-9-1-4-15,19 0-1 0,-19 0 8 0,20-3 2 16,-20 3-2-16,21-2 0 0,-11 0-2 0,-1-3 1 16,2 3 1-16,-11 2-3 0,20-8-2 0,-11 3 2 15,-1 0 4-15,-8 5-3 0,16-6-1 0,-8 0 0 16,-8 6-2-16,12-9 3 0,-5 6-3 0,-7 3 0 16,15-8 0-16,-15 8 1 0,7-3 1 0,-7 3-2 15,0 0-1-15,12-6 0 0,-12 6-3 0,0 0 6 16,0 0-3-16,8-3 1 0,-8 3-5 0,0 0-2 15,0 0-9-15,0 0-6 0,0 0-14 0,0 0-5 16,0 0-9-16,0 0-10 0,0 0-16 0,0 0-11 16,0 0-18-16,15 7-22 0,-15-7-18 0,0 0-21 15,-2 13-10-15,2-13-20 0,0 0-43 0,0 0-129 16,-12 13-396-16,5-8 176 0</inkml:trace>
          <inkml:trace contextRef="#ctx0" brushRef="#br0" timeOffset="212958.21">1338 16255 108 0,'0'0'190'0,"0"0"-11"0,0 13 4 16,0-13-8-16,2 12-9 0,-2-12-1 0,6 17-3 15,-5-3-12-15,4 3-6 0,-2-3 0 0,1 7-9 16,2-5-8-16,-2 6-9 0,1 2-1 0,1-6-11 15,-3 7-6-15,6-1-3 0,-2-2-5 0,2 2-6 16,-3-6-7-16,2 0-2 0,2 2-6 0,-1 3-1 16,-3-1-9-16,3-8-4 0,-3 1 2 0,0 1 0 15,0-5-10-15,1 6 3 0,-1-3-6 0,0 0-1 16,2-4-5-16,-4-3-7 0,-1 4-1 0,-3-11-2 16,6 13-2-16,-1-6-4 0,-5-7 1 0,3 10-3 15,-3-10-3-15,4 11 5 0,-4-11-8 0,5 7 2 16,-5-7-3-16,0 0-9 0,4 11-11 0,-4-11-15 15,9 2-24-15,-9-2-18 0,0 0-36 0,0 0-25 16,3 9-24-16,-3-9-57 0,0 0-49 0,0 0-222 16,0 0-513-16,0 0 227 0</inkml:trace>
          <inkml:trace contextRef="#ctx0" brushRef="#br0" timeOffset="213717.81">1763 16528 92 0,'0'0'207'16,"0"0"-2"-16,0 0-3 0,0 0-2 0,0 0-4 15,14 13-15-15,-13-6 1 0,-1-7-13 0,6 17-12 16,-4-6-8-16,2 3-11 0,-1-3-9 0,0 3-6 15,0-1-6-15,-2 1-9 0,2-3-8 0,0 3-6 16,0-6-7-16,0 1-6 0,2 1-5 0,-2-2-2 16,0 3-5-16,-3-11-3 0,9 17-8 0,-8-12-2 15,-1-5-2-15,6 12-1 0,-1-5-3 0,-5-7-7 16,7 10 2-16,-7-10-1 0,8 8-3 0,-8-8 3 16,10 3-2-16,-10-3 1 0,8 6-2 0,-8-6-1 15,0 0 0-15,13 1-6 0,-13-1 5 0,0 0-6 16,15-3-7-16,-15 3 3 0,12-7-5 0,-5 1-4 15,1 1 1-15,-1-2 1 0,-7 7-5 0,14-18 3 16,-7 7-3-16,2-1 0 0,-2 0-9 0,1-1 1 16,-2-4 3-16,0 2-9 0,0 1-3 0,-3 3-7 15,-2-3 9-15,4 3-4 0,-1 0 2 0,-2-2 2 16,-1 5-4-16,-1 8-1 0,5-16-3 0,-5 16 5 16,0-13 0-16,0 13 4 0,0 0-10 0,1-12 5 15,-1 12 5-15,0 0-4 0,0-12 1 0,0 12 4 16,0 0-8-16,0 0 0 0,0 0 6 0,0 0-8 15,0 0 6-15,0 0-7 0,0 0 3 0,2-11 7 16,-2 11-7-16,0 0-8 0,0 0 7 0,0 0 0 16,0 0-3-16,0 0-3 0,0 0 5 0,-6 45 3 15,9-36-2-15,-3 7 5 0,1-7-3 0,-1-9-2 16,2 22 10-16,-2-5-1 0,4-3 4 0,1-3-4 16,-4 2 4-16,2-4 2 0,2 5-4 0,-1-8 8 15,1 5-4-15,-2 0-1 0,4-2-2 0,-1 1 5 16,-5-2 9-16,5 2-22 0,0-3 14 0,-6-7-7 15,9 13 4-15,-3-6-7 0,0-3-4 0,-6-4-24 16,12 11-18-16,-6-8-22 0,-6-3-22 0,8 10-17 16,-8-10-22-16,7 7-15 0,-7-7-16 0,9 4-30 15,-9-4-7-15,0 0-22 0,0 0-12 0,16-21-16 16,-13 18-169-16,2-7-446 0,-5 10 198 0</inkml:trace>
          <inkml:trace contextRef="#ctx0" brushRef="#br0" timeOffset="213987.31">2212 16666 124 0,'0'0'153'15,"0"0"0"-15,9-10 2 0,-9 10-6 0,0 0-2 16,0 0-6-16,0 0-9 0,8-5-4 0,-8 5-3 16,0 0 3-16,0 0 3 0,0 0-3 0,19 9-3 15,-19-9-3-15,10 11-4 0,-5-4-12 0,1 1-3 16,0 1 2-16,-3 1-13 0,3-2-7 0,-2 2-1 16,4 3-8-16,-4-1-4 0,-1-3-6 0,3 1-2 15,-1-2-5-15,-2 2-5 0,1-2 0 0,-1 2-4 16,0-3-3-16,-3-7-7 0,7 10 2 0,-7-10 3 15,3 8-8-15,-3-8 1 0,5 6 4 0,-5-6 1 16,0 0-4-16,0 0 12 0,6 7 9 0,-6-7 3 16,0 0 18-16,0 0 1 0,0 0-13 0,0 0-2 15,0 0-3-15,0 0-3 0,7-29-7 0,-2 20-9 16,-4-6 2-16,2-9-6 0,0 7-5 0,0-6-7 16,3-2-10-16,2-1 6 0,-1 0 9 0,4 7-9 15,0-5-5-15,-2 2 1 0,-1 5 2 0,-1 3-2 16,4 1-6-16,-5 0-1 0,1 2-1 0,-1 4-4 15,0-1 3-15,0 1-8 0,-6 7-1 0,11-7-1 16,-11 7 2-16,10-4-27 0,-10 4-33 0,9-3-22 16,-9 3-36-16,0 0-27 0,21 8-38 0,-21-8-37 15,16 10-70-15,-8-9-75 0,-8-1-183 0,13 10-589 16,-13-10 261-16</inkml:trace>
          <inkml:trace contextRef="#ctx0" brushRef="#br0" timeOffset="-214445.16">2727 16430 85 0,'0'0'272'16,"0"0"-5"-16,-5-9-12 0,5 9-4 0,0 0-27 15,0 0-19-15,0 0-20 0,0 0-17 0,0 0-10 16,0 0-15-16,0 0-11 0,0 0-9 0,0 0-9 16,0 0-13-16,0 0-5 0,-7 29-3 0,7-29-14 15,0 0-5-15,-2 10-3 0,2-10-1 0,0 0-7 16,0 0 0-16,0 0 0 0,0 0-9 0,6 15 3 16,-6-15 10-16,0 0-2 0,8 6 7 0,-8-6 5 15,0 0-9-15,0 0 1 0,19-6-1 0,-19 6-5 16,9-8-2-16,-9 8-9 0,12-13 4 15,-8 9-3-15,-4 4-1 0,8-14-1 0,-8 14 7 0,6-11-7 16,-3 5 2-16,-3 6-3 0,0-14-2 0,0 14 2 16,0 0-2-16,-2-17 6 0,2 17 0 0,0-11-3 15,0 11 5-15,0 0-8 0,0 0-5 0,-4-13-4 16,4 13-3-16,0 0-6 0,0 0-9 0,0 0-1 16,0 0 0-16,0 0-3 0,0 0-4 0,0 0-24 15,0 0-28-15,0 0-42 0,0 0-41 0,0 0-35 16,0 0-41-16,-15 31-54 0,15-31-65 0,0 14-354 15,0-14-726-15,0 0 321 0</inkml:trace>
          <inkml:trace contextRef="#ctx0" brushRef="#br0" timeOffset="214602.52">2794 16779 99 0,'0'0'270'0,"6"9"-14"0,-6-9-9 0,0 0-17 0,6 5-11 15,-6-5-14-15,0 0-4 0,0 0-19 0,7 6-11 16,-7-6-16-16,8 6-7 0,-8-6-14 0,6 7-8 16,-6-7-13-16,0 0-5 0,9 5-6 0,-9-5-7 15,8 4-6-15,-8-4 9 0,9 3-18 0,-9-3-4 16,0 0-6-16,0 0-4 0,11 5 6 0,-11-5-2 16,0 0-6-16,0 0 14 0,0 0-2 0,0 0-2 15,0 0 4-15,0 0 0 0,0 0 1 0,15-9 3 16,-15 9 1-16,0 0-1 0,0 0-2 0,-5-17-6 15,5 17 4-15,0 0-8 0,0 0 1 0,0 0-5 16,-6-18 1-16,6 18-1 0,0 0-1 0,0 0-3 16,-4-10-4-16,4 10-6 0,0 0-7 0,0 0-5 15,0 0-7-15,0 0-2 0,0 0-3 0,0 0-3 16,0 0-5-16,0 0 0 0,-17 23-4 0,17-23-3 16,-3 12 2-16,3-12-3 0,0 0 0 0,3 17-1 15,-3-17-1-15,0 0-3 0,0 14-4 0,0-14 5 16,2 10 0-16,-2-10 3 0,0 0-2 0,6 8 2 15,-6-8-4-15,0 0 3 0,0 0 3 0,6 6-1 16,-6-6 0-16,0 0 4 0,0 0-4 0,0 0 2 16,0 0 3-16,0 0-5 0,0 0 5 0,10-20 4 15,-10 20 4-15,2-11 2 0,-2 11-7 0,0 0 5 16,0 0-4-16,-9-20 2 0,9 20-6 0,-3-11 0 16,3 11 0-16,-6-11-7 0,3 4 3 0,3 7-2 15,0 0-4-15,-12-11-7 0,12 11-13 0,-6-7-26 16,6 7-32-16,-9-5-35 0,9 5-32 0,0 0-40 15,0 0-29-15,-12-7-31 0,12 7-35 0,0 0-42 16,-13-4-49-16,13 4-321 0,0 0-742 0,-15-7 329 16</inkml:trace>
        </inkml:traceGroup>
        <inkml:traceGroup>
          <inkml:annotationXML>
            <emma:emma xmlns:emma="http://www.w3.org/2003/04/emma" version="1.0">
              <emma:interpretation id="{8BF5B672-6395-4604-876F-1117E643DD1B}" emma:medium="tactile" emma:mode="ink">
                <msink:context xmlns:msink="http://schemas.microsoft.com/ink/2010/main" type="inkWord" rotatedBoundingBox="6965,17041 8892,17269 8804,18022 6876,17795"/>
              </emma:interpretation>
            </emma:emma>
          </inkml:annotationXML>
          <inkml:trace contextRef="#ctx0" brushRef="#br0" timeOffset="-212658.72">3885 16510 134 0,'0'0'254'16,"0"0"-7"-16,-6-9-15 0,6 9-4 0,0 0-10 16,0 0-12-16,-8-5-11 0,8 5-16 15,0 0-20-15,0 0-15 0,0 0-18 0,0 0-11 16,0 0-15-16,0 0-5 0,0 0-9 0,0 0-7 0,0 0-1 16,10 32-8-16,-4-22-2 0,-3 0-2 0,1 1-7 15,1-1-6-15,-2-3 6 0,1 4 5 0,2-1-15 16,-1 0-4-16,-1 0 4 0,2-2-6 0,0-1 2 15,2-2-2-15,-8-5 2 0,12 10 4 16,-5-6 0-16,2-2 9 0,-9-2 2 0,19 3 2 0,-19-3-9 16,20-5 1-16,-8 3-9 0,1-5 2 0,-4 2-5 15,3-4-2-15,1 1-3 0,-1-1-2 0,2-2-11 16,-2 1 8-16,-3 2-8 0,0-5 3 0,1 2-9 16,-3-2 5-16,4 0-6 0,-4 2 2 15,1-3-6-15,-5 1 3 0,0 2-2 0,-2-1 0 0,1-2-3 16,-2 14 6-16,0-18-8 0,0 18 2 0,-2-20 0 15,1 13-1-15,1 7-6 0,-8-17 10 0,4 10-9 16,4 7-1-16,-9-15 1 0,0 9 6 0,2-1-7 16,-1 2-2-16,-1-2 5 0,-1 1-3 0,-2 3 11 15,1-1-4-15,11 4-14 0,-27-2 10 0,11 0-9 16,1 6 2-16,2-3 5 0,-5 2-4 0,3 0 2 16,3 1-4-16,-1 3-3 0,-1 0 5 0,1 0 1 15,1 3-2-15,1-3-4 0,-1 3 4 0,2-3 2 16,1 1-4-16,2 2-1 0,-1-1-22 0,1-1-21 15,2 0-15-15,2 3-23 0,-1-1-23 0,4-10-23 16,0 20-33-16,1-6-37 0,2-4-44 0,2 1-47 16,-2-3-262-16,0 2-597 0,3-3 265 0</inkml:trace>
          <inkml:trace contextRef="#ctx0" brushRef="#br0" timeOffset="-212174.26">4531 16516 57 0,'0'0'223'0,"15"0"-2"0,-15 0-2 16,0 0-4-16,0 0-5 0,0 0-6 0,0 0-11 15,0 0-15-15,0 0-12 0,0 0-16 0,0 0-12 16,14 0-12-16,-14 0-9 0,0 0-11 0,0 0-4 16,10 7-6-16,-10-7 0 0,7 15-6 0,-5-9-2 15,2 2-6-15,-4-8-1 0,3 18-3 0,2-2-4 16,-5-7 0-16,3 7-9 0,0 5 3 0,-6-6-4 16,3 4-8-16,-3-1-5 0,-2-3 8 0,4 9-9 15,-2-4-10-15,-2-2 0 0,2 0-4 16,-1-1-10-16,1-4-6 0,0 2-29 0,-1 1-28 0,4-5-27 15,0-11-43-15,-2 20-45 0,2-11-40 0,0-9-58 16,-6 11-275-16,6-11-569 0,-1 11 252 0</inkml:trace>
          <inkml:trace contextRef="#ctx0" brushRef="#br0" timeOffset="-207644.26">4882 16401 107 0,'0'0'212'0,"0"0"-3"0,0 0-9 0,0 0 3 15,0 0-9-15,0 0-9 0,-6-10-12 0,6 10-6 16,0 0-9-16,0 0-7 0,0 0-4 16,-8-8-4-16,8 8-9 0,0 0-5 0,0 0-9 15,0 0-4-15,-4-12-9 0,4 12-6 0,0 0-8 0,0 0-3 16,-3-8-11-16,3 8 5 0,0 0-19 15,-5-11-3-15,5 11-6 0,0 0-8 0,0-16-4 16,0 16-3-16,0-12-9 0,0 12 0 0,5-17 4 16,-5 17-13-16,3-13 0 0,1 5-3 0,1-2-4 0,-5 10 4 15,6-16-2-15,3 9-10 0,-2-2 2 0,-4-1 0 16,3 5-3-16,2-2 0 0,-3 1-2 0,3 0 8 16,-8 6-12-16,12-11 5 0,-5 8-3 0,2-2-5 15,0 1 1-15,-9 4 1 0,21 2-6 16,-21-2 5-16,15 2-6 0,-5 3 4 0,-10-5 4 0,14 10-2 15,-7-3 0-15,1 0 1 0,2 4 1 0,-2 0-3 16,1-1 11-16,-3 0-7 0,1 2 6 0,-1 1 0 16,1 5 10-16,-1-6-6 0,0 2 0 0,-4 1-4 15,2-1 4-15,-2 3-3 0,-2-3 2 0,-2 3 0 16,2-2 0-16,-4 1-2 0,4-3 2 0,0 3-1 16,-2 1 8-16,2 0-11 0,-6 1 5 0,6-4-3 15,-7 3-3-15,1-3 2 0,0 3-2 0,-1-2 3 16,-2-1 0-16,1 4 2 0,2-5-1 0,0 1-7 15,-4-2 21-15,4 4-20 0,-2-7-1 0,1 3-3 16,-1 0 3-16,1-4 3 0,1 2-3 0,-1-4-3 16,-1 1 3-16,8-7 3 0,-12 9 5 0,6-2-6 15,6-7-1-15,-6 8 3 0,6-8-3 0,-9 9 2 16,9-9 4-16,0 0 7 0,0 0-14 0,-16 0 4 16,16 0-13-16,0 0 2 0,0 0 8 0,0 0 2 15,0 0-5-15,0 0 5 0,0 0-6 0,-13-9 1 16,13 9-1-16,0 0-2 0,0 0 3 0,0 0-1 15,16-25 3-15,-9 19-7 0,-1-3 3 0,3 2-1 16,2-1 3-16,4-3 5 0,-2 3-6 0,0-1 5 16,1-2 6-16,4 3 5 0,-2 0 0 0,2-1 0 15,0 3 4-15,-2 1-1 0,-2 2-3 0,-1-1 5 16,4 0-1-16,-4 2 5 0,-1 2 3 0,-12 0-4 16,19 0-9-16,-19 0 16 0,20 0-18 0,-11 2 4 15,-9-2 0-15,13 4-8 0,-5-2 9 0,-8-2-6 16,15 5-2-16,-15-5-1 0,10 5 11 0,-10-5-14 15,7 6-4-15,-7-6 8 0,12 7-27 0,-6-1-14 16,-6-6-28-16,9 9-21 0,-1-3-32 0,-8-6-28 16,7 7-32-16,-7-7-38 0,9 10-40 0,0-7-51 15,-1 2-257-15,-8-5-604 0,11 3 268 0</inkml:trace>
          <inkml:trace contextRef="#ctx0" brushRef="#br0" timeOffset="-207421.37">5648 16589 264 0,'0'0'341'0,"0"0"-12"0,18 6-11 0,-10-4-9 15,-8-2-8-15,13 10-7 0,-4-2-8 0,-2 2-14 16,2 2-16-16,-3 4-14 0,2-2-22 0,-2 3-23 16,-3-2-8-16,3 6-18 0,-6-4-13 0,4 8-17 15,-2-2-13-15,-2-5-14 0,0 6-10 0,-2-6-8 16,2 2-14-16,0 2-48 0,-4-4-42 0,4 0-51 0,-3-1-49 15,0 1-64-15,0-2-50 0,-3-1-66 16,3-2-75-16,-2-3-242 0,-1-6-654 0,6-4 289 16</inkml:trace>
        </inkml:traceGroup>
        <inkml:traceGroup>
          <inkml:annotationXML>
            <emma:emma xmlns:emma="http://www.w3.org/2003/04/emma" version="1.0">
              <emma:interpretation id="{47733876-9ED2-4FB1-9FCD-7776302A501F}" emma:medium="tactile" emma:mode="ink">
                <msink:context xmlns:msink="http://schemas.microsoft.com/ink/2010/main" type="inkWord" rotatedBoundingBox="9172,17027 11955,16966 11974,17813 9191,17873"/>
              </emma:interpretation>
            </emma:emma>
          </inkml:annotationXML>
          <inkml:trace contextRef="#ctx0" brushRef="#br0" timeOffset="-205156.29">6105 16459 21 0,'0'0'245'0,"0"0"-7"16,0 0-7-16,0 0-10 0,0 0-13 0,0 0-13 0,0 0-13 16,0 0-12-16,0 0-9 0,0 0 11 0,19-20-6 15,-19 20-15-15,9-13-13 0,-5 6-5 0,5-7-13 16,-3 0-6-16,2 2-12 0,-2 0-4 15,0-2-11-15,-2 0-7 0,5-1-8 0,-3-2-4 0,2 4-4 16,-2-1-8-16,-2-3-7 0,-1-1-7 0,3 4 5 16,-3-1-6-16,0-2-1 0,0 3-10 0,0-3 9 15,1 3-22-15,-1-3 5 0,-3 3 4 0,0-1-3 16,0 5 6-16,0 10-9 0,0-17 1 0,0 17 4 16,0-15-2-16,0 15 3 0,0 0 11 0,0-16-16 15,0 16 1-15,0 0-6 0,6-8 2 0,-6 8-9 16,0 0 5-16,0 0-6 0,0 0 1 0,0 0-7 15,0 0 2-15,0 0-2 0,0 0 4 0,0 34 15 16,5-19-7-16,-2 2 9 0,3 1 6 0,-6 5-3 16,6-1 4-16,0 5 6 0,1-3 7 0,-1-2 3 15,0 2 2-15,2 1 4 0,-3-3-2 0,1 2 2 16,2-8 3-16,-2 6-12 0,1-1 8 0,-4-6 2 16,6 2-12-16,-6 0 11 0,5-4-7 0,-5 2-6 15,3 0-4-15,-5-3-1 0,5 0-3 0,-3 2-1 16,3-4-4-16,-3 7 1 0,-1-9-8 0,-1 3-13 15,1-3-31-15,0 3-39 0,1 0-43 0,-3-11-35 16,6 14-33-16,-6-3-31 0,2-3-45 0,-2-8-49 16,6 16-47-16,-6-16-257 0,0 0-654 0,0 0 289 15</inkml:trace>
          <inkml:trace contextRef="#ctx0" brushRef="#br0" timeOffset="-204917.62">6691 16492 298 0,'0'0'306'0,"16"5"-11"0,-16-5-15 0,9 5-11 15,-1 0-15-15,-2 4-19 0,-1 0-17 0,0 4 2 16,1-3-17-16,-6 4-19 0,3-1-7 0,-3 2-19 16,0 1-15-16,0-2-11 0,0 3-13 0,0 2-4 15,-3-4-29-15,3 3 0 0,-3-1-7 0,3-3-14 16,-3 2-21-16,3-2-32 0,0-3-34 0,0-11-24 0,0 18-39 15,0-18-36-15,0 17-34 0,0-17-41 16,0 7-28-16,0-7-48 0,0 0-205 0,0 0-515 16,0 0 228-16</inkml:trace>
          <inkml:trace contextRef="#ctx0" brushRef="#br0" timeOffset="-204458.05">7080 16150 126 0,'6'-11'268'0,"-6"11"-4"0,7-11-9 0,-7 11-13 16,6-9-9-16,-6 9-12 0,0 0-17 0,6-7-17 15,-6 7-17-15,0 0-17 0,5-10-13 0,-5 10-10 0,0 0-1 16,0 0-3-16,0 0-1 0,0 0-1 16,9 31-3-16,-9-17 1 0,0-4-8 0,0 4 5 15,0 4-3-15,0-1-1 0,0 0-3 0,-6 5-10 16,6-3-3-16,-3 0-10 0,1 3 0 0,-1-5 0 16,3 7-8-16,0-4-1 0,-3-2-8 0,0-1-7 0,6 1-3 15,-3-7-6-15,0 3-5 0,-3-3 0 16,3 4-9-16,0-15-5 0,3 20 1 0,0-13-1 15,-3-7-2-15,5 16-10 0,-2-9 11 0,-3-7 4 16,12 8 0-16,-5-5 3 0,2 0 0 0,-9-3-6 0,23 0 0 16,-13-1-6-16,9-1 0 0,7-6-2 0,-13 5-3 15,6-4-6-15,1 1-3 0,5 0-1 16,-1-3-16-16,1 2-18 0,-2 0-26 0,-4 3-28 16,4-5-25-16,-7 1-36 0,3 1-37 0,1 0-28 15,-7 3-37-15,1-6-45 0,-1 2-39 0,-1-1-55 0,-5 2-230 16,-7 7-654-16,12-17 290 0</inkml:trace>
          <inkml:trace contextRef="#ctx0" brushRef="#br0" timeOffset="-204166.41">7559 16263 33 0,'0'0'310'15,"0"0"-6"-15,0 0-5 0,0 0-10 0,4 30-14 16,-4-23-2-16,0-7 0 0,6 28-7 0,0-15-5 15,-3 3-5-15,5-2-13 0,-2 5-17 0,-6-1-12 16,3-1-14-16,4 5-15 0,-4 1-21 0,-3-1-13 16,3 3-11-16,0-8-15 0,-3 7-12 0,3-7-8 0,0 1-14 15,-3 0-6-15,0-1-8 0,-6-3-14 16,6 3-19-16,0-17-33 0,-6 29-37 0,6-23-46 16,0 2-41-16,0-8-33 0,-3 18-33 0,3-18-33 0,0 0-36 15,-5 20-48-15,5-20-47 0,0 0-231 16,0 0-622-16,0 0 276 0</inkml:trace>
          <inkml:trace contextRef="#ctx0" brushRef="#br0" timeOffset="-203970.05">7912 16443 84 0,'0'0'326'0,"0"0"-14"0,17 4-2 0,-17-4-8 16,0 0-20-16,10 10-6 0,-4-6-3 0,3 5-17 15,-5 2 0-15,5 2-11 0,-3 0-17 0,-4 0-14 0,4 1-13 16,-3 7-16-16,0-6-18 0,0 9-11 0,1-7-18 16,-1 7-10-16,3-3-16 0,-6-2-8 15,3-3-10-15,2 8-6 0,-5-9-15 0,0 2-16 16,0-2-25-16,0 2-33 0,-2-6-43 0,2-11-41 16,-3 19-34-16,3-8-35 0,-3-3-47 0,3-8-48 0,-3 10-60 15,3-10-315-15,-10 13-674 0,10-13 299 0</inkml:trace>
          <inkml:trace contextRef="#ctx0" brushRef="#br0" timeOffset="-203402.2">8348 16241 185 0,'0'0'321'16,"6"-23"-22"-16,0 7-26 0,1 5-20 0,-4-2-17 16,6-4-18-16,-2 4-16 0,7-2-20 15,1-1-15-15,-5 1-14 0,5 1-13 0,-4 2-13 16,2 0-14-16,2 0-6 0,-2 2-12 0,1 3-4 16,-1-4-4-16,-1 6-10 0,2-1-4 0,2 0-7 0,-16 6-6 15,22-5-7-15,-22 5-5 0,17 2-6 0,-17-2-4 16,25 13 6-16,-17-6 0 0,-3 4 7 0,1 3-2 15,-3 1-7-15,-1 2 7 0,-4-1-5 0,2 0-2 16,-4 1-2-16,-4 7 1 0,1-3 2 16,4 0-3-16,-9 1-5 0,9-6-3 0,-4 3-2 0,-2-4-3 15,3-3-5-15,-2 2-6 0,5-2 2 0,-3 0 3 16,2-2-6-16,4-10-2 0,-9 13-4 16,9-8 2-16,0-5-2 0,-5 9 5 0,5-9-8 0,0 0 4 15,-1 11-1-15,1-11 3 0,0 0-6 0,0 0-9 16,0 0 11-16,0 0-3 0,0 0-2 0,31-2 0 15,-31 2-5-15,0 0 5 0,20-9 3 0,-20 9-4 16,22-7 5-16,-12 5-2 0,-10 2-3 0,26-7-2 16,-26 7-1-16,24 0-1 0,-8 0-6 0,1 2 9 15,-3-2 6-15,3 1 6 0,-1 3 15 0,1-2 1 16,-1 7 6-16,-1 0-9 0,1-4 19 0,1 5-1 16,-4 0 7-16,-5 0 2 0,1 1 18 0,-3 2 7 15,-2-2 1-15,-1 3-1 0,-6 1 7 0,-7-1 3 16,1 1-4-16,-6 4-13 0,0-1-4 0,-6-4-2 15,2 3-9-15,-1-5-3 0,-5 0-23 0,11-3-43 16,-1-4-55-16,-1 2-79 0,3 1-79 0,-4-3-90 16,17-5-137-16,-19 8-313 0,19-8-829 0,-25 1 367 15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3:51.2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CE2914D-F188-425F-9E60-02F59AD6B9AC}" emma:medium="tactile" emma:mode="ink">
          <msink:context xmlns:msink="http://schemas.microsoft.com/ink/2010/main" type="inkDrawing" rotatedBoundingBox="20387,15451 23307,13983 23537,14441 20618,15909" semanticType="callout" shapeName="Other">
            <msink:sourceLink direction="from" ref="{653F5221-6CF4-4BF0-959B-BEB6709A6007}"/>
            <msink:sourceLink direction="to" ref="{DE50B759-C950-4CD2-BECE-8D45204E4D01}"/>
          </msink:context>
        </emma:interpretation>
      </emma:emma>
    </inkml:annotationXML>
    <inkml:trace contextRef="#ctx0" brushRef="#br0">2868 0 225 0,'0'0'257'0,"0"0"-14"15,0 0-16-15,0 0-17 0,0 0-15 0,0 0-19 0,0 0-15 16,0 0-17-16,0 0-10 0,0 0-17 0,0 0-8 16,0 0-10-16,0 0-9 0,0 0-2 0,-31 20-10 15,22-16-4-15,-2 5-4 0,-2 2-6 0,-1-1-6 16,1-2-3-16,0 0-1 0,-4 3-2 0,4 1-3 15,-4 1-2-15,-2 0 3 0,3-1-5 0,2 0-1 16,-5 2-5-16,4-2 8 0,-5 2-6 0,1 3-2 16,-2-2-1-16,2 0-1 0,-4 1 1 0,3-2-4 15,0 0-1-15,-2-1 2 0,1 3 1 0,0-3-5 16,0 4 0-16,0-3 3 0,-3 0-3 0,2 0-2 16,-2-1 3-16,3 1-3 0,-1-1-2 0,-2 3 8 15,2-3-7-15,-5 2-3 0,2-1 9 0,1 3 2 16,0-4-12-16,-5 2 4 0,3-1-1 0,-9 3-6 15,8-3 7-15,1 1 2 0,0 1 5 0,-2-3-2 0,1 3-2 16,-6 2 8-16,0 2-5 0,7-6 2 16,-1-2 1-16,0 1 0 0,0 0 4 0,0 2 1 0,0-2-5 15,1-1-1-15,0 1 1 0,-1-3 2 0,2 4-6 16,0-3-1-16,2 0 1 0,-1-2-1 0,-1 2-2 16,4 0-3-16,-1-1-1 0,2-3 1 0,-3 3-3 15,2-1-3-15,4-3 2 0,-1 1-2 0,-1 0-3 16,-6 4 0-16,5-3 6 0,-2 0-12 0,-2 0 9 15,0 2 0-15,3-2-1 0,2 0-3 0,-5 1 3 16,8-2 0-16,-1 0-3 0,1-1-1 0,-1 4 1 16,-2-2 3-16,3 0-2 0,-2-3 2 0,4 5 1 15,-1-3 2-15,-3 2-2 0,4-2 0 0,-4 1 4 16,3-3-2-16,1 4-1 0,-1 0-4 0,5-6 3 16,-3 4-3-16,1-4-4 0,3 2 4 0,-2 1-1 0,2-1-2 15,0 0-1-15,-1-2-3 0,1 4-2 16,-1-3 2-16,1 3-1 0,-2-2-5 0,4 1 3 15,-2 0 0-15,-3 2-3 0,3-2 1 0,-2 3 3 0,-2-2 0 16,4 1 2-16,-3 3-3 0,0-4-2 0,3 2 1 16,-3-3 8-16,0 0-9 0,3 1 5 15,-1 0 0-15,3-1-5 0,-7 2 5 0,5 3 3 16,-4-4-2-16,1-2 1 0,1 5 2 0,1-1-2 0,-2-5 3 16,0 5-1-16,3-4 3 0,-4 1-3 0,5 2 2 15,-2-5 0-15,1 4-1 0,-2 0 1 0,2-3 0 16,-2 2 1-16,3-2-3 0,-2-1-2 0,1 5 4 15,9-8-1-15,-20 10 0 0,11-6 4 0,-3 2-4 16,2-4-2-16,-3 7-1 0,-2-3 3 0,3-1-1 16,-2 1 0-16,1 2 5 0,4-6-1 0,-3 4 0 15,0 1-2-15,-1-2 2 0,-2 1 0 0,6-2-2 16,-3 3 0-16,-2-5 3 0,1 3-3 0,3 1 2 16,-1-2-4-16,-1 1 6 0,2-2-3 0,1 1 1 15,1 0-4-15,8-4-1 0,-19 10-1 0,8-7-2 16,11-3-1-16,-13 5 1 0,13-5 2 0,-13 9-2 15,7-5-5-15,6-4 3 0,-14 10 0 0,7-9 4 16,7-1-5-16,-14 6-4 0,14-6 3 0,-9 3 0 16,9-3-2-16,0 0 2 0,-7 5-1 0,7-5 3 15,0 0-4-15,0 0 3 0,0 0-2 0,-12 4 5 16,12-4-1-16,0 0 2 0,0 0 0 0,0 0 4 0,0 0 3 16,0 0 1-16,0 0-2 0,0 0 10 0,0 0-8 15,0 0 7-15,0 0-7 0,0 0-2 0,-6 8 4 16,6-8 2-16,0 0-2 0,0 0-1 15,0 0-3-15,0 0-2 0,0 0-2 0,0 0 2 0,0 0-2 16,21-30-4-16,-17 23-2 0,4 2 12 0,1-7-15 16,3 1 1-16,-2 3-2 0,1-8-2 0,1 2 5 15,0-2-11-15,1-3-6 0,-1-3-2 0,1 2 3 16,-2-3-5-16,1 2-5 0,-2 0 1 0,-2 5-6 16,-2 2 5-16,1-3-2 0,0 2 5 0,-1 3 0 15,-3 0 2-15,2 1-3 0,-4-2 3 0,4 2 4 16,-2 1 2-16,-3 10-3 0,4-14 0 0,-4 14 8 15,2-17-6-15,-2 17 0 0,3-11 7 0,-3 11-4 16,3-9-1-16,-3 9-18 0,4-12 4 0,-4 12 2 16,0 0 0-16,0-13 4 0,0 13 2 0,0 0 7 15,0 0-8-15,0 0 1 0,0 0 3 0,0 0-2 16,2-11-2-16,-2 11 2 0,0 0 1 0,0 0-1 16,0 0 0-16,0 0-2 0,0 0 3 0,0 0-1 15,0 0 4-15,0 0 0 0,0 0 1 0,0 0 1 0,0 0 1 16,0 0 0-16,-18 29 1 0,15-23 2 15,-2 1-1-15,5-7 1 0,-6 13-1 0,0-6 0 16,3 4 2-16,3-11 2 0,-7 17-4 0,1-5 4 0,-1 1 4 16,2 4 0-16,-1-5 2 0,0 0-2 0,-1 3 2 15,1-4 1-15,0 4 3 0,3 1-3 0,-3-6-1 16,0 4 1-16,3-2-1 0,-2-2 3 0,4 1-4 16,-4-1 0-16,5-10 1 0,-3 16 1 0,3-6 0 15,0-10 0-15,-4 18-1 0,4-18 5 0,0 13-4 16,0-13-2-16,1 14-2 0,-1-14 2 0,3 12 2 15,-3-12 2-15,3 11-3 0,-3-11 2 0,6 12-2 16,-1-7 3-16,-5-5-2 0,4 7-1 0,-4-7 0 16,9 10-1-16,-9-10 5 0,8 7 1 0,-2 0-4 15,-6-7 5-15,9 7-1 0,-9-7 1 0,13 3 0 16,-13-3 1-16,19 1 0 0,-7-2-1 0,-12 1 1 16,23 0-3-16,-7-3 8 0,-1 3-10 0,4-3 1 15,-2-1-2-15,2 3-4 0,-1 1 3 0,2-4-3 16,-1 0 4-16,-3 0-2 0,4 3 1 0,-2-2-6 15,-3 2 2-15,2-1 0 0,0 2-16 0,1-4 2 16,-5 3-12-16,2 1-16 0,-3-2-26 0,-12 2-24 16,21 0-8-16,-11-1-22 0,-10 1-31 0,15 1-33 15,-15-1-11-15,14-1-19 0,-14 1-10 0,12-3-12 0,-12 3-15 16,0 0-11-16,0 0-20 0,0 0-35 0,9-4-55 16,-9 4-280-16,0 0-704 0,-3-18 312 15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8:03.88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-9365 2043 119 0,'0'0'162'15,"0"0"-12"-15,0 0-3 0,0 0-10 0,0 0-11 16,0 0-5-16,0 0-3 0,0 0-6 0,0 0-9 16,0 0-3-16,0 0-1 0,0 0-4 0,-9 6 0 15,9-6-6-15,0 0-1 0,0 0-1 0,-3 11-6 16,3-11-6-16,0 0-3 0,-4 12-4 0,4-12-3 15,0 0-3-15,-3 13-3 0,3-13-1 0,0 15-5 16,0-15-5-16,0 0-5 0,0 16-2 0,0-16-3 0,6 8-2 16,-6-8-6-16,4 9-6 0,-4-9 2 15,0 0-1-15,3 11 3 0,-3-11-2 0,0 0 2 16,9 3-2-16,-9-3 3 0,0 0-1 0,11 2 0 16,-11-2-7-16,0 0 0 0,17-1 0 0,-17 1 0 0,14-4-2 15,-14 4 3-15,13-11-8 0,-7 3 0 0,2 4 0 16,-8 4-2-16,15-11-4 0,-11 2 4 0,5 1-5 15,-3 0-1-15,2 1 6 0,-4-1-5 16,-4 8 2-16,7-16 0 0,-5 6-3 0,-2 10 1 0,6-15 1 16,-6 9-4-16,0 6-1 0,4-14 0 0,-4 14 0 15,0 0 3-15,-7-21-1 0,7 21 2 16,-6-11-4-16,6 11 3 0,-10-9-2 0,10 9 1 16,-9-2 1-16,9 2 2 0,-14-6-1 0,14 6 1 0,-13-3 0 15,13 3 0-15,0 0-2 0,-20 3-2 0,20-3 3 16,-12 3 0-16,12-3-5 0,-13 4 1 0,13-4-3 15,-13 8 4-15,13-8-1 0,-8 6-2 0,8-6-9 16,-12 13-15-16,9-8-16 0,3-5-22 0,-6 13-38 16,2-7-37-16,-2 4-46 0,6-10-68 0,-8 9-192 15,8-9-478-15,-9 4 212 0</inkml:trace>
  <inkml:trace contextRef="#ctx0" brushRef="#br0" timeOffset="-705.2">-9955 1601 63 0,'0'0'190'0,"0"0"-13"16,0 0-14-16,0 0-8 0,0 0-14 0,0 0-4 15,0 0-11-15,0 0-10 0,0 0-9 0,0 0-7 16,0 0-9-16,0 0-7 0,0 0-3 0,0 0-2 0,0 0-3 15,0 0-3-15,0 0 3 0,0 0-5 0,0 0-1 16,-20 27-2-16,14-16-3 0,3-5-4 16,-3 6-3-16,3 1-3 0,-1-6-1 0,1 4-4 15,0-1-1-15,0 3-7 0,0-1 0 0,1-1 0 0,2 3-8 16,-3-1-1-16,0 1 1 0,6-2-7 0,0 1-3 16,-1 0 0-16,-2 1 2 0,3-3-5 0,0-4 4 15,-3 4-6-15,6 0 7 16,-3 1-8-16,-2-1 1 0,5 0-4 0,-3-4 3 0,0 2-5 0,3-1 5 15,-1 0-1-15,-2-1-1 0,-3-7-2 0,10 15 3 16,-7-10-4-16,3 2 2 0,-6-7-2 16,10 10 4-16,-7-6-6 0,-3-4 7 0,15 7 0 0,-15-7 0 15,14 6 1-15,-8-5 1 0,-6-1-1 0,16 3-5 16,-8-3 3-16,-8 0-3 0,19-3 0 0,-19 3-3 16,15-7 4-16,-15 7-2 0,18-3-3 0,-12-3 0 15,4 2 0-15,-10 4 1 0,12-9-5 0,-3 6 5 16,-9 3-4-16,11-13-1 0,-4 9-1 0,-7 4 5 15,6-13-5-15,0 9-3 0,-6 4 2 0,9-15-1 16,-5 10-1-16,-4 5 1 0,3-12 2 0,0 2 1 16,-3 10-2-16,0-15 1 0,0 15-4 0,0-16 3 15,0 16 0-15,0-18-2 0,0 18-3 0,-6-20-5 16,2 5 3-16,2 5-7 0,-5-5-2 16,4 2-2-16,0 1-6 0,-4-3-2 0,1 0 2 0,0 4-6 15,-2-3 0-15,2-1 0 0,-1 2-5 0,-2-1 2 16,3-3 4-16,-5 6-1 0,5-3-1 0,0 2 3 15,-1 1 1-15,4-1 5 0,-3-1 0 0,0 7-1 16,-1 1 4-16,7 5 3 0,-11-17-2 0,2 9 2 16,3 2 2-16,6 6-1 0,-10-11 2 0,1 5 3 15,9 6 2-15,-8-8-3 0,8 8 2 0,-13-6-2 16,13 6 2-16,-12-4 2 0,12 4-2 0,-7-4 1 16,7 4 1-16,0 0 0 0,-18 3-2 0,18-3 5 15,-11 3-4-15,11-3 0 0,-10 5 2 0,10-5-2 0,-9 7 1 16,9-7 1-16,-6 10-2 0,6-10 1 0,-5 7 1 15,5-7 2-15,-3 15-4 0,3-15 4 16,0 0-2-16,0 14 2 0,0-14-2 0,3 13 4 0,-3-13-2 16,8 15-1-16,-8-15 2 0,6 10 2 0,-6-10-7 15,7 10 7-15,-4-5-2 0,3 1 2 0,-6-6 2 16,14 9 1-16,-11-4-5 0,-3-5 4 16,16 10-4-16,-13-9 6 0,7 5-2 0,-10-6 1 0,12 6 0 15,-1-5 2-15,-5 3-4 0,6-1 0 0,-12-3 2 16,16 7 3-16,-8-4-3 0,2-1 2 15,-1 3-4-15,-3-1 3 0,7-2-2 0,-2-1 3 0,-11-1-3 16,19 8 5-16,-10-6-3 0,3 2 1 0,-1-3-3 16,2 5 1-16,-3-3 2 0,2 3-4 0,-3-2 1 15,-1 1 2-15,4-2-3 0,-5 1 3 0,1 3-2 16,-8-7 1-16,14 8 0 0,-5-5 0 0,-9-3 0 16,8 7-3-16,-1-1 4 0,-7-6-5 0,9 10 4 15,-9-10 1-15,9 4-3 0,-9-4 3 0,8 8-3 16,-8-8 6-16,6 9-3 0,-6-9 4 0,13 10-5 15,-13-10-1-15,6 5 5 0,-6-5-4 0,6 11 4 16,-6-11 1-16,4 7-6 0,-4-7-1 0,9 6 2 16,-9-6-4-16,3 7 3 0,-3-7 1 0,0 0 0 15,8 11 1-15,-5-5-3 0,-3-6 4 0,9 7-8 16,-9-7-16-16,4 7-25 0,2-2-26 0,-6-5-39 0,3 8-44 16,-3-8-50-16,0 0-80 0,0 0-148 0,0 0-464 15,0 0 206-15</inkml:trace>
  <inkml:trace contextRef="#ctx0" brushRef="#br0" timeOffset="-3208.17">-9077 1860 47 0,'0'0'121'0,"4"-9"-10"15,-4 9-2-15,0 0-1 0,0 0-11 0,0 0-4 0,0 0-5 16,2-13-15-16,-2 13 10 0,0 0-12 0,0 0-10 15,0 0 6-15,0 0-7 0,0 0-8 16,0 0 0-16,0 0-2 0,0 0-3 0,0 0-7 16,0 0 3-16,0 0 3 0,0 0-7 0,0 0-5 0,0 0-2 15,0 0-2-15,0 0-4 0,1-11-6 0,-1 11-6 16,0 0-10-16,0 0-19 0,0 0-24 0,0 0-21 16,0 0-27-16,0 0-44 0,0 0-100 0,3-9-251 15,-3 9 111-15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1:38.7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24 464 18 0,'0'0'126'0,"0"0"-5"15,0 0-6-15,-7-7-6 0,7 7-9 0,0 0-1 0,0 0-11 16,0 0-4-16,0 0-7 0,0 0-3 0,0 0-11 16,0 0 2-16,0 0-5 0,0 0-9 0,0 0 5 15,0 0-11-15,0 0 3 0,0 0-3 0,0 0-1 0,0 0-3 16,0 0-3-16,0 0 1 0,0 0-4 0,0 0-2 15,0 0 3-15,0 0-6 0,0 0 2 16,-18 3-3-16,18-3 3 0,0 0-1 0,0 0-6 16,0 0 0-16,0 0-4 0,0 0 5 0,0 0 1 0,0 0-1 15,0 0 1-15,0 0-2 0,0 0 5 0,0 0-3 16,0 0 4-16,0 0 0 0,0 0 2 0,0 0 4 16,0 0 2-16,0 0-2 0,0 0 1 15,0 0-3-15,0 0 2 0,0 0-3 0,0 0-2 0,0 0-1 16,0 0-2-16,34-10-2 0,-34 10 0 0,0 0-4 15,0 0-1-15,15-1-1 0,-15 1 0 0,0 0-8 16,12-2 2-16,-12 2-2 0,0 0-6 0,0 0 7 16,0 0 0-16,17-1-1 0,-17 1-1 15,0 0-1-15,0 0 5 0,6-4-1 0,-6 4 3 0,0 0 0 16,0 0-1-16,13-1 0 0,-13 1 0 16,0 0 1-16,0 0 2 0,12-2-4 0,-12 2 1 0,0 0-3 15,0 0-2-15,10-3-1 0,-10 3 0 16,0 0-1-16,0 0-1 0,15 0-3 0,-15 0 0 0,0 0-1 15,0 0 1-15,0 0 0 0,14 0-2 0,-14 0-1 16,0 0 1-16,0 0-3 0,0 0 6 0,16 3-6 16,-16-3 4-16,0 0-6 0,0 0 3 0,0 0 0 15,11 0-2-15,-11 0 2 0,0 0 2 0,0 0-2 16,12 2 2-16,-12-2-1 0,0 0-2 0,0 0 3 16,11 1-1-16,-11-1 2 0,0 0 1 0,0 0-3 15,0 0 5-15,15-3-4 0,-15 3 0 0,0 0 3 16,0 0-2-16,0 0-3 0,0 0 0 0,12 2 1 0,-12-2 1 15,0 0-1-15,0 0 2 0,0 0-3 0,0 0 1 16,12-5-2-16,-12 5 2 0,0 0 3 16,0 0-4-16,0 0 2 0,0 0-1 0,0 0 2 15,0 0-2-15,0 0-1 0,0 0 1 0,0 0 0 0,12-4-1 16,-12 4-3-16,0 0 6 0,0 0 1 0,0 0-2 16,0 0 0-16,0 0-1 0,0 0 0 0,0 0 0 15,12-1-1-15,-12 1-2 0,0 0-1 0,0 0 3 16,0 0 1-16,0 0-1 0,0 0 1 0,0 0-3 15,0 0 1-15,0 0 2 0,0 0 1 0,0 0 0 16,11-5-2-16,-11 5-2 0,0 0 3 0,0 0 8 16,0 0-7-16,0 0-3 0,0 0-3 0,12-3 5 15,-12 3-3-15,0 0 5 0,0 0-1 0,0 0-5 16,0 0 1-16,8-7 0 0,-8 7-3 0,0 0 3 16,0 0-2-16,0 0 0 0,0 0 3 0,0 0-1 0,0 0 3 15,0 0-1-15,0 0 0 0,12 2-1 16,-12-2 1-16,0 0 1 0,0 0-2 0,0 0 6 15,0 0-8-15,0 0 3 0,14-3-1 0,-14 3 1 16,0 0 1-16,0 0-2 0,0 0 1 0,12-4-2 16,-12 4 2-16,0 0 1 0,0 0-2 0,0 0 2 15,9-6-2-15,-9 6 1 0,0 0 3 0,0 0-5 16,0 0-2-16,0 0 2 0,0 0 1 0,0 0-1 16,13 0 0-16,-13 0 2 0,0 0 3 0,0 0-1 0,0 0 0 15,0 0-3-15,0 0-1 0,0 0 11 0,0 0-8 16,0 0-4-16,0 0 2 0,8-5-1 15,-8 5 0-15,0 0 3 0,0 0-2 0,0 0-1 0,0 0 1 16,0 0 0-16,0 0 0 0,0 0-3 0,0 0 1 16,0 0 4-16,0 0-4 0,0 0 4 15,0 0-5-15,0 0 1 0,0 0 5 0,0 0-3 16,0 0-4-16,0 0 0 0,0 0 2 0,17 1 2 0,-17-1-4 16,0 0 2-16,0 0 13 0,0 0-11 0,0 0 1 15,0 0-1-15,0 0 0 0,0 0-3 0,0 0 8 16,0 0-9-16,0 0-3 0,0 0 6 0,0 0 1 15,0 0-1-15,0 0-1 0,0 0 0 0,0 0 0 16,0 0 3-16,0 0-3 0,0 0 2 0,0 0-2 16,0 0 0-16,0 0 1 0,14-1-1 0,-14 1 7 15,0 0-4-15,0 0-2 0,0 0 0 0,0 0 0 16,0 0-1-16,0 0 1 0,0 0 9 0,0 0-9 16,0 0 0-16,15 0-7 0,-15 0 7 0,0 0 1 15,0 0 1-15,0 0-5 0,0 0 3 0,0 0 0 0,12 0 1 16,-12 0 0-16,0 0 0 0,0 0-3 0,16 1 1 15,-16-1 0-15,0 0 10 0,12 0-8 16,-12 0-4-16,0 0 2 0,0 0 2 0,18-1-3 16,-18 1 1-16,0 0 1 0,0 0 0 0,12 0-3 0,-12 0 6 15,0 0-1-15,0 0-4 0,0 0 1 16,16 1 5-16,-16-1-1 0,0 0-3 0,14-1-2 0,-14 1 2 16,0 0-3-16,13-1 5 0,-13 1-4 15,0 0 7-15,0 0-4 0,18-2 9 0,-18 2-12 0,0 0 4 16,10 0-5-16,-10 0 6 0,0 0-3 0,12-3 0 15,-12 3-3-15,0 0 6 0,12-4-2 0,-12 4 1 16,11-3-5-16,-11 3 6 0,0 0-3 0,13-3 2 16,-13 3 1-16,0 0-3 0,14 0 0 0,-14 0-1 15,0 0-1-15,13-7 4 0,-13 7-4 0,0 0 1 16,9-3 3-16,-9 3-5 0,0 0 0 0,10-4 6 16,-10 4-6-16,0 0 5 0,0 0-6 0,14-2 6 15,-14 2 0-15,0 0-2 0,0 0-1 0,0 0 0 16,10-5-1-16,-10 5-2 0,0 0 7 0,0 0-3 15,12-2 0-15,-12 2 2 0,0 0-3 0,0 0 2 16,12-3-2-16,-12 3 0 0,0 0 1 0,0 0 3 16,15-2-5-16,-15 2 1 0,0 0-1 0,12-3 2 15,-12 3-1-15,0 0 3 0,13-1-2 0,-13 1 0 16,0 0 0-16,0 0 1 0,20 1 0 0,-14-4 1 16,-6 3-2-16,0 0 0 0,15-5 0 0,-15 5 1 15,13 0 1-15,-13 0-2 0,11-2 0 0,-11 2 0 16,11-1-2-16,-11 1 1 0,12-1-2 0,-12 1 6 0,12-3-3 15,-12 3 0-15,14 0 1 0,-14 0-2 16,0 0 1-16,13-3-1 0,-13 3-1 0,0 0 3 0,18-1-2 16,-18 1 4-16,11 0 5 0,-11 0-11 0,0 0 3 15,16 1-2-15,-16-1 2 0,10 0 8 0,-10 0-10 16,12 2 1-16,-12-2-2 0,0 0 5 0,15 0-6 16,-15 0 4-16,14 1-1 0,-14-1 2 0,0 0-1 15,16 0-2-15,-16 0-2 0,0 0 1 0,15 0 0 16,-15 0 4-16,13 3-2 0,-13-3 4 0,12 0-3 15,-12 0 4-15,0 0-5 0,18 1 3 0,-18-1-5 16,14 0 0-16,-14 0 1 0,0 0 3 0,16-1 0 16,-16 1 1-16,13 1-3 0,-13-1-2 0,12 0 4 15,-12 0 2-15,14 0-4 0,-14 0 1 0,0 0-1 16,19 0 3-16,-19 0 0 0,14-1-1 0,-14 1 0 16,0 0-3-16,15 0 2 0,-15 0 2 0,0 0 0 15,17 0 1-15,-17 0-1 0,9-3 0 0,-9 3-3 16,0 0-1-16,17 0 2 0,-17 0 0 0,0 0-3 15,13-1 1-15,-13 1-1 0,0 0 6 0,15 0-3 16,-15 0 4-16,0 0-5 0,12-3 0 0,-12 3 1 0,0 0 0 16,13-3-2-16,-13 3 4 0,0 0-3 15,0 0 2-15,14-1-3 0,-14 1 3 0,0 0 0 16,0 0 1-16,16 1-2 0,-16-1-1 0,0 0-1 0,0 0 8 16,18-1-8-16,-18 1 5 0,12 0-5 0,-12 0 1 15,11-2 13-15,-11 2-13 0,0 0-1 0,16 0 0 16,-16 0 1-16,0 0 0 0,15-4-1 15,-15 4 3-15,0 0-2 0,13-3 2 0,-13 3-1 0,14-2-2 16,-14 2 3-16,0 0-1 0,12-2-1 0,-12 2-1 16,0 0 2-16,12-3 0 0,-12 3 3 0,0 0-7 15,0 0 5-15,0 0-1 0,15 0 1 0,-15 0-2 16,0 0 1-16,0 0-2 0,11-2 3 0,-11 2-2 16,0 0-1-16,0 0 2 0,15-2-1 0,-15 2 5 15,0 0-4-15,12 0 4 0,-12 0-4 0,14-4 1 16,-14 4 5-16,0 0-5 0,16-3-3 0,-7-1 1 15,-9 4 1-15,13-3 1 0,-13 3-2 0,15-1-2 16,-15 1 4-16,12-2-2 0,-12 2 5 0,14-1-2 16,-14 1-4-16,0 0 3 0,16-3-4 0,-16 3 5 15,0 0-3-15,12-1 1 0,-12 1-2 0,14-2 3 16,-14 2 0-16,0 0 0 0,0 0-5 0,17 2 4 16,-17-2 1-16,0 0-2 0,14-2 2 0,-14 2 0 15,0 0-1-15,13 0-3 0,-13 0 15 0,0 0-15 0,20 0 4 16,-20 0 0-16,13 0-1 0,-13 0-1 0,0 0 1 15,15-4 0-15,-15 4-2 0,12-1 1 16,-12 1-1-16,0 0 3 0,19-1-3 0,-19 1 3 16,9 1 0-16,-9-1 0 0,0 0 0 0,18-2-5 0,-18 2 3 15,14 0 3-15,-14 0-2 0,13 0 2 16,-13 0-4-16,10 1 3 0,-10-1-1 0,14-5-1 0,-14 5 1 16,0 0 1-16,22 0-1 0,-22 0 1 15,14 0-3-15,-14 0 2 0,10-3 0 0,-10 3 0 0,16-2 0 16,-16 2-3-16,14 2 3 0,-14-2 0 0,13-2 1 15,-13 2-2-15,12 2 0 0,-12-2-2 0,14 0 1 16,-14 0 4-16,0 0-4 0,16 0 2 0,-16 0 1 16,14-2 2-16,-14 2-4 0,13 2 2 0,-13-2 1 15,13 0-3-15,-13 0 1 0,17 0 1 0,-17 0-3 16,10 0 5-16,-10 0-1 0,12 3-5 0,-12-3 2 16,0 0 4-16,20-3-2 0,-20 3-4 0,13 0 1 15,-13 0 1-15,0 0 1 0,18 0-2 0,-18 0 1 16,10 0-1-16,-10 0 2 0,14 0 4 0,-14 0-6 15,12 3 1-15,-12-3 2 0,0 0 3 0,19 0-6 16,-19 0 3-16,12 0-1 0,-12 0 9 0,13 0-11 16,-13 0 1-16,14 0 0 0,-14 0-1 0,15 0 1 15,-15 0-1-15,12 0 2 0,-12 0 0 0,13 0-1 16,-13 0 1-16,13 4 0 0,-13-4 1 0,0 0-3 16,20 0 2-16,-20 0-2 0,13 1 2 0,-13-1-1 15,12 0 2-15,-12 0-3 0,11 1 4 0,-11-1 1 16,0 0-1-16,19-2 0 0,-19 2-3 0,0 0-1 0,12 1 3 15,-12-1-2-15,0 0 3 0,13 0-3 0,-13 0 2 16,11 1-6-16,-11-1 4 0,0 0 3 0,0 0-2 16,10 1-3-16,-10-1 3 0,0 0 0 0,0 0 0 15,0 0-3-15,0 0 1 0,0 0 2 0,14-2 12 16,-14 2-9-16,0 0-5 0,0 0 8 0,0 0-8 16,0 0 1-16,0 0 1 0,0 0-3 15,0 0 1-15,0 0 1 0,0 0-1 0,0 0 4 0,0 0-2 16,0 0 0-16,0 0-1 0,0 0-2 0,0 0 2 15,0 0-2-15,0 0 3 0,0 0-1 0,0 0 3 16,0 0-4-16,0 0 2 0,0 0 0 0,0 0-2 16,0 0 2-16,0 0 1 0,0 0-2 0,0 0 0 15,0 0-1-15,0 0 3 0,0 0-2 0,0 0 1 16,0 0 2-16,0 0-3 0,16 0-2 0,-16 0 2 16,0 0 2-16,0 0-3 0,0 0 0 0,0 0-1 15,0 0 2-15,0 0 5 0,0 0-6 0,0 0 4 16,0 0-4-16,0 0 4 0,0 0 1 0,0 0-1 15,14 1-2-15,-14-1 1 0,0 0 0 0,0 0-2 16,0 0 1-16,10 1-1 0,-10-1 1 0,0 0-2 0,16-1 2 16,-16 1-2-16,15-1 2 0,-15 1 2 15,18-5-3-15,-9 5 1 0,2-5-1 0,-11 5 2 16,16-1-2-16,-4 0 5 0,-3-3-3 0,-9 4 1 16,22-2-6-16,-13 1 7 0,-9 1-6 0,20-4 2 0,-11 2 1 15,-9 2-1-15,19 0 3 0,-19 0-1 0,16-1-3 16,-16 1 2-16,15-3 0 0,-15 3 4 0,14-1-8 15,-14 1 2-15,0 0 9 0,13-1-5 16,-13 1-3-16,0 0 2 0,0 0 0 0,0 0 0 0,14 0-3 16,-14 0 5-16,0 0-3 0,0 0 7 15,0 0-10-15,0 0-1 0,0 0 6 0,0 0-1 0,0 0-4 16,0 0 2-16,13 0-4 0,-13 0 4 0,0 0-1 16,0 0 4-16,0 0-2 0,0 0 0 0,0 0-2 15,0 0 0-15,0 0 2 0,0 0 10 0,0 0-12 16,0 0 5-16,12-3-5 0,-12 3 2 0,0 0-1 15,0 0 4-15,0 0-4 0,0 0 0 0,19 0 5 16,-19 0-7-16,9-2 6 0,-9 2-3 0,0 0-2 16,15 0 3-16,-15 0-1 0,14 0-1 0,-14 0 2 15,13 0-4-15,-13 0 4 0,13 2-1 0,-13-2 2 16,18 0-3-16,-10 3 2 0,-8-3-6 0,18 0 5 16,-18 0 0-16,13-3-2 0,-13 3 1 15,15 3 3-15,-15-3-4 0,16 0 2 0,-16 0 0 0,17 1 0 16,-17-1 1-16,18-1 0 0,-9 2-3 0,-9-1 5 15,19 0-3 17,-9 0-3-32,-10 0 3 0,15-1-1 0,-15 1 9 0,15 1-10 0,-15-1 0 0,18 0 2 0,-18 0 2 0,15 0-3 0,-15 0 2 0,12 0-2 0,-12 0 2 15,13 0-3-15,-13 0 1 0,0 0-1 0,14-1 2 16,-14 1 0-16,0 0 3 0,0 0-4 16,13 0-2-16,-13 0 3 0,0 0 1 0,0 0-3 15,0 0 1-15,0 0 2 0,0 0-2 0,0 0-1 0,0 0 6 16,14 0-3-16,-14 0-4 0,0 0 3 0,0 0 0 15,0 0 0-15,12-3-1 0,-12 3 0 0,0 0 3 16,10-2-2-16,-10 2-2 0,0 0 2 0,12-5 0 16,-12 5 0-16,0 0 0 0,16-1 3 0,-16 1-4 15,11-1-2-15,-11 1 5 0,13 0-3 0,-13 0 2 16,0 0-2-16,20-3 3 0,-20 3-3 16,12-1 2-16,-12 1 1 0,15 0-3 0,-15 0 2 0,13-2 1 15,-13 2 0-15,16-1-2 0,-16 1-5 16,14-3 4-16,-14 3-1 0,16-1 2 0,-16 1-2 0,12 1 3 15,-12-1-2-15,14-1 0 0,-14 1 4 0,0 0-3 16,14 0 0-16,-14 0 2 0,14 0-2 0,-14 0 0 16,0 0-1-16,16 1-2 0,-16-1 5 0,0 0-1 15,15 0-2-15,-15 0 0 0,12 0-1 0,-12 0 2 16,0 0-6-16,0 0 7 0,19-1 1 0,-19 1-2 0,9 1 1 16,-9-1-1-16,12 4-1 0,-12-4 1 15,12 0-2-15,-12 0 13 0,14 2-12 0,-14-2 3 16,0 0-3-16,19 0 4 0,-11 1 5 15,-8-1-10-15,10 3-1 0,-10-3 4 0,13 0-3 0,-13 0 1 0,18 1 0 16,-18-1 0-16,14-1-2 0,-14 1 6 16,13 1-6-16,-13-1 5 0,14 2-3 0,-14-2 0 15,17 0-1-15,-17 0 3 0,12 4-2 0,-12-4-1 0,15 0 3 16,-15 0-3-16,15 0 2 0,-15 0 2 0,14 2-5 16,-14-2 12-16,12 3-8 0,-12-3-5 0,13 1 1 15,-13-1 4-15,15 1-2 0,-15-1 3 0,13 3-3 16,-13-3 1-16,12 1 0 0,-12-1-1 0,15 3-3 15,-15-3 5-15,14 4 1 0,-14-4-3 0,13 2 1 16,-13-2 3-16,13 1 0 0,-13-1-4 0,17 3 2 16,-10-2-2-16,-7-1-1 0,15 3 4 15,-15-3-4-15,14 3 4 0,-14-3-4 0,16 4 1 0,-16-4-1 16,15 0 2-16,-15 0 11 0,13 0-12 0,-13 0-2 16,15 0 2-16,-15 0 0 0,17 0 2 0,-17 0-2 15,13 0 2-15,-13 0-2 0,17-4 1 0,-17 4 3 16,13 0-1-16,-13 0-4 0,13 0 2 0,-13 0 3 15,12 0-2-15,-12 0-2 0,14 4 4 0,-14-4-5 16,12 1 4-16,-12-1-1 0,0 0 1 0,16 0 0 16,-16 0-1-16,0 0-2 0,14 1 1 0,-14-1-1 15,0 0 0-15,11-2-3 0,-11 2 2 0,0 0 4 16,0 0 2-16,14-4-8 0,-14 4 4 0,0 0 1 16,0 0-1-16,0 0-1 0,0 0 4 0,0 0-4 0,0 0 1 15,13-5 1-15,-13 5-3 0,0 0 0 0,0 0 0 16,0 0 2-16,0 0-2 0,17 2 1 15,-17-2 2-15,0 0-1 0,0 0 0 0,10-3 2 16,-10 3-4-16,0 0 11 0,0 0-10 0,14 0 2 0,-14 0 0 16,0 0-3-16,13-1 6 0,-13 1-6 0,13-3 2 15,-13 3 1-15,0 0 1 0,18-1-5 0,-18 1 4 16,0 0-1-16,14-2 2 0,-14 2-4 0,0 0-1 16,18-1 4-16,-18 1 1 0,10 0-2 0,-10 0-2 15,0 0 1-15,18 1 0 0,-18-1 0 16,13 0 4-16,-13 0-1 0,15-1 0 0,-15 1-4 0,0 0 2 15,18 0-2-15,-18 0 2 0,12-3 1 0,-12 3-1 16,14 0-4-16,-14 0 2 0,14-1 2 0,-14 1 2 16,14-2-3-16,-14 2-4 0,0 0 6 0,18 0 1 15,-18 0 6-15,13-1-9 0,-13 1 3 0,0 0-1 16,15-4-2-16,-15 4 0 0,12-1 0 0,-12 1 0 16,0 0 17-16,15 0-18 0,-15 0 2 0,0 0 0 15,12-3 0-15,-12 3 0 0,0 0-3 0,0 0 5 16,16-2-2-16,-16 2-2 0,0 0 2 0,14 0-1 15,-14 0 1-15,0 0-4 0,15-4 4 0,-15 4 2 16,9-1-1-16,-9 1-2 0,0 0 1 0,17 0-3 16,-17 0 2-16,0 0 1 0,14 0 0 0,-14 0-1 0,0 0 0 15,15 0 1-15,-15 0-1 0,13 0-1 16,-13 0-1-16,14-1 4 0,-14 1 4 0,13 1-5 0,-13-1-2 16,0 0 4-16,19-1-4 0,-19 1 4 15,14-1-4-15,-14 1 0 0,13-3 4 0,-13 3 9 0,0 0-14 16,20 0 0-16,-20 0 0 0,12-1 3 0,-12 1-2 15,0 0 4-15,19 0-4 0,-19 0 6 0,13-2-6 16,-13 2 3-16,11-1-2 0,-11 1 4 0,13-3-1 16,-13 3-1-16,14-1-3 0,-14 1 0 0,0 0-2 15,22 0 4-15,-22 0-1 0,11 0 11 0,-11 0-11 16,16-2-1-16,-16 2 1 0,15 0-1 0,-15 0 6 16,13-1-3-16,-13 1-2 0,15-3 2 0,-15 3-1 15,17 0-4-15,-17 0 2 0,13-1-2 16,-13 1 12-16,10-3-9 0,-10 3-1 0,0 0 2 0,20-1 0 15,-20 1 2-15,12 0-5 0,-12 0 2 0,12-2 2 16,-12 2 0-16,0 0-6 0,15-4 8 0,-15 4-4 16,0 0 1-16,10-1-2 0,-10 1 0 0,0 0 2 15,0 0 10-15,13 0-11 0,-13 0 4 0,0 0-6 16,0 0 4-16,0 0-2 0,17-1 1 0,-17 1 1 16,0 0-1-16,12-1-2 0,-12 1 0 0,0 0-3 15,0 0 7-15,15 0-4 0,-15 0 2 0,0 0 1 16,16-4-1-16,-16 4 0 0,0 0-1 0,14 0 1 0,-14 0 0 15,13 0-1-15,-13 0 0 0,10 0-1 0,-10 0 2 16,0 0-2-16,20-2 5 0,-20 2-3 0,18 0 1 16,-18 0-1-16,13-4 0 0,-13 4 2 0,15-1-2 15,-15 1-1-15,16-2 2 0,-16 2 1 0,15-2 4 16,-15 2-5-16,14-2 0 0,-14 2-2 0,15 2 1 16,-15-2 8-16,16-2-6 0,-16 2-3 0,14-1 1 15,-14 1 1-15,14 0-3 0,-14 0 2 16,14-3-1-16,-14 3 0 0,15 0-2 0,-15 0 3 0,13 0-2 15,-13 0 3-15,14-1-1 0,-14 1 0 0,13-2 0 16,-13 2-3-16,13 0 1 0,-13 0 1 0,12-1 1 16,-12 1-1-16,14-4 0 0,-14 4 1 0,0 0 2 15,19-1 0-15,-19 1 6 0,0 0-7 0,15 1 0 16,-15-1-4-16,14-1 3 0,-14 1-3 0,0 0 4 16,16 0-4-16,-16 0 2 0,0 0-1 0,15-3 1 15,-15 3 1-15,0 0 1 0,18 1-4 0,-18-1 5 16,0 0-5-16,13 0 9 0,-13 0-7 0,0 0 5 15,15 0-7-15,-15 0 1 0,0 0 2 0,14 0 0 16,-14 0-1-16,0 0 1 0,13-1-2 0,-13 1 2 0,0 0 2 16,15 0-3-16,-15 0-1 0,0 0 3 15,18 0-4-15,-18 0 1 0,13-2 4 0,-13 2 1 16,14 0-3-16,-14 0-3 0,13-2 1 0,-13 2 5 16,13 0-3-16,-13 0 2 0,12-2-5 0,-12 2 11 0,14-3-6 15,-14 3-2-15,0 0-4 0,19-3 6 16,-19 3-2-16,9-1-3 0,-9 1 3 0,14-2 2 15,-14 2-1-15,0 0 0 0,16 0 0 0,-16 0-3 16,13-2 6-16,-13 2-3 0,11-2 0 0,-11 2-4 0,0 0 3 16,18 0 0-16,-18 0 8 0,0 0-7 0,15 0-4 15,-15 0 0-15,13-1 2 0,-13 1 1 16,0 0-6-16,16 1 5 0,-16-1 3 0,0 0-2 0,17-1-3 16,-17 1 2-16,12-2 3 0,-12 2 6 0,13 2-10 15,-13-2 2-15,12 0 0 0,-12 0-1 0,15 0-3 16,-15 0 5-16,13 0-4 0,-13 0 3 15,14 0 0-15,-14 0 0 0,18 0 0 0,-18 0-2 0,15 0 0 16,-6 0 3-16,-9 0-4 0,13 0 2 0,-13 0 0 16,16 0 2-16,-16 0 3 0,15 1-5 0,-15-1 2 15,14-1 0-15,-14 1-1 0,15 0-1 0,-15 0 2 16,18 0 0-16,-11-3-2 0,-7 3-1 0,17 0 3 16,-17 0 1-16,14 1-1 0,-14-1-3 0,15 0-2 15,-15 0 4-15,14 0 1 0,-14 0-1 0,18 0-1 16,-18 0 2-16,15-1 1 0,-15 1-4 0,17 0 0 15,-17 0 7-15,14 1-7 0,-14-1 8 0,16 0-5 16,-5 0 0-16,-11 0 1 0,13 0-5 0,-13 0 2 16,18-1 2-16,-18 1 0 0,16 1 9 0,-16-1-12 0,14-1-2 15,-14 1 0-15,18 1 5 0,-18-1-2 16,16-1-1-16,-16 1 3 0,14-1 1 0,-14 1-4 0,16-3 0 16,-16 3 1-16,13 3 1 0,-13-3-1 15,15-4 2-15,-15 4-3 0,14 0-1 0,-14 0 5 0,0 0-3 16,19 1 1-16,-19-1 4 0,12-1-4 0,-12 1 7 15,0 0-8-15,21-2 7 0,-21 2-9 0,12 2 5 16,-12-2-4-16,13 0 2 0,-13 0 0 0,0 0 0 16,17-2-2-16,-17 2 1 0,13 0-1 0,-13 0 4 15,14-1-5-15,-14 1 0 0,0 0 3 0,19-3 0 16,-19 3 0-16,16 3 0 0,-16-3 3 0,15 0-3 16,-15 0-3-16,15 0 5 0,-15 0-3 0,14-3 0 15,-14 3 3-15,18-4-4 0,-18 4 0 16,13-1 1-16,-13 1-1 0,15-4 4 0,-15 4-4 0,16 0 3 15,-16 0-1-15,14-1 3 0,-14 1-1 0,16-2 6 16,-16 2-9-16,16-2 0 0,-16 2 1 0,15 0-4 16,-15 0 3-16,17 0 2 0,-17 0 1 0,13 0-1 15,-13 0-1-15,18-3 2 0,-18 3-4 0,14-2 3 16,-14 2-2-16,14 0 1 0,-14 0 7 0,17-2-5 16,-17 2 2-16,13-4-6 0,-13 4 0 0,15 0 3 15,-15 0-3-15,14-3 0 0,-14 3 2 0,0 0-3 16,18 0-2-16,-18 0 4 0,10-2 1 0,-10 2-1 15,15-1-1-15,-15 1 2 0,13 0-1 0,-13 0 3 0,15-4-3 16,-15 4 10-16,12-1-9 0,-12 1-2 0,15-2 0 16,-15 2 3-16,13-3-4 0,-13 3 3 15,14-2-1-15,-5 0 11 0,-9 2-13 0,13-1 4 16,-13 1-2-16,17 0-1 0,-17 0 1 0,16-3 3 0,-16 3-1 16,18-1-4-16,-18 1 3 0,19 0-4 0,-11-1 3 15,-8 1 3-15,19-1-5 0,-10-3 3 0,-9 4 2 16,20 0 0-16,-20 0-5 0,16-3 2 0,-16 3-1 15,19 0 2-15,-10 0-1 0,-9 0 6 0,18-2-7 16,-18 2 0-16,17 0 2 0,-17 0 2 0,16 0-2 16,-16 0 2-16,15-1-4 0,-15 1 7 0,15-1-9 15,-15 1 2-15,16 0 3 0,-16 0 1 0,14-3-1 16,-14 3-1-16,13-1-3 0,-13 1 3 0,0 0 2 16,15-2-1-16,-15 2-2 0,12 2 0 0,-12-2 3 15,0 0-3-15,15-2 2 0,-15 2 1 0,0 0-2 16,15-1-2-16,-15 1 1 0,0 0 3 0,16-3-6 15,-16 3 5-15,0 0-2 0,14 0 2 0,-14 0-2 16,9-3 5-16,-9 3-3 0,0 0-3 0,13 0 2 16,-13 0 8-16,0 0-10 0,15 0 3 0,-15 0-2 0,0 0 2 15,16-1-2-15,-16 1 3 0,0 0-4 16,14-4-1-16,-14 4 3 0,0 0 0 0,13 0 0 16,-13 0-1-16,0 0-2 0,15-2 2 0,-15 2 1 0,0 0 1 15,18-2-1-15,-18 2 1 0,10-2-3 16,-10 2-1-16,12-4 3 0,-12 4 8 0,14-1-8 15,-14 1-1-15,16 0 1 0,-16 0-3 0,11-1 1 16,-11 1 5-16,11-4-4 0,-11 4 0 0,15 0 1 0,-15 0 9 16,14-1-7-16,-14 1-4 0,13-2 1 15,-13 2 0-15,14 0 1 0,-14 0 1 0,13 0-1 16,-13 0 0-16,15 0 1 0,-15 0 1 0,13 0-2 0,-13 0 0 16,15-1-3-16,-15 1 4 0,12-3-2 0,-12 3 1 15,14-3 1-15,-14 3 0 0,0 0-3 0,16 0 1 16,-16 0 2-16,14-2 0 0,-14 2-3 0,0 0 2 15,16-2 4-15,-16 2-2 0,10-1-5 0,-10 1 5 16,0 0-1-16,18-3 3 0,-18 3-5 0,0 0 7 16,18-1-9-16,-18 1 4 0,14-2-5 0,-14 2 7 15,14 0-6-15,-14 0 4 0,12 0-4 0,-12 0 2 16,0 0 0-16,20-4-3 0,-20 4 3 0,10-1 0 16,-10 1 1-16,14-1 3 0,-14 1-4 0,0 0 4 15,13-1-3-15,-13 1 2 0,12-4 6 0,-12 4-12 16,0 0 4-16,13 4-4 0,-13-4 5 0,0 0 1 0,15-4-2 15,-15 4-1-15,0 0-2 0,14 0 0 16,-14 0-1-16,0 0 7 0,12-2-3 0,-12 2 6 16,0 0-7-16,13-2-1 0,-13 2 0 0,0 0 4 15,0 0-7-15,18 2 3 0,-18-2 4 0,0 0-3 0,15 0 1 16,-15 0 0-16,0 0 0 0,12-2 0 0,-12 2-1 16,0 0-2-16,15-2 3 0,-15 2 5 15,0 0-5-15,13-1-2 0,-13 1 3 0,0 0-2 0,14 0-1 16,-14 0 5-16,0 0 0 0,16-3-1 0,-16 3-2 15,0 0 1-15,16 0-1 0,-16 0 0 0,14 3 1 16,-14-3-2-16,0 0 0 0,16-6 1 0,-16 6 6 16,14 2-6-16,-14-2-1 0,13-2-1 0,-13 2 0 15,11 2-2-15,-11-2 2 0,0 0 3 0,19-2-1 16,-19 2 0-16,0 0 0 0,16 0 1 0,-16 0-1 16,0 0-2-16,14-1 2 0,-14 1 3 0,0 0-2 15,13 1-3-15,-13-1-1 0,0 0 5 16,11 2-2-16,-11-2 1 0,0 0-2 0,13 1 0 0,-13-1-1 15,0 0 1-15,13 3 0 0,-13-3-2 0,0 0 0 16,12 1 2-16,-12-1 1 0,0 0-1 0,0 0 2 16,0 0-1-16,0 0 5 0,17 0-5 0,-17 0 4 15,0 0-2-15,0 0-3 0,0 0 7 0,0 0-5 16,0 0 3-16,0 0-5 0,0 0 0 0,10 0 4 0,-10 0 0 16,0 0-5-16,0 0 3 0,0 0 3 15,0 0-4-15,0 0 4 0,0 0-1 0,0 0 0 16,17 0 2-16,-17 0 0 0,0 0-1 0,0 0-4 15,0 0 9-15,0 0 0 0,0 0 0 0,0 0-1 0,0 0 1 16,10-4 2-16,-10 4-2 0,0 0 1 0,0 0 5 16,0 0-4-16,0 0-2 0,0 0 3 15,0 0 0-15,0 0 1 0,0 0 3 0,0 0-4 16,0 0 3-16,0 0 2 0,0 0 4 0,0 0-5 0,0 0 9 16,0 0-14-16,0 0-4 0,0 0 0 0,0 0 5 15,0 0-3-15,0 0-5 0,0 0 3 16,0 0 2-16,0 0-22 0,0 0-14 0,0 0-27 0,0 0-32 15,0 0-36-15,-27 17-52 0,27-17-42 0,-13 6-91 16,13-6-166-16,-12 0-513 0,12 0 228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1:42.82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89 81 0,'0'0'128'16,"0"0"-4"-16,0 0-1 0,0 0-11 0,0 0-5 16,0 0-2-16,0 0-4 0,0 0 0 0,0 0-9 15,0 0 5-15,0 0-7 0,0 0 0 0,0 0-5 16,0 0-1-16,0 0-6 0,0 0-2 0,0 0-2 16,0 0 0-16,0 0-2 0,0 0-3 0,0 0 1 15,0 0-3-15,0 0 0 0,0 0-2 0,0 0-8 16,0 0-1-16,0 0-3 0,0 0-7 0,0 0-4 15,0 0-3-15,0 0-8 0,13-13 1 0,-13 13-4 0,0 0 2 16,6-10-4-16,-6 10-2 0,9-7-3 0,-9 7-2 16,11-8 0-16,-7 6-3 0,-4 2 1 15,12-7-3-15,-6-1 2 0,-6 8 0 0,14-7-3 0,-14 7-1 16,12-8 1-16,-12 8-1 0,8-5-3 0,-8 5 0 16,12-6-3-16,-12 6 3 0,9-4-3 0,-9 4-1 15,0 0-2-15,14-3 2 0,-14 3 0 0,0 0 0 16,13 0 0-16,-13 0-2 0,0 0-4 0,15 0 6 15,-15 0-4-15,0 0 3 0,14 3-3 0,-14-3 2 16,0 0 1-16,14 6-4 0,-8-2 5 0,-6-4-5 16,0 0 3-16,14 5-1 0,-14-5 1 0,7 2 0 15,-7-2-3-15,8 4 1 0,-8-4 6 0,7 7-12 16,-7-7 1-16,5 7 5 0,-5-7-1 0,3 10-3 16,-3-10 4-16,0 0-1 0,6 10 5 0,-6-10-1 15,0 0 1-15,-3 15-4 0,3-15 6 0,0 0-1 16,-6 17 1-16,6-17-3 0,-5 13 3 0,5-13-2 15,-7 9 4-15,7-9-3 0,-8 10 0 0,8-10-3 16,-7 10 0-16,7-10 0 0,-11 7 2 0,11-7-2 16,-9 10-2-16,9-10 1 0,-10 9 0 0,7-4 1 15,3-5 5-15,0 0-9 0,-7 7 3 0,7-7-6 16,0 0 5-16,-6 9-1 0,6-9-2 0,0 0 1 16,0 0 2-16,0 0-4 0,-5 8 1 0,5-8 1 15,0 0 1-15,0 0 0 0,0 0 1 16,0 0-2-16,0 0-3 0,0 0 5 0,0 0 0 0,0 0 1 15,0 0-3-15,20 5 2 0,-20-5-1 0,0 0 0 16,14-2 1-16,-14 2-1 0,0 0 2 0,0 0-4 0,23-3 6 16,-23 3-5-16,0 0 2 0,15-2-3 0,-15 2 2 15,9 2 0-15,-9-2 0 0,0 0 4 0,16-2-3 16,-16 2-6-16,0 0 7 0,15 3-3 16,-15-3 1-16,0 0-1 0,12 4-1 0,-12-4 0 0,9 3 0 15,-9-3 2-15,0 0-3 0,10 4 4 0,-10-4-1 16,0 0 0-16,11 4 0 0,-11-4-2 0,0 0 0 15,9 7 0-15,-9-7 6 0,0 0-4 0,7 6 1 16,-7-6 2-16,3 7-2 0,-3-7-2 0,0 0 5 16,6 11-2-16,-6-11 3 0,0 0 1 0,0 0 2 15,-1 13 0-15,1-13 2 0,0 0-2 0,0 0 8 16,-6 18-7-16,6-18 2 0,-6 7-2 0,6-7 3 16,-3 10-2-16,3-10 2 0,-6 7 1 0,6-7 0 15,-6 9-2-15,6-9 2 0,-8 5-1 0,8-5-1 16,-7 10 1-16,7-10 1 0,-11 6-7 0,11-6 5 15,-13 7-2-15,7-4-2 0,6-3 1 0,-13 5 0 16,5-1 5-16,8-4 0 0,-13 6 13 0,13-6-14 16,-18 2 5-16,18-2-2 0,-15 2 5 0,6 1-8 15,9-3 0-15,-13 0 1 0,13 0-1 0,-17-5-7 16,17 5 8-16,-15 0-4 0,15 0-2 0,-12-2-4 16,12 2-8-16,-12-4-13 0,12 4-22 0,0 0-26 15,0 0-39-15,-15 0-48 0,15 0-62 0,0 0-278 16,0 0-533-16,0 0 236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0:36.1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6241-1042 120 0,'0'0'138'0,"0"0"-16"0,0 0 2 0,0 0-8 15,0 0-7-15,6-8-2 0,-6 8-6 0,0 0-2 16,0 0-7-16,0 0 2 0,0 0-3 0,0 0-7 15,0 0 0-15,0 0 2 0,0 0-3 0,0 0-7 16,0 0 2-16,0 0-5 0,0 0 2 0,0 0-5 16,0 0-3-16,-6-20 0 0,6 20-4 0,0 0-2 15,0 0-2-15,-3-14-2 0,3 14-2 0,0 0-1 16,0 0 1-16,0 0-2 0,0 0-3 0,0 0 0 16,0 0-5-16,0 0-4 0,0 0-2 0,0 0-2 15,0 0-4-15,0 0 1 0,0 0 1 0,0 0-5 0,0 0-5 16,0 0-3-16,0 0-7 0,0 0 4 15,0 0-3-15,0 0 2 0,0 0-9 0,0 0 5 16,0 0-6-16,0 0 1 0,0 0-5 0,0 0 1 16,0 0-1-16,0 0-1 0,0 0 1 0,0 0 2 0,0 0-1 15,0 0 1-15,18 24 1 0,-18-24 3 16,0 13-4-16,0-13 1 0,1 12 4 0,-1-12-3 0,5 10-2 16,-5-10 2-16,0 0-1 0,4 14 1 15,-4-14 0-15,2 11 2 0,-2-11 2 0,1 8-3 0,-1-8-1 16,2 10-1-16,-2-10 2 0,4 10-2 15,-4-10 2-15,0 0 4 0,0 0-10 0,6 11 2 16,-6-11 1-16,0 0-3 0,2 10 1 0,-2-10 2 0,0 0 0 16,0 0-3-16,4 10 3 0,-4-10-4 0,0 0 3 15,0 0-3-15,3 11 1 0,-3-11-3 0,0 0 3 16,0 0 3-16,0 0-3 0,0 0 4 0,0 0-4 16,0 0 4-16,0 0-2 0,11 2 6 0,-11-2-3 15,0 0 3-15,0 0 1 0,0 0-2 0,19-2 4 16,-19 2 2-16,0 0-4 0,13-4-2 0,-13 4 1 15,11-3 1-15,-11 3-6 0,12-6 7 0,-12 6-7 16,10-8 0-16,-10 8 0 0,9-4 3 0,-9 4-2 16,12-4-3-16,-12 4 0 0,0 0-1 0,12-3-2 15,-12 3 2-15,0 0 0 0,11-4 0 0,-11 4 2 16,0 0-3-16,10-6 0 0,-10 6 5 0,10-5-5 16,-10 5-1-16,17-6-1 0,-17 6 5 0,13-4-5 15,-5 1 3-15,-8 3-3 0,12-6 0 0,-12 6 0 16,10-1-4-16,-10 1-2 0,0 0-9 0,12-6-10 0,-12 6-12 15,0 0-13-15,0 0-7 0,0 0-18 16,0 0-15-16,0 0-22 0,0 0-30 0,12 10-27 16,-12-10-34-16,0 0-65 0,0 0-138 0,0 0-439 0,0 0 195 15</inkml:trace>
  <inkml:trace contextRef="#ctx0" brushRef="#br0" timeOffset="710.15">6410-1102 119 0,'0'0'176'0,"0"0"-11"0,0 0-7 15,0 0-11-15,0 0-7 0,0 0-10 0,0 0-10 16,0 0-8-16,0 0-11 0,0 0-6 0,0 0-9 16,0 0-5-16,0 0 4 0,0 0 2 0,0 0-1 0,0 0-3 15,0 0 1-15,0 0-2 0,0 0 1 16,0 0-1-16,11 32 3 0,-11-22-7 0,0-10-1 15,5 15-2-15,-4-8-1 0,-1 6 2 0,0-13-6 16,0 18 2-16,2-4-3 0,-1 0-3 0,2 0-2 0,-1 0 1 16,2 2 0-16,-2-1 1 0,-2-1-2 15,1 0 3-15,1-1-11 0,1 3 0 0,-2-3-3 16,1 0-3-16,2 0-9 0,-2-2 1 0,1 4-6 0,-2-4-1 16,-1-4-5-16,6 6-4 0,-6-13-3 0,6 18-1 15,-3-7 9-15,-1-4-12 0,2 1 1 0,-4-8-8 16,5 16-13-16,-2-10-29 0,-3-6-22 15,0 14-31-15,0-14-30 0,1 16-43 0,-1-16-52 0,3 12-61 16,-3-12-244-16,-4 11-555 0,4-11 245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1:55.99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0 229 18 0,'0'0'125'0,"0"0"-7"0,0 0 0 0,0 0-5 16,0 0-2-16,0 0-8 0,0 0-2 0,0 0-2 0,0 0-4 16,0 0-1-16,0 0-6 0,0 0-1 0,0 0-4 15,0 0-5-15,0 0-5 0,0 0-2 0,0 0-3 16,0 0-5-16,0 0-5 0,0 0-5 0,0 0-1 16,0 0-2-16,0 0 0 0,0 0-4 0,0 0 0 15,0 0-4-15,0 0 1 0,0 0-2 0,0 0-6 16,0 0-1-16,0 0 2 0,0 0-4 0,0 0-3 15,0 0 0-15,0 0 0 0,0 0-1 0,0 0-2 16,0 0-2-16,0 0 0 0,0 0-1 0,0 0-2 16,0 0 2-16,0 0 0 0,0 0-1 0,0 0 1 15,0 0-2-15,0 0 4 0,0 0-1 0,0 0-2 16,0 0 0-16,0 0-2 0,0 0 4 0,0 0-1 16,0 0-2-16,0 0 1 0,0 0-3 0,0 0-2 15,0 0 2-15,0 0-1 0,0 0-1 0,0 0-1 0,0 0-1 16,28-14 6-16,-28 14-8 0,0 0 2 0,0 0 0 15,0 0-3-15,0 0-1 0,11-4 0 16,-11 4 1-16,0 0-2 0,0 0 2 0,0 0-4 0,12-2-1 16,-12 2-3-16,0 0 2 0,0 0 0 15,9-5-3-15,-9 5 5 0,0 0-5 0,12-1 0 0,-12 1 2 16,0 0-1-16,0 0-1 0,13-1-1 16,-13 1 1-16,0 0 1 0,9-4-3 0,-9 4 2 0,0 0 0 15,0 0 0-15,12-3 1 0,-12 3-1 16,0 0-2-16,0 0 5 0,13-6-1 0,-13 6-3 0,0 0-2 15,0 0 1-15,9-4 1 0,-9 4-2 0,0 0 1 16,0 0 2-16,0 0 0 0,14 0-3 0,-14 0-1 16,0 0 4-16,0 0-3 0,10-5-1 0,-10 5 3 15,0 0-2-15,0 0 5 0,0 0-5 0,0 0 0 16,0 0-2-16,0 0 3 0,18 1 0 0,-18-1-3 16,0 0 4-16,0 0-3 0,0 0 4 0,10 3-2 15,-10-3 2-15,0 0-3 0,0 0-1 0,14-4 0 0,-14 4 4 16,0 0-3-16,0 0 2 0,0 0-5 0,16 1 2 15,-16-1 0-15,0 0 2 0,0 0-1 16,14-1 2-16,-14 1 2 0,0 0-3 0,10-2 2 16,-10 2-1-16,0 0 1 0,13 0-1 0,-13 0 2 0,0 0 4 15,14-4-6-15,-14 4-1 0,0 0 2 0,16-3 1 16,-16 3-3-16,9-4 0 0,-9 4 5 0,0 0-4 16,14 0 0-16,-14 0 4 0,0 0-4 0,16-2-1 15,-16 2-1-15,0 0-2 0,15-4 1 0,-15 4 5 16,0 0-5-16,12-1 3 0,-12 1-2 0,0 0 3 15,10-3-1-15,-10 3 1 0,0 0-2 0,0 0 2 16,14-3-6-16,-14 3 3 0,0 0 2 0,10-4-2 16,-10 4 1-16,0 0 3 0,0 0-4 0,0 0 6 15,15-1-6-15,-15 1 4 0,0 0-7 16,12-6 3-16,-12 6 0 0,0 0-2 0,14 0 0 0,-14 0 2 16,0 0-1-16,11-1 0 0,-11 1 0 0,0 0 9 15,14-3-6-15,-14 3 1 0,0 0-4 0,0 0 1 16,13 0-2-16,-13 0 3 0,0 0 0 0,0 0-1 0,17 2-2 15,-17-2 1-15,12 0 4 0,-12 0-3 16,0 0 1-16,18-5 2 0,-18 5 0 0,0 0-4 16,13-2 3-16,-13 2-1 0,10-3 1 0,-10 3-2 15,0 0 1-15,17 3-2 0,-17-3 7 0,0 0-9 0,0 0 0 16,13 0 5-16,-13 0-3 0,0 0 4 16,14 0-2-16,-14 0 1 0,0 0-4 0,9-4 1 15,-9 4 1-15,0 0-3 0,0 0 2 0,13-1 2 0,-13 1 1 16,0 0-4-16,12-3 3 0,-12 3-2 15,0 0 1-15,0 0 1 0,15-1-1 0,-15 1 0 0,9-4-1 16,-9 4 6-16,0 0-6 0,0 0 0 0,16-2 5 16,-16 2-6-16,0 0 0 0,0 0 0 0,14 0 0 15,-14 0 3-15,0 0 0 0,0 0-2 0,16 0 2 16,-16 0-2-16,0 0-2 0,9 4 4 0,-9-4 0 16,0 0-2-16,0 0-1 0,12 2 2 0,-12-2-1 15,0 0 4-15,0 0-2 0,9 4-1 16,-9-4 1-16,0 0 0 0,12 2 1 0,-12-2-3 0,0 0 0 15,0 0 1-15,0 0 1 0,15 3-1 0,-15-3 2 16,0 0-2-16,12 0-4 0,-12 0 3 0,0 0 0 16,0 0 3-16,13 0-1 0,-13 0 1 0,0 0-4 15,13 0 1-15,-13 0-2 0,0 0 5 0,0 0-4 16,18-3 4-16,-18 3-1 0,0 0 2 0,0 0-3 16,0 0 0-16,14 3 1 0,-14-3 1 0,0 0-2 15,10 0 1-15,-10 0-2 0,0 0 3 0,0 0-3 16,0 0 0-16,12 2-1 0,-12-2 2 0,0 0-1 15,0 0 0-15,0 0 2 0,18 0-1 0,-18 0 2 0,0 0 0 16,13 3-3-16,-13-3 1 0,0 0 0 0,14 2-1 16,-14-2-1-16,0 0-1 0,15-5 8 0,-15 5-5 15,0 0-2-15,13 5 6 0,-13-5-2 0,0 0-4 16,14 0 3-16,-14 0 4 0,12 0-7 0,-12 0 4 16,0 0 0-16,12 1 0 0,-12-1-3 0,0 0-4 15,10 1 0-15,-10-1 8 0,0 0-6 0,0 0 3 16,0 0 0-16,18 0 0 0,-18 0 2 0,0 0-3 15,0 0 3-15,12 0-5 0,-12 0 3 16,0 0 1-16,12 3-4 0,-12-3 7 0,9 3-6 0,-9-3-1 16,0 0 4-16,15 0-1 0,-15 0 0 0,13 1-3 15,-13-1 1-15,13 0 6 0,-13 0-1 0,18 0-3 16,-18 0 0-16,15-1-2 0,-15 1 2 0,18 0 2 0,-18 0-2 16,15 1 2-16,-15-1-4 0,16-1 5 15,-16 1-1-15,15 0-2 0,-15 0 0 0,14 0-2 16,-14 0 3-16,13 1 0 0,-13-1-3 15,0 0-1-15,14 3-1 0,-14-3 5 0,0 0-3 0,0 0 1 0,13-4-1 16,-13 4 1-16,0 0 2 0,0 0 1 0,0 0-2 16,9 4-2-16,-9-4 3 0,0 0-2 0,0 0 0 15,0 0 3-15,0 0-4 0,13 0 3 0,-13 0 0 16,0 0-3-16,0 0 4 0,0 0-3 16,14 3 2-16,-14-3-3 0,0 0 3 0,12 0 1 15,-12 0-2-15,10 4 1 0,-10-4-2 0,0 0 3 0,14 3-1 16,-14-3-1-16,0 0-2 0,9 4 6 0,-9-4-3 15,0 0 2-15,13 0-6 0,-13 0 3 0,0 0-3 16,12 0 3-16,-12 0-1 0,0 0 0 0,0 0 0 16,12 5 0-16,-12-5 2 0,0 0 2 0,10 0-1 15,-10 0-2-15,0 0 1 0,12 2-1 0,-12-2 2 16,0 0-1-16,14-1-3 0,-14 1 4 0,0 0-2 0,15-1-3 16,-15 1 4-16,0 0-2 0,16 0 1 15,-16 0 1-15,0 0 1 0,0 0-5 0,16 0 4 16,-16 0-3-16,12 1-2 0,-12-1 6 0,0 0-1 0,14 1 3 15,-14-1-3-15,0 0-3 0,12 0 3 0,-12 0-1 16,0 0 1-16,0 0-1 0,18 4 1 16,-18-4 2-16,0 0-4 0,0 0 2 0,10 0-3 15,-10 0 3-15,0 0-1 0,0 0 1 0,13 0-3 16,-13 0 8-16,0 0-8 0,0 0 6 0,14 0-6 0,-14 0 0 16,0 0 4-16,12 2-2 0,-12-2-1 0,0 0 0 15,0 0 0-15,13 1-1 0,-13-1-1 0,0 0 1 16,14 3 9-16,-14-3-7 0,0 0-1 0,0 0 2 15,15-3 0-15,-15 3-1 0,0 0-1 0,11 3 2 16,-11-3-5-16,0 0 4 0,0 0 0 0,0 0 0 16,17 1-1-16,-17-1 2 0,0 0-2 0,13-1 2 15,-13 1 0-15,0 0-1 0,14 0 5 0,-14 0-5 16,0 0 2-16,13 0-1 0,-13 0 2 0,0 0 0 16,0 0-4-16,14 0-1 0,-14 0 1 0,0 0 0 15,0 0 0-15,13 1 1 0,-13-1 0 0,0 0 0 16,0 0 0-16,0 0-1 0,13 0-1 0,-13 0 1 15,0 0 0-15,0 0 3 0,0 0-1 0,9 2-4 16,-9-2 1-16,0 0 0 0,0 0 0 0,0 0 6 0,0 0-2 16,0 0 4-16,11 4-4 0,-11-4-3 15,0 0-1-15,0 0 7 0,0 0-7 0,0 0-1 16,0 0 3-16,0 0-1 0,0 0-1 0,15 0 4 0,-15 0-4 16,0 0 2-16,0 0-2 0,0 0 5 0,0 0-3 15,0 0 1-15,13 0-3 0,-13 0 2 16,0 0-1-16,0 0 0 0,9 4 3 0,-9-4-4 0,0 0 1 15,12 1 3-15,-12-1-2 0,0 0 1 0,0 0-1 16,0 0-1-16,13 2 1 0,-13-2 1 0,0 0-2 16,0 0 3-16,14-2-2 0,-14 2-1 0,0 0 1 15,0 0 0-15,0 0 0 0,13 0 0 0,-13 0-3 16,0 0 3-16,0 0-2 0,14 2 4 0,-14-2 1 16,0 0-4-16,0 0 4 0,16 0-2 0,-16 0-3 15,0 0 0-15,0 0 1 0,11 1 0 0,-11-1 1 16,0 0 0-16,0 0 4 0,16-3-3 0,-16 3 0 15,0 0-1-15,10 2-3 0,-10-2 3 0,0 0 3 16,0 0-3-16,18 0-1 0,-18 0 5 0,0 0-4 0,14 0-4 16,-14 0 1-16,0 0 3 0,0 0 1 15,15-2 0-15,-15 2-1 0,12 3 2 0,-12-3-3 16,0 0 3-16,0 0 0 0,0 0-5 0,14 3 0 0,-14-3 8 16,0 0-4-16,0 0-4 0,14 0 3 0,-14 0-1 15,0 0 1-15,0 0 1 0,12 1-1 16,-12-1 0-16,0 0 0 0,0 0 0 0,0 0 1 0,13 0-3 15,-13 0 5-15,0 0-2 0,0 0-1 0,18 0 0 16,-18 0 0-16,0 0 5 0,12 1-5 16,-12-1-3-16,0 0 4 0,14 0-2 0,-14 0-2 0,13 0 2 15,-13 0-3-15,0 0 5 0,16-1-1 0,-16 1 0 16,0 0-4-16,17 0 4 0,-17 0 0 0,0 0 6 16,15 1-6-16,-15-1 3 0,13-1-3 0,-13 1 2 15,0 0-4-15,14 1 2 0,-14-1-1 0,0 0 2 16,13-1-1-16,-13 1-2 0,0 0 4 0,15 0-2 15,-15 0 0-15,0 0 1 0,12 1-4 0,-12-1 2 16,0 0 0-16,0 0 2 0,13 0-1 0,-13 0 0 0,0 0 2 16,14 5-2-16,-14-5-2 0,0 0 5 0,0 0-3 15,13 0 0-15,-13 0 0 0,0 0 1 16,0 0 2-16,18-4-4 0,-18 4 2 0,0 0 0 16,10-1-3-16,-10 1 2 0,0 0 0 0,14 1 0 15,-14-1-3-15,0 0 5 0,0 0-1 0,16-2 1 0,-16 2-2 16,0 0 0-16,14 0-2 0,-14 0 3 15,0 0-2-15,13-1-2 0,-13 1 1 0,0 0 0 0,13-3 2 16,-13 3-2-16,0 0 2 0,0 0 2 0,15 0-3 16,-15 0 0-16,0 0-2 0,12 3 3 0,-12-3-2 15,0 0 5-15,0 0-3 0,14 0-1 0,-14 0 2 16,0 0 4-16,0 0-5 0,0 0 0 0,15-3 1 16,-15 3-2-16,0 0 2 0,12 3-3 0,-12-3 3 15,0 0 0-15,0 0 1 0,0 0-2 0,17-4 3 16,-17 4-3-16,0 0 0 0,14-2 1 0,-14 2-3 15,0 0 4-15,0 0-1 0,10-1-1 0,-10 1 0 16,0 0-2-16,14-4 2 0,-14 4 0 0,0 0 2 16,0 0 0-16,16 0-3 0,-16 0 1 0,0 0 1 15,15 0-3-15,-15 0 2 0,12-2 2 0,-12 2-3 16,0 0-1-16,13-2 2 0,-13 2-1 0,0 0 1 16,0 0 0-16,15-2-1 0,-15 2-2 0,0 0 1 0,14-1 8 15,-14 1-8-15,0 0 3 0,13 0-2 16,-13 0 0-16,0 0 4 0,14-4-3 0,-14 4 0 0,0 0 0 15,13 0-1-15,-13 0-1 0,0 0 2 0,16-2 0 16,-16 2-1-16,0 0-1 0,15 0 2 0,-15 0 2 16,0 0-3-16,12-5 3 0,-12 5 2 0,0 0-3 15,15-1-5-15,-15 1 4 0,0 0 1 16,15-1-1-16,-15 1 0 0,0 0-1 0,14-4-2 0,-14 4 4 16,10 0-3-16,-10 0 4 0,0 0-4 0,13 0-1 15,-13 0 1-15,0 0 4 0,15-2-1 0,-15 2-2 16,0 0 1-16,14-2 0 0,-14 2 0 0,12-2 0 15,-12 2-1-15,0 0 0 0,0 0-1 0,15 0 0 16,-15 0 2-16,0 0 3 0,0 0-2 0,13-1-1 16,-13 1-2-16,0 0 5 0,0 0-5 0,13 0 2 15,-13 0 0-15,0 0 0 0,11-4-1 0,-11 4-1 16,0 0 8-16,0 0-6 0,9-3 0 0,-9 3 2 16,0 0-2-16,0 0 1 0,0 0-4 0,18 0 4 15,-18 0 4-15,0 0-10 0,0 0 4 0,13 1 1 16,-13-1-3-16,0 0 0 0,0 0 3 0,0 0-2 15,15-1 3-15,-15 1 0 0,0 0-3 0,0 0 3 16,16 0-2-16,-16 0 1 0,0 0-3 0,0 0 2 0,15 0 0 16,-15 0 1-16,0 0 3 0,14 0-1 0,-14 0-2 15,0 0 2-15,13-3-4 0,-13 3 4 16,0 0-2-16,14 0 0 0,-14 0 2 0,12-3-5 0,-12 3-1 16,0 0 1-16,16 2 3 0,-16-2 1 0,13-2-2 15,-13 2 2-15,0 0 2 0,18 0-5 0,-18 0 3 16,12 0 1-16,-12 0-1 0,0 0 0 0,17 0-3 15,-17 0 0-15,12 0 3 0,-12 0-1 16,11-1 2-16,-11 1-3 0,0 0 2 0,17 1 0 0,-17-1 0 16,0 0 2-16,16-1-4 0,-16 1-1 15,0 0 4-15,17-3-5 0,-17 3 2 0,12 0-1 0,-12 0 1 16,13-1 3-16,-13 1-5 0,0 0 4 0,15-3 2 16,-15 3-3-16,0 0-2 0,16 0 1 0,-16 0 1 15,0 0 1-15,15-3 0 0,-15 3 0 0,12 0-2 0,-12 0-1 16,0 0 2-16,17 0 0 0,-17 0 2 15,0 0 0-15,16-2-2 0,-16 2 0 0,0 0-1 16,15 0 2-16,-15 0 0 0,0 0-2 0,13 0 2 0,-13 0-1 16,0 0 0-16,15-3 0 0,-15 3 0 15,0 0 1-15,17-2-3 0,-17 2 7 0,0 0-7 0,10-4 3 16,-10 4-1-16,0 0 1 0,0 0 0 16,14-2-3-16,-14 2-1 0,0 0 2 0,0 0 3 0,13 0-1 15,-13 0-3-15,0 0 2 0,0 0-1 0,0 0 0 16,0 0 1-16,18 0-1 0,-18 0 0 0,0 0 3 15,12-4-1-15,-12 4 2 0,0 0-5 0,13 0 5 16,-13 0-6-16,0 0 3 0,0 0 2 0,15-1-1 16,-15 1 0-16,0 0-2 0,0 0 1 0,14 0 1 15,-14 0-5-15,0 0 2 0,10-3 3 0,-10 3-2 16,0 0 3-16,0 0 1 0,13-1-5 0,-13 1 0 16,0 0 4-16,0 0-3 0,0 0 1 0,20 1 4 15,-20-1-4-15,9-1 2 0,-9 1-3 0,0 0-1 16,0 0 2-16,0 0 0 0,13 1 3 0,-13-1-3 0,0 0 0 15,0 0-1-15,14-5 2 0,-14 5-2 16,0 0 0-16,0 0 0 0,0 0 1 0,0 0 1 16,13 0 0-16,-13 0 4 0,0 0-9 0,0 0 6 0,0 0-4 15,13 1 2-15,-13-1 1 0,0 0 1 16,0 0-2-16,0 0 2 0,0 0-1 0,15-3-1 16,-15 3 0-16,0 0 1 0,0 0 0 0,12-3-3 0,-12 3 0 15,0 0 2-15,0 0-1 0,17 0 2 0,-17 0 1 16,0 0-3-16,0 0 1 0,15-4 1 0,-15 4-2 15,0 0 0-15,13 0-3 0,-13 0 5 16,0 0-2-16,15-2 3 0,-15 2-3 0,12-2 0 0,-12 2 0 16,0 0 3-16,15-2-3 0,-15 2 2 0,12-3-3 15,-12 3 2-15,0 0-2 0,19 2 3 0,-19-2-3 16,12-2 5-16,-12 2-1 0,13 0 1 0,-13 0-3 16,14-2-1-16,-14 2-1 0,9-5 2 0,-9 5 1 15,0 0-4-15,15 0 5 0,-15 0-2 0,0 0-1 16,12-1-2-16,-12 1 4 0,0 0-2 0,13 1-2 15,-13-1 3-15,0 0 1 0,12 2-2 0,-12-2 1 16,0 0 1-16,0 0-2 0,18-3 1 0,-18 3 0 16,0 0-2-16,16 1 2 0,-16-1-1 0,12-1 0 0,-12 1 0 15,0 0-2-15,15-1 4 0,-15 1 1 16,0 0 1-16,18-4 2 0,-18 4-6 0,12 0-1 16,-12 0 4-16,9-3-3 0,-9 3 2 0,0 0 2 0,0 0-2 15,18 1-2-15,-18-1 1 0,0 0-1 0,0 0 0 16,13 0 0-16,-13 0 4 0,0 0-5 0,9-3 4 15,-9 3-4-15,0 0 4 0,0 0-1 16,0 0 0-16,0 0 0 0,15-1-1 0,-15 1-2 0,0 0 4 16,0 0-2-16,17-3 1 0,-17 3 1 0,8-1-4 15,-8 1 5-15,11-3-2 0,-11 3-3 0,0 0 1 16,16-5 3-16,-16 5-3 0,12-3 4 0,-12 3-4 16,15 0 0-16,-15 0 6 0,14 0-9 0,-14 0 8 15,13-3-4-15,-13 3-1 0,13-1-1 16,-13 1 5-16,14-2-3 0,-14 2-2 0,12-2 2 0,-12 2-2 15,0 0 1-15,19-2-1 0,-19 2 0 0,12 0 0 16,-12 0-1-16,14-3 6 0,-14 3-1 0,13-2-1 16,-13 2-1-16,0 0-2 0,15 0 2 0,-15 0 1 15,12-1-3-15,-12 1-1 0,0 0 4 0,15-1-4 16,-15 1 3-16,0 0 1 0,10-4 0 0,-10 4 0 16,0 0 0-16,0 0-1 0,12-2 3 0,-12 2-1 0,0 0-4 15,0 0 0-15,0 0 0 0,0 0 1 0,17 2 1 16,-17-2 3-16,0 0-6 0,14-2 6 0,-14 2-2 15,0 0 0-15,14 0-3 0,-14 0 3 0,0 0-1 16,15-1-2-16,-15 1 3 0,13-3-1 0,-13 3 0 16,0 0 0-16,17 0 2 0,-17 0-4 0,12 0-1 15,-12 0 6-15,11-1-3 0,-11 1-2 16,0 0 4-16,17-2 4 0,-17 2-8 0,0 0 1 16,13-1 1-16,-13 1 0 0,11-4-1 0,-11 4-1 0,0 0 3 15,0 0 0-15,13-2-2 0,-13 2-2 0,0 0 2 16,0 0 4-16,17 0-4 0,-17 0 2 0,0 0-3 15,16-4 6-15,-16 4 0 0,9 0-2 0,-9 0 5 16,0 0 1-16,18 0-4 0,-18 0 9 0,0 0-6 16,16 0 5-16,-16 0-2 0,12-4 2 0,-12 4 2 15,12-7-2-15,-12 7 2 0,0 0 0 0,12 0-1 0,-12 0-1 16,0 0 3-16,0 0-4 0,13 0 0 0,-13 0 1 16,0 0-1-16,0 0-5 0,0 0 5 0,0 0-3 15,0 0 4-15,0 0-10 0,14-2-1 16,-14 2 7-16,0 0-6 0,0 0 2 0,0 0 2 0,0 0-4 15,0 0 2-15,0 0 3 0,13-1 1 0,-13 1-2 16,0 0 1-16,0 0 4 0,0 0-1 0,15 0 0 16,-15 0 0-16,0 0-1 0,0 0-1 0,0 0-1 15,14-3 2-15,-14 3-1 0,0 0-1 0,0 0 2 16,0 0 0-16,9-4-2 0,-9 4-1 0,0 0 2 16,0 0 1-16,0 0-4 0,0 0 1 0,0 0 0 15,0 0 4-15,0 0-8 0,0 0 5 0,0 0-2 16,0 0 1-16,0 0-3 0,0 0-3 0,0 0-14 15,0 0-14-15,0 0-23 0,-35 10-27 0,35-10-32 16,-16 7-37-16,5-3-51 0,11-4-70 0,-13 6-228 16,13-6-537-16,-13 1 238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2:56.8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42-2486 67 0,'0'0'129'0,"0"0"-4"0,0 0-8 16,17-28-2-16,-17 28-2 0,0 0-9 0,0 0-7 15,0 0-3-15,0 0-5 0,0 0-2 0,0 0-8 16,0 0-1-16,0 0-2 0,0 0-4 0,0 0-1 16,0 0 0-16,0 0-4 0,0 0-2 0,0 0-6 15,0 0-2-15,0 0-6 0,0 0-3 0,0 0-6 16,0 0-2-16,0 0-4 0,0 0-5 0,0 0-3 16,0 0-1-16,0 0-4 0,0 0-2 0,0 0 4 15,0 0 1-15,0 0 1 0,0 0 3 0,19 6 4 16,-19-6 3-16,0 0-5 0,22 4-1 0,-13-3 1 15,-9-1 2-15,18 0 0 0,-18 0-2 0,20-1-2 16,-20 1-3-16,19-2 2 0,-9 2-3 0,-10 0-1 16,18-2-1-16,-18 2-2 0,18-2 1 0,-9 4 5 15,-9-2-11-15,14 0 0 0,-14 0-3 0,15 0-1 16,-15 0-1-16,0 0 0 0,16-2 2 0,-16 2-1 0,10 2-4 16,-10-2 0-16,0 0-1 0,18 4 3 15,-18-4-1-15,8 1 1 0,-8-1 3 0,0 0 2 16,12 3 0-16,-12-3 5 0,0 0-4 0,0 0 1 0,0 0-2 15,0 0 2-15,0 0-5 0,0 0 1 16,0 0 2-16,0 0-3 0,7 2 0 0,-7-2 1 16,0 0-2-16,0 0-1 0,0 0-2 0,0 0 7 0,0 0-7 15,0 0 5-15,0 0-3 0,0 0 0 0,0 0 3 16,0 0 3-16,0 0-4 0,0 0 0 0,0 0 3 16,0 0-1-16,0 0-4 0,0 0 1 0,0 0-5 15,0 0 2-15,0 0 1 0,0 0-2 16,0 0-3-16,0 0-1 0,0 0 0 0,-39-5-1 0,39 5-1 15,0 0 2-15,-22 0-1 0,22 0-1 0,-13 0-1 16,13 0 3-16,-20 4-1 0,20-4 1 0,-15 6-1 16,5-6-1-16,10 0 0 0,-17 3-1 0,8 1 2 15,9-4-4-15,-16 4 0 0,16-4 0 0,-18 6 0 16,9-3 2-16,9-3-1 0,-12 5-1 0,12-5 3 16,-13 2-1-16,13-2 1 0,-14 4-2 0,14-4-2 15,-6 4 2-15,6-4-1 0,-10 3 0 0,10-3 0 16,0 0 4-16,-7 6-3 0,7-6 3 0,0 0-3 15,0 0-1-15,0 0 0 0,0 0 0 0,-15 4 0 16,15-4-1-16,0 0 2 0,0 0-3 0,0 0 0 0,0 0 4 16,0 0-5-16,0 0-1 0,0 0 2 15,0 0-1-15,0 0 1 0,0 0 1 0,0 0 0 16,0 0 6-16,22 9-8 0,-22-9 7 0,16-2 1 0,-16 2 0 16,26-4-2-16,-13 1 2 0,7-1-1 0,-7-3 5 15,6 1-2-15,-2 0 2 0,1 1 1 0,1-1 2 16,-2-1 3-16,0 2-5 0,1-1 2 15,-3 0 0-15,0-1-2 0,-1 2 1 0,3-2-1 0,-8 5 3 16,-1-4-2-16,2 1-4 0,-10 5 5 0,14-4-2 16,-14 4-1-16,13-3-1 0,-13 3 0 0,9-6-1 15,-9 6-1-15,0 0 5 0,11-4-1 0,-11 4-4 16,0 0 3-16,0 0-1 0,0 0-3 0,8-3 2 16,-8 3-1-16,0 0-2 0,0 0 3 0,0 0-4 15,0 0 1-15,0 0-1 0,0 0-7 0,-19 25-8 16,19-25-16-16,-7 9-22 0,1-2-22 0,3 3-25 15,3-10-34-15,-12 14-39 0,6-4-42 0,-2-5-79 16,-1 2-149-16,2-1-476 0,1 1 210 0</inkml:trace>
  <inkml:trace contextRef="#ctx0" brushRef="#br0" timeOffset="1721.09">-1021-2640 18 0,'0'0'173'0,"1"-10"-13"16,-1 10-10-16,0 0-12 0,0 0-3 0,0 0-6 15,0-14 2-15,0 14 0 0,0 0 1 0,0 0-7 16,0 0-3-16,0 0-4 0,0-12-6 0,0 12-2 16,0 0-7-16,0 0-1 0,0 0-12 0,0 0-6 15,0 0-8-15,0 0-10 0,0 0-7 0,0 0-3 16,0 0-7-16,0 0-3 0,0 0-5 0,0 0-4 15,-26 28 0-15,20-17 3 0,-2 1-2 0,-4 5 6 16,9-4-5-16,-7 1-1 0,4 1 1 0,-2 2-3 16,5-3-5-16,-6 3 5 0,2 1-5 0,4-5 0 15,0 5-2-15,0-4-1 0,0 4 5 0,2-1-10 16,1-2 1-16,0 1 1 0,0-1-2 0,0 1-10 16,1-1-2-16,2 2-6 0,0-2 6 15,0 1 1-15,0-1-1 0,-3 0-2 0,7 0-1 0,-4-4 1 16,3 2 0-16,-3-4 2 0,-3 4-3 0,6-6-3 15,-1 3 2-15,-5-10 0 0,6 15-1 0,-3-9 2 16,-3-6 0-16,7 11-1 0,-1-6 1 0,-6-5 1 16,6 6-2-16,-6-6 1 0,8 10-1 0,-8-10 0 0,0 0 3 15,11 5-2-15,-11-5 9 0,8 5-8 0,-8-5 2 16,0 0 2-16,0 0 5 0,0 0 4 0,16-2-7 16,-16 2 0-16,0 0 3 0,15-12-1 0,-15 12 0 15,8-8-2-15,-2 1-8 0,1-1 3 0,-1 0 4 16,0-2-1-16,2-3-4 0,-5 5-4 0,2 0 4 15,3-6-6-15,-2 4 7 0,-3-4-6 0,3-4 0 16,-2 2-7-16,-1-2 8 0,0 4 0 0,3-10 1 16,-6 10-11-16,6-4 8 0,-4 1-2 0,-1-3 2 15,4 0-8-15,-5 3 5 0,0-1-8 0,-3-8 5 16,0 12-7-16,3-4 0 0,-2 1-2 0,-1 3 3 16,3 0-2-16,-3 0 3 0,-3 0 0 0,3 2-3 15,0 3-1-15,3 9 4 0,-7-21-3 0,1 13 0 16,3-1 2-16,3 9-5 0,-13-14 5 0,8 6 0 15,-4 2-1-15,3-5-1 0,6 11-6 0,-19-9 4 16,13 4 3-16,-5 2-2 0,11 3 1 0,-22-3 5 16,14 3-2-16,8 0-3 0,-22-4 3 0,22 4 1 15,-22 4 3-15,16-2-5 0,6-2 2 0,-21 4 3 0,12-3-1 16,9-1-2-16,-13 6 3 0,13-6-1 0,-12 7-2 16,12-7 4-16,-11 10 2 0,5-3-4 15,6-7-1-15,-4 12 0 0,4-12 4 0,-3 13 0 16,3-13 0-16,-3 14-2 0,3-14 0 0,6 17 2 0,-5-7 9 15,5-5-9-15,0 8-1 0,2-6-2 16,-2 0 2-16,7 1 3 0,-1 2-1 0,1-3 3 16,1 0 3-16,2-4 0 0,-4 7-2 0,5-3 0 0,-1 0 4 15,3 4-4-15,-5-5 7 0,2 5-4 0,1-4 1 16,-6 1 0-16,6 2 6 0,-7 1-2 16,2-2-4-16,2 2 1 0,-2 2 0 0,-2 0 3 0,-1 0-4 15,1-1 0-15,-2-1 4 0,-2 0-2 0,4 2 5 16,-1-4 1-16,-3 4-3 0,-1-2-9 0,-2-5 4 15,3 2 6-15,-3 0-6 0,4-1 3 0,-7-7 0 16,6 13 1-16,-3-7-1 0,-3-6-2 0,9 8-1 16,-9-8-3-16,1 10 1 0,-1-10-2 0,6 7 3 15,-6-7-1-15,0 0-1 0,3 11-1 0,-3-11 1 16,0 0 1-16,3 7 1 0,-3-7-4 0,0 0-1 16,0 0-3-16,3 13-24 0,-3-13-13 0,0 0-23 15,0 0-29-15,-3 18-28 0,3-18-42 0,-6 10-37 16,6-10-61-16,0 0-210 0,-13 3-506 0,13-3 224 15</inkml:trace>
  <inkml:trace contextRef="#ctx0" brushRef="#br0" timeOffset="2335.7">-627-2356 134 0,'0'0'195'0,"0"-13"-9"0,0 13-14 0,0 0-10 0,0 0-9 16,0 0-3-16,0 0-4 0,-2-15-9 0,2 15-5 15,0 0-4-15,0 0-9 0,0 0-7 0,0 0-8 16,0 0-10-16,0 0-10 0,0 0-9 0,0 0-8 16,0 0-7-16,0 0-1 0,0 0-3 0,0 0 0 15,0 0-2-15,0 0-3 0,0 0 0 0,0 0-4 16,11 30 0-16,-11-30-1 0,0 17 1 0,3-6-4 16,-3-11 0-16,0 19 0 0,0-10-2 0,0 5-4 15,3-6-4-15,-3-8-4 0,0 19 0 0,0-19-1 16,0 18-2-16,4-12 0 0,-4-6 8 0,1 14-11 15,2-6 10-15,-3-8-12 0,2 14-5 0,-2-14 12 16,3 9-9-16,-3-9-4 0,3 11-5 0,-3-11 6 16,6 8-5-16,-6-8-4 0,3 8 1 0,-3-8 1 15,0 0 3-15,7 10-4 0,-7-10-4 0,0 0 7 16,9 6 0-16,-9-6-5 0,0 0 3 0,8 4 0 0,-8-4 5 16,0 0 2-16,13 1 0 0,-13-1 2 0,0 0 4 15,17-1-5-15,-17 1 0 0,11-4-3 16,-11 4 3-16,14-6-1 0,-14 6-5 0,13-5 2 15,-13 5-3-15,17-6-2 0,-17 6 1 0,15-6 2 16,-8 3-5-16,-7 3 5 0,12-6-2 0,-3 4-5 0,-9 2 3 16,13-5-6-16,-13 5-6 0,11-4-10 15,-11 4-5-15,0 0-11 0,9-4-10 0,-9 4-13 16,0 0-10-16,0 0-13 0,0 0-17 0,0 0-12 0,0 0-20 16,0 0-11-16,0 0-13 0,0 0-8 15,0 0-12-15,0 0-23 0,0 0-42 0,0 0-135 16,0 0-399-16,0 0 177 0</inkml:trace>
  <inkml:trace contextRef="#ctx0" brushRef="#br0" timeOffset="2620.94">-508-2337 140 0,'0'0'177'0,"0"0"-7"16,0 0-9-16,0 0-10 0,0 0-14 0,0 0-9 15,0 0-13-15,0 0-10 0,0 0-5 0,0 0 4 16,0 0 1-16,0 0 9 0,0 0-7 0,0 0-2 16,0 0 0-16,16 29 3 0,-13-20-6 0,0 0-4 15,0 5-7-15,3-1-4 0,-1 0-1 0,-2-2-3 16,3 4-5-16,1-1-8 0,-4-1-7 0,0 0 2 16,3-1-10-16,-3 2-3 0,2-4-3 0,-3 1-4 15,1 0-6-15,3-1-5 0,-3-1 2 0,2 3-7 16,1 0-3-16,-3-1-4 0,1 1-14 0,-2-1-25 0,-1-2-35 15,2 2-35-15,-3 0-52 0,0-11-63 16,0 24-274-16,-4-15-515 0,1-1 228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2:13.60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62 6 43 0,'0'0'134'0,"0"0"-10"0,0 0-6 16,0 0-8-16,-9 6-4 0,9-6-5 0,0 0-2 15,0 0-5-15,0 0-7 0,0 0 0 0,0 0-1 0,0 0-4 16,0 0-5-16,0 0-4 0,0 0 1 0,0 0-3 15,0 0 1-15,0 0-4 0,0 0-1 16,0 0-2-16,0 0-3 0,0 0 1 0,-17-3-1 16,17 3 2-16,0 0-3 0,0 0 0 0,0 0 2 0,-11 3 1 15,11-3-2-15,0 0-1 0,0 0-2 0,-10 3 0 16,10-3-4-16,0 0-1 0,0 0-3 16,0 0-2-16,0 0-4 0,0 0 1 0,0 0-4 0,0 0-4 15,0 0-4-15,0 0-3 0,0 0 0 0,-15 0-6 16,15 0-2-16,0 0-1 0,0 0-4 0,0 0-2 15,0 0-2-15,0 0-2 0,0 0 3 0,0 0-5 16,0 0 5-16,0 0-1 0,0 0 1 0,0 0 4 16,0 0 2-16,0 0 1 0,0 0 2 0,30 9 1 15,-30-9-3-15,0 0-2 0,16-3-1 0,-16 3-2 16,0 0 4-16,16-2 0 0,-16 2-7 0,14-4-2 16,-14 4-1-16,13-2 0 0,-13 2 1 0,12-4-3 15,-12 4 3-15,14-1-3 0,-14 1-4 0,0 0-1 16,17 0 4-16,-17 0-5 0,0 0 0 0,14-2 6 15,-14 2-7-15,12 2 1 0,-12-2 2 0,0 0-1 16,15-2-1-16,-15 2 5 0,0 0-7 0,15-4 3 16,-15 4-3-16,0 0 9 0,12 0-6 0,-12 0 0 0,0 0-5 15,12-3 5-15,-12 3-3 0,0 0 2 16,0 0 0-16,0 0-1 0,0 0-4 0,0 0 2 0,0 0 2 16,13 3-4-16,-13-3 5 0,0 0-3 15,0 0 2-15,0 0-2 0,9 7 3 0,-9-7-2 0,4 6-1 16,-4-6-1-16,0 0 1 0,0 0 3 0,6 10 4 15,-6-10-2-15,0 0-2 0,3 8 2 0,-3-8 0 16,0 0 1-16,5 12 2 0,-5-12 1 0,0 0 6 16,1 11-5-16,-1-11-1 0,0 0 2 0,0 15 0 15,0-15 0-15,0 10-1 0,0-10 4 0,2 13 0 16,-2-13-3-16,0 12 7 0,0-12 0 0,0 15-2 16,0-15 4-16,0 19-6 0,0-19 8 0,-3 16 4 15,3-2-2-15,0-14-2 0,-2 20 3 16,4-10 0-16,-2-10-1 0,-2 21 6 0,2-7-11 0,-3-3 4 0,2-2 8 15,1 6-5-15,0-15 6 0,0 16-9 16,0-5 6-16,0-11-2 0,-2 18 2 0,2-18-9 16,-3 15 9-16,3-15-12 0,-1 14 0 0,5-6 1 15,-4-8-4-15,0 0 9 0,2 20-14 0,-2-20 5 0,0 7 1 16,0-7-3-16,0 0-1 0,0 13 2 0,0-13-4 16,0 0-4-16,4 11 2 0,-4-11-3 15,0 0-3-15,5 6-13 0,-5-6-12 0,0 0-17 0,4 7-19 16,-4-7-14-16,0 0-19 0,0 0-20 0,0 0-24 15,0 0-27-15,0 0-29 0,0 0-46 0,0 0-50 16,0 0-239-16,0 0-571 0,0 0 254 0</inkml:trace>
  <inkml:trace contextRef="#ctx0" brushRef="#br0" timeOffset="375.39">100 279 29 0,'0'0'207'0,"0"0"-10"0,0 0-13 0,0 0-15 16,0 0-9-16,0 0-7 0,0 0-6 0,0 0-1 16,0 0-3-16,0 0 0 0,0 0-1 15,0 0-1-15,0 0 1 0,0 0-2 0,35 1-7 16,-35-1-4-16,27-3-10 0,-12-1-8 0,0 1 0 0,0-1-15 16,3 1-12-16,-2 0-8 0,2-1-5 15,-3 1-10-15,2-1-7 0,-1 2-3 0,2-3-5 16,-5 3-16-16,2 1-19 0,-1-3-19 0,-2 0-25 0,0 2-29 15,-12 2-33-15,20-5-41 0,-11 3-43 0,3-3-72 16,-6-1-193-16,-6 6-481 0,15-7 213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0:04.60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-9453 341 149 0,'2'-14'163'0,"-2"14"-3"0,0 0-11 16,0 0-8-16,4-10-12 0,-4 10-4 0,0 0-10 16,0 0-4-16,0 0-1 0,0 0-4 0,0 0-6 15,0-12-1-15,0 12-2 0,0 0 1 0,0 0-1 0,0-12-6 16,0 12-6-16,0 0-3 0,0 0-5 0,0 0-1 15,0 0-2-15,0 0-5 0,0 0-4 16,0 0 2-16,0 0-9 0,0 0-5 0,0 0-3 0,0 0-1 16,-4-14-10-16,4 14-4 0,0 0-4 0,0 0-3 15,0 0-7-15,0 0 0 0,0 0 2 0,0 0-1 16,0 0 1-16,0 0 2 16,0 0 0-16,12 26-2 0,-12-26 10 0,6 12 2 0,-6-12 2 0,3 17 3 15,-2-10-4-15,-1-7 1 0,3 14-4 16,-3-8-1-16,6 5-5 0,-6-11 5 0,0 17 7 0,4-8-3 15,-4-9 7-15,3 18-5 0,-1-10-3 0,-1 2-4 16,-1-10 0-16,3 15 2 0,-3-6-3 0,0-9 6 16,3 15-8-16,-3-7 0 0,0-8 1 0,3 16-3 15,-3-16-1-15,5 15 1 0,-5-15-3 0,3 10 12 16,-3-10-8-16,1 11-3 0,-1-11 2 0,2 11 1 16,-2-11-2-16,3 10-3 0,-3-10 5 0,0 0-4 15,3 7-3-15,-3-7 4 0,0 0-2 0,6 9 1 16,-6-9-4-16,0 0-4 0,0 0 4 0,0 12 6 0,0-12-11 15,0 0 2-15,0 0-4 0,0 0 2 16,0 0 2-16,0 0-3 0,0 0 0 0,4 11-1 0,-4-11 3 16,0 0 1-16,0 0-2 0,0 0 0 0,0 0-1 15,0 0-1-15,0 0 1 0,0 0 11 16,0 0-15-16,0 0 3 0,0 0-4 0,0 0 2 16,0 0-1-16,0 0 5 0,0 0-6 0,0 0 7 0,0 0-6 15,-10 12 1-15,10-12-16 0,0 0-16 0,-9 5-21 16,9-5-36-16,-11 5-38 0,11-5-39 15,-9 5-51-15,9-5-67 0,-13 4-106 0,13-4-203 0,0 0-631 16,-19-9 280-16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5:56.31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-3183 3526 182 0,'0'0'178'16,"0"0"-5"-16,0 0-10 0,0 0-5 0,0 0-6 16,0 0-9-16,0 0-10 0,0-11-8 0,0 11-11 15,0 0-10-15,0 0-9 0,0 0-7 0,0 0-4 16,0 0 0-16,0 0-8 0,0 0-3 0,0 0-2 16,0 0-6-16,0 0-3 0,7 31-1 0,-7-31-5 15,0 16-5-15,2-5-3 0,1-1-3 0,-2 3-5 16,1-5 3-16,-2 5-8 0,0-13 4 0,0 18-10 15,0-7-1-15,0 2-2 0,1 2-7 0,2-1 4 16,-3-4-3-16,2 1-1 0,-1-1-6 0,2 1 3 16,-3-11-2-16,3 13-4 0,-3-13 3 0,0 17-1 15,5-12 0-15,-5-5-4 0,6 10-3 0,-6-10 2 16,0 0 2-16,6 13-1 0,-6-13-2 0,7 4 2 16,-7-4 1-16,8 3-4 0,-8-3 1 0,0 0-1 15,0 0-2-15,19-6 0 0,-19 6 1 0,13-4 3 16,-13 4 4-16,14-7-10 0,-7 2 1 0,-7 5 1 0,12-8 1 15,-12 8-1-15,14-5 1 0,-7 2-1 0,-7 3 5 16,14-10-5-16,-9 6-4 0,-5 4 4 16,12-2 0-16,-12 2-2 0,9-5 1 0,-9 5 2 0,0 0-6 15,14 0-2-15,-14 0-6 0,0 0-11 0,0 0-10 16,13 0-14-16,-13 0-17 0,0 0-22 0,0 0-17 16,0 0-19-16,0 0-14 0,0 0-14 0,0 0-29 15,14-5-40-15,-14 5-114 0,0 0-360 0,0 0 160 16</inkml:trace>
  <inkml:trace contextRef="#ctx0" brushRef="#br0" timeOffset="-2858.63">-5868 3751 142 0,'0'0'164'0,"0"0"-6"0,-10 1-9 0,10-1-6 15,0 0-9-15,0 0-9 0,0 0-11 0,0 0-1 16,0 0-6-16,0 0-12 0,0 0-2 0,0 0 1 16,0 0-14-16,0 0-1 0,0 0-5 0,0 0-2 15,0 0-7-15,0 0-5 0,0 0-6 0,0 0 2 16,0 0-3-16,0 0-2 0,0 0-3 0,0 0-3 16,-10-19-3-16,10 19 1 0,0 0-6 0,0 0 2 15,0-18-3-15,0 18-6 0,0 0 4 0,4-17 0 16,-4 17 0-16,-3-11-3 0,3 11-3 0,11-13-2 15,-9 6-1-15,-2 7 4 0,6-10-3 0,-6 10 3 16,6-14 0-16,0 8 4 0,-6 6 1 0,9-11-3 16,-3 6-1-16,-6 5 3 0,8-11 0 0,-8 11 1 0,10-7-4 15,-4 1-5-15,-6 6-2 0,12-7-1 0,-12 7-4 16,8-6-1-16,-8 6-3 0,0 0 4 16,10-4-5-16,-10 4-2 0,0 0-3 0,0 0 4 15,0 0-2-15,18 10-2 0,-18-10 1 0,6 6-1 0,-6-6 4 16,6 7-3-16,-6-7 5 0,6 12 1 0,-5-5-1 15,-1-7 3-15,5 13-4 0,-4-2 1 16,-1-11 0-16,0 17 1 0,0-6 7 0,2 4-2 0,-2 1-1 16,-3-3-2-16,3 2-2 0,-3-2 7 0,0 3-5 15,-2-3 2-15,5 1-1 0,-3 1 1 0,0 1-3 16,-3-1-2-16,-1 0 4 0,4 1-1 0,-3-3-5 16,0 5-1-16,0-8 3 0,2 4-3 0,-4-2 3 15,2-4-2-15,-1 3-1 0,4 0 1 0,-3-4-1 16,0 0-1-16,6-7 0 0,-8 14-3 0,8-14 4 15,-6 12-4-15,2-6 4 0,4-6-6 0,-8 5 6 16,8-5-3-16,-7 5-4 0,7-5 1 0,0 0 3 16,0 0-2-16,0 0-1 0,0 0-2 0,0 0 8 15,-12 7-5-15,12-7-1 0,0 0-3 0,0 0-1 16,0 0 3-16,0 0-2 0,0 0 6 0,0 0-6 16,0 0-6-16,0 0 4 0,19-27 5 0,-19 27-7 15,12-11 2-15,-6 3 3 0,2 4 0 0,-8 4-2 16,12-12 0-16,-3 9-1 0,1-1 2 0,1-1-1 0,-1 1 2 15,-1-3 3-15,1 3-8 0,-1 0 8 16,3 1-4-16,-3 1 1 0,-1-5 3 0,-8 7-2 16,19-7 2-16,-9 3-3 0,-1 2-4 0,-9 2-11 15,14-4-1-15,-14 4 3 0,12-3 1 0,-12 3 5 0,9-4-2 16,-9 4-10-16,0 0-1 0,0 0-8 0,0 0-6 16,0 0-13-16,18 4-12 0,-18-4-16 15,0 0-21-15,0 0-29 0,10 6-35 16,-10-6-28-16,0 0-23 0,5 4-54 0,-5-4-196 0,0 0-497 0,0 0 220 15</inkml:trace>
  <inkml:trace contextRef="#ctx0" brushRef="#br0" timeOffset="-1354.13">-4594 3652 56 0,'0'0'148'15,"0"0"-7"-15,0 0-10 0,0 0-15 0,0 0-2 16,0 0-9-16,0 0-4 0,0 0-5 0,0 0-2 0,-13-11-3 16,13 11 1-16,0 0-3 0,0 0-7 0,0 0-3 15,0 0-4-15,0 0-5 0,0 0-1 16,0 0-5-16,0 0-4 0,0 0-5 0,0 0-3 0,-2-13 0 15,2 13-4-15,0 0-5 0,0 0-4 0,0 0-2 16,9-14-6-16,-9 14 0 0,11-8 0 0,-11 8-7 16,13-5 1-16,-6 0-1 0,-7 5 5 15,9-10 3-15,0 7 2 0,-1-5-3 0,-8 8-6 0,15-3 4 16,-8 0 0-16,-7 3-4 0,12-3 1 0,-12 3-2 16,0 0 0-16,15 3-3 0,-15-3 2 0,0 0 1 15,16 3 0-15,-16-3 1 0,8 8-3 16,-8-8 4-16,3 10-4 0,-3-10 1 0,4 14-2 0,-4-14 1 15,-1 13 0-15,1-13 0 0,0 15-1 16,0-15-1-16,-3 21 1 0,3-11 3 0,0-10-2 0,-8 21 5 16,7-11-1-16,1-10-1 0,-2 15 0 0,-2-6-5 15,4-9 1-15,-3 15-2 0,-2-8-3 0,5-7 2 16,-5 13-5-16,5-13 1 0,-5 12 0 0,5-12-2 16,-1 13-4-16,1-13 3 0,0 0-3 0,0 0 4 15,-3 7-9-15,3-7 1 0,0 0-2 0,0 0 4 16,0 0-4-16,-5 11-1 0,5-11 4 0,0 0-5 15,0 0 0-15,0 0 2 0,0 0 1 0,0 0 3 16,0 0-7-16,0 0-4 0,0 0 2 0,0 0 0 0,0 0 9 16,31-13-9-16,-31 13 5 0,11-5-5 15,-11 5-1-15,12-5 7 0,-12 5-7 0,12-2 3 16,-12 2 0-16,12-2 2 0,-12 2 7 0,10-5-6 16,-10 5 0-16,11-2 2 0,-11 2-3 0,0 0 6 0,0 0-3 15,19 3 1-15,-19-3-2 0,7 4-1 0,-7-4 0 16,8 4 4-16,-8-4-2 0,7 10-2 0,-7-10-1 15,8 9 4-15,-4-5-5 0,-4-4 6 16,5 15-4-16,-5-15 4 0,0 13 3 0,0-13-1 0,0 17 3 16,0-17-1-16,-5 18 4 0,-1-5 1 0,5-2-8 15,-5 5 4-15,1-4-6 0,-1 5-1 16,-1-6-1-16,-1 3 2 0,0 5-3 0,-3-4 0 16,1 1-6-16,-1-3-7 0,2 4-17 0,-1-3-7 0,1 0-16 15,-5 0-19-15,7-2-22 0,-5 0-30 0,2-1-34 16,2-4-18-16,1 0-26 0,1 0-237 0,-6-1-474 15,12-6 211-15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2:26.9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0 307 25 0,'0'0'106'0,"0"0"-4"0,0 0-8 15,0 0-1-15,0 0 2 0,0 0-5 0,0 0-3 16,0 0 0-16,0 0-4 0,0 0 1 0,0 0 0 16,0 0 0-16,0 0-10 0,0 0-3 0,0 0 2 15,0 0 1-15,0 0-2 0,0 0-5 0,0 0 0 16,0 0-3-16,0 0 0 0,0 0-2 0,0 0-2 15,0 0-2-15,0 0-5 0,0 0-1 0,0 0 1 16,0 0-5-16,0 0 0 0,0 0-4 0,0 0-1 16,0 0-7-16,0 0 2 0,0 0-4 0,0 0-6 0,0 0 1 15,0 0-3-15,0 0 0 0,0 0-3 0,0 0 0 16,0 0-5-16,0 0 5 0,0 0-1 0,0 0 1 16,0 0-2-16,26-19-3 0,-26 19 2 0,0 0-1 15,13-4 1-15,-13 4 2 0,12-3 2 0,-12 3-1 16,13-5 2-16,-13 5 0 0,14-2-3 0,-7-2-1 15,-7 4-1-15,14-6-2 0,-14 6 2 0,13-3-2 16,-13 3-2-16,14-1-2 0,-14 1-3 0,13-4 2 16,-13 4 0-16,12-4-3 0,-12 4-2 0,13-2 2 15,-13 2-4-15,12 0-1 0,-12 0 0 16,0 0-2-16,14-5 1 0,-14 5 1 0,0 0-3 0,15 0 1 16,-15 0 4-16,0 0-4 0,15 1 1 0,-15-1-1 15,11 0 0-15,-11 0-3 0,14 4 3 0,-14-4-2 16,0 0 0-16,18 0 1 0,-18 0 0 0,13 0 1 15,-4 0-1-15,-9 0-2 0,15 0 3 0,-15 0-1 16,19 0-1-16,-8 0-1 0,-11 0 0 0,21-4 0 16,-12 3 3-16,-9 1-2 0,22-1-2 0,-22 1 4 0,20-2-4 15,-10 2 3-15,-10 0-2 0,19 0 1 0,-7-2 0 16,-12 2 4-16,14-1-3 0,-14 1 1 0,13 0-3 16,-13 0-1-16,0 0 1 0,15 0 1 0,-15 0-4 15,0 0 3-15,0 0-1 0,0 0 1 0,16 0-1 16,-16 0 0-16,0 0 0 0,0 0 1 0,0 0 0 15,9 3 0-15,-9-3 2 0,0 0-4 0,0 0 2 16,0 0-1-16,0 0 1 0,14 2 0 0,-14-2 1 16,0 0-1-16,0 0 3 0,18-2-4 0,-18 2 1 15,13 2-1-15,-13-2 2 0,17 0-2 0,-17 0 3 16,16 0-2-16,-16 0 2 0,19-2-2 0,-10 2 2 16,-9 0-2-16,20 0 1 0,-20 0-2 0,19-3 1 15,-10 1 0-15,-9 2 1 0,19 0 0 0,-19 0-1 16,18 0-2-16,-18 0 1 0,15-3 1 0,-15 3 0 0,14 0-1 15,-14 0-2-15,13 1 3 0,-13-1-1 0,0 0 2 16,13 0 2-16,-13 0-4 0,12 2-1 16,-12-2 1-16,0 0-1 0,0 0 3 0,0 0-1 0,14 0-1 15,-14 0 0-15,0 0 1 0,0 0-1 0,0 0 1 16,12 2 0-16,-12-2 1 0,0 0-1 16,0 0-2-16,0 0 3 0,15-2-1 0,-15 2-1 15,0 0-1-15,13 2 4 0,-13-2 6 0,0 0-11 0,15 0 2 16,-15 0-1-16,16-2 3 0,-16 2-3 0,14-2 1 15,-14 2 0-15,16 0 2 0,-16 0-2 0,18 0 0 16,-18 0 2-16,18-1-2 0,-18 1-2 0,15 0 4 16,-6-2 0-16,-9 2-3 0,19-2 2 0,-19 2 4 15,18 0-3-15,-18 0 0 0,20 0-2 0,-20 0-1 16,16 0 2-16,-16 0 5 0,18 0-6 0,-11-1 0 16,-7 1 3-16,15 1-5 0,-15-1 5 0,14-1-4 15,-14 1 2-15,18-3 0 0,-18 3 1 16,17 0-2-16,-6 0 1 0,1-2-3 0,-12 2 3 0,21-2-1 15,-21 2 2-15,24-1-2 0,-13 1 2 0,0-3-1 16,-11 3 0-16,19 0 0 0,-7-1 0 0,-12 1-2 16,21 0 4-16,-9 0-2 0,-12 0 2 0,19-3-4 15,-19 3 4-15,21 3-4 0,-21-3 1 0,18-3 0 0,-10 6 3 16,-8-3-4-16,16 0 2 0,-16 0 2 0,18 0-2 16,-18 0 1-16,13 0-2 0,-13 0 1 15,15-3 6-15,-15 3-6 0,14 3-1 0,-14-3 0 0,13 0 2 16,-13 0 0-16,14 0 0 0,-14 0 0 0,0 0-2 15,16-4 1-15,-16 4 2 0,13 0-3 0,-13 0 2 16,0 0-3-16,17 0 2 0,-17 0-1 0,13-3-2 16,-13 3 5-16,17 0-1 0,-17 0-3 0,15 0 2 15,-15 0-2-15,17 0 0 0,-8-2 0 0,-9 2 4 16,18-4-1-16,-18 4 1 0,20-1-5 0,-20 1 4 16,19-3-2-16,-8 1 1 0,-11 2 0 0,20-1-1 15,-8 1 2-15,0-2 1 0,-12 2-1 0,23-2 0 16,-11 2 0-16,-1 0 3 0,3-3-6 0,-14 3 1 15,19 0 4-15,-7 0-4 0,-12 0 0 0,18-2 1 16,-18 2-1-16,23-1 2 0,-15 0-2 0,-8 1 1 16,18-3 1-16,-18 3 0 0,20-1 0 0,-13-1 1 15,-7 2-4-15,17 0 2 0,-17 0-2 0,19-4 2 16,-9 4-1-16,-10 0 0 0,17-4 1 0,-17 4-2 0,18-1 3 16,-9 1 2-16,-9 0-4 0,18-2 4 15,-18 2-3-15,19-1 1 0,-19 1-1 0,19-2 1 16,-10 0-1-16,-9 2-2 0,20-2-1 0,-20 2 3 0,19 0-1 15,-8-4 2-15,-11 4 0 0,20 0-1 16,-11 0 1-16,-9 0 1 0,20-1-1 0,-20 1-1 16,18 0 1-16,-18 0-4 0,15 0 1 0,-7-1 4 0,-8 1-2 15,18 0-1-15,-18 0-3 0,18-1 5 0,-18 1-3 16,14-4 2-16,-14 4 1 0,13 0-1 16,-13 0 1-16,17-5 0 0,-17 5-1 0,13 0 0 0,-13 0 1 15,12-1 1-15,-12 1-3 0,13 1 2 0,-13-1-2 16,0 0 1-16,21-2 1 0,-21 2-1 0,14 1 0 15,-14-1 2-15,16 0-3 0,-16 0 6 0,13 0-6 16,-13 0 0-16,15-1-2 0,-15 1 2 0,18-3 2 16,-9 6-1-16,-9-3-1 0,0 0 0 0,21-3 1 15,-21 3 1-15,18 0-1 0,-18 0 1 0,12 0-2 16,-12 0-1-16,13 0 3 0,-13 0-1 0,14 0-2 16,-14 0 1-16,15 3 0 0,-15-3 0 0,15-3 2 0,-15 3-2 15,16 0 2-15,-16 0-1 0,16-1-1 16,-16 1 3-16,17 0-3 0,-17 0 0 0,15 0 1 0,-15 0-2 15,15 1 0-15,-5-1 6 0,-10 0-5 16,13 3 2-16,-13-3-1 0,20-3 3 0,-11 2-4 16,-9 1 3-16,15 1-5 0,-15-1 2 0,18 0 2 15,-6 0-2-15,-3 3 2 0,-9-3-2 0,19 0 4 0,-9 0 0 16,-10 0-1-16,17 1 0 0,-17-1-3 0,19-4 2 16,-19 4-3-16,14 3 1 0,-14-3 2 15,14 0 0-15,-14 0-1 0,17 0 0 0,-17 0-1 0,13-3 0 16,-13 3 0-16,0 0 3 0,17 0-3 0,-17 0 0 15,12 0-1-15,-12 0 6 0,0 0-6 0,13 0-1 16,-13 0 3-16,0 0-2 0,0 0 0 0,0 0 1 16,15 0 2-16,-15 0 0 0,0 0-1 0,0 0 3 15,0 0-4-15,0 0 2 0,0 0 1 0,16 0-2 16,-16 0-1-16,0 0-1 0,0 0 2 0,0 0 0 16,0 0-1-16,12-1 1 0,-12 1-1 0,0 0 2 15,0 0-2-15,0 0 1 0,14-2-1 0,-14 2 2 16,0 0 0-16,0 0 1 0,15 2 4 0,-15-2-9 15,0 0 2-15,12 0-3 0,-12 0 4 0,0 0 2 0,13 1-2 16,-13-1 0-16,0 0 2 0,13 0 1 0,-13 0-2 16,0 0-1-16,0 0 1 0,0 0-1 0,15-1-1 15,-15 1 1-15,0 0-2 0,0 0-1 16,0 0 3-16,14 1 4 0,-14-1-4 0,0 0 2 0,0 0-1 16,0 0 3-16,9-4-4 0,-9 4-1 0,0 0 0 15,0 0 1-15,0 0 1 0,0 0-4 16,0 0 3-16,0 0-1 0,0 0 0 0,0 0 3 0,0 0-2 15,0 0 4-15,0 0-4 0,0 0-3 0,15 0 2 16,-15 0 1-16,0 0 1 0,0 0-3 16,0 0 5-16,0 0-5 0,0 0 0 0,0 0 2 0,0 0 0 15,0 0 0-15,0 0-1 0,0 0 1 0,0 0-2 16,0 0 4-16,13 1 0 0,-13-1-3 0,0 0 1 16,0 0 1-16,0 0-1 0,13 0-1 0,-13 0-2 0,0 0 3 15,15-4 2-15,-15 4-1 0,0 0-1 16,15 0 0-16,-15 0-1 0,0 0 1 0,18 0 1 15,-18 0-1-15,14 0-1 0,-14 0 3 0,13 3-2 16,-13-3-1-16,13 0 1 0,-13 0-1 0,14 0 1 0,-14 0 0 16,13-3 2-16,-13 3-3 0,14 0 0 0,-14 0 2 15,0 0-3-15,18-1 5 0,-18 1-3 16,9 1-3-16,-9-1 3 0,0 0-1 0,0 0 1 16,17 0 0-16,-17 0 0 0,0 0 3 0,11 3-4 0,-11-3 2 15,0 0 0-15,0 0-1 0,0 0 1 0,13 0-1 16,-13 0 0-16,0 0 0 0,0 0 0 0,0 0 0 15,0 0-1-15,0 0 0 0,0 0 2 0,0 0-2 16,12 1-2-16,-12-1 5 0,0 0-5 0,0 0 3 16,0 0 0-16,0 0 0 0,0 0-2 0,0 0 2 15,0 0-2-15,0 0 1 0,0 0-1 0,0 0 1 16,0 0 4-16,0 0-3 0,17-1-2 0,-17 1 1 16,0 0 3-16,0 0-3 0,0 0 3 0,0 0-5 15,13 1 2-15,-13-1 4 0,0 0-2 0,0 0-1 16,0 0 0-16,15-1 1 0,-15 1 1 0,0 0-4 15,0 0 4-15,16 0-2 0,-16 0 4 0,0 0-4 16,12 0-1-16,-12 0-1 0,0 0 4 0,17 3-1 16,-17-3-2-16,0 0 3 0,10 0 1 0,-10 0-3 15,12 1 0-15,-12-1-1 0,0 0 0 0,14 0 2 16,-14 0-1-16,0 0-1 0,13 3-1 0,-13-3 1 16,0 0 1-16,15 0 0 0,-15 0 0 0,0 0 2 15,16 0-3-15,-16 0 2 0,14 0 0 0,-14 0-3 16,0 0 1-16,16-3 1 0,-16 3 0 0,12 0-1 0,-12 0-1 15,0 0 3-15,15-1 1 0,-15 1-2 0,13 0 1 16,-13 0 1-16,12-3-1 0,-12 3-1 0,14 0 2 16,-14 0-1-16,0 0-3 0,18-3 2 0,-18 3 2 15,12-1-5-15,-12 1 4 0,0 0-3 0,16 0 3 16,-16 0 5-16,0 0-5 0,13-2-1 0,-13 2 0 16,0 0 3-16,18 0-3 0,-18 0-2 0,9 0-2 15,-9 0 3-15,0 0 0 0,0 0-1 0,20 0 2 16,-20 0 0-16,12-5-1 0,-12 5 1 0,0 0 0 15,17 0-2-15,-17 0 4 0,14-1-4 0,-14 1 1 16,0 0 1-16,18 0 4 0,-18 0-3 0,12 0-3 0,-12 0 2 16,13 0 2-16,-13 0-4 0,14 0 4 0,-14 0-2 15,13 1 1-15,-13-1 1 0,13 0-2 16,-13 0 1-16,14 0-3 0,-14 0 1 0,12 0 1 0,-12 0-2 16,0 0 1-16,21-1-1 0,-21 1 1 15,16 1 8-15,-16-1-7 0,15-1 1 0,-15 1-2 16,18-1 1-16,-9-3 1 0,-9 4-1 0,18 0-2 15,-18 0 4-15,16 0-3 0,-16 0 1 0,18-5-3 0,-18 5 3 16,16 0-2-16,-16 0 2 0,20-1 1 0,-20 1-1 16,18 0 0-16,-11 1-2 0,-7-1 2 15,15 0 1-15,-15 0-2 0,16 0 1 0,-16 0 4 0,15-1-6 16,-15 1 1-16,15 1 2 0,-15-1-4 0,18 0 5 16,-18 0-1-16,15-1-4 0,-15 1 2 0,16 0 2 15,-16 0-2-15,17 1 3 0,-10 0 3 0,-7-1-9 16,18 0 2-16,-18 0 5 0,18-1-6 0,-18 1 1 15,15 1 4-15,-15-1-2 0,15 0-2 0,-15 0 3 16,18-1 0-16,-18 1-1 0,15-1-1 0,-15 1 0 0,13 0-1 16,-13 0 1-16,14 1 0 0,-14-1 1 15,12 0 0-15,-12 0 0 0,0 0 3 0,20-1 0 16,-20 1-3-16,14 0 0 0,-14 0 0 0,0 0 0 16,19 0 0-16,-19 0-3 0,14 0 3 0,-14 0 0 15,15 1 2-15,-15-1-3 0,16 0 5 0,-16 0-3 0,15 1-1 16,-15-1 0-16,18-1 0 0,-18 1-3 0,16 0 3 15,-16 0-2-15,17 0 2 0,-17 0 1 0,16 0-2 16,-16 0 3-16,18-2-3 0,-18 2 2 16,16 0-1-16,-16 0-1 0,18 1 2 0,-18-1-1 0,18 1 1 15,-18-1-1-15,17 0-1 0,-17 0 2 0,17-1 1 16,-17 1-2-16,14 0 2 0,-14 0-2 0,15 0-2 16,-15 0 5-16,13-1-5 0,-13 1 1 0,14 0-1 15,-14 0 1-15,0 0 2 0,16-3 1 16,-16 3-2-16,0 0 2 0,15 0-3 0,-15 0 1 0,0 0 1 15,15-1 2-15,-15 1-3 0,0 0-3 0,13 0 3 16,-13 0-1-16,0 0 2 0,14 0-1 0,-14 0-2 16,0 0 3-16,0 0 1 0,16 0-3 0,-16 0-1 15,0 0 2-15,15 0 0 0,-15 0 1 0,12-3-2 16,-12 3 1-16,13 0 0 0,-13 0 1 0,0 0-2 16,20-3 3-16,-20 3-4 0,16-1 2 0,-16 1-1 0,18 0-1 15,-18 0 4-15,16-2-1 0,-4 2-1 0,-12 0 2 16,20-1-3-16,-8 1 2 0,0-3-1 0,-12 3 0 15,20 0 0-15,-20 0 0 0,17-2 0 16,-8-3 1-16,-9 5-3 0,16 0 0 0,-16 0 3 0,14 0 0 16,-14 0-2-16,18-4 3 0,-18 4 1 15,14 0-6-15,-14 0 1 0,18-1 2 0,-18 1 0 0,14 0 0 16,-14 0-1-16,13-2-1 0,-13 2 2 0,15-3 8 16,-15 3-10-16,15 0 5 0,-15 0-4 0,16-1 3 15,-16 1-1-15,15 1-4 0,-15-1 3 0,0 0 0 16,20-3-1-16,-20 3 0 0,15-2 0 0,-15 2-2 15,16 0 2-15,-16 0 0 0,11 0 1 0,-11 0 1 16,0 0-2-16,17-2 0 0,-17 2 0 0,12-1 0 16,-12 1 2-16,0 0-3 0,17 0 2 15,-17 0-1-15,0 0 0 0,13 0-1 0,-13 0 3 0,12-2 0 16,-12 2 0-16,0 0-1 0,0 0 3 0,15 0 0 16,-15 0-4-16,0 0 1 0,0 0 0 0,13 0-1 15,-13 0 0-15,0 0 1 0,17 0-1 0,-17 0 1 16,0 0 1-16,12-4-1 0,-12 4 4 0,0 0-6 15,10-4 2-15,-10 4-1 0,0 0 2 0,14-1 0 0,-14 1-1 16,0 0 0-16,16-2 2 0,-16 2-4 0,10 0 2 16,-10 0 2-16,0 0-2 0,17 0 0 0,-17 0 0 15,13-5 0-15,-13 5-1 0,0 0-1 16,20 0 2-16,-20 0 5 0,13 0-5 0,-13 0 1 0,11-3-2 16,-11 3 1-16,16 0-2 0,-16 0 1 0,10-2-1 15,-10 2 2-15,14-1 0 0,-14 1 0 0,0 0 0 16,19-2 1-16,-19 2-1 0,0 0-1 15,12-2 1-15,-12 2 2 0,0 0-3 0,14-3 0 0,-14 3 3 16,0 0-4-16,0 0 4 0,13-3-3 16,-13 3 2-16,0 0-2 0,0 0 2 0,13 0 0 15,-13 0-1-15,0 0 0 0,0 0 0 0,14-1-2 0,-14 1 4 16,0 0 0-16,13-2-3 0,-13 2 0 0,0 0 1 16,18-2 2-16,-18 2-3 0,12 0 0 0,-12 0 1 15,14-2 1-15,-14 2 0 0,13-1 1 0,-13 1-4 16,10-2 1-16,-10 2 2 0,17-1-1 0,-17 1-2 15,13 1 2-15,-13-1-3 0,0 0 6 0,20-4-3 16,-20 4 1-16,10 0-2 0,-10 0 2 0,0 0-2 16,12 3 1-16,-12-3-3 0,0 0 3 0,0 0 3 0,18-3-3 15,-18 3 0-15,0 0 2 0,0 0-3 0,15 0-2 16,-15 0 4-16,0 0-3 0,13-1 2 16,-13 1-2-16,0 0 1 0,18 0 1 0,-18 0 0 0,15-1-1 15,-15 1 1-15,13-2 0 0,-13 2 2 0,14 0-2 16,-14 0 1-16,15 0-2 0,-15 0 3 0,16 0-4 15,-16 0 4-15,14-1-4 0,-14 1 4 0,13 1-2 16,-13-1-2-16,13-1 4 0,-13 1-1 0,0 0-2 16,14 0 0-16,-14 0 3 0,0 0-2 0,15 0-1 15,-15 0 4-15,0 0-4 0,0 0-1 0,0 0 2 16,15-2-2-16,-15 2 0 0,0 0 1 0,0 0 3 16,0 0-2-16,0 0 1 0,12 2-2 0,-12-2 1 15,0 0 1-15,0 0 1 0,0 0 0 16,0 0-3-16,0 0 0 0,0 0 0 0,0 0 0 0,0 0 3 15,16 0-1-15,-16 0 1 0,0 0-2 0,0 0 5 16,0 0-5-16,0 0 3 0,0 0-3 0,0 0-2 16,0 0 1-16,0 0 1 0,0 0-1 0,0 0-1 15,0 0 2-15,0 0 4 0,10 0-5 0,-10 0 2 0,0 0-2 16,0 0 0-16,0 0 1 0,20-4 1 0,-20 4 1 16,12-4-2-16,-12 4 4 0,7-4-2 0,-7 4-4 15,15-1 0-15,-15 1 3 0,0 0-3 0,17 1 0 16,-17-1 3-16,10-1 0 0,-10 1-2 15,0 0 2-15,13-4-3 0,-13 4 4 0,0 0-2 0,0 0-1 16,0 0 0-16,18 4 0 0,-18-4 1 16,0 0 0-16,12 1 3 0,-12-1-3 0,0 0 2 0,0 0-1 15,12 2 3-15,-12-2-1 0,0 0 1 0,14 4 3 16,-14-4-5-16,0 0 6 0,10 0-4 0,-10 0 0 16,0 0 0-16,12 6-1 0,-12-6 4 0,0 0-1 15,0 0-1-15,13 0-3 0,-13 0 2 0,0 0 2 16,14 3 0-16,-14-3 0 0,10 1 0 0,-10-1 1 15,0 0 1-15,0 0-2 0,17-1-1 0,-17 1 1 16,0 0 4-16,0 0-1 0,13 0 2 0,-13 0-1 16,0 0-1-16,0 0-2 0,12 0 0 0,-12 0 0 15,0 0 3-15,0 0-4 0,0 0 4 0,0 0 1 0,0 0-1 16,0 0 1-16,0 0-1 0,0 0-1 0,0 0 4 16,0 0-2-16,13 0 0 0,-13 0-4 0,0 0 4 15,0 0 1-15,0 0-1 0,0 0 1 0,0 0-1 16,0 0-4-16,14 0 3 0,-14 0-1 15,0 0 5-15,0 0-4 0,0 0 5 0,0 0-2 16,0 0 0-16,0 0 3 0,0 0-5 0,15 0 0 0,-15 0 6 16,0 0 6-16,0 0-4 0,0 0 0 0,0 0 1 15,0 0 2-15,0 0-9 0,0 0-3 0,0 0 2 16,0 0-6-16,0 0-9 0,0 0-20 16,0 0-21-16,0 0-24 0,0 0-28 0,-41 8-38 0,33-7-50 15,8-1-54-15,-21 2-265 0,21-2-542 0,-20-3 239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3:55.4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509006C-057E-4C21-9109-55DB31F5DE71}" emma:medium="tactile" emma:mode="ink">
          <msink:context xmlns:msink="http://schemas.microsoft.com/ink/2010/main" type="inkDrawing" rotatedBoundingBox="12950,12866 18140,14969 17973,15383 12783,13280" semanticType="callout" shapeName="Other">
            <msink:sourceLink direction="with" ref="{DE50B759-C950-4CD2-BECE-8D45204E4D01}"/>
            <msink:sourceLink direction="with" ref="{4F326CC6-3120-4D9E-8665-96C39DF5C8FD}"/>
          </msink:context>
        </emma:interpretation>
      </emma:emma>
    </inkml:annotationXML>
    <inkml:trace contextRef="#ctx0" brushRef="#br0">5204 2090 28 0,'0'0'168'0,"0"0"-21"0,0 0-1 0,0 0-14 0,0 0-7 16,0 0-2-16,0 0 1 0,0 0-4 0,0 0-7 15,0 0-3-15,0 0-9 0,0 0-7 0,0 0 1 16,0 0-5-16,0 0-2 0,0 0-3 0,0 0-3 16,0 0-1-16,0 0 1 0,0 0-6 0,0 0 0 15,0 0 2-15,0 0-5 0,0 0-2 0,0 0 3 16,0 0-10-16,-38 7-1 0,38-7-7 0,0 0 2 15,0 0-9-15,0 0 4 0,-12 0-2 0,12 0-6 0,0 0 4 16,0 0-5-16,0 0-2 0,0 0-6 16,0 0-1-16,-16-7-2 0,16 7-5 0,0 0-5 15,0 0 1-15,0 0-3 0,-13-2-2 0,13 2-4 16,-11-3-1-16,11 3 4 0,0 0-3 0,0 0-1 16,-21 2-6-16,21-2 2 0,-18 0 5 0,18 0-5 15,-18 0-2-15,7 0-1 0,11 0-3 0,-24 1 2 16,10-1 0-16,14 0 2 0,-21 1-2 0,9-1 1 0,12 0-1 15,-19 0-2-15,9 1 4 0,10-1 2 0,-21-1 1 16,10 0-1-16,11 1-1 0,-18-1 12 0,8-1-12 16,10 2 1-16,-14-2-2 0,14 2-1 15,-17-3 3-15,8 0-1 0,9 3 3 0,-17-3-4 0,17 3 3 16,-15-5-1-16,8 2-1 0,7 3-2 0,-17-8-2 16,17 8 0-16,-14-4 10 0,6 2-6 0,8 2-3 15,-12-6 0-15,12 6-3 0,-16-4 2 0,8 0 0 16,8 4 2-16,-16-7-5 0,8 3 4 0,8 4-3 15,-17-3-1-15,9 0 19 0,8 3-19 0,-16-7 1 16,7 5 0-16,9 2 1 0,-17-2 0 0,10-4-3 16,7 6 1-16,-18-4 2 0,18 4 1 0,-15-7-4 15,5 6 1-15,10 1-2 0,-17-6-1 0,10 1 0 16,7 5 2-16,-17-6-1 0,10 1-2 0,7 5 6 16,-15-6-2-16,5 3 3 0,10 3-5 0,-17-8-2 15,10 5 5-15,7 3 1 0,-18-7 3 0,10 2-2 16,-2 0-5-16,10 5 5 0,-17-6-2 0,10 1 0 15,-3 2-3-15,1-1 14 0,-2-3-11 0,-1 5-3 16,3-6 0-16,9 8-1 0,-19-7 4 0,10 4-2 16,-1 0 4-16,1-4-5 0,9 7 1 0,-20-5 7 0,13-2-4 15,-4 1-1-15,1 4-2 0,-1-2 2 16,0 0 3-16,2-1-2 0,9 5 14 0,-20-6-13 0,11 1-2 16,-1 0-2-16,-2 1 4 0,12 4 4 0,-15-7-4 15,6 3 4-15,9 4-2 0,-18-6-2 0,8 2 2 16,10 4-1-16,-18-6-2 0,9 1 4 0,9 5 1 15,-17-5-2-15,7 0 1 0,10 5 1 0,-16-3-2 16,8-1-2-16,-2-2-2 0,10 6 2 0,-17-5-6 16,5-1 4-16,12 6 2 0,-21-5-2 0,11 3 4 15,10 2-1-15,-22-6-3 0,14 1 2 0,-2 3-1 16,10 2-4-16,-21-5 4 0,10 1-1 0,2 1 0 16,-2-1 2-16,11 4 0 0,-17-6 0 0,7 5-3 15,-5-5 1-15,4 2-3 0,11 4 7 0,-16-7-8 16,5 4-1-16,3-1 6 0,-4 1-1 0,-3-1 0 15,4 0 3-15,1 2-4 0,-4-3-2 0,2-1 2 16,2 4-3-16,-5-2 2 0,2 0-5 0,-1 0 1 16,1-2 6-16,1 2 13 0,1 4-13 0,-3-7-3 15,-1 5 18-15,1-3-14 0,-1 1-2 0,2-2-3 16,-4 3 5-16,3-1-1 0,5 3-1 0,-5-3 1 16,-2-2 4-16,1-1-1 0,1 3-3 0,0-1 2 15,0-1 4-15,-2 3-2 0,2-3 1 0,-1 2 2 0,-3 1-4 16,5-2 0-16,-2 0-4 0,0-3 3 15,-3 4 1-15,3-2 11 0,2 1-18 0,-3 2 2 16,2-3 14-16,-1 2-13 0,0-3 0 0,3 3-2 16,-1-2-2-16,0 1-3 0,-1-1 6 0,1 2 1 0,1 0 4 15,-2-2-6-15,1 0 4 0,1 1-6 0,-1-1 2 16,-1-1-1-16,-1 3-1 0,6 1-2 0,-6-2-1 16,0-1 6-16,2 3 1 0,-2-3 1 15,-1 0-3-15,2 1 0 0,-1-1 1 0,3-1-1 0,-2 0 1 16,0-1 0-16,2 1 2 0,2 2 0 0,-2-2-7 15,0-1 8-15,-2 0-5 0,6 1-1 0,-6 2 7 16,1-2-6-16,-1 1 0 0,-1-1 3 0,5 0-1 16,-4-1 2-16,3 2-8 0,-3 2 7 0,5-2-2 15,-1 2 2-15,1-3-1 0,-2 1-1 0,-1-1 2 16,3 3-13-16,-2 0 15 0,-3-3-2 0,2 0 0 16,3 5-2-16,9 2 1 0,-21-11 3 0,8 6 0 15,0 3-9-15,1-4 3 0,0-1-6 0,-2 2 13 16,2-1-1-16,3 2-10 0,0 0 10 0,-4-1-2 15,1 2 1-15,12 3-1 0,-19-9-1 0,7 5 3 16,3 0 10-16,-3 1-11 0,12 3 0 0,-18-7-4 16,9 4 5-16,-1-1-6 0,1-1 5 0,9 5-2 15,-20-7 5-15,11 4-4 0,-3-1 10 0,12 4-11 16,-15-6-2-16,6 1 6 0,9 5-5 0,-14-6 7 0,5 4-6 16,9 2-2-16,-18-7 2 0,10 3 4 15,8 4 7-15,-18-7-8 0,11 4-2 0,7 3-3 16,-15-8 4-16,8 5-7 0,7 3 3 0,-17-7 1 0,8 3 2 15,9 4 7-15,-15-6 8 0,15 6-12 0,-13-5-12 16,4-1 10-16,9 6 2 0,-15-3 3 0,15 3-7 16,-18-7 2-16,11 3-5 0,7 4-1 0,-15-6 23 15,6 1-17-15,9 5 3 0,-17-6 0 0,8 2-1 16,9 4-5-16,-17-9 3 0,9 8 3 0,-1-5-1 16,9 6 0-16,-18-6-3 0,11 1 3 0,7 5-7 15,-18-6 9-15,10 2-1 0,8 4 2 0,-17-7 7 16,8 4-5-16,-2-2-3 0,11 5 6 0,-16-7-7 15,8 2 2-15,-2 1 1 0,1-2 4 0,-2 2-6 16,11 4 1-16,-16-6-2 0,6 0-1 0,2 1 1 16,-4 0 12-16,3 0-9 0,2 0-13 0,7 5 12 15,-20-11-5-15,10 6 1 0,1-2 0 0,0 1-1 16,-1 1 0-16,1-1-2 0,-3-1 7 0,0 1-6 16,3-1 2-16,1 0 0 0,-5 2 1 0,1-1 3 15,-1-1-3-15,2 1-1 0,2-1-4 0,-4 1-10 16,1-3 7-16,0 7 5 0,3-3-1 0,-1-1 4 15,10 6-2-15,-18-8-3 0,6 2 8 0,-2 0-7 0,4 1 4 16,-4 0-7-16,6 0 7 0,-4 0-6 0,-2 0 5 16,2 1-6-16,2 2 9 0,-1-1 0 15,-1-3-5-15,2 2 1 0,-3-1 0 0,2 3-8 16,-1-3 10-16,12 5 0 0,-18-8 1 0,6 4 0 0,2-1 1 16,-3 2-3-16,-1-1 7 0,4 2-5 0,-1-4 13 15,11 6-19-15,-19-7 9 0,10 3-6 0,-2-1 3 16,1 2-4-16,10 3 2 0,-19-10 4 0,8 8-2 15,4-3 0-15,-2-1-5 0,9 6 4 0,-20-7 2 16,14 3-4-16,-6 1-1 0,12 3 14 0,-17-6-13 16,9 1 1-16,8 5 0 0,-16-5-3 0,5 3 2 15,11 2 3-15,-16-8-1 0,5 6-2 0,4-2 0 16,7 4-5-16,-13-7 7 0,13 7-3 0,-18-7 1 16,9 5 2-16,9 2-1 0,-15-5-1 0,15 5 0 15,-18-2-4-15,10-1 6 0,8 3 2 0,-19-4-6 16,7 0 0-16,12 4 0 0,-16-5 1 0,5 5 0 15,11 0 5-15,-19-6-10 0,8 5 6 0,-3 0-6 16,5-2 16-16,9 3-13 0,-26-4-5 0,11 1 9 0,3-2-4 16,-3 2 1-16,1 1-3 0,-3-1 7 15,2-1-3-15,-3 1 11 0,3 0-11 0,-2-4 4 16,2 5 6-16,0-3-4 0,-2 1 8 0,2-1-8 16,2-1 5-16,0 1 0 0,-2-1-1 0,1 3-3 0,4-3 4 15,-4 0 1-15,1 1-1 0,0 0 0 0,4 3 2 16,-5-5-4-16,4 3 2 0,-2 1-3 15,-2-4-1-15,5 4-1 0,9 3 0 0,-20-7 0 0,9 3 0 16,11 4 3-16,-21-6-1 0,14 3-5 0,7 3 2 16,-18-4 0-16,10 0-2 0,-1 1 0 0,9 3-4 15,-17-6 10-15,8 4-8 0,9 2 0 0,-17-5 0 16,17 5-4-16,-15-4 6 0,15 4 2 0,-15-4-4 16,15 4-1-16,-12-3-3 0,12 3 7 0,-11-5-2 15,11 5-3-15,-9-6 6 0,9 6-6 0,-11-4 7 16,11 4-5-16,0 0 1 0,0 0-5 0,-15-3 8 15,15 3-3-15,0 0-3 0,-12-5 6 0,12 5 1 16,0 0-2-16,-10-2 0 0,10 2 0 0,-9-6 3 16,9 6 2-16,-11-7-5 0,11 7 3 0,-10-6-2 0,10 6 5 15,-9-9-1-15,9 9 0 0,-12-4-3 16,12 4 0-16,-10-7 2 0,10 7-7 0,0 0 5 16,-11-6 0-16,11 6 3 0,-6-8-2 0,6 8-1 0,-7-7-3 15,7 7-1-15,-12-10 4 0,12 10 3 0,-5-9-6 16,5 9 1-16,-9-9 6 0,9 9-9 15,-5-6 3-15,5 6 2 0,-8-8-5 0,8 8 1 16,-6-10 2-16,6 10-4 0,-7-6 2 0,7 6-2 0,-6-8 3 16,6 8-2-16,-9-10 7 0,9 10-7 0,-11-5-2 15,11 5 2-15,-9-8 0 0,9 8 0 0,-10-7-1 16,10 7 3-16,-9-8-5 0,9 8 0 0,-8-7 0 16,8 7 0-16,-5-8 4 0,5 8 0 0,-8-6-3 15,8 6 0-15,0 0 0 0,-12-10-1 0,12 10 1 16,0 0 4-16,-10-5-3 0,10 5-1 0,0 0-1 15,-8-7 1-15,8 7 1 0,0 0 0 0,-7-7 1 16,7 7 1-16,0 0-3 0,-9-10 2 0,9 10 1 16,0 0-1-16,-5-8 0 0,5 8 5 0,-7-8-5 15,7 8 4-15,0 0-3 0,-8-7-1 0,8 7 3 16,0 0-1-16,0 0 0 0,-4-9-2 0,4 9 4 16,0 0-1-16,0 0-2 0,-7-10 3 0,7 10-5 15,0 0 3-15,0 0 2 0,-6-7-3 0,6 7 1 16,0 0 3-16,0 0-3 0,0 0 1 0,0 0 1 15,-6-11-5-15,6 11 2 0,0 0 4 0,0 0-2 16,0 0 3-16,0 0-2 0,-3-7 2 0,3 7 0 16,0 0-2-16,0 0-2 0,0 0-1 0,0 0 1 0,0 0 2 15,0 0 2-15,-5-11-5 0,5 11 0 0,0 0 4 16,0 0-5-16,0 0 5 0,0 0-1 0,0 0-2 16,0 0 1-16,0 0-3 0,0 0-1 0,0 0 1 15,0 0-1-15,0 0 5 0,0 0-3 0,0 0-2 16,-6-9 3-16,6 9-6 0,0 0 4 0,0 0-1 15,0 0 4-15,0 0-2 0,0 0 0 0,0 0 5 16,0 0-5-16,0 0-4 0,0 0 3 0,0 0 2 16,0 0-2-16,0 0 2 0,0 0-2 0,0 0 2 15,0 0 1-15,0 0-6 0,0 0 3 0,0 0-3 16,0 0-3-16,0 0-1 0,0 0-2 0,0 0 2 16,0 0 2-16,0 0 0 0,0 0-2 0,0 0 1 15,0 0 0-15,0 0-1 0,5 33-2 0,-5-33 5 16,3 10 0-16,-3-10 1 0,3 16 0 0,-3-16 0 15,0 18-3-15,0-18 3 0,3 13 3 0,-3-3-2 16,3-1 3-16,-3-9 0 0,1 23-4 0,-2-15 3 16,1-8 1-16,0 22 3 0,0-14-1 0,0-8-2 0,0 24 1 15,-3-13 1-15,3 0 2 0,0-11 2 0,3 19-2 16,-6-10 0-16,3-9 1 0,-3 14 3 0,3-14-6 16,0 16 3-16,0-16 2 0,3 15-3 0,-3-15 1 15,0 9-1-15,0-9-3 0,0 0 1 0,3 13-1 16,-3-13 3-16,0 0-5 0,0 0 4 0,0 0-2 15,0 0-1-15,-3 13 1 0,3-13-1 0,0 0 1 16,0 0 0-16,0 0 2 0,0 0-3 0,0 0-1 16,0 12 0-16,0-12 0 0,0 0 1 0,0 0-3 15,0 0 3-15,0 0 1 0,0 0 1 0,0 0-1 16,0 0 0-16,0 0-1 0,0 0 4 0,0 0-1 16,0 0 1-16,0 0 5 0,0 0-1 0,0 0 6 15,0 0 0-15,0 0 2 0,0 0 0 0,0 0 2 16,0 0-1-16,0 0-2 0,0 0-2 0,0 0 0 15,0 0 1-15,0 0-3 0,0 0-1 0,0 0-2 16,0 0 1-16,0 0-2 0,0 0-2 0,0 0-1 16,0 0 1-16,0 0 1 0,0 0-4 0,0 0 2 15,0 0-2-15,0 0 0 0,0 0-1 0,0 0 2 0,0 0-2 16,0 0 0-16,0 0 2 0,0 0-2 16,0 0 0-16,-6-38 0 0,6 38-2 0,0 0 4 15,-3-16-3-15,3 16-2 0,0-16 1 0,0 5-1 16,0 11 1-16,1-18 1 0,-1 18 0 0,2-20-5 0,-2 5 3 15,3 5-1-15,-3-7 8 0,-3 3-8 0,6-1 0 16,-3 1 0-16,3 1-3 0,0 0 3 16,-2-2 0-16,-1 15 2 0,-1-17-5 0,1 17 2 0,0-16 1 15,0 16-1-15,3-16-1 0,-3 16-1 0,0 0 1 16,-2-15-1-16,2 15 3 0,2-9-4 0,-2 9 4 16,0 0-2-16,1-11-3 0,-1 11 6 0,0 0 1 15,0 0-3-15,0 0 2 0,-3-13-4 0,3 13 6 16,0 0-9-16,0 0 3 0,0 0 1 0,0 0-1 15,0 0-1-15,0 0 1 0,0 0 8 0,0 0-8 16,0 0 3-16,0 0-1 0,0 0-2 0,0 0 1 16,0 0-2-16,0 0 1 0,0 0 2 0,0 0-3 15,0 0-2-15,0 0 2 0,0 0-1 0,0 0-3 16,0 0 0-16,0 0-1 0,0 0 1 0,0 0 1 0,0 0 3 16,0 0-1-16,15 0 2 0,-15 0 10 0,0 0-5 15,24 6 2-15,-15-4 3 0,4-2 4 16,4 1 3-16,-2-2 1 0,1 1 4 0,0-1-3 15,4 0-1-15,-1 1 2 0,-2-4-1 0,0 2 0 0,0-2-2 16,-4 0-1-16,4 3-2 0,-8 1-1 0,-9 0-1 16,17-3-1-16,-17 3-2 0,15-3-1 0,-15 3-6 15,11-3-19-15,-11 3-24 0,0 0-30 0,0 0-20 16,0 0-37-16,9 7-47 0,-9-7-61 0,0 0-38 16,0 0-48-16,0 0-67 0,0 0-112 0,-18 20-287 15,18-20-855-15,0 0 377 0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6:06.76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6183 3349 180 0,'0'0'245'0,"0"0"-4"16,0 0-12-16,0 0-4 0,0 0-11 0,0 0-9 16,0 0-16-16,0 0-11 0,0 0-15 0,0 0-13 15,0 0-11-15,0 0-17 0,0 0-8 0,0 0-9 16,0-18-12-16,0 18-9 0,0 0-6 0,0 0-9 16,6-10-6-16,-6 10-7 0,6-7-3 0,-6 7-2 15,0 0-8-15,9-9 1 0,-9 9-7 16,13-8 0-16,-7 6-5 0,-6 2-6 0,14-5 1 0,-14 5 1 15,13-7-2-15,-7 5-3 0,-6 2 16 0,13-2-20 16,-13 2-2-16,9-3 12 0,-9 3-16 0,0 0 0 16,0 0 0-16,14 5 8 0,-14-5-6 0,7 5-1 15,-7-5 8-15,6 11-5 0,0-3 6 0,-6-8-7 16,-3 18-1-16,3-18-2 0,-3 16 4 0,3-16-4 16,-6 18 0-16,6-10 11 0,-3 7-17 0,-1-4 2 15,-2-2-4-15,1 3 19 0,1-4-17 0,-1 2-3 16,2 0-1-16,3-10-1 0,-7 14 2 15,2-4 0-15,5-10 1 0,-7 13-3 0,2-8-1 0,5-5-4 16,0 0 6-16,-5 13 3 0,5-13-9 0,0 0 7 16,0 0-2-16,-3 9 3 0,3-9-2 0,0 0 0 15,0 0-6-15,0 0-1 0,0 0-3 0,0 0-11 0,0 0 7 16,0 0 1-16,0 0-4 0,0 0 5 16,0 0 1-16,29-15-4 0,-29 15-1 0,15-5 8 0,-7 3 0 15,-8 2-2-15,16-5-1 0,-5 1-1 16,-2 2 6-16,-9 2-5 0,25-2 4 0,-18-2-1 0,5 3 2 15,2 1-3-15,-14 0-3 0,19-3-10 0,-10 3-10 16,-9 0-10-16,16 0-13 0,-16 0-12 0,15 0-23 16,-15 0-25-16,0 0-28 0,0 0-39 15,15 0-32-15,-15 0-60 0,0 0-171 0,11-8-478 0,-11 8 212 16</inkml:trace>
  <inkml:trace contextRef="#ctx0" brushRef="#br0" timeOffset="-1584.7">5085 3431 81 0,'0'0'219'15,"3"-12"-4"-15,-3 12-7 0,0 0-10 0,0 0-8 16,0 0-9-16,0 0-7 0,6-7-6 0,-6 7-8 16,0 0-6-16,0 0-6 0,0 0 0 0,0 0-6 15,0 0-3-15,0 0-3 0,0 0-4 0,0 0-3 16,0 0-5-16,-6 35 0 0,6-35-7 0,0 17-1 0,0-6 0 15,0-11-10-15,-3 17-1 0,3-17-12 16,3 17-7-16,-3-7 2 0,5 1-12 0,-4 0-8 16,2-4-5-16,2 4-5 0,-2-1-8 0,-3-10 13 15,4 14-22-15,2-7-3 0,-3-1-31 0,-3-6-17 0,10 10-29 16,-10-10-23-16,12 8-20 0,-9-5-39 16,-3-3-35-16,0 0-42 0,11 8-44 0,-11-8-35 0,9 1-269 15,-9-1-591-15,0 0 261 0</inkml:trace>
  <inkml:trace contextRef="#ctx0" brushRef="#br0" timeOffset="-1889.7">4915 3416 26 0,'0'0'127'15,"0"0"-2"-15,0 0-14 0,0 0-5 0,0 0-1 16,0 0 8-16,0 0-11 0,0 0 0 0,0 0 3 16,0 0-10-16,0 0 7 0,0 0-4 0,0 0 2 15,0 0-2-15,0 0 8 0,0 0-2 0,0 0 6 16,0 0 3-16,0 0 1 0,0 0-3 0,0 0-4 15,0 0-3-15,0 0-8 0,-4-16-9 0,4 16-5 16,0 0-3-16,0 0 2 0,0 0 5 16,0 0-2-16,0 0 1 0,0 0 1 0,0 0-7 0,7 31-6 0,-7-31 4 15,6 16-2-15,-6-10-3 0,0-6-6 16,5 18-3-16,-4-9-3 0,1 0-11 0,-2-9 0 16,4 13-1-16,-2-4-1 0,-2-9-3 0,4 12 1 15,-1-5-9-15,-3-7-7 0,0 0-7 0,3 16-3 0,-3-16 0 16,3 8 0-16,-3-8-6 0,4 8-11 0,-4-8-14 15,0 0-22-15,0 0-18 0,6 10-22 0,-6-10-23 16,0 0-24-16,5 3-33 0,-5-3-32 16,0 0-31-16,0 0-23 0,0 0-256 0,0 0-535 0,19-16 237 15</inkml:trace>
  <inkml:trace contextRef="#ctx0" brushRef="#br0" timeOffset="-595.45">6004 3255 46 0,'0'0'187'0,"0"0"-8"0,0 0-3 16,0 0-4-16,0 0-7 0,0 0-8 0,0 0-3 15,0 0-10-15,0 0-1 0,0 0-7 0,0 0-2 16,0 0-6-16,0 0-1 0,0 0-10 0,0 0-6 16,0 0-9-16,0 0-5 0,0 0 3 0,0 0-17 15,0 0-5-15,0 0-3 0,0 0 4 0,0 0-3 16,0 0-1-16,0 0 1 0,0 0 1 0,12 19 0 16,-12-19-8-16,4 16 14 0,-4-10-11 0,3 5 1 15,0-2-5-15,-3 6 9 0,3-4-2 0,-1 1-1 16,-2 1-13-16,3-2-2 0,0-2 0 0,-2 0-2 15,1 2-6-15,-2-11-4 0,6 16 0 0,-6-4-5 0,3-4-13 16,-3-8 3-16,3 11-5 0,-2-1-12 16,-1-10 9-16,3 11-5 0,-3-11-12 0,0 0-22 15,6 13-21-15,0-10-16 0,-6-3-29 0,0 0-26 16,0 0-30-16,0 0-33 0,0 11-38 0,0-11-36 16,0 0-39-16,0 0-235 0,0 0-561 0,0 0 249 0</inkml:trace>
  <inkml:trace contextRef="#ctx0" brushRef="#br0" timeOffset="940.67">7011 3192 73 0,'0'0'97'16,"0"0"6"-16,0 0-1 0,0 0-24 0,0 0 2 15,0 0-6-15,4-10 0 0,-4 10-1 0,0 0 0 0,0 0-4 16,0 0 1-16,0 0 1 0,0 0-5 0,6-5-2 16,-6 5 2-16,0 0-3 0,0 0 6 0,0 0 2 15,0 0 1-15,0 0 3 0,0 0-4 16,7-7 2-16,-7 7-3 0,0 0 5 0,0 0-2 0,0 0 0 15,0 0-8-15,0 0 8 0,6-10 0 0,-6 10-2 16,0 0 3-16,0 0 2 0,0 0-6 0,0 0 3 16,0 0 0-16,0 0-4 0,0 0-3 0,6-6-1 15,-6 6 1-15,0 0-12 0,0 0 3 0,0 0-5 16,0 0-2-16,0 0 3 0,0 0 6 0,0 0-7 16,8 21 3-16,-8-21 2 0,6 7-3 0,-6-7 13 15,3 15-5-15,-3-15-1 0,0 20-4 0,3-14-4 16,-3 5 3-16,4-2-5 0,-2 1-2 0,-2-10 4 15,7 19-3-15,-7-8-3 0,6-2 1 0,-6 0-9 16,5 0 2-16,-2 2-4 0,3-4 2 0,0 3-6 16,-3-3-4-16,1 2 3 0,-4-9-5 0,9 13-2 15,-5-7-7-15,-4-6-4 0,9 11 1 0,-3-7 6 16,-6-4-9-16,6 8 1 0,-6-8-13 0,8 8-24 16,-8-8-14-16,0 0-23 0,9 8-19 0,-9-8-20 15,0 0-24-15,0 0-26 0,0 0-36 0,3 7-33 16,-3-7-32-16,0 0-50 0,0 0-198 0,0 0-540 15,0 0 240-15</inkml:trace>
  <inkml:trace contextRef="#ctx0" brushRef="#br0" timeOffset="-40109.73">6952 2438 59 0,'0'0'140'15,"0"0"-7"-15,0 0-7 0,0 0-5 0,0 0-8 0,0 0-5 16,0 0-8-16,5-7-4 0,-5 7-3 0,0 0-7 16,0 0-6-16,0 0-6 0,0 0-4 0,0 0-6 15,0 0-5-15,0 0-6 0,0 0-2 0,0 0-3 16,0 0-2-16,0 0 2 0,3-10-8 0,-3 10 4 16,0 0-4-16,0 0 1 0,0 0-5 15,0 0 8-15,0 0-8 0,0 0 1 0,0 0-3 16,0 0 2-16,0 0-2 0,0 0-2 0,0 0-5 0,0 0 1 15,0 0-1-15,0 0-1 0,0 0-3 0,0 0 0 16,0 0 10-16,0 0-2 0,0 0 5 0,0 0 1 0,0 0 7 16,0 0 1-16,0 0-1 0,6 26-5 15,-6-26 2-15,0 15 4 0,3-8 2 0,-3-7-3 16,3 21-4-16,-2-13 0 0,-1 5 2 0,3-2-3 0,0 3-1 16,-3-3-4-16,3 2 4 0,-3-3-4 0,5-1 0 15,-5 1 1-15,1 0-4 0,2 4-2 0,-3-14-4 16,5 21-1-16,-5-14 4 0,3 3-10 15,-3-10-2-15,3 15 3 0,0-9-7 0,-3-6 0 16,3 18-5-16,1-10-10 0,-4-8-10 0,3 15-12 0,-3-15-12 16,3 11-15-16,-3-11-18 0,0 14-16 0,0-14-22 15,0 13-19-15,0-13-11 0,-3 12-19 0,3-12-9 16,0 0-37-16,3 13-176 0,-3-13-410 0,0 0 181 16</inkml:trace>
  <inkml:trace contextRef="#ctx0" brushRef="#br0" timeOffset="3080.15">8490 3155 132 0,'6'-8'213'0,"-6"8"-9"16,0 0-11-16,0 0-6 0,0 0-12 0,9-4-13 15,-9 4-1-15,0 0-12 0,0 0-3 0,0 0-11 16,0 0-5-16,0 0 0 0,13 12-9 0,-13-12-3 16,3 11 0-16,-3-11-10 0,5 14-3 0,-5-14-7 15,0 16-5-15,0-6 0 0,0-10-7 0,0 16-3 16,0-6-8-16,-5 1 7 0,5-11-4 0,0 18-4 16,-3-7-11-16,3-11-2 0,-3 14-2 0,0-4 10 15,3 1-16-15,0-11-1 0,-3 16-15 0,3-16 2 16,-3 13-2-16,3-13-9 0,0 13 4 0,0-13-4 15,-1 8 0-15,1-8 0 0,0 0-4 0,4 13 8 16,-4-13-3-16,0 0-7 0,6 10 6 0,-6-10-8 16,0 0 2-16,14 0-6 0,-14 0-7 0,16-2 5 15,-16 2 3-15,15 0-8 0,-15 0-2 0,24-4 1 16,-12 0-4-16,1 1 8 0,-2 1-6 0,7-1 2 16,-5-2-3-16,-5 2-14 0,3 1-7 0,0-4-9 15,-11 6-14-15,19-4-14 0,-13 0-14 0,-6 4-19 16,17-7-20-16,-10 3-19 0,-7 4-27 0,0 0-26 15,9-6-31-15,-9 6-38 0,6-7-261 0,-6 7-549 16,0 0 243-16</inkml:trace>
  <inkml:trace contextRef="#ctx0" brushRef="#br0" timeOffset="3319.16">8726 3185 247 0,'0'0'264'0,"0"0"-1"0,0 0-7 0,0 0-13 16,0 0-5-16,10 32-18 0,-7-19-9 0,-3 1-8 15,0 0-21-15,0 4-4 0,0-4-19 16,0 3-7-16,0 2-15 0,3-2-13 0,-3-1 4 0,0 3-25 16,3-4-14-16,0 4-6 0,1-4-21 0,-1 1-27 15,0 1-25-15,0-2-40 0,-3 2-42 16,0-2-57-16,0 0-56 0,3-3-67 0,-3-2-235 15,0-10-527-15,0 0 233 0</inkml:trace>
  <inkml:trace contextRef="#ctx0" brushRef="#br0" timeOffset="-38390.7">8162 2480 74 0,'0'0'113'0,"0"0"-6"15,0 0-7-15,0 0-5 0,0 0-5 0,16-14-5 16,-16 14 2-16,0 0-2 0,0 0-1 0,0 0-8 15,0 0 0-15,0 0-6 0,0 0-1 16,0 0-7-16,0 0 0 0,0 0 1 0,0 0 0 16,0 0-7-16,11-4-2 0,-11 4-4 0,0 0 1 0,0 0-3 15,0 0 3-15,0 0-2 0,0 0 0 0,0 0-4 16,0 0 0-16,0 0 0 0,3-13 0 0,-3 13-4 16,0 0 3-16,0 0-5 0,0 0-2 0,0 0 0 15,0 0 0-15,0 0-1 0,0 0 4 0,0 0-4 16,0 0-1-16,0 0-3 0,0 0 1 15,0 0-2-15,0 0 1 0,0 0-2 0,0 0 0 0,0 0-1 16,0 0 0-16,0 0-1 0,0 0 2 0,0 0-3 16,0 0 0-16,0 0-5 0,0 0 5 0,0 0-6 15,0 0 6-15,0 0-6 0,0 0 0 0,0 0 0 0,0 0-3 16,0 0-4-16,0 0-4 0,0 0 4 16,0 0-3-16,0 0 2 0,0 0-1 0,0 0 4 15,0 0 1-15,0 0-2 0,0 0 0 0,0 0 1 16,0 0 4-16,0 0 0 0,-14 40 4 0,14-32-3 15,-3 4-2-15,3 0 2 0,0-12 2 0,0 19 4 0,0-19-3 16,-3 20 1-16,3-6-2 0,-3-6 4 0,3-8-3 16,0 20-2-16,3-9-3 0,0-3-1 0,-3-8 2 15,3 16-1-15,0-6 3 0,3-2-5 0,-6-8 1 16,8 13-4-16,-2-5 0 0,-6-8 0 0,7 10-2 16,-4-3-2-16,-3-7 2 0,12 10-4 0,-7-5 1 15,-5-5 5-15,5 8-11 0,-5-8-6 0,9 8-2 16,-9-8-10-16,11 7-10 0,-11-7-12 0,6 8-8 15,-6-8-11-15,7 6-14 0,-7-6-14 0,3 10-17 16,-3-10-19-16,6 11-19 0,-6-11-31 0,0 0-14 16,0 7-54-16,0-7-161 0,0 0-431 0,0 13 190 15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0:47.1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-3906 268 92 0,'0'0'98'0,"0"0"-8"0,0 0-1 0,0 0-10 16,0 0-5-16,0 0-16 0,0 0 9 15,-11 5-11-15,11-5-5 0,0 0-8 0,0 0-4 0,0 0 0 16,0 0-4-16,0 0-4 0,0 0-3 15,0 0-6-15,0 0 3 0,0 0 0 0,0 0-16 16,0 0-4-16,0 0 22 0,0 0 0 0,0 0 0 0,0 0 2 16,0 0-5-16,0 0 8 0,0 0-1 0,0 0 3 15,0 0 3-15,0 0 8 0,0 0 0 0,0 0 3 16,0 0 2-16,-19-5 1 0,19 5 6 0,0 0 2 16,0 0 1-16,0 0 4 0,0 0-5 0,0 0 2 15,0 0 3-15,0 0-3 0,0 0 0 0,0 0 3 16,0 0-3-16,0 0 1 0,0 0-1 0,0 0 1 15,0 0 0-15,0 0 1 0,0 0-6 0,0 0-3 16,0 0-4-16,0 0-3 0,0 0-4 0,0 0-5 16,0 0 1-16,0 0-4 0,0 0 1 0,0 0-5 15,0 0-4-15,0 0 0 0,0 0-2 0,13-32-3 16,-13 32-2-16,5-7-2 0,-5 7 2 0,4-10-2 16,-4 10-2-16,8-11-1 0,-8 11 2 0,3-8-3 15,-3 8 6-15,9-10-3 0,-9 10-4 0,7-13 2 0,-7 13-1 16,7-8-4-16,-7 8 1 0,6-7 2 0,-6 7-2 15,9-9 2-15,-4 5 4 0,-5 4-4 16,9-7 0-16,-9 7-2 0,7-6 1 0,-7 6-5 0,9-5 6 16,-9 5-5-16,9-4 1 0,-9 4-3 0,0 0 6 15,0 0-7-15,12-7-3 0,-12 7 1 0,0 0 0 16,9-2 2-16,-9 2-2 0,0 0 3 0,0 0-7 16,0 0 2-16,0 0 0 0,18 3 3 0,-18-3-3 15,0 0 2-15,9 4 1 0,-9-4 0 0,0 0 0 16,10 7-5-16,-10-7 6 0,8 4-5 0,-8-4 3 15,0 0-3-15,7 7 3 0,-7-7-1 0,0 0 4 16,5 10-3-16,-5-10 0 0,0 0 5 0,4 13 0 16,-4-13-1-16,3 8 0 0,-3-8 2 0,0 10 0 15,0-10 1-15,0 13-1 0,0-13-3 0,0 0 5 16,-3 19-2-16,3-19-2 0,-1 13 1 0,-1-5-1 16,2-8 2-16,-4 16-4 0,4-16 4 0,-3 17-1 15,-2-9-2-15,5-8-1 0,-7 14 2 0,1-7 3 0,4 4-4 16,-4-2-3-16,2 2 2 0,-1-4 0 0,1 3-2 15,-2 1 1-15,0-3 1 0,0 0-3 0,0 0 0 16,6-8 1-16,-10 16-3 0,4-6 2 16,1-4 1-16,-2 1-3 0,4 3 0 0,3-10 5 15,-11 14-5-15,5-9 2 0,6-5-1 0,-9 13 1 0,6-5-1 16,-1-1-3-16,4-7 3 0,-6 11-1 0,6-11 1 16,-7 8-1-16,7-8 4 0,-6 8-5 0,6-8-3 15,-5 8 4-15,5-8 0 0,-3 9 1 0,3-9 3 16,0 0-3-16,-4 11-1 0,4-11 3 0,0 0-5 15,-6 7 4-15,6-7 1 0,0 0-6 0,-5 11 5 16,5-11-4-16,0 0-1 0,0 0 4 0,-3 10-2 16,3-10 1-16,0 0 2 0,0 0-3 0,-4 9 2 15,4-9 0-15,0 0 1 0,0 0-2 0,0 0 2 0,0 0 4 16,0 0-5-16,0 0 5 0,0 0-3 16,0 0 2-16,0 0-2 0,0 0-2 0,0 0-2 15,0 0 7-15,0 0-4 0,0 0-1 0,0 0 2 16,0 0-5-16,0 0-2 0,0 0 1 0,0 0 1 0,16-31 0 15,-16 31-2-15,6-10 7 0,-6 10-1 16,8-7-1-16,-2 1-3 0,-6 6 6 0,9-11-6 16,-9 11 1-16,7-8-1 0,-1 5 1 0,-6 3-1 0,9-7 1 15,-9 7-1-15,9-6 1 0,-9 6 0 0,9-3 0 16,-9 3-2-16,0 0 0 0,13-4 1 0,-13 4 1 16,0 0-4-16,15 0 8 0,-15 0-4 0,0 0 1 15,17 0 0-15,-17 0 4 0,0 0 2 0,16 3-6 16,-16-3 1-16,10 4 3 0,-10-4 4 0,14 0 4 15,-14 0-1-15,12 4 3 0,-12-4 3 0,10 2 5 16,-10-2 1-16,14 0-3 0,-14 0-1 0,13 2 8 16,-13-2-1-16,16-2-3 0,-16 2 7 0,15-6-6 15,-15 6 5-15,14-3-4 0,-7-1 3 0,-7 4-6 16,14-3 7-16,-14 3-8 0,10-4 1 0,-10 4 1 0,0 0 6 16,13-5 2-16,-13 5 6 0,0 0-1 15,6-7 3-15,-6 7-7 0,0 0 4 0,0 0-7 16,0 0-2-16,0 0-3 0,0 0-8 0,8-6 9 0,-8 6-5 15,0 0-12-15,0 0 1 0,0 0-11 0,0 0-18 16,0 0-30-16,0 0-25 0,0 0-24 0,0 0-52 16,0 0-50-16,0 0-65 0,0 0-77 0,0 0-235 15,0 0-625-15,0 0 276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2:30.8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25 5 74 0,'0'0'96'0,"0"0"-1"0,0 0-10 0,0 0 1 15,0 0-11-15,0 0-2 0,0 0 1 0,0 0-6 16,0 0-5-16,0 0-2 0,0 0 1 0,0 0-1 15,0 0-1-15,0 0-1 0,0 0-1 0,0 0-6 16,0 0-6-16,0 0 1 0,0 0 0 0,0 0-1 0,0 0 2 16,-13 0-2-16,13 0 0 0,0 0 4 15,0 0-5-15,0 0 2 0,0 0-1 0,0 0 3 16,0 0 2-16,-13 0 2 0,13 0-1 0,0 0-1 16,0 0 0-16,0 0-5 0,0 0-1 0,0 0-7 15,0 0 2-15,0 0-6 0,0 0-7 16,0 0 0-16,0 0 1 0,0 0 2 0,0 0 3 0,0 0-1 15,0 0 2-15,0 0 4 0,0 0 3 0,0 0 1 0,0 0 2 16,37 2-1-16,-37-2 1 0,16-2-2 0,-16 2-3 16,20-2-5-16,-20 2 1 0,18-2-4 0,-18 2-7 15,16 0 1-15,-16 0-2 0,12 0-5 0,-12 0 2 16,13 0-6-16,-13 0 0 0,14-1-2 0,-14 1 1 16,0 0-2-16,13 1-3 0,-13-1-2 0,11 4 1 15,-11-4 2-15,8 2-3 0,-8-2 2 0,0 0-1 16,14 0-2-16,-14 0 0 0,0 0-2 0,12 0 3 15,-12 0-1-15,0 0 3 0,0 0-4 0,0 0-1 16,13 0-3-16,-13 0 6 0,0 0-3 0,0 0-1 16,0 0 2-16,0 0-3 0,0 0-3 0,0 0-7 0,0 0-4 15,0 0-3-15,0 0-6 0,0 0-5 16,0 0-5-16,0 0-7 0,0 0-6 0,0 0-11 16,0 0-6-16,0 0-11 0,0 0-5 0,0 0-14 0,0 0-3 15,0 0-14-15,0 0-19 0,0 0-16 16,0 0-33-16,0 0-146 0,0 0-347 0,0 0 153 0</inkml:trace>
  <inkml:trace contextRef="#ctx0" brushRef="#br0" timeOffset="514.34">22 98 39 0,'0'0'168'16,"0"0"-3"-16,0 0-10 0,0 0-3 0,0 0-10 0,0 0-11 15,0 0-10-15,0 0-4 0,0 13-6 16,0-13-1-16,0 0-1 0,0 0-5 0,0 13-8 0,0-13-3 16,0 0-9-16,-3 15-5 0,3-15-3 0,0 11-7 15,0-11-5-15,0 0-5 0,-1 12-3 0,1-12 1 16,0 0-13-16,0 12-1 0,0-12-4 0,0 0-5 15,0 12-3-15,0-12-4 0,0 0-1 0,1 11-3 16,-1-11-3-16,0 0-1 0,5 8 1 0,-5-8-5 16,0 0 9-16,9 7-8 0,-9-7-6 0,0 0 5 15,12 4-2-15,-12-4-2 0,0 0 1 0,15-3-2 16,-15 3-1-16,16-3 0 0,-16 3 2 0,16-4-2 0,-8 2 0 16,2-2 1-16,-10 4 0 0,17-5-1 0,-8 2-1 15,-9 3 2-15,13-3-2 0,-13 3 0 16,14-4 1-16,-14 4-2 0,0 0-3 0,13 0 1 0,-13 0 0 15,0 0 2-15,0 0-1 0,16 1-1 0,-16-1-2 16,0 0 3-16,9 6 5 0,-9-6-4 16,0 0 2-16,8 5-3 0,-8-5 7 0,0 0-5 0,6 8 0 15,-6-8-2-15,0 0 5 0,0 0-6 0,4 8 6 16,-4-8-3-16,3 10 3 0,-3-10-1 16,0 0 4-16,0 13 3 0,0-13 0 0,0 0-1 15,-4 18 4-15,4-18 0 0,-3 12-3 0,-2-6 7 0,5-6-7 16,-6 14 1-16,3-7 1 0,3-7-1 0,-12 14 0 15,8-7 2-15,-2-1 3 0,-1-2-4 0,7-4-6 16,-17 14 3-16,8-10-2 0,0 1 0 0,-1 0-4 16,1 1-2-16,1-1 3 0,-2-1-3 0,2 2 3 15,-2-2-1-15,10-4-3 0,-19 5-1 0,8-1 2 16,11-4-1-16,-15 3-11 0,15-3-12 0,-13 0-13 0,13 0-23 16,-12 2-27-16,12-2-35 0,0 0-36 0,0 0-46 15,-18-7-78-15,18 7-164 0,-7-11-474 16,7 11 210-16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2:44.1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12 180 43 0,'0'0'145'0,"0"0"-11"0,0 0-11 0,0 0-17 15,0 0-28-15,0 0 15 0,-6 9-13 0,6-9-3 16,0 0-2-16,0 0-2 0,0 0-12 0,0 0 4 16,0 0-5-16,0 0 2 0,0 0-7 0,-7 6-4 15,7-6-2-15,0 0-1 0,0 0 1 0,0 0 0 16,0 0-4-16,0 0 3 0,0 0-6 0,0 0-1 16,0 0 0-16,0 0-1 0,0 0-5 0,0 0 3 15,0 0-2-15,0 0-3 0,0 0 1 16,0 0 3-16,0 0-5 0,0 0 2 0,0 0 1 0,0 0-3 15,0 0 4-15,0 0-1 0,0 0 2 0,0 0-2 0,0 0-1 16,0 0 0-16,0 0-1 0,0 0-1 16,0 0 2-16,0 0-3 0,0 0-3 0,0 0 0 0,0 0-3 15,0 0 3-15,0 0-1 0,0 0-3 0,0 0 0 16,0 0-3-16,0 0 2 0,0 0-4 16,0 0 2-16,0 0-2 0,0 0 1 0,0 0-3 0,0 0 2 15,0 0 2-15,0 0 1 0,0 0-3 0,0 0 0 16,0 0-2-16,0 0 3 0,0 0-6 0,0 0 2 15,0 0 0-15,0 0 0 0,0 0-4 0,0 0 2 16,0 0-5-16,0 0 1 0,0 0-1 0,0 0 2 16,0 0-2-16,0 0 5 0,0 0 1 0,30-2-2 15,-30 2-1-15,0 0-3 0,0 0-1 0,0 0 5 16,0 0-3-16,0 0 1 0,0 0-1 0,0 0 0 16,0 0-2-16,0 0-2 0,0 0 2 0,0 0-1 15,0 0 0-15,0 0 1 0,0 0-6 0,0 0 7 16,0 0-3-16,0 0-1 0,0 0 0 0,0 0 0 15,0 0-3-15,0 0 3 0,0 0 0 0,0 0 1 16,0 0-3-16,0 0 2 0,15-3 0 0,-15 3-3 16,0 0 1-16,0 0 2 0,0 0-5 0,0 0-2 15,0 0 7-15,0 0 0 0,0 0 4 0,0 0-5 0,0 0-2 16,0 0 0-16,15 0-1 0,-15 0 2 0,0 0-1 16,0 0 4-16,0 0-1 0,0 0-1 0,0 0 0 15,0 0-2-15,0 0 0 0,13-3-1 0,-13 3 3 16,0 0 0-16,0 0-3 0,0 0 3 0,12-2 0 15,-12 2-2-15,0 0 2 0,0 0 2 0,0 0-3 16,7-6 0-16,-7 6 1 0,0 0-3 0,0 0 1 16,0 0 2-16,0 0-1 0,12-3 0 0,-12 3 0 15,0 0 2-15,0 0-1 0,0 0-2 0,0 0 3 16,0 0-4-16,0 0-1 0,14-2 3 0,-14 2-7 16,0 0 7-16,0 0 0 0,0 0 0 0,0 0-3 15,12-2 0-15,-12 2-1 0,0 0-1 0,0 0 4 16,9-3-2-16,-9 3 1 0,0 0-2 0,0 0 1 15,0 0 1-15,0 0 0 0,18-4-2 0,-18 4 4 16,0 0-4-16,0 0 1 0,0 0 1 0,11 0-3 16,-11 0 5-16,0 0-3 0,0 0 0 0,0 0 1 0,9-7-2 15,-9 7 2-15,0 0-1 0,0 0 2 0,0 0-1 16,0 0-3-16,12-2 5 0,-12 2-4 0,0 0 4 16,0 0-3-16,0 0 0 0,0 0 2 0,0 0-2 15,0 0-4-15,0 0 6 0,15-2-1 0,-15 2 0 16,0 0-3-16,0 0 2 0,0 0 0 0,0 0-1 15,0 0-1-15,0 0 3 0,0 0 0 0,12 0 0 16,-12 0 0-16,0 0-6 0,0 0 5 0,0 0 1 16,12-5-1-16,-12 5 4 0,0 0-7 0,0 0 2 15,0 0 0-15,0 0 4 0,0 0-4 0,0 0 3 16,15 2-1-16,-15-2-2 0,0 0 0 16,0 0 5-16,0 0-6 0,12-2 2 0,-12 2-2 0,0 0 1 15,0 0 2-15,0 0-2 0,0 0 0 0,0 0 2 16,0 0-1-16,15-1 2 0,-15 1-3 0,0 0-1 15,0 0 5-15,0 0-3 0,9-4-1 0,-9 4 1 16,0 0 1-16,13-1 1 0,-13 1-1 0,0 0 1 16,0 0 0-16,18 1-5 0,-18-1 5 0,0 0 1 0,14-1-3 15,-14 1 3-15,0 0-4 0,0 0 2 0,11-2-4 16,-11 2 1-16,0 0 2 0,0 0 3 0,0 0-6 16,0 0 2-16,0 0 1 0,14-1 3 0,-14 1-1 15,0 0-4-15,0 0 4 0,0 0-4 0,0 0 2 16,0 0 0-16,15-3 0 0,-15 3 0 0,0 0 0 15,0 0 2-15,0 0-4 0,0 0 3 0,12-4-2 16,-12 4-2-16,0 0 5 0,0 0-2 0,0 0-1 16,13 0 2-16,-13 0 0 0,0 0-4 0,0 0 6 15,14-1-3-15,-14 1-1 0,0 0 1 0,0 0 0 16,0 0 1-16,17 0-1 0,-17 0-1 0,0 0-1 16,9-3-1-16,-9 3 3 0,0 0-3 0,0 0 3 15,12-2 1-15,-12 2-1 0,0 0-1 0,0 0 0 16,0 0-4-16,14 0 11 0,-14 0 0 0,0 0-3 15,0 0 1-15,0 0 1 0,16-2 0 0,-16 2-5 16,0 0 1-16,12-2 3 0,-12 2 2 0,0 0-2 16,14 4-2-16,-14-4-2 0,11 2 1 0,-11-2 0 0,0 0-2 15,14-4 2-15,-14 4-1 0,0 0 0 0,15 0 0 16,-15 0 2-16,0 0-2 0,0 0 1 0,12-2 6 16,-12 2-8-16,0 0 2 0,0 0-1 0,0 0-2 15,18-4 1-15,-18 4 0 0,0 0 1 0,0 0 2 16,0 0-3-16,13 4 3 0,-13-4 2 0,0 0-3 15,11 0-2-15,-11 0 1 0,11 2 0 0,-11-2-1 16,0 0 3-16,14 2 1 0,-14-2-2 0,0 0-7 16,15 3 6-16,-15-3 3 0,0 0-3 0,16 0-1 15,-16 0 2-15,11 0 1 0,-11 0-5 0,0 0 2 16,18 2 0-16,-18-2-1 0,10 1 1 0,-10-1 0 16,0 0 0-16,13 4 5 0,-13-4-4 0,9 4 2 15,-9-4 0-15,0 0-1 0,15 0 1 0,-15 0-3 16,0 0 3-16,17 2 2 0,-17-2-6 0,13 4 3 0,-13-4-5 15,13 0 3-15,-13 0 1 0,11 1 0 16,-11-1 0-16,12 1 0 0,-12-1-1 0,12 2 4 16,-12-2-5-16,13 3 5 0,-13-3-5 0,14 0 1 0,-14 0-2 15,13 0 6-15,-13 0-3 0,12 0 0 16,-12 0 1-16,12 2 1 0,-12-2-1 0,0 0-2 16,16 0 2-16,-16 0 4 0,14 0-4 0,-14 0 0 15,0 0-3-15,18 0 2 0,-18 0 2 0,12-2-2 0,-12 2-2 16,14 2 5-16,-14-2-3 0,0 0-2 15,20-2 2-15,-20 2 1 0,15-3-3 0,-15 3 1 0,12 0 4 16,-12 0-4-16,13 0 0 0,-13 0 1 0,14-3-1 16,-14 3-1-16,13-1 7 0,-13 1-4 0,15 0 1 15,-15 0-5-15,13-4 3 0,-13 4 3 0,14-2-6 16,-14 2 1-16,16-1 1 0,-16 1 0 0,14-6-2 16,-7 4 5-16,-7 2-4 0,13-2 2 0,-13 2 3 15,20-3-7-15,-11 3 6 0,-9 0 1 0,18 0-3 16,-18 0 1-16,12-2-2 0,-12 2 1 0,15-2 1 15,-15 2-4-15,14 0 6 0,-14 0-4 0,15 0 0 16,-15 0 3-16,15 0-1 0,-15 0 0 0,14-4-1 16,-14 4 1-16,10-1 1 0,-10 1 0 0,14-1-2 15,-14 1-2-15,13-1 2 0,-13 1-3 0,13-4 3 0,-13 4 3 16,17 0-6-16,-17 0 4 0,10 0-1 0,-10 0 5 16,17 0-7-16,-17 0 4 0,15-5-3 15,-15 5-1-15,14-2-2 0,-14 2 3 0,17 0 3 0,-17 0 2 16,19-4-8-16,-19 4 7 0,17 0-4 0,-17 0 0 15,16-2 3-15,-16 2-4 0,16-1 3 0,-16 1 0 16,18 0-4-16,-18 0 3 0,17-3 0 0,-17 3 1 16,16-1 1-16,-16 1 2 0,17-2-6 0,-17 2 0 15,16 0 2-15,-16 0 0 0,13-4 2 0,-13 4-4 16,15-1 2-16,-15 1 0 0,15-4 0 0,-15 4 0 16,14 3-1-16,-14-3-1 0,13-5 4 0,-13 5-5 15,14 0-1-15,-14 0 9 0,16-4-7 0,-16 4 2 16,13 0-1-16,-13 0 1 0,14-2-2 0,-14 2 3 15,0 0-1-15,13 0 4 0,-13 0-3 0,12 1-2 16,-12-1-1-16,0 0 2 0,15 1 0 0,-15-1 3 16,0 0-4-16,0 0-1 0,15-1-1 0,-15 1 1 15,0 0 4-15,0 0-3 0,15 0 0 0,-15 0 0 0,0 0-1 16,12 1 7-16,-12-1-7 0,0 0 5 0,0 0 0 16,16-1-3-16,-16 1 6 0,0 0-6 15,14-1-1-15,-14 1 3 0,0 0-2 0,0 0-3 16,15 0 0-16,-15 0 3 0,0 0 2 0,8 2-5 0,-8-2 1 15,0 0-1-15,0 0 4 0,0 0 2 0,17 0-5 16,-17 0 4-16,0 0 0 0,0 0-4 16,0 0 2-16,0 0 5 0,0 0-9 0,10 0 2 0,-10 0 0 15,0 0 2-15,0 0-2 0,0 0 4 0,14 4-4 16,-14-4 8-16,0 0-7 0,0 0 0 0,12 2-1 16,-12-2 0-16,0 0 1 0,0 0 1 0,16 3-3 15,-16-3 1-15,11 0 1 0,-11 0 1 16,0 0 0-16,17-3 0 0,-17 3 1 0,0 0 0 0,17 3 3 15,-17-3-1-15,15 0-3 0,-15 0 3 0,10 1-2 16,-10-1-1-16,14 0-2 0,-14 0 3 0,0 0-4 16,16 0 2-16,-16 0 8 0,0 0-5 0,15 0-4 15,-15 0 1-15,12 0 4 0,-12 0-2 0,0 0-3 16,0 0 5-16,15 0-4 0,-15 0 0 0,0 0 1 16,0 0-2-16,13-4 1 0,-13 4-1 0,0 0 2 0,0 0 4 15,14 0-4-15,-14 0 1 0,0 0-3 16,12 4 1-16,-12-4 4 0,0 0 0 0,0 0-5 0,16-1 1 15,-16 1-1-15,0 0 4 0,0 0-2 0,13-3 3 16,-13 3-5-16,0 0 4 0,0 0-5 16,17 0 7-16,-17 0-8 0,0 0 4 0,13 3 1 0,-13-3 2 15,0 0-1-15,0 0-6 0,14-3 2 0,-14 3 1 16,0 0 0-16,13 3 4 0,-13-3-4 0,0 0 2 16,12 1-1-16,-12-1 1 0,0 0-1 0,0 0 2 15,0 0-3-15,15-1-1 0,-15 1 0 0,0 0 2 16,0 0-2-16,0 0 4 0,15 0-4 0,-15 0 5 15,0 0-5-15,13 1 4 0,-13-1 1 0,0 0-1 16,12 5-4-16,-12-5 5 0,0 0-2 0,14 0-3 16,-14 0-2-16,0 0 3 0,15 0-2 0,-15 0 3 15,0 0 0-15,16 0 0 0,-16 0 0 0,0 0 0 16,13 0 0-16,-13 0 1 0,0 0 0 0,14 0-3 0,-14 0 3 16,0 0-1-16,9 2 1 0,-9-2-5 15,0 0 4-15,18 0 0 0,-18 0-2 0,0 0 2 16,13-2 2-16,-13 2-2 0,0 0 2 0,12 2-1 15,-12-2 4-15,0 0-8 0,0 0 7 0,18-2-5 0,-18 2 0 16,13 0 3-16,-13 0-1 0,15-4-3 0,-15 4 3 16,11 4 1-16,-11-4-2 0,16 0-3 0,-16 0 3 15,0 0 3-15,13 0-3 0,-13 0-2 0,11 0 6 16,-11 0-6-16,0 0 2 0,13 0 0 0,-13 0 3 16,0 0-4-16,14 0 2 0,-14 0-4 0,0 0 1 15,0 0 4-15,18 0-4 0,-18 0 3 0,0 0-3 16,9 0 0-16,-9 0 3 0,0 0 3 0,0 0 2 15,16 0-9-15,-16 0 6 0,9 2-3 0,-9-2 1 16,0 0-2-16,16 0-2 0,-16 0 4 0,11 0-2 16,-11 0 1-16,0 0-2 0,19-2 7 0,-19 2-6 15,12 0 1-15,-12 0-2 0,12 2 2 0,-12-2 1 16,0 0-2-16,16-2 3 0,-16 2-3 0,12 0 4 16,-12 0-4-16,0 0 1 0,18 0-2 0,-18 0 0 15,15 0 3-15,-15 0-4 0,14 2 5 0,-14-2-2 16,13 1 1-16,-13-1-2 0,18 3 0 0,-18-3 1 15,10-3-2-15,-10 3 2 0,18 0-2 0,-18 0 1 0,18 3 4 16,-9-3-3-16,-9 0 2 0,18-3-4 16,-18 3 3-16,16 3-1 0,-8 0-3 0,-8-3 2 15,18-2 3-15,-9 4 0 0,-9-2-2 0,18 0 0 0,-18 0-3 16,19-2 6-16,-10 4-3 0,-9-2-1 0,18 1 2 16,-9 2 2-16,-9-3-4 0,19 1 2 0,-8-1-4 15,-11 0 3-15,15 3 0 0,-5 0 1 16,-10-3 1-16,15 0-4 0,-15 0 4 0,15 0-5 0,-15 0 3 15,13 5 0-15,-13-5-1 0,17 1 3 0,-17-1-2 16,10-1-2-16,-10 1 4 0,0 0-3 0,16 0 0 16,-16 0 2-16,11 1 6 0,-11-1-6 0,0 0 0 15,16 0-2-15,-16 0-2 0,0 0 2 0,15 0-1 16,-15 0 4-16,0 0 0 0,14 0-7 0,-14 0 6 16,0 0-3-16,0 0 9 0,15 0-9 0,-15 0 1 15,11 0-1-15,-11 0 3 0,0 0-1 0,18 0-3 16,-18 0 3-16,0 0 3 0,15 0 0 0,-15 0-2 15,12 0 0-15,-12 0-2 0,0 0 0 0,17-1 9 16,-17 1-8-16,0 0 1 0,18 1-2 0,-18-1 1 16,13-2-2-16,-13 2 4 0,13-4 1 0,-13 4-2 15,12 0-2-15,-12 0 0 0,0 0-2 0,23-3 1 16,-23 3 3-16,13 3-2 0,-13-3 4 0,14-5-6 0,-14 5 3 16,0 0 0-16,17-1 0 0,-17 1 1 0,12-1 1 15,-12 1-2-15,0 0-2 0,17-3 1 16,-17 3 0-16,0 0 0 0,16-1 3 0,-16 1 1 0,0 0-2 15,11-3-1-15,-11 3 0 0,0 0 1 0,15 3-1 16,-15-3 1-16,0 0-3 0,10-3 2 0,-10 3-1 16,0 0 2-16,13-3-2 0,-13 3 3 0,0 0 1 15,15-3-6-15,-15 3 4 0,0 0-4 0,11-4 5 16,-11 4-3-16,0 0 1 0,12-2-1 0,-12 2 1 16,0 0 2-16,10-5-2 0,-10 5 1 0,0 0-1 15,12 0 0-15,-12 0 0 0,0 0 1 0,16 0-4 16,-16 0 2-16,0 0-1 0,11-4-1 0,-11 4 2 15,0 0 1-15,12-2 1 0,-12 2 0 0,0 0 0 16,18 0-2-16,-18 0-1 0,0 0 4 0,16-1-2 0,-16 1-2 16,14 0 4-16,-14 0-1 0,0 0-2 15,13-3-1-15,-13 3 4 0,12-1-2 0,-12 1 4 16,0 0-3-16,13-2-4 0,-13 2 4 0,12-4 1 0,-12 4-2 16,15 0 1-16,-15 0 0 0,14-1-1 0,-14 1 0 15,13-2 3-15,-13 2-3 0,0 0 2 0,15-4 1 16,-15 4 0-16,10-1 0 0,-10 1-2 15,0 0 4-15,15 0 0 0,-15 0-2 0,11-4 3 0,-11 4-4 16,0 0 2-16,15-2 0 0,-15 2 0 0,0 0 4 16,13-4-3-16,-13 4-2 0,9-1 6 0,-9 1-6 15,0 0-2-15,15-1 0 0,-15 1 2 0,0 0-2 16,13-1 2-16,-13 1 0 0,0 0-1 0,0 0-1 16,17 1 3-16,-17-1-1 0,0 0 4 0,10-1-4 15,-10 1-3-15,0 0 4 0,14-3-3 0,-14 3 2 16,0 0-4-16,12-3 4 0,-12 3 0 0,0 0-1 15,0 0 2-15,14 0-3 0,-14 0 6 0,0 0-7 16,0 0 2-16,14-1 0 0,-14 1-3 0,0 0 4 16,13-4 4-16,-13 4-6 0,0 0-1 0,14 0 4 0,-14 0 0 15,0 0-1-15,13-4 2 0,-13 4 0 16,9-2-3-16,-9 2 2 0,12-1 5 0,-12 1-7 16,0 0 7-16,13-3-5 0,-13 3 0 0,0 0 0 0,14-3-2 15,-14 3-1-15,0 0-2 0,0 0 3 16,16 0 0-16,-16 0 0 0,0 0 1 0,0 0 0 15,11-4-4-15,-11 4 2 0,0 0 2 0,12-1-1 0,-12 1-1 16,0 0 1-16,0 0-2 0,13-1-1 0,-13 1 3 16,0 0-4-16,0 0 6 0,0 0-2 0,0 0-1 15,9-5-1-15,-9 5 1 0,0 0 3 0,0 0 0 16,0 0 1-16,0 0 1 0,0 0-3 0,0 0 3 16,0 0 0-16,0 0-1 0,0 0 3 0,16 3 1 15,-16-3-1-15,0 0 2 0,0 0-4 0,0 0 1 16,0 0 2-16,0 0-1 0,0 0 6 0,0 0-2 15,0 0-5-15,0 0 2 0,0 0 5 0,0 0 0 16,0 0 3-16,0 0 0 0,0-14-2 0,0 14 1 16,0 0-3-16,0 0-4 0,0 0 4 0,0 0-4 0,0 0 3 15,0 0-6-15,0 0 1 0,0 0 1 16,0 0-4-16,0 0-10 0,0 0-10 0,0 0-23 16,0 0-26-16,0 0-36 0,0 0-36 0,0 0-37 0,0 0-46 15,0 0-55-15,0 0-247 0,-29 17-564 0,29-17 251 16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2:52.90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175 0 70 0,'0'0'128'0,"0"0"3"0,0 0-12 16,0 0-4-16,0 0-6 0,0 0-9 0,0 0-1 15,0 0-4-15,0 0 0 0,0 0-6 0,0 0 0 16,0 0-3-16,0 0 1 0,0 0-9 0,0 0 2 16,0 0-9-16,0 0-6 0,0 0-4 0,0 0-5 15,0 0-2-15,0 0-7 0,0 0 7 0,0 0 0 16,0 0-5-16,16 13 3 0,-16-13 2 0,0 0 4 16,0 0 0-16,2 11-1 0,-2-11-3 0,0 0 3 15,1 14-6-15,-1-14 3 0,1 11-5 0,-1-11-5 16,3 12-2-16,-3-12 3 0,2 12-1 0,-2-12-2 15,-2 13 0-15,2-13 0 0,-4 14-4 0,4-14 0 16,-3 14-2-16,3-14-3 0,-4 14 1 0,-1-5-4 16,5-9-1-16,-9 16-5 0,5-10 1 0,1 3-3 15,-5-1-4-15,2 1 3 0,-1 4-3 0,-4-3-3 0,-1 0-1 16,3-3-2-16,2-1-5 0,0 3 4 0,-1-2 0 16,-2-4-3-16,2 4 1 0,1 1 1 15,-1-2-4-15,8-6 0 0,-13 7-1 0,13-7-2 0,-12 6 3 16,12-6 0-16,-11 4 0 0,11-4-1 0,0 0 1 15,-10 1-3-15,10-1 0 0,0 0-2 0,0 0 0 16,0 0 1-16,0 0-1 0,-12-11 1 16,12 11-4-16,0 0 6 0,0 0-5 0,2-17 1 0,-2 17-3 15,0 0 3-15,4-19 0 0,-4 19 3 0,8-11-3 16,-8 11 0-16,6-13 1 0,-1 6 0 0,-5 7-3 16,8-13 2-16,-2 5-3 0,-3 2 0 0,-3 6-1 15,12-15 6-15,-6 9-2 0,-3-1-2 0,-3 7 1 16,12-14 1-16,-6 9 0 0,-6 5-1 0,10-13 0 15,-7 8 0-15,-3 5 2 0,11-9 1 0,-9 2-5 16,-2 7 3-16,8-10 2 0,-8 10-1 0,6-7 1 16,-6 7 4-16,7-5-4 0,-7 5-3 0,0 0 2 15,9-6 4-15,-9 6-1 0,0 0-1 0,9-11 1 16,-4 4 4-16,-5 7-3 0,7-6 3 0,-7 6-2 16,0 0 1-16,15-3 0 0,-15 3 1 0,8-4 3 15,-8 4-1-15,0 0 0 0,13-5 1 0,-13 5-2 16,0 0-1-16,13-1 3 0,-13 1-5 0,0 0 2 0,0 0 0 15,18 2 0-15,-18-2 4 0,8 4-6 0,-8-4 0 16,9 5 0-16,-9-5 2 0,10 6 1 16,-10-6 0-16,3 6-2 0,-3-6 3 0,0 0-2 0,11 8 3 15,-11-8 1-15,7 6 1 0,-7-6-2 0,7 11 6 16,-7-11-4-16,6 7 1 0,-6-7 6 0,6 10 2 16,-6-10-6-16,6 9 6 0,-6-9-2 0,6 9 3 15,-6-9-4-15,3 11 7 0,-3-11-3 0,6 10 2 16,-6-10-4-16,2 14 1 0,-2-14-4 0,4 12 2 15,-4-12-1-15,5 15 4 0,-5-15-6 0,1 12 4 16,-1-2 1-16,0-10-8 0,0 14 5 0,0-14-4 16,2 17 7-16,-2-10-8 0,0-7 3 0,0 14 3 15,0-14-2-15,-2 17 0 0,1-7 8 0,1-10-6 16,-3 18 3-16,1-5 1 0,-2-5-5 0,2 3 7 16,1 0-10-16,-4-3 4 0,2 1-3 0,-1 4 0 15,-2-6-2-15,3 2-5 0,-3 3 7 0,0-5-2 16,0 1-7-16,-1 2 9 0,-1-4-6 0,2 1 0 0,-4 0 5 15,2-2-4-15,2 2 0 0,6-7-3 0,-16 10 5 16,10-7-4-16,6-3 3 0,-13 10-17 0,13-10-12 16,-11 5-21-16,4-2-25 0,7-3-29 0,0 0-29 15,-20 4-32-15,20-4-45 0,-9 3-58 0,9-3-63 16,-12 0-264-16,12 0-630 0,-13 0 279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0:01.93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-1537-2530 46 0,'0'0'107'0,"0"0"-7"0,0 0-4 0,0 0-2 0,0 0-8 15,0 0-1-15,0 0-14 0,0 0-1 16,0 0-5-16,0 0-5 0,0 0-3 0,0 0-5 16,0 0-5-16,0 0 0 0,0 0-6 0,0 0-4 0,0 0 0 15,0 0 1-15,0 0-7 0,0 0 0 0,0 0 3 16,0 0-1-16,0 0 0 0,0 0-1 0,0 0-4 16,0 0 6-16,0 0-6 0,0 0 5 0,0 0-6 15,0 0 6-15,0 0-3 0,0 0 0 0,0 0-2 16,0 0 1-16,0 0-3 0,0 0 5 0,0 0-8 15,0 0 5-15,0 0-8 0,0 0 2 0,0 0 1 16,0 0 2-16,0 0-2 0,0 0-3 0,0 0-1 16,-23 5 1-16,23-5-1 0,0 0-1 0,0 0 2 15,0 0-1-15,0 0-3 0,-11 3 0 0,11-3 3 16,0 0-5-16,0 0 5 0,0 0-4 0,0 0-4 16,0 0 3-16,0 0 0 0,-12 5 1 0,12-5 4 15,0 0-3-15,0 0 0 0,0 0 2 0,0 0-2 16,0 0 3-16,0 0 0 0,0 0 2 0,0 0-1 15,0 0 0-15,0 0-4 0,0 0 2 0,0 0 2 16,0 0-2-16,0 0-2 0,0 0-2 0,0 0-3 0,0 0 5 16,0 0-6-16,0 0 4 0,0 0-3 15,0 0 1-15,0 0 2 0,0 0 0 0,0 0-3 0,0 0 1 16,0 0-1-16,0 0 1 0,0 0-2 0,0 0-1 16,0 0 3-16,0 0-2 0,0 0 1 0,0 0-5 15,0 0 2-15,0 0-4 0,0 0-1 0,0 0 0 16,0 0-2-16,0 0 2 0,0 0 2 15,0 0 1-15,0 0 8 0,0 0-5 0,0 0 2 16,0 0 1-16,0 0 1 0,0 0 2 0,36-9-2 0,-36 9 0 16,10-4 1-16,-10 4-1 0,12-5-1 0,-12 5-1 15,12-4 4-15,-12 4-2 0,14-4 4 0,-14 4-6 16,10-3 2-16,-10 3-1 0,12-4 3 0,-12 4-5 16,11-3-1-16,-11 3 0 0,11-4 1 0,-11 4 1 15,0 0-4-15,14-4 4 0,-14 4-4 0,0 0 0 16,10-3 2-16,-10 3-4 0,0 0-2 0,11-3 2 15,-11 3 6-15,0 0-7 0,0 0 2 0,15-3-3 16,-15 3 3-16,0 0-3 0,0 0-1 0,0 0 2 0,13 0-2 16,-13 0 0-16,0 0 1 0,0 0 0 15,14 0-1-15,-14 0-2 0,0 0 6 0,11 3-4 16,-11-3 0-16,0 0 0 0,0 0 0 0,0 0 1 0,0 0-3 16,15-1 1-16,-15 1 1 0,0 0 1 0,0 0 0 15,0 0 1-15,12 0-2 0,-12 0 1 16,0 0 7-16,14 1-10 0,-14-1 3 0,0 0-2 15,0 0 2-15,0 0 2 0,0 0-5 0,15-1 4 0,-15 1 0 16,0 0 0-16,0 0-2 0,10-2 4 0,-10 2-1 16,0 0-2-16,0 0 5 0,17-4-4 15,-17 4 1-15,0 0-2 0,0 0-1 0,0 0-2 0,0 0 3 16,0 0 1-16,11 0-3 0,-11 0-1 0,0 0 1 16,0 0 3-16,0 0 0 0,0 0 0 0,0 0-2 15,0 0 4-15,0 0 1 0,0 0 1 16,0 0 1-16,0 0 0 0,0 0-1 0,0 0 2 0,0 0 3 15,0 0-2-15,0 0 4 0,0 0-1 0,0 0 3 16,0 0-1-16,0 0-1 0,0 0 2 0,0 0 2 16,0 0-2-16,0 0-6 0,0 0 2 0,0 0-4 15,0 0-2-15,0 0 3 0,0 0-5 0,0 0 9 16,0 0-10-16,0 0 8 0,0 0-11 0,0 0 4 16,0 0-1-16,-40 2-2 0,40-2 2 0,-13 4-1 0,13-4 1 15,-14 5-5-15,14-5-2 0,-13 2 5 16,13-2-1-16,-15 4 0 0,8 0 1 0,7-4-2 15,-17 3 2-15,17-3 0 0,-13 2-1 0,13-2 0 16,-12 0-2-16,12 0 2 0,-14 5-1 0,14-5-2 16,-10 3 2-16,10-3 2 0,0 0 0 0,-16 1-2 0,16-1 0 15,0 0-2-15,-15 4 4 0,15-4 1 16,0 0 0-16,-14 0-3 0,14 0-3 0,0 0 3 0,0 0 0 16,-12 0 0-16,12 0 0 0,0 0 3 0,0 0-3 15,-12 2 1-15,12-2-2 0,0 0 0 0,0 0-1 16,0 0 5-16,0 0-3 0,0 0 3 15,0 0-3-15,0 0 2 0,0 0-4 0,0 0 0 0,0 0 4 16,-15-6-1-16,15 6-2 0,0 0 1 0,0 0 0 16,0 0 5-16,0 0-7 0,0 0 3 0,0 0-4 15,0 0 2-15,0 0 1 0,0 0-2 0,0 0-4 16,0 0 8-16,0 0-9 0,0 0 4 0,0 0 1 16,0 0-1-16,0 0 1 0,0 0-1 0,0 0 2 15,0 0-1-15,39-7 1 0,-39 7-3 0,14-2 7 16,-14 2-5-16,17-2-1 0,-9-3 0 0,-8 5 5 15,19-2-2-15,-10-2-1 0,-9 4 0 0,18-2 0 16,-18 2 5-16,15-4-5 0,-15 4 1 0,19-1-1 16,-19 1 1-16,14-4 1 0,-14 4-2 0,13-3 0 0,-13 3 2 15,14-2-1-15,-14 2-2 0,12-2 2 0,-12 2 0 16,0 0 4-16,13-2-3 0,-13 2-1 0,14 0 2 16,-14 0-5-16,0 0 3 0,13 0-2 0,-13 0 1 15,0 0-1-15,0 0 8 0,16-4-8 0,-16 4-1 16,0 0 2-16,0 0-1 0,0 0 1 15,0 0 3-15,12-1-3 0,-12 1 1 0,0 0 2 16,0 0-1-16,0 0 4 0,0 0-3 0,0 0-1 0,0 0 3 16,0 0-4-16,0 0 3 0,0 0 0 0,0 0 5 15,0 0-5-15,0 0 0 0,0 0-1 0,0 0-7 16,0 0-12-16,0 0-23 0,0 0-33 0,0 0-39 16,0 0-51-16,0 0-64 0,-22 25-272 0,14-20-539 15,-2 1 239-15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3:05.07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33 135 53 0,'0'0'148'15,"-8"-30"-17"-15,8 30-9 0,0 0-8 0,0 0-13 0,0 0-5 16,0 0 0-16,0 0-6 0,0 0-8 0,0 0-1 15,0 0-16-15,0 0 14 0,0 0-1 0,0 0-7 16,0 0-2-16,3-14-3 0,-3 14-2 0,0 0-1 16,0 0-8-16,0 0 4 0,0 0-7 0,-3-13 2 15,3 13-8-15,0 0-12 0,0 0 13 0,0-16-1 16,0 16-1-16,0 0-3 0,0 0-4 0,0 0 4 16,-1-13-2-16,1 13-1 0,0 0-3 0,0 0-2 15,1-13-2-15,-1 13 4 0,0 0-2 0,0 0 1 16,-1-13-5-16,1 13 3 0,0 0 1 0,0 0-3 15,0 0-5-15,0 0 2 0,-5-12 2 0,5 12-1 16,0 0 2-16,0 0-5 0,0 0 7 0,0 0-5 16,-1-12 4-16,1 12 1 0,0 0-7 0,0 0 2 15,0 0 0-15,0 0-3 0,0 0-4 0,0 0 3 16,0 0-3-16,0 0 1 0,0 0-5 0,0 0-2 0,0 0 2 16,0 0-7-16,0 0 1 0,0 0-3 15,0 0 1-15,0 0 0 0,0 0 1 0,0 0-4 0,0 0 1 16,0 0 2-16,0 0-2 0,-3 32 1 0,3-32 2 15,1 16 2-15,-1-16 4 0,2 20-2 0,-1-13 7 16,-1 4-4-16,0-11 2 0,3 19-5 0,-1-8 7 16,-2-11-1-16,1 19-3 0,2-9 2 0,-3-10 1 15,3 22-1-15,-1-13 5 0,-2 0 0 0,0-9-2 16,3 16-2-16,-2-5-4 0,-1 0 4 0,0-11-1 16,4 16 4-16,-2-9-8 0,-2-7 2 0,1 10 6 15,-1-10-6-15,2 10-1 0,-2-10-1 16,0 12 0-16,0-12-7 0,0 0 6 0,3 13 6 0,-3-13-5 15,0 0 6-15,0 0-10 0,0 0 10 0,0 0-8 16,0 0 1-16,0 0 1 0,0 0-1 0,-3 13 2 16,3-13 4-16,0 0 11 0,0 0-9 0,0 0 1 0,0 0 6 15,0 0 1-15,0 0-5 0,0 0-2 16,0 0-10-16,0 0 7 0,0 0 4 0,0 0-6 16,0 0 8-16,0 0-16 0,0 0-2 0,-9-38 0 0,8 27 4 15,1 11 8-15,-3-19-10 0,1 8 9 0,2 11-14 16,-3-17-6-16,0 2 5 0,2 5-3 0,-1-3 1 15,-1 4 4-15,3 9-8 0,-1-20-2 0,1 9 4 16,0 11-1-16,-2-20 2 0,1 7 3 0,-2 2-6 16,3 11-2-16,-2-15-6 0,2 15 14 0,0-14-4 15,0 14 1-15,0 0 6 0,-1-18-4 16,1 18-4-16,0-12-2 0,0 12 7 0,0 0-3 0,-3-11 5 16,3 11-4-16,0 0-5 0,0 0 2 0,0 0-1 15,0 0 10-15,0 0-17 0,0 0 2 0,0 0-3 16,0 0 0-16,0 0-3 0,0 0 7 0,0 0 1 0,0 0 2 15,0 0-9-15,0 0 5 0,0 0 5 16,6 45 5-16,-6-35-5 0,3-2-2 0,-3 6 7 16,1-1 4-16,1 4-4 0,-1-2-3 0,2 1-7 0,-3-5 7 15,3 3 8-15,-3 0-7 0,3 2-2 16,-1-4 5-16,1 2 4 0,0-3-1 0,-1 3 5 16,1-3-4-16,0 3 11 0,2-4-10 0,-4-1-3 0,-1-9 0 15,5 15 4-15,-2-7-3 0,-3-8 7 0,4 13-7 16,-4-13-5-16,6 10 4 0,-6-10 0 0,0 8 3 15,0-8-4-15,0 0 2 0,0 0 0 16,3 11 0-16,-3-11 0 0,0 0 3 0,0 0 8 0,0 0-7 16,0 0 7-16,0 0 5 0,0 0 4 0,0 0 4 15,0 0 11-15,0 0 1 0,0 0 3 0,0 0-3 16,0 0-4-16,0 0-2 0,0 0-5 0,0 0-5 16,-9-32-2-16,9 32-4 0,-3-22-3 0,0 9-3 15,-1 0 4-15,4-2-3 0,-3 1-3 16,-2 1 8-16,4 0-11 0,-1-2-4 0,-1 3 3 0,2-5-1 15,0 6-1-15,-2-2-4 0,1 2-2 0,2 11-1 16,-1-27 4-16,-1 18-3 0,-1 0 4 0,3 9-7 16,0-13 5-16,0 13-3 0,-1-12-1 0,1 12 11 0,0 0-10 15,0-17-2-15,0 17 0 0,0 0-6 0,0 0 3 16,0-11 1-16,0 11-2 0,0 0 4 16,0 0-3-16,0 0-6 0,0 0 3 0,0 0-2 0,0 0-1 15,0 0 11-15,0 0-9 0,0 0 3 0,0 0-2 16,9 35 3-16,-6-22 8 0,-1-1-9 0,1 5 8 15,0-4-4-15,-1 2 0 0,1 1 1 0,-2-2 6 16,-1 3 0-16,2-1-4 0,-2 1 3 0,0-4 8 16,3 3-3-16,-3-2-2 0,1-1 6 15,-2 0 0-15,1 2 7 0,0-15-7 0,1 18 7 0,-1-8-4 16,0-10-2-16,2 17 3 0,-2-17 0 0,0 14 0 16,0-14 2-16,0 0-2 0,-2 14-2 0,2-14 2 15,0 0-5-15,2 11 1 0,-2-11 1 0,0 0 2 0,0 0-1 16,0 0 6-16,0 0-5 0,-2 13 12 15,2-13 6-15,0 0 5 0,0 0 0 0,0 0-7 16,0 0 0-16,0 0-3 0,0 0-1 0,0 0 12 0,-13-33-2 16,11 22-6-16,-1-4 1 0,1 1-9 15,-1-3-2-15,0-1-3 0,1 0-5 0,-2-5-3 0,2 4 0 16,2 0-7-16,-3 2-4 0,2-2 0 0,1 2-4 16,0-1 1-16,0 1 3 0,-2 3-2 0,1-1 2 15,-2 2-3-15,3 13 1 0,0-18-1 0,-2 9-1 16,2 9 4-16,2-16-2 0,-2 16 0 0,-2-12-1 15,2 12 1-15,0 0 2 0,0-14-5 0,0 14 0 16,0 0 0-16,0 0 1 0,0 0-3 0,0 0-3 16,0 0-1-16,0 0 0 0,0 0 1 0,0 0-2 0,0 0 3 15,0 0 2-15,0 0-2 0,0 0 6 16,9 36-3-16,-4-23 0 0,-4 4 3 0,4-3-1 16,-4 4 1-16,-1-2-1 0,2 0-1 0,1 7 4 0,-2-5-1 15,0-2 1-15,2 0 3 0,-1-1 3 0,1 1 3 16,0-3-1-16,-2 1 1 0,-1 1 0 15,2-6 3-15,-2-9 0 0,0 18-2 0,3-8 2 16,-3-10 3-16,1 14-1 0,-1-14-1 0,2 11 0 0,-2-11 0 16,1 10 4-16,-1-10-5 0,0 0 1 0,3 11 0 15,-3-11 0-15,0 0 0 0,0 0-4 16,0 14-2-16,0-14 3 0,0 0-1 0,-4 11-11 0,4-11-19 16,-6 7-29-16,6-7-35 0,0 0-39 0,-14 9-48 15,12-4-35-15,2-5-47 0,-12 10-56 0,12-10-63 16,-15 5-361-16,6-4-796 0,9-1 354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2:05.8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-975-1460 81 0,'0'0'191'0,"3"-11"-7"0,-3 11-7 0,0 0-5 16,0 0-9-16,0 0-2 0,0 0-8 0,0 0-4 0,0 0-9 15,0 0-9-15,0 0-9 0,0 0-15 16,0 0-9-16,0 0-10 0,0 0-10 0,0 0-4 0,0 0-5 16,0 0-6-16,-25 17-1 0,22-3-5 15,-2 2 2-15,-1-3-2 0,0 5 0 0,3-2-3 16,-4 5 0-16,1-3-1 0,3 6-4 0,-2 0-2 0,3-7-2 16,-1 6-14-16,0 1-5 0,6-7 6 0,-3 4-5 15,-3-3-1-15,3-1-1 0,3 1-1 0,-3-1-2 16,3-1 2-16,-3-1-2 0,2 1-2 0,-2-4 3 15,3 0-7-15,-1 1 3 0,1-4-1 0,0 0-4 16,0-1 0-16,3 0-1 0,-6-8-1 0,3 15 0 16,-3-15-1-16,4 13 1 0,-4-13-1 0,6 7-3 15,-6-7 0-15,3 7 1 0,-3-7-4 16,0 0 2-16,6 10 3 0,-6-10-1 0,0 0 2 0,0 0 2 16,11 2-5-16,-11-2 5 0,0 0-1 0,0 0-1 15,19-8 1-15,-19 8-3 0,14-7 6 0,-9 2-6 16,3-1-1-16,-5-4 2 0,3 3-1 0,7-5-4 0,-7 0 0 15,2-2 3-15,-2 2-1 0,0-1 0 16,1-4-3-16,-1 4-3 0,0-1 3 0,0-2-1 16,-3 1 0-16,1-2 0 0,-1 1-4 0,0-1 4 15,-3 1-1-15,0 1-2 0,0-1-3 0,0 1 2 0,0-1-2 16,0 3-9-16,-3-4 7 0,0 3 2 16,3 14 2-16,-3-18-4 0,2 7 5 0,-1 1 1 15,-2-1-5-15,4 11 3 0,-9-17 0 0,5 9-4 0,-2-1-3 16,6 9 2-16,-14-15 4 0,11 9 2 0,-6 1-7 15,9 5 3-15,-16-13 7 0,7 6-6 0,-2 2-3 16,3 0 4-16,-6 1 2 0,4 1-4 0,-4 0 3 16,-1-2-4-16,-1 4 3 0,0-2 0 0,2 1 0 15,14 2 13-15,-25 0-15 0,16 0-2 0,9 0 3 16,-21 0 1-16,21 0 0 0,-16-4-3 16,16 4 3-16,-15 4-3 0,15-4-1 0,-11 2 0 0,11-2 1 15,0 0 10-15,0 0-10 0,-10 5-1 16,10-5-1-16,0 0 5 0,-6 11-3 0,6-11 0 0,0 0 2 15,6 13 0-15,-6-13-4 0,4 13 4 0,-4-13-1 16,9 8 1-16,-3 0-2 0,2-1 4 0,-2-1-7 16,4 3 12-16,2 2-2 0,-2-3-3 0,1-3-2 15,1 4 3-15,1-2 2 0,1 0 0 0,-3-3 0 16,3 4 1-16,-1 1 3 0,1-3-8 0,1 2 7 16,-2 2 3-16,-1-3-3 0,1-1 1 0,-2 2 0 15,2 0-3-15,-4-1 2 0,2-1 0 0,1 5 0 16,1-4 2-16,-1 2-4 0,-2 0 6 0,4 0-5 15,-5-1 0-15,1-2 4 0,1 2-4 0,1 0 0 0,-5-1 2 16,2-2-2-16,1 2 3 0,-4 0-5 0,6-2 1 16,-4 4 3-16,-2-5 0 0,4 1 2 0,-1-2-2 15,-9-3 0-15,14 9-3 0,-8-5 3 16,-6-4-2-16,7 7 0 0,-7-7 0 0,9 4 3 16,-9-4 0-16,0 0-1 0,10 6-2 0,-10-6 9 0,0 0 1 15,0 0 5-15,3 5-6 0,-3-5 5 0,0 0 1 16,0 0-2-16,0 0 16 0,0 0-16 0,0 0-2 15,0 0 3-15,0 0-7 0,0 0-1 0,6 8-1 16,-6-8-2-16,0 0 0 0,0 0 11 0,0 0-14 16,0 0-1-16,0 0 4 0,6 8-5 0,-6-8 1 15,0 0 3-15,0 0-2 0,0 0 2 0,0 0-3 16,2 10 2-16,-2-10 0 0,0 0-4 0,0 0 4 16,0 0-10-16,0 0 7 0,-8 16-17 0,8-16-21 15,0 0-21-15,-6 8-31 0,6-8-30 0,-6 11-42 16,6-11-46-16,-7 7-63 0,7-7-244 0,-12 0-554 15,12 0 245-15</inkml:trace>
  <inkml:trace contextRef="#ctx0" brushRef="#br0" timeOffset="905.83">-524-1093 60 0,'0'0'205'16,"0"0"-9"-16,0 0-11 0,0 0-11 16,0 0-6-16,0 0-9 0,0 0-7 0,0 0-11 0,0 0-7 15,0 0-8-15,0 0-2 0,0 0-11 0,0 0-1 16,0 0-10-16,-14-25-6 0,14 25-4 0,0 0-4 15,0 0-8-15,0 0-8 0,0 0-9 0,0 0-7 16,0 0-9-16,3-18-1 0,-3 18-7 0,6-7-3 16,-6 7-6-16,7-8-2 0,-7 8-1 0,11-7-2 15,-11 7 0-15,12-6 6 0,-12 6-13 0,10-6 5 16,-10 6-5-16,15-4 2 0,-15 4-5 0,14 0 2 16,-14 0-3-16,0 0-1 0,16 0 4 0,-16 0-9 15,10 5 10-15,-10-5-11 0,12 7-1 0,-7-3 4 16,-5-4-1-16,9 11 2 0,-6-4 0 0,-3-7-2 15,7 12 5-15,-7-12-4 0,0 15 2 0,0-6 1 16,0-9 3-16,0 17-1 0,0-10-1 0,0-7 3 16,-4 18-1-16,4-18-1 0,-6 17 0 0,3-10 5 15,3-7-5-15,-6 18 14 0,1-11-12 0,2 3-2 16,-3-3-3-16,6-7 10 0,-7 13-10 0,1-7-6 16,6-6 3-16,-6 10-1 0,6-10 1 0,-4 9-3 0,4-9 11 15,0 0-10-15,-6 10-4 16,6-10 2-16,0 0-3 0,-9 7-1 0,9-7 2 0,0 0-2 0,0 0 0 15,0 0 2-15,-6 6-2 0,6-6 8 16,0 0-11-16,0 0 0 0,0 0 2 0,0 0-2 0,0 0 0 16,0 0 3-16,0 0 0 0,0 0 0 0,0 0-1 15,0 0 1-15,0 0-3 0,0 0 16 16,0 0-16-16,28-2 0 0,-28 2-1 0,0 0 10 0,0 0-11 16,16-7 4-16,-16 7-4 0,0 0 1 0,14-2 6 15,-14 2-7-15,0 0 1 0,15 2-1 0,-15-2 0 16,0 0 5-16,10 7-3 0,-10-7 3 0,11 1-3 15,-11-1-2-15,6 6 4 0,-6-6-2 0,10 6 1 16,-10-6 3-16,6 8-1 0,-6-8 2 0,9 10-2 16,-9-10 2-16,6 9-1 0,-3-4 1 15,-3-5 3-15,1 11 1 0,-1-11 0 0,3 14 2 0,-3-14 6 16,-3 14-3-16,3-14 4 0,-3 17-1 0,-4-10-5 16,4 1 11-16,-7 2-11 0,-2 1 2 0,3-2-1 15,-5 2-4-15,1 0 5 0,-1-1-11 0,3 0 8 16,-7 1-1-16,3-4-11 0,-2 4-22 0,4-4-19 15,-2 1-26-15,2 1-32 0,-1 0-45 0,-2-3-50 0,5-3-60 16,-4 1-243-16,5 0-542 0,1 0 239 16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1:18.6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63 136 144 0,'0'0'131'0,"0"0"1"0,0 0-19 0,0 0 1 15,0 0-10-15,0 0-7 0,-7-8-11 0,7 8 1 16,0 0-6-16,0 0-2 0,0 0-6 0,0 0-8 16,0 0-4-16,0 0-3 0,0 0-2 0,-9-4 1 15,9 4-5-15,0 0 2 0,0 0 1 0,0 0 0 16,0 0-4-16,0 0-1 0,0 0-1 0,0 0 3 15,0 0 0-15,-20 4-5 0,20-4-3 0,0 0 2 16,0 0 0-16,0 0-6 0,-12 3 1 0,12-3 1 16,0 0-3-16,0 0-1 0,0 0-5 0,0 0 0 15,0 0-3-15,0 0-3 0,0 0 3 0,-15 3-6 16,15-3 0-16,0 0 2 0,0 0-6 0,0 0 1 16,0 0 0-16,0 0-3 0,0 0 1 0,0 0-5 15,0 0 1-15,0 0-2 0,0 0-3 0,0 0 1 16,0 0-1-16,0 0-1 0,0 0-3 0,0 0 3 15,0 0-6-15,0 0 1 0,0 0-1 0,0 0 1 16,0 0-1-16,0 0-2 0,0 0 5 0,0 0 4 0,0 0 1 16,0 0 3-16,0 0 0 0,0 0 2 0,0 0 4 15,0 0-3-15,39 0 4 0,-39 0-1 0,0 0 1 16,17 0-4-16,-17 0 1 0,12-3-3 0,-12 3 2 16,13-3 2-16,-13 3 2 0,13-5 0 0,-13 5-3 15,14 0-2-15,-5-3 2 0,-9 3 0 0,16-6 0 16,-7 5-4-16,-9 1 0 0,18-8-1 0,-12 6 0 15,-6 2-4-15,15-5 4 0,-8 3-2 0,-7 2-5 16,15-4 2-16,-15 4 4 0,17-6-4 0,-17 6 0 16,13-5 1-16,-5 2-5 0,-8 3-8 0,17-4 1 15,-9 2-1-15,-8 2-2 0,13-5 8 0,-13 5-6 16,14-2 3-16,-14 2 0 0,13-4 4 0,-13 4 0 16,12-6-3-16,-12 6 0 0,11-1 3 0,-11 1-1 15,0 0 1-15,17-3-1 0,-17 3-1 0,8-3 0 0,-8 3-2 16,13-4 3-16,-13 4-1 0,9-3 10 0,-9 3-8 15,0 0-3-15,14-4 0 0,-14 4 1 16,0 0 1-16,15-1 4 0,-15 1-5 0,0 0 5 16,10-3-3-16,-10 3 2 0,0 0 0 0,0 0-2 0,12-3 1 15,-12 3 2-15,0 0-1 0,0 0 9 16,0 0-11-16,13 0 0 0,-13 0 3 0,0 0 0 16,0 0 0-16,14-4-1 0,-14 4 3 0,0 0 0 15,0 0 0-15,13-2-1 0,-13 2 4 0,0 0-1 0,0 0-5 16,12-4 0-16,-12 4 3 0,0 0-2 0,0 0 1 15,8-4 5-15,-8 4-6 0,0 0 2 0,0 0-2 16,13-6 7-16,-13 6-4 0,0 0 2 0,0 0-4 16,12-1 1-16,-12 1 3 0,0 0-3 0,0 0 1 15,10-5-4-15,-10 5-3 0,0 0 2 0,0 0 2 16,0 0 3-16,12-3-5 0,-12 3-1 0,0 0-1 16,0 0 1-16,0 0-1 0,0 0 3 0,0 0-2 15,14-2-2-15,-14 2 4 0,0 0-7 16,0 0 2-16,0 0 1 0,0 0 0 0,0 0 2 0,0 0-1 15,0 0-8-15,0 0 10 0,0 0-2 0,0 0-2 16,0 0 0-16,0 0 3 0,0 0-4 0,0 0 3 16,0 0-3-16,0 0 5 0,0 0-5 0,0 0 3 15,0 0-1-15,0 0 12 0,0 0-12 0,0 0-6 16,0 0 6-16,0 0 0 0,0 0-1 0,0 0 6 0,0 0-5 16,0 0 1-16,0 0-2 0,0 0 1 15,0 0 4-15,0 0-3 0,0 0-1 0,0 0 0 16,0 0 8-16,0 0-10 0,0 0 3 0,0 0 0 0,0 0-3 15,0 0 12-15,0 0-19 0,0 0-19 0,0 0-15 16,4 13-23-16,-4-13-21 0,0 0-37 16,0 0-46-16,0 0-30 0,0 0-62 0,0 0-205 15,-18 18-504-15,18-18 222 0</inkml:trace>
  <inkml:trace contextRef="#ctx0" brushRef="#br0" timeOffset="12959.52">346-83 65 0,'-11'-31'95'0,"11"31"-13"16,0 0-8-16,0 0-2 0,0 0-11 15,0 0-1-15,0 0-1 0,0 0-1 0,3-17-6 0,-3 17-6 16,0 0 0-16,0 0 1 0,0 0-3 0,0 0 1 16,0-13-2-16,0 13 4 0,0 0-7 0,0 0 2 15,0 0 0-15,-3-16 6 0,3 16-12 0,0 0 5 16,0 0-1-16,3-9-3 0,-3 9 7 0,0 0-2 15,0 0-1-15,0 0-3 0,0 0 9 0,-3-14-2 16,3 14-5-16,0 0 2 0,0 0 4 0,0 0-2 16,0 0-6-16,0 0-1 0,0 0-1 0,0 0-1 15,0 0-3-15,0 0 0 0,0 0-8 0,0 0 0 16,0 0-1-16,0 0-3 0,0 0-3 0,0 0-1 16,0 0 4-16,0 0-13 0,0 0 5 0,0 0-4 15,0 0 2-15,0 0 6 0,0 0-4 0,0 0 4 16,0 0 6-16,0 0-1 0,0 0 1 0,0 0 5 15,0 0-5-15,0 0 4 0,10 35 2 0,-10-35 0 16,1 11-3-16,-1-11-3 0,2 12-2 0,-2-12 3 16,3 11 0-16,-3-11-1 0,1 12-3 0,-1-12-2 15,2 13 4-15,-2-13-2 0,3 11-3 0,-3-11 2 16,4 13 1-16,-1-6-5 0,-3-7 4 0,3 15 0 0,-3-15 1 16,5 13-3-16,-4-5 7 0,-1-8-4 0,3 15-6 15,0-9 8-15,-3-6-3 0,3 14-2 0,-3-14-2 16,0 17-3-16,0-17 7 0,0 13-2 15,0-13 0-15,3 15-2 0,-3-15 0 0,0 14-2 0,0-14-1 16,2 9 0-16,-2-9-1 0,0 0-3 0,0 15 4 16,0-15-5-16,0 11 3 0,0-11-4 0,3 10 10 15,-3-10-11-15,3 11 2 0,-3-11-1 0,0 0 5 16,0 16-5-16,0-16 2 0,0 10-2 0,0-10 3 16,0 0-6-16,3 15 6 0,-3-15-2 0,3 7 1 15,-3-7-4-15,0 0 4 0,-3 15-6 0,3-15 5 16,0 0-2-16,0 0 3 0,3 11-5 0,-3-11 0 15,0 0 0-15,0 0 0 0,1 9-2 0,-1-9 3 16,0 0 0-16,0 0-1 0,0 0 2 0,2 11-1 16,-2-11-2-16,0 0 2 0,0 0-2 0,0 0 1 15,0 0 2-15,0 0-2 0,0 0-1 0,0 0 3 16,3 11-2-16,-3-11 1 0,0 0 3 0,0 0 4 16,0 0-2-16,0 0 1 0,0 0 6 0,0 0 4 15,0 0 3-15,0 0-1 0,0 0-2 0,0 0 3 16,0 0-5-16,0 0-2 0,0 0-4 0,0 0 1 0,0 0-5 15,0 0 4-15,0 0-2 0,-12-35 2 16,12 35-5-16,-3-17-2 0,3 9 0 0,0 8-2 16,-3-19-5-16,1 10-1 0,2 9-4 0,-4-24-2 0,4 10-1 15,-2 4-3-15,-1-5 0 0,0 0 0 0,3 3-1 16,-1-2 2-16,1 14 0 0,0-22 6 16,0 12 1-16,-3 0-5 0,3 10 5 0,-2-21-2 15,2 10 1-15,0 11-1 0,-1-17 1 0,1 17 4 0,0-18-6 16,0 18 7-16,0-15-3 0,0 15 2 0,1-11-1 15,-1 11 1-15,0-12 1 0,0 12-3 0,0-12 1 16,0 12 1-16,0 0 0 0,-1-13 1 0,1 13 1 16,0 0-1-16,0-17 0 0,0 17 1 0,0 0-2 15,-2-9 5-15,2 9-4 0,0 0 0 0,0 0-1 16,2-15 3-16,-2 15-2 0,0 0 0 0,0 0-2 16,0 0 3-16,0 0-1 0,0 0-4 0,0 0 7 15,0 0-8-15,0 0 11 0,0 0-8 0,0 0-2 16,0 0 4-16,0 0-2 0,0 0 1 0,0 0 2 15,0 0 3-15,7 34 1 0,-7-34 3 0,0 20-1 16,0-9 1-16,0 2-1 0,0-2 4 0,3 3 1 16,-3-1-1-16,0 3 4 0,0-1 3 0,0-2-4 15,3 3 2-15,-3-3 7 0,0 0-2 0,0 4-4 16,0-3-2-16,0-1 5 0,0 2 2 0,0-1 0 16,-3-1 2-16,3-1 1 0,0-12-2 0,0 24 0 15,0-14-1-15,-3-1-2 0,3-9 3 0,0 16 2 16,0-5-8-16,0-11 1 0,0 14-2 0,0-14-6 0,0 15 6 15,0-15-1-15,0 0 0 0,0 13 1 0,0-13-5 16,0 0 1-16,0 11-2 0,0-11 0 0,0 0-1 16,0 0-1-16,0 0 2 0,0 0 2 15,3 9-3-15,-3-9-3 0,0 0 2 0,0 0 4 0,0 0-5 16,0 0 2-16,0 0 3 0,0 0 4 0,0 0 3 16,0 0-2-16,0 0 7 0,0 0-4 15,0 0-5-15,0 0-1 0,0 0-5 0,0 0 4 0,0 0 0 16,0 0 1-16,-3-35-2 0,3 21-5 0,0 14-2 15,0-18 3-15,0 3 0 0,0 3 1 0,0-2-9 16,0 14 1-16,3-25 1 0,-3 11 0 0,0-2-4 16,-3 0 0-16,6 2-2 0,-3 2 0 0,0 12-2 15,-3-20 4-15,3 5-3 0,-1 5 1 0,1 10 0 16,0-19 1-16,0 9 5 0,0 10-4 0,-3-18-2 16,3 18 1-16,-2-16-3 0,2 16 9 0,-1-15-6 15,1 15 1-15,-2-14 6 0,2 14 4 0,-3-12-6 16,3 12 0-16,-1-12 6 0,1 12-12 0,0 0 6 15,-3-14-5-15,3 14 3 0,-3-11 1 0,3 11 1 16,0 0-6-16,0 0 0 0,0 0 4 0,0 0 7 0,0 0-10 16,0-14 4-16,0 14-5 0,0 0-4 15,0 0 4-15,0 0-2 0,0 0 4 0,0 0 13 16,0 0-12-16,0 0-5 0,0 0 3 0,0 0 2 16,7 38-1-16,-4-25 2 0,-1 1-5 0,-1 3 5 0,-1-1 2 15,2-1-5-15,1 1 5 0,-3-1 10 16,1 3-9-16,-1 0-3 0,3-3 4 0,-3 2 1 15,3-2 5-15,-3 1 0 0,2 0-2 0,-2-2-1 0,1-1 5 16,-1 1 1-16,0-3-3 0,0-1 1 0,0-10 0 16,3 18-1-16,-1-10-4 0,-2-8 3 0,1 18 1 15,-1-18 2-15,0 13 0 0,0-13-4 16,2 9 2-16,-2-9 1 0,0 0 2 0,3 11-6 0,-3-11-1 16,0 0 1-16,0 0-6 0,0 0 4 0,0 0 5 15,0 11 2-15,0-11-1 0,0 0-2 0,0 0 5 16,0 0-5-16,0 0 8 0,0 0 5 0,0 0 2 15,0 0 6-15,0 0-3 0,0 0-1 0,0 0 1 16,0 0-7-16,0 0 4 0,0 0-12 0,0 0 7 16,0 0-5-16,-6-39-4 0,6 29 4 0,0 10-1 15,-2-24-7-15,2 9 4 0,-3 1-6 0,3-1-3 16,-1-3-2-16,1 3-2 0,0-1-6 0,-2-1-5 16,2 1-2-16,-3-1 7 0,0 2-6 0,3 1 3 15,0 1 6-15,0 13-4 0,-1-24 13 0,1 12-13 16,-3 2 4-16,3 10-1 0,-2-18 3 0,2 18 2 0,-1-14-3 15,1 14 4-15,-2-17-5 0,2 17 4 16,-3-11-3-16,3 11 3 0,0 0 5 0,-1-11 8 16,1 11-15-16,0 0 3 0,0 0-2 0,0 0 1 0,-3-14 0 15,3 14 0-15,0 0 1 0,0 0-2 16,0 0-5-16,0 0 5 0,0 0-1 0,0 0 1 16,0 0 10-16,0 0-10 0,3 38-2 0,-3-22 1 15,1-3-6-15,-1 2 9 0,0-1 0 0,0 4 0 0,3-1 3 16,-3 1-5-16,0-2 6 0,2 2-5 0,-2-4 7 15,0 3-1-15,0-1 4 0,1 0 4 0,1-1-3 16,-2 0 2-16,3-3 0 0,-2 0-9 0,-1-4 6 16,0-8 4-16,3 19 12 0,-3-19-22 0,3 14 3 15,-1-8 19-15,-2-6-21 0,1 13 0 0,-1-13 4 16,0 0 0-16,0 12-2 0,0-12 1 0,0 0 1 16,0 0 6-16,0 0-5 0,5 11-1 0,-5-11 8 15,0 0-2-15,0 0-4 0,0 0 13 0,0 0 2 16,0 0 6-16,0 0 6 0,0 0-6 0,0 0 0 15,0 0 5-15,0 0-11 0,0 0-1 0,0 0 2 16,0 0-3-16,0 0-7 0,-11-36 8 0,11 36-14 16,-3-20 5-16,3 4-1 0,0 3 1 0,0-5-12 15,0-1-3-15,-1 4 3 0,1-3-8 0,-3-3-3 16,3 6 2-16,-2-2 3 0,1 0-11 0,-1 1 2 16,2 0 3-16,-3 3-7 0,3-1 4 0,0 14 3 15,-1-19-2-15,1 8 6 0,0 11-2 0,0-16-2 16,0 16 5-16,-3-15-1 0,3 15 2 0,0 0 1 0,0-15-1 15,0 15 0-15,0 0 3 0,3-12-7 0,-3 12-1 16,0 0 4-16,0 0-3 0,0 0 2 0,0 0 2 16,0 0-3-16,0 0 6 0,0 0-5 15,0 0 4-15,13 25-1 0,-13-25 0 0,3 25 1 0,2-11 3 16,-5 0-5-16,1 4 4 0,2-1-1 0,0 1-1 16,-3 0 6-16,5-2 4 0,-8 1-9 15,6-3 3-15,-3 2 9 0,3 0 3 16,-3-2-1-16,3-1 0 0,-2 1 1 0,1-6 6 0,-2-8 0 0,3 20 11 15,-3-10-14-15,0-10 1 0,1 14-1 0,-1-14 2 16,0 13 2-16,0-13 0 0,0 0-5 0,0 13 2 16,0-13-3-16,0 0 2 0,0 0-1 0,0 9 0 15,0-9 0-15,0 0 3 0,0 0-3 0,0 0-3 16,0 0 4-16,0 0-1 0,0 0 0 0,0 0 0 16,0 0 0-16,0 0-3 0,-10 7-19 0,10-7-12 15,0 0-26-15,0 0-28 0,-14 0-27 0,14 0-29 16,0 0-30-16,0 0-41 0,-18-2-47 0,18 2-54 15,0 0-272-15,-16-4-621 0,16 4 275 0</inkml:trace>
  <inkml:trace contextRef="#ctx0" brushRef="#br0" timeOffset="2641.71">-1140-56 135 0,'0'0'147'0,"-6"-13"-2"16,6 13-15-16,0 0-2 0,0 0-3 0,-2-11-3 15,2 11-13-15,0 0-2 0,0 0-8 0,0 0-3 16,-9-9-4-16,9 9-3 0,0 0-3 0,0 0-9 0,0 0-3 16,0 0-6-16,0 0-8 0,-9-5-5 15,9 5-1-15,0 0 0 0,0 0 0 0,0 0 0 16,-16 19 0-16,13-12-2 0,3-7 1 0,-8 14 3 16,5-5-5-16,0 3 2 0,0 2-1 0,0-4-4 0,2 3 2 15,-2 0-1-15,0 0 1 16,3-2-5-16,-3 3 4 0,3-1-8 0,0 1-2 0,0 0 1 15,-3 0-3-15,6 0-5 0,0-4 2 0,-3 3-5 0,6-4 2 16,-5 6 0-16,-1-5-1 0,6 3-7 16,-6-5 1-16,6 2 1 0,-3 3-1 0,0-5-1 0,-1 1-3 15,-2-9 1-15,9 16-2 0,-6-8-2 16,3-3 2-16,-6-5-2 0,7 13-2 0,-4-8-1 0,-3-5-1 16,9 10 2-16,-7-4 0 0,-2-6 0 0,12 3 2 15,-12-3 1-15,7 5 4 0,-7-5-3 16,0 0 0-16,16 2 3 0,-16-2 2 0,9 0 1 0,-9 0-2 15,0 0 0-15,17 0 3 0,-17 0-5 0,12-6 0 16,-12 6-4-16,10-7-1 0,-10 7-1 0,14-7-1 16,-8 2-1-16,-6 5-3 0,7-9 0 0,-7 9-4 15,15-10 5-15,-11 3-5 0,-4 7-1 0,9-11 2 16,-1 4-1-16,-8 7 3 0,6-17-4 0,0 10 0 16,-6 7 0-16,7-17 2 0,-1 9-6 0,-6-2 2 15,6 1-1-15,-6 9 6 0,3-18-1 0,2 10-2 0,-5 8-4 16,3-18 8-16,0 11-8 0,-3 7 3 0,0-17-3 15,2 6-2-15,-2 11 5 0,0-17-5 16,0 7 3-16,0 10-4 0,-2-17-1 0,2 17 2 16,-3-18 2-16,1 7-7 0,2 11 0 0,-1-17 3 0,-4 7-1 15,2 0 3-15,0 0-7 0,3 10 3 0,-7-17-2 16,4 7-4-16,-3 0 5 0,6 10 3 0,-9-13-5 16,6 6 2-16,-5-2-4 0,8 9 0 15,-10-13 2-15,1 6 0 0,3 0 2 0,6 7-2 0,-16-11 2 16,8 5 3-16,-1 3-2 0,9 3 2 0,-13-7-6 15,4 6 4-15,9 1 0 0,-17-6 1 0,17 6 0 16,-16-1 1-16,16 1 1 0,-16 0 0 0,16 0-1 16,-17 1 1-16,17-1-3 0,-13 4 2 0,4-1 0 15,9-3-1-15,-14 5 1 0,14-5 0 0,-15 5 0 16,15-5 1-16,-7 7-1 0,1-1 0 0,6-6-4 16,-6 11 3-16,6-11 4 0,-7 12 1 0,7-12-2 15,-3 10-2-15,3-10 0 0,-3 14-1 0,3-14 3 16,0 15 6-16,0-15-8 0,3 16-1 0,0-9 1 0,3 1-2 15,-6-8 2-15,7 14-1 0,-4-4 4 16,6-5-3-16,-5 3 6 0,-4-8-2 0,12 12-3 16,-4-6-3-16,1-1 6 0,-2 0 0 0,2-1 0 15,2 2-4-15,-2-1 6 0,4 1 1 0,-1-2 2 0,1-1-2 16,1 1-1-16,-4-1 0 0,5 3 8 0,-7-2-8 16,3 0 2-16,3-1-3 0,-4-3 8 15,2 5-7-15,-1-3 2 0,1 2-4 0,-5 0 1 0,7-1 8 16,-6 1-9-16,3-1 3 0,-2 3-1 15,1-2 1-15,-1 0-1 0,-1 4 4 0,1-6-2 16,-9-2-2-16,13 11 3 0,-4-7-2 0,-2 0 1 16,-7-4 2-16,9 10-1 0,-3-5-4 0,-6-5 8 0,11 8-1 15,-5-5-4-15,-6-3 0 0,7 11 2 0,-7-11 0 16,9 7-2-16,-9-7 4 0,6 8 4 0,-6-8-9 16,0 0 6-16,8 5-5 0,-8-5 2 0,6 8 0 15,-6-8-1-15,0 0-2 0,7 8 2 0,-7-8 0 16,0 0-1-16,3 7-2 0,-3-7 5 0,0 0-1 15,0 0 0-15,0 0-4 0,0 0 3 0,3 9-1 16,-3-9 2-16,0 0-1 0,0 0 2 0,0 0-6 16,-3 15-16-16,3-15-17 0,0 0-29 0,0 0-39 15,-6 13-44-15,6-13-54 0,0 0-64 0,-10 7-279 16,10-7-585-16,-8 5 259 0</inkml:trace>
  <inkml:trace contextRef="#ctx0" brushRef="#br0" timeOffset="4018.23">-602 233 149 0,'0'0'202'0,"0"0"-7"15,0 0-12-15,0 0-8 0,0 0-9 0,0 0-1 16,0 0-15-16,0 0-4 0,0 0-8 0,0 0-14 15,0 0-1-15,0 0-8 0,0 0-10 0,0 0-6 0,0 0-7 16,0 0-11-16,0 0-3 0,0 0-11 0,0 0-4 16,0 0-7-16,0 0-6 0,9-17-2 15,-9 17-8-15,0 0-4 0,6-11-2 0,-6 11-6 0,4-8 0 16,-4 8-5-16,0 0 0 0,6-10-1 0,-6 10-3 16,0 0 1-16,8-4 0 0,-8 4-3 0,6-5 2 15,-6 5-1-15,0 0 1 0,10-7-4 0,-10 7 0 16,0 0-2-16,0 0-3 0,0 0-1 0,15-2 0 15,-15 2 1-15,0 0 1 0,11-3-3 0,-11 3 2 16,0 0-1-16,0 0 2 0,0 0-6 0,17 4 2 16,-17-4 3-16,5 5-4 0,-5-5 2 0,10 3 0 15,-10-3 2-15,6 5 1 0,-6-5-1 0,0 0 3 16,6 13-3-16,-6-13 2 0,6 8 0 0,-6-8 1 16,0 0 4-16,5 12-3 0,-5-12 0 0,3 12 0 15,-3-12 2-15,0 12-3 0,0-12 3 0,0 17-2 16,0-17 1-16,0 13 1 0,0-13-4 0,0 15 3 15,0-15-1-15,0 14-2 0,3-5 3 0,-3-9-1 16,-3 18 0-16,3-18-1 0,-3 13 2 0,3-13-2 16,-2 16-3-16,2-16 4 0,-3 15 0 0,2-8 1 15,1-7 4-15,-5 16-5 0,2-8 2 0,3-8-5 16,-6 13 4-16,6-13-4 0,-4 13 0 0,-2-8 3 16,6-5-2-16,-6 17-3 0,4-8-1 0,-4-1 2 0,6-8 2 15,-6 14-6-15,4-7 5 0,-4 4-3 0,-2-2 0 16,5-1-3-16,3-8 1 0,-9 16-4 15,5-9 4-15,-2 4 2 0,6-11-1 0,-8 11-3 0,5-6-1 16,3-5 2-16,-9 9-2 0,9-9 0 0,-6 11 5 16,6-11-2-16,-3 6-1 0,3-6 6 0,0 0-5 15,0 0 0-15,-7 10 3 0,7-10-2 0,0 0 2 16,0 0-3-16,0 0 7 0,0 0-6 0,0 0 3 16,0 0-7-16,0 0 13 0,0 0-8 0,0 0 0 15,0 0-1-15,0 0 4 0,0 0-5 0,0 0 1 16,0 0 1-16,0 0-5 0,0 0 0 0,0 0-1 15,0 0 4-15,0 0-9 0,0 0 3 0,0 0-3 16,0 0 6-16,13-27 0 0,-13 27-1 0,9-10 3 16,-3 6-3-16,-6 4-2 0,11-13 0 0,-7 9 0 15,-4 4-1-15,9-8 2 0,-9 8-2 0,9-6 12 16,-9 6-17-16,11-5 4 0,-11 5 1 0,0 0 1 16,13-6-2-16,-13 6 7 0,9-5-4 0,-9 5-1 15,0 0-3-15,13-1 3 0,-13 1 0 0,11-4-2 16,-11 4 4-16,0 0-2 0,0 0-4 0,15 5 3 15,-15-5 4-15,13 5-3 0,-13-5 2 0,12 6-3 16,-12-6 8-16,10 9-5 0,-4-6 4 0,-6-3 2 0,14 6-7 16,-4-1 10-16,-10-5 7 0,6 6-5 0,-6-6 8 15,14 2-2-15,-8 3-2 0,-6-5 7 0,13 0-4 16,-13 0 8-16,9 5 1 0,-9-5 2 16,13 6-7-16,-13-6 5 0,14 2-4 0,-14-2 6 0,0 0-2 15,12 0 4-15,-12 0-4 0,0 0 5 0,0 0 1 16,0 0 3-16,13-4-5 0,-13 4-2 0,0 0 0 15,0 0-6-15,0 0 1 0,9-9-3 0,-9 9-5 16,0 0 1-16,0 0-6 0,8-6-4 0,-8 6-32 16,0 0-25-16,6-11-40 0,-6 11-33 0,0 0-41 15,4-12-52-15,-4 12-72 0,0-13-101 0,3 6-222 16,-3 7-658-16,3-17 291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0:03.82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-2539-2539 111 0,'0'0'136'0,"0"-14"-14"0,0 14-7 0,0 0-1 15,0 0-6-15,0 0-12 0,-3-11 1 0,3 11 7 16,0 0-7-16,0 0-7 0,0-13-2 0,0 13-8 0,0 0-1 16,0 0 1-16,0 0-1 0,0 0-3 0,-4-15 0 15,4 15-1-15,0 0-3 0,0 0-5 0,0 0-1 16,0 0-4-16,0 0-8 0,0 0-5 0,0 0-3 15,0 0-5-15,0 0-1 0,0 0 2 0,0 0-1 16,0 0 4-16,0 0 0 0,-20 20 4 0,20-20-3 16,-9 11-4-16,6 0 2 0,0-1-2 0,-1-2-1 15,1 0 3-15,-3 3-4 0,3-2-4 0,0 4 2 16,-1-4-3-16,1 1-5 0,0 2 4 0,0-1-7 16,3-11 1-16,-3 23-4 0,1-14 2 0,2 2-3 15,0-11 4-15,0 20-5 0,0-10-1 0,0-10-1 16,2 18-4-16,-2-7-1 0,3-1-3 0,-3-10 5 15,6 18-4-15,-6-9 1 0,0-9-2 0,6 15 2 16,-3-8 0-16,-3-7-3 0,4 16-2 0,-4-16-1 16,6 9 0-16,-6-9 2 0,3 11 0 0,1-5 1 15,-4-6-5-15,6 7 5 0,-6-7-2 0,9 11-2 16,-9-11 1-16,11 6 2 0,-11-6 1 0,9 5 0 16,-9-5 4-16,0 0-3 0,13 2 2 0,-13-2-1 15,11 1 1-15,-11-1-2 0,0 0 1 0,19-8 1 0,-19 8-2 16,13-6-1-16,-7 1-2 0,3-1 1 15,-9 6 0-15,14-7 0 0,-5-3-2 0,1 6 1 16,-4-4-1-16,0 0-2 0,2-1 0 0,-1-1-2 0,-1-2 3 16,0 0-1-16,1 4 2 0,-1-3 1 0,-3 1 0 15,0 0-6-15,0-1 3 0,2 2-4 0,-2-6-1 16,0 2 2-16,-3 1-3 0,0-1 8 0,3-1-9 16,-3 0 3-16,0 14 4 0,-3-21-2 0,3 10-6 15,-3 1 3-15,3 10-1 0,-2-20 1 0,-4 9 4 16,3 0-5-16,3 11 4 0,-6-18-6 15,3 9 2-15,3 9 0 0,-7-15 2 0,-2 8-4 0,6-3 2 16,3 10 3-16,-13-15-8 0,10 9 5 0,-5 1 0 16,-1-1 2-16,9 6-4 0,-13-9 6 0,4 5-6 15,9 4 0-15,-14-7 3 0,14 7-1 0,-13-6-1 16,13 6-2-16,-13-4 3 0,13 4-3 0,-15-1-3 16,15 1 4-16,-14-2 0 0,14 2 1 0,-13-2-3 15,13 2 2-15,0 0 0 0,0 0-1 0,-23 4 7 16,23-4-8-16,-9 4 0 0,9-4-1 0,-7 7-1 15,7-7 5-15,-9 6-4 0,9-6 3 0,-7 11 1 16,7-11-4-16,-3 10 5 0,3-10-1 0,-6 14-1 16,6-14-2-16,0 11-1 0,0-11 4 0,0 15-4 0,0-15 1 15,6 12 3-15,-6-12-1 0,6 14-4 16,-2-9 9-16,-1 3-6 0,3-3 3 0,0 5-2 16,-2-3 2-16,5-2 2 0,-1 3-3 0,-2-1 1 15,3 0-2-15,1-1 0 0,-4 0 4 0,5 2-5 16,1-1 3-16,1-2-1 0,-6 0 0 0,5 1 9 0,-4-2-8 15,7 0 0-15,-5 2 3 0,4-1-1 0,-5 1-3 16,1-2 3-16,-4-2 2 0,4 3 0 0,-10-5-2 16,20 7 2-16,-11-5-1 0,1 3 0 0,-4-1 5 15,6-2 1-15,-12-2-7 0,14 7 1 0,-7-3 3 16,2 2 7-16,-3 1-12 0,-6-7 4 0,10 7 3 16,-10-7 4-16,17 6-12 0,-14-1 7 0,-3-5-6 15,13 5 0-15,-13-5 1 0,6 8 2 0,-6-8 3 16,11 5-1-16,-11-5 1 0,5 6-2 0,-5-6-2 15,0 0 7-15,8 5-5 0,-8-5-3 0,0 0-1 16,0 0 3-16,0 0 1 0,6 8-2 0,-6-8 1 16,0 0-1-16,0 0 2 0,0 0 0 0,0 0 1 15,0 0-1-15,0 0-2 0,0 0-1 0,0 0-1 0,0 0-1 16,0 0 2-16,0 0 7 0,0 0-8 16,0 0-15-16,0 0-16 0,0 0-35 0,0 14-39 15,0-14-52-15,0 0-70 0,-6 15-88 0,6-15-187 16,0 0-542-16,0 0 240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4:22.4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F629EC6-058B-4C73-90B6-240384DEE500}" emma:medium="tactile" emma:mode="ink">
          <msink:context xmlns:msink="http://schemas.microsoft.com/ink/2010/main" type="writingRegion" rotatedBoundingBox="1996,1724 31214,344 31802,12808 2585,14187"/>
        </emma:interpretation>
      </emma:emma>
    </inkml:annotationXML>
    <inkml:traceGroup>
      <inkml:annotationXML>
        <emma:emma xmlns:emma="http://www.w3.org/2003/04/emma" version="1.0">
          <emma:interpretation id="{59F0A9E1-A873-483B-9E38-0ED8E22BD3A7}" emma:medium="tactile" emma:mode="ink">
            <msink:context xmlns:msink="http://schemas.microsoft.com/ink/2010/main" type="paragraph" rotatedBoundingBox="2005,1712 29075,1413 29109,4480 2039,47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22A7B3-FC89-49C1-B2CC-1D94E2C7497B}" emma:medium="tactile" emma:mode="ink">
              <msink:context xmlns:msink="http://schemas.microsoft.com/ink/2010/main" type="line" rotatedBoundingBox="2005,1712 29075,1413 29092,2941 2022,3241"/>
            </emma:interpretation>
          </emma:emma>
        </inkml:annotationXML>
        <inkml:traceGroup>
          <inkml:annotationXML>
            <emma:emma xmlns:emma="http://www.w3.org/2003/04/emma" version="1.0">
              <emma:interpretation id="{BA9222E6-28CC-4B0D-9903-973116A55D76}" emma:medium="tactile" emma:mode="ink">
                <msink:context xmlns:msink="http://schemas.microsoft.com/ink/2010/main" type="inkWord" rotatedBoundingBox="2005,1712 3451,1696 3462,2661 2015,2677"/>
              </emma:interpretation>
            </emma:emma>
          </inkml:annotationXML>
          <inkml:trace contextRef="#ctx0" brushRef="#br0">75 268 45 0,'-10'-9'237'16,"1"-2"-13"-16,-2 0-12 0,5 4-8 0,-4 1-5 16,4-2-13-16,1-2-14 0,-3 3-21 0,8 7-10 15,-8-11-12-15,8 11-4 0,-3-14-21 0,3 14-10 16,6-17-9-16,1 6-6 0,4 1-8 0,8-6-5 16,1 2-7-16,4-1-1 0,4 0-2 0,0 3-10 0,2 0 0 15,-3 3-1-15,12-3-6 0,-12 1-1 16,2 4-6-16,-2 1-1 0,5 1-2 0,-6 4 0 15,1 0-2-15,-1 2-3 0,-1 0-2 0,-6-1-2 16,-2 5 1-16,1-2 0 0,-5 5-5 0,2-1-1 0,-2 1-1 16,-2-1 3-16,-2 4 0 0,1 0 3 0,-5 1 5 15,-2-2-1-15,0 6 0 0,0-3 3 0,-3 2-3 16,-5-3-2-16,4 5-2 0,-4-4 1 0,2 3 1 16,-1-3-3-16,-2 0-1 0,0 1-3 0,0 1-1 15,-2-2 1-15,1-1-7 0,-1 0 6 0,1 0-3 16,-3 1-2-16,4-6 0 0,-2 1-1 0,2-1 3 15,3 2-3-15,3-9-1 0,-10 10-1 0,10-10-3 16,-9 5 1-16,9-5-6 0,-5 7 4 0,5-7-3 16,0 0 0-16,0 0 1 0,-6 7-8 0,6-7 4 15,0 0-1-15,0 0-2 0,0 0 5 0,0 0-1 16,0 0 4-16,0 0-4 0,0 0-3 0,0 0 1 16,17 13 2-16,-17-13 2 0,13 2 0 0,-13-2 1 15,14 2-2-15,-14-2 3 0,16 0-4 0,-6 4 1 16,4-1-2-16,-2 1 10 0,-2 2-9 0,4-1 1 15,-1-2 0-15,1 3-2 0,0 0 3 0,0 3 2 16,-4-3 0-16,4 2-3 0,2 2 3 0,-5-1-1 16,2 0 1-16,5 1-3 0,-9 0 3 0,3-1-1 15,-5-1-1-15,2 0 0 0,0 2-2 0,0 1-2 16,0-1 6-16,-2-2 2 0,-4 2 3 0,3 0-3 16,0 1 3-16,-4 0 0 0,-2-1 1 0,0 5 2 15,-3-2 3-15,-2 4 3 0,-1-3-2 0,-3-1 1 16,2 4 2-16,-5-2 0 0,3 0-10 0,-6-2 9 15,2 1-2-15,-1-2 2 0,-1 1 2 0,1-3-4 16,-4 5 0-16,3-3 7 0,0-4-3 0,-3 7-1 16,0-7-5-16,2-1 8 0,-2 2 2 0,0-3-1 15,1-3 3-15,0 2-8 0,2 1-1 0,0-2 0 16,1-3-2-16,2-1-1 0,12 0 11 0,-23 1-16 16,14-1 5-16,9 0 0 0,-18-2-4 0,18 2-2 15,-17-4-7-15,17 4-16 0,-12-7-3 0,5 3-9 16,7 4-15-16,-8-7-13 0,8 7-15 0,-6-8-16 15,6 8-27-15,0 0-23 0,-3-12-26 0,3 12-23 16,0 0-23-16,15-17-45 0,-13 10-189 0,-2 7-480 16,12-13 213-16</inkml:trace>
          <inkml:trace contextRef="#ctx0" brushRef="#br0" timeOffset="-824.79">321-59 133 0,'0'0'163'0,"0"0"-15"0,0 0-8 0,-4-12-8 0,4 12-1 15,0 0-7-15,0 0-4 0,0 0-4 0,0 0 2 16,-6-8-5-16,6 8-2 0,0 0-4 0,0 0-5 16,0 0-6-16,0 0-2 0,0 0-8 0,0 0-7 15,0 0-7-15,0 0-8 0,0 0-4 0,0 0 0 16,0 0-3-16,0 0-3 0,0 0-1 0,-12 27 2 15,12-17-1-15,0 2 2 0,-5 1 2 0,5 0-3 16,0 4-3-16,-1 1-3 0,2-4-2 0,-1 3-1 16,3-3-2-16,0 7 2 0,2-7 2 0,-2 4-3 15,3 5 1-15,1-7-10 0,-1 4 6 0,2 4-2 16,1-1-1-16,0-3 2 0,-4-3 1 0,4 7 3 16,0-4-6-16,0 6 1 0,-3-5 2 0,3 2 2 15,-1 2 2-15,1-4-5 0,-5 0 1 0,2 4-4 16,-3-8 5-16,0 1-8 0,2-1 17 0,-5-3-24 15,0 4 6-15,1-3-6 0,1 2-2 0,-2-3 9 16,0-1-13-16,0-2-5 0,0 0 2 0,0-11-8 16,2 19 8-16,-2-19-34 0,0 14-20 0,2-8-21 15,-2-6-21-15,1 12-25 0,-1-12-29 0,0 0-22 16,0 0-30-16,0 14-35 0,0-14-29 0,0 0-254 16,0 0-542-16,0 0 239 0</inkml:trace>
          <inkml:trace contextRef="#ctx0" brushRef="#br0" timeOffset="606.95">994 552 78 0,'9'-8'279'0,"-9"8"-8"16,0 0-8-16,6-5-10 0,-6 5-12 15,0 0-10-15,0 0-30 0,0 0-17 0,0 0-20 0,0 0-14 16,0 0-17-16,0 0-14 0,0 0-10 0,0 0-7 16,9 13-5-16,-9-13-9 0,6 13 6 0,-3-5-1 15,-3-8-5-15,1 17-1 0,1-6-1 0,-1 0 2 16,2-2-8-16,0 2 0 0,0 0-4 0,-1-2 1 16,1 2-4-16,0 0-4 0,2 2-2 0,-2-3-3 15,2-2-2-15,-2 0-6 0,1 2-5 0,2-4 0 16,-6-6-9-16,12 11 2 0,-9-2-5 0,5-5-5 15,-8-4-3-15,10 9 1 0,-4-6 2 0,-6-3-15 16,15 6 7-16,-15-6 3 0,18 2-2 0,-18-2-4 16,16-2 3-16,-5-1-3 0,-11 3-9 0,15-10-3 15,-3 7-7-15,-2-5-19 0,3 0 1 0,-1 0 4 16,-1 0-8-16,-1-3-6 0,1 0 1 0,-2 2-7 16,3-7 1-16,-3 3-7 0,0 1 5 0,-2-1 3 15,-4-1 5-15,3 2 0 0,0 0 3 0,-6 12 4 16,10-21-7-16,-7 14 7 0,-3 7 4 0,5-18 3 15,-5 18-1-15,3-13 7 0,-3 13 5 0,0 0 1 16,4-17 5-16,-4 17 0 0,0 0-2 0,6-5-11 16,-6 5 11-16,0 0-9 0,0 0-1 0,0 0-3 15,0 0 6-15,0 0-4 0,0 0 4 0,0 0 1 16,14 27-1-16,-11-21 1 0,0 5 8 0,0 2-6 16,1 0 5-16,2 2-5 0,1 1 4 0,-1 0-1 15,0 0-1-15,2 2-3 0,-5-1-12 0,4 4-31 16,-1-1-42-16,0 2-50 0,-1 3-51 0,-4-4-72 15,1-4-105-15,-2-2-191 0,0-15-599 0,4 22 265 16</inkml:trace>
        </inkml:traceGroup>
        <inkml:traceGroup>
          <inkml:annotationXML>
            <emma:emma xmlns:emma="http://www.w3.org/2003/04/emma" version="1.0">
              <emma:interpretation id="{7DFC11A5-D2E3-4D08-8448-0858A1624E59}" emma:medium="tactile" emma:mode="ink">
                <msink:context xmlns:msink="http://schemas.microsoft.com/ink/2010/main" type="inkWord" rotatedBoundingBox="4161,1894 8109,1850 8122,3069 4174,3113"/>
              </emma:interpretation>
            </emma:emma>
          </inkml:annotationXML>
          <inkml:trace contextRef="#ctx0" brushRef="#br0" timeOffset="1469.63">2194 861 206 0,'-9'-20'257'0,"2"-4"-10"15,1 2-9-15,3 8-7 0,-1-2-18 0,1 0-12 0,3 0-19 16,0 5-10-16,-3-3-12 0,6 0-16 16,-2 2-8-16,1 0-6 0,2 2-23 0,-1 0-12 15,7-4 4-15,-2 3-17 0,-2 4-6 0,1-3-9 0,1 3-6 16,2 0-2-16,1-1-3 0,1 1-5 0,1 5-8 16,-1-2-7-16,3 1 2 0,-2 3-3 0,5 2 1 15,-4-1-8-15,4 3 2 0,-5-2-7 16,3 5 12-16,-1 0-16 0,3 3-3 0,-4 1 1 0,-3 0 1 15,1 2 2-15,-1-1-2 0,-1 1 14 0,2 0-8 16,-7 4-2-16,1-3 7 0,-3 3 1 16,-2-3 2-16,-1 3 8 0,-4 1-11 0,2-2 2 0,-4 1-5 15,0 0 0-15,-1-3 1 0,-2 4-3 0,-3-1 0 16,0-4-6-16,0 1-2 0,2-3-11 0,2 2-15 16,-2-1-17-16,2-5-17 0,-2 3-17 0,2-3-18 15,2 1-23-15,-1-3-24 0,7-5-25 16,-8 8-27-16,8-8-34 0,0 0-53 0,0 0-212 0,0 0-517 15,0 0 228-15</inkml:trace>
          <inkml:trace contextRef="#ctx0" brushRef="#br0" timeOffset="1098.16">2300 597 196 0,'0'0'246'0,"-3"-11"-2"16,3 11-13-16,0 0-10 0,0-16-12 0,0 16-8 0,0 0-23 16,0 0-12-16,3-9-19 0,-3 9-16 0,0 0-4 15,0 0-18-15,0 0-7 0,0 0 2 0,0 0-12 16,5 32 12-16,-1-21-1 0,-2 6-2 0,4 7-2 15,-2-3 10-15,-2 2 2 0,4 6-2 0,-3-4-4 16,3 5 5-16,-3-3-15 0,4 10 3 0,-1-1-12 16,0-6 4-16,-2 5-18 0,2-1-7 15,0-8-5-15,2 3-10 0,-1-2 1 0,-1 0-6 0,0 1-8 16,-1-3 4-16,-2-2-12 0,0-5-27 0,0 0-17 16,0 1-24-16,0-4-12 0,-3 0-26 0,0 0-22 15,0-3-19-15,1-1-26 0,-2 1-27 0,1-12-15 16,-6 17-26-16,3-10-43 0,3-7-56 0,-11 7-156 15,11-7-505-15,-15 0 223 0</inkml:trace>
          <inkml:trace contextRef="#ctx0" brushRef="#br0" timeOffset="2090.92">2561 778 125 0,'15'-1'263'0,"-15"1"-10"0,0 0-13 0,17 3-15 16,-17-3-8-16,13 5-17 0,-4-2-13 0,-2 2-14 15,4-2-17-15,-2 3-4 0,3 1-9 0,0 1-10 16,1-1-10-16,1 3-9 0,-4-2-12 0,3 3-11 16,-2-2-4-16,1 2-8 0,-3 0-7 0,-2-6-6 0,1 2-10 15,-2 0-1-15,0-2-10 0,-6-5 0 0,10 8-9 16,-10-8-4-16,3 5 0 0,-3-5-5 16,0 0 7-16,7 7-5 0,-7-7-3 0,0 0 0 15,0 0 1-15,0 0 8 0,0 0-13 0,0 0-1 0,0 0-9 16,0 0 5-16,0 0-2 0,11-18-15 0,-11 18 1 15,1-17-4-15,4 9-7 0,-4-5-6 16,5-1-3-16,0-1 1 0,2 2-5 0,-2 0 5 16,1-2-1-16,-1 5 3 0,3-2-1 0,-2 1 0 0,2 2 2 15,0 2 1-15,-1 0-2 0,2 0 3 0,-2 1 0 16,1 4 4-16,-9 2-4 0,19-3 10 0,-19 3-7 16,19 1 0-16,-10 1 3 0,2 0 1 0,1 1 14 15,-3 1-8-15,4 6 3 0,1-3 2 0,-1 0 1 16,0 0 3-16,1 0 1 0,-1-3 1 0,4 6-2 15,-2-6 3-15,-1 2 0 0,6-2 0 0,-5-1 2 16,3-1 2-16,1-1 0 0,0-2-2 0,2 1-3 16,5-5-4-16,-7 3 6 0,6-6-5 0,-7 4-3 15,2-2 4-15,-4 0-2 0,1-1-2 0,-1-1 9 16,-3 0-4-16,1 0-3 0,-4-1 4 0,2 2-2 16,-6 0-4-16,0-1 1 0,-6 8-1 0,8-17-2 15,-7 9 17-15,-1 8-15 0,-1-17-7 0,1 17 5 16,-8-18 1-16,2 10-6 0,-1-3-3 0,-1 4 7 15,-2-1 1-15,2 2-4 0,-5 0 2 0,-2 1-2 16,-3-1 3-16,6 5-2 0,-1-2-4 0,-4 3 3 16,1 3-3-16,5 0-2 0,-5 1 3 0,1 1 3 15,3 1 0-15,-3 1-2 0,3 6-2 0,-1-6-1 16,4 6 5-16,-1-2 1 0,1 1-8 0,-2 0-6 0,7 0-17 16,-2-2-6-16,0 3-17 0,3-3-26 15,1 1-20-15,1-2-27 0,1-9-33 0,0 19-26 16,0-19-35-16,6 9-243 0,-6-9-501 0,9 2 222 15</inkml:trace>
          <inkml:trace contextRef="#ctx0" brushRef="#br0" timeOffset="2603.82">3558 334 35 0,'2'-10'259'0,"-2"10"-16"0,0 0-19 0,8-6-23 16,-8 6-19-16,0 0-14 0,0 0-9 0,0 0-1 0,0 0-3 16,10 26-3-16,-5-15-9 0,-1 7-7 0,-2-4 0 15,1 4-4-15,3 6-8 0,0 0 0 0,0 5-16 16,0-1-8-16,-2-1-4 0,1 2 12 0,1-2-27 16,0 0-12-16,0 2-5 0,-2-5-1 0,0 0-3 15,5-3-14-15,-6-1-5 0,-1-3-7 0,2-1 5 16,-2-2-5-16,1-3-5 0,-2-1-4 0,4 1 0 15,-2-5 0-15,1 2-5 0,-4-8 4 16,3 11-1-16,-3-11-7 0,6 6 4 0,-6-6-3 0,0 0-6 16,15 0 5-16,-15 0-7 0,0 0 15 0,18-13-23 15,-12 6 3-15,6-4-9 0,-3 0-6 0,3 0 1 16,-3-3-8-16,3 1-4 0,-2-1 10 0,4-1-1 16,-4 2-2-16,3-1 4 0,-1 2-3 0,2-1 0 15,-2 2 5-15,-5 5-2 0,5-2 3 0,-3 2 2 16,-2 1-3-16,-7 5-1 0,12-8-3 0,-12 8 5 15,11-5-1-15,-11 5 2 0,0 0 1 0,0 0-3 16,0 0 9-16,13 13 10 0,-13-13 6 0,0 15 1 16,0-15 7-16,-6 16 4 0,2-5-2 0,-2 1 8 15,0 1-1-15,-2 2-3 0,-3-1 0 0,2 1 1 16,-5 0-6-16,1-3 3 0,-5 5-5 0,4-3-3 16,4 0-11-16,-3-4 19 0,-1 4-13 0,-1-4-5 0,5-2-11 15,-2 2-17-15,3-3-27 0,-2-3-21 16,4 2-23-16,7-6-33 0,-13 7-54 0,13-7-64 0,-14 0-71 15,14 0-203-15,0 0-556 0,-13-17 245 0</inkml:trace>
          <inkml:trace contextRef="#ctx0" brushRef="#br0" timeOffset="4379.91">3989 828 164 0,'10'2'261'0,"-10"-2"-19"0,0 0-13 0,19-6-11 16,-19 6-19-16,18-4-14 0,-7 1-12 0,2-3-14 15,1-1-9-15,-1-2-10 0,2 0-11 0,7 0-13 16,-7-3-6-16,0 1-11 0,6-3-9 0,-2 0-5 16,1-4-7-16,1 2-5 0,1-2 1 0,-4-4-16 15,1 4-7-15,-1-2 0 0,2-4-5 0,-1-8-6 16,-3 0-3-16,1 1-8 0,-7 4-4 0,7-9-7 15,-7 1-6-15,2-2-11 0,-5 9-3 0,-2 3-8 16,-4-3-1-16,4 3 3 0,-4-3-2 0,-2 4 0 16,-1 8 0-16,-2-2 1 0,-2 2 3 0,0 0-3 15,0 4 3-15,-1 3-2 0,1 0 0 0,0 3 0 16,6 6 2-16,-15-10 1 0,7 7 1 0,8 3 1 16,-18-5-1-16,18 5-1 0,-15 4 3 0,15-4 2 15,-17 11 4-15,9-7 1 0,-1 8 3 0,-1-1 3 16,1 2 1-16,1 5-1 0,1-3 8 0,-2 7-2 15,4 2 1-15,1-3-2 0,-1 3 11 0,1 1-7 16,1 5 3-16,3-2 1 0,-2-1-2 0,2-1 0 16,0-1 1-16,2 0-1 0,1 1-2 0,0 0-1 15,1-2 0-15,-1 1-4 0,3-1-1 0,-1-10 2 16,2 8 2-16,1-5-4 0,-1 0-3 0,-1-3-4 16,6 6 6-16,0-4-2 0,-2-3 0 0,4 0 0 0,-1-2-4 15,1 0 2-15,2-1 1 0,-1-2-2 16,0-1-1-16,1 1 5 0,-1-4-3 0,3 0 1 0,-3-4-2 15,5 1 14-15,-4-2-16 0,3-2-2 0,-1 2 0 16,0-5 1-16,3 0 1 0,-5 1-2 0,2 0 1 16,0-1-5-16,-3-3 3 0,-1 0-3 0,-3 1-6 15,0-3 1-15,-1-1-1 0,2 1-1 0,-3-2 3 16,-1 3 1-16,-2-6-10 0,1 2-5 0,-1-2 3 16,-4 4 5-16,1-2-2 0,-3 3 9 0,0 11-7 15,-3-22 0-15,1 13 3 0,2 9-2 0,-6-18 6 16,0 10-2-16,6 8-1 0,-9-10 1 0,9 10-1 15,-12-3 2-15,12 3-3 0,-13 0 1 0,13 0 1 16,0 0 2-16,-20 6 4 0,20-6 0 0,-13 5-1 16,7 3 3-16,3-1 4 0,-3 1-1 0,2 2 2 15,1-1 3-15,-2 2-1 0,2 1 2 0,0 2-2 16,2 2-5-16,1-4 3 0,1 2 0 0,-1-1 14 16,-1-1-11-16,2 2-2 0,-1 0-2 0,5-4 2 15,-4 4-3-15,5-3 0 0,-4-1 0 0,2 2 5 16,-1-2-6-16,3 3-2 0,1-2 3 0,-1-1-1 15,3-3 4-15,-1-1-3 0,-1 1-1 0,-7-7 3 16,17 5 0-16,-7-5 0 0,-10 0-4 0,23-4 3 16,-10 1-1-16,0-2-7 0,5 2 0 0,-4-4 1 15,1 1-5-15,-2-1 4 0,3-2-7 0,-2 2 14 16,1-6-11-16,-2 2-3 0,-1-2 7 0,0 1 0 16,-2-1 12-16,1-1-17 0,2 1 1 0,1-1 0 15,-2 2-3-15,-5 3 4 0,1 2 4 0,-1-3 7 16,-1 2-10-16,2 2 1 0,-8 6 5 0,11-11-2 15,-6 5 1-15,-5 6-2 0,9-8 2 0,-9 8-5 16,0 0 1-16,7-4-3 0,-7 4 4 0,0 0 1 16,0 0 0-16,0 0 2 0,20 11 6 0,-20-11 2 15,4 14 3-15,-1-7 5 0,-1 3 12 0,-2-10-14 0,6 20 3 16,-2-5 0-16,-1-5 1 0,0 3 1 16,-1 2 2-16,-1-1-4 0,4-3-4 0,-3 0 5 0,1 2 0 15,-3-2-7-15,0-11 1 0,3 18-3 16,0-7 4-16,-1-4-2 0,-2-7-2 0,3 17 2 0,-3-17-1 15,3 11-7-15,-3-11 6 0,3 9 0 0,-3-9-5 16,0 0-1-16,0 11 2 0,0-11 1 0,0 0 5 16,0 0-9-16,0 0-1 0,0 0-3 15,0 0-11-15,0 0-1 0,0 0 6 0,0 0-20 0,25-24-7 16,-19 13 0-16,2 2-7 0,-1-3-5 0,1 0-3 16,1 0 3-16,-1-3 0 0,-2 0 0 0,3 1 5 15,0 1 2-15,-1-1 4 0,-1-1 5 0,1 0 1 16,-1 4 3-16,1 0 1 0,2-2 8 0,-7 1 7 15,3 4 4-15,-2 3 17 0,-4 5-3 0,9-13-1 16,-9 13 1-16,8-8 4 0,-8 8 6 0,6-8-1 16,-6 8-2-16,0 0-4 0,0 0 1 0,9-5-4 15,-9 5 1-15,0 0-1 0,0 0-6 0,0 0 4 16,0 0 11-16,9 21-3 0,-8-14 2 0,-1-7 9 16,3 19-4-16,-3-11 6 0,2 6-3 0,-2-4-5 15,0 5 8-15,1-1-3 0,2-1-2 0,-1 1-1 16,-2 1 0-16,1-5-1 0,1 4-2 0,1-1-1 15,-2 0 2-15,1-5-4 0,-2-8 1 0,1 21 0 16,2-12-7-16,-3-9 5 0,5 16-1 0,-5-16-4 16,3 10 3-16,-3-10-1 0,6 7-11 0,-6-7 8 15,7 6 5-15,-7-6 6 0,0 0-3 0,12 4-3 16,-12-4-11-16,0 0 3 0,21-10-2 0,-12 7-1 16,-2-3-11-16,5-2 3 0,-1-2 5 0,-1-1-20 15,2 1 1-15,-2-4 1 0,2 1-1 0,-1 1 1 16,-1-2-7-16,2 0 20 0,-1-2-21 0,-2 3 7 15,1 0 7-15,-1 2-5 0,-3-2 8 0,1 6-4 0,-1 0 4 16,-1 0 4-16,-5 7 4 0,7-11-3 16,-7 11-2-16,5-7 6 0,-5 7-9 0,0 0 11 0,0 0-7 15,0 0 0-15,13-4 11 0,-13 4-14 0,0 0 4 16,0 0 0-16,6 18 2 0,-6-18 2 0,3 13-4 16,-1-4 8-16,-2-9 5 0,3 16-6 15,0-5 0-15,-2-4-3 0,3 3 8 0,2-1 1 0,-1 2-6 16,-2-4 5-16,3 2 6 0,0 0-14 0,0-1 7 15,-6-8 0-15,10 14-9 0,-5-8 9 0,1-2-5 16,3 1 5-16,-9-5 0 0,10 3 4 0,-10-3-2 16,13 0-6-16,-13 0 6 0,15 0-1 0,-15 0-1 15,12-4 14-15,-4-1-21 0,-1-2 4 0,2 2 4 16,0-5 2-16,2 1-9 0,-1-2-1 0,-1 1-3 16,0-3 7-16,-5 5-6 0,7-5 2 0,1 1 0 15,-5 3-1-15,2-2 0 0,-4 5-1 0,2-5-3 16,1 5 4-16,-8 6-4 0,7-7 10 0,-7 7-11 15,12-5-2-15,-12 5-5 0,0 0 8 0,16 1 1 16,-16-1 3-16,9 10 1 0,-9-10 6 0,14 12 0 16,-8-4 24-16,-3 0-12 0,7 0 2 0,-4 5 4 15,2-2 2-15,-1-1 1 0,0 4 3 0,4-3-4 16,-7-4 1-16,8 7 1 0,-6 0 2 0,0-5-4 16,2-1 0-16,2 0 8 0,-1 1-12 0,-3-5-5 0,1 2 4 15,-1-1-3-15,2 1-2 0,-8-6-8 0,12 11-11 16,-12-11-17-16,6 7-22 0,-6-7-16 15,0 0-24-15,7 7-24 0,-7-7-33 0,0 0-33 16,0 0-53-16,0 0-56 0,0 0-72 0,0 0-195 16,0 0-591-16,0 0 261 0</inkml:trace>
          <inkml:trace contextRef="#ctx0" brushRef="#br0" timeOffset="4596.39">6023 237 120 0,'-5'-12'465'0,"2"-1"-1"0,-1 3-10 16,2 1-14-16,-2-2-14 0,4 11-28 0,-6-14-30 0,6 14-31 15,-3-13-33-15,3 13-31 0,-5-9-28 0,5 9-26 16,0 0-22-16,-1-13-30 0,1 13-31 0,0 0-39 16,0 0-41-16,0 0-47 0,-5-9-46 15,5 9-59-15,0 0-27 0,0 0-40 0,0 0-28 0,0 0-40 16,0 0-51-16,0 0-73 0,0 0-262 0,0 0-667 15,0 0 296-15</inkml:trace>
        </inkml:traceGroup>
        <inkml:traceGroup>
          <inkml:annotationXML>
            <emma:emma xmlns:emma="http://www.w3.org/2003/04/emma" version="1.0">
              <emma:interpretation id="{BDE6BED2-55AB-43BF-B60C-6C1D6F740265}" emma:medium="tactile" emma:mode="ink">
                <msink:context xmlns:msink="http://schemas.microsoft.com/ink/2010/main" type="inkWord" rotatedBoundingBox="8952,2222 10136,2209 10141,2590 8956,2603"/>
              </emma:interpretation>
            </emma:emma>
          </inkml:annotationXML>
          <inkml:trace contextRef="#ctx0" brushRef="#br0" timeOffset="8556.94">7007 684 163 0,'0'0'188'0,"0"0"-7"0,0 0-10 15,0 0-4-15,0 0-9 0,0 0-11 0,0 0-4 16,0 0-11-16,0 0-7 0,0 0-2 0,0 0-8 16,0 0-10-16,0 0-3 0,0 0-10 0,0 0-2 15,0 0-6-15,0 0-5 0,0 0-4 0,0 0-2 16,0 0-6-16,0 0-2 0,0 0-14 0,0 0-1 0,0 0-6 16,0 0-1-16,0 0-3 0,27-17-6 0,-18 12 4 15,-9 5-4-15,13-10-3 0,-4 3 2 0,-1 0-6 16,4 0 8-16,1-4-9 0,-4 3-6 15,1 0 8-15,-1 1-6 0,2-2-6 0,-2 0 2 0,-2 2-1 16,-1 0-2-16,2 3-2 0,-8 4 4 0,12-15 3 16,-6 10 0-16,-6 5 1 0,7-9-3 15,-7 9-4-15,6-8 0 0,-6 8-1 0,6-11 5 16,-6 11-7-16,0 0-1 0,3-12 2 0,-3 12-3 0,4-9-1 16,-4 9 3-16,0 0-3 0,0 0-4 0,-4-15-1 15,4 15 4-15,0 0-4 0,0 0 1 0,-6-11 1 16,6 11-3-16,0 0-4 0,-15-9 4 15,15 9-1-15,-7-6 10 0,7 6-9 0,-12-4 1 0,12 4-6 16,-8-5 7-16,8 5-1 0,0 0 0 0,-13-3 0 16,13 3-1-16,-15-4 4 0,15 4-7 0,-11-2 5 15,11 2-2-15,0 0-3 0,-19 3 3 0,19-3-4 16,-9 6 11-16,9-6-11 0,-10 4 2 0,10-4 0 16,-17 7 3-16,11-3 0 0,6-4 10 0,-13 7-16 15,7-1 3-15,0 1 1 0,6-7-2 0,-14 12 1 16,9-6 4-16,0 1-4 0,-1 1-1 0,0 1 1 15,6-9 1-15,-10 13 0 0,7-6-2 0,-3 1 3 16,1-1-1-16,5-7 2 0,-6 16-1 0,2-8 3 16,4-8 2-16,-6 15-4 0,3-7 3 0,3-8-1 15,-3 17 12-15,0-11-12 0,3-6-4 0,0 14 11 16,0-14-8-16,-3 14-1 0,3-14 0 0,0 15 3 16,0-15-2-16,0 14 10 0,0-14-9 0,6 13 0 15,-6-13-2-15,3 13 3 0,-3-13-8 0,3 11 10 16,3-5-3-16,-6-6 3 0,10 9-3 0,-5-2 5 15,1 2-2-15,0-4 3 0,-6-5-3 0,13 6-1 16,-4-1 8-16,-2-1-6 0,5 0 0 0,-4 0 4 16,4-1-1-16,-2-2-1 0,-10-1 3 0,17 5-3 0,-5-3 1 15,-2-1 2-15,6 2 8 0,-7-3-16 0,-9 0-3 16,21 0 20-16,-9 0-20 0,-12 0 3 16,23-4 1-16,-13 2-4 0,2 1 3 0,1-3-2 0,1 1-1 15,-5 2 1-15,1-5-4 0,7 0 6 0,-4 3-4 16,2-2 1-16,1 1-4 0,-2-3 8 0,-2-1-4 15,4 1 2-15,-5 0-2 0,-3 1-3 0,3 0 8 16,-2 1-5-16,1-4 2 0,-1 3 2 0,-1-2-7 16,1 0 2-16,-5 1 1 0,2 0-2 0,0 1 1 15,0-1-2-15,-6 7 0 0,7-11 2 0,-1 4 13 16,-6 7-15-16,8-10-2 0,-8 10 5 0,0 0-1 16,3-7-2-16,-3 7-7 0,0 0 7 0,0 0-3 15,9-11 13-15,-9 11-16 0,0 0 2 0,0 0-3 16,0 0 0-16,7-3-3 0,-7 3 4 0,0 0-2 15,0 0 4-15,0 0-6 0,20 10 2 0,-14-6 5 16,-6-4-1-16,7 11 4 0,-1-4-3 0,0 0 1 16,0-1 2-16,4 5 0 0,-4-4-1 0,2 3-1 15,-2-2 1-15,0-2 0 0,1 1 1 0,-4 3 2 16,3-3 1-16,-1 0-6 0,-5-7 12 0,12 11-7 16,-12-11 1-16,6 9-6 0,-6-9 5 0,7 9 0 0,-7-9 2 15,6 7 3-15,-6-7-1 0,0 0 6 16,4 6-6-16,-4-6-7 0,0 0 9 0,0 0 3 15,0 0 0-15,0 0 3 0,0 0-5 0,0 0-3 16,0 0 2-16,0 0-2 0,21-13-2 0,-21 13 0 16,11-14 4-16,-8 5-6 0,4 3 1 0,-1-7-1 15,0 5 2-15,2-2-5 0,1-1 4 0,-3 4-1 16,-2 0 1-16,5-3-9 0,-5 3 7 0,5-2-6 16,-3 1 0-16,8 1 5 0,-8 4 3 0,4-5-2 0,-1 2-2 15,-9 6 1-15,22-4 5 0,-11 0-5 16,2 4 6-16,-13 0 14 0,23 0-11 0,-10 1 0 15,2 5 12-15,1-2-6 0,-2-1-5 0,2 5 3 0,-2-2 0 16,2 1-3-16,-4 1 3 0,1-2 1 0,1 5 3 16,1-4-5-16,-2 4-1 0,1-3-5 0,-2 3 4 15,1-3 1-15,-3 3-12 0,-1 0-36 0,2-1-29 16,-5 3-28-16,0-5-49 0,1 3-51 0,-1 2-65 16,-3-3-336-16,5-3-644 0,-2 0 285 0</inkml:trace>
        </inkml:traceGroup>
        <inkml:traceGroup>
          <inkml:annotationXML>
            <emma:emma xmlns:emma="http://www.w3.org/2003/04/emma" version="1.0">
              <emma:interpretation id="{5092FFFF-10BF-439C-AD77-10CF88540258}" emma:medium="tactile" emma:mode="ink">
                <msink:context xmlns:msink="http://schemas.microsoft.com/ink/2010/main" type="inkWord" rotatedBoundingBox="10805,1994 13810,1960 13817,2610 10812,2644"/>
              </emma:interpretation>
            </emma:emma>
          </inkml:annotationXML>
          <inkml:trace contextRef="#ctx0" brushRef="#br0" timeOffset="9032.31">8800 274 63 0,'0'0'263'0,"0"0"-9"0,0 0-15 0,0 0-14 15,-3-13-19-15,3 13-19 0,0 0-25 0,0 0-10 16,0 0-6-16,0 0-3 0,0 0-10 16,0 0 5-16,9 42-5 0,-6-29-3 0,0 3-6 0,1 8-7 15,-1-4 2-15,0 2 1 0,6 2-12 0,-4 0-9 16,-3 0-2-16,4-2-5 0,3 1-3 0,-1-2-2 16,-2-3 3-16,-2 0-2 0,2-2-8 0,0 0-5 15,-3 0 0-15,2-2-8 0,1 1-8 0,0-4-9 16,-3-1-4-16,1 0-5 0,-1-1 6 0,0 0-12 15,0 0-4-15,-3-9 1 0,6 16-6 0,-5-10-29 16,-1-6-28-16,6 14-38 0,-3-7-22 0,-3-7-28 16,9 8-19-16,-9-8-18 0,11 2-24 0,-11-2-29 15,0 0-35-15,0 0-11 0,25-10-241 0,-20 3-537 16,7-3 238-16</inkml:trace>
          <inkml:trace contextRef="#ctx0" brushRef="#br0" timeOffset="9686.08">9214 521 56 0,'6'-8'231'16,"-6"8"-4"-16,8-12-3 0,-8 12-10 0,0 0-12 0,3-9-6 15,-3 9-12-15,0 0-7 0,0 0-10 16,0 0-11-16,3-8-11 0,-3 8-11 0,0 0-5 16,0 0-12-16,0 0-8 0,0 0-9 0,0 0-7 15,0 0-2-15,-27 17-10 0,15-8-1 0,-1 1-2 0,1 2-3 16,-2-3-7-16,1 7 1 0,-1-5 1 15,2 4-7-15,-1-4 0 0,0 3 1 0,1-1-5 0,1-2-3 16,1 2 1-16,1 2-4 0,1-2-5 16,2 1-3-16,0-1-1 0,0-2-4 0,5 0 1 0,-5-4 0 15,3 7-9-15,0-3-5 0,3-11-1 0,0 17-2 16,0-8-1-16,0-9 0 0,0 16-7 0,0-6-5 16,0-10 9-16,9 13-5 0,-5-8 4 15,2 1 7-15,-6-6-8 0,6 11 3 0,2-8-10 0,-8-3 12 16,15 6 2-16,-5-3-7 0,-10-3 3 0,20 0 5 15,-7-3-8-15,-13 3 5 0,28-2-2 0,-14-4-11 16,5-1 6-16,-5 2-1 0,2-5 7 16,0 1-9-16,5-3-9 0,-6 1 8 0,0 0-8 0,-2-4 5 15,7 0 1-15,-7 1-4 0,2 4-5 0,-4-5 10 16,5 4-7-16,-7 1 4 0,1-1-5 0,4 1 1 16,-8 0-2-16,1 3-1 0,-1 1 1 0,0 1-1 15,-6 5-1-15,11-11 0 0,-11 11 1 0,6-6-4 16,-6 6-6-16,0 0 5 0,12-2-4 0,-12 2 2 15,0 0 12-15,0 0-10 0,19 6-3 0,-15 0 1 16,-4-6 1-16,15 8 5 0,-10-2 4 0,1 1-2 16,4 4-2-16,-4-4 7 0,2-1-3 0,1 5 1 15,1-4-1-15,-4 0 6 0,3 3 1 0,4-3 7 16,-4-2 6-16,2 0-2 0,-2 0 12 0,1-5-5 0,1 6 9 16,5 1 7-16,-4-6 5 0,4-1-1 15,1 0-3-15,-1-1 0 0,-1-2-1 0,1 0-8 16,4 1 2-16,-1-3-1 0,-2 0-1 0,6-1-5 15,-6 2-4-15,1-2 0 0,0 2-3 0,-3-3-2 0,-2 3-5 16,3-1-1-16,-1 0-4 0,-7-1-2 0,2 5-1 16,-10 1-9-16,18-7-17 0,-13 3-14 0,-5 4-29 15,13-6-25-15,-13 6-33 0,9-3-26 0,-9 3-16 16,0 0-30-16,0 0-34 0,0 0-36 0,0 0-33 16,0 0-46-16,0 0-277 0,0 0-666 0,-36-15 295 15</inkml:trace>
          <inkml:trace contextRef="#ctx0" brushRef="#br0" timeOffset="9892.12">9645 442 240 0,'0'0'320'0,"-3"-16"-10"0,2 6-15 16,1 10-14-16,-2-19-21 0,2 8-23 0,0 11-20 15,2-15-23-15,-2 15-17 0,4-15-19 0,-4 15-15 16,3-9-17-16,3 2-10 0,-6 7-16 0,11-8-12 15,-11 8-34-15,15-4-23 0,-8 1-27 0,-7 3-25 16,16 3-29-16,-16-3-32 0,23 8-29 0,-10-2-40 16,4-3-42-16,-1 1-47 0,-1 3-178 0,3 0-451 15,-3-3 200-15</inkml:trace>
          <inkml:trace contextRef="#ctx0" brushRef="#br0" timeOffset="10500.43">10281 464 14 0,'0'0'208'0,"0"0"0"16,0 0-8-16,0 0 3 0,0 0-6 0,0 0-1 16,0 0-6-16,0 0-4 0,0 0-3 0,0 0-4 15,0 0-9-15,0 0-1 0,0 0 0 0,0 0-9 16,0 0 4-16,0 0-31 0,0 0 2 0,0 0-13 15,0 0-7-15,0 0-12 0,0 0-5 0,-17 20-13 16,17-20 16-16,-7 13-27 0,1-5-7 0,0 2 4 16,0 1-2-16,-2 2-6 0,5 0-5 0,-3-2 2 15,2 3-4-15,3-3-11 0,-4 2 2 0,2 0-5 16,0 1-4-16,2 1-3 0,1-2 2 0,1 1-7 16,2-3 0-16,-3 0-8 0,3-2-5 0,2 1 4 0,-2-3 2 15,-1 4-2-15,7-2 4 0,-1-1-4 0,-2-1 1 16,4-3-4-16,-1-1 6 0,3 1-6 0,-4 0-7 15,4-3-2-15,2-1-4 0,1 0 0 0,-15 0-8 16,26-4 3-16,-16 1-1 0,7-1 0 0,-1 0 5 16,-4-3-14-16,-2-2 4 0,7 0-1 0,-5 3 8 15,-2-4 5-15,1-2-4 0,-2 5-7 0,-1 0 9 16,0 1-5-16,-2-1 2 0,1 0 2 16,-7 7 2-16,12-9 9 0,-6 3-13 0,-6 6 4 0,8-7 13 15,-8 7-3-15,0 0-12 0,13-6-5 0,-13 6 0 16,0 0-1-16,8-5 1 0,-8 5-2 0,0 0 5 15,0 0-4-15,0 0 0 0,20 8 2 0,-20-8 0 16,14 3 1-16,-5 1-5 0,1-2 13 0,-10-2 4 16,20 5 6-16,-7-1 19 0,4-1-9 0,-1 0 7 15,0 0 4-15,1-2 6 0,1-2 1 0,1-1 0 16,2 2 1-16,-5-1-3 0,4-3-3 0,-1 0-6 16,-1 2-1-16,1-2-2 0,1 2-2 0,-1-3-3 15,-1 2-2-15,0-3 2 0,-8 2-9 0,5 0-11 16,0 0-9-16,-6 0-34 0,2 2-15 0,-11 2-37 15,14-8-43-15,-8 2-35 0,-6 6-30 0,5-7-47 16,-5 7-63-16,0 0-33 0,0 0-314 0,-13-14-708 16,13 14 313-16</inkml:trace>
          <inkml:trace contextRef="#ctx0" brushRef="#br0" timeOffset="10707.11">10601 352 224 0,'-4'-7'354'0,"4"7"-26"16,-6-16-16-16,6 16-22 0,-2-11-33 0,2 11-23 15,0-15-26-15,0 15-24 0,6-7-16 0,-6 7-17 16,12-10-21-16,-3 6-26 0,2 0-25 0,-2 0-34 16,3 1-33-16,2-1-39 0,0 2-38 0,2-2-41 0,1 4-36 15,1-2-34-15,1-2-77 0,-4 3-133 0,0-3-417 16,1-2 185-16</inkml:trace>
          <inkml:trace contextRef="#ctx0" brushRef="#br0" timeOffset="10983.07">11071 181 246 0,'0'0'277'0,"0"0"-29"0,0 0-13 0,5 11-11 15,-5-11-12-15,4 14-6 0,1-4-5 0,-4-1-18 0,1 9-5 16,3-2-1-16,0 4-16 0,-2 4 0 0,3-2-6 15,1 0-6-15,1 4-6 0,1-2 0 0,-2 1-6 16,1 0-1-16,-1-2-11 0,-1 2-9 0,6-4-4 16,-3 4-11-16,1-3-6 0,-2-2-14 0,-1-3-9 15,1-3-3-15,-1 0-3 0,-1 0 2 0,2 0-16 16,-2-4-5-16,-2-2-4 0,-2-1-33 0,-2-7-36 16,7 16-22-16,-4-12-22 0,-3-4-24 0,7 12 3 15,-7-12-28-15,5 10-24 0,-5-10-23 0,10 1-19 16,-10-1-19-16,0 0-8 0,0 0-15 0,21-12 0 15,-13 5-42-15,-1 0-156 0,5-4-461 0,-1 0 205 16</inkml:trace>
          <inkml:trace contextRef="#ctx0" brushRef="#br0" timeOffset="11288.3">11466 531 114 0,'6'-8'192'16,"-6"8"-1"-16,8-10-4 0,-2 3 1 0,-6 7 5 16,7-11 0-16,-7 11 2 0,5-6-8 0,-5 6-7 15,0 0-15-15,0 0-11 0,0 0-15 0,0 0-6 0,0 0-7 16,0 0-1-16,0 0-3 0,0 0-5 15,0 0-2-15,-20 31-4 0,13-20-7 0,-5 4 1 16,-3-3-2-16,7 6 0 0,-5-1 6 0,0 2-10 16,1-6-9-16,0 4 1 0,6-3-2 0,-5 0-5 15,5 3 1-15,0-4-7 0,-1 2-2 0,7-2-8 16,0-3-1-16,-4 1-1 0,4-11 4 0,1 19-13 16,2-10-9-16,-3-9 15 0,10 11 0 0,-1-6 5 0,2-3-7 15,5 2-6-15,1-4-5 0,1-3 2 0,7 3-8 16,2-1 1-16,0-2-10 0,1-3-3 0,-1 5-3 15,0-4-4-15,-1-4 0 0,4 3-4 16,-6 5 0-16,-4-3-18 0,-3 1-16 0,3 0-23 0,1-1-34 16,-3 3-35-16,-5-2-41 0,-4 0-33 0,-9 3-39 15,18 0-44-15,-18 0-44 0,0 0-68 0,0 0-243 16,0 0-669-16,0 0 295 0</inkml:trace>
        </inkml:traceGroup>
        <inkml:traceGroup>
          <inkml:annotationXML>
            <emma:emma xmlns:emma="http://www.w3.org/2003/04/emma" version="1.0">
              <emma:interpretation id="{9206AC53-FFB6-4ED2-A050-3B53756BE34E}" emma:medium="tactile" emma:mode="ink">
                <msink:context xmlns:msink="http://schemas.microsoft.com/ink/2010/main" type="inkWord" rotatedBoundingBox="14728,1841 16378,1823 16388,2666 14738,2684"/>
              </emma:interpretation>
            </emma:emma>
          </inkml:annotationXML>
          <inkml:trace contextRef="#ctx0" brushRef="#br0" timeOffset="12458.09">12734 692 153 0,'0'0'257'0,"-7"-3"-16"0,7 3-17 15,0 0-19-15,0 0-22 0,0 0-16 0,0 0-19 16,16-16-12-16,-6 10-16 0,8 2-11 0,0-1-12 0,9-2-8 16,1 1-11-16,4 0-3 0,-4-1-9 0,3 0-7 15,-1 2-8-15,3-1-5 0,-3 2-6 0,-3-3-5 16,1 1-1-16,-1 2 3 0,-2 1 1 0,-5 3 4 16,0-2-3-16,-5 3 4 0,5 0-7 0,-2 2 5 15,-3-2 6-15,-2 2-4 0,-1 1 4 0,0 3-2 16,-3-3 3-16,0 3 0 0,0-1 0 0,0 1 7 15,-2 0-6-15,1-1 3 0,-2 1-1 0,-2 3-8 16,2-3 0-16,-6-7-2 0,7 15-5 0,-1-6 2 16,-3-2-4-16,2 4-8 0,-5-11-1 0,6 15-3 15,-3-5 2-15,0-3 0 0,-2 4-5 0,-1-11-8 16,2 11-16-16,-2-11-23 0,1 15-23 0,-1-15-21 16,-1 9-27-16,1-9-22 0,0 0-13 0,0 0-12 15,0 0-27-15,0 0-31 0,0 0-29 0,0 0-191 16,0 0-459-16,0 0 203 0</inkml:trace>
          <inkml:trace contextRef="#ctx0" brushRef="#br0" timeOffset="12089.88">12958 144 57 0,'0'0'196'0,"-6"-15"-5"0,6 15 3 15,-3-14-8-15,3 14-5 0,-5-14-5 0,1 7-11 16,4 7-3-16,-3-12-8 0,3 12-1 0,-5-13-11 15,5 13 4-15,-3-10-8 0,3 10-6 16,0 0-7-16,0 0-9 0,-4-8-10 0,4 8-16 0,0 0-12 16,0 0-7-16,0 0-10 0,0 0-7 0,0 0 0 15,0 0-1-15,-2 36-5 0,1-18 3 0,2-2-2 16,-1 7 6-16,3 3 5 0,2-1-6 0,-4 10 8 16,5 6 3-16,0-7-1 0,-4 3 0 0,2-12 6 15,4 10-2-15,-2-5-1 0,0-4 4 0,0 0-5 16,0 2 2-16,1-4-4 0,-1 2 1 0,-3-2-6 15,3-2-4-15,0 1-4 0,-3-2-4 0,3 3-3 16,-2-6 9-16,-2 0-15 0,2-1-17 0,-1 0 12 16,2-3-7-16,-4-1-1 0,4 0 9 0,-4-3-12 15,4 3-2-15,-4-3 5 0,-1-10-11 0,5 16-2 16,-5-7-1-16,0-9-19 0,3 15-15 0,-3-15-22 16,1 14-30-16,-1-14-16 0,3 11-29 0,-3-11-15 0,0 0-19 15,2 9-16-15,-2-9-28 0,0 0-43 16,0 0-43-16,0 0-273 0,0 0-602 0,0 0 266 15</inkml:trace>
          <inkml:trace contextRef="#ctx0" brushRef="#br0" timeOffset="12784.06">13483 561 17 0,'0'0'207'0,"7"-9"-11"0,-7 9-13 16,0 0-6-16,9-8-9 0,-9 8-17 0,0 0-9 15,13-3-14-15,-13 3-16 0,0 0 0 0,17 5-10 0,-17-5-6 16,12 6 5-16,-6-1-8 0,1 1-3 15,-1 1 0-15,2 1-2 0,1 0-1 0,-3 0 0 16,3-1-7-16,-1 0 0 0,-2 5-4 0,2-5-2 0,-2 2-3 16,0 0-6-16,0-3 1 0,-3 3-9 0,-3-9 5 15,6 16-3-15,-2-10 0 0,-4-6 0 16,0 15 3-16,0-15 1 0,-4 15 0 0,-2-5-2 16,0-4-6-16,-2 2-3 0,-5 5-3 0,0-5-12 0,-1 0 5 15,-8 5-3-15,5-6 13 0,1 1-19 0,-2 1 15 16,3-2-23-16,-3 1 5 0,3-2-6 15,-1-1-4-15,5-2 15 0,1 1-14 0,1-2-10 16,9-2-4-16,-18 6-6 0,18-6-9 0,-13 1-15 0,13-1-18 16,0 0-19-16,-15-1-26 0,15 1-47 0,0 0-39 15,0 0-46-15,0 0-30 0,0 0-265 0,0 0-556 16,21-30 246-16</inkml:trace>
          <inkml:trace contextRef="#ctx0" brushRef="#br0" timeOffset="13116.21">13802 667 35 0,'10'3'246'0,"-10"-3"-3"15,9 6-10-15,-9-6-13 0,12 11-5 0,-6-4-12 16,0 3-12-16,2-6-11 0,-3 6-14 0,7 0-9 16,-4-2-11-16,1 2-16 0,1 1-3 0,-2 0-11 15,-1-2-7-15,1-1-15 0,-1-1-7 0,1-3-1 16,-2 2-4-16,-1 1-9 0,-5-7 3 0,11 8-7 15,-11-8 5-15,4 6 9 0,-4-6 4 0,0 0 7 16,0 0 12-16,0 0 7 0,11 5-3 0,-11-5-4 16,0 0-14-16,0 0 0 0,0 0-11 0,9-24-5 15,-6 16-4-15,-3 8-6 0,6-23-12 0,1 7-2 16,-1-1-2-16,2 1-9 0,2-3-2 0,5-2-5 16,0 0-7-16,0 3-9 0,0-6 2 0,3 6-3 15,1 3 0-15,2-1-4 0,0 5-17 0,1-3-18 16,0 3-19-16,2 1-26 0,-1 3-28 0,-4 0-29 15,1 3-34-15,-4 2-46 0,6 2-58 0,-5-4-80 16,1 3-259-16,-6-1-649 0,-12 2 288 0</inkml:trace>
        </inkml:traceGroup>
        <inkml:traceGroup>
          <inkml:annotationXML>
            <emma:emma xmlns:emma="http://www.w3.org/2003/04/emma" version="1.0">
              <emma:interpretation id="{E4C51474-EA0A-434F-B256-304B383B8BF0}" emma:medium="tactile" emma:mode="ink">
                <msink:context xmlns:msink="http://schemas.microsoft.com/ink/2010/main" type="inkWord" rotatedBoundingBox="17440,1750 22816,1690 22830,3011 17454,3070"/>
              </emma:interpretation>
            </emma:emma>
          </inkml:annotationXML>
          <inkml:trace contextRef="#ctx0" brushRef="#br0" timeOffset="14201.18">15436 396 94 0,'2'-10'238'0,"-2"10"-7"0,1-15 2 0,-1 15-10 0,5-11-6 15,-5 11-3-15,0-13-6 0,0 13-6 0,3-11-10 16,-3 11-8-16,0 0-5 0,0-15-9 0,0 15-12 16,0 0-22-16,0 0-13 0,0 0-13 0,0 0-16 15,0 0-6-15,0 0 5 0,0 0-9 0,6 34-3 16,-6-18-3-16,0-1 2 0,-2 8-8 0,2-5-3 15,0 5 2-15,-1-3-3 0,1 2-5 0,1-4 11 16,1 2-18-16,-2-6-1 0,3 4-1 0,-2-1-10 16,2 0-3-16,2 1-5 0,-1-5-3 0,1 2 3 15,-1-6-6-15,2 0 1 0,-3 1-1 0,3-4-3 16,-1 2-5-16,-5-8 7 0,11 13-1 0,-5-9-2 16,-6-4 0-16,11 6-2 0,-11-6-6 0,16 1 4 15,-16-1-5-15,15-1 5 0,-15 1-5 0,14-7-3 16,-7 4 4-16,-7 3-2 0,12-15-9 0,-5 7 0 0,1-4-2 15,-2 0-10-15,-2-2-2 0,2-1-4 16,-3-2-7-16,3 3 0 0,-1-3 4 0,-1 1-2 16,-1 0-4-16,-1-2 20 0,-1 3-15 0,4-1 0 15,-2 5-1-15,0-4 6 0,-2 7-3 0,1-3 3 0,-2 11 2 16,0-14 2-16,0 14-2 0,3-11 2 0,-3 11 3 16,0 0-7-16,1-11 0 0,-1 11-4 0,0 0 2 15,0 0-2-15,0 0 6 0,0 0-9 0,0 0 8 16,0 0 1-16,13 28-5 0,-11-20 7 0,-1 5-4 15,5 2 1-15,-3-1 2 0,3-1-1 0,-3 1 10 16,3 1-5-16,-1 0-1 0,2 1 8 0,-4-2-6 16,2-1 1-16,1 1 5 0,-3-3 1 0,1 3-10 15,-1-3 11-15,0-1-18 0,0-3-16 0,2 3-25 16,-5-10-15-16,6 15-19 0,-5-9-26 0,-1-6-30 16,0 13-22-16,0-13-23 0,0 0-21 0,0 13-23 15,0-13-38-15,0 0-227 0,0 0-539 0,0 0 238 16</inkml:trace>
          <inkml:trace contextRef="#ctx0" brushRef="#br0" timeOffset="14585.61">16002 344 114 0,'6'-10'240'0,"0"4"-11"16,-6 6-13-16,14-18-11 0,-6 11-17 0,4 0-12 15,-5 0-16-15,4 0-3 0,-2 4-14 0,-9 3-9 16,15-7-8-16,-5 6-7 0,-10 1-7 0,16-3-10 16,-16 3-7-16,18 4-7 0,-9 0-5 0,0 1 1 15,-1 3-3-15,-2-1-2 0,3 4 1 0,-2 2 3 16,-1 1-3-16,-1 1 3 0,-3 6-3 0,-2-6 3 16,5 1-8-16,-5 0 5 0,0 7 0 0,-5 1 5 0,4 0-1 15,-3-4-10-15,2-4 1 0,1 1-7 0,-2 0-11 16,1 1 3-16,-1-4 2 0,0 3-2 15,2-3-5-15,-1 1-2 0,-1-6-4 0,3 4-3 0,0-13-1 16,0 18-2-16,3-7 3 0,-3-11-9 0,3 13 12 16,2-6 3-16,-5-7 2 0,9 11 2 0,-1-7-2 15,0 0-3-15,2-2-6 0,-10-2-1 0,23 3 1 16,-10-5-8-16,2 4-6 0,0 0-11 0,-3-2-28 16,-12 0-24-16,25-4-55 0,-11 1-28 0,1 0-33 15,-5-2-33-15,3 0-54 0,-4 0-43 16,5-5-33-16,-2-1-323 0,-6 0-685 0,4 1 304 0</inkml:trace>
          <inkml:trace contextRef="#ctx0" brushRef="#br0" timeOffset="14862.13">16618 396 93 0,'0'0'303'0,"6"-11"-11"16,-6 11-15-16,0 0-21 0,0 0-22 0,0 0-25 15,0 0-20-15,0 0-12 0,0 0-4 0,0 0-4 16,14 16-10-16,-14-16-5 0,8 16 0 0,-4-6-10 16,-2-1-10-16,2 2-6 0,-1 2-9 0,2-2-9 15,-2 0-8-15,0-1-10 0,0 0-6 0,1 1-20 16,-1-1 2-16,0 3-9 0,0-3 1 0,-1-2-3 16,-2-8-8-16,4 18-6 0,-2-12-15 0,-2-6-25 0,4 12-20 15,-4-12-25-15,6 13-21 0,-6-13-25 16,3 11-26-16,-3-11-24 0,5 6-18 0,-5-6-15 15,0 0-32-15,0 0-31 0,0 0-48 0,0 0-165 0,0 0-483 16,0 0 213-16</inkml:trace>
          <inkml:trace contextRef="#ctx0" brushRef="#br0" timeOffset="15154.1">16852 347 43 0,'0'0'220'16,"6"-7"-8"-16,-6 7-10 0,0 0-8 15,0 0-12-15,19 2-12 0,-19-2-14 0,0 0-12 0,15 7-6 16,-15-7-5-16,10 11-9 0,-7 0-5 0,3-4-6 16,0 0-5-16,0 4-2 0,-3-3-4 0,2 4 7 15,-1-1-10-15,-2-2-12 0,-2 5-7 16,0 0 3-16,0-3-4 0,0-2 1 0,-5 6-4 16,-1-2 0-16,-1-4-7 0,-4 4 3 0,1 0-14 0,-3 1 4 15,-7 1-2-15,5-3-9 0,-6 0-1 0,2 2-3 16,1-4-3-16,-1 2-6 0,-1-3-4 0,4-2-5 15,-2-1 2-15,5 2-12 0,-2-1 16 0,1-4-16 16,4 2-5-16,-1 1-27 0,1-6-19 0,10 0-16 16,-14 5-20-16,14-5-36 0,0 0-51 0,0 0-49 15,0 0-36-15,0 0-278 0,-7-16-560 0,7 16 248 16</inkml:trace>
          <inkml:trace contextRef="#ctx0" brushRef="#br0" timeOffset="16242.1">17058 412 28 0,'0'0'325'15,"0"0"-30"-15,0 0-21 0,0 0-24 0,0 0-29 16,17 5-6-16,-17-5-19 0,6 9-14 0,-6-9-9 16,9 7-11-16,-4 0-9 0,1 3-9 0,1-3-6 15,-1 4 3-15,-1-4-6 0,4 2 11 0,0 2-22 16,-2 4-7-16,3-5-4 0,-2 2-7 0,-2-3-7 15,0 4-1-15,1-2-12 0,-1 1-3 0,-1-6-8 16,1 1-6-16,-2 0-10 0,-4-7-2 0,6 11-7 16,0-5 0-16,-6-6-10 0,6 10-3 0,-6-10 7 0,3 8-7 15,-3-8-4-15,0 0-3 0,0 0-3 16,10 6 1-16,-10-6 2 0,0 0-7 0,0 0-3 16,0 0-9-16,0 0-4 0,0 0-7 0,14-17-3 0,-14 17-20 15,4-14-10-15,1 3-8 0,-1 3 9 16,-1-4-23-16,5-3 2 0,1-2 2 0,-5 4 2 0,5-2 7 15,-4 0 5-15,1 2 4 0,4-2 17 16,-4 2-12-16,-2 4-1 0,2 0 1 0,-1 2 0 0,-1-2 10 16,-4 9 1-16,5-11 1 0,-5 11 0 0,6-7-4 15,-6 7 3-15,0 0-3 0,0 0 1 0,0 0 3 16,12-4 6-16,-12 4-1 0,0 0 3 0,9 22-1 16,-5-15 0-16,2 6 2 0,-3-6 5 0,2 6 0 15,1-1 7-15,0 0-3 0,-1 3-4 0,1-1 11 16,2-2 6-16,-1-4-2 0,2 1-1 0,2 5 2 15,-4-8 6-15,2 3-1 0,3-3 12 0,0 1-11 16,1-1 3-16,-1-2-3 0,-3-3 1 0,5 1 1 16,4-1-9-16,-3-2 3 0,2-2-5 0,3-1 2 15,-5 1-3-15,4-2 7 0,7-6-6 0,-4 2 1 16,3-1-2-16,1-2-3 0,-4 0 4 0,3-2-9 16,1-4 8-16,5-2-21 0,0-2-7 0,-2-5-2 15,2 3-10-15,-4-1 1 0,0-5-5 0,-6 8-2 16,-2 0 1-16,6-9 0 0,-1 0 2 0,-7 8-8 15,0-1 4-15,-3-2 9 0,-2 3-4 0,-3 2 4 16,0-2 3-16,-3 5 3 0,-6 2 3 0,3-2 3 16,-2 2-2-16,-2 3 1 0,-4-1 4 0,-1 2 1 15,-1 0 0-15,-2 1 1 0,-3 3 2 0,-2-1-2 16,-2 0 1-16,1 2 2 0,0 3 2 0,0 0-3 0,-1 3 4 16,4-1 1-16,-3 2 0 0,-1 0-3 15,-2 2-1-15,4 1 6 0,-1-1 0 0,-1 5 1 16,1 3 2-16,0 0 5 0,2 1-1 0,-4 4-2 15,2 1 5-15,1 5 0 0,0-1 3 0,2 4 0 16,0-2 3-16,0 2 2 0,2 10-4 0,1-7 4 16,1 1-9-16,1 6 9 0,4 1-1 0,3-6 1 15,-3-3-3-15,3 0 1 0,4-1 1 0,-1 2-1 16,3-4-4-16,0 0 3 0,2-3 3 0,1-3-6 0,0-4 3 16,-2 2-1-16,4-4-1 0,-1 1 4 0,2-1-1 15,3-5 16-15,-2 3-13 0,1-3 5 0,2-1-3 16,-1-5 1-16,0 0 0 0,3 3-3 15,0-3 13-15,-3 2-15 0,3-7-3 0,-2 5-1 0,-1-7 3 16,3 1 2-16,0 1-13 0,-2-2 5 0,2 1 1 16,0-2-3-16,-3-2-3 0,0 6 1 0,-2-5-3 15,-2 7 2-15,-1-2 2 0,2 2-4 0,-12 2-4 16,18-7-4-16,-18 7-3 0,13-4 16 0,-13 4-10 16,12 3-5-16,-12-3 2 0,11 7 0 0,-11-7 10 15,10 8-8-15,-4-4 3 0,2 2-3 0,-2 0 5 16,1-1-3-16,0 2 4 0,-1 2-1 0,0-3-1 15,2 1 6-15,4 1 6 0,-2 0-1 0,1-5 14 16,-2 1 18-16,1-1 7 0,-10-3 10 0,16 4 16 16,-5-4-2-16,-11 0-1 0,16-3-1 0,-16 3 3 15,20-7 0-15,-13 0-6 0,2 2 3 0,0-1 1 16,-2-5-3-16,1-3-8 0,2 6-6 0,-2-1-5 16,-2-5-4-16,0-1-4 0,1 3-14 0,-4 1-8 15,2-1-30-15,-1 4-21 0,-1-8-32 0,2 7-33 16,-4 2-33-16,-1 7-19 0,5-17-34 0,-5 17-34 15,1-8-27-15,-1 8-40 0,6-10-25 0,-6 10-30 16,0 0-223-16,0 0-608 0,10-4 269 0</inkml:trace>
          <inkml:trace contextRef="#ctx0" brushRef="#br0" timeOffset="17006.07">18670 209 83 0,'0'0'333'0,"0"-17"-23"0,0 17-21 0,7-13-26 15,-1 8-24-15,2-1-22 0,1-2-21 0,-1 5-20 16,6-4-19-16,-1 0-18 0,2 3-16 0,5 1-22 15,0-1-33-15,4 4-37 0,3-1-37 0,-1 2-36 16,-1-1-53-16,-1 4-43 0,-2-4-68 0,-5 1-167 16,0-1-405-16,4 2 179 0</inkml:trace>
          <inkml:trace contextRef="#ctx0" brushRef="#br0" timeOffset="16772.34">18780 505 160 0,'9'3'198'0,"1"1"4"16,-1 0-18-16,2 0 1 0,-2 0-1 0,3 3-14 15,3-2-7-15,-5-4-9 0,-10-1-5 0,21 4-6 0,-12-4-2 16,3 0-7-16,0 3-8 0,-12-3-12 0,22-3-5 16,-4 3 2-16,-5-2-16 0,1-3-5 0,-5 3-7 15,7-6-5-15,-7 5-5 0,0-2-2 16,2 2-8-16,-2-2-4 0,-4-2-2 0,1-2-5 0,0 1-2 16,0 2-8-16,-3-2 1 0,-3 8-9 0,5-17-1 15,-5 7-4-15,0 10-4 0,-6-21-8 16,0 16-3-16,6 5-1 0,-11-12-9 0,1 9 0 15,10 3-3-15,-19-1 1 0,19 1 2 0,-21-3-2 0,9 6-1 16,12-3-4-16,-21 7 8 0,12-3-7 0,-4 0-1 16,1 6 0-16,0-3 0 0,3 3 2 0,-2 0-2 15,4 1-1-15,-2 3-2 0,3 0 5 0,-2 0 7 16,6 1-8-16,-4 3 0 0,3 0-2 0,1 3-1 16,2 4 0-16,-3-3-1 0,3 2 5 0,5 0-4 15,-2 0 3-15,3 2-3 0,-1-2 3 0,1 2-4 16,0 0 6-16,3-1 0 0,5 1 0 0,-1-2-1 15,-1 2 4-15,2-1-4 0,-1-3 1 0,2 3 5 16,0-1-1-16,0-1 4 0,0 1 0 0,0-2-2 16,-1-3 1-16,3-1 5 0,-7-1 1 0,1-3 0 15,-4 1 0-15,2-2-4 0,-1-4 5 0,-2 2 11 16,-3-2-7-16,-3-9 8 0,6 11-2 0,-6-11 15 16,-2 11 7-16,2-11 1 0,0 0 4 0,-13 14 3 15,7-12-4-15,-6 2-3 0,3 1-12 0,-8-3 4 16,2 1 1-16,1-3-7 0,-3 0-1 0,2 1-1 0,-1-2-3 15,-2 1 7-15,0-4-23 0,2 1-8 16,-2-4-25-16,-2 4-26 0,1-3-26 0,3-1-25 16,-7-4-41-16,5 3-46 0,-4-4-51 0,2-5-44 15,6 1-280-15,-1-8-604 0,1 2 267 0</inkml:trace>
          <inkml:trace contextRef="#ctx0" brushRef="#br0" timeOffset="17230.05">19295 216 251 0,'4'7'252'0,"2"4"-11"0,0-4-9 0,0 0-8 16,0 10-14-16,-2-4-12 0,2 2-18 0,-1-5-11 15,1 7-15-15,-5-5-14 0,5 5-12 0,-3-3-13 16,2-1-11-16,-1 2-8 0,-2-1 0 0,-1 1-17 16,1-2-5-16,1-4-10 0,-3 2-4 0,0-11-2 15,3 17-12-15,-3-10-21 0,0-7-20 0,0 13-27 16,0-13-36-16,0 0-34 0,-2 16-39 0,2-16-42 0,0 0-61 15,-1 9-182-15,1-9-450 0,0 0 200 0</inkml:trace>
          <inkml:trace contextRef="#ctx0" brushRef="#br0" timeOffset="18149.66">19606 316 132 0,'0'0'172'0,"0"0"-8"16,0 0-8-16,0 0-16 0,0 0-14 0,0 0-14 15,0 0-5-15,0 0-12 0,0 0-13 0,0 0-1 16,0 0-11-16,0 0-10 0,0 0 0 0,0 0 1 16,0 0-7-16,0 0 1 0,0 0-7 0,0 0 0 0,0 0-3 15,0 0-2-15,0 0-6 0,0 0-6 16,0 0-1-16,0 0-7 0,0 0 1 0,0 0 4 16,0 0 4-16,0 0 0 0,0 0 9 0,3 18 1 15,-3-18 3-15,0 0 0 0,11 15 2 0,-5-4 5 0,-2-4-2 16,1 0 2-16,-5-7 6 0,7 13 3 15,-4-4-3-15,-3-9 0 0,6 12 0 0,-1-4-1 0,-3-2-6 16,-2-6 2-16,5 13 0 0,-5-13-3 0,6 11-3 16,-6-11-7-16,6 7 1 0,-6-7-4 0,0 0-1 15,0 0-8-15,0 0 2 0,3 11-2 0,-3-11 0 16,0 0 1-16,-15 9-6 0,5-4 0 16,-4 1-3-16,5-2-2 0,-6 3 0 0,2-1-1 0,-4 1-3 15,1-2 0-15,-2 1 3 0,0-2 3 0,3 3-9 16,-1-5-1-16,-1 3-6 0,4 2 1 0,0-3 1 15,4 0 0-15,-3 2-9 0,1-3-4 0,11-3-9 16,-13 5-15-16,13-5-14 0,-14 6-22 0,14-6-27 16,-8 1-32-16,8-1-33 0,0 0-45 0,0 0-75 15,0 0-158-15,0 0-472 0,0 0 209 0</inkml:trace>
          <inkml:trace contextRef="#ctx0" brushRef="#br0" timeOffset="18706.66">19881 374 82 0,'0'0'224'16,"13"0"-13"-16,-13 0-14 0,0 0-16 0,0 0-12 0,17 2-14 15,-17-2-12-15,7 4-7 0,-7-4-3 16,10 7-11-16,-7 2-3 0,-3-9-11 0,11 9 2 15,-7-2-6-15,-1 1-3 0,-3-8-14 0,6 15 0 0,0-10-6 16,-6-5-8-16,6 13-6 0,-3-7-3 0,-3-6-3 16,3 11-2-16,-3-11-10 0,3 12-7 0,-3-12-3 15,0 0 7-15,2 8-16 0,-2-8 0 16,0 0-7-16,6 9 5 0,-6-9-7 0,0 0 1 0,0 0 0 16,0 0-2-16,0 0 3 0,0 0-2 0,0 0-3 15,0 0-1-15,0 0-2 0,0 0 1 0,0 0-5 16,0 0-2-16,18-24 2 0,-17 17-5 15,-1 7 0-15,6-15 1 0,0 8-6 0,-2 0-1 0,4-5-6 16,-5 2 0-16,4-3 1 0,2 0-1 0,-1 2 0 16,-2 4 2-16,-2-3-2 0,2 2 2 0,3 2-1 15,-1-7 2-15,-3 8 0 0,-5 5 3 0,9-10-1 16,-9 10 2-16,8-7 5 0,-8 7 5 0,7-7 1 16,-7 7 13-16,6-4-13 0,-6 4 1 0,0 0-2 15,0 0 6-15,0 0 0 0,17 0 3 0,-17 0 4 16,7 10 7-16,-7-10 2 0,9 11 1 0,-3-4 3 15,0 2 6-15,-3 0 14 0,3-2-8 0,0 3 0 16,0 2-9-16,1-4 7 0,-1 2-6 0,0-2-1 16,-1 0 0-16,2 2-2 0,-4 1-8 0,3-2 2 15,0 0-6-15,0 0-1 0,-3-1-2 0,3 1-2 16,0-2-24-16,-6-7-22 0,10 13-32 0,-7-5-23 16,-3-8-20-16,8 8-31 0,-8-8-36 0,12 8-8 15,-6-5-40-15,-6-3-24 0,15 0-36 0,-15 0-190 16,13 0-504-16,-13 0 223 0</inkml:trace>
          <inkml:trace contextRef="#ctx0" brushRef="#br0" timeOffset="18958.27">20480 409 219 0,'0'0'263'16,"0"0"-19"-16,0 0-25 0,0 0-20 0,0 0-21 16,0 0-11-16,0 0-18 0,0 0-5 0,14 11-15 0,-14-11-8 15,6 12-11-15,-5-5-8 0,-1-7-4 16,11 14-11-16,-8-9-3 0,-3-5-3 0,8 12-6 15,-3-5-1-15,4-2 3 0,-9-5-6 0,15 7 7 0,-6-4-7 16,4-3-2-16,-2 3-2 0,-11-3 2 0,22-6-2 16,-10 5 3-16,3-3-3 0,-2-3 1 15,1-4-4-15,-2 4-5 0,1-1 3 0,-1-3-4 0,0 0-4 16,-3-1-8-16,1-1-3 0,-1 0-3 0,0-2-14 16,2 1-14-16,-4-1-36 0,1 4-31 0,-1-5-39 15,2 1-50-15,-2 3-57 0,-1-3-61 0,-4 3-272 16,1-3-578-16,1 1 256 0</inkml:trace>
        </inkml:traceGroup>
        <inkml:traceGroup>
          <inkml:annotationXML>
            <emma:emma xmlns:emma="http://www.w3.org/2003/04/emma" version="1.0">
              <emma:interpretation id="{1AC080B8-D17F-4648-BE4B-7D668D775D21}" emma:medium="tactile" emma:mode="ink">
                <msink:context xmlns:msink="http://schemas.microsoft.com/ink/2010/main" type="inkWord" rotatedBoundingBox="23985,1530 29076,1474 29086,2383 23996,2439"/>
              </emma:interpretation>
            </emma:emma>
          </inkml:annotationXML>
          <inkml:trace contextRef="#ctx0" brushRef="#br0" timeOffset="20040.8">22003-86 264 0,'-5'-9'272'0,"5"9"-14"0,-6-17 2 15,4 10-23-15,2 7-11 0,-6-14-16 0,6 14-16 16,0 0-12-16,0 0-28 0,0 0-25 0,0-11-12 0,0 11-16 16,0 0-9-16,0 0-9 0,0 0-9 15,-3 49-2-15,1-26-7 0,4 4-6 0,-2 11 0 16,0-10-7-16,3 9 7 0,-2 3-15 0,5 1 1 0,1-2-6 15,2-1 1-15,-3 0-4 0,2-2-2 0,1 3-4 16,-2-12 0-16,2 8-2 0,-1-9 0 0,1-1-8 16,-5-8 0-16,2 1 2 0,0 0-2 15,0-3-6-15,-2-2 0 0,1 3 0 0,-1-7 9 0,2 1-10 16,-1-2-7-16,-5-8 3 0,1 12 2 0,-1-12-3 16,3 11 17-16,-3-11-18 0,0 0 3 0,6 11 9 15,-6-11-6-15,0 0 15 0,5 4-19 0,-5-4-2 16,0 0-1-16,0 0-6 0,15-18 3 0,-14 9-17 15,8 0-8-15,0-5-4 0,1 1-2 0,4-2-1 16,1-3 4-16,0-1-1 0,3 1 2 0,-6 5 1 16,1 1 2-16,3-5 0 0,-2 5 6 0,2 0-2 15,-1 4 4-15,-3-2 0 0,-1 3-1 0,2-2 1 16,-3 4 5-16,-2-1-1 0,1 2 0 0,-9 4 1 16,18-2 0-16,-9 0 2 0,-9 2 0 0,16 0-2 0,-16 0 4 15,16 3-2-15,-7 2 2 0,-1 1 2 16,-1 2 1-16,1 2 1 0,-2-3 0 0,1-1 5 15,1 2-3-15,-2 2 3 0,1 1 0 0,-2-2 0 16,-2-1 3-16,-1 2-2 0,0 1 15 0,-2-11-15 16,1 17 10-16,-2-8-1 0,1-9 7 0,-6 20-3 15,3-10 4-15,-6 2 0 0,2-5-1 0,-5 2 1 16,3 4-1-16,-3-6-3 0,-3 2 1 0,0 0 3 16,-3-1-3-16,0-1-5 0,5 0 2 0,-2-3-1 0,-3 2-1 15,3-3-3-15,0 4 14 0,0-3-14 0,-1 0-9 16,1-1 7-16,1 1-4 0,3-2 8 0,11-2-8 15,-18 0 0-15,9 4 0 0,9-4-1 0,0 0-7 16,-18-4-4-16,18 4-7 0,0 0-11 0,0 0-13 16,-14 0-16-16,14 0-23 0,0 0-30 0,0 0-32 15,0 0-21-15,0 0-29 0,0 0-24 0,27-24-37 16,-15 17-203-16,5 0-489 0,-3-4 217 0</inkml:trace>
          <inkml:trace contextRef="#ctx0" brushRef="#br0" timeOffset="20813.82">22795 429 60 0,'12'-1'269'0,"-12"1"-20"0,0 0-28 16,0 0-24-16,13 0-19 0,-13 0-13 0,0 0-14 16,8 8-11-16,-4-1-7 0,-4-7-5 0,8 14-9 15,-5-7-10-15,1 0-9 0,-4-7-6 0,12 13-6 16,-9-2-5-16,3-4-4 0,0 1-5 0,3 3-7 15,-3-1-8-15,1-5-1 0,-1 0-5 0,2 2-2 0,1 2-5 16,-2-5-4-16,2 1-2 0,1-3-2 16,-1 2-5-16,-9-4-1 0,20 4-4 0,-11-4 2 15,6 1 4-15,-15-1-10 0,21-4-5 0,-12 3-1 16,1-5-1-16,-1 2-3 0,1-1 2 0,-1-4 2 0,0 0-5 16,3 0 0-16,-1-5-4 0,-2 4 3 15,0-1-5-15,1-2 2 0,-1 1-4 0,0-1 3 16,-2-1-1-16,1 3-1 0,-2 1-3 0,-3 3 3 0,3 0-4 15,-6 7-1-15,7-10-3 0,-7 10-4 0,6-7 3 16,-6 7 1-16,0 0-4 0,0 0 3 0,0 0-2 16,0 0-3-16,17 18 6 0,-10-11-2 15,-4-1 1-15,1 4 2 0,2-2-3 0,0 2 4 0,2-2 3 16,1 2-1-16,3-3 2 0,1 2 1 0,2-1 10 16,1-1-4-16,-1-4-4 0,3 1 8 0,-1 2-4 15,2-3-3-15,2-2 4 0,-2-1-2 0,2-4-3 16,-1 2 0-16,0-2 4 0,9 0-3 0,-11 1-2 15,7-1 3-15,-1-7-5 0,-5 5 1 0,-2-2-2 16,7-3 3-16,-5-5-3 0,2 1 3 0,0-1-4 16,-2 1-12-16,-3-4-5 0,2-3-3 0,0 0 0 15,3-7-8-15,-7 5-3 0,2-7-8 0,2-3-2 16,-5-1 2-16,-2 7-3 0,-2-7 5 0,-5 7 3 16,-1-7 3-16,-1 7 0 0,-2 2 7 0,-2-4-4 15,1 3 9-15,-5 0 0 0,0 4 4 16,-2-1 2-16,-1 0 5 0,-3 4 5 0,-1 2 7 0,3 3 6 15,-1 2 4-15,1 1 2 0,-4 3 0 0,5-1-2 16,-3 3-2-16,0-4 1 0,3 7 2 0,-7 2-8 16,16 2 1-16,-21-1 0 0,8 1-4 0,1 5 0 15,-2 1 1-15,1 1-3 0,0 4-1 0,-4 4 2 16,5 0-1-16,-6 6 1 0,5 1 12 0,2 2-13 16,-2 3 5-16,0 8 0 0,-1-2 0 0,2 4-2 15,5-10 1-15,-2 8 0 0,7 1 1 0,1-8-2 0,1 0 10 16,-2 7-6-16,4 3-4 0,1-11 1 15,1 2 2-15,2-4 0 0,0-1 0 0,2 2 1 0,1-4-1 16,1 2 0-16,-2-6-1 0,4 4-2 0,-2-5 2 16,0-2 0-16,2-3 3 0,-3 2 13 0,3-3-16 15,0-4 1-15,-1 3-6 0,2-2 5 0,-3-4-4 16,4 4-14-16,-1-1-23 0,-4-5-38 0,3 3-40 16,3-3-50-16,3 2-63 0,-3-4-277 15,1 0-541-15,-1-4 240 0</inkml:trace>
          <inkml:trace contextRef="#ctx0" brushRef="#br0" timeOffset="22617.66">24064 356 219 0,'0'0'279'0,"0"0"-18"0,0 0-14 0,0 0-29 0,12-1-24 16,-12 1-18-16,0 0-15 0,0 0-13 0,13 11-15 15,-13-11-13-15,6 12-10 0,-1-4-5 0,-4 2-7 16,-1-10 3-16,6 15-12 0,0-4 0 0,-3-4-7 16,2 0-5-16,-2 7-5 0,0-6-5 0,0 2-3 15,-3-10-4-15,9 16-4 0,-6-8-3 0,1-3-1 16,-4-5-7-16,8 15-3 0,-7-8 0 0,-1-7-5 16,6 11-1-16,-6-11-2 0,9 6-6 0,-9-6-3 15,10 5 0-15,-10-5 1 0,8 5 0 0,-8-5-3 0,0 0 3 16,13 1 1-16,-13-1-3 0,0 0-5 15,18-10-1-15,-18 10-2 0,11-13-4 0,-5 9-1 16,-2-4 1-16,3-3-3 0,1-6 0 0,-4 10 2 16,2-6-4-16,3 0 5 0,-4-3-7 0,1 3 3 15,0-1-3-15,-3 4 0 0,1-1 0 0,-1 4 4 16,-3 7 6-16,6-13 2 0,-6 13-5 0,6-11-1 16,-6 11 3-16,3-7-8 0,-3 7-4 0,0 0-2 15,0 0 2-15,0 0-4 0,0 0 6 0,0 0-3 0,0 0 1 16,0 0 4-16,18 17-6 0,-18-17 0 15,4 14 0-15,-1-3 5 0,2-1-2 0,-2-2-5 16,6 5 3-16,-5 0 3 0,2-1-10 0,-1-6 11 16,2 5 1-16,-1 0 12 0,-1-2-9 0,4 2-3 0,-3-7 3 15,1 3-4-15,-1-1 4 0,1-2 2 0,2 1-4 16,0-2 0-16,-9-3 3 0,15 7-5 0,-15-7 3 16,14 3 0-16,-14-3-2 0,15-2 7 15,-15 2-6-15,13-1 8 0,-13 1-7 0,13-11 4 0,-4 7 1 16,-9 4-6-16,17-14 0 0,-11 7-6 0,3-6 3 15,1 1-1-15,-1 1-2 0,0-1 2 0,-6 5 3 16,7-4-5-16,-5 4 4 0,2 1 3 0,-7 6 0 16,5-12-2-16,-5 12 0 0,7-8 2 0,-7 8-10 15,8-9-3-15,-8 9-4 0,0 0 4 0,0 0-3 16,0 0-8-16,0 0 19 0,0 0-5 0,19 14 1 16,-14-7 17-16,-5-7-16 0,7 14-2 0,1-8 0 15,-4 1 1-15,2 0 1 0,3 2-3 0,-3-2 11 16,0-1-4-16,7 1-2 0,-5 0 1 0,4-1 3 15,-5-1-1-15,5 1 0 0,1-2-3 0,1-2 1 16,-2 2-7-16,-2-4 10 0,7 1-2 0,-7-1 3 16,-10 0-2-16,25-1-6 0,-14-2-6 0,4-2 4 15,1 3 1-15,-2-3 5 0,1-1-3 0,-1-3-5 16,0 0-6-16,1 2 4 0,1-1-5 0,-2-1-3 16,1-4-5-16,-2 4 7 0,0 1 11 0,-4 0-16 15,2 2-2-15,-2 2 1 0,-2 1 7 0,-7 3-4 16,17-7-1-16,-17 7-3 0,15 0 6 0,-15 0 3 15,13 3-4-15,-6 1 16 0,-1 3-12 0,-6-7 1 0,15 10 3 16,-4-3 2-16,-4-2-1 0,2-3 3 0,2 8 9 16,-2-6-8-16,1 2 16 0,-1-1-17 15,4 1 15-15,-2 0-14 0,4 1-1 0,-5-3 2 0,1-1 4 16,3-3 1-16,-5 2-2 0,-9-2-2 0,21 0 0 16,-21 0 4-16,20-4 0 0,-11 3 6 0,-3-5-8 15,-6 6-3-15,13-11 17 0,-7 8-11 0,-6 3-5 16,10-14 0-16,-7 6-5 0,-3 8 0 15,2-19-6-15,1 7-6 0,-8-1-4 0,4-1-4 0,-7-1-3 16,-2 0 0-16,1 3 1 0,-4 0-2 0,-1 1 1 16,-2 4 5-16,4-1-1 0,-5 0 2 0,4 5 2 15,0 0 4-15,1 1 8 0,12 2-6 0,-29 2-2 16,16 1 6-16,3 3-1 0,-4-1-1 0,1 2 1 16,4 1 3-16,3 1-1 0,-6 0-4 0,7-1 8 15,1 1 0-15,-2 0 0 0,1 2 1 0,5-11 3 16,-1 20-1-16,1-9 6 0,0-11-4 0,1 20 1 15,4-11-2-15,1-2 1 0,1-2 5 0,-1 2 1 16,2-3 3-16,-8-4-3 0,19 10 0 0,-11-6 1 16,4-4-2-16,1 1 8 0,2 0-6 0,-2-1 6 15,1-2-1-15,-1-2 1 0,-1 1-2 0,1-4 6 16,4 3-1-16,-2-8 3 0,-2 5-3 0,1-4-1 16,-1 3-1-16,1-6-7 0,2-3 2 0,-1 7 16 15,-5 2-18-15,2 0-2 0,-4 4-3 0,2 0 1 16,-10 4-1-16,12-8-1 0,-12 8-5 0,9-5-6 15,-9 5 4-15,10-3-5 0,-10 3 4 0,0 0 6 16,9 9-3-16,-9-9 2 0,8 15-4 0,-5-5 9 16,0-2-12-16,-2 4 8 0,1-2 2 0,2-3 2 15,-1 6-4-15,3-2-2 0,-3 1 5 0,2 0 11 16,-1 2-11-16,4-7-4 0,-7 4 6 0,4-4-2 16,-5-7 3-16,7 10-3 0,-7-10 4 0,6 7 1 15,-6-7 7-15,4 6-9 0,-4-6 2 0,0 0-1 16,0 0 0-16,20-6-1 0,-20 6 3 0,15-11-7 0,-9 4 3 15,1-6-12-15,1 2 1 0,-2-2 2 0,3-1-6 16,4-8-1-16,-3 2-1 0,5-4-4 16,-1 2 0-16,-2-11-3 0,1 7-2 0,1-6 3 0,-6 8 0 15,9-11-2-15,-4 0 4 0,1 8-1 0,-5 1 3 16,-3-1 5-16,6 2 3 0,-4 2 6 0,1 0 1 16,-6 7 6-16,3 6-1 0,-1-1 9 0,-2 0-1 15,3 4 3-15,-6 7-6 0,7-11-4 16,-7 11-4-16,0 0-3 0,0 0 1 0,0 0 2 0,0 0-1 15,0 0-2-15,0 0 4 0,0 0-3 0,-6 46 3 16,5-28-8-16,-1-1 16 0,1 6-9 0,1 0-2 16,1 3 5-16,1-4-1 0,2 3 1 0,-1 1 2 15,0 0-2-15,3-2-4 0,5-1 5 0,-5-2 4 16,0 2-7-16,4-9 9 0,-4 1-2 0,4 0-4 16,-1-2 7-16,2 3 2 0,1-8-3 0,-2 2 3 15,7-6-1-15,-8 0-2 0,4 3 1 0,6-1-6 16,-5-3 5-16,2-3-2 0,1 0-1 0,0-3-2 15,-2 3-3-15,2-6 0 0,2 1 3 0,-1-1 3 16,-2-2-4-16,1-2 0 0,-4 3 4 0,1-4-1 16,1 2-2-16,-5 1 0 0,-1 1 0 0,-1 0 11 0,0 0-7 15,-3 3 4-15,-5 4-5 0,12-14-2 16,-12 14 0-16,6-4-4 0,-6 4-4 0,0 0 1 16,0 0-2-16,0 0 3 0,0 0-4 0,0 0 0 15,0 0-2-15,0 0 1 0,-26 20 4 0,21-11-3 0,5-9-5 16,-8 17 6-16,5-9 10 0,0 0-11 15,3-8 4-15,-3 14-5 0,3-14 6 0,0 17 6 16,3-10 15-16,5 1 20 0,3 0 8 0,6 0 11 16,-1-2 12-16,13 1 4 0,0-5 6 0,16 3-3 0,-2-5 0 15,5 5-1-15,-2-6-2 0,5-5-3 0,-2 2-4 16,1 3-6-16,0-3-3 0,-1-2-4 16,-4 3-4-16,1-3-4 0,-4 1-6 0,-3-1-6 0,-9 1 0 15,-2 1-6-15,-8 1-3 0,-4 0-11 0,-3-1-30 16,1 1-22-16,-5 2-52 0,-9 1-47 0,13-6-36 15,-13 6-36-15,0 0-45 0,0 0-54 0,0 0-65 16,0 0-301-16,-39 17-724 0,39-17 321 0</inkml:trace>
        </inkml:traceGroup>
      </inkml:traceGroup>
      <inkml:traceGroup>
        <inkml:annotationXML>
          <emma:emma xmlns:emma="http://www.w3.org/2003/04/emma" version="1.0">
            <emma:interpretation id="{B9181721-ACDE-4975-AEB2-E76DDBC0D3B9}" emma:medium="tactile" emma:mode="ink">
              <msink:context xmlns:msink="http://schemas.microsoft.com/ink/2010/main" type="line" rotatedBoundingBox="2200,3472 13268,2949 13336,4395 2268,4917"/>
            </emma:interpretation>
          </emma:emma>
        </inkml:annotationXML>
        <inkml:traceGroup>
          <inkml:annotationXML>
            <emma:emma xmlns:emma="http://www.w3.org/2003/04/emma" version="1.0">
              <emma:interpretation id="{BCC56915-C4E1-449B-9FA8-346A8DC591F3}" emma:medium="tactile" emma:mode="ink">
                <msink:context xmlns:msink="http://schemas.microsoft.com/ink/2010/main" type="inkWord" rotatedBoundingBox="2200,3472 7301,3231 7369,4677 2268,4917"/>
              </emma:interpretation>
            </emma:emma>
          </inkml:annotationXML>
          <inkml:trace contextRef="#ctx0" brushRef="#br0" timeOffset="25117.53">273 1991 14 0,'0'0'142'0,"0"0"-3"16,0 0-7-16,2-11-5 0,-2 11-6 0,0 0 1 15,0 0-13-15,4-9-3 0,-4 9 2 16,0 0 2-16,0 0-1 0,0 0 0 0,0 0 9 0,0 0-1 15,-1-15 7-15,1 15-8 0,0 0-1 0,0 0-2 16,0 0-3-16,0 0-12 0,0 0-8 0,0 0-10 16,0 0-7-16,0 0-9 0,0 0-4 0,0 0-3 15,-12 29-3-15,8-14-4 0,1-6-1 0,3-9-5 16,-5 22-2-16,4-6 4 0,-1-5-3 0,2 2-8 16,3-2 1-16,0 2-4 0,-1-4 0 0,1 1-4 15,1 1 0-15,2-3 1 0,0-1-1 0,3-1 0 16,1 0-1-16,1 2-2 0,2-4 1 0,4-2-4 15,-1-2 1-15,2 4-5 0,0-8-1 0,3 4-1 16,4-2 1-16,-7-2-3 0,1 0 0 0,7-6 2 16,-8 5-6-16,1-1-1 0,-3-1 1 0,2 0 3 0,-4-1-5 15,-1-1 14-15,-1 0-11 0,-2 0-1 16,-1 1-10-16,-4-1 13 0,-1 0-7 0,1 0 2 16,-5 9-3-16,1-20-2 0,-1 11 2 0,0 9-4 15,-6-19 0-15,5 8-2 0,-5-1 4 0,-2 4-3 0,0 1 3 16,0 0-5-16,-1-2 3 0,-1 5 3 15,-1-1-7-15,-2-1 2 0,-1 2 1 0,-2-1-2 16,0 5 3-16,-1 0-2 0,2 4 1 0,-3-1-1 16,-6 5-4-16,5-3 9 0,1 4-2 0,2 1-2 0,-1 0 4 15,2 1-3-15,1 2 1 0,-4 3-3 0,0 1 3 16,3 4 22-16,1-2-17 0,3-4-5 16,2 1 3-16,-2-1-1 0,4-3-2 0,1 5 0 0,0 0-1 15,1-3-1-15,2 3 4 0,2-3-2 0,2 1 1 16,-2-4-1-16,-1-1 2 0,4 1-3 0,-1-1-2 15,-1-10 0-15,6 17 8 0,-1-8-8 0,1-4 2 16,1 2 4-16,1-3 4 0,1 1-4 0,2-4 1 16,-11-1 2-16,29 0-2 0,-10-4 11 0,1-2-17 15,-1 4 0-15,6-3-4 0,1-5-6 0,-5-1 1 16,1 1-5-16,0-1 0 0,-5 1 2 0,2-4 3 16,-4 2 1-16,4-4-5 0,-1 2-3 0,-6 0 8 15,3-4-4-15,-6 2 4 0,2 2 0 0,-4-2 1 16,5-3 2-16,-6 1-4 0,-3 7 3 0,3-3-2 15,-5 3 8-15,4 5 7 0,-5 6-5 0,6-15 0 16,-6 15 3-16,3-13-4 0,1 8-1 0,-4 5-6 16,0 0-3-16,0 0 3 0,0 0 3 0,0 0 0 15,0 0 11-15,15 19-14 0,-9-9 2 0,-1 3 3 16,1-1 0-16,0-1-1 0,-4 4 1 0,6-2-1 16,-2 4 4-16,0-7-2 0,1 5 2 0,-1-2-1 15,2 1 1-15,-1 3-3 0,-1-6-9 0,2-1-18 16,-2 0-22-16,0-2-27 0,1 0-27 0,-3 0-28 15,-4-8-32-15,9 8-16 0,-9-8-23 0,12 4-50 16,-12-4-164-16,0 0-450 0,0 0 199 0</inkml:trace>
          <inkml:trace contextRef="#ctx0" brushRef="#br0" timeOffset="26387.97">930 2024 12 0,'0'0'250'16,"0"0"-9"-16,1-10-15 0,-1 10-15 0,0 0-21 15,0 0-22-15,0 0-15 0,0 0-10 0,0 0-10 16,0 0-7-16,0 0 3 0,24 15-5 16,-18-8-7-16,-6-7-5 0,7 16-8 0,-4-6-5 0,3-3-6 15,-1 3-4-15,4 2 1 0,-3 1-13 0,0-3-2 16,-2 1-7-16,4-3-5 0,-5-1-2 16,6 3-7-16,-5-4-4 0,1 2-5 0,1-1-3 15,0-1-7-15,-1 1-1 0,-5-7-2 0,11 11-2 0,-7-8-4 16,-4-3-1-16,14 7 2 0,-14-7-6 31,13 3 2-15,-13-3-3-16,9 0-1 0,-9 0-2 0,0 0 14 0,24-3-18 0,-15-4 2 0,0 3 2 0,-2-2-6 0,-7 6-2 0,11-16 11 0,-1 7-19 0,-2-2-2 15,-4 0 4-15,1-1-1 0,-1-3 5 0,1 1-11 16,-4-2 0-16,4 3 0 0,-2-3-2 0,-2 3-1 16,2-2 3-16,0 5 2 0,0-4 14 0,-3 14-13 15,2-18-3-15,-2 18 3 0,0-11 0 0,0 11 1 16,1-10 0-16,-1 10-5 0,0 0-2 15,0 0 2-15,0 0 0 0,0 0 8 0,0 0-9 0,0 0 2 16,0 0 1-16,21 15 0 0,-17-5 0 0,2-3 4 16,2 3 2-16,-1 4 0 0,1-3 4 0,-1 2-3 15,2-4 2-15,0 1-4 0,0 0 2 0,3 1 1 16,-2-2-2-16,-1 2 12 0,-1-5-12 0,2 1 1 16,-2 1 5-16,-1-4-4 0,4 0 4 0,-4 2-1 15,2-4 15-15,-9-2-18 0,15 5-1 0,-6-1 5 16,-9-4 11-16,13 1-14 0,-13-1-3 0,14-1 3 15,-14 1 3-15,13-4 1 0,-13 4-3 0,14-11-1 16,-9 5-1-16,3-2 4 0,-2 0-2 0,1-3-3 16,2-1 13-16,-3 0-15 0,2 1 1 0,-1-3-6 15,4 1 3-15,-5 0-5 0,1 2-1 0,1 1-1 16,-4 2 4-16,-4 8-1 0,9-13-5 0,-9 13 1 16,10-7 2-16,-10 7-2 0,9-3-1 0,-9 3 10 15,0 0-6-15,18 10-2 0,-10-4 4 0,-1-1 1 0,1 2-6 16,-1 1 8-16,5 2-3 0,1 0 1 15,-1-1-2-15,2 3 4 0,1-2 0 0,3-1-2 16,-2-1-2-16,2 3 21 0,0-4-14 0,-2 0 0 16,5-2 1-16,-3 1-2 0,7-3 2 0,-5 3-1 0,-4-5 12 15,3-1-14-15,-4 1 2 0,3-1 1 0,-4 0-2 16,-1-1 7-16,-1 0-5 0,0-5 0 0,-12 6 6 16,16-8-2-16,-10 2-5 0,0 2 2 15,-6 4-2-15,9-17 1 0,-4 7-2 0,-1 0 1 0,-1-2 1 16,-3 1-5-16,2 0-6 0,-2-2 5 0,3 2-2 15,-3 11 1-15,0-16-4 0,0 16 3 0,0-15-3 16,0 15 0-16,1-13 1 0,-1 13-3 16,0 0 0-16,0 0-2 0,0 0 5 0,0 0-2 0,0 0 0 15,0 0 4-15,0 0-5 0,20 24 4 0,-13-17-2 16,0 3 2-16,1-3 3 0,1 1-1 0,1 1 0 16,-2-4 2-16,4 4 1 0,4-1-1 0,-2-1 5 15,-1 0-1-15,0-2 3 0,2-1-3 0,-3-2 5 16,5 1-4-16,-1-3-2 0,0 2 3 0,1-2 2 15,-1-2 2-15,4-1-1 0,-5-1-5 0,1-2-6 16,-3-1 11-16,-5 2-2 0,5-2 2 0,-1-3 0 16,-3 0-1-16,2-3-2 0,-8 5 1 0,4-4-1 15,-4 0 2-15,-2 1 6 0,1-3-16 0,-4 3 3 16,2 11-9-16,-5-26 6 0,-3 14-3 0,2 2 4 16,-1 3-5-16,-1 0 1 0,-1 0 0 0,0 1 3 15,-3 1-3-15,-1 5 0 0,-2 0 4 0,0 5 9 16,2 1-10-16,-4 1-7 0,4 0 3 0,-1 4 4 15,1 0 1-15,1 1-1 0,3 3-5 0,0-3 4 16,3 3-1-16,0 0 6 0,0-2-1 0,5 1-3 16,-4 1 3-16,5-5 3 0,0 3-3 0,2-2 0 0,1 0 0 15,-3-11-3-15,7 18 0 0,-4-9 3 16,3 0 7-16,2-2 7 0,-2-2-9 0,-6-5 4 16,18 7-2-16,-10-4-6 0,3-2 1 0,-11-1 0 0,21-1 3 15,-8-6 1-15,-1 5 0 0,-3 0 1 16,9-7-8-16,-9 5 5 0,3-5-1 0,3 2 4 0,1-4-3 15,-2 0 1-15,-4-3-1 0,2 2 2 0,0-3-2 16,1 3-8-16,-4-2 4 0,5 1 2 0,-4 3-1 16,-2 2-2-16,-1 0 5 0,-1 0-3 0,-6 8-4 15,13-7 1-15,-7 3-2 0,-6 4 4 0,14-1-5 16,-14 1-2-16,0 0 3 0,21 9 1 16,-15-6 5-16,1 3-6 0,1 0 9 0,2-1-6 0,-3 2-1 15,2 0 2-15,2 4 4 0,1-1-1 0,-3 0 2 16,-2-3-6-16,5 2 0 0,-3-1-23 0,2-2-21 15,-3-1-22-15,0 1-29 0,1-2-14 0,-2-1-20 16,-7-3-23-16,14 0-20 0,-14 0-10 0,19-3-20 16,-10 0-34-16,2-2-187 0,-3-2-458 0,3-4 203 15</inkml:trace>
          <inkml:trace contextRef="#ctx0" brushRef="#br0" timeOffset="26660.25">2919 1808 90 0,'2'-13'256'0,"-2"13"0"0,0 0 0 15,4-12-13-15,-4 12-10 0,0 0-19 0,0 0-20 16,0 0-18-16,0 0-16 0,0 0-13 0,0 0-10 16,0 0-8-16,-27 17-5 0,20-4-13 0,-2-1-2 15,4 2-8-15,-4 0-5 0,5 1-4 0,0 1 8 16,-1 1-8-16,2 0-2 0,-1-1-4 0,2-1 12 16,1 0-21-16,1-1-13 0,0 0 15 0,3 3-15 15,0-4-8-15,0-1-5 0,1-1-2 16,2 0-1-16,-3 0-7 0,3-5-4 0,6 5 6 0,-6-4-1 15,1-1-6-15,2-1 0 0,3 1-4 0,0-1 4 16,-1-3-11-16,5-2-22 0,-1 2-27 0,-2-1-30 16,2-2-27-16,2-1-28 0,-7 1-23 0,5 0-31 0,-5-4-40 15,4-5-24-15,-1 2-32 0,-1-3-268 16,-1-1-570-16,-2-2 253 0</inkml:trace>
          <inkml:trace contextRef="#ctx0" brushRef="#br0" timeOffset="26861.64">3216 1835 236 0,'3'-10'288'0,"-3"10"4"16,0 0-4-16,4-10-5 0,-4 10-16 16,0 0-24-16,0 0-29 0,0 0-21 0,9-2-19 0,-9 2-13 15,0 0-16-15,0 0-15 0,0 0-6 16,18 16-9-16,-15-12-11 0,-3-4-12 0,11 17-6 0,-8-10-6 16,1 4-10-16,1-4-3 0,2 6-4 0,-4 0-12 15,3 0 1-15,0-1-2 0,-2 3-12 0,2-2-26 16,-1-2-22-16,-1-1-47 0,1-3-48 0,-2 1-50 15,-3-8-64-15,7 12-70 0,-7-12-226 0,6 4-555 16,-6-4 245-16</inkml:trace>
          <inkml:trace contextRef="#ctx0" brushRef="#br0" timeOffset="28156.79">3531 1898 190 0,'0'0'266'0,"6"8"-11"0,-6-8-12 0,10 8-12 15,-10-8-18-15,9 8-7 0,-3-5-21 0,0 4-10 16,-6-7-16-16,13 9-11 0,-4-3-8 0,-1-4-5 16,4 3-15-16,0-3 1 0,-3 2-24 0,3 0-8 15,2-3-9-15,-2-1-1 0,0 2-10 0,-12-2-7 16,21-2-5-16,-9 1-3 0,-12 1-5 0,15-4-3 16,-8 0-5-16,-7 4-6 0,17-8-5 0,-13 5 0 15,-4 3-4-15,11-11-6 0,-8 3-2 0,-3 8-2 16,6-12 0-16,-2 3-5 0,-4 9-6 0,6-18 0 15,-3 6-2-15,0 1-5 0,3 4 4 0,-1 0-6 16,4-1 2-16,-9 8 1 0,14-10-1 0,-5 7 0 16,3 2-1-16,0-2-2 0,-12 3 1 0,29 4-1 0,-16-1-1 15,5 4 0-15,-2-1 0 0,2 5 4 16,8 3-3-16,3 10-1 0,-6-4 11 0,5 9-7 16,0 2-3-16,-1 1 2 0,3 7 2 0,-3 3-1 15,-2 3 1-15,2-3 1 0,-4 7 0 0,0-4 1 0,-2 4 1 16,0 0 0-16,5 13 0 0,-12-12 5 0,6 13-7 15,-8-19 4-15,-2 2 1 0,-1-7-4 0,-1 0 1 16,-1-1 0-16,-4-15 4 0,-3-2 0 16,-1 4-1-16,-5-4-1 0,-2-4 3 0,-1-4 5 0,-4 3 7 15,-4-6-2-15,2 0 21 0,-7-3-7 0,-6 2 1 16,1-1 10-16,-1 0-14 0,-13-4-2 16,1 2 1-16,9-4 5 0,-2-2 11 0,5-2 7 15,1-4 1-15,1-1 10 0,4 0-6 0,-2-2 5 0,5-3-10 16,4-2-6-16,0-2 0 0,-2-3-7 0,7 5-5 15,0-11-1-15,7-1-7 0,-2-11-8 0,4 4 1 16,-2-4-12-16,9 1-17 0,-2 1-12 0,4-5-7 16,1 4-3-16,1-1-2 0,3 1 2 0,1-2 3 15,-1 3-1-15,-1 8 3 0,-1 2 8 0,5-10-2 16,-3 11 6-16,2-8-3 0,-1 8-3 0,1-12 6 16,-3 9 4-16,1 2 3 0,5-10-6 0,-3 1 3 15,1-1 7-15,-5 2-8 0,1 7 3 0,0-1 8 16,1-6-5-16,-4-4 2 0,-2 12-2 0,2-3 3 15,-4 1 2-15,1 5-2 0,-2-3 18 0,-4 1-15 16,2 0-4-16,-1 7 4 0,-1-3-4 0,0 4 2 16,-1-1 4-16,-1 3-9 0,-2-3 10 0,-2 2 1 15,3 3-7-15,-5-1 3 0,2 2-1 0,0 2 3 16,-1 3-7-16,-1-5 7 0,0 4-1 0,0 0-1 16,8 7 12-16,-19-6-11 0,10 3-2 0,9 3-3 15,-26 5 2-15,11-1 3 0,4-2-5 0,-1 5 3 0,-2 8 0 16,4-5 3-16,-2 7-5 0,1-2 1 15,2 6 4-15,2 0 1 0,1 4 1 0,2-3-1 16,2 4-3-16,2-2 4 0,0 1-1 0,5 4 0 0,2-3 1 16,2 0 13-16,4 0-8 0,1 1-6 0,10 2-3 15,-5-7 8-15,2 0 0 0,6 5-1 16,-2-9 1-16,-3-3 0 0,2 1 0 0,3-6-2 16,0 3-2-16,1-6 4 0,-1-3 6 0,-3 1-6 0,-3-3 5 15,-2-2-8-15,1 0 4 0,1-2 2 0,-6-2-6 16,2 1 8-16,-2 1-8 0,0-2 3 0,-1-1-2 15,-1-3 6-15,-1 3-3 0,0 0 4 16,0-2-6-16,-3 1 7 0,-2 4-8 0,-7 2 3 0,17-9-5 16,-17 9 0-16,13-4 0 0,-13 4-8 0,14-1 5 15,-14 1 4-15,13 0-3 0,-13 0-4 0,15 3 2 16,-5-1 5-16,-1 1 0 0,-9-3 1 0,20 3-5 16,-7 0 6-16,-1-3 1 0,1 0 0 0,2 0 2 15,3-3 1-15,-3 0-2 0,3 2-2 0,-3-3 4 16,1 1-3-16,2-3 1 0,2-1 0 0,-2 0 0 15,-2 0 2-15,2 0-4 0,-3 0 3 0,1-4-4 16,-4-2 2-16,0 2-7 0,0 2 7 0,-5-6 2 16,1 6-2-16,-1-5-1 0,-2 2-8 0,-1-3-4 15,-2 3 10-15,-2 12-5 0,-5-23-2 0,2 10-6 16,-1 3 2-16,-4 0 5 0,1 1-2 0,-5 3-6 16,-1 0 7-16,-7 1-7 0,4 5 3 0,-4 4 2 15,-5-2-2-15,6 3 5 0,-5 5-6 0,7-2-1 16,-3 3 5-16,6 2-2 0,-2-2 1 0,1 7-3 15,3-5 1-15,4 2 6 0,1-1 1 0,2-1-8 16,2 5-1-16,0-5 7 0,2 0-1 0,1-13 4 16,1 22-2-16,2-12 7 0,0-2-1 0,3-1-5 15,0 3 3-15,2-7 4 0,-1 1 2 0,4 0-5 16,-11-4 5-16,21 0-3 0,-3-2 6 0,-2-4-6 16,0 4 1-16,7-8-10 0,2 2 14 0,-3-3-2 0,2-2 2 15,2-1-3-15,-4-2-5 0,5 4 0 16,-2 0 2-16,1-1 14 0,-1-1-18 0,-1 3 2 15,0 0 0-15,-2 3-3 0,3 1 0 0,-7 5-3 16,0-5 14-16,2 7 0 0,-3-2-13 0,0 4-19 16,-2 2-23-16,-2-1-26 0,-2 1-29 0,-1 8-45 0,-4 0-40 15,4-1-92-15,-5-3-313 0,2 4-639 16,-1 2 283-16</inkml:trace>
        </inkml:traceGroup>
        <inkml:traceGroup>
          <inkml:annotationXML>
            <emma:emma xmlns:emma="http://www.w3.org/2003/04/emma" version="1.0">
              <emma:interpretation id="{E2F592EC-7D19-45F5-ACEF-792B1BE139A2}" emma:medium="tactile" emma:mode="ink">
                <msink:context xmlns:msink="http://schemas.microsoft.com/ink/2010/main" type="inkWord" rotatedBoundingBox="8284,3277 13272,3041 13304,3711 8315,3947"/>
              </emma:interpretation>
            </emma:emma>
          </inkml:annotationXML>
          <inkml:trace contextRef="#ctx0" brushRef="#br0" timeOffset="29279.1">6463 1700 28 0,'0'0'256'0,"0"0"9"0,0 0-22 0,-39 7-10 16,31-1-8-16,0 1-21 0,-4 3-14 0,0 1-8 0,0 4-15 16,-2 2-9-16,-1 3-14 0,0 0-9 0,7 0-13 15,2-3-10-15,-3 5-11 0,6 0-6 16,-2-2-7-16,5-4-12 0,0 2-2 0,3 1-8 0,2-6-5 16,1 3-3-16,3-2-8 0,-1 0-3 0,4-2-5 15,0-1-17-15,-1-3 1 0,4-1-2 0,3-2-2 16,1-3-1-16,0 2-3 0,1-6-1 15,-1 0-2-15,2 0 1 0,-2-2-5 0,-2-1 1 0,10-2 0 16,-11 0-1-16,-1-1-10 0,-2 1 9 0,1-1-5 16,-2-2 3-16,-2 1-1 0,-5-1-2 0,7 3 0 15,-9 0 0-15,3 0 10 0,1 0-12 0,-7 7 0 16,6-10 3-16,-6 10 1 0,0 0-6 0,10-7 4 16,-10 7-6-16,0 0-1 0,0 0 4 0,0 0-5 15,0 0-1-15,0 0 4 0,12 13 3 0,-12-13 0 16,5 18-3-16,1-11 1 0,-6 3 2 0,6 0-1 15,-2-1 0-15,2 3 12 0,3-1-13 0,-1 3-1 16,4-7 2-16,1 1 5 0,0-1-6 0,-1 2 3 16,5-5 7-16,-1-3-7 0,1 3 0 0,2-4 14 15,-3 0-11-15,1 0-6 0,2-1 2 0,-5-2 2 0,3-1-2 16,-2-1 0-16,0 0-2 0,-1-2 6 16,-4 1-5-16,2-2 1 0,-3 1 5 0,4-4-2 15,-8 4-2-15,4-3-4 0,-3-1 4 0,0 0-3 0,-2 1-2 16,-1 0 2-16,3 0-2 0,-4-1 8 0,-2 11 10 15,9-13-17-15,-6 6 2 0,-3 7-1 16,3-11 1-16,-3 11-2 0,0 0-4 0,6-7-5 16,-6 7 0-16,0 0 3 0,0 0 1 0,0 0 4 0,0 0-4 15,0 0 2-15,16 16-2 0,-16-16 10 0,7 13-5 16,-4-9-3-16,-3-4-1 0,9 15 3 0,-4-8 13 16,1 0-11-16,0-3 0 0,1 4-1 0,2-3 3 15,-9-5 4-15,20 8-1 0,-10-6-5 0,2 2 4 16,7-3-2-16,-2-2 3 0,-4 2-3 0,4-2 4 15,2-2-4-15,0 0 2 0,-2-2-2 0,2-2-3 16,-5 1 2-16,5-1 0 0,-4 1 1 0,1-1 1 16,-2-4-1-16,-4 2 1 0,-4 0 2 0,3-2-3 15,-2 0-2-15,2 0 5 0,-9 0-4 0,2 2 11 16,-2 9-18-16,-5-23 2 0,2 13 8 0,-5-1-7 16,0 1-3-16,-2-1 4 0,-2 3-4 0,-2-2-2 15,-1 5 2-15,-3 1 2 0,-1 1-4 0,0 2 3 16,-4 1 2-16,-2 0 1 0,-2 1 2 0,5 4-6 15,-4 1 6-15,0-1 11 0,8 2-15 0,4-3-4 0,-7 3-12 16,6 1-17-16,-1-1-15 0,3 0-16 16,-2-1-26-16,1 1-31 0,4 0-28 0,-1-1-33 15,5-2-42-15,6-4-63 0,-17 5-156 0,17-5-482 0,0 0 214 16</inkml:trace>
          <inkml:trace contextRef="#ctx0" brushRef="#br0" timeOffset="29539.43">7071 1660 228 0,'-6'-9'347'16,"6"9"-14"-16,-7-10-3 0,7 10-11 0,-6-15-7 0,3 8-5 16,3 7-5-16,-11-14-8 0,7 5-19 0,4 9-3 15,-8-16-12-15,1 10-12 0,1-3-7 0,0 1-14 16,-1 0-18-16,1-3-22 0,-3-2-18 0,3 5-14 15,1-1-15-15,-1 3-14 0,6 6-15 0,-10-16-8 16,7 10-18-16,3 6-26 0,-6-11-33 0,6 11-35 16,-9-7-61-16,9 7-71 0,0 0-19 0,0 0-29 15,0 0-26-15,0 0-43 0,0 0-41 0,0 0-56 16,0 0-307-16,0 0-717 0,1 30 318 0</inkml:trace>
          <inkml:trace contextRef="#ctx0" brushRef="#br0" timeOffset="30455.5">7601 1671 193 0,'0'0'338'0,"0"0"-18"16,0 0-22-16,0 0-24 0,9 7-24 0,-9-7-26 16,6 6-21-16,-6-6-15 0,0 0-24 0,13 10-12 0,-10-5-16 15,-3-5-15-15,10 15-11 0,-4-5-7 0,2-1-13 16,-2-1 2-16,3 6-13 0,-5-2-2 0,2 3-5 16,-3-2-8-16,3 3 0 0,-1 1-8 15,-2-4-2-15,0 3-3 0,0 1-1 0,-3 0 1 0,3-2-9 16,0 1 0-16,-3-2-9 0,1-1 0 0,5-2 1 15,-6 0-9-15,3-3 4 0,0 3 0 0,1-3-6 16,-4-8 13-16,9 13-14 0,-3-8-4 0,0 0 5 16,5-2 0-16,-11-3 4 0,19 3-4 0,-5-4-4 15,5-1-4-15,0-2-1 0,7-5 3 0,1 3 0 16,1-4-1-16,2 0-4 0,-2-4-11 0,-1 1 5 16,6-4-6-16,4-2-10 0,-10 3-7 0,9-3 0 15,-4-1 2-15,0-2-10 0,-10 7 0 0,5-1 0 16,-8-1 2-16,7 2 2 0,-7-3-4 0,0 2-2 15,-5 3 3-15,-1-2 3 0,-4 5-1 0,2-4 2 16,-2 2 3-16,-5 4 1 0,2-4 14 0,-6 2-17 16,0 10 7-16,3-16-2 0,-3 16-1 0,-3-15-2 15,3 15 8-15,-6-9-2 0,6 9 1 0,-13-4-4 16,13 4 7-16,-20-4-7 0,7 4 6 0,13 0 0 16,-22 5 1-16,8-2-2 0,1 2 1 0,-2-1-1 15,1 3 3-15,1 4 4 0,1-1 5 0,2-3-9 16,-1 6 3-16,5 0-1 0,-3-1 7 0,6 1 8 0,-1-2-13 15,1 4 6-15,0 1-1 0,3-3 0 0,0 2-3 16,3-6 2-16,0 6 5 0,0-4-4 16,1 0 1-16,2-3-2 0,0 1 5 0,2 2-10 15,1-4 11-15,1 0-2 0,-1-2-3 0,4-1 7 0,1 1-3 16,2-3 1-16,2-1 0 0,-2-1-9 0,-5-1 3 16,5-3 4-16,7-1-10 0,-4 1 11 0,-3-2 0 15,1-1 0-15,2 0 0 0,7-2 5 0,-13 1-9 16,6-3-3-16,-2 3 5 0,-1 0-3 0,1 1 4 15,1-1-9-15,-5 3 4 0,0-1-2 0,-1 1-4 16,-4-1 0-16,2 5-2 0,-10 1 5 0,18-4 2 16,-18 4-3-16,14 0-2 0,-14 0 1 0,16 5 1 15,-7 1 0-15,-2-1 1 0,-1 3-13 0,2 1 22 16,-2-2-8-16,0 2 1 0,-2-1-2 0,-1 1 2 16,3 0 3-16,-3-2-6 0,0 3-1 0,5-3 5 15,-8-7-1-15,0 12 5 0,0-12 3 0,0 0 11 16,0 0-6-16,0 12 8 0,0-12 6 0,0 0 11 15,0 0 12-15,-8 7 13 0,8-7 20 0,0 0-7 16,0 0 20-16,0 0 6 0,0 0 3 0,-19-19-2 0,19 19 0 16,-3-18-1-16,3 18-4 0,3-18-7 15,0 4-12-15,1-5-9 0,2 1-5 0,3-3-6 16,2-2-13-16,-1-3-23 0,2 3-33 0,4-3-32 0,-2 2-37 16,8-7-30-16,-9 12-35 0,7-2-34 0,-1 4-38 15,-5 2-50-15,-2 5-70 0,1-1-357 0,-3 0-750 16,-1 0 332-16</inkml:trace>
          <inkml:trace contextRef="#ctx0" brushRef="#br0" timeOffset="32740.01">9295 1483 253 0,'0'0'276'0,"0"0"-6"0,0 0-6 0,0 0-18 16,0 0-8-16,0 0-16 0,0 0-20 0,0 0-22 0,0 0-14 16,0 0-14-16,-20-14-20 0,20 14-16 0,0 0-5 15,0 0-12-15,-22 11-6 0,16-5-16 0,6-6-5 16,-13 7-10-16,2 2-2 0,8-3-12 0,3-6-3 15,-10 14-3-15,4-11-7 0,6-3-1 0,-6 13-3 16,3-6-3-16,3-7-5 0,0 0-5 16,-5 18 3-16,5-18-1 0,2 9-7 0,-2-9 4 0,3 12-8 15,-3-12 5-15,13 12-6 0,-7-5 3 0,0 0-3 16,5-1-2-16,-2-1 0 0,1-3 2 0,7 5-4 16,-6 1 5-16,3-3-3 0,-1-1-4 0,2 2 2 15,-1 1-1-15,-1-2-2 0,0 3 0 0,2-3 0 16,-4 6 2-16,2-5-1 0,-4 3-4 0,-1-3 2 15,4-1 1-15,-6 5 0 0,-5-2 1 0,5-1-3 16,-3 2 5-16,-3-9-5 0,3 18 8 0,-3-18 2 16,0 15 5-16,0-15 0 0,-9 15 2 0,5-6-6 0,-2-1-6 15,0 0 5-15,0 0-5 0,-2-1 3 16,8-7 0-16,-9 9 11 0,9-9-17 0,-10 10-1 16,10-10 3-16,-6 7 1 0,6-7-1 0,0 0 2 0,-6 5-5 15,6-5 12-15,0 0-9 0,0 0 1 0,0 0 0 16,0 0-3-16,0 0-3 0,0 0-1 0,25-18-2 15,-11 10-6-15,-2-1-3 0,4 1 2 0,8-4-5 16,-3-2 0-16,3 1 3 0,-2 0 4 0,6-1 2 16,-1-1-2-16,1-2 13 0,-1 3-12 0,9-4 0 15,0 5 2-15,-8-1-3 0,-4-1 4 0,-2 3 2 16,4 0 1-16,-4 2-3 0,4-6 1 0,-12 8 0 16,-2-3 3-16,5 1 5 0,-8 4-7 0,-2 1 1 15,4-2 6-15,-5-3 2 0,0 5-2 0,-6 5-3 16,0 0-3-16,0-16 0 0,0 16 0 0,0 0-1 15,0 0-4-15,-23-8 6 0,23 8 2 0,-19 5 0 16,19-5-3-16,-26 6-1 0,13 0 1 0,3 2-1 16,-7 2-2-16,4-3 4 0,-2 6 3 0,4-2-3 15,0 1 2-15,0-1-2 0,1 2 7 0,4 2-10 16,3-4 1-16,-3 2 1 0,-2 2 1 0,2-4-2 16,6 4 3-16,0-1-7 0,0-14 7 0,3 22-1 15,0-11 2-15,-3-1 2 0,6-2-1 0,2 1 1 16,1-2 0-16,1 0 0 0,3-1 3 0,1-2 0 0,1-1-1 15,4 1-3-15,-2-4 3 0,5-1 1 0,3-2 0 16,-1 0-3-16,2-1 2 0,-1-2 1 16,2 1-4-16,0-4 0 0,-5 0 0 0,0 0 3 15,1-2-9-15,4 0 2 0,-8-2-4 0,-1 2-1 0,-3-3-9 16,-3 2 1-16,7-7-7 0,-6 0 1 16,2-3-5-16,-1 4-3 0,-4-7-4 0,-1 4 5 0,0-4 1 15,-4 2 1-15,7-2 10 0,-9 1-5 0,1 0-1 16,2 0 6-16,-5 9-3 0,4-2 12 0,-4 2 13 15,-1 2-1-15,3 2 3 0,0 4 8 0,-3 7 2 16,0-14 2-16,0 14-3 0,6-15 6 0,-6 15-6 16,0 0-5-16,0-9-2 0,0 9-4 0,0 0 3 15,0 0-4-15,0 0 1 0,0 0 0 0,0 0 1 16,0 0 9-16,2 33 2 0,-1-18-4 0,-2-1 4 16,1 3 4-16,0 4 0 0,3 5 2 0,-5-1 3 15,4-2-8-15,1 2 5 0,-3 0-11 0,6-1 10 16,-6-1 1-16,6-5-6 0,-3 0 4 0,1-2-4 15,2 0 0-15,2-1 1 0,-2-2-4 0,4 0 0 16,2 1 3-16,0-4-1 0,0-3 1 0,0-3 1 16,4-2 0-16,-1 1-5 0,4-3 1 0,-1-3 0 15,2 1-6-15,2-2 8 0,1 1-6 0,-4-4-6 16,5 2 3-16,-5 0-1 0,7-6 1 0,-10 2 5 16,2 3-1-16,-5-5-1 0,1 2 0 0,-1-1-7 0,-4 3 8 15,0 0-5-15,-2 2 3 16,-7 5 7-16,14-3 6 0,-14 3-4 0,9-6 0 0,-9 6 0 15,0 0-5-15,0 0-4 0,0 0 1 0,0 0 14 0,0 0-20 16,0 0 1-16,0 18-2 0,0-18 5 0,-3 18-1 16,3-18 3-16,-3 13-4 0,3-13 23 0,0 19-15 15,0-19 20-15,3 16-9 0,1-6 11 0,1-3 15 16,-1 0 6-16,5 0 7 0,-1-2 5 0,4-3-2 16,1 4 0-16,-1-4-6 0,3 0-4 0,4-4-6 15,-1 2-4-15,0-2-3 0,1 0-10 0,-1 1-19 16,-4-3-28-16,-2 3-44 0,0 0-42 0,-12 1-53 15,9-6-58-15,-9 6-75 0,0 0-86 0,0 0-293 16,0 0-719-16,-24-19 318 0</inkml:trace>
          <inkml:trace contextRef="#ctx0" brushRef="#br0" timeOffset="33379.99">9891 1595 40 0,'0'0'185'0,"0"0"-8"0,0 0-4 16,0 0-14-16,0 0-9 0,6-7-2 0,-6 7-8 15,0 0-6-15,0 0-11 0,0 0-5 0,0 0-10 16,0 0-3-16,0 0 7 0,0 0 6 0,0 0-2 16,0 0-4-16,-6 35-5 0,6-24-3 0,-3 0-2 15,3 2-8-15,-4 4-8 0,-1-3-6 0,-2 3-11 16,1 1-2-16,2-2-11 0,-5 5-4 0,0 1-2 15,-2 1-10-15,-2 1-25 0,4-1-33 0,-5 0-44 16,-2 2-60-16,4-1-52 0,-1 0-79 0,-1-5-166 16,4-5-453-16,-2 2 201 0</inkml:trace>
          <inkml:trace contextRef="#ctx0" brushRef="#br0" timeOffset="35457.99">7463 1718 14 0,'0'0'160'0,"0"0"-13"16,0 0-5-16,0 0-14 0,0 0-7 0,0 0-7 0,0 0-7 15,0 0-9-15,0 0-12 0,0 0 0 0,0 0-3 16,0 0-7-16,0 0-1 0,0 0-3 0,0 0-6 16,0 0-3-16,0 0-4 0,0 0-2 0,0 0-4 15,0 0-1-15,0 0-7 0,-28 17 1 0,28-17-6 16,0 0 0-16,0 0-1 0,0 0 0 0,0 0 0 15,-10 3-2-15,10-3-4 0,0 0 2 0,0 0-1 16,0 0 0-16,0 0-1 0,0 0 1 0,0 0-3 16,0 0 3-16,0 0 0 0,0 0-4 0,0 0-1 15,0 0 1-15,0 0-4 0,0 0 4 0,0 0-4 16,0 0 1-16,0 0-3 0,0 0 0 0,0 0 0 16,0 0 0-16,0 0 0 0,0 0-1 0,0 0-3 15,0 0 1-15,0 0-3 0,38-5-2 0,-38 5-2 16,0 0-2-16,0 0 2 0,17 2-3 0,-17-2-3 15,0 0-1-15,0 0 2 0,16-2 1 0,-16 2-3 0,0 0-2 16,0 0 5-16,14-2-1 0,-14 2-2 16,0 0 5-16,0 0 0 0,9-1 5 0,-9 1-4 15,0 0 2-15,0 0-2 0,16-3 0 0,-16 3 0 16,0 0-4-16,0 0 1 0,16 0-5 0,-16 0 3 0,0 0 1 16,0 0-3-16,0 0 0 0,0 0-1 15,0 0 4-15,0 0-4 0,14 0 0 0,-14 0 0 16,0 0 1-16,0 0-3 0,0 0-2 0,0 0 3 0,0 0 4 15,0 0-6-15,0 0 0 0,0 0 3 0,0 0-5 16,0 0 2-16,0 0 1 0,0 0 2 0,12-1-1 16,-12 1-1-16,0 0 3 0,0 0-1 0,0 0 4 15,0 0-1-15,0 0 1 0,0 0-1 0,7 5 0 16,-7-5 4-16,0 0-1 0,0 0 0 0,0 0 0 16,0 0 4-16,0 0-1 0,0 0-4 0,0 0 4 15,0 0 1-15,0 0-5 0,0 0 3 16,0 0 1-16,0 0-1 0,0 0-6 0,0 0 5 0,0 0-2 15,0 0-1-15,0 0 4 0,20-4-1 0,-20 4-3 16,0 0 3-16,12-1 2 0,-12 1 1 0,0 0-6 16,13-6 3-16,-13 6-3 0,10 0 2 0,-10 0-2 15,9-5 2-15,-9 5 2 0,0 0 1 0,0 0-1 16,14-1-1-16,-14 1 2 0,0 0 0 0,0 0 0 16,12-1 2-16,-12 1-3 0,0 0 0 0,0 0 1 15,0 0-5-15,0 0-1 0,0 0 4 0,0 0-4 16,0 0-1-16,0 0 12 0,0 0-14 0,10-3-5 15,-10 3 2-15,0 0 5 0,0 0 1 0,0 0-4 16,0 0-2-16,0 0-2 0,0 0 0 0,0 0 4 0,0 0-5 16,0 0 16-16,0 0-15 0,0 0-7 0,0 0 10 15,0 0-1-15,0 0 10 0,0 0-9 16,0 0-9-16,0 0 5 0,17 3-2 0,-17-3 1 16,0 0 0-16,0 0 12 0,0 0-10 0,0 0 1 0,0 0 1 15,10-3-7-15,-10 3 4 0,0 0 1 0,0 0-1 16,0 0 2-16,0 0-5 0,0 0 3 0,0 0 0 15,0 0 2-15,0 0-3 0,0 0 0 0,0 0 4 16,0 0-1-16,0 0 3 0,0 0 5 0,0 0-13 16,0 0 2-16,15 3 2 0,-15-3 4 0,0 0 3 15,0 0-1-15,0 0 2 0,0 0-6 0,0 0 5 16,0 0-2-16,0 0-1 0,0 0 2 0,0 0-1 16,0 0 3-16,0 0-3 0,0 0-7 0,0 0 5 15,0 0 2-15,0 0 0 0,0 0-9 0,0 0 7 16,0 0-4-16,0 0 1 0,0 0-5 0,0 0 4 15,0 0 0-15,-3 14 4 0,3-14-1 16,0 0-6-16,0 0 2 0,0 14 5 0,0-14-3 0,0 0 11 16,0 18-14-16,0-18 6 0,-3 10-6 0,3-10 2 15,0 17 2-15,0-17-2 0,0 11 7 0,0-11-4 16,0 14-5-16,0-14 0 0,-3 10 5 0,3-10-1 16,0 14 2-16,0-14-1 0,0 11-3 0,0-11 1 15,0 18 1-15,0-18 18 0,0 12-22 0,0-12 6 16,0 15-3-16,0-15 6 0,0 12-4 0,0-12 4 0,0 14-6 15,0-14 17-15,3 12-11 0,-3-12-3 16,0 12-1-16,0-12 2 0,3 8 0 0,-3-8 0 16,0 0-4-16,0 16 3 0,0-16-1 0,0 10-8 0,0-10 12 15,3 10-4-15,-3-10-7 0,0 13 6 0,0-13 1 16,0 0 1-16,1 13-5 0,-1-13 4 0,2 11 1 16,-2-11-1-16,0 0 1 0,-2 15-1 15,2-15-4-15,0 0 5 0,3 14 3 0,-3-14-3 0,0 0 5 16,0 11-12-16,0-11 7 0,0 0 0 0,6 9 11 15,-6-9-8-15,0 0-1 0,0 0-2 0,0 0 1 16,0 11-6-16,0-11 5 0,0 0 1 0,0 0-1 16,0 0-1-16,0 0 5 0,0 0-2 0,3 8-5 15,-3-8 5-15,0 0-4 0,0 0 2 0,0 0 3 16,0 0-1-16,0 0-1 0,0 0-1 0,0 0-4 16,0 0-18-16,0 0-18 0,14 1-31 0,-14-1-39 15,0 0-50-15,13-1-76 0,-13 1-100 0,15-8-208 16,-7-1-586-16,3 2 260 0</inkml:trace>
          <inkml:trace contextRef="#ctx0" brushRef="#br0" timeOffset="37843.94">11237 1756 202 0,'0'0'201'16,"0"0"-8"-16,0 0-12 0,0 0-5 0,0 0-12 0,0 0-11 15,0 0-9-15,0 0-6 0,0 0-10 0,0 0-9 16,0 0-5-16,0 0-8 0,0 0-10 0,0 0-4 16,0 0-10-16,0 0-8 0,0 0-5 0,0 0-4 15,0 0-5-15,0 0 0 0,0 0-5 0,0 0 0 16,0 0-4-16,0 0 0 0,0 0-3 0,0 0 5 16,0 0-4-16,0 0 6 0,0 0 1 0,0 0-4 15,0 0-2-15,0 0-3 0,0 0 2 0,0 0-2 16,0 0-4-16,0 0 2 0,0 0-1 0,0 0-6 15,0 0 1-15,0 0 1 0,0 0 5 0,0 0-7 16,0 0-3-16,0 0-1 0,0 0-2 0,0 0-1 16,0 0 5-16,0 0-8 0,0 0-3 0,0 0 3 15,0 0-8-15,0 0-4 0,0 0-5 0,0 0 1 16,0 0 0-16,0 0 1 0,0 0-4 0,0 0 0 0,0 0-1 16,0 0-2-16,0 0-1 0,0 0-2 0,0 0 3 15,0 0-1-15,-12 26-2 0,12-26 2 16,0 0 0-16,0 0-1 0,0 0 2 0,0 0 2 15,0 0 1-15,6 9-6 0,-6-9 4 0,0 0 9 0,0 0-3 16,0 0-4-16,15 0 9 0,-15 0-5 0,0 0 4 16,0 0-1-16,0 0 1 0,17-11 6 0,-17 11-5 15,9-5 9-15,-9 5-3 0,6-7 4 0,-6 7-1 16,0 0 7-16,6-11-5 0,-6 11 3 0,0 0-1 16,2-11-5-16,-2 11 2 0,0 0-2 0,0 0-1 15,0 0-3-15,0-15 12 0,0 15-16 0,0 0 0 16,0 0-6-16,0 0-2 0,0 0-3 0,-11-11 7 15,11 11-4-15,0 0 1 0,0 0-4 0,-12-2 2 16,12 2-9-16,0 0 3 0,0 0-3 0,-17 8 4 16,17-8 2-16,0 0 2 0,-12 7-4 0,12-7-7 15,0 0 2-15,-6 7 1 0,6-7 1 0,0 0 2 16,-3 9-6-16,3-9 0 0,0 0 4 0,0 0-3 16,-5 10-24-16,5-10-15 0,0 0-23 0,0 0-19 0,0 0-23 15,8 14-26-15,-8-14-30 0,0 0-36 16,0 0-42-16,0 0-42 0,0 0-294 0,0 0-624 15,0 0 276-15</inkml:trace>
          <inkml:trace contextRef="#ctx0" brushRef="#br0" timeOffset="38453.9">11190 1469 30 0,'0'0'172'0,"0"0"-6"0,0 0-5 15,0 0-10-15,0 0-2 0,0 0-3 0,0 0-3 16,5-10-3-16,-5 10-8 0,0 0 2 0,0 0-6 16,0 0-4-16,0 0-3 0,0 0-1 0,0 0-6 15,0 0 4-15,-9-10-6 0,9 10-4 0,0 0-1 16,0 0-5-16,0 0-5 0,0 0-7 0,-9-5-9 0,9 5-6 15,0 0-9-15,0 0-4 0,0 0-12 0,0 0-3 16,0 0-5-16,-18 11-4 0,18-11-3 16,-6 11-7-16,6-11-2 0,-4 10-5 0,4-10 0 15,0 0-1-15,-3 10-3 0,3-10 2 0,0 0-6 0,0 0 2 16,-3 13-5-16,3-13 3 0,0 0-1 0,0 0-1 16,3 12-2-16,-3-12 4 0,0 0-3 0,12 4 1 15,-12-4 5-15,0 0 2 0,0 0 2 0,16-1-4 16,-16 1 5-16,0 0 2 0,16-7 0 0,-16 7 5 15,8-5 2-15,-8 5 8 0,0 0-4 0,7-11 3 16,-7 11 3-16,3-8-6 0,-3 8 2 0,0 0-1 16,5-11-5-16,-5 11 4 0,0 0-2 0,1-12-4 15,-1 12-5-15,0 0 2 0,0 0-8 0,0 0 3 16,0 0-7-16,-7-15-4 0,7 15-12 0,0 0-17 16,0 0-26-16,-15-1-35 0,15 1-36 0,0 0-50 15,-18 15-69-15,18-15-76 0,-15 7-243 0,5-7-601 16,1 3 266-16</inkml:trace>
        </inkml:traceGroup>
      </inkml:traceGroup>
    </inkml:traceGroup>
    <inkml:traceGroup>
      <inkml:annotationXML>
        <emma:emma xmlns:emma="http://www.w3.org/2003/04/emma" version="1.0">
          <emma:interpretation id="{23950747-8462-4A93-A150-6D41650B5D30}" emma:medium="tactile" emma:mode="ink">
            <msink:context xmlns:msink="http://schemas.microsoft.com/ink/2010/main" type="paragraph" rotatedBoundingBox="2662,4978 24436,4518 24469,6081 2695,65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90FB3E-8D94-427D-AFF5-758171340B95}" emma:medium="tactile" emma:mode="ink">
              <msink:context xmlns:msink="http://schemas.microsoft.com/ink/2010/main" type="inkBullet" rotatedBoundingBox="2677,5672 3389,5657 3390,5747 2679,5762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40476">670 3960 44 0,'0'0'127'0,"0"0"-8"0,0 0-2 15,0 0 3-15,0 0-1 0,0 0-9 0,0 0 8 16,0 0-5-16,0 0-2 0,0 0-7 0,0 0-8 16,0 0-5-16,0 0 0 0,0 0-9 0,0 0-1 0,0 0-7 15,0 0-6-15,0 0 1 0,0 0-3 16,0 0-7-16,0 0 1 0,0 0-7 0,0 0 0 15,0 0 1-15,0 0-8 0,0 0 1 0,0 12-7 16,0-12-4-16,0 0 0 0,0 0-5 0,0 0 5 0,0 0-4 16,0 0-2-16,0 0 4 0,15 2 5 15,-15-2-1-15,0 0 4 0,18-1-3 0,-18 1 1 16,13-1-2-16,-13 1 2 0,17-3-3 0,-17 3 0 0,19-2-5 16,-7-1-2-16,0 2 0 0,1-1-5 0,2-1 6 15,-3 3-8-15,-12 0-3 0,26-4-3 0,-11 3 0 16,0 1 1-16,2-3-2 0,-2 2 1 15,5 1-1-15,-4-2-1 0,1 2-1 0,8-4-3 0,-6 3-3 16,7-1 4-16,-10-1 1 0,11 2-1 0,-9-3 1 16,1 2 0-16,1-2 4 0,0 0 0 0,0 0 2 15,-1 2 6-15,2-3 3 0,-5 0-9 0,2 0 1 16,-4 2 0-16,1-5 0 0,-3 8 0 0,0-2 2 16,-12 2 4-16,19-4-4 0,-13 1 13 0,-6 3-12 15,13-4-2-15,-13 4-6 0,9-3 2 0,-9 3-4 16,0 0 1-16,0 0 1 0,15 0-7 0,-15 0 11 15,0 0-8-15,0 0-5 0,0 0 2 0,12-4-2 16,-12 4-4-16,0 0 5 0,0 0-1 0,0 0 3 16,0 0-4-16,12-1 2 0,-12 1-3 0,0 0 6 15,0 0-5-15,0 0 6 0,0 0-3 0,0 0 0 16,0 0-3-16,0 0 5 0,0 0-1 0,0 0 0 16,0 0-12-16,0 0 3 0,0 0-2 0,0 0-2 15,0 0-15-15,0 0-14 0,0 0-17 0,0 0-27 16,0 0-30-16,0 0-45 0,0 0-42 0,-19 25-45 15,13-19-269-15,6-6-548 0,-12 1 243 0</inkml:trace>
      </inkml:traceGroup>
      <inkml:traceGroup>
        <inkml:annotationXML>
          <emma:emma xmlns:emma="http://www.w3.org/2003/04/emma" version="1.0">
            <emma:interpretation id="{DD51F1DD-12EE-4809-82C9-1094DB6FCB74}" emma:medium="tactile" emma:mode="ink">
              <msink:context xmlns:msink="http://schemas.microsoft.com/ink/2010/main" type="line" rotatedBoundingBox="3870,4952 24436,4518 24469,6081 3903,6515"/>
            </emma:interpretation>
          </emma:emma>
        </inkml:annotationXML>
        <inkml:traceGroup>
          <inkml:annotationXML>
            <emma:emma xmlns:emma="http://www.w3.org/2003/04/emma" version="1.0">
              <emma:interpretation id="{53BD03F9-BC5A-4263-8F0E-73F999330FA3}" emma:medium="tactile" emma:mode="ink">
                <msink:context xmlns:msink="http://schemas.microsoft.com/ink/2010/main" type="inkWord" rotatedBoundingBox="3879,5376 4539,5362 4552,5968 3892,5982"/>
              </emma:interpretation>
            </emma:emma>
          </inkml:annotationXML>
          <inkml:trace contextRef="#ctx0" brushRef="#br0" timeOffset="41004.46">1942 3587 211 0,'0'0'240'0,"0"0"-10"0,0 0-22 0,0 0-9 16,0 0-20-16,0 0-20 0,0 0-17 16,0 0-10-16,0 0-1 0,0 0-4 0,0 0 4 0,9 24-7 15,-7-12-5-15,1 5-3 0,-3 0-8 0,1 4 1 16,1-3-1-16,-2 8-4 0,3 1-7 0,-3-3-4 15,0 0 7-15,0 1-21 0,0-1 0 0,0 0 0 16,1 1-10-16,-1-1-6 0,0-1-1 0,2-1-4 16,-4-3-7-16,1-2-8 0,1 3-1 0,1-6-2 15,-2 3-4-15,2-6-8 0,-1 4 7 0,0-4-10 16,0 0-2-16,0-11 7 0,0 16-10 0,0-16-1 16,0 15 3-16,0-15-10 0,0 11-13 0,0-11-17 15,0 11-13-15,0-11-14 0,0 0-12 0,0 0-10 16,0 0-21-16,0 0-14 0,-6 11-24 0,6-11-13 15,0 0-17-15,0 0-15 0,0 0 4 0,-19-21-19 16,19 21 0-16,-6-16-11 0,3 5-12 0,-3-4-147 16,1 1-386-16,2-4 170 0</inkml:trace>
          <inkml:trace contextRef="#ctx0" brushRef="#br0" timeOffset="41322.95">1890 3943 366 0,'0'-16'74'0,"0"5"18"0,-3-5 1 16,3 1 10-16,-1 0 3 0,1 2 13 0,-2-1 6 15,1-1 6-15,-2 2 11 0,3 13 2 0,-2-20 8 16,2 9-5-16,0 11-3 0,-1-15-3 0,1 15-3 15,-3-14-6-15,3 14-9 0,0 0-7 0,0-11-10 0,0 11-7 16,0 0-15-16,0 0 3 0,4-11-20 0,-4 11-7 16,0 0-4-16,0 0-2 0,0 0 0 15,26 22-7-15,-17-9 3 0,1 0 5 0,0 1 3 0,4 1-3 16,2 3-2-16,-1 0 17 0,0 2-8 0,4-5-5 16,-2 4-2-16,4-3 4 0,-2 0-4 0,2 2 9 15,0-1-20-15,3-2-2 0,-5 2 10 0,2-5-12 16,0 3-9-16,-3-4-2 0,3 0 1 0,-5-2-6 15,2 1 5-15,1-4-7 0,-2 3 1 0,-1-3-1 16,1 1-7-16,-1-2-5 0,-3-1 8 0,-4 0-7 16,3-2-14-16,-3 2-11 0,3-3-8 0,-12-1-14 15,15 3-10-15,-15-3-15 0,13 4-10 0,-13-4-16 16,12 0-7-16,-12 0-21 0,0 0-23 0,0 0-18 16,12-8-21-16,-12 8-24 0,2-10-20 0,-2 10-33 15,0 0-204-15,-2-18-494 0,2 18 219 0</inkml:trace>
          <inkml:trace contextRef="#ctx0" brushRef="#br0" timeOffset="41623.88">2361 3627 87 0,'0'0'242'0,"-6"-11"-8"0,6 11-7 0,-7-5-14 16,7 5-9-16,0 0-20 0,-4-13-10 0,4 13-18 15,0 0-17-15,0 0-12 0,0 0-11 0,0 0 4 16,0 0-12-16,0 0-4 0,0 0 0 0,4 38-2 16,-1-24 2-16,0 7-2 0,4 0-1 0,-4 5-2 15,2-3 5-15,2 1-9 0,1 2 6 0,2-2-5 0,-1-1-3 16,2 2 0-16,-2-3-15 0,1 1-1 16,-6-8-7-16,5 9-1 0,0-3 11 0,-3-5-26 0,2 0-7 15,-2 4 2-15,1-5-7 0,-1 1-4 16,2 0-3-16,-2-1-1 0,0-2-17 0,-3 0-35 0,1 0-32 15,1-2-31-15,-3-1-31 0,3 1-48 0,-2-1-50 16,-3-10-54-16,6 13-307 0,-6-13-618 0,7 5 273 16</inkml:trace>
        </inkml:traceGroup>
        <inkml:traceGroup>
          <inkml:annotationXML>
            <emma:emma xmlns:emma="http://www.w3.org/2003/04/emma" version="1.0">
              <emma:interpretation id="{677ED434-6FCC-4BD3-8CAC-E6404DDE3232}" emma:medium="tactile" emma:mode="ink">
                <msink:context xmlns:msink="http://schemas.microsoft.com/ink/2010/main" type="inkWord" rotatedBoundingBox="5367,5221 7765,5170 7781,5921 5383,5972"/>
              </emma:interpretation>
            </emma:emma>
          </inkml:annotationXML>
          <inkml:trace contextRef="#ctx0" brushRef="#br0" timeOffset="42646.2">3625 3566 113 0,'0'0'222'0,"0"0"-2"0,0 0-8 0,0 0-16 15,0 0-12-15,0 0-13 0,0 0-9 0,0 0-8 16,0 0-9-16,-33-3-6 0,33 3-8 0,-21 6-4 0,10-3-5 16,0-1-4-16,-3 4-6 0,1 1-11 0,-4 0 1 15,2-1-19-15,2-1-7 0,0 4-4 16,-1-4-9-16,2 1-5 0,-3 3-4 0,8-3-7 16,-5 1-5-16,6 0-4 0,-2 0-7 0,3 1-2 0,5-8-3 15,-9 13 5-15,4-6-14 0,2 0 1 0,3-7-1 16,-4 12-4-16,4-12-3 0,0 0 3 15,1 16-2-15,-1-16-3 0,5 9-1 0,-5-9 0 16,9 8-2-16,-9-8 0 0,13 7-1 0,-3-6 1 0,-10-1 1 16,21 2-1-16,-9-2 0 0,3 0 3 0,0 0-3 15,1 0-1-15,-1-1-1 0,3 1-1 0,0-1 1 16,0 0-6-16,0-2 2 0,-2 3 5 16,2-1-6-16,2 1-2 0,-4 1 4 0,0-2 2 0,1 5-4 15,-5-4-2-15,0 1 4 0,1 0-2 0,-4 2 8 16,-9-3-6-16,19 2-3 0,-13 4 3 0,-6-6-1 15,11 8 2-15,-11-8 2 0,1 11 1 0,-1-11 1 16,-1 13 2-16,1-13-1 0,-11 14 3 0,2-4 0 16,-1 1 0-16,-2 0 5 0,2 3-7 0,-4-4 6 15,-2-3-3-15,2 4-3 0,1-2 0 0,-2 1-1 16,0 0-1-16,3-2 1 0,-1-3 0 0,-1 4-1 16,4 0 3-16,1-3-2 0,3-1-5 0,6-5 4 15,-13 8-3-15,13-8 0 0,-9 4-1 0,9-4-3 16,-11 4-5-16,11-4-6 0,0 0 2 0,-7 5-2 15,7-5 1-15,0 0 0 0,0 0 12 0,0 0-8 16,0 0 2-16,0 0 6 0,0 0-9 0,0 0 1 16,0 0 5-16,42-9-5 0,-34 6 2 0,-8 3 0 15,15-3 2-15,-15 3-2 0,15-5 2 0,-15 5 3 0,18 1 1 16,-10 5 1-16,-8-6 1 0,19 4-1 16,-11 1 5-16,-1 0 2 0,-1 3 8 0,1 1-5 15,-1-4 0-15,-1 5 6 0,1-1 3 0,-2 2-5 16,1 1 0-16,-1 1-2 0,-7-2 6 0,6 3-4 0,-1-4-1 15,-2 3-2-15,0-2 0 0,1 0-10 0,-1-11-10 16,2 16-22-16,-2-7-33 0,0-9-31 16,4 17-36-16,-4-17-27 0,2 11-40 0,-2-11-57 15,7 3-222-15,-7-3-516 0,0 0 229 0</inkml:trace>
          <inkml:trace contextRef="#ctx0" brushRef="#br0" timeOffset="43845.5">4002 3866 93 0,'0'0'208'0,"13"-12"-16"0,-2 4-10 16,-2-1-16-16,1 0-9 0,4 2-12 0,-4-3-11 16,6 2-13-16,-5-5-6 0,5 3-5 0,-2-1-7 15,-1-5-9-15,-1 7-7 0,-1-4-2 0,0 1-6 16,0 0-9-16,-7 4-1 0,5-3-4 0,-4 1-3 15,-2 1-6-15,0 0 0 0,-3 9-5 0,-2-17-6 16,2 17-6-16,-4-14-1 0,4 14-5 0,-8-13-5 16,8 13-3-16,-15-4-2 0,15 4 2 0,-19 2 2 15,19-2-3-15,-21 2 1 0,8 4 5 0,1 2 2 16,-2 2-5-16,1 0 6 0,0 5-1 0,1-3 0 16,3 2-1-16,-3 2-3 0,4-1-3 0,2 3 2 15,0-3 0-15,3 3-4 0,-1-1 1 0,4-1 2 0,1-1-2 16,-1-1-2-16,6 0-3 0,0 1 0 0,0-2 3 15,2 0-5-15,-1-3-2 0,1 1 10 16,5-1-3-16,-1-1 0 0,1-3-3 0,1-2 4 0,2-2-1 16,1-1-4-16,-2-1-2 0,1-1-1 0,3-1 0 15,-2-2-1-15,2 0 0 0,6-5-4 0,-7 4 2 16,6-3-1-16,-6-1-4 0,0 2-6 16,4-3-1-16,-1 0-7 0,-4-1-6 0,1-4-6 0,-2 4-2 15,-3-4-6-15,4-1-4 0,-1-4-7 0,-5 2-2 16,2-2 0-16,2-2 0 0,-6-1 2 0,-3 5-5 15,1-2 5-15,-1 2 1 0,-3 1 0 0,0-1 4 16,-1 0 3-16,2 0 3 0,-4 1 7 0,0 0 0 16,2-1 3-16,-2 4 3 0,0 0 2 0,0-1 11 15,0 15 7-15,0-19 4 0,0 19 7 0,0-14 5 16,1 5 3-16,-1 9 2 0,0 0 5 0,0 0 2 16,0-19-2-16,0 19-1 0,0 0-1 0,0 0-5 15,0 0-1-15,0-12 2 0,0 12-10 0,0 0-1 16,0 0 4-16,0 0-8 0,0 0 2 0,0 0-5 15,0 0 1-15,0 0-2 0,0 0 3 0,0 0 0 16,0 0 0-16,6 40 0 0,-6-33 0 0,0 8 8 0,2 1 1 16,1-1-1-16,-3-1 0 0,3 5-1 15,0 3 6-15,-2 2 5 0,1 1-5 0,-1-3-1 16,2-4 2-16,-1 4 2 0,2 2 0 0,-1-7-2 16,-1 2-2-16,1-1 3 0,0-1 0 0,2 0-1 0,0-3-2 15,-2 3 0-15,0-5 0 0,0 3-3 16,1-3-4-16,-2-2 9 0,4 0-5 0,-2-2 0 15,-1 2 1-15,2-2-9 0,-2-2 3 0,-3-6 5 0,7 11 9 16,-2-5-14-16,-5-6 2 0,7 8-4 0,-7-8 1 16,8 6 3-16,-8-6-1 0,12 4 4 0,-12-4-5 15,13 1-3-15,-13-1-1 0,0 0 5 16,19-7-7-16,-10 3 1 0,2-1-5 0,-4 0 9 0,2 0-7 16,2-1 6-16,-4 0-9 0,6-5-4 0,-5 3 2 15,4-4 0-15,-3 3 0 0,0 3-1 0,-2-2-5 16,1-4 22-16,4 3-15 0,-6 0-1 15,1 4-4-15,0-2 0 0,-7 7 0 0,9-12 4 0,-4 7-4 16,-5 5 3-16,6-7-5 0,-6 7 1 0,6-10 2 16,-6 10 4-16,0 0-6 0,7-5-1 0,-7 5 0 15,0 0-2-15,0 0 11 0,0 0-10 0,0 0-5 16,0 0 5-16,15 11 3 0,-15-11 6 0,8 9-2 16,-8-9 0-16,7 13 6 0,-2-6-3 0,1 0 3 15,0-1 8-15,-1 5-12 0,1-4 3 0,-1-3-1 16,4 3-1-16,-2 1 14 0,1-3-14 0,1 2-5 15,-9-7 11-15,16 8-5 0,-8-8-2 0,-8 0 3 16,13 3 5-16,-6 0-7 0,-7-3 6 0,14 1-1 16,-14-1 0-16,0 0-1 0,18-1-7 0,-18 1 7 15,10-4 0-15,-10 4-2 0,12-10-6 0,-4 3 6 16,-4 2 0-16,2-4 2 0,0 2-1 0,1-5-4 16,1 1-3-16,-1 2 3 0,-1-6 2 0,0 6-4 15,-3 2-1-15,3-3 4 0,-6 10-3 0,8-10 2 16,-8 10-5-16,12-7 6 0,-12 7-9 0,6-8-2 15,-6 8-2-15,0 0 3 0,13-2-2 0,-13 2 2 16,0 0-2-16,19 10 1 0,-14-8 2 0,-5-2 5 16,12 11 2-16,-6-3-7 0,3-2 1 0,-2 1 3 0,-1 1-5 15,2-3 6-15,-1 4 2 0,1-1-1 0,-1 1-3 16,-1-2 3-16,1 0 1 0,4-3-4 0,-5 3-2 16,0 1-7-16,-6-8-21 0,10 9-19 15,-5-4-22-15,-5-5-25 0,6 6-25 0,-6-6-28 0,0 0-31 16,0 0-43-16,3 10-57 0,-3-10-251 0,0 0-578 15,0 0 255-15</inkml:trace>
          <inkml:trace contextRef="#ctx0" brushRef="#br0" timeOffset="44333.8">5273 3517 179 0,'0'0'322'0,"0"0"-30"16,-6-7-25-16,6 7-29 0,0 0-23 0,0 0-25 16,0 0-24-16,0 0-14 0,0 0-12 0,0 0-16 15,0 0-12-15,0 0-10 0,19 29-17 0,-16-19-16 16,1-3-19-16,2 7-23 0,3-3-24 0,-7 2-23 16,4 1-17-16,0 0-12 0,4 2-8 0,-1-4-2 15,-1 3-7-15,2-2 12 0,-1 4-2 0,3-4 7 16,-3-2 7-16,4 0 4 0,-2-1 1 0,-2 0 0 15,-2-5 10-15,4 2 0 0,1 0 11 0,-5 0 9 16,0-2 13-16,-7-5 14 0,12 10 8 0,-4-6 6 16,-8-4 13-16,10 5 3 0,-5 1 0 0,-5-6 5 15,12 6 4-15,-12-6-4 0,6 5 0 0,-6-5-2 16,10 9-4-16,-10-9-7 0,9 7 7 0,-9-7-10 16,8 5-1-16,-8-5-6 0,5 8 0 0,-5-8-7 0,0 0-1 15,9 8 1-15,-9-8 4 0,0 0 1 0,8 5 1 16,-8-5 6-16,0 0 7 0,0 0 8 0,0 0 6 15,0 0 5-15,0 0 13 0,0 0-16 0,0 0-4 16,0 0 1-16,0 0-2 0,0 0-2 0,0 0-1 16,3-31-8-16,-3 20 7 0,1 0-18 0,2-2 7 15,2-4 0-15,2-4-8 0,-1-1 8 0,5-3-12 16,-4 1-5-16,5-2-7 0,-1 4-18 16,0 2-21-16,3 0-13 0,-2 4-23 0,1-1-27 0,1 0-27 15,-5 6-31-15,1 3-43 0,0-2-42 0,2 1-296 16,-1 2-567-16,-2-1 252 0</inkml:trace>
        </inkml:traceGroup>
        <inkml:traceGroup>
          <inkml:annotationXML>
            <emma:emma xmlns:emma="http://www.w3.org/2003/04/emma" version="1.0">
              <emma:interpretation id="{0F6CD82D-A169-4B67-9867-1213367E8D05}" emma:medium="tactile" emma:mode="ink">
                <msink:context xmlns:msink="http://schemas.microsoft.com/ink/2010/main" type="inkWord" rotatedBoundingBox="8565,5182 10233,5146 10244,5648 8576,5683"/>
              </emma:interpretation>
            </emma:emma>
          </inkml:annotationXML>
          <inkml:trace contextRef="#ctx0" brushRef="#br0" timeOffset="44781.8">6560 3549 109 0,'0'0'369'0,"0"0"-20"16,0 0-22-16,0 0-28 0,0 0-23 0,0 0-37 16,0 0-22-16,0 0-25 0,0 0-19 15,0 0-16-15,0 0-12 0,0 0-14 0,7 35-7 0,-5-25-5 16,2 1-6-16,-1 7-8 0,3-3-8 0,-6-3-1 16,5 5-3-16,0-2 3 0,-2 2-9 15,3-3-1-15,-1 3-8 0,1-3-5 0,0-3-14 0,1 3 0 16,2-1-3-16,-3 2-8 0,-3-6-5 0,2 0 0 15,1 0-5-15,-3 0-1 0,1-3 0 0,2 1-5 16,-6-7-10-16,9 11-20 0,-9-11-28 0,4 7-32 16,-4-7-24-16,6 6-30 0,-6-6-32 0,3 10-37 15,-3-10-47-15,0 0-42 0,0 0-318 0,0 0-636 16,0 0 281-16</inkml:trace>
          <inkml:trace contextRef="#ctx0" brushRef="#br0" timeOffset="44978.8">6582 3504 80 0,'-9'-11'337'0,"9"11"-27"16,-4-8-25-16,4 8-27 0,0 0-31 0,0 0-27 16,0 0-20-16,0 0-19 0,0 0-14 0,0 0-26 15,0 0-27-15,13-10-22 0,-13 10-33 0,0 0-30 16,0 0-37-16,19 15-37 0,-11-9-48 0,1-1-45 15,-2 1-202-15,-7-6-389 0,17 7 172 0</inkml:trace>
          <inkml:trace contextRef="#ctx0" brushRef="#br0" timeOffset="45679.95">6964 3535 185 0,'10'-1'327'15,"-10"1"-11"-15,0 0-22 0,0 0-32 0,0 0-25 16,0 0-28-16,0 0-19 0,14 5-20 0,-14-5-15 16,0 0-13-16,-5 15-4 0,5-15-12 0,-3 20-4 0,2-9-7 15,-4 2-5-15,5 4-1 0,-6-3-14 16,6 0-2-16,-3-4-7 0,2 9 0 0,-2-3-10 16,3-1-7-16,3 1-6 0,-3 2-1 0,0-4-7 0,1 3-7 15,2-3-1-15,-3 1-2 0,6-6-8 0,-6 2-1 16,5-2-1-16,-1 0-8 0,1-1 4 0,1-2-3 15,-2 2-10-15,5-2 2 0,-9-6-4 16,13 6-4-16,-7-1-14 0,5-3-6 0,-11-2 1 0,16 1-13 16,-4-1-6-16,-12 0 4 0,20-3-1 0,-11-1-3 15,1 2 2-15,-1-3 5 0,-2-1-2 0,4-2 2 16,1-2 1-16,-2-1 6 0,-1 5 3 0,2-4 0 16,-5 2-3-16,1-5 10 0,-1-2-2 0,0 7 6 15,0-7 4-15,-5 7 7 0,5 1 11 0,-6 7 3 16,6-12-4-16,-6 12 6 0,3-8 1 0,-3 8 2 15,0 0-4-15,11-9-9 0,-11 9-6 0,0 0 6 16,0 0-8-16,0 0-1 0,0 0 0 0,12 17 1 16,-12-17 2-16,4 14 0 0,-1-5-2 0,0-3-3 15,3 4-3-15,-6 1 6 0,5-3 1 0,1 3-3 16,-3-2-5-16,3-1 5 0,1-3 0 0,-1 2 2 16,0 2-7-16,4-3-3 0,-2 1-20 0,-2 0-11 15,-6-7-28-15,13 10-5 0,-7-7-8 0,3 0-15 0,-9-3-2 16,8 5-8-16,-8-5-4 0,0 0-3 0,19-5 4 15,-19 5 4-15,13-5 10 0,-4 0 6 0,-3-5 10 16,-1 3 7-16,1-2 6 0,3-3 5 0,-2 2 5 16,-1-4 7-16,3 1 5 0,-4 1 15 0,3-7 18 15,-3 6 13-15,4-1 15 0,-3 1 19 0,-3 3 11 16,1 2 6-16,-1-2 8 0,-3 10-7 0,6-11-1 16,-6 11-4-16,6-7-9 0,-6 7-6 0,0 0-3 15,8-7-7-15,-8 7 3 0,0 0-3 0,0 0-1 16,13 14-8-16,-13-14 2 0,9 11-5 0,-3-1 5 15,-6 1-5-15,4-3-1 0,2 5 5 0,-3 0-9 16,6-2 0-16,-4 0-4 0,-2 0 0 0,0-2-2 16,3 0 5-16,-5 0-1 0,5 1-1 0,-3-3-7 15,0 4-13-15,0-1-25 0,-3-10-21 0,5 15-20 16,-5-15-43-16,3 13-33 0,-3-13-43 0,0 8-59 16,0-8-275-16,0 0-569 0,0 0 251 0</inkml:trace>
          <inkml:trace contextRef="#ctx0" brushRef="#br0" timeOffset="45888.53">7487 3431 2941 0,'-4'-11'81'0,"4"11"22"0,-6-18-20 0,3 12-10 0,3 6-24 15,-6-12-5-15,6 12-5 0,-5-9-9 0,5 9-9 16,0 0-5-16,0 0-3 0,0 0-4 0,0 0 0 15,0 0-12-15,0 0-15 0,0 0-26 0,0 0-21 16,0 0-32-16,0 0-23 0,11 41-36 0,-8-27-42 16,3 0-62-16,-6 0-165 0,0-2-461 0,4 8 203 15</inkml:trace>
          <inkml:trace contextRef="#ctx0" brushRef="#br0" timeOffset="46305.38">7674 3649 80 0,'10'4'264'0,"-10"-4"-13"0,14 5-13 16,-5-2-14-16,-2 3-14 0,2 1-21 16,1 1-10-16,-1 1-8 0,2 0-17 0,-2-2-8 15,1 4-11-15,-1-2-14 0,2 4-9 0,0-3-6 16,0 1-6-16,-8-3-6 0,3 2-8 0,1-3-11 0,-1 0-6 16,2-3-4-16,-8-4-6 0,6 14-3 0,0-10-7 15,-6-4-2-15,7 7-8 0,-7-7 1 16,0 0-5-16,6 10-5 0,-6-10-1 0,0 0 0 0,0 0 3 15,6 5-2-15,-6-5-1 0,0 0-4 0,0 0-4 16,0 0 0-16,19-16 0 0,-14 9-5 0,1 0 0 16,-6 7 2-16,10-21-3 0,-1 8-2 0,0-5-2 15,-1 4-4-15,1-1-2 0,1-5 0 0,2-2 1 16,-2 7-2-16,-2 0-1 0,1 3 1 0,0 0 0 16,-2 1-1-16,-1 4 4 0,2 0 4 0,-8 7 0 15,12-11-2-15,-12 11 3 0,13-3 0 0,-13 3 1 16,19 5 6-16,-19-5 2 0,14 7-3 0,-8 1 1 15,7-3 3-15,-1 8 5 0,-1 0-8 0,-2-2 1 16,1 0-6-16,2 3 12 0,1 7-12 0,-2-7 11 16,1-1-8-16,-5-1-22 0,2 1-25 0,-1 1-50 15,-2 0-74-15,-3-7-90 0,0 4-359 0,-3-11-653 16,2 13 290-16</inkml:trace>
        </inkml:traceGroup>
        <inkml:traceGroup>
          <inkml:annotationXML>
            <emma:emma xmlns:emma="http://www.w3.org/2003/04/emma" version="1.0">
              <emma:interpretation id="{12ECFD09-5B4C-4F2D-91DE-A5A936190874}" emma:medium="tactile" emma:mode="ink">
                <msink:context xmlns:msink="http://schemas.microsoft.com/ink/2010/main" type="inkWord" rotatedBoundingBox="11174,4986 14918,4907 14943,6092 11199,6171"/>
              </emma:interpretation>
            </emma:emma>
          </inkml:annotationXML>
          <inkml:trace contextRef="#ctx0" brushRef="#br0" timeOffset="47435.54">9289 3252 31 0,'0'0'230'15,"0"0"-7"-15,0 0-12 0,0 0-11 0,-6-11-15 16,6 11-9-16,0 0-11 0,0 0-7 0,-8-6-12 16,8 6-5-16,0 0-6 0,0 0-8 0,0 0-15 15,0 0-9-15,0 0-8 0,0 0-9 0,0 0-14 16,0 0-5-16,0 0-8 0,0 0-8 0,0 0-2 15,0 0 2-15,0 0 0 0,6 35 2 0,-4-18-4 0,-2-3 4 16,1 4-1-16,4 3 0 0,-5 0 5 16,0-1 3-16,6 5 6 0,-6-3-6 0,3 1 0 15,1 1 3-15,2-2-3 0,0 4-1 0,0-4 5 0,-1-4-2 16,1 7 1-16,3 1-7 0,-2-10 6 16,-1 1-3-16,1 0 3 0,-1-1-3 0,-3 0 3 15,5 1-11-15,-2 0 1 0,0-6 0 0,1 1-3 0,-1 3 1 16,-3-4 4-16,0-4-20 0,3 2-1 0,-1 0-1 15,-2-2 1-15,-3-7-7 0,9 13-1 0,-5-5 0 16,-4-8-4-16,6 11-4 0,-3-5 4 0,-3-6-3 16,3 14-4-16,3-9-7 0,-6-5-17 0,4 12-31 15,-4-12-20-15,3 14-31 0,-3-14-21 0,3 12-21 16,-3-12-32-16,5 10-30 0,-5-10-27 0,1 11-28 16,-1-11-41-16,0 0-250 0,0 0-588 15,0 0 261-15</inkml:trace>
          <inkml:trace contextRef="#ctx0" brushRef="#br0" timeOffset="47965.2">9223 3845 89 0,'-19'0'265'16,"19"0"-9"-16,-14 0-11 0,14 0-17 0,-11 1-21 0,11-1-19 0,0 0-21 15,0 0-15-15,0 0-18 0,0 0-15 0,0 0-10 16,0 0-13-16,0 0-9 0,0 0-6 0,0 0-7 16,32 7-7-16,-14-7-6 0,3-5-4 0,4 3-10 15,4 1-2-15,1-6-1 0,-1 4-7 0,1 0-1 0,8-7-3 16,-9 5-4-16,10-1 5 0,-9 2-9 16,-5 0 1-16,8-2 0 0,-7 2 1 0,6 1 1 15,-3-3-1-15,-5 2 0 0,-2 3-2 0,3-3-3 0,-5 2 0 16,2 1 1-16,-3-2 2 0,1 2-1 0,-2-2 3 15,-2 2 2-15,2-2-1 0,-2 0-1 0,1 0 0 16,-4-1-2-16,2 1 2 0,-4-1-3 16,-1 0-2-16,2 1-2 0,-12 3-1 0,21-6-2 0,-12 2-1 15,-9 4-3-15,16-7-1 0,-13 5 6 0,-3 2-3 16,12-11 0-16,-12 11 4 0,11-7-3 16,-11-1 0-16,0 8 1 0,3-12-3 0,-3 12-5 0,0 0 3 15,-3-15-7-15,3 15 18 0,-8-15-17 0,2 10 1 16,-6 0-1-16,5-2-4 0,-7-1 1 0,-1 2-4 15,-1 1 2-15,0 2 3 0,-1-3-1 0,4 6 1 16,-7-2-5-16,4 2 1 0,-2 2 2 0,0 4-1 16,0-5-1-16,2 3 3 0,-1 3-6 0,-2 0 2 15,3 5 3-15,2-4-3 0,1 2 0 0,-2 2 2 16,7 0 2-16,-3 3-2 0,0 4-1 0,2-7 7 16,3 3-24-16,2 1-30 0,1-2-17 0,0 1-26 15,6-1-23-15,-3-1-31 0,3-2-24 0,1-2-35 16,2-3-35-16,3 0-227 0,2-1-504 0,-1-2 223 15</inkml:trace>
          <inkml:trace contextRef="#ctx0" brushRef="#br0" timeOffset="48239.07">10225 3680 53 0,'6'-4'253'0,"5"0"-5"0,-11 4-12 15,15-5-16-15,-15 5-18 0,10-6-21 16,-10 6-17-16,0 0-13 0,17 4 0 0,-17-4-6 15,12 9-5-15,-8 1-2 0,6 2-13 0,-4 0 1 16,3 2-7-16,2 5 7 0,1 4-16 0,-5-1-10 0,7 4-1 16,-2-1 3-16,0-3-16 0,1 14-5 0,-3-12-13 15,2 4 2-15,-4-3-5 0,1 2-10 16,-2 0-5-16,4 0 0 0,-5 0 5 0,1 1-13 16,0-4-7-16,-2 1-1 0,2-3-3 0,-5 4 2 0,2-9-7 15,-2-2-7-15,2 2-10 0,-4 0-15 0,0-3-28 16,0 0-23-16,0 0-26 0,-4-6-17 15,2 2-34-15,2-10-42 0,-4 16-37 0,4-16-44 0,-9 9-233 16,9-9-530-16,0 0 234 0</inkml:trace>
          <inkml:trace contextRef="#ctx0" brushRef="#br0" timeOffset="50030.07">10284 3677 161 0,'0'-8'288'16,"-3"-3"-10"-16,3 11-20 0,-3-18-25 0,3 18-14 15,1-21-21-15,4 16-20 0,-2-6-23 0,3 4-10 16,1 2-17-16,2-5-10 0,-2 6-16 0,7 0-9 16,-2 0-4-16,1 0-8 0,1 2-10 0,1 2-6 15,-2-4-6-15,6 8-3 0,-5-1-7 0,-1 1 0 16,-1 0-6-16,2 6-1 0,-2 0 1 0,1-3 2 15,-4 6-10-15,-2-4 4 0,4 4 0 0,-8 0-3 0,3 2 2 16,0-2-8-16,-2-2 6 0,-2 0-5 16,-1-1 8-16,-1-10-4 0,0 21-2 0,-1-11-6 15,1-10 1-15,0 18-4 0,0-8-4 0,0-10 0 16,-2 14 0-16,2-14-1 0,0 0-5 0,-3 15-1 16,3-15-3-16,0 0 1 0,0 0 2 0,3 9 5 0,-3-9-1 15,0 0-4-15,0 0-1 0,0 0-5 16,34-16 4-16,-20 7 5 0,-1-3 7 0,7-2-13 15,-1-3-1-15,3-1-1 0,-1 1-2 0,8-9-1 0,-7 6-2 16,6-12-8-16,-1 5-6 0,3-2 0 0,-5-1-1 16,1 1 1-16,1-2-4 0,-5-4-6 0,2 7 5 15,-2-3-2-15,-7 7 1 0,-1-2 1 0,-3 5 4 16,-5-1-1-16,-1-4 2 0,-1 11 6 0,-2-2 0 16,-4 3 6-16,-2 2-8 0,-1 0-1 0,-1 4 2 15,1-1-3-15,-3 2 2 0,8 7 5 0,-19-10-5 16,7 9 1-16,12 1 3 0,-27 0-3 0,12 4 0 15,2-1 1-15,-1 8 0 0,1-2-5 0,-2 3 6 16,-2 8 0-16,7-5-2 0,1 1 2 0,-3 5-1 16,5 1 0-16,1-1 4 0,4 4 2 0,-4-1 2 15,5 0-4-15,2 1-2 0,-1 1 4 0,2 0 1 16,2 1-3-16,1-4 0 0,4 4 1 0,0-3 1 16,1 4 5-16,0-8-4 0,5 2 4 0,-4-4-2 15,5 2 4-15,1-5-5 0,2 2 5 0,2-3-3 16,-3-4-2-16,6 1 3 0,-7-4 7 0,9-5-9 15,-2 3-1-15,-5-5 2 0,11 0 10 0,-5 0-10 16,-5 0 0-16,1-4-1 0,2-2-2 0,-5 1 1 16,0 3-3-16,0 1 1 0,-1-2 2 0,0-1-4 0,0 1 2 15,-1-2-2-15,-1 3-2 0,-1-4 4 16,-1 3-3-16,-1 1 0 0,3 1 2 0,-15 1-4 16,25 0 4-16,-7-2-1 0,-7-1 6 0,5 2-5 15,-3-5 2-15,2 5 0 0,3-3 3 0,-3 1-1 0,3-1 1 16,-2 2-2-16,2-2-1 0,-1 0 3 15,1-1-1-15,-1 1-3 0,-2-3 5 0,0 2-8 0,2-2 5 16,-8 3 2-16,4-4 2 0,-3 3-4 16,-2-2-2-16,1-1 2 0,-2-1-4 0,-2 0-3 0,1-2-2 15,-3 2-5-15,1 2 9 0,-4 7-8 0,-1-20-6 16,1 20 0-16,-3-14 5 0,3 14 1 16,-3-12-3-16,3 12 4 0,-11-13-3 0,4 7 5 0,7 6-2 15,-17-7 2-15,7 6-2 0,-2-2 2 0,-3 3 1 16,-4-1-1-16,-1 1 0 0,4 4 1 0,-6-3 4 15,1-1-5-15,0 7 0 0,2-3 3 0,2 0 2 16,-1 1-2-16,0 1 3 0,3 3 0 0,0-3-1 16,2-1 4-16,0 4-7 0,1 2 8 0,0-5-5 15,4 2 4-15,2 2 3 0,-3 3 1 0,3-5-1 16,-1 0 1-16,3 5-6 0,-1-4 8 0,5-9 0 16,-3 19 1-16,3-9-2 0,0-10 10 0,3 17-7 15,0-5 0-15,-1-1-3 0,-2-11 4 0,7 19 1 16,-3-11 0-16,-1-1-3 0,6 2 2 0,0-1 16 15,-1-1-12-15,2-3-9 0,-1 2 5 0,6-1-2 0,-1-3 0 16,-1 0 2-16,3 0 3 0,-1-2-5 16,3 0-1-16,-3-5 17 0,0 4-21 0,4-3 1 15,-2 1 0-15,-2-1-3 0,1-3 4 0,0 0-4 16,-1 1-4-16,0-2 1 0,-3 1 4 0,3-1 0 0,-3-4 0 16,0 4 2-16,-3-6 0 0,4 0-6 15,-2 3 15-15,-4-2-14 0,1 1-6 0,-1-1 8 16,2 0-2-16,-4 5 17 0,1 0-19 0,-2-1-2 15,-4 9 4-15,8-11 0 0,-8 11 12 0,7-8-13 0,-7 8 1 16,7-7-3-16,-7 7 1 0,0 0-4 0,0 0 2 16,12-2 3-16,-12 2 1 0,0 0 1 15,0 0 0-15,14 14 3 0,-10-7 6 0,2 0-7 16,-3 3-1-16,2 0 3 0,-4-3 2 0,5 5-4 0,0-2 5 16,0 3-8-16,-1-5 3 0,3 5 0 0,-2-2 5 15,-1 0 9-15,1 0-9 0,0-4-2 0,-2 1-5 16,2 1-5-16,-6-9-9 0,9 10-5 15,-4-2-7-15,-5-8-10 0,9 9 0 0,-9-9-1 0,12 4-7 16,-12-4 1-16,13 0-2 0,-13 0-2 0,16-4 4 16,-4-1 7-16,0 0 0 0,0-5 5 0,-1 3 0 15,1-2 11-15,-2-2-5 0,0 2 8 0,2-1-2 16,0-2 4-16,-4 1 4 0,-1 0 3 0,4-1 8 16,-7-1 6-16,5 3 6 0,-4 3 4 0,1-1 7 15,-2 1 16-15,-4 7-4 0,12-10-4 0,-12 10 3 16,6-7-2-16,-6 7-2 0,0 0-9 0,7-8-1 15,-7 8-8-15,0 0 3 0,0 0-1 0,0 0 2 16,0 0-7-16,0 0 0 0,11 18-2 0,-11-18 6 16,4 9-8-16,1-1 7 0,-5-8-1 0,7 14 4 0,-5-6-6 15,2 1 1-15,-4-9 0 0,5 15 3 16,-1-8-4-16,4 1 3 0,-2-4 1 0,0 4-2 16,-6-8 4-16,11 11-6 0,-5-10 3 0,-6-1 1 15,0 0-1-15,14 6 1 0,-14-6-5 0,10 0 4 0,-10 0 1 16,0 0-1-16,0 0 2 0,24-11-7 0,-18 8 5 15,-6 3 5-15,11-12-1 0,-11 12-2 0,9-15 0 16,-5 8-2-16,2-2 2 0,0 0 4 16,-2-2-10-16,2 2 2 0,-6 9 1 0,11-13-1 0,-5 6 14 15,-6 7-9-15,6-9-12 0,-6 9 3 0,6-7-5 16,-6 7-3-16,7-6-4 0,-7 6 10 16,0 0 0-16,0 0 13 0,0 0-18 0,0 0 3 15,18 11-7-15,-12-5 8 0,-6-6-3 0,7 12 0 0,-4-4 2 16,-3-8 3-16,9 11-8 0,-4-4 8 0,5-2 0 15,-4 3 21-15,0-3-20 0,2 1 8 16,-1 1-8-16,2-3 8 0,-9-4-9 0,17 7-2 0,-10-6 8 16,2 1 3-16,-9-2-6 0,18-3 8 0,-18 3-6 15,18-4 5-15,-9-2-1 0,0 3 5 0,4-5 8 16,-1 0 4-16,-2-1 1 0,-1 3 7 0,3-5 5 16,2 0 0-16,-2 0 5 0,-2 2-7 0,6-2-3 15,-5 3-4-15,2-1-9 0,-2 6 1 0,1-5-5 16,-3 4-4-16,1 1 1 0,-10 3-5 0,18 0-1 15,-18 0-3-15,19 4-1 0,-8-1 1 0,-4 5 1 16,5 1-7-16,-3-2 3 0,2 8-3 0,-1-2-16 16,0-6-41-16,4 7-44 0,-2 1-55 0,-3-2-54 15,3 4-75-15,-2-5-108 0,5 0-290 0,-2-4-733 16,1-1 324-16</inkml:trace>
        </inkml:traceGroup>
        <inkml:traceGroup>
          <inkml:annotationXML>
            <emma:emma xmlns:emma="http://www.w3.org/2003/04/emma" version="1.0">
              <emma:interpretation id="{56F4B67C-E899-4F05-B523-6E6B1CD7AB44}" emma:medium="tactile" emma:mode="ink">
                <msink:context xmlns:msink="http://schemas.microsoft.com/ink/2010/main" type="inkWord" rotatedBoundingBox="15666,4728 17518,4689 17534,5470 15683,5509"/>
              </emma:interpretation>
            </emma:emma>
          </inkml:annotationXML>
          <inkml:trace contextRef="#ctx0" brushRef="#br0" timeOffset="51869.98">13687 3619 76 0,'0'0'253'0,"0"0"-8"0,-9-4-15 15,9 4-14-15,0 0-14 0,0 0-6 0,0 0-21 16,-6-10-19-16,6 10-13 0,0 0-11 0,0 0-14 16,0 0-6-16,15-11-14 0,-15 11-9 0,18-9-6 15,-3 4-11-15,3-2-6 0,6 3-5 0,2-8-4 16,4 7-5-16,10-8-4 0,1 6-3 0,-1-4-6 16,0 1 0-16,2 3-2 0,3-1-3 0,-6 2-1 15,1-3-1-15,-3 1 7 0,-7 4-8 0,0-3 0 16,-2 0 0-16,-1 3 3 0,-8 1-1 0,-2-1 0 15,1-1 0-15,-6 4-1 0,0 0 1 0,-2-3-6 16,-10 4-1-16,19 0-1 0,-19 0 0 0,17 5 0 16,-8-2-3-16,-2 0 13 0,1 4-13 0,-8-7 1 15,12 11 6-15,-6-4 2 0,-1-1-1 0,-5-6-3 16,8 15 0-16,-8-15-1 0,6 11-3 0,0-4 12 0,-5-1-22 16,4 3 4-16,-5-9 18 0,4 15-19 0,1-10 2 15,-5-5-2-15,4 16-4 0,-4-6-1 16,0-10-17-16,2 15-17 0,-2-15-24 0,0 12-29 0,0-12-31 15,0 15-41-15,0-15-29 0,0 0-48 0,0 0-47 16,-5 11-226-16,5-11-539 0,0 0 239 0</inkml:trace>
          <inkml:trace contextRef="#ctx0" brushRef="#br0" timeOffset="51393.36">13848 3011 64 0,'0'0'150'16,"0"0"-12"-16,0-17 2 0,0 17-12 0,3-11-2 0,-3 11-2 15,0 0-12-15,0-13 6 0,0 13-5 16,0 0-1-16,2-9-5 0,-2 9-5 0,0 0-1 16,0 0-2-16,1-12-1 0,-1 12-2 0,0 0 3 0,0 0-5 15,0 0-5-15,0 0-5 0,0 0 0 0,3-13-4 16,-3 13-4-16,0 0 0 0,0 0-6 0,0 0-2 15,0 0-4-15,0 0-6 0,0 0-4 0,0 0-4 16,0 0-9-16,0 0-1 0,0 0-12 0,0 0-5 16,0 0 8-16,0 0-5 0,0 0-2 0,0 0 0 15,7 33 1-15,-7-22-2 0,2 3 1 0,-2 3 7 16,4 7 0-16,-2-6 5 0,-1 4 16 0,4 2-13 16,1 3 0-16,-3-5 8 0,3 5-1 0,1-3 16 15,-2 2-13-15,4-1 4 0,-3-5-9 0,1 4 5 16,1-3 2-16,-2-1 6 0,4 2-8 0,-4-4-4 15,-2-1 0-15,2-1 3 0,0 3 8 0,0-5-12 16,0 3 4-16,0-5 0 0,-3-1-4 0,6 1-5 16,-6 3 3-16,3 0 0 0,-4-4 7 0,2-3-12 15,-2 6-3-15,2-7 1 0,-4-7-2 0,3 17-9 16,-3-17 2-16,6 14 0 0,-3-8-3 0,-3-6 0 0,3 12-4 16,-3-12 1-16,4 10-6 0,-4-10 11 15,3 11-11-15,-3-11-2 0,3 9 1 0,-3-9-3 16,5 11 1-16,-5-11-10 0,6 11-17 0,0-8-15 15,-6-3-31-15,7 9-21 0,-7-9-18 0,8 8-21 0,-8-8-23 16,6 7-21-16,-6-7-22 0,6 8-24 0,-6-8-35 16,0 0-32-16,0 0-50 0,0 0-170 0,0 0-538 15,0 0 238-15</inkml:trace>
          <inkml:trace contextRef="#ctx0" brushRef="#br0" timeOffset="52210.36">14583 3388 142 0,'0'0'195'0,"0"0"-16"16,0 0-10-16,18 0-14 0,-18 0-13 0,0 0-24 15,20 7 10-15,-20-7-3 0,13 7-8 0,-4-7-6 16,1 6 5-16,-1-1-4 0,5 1-2 0,-1 3-6 16,-5 0-5-16,-1-5-2 0,4 4-3 0,-4-2-7 15,0 1-4-15,1 0-6 0,-2-1-8 0,-2 4 0 16,-4-10-5-16,6 12-2 0,-6-12 2 0,2 15-4 15,-2-15 0-15,-5 15-2 0,5-15 0 0,-9 15-3 16,2-3-5-16,-5-1-4 0,-1-3 2 0,-1 3-4 16,1-1-9-16,-2-1 3 0,-3-1-4 0,0-1-3 15,2 0-4-15,-1 4-1 0,1-4 0 0,-4 0-12 16,3 1 7-16,2 1-3 0,0-4-4 0,-2 1-2 16,4 0-18-16,2-1-18 0,2-2-24 0,1 4-26 15,8-7-28-15,-15 4-31 0,15-4-50 0,-11 3-67 16,11-3-225-16,0 0-512 0,0 0 227 0</inkml:trace>
          <inkml:trace contextRef="#ctx0" brushRef="#br0" timeOffset="52548.48">14946 3492 166 0,'6'5'222'0,"-6"-5"-17"0,9 11-1 0,-2-5-3 15,-1 1-11-15,2 0-15 0,-1 3-9 0,-1-5-7 16,1 4-7-16,4 2-7 0,-4-5-9 0,2-1-13 16,-3 5-8-16,5-6-12 0,-8 4-5 15,-3-8-7-15,13 9-8 0,-7-2-10 0,-6-7-9 0,7 6-4 16,-7-6-4-16,0 0-4 0,9 7-3 0,-9-7 3 16,5 5 19-16,-5-5-7 0,0 0 12 0,0 0 15 15,0 0-17-15,0 0 4 0,0 0-4 0,0 0-2 16,0 0-10-16,10-22-4 0,-7 14 4 0,2-4-4 15,-1 0-8-15,4-1-8 0,1-4 1 0,-2 3-7 16,7-7-4-16,3 2-3 0,-2 2-8 0,5-3 0 16,1 3-12-16,4-1-19 0,2 5-17 0,0 1-23 15,-2-5-30-15,2 6-25 0,-2 1-34 0,2 0-36 16,0 5-64-16,0-4-81 0,-3 1-200 0,-8 2-563 16,3 1 249-16</inkml:trace>
        </inkml:traceGroup>
        <inkml:traceGroup>
          <inkml:annotationXML>
            <emma:emma xmlns:emma="http://www.w3.org/2003/04/emma" version="1.0">
              <emma:interpretation id="{06805D9F-44D3-4D84-A451-6838AFAB6094}" emma:medium="tactile" emma:mode="ink">
                <msink:context xmlns:msink="http://schemas.microsoft.com/ink/2010/main" type="inkWord" rotatedBoundingBox="18273,5052 21432,4985 21456,6144 18297,6211"/>
              </emma:interpretation>
            </emma:emma>
          </inkml:annotationXML>
          <inkml:trace contextRef="#ctx0" brushRef="#br0" timeOffset="53480.06">16646 3263 247 0,'0'0'249'0,"0"0"-11"16,0 0-13-16,0 0-18 0,0 0-13 0,0 0-14 15,0 0-17-15,-34-6-7 0,34 6-6 0,-27 9-10 16,9-6-9-16,-2 1 2 0,4 0-17 0,-8 6-7 16,5-4-11-16,-4 2-5 0,6-1-8 0,-3-1-10 0,4 3-8 15,2-3-5-15,-2 0-8 0,7 1-2 16,-3-4-8-16,5 5-7 0,-1-6-2 0,8-2-2 16,-13 11-3-16,7-6-9 0,6-5-3 0,-8 7 0 15,8-7 12-15,-3 11-16 0,3-11-1 0,0 0-1 0,0 0 1 16,9 18-2-16,-3-12-5 0,-6-6 1 0,11 13 1 15,-1-11-1-15,-1 3 10 0,1 0-10 0,1 1-1 16,2-1-5-16,-1-4 0 0,2 7 1 16,4-5 6-16,-5-2-5 0,2 3 0 0,0-4 0 0,1 2 1 15,-4-2-2-15,2 0 0 0,1 1-2 0,-4 0 2 16,-11-1-1-16,21 5 0 0,-12-5-2 0,3 0 1 16,-12 0 2-16,18 5-4 0,-10-4 2 15,-8-1-3-15,14 2 4 0,-8 5-4 0,-6-7 8 0,8 3-8 16,-8-3 0-16,4 10 2 0,-4-10 0 0,0 0 6 15,0 0-8-15,-6 18 1 0,6-18 0 0,-16 13 3 16,9-8-1-16,-7 1 1 0,1 3 5 0,-1 0-4 16,-1-2 13-16,-4-1-12 0,0 2 1 0,-1-1 2 15,1-2-2-15,-1 2 1 0,3-2 6 0,-3-1-3 16,2-1-1-16,0 0 6 0,-1 1-9 0,4 1 5 16,0-3-1-16,2 3-3 0,1-5 2 0,12 0-9 15,-20 4-6-15,20-4-18 0,-13 4-18 0,13-4-25 16,0 0-32-16,-16-2-44 0,16 2-40 0,0 0-33 15,0 0-66-15,0 0-161 0,0 0-483 0,0 0 214 16</inkml:trace>
          <inkml:trace contextRef="#ctx0" brushRef="#br0" timeOffset="55139.68">16902 3504 154 0,'0'0'200'0,"17"-1"-12"0,-5-1-13 16,-12 2-13-16,21-4-9 0,-9 4-13 0,2 0-1 15,3-1-9-15,-17 1-9 0,27-4-11 0,-11 2-7 0,4 2-6 16,6-4-13-16,-9 3 0 0,1 1-9 16,1-4-5-16,-1 4-3 0,3-6-8 0,-6 4-1 0,3-2-4 15,0 0-5-15,-4 0-2 0,1-2-1 0,-1 2-1 16,-2 2 3-16,-5-3-4 0,-7 5 4 0,18-6 1 15,-10 5 4-15,-8 1-5 0,8-6-2 0,-8 6 9 16,9-5-14-16,-9 5-2 0,6-8-5 0,-6 8-7 16,0 0 1-16,0 0-5 0,0 0 3 0,0 0-8 15,-15-21-2-15,15 21 2 0,-7-9-4 0,-2 5-3 16,9 4 1-16,-18-7-1 0,8 6 0 0,-5-4-4 16,-3 5 3-16,-1 0-3 0,-1-4-3 0,-5 4-1 15,-1 0 6-15,7 0 0 0,0 4 6 0,2-4-5 16,-2 0 1-16,1 5 1 0,3-4 4 0,-3 3-3 15,3 0 3-15,3-1-4 0,-3-2 2 0,6 6-2 16,-1-6 0-16,10-1-1 0,-15 9-1 0,8-3-3 16,7-6 0-16,-14 8 0 0,8-5-2 0,6-3 0 15,-6 10 2-15,6-10 1 0,-4 11-4 0,4-11 0 0,-3 15 1 16,3-15 0-16,0 11 0 0,0-11-2 16,0 16 0-16,0-16 2 0,6 15 4 0,1-8-5 15,-1-1 0-15,-6-6 0 0,15 9 4 0,-6-5-3 16,3 1 1-16,1 2 2 0,1-4-2 0,1 0-3 0,4-2 2 15,-1-1 0-15,1 3-4 0,1-6-5 16,-1 6-5-16,5-6-1 0,-2 0-2 0,-5 3-10 16,1-4 2-16,-2-1-5 0,4 3 3 0,-1-3 2 15,-1-1 1-15,-5 0 2 0,1 2 1 0,-1-3 9 0,-5 0-4 16,2 6-1-16,-1-5 1 0,-9 6 4 16,13-11 0-16,-8 5-2 0,1-1 7 0,-6 7-2 15,9-15 1-15,-5 8 6 0,-1 0 4 0,-3 7 1 16,6-14 6-16,-6 14 10 0,5-10-7 0,-5 10 3 0,4-11-1 15,-4 11-3-15,0 0 5 0,0 0-3 0,6-6-1 16,-6 6-4-16,0 0 1 0,0 0-3 0,0 0-3 16,0 0-3-16,0 0 1 0,0 0-2 0,0 0 10 15,0 0-7-15,19 13 4 0,-14-4 3 0,-5-9 0 16,9 12-5-16,-5-5 6 0,2 0 3 0,0-1-6 16,-3 5 2-16,3-4 4 0,-6-7 0 0,14 13-1 15,-7-8-3-15,-1 5-3 0,5-5 3 0,-1 2 0 16,0-3 1-16,-1 1-2 0,2-1-2 0,-2 2 2 15,3-6-2-15,0 5 0 0,-12-5 0 0,22 0 0 16,-12 0-3-16,-10 0 0 0,27-5 4 0,-18 1-6 16,0 2 1-16,2-5 12 0,2 0-13 0,-1-3-3 15,-2 3 15-15,1 2-19 0,1-5 1 0,-3 1 2 16,3-2 0-16,0 0-1 0,-3 0-1 0,-2 5 2 16,0-2-2-16,1 1 2 0,1 2 1 0,-2 0-1 15,-7 5-4-15,12-13-3 0,-12 13 1 0,5-5 0 16,-5 5-4-16,0 0 2 0,0 0-2 0,0 0 2 15,0 0 0-15,22 12 1 0,-22-12-6 0,8 10 6 16,-5-4 2-16,1 2-2 0,2 2 1 0,0-2 6 0,1 2-5 16,1-3 2-16,1 4 0 0,4-2 9 0,-1 1-8 15,5 1-2-15,-4 0 4 0,2-6 3 16,1 0 1-16,4 1-11 0,-1-1 11 0,2-1-3 16,-2-2 1-16,1-4 2 0,-1 2-2 0,2 0 0 0,-3-4 3 15,0 3 0-15,-5-5 1 0,1-1-3 16,1 3-3-16,-7-5-2 0,4-2 14 0,-4 2-12 0,4-2-4 15,-5 0 3-15,4-4-2 0,-2 4-1 0,-5-4-3 16,2-1 4-16,-1 3-1 0,-1-1-9 0,1 0 2 16,2 0 6-16,-4 1-9 0,1 2 2 0,-2 2-2 15,2-1 3-15,-4 10-2 0,3-11 0 0,-3 11 0 16,5-10-4-16,-5 10-2 0,0 0 0 0,0 0 2 16,0 0 0-16,0 0 3 0,0 0 0 0,0 0 0 15,0 0 0-15,9 22 3 0,-6-9 0 0,-2-2 1 16,4 6 2-16,-2 1 1 0,3 6 1 0,0 0 0 15,0 3-1-15,0 9 1 0,-2-1 2 0,2-7 2 16,3 10-2-16,-2 2 1 0,1 1 1 0,1-3-5 16,3-2 16-16,-3 5-14 0,6-1 0 0,-2-3 6 15,2 2-5-15,-3 0 1 0,4-2-1 0,-2-1-2 16,-1-1 3-16,-2-8 0 0,2 8 1 0,-3-10-4 16,2 1 4-16,0-2 2 0,0 2-9 0,-3-3 7 15,2-1 2-15,-4-5-3 0,1-3 5 0,-2 1-6 16,-4-5-1-16,1 1 8 0,-3 0-2 0,0-11 3 15,0 17-1-15,0-17-1 0,-5 14 1 0,-3-9 3 0,-1 1-5 16,9-6-2-16,-18 10 6 0,5-10 1 16,-4 2 10-16,1-1-12 0,-2-4-1 0,-7 3-1 15,-2-6-3-15,0 1 4 0,0-5-1 0,2 2 0 0,1-3 6 16,0-2 2-16,5-2 6 0,-1 2-12 16,7-1 7-16,-2-4-2 0,2-6 0 0,2 2-5 0,1-2 13 15,4-3-17-15,6-1-8 0,1-8-2 16,1 10-5-16,7-1-7 0,0 1-3 0,0-2-4 0,1 0-4 15,5 4 1-15,-2 0-2 0,4-11 7 0,-2 13 7 16,1 0-20-16,0-4 8 0,-1 1 3 0,-1 3-2 16,1-2 6-16,1 4 1 0,-4 6 3 0,-2-8 4 15,4-1 2-15,-2 2 1 0,-2-3-2 0,-2 8 3 16,-1 0 0-16,1-5 2 0,1-3-2 0,-3 9 4 16,1 1 0-16,2 0-1 0,-6 1 2 0,3 0-1 15,0 2 0-15,-5 1 4 0,4 0-1 0,-5 10 0 16,3-13 3-16,1 5 0 0,-4 8-3 0,8-11 4 15,-8 11 5-15,4-8 2 0,-4 8 3 0,0 0 0 16,6-7-1-16,-6 7 4 0,0 0-5 0,0 0 3 16,0 0-1-16,0 0 0 0,0 0 4 0,0 0-2 15,0 0 5-15,21 10 5 0,-21-10-1 0,6 11 10 16,-3-1-5-16,3-2 5 0,0 0 12 0,-2 3-12 16,1-2-1-16,1 1 4 0,-2 1 0 0,-1-1 12 15,2-3-21-15,1 4 3 0,-3-5-9 0,1 4 1 16,-2 0 0-16,2-1-6 0,-4-9 5 0,6 16-7 15,-4-9-11-15,-2-7-5 0,4 11-39 0,-4-11-26 16,3 14-25-16,-3-14-32 0,0 0-26 0,3 10-26 16,-3-10-35-16,0 0-50 0,0 0-224 0,0 0-527 15,0 0 233-15</inkml:trace>
          <inkml:trace contextRef="#ctx0" brushRef="#br0" timeOffset="55604.63">19007 3276 149 0,'0'0'241'0,"0"0"-9"15,0 0-15-15,0 0-17 0,0 0-15 0,0 0-13 16,0 0-11-16,0 0-16 0,0 0-3 16,0 0-12-16,0 0-8 0,-38 16-4 0,30-10-7 15,0-1-4-15,1 3-11 0,-4-1-11 0,4-1-6 0,-1-1-6 16,2 6-9-16,-1-4-5 0,-1 1-3 0,4 1-7 15,4-9 0-15,-8 12-7 0,8-12-6 0,-4 13-4 16,4-13 1-16,-2 13-1 0,2-13-4 0,5 14-3 16,-5-14 2-16,6 12-2 0,-2-7-2 0,1 1-6 15,-5-6 8-15,13 11-8 0,-5-3 5 0,2-4-2 16,-1 2-3-16,5 1 1 0,-1-1 6 0,-3-2-6 16,-1 1 2-16,5 1-2 0,-1-1-1 0,-2-2 0 15,2 4 1-15,0-3 1 0,-4 2-3 0,-1-4 2 16,-8-2-2-16,16 5-8 0,-8-1 6 0,-1 2-4 15,-7-6 1-15,9 4 2 0,-9-4-1 0,9 10-2 16,-9-10-1-16,5 4 2 0,-5-4 1 0,0 0 15 16,0 13-5-16,0-13 2 0,-11 7-5 0,11-7-1 15,-16 8 2-15,8-5 0 0,1 4-3 0,-5-5-2 16,3 2-1-16,9-4 5 0,-21 5-7 0,11-2-5 0,1 1 2 16,9-4-8-16,-18 2-13 0,18-2-18 15,-15 4-20-15,15-4-17 0,-12 0-26 0,12 0-42 16,0 0-27-16,0 0-32 0,-13-7-50 0,13 7-265 15,0 0-550-15,5-24 244 0</inkml:trace>
          <inkml:trace contextRef="#ctx0" brushRef="#br0" timeOffset="55880.09">19286 3269 212 0,'0'0'294'0,"0"0"-18"0,12-3-22 0,-12 3-26 0,0 0-18 16,0 0-17-16,0 0-11 0,13 14 2 0,-12-7-18 16,-1-7-9-16,5 11-7 0,-2-1 2 0,0 1-6 15,0-1 0-15,-2 1 1 0,4 3-2 0,-4-1 12 16,4 4-6-16,1-2 1 0,-3-2-17 16,1 2 6-16,-1-3-17 0,3 0-9 0,0 3-5 0,0-2-17 15,-1 0-3-15,-2-2-11 0,3 0-1 0,-2-1-12 16,-1 0-4-16,0-1-8 0,0 1-28 0,-3-10-39 15,4 17-40-15,-2-10-45 0,2 1-34 0,-4-8-35 16,3 13-42-16,-3-13-68 0,11 10-79 0,-11-10-239 16,9 4-646-16,-9-4 286 0</inkml:trace>
        </inkml:traceGroup>
        <inkml:traceGroup>
          <inkml:annotationXML>
            <emma:emma xmlns:emma="http://www.w3.org/2003/04/emma" version="1.0">
              <emma:interpretation id="{41C3757F-6EFF-47D9-BD1C-85D76BA24F8A}" emma:medium="tactile" emma:mode="ink">
                <msink:context xmlns:msink="http://schemas.microsoft.com/ink/2010/main" type="inkWord" rotatedBoundingBox="21922,4979 22050,4976 22058,5344 21930,5347"/>
              </emma:interpretation>
            </emma:emma>
          </inkml:annotationXML>
          <inkml:trace contextRef="#ctx0" brushRef="#br0" timeOffset="56856.39">19996 3234 117 0,'0'0'276'16,"0"-14"-7"-16,0 14-13 0,0 0-8 0,0 0-16 15,0 0-11-15,0 0-13 0,0 0-11 0,0 0-17 16,0 0-16-16,6-10-7 0,-6 10-20 0,0 0-14 0,0 0-14 15,0 0 12-15,0 0-22 0,0 0-3 0,0 0-4 16,0 0-7-16,0 0-12 0,0 0-9 0,0 0 2 16,-18 25-6-16,18-25 2 0,0 0-7 15,0 0-6-15,0 0 1 0,-2 11-12 0,2-11 0 0,0 0 2 16,0 0-11-16,0 0 0 0,-7 5-3 0,7-5 2 16,0 0 3-16,0 0 1 0,0 0 13 0,0 0 7 15,0 0 14-15,0 0 20 0,0 0 7 0,0 0-12 16,0 0 7-16,0 0-2 0,0 0-4 0,0 0 0 15,0 0-3-15,0 0-6 0,12-30-5 0,-12 30-5 16,0 0-5-16,1-13 0 0,-1 13-8 0,0 0 0 16,0 0-8-16,-4-15-4 0,4 15-7 0,0 0-3 15,0 0-1-15,0 0-7 0,0 0-1 0,0 0-5 16,-11-3 1-16,11 3-1 0,0 0-8 0,0 0 2 16,0 0-3-16,-22 17 0 0,22-17-1 0,-5 10-12 15,5-10-26-15,-6 8-23 0,6-8-40 0,-6 10-40 16,6-10-32-16,-6 11-36 0,2-5-55 0,4-6-65 15,-3 14-99-15,3-14-240 0,-6 6-717 0,6-6 318 16</inkml:trace>
          <inkml:trace contextRef="#ctx0" brushRef="#br0" timeOffset="56372.98">20016 3497 53 0,'0'0'325'16,"0"0"-19"-16,8 10-19 0,-8-10-23 0,0 0-24 15,0 0-27-15,0 0-18 0,0 0-12 0,4 7-11 16,-4-7-9-16,0 0-12 0,0 0-9 0,0 0-9 16,5 13-5-16,-5-13-9 0,0 0-2 0,0 0-16 0,0 12 0 15,0-12-11-15,0 0-6 0,1 10-7 16,-1-10 1-16,0 0-7 0,0 0-7 0,3 8-1 0,-3-8 9 16,0 0-10-16,0 0 9 0,0 0 3 0,0 0 11 15,0 0-1-15,0 0 5 0,0 0 4 0,0 0-6 16,0 0 0-16,0 0-3 0,0 0-2 0,0 0 0 15,0 0-4-15,0 0-1 0,0 0-9 0,12-25-1 16,-12 25-2-16,0 0-3 0,0-11 0 0,0 11-5 16,0 0-2-16,0 0-5 0,0 0-9 0,0 0 0 15,-7-20-6-15,7 20-5 0,0 0-4 0,0 0 0 16,0 0-9-16,-9-4 0 0,9 4 3 0,0 0-6 16,0 0-1-16,0 0 4 0,0 0-10 0,-20 14 3 15,20-14-6-15,-7 6 6 0,7-6-21 0,-6 10-15 16,6-10-24-16,-6 8-30 0,6-8-38 0,0 0-39 15,-7 10-18-15,7-10-43 0,0 0-40 0,-6 8-44 16,6-8-42-16,0 0-357 0,0 0-758 0,0 0 335 16</inkml:trace>
        </inkml:traceGroup>
        <inkml:traceGroup>
          <inkml:annotationXML>
            <emma:emma xmlns:emma="http://www.w3.org/2003/04/emma" version="1.0">
              <emma:interpretation id="{84A39EFC-7484-4D93-9488-CA326BE00F8E}" emma:medium="tactile" emma:mode="ink">
                <msink:context xmlns:msink="http://schemas.microsoft.com/ink/2010/main" type="inkWord" rotatedBoundingBox="22885,4820 23583,4805 23597,5484 22899,5499"/>
              </emma:interpretation>
            </emma:emma>
          </inkml:annotationXML>
          <inkml:trace contextRef="#ctx0" brushRef="#br0" timeOffset="65262.99">20975 3113 6 0,'0'0'188'0,"0"0"-8"15,0 0-6-15,0 0-4 0,0 0-12 0,0 0-1 16,0 0-9-16,0 0-9 0,-3-17-7 0,3 17 1 16,0 0-5-16,0 0-2 0,0 0-3 0,0 0-5 15,-7-14-3-15,7 14-4 0,0 0-6 0,0 0-5 16,0 0-8-16,0 0-9 0,0 0-7 0,0 0-9 16,0 0-9-16,0 0-5 0,0 0-6 0,0 0-10 15,0 0 3-15,0 0-7 0,0 0 1 0,0 0 0 0,0 0-1 16,0 37 2-16,0-37-2 0,-2 25 3 15,1-11-3-15,-2-4 3 0,6 8 6 0,-6-5-1 16,3 2-2-16,-2-1 0 0,4 3 2 0,-4-3-5 16,4 0 3-16,-2 5 1 0,-2-6 0 0,1 5-4 0,2-6 3 15,-1 6 1-15,0 0 3 0,0-5-6 0,0 2 1 16,0-1-3-16,2 1 2 0,-2 1 1 0,0-2-4 16,-2-2 11-16,2 3-10 0,-1-3 1 0,1 2 3 15,-3-1-8-15,6 2 0 0,-3-15 3 0,-7 24-4 16,7-14-7-16,-3 4 5 0,1-3-2 0,1-1-5 15,1-10-3-15,-6 21-1 0,4-14-2 0,2-7 3 16,-3 14-1-16,3-14-5 0,-3 14 0 0,3-14-3 16,0 10 0-16,0-10 3 0,0 0-1 0,0 0-3 15,-3 15 2-15,3-15-3 0,0 0 1 0,0 0-7 16,0 0 2-16,-1 11 3 0,1-11 0 0,0 0 2 16,0 0-3-16,0 0 1 0,0 0 4 0,0 0-6 15,0 0 1-15,0 0 1 0,0 0 1 0,0 0-11 16,0 0-1-16,-2 11-19 0,2-11-22 0,0 0-14 15,0 0-16-15,0 0-16 0,0 0-13 0,0 0-21 0,0 0-26 16,0 0-33-16,0 0-32 0,0 0-34 16,0 0-48-16,-27-9-217 0,21-4-558 0,6 13 247 15</inkml:trace>
          <inkml:trace contextRef="#ctx0" brushRef="#br0" timeOffset="65805.97">20911 3251 3 0,'6'-10'183'0,"-6"10"-10"15,5-7-3-15,-5 7-1 0,3-9-5 16,-3 9-4-16,6-8-8 0,-6 8-5 0,0 0-4 0,0 0-10 15,0 0-7-15,6-9-14 0,-6 9-10 0,0 0-10 16,0 0-12-16,0 0-10 0,0 0-5 0,0 0-3 16,0 0 1-16,0 0 3 0,25 12-1 0,-19-4-6 15,1-1 1-15,1-1 3 0,4 4-3 0,-2 2-1 16,4 1 0-16,-2-1-3 0,1 1 0 0,2 0-2 16,-2 2 0-16,2-4-1 0,2 4 4 0,-2-3-5 15,1-1-3-15,-3 3 5 0,1 0 0 0,-1-2 1 16,7 3-4-16,-7-4 3 0,2-1-5 0,-2 4-2 15,2-3-1-15,-1 0 1 0,1 0-3 0,-5-1 10 16,6-4-7-16,-5 4-1 0,1-2 9 0,1 0-10 16,-2-2 3-16,-1-1 6 0,1 0-8 0,-4 1 11 15,0-2-10-15,2 1-6 0,2-2 7 0,-2 1-11 0,0 2 6 16,-2 1-6-16,1-3-2 0,-8-4 0 16,16 7-3-16,-7-4 4 0,-2 1-2 0,-7-4-2 15,14 6 0-15,-7-5-1 0,-7-1 3 0,14 4-2 0,-14-4 5 16,12 6-8-16,-12-6-1 0,12 1-1 15,-12-1 0-15,0 0-5 0,10 3-2 0,-10-3-4 16,0 0 0-16,11 5 0 0,-11-5-3 0,0 0 3 16,0 0-4-16,0 0 3 0,0 0-30 0,7 4-23 0,-7-4-19 15,0 0-22-15,0 0-15 0,0 0-21 0,0 0-33 16,0 0-39-16,0 0-31 0,0 0-30 16,0-24-45-16,0 24-313 0,-7-17-656 0,7 17 291 0</inkml:trace>
          <inkml:trace contextRef="#ctx0" brushRef="#br0" timeOffset="66326.19">21466 3042 3 0,'0'0'176'0,"0"0"-12"16,2-11-3-16,-2 11-7 0,0 0-3 0,0 0-5 16,1-11-7-16,-1 11-6 0,0 0 0 0,0 0-12 15,0 0-13-15,0 0-6 0,0 0-14 0,0 0-5 16,0 0-5-16,0 0 0 0,0 0-1 0,0 0 2 16,0 0-3-16,10 31 2 0,-8-23 0 0,-2 6 2 0,1 2-6 15,2-3-1-15,-1 4-2 0,1-3-5 16,-3 4-1-16,3-4 3 0,-3 0-8 0,1 4-5 15,1-1-2-15,2 0-3 0,-1-2-1 0,-3 5-1 16,3-3-1-16,0-2 2 0,2 5-3 0,-2-4-2 0,0 0-2 16,-2 1 1-16,4-3 1 0,-4 1-2 0,4-3-2 15,-4 3-1-15,5-1-2 0,-3-1-2 16,2-1 4-16,-4 1 2 0,4-3-1 0,-5-10-4 16,3 19 16-16,0-11-19 0,-2 1 1 0,0 2 0 0,4-4 6 15,-5-7-9-15,3 17 8 0,0-8-9 0,-3-9 0 16,3 12 1-16,-3-12 1 0,1 14-8 15,2-7 4-15,-3-7 5 0,3 7-15 0,-3-7-10 0,0 0 15 16,5 10-8-16,-5-10 8 0,0 0-3 0,0 0-6 16,0 0 10-16,0 12-14 0,0-12-4 0,0 0 9 15,0 0-7-15,0 0 2 0,0 0-8 0,0 0-13 16,0 0-20-16,0 0-27 0,0 0-16 0,0 0-22 16,0 0-23-16,0 0-49 0,0 0-35 0,0 0-62 15,0 0-77-15,0 0-189 0,0 0-575 0,0 0 256 16</inkml:trace>
        </inkml:traceGroup>
        <inkml:traceGroup>
          <inkml:annotationXML>
            <emma:emma xmlns:emma="http://www.w3.org/2003/04/emma" version="1.0">
              <emma:interpretation id="{46C5A455-0C29-42BF-AACB-041AECB064FF}" emma:medium="tactile" emma:mode="ink">
                <msink:context xmlns:msink="http://schemas.microsoft.com/ink/2010/main" type="inkWord" rotatedBoundingBox="24172,4524 24436,4518 24461,5684 24196,5689"/>
              </emma:interpretation>
            </emma:emma>
          </inkml:annotationXML>
          <inkml:trace contextRef="#ctx0" brushRef="#br0" timeOffset="66995.7">22164 2767 22 0,'0'0'197'16,"0"0"-8"-16,2-10-11 0,-2 10-4 0,0 0-10 16,0 0-7-16,0 0-7 0,4-11-7 0,-4 11-9 0,0 0-3 15,0 0-5-15,0 0-11 0,0 0-2 0,0 0-6 16,0 0-17-16,0 0-4 0,3-10-9 16,-3 10-10-16,0 0-10 0,0 0-1 0,0 0 0 0,0 0 2 15,0 0 1-15,0 0-3 0,-5 43-3 0,7-31 9 16,-4 6-9-16,2-4-4 0,0 4 1 0,0-5 1 15,0 5-3-15,2-2 0 0,-4 1 1 16,5-1 0-16,-3 1 2 0,2 1-4 0,-2-1 0 0,0 2 4 16,6 4 13-16,-2-7-18 0,-4 4 10 0,2-4 0 15,-1 6-6-15,4 2 3 0,-4-7 3 0,4-1 5 16,-4-1-8-16,1 1-3 0,1-1 4 0,0 3-4 16,1-3 5-16,-2 1 0 0,-1 0-3 0,2-3-6 15,-1 4 5-15,2-3 1 0,-2 0 1 0,-1 0 0 16,5 0-3-16,-4-2-1 0,1 4-1 0,-2-9 1 15,1 3 8-15,1 4-6 0,-2-4 0 0,1 1-3 16,2-3 2-16,-1 2 1 0,-3-10-1 0,3 20 2 16,1-12-5-16,-1 3-7 0,-3-11 2 0,2 12-3 15,2-7-1-15,-4-5 3 0,3 13-5 0,-3-13-2 16,0 0-6-16,5 11-2 0,-5-11 3 0,0 0-5 16,3 11-1-16,-3-11-1 0,0 0-8 0,3 7 3 15,-3-7 0-15,0 0 1 0,4 13-4 0,-4-13-13 16,0 11-25-16,0-11-44 0,0 0-36 0,6 6-43 15,-6-6-33-15,0 0-40 0,11 4-49 0,-11-4-39 16,0 0-66-16,0 0-293 0,0 0-722 0,0 0 320 16</inkml:trace>
          <inkml:trace contextRef="#ctx0" brushRef="#br0" timeOffset="67614">22282 3900 83 0,'0'0'213'0,"0"0"2"16,0 0-2-16,0 0-10 0,15-2 1 0,-15 2 2 15,0 0-11-15,0 0-4 0,0 0-3 0,0 0-6 16,0 0-6-16,6-17 1 0,-6 17-8 0,0 0-5 15,0 0 2-15,0 0-1 0,0 0 1 0,0 0-7 16,3-7-5-16,-3 7-6 0,0 0-19 0,0 0-8 16,0 0-12-16,0 0-14 0,0 0-7 0,0 0-9 15,0 0-11-15,0 0-7 0,0 0-7 0,0 0-5 16,0 0-2-16,0 0-8 0,0 0-3 0,0 0-1 16,0 0-5-16,0 0-2 0,0 0 5 0,0 0-6 15,0 0 4-15,13 14 0 0,-13-14 6 0,0 0-3 16,12 0 11-16,-12 0 0 0,13 0 4 0,-13 0-7 15,17-1-3-15,-17 1-3 0,15-6 0 0,-6 2-2 16,-9 4 4-16,18-7-3 0,-12 5 5 0,-6 2-3 16,12-9-5-16,-12 9 7 0,10-6-1 0,-10 6-2 0,10-15 4 15,-7 12 0-15,-3 3-3 0,6-11-4 0,-6 11 0 16,0-12-1-16,0 12-2 0,0 0-1 16,0 0-2-16,0-15-6 0,0 15 0 0,0 0 0 0,0 0-7 15,-12-6-3-15,12 6-1 0,0 0 0 16,-20 0-1-16,20 0 1 0,-21 4-4 0,9-2 1 15,1 4-1-15,1-3-2 0,1 2 3 0,-7 1-2 16,2 1-3-16,5-3 1 0,2 5 1 0,-4-1-4 0,5-4 0 16,6-4 7-16,-13 10-4 0,13-10-1 0,-8 7 0 15,8-7 0-15,-7 8-2 0,7-8 2 16,0 0 2-16,-6 10 1 0,6-10 0 0,0 0 7 16,0 0-1-16,0 0-2 0,0 0 2 0,19 4 0 0,-19-4 0 15,0 0-2-15,20-4 2 0,-20 4-4 0,18-4-10 16,-9 0-16-16,-9 4-33 0,17-6-50 0,-8 4-64 15,2-3-74-15,-11 5-73 0,0 0-94 0,10-4-413 16,-10 4-886-16,0 0 392 0</inkml:trace>
        </inkml:traceGroup>
      </inkml:traceGroup>
    </inkml:traceGroup>
    <inkml:traceGroup>
      <inkml:annotationXML>
        <emma:emma xmlns:emma="http://www.w3.org/2003/04/emma" version="1.0">
          <emma:interpretation id="{D84EBA3D-8072-4D68-88BE-72186B9E4B69}" emma:medium="tactile" emma:mode="ink">
            <msink:context xmlns:msink="http://schemas.microsoft.com/ink/2010/main" type="paragraph" rotatedBoundingBox="4291,6991 9682,6842 9706,7718 4315,786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5900BA3-8D9A-4695-A3E2-4D992FD303F5}" emma:medium="tactile" emma:mode="ink">
              <msink:context xmlns:msink="http://schemas.microsoft.com/ink/2010/main" type="line" rotatedBoundingBox="4291,6991 9682,6842 9706,7718 4315,7867"/>
            </emma:interpretation>
          </emma:emma>
        </inkml:annotationXML>
        <inkml:traceGroup>
          <inkml:annotationXML>
            <emma:emma xmlns:emma="http://www.w3.org/2003/04/emma" version="1.0">
              <emma:interpretation id="{CF8ED082-783E-418F-8AFC-59EC57CF2DEB}" emma:medium="tactile" emma:mode="ink">
                <msink:context xmlns:msink="http://schemas.microsoft.com/ink/2010/main" type="inkWord" rotatedBoundingBox="4291,6991 7446,6903 7468,7696 4313,7783"/>
              </emma:interpretation>
            </emma:emma>
          </inkml:annotationXML>
          <inkml:trace contextRef="#ctx0" brushRef="#br0" timeOffset="94190.02">2968 5479 30 0,'0'0'233'16,"6"9"-12"-16,-6-9-9 0,6 15-2 0,-1-8-6 15,-2 3-5-15,1 0-14 0,1 3-6 0,-2 0-7 16,1 0-10-16,-2 3-10 0,-1-3-11 0,-1 3-8 15,3-1-6-15,-3-1-6 0,0-2-8 0,0 4-11 16,0-3-1-16,0-2-17 0,0-11-12 0,0 24-3 16,0-13-6-16,-3-1-12 0,3-10 3 0,-1 21-9 15,2-7-1-15,-2-5-14 0,1-9-20 0,-2 16-26 16,2-16-27-16,0 14-31 0,0-14-35 0,2 10-30 16,-2-10-35-16,0 0-26 0,0 10-53 0,0-10-166 0,0 0-453 15,0 0 201-15</inkml:trace>
          <inkml:trace contextRef="#ctx0" brushRef="#br0" timeOffset="94563.64">3237 5510 182 0,'6'-6'230'0,"1"-5"-16"15,1-3-18-15,-4 8-16 0,5-6-17 0,-1-1-14 0,2 2-12 16,-2-3-9-16,-1-1-15 0,-1-3-6 0,0 2-10 15,0 0-6-15,-2-3-8 0,-1 4-7 0,0-4-9 16,2 3-3-16,-5 0-4 0,3 1-4 0,-3 2-3 16,0-1 0-16,0 3-7 0,0 11 0 0,-2-21 3 15,2 21 0-15,0-10-2 0,0 10 4 0,0 0-9 16,-1-15-9-16,1 15-1 0,0 0-7 0,0 0 4 16,0 0-4-16,0 0 4 0,0 0 0 0,0 0 6 15,-5 40 3-15,5-22-5 0,-1-2 1 0,1 12 6 16,1-3 0-16,2 2 10 0,-1-1-11 0,-1-2-1 15,1 4 6-15,2-2-3 0,1 0-3 0,-2 1-2 16,3-6 0-16,-5 3-1 0,5 0-7 0,-1-8-1 16,-2 4-2-16,1-3 3 0,2-1-8 0,0 1 0 15,0-3 1-15,-2 3-4 0,2-4-16 0,-1-1-21 16,-2-2-30-16,3-3-26 0,-3 3-37 0,0 0-33 16,-3-10-42-16,7 13-51 0,-2-6-256 0,-5-7-534 0,0 0 236 15</inkml:trace>
          <inkml:trace contextRef="#ctx0" brushRef="#br0" timeOffset="93891.83">2294 5534 104 0,'0'0'135'0,"0"0"-5"0,0 0-7 0,-3-17-4 0,3 17-10 16,0 0 3-16,0 0-7 0,0-12-3 0,0 12 0 15,0 0-3-15,0 0-2 0,0 0 1 0,0 0-4 16,0 0 1-16,0 0-2 0,3-12 0 0,-3 12-9 15,0 0-3-15,0 0-9 0,0 0-7 16,0 0-8-16,0 0-3 0,0 0-7 0,0 0-4 0,0 0-5 16,0 0 2-16,0 0-1 0,0 0 1 0,0 0 0 15,8 37-1-15,-8-28-1 0,1 3 1 0,4 0 0 16,-4 2-1-16,4-1 0 0,-2 2-3 0,-2-4-2 16,4 2-1-16,1 0-1 0,-3 0-6 0,1-2 5 15,2 0-4-15,0 1-3 0,0-4 1 0,1-1 0 16,1 2 1-16,-4 1-6 0,1-3 1 0,4-2 1 15,-2 2-2-15,1 1 2 0,-8-8-3 0,13 5 0 16,-4-2 1-16,0 0 6 0,-9-3-2 0,16 1 2 16,-16-1 3-16,18 0-2 0,-18 0 3 0,17-4-2 15,-8-1-6-15,0 2-3 0,0-1 1 0,-9 4-1 0,17-9-4 16,-9 2 1-16,-1 0-2 0,2-3 4 16,-4 3-6-16,1-2 3 0,0 1-5 0,0-4 2 15,0 2 0-15,-3-1 1 0,1 4-6 0,-2-7-2 16,1 3 2-16,-2 1 5 0,-1-3-7 0,2 0 2 0,-2 13 3 15,0-21-8-15,0 13 2 0,0 8 2 0,-3-21-1 16,-2 14 2-16,5 7-4 0,-4-15 6 16,4 15-8-16,-8-12 1 0,2 4 0 0,6 8 0 0,-13-11-3 15,8 5 3-15,-5 1 0 0,10 5-2 0,-21-6 1 16,8 3-1-16,2 1 1 0,11 2-3 0,-22 0 5 16,8 0 0-16,2 2-2 0,0 1-2 15,12-3-3-15,-22 6 2 0,13-1 3 0,-3-2-1 0,2 1-3 16,2 3 1-16,-1-3 3 0,-1 4-3 0,2-3 3 15,3 4-5-15,-1-3-4 0,0 3-11 0,6-9-23 16,-3 16-20-16,3-7-25 0,-2 1-36 0,7 4-37 16,-1-5-41-16,4-1-66 0,-4-1-177 0,8 0-480 15,-3-3 213-15</inkml:trace>
          <inkml:trace contextRef="#ctx0" brushRef="#br0" timeOffset="93080.75">2297 5727 7 0,'0'0'11'0,"0"0"-1"0,0 0-10 0,0-18-5 16,0 18-6-16,0 0 4 0</inkml:trace>
          <inkml:trace contextRef="#ctx0" brushRef="#br0" timeOffset="94821.98">3817 5451 76 0,'0'0'327'0,"0"0"-25"0,13-1-30 0,-13 1-16 15,0 0-19-15,12 11-18 0,-7-4-3 0,-5-7-11 0,1 20-10 16,1-4-3-16,-2 0-12 0,0 2-8 0,0 0-9 15,-2 3-14-15,1 2-12 0,-2 2-12 0,1-1-9 16,2 0-14-16,-3-1-9 0,0 0-18 0,0 0 2 16,3-1-3-16,-3-2-5 0,0-3-12 0,-3-1-3 15,5 2-10-15,1 0-17 0,-3-2-27 0,0-2-19 16,2-1-28-16,-2 2-22 0,1-6-34 16,-2 0-32-16,4-9-39 0,-2 16-27 0,2-16-24 0,-3 9-71 15,3-9-195-15,0 0-531 0,0 0 235 0</inkml:trace>
          <inkml:trace contextRef="#ctx0" brushRef="#br0" timeOffset="95247.78">4033 5393 81 0,'2'-15'242'0,"-2"15"-15"0,6-14-17 0,-2 4-13 16,1 2-12-16,4-3-12 0,-2 3-8 0,1-1-11 16,3-5-7-16,0 3-5 0,-1-1-3 0,5 1-5 15,-3 3-7-15,2-3-8 0,-1 1 0 0,2 3-8 16,1 0-10-16,-2 0-10 0,-1 1-5 0,1-1-7 16,-4 7-8-16,0-3-7 0,-10 3-7 0,23 0-4 15,-11 3-7-15,-2-1-4 0,-1 3-4 0,2 2-1 0,-2 4-4 16,0 2-1-16,-4 4 0 0,1-3-1 15,0 7 5-15,-4 4-2 0,1-4-3 16,-6 6 16-16,3-1-9 0,-3-2-1 0,-3 4 0 0,0-1 4 16,0-3 1-1,-1 1 0-15,2-3-6 0,1-5-1 0,-1 3 3 0,1-5-3 0,1-1-4 0,-2-1 12 16,4 2-16-16,-1-1 2 0,2-4-17 0,0-10 6 16,0 14 4-16,0-14 12 0,2 14-20 0,-2-14 3 0,7 10-3 15,-1-8 3-15,-6-2-5 0,14 5 1 0,-2-5-4 16,-12 0-23-16,22-1-26 0,-9-1-26 0,5 0-25 15,-3-4-36-15,3 0-28 0,-2-1-41 0,10-5-44 16,-2-1-39-16,-5-4-254 0,-1 3-578 0,1-1 255 16</inkml:trace>
          <inkml:trace contextRef="#ctx0" brushRef="#br0" timeOffset="95437.98">4797 5470 22 0,'13'-2'249'15,"-13"2"-4"-15,0 0-7 0,15 0-4 0,-15 0 3 16,9 6-6-16,-9-6-15 0,5 11-5 0,-1-3-5 15,-4 3-23-15,2 2-11 0,1 5-9 0,-3-2-13 16,0 6 2-16,0-1-23 0,0-3-15 0,1 2-8 16,-5 3-13-16,2 0-6 0,1 1-11 0,-2-10-4 15,0 3-9-15,3 0-20 0,-2-3-22 0,2 1-32 16,-3-8-36-16,3-7-30 0,-3 18-44 0,0-11-38 0,3-7-54 16,-1 10-64-16,1-10-191 0,0 0-507 15,0 0 224-15</inkml:trace>
          <inkml:trace contextRef="#ctx0" brushRef="#br0" timeOffset="96003.42">5101 5276 75 0,'6'-7'229'15,"0"0"-10"-15,1-4-7 0,4 0-14 0,1 2-5 16,1-1-14-16,4-1-8 0,-4 0-6 0,1 4-7 16,0-2-10-16,3 0-10 0,-5 2-7 0,1 2-12 0,1 0-9 15,-5 3-8-15,1 1-16 0,-10 1-5 0,19 0-8 16,-19 0-5-16,14 8-4 0,-7 2 0 0,-1 1-3 15,-3 2 0-15,-1 1 1 0,-4 3-8 0,-1 1-2 16,-3 3 0-16,3 2 0 0,-3 0-6 0,0-7-1 16,0 7-7-16,-1-5-1 0,1-3-8 0,3 1 2 15,-3-3-2-15,2 1-2 0,1-4-7 0,-2 3-3 16,5-13-1-16,-4 15 1 0,4-15-4 16,0 14 1-16,0-14 3 0,0 9-9 0,0-9 0 0,0 0 1 15,0 11-1-15,0-11 0 0,9 6 0 0,-9-6 4 16,0 0-9-16,13 0 2 0,-13 0 2 0,0 0 1 15,21-1 1-15,-21 1-6 0,19-1-1 0,-19 1 1 16,17-4-3-16,-17 4-1 0,18 0-3 0,-9-2 5 16,-9 2-3-16,17 6 5 0,-17-6-6 0,18 3 4 15,-10 1 1-15,-8-4-2 0,10 7 0 0,-4 0 2 16,0-1 2-16,-6-6 9 0,8 11-5 0,-8-2 7 16,0-9 5-16,0 19-1 0,-2-8-7 0,-4 2 6 15,0-1-5-15,0 1 19 0,-1-2-21 0,-1 2-2 16,2-1 2-16,0 0-4 0,-1 0-21 0,-1 2-20 15,4-2-12-15,1-4-35 0,-3 0-39 0,6-8-32 16,-7 13-37-16,4-9-29 0,3-4-48 0,0 0-226 16,0 0-531-16,0 0 236 0</inkml:trace>
        </inkml:traceGroup>
        <inkml:traceGroup>
          <inkml:annotationXML>
            <emma:emma xmlns:emma="http://www.w3.org/2003/04/emma" version="1.0">
              <emma:interpretation id="{D7D00F75-EEC4-4AC6-97C5-2E24A1E46F9C}" emma:medium="tactile" emma:mode="ink">
                <msink:context xmlns:msink="http://schemas.microsoft.com/ink/2010/main" type="inkWord" rotatedBoundingBox="7772,6966 9683,6914 9706,7718 7795,7771"/>
              </emma:interpretation>
            </emma:emma>
          </inkml:annotationXML>
          <inkml:trace contextRef="#ctx0" brushRef="#br0" timeOffset="96259.79">5814 5457 2 0,'9'-2'286'16,"-9"2"-11"-16,13-1-21 0,-13 1-16 16,0 0-8-16,14 4-8 0,-14-4-7 0,6 15-12 0,-5-9-8 15,1 7-8-15,-2-13-13 0,-3 27-8 16,0-12-8-16,3-1-13 0,-6 1-15 0,3 2-6 0,-2-3-12 16,-1 3-17-16,0-3-3 0,2 3-11 0,-2-4-7 15,3 3-7-15,-4-3-9 0,1-1-2 0,3 1-7 16,1-2-15-16,-2-3-18 0,4-8-18 15,-5 18-22-15,5-18-17 0,-3 12-23 0,3-12-18 0,-4 6-20 16,4-6-36-16,0 0-33 0,0 0-41 0,0 0-36 16,0 0-228-16,0 0-516 0,0 0 229 0</inkml:trace>
          <inkml:trace contextRef="#ctx0" brushRef="#br0" timeOffset="96607.28">6138 5185 6 0,'0'0'308'0,"4"-7"-10"15,-4 7-17-15,6-6-19 0,-6 6-24 0,0 0-24 16,0 0-21-16,0 0-21 0,0 0-17 0,0 0-19 16,13-4-9-16,-13 4-11 0,0 0-7 0,6 18-4 15,-6-18-2-15,0 23-8 0,0-8 0 0,0 2 1 16,0 1-1-16,0-1-7 0,-3 3 2 0,6 2-6 15,-3-8-5-15,3 5-3 0,-3-3-3 0,0-2-3 16,2 0 3-16,1 0-13 0,0 0 18 0,3-4-16 16,0 1-3-16,-2-1 5 0,1-3-2 0,5 0-6 15,-4-1 5-15,2-1 9 0,1-2-19 0,1 1 2 0,-1-1 0 16,4 0 1-16,1-3-11 0,-4 1-11 0,5-2 0 16,2-2-4-16,-1 2-2 0,-3-2-22 15,2-3-31-15,2 2-25 0,-2-1-28 16,0-3-25-16,-4 1-22 0,3 0-26 0,-4-4-32 0,1 0-35 0,1-2-25 15,-2 1-43-15,-4-1-263 0,-1-4-596 0,2 4 264 16</inkml:trace>
          <inkml:trace contextRef="#ctx0" brushRef="#br0" timeOffset="96789.89">6549 5217 119 0,'0'0'271'16,"0"0"-18"-16,0 0-4 0,0 0-14 0,0 0-8 15,0 0-6-15,-6 41-11 0,6-29-8 0,3 5-9 16,-6-3-8-16,3 5-14 0,0 4-11 0,0-6-10 15,0 7-16-15,0 1-20 0,5-1-4 0,-5 5-9 16,1-5-10-16,2 2-4 0,-1 0-9 0,1 2-7 16,-3-4-15-16,0 2-26 0,-3-2-32 0,3 2-44 15,-6 3-29-15,1-5-54 0,2-1-65 0,0-1-73 16,-4 4-235-16,1-13-542 0,3 0 240 0</inkml:trace>
          <inkml:trace contextRef="#ctx0" brushRef="#br0" timeOffset="111812.27">6906 5593 22 0,'0'0'141'0,"0"0"-12"0,0 0-11 0,0 0-2 15,0 0-17-15,0 0 5 0,0 0-1 0,-2-13-9 16,2 13-4-16,0 0 0 0,0 0-3 0,0 0-4 16,0 0-2-16,0 0-2 0,0 0-4 0,3-10-6 15,-3 10 3-15,0 0-5 0,0 0-3 0,0 0-2 16,0 0-1-16,0 0 2 0,0 0-3 0,0 0 1 16,0 0-2-16,0 0-2 0,0 0-2 0,6-7-1 15,-6 7-1-15,0 0-6 0,0 0-3 0,0 0 0 16,0 0-11-16,0 0-6 0,0 0-3 0,0 0 2 15,0 0-2-15,0 0-1 0,14 17 4 0,-14-17 3 0,6 12 3 16,-6-4 0-16,0-8 4 0,2 22 0 16,-2-9-1-16,0 2-4 0,-2 1 3 0,2-1-7 15,-3 2-1-15,-2 1-2 0,-1 6 3 0,0-2-6 16,-3 2-4-16,5 1-35 0,-8 2-44 0,7 0-54 16,-4-2-56-16,6 0-82 0,-3-10-163 0,2 1-450 15,1-8 200-15</inkml:trace>
          <inkml:trace contextRef="#ctx0" brushRef="#br0" timeOffset="112897.69">7338 5406 131 0,'0'0'157'16,"0"0"-6"-16,0 0-2 0,0 0-2 0,-3-10-8 15,3 10-8-15,0 0-8 0,0 0-13 0,0 0-8 16,0 0-14-16,0 0-8 0,0 0-8 0,0 0-1 16,0 0-1-16,0 0-5 0,0 0-1 0,-10 24-3 0,7-13-2 15,3-11 1-15,-6 17-5 0,4-8-4 16,-1 2-2-16,3-11-4 0,0 18 0 0,3-10 2 15,-3-8-4-15,3 20 2 0,-1-14-3 0,4 2-2 0,-6-8 2 16,10 11 0-16,-1-2-2 0,-3-3 0 0,5-1 1 16,-3-1 1-16,3-1 3 0,-1 0 4 0,5-3-5 15,-4 0-2-15,4-2 1 0,1 1-5 0,0-3-3 16,1 0-5-16,-1 0 1 0,1-4-15 0,-1 1 0 16,0 2-2-16,-4-5 0 0,8 0-1 0,-7 0-1 15,1-1 0-15,-2 0 2 0,1 2-5 0,-6-2 3 16,2-1-2-16,-3-1 3 0,5 3-1 0,-8-2-4 15,3-1 4-15,1 0 0 0,-4 5-4 0,-3-6 7 16,0 1-2-16,0 2 2 0,0 11-4 0,-3-18-1 16,3 18 5-16,-3-24-3 0,-1 13 3 0,1 2 0 15,-3-2 1-15,-2 4 0 0,2-2-5 0,-3 2 4 16,2 0-3-16,-2 2-2 0,-4 2-1 0,1-2 1 16,-2 5-1-16,1-3-5 0,-4 3 5 0,1 3-4 15,0 1 2-15,-4 0-3 0,2-1-2 0,2 4-1 16,0 2 1-16,2-1-2 0,1-1 5 0,-4 2-1 15,5 2 1-15,2-3-7 0,-4 4 7 0,6 1-6 16,-3 0-4-16,2-1-16 0,-1 1-26 0,1 2-25 16,1-1-32-16,2 3-35 0,0-3-35 0,-1-1-61 0,1 2-230 15,0-2-502-15,-4-1 222 0</inkml:trace>
        </inkml:traceGroup>
      </inkml:traceGroup>
    </inkml:traceGroup>
    <inkml:traceGroup>
      <inkml:annotationXML>
        <emma:emma xmlns:emma="http://www.w3.org/2003/04/emma" version="1.0">
          <emma:interpretation id="{59EA11DE-B4AF-4CEB-82FC-B3B293165F2C}" emma:medium="tactile" emma:mode="ink">
            <msink:context xmlns:msink="http://schemas.microsoft.com/ink/2010/main" type="paragraph" rotatedBoundingBox="4467,8302 9566,7973 9614,8713 4515,904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9278E23-A0B2-4244-A303-4F649314CC4A}" emma:medium="tactile" emma:mode="ink">
              <msink:context xmlns:msink="http://schemas.microsoft.com/ink/2010/main" type="inkBullet" rotatedBoundingBox="4479,8482 4809,8460 4830,8790 4500,8812"/>
            </emma:interpretation>
            <emma:one-of disjunction-type="recognition" id="oneOf1">
              <emma:interpretation id="interp1" emma:lang="tr-TR" emma:confidence="0">
                <emma:literal>•</emma:literal>
              </emma:interpretation>
            </emma:one-of>
          </emma:emma>
        </inkml:annotationXML>
        <inkml:trace contextRef="#ctx0" brushRef="#br0" timeOffset="98588.51">2596 6741 106 0,'0'0'118'0,"-2"-11"-7"0,2 11 2 16,0 0-7-16,0 0 8 0,-1-13 4 0,1 13-10 0,0 0 0 15,-5-10-1-15,5 10 2 0,0 0 2 0,-4-9-12 16,4 9 2-16,0 0 0 0,0 0-3 0,-3-11-3 15,3 11-5-15,0 0-7 0,0 0-8 0,0 0-9 16,0 0-5-16,0 0-5 0,0 0-4 0,0 0-6 16,0 0-2-16,-24 19 2 0,22-4 1 0,-1-5-3 15,0 5 1-15,0 2 7 0,-1-1-5 0,2 2-3 16,2-2-2-16,0 3-5 0,2-3-3 0,-2 1 5 16,4 8-9-16,-1-9 3 0,3-5-4 0,0 4 4 15,0-2-9-15,0-5 3 0,3 4-5 0,-3-2 1 16,2-3 4-16,3 1-3 0,-3-3 0 0,2 4 0 15,-1-4 4-15,0-4 6 0,-9-1-2 0,23 3 3 16,-13-6-4-16,-10 3 4 0,22-6-5 0,-8-1-3 16,-4-1-1-16,4 2-3 0,-5-1-2 0,1-6-3 0,1 1-1 15,-4 1-2-15,2-2-2 0,-3 2 1 16,1 1 2-16,-1-5-2 0,-3-1-4 0,0 1-1 16,-1-1-1-16,-2 4 1 0,0-5-1 0,0 4 1 15,0 13-4-15,-5-23 3 0,1 10-3 0,-2 3 2 0,4 2-2 16,-4-1-3-16,6 9 1 0,-11-15-14 0,5 8 3 15,-3 3-1-15,9 4-4 0,-15-9 3 16,3 9 4-16,12 0 5 0,-20 0-8 0,7 2 2 0,-2 2 0 16,-1 0 2-16,1 4-2 0,-3 0 1 0,3 1 1 15,-3 0 3-15,3 3-1 0,2-1-2 0,-2 2 3 16,-3 4 1-16,4-5 0 0,6 0 1 0,-4 0-6 16,4 0-13-16,2 3-22 0,0-1-22 0,2-1-27 15,4 2-23-15,3-1-39 0,0-5-33 16,7 0-53-16,-4-3-210 0,5-5-485 0,5 1 215 0</inkml:trace>
      </inkml:traceGroup>
      <inkml:traceGroup>
        <inkml:annotationXML>
          <emma:emma xmlns:emma="http://www.w3.org/2003/04/emma" version="1.0">
            <emma:interpretation id="{5F2B2BC3-3FED-46A6-A430-1BFB0D7D9800}" emma:medium="tactile" emma:mode="ink">
              <msink:context xmlns:msink="http://schemas.microsoft.com/ink/2010/main" type="line" rotatedBoundingBox="5168,8257 9566,7973 9614,8713 5216,8997"/>
            </emma:interpretation>
          </emma:emma>
        </inkml:annotationXML>
        <inkml:traceGroup>
          <inkml:annotationXML>
            <emma:emma xmlns:emma="http://www.w3.org/2003/04/emma" version="1.0">
              <emma:interpretation id="{7EAB148F-0F58-4DE4-A027-98CFC83DAFE5}" emma:medium="tactile" emma:mode="ink">
                <msink:context xmlns:msink="http://schemas.microsoft.com/ink/2010/main" type="inkWord" rotatedBoundingBox="5168,8257 7297,8119 7345,8859 5216,8997"/>
              </emma:interpretation>
            </emma:emma>
          </inkml:annotationXML>
          <inkml:trace contextRef="#ctx0" brushRef="#br0" timeOffset="98845.63">3204 6790 185 0,'0'0'236'0,"0"0"-13"15,12 4-7-15,-12-4-9 0,7 9-5 0,-7-9-10 16,6 15-6-16,-4-5-15 0,2-2-7 0,-1 4-7 16,-1 4-11-16,2-1-13 0,-4 2 0 0,0 0-10 15,5-1-8-15,-5-1-12 0,0-1-6 0,-3 4-2 16,3 0-12-16,-2 1-7 0,2-3-7 0,0 1-4 0,0 0-8 16,-4-7 0-16,4 5-9 0,-3 3-2 15,1-2-22-15,-2-1-26 0,2-2-30 0,-2 1-36 16,-1 1-44-16,2-7-49 0,3-8-61 0,-5 16-280 15,0-10-545-15,5-6 241 0</inkml:trace>
          <inkml:trace contextRef="#ctx0" brushRef="#br0" timeOffset="99625.33">3525 6603 23 0,'0'0'220'0,"0"0"-16"15,-3-14-9-15,3 14-7 0,0 0-10 0,0 0-15 16,1-15-11-16,-1 15-11 0,5-10-9 16,-5 10-9-16,3-12-11 0,3 5-7 0,-6 7-6 0,12-12-6 15,-9 4-3-15,7 1 3 0,-1 1-12 0,-3-1-4 16,1-2-6-16,4 4-1 0,-2 1-4 16,-2-2-7-16,2 1 1 0,-9 5-10 0,14-6-7 0,-14 6-3 15,10-4-4-15,-10 4-6 0,12-1-2 0,-12 1 2 16,15 0-3-16,-15 0-8 0,13 8 2 0,-13-8-1 15,12 8-3-15,-6-6 1 0,0 5-2 0,2-1 3 16,-8-6-8-16,9 16-1 0,-5-10 6 0,0 5-1 16,-2-3 3-16,2 2-2 0,-4-10 2 0,2 22 2 15,-2-6 1-15,1-5-2 0,-1 4 0 0,-1 0-1 16,-4 0 1-16,0-1 3 0,2 4-5 0,-3-4 0 16,0 3-1-16,0-3-1 0,-3 3 3 0,-2 3-7 15,4-4 3-15,-2-3 4 0,0 0-3 0,-2 2-4 16,4-1 1-16,-3-4 4 0,1 2-1 0,1 0-1 15,-1-4-4-15,3-2 4 0,6-6-1 0,-9 15-4 16,5-12 3-16,4-3-5 0,-8 11 2 0,8-11-2 16,0 0-1-16,-1 11-3 0,1-11 0 0,0 0 3 15,0 0 1-15,0 0-2 0,0 0 9 0,0 0 9 16,12 9 6-16,-12-9 5 0,0 0 2 0,25 0 3 0,-25 0 0 16,17-2 8-16,-6-2-4 0,3 3-7 0,4-2 2 15,-5 0 1-15,2 0-9 0,0-1-7 0,3 4 11 16,-9-1-10-16,4-5-6 0,-1 6-9 0,3-4-24 15,2 3-31-15,-17 1-38 0,20-1-44 0,-8 0-51 16,-12 1-35-16,24-3-48 0,-13 2-305 0,1-1-614 16,-2-3 273-16</inkml:trace>
          <inkml:trace contextRef="#ctx0" brushRef="#br0" timeOffset="99857.92">4181 6759 33 0,'0'0'352'0,"6"4"-25"0,-6-4-28 16,0 0-27-16,0 0-27 0,10 5-16 0,-10-5-12 16,5 11-15-16,-5-3-20 0,0-8-2 0,3 18-20 15,-3-6-11-15,0 3-8 0,-3 0-18 0,6-2-10 16,-6 2-10-16,1 2-10 0,1 4-11 0,-1-5-6 16,-1 7-8-16,2-6-5 0,1 1-8 0,-5-5-11 15,5 1-18-15,0 0-22 0,0-1-29 0,0-1-25 16,-1-1-22-16,1-11-46 0,-2 18-35 0,2-18-38 15,2 12-26-15,-2-12-53 0,0 0-187 0,6 5-496 16,-6-5 220-16</inkml:trace>
          <inkml:trace contextRef="#ctx0" brushRef="#br0" timeOffset="100609.99">4590 6377 38 0,'0'0'228'0,"0"0"-5"0,0 0-12 0,0 0-19 15,0 0-17-15,0 0-18 0,0 0 0 0,0 0 10 16,0 0-3-16,0 0-3 0,0 38-9 0,0-22-2 16,-3-1-8-16,1 3-10 0,1 1-4 0,-4 4-5 15,2 0-8-15,0-2-7 0,2-3-7 0,1 5-8 0,-2-4-7 16,4-4-4-16,-4 2-11 0,4-2-3 15,-2 1-6-15,4-3-8 0,-1 0-2 0,0-1-2 16,0-1-11-16,2-3 0 0,-2 1 0 0,2-2-3 16,1 2-6-16,-6-9 3 0,14 8-3 0,-7-3 1 0,4-2-11 15,-11-3 1-15,21 0-2 0,-9-3 5 0,3-2-6 16,-1 2 2-16,0-2-4 0,2-2-1 16,-5-2-2-16,2 0-1 0,4 1-2 0,-7-1-4 0,0-4 2 15,4 6-2-15,-2-3 0 0,-5 2-3 0,1 1 2 16,4 1-4-16,-5-4 3 0,-1 3-5 15,1 3 0-15,-7 4 2 0,9-10 0 0,-9 10 3 16,9-10-3-16,-9 10-1 0,8-5-2 0,-8 5 0 0,0 0-1 16,9-3 1-16,-9 3 4 0,0 0-2 0,0 0 6 15,18 8 0-15,-18-8 0 0,10 10 2 0,-2-5-4 16,-2 0 2-16,-1-1 2 0,3 6 1 0,-4-3-3 16,2-1 6-16,0 2-1 0,2 3-2 0,-4-1-3 15,4 0-4-15,-2-3-20 0,-3 1-20 0,1 0-19 16,2 1-36-16,-6-9-38 0,6 13-34 0,-6-13-39 15,5 9-31-15,-5-9-49 0,0 0-219 0,0 0-546 16,10 2 242-16</inkml:trace>
          <inkml:trace contextRef="#ctx0" brushRef="#br0" timeOffset="100821.16">5256 6631 25 0,'0'0'298'0,"0"0"-14"0,0 0-19 0,17 0-17 15,-17 0-14-15,7 6-17 0,-7-6-18 0,9 8-10 0,-5-2-10 16,2 0-17-16,-3 4-16 0,-3-10-10 16,6 22-15-16,-4-7-9 0,1 2-12 0,-2-3-8 15,1 3-10-15,-2-1-2 0,0 2-11 0,0-1-12 0,0-1-18 16,-2 1-32-16,2-1-31 0,-1-1-38 0,-2 1-37 16,3-3-42-16,0-13-51 0,0 18-61 0,0-18-176 15,3 13-464-15,-3-13 206 0</inkml:trace>
        </inkml:traceGroup>
        <inkml:traceGroup>
          <inkml:annotationXML>
            <emma:emma xmlns:emma="http://www.w3.org/2003/04/emma" version="1.0">
              <emma:interpretation id="{ADE510E3-6D35-430C-8447-FCBC8DCD0448}" emma:medium="tactile" emma:mode="ink">
                <msink:context xmlns:msink="http://schemas.microsoft.com/ink/2010/main" type="inkWord" rotatedBoundingBox="7958,8118 9569,8014 9611,8678 8000,8782"/>
              </emma:interpretation>
            </emma:emma>
          </inkml:annotationXML>
          <inkml:trace contextRef="#ctx0" brushRef="#br0" timeOffset="102120.45">5965 6576 81 0,'0'0'287'0,"4"9"-15"0,-4-9-15 0,0 0-18 15,0 0-13-15,0 0-12 0,0 0-16 0,22-11-15 16,-14 5-11-16,-8 6-12 0,12-12-11 0,-2 5-8 15,1-3-17-15,1 4-6 0,1-5-11 0,-4 1-10 16,3-1-5-16,0 0-10 0,0-2-8 0,-2 2-6 16,1-2-8-16,-2 1-1 0,1 0-3 0,-1 2-3 15,1-1-10-15,-1 0-1 0,-4-4-2 0,1 8-6 16,0-6 2-16,-3 6-4 0,-3 7 4 0,7-14-5 16,-5 7-1-16,-2 7-6 0,7-11 3 0,-7 11-4 15,0 0-1-15,3-9-5 0,-3 9 1 0,0 0-4 16,0 0-10-16,0 0 6 0,0 0-2 0,0 0 2 0,0 0-2 15,0 0 2-15,8 24 6 0,-7-11-1 16,-1 4 12-16,-1-1-1 0,2 3 8 0,4 4 14 16,-5 0 0-16,4 1 3 0,-1-1 6 0,2 0 1 15,2 1 3-15,-7 0 9 0,6-2-4 0,-3-6 0 0,4 2-6 16,-4 0-8-16,0-3-4 0,-3 2-1 0,6-3 4 16,-4-1-10-16,4 0-6 0,-6-2-4 15,6-4 3-15,-3 8-4 0,-2-6-1 0,1-1-6 0,-2-8-12 16,4 16-26-16,-1-8-38 0,-3 2-32 0,0-10-47 15,5 8-29-15,-5-8-51 0,3 13-52 0,-3-13-60 16,0 0-340-16,0 0-717 0,0 0 318 0</inkml:trace>
          <inkml:trace contextRef="#ctx0" brushRef="#br0" timeOffset="113923.54">6861 6631 56 0,'0'0'214'0,"0"0"-6"0,0 0-13 0,0 0-8 16,0 0-8-16,0 0-12 0,0 0-14 0,0 0-12 16,0 0-11-16,0 0-15 0,0 0-12 0,0 0-6 15,0 0-6-15,0 0 1 0,0 0-2 0,0 0 4 16,0 0-13-16,13 20-2 0,-13-20-5 0,0 16-2 15,0-16-3-15,-3 16-3 0,3-16-7 0,-3 21-1 16,0-7-3-16,-1 3-7 0,-2-3 2 0,1 3-9 16,-6 3-2-16,0 2-6 0,2-5-2 0,2-3-13 15,-2 7-19-15,-2-6-21 0,5 0-35 0,0 1-48 16,-3-2-50-16,5-7-50 0,-2 6-235 0,0-8-477 16,6-5 210-16</inkml:trace>
          <inkml:trace contextRef="#ctx0" brushRef="#br0" timeOffset="115035.04">7273 6460 67 0,'0'0'211'16,"0"0"-11"-16,0 0-17 0,0 0-8 0,0 0-9 15,0 0-5-15,-9 31 0 0,9-31-7 0,-5 21-13 16,-1-11-12-16,6 6-8 0,-3-2-7 0,0-2-9 16,0-2-10-16,2 3-1 0,1-13-8 0,1 24-11 15,-1-14-2-15,3 0-5 0,0 0-4 0,-3-10-4 16,3 16-3-16,0-6-2 0,0-2-5 0,-3-8 3 16,8 12-4-16,-2-6 5 0,1-1-2 0,-7-5 0 0,19 2-4 15,-7-2-6-15,5-1 0 0,-1 0 7 16,1-3-13-16,-1-1 0 0,3-2-6 0,-5 1 1 15,4-1-4-15,-2 0-5 0,-3-3-2 0,4 0-2 0,-4-1-2 16,2 0 3-16,-1 1-5 0,-5-4 0 0,1 3-2 16,-3-3-3-16,2 3 5 0,0-2-6 0,-4 2 2 15,-2 0 2-15,0-2-2 0,3-2 0 0,-6 8 0 16,0 7-7-16,-3-24 6 0,0 15-6 0,-3-2 3 16,6 11-6-16,-8-17 6 0,-4 12-4 0,5-4 1 15,-2 1 3-15,-1 3 0 0,-5 2-5 0,7-1 0 16,-8 2 0-16,16 2 0 0,-28-1-2 0,14 2 0 15,1 3 4-15,-7-1 0 0,1 1-6 0,8 3-1 16,-6 3-3-16,3 0-19 0,-5-2-7 0,5 2-19 16,1 1-12-16,-2 2-23 0,5-2-31 0,-4 2-23 15,5 2-27-15,-1-5-35 0,1 4-64 0,-5-7-161 16,4 2-463-16,4 0 206 0</inkml:trace>
        </inkml:traceGroup>
      </inkml:traceGroup>
    </inkml:traceGroup>
    <inkml:traceGroup>
      <inkml:annotationXML>
        <emma:emma xmlns:emma="http://www.w3.org/2003/04/emma" version="1.0">
          <emma:interpretation id="{ED1446DE-66D7-4FA1-903A-170B965847D1}" emma:medium="tactile" emma:mode="ink">
            <msink:context xmlns:msink="http://schemas.microsoft.com/ink/2010/main" type="paragraph" rotatedBoundingBox="4590,9542 9803,9217 9854,10032 4641,103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D585C7B-DEC0-4B86-A791-C0D131DBBD72}" emma:medium="tactile" emma:mode="ink">
              <msink:context xmlns:msink="http://schemas.microsoft.com/ink/2010/main" type="line" rotatedBoundingBox="4590,9542 9803,9217 9854,10032 4641,10357"/>
            </emma:interpretation>
          </emma:emma>
        </inkml:annotationXML>
        <inkml:traceGroup>
          <inkml:annotationXML>
            <emma:emma xmlns:emma="http://www.w3.org/2003/04/emma" version="1.0">
              <emma:interpretation id="{E20E0359-3542-4CD5-9E04-F3C18C15C69C}" emma:medium="tactile" emma:mode="ink">
                <msink:context xmlns:msink="http://schemas.microsoft.com/ink/2010/main" type="inkWord" rotatedBoundingBox="4590,9542 7638,9352 7689,10167 4641,10357"/>
              </emma:interpretation>
            </emma:emma>
          </inkml:annotationXML>
          <inkml:trace contextRef="#ctx0" brushRef="#br0" timeOffset="104686.04">2594 7940 126 0,'0'0'184'16,"0"0"-9"-16,0 14-6 0,0-14-4 0,0 0-10 16,0 0-3-16,0 0-4 0,0 0-1 0,0 0 0 15,0 0-6-15,0 0 0 0,0 0-10 0,0 0-6 0,0 0-15 16,0 0-6-16,0 0-9 0,0 0-3 15,0 0-9-15,0 0-7 0,0 0-9 0,0 0-2 16,13-35-4-16,-7 27-6 0,-4-2-5 0,2 1 0 16,-4 9-2-16,3-20-5 0,3 9 5 0,0-2-14 0,-1 0 1 15,-4 5-3-15,-1 8 1 0,3-17-3 16,2 10-4-16,-5 7-3 0,1-17 1 0,-1 17 1 16,5-14-4-16,-5 14-3 0,4-10-2 0,-4 10 0 0,0 0-1 15,0 0 0-15,2-11-1 0,-2 11-2 0,0 0-2 16,0 0-4-16,0 0 0 0,0 0 1 0,0 0-4 15,0 0-1-15,0 0-3 0,0 0 4 0,0 0-3 16,0 0 7-16,0 0-7 0,0 0 7 0,0 0-3 16,6 42 1-16,-6-29 4 0,0 4 1 0,0-2 2 15,1 5 5-15,-1-8 0 0,0 12 4 0,2-6 3 16,-2-1-2-16,4 7 3 0,-1-3 0 0,2 0 1 16,-1-5 5-16,-1 0 0 0,2 7 0 0,-3-9 0 15,4 3 0-15,-1-2 0 0,-2-1 2 0,1 0-3 16,-1-3 0-16,2 4 7 0,-1-7-12 0,-2 4 3 15,2-5-2-15,-4-7-4 0,5 20 0 0,-2-12 3 16,-3-8-8-16,1 16 7 0,4-6-10 0,-5-10 8 16,3 12-11-16,-3-12 3 0,4 10-1 0,-2-1 7 0,-2-9-18 15,4 11-25-15,-4-11-25 0,3 12-19 16,-3-12-23-16,8 8-30 0,-8-8-28 0,10 5-35 16,-10-5-41-16,0 0-45 0,22-11-271 0,-14 2-585 0,4 0 259 15</inkml:trace>
          <inkml:trace contextRef="#ctx0" brushRef="#br0" timeOffset="104917.78">3167 8015 228 0,'9'8'277'0,"-9"-8"-7"0,1 16-7 0,-1-5-17 0,2 3-9 15,-4 4-14-15,1 0-11 0,-4 3-16 0,1 3-9 16,1 0-1-16,-3 1-31 0,0 0-11 0,-2-1-15 15,2 2-8-15,-1 0-8 0,0-5-17 0,1 2-9 16,0-5-9-16,0 4-5 0,3-5-9 0,-2-1-12 16,4 0-15-16,-4-2-29 0,4-3-26 0,1 2-29 15,-3 0-34-15,3-13-33 0,0 16-48 0,0-16-45 16,6 12-65-16,-6-12-192 0,0 0-502 0,0 0 222 16</inkml:trace>
          <inkml:trace contextRef="#ctx0" brushRef="#br0" timeOffset="106459.48">3698 7739 17 0,'6'-9'171'0,"-6"9"-8"16,0 0-2-16,0 0-1 0,0 0 1 0,0-14-8 16,0 14-1-16,0 0 0 0,0 0-2 0,0 0-3 15,4-10-3-15,-4 10-4 0,0 0-11 0,0 0-9 16,0 0-5-16,0 0-14 0,0 0-11 0,0 0-8 15,0 0 0-15,0 0 2 0,0 0 0 0,0 0-6 16,0 0-1-16,-1 41 0 0,-2-27-2 0,3-3-9 16,-3 2 2-16,3 1-3 0,0 3-3 0,-5-2-9 15,5 0 3-15,0 1-6 0,-1 0 0 0,2-2-3 16,-2 2 0-16,1-2-10 0,1-1 0 0,-1-2 1 16,2-2-4-16,2 1-3 0,-2-1-2 0,1 2 3 0,0-1 1 15,-3-10-4-15,6 13 0 0,0-6 0 0,-3 0 4 16,-3-7-2-16,11 6 3 0,-11-6 2 15,12 9 8-15,-6-7 0 0,-6-2-2 0,15 1 6 0,-15-1 19 16,20 0-28-16,-10 0-7 0,-10 0 2 0,18-7-8 16,-8 4 4-16,4-1-7 0,-1 0-2 0,-1 1-6 15,-3-3-7-15,5-2-24 0,-1 1-18 0,-3 4-18 16,-1-3-22-16,3-2-24 0,0 0-18 0,-1 1-21 16,-1-3-25-16,-2 4-24 0,-1-1-16 0,3-1-19 15,-5 2-10-15,1-4-23 0,0 2-24 16,-6 8-145-16,6-18-457 0,-5 12 203 0</inkml:trace>
          <inkml:trace contextRef="#ctx0" brushRef="#br0" timeOffset="106681.11">4026 7841 49 0,'1'-11'97'16,"-1"11"29"-16,0 0 4 0,0 0 3 0,0 0-4 15,0 0 6-15,0 0 2 0,0 0 10 0,0 0 0 16,0 0 5-16,0 0 5 0,0 0-1 0,12 31 4 16,-9-20 1-16,-3 4-9 0,3-2 0 0,-3 6 3 15,3 4-11-15,-1 0-4 0,-2 4-13 0,3 3-5 0,-3-2-1 16,0-7-12-16,0 16-2 0,-5-10-12 15,7 1-4-15,-2-2-12 0,-3 0-1 0,1-2-13 16,-1 4-4-16,2-4-11 0,1-2 6 0,-2-6-2 0,2-1-11 16,-3-1-9-16,3 1-15 0,0-2-25 0,3-2-21 15,-3-11-22-15,2 16-27 0,-1-7-18 16,-1-9-33-16,0 0-38 0,6 9-37 0,-6-9-42 0,0 0-60 16,0 0-159-16,24-20-501 0,-15 8 221 0</inkml:trace>
          <inkml:trace contextRef="#ctx0" brushRef="#br0" timeOffset="106951.19">4440 8037 237 0,'0'0'297'0,"12"-2"-35"0,-12 2-7 0,0 0-11 15,11 9-5-15,-11-9-11 0,7 9-13 0,-5-1-12 16,-1 2-15-16,2 3-9 0,-1-2-11 0,-2 5-11 15,0 7-8-15,-2 0-16 0,-1-4-15 0,0 2-10 16,-3 2 1-16,2-1-19 0,-2 3-4 0,3-11-12 16,-3 8-7-16,0 1-10 0,0 0-12 0,0-1-22 15,0-7-21-15,5-1-27 0,-2-2-34 0,0-1-29 16,0 3-30-16,-2-5-33 0,5-9-30 0,-3 13-36 16,3-13-45-16,0 0-210 0,0 0-512 0,0 0 227 15</inkml:trace>
          <inkml:trace contextRef="#ctx0" brushRef="#br0" timeOffset="107572.03">4882 7737 194 0,'3'-10'225'0,"-3"10"-11"0,9-11-17 15,-5 3-11-15,5 1-10 0,-6-3-10 0,8 1-7 16,1-3-10-16,-2 6-8 0,3-5-5 0,1 1-4 15,1-1-3-15,1 3-10 0,-2 2-6 0,1-1-7 16,-2 0-14-16,-3 5-5 0,-1 0-6 0,-9 2-12 16,20 1-4-16,-13 2-2 0,5 4 1 0,-9 0 3 15,3 0-4-15,-1 3 2 0,-3 4-3 0,1-1 2 16,-3 0-2-16,-3 3 0 0,2-1-7 0,-2 1-1 16,-1 1-5-16,-2 1-7 0,0-2 0 0,4-1 0 15,-4 1-10-15,0-3 0 0,0 0-6 0,3-2 3 16,2-1-6-16,-2 0 0 0,3-10-3 0,-3 15-3 15,3-15-2-15,-5 9-3 0,5-9 4 0,-4 8-5 16,4-8-2-16,0 0 1 0,0 0 0 0,6 14-7 0,-6-14 8 16,0 0 0-16,0 0-4 0,19-7 1 0,-19 7-5 15,14-7-3-15,-7 3 2 0,-7 4 3 0,19-4-2 16,-8 1 0-16,-2-1-3 0,-9 4 1 16,18-6-3-16,-9 3 0 0,-9 3-1 0,18 1 2 0,-18-1-5 15,17 2 1-15,-8 2 6 0,-3 0 2 0,-6-4-6 16,12 12 3-16,-10-4 7 0,-1 3 0 15,1 2 4-15,-4-1 5 0,-1 5 11 0,-3 1-8 0,-1-4 12 16,-2 3-8-16,0 0-5 0,-3 3-2 0,0 2 1 16,2-2 0-16,-1-5-4 0,1 0-1 0,-1 0 5 15,4-2-9-15,-1 0 0 0,1-2-11 0,-2 3-24 16,6-7-24-16,-4 3-25 0,7-10-33 0,-6 11-28 16,4-4-31-16,2-7-43 0,0 0-50 0,0 0-72 15,0 0-169-15,0 0-542 0,0 0 240 0</inkml:trace>
          <inkml:trace contextRef="#ctx0" brushRef="#br0" timeOffset="107801.55">5607 7916 159 0,'0'0'290'16,"19"2"-6"-16,-19-2-6 0,13 5-5 0,-7 1-14 15,-1 1-17-15,-2 3-12 0,-2-1-10 0,-1 7-17 0,-3 2-17 16,-3 4-3-16,-1 2-9 0,0 2-14 15,-4-2-21-15,-1 1-7 0,2-4-14 0,-1 3-11 16,2-3-10-16,-1 0-11 0,4-3-7 0,1-2-11 16,-1-1-16-16,1 1-19 0,0-4-29 0,2-1-34 0,0-3-23 15,3-8-24-15,-3 14-27 0,3-14-27 0,0 9-31 16,0-9-32-16,0 0-45 0,0 0-56 16,0 0-168-16,0 0-499 0,21-23 221 0</inkml:trace>
        </inkml:traceGroup>
        <inkml:traceGroup>
          <inkml:annotationXML>
            <emma:emma xmlns:emma="http://www.w3.org/2003/04/emma" version="1.0">
              <emma:interpretation id="{7CC31D4D-5DD1-4CCF-BF09-335CE1B32071}" emma:medium="tactile" emma:mode="ink">
                <msink:context xmlns:msink="http://schemas.microsoft.com/ink/2010/main" type="inkWord" rotatedBoundingBox="8206,9387 9808,9287 9850,9968 8249,10068"/>
              </emma:interpretation>
            </emma:emma>
          </inkml:annotationXML>
          <inkml:trace contextRef="#ctx0" brushRef="#br0" timeOffset="108269.49">6209 7779 39 0,'0'0'219'0,"8"7"-4"0,-8-7-10 0,9 8-2 16,-9-8-3-16,9 16-7 0,-5-10-6 0,-1 2-6 15,3 3-9-15,1 0-5 0,-1-2-11 0,-3 1-4 16,11 1-12-16,-4 0-7 0,-1-1-6 0,2 1-4 16,-2-5 2-16,2 3-11 0,3-3-2 0,-1 1 8 0,4-3-5 15,-1-1-5-15,4 1-6 0,-4-1-6 16,6-4-5-16,4-2-6 0,-2-1-15 0,1-3-2 15,2 1 0-15,1-4-8 0,-6 0-13 0,5-1 0 0,-4 0-6 16,2-2-6-16,-3 1 2 0,4 1-1 0,-7-4-6 16,-1 6-6-16,-5-2 2 0,2 0-1 0,-7-1-8 15,4-2 13-15,-9 3-11 0,1-2 1 0,-2 2-6 16,-2-1 3-16,0 12-9 0,-6-23 6 0,3 14-5 16,-8-1 2-16,2 0-5 0,-7 4-2 0,1-4-1 15,-4 4-3-15,2 1-2 0,-7 3 5 0,5 0 4 16,0 2-12-16,-1 0 7 0,1 4-10 0,-1-1 3 15,1 3 2-15,3 1 2 0,-1-1-9 0,4 1-17 16,1 2-26-16,-2 0-14 0,0 0-33 0,3 6-32 16,-2-2-44-16,4-2-50 0,-2 2-59 0,4 0-331 15,-1-2-664-15,1-2 294 0</inkml:trace>
          <inkml:trace contextRef="#ctx0" brushRef="#br0" timeOffset="116110.58">7123 7848 179 0,'0'0'187'0,"0"0"-7"0,0 0-9 0,0 0-10 16,0 0-17-16,3-10-10 0,-3 10-12 0,0 0-15 15,0 0-10-15,0 0-1 0,0 0-5 0,0 0-1 16,0 0-1-16,17 16 5 0,-17-16 0 16,3 15 5-16,-2-4 2 0,2-1-6 0,0 0-6 0,-3 2-6 15,0 1-4-15,0 4-4 0,0-3 0 0,0 1-7 16,0 2-5-16,0-3-2 0,-3 0-8 16,0 0-2-16,2 3 5 0,-5-2-16 0,3 2-5 0,-2-1-1 15,-1 0 0-15,3 0-3 0,0-1-13 0,0 0-14 16,-3-3-21-16,2 2-33 0,-2-1-34 0,3-4-41 15,3 1-44-15,0-10-45 0,-4 12-224 0,4-12-473 16,0 0 211-16</inkml:trace>
          <inkml:trace contextRef="#ctx0" brushRef="#br0" timeOffset="116629.4">7651 7695 103 0,'11'-5'265'0,"-11"5"-16"0,6-10-16 0,-6 10-10 15,13-10-11-15,-10 6-20 0,-3 4-8 0,11-13-11 16,-8 6-17-16,-3 7-12 0,6-14 0 0,-3 6-21 0,-3 8-11 16,4-17-12-16,2 10-5 0,-3-3-10 0,0 2-2 15,1-2-12-15,-4 10-3 0,6-17-6 0,-3 9-6 16,-3 8-5-16,6-15-6 0,-6 7 5 16,0 8-7-16,5-10-8 0,-5 10-1 0,0 0-5 0,3-11-4 15,-3 11 1-15,0 0-8 0,0 0-5 0,0 0 3 16,0 0-7-16,0 0-2 0,0 0 1 15,0 0 2-15,0 0 0 0,12 31 3 0,-12-18 1 0,0 5 5 16,0 4 5-16,3-2 4 0,-2 8 3 0,-1-7 2 16,3 5 5-16,-6-3 4 0,6-1 4 0,0-2-1 15,0-4-3-15,0 7 7 0,0-5 8 0,0-2-15 16,2 0 11-16,-5 2-7 0,3-3 21 0,0-1-22 16,0-3 9-16,-3 2-6 0,5-4-9 0,-5 0-4 15,0 2-8-15,5 0 2 0,-2-3 1 16,-3-8 0-16,3 18-4 0,0-11-12 0,-3-7-5 0,4 17-18 15,-2-9-37-15,-2-8-24 0,7 17-44 0,-7-11-40 16,0-6-46-16,3 15-58 0,-3-15-68 0,0 0-251 16,0 0-625-16,0 0 277 0</inkml:trace>
        </inkml:traceGroup>
      </inkml:traceGroup>
    </inkml:traceGroup>
    <inkml:traceGroup>
      <inkml:annotationXML>
        <emma:emma xmlns:emma="http://www.w3.org/2003/04/emma" version="1.0">
          <emma:interpretation id="{C9CED1CF-21BE-489D-AA57-D887EAE5C42F}" emma:medium="tactile" emma:mode="ink">
            <msink:context xmlns:msink="http://schemas.microsoft.com/ink/2010/main" type="paragraph" rotatedBoundingBox="4806,11113 31649,9688 31743,11454 4900,128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3185C67-B15A-473F-AD07-5EF05DE81108}" emma:medium="tactile" emma:mode="ink">
              <msink:context xmlns:msink="http://schemas.microsoft.com/ink/2010/main" type="line" rotatedBoundingBox="4806,11113 31649,9688 31743,11454 4900,12879"/>
            </emma:interpretation>
          </emma:emma>
        </inkml:annotationXML>
        <inkml:traceGroup>
          <inkml:annotationXML>
            <emma:emma xmlns:emma="http://www.w3.org/2003/04/emma" version="1.0">
              <emma:interpretation id="{1A9BFFE6-C4BA-40C8-A34A-3B78E194A30A}" emma:medium="tactile" emma:mode="ink">
                <msink:context xmlns:msink="http://schemas.microsoft.com/ink/2010/main" type="inkWord" rotatedBoundingBox="4824,11454 8393,11264 8433,12015 4864,12204"/>
              </emma:interpretation>
            </emma:emma>
          </inkml:annotationXML>
          <inkml:trace contextRef="#ctx0" brushRef="#br0" timeOffset="152411.69">2913 9768 165 0,'-3'9'181'0,"3"-9"-11"0,0 0-8 16,-4 9-13-16,4-9-8 0,0 0-11 0,0 0-4 0,-2 12-9 15,2-12-7-15,0 0-8 0,0 0-10 0,-3 11-3 16,3-11-6-16,0 0-6 0,0 0-2 0,0 0-6 16,0 0 0-16,0 0-3 0,3 16-1 0,-3-16-3 15,0 0-6-15,0 0-3 0,0 0-4 0,0 0-2 16,3 10-1-16,-3-10 2 0,5 10-2 0,-5-10 3 16,0 0-1-16,1 11 6 0,4-4-2 0,-5-7 0 15,0 16-4-15,1-8 2 0,1 2 5 0,-2 4-5 16,0-1 2-16,-2 1-3 0,2-1 2 0,-1 2-3 15,1-1-2-15,-3 4 3 0,1 0 1 0,-1-5-1 16,0 2-5-16,3 3 7 0,-1-1-8 0,2 1 8 16,-2-5-4-16,1 4-5 0,0-3 3 0,1 3-5 15,-1-3-4-15,3-1 5 0,-1-1-1 0,1-2-6 16,0 2 0-16,0 1-2 0,1-3 4 0,-1 4-6 0,3-3-5 16,-3-1 1-16,0-2-4 0,2 2-4 15,1-3 5-15,-4 0-9 0,4 0 3 0,-6-7-4 0,6 13-1 16,-3-5 2-16,-3-8-2 0,6 10-4 0,-6-10 3 15,6 12-3-15,-6-12-15 0,0 12-13 0,0-12-12 16,0 11-13-16,0-11-14 0,0 0-15 0,-6 18-12 16,6-18-14-16,-6 6-25 0,6-6-22 0,0 0-25 15,-9 5-31-15,9-5-27 0,0 0-49 0,0 0-186 16,0 0-503-16,-14-26 222 0</inkml:trace>
          <inkml:trace contextRef="#ctx0" brushRef="#br0" timeOffset="152924.7">2822 9790 188 0,'0'0'203'0,"0"0"-11"0,0 0-15 16,0 0-1-16,0 0-4 0,0 0-8 15,0 0-3-15,0 0-1 0,0 0-5 0,0 0-8 16,32 24-2-16,-25-11-6 0,5-5-3 0,0 4-2 16,-2 0-11-16,5 1-7 0,0 5-3 0,2-1 0 0,0 0-8 15,1 2-2-15,2-2-7 0,-5-2-4 0,4 5-2 16,0 0-5-16,1-4-10 0,1 1 2 0,-2 1-12 15,0-3 6-15,-4-3-5 0,5 5-2 0,-1 0-6 16,1-3 2-16,-6-3-3 0,4-2-3 0,-1 2-2 16,-2 0 0-16,3-1-7 0,-4 0-1 15,3-2-2-15,-2 0-2 0,3-2-4 0,-3 3-8 0,0-4 5 16,1 1-4-16,-3-1-5 0,1 1-3 0,-4-2-3 16,1-4 12-16,-11 0-16 0,16 6-3 0,-10-5 2 15,-6-1-9-15,13 4-15 0,-13-4-15 0,12 2-8 16,-12-2-10-16,12 5-14 0,-12-5-17 0,0 0-11 15,0 0-20-15,0 0-20 0,0 0-27 0,0 0-26 16,9-12-25-16,-9 12-27 0,3-17-30 0,-3 8-252 16,0 9-555-16,-3-22 246 0</inkml:trace>
          <inkml:trace contextRef="#ctx0" brushRef="#br0" timeOffset="153229.64">3355 9642 36 0,'0'0'237'0,"-9"-4"-18"16,9 4-15-16,0 0-9 0,0 0-8 0,0 0-10 16,0 0 6-16,-6 22-6 0,6-22-8 0,4 29-1 15,-4-14-4-15,2 2-8 0,2 6-2 0,1-1-7 16,-2 2-1-16,1 0-10 0,-1 1 1 0,5 1-1 15,-4-1-13-15,2-1 0 0,0 4-6 0,0-3-7 16,-5-1-4-16,2 0-7 0,3-2 3 0,0 2-6 16,-1-6-12-16,1 0-4 0,-3-3-1 0,1 4-7 15,-1-3-13-15,2-1 9 0,1 8-22 0,-3-10 3 16,0-3-9-16,-2 1-1 0,4 4-3 0,-4-7-7 16,1 0-2-16,-2 5-3 0,0-13-28 0,1 17-18 15,2-10-27-15,-3-7-25 0,3 10-24 0,-3-10-27 16,3 11-33-16,-3-11-36 0,4 7-49 0,-4-7-37 0,0 0-67 15,0 0-177-15,20-13-568 0,-14 2 252 0</inkml:trace>
          <inkml:trace contextRef="#ctx0" brushRef="#br0" timeOffset="153677.81">4008 9986 25 0,'0'0'250'15,"0"0"-6"-15,0 0-12 0,0 0-12 0,12 7-10 16,-12-7-9-16,13 2-1 0,-13-2-11 0,17 2-2 16,-1-1 2-16,-3-1-12 0,4-1-14 0,2-1-9 15,-1 2-14-15,3-2-5 0,0 0-4 0,-2 1-15 16,2-2-2-16,5-2-10 0,-7 3-3 0,2-1-7 0,4 1-4 16,-5 0-8-16,-1-1-5 0,-3 2-14 0,2-1 1 15,0 1-5-15,-3-2-7 0,0 0-10 0,1 3 5 16,-5-1-6-16,-11 1 3 0,22-3-11 15,-11 2 0-15,-11 1-7 0,19-2-3 0,-19 2 5 0,18-2-6 16,-18 2-7-16,13-2 2 0,-13 2-3 0,12-4-14 16,-12 4-9-16,0 0-17 0,0 0-17 0,14 0-22 15,-14 0-19-15,0 0-25 0,0 0-22 0,0 0-26 16,0 0-30-16,0 0-37 0,0 0-43 0,0 0-258 16,0 0-568-16,0 0 252 0</inkml:trace>
          <inkml:trace contextRef="#ctx0" brushRef="#br0" timeOffset="153963.41">4206 10224 141 0,'18'5'276'0,"-9"-9"-15"0,6 8 2 0,3-8-3 15,0 4-12-15,0 0-17 0,7-1-8 0,-6 0-18 16,7-1-7-16,-5 2-15 0,-2-2-13 0,8 1-8 0,-8-3-10 16,2 4-14-16,0 0-4 0,-2-3-18 15,2 1-9-15,-1 2-14 0,-1 0-5 0,-1 0-8 0,-2 2-11 16,-1-2-4-16,0 3-20 0,-15-3-26 16,17 0-19-16,-8 0-21 0,-9 0-29 0,0 0-30 0,15 0-30 15,-15 0-33-15,0 0-38 0,0 0-39 0,0 0-52 16,13-3-203-16,-13 3-516 0,0 0 229 0</inkml:trace>
          <inkml:trace contextRef="#ctx0" brushRef="#br0" timeOffset="154909.53">5040 9722 125 0,'0'0'236'0,"0"0"-10"0,0 0-13 0,0 0-17 0,0 0-13 16,0 0-11-16,0 0 0 0,0 0 0 0,0 0 0 15,0 0-2-15,1 35-4 0,-1-26-7 16,2 6-10-16,-4 2-5 0,2-2 4 0,0 7-11 0,0 2-10 16,-1-4-2-16,-2 2-10 0,3 1-5 0,0-5-9 15,0 0-2-15,-2 2-5 0,4 0-7 0,-4-5-3 16,4 1-6-16,-4 1-12 0,4-2-3 0,2 1-8 16,-2-3-6-16,1 0-2 0,-3 2-4 0,3-1-10 15,-2-5 2-15,2-1-22 0,0 0-8 0,-1 2-33 16,2-1-18-16,-4-9-21 0,5 14-22 0,-5-14-24 15,3 9-21-15,-3-9-22 0,6 8-28 0,-6-8-23 16,6 7-10-16,-6-7-38 0,0 0-225 0,0 0-518 16,0 0 230-16</inkml:trace>
          <inkml:trace contextRef="#ctx0" brushRef="#br0" timeOffset="155411.27">5335 10012 197 0,'0'0'231'15,"6"9"-10"-15,-6-9-12 0,8 12-12 0,-4-2-9 0,2-2-8 16,-1 2-7-16,1 2-10 0,0 0-7 0,1-4-8 16,-1 4-12-16,4 0-4 0,-4-2-15 15,2-1-7-15,-2 0-2 0,3 1-11 0,1-4-8 0,1 0-2 16,-1 5-5-16,-1-6-5 0,1-1-2 15,-1 1-8-15,3-4-4 0,2 3 2 0,-7-3-7 0,7-1-7 32,-14 0-7-32,25-4-4 0,-10 3-3 0,-2-2 0 0,4 0-9 0,-4-2 3 0,2-1-9 0,-5-1 3 15,2-1-5-15,0-1-1 0,-1-2 0 0,-2 1-3 16,0 2 0-16,0-2-5 0,-3 2-1 0,1 0 4 16,-4-1-5-16,3 0 3 0,0 1-3 0,-5-2-3 15,-1 10-2-15,6-19 3 0,-6 9-3 0,0 10 4 16,0-16-6-16,0 16 2 0,-6-18 6 0,3 7-10 15,3 11 4-15,-10-14 0 0,3 7-3 0,-1-3-1 0,1 5 0 16,-4-2-1-16,1 1 1 0,-2 3 0 16,-6-4 0-16,3 4 1 0,-3-1 1 0,2 1 4 15,-2 3 0-15,0 0 0 0,0 0 3 0,3 0 5 0,-1 0-5 16,-4 0 0-16,4 3 2 0,-2 1-4 0,2-2 4 16,1 3 0-16,3 1-2 0,-2-1 2 15,1-3-5-15,0 8 2 0,4-5-1 0,1 2 5 16,-2 0-3-16,2-1-5 0,-1 5-1 0,2 0 7 0,-2-1-9 15,6-1 2-15,-2 1 1 0,2-1 2 0,3-9-3 16,-3 21-9-16,3-8-8 0,3-2-12 16,-3-11-21-16,3 19-18 0,-1-10-25 0,2 1-25 0,2 2-24 15,2-4-35-15,2 3-31 0,-1-6-44 0,3-2-255 16,-3 2-544-16,6-3 242 0</inkml:trace>
          <inkml:trace contextRef="#ctx0" brushRef="#br0" timeOffset="155935">5890 9997 216 0,'9'4'251'0,"-9"-4"4"15,6 7-17-15,-6-7-12 0,0 0-9 16,7 13-13-16,-4-7-12 0,3 0-14 0,-6-6-11 15,8 15-11-15,-5-8-7 0,3 1-6 0,0 0-9 0,0 0-7 16,0 1-11-16,1-2-5 0,-7-7-13 0,12 11 1 16,-5-4-5-16,2 0-3 0,-1-3-1 15,8 0-9-15,-5 3 2 0,5-5-15 0,-1 2-1 0,1-4-10 16,1 0-4-16,-4 0-1 0,2-4-7 0,2 3-5 16,-1-5-7-16,3 3 9 0,-2-3-9 0,-1 1-5 15,-1-1-8-15,2 0 8 0,-1-1-10 0,2-2 1 16,-3 2 1-16,1-1-6 0,-2 3 0 0,-1-6 1 15,-1 1-5-15,-5 3 2 0,2-4-2 0,0 3-3 16,2-1 1-16,-5-2 1 0,1 5-3 0,-1-3 0 16,-3-2 1-16,2 2 4 0,1-4-3 0,-6 13 0 15,0-18 1-15,0 7 2 0,0 11-7 0,-6-20-2 16,1 10-1-16,-1-1 4 0,-1 4 1 0,-2-3-9 16,-5 3 10-16,2 0-2 0,-1 0-4 0,-3 2 5 15,-4 0-7-15,-2 0 1 0,2 2 10 0,4 3-7 16,-3 0-11-16,-5 0 12 0,6 0 0 0,-8 3-1 15,9 2 1-15,-4 0 0 0,3 5-3 0,1-4-3 16,-2 3-10-16,4-3-17 0,-1 4-24 0,2-1-21 0,1 2-24 16,-1 1-29-16,3-1-26 0,-4 1-36 15,3-3-45-15,3 2-52 0,-3 0-266 0,1-3-596 16,2 2 265-16</inkml:trace>
        </inkml:traceGroup>
        <inkml:traceGroup>
          <inkml:annotationXML>
            <emma:emma xmlns:emma="http://www.w3.org/2003/04/emma" version="1.0">
              <emma:interpretation id="{37154B1F-6B6A-41D4-8EEE-18BF8DF4FB27}" emma:medium="tactile" emma:mode="ink">
                <msink:context xmlns:msink="http://schemas.microsoft.com/ink/2010/main" type="inkWord" rotatedBoundingBox="9123,11663 11372,11544 11391,11897 9142,12017"/>
              </emma:interpretation>
            </emma:emma>
          </inkml:annotationXML>
          <inkml:trace contextRef="#ctx0" brushRef="#br0" timeOffset="158845.72">7126 10089 124 0,'0'0'149'0,"0"0"-14"0,0 0-11 0,0 0-12 16,0 0-8-16,0 0-12 0,0 0-6 0,0 0-12 0,0 0 1 16,0 0-13-16,0 0-6 0,0 0 1 0,0 0-9 15,0 0-5-15,0 0 5 0,0 0-6 0,0 0-2 16,0 0-4-16,0 0-4 0,0 0-4 0,0 0 1 15,0 0-6-15,0 0 2 0,0 0-5 0,0 0-6 16,0 0-1-16,0 0 2 0,0 0-1 0,0 0-4 16,0 0 5-16,0 0-5 0,0 0 0 0,0 0 2 15,14-1 0-15,-14 1 3 0,0 0-2 0,0 0 5 16,0 0 2-16,0 0-2 0,13 0 4 0,-13 0 3 16,0 0-5-16,12 4 3 0,-12-4-2 0,0 0 2 15,17 0 0-15,-17 0 1 0,16 0 0 0,-9 1 1 16,-7-1 0-16,18-1-2 0,-18 1-1 0,17-3 2 15,-4 3-3-15,-13 0-2 0,20 0 2 0,-10-1-11 0,5-1 9 16,1 2-2-16,-16 0 5 0,23 0-1 0,-10-1-9 16,-13 1 5-16,25-4 0 0,-14 4-4 0,2 0-7 15,4 0 13-15,-2-2 1 0,3-2-2 16,-4 2 2-16,6 2-1 0,-1-2-4 0,2-1 0 0,-2 3-2 16,1-5 1-16,-4 4-4 0,4-3 3 0,-1 3-3 15,3-1-4-15,-2 0 3 0,-1 0-5 0,-2-1 3 16,2 2-2-16,0 1 1 0,1-3-3 0,-1 2 2 15,-2 0-1-15,2-1 0 0,-4-1-2 0,6-1 1 16,-6 3 0-16,1 0 1 0,3-1-1 0,-5 2-2 16,-1-2 1-16,4 1 1 0,-2-1-2 0,-15 2 1 15,26-2-2-15,-9 1 2 0,-5 1-2 0,-2-2 3 16,1-1-1-16,7 3-1 0,-2 0-1 0,0-1 3 16,1-2-3-16,-4 0 2 0,4 2-1 0,-2-2-1 15,1 3 2-15,3 0-2 0,-2-3 0 0,2 2 1 16,-2 1-2-16,2-3-1 0,0 2-1 0,-2-1 4 15,8-2 1-15,-6 3-1 0,8-3-1 0,-1-2 0 16,-7 3-1-16,8 1 3 0,-2 0-3 0,5-1 1 0,-5 0-1 16,5-1 1-16,-7 1 2 0,5-1-1 0,-4 1 2 15,-5 1 0-15,1 0-2 0,-1 2 0 16,3-5 2-16,-2 4-2 0,-1 0-2 0,-2-3 1 0,2 1 1 16,3 0 1-16,-5-1 1 0,2 1-2 0,-3-1-1 15,4 3 1-15,-1-1-2 0,-2-2 3 0,2 2 0 16,0-3 0-16,1 5 2 0,-4-3-5 0,-2 0-1 15,5-2 5-15,-1 3-3 0,1 1-1 0,-5-3 0 16,2-2 0-16,1 5 3 0,-1-2-3 0,-3 0 0 16,5-1 4-16,-1 3-2 0,-4-4 0 0,-2 5-1 15,5-3 0-15,-7-1 3 0,-9 4-2 0,19-4 1 16,-10 0 0-16,-9 4-1 0,15-4 4 0,-15 4-2 16,12-2 8-16,-12 2 0 0,0 0 2 0,11-4 2 15,-11 4 3-15,0 0 3 0,8-4 5 0,-8 4-6 16,0 0 4-16,0 0-1 0,0 0 4 0,0 0-5 15,11-2 0-15,-11 2 0 0,0 0 2 0,0 0-2 16,0 0 1-16,0 0-1 0,0 0-1 0,0 0 0 16,0 0 0-16,0 0-3 0,0 0 0 0,0 0-5 0,0 0 3 15,0 0-3-15,0 0-3 0,0 0-1 16,0 0 0-16,0 0 0 0,0 0-1 0,-30-7 1 16,30 7-5-16,-16-1 3 0,16 1-4 0,-23 0 2 15,13 0 2-15,10 0-8 0,-25 1 5 0,8-1-2 0,1-1 0 16,-4 2 3-16,7-1-3 0,-5 0 3 0,2 0 1 15,-1-1-4-15,1 1 0 0,-4 0 2 0,4-2 3 16,0 1 3-16,-1 2-5 0,17-1-1 0,-25-1 3 16,14-2-2-16,-1 2-1 0,12 1 2 0,-19-4-1 15,19 4 4-15,-16-2-4 0,16 2 3 0,-14-1-4 16,14 1 0-16,-12-5 1 0,12 5 0 0,-13-2-2 16,13 2-1-16,0 0 4 0,-14-5-4 0,14 5 0 15,0 0 1-15,-6-5 0 0,6 5-2 0,0 0 2 16,0 0-2-16,0 0 1 0,0 0-2 0,-13-4 0 15,13 4 4-15,0 0-5 0,0 0 1 0,0 0-1 16,0 0 2-16,0 0 7 0,0 0-6 0,0 0 0 16,0 0-3-16,-6-7 2 0,6 7 2 0,0 0-3 15,0 0 1-15,0 0 1 0,0 0-2 0,0 0-5 16,0 0 3-16,0 0 0 0,0 0-4 0,0 0 4 16,0 0-1-16,0 0 2 0,0 0-1 0,0 0 1 15,0 0 0-15,0 0-1 0,0 0 2 0,0 0-1 0,0 0 1 16,0 0-1-16,31 18 3 0,-31-18-2 0,14 5 0 15,-7-3 7-15,2 2-3 0,2-1 0 0,1 4 1 16,1-4 1-16,0 0 2 0,4 1 2 16,-5 1 0-16,4-3-2 0,1 2 6 0,2 1-5 0,-3-4 2 15,7 3 1-15,-4-3-2 0,1 1 1 0,-4-2 1 16,3 1-1-16,1-1 3 0,-1-1-2 16,1 1-1-16,-1 0-3 0,0-2 1 0,-2 2 2 15,2-1-2-15,-5-2 0 0,0 3-3 0,-3-1-2 16,-11 1 1-16,19-1-3 0,-19 1 5 0,17 0 1 0,-17 0-7 15,13 0 3-15,-13 0 0 0,0 0-3 0,0 0 1 16,16 0-2-16,-16 0 2 0,0 0-1 0,0 0-3 16,0 0 4-16,9 2-2 0,-9-2 4 0,0 0 1 15,0 0-3-15,0 0 1 0,0 0-3 0,0 0 0 16,0 0 0-16,0 0 1 0,0 0 3 0,-9 24-2 16,9-24-2-16,-10 6 1 0,1 1 5 0,2-2-4 15,-2 1 4-15,-2-1 0 0,-1 2 2 0,-4 1 1 16,0-1 4-16,-4 2 5 0,4-1-7 0,-7 3 6 15,2 0-7-15,2-3 2 0,0-2 14 0,-4 4-4 16,-2 1-6-16,3-3-3 0,2 2-1 0,4-2 2 16,-1-2-3-16,-2 3 7 0,3-1-11 0,-1-1 7 15,1-1-6-15,4 2 0 0,-2-4 2 0,4 2-3 0,1 1-1 16,2-2-4-16,1 1-1 0,6-6 4 0,-12 7-8 16,12-7-8-16,-8 7-11 0,8-7-15 15,-6 8-14-15,6-8-22 0,-6 7-21 0,6-7-29 16,0 0-31-16,0 0-33 0,0 0-53 0,0 0-278 0,15 8-559 15,-15-8 248-15</inkml:trace>
        </inkml:traceGroup>
        <inkml:traceGroup>
          <inkml:annotationXML>
            <emma:emma xmlns:emma="http://www.w3.org/2003/04/emma" version="1.0">
              <emma:interpretation id="{DC9E36EE-C166-44E8-9139-1F02A482A0C2}" emma:medium="tactile" emma:mode="ink">
                <msink:context xmlns:msink="http://schemas.microsoft.com/ink/2010/main" type="inkWord" rotatedBoundingBox="12231,10960 14392,10845 14445,11850 12284,11965"/>
              </emma:interpretation>
            </emma:emma>
          </inkml:annotationXML>
          <inkml:trace contextRef="#ctx0" brushRef="#br0" timeOffset="159388.37">10242 9540 194 0,'0'0'203'0,"3"-11"-1"16,-3 11-7-16,0 0-4 0,3-9-8 0,-3 9-14 15,0 0-14-15,0 0-14 0,0 0-10 0,0 0 2 16,0 0-1-16,0 0 4 0,0 0 4 16,9 27-1-16,-8-12-8 0,-1-2 0 0,2 5-1 0,-2 5-5 15,1-4-7-15,-1 2 2 0,0 0-9 16,3 0-6-16,0 2-10 0,0-5-7 0,-1 0-1 16,-1 0 3-16,2-1-16 0,0 0-8 0,2-2-1 0,-2 0-8 15,0 1-4-15,0-2-7 0,0-2 0 0,1 1-8 16,-1 0-2-16,0-2-9 0,0-1-23 0,-2 0-8 15,4-3-36-15,-5-7-20 0,1 17-27 0,-1-17-28 16,6 11-30-16,-6-11-30 0,3 12-29 0,-3-12-22 16,11 2-41-16,-11-2-227 0,0 0-536 0,0 0 238 15</inkml:trace>
          <inkml:trace contextRef="#ctx0" brushRef="#br0" timeOffset="159893.17">10540 9694 36 0,'0'0'239'0,"0"0"-8"0,6 14-8 0,-1-7-11 16,-1 0-7-16,-4-7-6 0,8 21-12 0,-2-10-7 0,-1-2-11 16,-2 2-11-16,8 0-1 0,-5 3-18 15,1-3-6-15,2 3-6 0,-1-3-7 0,2-1-4 16,2 3-10-16,-1-2-3 0,0-4-4 0,0 0-6 0,5 0-7 15,-4-1-5-15,2-1-1 0,2-1-10 0,2-2-1 16,0-2-4-16,-2 0-8 0,4-2 1 0,-1 1-9 16,6-7 3-16,-5 5-9 0,-4-4-5 0,4 0-2 15,-1-1-6-15,-3 0 1 0,4 0-9 0,-4 0 1 16,-1-2-1-16,-2 1 3 0,-2 1-10 0,2-4 7 16,-4 2-5-16,2-3-1 0,-5 3-7 0,1-2 4 15,1 1 0-15,-4 2-4 0,-4-1-2 0,0 10 0 16,8-18-1-16,-8 11 1 0,0 7-3 0,-5-18 1 15,-1 12 6-15,3-5-9 0,3 11 1 0,-13-14 1 16,7 8-2-16,-5 0-4 0,4 1 5 0,-8-1-1 16,4 3 1-16,-3-1 2 0,-1 0 3 0,0 7-17 15,-2-6 8-15,-2 3-3 0,4 0 2 0,-4 4 2 16,-1-2 3-16,-7 3-6 0,10-1 3 0,-1 2 5 16,-2-3 1-16,1 4-7 0,-1 1 7 0,1-2-6 15,1 1 3-15,-3 5-5 0,5-6-1 0,-1 3 0 16,4-3 6-16,1 4-6 0,-1-4 3 0,5 1-16 15,-1 0-13-15,-1-1-14 0,1 5-15 0,1-5-15 0,0 1-23 16,3 0-22-16,5-7-28 0,-10 11-27 0,5-6-33 16,5-5-35-16,0 0-59 0,-3 12-176 0,3-12-516 15,0 0 228-15</inkml:trace>
          <inkml:trace contextRef="#ctx0" brushRef="#br0" timeOffset="160979.64">11346 9680 173 0,'0'0'236'0,"0"0"-15"15,0 0-21-15,0 0-17 0,0 0-17 0,0 0-10 0,0 0-10 16,0 0-16-16,11 4-8 0,-11-4-5 0,3 7-1 16,-3-7-2-16,6 11-4 0,-6-11 3 0,6 17-3 15,-4-10-2-15,4 0-11 0,-6-7-4 0,6 13-5 16,0-5-8-16,1-1 1 0,-1 2-6 0,0-4-5 16,2 1-2-16,2-1 2 0,-3-1-5 0,1 2-1 15,8-1-3-15,1-3-6 0,-2 1-3 0,0-3-1 16,1 0-2-16,-1-1-4 0,4-1-2 0,1 0-8 15,-1-1 3-15,2-2-5 0,-3 0-5 0,4-1-1 16,-2-1-6-16,-3 0 0 0,0-2 0 0,1 2-3 16,-5 1 0-16,4-5-10 0,-4 2 8 0,3-2 1 15,-2 4-10-15,-2-3 2 0,1 2-2 0,-5 2 4 16,1-5-5-16,3 2 2 0,-6 0-3 0,-1 2 1 16,1-1 0-16,-1-1-1 0,-5 9-3 0,9-14 4 15,-8 8-3-15,2-4 0 0,-3 10 2 0,6-11-4 0,-6 11-1 16,3-14 1-16,-3 14-3 0,0 0 4 15,-4-17 0-15,4 17 0 0,-6-12-2 0,0 5 2 0,6 7-1 16,-14-11-1-16,7 5 3 0,-2 3-2 16,9 3 3-16,-19-8-1 0,7 5 8 0,0-3 4 0,3 2-4 15,-5 1-2-15,-2-1 8 0,3 4-2 0,2-4 6 16,-5 3-1-16,-1 0 5 0,1 0-11 0,-2 1-3 16,2 1 2-16,-1 0 1 0,7 0 16 0,-5 3-13 15,-3-4 6-15,3 4-13 0,-3 2 0 0,0-3 4 16,2 2 3-16,1 1 1 0,-1-2-4 0,-1 4 8 15,1-2-14-15,1 0 8 0,0 2-5 0,3-2-2 16,-3 0-2-16,3-1 0 0,0 2 3 0,-1 0-1 16,2 0-2-16,2 0-2 0,2-2 2 0,-5 4-1 15,2 0-5-15,2-1 5 0,-4-3 1 0,5 2 6 16,1 3-13-16,-2-3 1 0,-2 0 5 0,2 3-10 16,1-3-11-16,1 0-22 0,-1-1-10 0,7-6-15 15,-11 14-17-15,7-9-20 0,4-5-16 0,-9 12-18 16,1-5-25-16,5 0-27 0,3-7-29 0,-6 11-36 0,6-11-68 15,-6 6-171-15,6-6-528 0,0 0 233 16</inkml:trace>
          <inkml:trace contextRef="#ctx0" brushRef="#br0" timeOffset="161634.28">12121 9097 30 0,'0'0'175'15,"-1"-11"0"-15,1 11-6 0,0 0-9 0,0 0 1 16,0 0-9-16,0 0 1 0,0 0-5 0,0 0-7 16,0 0-2-16,0 0-6 0,0 0-8 0,0 0-10 15,-3-14-8-15,3 14-11 0,0 0-6 0,0 0-7 16,0 0-4-16,0 0 0 0,0 0 0 0,0 0 6 0,0 0 4 15,9 36-7-15,-9-36-1 0,0 17 0 16,1-8-6-16,-1 3-4 0,1 2 5 0,1-2-1 0,1 4-1 16,-2-2 0-16,4 4 2 0,-4-4-6 0,1 3-2 15,-1-3 4-15,4 4 2 0,1-1-6 0,-3-3-2 16,1 0 5-16,1 0-7 0,-2 1-9 0,3-2 1 16,-2-3 5-16,-2 1-11 0,4 2-1 0,-3 0-2 15,3-1-6-15,-2-4 12 0,-2 3-19 0,4-2 0 16,-5 2-6-16,6 0 1 0,2 2-9 0,-4-3-30 15,4 0-29-15,-5 1-25 0,1-1-30 0,-1-2-28 16,2 0-31-16,-3 3-39 0,-1-1-50 0,2 2-46 16,-4-12-285-16,2 16-620 0,-2-7 275 0</inkml:trace>
          <inkml:trace contextRef="#ctx0" brushRef="#br0" timeOffset="162204.4">12361 9973 71 0,'0'0'220'16,"2"7"-10"-16,-2-7-8 0,0 0-12 0,0 0-5 15,4 10-8-15,-4-10-8 0,0 0-5 0,0 0-8 0,6 7-5 16,-6-7-7-16,0 0-12 0,0 0-1 0,6 5-4 16,-6-5-6-16,0 0-8 0,0 0-3 15,0 0-4-15,0 0-1 0,0 0-7 0,0 0 4 0,0 0-7 16,0 0 1-16,0 0-3 0,0 0 0 0,0 0-1 16,0 0 2-16,0 0-4 0,0 0-8 0,0 0-5 15,0 0-6-15,0 0-9 0,0 0 3 0,0 0-6 16,0 0-3-16,-18 7-4 0,18-7-8 0,0 0 0 15,0 0-5-15,-12 3-7 0,12-3-2 0,0 0 2 16,0 0-6-16,-7 7-3 0,7-7-3 0,0 0 3 16,-8 7 2-16,8-7-10 0,0 0 1 0,-7 7-1 15,7-7-5-15,-5 9 0 0,5-9 3 0,0 0-3 16,0 0 0-16,-4 9 1 0,4-9-4 0,0 0 0 16,0 0 2-16,0 11 2 0,0-11-4 0,0 0 2 0,0 0 2 15,0 0-2-15,0 0 2 0,13 6 1 16,-13-6-3-16,0 0 4 0,0 0-4 0,27-11-3 15,-19 7 3-15,-8 4-3 0,15-9-2 0,-8 7 4 0,3-3 0 16,-10 5 0-16,11-11-2 0,-5 4 3 0,-6 7-3 16,10-11 5-16,-7 5 1 0,-3 6-7 0,5-9 0 15,-5 9-4-15,0 0 4 0,0 0-5 16,0 0-2-16,-6-18-11 0,6 18-14 0,0 0-39 0,0 0-28 16,-20 0-26-16,20 0-33 0,0 0-35 0,-22 10-47 15,13-8-51-15,9-2-77 0,-15 8-220 0,6-6-631 16,2 2 279-16</inkml:trace>
        </inkml:traceGroup>
        <inkml:traceGroup>
          <inkml:annotationXML>
            <emma:emma xmlns:emma="http://www.w3.org/2003/04/emma" version="1.0">
              <emma:interpretation id="{F2AE6CDD-92DE-428A-A117-0068FC0B3B37}" emma:medium="tactile" emma:mode="ink">
                <msink:context xmlns:msink="http://schemas.microsoft.com/ink/2010/main" type="inkWord" rotatedBoundingBox="15433,11067 16414,11015 16445,11593 15464,11645"/>
              </emma:interpretation>
            </emma:emma>
          </inkml:annotationXML>
          <inkml:trace contextRef="#ctx0" brushRef="#br0" timeOffset="-191879.47">13448 9543 53 0,'0'0'214'0,"0"0"-14"0,0 0-13 15,0 0-8-15,0 0-15 0,0 0-13 0,0 0-14 16,0 0-9-16,0 0-7 0,-9 4-5 0,9-4-4 16,0 0-6-16,0 0-9 0,0 0-4 0,0 0 0 15,0 0-3-15,0 0-3 0,0 0-3 0,0 0-6 16,0 0-2-16,0 0-10 0,0 0 1 0,0 0-2 15,0 0-6-15,2-29-4 0,-2 29-8 16,0 0 1-16,0 0-7 0,0 0 2 0,1-15-4 0,-1 15-5 16,0 0-2-16,0 0 2 0,5-11-6 0,-5 11 0 15,0 0-6-15,0 0 1 0,0 0-4 0,-3-17 1 16,3 17-9-16,4-11 5 0,-4 11-6 0,5-10 4 16,-5 10-6-16,7-14 0 0,-1 7-1 0,0 0 3 15,2 0-6-15,-5 0 4 0,7-1-1 0,-1-3-6 16,1 1 5-16,-1 0-4 0,2-1 7 0,-2 1-4 15,0 4-1-15,0-2-2 0,0 3 2 0,-2-7 5 16,1 8-3-16,1-3-2 0,-2 3 0 0,-7 4 2 0,15-6-7 16,-8 1 7-16,4 3-5 0,-11 2 3 0,13-6-2 15,-13 6 0-15,14-4-1 0,-14 4 7 0,19-1-8 16,-19 1 4-16,13 0-3 0,-13 0 3 0,15 1-2 16,-15-1-4-16,18 3 6 0,-9-2-4 0,-9-1 2 15,15 6 0-15,-4-4 0 0,-2 3 2 0,-9-5-4 16,20 6 5-16,-11-1-2 0,0-2 2 0,0 1 1 15,2 2-2-15,-2-2 1 0,1 3 4 0,-2-4-5 16,0 3 3-16,4-2-2 0,-4 0 4 0,2 3-2 16,-2 0 0-16,-1-3-4 0,1-1 2 0,-1 2 10 15,-7-5-1-15,14 10-6 0,-5-5 5 0,-2 0-3 16,-7-5 1-16,13 6 4 0,-7-2-1 0,-6-4-1 16,14 5 1-16,-14-5-1 0,15 6-3 0,-6-6 1 15,-9 0 3-15,13 3-2 0,-13-3 2 0,16 4 3 0,-16-4-3 16,15 3 7-16,-7-2-11 0,-8-1 4 15,18-1-6-15,-9 2 7 0,-9-1-2 0,18-1-4 16,-18 1 3-16,17 0-4 0,-8-3 0 0,-9 3 0 0,20 0-5 16,-20 0 0-16,19-1 4 0,-11 0-2 0,4-4-2 15,-12 5 3-15,16-2 1 0,-6-2 1 0,-10 4-5 16,17-4 4-16,-7 1 5 0,-10 3-2 16,17-9-3-16,-7 6 0 0,-4-3-2 0,-6 6 10 0,15-8 0 15,-8 3-3-15,1 0-6 0,1 1 3 0,-2-5 4 16,1 3-6-16,-1-1 2 0,-7 7 3 0,12-13 2 15,-4 7-7-15,-2-1 0 0,0-1-5 0,-6 8 0 16,10-14 12-16,-6 7-11 0,1 0 12 0,-5 7-8 16,4-13 1-16,-4 13-2 0,6-13-2 0,-6 13 2 15,3-9-2-15,-3 9-4 0,0 0 4 0,5-9 5 16,-5 9-4-16,0 0-3 0,0 0-2 0,0 0-3 16,0-11 6-16,0 11-6 0,0 0 1 0,0 0-13 15,0 0-2-15,0 0-14 0,0 0-8 0,0 0-14 16,0 0-13-16,0 0-20 0,0 0-8 0,0 0-39 15,0 0-29-15,-23 21-32 0,23-21-40 0,-7 14-53 16,1-7-194-16,0 0-521 0,-1 3 232 0</inkml:trace>
          <inkml:trace contextRef="#ctx0" brushRef="#br0" timeOffset="-190685.19">13556 9852 56 0,'0'0'220'15,"0"0"-12"-15,0 0-11 0,0 0-15 0,0 0-9 16,0 0-11-16,0 0-5 0,0 0-9 0,0 0-7 16,0 0-12-16,0 0 1 0,0 0-10 0,0 0-6 15,0 0-4-15,0 0-4 0,13-35-6 0,-7 31-6 16,-6 4-7-16,12-12-1 0,-4 4-7 0,-1 1-5 15,-1 2-4-15,4-2-7 0,-2-1-2 0,-2 1-5 16,4-1-6-16,1 3-1 0,-2-2-5 0,1 0-3 16,3-3-3-16,-2 3-5 0,2 2-1 0,-4 0-3 15,2 1 0-15,-1-2 0 0,-1 2-2 0,-1-1-4 0,-8 5 5 16,19-7-8-16,-9 5 1 0,-10 2-2 16,17-4 0-16,-17 4-4 0,16-2 3 0,-16 2-3 15,15 3 5-15,-15-3-8 0,14 3-1 0,-14-3-1 0,13 2-1 16,-7 3 0-16,1 0 4 0,-7-5-9 0,15 8 11 15,-6-3-5-15,-4-2 4 0,-5-3-7 0,15 10 1 16,-11-6-3-16,5-1 3 0,-9-3-1 16,11 10-2-16,-7-6 7 0,-4-4-1 0,13 10 1 0,-5-5-2 15,-8-5 1-15,12 8 0 0,-6-4 0 0,-6-4 0 16,10 8-1-16,-4-2 3 0,-6-6-5 0,12 6 4 16,-4-3-2-16,-8-3-1 0,11 10 2 0,-5-7-1 15,-6-3 2-15,12 6-5 0,-7-2 7 0,-5-4 6 16,12 4-7-16,-12-4 10 0,15 3-1 0,-15-3-4 15,16 0 10-15,-7 0-6 0,-9 0-5 0,16 0 0 16,-16 0-1-16,18-2 1 0,-18 2 6 0,18-4-9 16,-7 2 3-16,-11 2-6 0,18-7 5 0,-9 5-4 15,1-1-6-15,-10 3 3 0,19-6 2 0,-7 2-5 0,-3 0 8 16,3-1-7-16,0-2 0 0,0 3-2 16,-3-1 4-16,4 1 3 0,-5-2-2 0,2 1-11 15,-2-1 12-15,-8 6 2 0,13-12 5 0,-5 6 6 16,-2-1-11-16,-6 7 1 0,9-7-4 0,-9 7 3 15,9-10 5-15,-9 10-12 0,8-7 4 0,-8 7-1 0,6-7-5 16,-6 7 1-16,0 0-2 0,9-7 8 0,-9 7-11 16,5-7 0-16,-5 7-17 0,7-10-6 0,-7 10-19 15,6-7-15-15,-6 7-12 0,0 0-19 0,0 0-20 16,8-6-26-16,-8 6-24 0,0 0-36 0,0 0-33 16,0 0-33-16,0 0-287 0,0 0-592 0,0 0 261 15</inkml:trace>
        </inkml:traceGroup>
        <inkml:traceGroup>
          <inkml:annotationXML>
            <emma:emma xmlns:emma="http://www.w3.org/2003/04/emma" version="1.0">
              <emma:interpretation id="{6A0CF402-D64D-496C-B8BE-CEDDBD14185F}" emma:medium="tactile" emma:mode="ink">
                <msink:context xmlns:msink="http://schemas.microsoft.com/ink/2010/main" type="inkWord" rotatedBoundingBox="17324,10686 18937,10601 18986,11521 17372,11606"/>
              </emma:interpretation>
            </emma:emma>
          </inkml:annotationXML>
          <inkml:trace contextRef="#ctx0" brushRef="#br0" timeOffset="-188385.65">15533 9014 50 0,'0'0'211'15,"0"0"-11"-15,0 0-14 0,-9 3-5 0,9-3-12 0,0 0-6 16,0 0-9-16,0 0-7 0,0 0-6 0,0 0-7 15,0 0-3-15,0 0-8 0,0 0-5 16,0 0-5-16,0 0-9 0,0 0-5 0,0 0-6 0,0 0-8 16,0 0-6-16,0 0-6 0,0 0-1 0,0 0-9 15,0 0-4-15,0 0-9 0,5-34-2 0,-5 34-6 16,4-11-1-16,-4 11-6 0,12-12-2 0,-6 6-6 16,2-1-3-16,4-3-1 0,0 3 0 0,-4 0-5 15,3 0 1-15,-1 1-3 0,4-2 4 0,-1 4-4 16,-2-2-1-16,-2 2-7 0,1 0 5 0,-1 0-6 15,-9 4-2-15,21-1 6 0,-11 0-8 0,-10 1-1 16,20 0 0-16,-20 0 2 0,15 0 5 0,-5 2-4 16,-1 2-4-16,-9-4 2 0,18 8 0 0,-14-1-3 15,2-1 4-15,0 5-1 0,-1-4-1 0,-2 3-2 16,1 1 2-16,-2 1-2 0,-2-1 3 0,-2 2 1 16,1 1 1-16,-4-1-1 0,-1 4 1 0,3 0-1 15,-6-3 0-15,2 1-2 0,-1-1 3 0,0 3-1 0,-3-3-3 16,-1 0 1-16,3 0-1 0,0-1 0 0,-3-4 2 15,2 4 0-15,1-3 0 0,1 0-2 0,1-2 2 16,1-4-1-16,-1 3-1 0,7-7 3 0,-11 13-3 16,8-9 1-16,3-4 1 0,-6 7-1 0,6-7-2 15,0 0 1-15,-10 6 1 0,10-6 0 0,0 0 2 16,0 0-2-16,0 0-1 0,0 0-2 0,0 0 0 16,0 0 1-16,0 0 2 0,0 0-3 0,0 0 2 15,0 0-4-15,0 0 3 0,24 5-1 0,-24-5 2 16,15 0 3-16,-15 0-4 0,19-1 0 0,-7-3 4 15,3 1-7-15,-15 3 4 0,25-4 0 0,-10 5 3 16,0 3-1-16,3 2-2 0,-3-5 4 0,1 0-3 16,-5 2 1-16,6-1 0 0,-3 3 2 0,4 1-1 15,-3 0-3-15,-2-2 2 0,1 4 0 0,-3 0 2 0,1 3-2 16,-4-6 5-16,2 5-3 0,1 0 2 16,-4 0-3-16,-2-2 6 0,-2 2-1 0,-2 1 1 15,2 2 3-15,-3 3-4 0,-3-2-1 0,-1 3 3 16,-1-3-3-16,-2 3 0 0,-4 0 3 0,-4 1-1 0,-2-1-2 15,-1 3-3-15,0-4 5 0,-3 4-1 0,-5-3 1 16,4 2-1-16,-3-3 2 0,-8 3-3 0,6-6-2 16,-7 4 4-16,5-3 0 0,1-4 4 0,0 0-1 15,1-2-4-15,-3 0 0 0,3-2-1 0,3-3 1 16,-1 1 1-16,6-2-2 0,1-1-3 0,3-1 5 16,0 0-5-16,2-1 2 0,13 1-9 0,-23-3-9 15,16-3-21-15,-1 1-12 0,8 5-21 0,-9-13-26 16,5 3-22-16,2 1-28 0,2 9-36 0,2-23-34 15,4 6-56-15,-2 3-200 0,4-3-505 0,-1 0 224 16</inkml:trace>
          <inkml:trace contextRef="#ctx0" brushRef="#br0" timeOffset="-187523.26">16292 8969 235 0,'0'0'246'0,"0"0"-19"0,-4-9-18 16,4 9-20-16,0 0-19 0,0 0-16 0,7-20-8 15,-1 13-10-15,-6 7-10 0,12-13-12 0,-3 6-7 16,5-1-6-16,-2 2-6 0,3-1-10 0,2 2-5 16,-2-2-6-16,3 1-4 0,2 0-5 0,-2 5-1 15,-4-2-9-15,3 2-6 0,-1-1-2 0,-1 5-3 16,0 0-4-16,-2-1-2 0,-1 3-3 0,2 2 0 16,-2 0-2-16,-5 3 2 0,1-3 0 0,-1 1-6 0,-1 2 2 15,2 1 3-15,-5 2-6 0,0-2 1 0,0 3 5 16,-2 0-2-16,-1-2 2 0,0 1-4 15,0-2-1-15,0-11 0 0,-4 19-4 0,2-8 1 0,2-11 0 16,-6 18-7-16,3-11 7 0,3-7-11 0,-6 17 7 16,2-10-8-16,4-7 3 0,-6 7-1 0,6-7-4 15,-6 9 1-15,6-9-6 0,-3 9 1 0,3-9 0 16,-6 7 2-16,6-7-6 0,0 0 0 0,0 0 2 16,0 0-6-16,0 0 5 0,0 0-2 0,-2 11 6 15,2-11-7-15,0 0 0 0,0 0-2 0,8 12 0 16,-8-12-1-16,0 0 9 0,13 1-4 0,-13-1-5 15,14 4 3-15,-7-1-4 0,-7-3 2 0,18 8 0 16,-9-4 2-16,6 1-2 0,-2 2 1 0,1 1 1 16,-2-6-1-16,4 6-3 0,-1-2 4 0,0 3-3 0,-2 0 1 15,1-1 0-15,2 2-1 0,-3 0 1 16,2 1 1-16,-1 2-3 0,-1-1 4 0,-1 0-1 16,3 0 1-16,-1 1 0 0,-1 0 2 0,-1 0-1 0,0 3 6 15,-3-5-2-15,-2 4-2 0,4-1 4 16,-8-1 3-16,4 4-4 0,-4-3 4 0,-1 4 7 15,-2-1 2-15,-5-3 0 0,2 3 1 0,-4-2 4 16,-4 1 0-16,2-3 4 0,-9 3-4 0,-1-1 0 0,-2 1 7 16,0-2-8-16,-3 0 6 0,0-1-5 15,-5 2 1-15,-6-1-10 0,0 0 1 0,-4-2-2 0,0-1-2 16,0 0 2-16,0-4-6 0,11 0 1 0,0-1-2 16,1-1 1-16,2-1-2 0,1-2-4 0,7-2-18 15,-1 1-13-15,4-1-25 0,2 0-26 0,12 0-35 16,-21 0-42-16,21 0-53 0,-17-5-60 0,10 0-307 15,7 5-620-15,-9-10 274 0</inkml:trace>
        </inkml:traceGroup>
        <inkml:traceGroup>
          <inkml:annotationXML>
            <emma:emma xmlns:emma="http://www.w3.org/2003/04/emma" version="1.0">
              <emma:interpretation id="{241F1F47-2EB7-47FF-9AEA-DD0BFCAD571E}" emma:medium="tactile" emma:mode="ink">
                <msink:context xmlns:msink="http://schemas.microsoft.com/ink/2010/main" type="inkWord" rotatedBoundingBox="19960,10309 22585,10169 22668,11727 20042,11866"/>
              </emma:interpretation>
            </emma:emma>
          </inkml:annotationXML>
          <inkml:trace contextRef="#ctx0" brushRef="#br0" timeOffset="-185574.67">17990 9035 148 0,'0'0'207'0,"0"-14"1"0,0 14-8 16,0 0-1-16,0 0-7 0,0 0-5 16,0 0-5-16,0-14-8 0,0 14-11 0,0 0-8 0,0 0-11 15,0 0-14-15,0 0-16 0,0 0-4 0,0 0-7 16,0 0 1-16,0 0-3 0,0 0-6 0,0 0-10 16,0 0-6-16,-5 46 3 0,4-37-7 0,1-9-7 15,-3 21 0-15,6-7-9 0,-3-1-6 0,1 3-4 16,4-3 0-16,-4-3-6 0,2 2 3 0,3-1-7 15,-1 0-4-15,1-4-6 0,-4-1 2 0,4 4-1 16,0-4-12-16,2-1 18 0,-2 1-20 0,1 1 11 16,-7-7 4-16,18 8-8 0,-9-8-4 0,-9 0-2 15,21-4 3-15,-11 2-4 0,-10 2 0 0,26-9-3 0,-13 3 2 16,-4 3-2-16,5-5 1 0,-1-2 5 16,3 0-9-16,-2-1 3 0,1-3-9 0,-6 3 1 15,7-3 3-15,-5 3 1 0,0-4-10 0,0 2 1 16,-4-1 3-16,2 2-4 0,2-3 5 0,-2 4-11 0,-2 1 0 15,-1 0 7-15,-1 2 13 0,-5 8-13 0,7-13 3 16,-4 5-1-16,-3 8-8 0,9-7 5 16,-9 7 2-16,3-9 4 0,-3 9-12 0,0 0 4 0,0 0-4 15,7-8-2-15,-7 8 0 0,0 0 0 0,0 0 3 16,0 0 0-16,0 0 3 0,12 15 0 0,-12-15 5 16,6 13-7-16,0-3 5 0,2 2-1 0,-1 1-9 15,-1 1 10-15,5-1-5 0,-7 4 2 0,5 1 2 16,-1 3-1-16,0 5 0 0,4-2 4 0,0 4 2 15,-4-3-2-15,4 2-1 0,-5 1 9 0,1-2-10 16,4 9 1-16,1 1 0 0,-4-10-3 0,4 11 7 16,-1-3-4-16,-3-8 5 0,2 1-7 0,-1 8 0 15,7-3 8-15,-4 0-5 0,-4-6 1 0,-3-1-6 16,6-1 6-16,1-1-1 0,-1 0-1 0,-3-2-6 16,5 3 7-16,-7-6-1 0,-1-3-3 0,1 1 5 15,-1-1 0-15,0 2 1 0,-1-5-1 0,-2 1-3 0,0 0 2 16,-2 0-2-16,-2-2 5 0,1-11-3 0,-3 20 0 15,1-8 0-15,-4-2 2 0,0 2-4 0,-3 0 5 16,-3-4-3-16,1 3-2 0,-3-5 2 0,1 1 0 16,-2-3 3-16,0 3-1 0,-3-4 5 0,-6 1-7 15,0-1 1-15,5-3 0 0,-5-3 0 0,-3-1 0 16,-1-2 1-16,-1-2 2 0,4 0-3 0,1-5-1 16,3 2 1-16,-1-6 1 0,4 0 1 0,0-1 1 15,3 1-12-15,3-4 6 0,6 4 1 0,3-7 1 16,2 3 1-16,2-8-3 0,2 5-6 0,6-2 8 15,2-1-2-15,2-8-6 0,7 1 2 0,3 0-2 16,-6-1 0-16,5 3-6 0,-1 1-1 0,1-2 3 16,-1-2-8-16,2 5 10 0,-7 7-2 0,5-14 2 15,1 6 3-15,-1 0 2 0,-9 6 0 0,3-10 2 16,-3 10-1-16,-2 1-5 0,1-2 2 0,-2 0 1 16,-3 5 3-16,0-3-1 0,0 6 2 0,0-5-1 15,-3 7-3-15,0-2 3 0,-3 3-1 0,3 0 3 0,0 2-4 16,-2-1-3-16,-2 2 2 0,1 12 5 0,0-19 3 15,1 11-5-15,-1 8 0 0,-1-16 7 0,1 16-2 16,-3-12-2-16,3 12-2 0,0 0 5 0,3-13 1 16,-3 13-1-16,0 0-2 0,0 0-15 0,1-9 18 15,-1 9-9-15,0 0 0 0,0 0 1 0,0 0 3 16,0 0 3-16,0 0 0 0,3 39-5 0,0-25 12 16,-1 2 5-16,-1-3 7 0,2 5 6 0,-1-2-7 15,1 2 2-15,1 6 6 0,1-1-5 0,-2-5 3 16,1 0-2-16,-1-4-7 0,3 3-2 0,-2 1 0 15,-2 0-1-15,2-3-1 0,-2 1 1 0,1 0 5 16,1 0-7-16,-2-1 4 0,1 1-4 0,0-2-12 16,0-3-14-16,0-3-17 0,-3 3-18 0,0-11-25 15,4 15-17-15,-2-6-23 0,-2-9-29 0,6 14-35 16,-6-14-49-16,12 1-52 0,-12-1-283 0,15-4-605 16,-15 4 267-16</inkml:trace>
          <inkml:trace contextRef="#ctx0" brushRef="#br0" timeOffset="-185086.37">18938 8558 182 0,'-4'-11'242'0,"-1"3"-10"15,2-2 0-15,3 10-15 0,-4-18-11 0,2 12-11 16,2 6-15-16,-4-11-13 0,4 11-6 0,0 0-16 16,-2-14-11-16,2 14-19 0,0 0-9 0,0 0-7 15,0 0-9-15,0 0-3 0,0 0-2 0,0 0-4 16,0 0 2-16,-15 35-5 0,12-18-3 0,0 7-6 0,2 1 3 15,1 3-3-15,0 7-3 0,0-7-2 0,3 7-1 16,-2-7 0-16,4 9 1 0,-1-8-2 0,1 6-3 16,-1 3-1-16,2-12-2 0,0 1-3 15,0 2-4-15,0 6 0 0,-1-9-5 0,1-1-4 0,0 3 3 16,0-4-11-16,-1-3-2 0,1 3 3 0,0-2-1 16,-3 2-10-16,3-7 10 0,-1 1-7 15,-2 3-4-15,3-6-5 0,-5 0-1 0,2 0 6 0,0-1-3 16,-3-4 0-16,5 0-2 0,-4-2-2 0,-1-8-8 15,5 18 1-15,-5-18-2 0,3 11-17 0,-3-11-21 16,3 11-16-16,-3-11-13 0,0 0-10 0,0 12-20 16,0-12-19-16,0 0-27 0,0 0-31 0,0 0-29 15,0 0-29-15,0 0-39 0,0 0-263 0,0 0-571 16,-14-39 253-16</inkml:trace>
          <inkml:trace contextRef="#ctx0" brushRef="#br0" timeOffset="-184705.41">19125 8526 67 0,'-3'-11'251'0,"3"11"-15"0,-2-18-19 0,2 18-8 16,0-13-15-16,0 13-15 0,0-12-15 15,0 12-17-15,0 0-10 0,0 0-18 0,0 0-9 16,5-13-10-16,-5 13-3 0,0 0-2 0,0 0 2 0,0 0 4 15,0 0 2-15,3 38-3 0,0-20-2 0,-2 4-4 16,2 2-2-16,-3 4-2 0,3 9 0 0,0-10 0 16,0 8-10-16,-2-5 1 0,5 5 1 0,-3 0 1 15,2-8-9-15,1 8 2 0,-5-6 0 0,4-3-4 16,-4 3-1-16,2-1-6 0,2-4-3 0,1 0 12 16,-5 1-11-16,4-1-5 0,-2-4-5 0,1-2 6 15,-2-1-1-15,2 1-3 0,-2-1-5 0,4-1 1 16,-5-1-11-16,4 1-1 0,-4-2-2 0,1-4-6 15,0 0 1-15,0 0 0 0,-2-10-11 0,1 16 7 16,-1-8-12-16,0-8-12 0,3 18-33 0,-1-11-25 0,-2-7-22 16,0 11-25-16,0-11-26 0,0 0-25 15,-2 17-22-15,2-17-31 0,0 0-36 0,0 0-39 16,0 0-48-16,0 0-195 0,0 0-565 0,0 0 250 0</inkml:trace>
          <inkml:trace contextRef="#ctx0" brushRef="#br0" timeOffset="-184393.92">19378 9028 226 0,'0'0'289'0,"8"-10"-16"0,-8 10-16 15,0 0-21-15,0 0-23 0,10-3-12 0,-10 3-16 16,0 0-7-16,0 0-10 0,0 0-7 0,15 16-7 16,-12-6-6-16,1-2-12 0,2 2-6 0,-4 2-11 15,4 1-2-15,-2 0-9 0,-2 4-5 0,-2-2-14 16,1 2-3-16,2-2-12 0,0 4 0 0,-3-3-10 15,2 0-13-15,-2-1-3 0,0-4-4 0,0 3-6 16,3-1 4-16,-8 0-3 0,5-13-10 0,-1 18-13 16,2-8-21-16,-1-10-10 0,-3 12-14 0,3-12-20 15,-3 10-19-15,3-10-13 0,0 0-30 0,0 0-29 16,0 0-23-16,0 0-26 0,0 0-7 0,0 0-36 16,0 0-49-16,0 0-143 0,11-42-457 0,-5 19 203 15</inkml:trace>
          <inkml:trace contextRef="#ctx0" brushRef="#br0" timeOffset="-183887.45">19585 8609 143 0,'-1'-17'273'0,"1"17"-11"0,1-9-19 16,-1 9-20-16,0 0-19 0,0 0-19 0,3-12-20 0,-3 12-8 15,0 0 1-15,0 0-8 0,0 0-1 0,0 0-6 16,2 38-5-16,-1-20 0 0,1 2 3 0,-2 4-12 15,0 0-6-15,4 2-7 0,1 1 2 0,-2 0-5 16,1-1-1-16,-2 3-1 0,2-2-10 0,-1 1-6 16,5 0-10-16,1 0-6 0,0-4-3 0,-2 0-11 15,3-2-6-15,-2-2 11 0,1 4-18 0,3-6-4 16,-5-1-2-16,1-5-7 0,2 1-4 0,-1-2-3 16,2 2-2-16,-4-6-1 0,0 1-4 0,1-5-6 15,2 1-17-15,-2 0-16 0,-8-4-16 0,24 2-17 16,-14-4-11-16,4-3-17 0,-1 2-8 0,2-4-10 15,-2 1-11-15,1-2-7 0,2-3-5 0,-2 0-2 16,-1 0 5-16,0 2 11 0,1-5 9 0,-5 5 8 16,1 0 12-16,-1 0 7 0,-3 2 10 0,2 1 13 0,-2 1 14 15,-6 5 13-15,10-13 19 0,-10 13 8 0,4-8 13 16,-4 8 7-16,11-7 11 0,-11 7 2 16,0 0 9-16,3-8-7 0,-3 8 1 0,0 0-4 0,0 0 9 15,0 0-6-15,0 0 8 0,0 0 8 0,0 0 0 16,-28 26 11-16,19-16-2 0,-3 4 8 15,0-1-10-15,0 2 2 0,1 2 2 0,1-3-10 0,-4 7-2 16,6-6-2-16,2 1-8 0,0 2 2 0,0-5-5 16,4 3-2-16,2-1 2 0,0 1 4 0,2-2 0 15,2-3 6-15,5-3 15 0,4 0 8 0,5 2-1 16,8-4 0-16,2-1-5 0,14-1-8 0,3-6-5 16,2 0-3-16,1-3-8 0,-2-1-7 0,0 0-4 15,1-1-13-15,-1 0-28 0,-1-4-39 0,-7 5-41 16,1-1-41-16,-10 0-41 0,-1-1-46 0,-4 0-49 15,-5 3-60-15,-2-2-88 0,-7 3-252 0,-1 0-712 16,-2-2 316-16</inkml:trace>
        </inkml:traceGroup>
        <inkml:traceGroup>
          <inkml:annotationXML>
            <emma:emma xmlns:emma="http://www.w3.org/2003/04/emma" version="1.0">
              <emma:interpretation id="{659C1308-1AA7-443C-A813-37A98953F996}" emma:medium="tactile" emma:mode="ink">
                <msink:context xmlns:msink="http://schemas.microsoft.com/ink/2010/main" type="inkWord" rotatedBoundingBox="23183,10298 24675,10218 24713,10934 23220,11013"/>
              </emma:interpretation>
            </emma:emma>
          </inkml:annotationXML>
          <inkml:trace contextRef="#ctx0" brushRef="#br0" timeOffset="-182901.64">21174 8510 31 0,'0'0'239'0,"0"0"-14"16,0 0 5-16,0 0-8 0,0 0-12 0,9 37 1 16,-8-13-9-16,4 3-15 0,-2 1-11 0,1 10-8 15,1-2-15-15,-1 2-5 0,-1 1-11 0,0-1-12 0,0 0-8 16,0-3-10-16,1-7-7 0,-2-3-12 0,2 1-2 16,-2 0-5-16,4-5-5 0,-3 2-11 0,1-5-3 15,-2-1-9-15,1-9-5 0,-2 9 0 0,1-4-8 16,-1-2-4-16,2-3 4 0,-3-8-6 0,2 15-6 15,2-9 0-15,-4-6-1 0,0 0-2 0,2 10 5 16,-2-10 1-16,0 0 2 0,0 0-7 0,13 0-3 16,-13 0-5-16,18-10 0 0,-11 3 1 0,8-3-8 15,0-1-2-15,3 1-1 0,3 0-4 0,-2-5-2 16,5 5-5-16,-7-1 3 0,-2 1-5 0,3 2-2 16,-1 0 2-16,-2-1 3 0,0 6 0 0,3-3 4 15,-3 1-2-15,-1 2-2 0,2-4-3 0,-1 4 6 16,0-1-4-16,-3 4 0 0,3 0 1 0,-15 0 3 15,20 4-6-15,-9-4 6 0,-2 0-3 0,-9 0 1 16,19 3-1-16,-8 4 0 0,-4-3-1 0,1 0-4 16,-1 3 6-16,1-1 2 0,-8-6 1 0,8 11 2 15,-5-4 2-15,-3-7-5 0,0 13 4 0,0-13 0 16,-8 13 4-16,-3-6-6 0,-1 4 10 0,-3 0-6 0,-1-4-3 16,-7 3-1-16,4-3 5 0,-3 0-5 0,-2 0-1 15,6-1 6-15,-6 1-3 0,5-6-1 0,2 0 2 16,-1 3 5-16,5-5-10 0,0 2 6 0,13-1-6 15,-18 0 2-15,18 0-6 0,-15-5-8 0,15 5-12 16,-8-6-10-16,8 6-13 0,0 0-10 16,0 0-6-16,14-25-8 0,-7 18-5 0,1 2-2 0,8-4 0 15,-3 3-4-15,4-2 5 0,1 0 8 0,-2-1 5 16,4 3 5-16,-3 1 5 0,6-6 6 0,1 2 4 16,-3 4 9-16,-4-5 6 0,6 4 14 0,-4 2 11 15,-1-2 16-15,-2 1 8 0,1 1 10 0,-1 2 6 16,-1-2 10-16,-3 2 7 0,2 2-3 0,-2 1 2 15,-12-1 7-15,20 5 5 0,-9-5-1 0,-1 2-3 0,1 3 7 16,2 1 0-16,-1 2 2 0,-2 2-5 0,-1-3-2 16,2 4-1-16,-1-2 1 0,-1 2-9 15,-3-1-6-15,2 4 0 0,-2-7-5 0,-5 3-4 16,4-2 0-16,1-1-2 0,-6-7-5 0,6 17-10 0,-6-7 2 16,0-10-14-16,3 11-23 0,-3-11-20 0,0 0-27 15,0 14-29-15,0-14-34 0,0 0-44 16,0 0-50-16,0 0-59 0,0 0-305 0,-11 4-629 0,11-4 279 15</inkml:trace>
          <inkml:trace contextRef="#ctx0" brushRef="#br0" timeOffset="-182518.92">22010 8856 244 0,'11'-3'245'0,"-11"3"-21"0,0 0-17 16,0 0-16-16,18 8-12 0,-18-8-11 0,15 8-13 16,-5 1-6-16,-2-6-14 0,3 8-9 0,0-1-12 15,1-1-10-15,-2 2-4 0,-4-6 2 0,5 9-3 16,-4-3-8-16,2 2 1 0,-4 1-6 0,1-2-5 16,0-4-4-16,-1 0 3 0,-3 2-10 0,4-2-6 15,-2 2-3-15,-1-3 1 0,0 3-8 0,-3-10-5 0,6 10 1 16,-6-10-2-16,5 9-7 0,-5-9 3 15,4 8 2-15,-4-8-4 0,0 0 11 0,8 5 7 16,-8-5-2-16,0 0 5 0,0 0 3 0,0 0-6 0,0 0-6 16,13-18-7-16,-7 11-1 0,2-7-3 0,2 0-5 15,-1 4 6-15,6-11-12 0,3 1-4 0,3 4 1 16,0-6-9-16,10-2 1 0,2 0 1 0,-9 8-7 16,-1-5-1-16,10 1-8 0,2 1-6 0,-12 2-7 15,3 4-19-15,-4 5-22 0,-4-2-13 0,-3 0-31 16,-2 2-32-16,1 1-39 0,-4 4-54 0,4-6-66 15,-10 5-297-15,-4 4-628 0,11-5 278 0</inkml:trace>
        </inkml:traceGroup>
        <inkml:traceGroup>
          <inkml:annotationXML>
            <emma:emma xmlns:emma="http://www.w3.org/2003/04/emma" version="1.0">
              <emma:interpretation id="{EF8495BA-9978-45F3-AA70-070B67F343AB}" emma:medium="tactile" emma:mode="ink">
                <msink:context xmlns:msink="http://schemas.microsoft.com/ink/2010/main" type="inkWord" rotatedBoundingBox="25856,10013 31650,9705 31743,11454 25949,11762"/>
              </emma:interpretation>
            </emma:emma>
          </inkml:annotationXML>
          <inkml:trace contextRef="#ctx0" brushRef="#br0" timeOffset="-180791.32">23848 8236 243 0,'0'0'244'0,"0"-11"-11"15,0 11-10-15,0 0-16 0,0 0-20 0,0 0-18 16,0 0-19-16,0 0-14 0,0 0-9 0,0 0-7 16,0 0-6-16,0 0-3 0,0 0-6 0,24 28-4 0,-15-12-1 15,0 7 0-15,1 1-5 0,3 0 2 16,1 11-3-16,1 2 1 0,0 3-11 0,-2-2-1 15,3 3-4-15,-1 1-6 0,-1 0-8 0,4-4 2 16,-3 1-9-16,-2 0 2 0,2-4-10 0,-3 0-1 0,0 1-5 16,-5-10-1-16,5-1-4 0,-4 0-1 0,-1-1 1 15,1-7-3-15,-4 2 0 0,2-1-2 0,-3-2-8 16,3 1 4-16,-5-6-1 0,5 0-7 0,-1-1 4 16,-2-4-13-16,1 4 11 0,-4-10-5 0,6 12 5 15,-6-12-6-15,3 10-3 0,-3-10 5 0,6 3 2 16,-6-3-5-16,0 0 3 0,0 0-5 0,0 0-2 15,27-10 7-15,-21 3-1 0,2 0-16 0,-2-6-9 16,-1 2-4-16,4-3-11 0,0-3-7 0,0-3-6 16,-4 2-2-16,1 2-1 0,1-7 7 0,-1 5 2 15,-1 4 0-15,-1-4 3 0,2 5 7 0,0-2 1 16,-4 5 1-16,-1 0 1 0,2 0 1 0,-3 10 1 16,4-14 2-16,-4 14-1 0,3-11-5 0,-3 11 6 15,0 0 0-15,3-7-3 0,-3 7-1 0,0 0 5 0,0 0 0 16,0 0-3-16,0 0 7 0,11 24 1 15,-8-13-2-15,-3 2 1 0,4-1 1 0,-2 5 3 16,4-4 1-16,1 1 6 0,-2 1-2 0,2 2 0 0,-1-3 4 16,2 3 2-16,-1-5-1 0,4 4-3 0,-4-5 0 15,0 3 2-15,5-5 6 0,-4 3 2 16,5-1 1-16,-7-4 5 0,0-1-6 0,3-1 5 0,3-4-1 16,-3 4 4-16,7-5-2 0,1 0-7 0,-4-4 1 15,4 2 3-15,2-3-7 0,-4-1 5 0,1-2-5 16,1-3-1-16,8-1 1 0,-4-2-2 0,4-1-3 15,-2 1-3-15,-5-4 0 0,0 1-7 0,-2-1-2 16,-4 3-2-16,-2-1 0 0,2 2 0 0,-3 0 1 16,0 0 1-16,-1-1-2 0,-2 6 7 0,-3-2-3 15,2 1-4-15,-5 10 1 0,0-14 6 0,0 14-4 16,0-11 0-16,0 11-1 0,0 0 0 0,-14-6-5 16,14 6 6-16,0 0 2 0,-32 11-5 0,19-1 3 15,1-3-2-15,-3 2 5 0,3 6-4 0,2-2 12 16,-2 2-12-16,4 0 4 0,-2 0 4 0,2 2 0 15,-1-1-4-15,3 1 3 0,2 1 6 0,1-4-1 16,-2 3 1-16,4 0 2 0,1-5-5 0,0 1 9 0,3 1-5 16,0-4-1-16,0 2 7 0,3 1-7 0,4-2 1 15,-5-3 2-15,4-1-1 0,0-2 5 0,0 1-4 16,1-2-3-16,4-1-16 0,-6-3-20 0,6 1-27 16,2-2-29-16,-1-1-39 0,0-2-40 0,-1-1-45 15,8-8-44-15,-6 6-67 0,-1-4-177 0,8-3-539 16,-3-2 239-16</inkml:trace>
          <inkml:trace contextRef="#ctx0" brushRef="#br0" timeOffset="-180416.92">25333 8766 107 0,'0'0'283'0,"-22"-7"-15"0,22 7-17 0,0 0-17 16,-21 1-16-16,21-1-16 0,-15 6-14 0,8 0-19 15,7-6-14-15,-17 9-19 0,10-2-12 0,-1-1-10 16,2 1-9-16,0 0-13 0,6-7-3 0,-9 13-14 16,5-5-8-16,4-8-5 0,-3 14-6 0,3-14-7 15,-3 14 0-15,3-14-3 0,3 17-4 0,0-10-3 16,-3-7 3-16,9 17 3 0,-5-10-7 0,8 4 5 0,-4-4 1 16,4 3 1-16,1-1 0 0,0 1 6 15,-2 0-1-15,2-3-5 0,-1 4 0 0,0-2 5 0,-4-2-10 16,4 3-6-16,-5-2 1 0,2-1 0 0,-5-3 0 15,-4-4-4-15,9 15-1 0,-9-15-1 0,2 12 5 16,-2-12-3-16,-5 14 7 0,-3-3-8 0,0-5-5 16,-4 2 6-16,-1-2-12 0,-1 5 3 0,-1-5-2 15,-1 1-6-15,1 0 3 0,3-1-15 0,-4-1-12 16,2-1-18-16,1-3-14 0,4 4-18 0,9-5-22 16,-17 1-36-16,17-1-35 0,-13 0-33 0,13 0-35 15,0 0-33-15,-4-11-52 0,4 11-171 0,0 0-515 16,12-24 229-16</inkml:trace>
          <inkml:trace contextRef="#ctx0" brushRef="#br0" timeOffset="-179523.25">25493 9028 5 0,'0'0'259'0,"19"-3"-11"0,-10 6-4 0,6-6-15 0,1 6-12 16,-4-3-14-16,5 0-13 0,-4-3-14 15,5 3-12-15,-2 0-13 0,4-1-10 0,1 1-14 16,4-2-9-16,0 1-11 0,1-3-10 0,-2 4-9 0,-5-2-7 15,0 2-9-15,1-4-5 0,-1 0-5 16,-5 1-8-16,1-2-6 0,-2 2-1 0,0 0-4 16,-7-1-1-16,5 1 1 0,-11 3-1 0,16-11-4 15,-13 8-7-15,-3 3-4 0,6-14 0 0,-6 14-3 0,-3-13-4 16,3 13-6-16,-6-11-6 0,-1 2 0 0,1 2 3 16,-3 0-3-16,-2 1-3 0,2 1 3 0,-4-1 2 15,0 0-7-15,-7 2-1 0,5-1 1 0,-3 0-2 16,-1 5 4-16,-3 0-5 0,2 0 0 0,4 4-3 15,-4-2 3-15,4 3 6 0,-3-2-9 16,-1 3 0-16,7 2 0 0,-2-1 4 0,2 2-5 0,-1-1 2 16,2 3 1-16,2-1 0 0,1-1 3 0,1 2-3 15,2-3-2-15,0 3 0 0,0-3 1 0,5 4 7 16,1-1-5-16,0-11 2 0,0 18 2 0,0-8-2 16,4-3-1-16,-4-7 3 0,9 14 3 0,-1-9 2 15,4 1-1-15,-3-4 1 0,4 2-1 0,1-7 0 16,0 3 1-16,3-1 1 0,2-1-3 0,1-3 1 15,-1 3 5-15,5-6-3 0,1 1-5 0,-8 0 1 16,5-4 3-16,-6 2-2 0,7-5-4 0,-7 4 4 0,1 0-5 16,-1-1 4-16,0 0-3 0,-7 1 2 15,5 0-3-15,-1 0-3 0,-2 1 6 0,-2 1 0 16,-3 3 8-16,-6 5-1 0,10-9 10 0,-10 9-5 0,9-6-1 16,-9 6 0-16,10-6-8 0,-10 6 1 0,0 0-1 15,0 0-2-15,0 0 2 0,17 11 1 0,-17-11 6 16,6 12-4-16,-3-7 7 0,0 5-1 0,-3-10-2 15,6 19 2-15,-5-8-1 0,5 1-4 0,-3-4-5 16,2 3 3-16,-1 1 4 0,4 0 0 0,-2-4-4 16,1 2 4-16,2-1-6 0,-3 1-1 0,4-3-10 15,-2-2-12-15,1 1-13 0,-9-6-9 0,19 3-14 16,-11 1-8-16,-8-4-15 0,19 0-10 0,-19 0-5 16,19-1-8-16,-7-3-6 0,-4-2-4 0,1 3 3 15,3-6 0-15,-2 3 9 0,1-3 5 0,0-2 8 16,3 1 1-16,-7-1 11 0,5 1 5 0,-4-5 7 15,4 2 10-15,-2 4 19 0,-1-2 23 0,-2 0 21 16,2 3 12-16,-4 5 16 0,-5 3 13 0,12-11 7 16,-12 11 1-16,12-7-5 0,-12 7 7 0,13 0 3 15,-13 0 4-15,0 0 6 0,17 10 0 0,-4 1 2 16,-7-3 2-16,0 5 12 0,4 2 3 0,1 6 4 16,1 0 0-16,-2 5 11 0,1-5-3 0,1 8 11 0,1 6-8 15,0 4-4-15,2 2-4 0,-1-2-6 16,-1 5-8-16,-1-2-8 0,2 0-4 0,-1-3-7 0,0-1-4 15,2-1-7-15,-4-1-5 0,5 0-7 0,-4-2-2 16,-4-10-4-16,-3 5-3 0,3-5-4 0,-2 0-3 16,0-8-8-16,-2 0 4 0,-1 2-4 15,3-3 10-15,-6 0-17 0,3-4-5 0,-3-3-11 0,0-8-14 16,0 17-18-16,0-17-7 0,-3 11-14 0,3-11-23 16,0 0-18-16,-6 7-12 0,6-7-17 0,0 0-6 15,0 0-16-15,-21-15-17 0,12 7-27 0,-1-5-27 16,-5-5-33-16,5-2-27 0,-4-5-66 0,2 0-206 15,-9-9-591-15,7-3 262 0</inkml:trace>
          <inkml:trace contextRef="#ctx0" brushRef="#br0" timeOffset="-179212.57">26446 8927 54 0,'0'-14'288'0,"0"-4"-11"0,0 4-12 0,3 1-21 0,-3-1-19 16,3-1-15-16,4 8-12 0,-4-4-19 15,3 2-16-15,2 3-14 0,1-5-12 0,1 6-9 16,3-4-14-16,2 4 0 0,-4 1-14 0,5 2-5 16,1-3-8-16,-1 5-1 0,-1 0-12 0,1 1-3 15,-2 3-5-15,-1 1-6 0,2 1-1 0,-2 1-4 0,-2 6-6 16,-2-2-3-16,-2 0-1 0,-1 3 2 16,0-1-2-16,-3 4-4 0,-3-3 0 0,-3 0-5 0,3 0-2 15,-6 0 2-15,-1 0-6 0,-5 1 0 0,-2 2-1 16,1-3 0-16,-2 1 1 0,-1 1-3 15,-1-6-9-15,4 1 2 0,-1-4-10 0,3 3-15 0,-3-2-15 16,8-2-20-16,-4-1-17 0,4 1-15 0,6-6-19 16,-11 3-23-16,11-3-27 0,0 0-31 0,0 0-19 15,0 0-21-15,0 0-24 0,0 0-229 0,0 0-504 16,24-21 223-16</inkml:trace>
          <inkml:trace contextRef="#ctx0" brushRef="#br0" timeOffset="-177290.06">26851 8936 94 0,'12'-9'246'0,"6"2"-3"0,-3-3-7 16,2-2 1-16,-4-2-15 0,9-2-12 0,1-2-9 16,-1 1-10-16,-3-4-11 0,8-7-15 0,-4-1-13 15,2 2-12-15,-1-5-19 0,-2-2-10 0,1-1-8 0,-4-1-16 16,6-2-8-16,-8-1-9 0,-1 2-6 0,-2 1-7 16,-4-1-6-16,-7 9-3 0,3 2-9 15,-6 0-1-15,0 0-2 0,-9 1-8 0,2 2-3 16,-2 0-2-16,1 10-4 0,2-1 0 0,-7 1-4 0,4 2 1 15,-5 1-4-15,-2 7 0 0,3-3 2 0,-5 4-6 16,0 4-1-16,-2 4 0 0,-5 1 0 16,6 4-1-16,-4 4 0 0,4 1 2 0,0 8 2 0,-7 3-2 15,5 5 0-15,2 4 4 0,3-1-3 0,-1 2 2 16,11 1 3-16,-7 4 0 0,10-2-5 0,-3 0 3 16,0-1 1-16,6-1-5 0,0-2 0 0,6-1-2 15,0 2 5-15,4-10-1 0,-1-1 0 0,2-1 0 16,2 2-1-16,2-6 0 0,1 0 0 0,5-3 1 15,-3 2-2-15,1-6-1 0,-2-3-1 0,-1-2 2 16,1-3-3-16,2 0 2 0,0-3 3 0,1-2-2 16,-1-1 2-16,1 0 4 0,-4-3-2 0,3-1-8 15,7-3 2-15,-2 2 2 0,-2-7-3 0,0 2-3 16,-2 1 6-16,-1-1 0 0,-5 0-2 0,-1 2-8 16,2 2 6-16,-5-1-3 0,4 3 0 0,-8 1-2 15,-6 3-4-15,13-5 0 0,-13 5 0 0,17-1 2 16,-17 1 0-16,15 1 0 0,-15-1 1 0,10 7-3 15,-4-3 1-15,1 3 7 0,-1-3-4 0,0 4 2 16,5-2 2-16,-2 0-1 0,-2-1 6 0,5 2-1 16,-4-1 7-16,5-2-2 0,5 1 1 0,-5 0 2 15,1-3 2-15,2 0-5 0,1 0 7 0,2-2-9 0,-4 0 9 16,1-2-4-16,1-2 0 0,2 2-9 16,-3-1 8-16,1-2-6 0,-4 1 3 0,1-3-5 0,-5 0 2 15,4-1 2-15,-1-1-7 0,-5-2-1 16,-1 1 2-16,0-4-9 0,2 3 1 0,-5-3-6 0,0 1-7 15,-6-2 6-15,0 1 1 0,0 4-4 0,-5-3-2 16,-1 4 3-16,-4-1 3 0,4 5-3 0,-10-2 4 16,1 3 1-16,-2 3 0 0,-8-2-1 0,3 3-2 15,1 4 5-15,-2-1-1 0,4 2-4 0,3 2 4 16,2 2 5-16,-5 2-4 0,6 0 2 0,2 0-1 16,1 2-1-16,1 0 1 0,1 0 2 0,5-2 2 15,-4 2 0-15,7-1-3 0,0-1 2 0,0 2 2 16,3-13-6-16,3 22 6 0,0-7 2 0,0-6 3 15,1 0-2-15,2-1 4 0,3-3-1 0,-1 1-4 16,1-2-2-16,1 0 4 0,4-2-1 0,-2 0-2 16,4-2 3-16,0 0-2 0,-2-4-1 0,5 0 1 15,-4 1 1-15,1-2 0 0,1-2-3 0,-1 1 3 16,1-4 1-16,-1-1-3 0,3-4-3 0,-5 5 1 0,5-7-4 16,-2-1 0-16,-2 1 4 0,-2 3-5 15,0 3 1-15,-4 2 4 0,-3 2 4 0,5-1 6 16,-5 1-2-16,-6 7 4 0,10-9-3 0,-10 9 0 15,11-8-4-15,-11 8 1 0,0 0 1 0,9-1-4 0,-9 1 8 16,0 0-3-16,0 0 6 0,10 17-1 0,-1-10 3 16,-6 2 6-16,-3-9-2 0,3 16 5 0,7-1 3 15,-7-2-6-15,3 0 5 0,-1-1-8 0,-5 1 3 16,3 2-6-16,3-2-2 0,-6-2 1 0,7-3-1 16,-1 4 1-16,0-4-5 0,-3 0 9 0,2 1-8 15,1-4 4-15,-6-5-15 0,6 12-6 0,-6-12-10 16,7 8 5-16,-7-8-21 0,0 0-11 0,9 3-8 15,-9-3-1-15,0 0 0 0,0 0-3 0,19-11-1 16,-13 5-11-16,-1 0 1 0,1-2-5 0,7-3-3 16,-7 0-3-16,3-2-2 0,-2-2 4 0,2 1 2 15,2-3 10-15,-1 4 8 0,-1-1 3 0,5-8 8 16,-5 9 10-16,-2 0 19 0,-1 4 15 0,3 0 16 16,-5 2 10-16,2-1 6 0,-6 8 3 0,11-10 1 0,-11 10-6 15,6-6-3-15,-6 6 3 0,0 0-4 0,0 0 9 16,0 0 0-16,0 0-1 0,19 10-2 15,-19-10 3-15,0 15 4 0,3-6-3 0,0 1 2 16,-3-10-3-16,3 18-1 0,2-8-2 0,-2 1 0 0,-3-1 2 16,6 0-10-16,0 1 12 0,-2-1-13 15,-1-2 10-15,-3 1-5 0,0-9-5 0,12 12 4 0,-8-5-3 16,-4-7 2-16,9 10 11 0,-3-7-13 0,-6-3 1 16,11 4 8-16,-11-4-10 0,0 0-3 0,19 0 1 15,-19 0 1-15,17-6-5 0,-8 3 7 0,-2-4-6 16,-1 2-3-16,7-2 0 0,-1-1 1 15,-4-3-4-15,5-1 0 0,-1 0 0 0,-4-1 1 0,4 2-5 16,-2-2-5-16,2 2 1 0,-2 2-3 0,-1-2 10 16,-4 4-14-16,1 0 9 0,0 1-5 0,1 1 13 15,-7 5-8-15,9-10-8 0,-9 10 6 0,0 0-2 16,0 0 2-16,11-4-6 0,-11 4-3 0,0 0 7 16,0 0-2-16,8 11 8 0,-8-11-7 0,6 10 8 15,-6-10-10-15,5 17 8 0,-2-9 3 0,3 2-9 16,0 0 6-16,-2-2 8 0,-1 2-5 0,3 0 4 15,2 0-4-15,-2-3-1 0,1 0 8 0,-1 0-6 16,0 4 3-16,5-5 2 0,-3-2-3 0,1 3 2 0,-1-4 1 16,4 2 1-16,-5-2 0 0,-7-3-4 15,20 3-1-15,-10-5-2 0,-10 2-1 0,19-3 1 0,-7 2 4 16,-1-3-10-16,2 0-1 0,-1-6-3 16,-1 3-3-16,2 0-4 0,-1-4-6 0,1 0 0 0,-1-2-17 15,2 3 1-15,-1-1 6 0,1 1 2 0,-5-1 0 16,1 2 9-16,-1 4-6 0,0-1-1 15,-9 6 3-15,10-7 3 0,-4 3-4 0,-6 4 3 0,0 0-1 16,11-4 9-16,-11 4 4 0,0 0-14 0,0 0 3 16,13 11-1-16,-13-11 8 0,6 11-2 0,2-4 3 15,-5 0 1-15,-3-7 0 0,9 13 10 0,-1-5-5 16,0 1 5-16,1-1 4 0,1 0 7 0,4 0-9 16,1-1 7-16,1-1 2 0,-3-1-5 0,4 0 4 15,2-2-1-15,-2 0-4 0,2-1 2 0,0-2 1 16,-2 2-5-16,2 0 4 0,1-4-3 0,-1 0-7 15,-3 0 7-15,4-4-2 0,-4 1 4 0,2 0-5 16,-1-3-1-16,-3 0 0 0,12-2-4 0,-16-1 5 16,5 1-13-16,5-7 1 0,-10 0-5 0,-4 3-4 15,1-3 0-15,-2 1-2 0,-4-1 3 0,5 0-3 16,-9 3 0-16,3-2-4 0,-3 3 8 0,-4 0-5 16,-5 2 12-16,2 2-10 0,-5 0 1 0,0 1 2 0,-5 3 0 15,2 2 6-15,2 0 5 0,-5 3-9 0,2 3-1 16,-1 0 6-16,2 3 0 0,2 1-4 15,-2 1 1-15,0 2 10 0,2 1-5 0,2 0 8 0,2 2-4 16,-1 0 5-16,3-1-2 0,4 2 4 0,0 0-2 16,-2-1 0-16,5-1 10 0,0 3-11 0,3-6 5 15,0-9-1-15,0 22 0 0,3-13 0 0,8 1 2 16,-8-3 2-16,6 0 2 0,4-1 2 0,-3-1-7 16,5 0 6-16,2-4-7 0,-4 0-3 0,7 2 8 15,-1-3-2-15,-3 0-5 0,4-3-6 0,7 1 9 16,-8-3 0-16,6-1 0 0,-2-1-7 0,-1 0 5 15,5-2-1-15,-2 0-1 0,-2-1 0 0,-4 5-3 16,0-2 4-16,2 1 2 0,-6 3 6 0,-4-1 0 16,-2 4-8-16,-9 0 6 0,22-2-1 0,-22 2-5 15,16 2 5-15,-5 3 9 0,-1-3-5 0,-2 4 1 0,2 1-3 16,-2 1 2-16,1 2-4 0,1 1 11 16,-1 2-13-16,4-2-32 0,-1 2-39 0,-4 0-42 15,4 0-62-15,-5 1-81 0,7 0-113 0,-5-6-276 0,0 3-689 16,-5-3 304-16</inkml:trace>
        </inkml:traceGroup>
      </inkml:traceGroup>
    </inkml:traceGroup>
    <inkml:traceGroup>
      <inkml:annotationXML>
        <emma:emma xmlns:emma="http://www.w3.org/2003/04/emma" version="1.0">
          <emma:interpretation id="{DE659E42-E331-4A4B-9748-03B47BC1BA63}" emma:medium="tactile" emma:mode="ink">
            <msink:context xmlns:msink="http://schemas.microsoft.com/ink/2010/main" type="paragraph" rotatedBoundingBox="17300,12125 29257,11416 29343,12866 17386,1357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7C3F058-542A-4EC2-8330-FFB6D11DB7EC}" emma:medium="tactile" emma:mode="ink">
              <msink:context xmlns:msink="http://schemas.microsoft.com/ink/2010/main" type="line" rotatedBoundingBox="17300,12125 29257,11416 29343,12866 17386,13575"/>
            </emma:interpretation>
          </emma:emma>
        </inkml:annotationXML>
        <inkml:traceGroup>
          <inkml:annotationXML>
            <emma:emma xmlns:emma="http://www.w3.org/2003/04/emma" version="1.0">
              <emma:interpretation id="{6CF5B416-EBE3-40A7-8325-CD5BDCDAC94C}" emma:medium="tactile" emma:mode="ink">
                <msink:context xmlns:msink="http://schemas.microsoft.com/ink/2010/main" type="inkWord" rotatedBoundingBox="17316,12396 22326,12099 22356,12606 17346,12903"/>
              </emma:interpretation>
            </emma:emma>
          </inkml:annotationXML>
          <inkml:trace contextRef="#ctx0" brushRef="#br0" timeOffset="-173406.77">15345 10707 220 0,'-19'0'240'0,"19"0"-13"16,0 0-8-16,0 0-11 0,0 0-10 0,-13-3-14 15,13 3-12-15,0 0-10 0,0 0-5 0,0 0-10 16,0 0-5-16,0 0-11 0,0 0-3 0,0 0-9 16,0 0-4-16,0 0-12 0,0 0-6 0,0 0-10 15,0 0-4-15,0 0-7 0,0 0-10 0,0 0-5 16,0 0-5-16,4-16-7 0,-4 16-4 0,0 0-2 0,11-13-6 16,-11 13-5-16,13-9-3 0,-4 7-3 0,4-7-5 15,-2 0 1-15,7 2-2 0,0 2-3 0,-2-3-3 16,2 1 0-16,-2 3-3 0,7-2-2 0,-1-3 8 15,-3 7-5-15,1-1-8 0,-1 1-1 0,1 2 2 16,-4 0-2-16,2 0-2 0,1 5 1 0,1-1 1 16,-7 3-3-16,2 2 3 0,-5-1-2 0,1 3 4 15,-1 2 0-15,-4 3-4 0,-3-1 0 0,2 3-1 16,-8 0 3-16,1 7-4 0,-4 3 3 0,-1-1 3 16,-5-3 1-16,1 5-5 0,-2-6 1 0,0 2-1 15,-1-1 1-15,1-1-1 0,-1-3-2 0,2-3 3 16,-1 1-2-16,0-5 1 0,1 2 4 0,4-2-3 15,-2-2-4-15,1-1 10 0,1-2-4 0,2-2-2 16,6-6-2-16,-12 10 1 0,9-4 3 0,3-6-4 0,-9 7 1 16,9-7 1-16,0 0 6 0,-4 7-6 15,4-7 0-15,0 0-2 0,0 0-1 0,0 0 1 16,0 0-5-16,0 0 0 0,0 0-1 0,0 0 6 0,0 0-10 16,40-18 5-16,-25 13-5 0,0-2 2 0,1 1 1 15,1-2-1-15,1 3 0 0,-2 3 2 16,4-4 4-16,-1 1-3 0,0 2 1 0,1-4 1 15,1 4-3-15,3 0 4 0,-4 1 1 0,-3 0-5 0,1-2 1 16,1 3 3-16,0 1-1 0,7-2 1 0,-10-2 1 16,10 4 2-16,-6-2-2 0,-2-1-1 15,3 2 0-15,-1 0-1 0,-2-2 7 0,-1 0-4 0,3-1 0 16,5-3-1-16,-5 5 2 0,-1-7-3 0,-1 2 3 16,3 0 2-16,1 0 1 0,-3 1-5 0,-1-1 2 15,-3-1 1-15,0 3-1 0,3-3 0 0,-3 0 0 16,-2 2 8-16,-1 1-11 0,-3-3 5 0,0 3 1 15,-3-2 0-15,-6 7-5 0,9-11 3 0,-3 5-3 16,-6 6 0-16,3-15-4 0,-3 15-2 0,3-13-8 16,-3 13 4-16,0 0 1 0,-7-18-1 0,7 18-4 15,-11-10 4-15,4 6-5 0,-4-2 3 0,1 5 4 16,-1-5 2-16,-4 4-1 0,2 0 1 0,-5 2 0 16,2 0-2-16,-2 0 5 0,-2 4-3 0,1-1 2 0,3 3-1 15,-4 2 2-15,-5-1 3 0,7 3 1 0,-3 1 0 16,6 0 0-16,0-1 0 0,-1 2-1 15,6 1 2-15,-2 0 2 0,1 1-3 0,4-3 3 0,-2 4-1 16,1 0-2-16,2-3 5 0,0 0 0 0,0 0-1 16,5-1 2-16,-2-3 0 0,3-8 2 15,0 20-3-15,0-20-3 0,6 14 4 0,-2-7 1 0,-1-1 3 16,-3-6-1-16,17 5-1 0,-7-3-2 0,7 0 1 16,-4-2 1-16,6 0-3 0,-4-2 0 0,3-3 2 15,6-2-2-15,-5 1 1 0,7-3-3 16,-8 2-3-16,1-1-1 0,3-1-1 0,2-3-3 0,-7 2-2 15,-1-1 3-15,1 1-6 0,-3-7 0 0,3 6 4 16,-7 0-10-16,2-2 3 0,0 1-1 0,-3 0 9 16,0 4-5-16,-1 0-1 0,-3 2 1 0,3-1 4 15,-8 7 1-15,9-11-1 0,-9 11 1 0,6-9-1 16,-6 9 3-16,0 0 0 0,7-7 0 0,-7 7-1 16,0 0 2-16,0 0 5 0,0 0 0 0,0 0 3 0,17 14 3 15,-17-14 2-15,7 13 4 0,-5-6-2 16,2 4 1-16,-2-1 2 0,1-2-2 0,1 5 3 15,1-3-2-15,1 2-2 0,-2-2-1 0,0-1-6 0,2 2 2 16,0-6 0-16,-3 3 1 0,5 1 4 0,1-3-3 16,-5-2-2-16,-4-4-2 0,15 7 1 0,-7-3-7 15,-8-4-7-15,16 1-14 0,-16-1-8 16,18-1-3-16,-18 1-10 0,21-5-2 0,-9 2-4 0,0-4-1 16,-2-3 1-16,1 4 2 0,-1-2 2 0,2-3-4 15,-2-1 5-15,1-2-1 0,1-2 4 0,0-3 1 16,1-1 5-16,-1 7 3 0,3-8 1 0,-3 6 3 15,-3-2 3-15,1 3 6 0,-1 2 10 0,-1 0 10 16,-1 2 18-16,-1 3 6 0,-6 7 9 0,8-10-1 16,-2 3-1-16,-6 7-5 0,7-4 1 0,-7 4 1 15,0 0 0-15,0 0 1 0,0 0 2 0,0 0-1 16,19 8 6-16,-19-8 2 0,6 13-1 0,-3-3 3 16,0 1-4-16,3-1 2 0,-1 5 4 0,-4-5-2 15,2 0-1-15,2 3 1 0,1-1 0 0,-3-1-8 16,0-1 7-16,3-1 1 0,-2 0-5 0,1 1-2 15,0-1 6-15,0-4-9 0,-1 2-2 0,-4-7-1 16,11 11-1-16,-5-7 0 0,-6-4 1 0,13 7 3 0,-13-7-10 16,11 2 5-16,-11-2-5 0,18 0 5 0,-18 0-11 15,15-7 0-15,-7 3 2 0,1-2-8 16,-1 3 2-16,4-8 2 0,-6 4-7 0,6-4-2 16,-3 1-7-16,-2-3-5 0,5 2 1 0,-5-4 2 0,5 0-11 15,-4-1-1-15,-1-1 1 0,4 2 4 0,-2-2 8 16,-5 7-6-16,4-1 0 0,-2 0 7 15,-3 3-6-15,-3 8 2 0,7-12 0 0,-2 6 4 0,-5 6-4 16,5-8 5-16,-5 8-9 0,0 0 5 0,12-4 7 16,-12 4-4-16,0 0-7 0,0 0 6 0,11 12 1 15,-11-12 1-15,6 13 7 0,-5-6 6 0,2 4-2 16,0 0 4-16,2 2 2 0,1-2-7 0,0 2 3 16,1-2-1-16,2 3 6 0,-1-1-3 0,2-2 3 15,-1 3 5-15,4-3-10 0,-2-1 4 0,2 1-1 16,1-4 2-16,-1 3-3 0,2-3 3 0,1-4 1 15,-1 1-8-15,-1-1-1 0,1-1 4 0,0-1-4 16,2-1-1-16,-3-1 1 0,1-1 5 0,1-1-6 16,-2-1 1-16,-1-2-7 0,0 2 6 0,1-6-4 0,-2 5-1 15,-2-5-7-15,4-2-9 0,-1 4 7 0,-1-4-10 16,0-1-2-16,0-2 5 0,-2 2-5 16,1 1 8-16,-2 0-7 0,3 1 3 0,-3 3 0 0,0 0 5 15,-3 0-6-15,2 4 1 0,-8 4 0 0,12-11 1 16,-4 8-1-16,-8 3 2 0,12-3 2 0,-12 3 2 15,0 0-5-15,21 0 6 0,-21 0 1 0,12 7-1 16,-5-1 1-16,-1 1 0 0,1-2-2 0,-1 5 7 16,5-3 0-16,-2 0-1 0,1 4 1 0,2-3-4 15,2 1 4-15,-1 0-2 0,2-1 7 0,-2-1-2 16,1 0-2-16,4-4 0 0,0 1 2 0,-4 0 6 16,0-2-3-16,-2-2-3 0,1 0-3 0,4 0 0 15,-1-2 3-15,-1 0-3 0,-3 0-1 0,3-2 2 16,-2 1 6-16,1-4-3 0,4 0-2 0,-4 0 3 15,1 0 0-15,2-4 5 0,-2 2-8 0,0-2-1 16,1 0-3-16,-1 2 3 0,3-2 1 0,-2 4-2 16,1-1 7-16,-4 0-10 0,2 3 3 0,-2-2 0 15,-1 6 0-15,-1-1 2 0,-11 2 0 0,22 0-2 16,-7 0-2-16,-1 3 5 0,0 0-4 0,3 1 8 16,-2 0-4-16,-2 0-4 0,2-2-1 0,-2 4 3 15,5-1 1-15,0-2-3 0,-1 1 5 0,1-2-2 0,1-1 4 16,0 2 7-16,5-3-8 0,-4 0 7 0,0 0-13 15,0 0 8-15,-2-4 6 0,0 1-6 0,-3 0-3 16,0 0 5-16,-2-2 2 0,-1 2-8 0,0 0 4 16,-5-4-2-16,1 1 1 0,-2-1-1 0,-6 7 1 15,3-15-2-15,-3 15-6 0,0-17-2 0,-2 6-2 16,2 11-6-16,-7-23-16 0,-1 11-1 0,-2 1-4 16,-1 1 0-16,-5-1 2 0,1 1-4 0,-7 0 6 15,-7 4 5-15,5 1-7 0,-2 2 5 0,-1-1 4 16,-3 4 0-16,8-3 1 0,-10 7 0 0,4 0 9 15,4 2-3-15,-1 1-1 0,2 0 4 0,10 3-2 16,-2-1 1-16,-1 2 1 0,2 1 1 0,4-2 4 16,-2 4-1-16,1 0 4 0,5 0-1 0,2-1 4 15,-2 2-3-15,3 0 2 0,1 2-2 0,4-7 3 16,2 5 3-16,1-2-3 0,-1 0 4 0,5-2 2 16,0 0 1-16,3-1 1 0,2-3 2 0,1 1-2 15,2-3 0-15,-2-2 6 0,6 1-4 0,5-6-2 16,-6 2-1-16,0-2 4 0,7-1-3 0,3-1-3 0,-4-2-1 15,1-1 6-15,0 0-8 0,-2 0 6 0,-2-3-1 16,4-1 1-16,-3 1-1 0,-4-6-1 0,3 4-1 16,-4-1-3-16,1-4-4 0,-7 5-1 15,-1-1-2-15,0 3 1 0,1-1-1 0,-8 0 2 0,4 4 7 16,-5 0-3-16,5 2 2 0,-9 5 0 16,9-11-7-16,-9 11-2 0,8-5 3 0,-8 5-4 0,0 0 2 15,0 0 3-15,0 0-2 0,0 0 2 0,0 0 0 16,16 12 0-16,-16-12-1 0,3 13 0 0,-2-6 7 15,-1-7-5-15,5 17 5 0,-1-9-3 16,-1-2 3-16,2 4-2 0,-2-2-3 0,3 2 1 0,-6-10 5 16,12 13-3-16,-6-6 8 0,0-2-4 0,0 1 3 15,-6-6-5-15,13 7 6 0,-13-7-5 0,13 4 1 16,-13-4-2-16,17 0 7 0,-17 0-9 0,19-4 0 16,-8 2 2-16,-1-3-1 0,1 1 2 0,2-2-1 15,-1-1 2-15,-2 0-2 0,1 1 1 0,-2-1 1 16,1 0-6-16,1 1 3 0,-1-3-2 0,-3 5 2 15,2-1-2-15,-9 5 1 0,14-7-1 0,-5 5-2 0,-9 2 5 16,13-6-6-16,-13 6 5 0,15 3-4 0,-15-3 6 16,12 7 7-16,-12-7-2 0,9 8 3 15,-3-2-2-15,0 4 8 0,0-3-5 0,0 0 3 16,0 4-3-16,-2-4 4 0,2 3 1 0,2-2-2 0,-2-2 3 16,1 5 3-16,-1-5-5 0,0 1-1 0,-6-7 2 15,11 12-1-15,-8-6-6 0,-3-6 8 0,7 4-7 16,-7-4 11-16,0 0-3 0,10 3-2 0,-10-3 6 15,0 0-9-15,0 0 4 0,15-7-4 0,-15 7-4 16,11-7 5-16,-11 7-4 0,9-11-4 0,-3 4-1 16,-3-3 10-16,6 3-8 0,-2-6-2 0,2 1-9 15,1 0 3-15,-1 0-3 0,3-5 1 0,0 6-1 16,-3-2-7-16,3 1 11 0,-3 1-11 0,2 0 5 16,-3 2-2-16,0 2 2 0,1 1-1 0,-2 2 0 15,-7 4 4-15,14-11-5 0,-7 9 4 0,-7 2 3 16,0 0 6-16,17 0 7 0,-17 0 1 0,16 8-1 15,-7-3 7-15,-3 1 6 0,1 1 10 0,4 4 6 16,-1-4 0-16,2 4 7 0,-1-1 0 0,2 4 13 16,-2-5-10-16,-1-1 3 0,2 3-6 0,-2 0-10 15,2-2 1-15,-4 1-6 0,-1-4-3 0,5 3-1 16,-4-1 1-16,-1-5-6 0,-3 4-3 0,-4-7-16 16,12 10-29-16,-6-5-29 0,-6-5-33 0,0 0-40 0,0 0-42 15,15 0-39-15,-15 0-45 0,0 0-48 0,14-11-61 16,-14 11-254-16,9-13-664 0,-3 2 294 15</inkml:trace>
          <inkml:trace contextRef="#ctx0" brushRef="#br0" timeOffset="-173187.2">20075 10410 1 0,'0'0'342'0,"12"7"-19"0,-12-7-16 16,5 13-16-16,-5-13-7 0,3 15-11 0,3-2-2 15,-1 2-8-15,-1-1-10 0,5 0-6 0,0 3-17 16,-1-3-20-16,4 8-14 0,1-3-15 0,1 0-13 16,0 1-19-16,0-1-12 0,2-1-12 0,-1 2-19 15,0-1-3-15,1-3-24 0,-5-3-25 0,2 1-55 16,-2 0-58-16,1-5-44 0,-3 3-50 0,-3-2-63 16,1-3-83-16,-2 0-328 0,2-1-680 0,-7-6 301 15</inkml:trace>
        </inkml:traceGroup>
        <inkml:traceGroup>
          <inkml:annotationXML>
            <emma:emma xmlns:emma="http://www.w3.org/2003/04/emma" version="1.0">
              <emma:interpretation id="{E113C820-5DA0-46C9-BC3D-2344C20E6323}" emma:medium="tactile" emma:mode="ink">
                <msink:context xmlns:msink="http://schemas.microsoft.com/ink/2010/main" type="inkWord" rotatedBoundingBox="23734,11743 29257,11416 29343,12866 23820,13194"/>
              </emma:interpretation>
            </emma:emma>
          </inkml:annotationXML>
          <inkml:trace contextRef="#ctx0" brushRef="#br0" timeOffset="-170458.49">22285 10327 43 0,'1'-15'271'0,"-1"15"-14"15,3-10-11-15,-3 10-14 0,0 0-14 0,6-6-19 16,-6 6-17-16,0 0-21 0,0 0-11 0,0 0-13 0,0 0-9 15,0 0-4-15,0 0-7 0,0 0-3 0,8 37-7 16,-10-24-4-16,2 0-7 0,-4 3-5 16,-4-2-3-16,2 3-8 0,0 1-6 0,-1-1-5 0,-5 5-3 15,3 2-7-15,-9-6-6 0,3 6-5 0,-1-7-2 16,-5 4-4-16,8-7-6 0,-8 3-1 0,0 4 0 16,-3-5-6-16,3-1-7 0,2 0 1 0,-1-2 0 15,5 0-1-15,-3-5-9 0,2 0 5 0,-2-3-2 16,2 3 0-16,-1-5 3 0,1 2-4 0,-1-3-3 15,3 2-3-15,-1-3 0 0,1-5-1 0,-2 3-2 16,2-1-2-16,4-2 5 0,0 0-3 0,-2-5-4 16,4 1 2-16,-1-4-5 0,2 1-3 0,2-3-2 15,1-1-5-15,1 1-6 0,3 0 0 0,1-1-3 16,1 0-1-16,2-2-3 0,2 2-8 0,3-1 5 0,-3 0-1 16,8-6 1-16,-4 9 3 0,3-2 3 15,2-1 0-15,0 5 2 0,2 0 3 0,2-7 5 0,2 5-2 16,1 3 2-16,-4 2-3 0,8 0 2 0,-3-1 4 15,0 2 2-15,1-3 3 0,1 6 1 0,0 3-1 16,-5 1 3-16,7-2 1 0,-8 5 6 0,-3 1-4 16,8 2 0-16,-7 0 1 0,1 3 1 0,-4 0-6 15,6 4 7-15,-1 3 3 0,-2 1 1 0,-1 1-2 16,-3 2 1-16,1 2 0 0,-2-2 4 0,1 1-2 16,1 4-1-16,-5-4-2 0,6 6 6 0,-7-6-6 15,1 7 11-15,0-4-1 0,0 5 0 0,-3-4-5 16,2 2-2-16,-1 1 1 0,-1-2 2 0,0 1-3 15,0 0-6-15,0 1 0 0,-3-3 2 0,3 3-2 16,0-3 1-16,0 1 3 0,0-2-3 0,-3 2-1 16,3-5 1-16,0 3-3 0,0-3 2 0,0-3-1 15,0-4 0-15,-3 4-3 0,4-2 7 0,-1-1-5 16,2 2-1-16,1-6-1 0,-2 4 4 0,0 0-5 16,-1-4 3-16,0-1 3 0,-3 1-4 0,2-4 2 15,1 0-2-15,-6-7 1 0,3 14 2 0,-3-14 0 0,3 12-4 16,-3-12 5-16,0 12-1 0,0-12-2 0,-9 8 0 15,9-8 4-15,-9 7-2 0,9-7 6 0,-15 3-9 16,3-2 0-16,12-1-1 0,-25-1 8 0,10-2-6 16,-2-1-2-16,1 0 0 0,-2-3 2 0,2 3-4 15,-7-9 1-15,7 6 1 0,1-6 2 0,-1 2-3 16,1-7 0-16,0 0 3 0,3-3-6 16,0 1 5-16,6-2-7 0,-2-2 2 0,7-1 3 0,-2 1-5 15,3-1 4-15,4-3-5 0,-2 2 4 0,2-3-4 16,1 4-2-16,2 1 3 0,2 0 1 0,-1-1 0 15,4 1-4-15,-3 1-1 0,1 1 3 0,5-3 7 16,-2 5-10-16,4-2 6 0,-4 2 1 0,2-2 1 16,0 2 2-16,4-1-5 0,1-2 3 0,-2 1-1 15,-3-2-1-15,3 2-1 0,-2 2 2 0,3-2 0 0,-1 2 4 16,-1-2-3-16,1 6-3 0,-4-1 7 16,4 2-7-16,-3 0 3 0,3-2-2 0,-1 0 1 15,-4 3 3-15,0-1-5 0,-1 4 7 0,-1-2-3 0,-1 3 12 16,1-1-11-16,-2-1 13 0,1 1-9 15,-4 3 0-15,0-3 2 0,-3 1-1 0,3 3 5 0,-6 7-2 16,7-20 2-16,-5 12-7 0,-2 8 5 0,0-18-4 16,0 18-2-16,-5-16 4 0,1 6 0 0,4 10-8 15,-12-11 1-15,6 4 3 0,-1 0-2 0,7 7 3 16,-15-5 1-16,4 3-4 0,1-2-6 0,10 4 3 16,-30 0 3-16,19 2 0 0,-2 3 1 0,0-1-6 15,-2 5 14-15,1-3-14 0,1 1 2 0,2 6 0 16,0-3 0-16,-1 1 2 0,3 4-1 0,-3-3 2 15,4 6 0-15,2-1 4 0,0-1 3 0,3 2-1 16,0 0 7-16,3-3-4 0,-1 1-1 0,5 2 5 16,1 0-5-16,1-1 4 0,1-3 0 0,5 1 1 15,2-2-2-15,2 1 6 0,6-3-10 0,-1-1 6 16,3 0-1-16,3-6-1 0,-2-4-4 0,2 4-2 0,0-4 2 16,0-4-1-16,0 4 4 0,1-4 0 15,-1-1-5-15,0-4-1 0,-2 3-2 0,0-4 9 16,-2 1-5-16,1 1-3 0,-8-1-4 0,6-4 3 15,-5 4 2-15,-2-1-5 0,1 0 3 0,-7 4 0 0,5 1-6 16,-3-4 5-16,-5 3 2 0,3 3-7 0,-9 3 4 16,14-7-7-16,-14 7 3 0,12-1-3 0,-12 1 0 15,0 0 5-15,18 1-3 0,-9 4 5 0,-9-5-1 16,11 9-4-16,-5-1 6 0,2-1-2 0,-2-2-2 16,1 5 3-16,1-3 0 0,-2-1 4 0,1 2-3 15,-1 2 7-15,2-2-1 0,-4 2 2 0,5 0-6 16,-3-3 8-16,0 0-9 0,-6-7 4 0,12 12-4 15,-12-12 12-15,3 6-13 0,-3-6 5 0,6 7-4 16,-6-7 4-16,0 0-3 0,6 10 5 0,-6-10-6 16,0 0 5-16,0 0-2 0,0 0 3 0,0 0 2 15,0 0 1-15,0 0 1 0,0 0-1 0,0 0-6 16,0 0 2-16,0 0 0 0,-15-28-2 0,15 28 2 16,-3-17-1-16,3 17-3 0,4-18 0 0,1 7-2 15,-2 4 4-15,3-8-6 0,3 0 0 0,1 0 5 16,2 3-5-16,2-2-3 0,-1 5 3 0,0-1-2 0,2-2 1 15,0 6-1-15,2-5 0 0,-2 1-2 16,2 4 4-16,0-3-3 0,-1 3 6 0,1 0-5 0,2-1 7 16,-1 2-9-16,-2-1 4 0,4 5-7 0,-4-5 10 15,1 2-1-15,-3 1 4 0,4-1-6 0,-4 1-4 16,1 0 5-16,-5 0 3 0,2 3 1 0,-3-5-5 16,-9 5 0-16,19-6 0 0,-13 4 4 0,-6 2 3 15,12-8-3-15,-12 8-4 0,11-7 3 0,-11 7 1 16,7-9-4-16,-7 9 8 0,3-11-11 0,-3 11 3 15,0 0-5-15,-7-20 4 0,7 20-11 0,-12-10 2 16,4 6 1-16,-2 0-1 0,10 4-4 0,-16-6 3 16,-1 5-4-16,7 1 8 0,10 0-3 0,-23 1-2 15,14 3-1-15,-4 2 1 0,1-3 2 0,0 2 0 16,3 1 0-16,0 0 4 0,-1 4-4 0,1 3 6 0,0-3-6 16,1 4 2-16,5-4 8 0,-3 6-3 15,2-2-1-15,2-1 1 0,1 1-2 0,1 2 2 16,1-1 5-16,4 0-4 0,-4-2 6 0,5 0-3 0,0 0 5 15,3-2-6-15,3 0 3 0,0-2 0 0,3 0 3 16,0 1-1-16,3-3 5 0,1 1-5 0,8-5 7 16,-3-2-5-16,1 3-4 0,2-4 6 15,0-5-8-15,0 2 3 0,-2-1-4 0,1-2 6 0,-7 1-7 16,6-3-2-16,-8 0 3 0,1 0 0 0,-2 0-2 16,2-1-4-16,1-7-10 0,1 3-7 0,-2-6-7 15,-5 0-8-15,0-2-4 0,2 1-6 0,-6-2-4 16,3-2 0-16,0-1 4 0,-3-2-6 0,-3 1 3 15,2 0 2-15,-5-2 7 0,1 2 2 0,5 0 5 16,-6 0 4-16,1 2 1 0,-1 0 10 0,2-1 9 16,-4 8 11-16,2 3 10 0,0-3-1 0,-1 6 11 15,-2-3 3-15,0 14 4 0,0-17-1 0,0 17-1 16,0-11-5-16,0 11 3 0,3-13-8 0,-3 13-2 16,0 0-2-16,0 0 0 0,0 0-1 0,0 0 0 15,0 0 4-15,0 0 3 0,-14 41 2 0,11-24 7 16,3 4 8-16,-1-4-5 0,1 7 12 0,-2-2-1 0,2 2-1 15,0 1 4-15,0 0 4 0,2 3-8 0,-1-7 0 16,2 2-7-16,0 1-1 0,3-8 0 0,-1 4-8 16,1-5 0-16,0-1 1 0,1 3-4 0,2-3 3 15,-1 1-4-15,2-6-2 0,-1 2 2 0,3-1 0 16,0-2 0-16,-2-6-1 0,2 6-1 0,0-6-5 16,3-1 1-16,-3-1 0 0,1 0-2 15,-13 0 1-15,27-7 0 0,-13 3-13 0,1-2 2 0,1-1-6 16,-3 0-6-16,4-4 9 0,-5 4-10 0,1 0 4 15,1-3 0-15,-4 2 2 0,-1 2-2 0,-2 1 11 16,-7 5-11-16,12-10 10 0,-6 5-10 0,-6 5-2 16,14-5 0-16,-14 5 6 0,0 0-10 0,6-6 12 15,-6 6-7-15,0 0-1 0,0 0 3 0,0 0-3 16,0 0 3-16,0 0 5 0,-20 31 2 0,16-25 2 0,-4 2 1 16,1 5 5-16,1-2-7 0,-1-1 2 15,-1 2 2-15,4-3 4 0,4 2 7 0,0-11 13 16,1 24 4-16,4-17 10 0,-1 1 6 0,-4-8 8 0,13 9 6 15,-4-4 1-15,5 1 1 0,1-4-6 0,-2 3-5 16,7-5-6-16,-4 0-6 0,3 0-3 0,-2-3-11 16,2 1-23-16,1-4-32 0,5-1-50 0,-6 1-55 15,2-5-56-15,-4 4-68 0,0-4-92 0,-3 1-373 16,1-4-782-16,-2 5 346 0</inkml:trace>
          <inkml:trace contextRef="#ctx0" brushRef="#br0" timeOffset="-169527.26">25048 10340 297 0,'-9'-2'296'0,"9"2"-20"0,-12-5-22 0,12 5-21 0,0 0-27 15,0 0-22-15,0 0-16 0,0 0-16 0,0 0-14 16,0 0-16-16,0 0-11 0,0 0-12 0,44-5-9 16,-26 4-8-16,10 0-9 0,-3-3-6 0,8 1-11 15,-3-1-1-15,9 1-7 0,2 0-6 0,-11-2-4 16,-1 3-5-16,3-3 3 0,-6 4-11 0,4 0 3 16,-7-3 1-16,4 4 4 0,-7-2 3 0,-1 2 4 15,2 0 7-15,-2 0 5 0,-4 2 7 0,2 2 8 16,-2-3-4-16,0 1 2 0,-2 2 4 0,-4 2 5 15,1-2-1-15,-1 3 0 0,-4-3 12 0,7 6-3 16,-8-3 5-16,5 0-9 0,-3 0 4 0,-4 0-5 0,4 1-2 16,-6-8-7-16,11 10 1 0,-8-1 0 0,8-4-11 15,-8 2-4-15,1-1-5 0,-4-6-6 16,12 11-1-16,-12-11-7 0,3 9-1 0,2-4-8 0,-5-5-15 16,9 4-22-16,-9-4-27 0,0 0-28 0,6 7-26 15,-6-7-27-15,0 0-23 0,13 3-38 0,-13-3-43 16,0 0-47-16,0 0-65 0,0 0-272 0,0 0-656 15,5-26 290-15</inkml:trace>
          <inkml:trace contextRef="#ctx0" brushRef="#br0" timeOffset="-169908.36">25278 9761 225 0,'-7'-7'293'0,"7"7"-20"15,0 0-23-15,0 0-22 0,-5-8-24 0,5 8-24 16,0 0-12-16,0 0-10 0,0 0-9 16,0 0-4-16,-9 32-3 0,8-20-10 0,1 4-5 0,-2 2-6 15,-1 3 3-15,3 4-2 0,0-1-1 0,0 2 1 16,3 3 1-16,-1-4-3 0,2 2-1 0,-1-1-2 16,-3 0 2-16,6 2-12 0,0 1-3 0,-3-2-5 15,7 1-3-15,-2-4-3 0,2 3-10 0,-1 0-11 16,0-3-7-16,2 0 1 0,-2 0-10 0,1-1-2 15,-4-7-6-15,2 1-7 0,0 0 3 0,-2 1-6 0,0-4-4 16,2-2-2-16,-2 3-6 0,0-4-1 16,-5 0-18-16,5-4-20 0,0 1-32 0,-1-2-19 15,-5-6-22-15,6 14-30 0,-6-14-22 0,3 8-26 16,-3-8-31-16,1 8-29 0,-1-8-35 0,0 0-49 0,0 0-269 16,0 0-625-16,0 0 277 0</inkml:trace>
          <inkml:trace contextRef="#ctx0" brushRef="#br0" timeOffset="-169298.12">25700 10019 255 0,'0'0'370'16,"-6"-11"-13"-16,6 11-25 0,0 0-22 0,-3-11-26 16,3 11-31-16,0 0-25 0,0 0-27 0,-4-10-21 15,4 10-25-15,0 0-13 0,0 0-18 0,0 0-27 16,0 0-35-16,0 0-31 0,0 0-34 0,0 0-36 0,0 0-41 16,18 28-36-16,-17-21-39 0,7 3-38 15,-4 0-72-15,-3-1-157 0,7 3-457 0,4 0 202 0</inkml:trace>
          <inkml:trace contextRef="#ctx0" brushRef="#br0" timeOffset="-168912.63">25967 10315 16 0,'9'7'253'0,"-2"-2"-3"0,2 1-10 16,3 5-8-16,-4-1-10 0,1-3-7 0,1 3-13 16,-2-2-11-16,1 1-14 0,0 2-16 0,-2-4-7 15,2 2-13-15,1 2-12 0,-1-3-3 0,-4-3-14 16,1 4-8-16,-3-2-12 0,3 0-7 0,-6-7-3 15,7 10-6-15,-7-10-7 0,9 4-5 0,-9-4 6 16,0 0-5-16,3 11 5 0,-3-11 9 0,0 0 11 16,0 0-3-16,0 0 10 0,0 0 3 0,0 0 13 15,0 0 4-15,0 0 6 0,0 0 2 0,0 0-2 16,0 0 5-16,0 0-2 0,0 0-1 0,0 0 4 16,0 0-1-16,-13-39-4 0,14 28-8 0,-1-3-9 15,6-6-10-15,-3 2-9 0,2 3-10 0,1-1-7 16,2 1-9-16,3-1-6 0,-2 2-12 0,1 1-20 0,4-1-24 15,-2 3-34-15,-2 0-38 0,2 0-36 0,1 4-44 16,1 0-38-16,2 3-33 0,-2-3-34 0,-2 6-36 16,-12 1-38-16,19-2-40 0,-19 2-317 0,16-3-744 15,-8 1 329-15</inkml:trace>
          <inkml:trace contextRef="#ctx0" brushRef="#br0" timeOffset="-168734.39">26501 10247 16 0,'0'0'295'0,"7"6"-4"0,-7-6 2 16,9 5-7-16,-9-5-9 0,0 0-13 0,6 13-11 16,-6-13-10-16,5 11-4 0,-2-2-1 0,3 2-3 15,0 3-9-15,-5-2-10 0,5 0-12 0,-3-1-8 16,0 2-9-16,3 0-9 0,2-1-9 0,-8 2-17 16,6-6-13-16,-3 4-13 0,-1-4-9 0,0 0-12 15,4 1-7-15,-3 1-11 0,-3-10-11 0,3 16-6 16,0-9-8-16,-3-7-6 0,3 9-16 0,-3-9-31 15,4 10-35-15,-4-10-42 0,0 0-32 0,0 0-33 0,6 8-28 16,-6-8-29-16,0 0-49 0,0 0-53 0,0 0-67 16,0 0-288-16,0 0-698 0,0 0 308 15</inkml:trace>
          <inkml:trace contextRef="#ctx0" brushRef="#br0" timeOffset="-168559.97">26559 10093 284 0,'0'0'374'0,"0"0"-26"0,0-12-24 16,0 12-44-16,0 0-23 0,0 0-31 15,0 0-27-15,0 0-20 0,0 0-13 0,0 0-39 0,0 0-42 16,0 0-45-16,0 0-48 0,0 0-53 0,25 18-62 16,-17-11-62-16,-2 3-234 0,-3-2-454 0,-3-8 202 15</inkml:trace>
          <inkml:trace contextRef="#ctx0" brushRef="#br0" timeOffset="-168195.12">26808 10447 105 0,'5'5'290'0,"-5"-5"-12"0,3 13-9 0,3-4-18 15,-6-9-13-15,6 10-16 0,-5-4-14 0,-1-6-16 0,12 11-16 16,-5-5-8-16,-7-6-6 0,9 12-7 15,-6-6-3-15,-3-6-8 0,11 7 2 0,-11-7-8 16,9 7 0-16,-9-7-7 0,0 0 3 0,3 7 5 16,-3-7 0-16,0 0 1 0,0 0 8 0,10 7 2 0,-10-7 8 15,0 0 7-15,0 0-3 0,0 0-3 16,0 0-7-16,0 0-9 0,0 0-2 0,0 0-3 16,8-21-4-16,-8 21 6 0,0-14 8 0,0 3-7 0,0-2 4 15,1-2-7-15,4-2-4 0,-2 0-7 0,3-1-18 16,1-8-5-16,5 0-6 0,-5 1-12 0,10 1-9 15,-2 0-8-15,-5 0-6 0,1 6-8 0,1 3-7 16,-2 4-8-16,-1-2-12 0,4 3-22 0,-1-3-20 16,-1 5-15-16,2 1-24 0,-1 2-32 0,-4 3-36 15,-8 2-51-15,19-4-53 0,-7-1-64 0,-2 5-48 16,-10 0-53-16,14 0-55 0,-14 0-86 0,12 5-274 16,-12-5-873-16,7 7 386 0</inkml:trace>
          <inkml:trace contextRef="#ctx0" brushRef="#br0" timeOffset="-167928.22">27275 10476 110 0,'0'12'306'0,"0"-12"-9"0,0 0-16 0,1 12-10 15,-1-12-12-15,0 0-10 0,3 11-9 0,-3-11 2 16,0 0 0-16,0 0 7 0,6 7 8 0,-6-7 9 15,0 0 20-15,0 0 13 0,0 0 2 0,0 0-5 0,0 0-8 16,0 0-18-16,0 0-16 0,0 0-17 0,0 0-6 16,0 0-31-16,0 0-23 0,14-22-20 0,-14 22-8 15,0 0-25-15,0 0-18 0,0-15-21 0,0 15-39 16,0 0-50-16,0-9-65 0,0 9-70 0,0 0-85 16,0 0-76-16,0 0-83 0,0 0-103 0,-5-17-376 15,5 17-933-15,0 0 412 0</inkml:trace>
        </inkml:traceGroup>
      </inkml:traceGroup>
    </inkml:traceGroup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2:04.1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156-1299 23 0,'0'0'102'0,"0"0"-2"0,0 0-13 0,0 0-2 0,0 0-3 15,0 0-10-15,0 0-3 0,0 0-5 0,0 0-5 16,0 0-3-16,0 0-5 0,0 0-2 16,0 0-7-16,0 0-3 0,0 0 1 0,0 0-2 15,0 0-2-15,0 0-3 0,0 0 3 0,0 0-8 0,0 0 3 16,0 0-6-16,0 0 3 0,0 0 1 0,0 0 2 15,0 0-1-15,-9-8-2 0,9 8 3 0,0 0 3 16,0 0-3-16,0 0 5 0,0 0-4 0,0 0 4 16,0 0 1-16,0 0 1 0,0 0 2 0,0 0-2 15,0 0-3-15,0 0 3 0,0 0-2 0,0 0-1 16,0 0-3-16,0 0 2 0,0 0-1 0,0 0 0 16,0 0 0-16,0 0-4 0,0 0 3 0,0 0 0 15,0 0-2-15,-6-7 4 0,6 7-3 0,0 0-1 16,0 0 0-16,0 0-5 0,0 0 2 0,0 0-2 15,0 0-3-15,0 0 0 0,0 0-3 0,0 0-4 16,0 0 1-16,0 0 1 0,0 0-3 0,0 0-2 16,0 0 1-16,0 0-1 0,-20 10-1 0,20-10 6 15,0 0-4-15,0 0 0 0,0 0-1 0,0 0 0 16,0 0 0-16,-10 5-3 0,10-5-1 0,0 0 1 16,0 0-3-16,0 0 1 0,0 0-1 0,0 0 0 15,0 0 2-15,0 0-2 0,0 0 0 0,0 0 0 16,0 0-1-16,0 0 4 0,0 0-3 0,-11 3 0 0,11-3-1 15,0 0 1-15,0 0-1 0,0 0 3 0,0 0-4 16,0 0 3-16,0 0-1 0,0 0 1 16,0 0-2-16,0 0-2 0,0 0 2 0,0 0-3 0,0 0-2 15,0 0-2-15,0 0 5 0,0 0-1 0,0 0-2 16,0 0 0-16,0 0 4 0,0 0-1 0,0 0 2 16,0 0 5-16,0 0 2 0,0 0 1 0,33-7 3 15,-33 7 0-15,14-2-1 0,-14 2 3 0,15-2 0 16,-15 2 1-16,13-5 5 0,-13 5-3 0,13-5-2 15,-2 3-1-15,-11 2 3 0,16-4-5 0,-10 0 0 16,-6 4 0-16,18-3 0 0,-18 3-4 0,15-2-2 16,-15 2 1-16,12-4 0 0,-12 4-2 0,13-3 1 15,-13 3 1-15,14-4 1 0,-14 4-2 0,12-2 0 16,-12 2 0-16,0 0-3 0,13-4-1 0,-13 4-2 16,0 0 1-16,0 0 1 0,17 3-2 0,-17-3 6 15,0 0-6-15,13 1 0 0,-13-1-3 0,9 4 5 16,-9-4 3-16,9 3-5 0,-9-3-3 0,7 3 2 15,-7-3-2-15,0 0 2 0,0 0 0 0,17 0 1 16,-17 0 1-16,0 0 4 0,15 3-2 0,-15-3 2 0,0 0-1 16,15 0-1-16,-15 0 1 0,0 0 1 15,0 0-2-15,11 1 0 0,-11-1 0 0,0 0 1 16,14-4-2-16,-14 4 0 0,0 0-1 0,13 3-2 0,-13-3 0 16,0 0 3-16,0 0-2 0,0 0-1 0,17 0 0 15,-17 0 4-15,0 0-3 0,0 0 1 16,12 0 0-16,-12 0 1 0,0 0-1 0,13 1-4 0,-13-1 5 15,0 0-2-15,0 0-1 0,15 0 5 0,-15 0 0 16,0 0 1-16,0 0 2 0,13-1-2 0,-13 1 3 16,0 0 1-16,0 0-2 0,14-3 1 0,-14 3-1 15,0 0-3-15,12-3 0 0,-12 3-1 0,0 0 1 16,0 0 3-16,0 0-2 0,10-1-1 0,-10 1 1 16,0 0-2-16,0 0 2 0,0 0-1 0,14-2 4 15,-14 2 2-15,0 0-8 0,0 0 2 0,0 0 2 16,0 0-2-16,10-4-2 0,-10 4-2 0,0 0 4 15,0 0-1-15,0 0 1 0,12-1 4 0,-12 1-5 16,0 0 2-16,0 0-1 0,0 0-2 0,12-5 1 16,-12 5-5-16,0 0 2 0,0 0 0 0,13-1-6 15,-13 1 4-15,0 0 0 0,11-4 0 0,-11 4-1 16,0 0 5-16,0 0-2 0,12 0 4 0,-12 0-7 16,0 0 1-16,0 0 0 0,0 0-4 0,0 0 2 0,13 0 0 15,-13 0-2-15,0 0 7 0,0 0-3 0,11-5-4 16,-11 5 1-16,0 0 2 0,0 0 4 15,0 0-7-15,0 0 4 0,0 0-2 0,0 0 0 0,0 0 0 16,13 5-3-16,-13-5 2 0,0 0-2 0,0 0 2 16,0 0 0-16,0 0 6 0,0 0-7 0,9 4 3 15,-9-4 1-15,0 0 0 0,0 0-1 0,0 0 1 16,0 0-2-16,0 0 1 0,0 0 2 0,0 0-1 16,0 0-2-16,0 0 4 0,0 0-1 0,0 0 2 15,0 0-3-15,0 0 1 0,0 0 1 0,0 0-2 16,0 0 3-16,0 0-4 0,0 0 1 0,0 0 4 15,0 0-1-15,0 0-14 0,0 0-18 0,0 0-20 16,-13 24-25-16,7-16-32 0,-2-2-40 0,-1 1-41 16,3 1-46-16,-1-2-287 0,-7 2-561 0,2-1 249 15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8:01.39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-9095 1771 112 0,'0'0'152'15,"0"0"-13"-15,0 0-3 0,0 0-13 0,0 0-9 16,0 0-14-16,0 0 0 0,0 0-7 0,0 0-7 15,0 0-4-15,0 0-2 0,0 0-15 0,0 0 4 16,0 0-1-16,0 0-4 0,0 0-2 0,0 0-3 16,0 0 1-16,15 0-6 0,-15 0 6 0,0 0-9 15,13-7-4-15,-13 7-3 0,17-8-1 0,-8 5-1 0,-2-2 4 16,5 0-2-16,-4 2-2 0,4-3-7 16,-5 2 1-16,3 1-4 0,-10 3-1 0,18-11-2 15,-9 11-3-15,0-4-5 0,-9 4-2 0,12-3-2 16,-12 3-3-16,15-3 0 0,-15 3-3 0,14-5 4 0,-14 5-2 15,13 0-3-15,-13 0-1 0,0 0 0 16,13 0-3-16,-13 0 0 0,12-5 0 0,-12 5 1 16,0 0-2-16,0 0 0 0,15 2-1 0,-15-2 0 0,0 0-1 15,12-2-3-15,-12 2 1 0,0 0 1 0,0 0 1 16,14-4 2-16,-14 4-4 0,0 0 1 16,0 0 0-16,9-1 0 0,-9 1 3 0,0 0 0 0,13 0-2 15,-13 0-3-15,0 0 5 0,12-6-3 0,-12 6-3 16,0 0 2-16,13-5 1 0,-13 5 0 0,9-3-5 15,-9 3 4-15,0 0 1 0,14-1-2 0,-14 1 0 16,0 0-1-16,10-6-1 0,-10 6 1 16,0 0 2-16,14 0-4 0,-14 0 3 0,0 0 0 0,0 0-7 15,13 0 6-15,-13 0-2 0,0 0 3 0,0 0-2 16,12-3 4-16,-12 3 0 0,0 0-4 0,0 0 3 16,0 0-2-16,0 0 1 0,15 3 0 0,-15-3 0 15,0 0 2-15,0 0-3 0,0 0 0 0,0 0 4 16,13 0-6-16,-13 0 5 0,0 0-4 0,0 0 4 15,0 0-1-15,0 0-4 0,0 0 4 0,0 0 2 16,0 0-6-16,0 0-2 0,0 0-13 0,8 5-16 0,-8-5-30 16,0 0-43-16,0 0-26 0,0 0-66 15,0 0-150-15,0 0-377 0,0 0 167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3:12.6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26 798 8 0,'0'0'130'0,"-6"-10"-15"0,6 10-20 0,0 0-6 16,0 0-20-16,0 0 10 0,0 0-14 0,0 0 6 0,-4-12-29 16,4 12 16-16,0 0-7 0,0 0 3 0,0 0-6 15,0 0 2-15,0 0-6 0,-8-6-4 16,8 6 3-16,0 0 9 0,0 0-1 0,0 0 4 0,0 0-1 15,0 0-1-15,0 0 0 0,0 0-4 0,-9-7 7 16,9 7-3-16,0 0-4 0,0 0-12 0,0 0 4 16,0 0 3-16,0 0-7 0,0 0-2 0,0 0-6 15,0 0-3-15,0 0 0 0,0 0-1 0,0 0-4 16,0 0-5-16,0 0 2 0,0 0-3 0,0 0 0 16,0 0 3-16,0 0 2 0,0 0 4 0,0 0 0 15,0 0 1-15,0 0 2 0,0 0-5 0,0 0 7 16,0 0-2-16,0 0 4 0,0 0-2 0,0 0-4 15,0 0 3-15,0 0-2 0,0 0-3 0,0 0 2 0,29 0-6 16,-29 0 4-16,0 0-5 0,13 0-4 0,-13 0 3 16,0 0-1-16,0 0 1 0,13 0-3 15,-13 0-3-15,0 0 5 0,14-2-7 0,-14 2 7 16,0 0-4-16,0 0 5 0,18-1-4 0,-18 1 1 0,0 0-5 16,19 0 0-16,-10-3 2 0,-9 3-2 0,0 0-3 15,18 3 4-15,-18-3-4 0,13-3 0 0,-13 3-1 16,11-1-1-16,-11 1 3 0,0 0-2 0,18-1-1 15,-18 1-1-15,0 0 1 0,15-2-2 0,-15 2 3 16,12-3-3-16,-12 3-1 0,0 0 4 0,0 0-2 16,17 0-1-16,-17 0 0 0,9-4 0 0,-9 4 0 15,0 0-3-15,0 0 2 0,18 4 4 0,-18-4-3 16,0 0-2-16,15 0 0 0,-15 0 3 0,12 0-3 16,-12 0 2-16,0 0-4 0,18 0 1 0,-18 0 1 15,16 0 1-15,-16 0 0 0,14-4-3 0,-14 4 5 16,15-1-3-16,-15 1 0 0,13-1 4 0,-13 1-3 15,17 0 0-15,-17 0-1 0,13-4 5 0,-13 4-5 16,13-3 3-16,-13 3-4 0,12-2 2 0,-12 2-1 16,0 0 1-16,15-2-1 0,-15 2 0 0,9-1 0 0,-9 1 1 15,0 0 1-15,17-3 2 0,-17 3-3 16,10 0 2-16,-10 0-2 0,0 0-2 0,16-1 1 0,-16 1 2 16,17-6-3-16,-17 6 5 0,13-3-4 0,-13 3 1 15,17-4 1-15,-17 4 1 0,19-1-4 0,-14-2 2 16,-5 3 3-16,17 0-2 0,-17 0-1 0,18-3-3 15,-18 3 2-15,17 2 6 0,-17-2-5 0,16-2 1 16,-16 2 0-16,14-2-1 0,-14 2 1 0,13 0-1 16,-13 0 1-16,13-2 2 0,-13 2-3 0,11 0 2 15,-11 0 0-15,15-4 0 0,-15 4-1 0,0 0 3 16,16-3 1-16,-16 3 0 0,12-2-1 0,-12 2-1 16,0 0-1-16,15-4 2 0,-15 4-1 0,13-1-1 15,-13 1-1-15,0 0 4 0,18 0-3 0,-18 0-3 16,14 0 2-16,-14 0-1 0,13 0-1 0,-13 0 0 15,12-2 2-15,-12 2-1 0,0 0 0 0,17-1 3 16,-17 1-4-16,0 0 4 0,13-1-4 0,-13 1 0 16,0 0-1-16,13 0 1 0,-13 0 1 0,0 0-2 0,0 0 1 15,17-3 4-15,-17 3-2 0,0 0-2 16,0 0 0-16,15 0-1 0,-15 0 4 0,0 0-4 16,15 0 0-16,-15 0 0 0,0 0 2 0,16 0 1 0,-16 0-5 15,0 0 12-15,16-1-10 0,-16 1 2 16,14 0-3-16,-14 0 4 0,0 0-3 0,18 1-1 0,-18-1 0 15,12-1 1-15,-12 1-1 0,13 0 1 16,-13 0 0-16,15-2 3 0,-15 2-4 0,13-4 6 0,-13 4-3 16,18-1 0-16,-18 1-2 0,15 0 4 0,-15 0-1 15,20 0-1-15,-20 0-1 0,16 0 2 0,-6-2 1 16,-10 2-3-16,21 0 0 0,-12-4-1 0,-9 4-1 16,23-1 5-16,-10-3-3 0,-2 4-1 0,-11 0 2 15,22-2 0-15,-13 2-3 0,-9 0-1 0,21 2 2 16,-11-2 0-16,-10 0 1 0,20-2 0 0,-20 2-1 15,14 2 1-15,-6 0-2 0,-8-2 4 0,18-2-3 16,-18 2 3-16,0 0-1 0,16 0-2 0,-16 0 1 16,14-2-2-16,-14 2 3 0,16 2 0 0,-16-2 0 15,13 0 1-15,-4 2-1 0,-9-2-2 0,18-4-2 16,-18 4 3-16,20 0 3 0,-5-3-2 0,-6 1 2 16,-9 2-4-16,22 0 1 0,-22 0-1 0,22 0 0 15,-11-2 3-15,-11 2 0 0,24 0-4 0,-8-3 2 16,-3 3-1-16,-2-1-1 0,-11 1 3 0,27-2-1 15,-15 1 1-15,1 1-1 0,3-3 3 0,-2 3-2 16,-4-1-1-16,4 2 0 0,-14-1-1 0,27-1 2 16,-17 1-2-16,-10 0 2 0,22 0-1 0,-5 0 0 0,-7 0 0 15,-10 0 0-15,23-3 2 0,-13 2-2 0,-10 1 2 16,24 0-2-16,-15 0 1 0,-9 0-2 16,21-2-1-16,-11 2 3 0,-10 0 1 0,18-1 0 0,-18 1-1 15,16 0-2-15,-16 0 2 0,18-3 0 0,-18 3-1 16,20-1 0-16,-13-1 1 0,-7 2-3 0,15 0 1 15,-15 0 1-15,14-4-1 0,-14 4 0 0,13-1-1 16,-13 1 4-16,13 0-5 0,-13 0 3 0,14 1 2 16,-14-1-1-16,12-2 1 0,-12 2-3 0,0 0 4 15,19 0-5-15,-19 0 0 0,12-1 2 0,-12 1 3 16,14-4-4-16,-14 4 2 0,13 0 1 0,-13 0-1 16,15-2-4-16,-15 2 2 0,18-3 2 0,-18 3-1 15,15-1-1-15,-6 1-1 0,-9 0 3 0,18 0-3 16,-7-4-1-16,-11 4 2 0,21-1 2 0,-12 1 1 15,8-2-1-15,-17 2-1 0,21 0-1 0,-13 0 2 16,4-1 0-16,3-2-4 0,-15 3 3 0,24 0 2 16,-9-3 0-16,2 3-1 0,-4 2-1 0,2-4-2 15,-3 2 4-15,3 0-2 0,0-4-1 0,1 2 2 0,-3-3-2 16,1 5 1-16,1 0-1 0,0 0 4 16,3-4-3-16,-6 3 4 0,7-1-4 0,-4 2-1 15,-3 0 2-15,-2-3-1 0,7 3-2 0,-7-1 4 16,-10 1-2-16,27 0-1 0,-14 0 0 0,-1-2 1 0,5 1 1 15,-7 2-1-15,-10-1-1 0,21-5 2 0,-9 5-2 16,-12 0 0-16,19-2 1 0,-19 2 2 0,20 0 0 16,-8 0-1-16,0-4-1 0,-12 4-3 0,20-1 3 15,-20 1 1-15,21 1-2 0,-13-2 1 0,-8 1-1 16,18-4 1-16,-9 2 0 0,-9 2 4 0,19 0 1 16,-7 0-5-16,-12 0-1 0,16 0 3 15,-5 0 0-15,-11 0-2 0,21 0-2 0,-12-4 1 0,-9 4-1 16,23-1 1-16,-14 1 1 0,5 0 1 0,-2-1-1 15,6 1-3-15,-5 0 6 0,2 0-1 0,-15 0-3 16,27-5-1-16,-9 6 7 0,-2-2-7 0,2-1-1 16,0 2 7-16,1-2-2 0,-2 4 1 0,2-6-6 15,2 4 5-15,-2 0-4 0,7-1 2 0,-5 1-1 16,4-3 2-16,-6 3-4 0,7 0 3 0,-8-3-3 16,4 2 5-16,-3 1-2 0,5-3 0 0,-4 2-2 0,5 1 4 15,-6-2-4-15,1 2 2 0,1-1 0 16,-3 1-2-16,2-4 2 0,0 4-1 0,4-1-1 15,-5-1 2-15,0 1 2 0,1-3-1 0,-2 1-2 0,1 3 0 16,-3-2 3-16,2-2-2 0,-3 5 0 0,5-4 2 16,-5 1-1-16,4-1-2 0,-1 1 0 0,-3 0 2 15,-3-1-2-15,1 0 0 0,2 2 3 16,1 1-1-16,1-3-2 0,-7 2 1 0,-10 1-1 0,23 0 3 16,-13-3-3-16,-10 3 3 0,21-1-1 15,-14-3-1-15,-7 4 0 0,18-3 1 0,-18 3 0 16,15-2 3-16,-7-1-6 0,-8 3 2 0,15-3-4 0,-15 3 5 15,13-1-2-15,-13 1 3 0,12-3-2 0,-12 3-3 16,15-1 7-16,-15 1-6 0,16 0 2 0,-16 0 1 16,12-2-1-16,-12 2 0 0,0 0 4 0,17 0-5 15,-17 0-4-15,15-3 5 0,-15 3 0 0,16 3-1 16,-16-3-2-16,15-3 3 0,-15 3 0 0,18 0-1 16,-18 0 3-16,19 0-2 0,-10 0 0 0,-9 0 3 15,21-2-3-15,-9 3 0 0,-12-1-1 0,21-1 2 16,-5 1-1-16,-5 0 0 0,5-3-2 0,-16 3 1 15,27 4 0-15,-11-4-2 0,1 0 3 0,-2 0 1 16,0-1-3-16,-2 1 3 0,5 0 1 0,-3 0-2 16,0 0 0-16,3 1 0 0,-1-2 0 0,-2-2 1 15,5 2-1-15,-5 1 1 0,3 4-1 0,-5-4 5 16,2 0-1-16,3 0-2 0,-5 0-1 0,-13 0 8 16,26-4-5-16,-11 4-3 0,-1 0-1 0,3 0 2 0,-4 4 0 15,2-3 2-15,-15-1-4 0,26 0 1 0,-16 1 1 16,0-1-2-16,-10 0 0 0,23 3 0 0,-11-3-3 15,-12 0 6-15,21-3-3 0,-11 3 0 0,-10 0 0 16,21 0 0-16,-9 0 2 0,-12 0-1 0,21 3 1 16,-12-1-2-16,-9-2 1 0,18 1 1 0,-7-1 2 15,-11 0-3-15,17 0-2 0,-7 0 3 0,-10 0 2 16,21 3-4-16,-13-2 0 0,-8-1 2 0,19 0 2 16,-10 0-3-16,-9 0 1 0,19 1-1 0,-8-1 2 15,-11 0-1-15,19 2-2 0,-10-2 4 0,-9 0-2 16,18 0 0-16,-18 0-1 0,19 0-1 0,-19 0 2 15,20 0 5-15,-10 0-7 0,-10 0 3 0,20-2-5 16,-20 2 3-16,21 2-1 0,-10-2 3 0,1 0 0 16,-12 0-1-16,21-3-2 0,-12 4 1 0,-9-1 0 15,24-2 2-15,-12 3-1 0,-12-1 1 0,21-1-3 16,-12 1 1-16,1-4 1 0,-10 4 4 0,26 0-4 16,-17-2 1-16,-9 2 0 0,23-3 3 0,-12 3-4 15,-11 0 3-15,21-1-2 0,-9 0-3 0,-12 1 2 16,21-3-2-16,-11 2-1 0,-10 1 0 0,19 0 4 0,-8 0-1 15,-11 0 1-15,18 0-2 0,-18 0-1 16,15-2 2-16,-15 2-2 0,13 0 3 0,-13 0-1 0,17 0-1 16,-17 0 0-16,14 2 0 0,-14-2 1 0,14 0 0 15,-14 0-1-15,13 0 1 0,-13 0-2 16,12-3 0-16,-12 3 0 0,0 0 2 0,14-3 1 16,-14 3-5-16,0 0 7 0,0 0-6 0,15 0 2 0,-15 0 3 15,0 0-3-15,0 0 1 0,0 0 0 0,0 0 0 16,11-3-2-16,-11 3 6 0,0 0-4 0,0 0-2 15,0 0 2-15,0 0 4 0,0 0-6 0,0 0 3 16,0 0-5-16,0 0 4 0,0 0-1 0,0 0 1 16,0 0 0-16,0 0 0 0,0 0-2 0,0 0 1 15,14 0 0-15,-14 0 2 0,0 0-6 0,0 0 1 16,0 0 3-16,0 0 2 0,0 0-3 0,0 0 3 16,0 0-3-16,0 0 1 0,0 0 3 0,0 0-4 15,0 0-3-15,0 0 3 0,0 0 2 0,0 0-1 16,0 0-2-16,0 0 4 0,0 0-4 0,0 0-1 15,0 0 2-15,0 0 0 0,0 0 0 0,0 0 4 16,0 0-2-16,0 0-1 0,0 0 1 0,0 0 2 16,0 0 0-16,0 0 1 0,0 0-3 0,0 0 2 15,0 0 1-15,0 0 0 0,0 0-1 0,0 0-1 0,0 0 0 16,0 0 2-16,0 0-1 0,0 0 1 0,0 0-2 16,0 0 0-16,0 0 1 0,7 6-2 15,-7-6-3-15,0 0 4 0,0 0 3 0,0 0-6 0,0 0 2 16,0 0 1-16,0 0 0 0,0 0-1 0,0 0 0 15,0 0 2-15,0 0-3 0,0 0-1 0,0 0-1 16,0 0 7-16,0 0-8 0,0 0 6 16,0 0-2-16,0 0-3 0,0 0 7 0,0 0-4 0,0 0-2 15,0 0 2-15,0 0-2 0,0 0 3 0,0 0-3 16,0 0 1-16,0 0-2 0,0 0 5 16,0 0-6-16,0 0 1 0,0 0 0 0,0 0 0 0,0 0 0 15,0 0 0-15,0 0 2 0,0 0-1 16,0 0 2-16,0 0-4 0,0 0 2 0,0 0 0 0,0 0 1 15,0 0-3-15,0 0 1 0,0 0 0 0,0 0 4 0,0 0-1 16,0 0-2-16,0 0 1 0,0 0-1 16,0 0 0-16,0 0 2 0,0 0-1 0,0 0 2 15,12-10-3-15,-12 10 2 0,0 0-4 0,0 0 1 16,0 0 1-16,0 0 2 0,0 0-1 0,15 4-2 0,-15-4 2 16,0 0-3-16,14-4 3 0,-14 4-2 15,13 4-1-15,-13-4 1 0,0 0 3 0,21-5-2 16,-21 5-2-16,16 0 2 0,-16 0 1 0,17-2 1 15,-7-2-2-15,-10 4-2 0,17-3 3 0,-17 3-1 16,17-2 2-16,-9 1-1 0,-8 1-1 0,16-1 2 0,-16 1-4 16,17 1 3-16,-17-1 0 0,15 0 0 15,-5-4 4-15,-10 4-4 0,15 0-3 0,-15 0 7 0,16 0-2 16,-16 0-1-16,15-1-2 0,-15 1 4 0,14-2-1 16,-14 2-3-16,15-4 1 0,-15 4 1 0,12 0 0 15,-12 0-1-15,0 0 1 0,17 0-2 0,-17 0-2 16,0 0 1-16,17-1-1 0,-17 1 1 0,13-2 1 15,-13 2 1-15,0 0 1 0,17 0-2 0,-17 0-3 16,13 0 8-16,-13 0 0 0,11 0-6 0,-11 0-1 16,0 0 1-16,17-4 1 0,-17 4-1 0,14 0 2 15,-14 0-2-15,12-1 3 0,-12 1-2 0,0 0 0 16,16-1 0-16,-16 1-2 0,14-3 3 0,-14 3-1 16,16 0 0-16,-16 0 0 0,0 0 1 0,19 0 0 0,-19 0 0 15,14 3-1-15,-14-3-1 0,15-3 4 16,-15 3-3-16,15 0 4 0,-15 0-5 0,18-2 2 15,-6 2-2-15,-12 0 4 0,17 0-4 0,-5 0-1 16,-12 0 1-16,26 5 0 0,-11-8 3 0,1 1-3 0,0 4 2 16,1-2-1-16,-8 0-3 0,9 0 2 0,-3 0 0 15,0-2 2-15,2 2-1 0,-3-4 1 16,1 4 0-16,1 4 0 0,-1-4-3 0,-15 0 0 0,27 0 2 16,-9 0 2-16,-8 0-4 0,-10 0 1 0,26 0 5 15,-14-4-5-15,2 3-1 0,0 0 1 16,-14 1 1-16,24 0 0 0,-14 0-2 0,-10 0 1 0,23 0 1 15,-13 0-1-15,-10 0 2 0,19 0 0 0,-7 1 0 16,-12-1-2-16,20-1 0 0,-20 1 1 0,19 0 1 16,-11 1-2-16,-8-1 1 0,19-1 0 0,-19 1 2 15,19 0 0-15,-11 1 3 0,-8-1-5 0,19 1-1 16,-10-1 1-16,-9 0-1 0,18-1 3 0,-18 1-2 16,19-1 2-16,-19 1-1 0,17 2 0 0,-17-2-3 15,18 0 1-15,-9 0 2 0,-9 0-4 0,18 0 3 16,-18 0 0-16,17 0 0 0,-6 0 2 0,-11 0-3 15,19-1 7-15,-8 2-7 0,-11-1 0 0,19 0-3 16,-8 0 6-16,-11 0-3 0,22 0 1 0,-13 0-1 16,3 4 2-16,-12-4-1 0,21 0-1 0,-12 0 1 15,-9 0-2-15,23-4 2 0,-11 4 0 0,2 4-1 16,-14-4 2-16,22-4-2 0,-10 8 7 0,0-4-9 16,-12 0 3-16,24 0 1 0,-12-4-2 0,3 8 1 0,1-4 0 15,-5 0-3-15,1 0 8 0,4 0-5 16,-3 0 1-16,2 0 0 0,-3 0-1 0,-12 0-1 15,23 0 0-15,-10 0 2 0,-1 0-3 0,-12 0 1 16,22 0 1-16,-10 0 3 0,0 0-3 0,-12 0-3 0,21 0 3 16,-6 0-2-16,-3-4 5 0,-12 4-3 0,21 4 2 15,-11-8-3-15,1 8 0 0,-11-4 1 0,19 0 1 16,-7-5 0-16,-12 5 0 0,21 0 0 0,-14-1-3 16,-7 1 4-16,23-1 1 0,-23 1-3 0,16-3-2 15,-5 2 4-15,-11 1-4 0,20 0 1 0,-11 1 2 16,-9-1 1-16,17-1-5 0,-17 1 2 0,19 0 4 15,-10-2-4-15,-9 2 1 0,18-1 0 0,-18 1 2 16,16-3-2-16,-16 3 1 0,17-1-1 0,-17 1 2 16,16 1-4-16,-16-1 1 0,15-1-1 0,-15 1 3 15,15 0 0-15,-15 0-1 0,16 0 1 0,-16 0-4 16,15-3 2-16,-15 3 4 0,18 3-5 0,-18-3 4 16,18-2-3-16,-9 1 0 0,-9 1 0 0,21-3 2 15,-11 2 0-15,-10 1-3 0,21-3 2 0,-9 6 3 0,-1-2-3 16,5-1 5-16,-1-1-7 0,0-2 2 15,3 6 0-15,-3-6 1 0,3 3-4 0,-1 0 2 16,0 3 0-16,-2-3-1 0,3 0 2 0,0 1-1 16,-2-1 2-16,2 0 3 0,0 0-2 0,0-1-2 0,1 2 1 15,3-1-5-15,-5 0 5 0,2-1-1 0,1 1 5 16,-1 1-8-16,-3-2 1 0,4 5 4 0,-4-4-4 16,4-3 4-16,-4 3-3 0,2 3 2 0,1-2-1 15,-2-1 0-15,1 0-3 0,1-1 1 0,-6 2 4 16,4-1-5-16,-1 0 3 0,-1 0 1 0,-1 2-2 15,3-2 2-15,-3 0-3 0,2 0 5 0,1 0-4 16,-2 1 0-16,-6-1 0 0,8-1 1 0,-2-1 3 16,2 4-5-16,-7-2 2 0,-10 0 0 0,27 1 4 15,-11-1-7-15,-4 4 2 0,5-5 3 0,-5 1-4 16,-12 0 7-16,25-3-6 0,-10 6 3 0,-2-3-2 16,1 0 0-16,-1 1 1 0,-1-1-2 0,3-1 1 15,-1 1 0-15,-14 0 0 0,26 1-1 0,-14-2 2 16,2 1 2-16,-2-3-3 0,-12 3 1 0,21 0 1 15,-8 0-4-15,2 0 1 0,-15 0-1 0,21 3 2 16,-9-3-2-16,1-3 2 0,4 2 1 0,-17 1-1 16,17 0 3-16,-5-3-1 0,0 3-4 0,-12 0 1 15,21-3 1-15,-9 3 1 0,-12 0-3 0,25 0 7 16,-14 0-5-16,-11 0-2 0,19 3 0 0,-7-3 4 16,0 0 2-16,-12 0-5 0,21-3-1 0,-9 3 2 15,-2-1 0-15,-10 1-4 0,23-3 8 0,-13 6-1 0,2-3-2 16,2-4-3-16,-14 4 5 0,23 1-6 0,-14-2 5 15,-9 1-2-15,21 0-1 0,-9-2 3 0,0 2-1 16,-12 0 1-16,22-4-3 0,-11 4 3 0,-11 0-1 16,19 4-2-16,-8-9 0 0,-11 5-3 0,22-2 3 15,-14-1-1-15,2 2 1 0,-10 1 3 0,18 0-1 16,-18 0 1-16,19 0-3 0,-19 0 0 0,18-2 2 16,-18 2-2-16,17-2-1 0,-17 2 2 0,14-2-3 15,-14 2 3-15,17-1 0 0,-17 1 2 0,16-3-3 16,-16 3 1-16,18-1 2 0,-18 1-2 0,20 0 2 15,-13-2-3-15,-7 2 3 0,21-1-3 0,-21 1 7 16,16-3-7-16,-16 3-1 0,18-1 3 0,-7 1-2 16,1-2 0-16,-12 2 3 0,16 0-3 0,-16 0 1 15,19-4-3-15,-7 4 3 0,0-1-3 0,-12 1 2 16,23-3 2-16,-11 3 1 0,-12 0 0 0,25-3-5 0,-12 4 3 16,-2-2-2-16,2-1 1 0,-1-1 7 0,5 3-5 15,-3-1-3-15,1 1 2 0,-1-1 0 16,2 1 3-16,-5 1-5 0,2-1 1 0,-13 0 4 15,27-4-6-15,-14 4 2 0,-1-1-2 0,3-3-1 0,-15 4 3 16,23-2 2-16,-13 2-1 0,-10 0 3 0,27 0-3 16,-15-1 0-16,3 1 1 0,-5-2-2 0,-10 2 1 15,27 0 0-15,-18-1 2 0,7 1-4 0,-1 0 1 16,-15 0-1-16,24 0 2 0,-11-4 3 0,-2 4-3 16,5-1-2-16,-2 2 3 0,1-2 1 0,-2 2-1 15,-13-1-3-15,24-1 3 0,-14-1 0 0,-10 2-3 16,24-1 4-16,-13 1-3 0,-11 0 2 0,24 0-1 15,-15 0 2-15,2-2-3 0,3-2 1 0,-14 4 0 16,25-1 0-16,-11 1 3 0,-14 0-6 0,19 0 8 16,-7 0-5-16,-12 0-2 0,22-1 2 0,-10 2-1 15,-12-1 2-15,26-3-3 0,-17 3 5 0,-9 0-3 16,25 0 2-16,-13 0-3 0,3-3 1 0,-3 3-1 16,0-2 0-16,-12 2 1 0,23 0-1 0,-8-2-1 15,-1 2 0-15,-2 2 5 0,6-4-5 0,-18 2 3 16,22 0-1-16,-10-3-4 0,1 3 3 0,2-2 1 15,-1 2 0-15,2-1 0 0,-2 1 1 0,-14 0-1 16,28-1 2-16,-10 1-5 0,-3-4 3 0,-2 4 0 16,-1 0 1-16,3-3-1 0,-2 1-1 0,2 2 4 15,-3-1-4-15,5 1 2 0,1 0-1 0,-1 0 0 16,-2 0-1-16,3 0 1 0,0 0 0 0,2 0-2 0,-4 1 3 16,3-2-2-16,1 1 2 0,-1 0-1 0,0-1 0 15,-2-2 0-15,5 3 2 0,-5 3-3 16,2-3 0-16,0-3 1 0,1 3-2 0,-4 0 2 0,4 0 4 15,2-1-3-15,-6 1-1 0,5-3 0 0,-1 1 0 16,-1 2-2-16,-1 2 3 0,3-2-1 0,-2-2-1 16,1 2 3-16,-1 0-6 0,0-2 3 0,-2 2 3 15,2-2-3-15,-1 2 3 0,-2 0-3 0,2 0 0 16,0 0 0-16,-1 0 0 0,-5 0 2 0,1-4 1 16,-13 4-1-16,25-1 0 0,-14 2-2 0,1-2 4 15,-12 1-5-15,19-1 4 0,-5-2-2 0,-14 3 1 16,19-2 0-16,-19 2 0 0,13 0 1 0,-13 0-7 15,14-3 12-15,-14 3-6 0,15-3-1 0,-15 3 2 16,13 0-3-16,-13 0-2 0,11-4 2 0,-11 4 0 16,0 0 0-16,14-1 1 0,-14 1-3 0,11-2 1 15,-11 2 7-15,10-4-5 0,-10 4-3 0,0 0 4 16,15-1 0-16,-15 1-3 0,0 0-1 0,17-2 6 16,-17 2-4-16,12-4 1 0,-12 4 2 0,13 4 2 0,-13-4-2 15,10-4-4-15,-10 4 0 0,0 0-1 0,20-3 0 16,-20 3 5-16,0 0-4 0,12 0 5 15,-12 0-2-15,10-4-2 0,-10 4 3 0,0 0 0 16,0 0-3-16,14-4 3 0,-14 4-6 0,0 0 10 0,0 0-8 16,13-1 1-16,-13 1 2 0,0 0 0 0,12-2 1 15,-12 2-2-15,0 0-1 0,13-4 2 0,-13 4-3 16,11-2 2-16,-11 2-3 0,13-1 5 0,-13 1-4 16,0 0 3-16,18-4-4 0,-18 4 2 0,8-3 2 15,-8 3-2-15,12-3 2 0,-12 3-2 0,9-4 1 16,-9 4 5-16,0 0-7 0,17-1 4 0,-17 1-5 15,14-6 4-15,-14 6-1 0,15-1 1 0,-15 1-3 16,13-1 0-16,-13 1 2 0,14-1 0 0,-14 1-1 16,12-3 1-16,-12 3 3 0,16-1-2 0,-10-3-4 15,-6 4 7-15,0 0-5 0,22 0 1 0,-22 0 0 16,11-3-3-16,-11 3 8 0,13-3-7 0,-13 3 2 16,14-1 0-16,-14 1 0 0,11-3 0 0,-11 3-1 15,14 0 2-15,-14 0-3 0,0 0 3 0,19-3-2 0,-19 3 0 16,0 0 1-16,9-1-1 0,-9 1-1 0,0 0 2 15,0 0 6-15,0 0-6 0,18-2 0 16,-18 2 1-16,0 0-4 0,0 0 2 0,0 0 0 16,0 0 3-16,12 0-4 0,-12 0 0 0,0 0 1 0,0 0 5 15,0 0-5-15,0 0-1 0,0 0 4 0,0 0-4 16,13-4 0-16,-13 4 4 0,0 0 3 0,0 0-6 16,0 0 3-16,0 0-5 0,12-2 6 0,-12 2-3 15,0 0-1-15,14-2 4 0,-14 2-2 0,0 0 0 16,0 0-2-16,13-3 3 0,-13 3 0 0,0 0-4 15,14 0 0-15,-14 0 3 0,0 0-4 16,0 0 3-16,15-4 0 0,-15 4 0 0,0 0 1 0,13-1 6 16,-13 1-2-16,0 0 0 0,0 0 1 0,16-1-1 15,-16 1 4-15,0 0-3 0,12 0 2 0,-12 0 1 16,0 0-2-16,0 0 6 0,12-1-8 0,-12 1 2 16,0 0 0-16,0 0-1 0,0 0 1 0,12-4-4 15,-12 4 2-15,0 0 2 0,0 0 1 0,0 0-3 16,0 0 2-16,0 0-2 0,0 0 0 0,0 0-1 0,0 0 0 15,0 0-1-15,0 0-1 0,0 0 1 16,0 0-1-16,0 0 6 0,0 0-8 0,12-2 2 16,-12 2 2-16,0 0-4 0,0 0 6 0,0 0-6 15,0 0 4-15,0 0-2 0,0 0 0 0,0 0-2 0,0 0-3 16,0 0 1-16,0 0 4 0,0 0 0 0,0 0 1 16,0 0-3-16,0 0 1 0,0 0 3 15,0 0 2-15,0 0-5 0,0 0 7 0,0 0-2 0,0 0 5 16,0 0 8-16,0 0-1 0,0 0 2 0,0 0 2 15,0 0 7-15,0 0-4 0,0 0-3 0,0 0 1 16,0 0 2-16,0 0-2 0,0 0-3 16,0 0 9-16,0 0-5 0,0 0-3 0,0 0-3 0,0 0 3 15,0 0 6-15,0 0-15 0,-24-18 2 0,24 18 0 16,0 0 1-16,-12-5 0 0,12 5-7 0,-3-8 2 16,3 8-1-16,0 0 3 0,-6-8-8 0,6 8 2 15,0 0-1-15,-12-11 1 0,12 11-1 16,-4-8-1-16,4 8-5 0,-9-10 7 0,9 10-1 0,-7-7-2 15,7 7 0-15,0 0 0 0,-6-11 1 0,6 11 2 16,-6-9 0-16,6 9-3 0,0 0 1 0,-9-9 1 16,9 9-3-16,0 0 9 0,-5-8-4 0,5 8 1 15,0 0-3-15,-6-8 5 0,6 8-5 0,0 0 3 16,0 0-1-16,0 0 0 0,0 0 5 0,0 0-12 16,0 0 4-16,0 0-3 0,0 0-3 0,0 0 9 15,0 0-3-15,0 0-4 0,0 0 3 0,0 0-2 16,0 0 0-16,0 0 5 0,0 0-6 0,0 0 4 0,0 0-5 15,0 0-1-15,0 0 6 0,0 0-1 0,0 0-8 16,0 0 2-16,0 0 2 0,0 0 3 0,0 0-4 16,0 0 0-16,0 0-3 0,0 0 0 15,0 0-2-15,0 0 4 0,0 0-3 0,0 0 9 0,0 0-6 16,0 0 6-16,0 0-5 0,0 31 1 0,0-31 1 16,0 16-1-16,0-16 10 0,0 18-4 0,-1-3 9 15,2-3-1-15,-1 0 3 16,0-12 2-16,-3 22 6 0,3-12-8 0,-4 0 11 15,2 2-7-15,2 0 3 0,-1 0 2 0,1-12 0 0,-3 19 6 0,3-7-6 16,0-12 0-16,0 19-3 0,-3-8 10 0,3-11-8 16,0 15 3-16,0-5-1 0,0-10-2 0,0 16-1 15,0-16-3-15,-3 13 4 0,3-13-4 0,3 11 1 16,-3-11-5-16,0 11-1 0,0-11 5 0,0 0-3 16,0 0-2-16,0 0 0 0,-3 16 1 0,3-16-3 15,0 0 2-15,0 0 1 0,0 0 0 0,0 0 0 16,0 0 1-16,0 0 6 0,0 0 12 0,0 0-3 15,0 0 1-15,0 0-2 0,0 0-1 0,0 0-4 0,0 0-4 16,0 0-2-16,0 0 0 0,0 0-3 0,0 0-3 16,-2-41-3-16,2 41-2 0,2-26-1 15,-2 13-3-15,6-3-6 0,-3 3 2 0,-2-1 0 0,1 1 1 16,1-2-4-16,-2 6 3 0,5-6-5 0,-3 6 2 16,-3 9 0-16,0-15-2 0,5 6 6 0,-5 9-5 15,1-15-1-15,-1 15 5 0,2-15-3 16,2 9 0-16,-4 6 5 0,0 0-3 0,5-15 4 0,-5 15-6 15,0 0 1-15,3-10 8 0,-3 10-8 0,0 0 8 16,0 0-13-16,0 0 2 0,0 0 0 0,0 0-3 16,0 0-2-16,0 0 0 0,4-8 0 0,-4 8-1 15,0 0 1-15,0 0-2 0,0 0 6 0,0 0-3 16,0 0-2-16,0 0 3 0,0 31 4 0,0-31-5 16,0 19 5-16,0-4 0 0,-4-5-2 0,4 1 3 15,0-11-2-15,0 24 11 0,-3-15-6 0,3-9-1 16,3 22 2-16,-9-15-2 0,6-7 1 0,3 18 2 15,-3-10 2-15,0-8 1 0,0 16 0 0,0-16 0 16,0 14-1-16,0-14 0 0,0 14-2 0,0-14 1 0,3 10 1 16,-3-10-1-16,0 0 2 0,0 13-3 0,0-13 4 15,0 0 1-15,0 0 1 0,4 8-1 16,-4-8-2-16,0 0 5 0,0 0 0 0,0 0 8 0,0 0 5 16,0 0 5-16,0 0 8 0,0 0-3 15,0 0 0-15,0 0-3 0,0 0-2 0,0 0-5 0,0 0-6 16,0 0 1-16,2-31-2 0,-2 31 0 0,0-18-1 15,1 8-4-15,-1 10 2 0,0-24-5 0,3 17-1 16,-3-11 1-16,0 3-6 0,-3 1 6 0,2 2-3 16,-1-2 1-16,2 14-1 0,-1-21-2 0,-2 11-2 15,3 10 1-15,0-17-1 0,0 17 1 0,-3-16 0 16,3 16-1-16,-3-13-2 0,3 13-1 0,-2-9 0 16,2 9 1-16,0 0 0 0,0 0 0 0,0 0-3 0,0-13 0 15,0 13 4-15,0 0-8 0,0 0-4 16,0 0 0-16,0 0 0 0,0 0 2 0,0 0 0 15,0 0 1-15,0 0 0 0,0 0 0 0,0 0 5 16,0 0 0-16,5 37-1 0,-2-27 8 0,-3-10-5 0,0 23-4 16,0-10-1-16,0-1 1 0,0 2 3 0,3-4-1 15,-3 1 1-15,0-11 2 0,0 18-3 16,1-10-2-16,-1-8 4 0,0 18 0 0,2-11 8 16,-2-7-9-16,1 13 2 0,-1-13 0 0,0 11-2 0,0-11 2 15,0 0-3-15,6 8 7 0,-6-8-1 16,0 0-1-16,0 0 10 0,0 0-8 0,0 0 2 0,3 10-1 15,-3-10 5-15,0 0 2 0,0 0 7 0,0 0-1 16,0 0-3-16,0 0 1 0,0 0-1 0,0 0-4 16,0 0 1-16,0 0-4 0,-3-34 3 0,3 34-3 15,0-21 1-15,0 8-1 0,0-2-5 0,0 0 3 16,-3 2-2-16,3-4-1 0,0 5-1 0,0-1-1 16,-3 0 3-16,3 13-4 0,-1-20 1 0,1 9 1 0,0 11-2 15,0-15 2-15,0 15-1 0,0 0-2 16,-2-17 3-16,2 17-4 0,0 0 0 0,2-12-4 15,-2 12-1-15,0 0 0 0,0 0-2 0,0 0-2 16,0 0 0-16,0 0 10 0,0 0-6 0,0 0-1 16,0 0 2-16,0 0-1 0,0 0 1 0,0 0 4 15,13 29-2-15,-13-20-9 0,5-1-24 0,-3 6-22 16,1-4-48-16,-3 1-60 0,3 3-54 0,-3 2-69 0,-3-3-107 16,-2 0-373-16,0-2-835 0,-7 2 370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8:36.33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-5413 1677 101 0,'0'0'115'0,"0"0"-11"0,0 0-6 16,0 0-12-16,0 0-5 0,0 0-5 0,0 0-5 15,0 0-7-15,0 0-5 0,0 0-2 0,0 0-1 16,0 0 1-16,0 0 4 0,-10 4-6 0,10-4 2 16,0 0-5-16,0 0-1 0,0 0 0 0,-11 2-6 15,11-2-2-15,0 0 2 0,0 0-2 16,0 0-2-16,0 0-2 0,0 0 3 0,0 0-3 16,0 0 0-16,-14 2-2 0,14-2 5 0,0 0 3 0,0 0 0 15,0 0 1-15,0 0 2 0,0 0 2 0,0 0-8 16,0 0 0-16,0 0 1 0,0 0-5 0,0 0 1 15,0 0-2-15,0 0 0 0,0 0-3 0,0 0 0 16,0 0 3-16,0 0-4 0,0 0 4 0,0 0-2 16,0 0 6-16,0 0 0 0,0 0-1 0,0 0-2 15,0 0 3-15,0 0-2 0,0 0-2 0,0 0-2 16,0 0-3-16,0 0 1 0,0 0 3 0,0 0-5 16,0 0 0-16,0 0 1 0,0 0-8 0,0 0 2 15,0 0-1-15,0 0-3 0,0 0 4 0,0 0-1 16,0 0 2-16,0 0-4 0,0 0 0 0,0 0-3 0,0 0 3 15,0 0-2-15,0 0 4 0,0 0-4 0,0 0 0 16,0 0 3-16,0 0-7 0,0 0 3 16,0 0-4-16,0 0 0 0,0 0 0 0,0 0-2 0,0 0-2 15,19-25-2-15,-19 25-1 0,9-11 0 0,-9 11 1 16,7-10-2-16,-4 3 1 0,-3 7-1 0,8-15 1 16,-2 6-3-16,-2 3 1 0,-4 6-6 15,6-15 8-15,0 8-6 0,-6 7-1 0,6-14 3 0,-6 14 3 16,5-10-6-16,-5 10 1 0,4-8 2 0,-4 8-4 15,0 0 1-15,2-10-2 0,-2 10 0 0,0 0 4 16,4-11-3-16,-4 11-1 0,0 0 2 0,0 0-4 16,0 0 3-16,0 0-2 0,0 0 2 0,0 0 1 15,0 0-4-15,0 0 2 0,0 0 1 0,0 0 0 16,0 0 1-16,0 0-5 0,0 0 4 0,0 0-1 16,0 0 0-16,0 0-2 0,0 0 6 0,0 0-7 15,0 0 0-15,0 0 3 0,0 0-2 0,0 0 0 16,0 0 2-16,0 0-1 0,0 0 6 0,6 29 0 15,-6-29 3-15,-3 20 1 0,3-12 2 0,0-8-2 16,0 24 8-16,0-10-1 0,3-1 0 0,-3 1 1 16,0 0 6-16,1-1 4 0,-1 2-4 0,0 0 5 15,0-5-2-15,2 4-4 0,-2-1 2 0,0 0 0 0,3-1 5 16,-3 2-2-16,1-7 4 0,-1 6-2 0,0-13-1 16,2 18-1-16,-1-7 9 0,2-1-12 15,-3-10 4-15,3 19 0 0,0-12-5 0,-3-7-3 0,2 12 5 16,1-5-5-16,-3-7 5 0,3 11-8 0,-3-11 3 15,0 0-9-15,3 11-1 0,-3-11 3 0,0 0 4 16,3 9-12-16,-3-9 4 0,0 0 1 0,0 0 7 16,0 0-14-16,3 11 4 0,-3-11-7 0,0 0 17 15,0 0-17-15,0 0 4 0,0 0 0 0,0 0-10 16,0 0 13-16,0 0-6 0,0 0-1 0,0 0 0 16,-6 12-5-16,6-12-14 0,0 0-19 0,-6 10-35 15,6-10-14-15,-5 13-22 0,-1-9-32 0,6-4-33 16,-7 10-48-16,7-10-47 0,-10 8-296 0,10-8-612 15,-9 3 272-15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0:21.29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-4548-217 87 0,'0'-12'145'0,"0"12"-6"15,0 0-4-15,0 0-4 0,0 0-6 0,-3-12-10 16,3 12-7-16,0 0-7 0,0 0-2 0,-3-15-2 0,3 15-8 16,0 0-5-16,0 0-2 0,3-15-3 0,-3 15-6 15,0 0-10-15,0 0 2 0,0-12-4 0,0 12-4 16,0 0 1-16,0 0-4 0,0-14-3 0,0 14-4 16,0 0 1-16,2-11-3 0,-2 11-4 0,0 0 2 15,0 0 0-15,0-13-1 0,0 13-1 16,0 0 0-16,0 0-2 0,0 0 1 0,0 0-1 0,-5-16 0 15,5 16-4-15,0 0 0 0,0 0-1 0,0 0 0 16,0 0 3-16,0 0-7 0,0 0-1 0,0 0-1 16,3-10-2-16,-3 10 0 0,0 0-4 0,0 0 3 15,0 0 0-15,3-9-4 0,-3 9 2 0,0 0-1 0,0 0 2 16,0 0-4-16,0 0-1 0,0 0 1 16,0 0-1-16,0 0-1 0,0 0-5 0,0 0 0 15,0 0-4-15,0 0 0 0,0 0-2 0,0 0-1 0,0 0 4 16,0 0-7-16,0 0 6 0,0 0 2 0,0 0-2 15,0 0 2-15,0 0 0 0,0 0 0 16,0 0 6-16,11 26-5 0,-11-26 4 0,0 0 1 0,3 11 1 16,-3-11-2-16,0 0 1 0,4 11 1 0,-4-11-2 15,0 0 4-15,0 13-4 0,0-13 1 0,0 0 1 16,3 11-2-16,-3-11 1 0,3 9-3 0,-3-9 0 16,0 11 3-16,0-11 1 0,0 0 0 0,3 13-3 15,-3-13 8-15,3 11-3 0,-3-11 1 0,2 9-3 16,-2-9 4-16,0 0-4 0,-2 16 0 0,2-16 2 15,0 11-9-15,0-11 6 0,0 0-3 0,5 10 0 16,-5-10-5-16,0 11-2 0,0-11 1 0,0 0 5 16,6 14 0-16,-6-14-4 0,0 9-1 0,0-9 1 15,0 0-6-15,3 13 4 0,-3-13 0 0,0 0 0 0,1 11 2 16,-1-11 1-16,0 0-5 0,0 0 0 0,-1 15 0 16,1-15 1-16,0 0 1 0,1 11-1 15,-1-11 1-15,0 0 1 0,2 11-3 0,-2-11 0 0,0 0 3 16,1 10 6-16,-1-10-4 0,0 0 5 0,0 15-8 15,0-15 9-15,0 0-5 0,0 0 6 16,0 13-3-16,0-13-2 0,0 0 4 0,3 11-7 0,-3-11 8 16,0 0-3-16,2 14 2 0,-2-14 9 0,0 0-19 15,0 0 12-15,0 17-2 0,0-17-7 0,0 0 0 16,0 0-2-16,-2 9 5 0,2-9-5 0,0 0 5 16,0 0 4-16,0 13-9 0,0-13 6 0,0 0-4 15,0 0 0-15,0 11-3 0,0-11 5 0,0 0 1 16,0 0-1-16,2 11-3 0,-2-11 4 0,0 0-1 15,0 0-1-15,0 0 3 0,-2 14-7 0,2-14 9 16,0 0-1-16,-3 12 0 0,3-12-4 0,0 0 2 16,-1 12-1-16,1-12 0 0,0 0-6 0,0 0-1 15,0 0 9-15,-2 13 6 0,2-13-11 0,0 0-3 16,0 0 6-16,0 0-2 0,0 14 5 0,0-14-7 16,0 0 3-16,0 0 3 0,0 0 6 0,-1 12-14 15,1-12 7-15,0 0-5 0,0 0 7 0,1 11 1 0,-1-11 8 16,0 0-10-16,0 0-4 0,2 11 0 15,-2-11 5-15,0 0-8 0,0 0 6 0,0 0-1 16,0 14 0-16,0-14-3 0,0 0 2 0,4 7 0 0,-4-7 1 16,0 0-5-16,0 0-1 0,0 0 3 0,0 0 1 15,-4 15 3-15,4-15-3 0,0 0 1 0,0 0 1 16,0 0-4-16,0 0 3 0,0 0-2 0,1 9 3 16,-1-9-1-16,0 0 1 0,0 0-8 0,0 0 7 15,0 0-1-15,0 0-6 0,5 11 4 0,-5-11-2 16,0 0-3-16,0 0 6 0,0 0-3 0,0 0 5 15,0 0-4-15,0 0 8 0,0 0-10 0,0 0 7 16,0 0-6-16,0 0 1 0,0 0-4 0,0 0 5 16,0 0-2-16,0 0-3 0,0 0-2 0,0 0-1 0,0 0-27 15,0 0-27-15,0 0-41 0,0 0-47 0,0 0-42 16,0 0-58-16,0 0-72 0,0 0-381 16,0 0-753-16,-21-25 334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0:19.94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-4527-271 33 0,'0'0'112'16,"0"0"-10"-16,0 0-10 0,0 0-1 0,0 0-4 0,0 0-14 15,0 0-1-15,0 0-4 0,0 0-2 0,0 0-4 16,0 0-5-16,0 0-1 0,0 0-4 0,0 0 0 16,0 0-2-16,0 0-1 0,0 0-5 0,0 0 5 15,0 0-2-15,-4-11-4 0,4 11-2 0,0 0 2 16,0 0 5-16,0 0-6 0,0 0 1 0,0 0 2 16,0 0-3-16,0 0-5 0,0 0 4 0,0 0 4 15,0 0-5-15,0 0 2 0,0 0 3 0,0 0-3 16,0 0-2-16,0 0 2 0,0 0-5 0,-5-9 2 15,5 9 1-15,0 0-4 0,0 0 0 0,0 0 1 16,0 0-3-16,0 0-3 0,0 0-3 0,0 0-1 16,0 0 2-16,0 0 0 0,0 0-8 0,0 0 3 0,0 0-1 15,0 0-6-15,0 0 4 0,0 0-7 0,6-17 1 16,-6 17-3-16,0 0-1 0,0 0 3 16,0 0-3-16,-1-13 0 0,1 13-3 0,0 0-1 0,0 0 3 15,0 0-3-15,3-11 1 0,-3 11 0 0,0 0-4 16,0 0 3-16,0 0-2 0,0 0 2 0,1-12 2 15,-1 12-1-15,0 0 0 0,0 0 2 0,0 0 1 16,0 0-2-16,0 0 3 0,3-12-2 16,-3 12 2-16,0 0-2 0,0 0 0 0,0 0 1 0,0 0-2 15,0 0 2-15,0 0 2 0,0 0-3 0,0 0-1 0,0 0 0 16,0 0 2-16,0 0 2 0,3-12-1 0,-3 12-2 16,0 0 4-16,0 0-6 15,0 0 5-15,0 0-2 0,0 0-1 0,0 0-1 0,0 0 0 16,0 0 2-16,0 0-3 0,0 0-2 0,0 0 2 0,0 0 0 15,0 0 2-15,0 0-3 0,0 0 0 16,0 0-2-16,0 0 2 0,0 0-2 0,0 0-3 16,0 0 2-16,0 0-3 0,0 0 3 0,0 0-5 0,0 0 4 15,0 0 0-15,0 0-3 0,0 0 0 0,0 0 0 16,0 0 1-16,0 0-2 0,0 0 5 16,0 0-2-16,0 0-1 0,0 0 5 0,0 0-2 0,0 0 0 15,0 0-1-15,0 0-1 0,0 0 6 0,0 0-2 16,0 0-3-16,12 25 3 0,-12-25 1 15,0 0-3-15,0 0 4 0,2 10 0 0,-2-10-2 0,0 0 1 16,0 0 1-16,3 11 0 0,-3-11 1 0,0 0 1 16,1 9 4-16,-1-9-4 0,0 0 6 0,0 0-3 15,-1 15-1-15,1-15 2 0,0 0-3 0,0 0 2 0,0 14-2 16,0-14-1-16,0 0-1 0,0 0-1 0,1 9 1 16,-1-9-4-16,0 0 5 0,0 0-4 15,0 0 1-15,-4 12-2 0,4-12 1 0,0 0-1 16,0 0-3-16,3 12 2 0,-3-12 0 0,0 0 3 0,0 0-4 15,1 12 2-15,-1-12 4 0,0 0-3 0,0 0 3 16,-1 14-2-16,1-14 0 0,0 0-1 16,-3 11 2-16,3-11-3 0,0 0 4 0,0 0-1 0,0 0-6 15,3 12 5-15,-3-12-1 0,0 0-4 0,0 0 2 16,0 0-2-16,1 11 4 0,-1-11-4 16,0 0-2-16,0 0 0 0,0 0 1 0,2 9-2 0,-2-9 4 15,0 0-6-15,0 0 1 0,0 0 3 0,0 0 1 16,0 0-4-16,1 11 5 0,-1-11 6 0,0 0-8 15,0 0 0-15,0 0 3 0,0 13-5 0,0-13 4 16,0 0-6-16,0 0 7 0,0 0-1 0,0 0-3 16,0 0-2-16,3 11 4 0,-3-11-3 0,0 0 3 15,0 0 0-15,0 0 2 0,2 9-2 0,-2-9 2 0,0 0-3 16,0 0 1-16,0 0 1 0,0 0-2 0,0 11 1 16,0-11 2-16,0 0-2 0,0 0 7 15,0 0-8-15,0 0 3 0,0 13-2 0,0-13 1 16,0 0 1-16,0 0-1 0,0 0-3 0,0 0-1 15,0 0 5-15,1 15 0 0,-1-15-3 0,0 0 2 0,0 0 1 16,0 0 0-16,0 0 2 0,3 10-1 0,-3-10 0 16,0 0 1-16,0 0-3 0,3 10-1 0,-3-10 3 15,0 0-1-15,3 8 8 0,-3-8-7 0,0 0-1 16,0 0 8-16,0 0-7 0,0 0 0 0,0 0 0 16,0 0-2-16,-5 17 3 0,5-17 1 0,0 0-5 15,0 0 3-15,0 0 2 0,0 11-4 16,0-11-2-16,0 0 2 0,0 0 1 0,0 0 0 0,5 10 2 15,-5-10 0-15,0 0-4 0,0 0 4 0,0 0-1 16,0 0 2-16,0 0-4 0,0 0 4 0,-3 15-1 16,3-15-3-16,0 0 2 0,0 0 1 0,0 0-3 15,0 0-3-15,0 11 6 0,0-11-4 0,0 0-3 16,0 0 2-16,0 0 4 0,3 12-1 0,-3-12-4 0,0 0 8 16,0 0-7-16,0 0 1 0,0 0 1 15,0 11-3-15,0-11 2 0,0 0 2 0,0 0 0 16,0 0-2-16,1 11 0 0,-1-11 6 0,0 0-5 15,0 0 4-15,3 7 3 0,-3-7-1 0,0 0-1 0,0 0-2 16,3 11 5-16,-3-11-1 0,0 0 1 0,0 0-1 16,0 0-3-16,0 0 1 0,-4 16 5 15,4-16-6-15,0 0 0 0,0 0-1 0,-2 10 2 0,2-10-1 16,0 0-1-16,0 0 2 0,-4 11-4 0,4-11 2 16,0 0-1-16,0 0 0 0,-3 12-2 0,3-12 4 15,0 0-1-15,0 0-2 0,0 0 0 0,-3 13 5 16,3-13-4-16,0 0-3 0,0 0 2 0,0 0 3 15,0 0-2-15,0 0 1 0,0 0 1 0,0 11 0 16,0-11-5-16,0 0 1 0,0 0 1 0,0 0-3 16,0 0-1-16,0 0 4 0,0 0 3 0,0 0-4 15,0 0 3-15,0 0-4 0,0 0 4 0,0 0-1 16,0 0 3-16,0 0-2 0,0 0 2 0,0 0-1 16,0 0 2-16,0 0 1 0,0 0 5 0,0 0-9 15,0 0 5-15,0 0-3 0,-6 9 4 0,6-9 2 16,0 0 1-16,0 0-3 0,0 0 2 0,0 0 4 15,0 0-1-15,0 0-2 0,0 0-7 0,0 0 8 16,0 0-5-16,0 0 3 0,0 0-2 0,0 0 12 16,0 0-22-16,0 0 5 0,0 0 2 0,0 0-2 15,0 0-5-15,0 0 4 0,0 0 1 0,0 0-3 0,0 0-5 16,0 0-2-16,0 0-13 0,0 0-13 0,0 0-16 16,0 0-24-16,-3-31-29 0,3 31-30 0,0 0-50 15,0 0-59-15,0 0-52 0,-6-13-284 0,6 13-620 16,0 0 274-16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6:01.60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1867 3442 50 0,'-12'5'240'0,"3"-3"-15"0,9-2-14 0,-15 5-14 16,5 2-11-16,1-3-15 0,9-4-12 0,-17 12-16 16,10-7-11-16,-1-2-8 0,8-3-16 0,-12 11-8 15,8-7-12-15,4-4-7 0,-9 13-6 0,9-13-10 16,-3 10-4-16,3-10-5 0,-2 8-5 0,2-8-7 16,0 0-2-16,3 17-3 0,-3-17-2 0,5 7-2 15,-5-7-2-15,10 10 1 0,-5-6-6 0,2 2-3 16,-7-6 4-16,15 9-7 0,-4-3 2 0,1 0-5 15,-3-1 2-15,-2 1 2 0,6 1-2 0,-2-4 4 16,-4 2-1-16,2 0-2 0,-9-5 1 0,20 11 7 16,-14-4-7-16,1 4 1 0,-1-4-4 0,0-3 2 15,-6-4-5-15,6 17 2 0,-5-10-1 0,2 2-3 16,-3-9 1-16,-3 12-5 0,3-12 0 0,-6 17 6 16,3-10-11-16,3-7-1 0,-7 15 2 0,3-12 0 15,4-3-2-15,-6 11 2 0,6-11 1 16,-9 8-2-16,9-8-2 0,-8 5 3 0,8-5-1 0,0 0-3 15,0 0 3-15,-16 0-4 0,16 0 3 0,0 0-1 16,-14-13-2-16,14 13 1 0,-7-12-1 0,2 2-1 16,2-3-1-16,-3 1 0 0,5-1 0 0,1 13 5 0,-4-25-2 15,4 13 1-15,-2 2-4 0,2 10 10 0,-1-20-11 16,1 7 4-16,1 2-3 0,2 1 1 16,1 2-3-16,-4 8 3 0,6-17 3 0,2 10-3 15,-2 0-3-15,0 1 2 0,3-4-2 0,1 2-3 0,-1 0-13 16,2 2-9-16,-4 2-14 0,3 0-21 0,1 0-29 15,1 0-37-15,-3 0-38 0,1-3-33 0,-1 6-255 16,-1-3-491-16,-8 4 218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9:36.54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8314 1178 62 0,'0'0'166'0,"0"0"-11"0,0 0-11 16,0 0-4-16,3-10-12 0,-3 10-3 0,0 0-7 0,0 0-10 15,0 0-7-15,0 0-3 0,0 0-3 0,-3-15-7 16,3 15 1-16,0 0-9 0,0 0-5 0,0 0-2 16,-6-9-1-16,6 9-5 0,0 0-3 0,0 0 1 15,-6-10-5-15,6 10-1 0,0 0-1 0,0 0-1 16,0 0-4-16,0 0-2 0,-4-8 1 0,4 8-4 16,0 0-1-16,0 0-2 0,0 0 1 0,0 0-2 15,0 0 1-15,-9-7 1 0,9 7-3 0,0 0 1 16,0 0-4-16,0 0 0 0,0 0-2 0,0 0-10 15,0 0-2-15,0 0 2 0,0 0 0 0,0 0-1 16,0 0-5-16,0 0 2 0,0 0 0 0,0 0-3 16,0 0-1-16,0 0-1 0,0 0-1 0,0 0-1 15,0 0 0-15,0 0 8 0,0 0-15 0,0 0-3 16,0 0 4-16,0 0-6 0,0 0-3 0,0 0 2 16,0 0 5-16,0 0-7 0,0 0 2 0,0 0 1 0,0 0 1 15,0 0 3-15,0 0 0 0,0 0 3 0,0 0 1 16,0 0 3-16,0 0-2 0,19 21 3 0,-19-21 0 15,0 0 4-15,3 13-3 0,-3-13-5 16,0 0 2-16,3 9 0 0,-3-9 0 0,0 0 1 0,3 9 8 16,-3-9-9-16,4 11-2 0,-4-11-3 0,0 0 5 15,6 10 4-15,-6-10-3 0,0 8-2 16,0-8 2-16,0 0 11 0,3 10-6 0,-3-10-6 16,0 0 5-16,3 14-8 0,-3-14 4 0,0 0 1 15,0 14-3-15,0-14 1 0,0 10-1 0,0-10 8 0,0 0-8 16,0 11 2-16,0-11-5 0,0 0 3 0,3 10-2 15,-3-10 2-15,0 0-3 0,0 14 3 0,0-14-1 16,0 0 2-16,2 8-3 0,-2-8-3 0,0 0 0 16,3 10 1-16,-3-10 12 0,0 0-13 0,3 10-4 15,-3-10 4-15,0 0 4 0,3 8-3 0,-3-8 1 16,0 0-2-16,3 11 2 0,-3-11 0 0,0 0 0 16,3 13 1-16,-3-13-2 0,0 0-3 0,0 11 1 15,0-11 3-15,0 0 3 0,3 9-1 0,-3-9-1 16,0 0 2-16,-3 14 7 0,3-14-7 0,0 0 1 15,0 0-3-15,0 14-1 0,0-14 6 16,0 0-6-16,3 9 4 0,-3-9-3 0,0 0 4 0,0 0-9 16,-3 15 10-16,3-15-7 0,4 8 7 0,-4-8 0 15,0 0-7-15,0 13 7 0,0-13 2 0,0 0-9 0,3 11 7 16,-3-11 0-16,0 0-4 0,0 11-1 0,0-11-2 16,0 0 2-16,0 0-6 0,0 14 5 15,0-14 2-15,0 0-1 0,0 0-5 0,0 16 6 16,0-16-4-16,0 0 6 0,0 10-2 0,0-10-2 15,0 0-1-15,0 0 1 0,0 15-3 0,0-15 1 0,0 0 7 16,0 0-2-16,0 0-4 0,0 11-8 16,0-11 9-16,0 0 0 0,0 0-1 0,0 0 0 15,0 0 0-15,0 0 2 0,0 11-4 0,0-11-2 0,0 0 10 16,0 0-9-16,0 0-2 0,0 0 6 0,0 0 2 16,0 0 2-16,6 10 5 0,-6-10-3 0,0 0-1 15,0 0-5-15,0 0 2 0,0 0 0 0,0 0-1 16,0 0 2-16,0 0-6 0,0 0 6 0,0 0-1 15,0 0-3-15,0 0 8 0,0 0-10 0,0 0 1 16,3 10 6-16,-3-10-7 0,0 0 0 0,0 0-1 16,0 0 1-16,0 0-2 0,0 0 0 0,0 0-1 15,0 0-6-15,0 0-11 0,0 0-25 0,0 0-39 16,0 0-56-16,0 0-54 0,-16 4-65 0,16-4-95 16,-15-3-370-16,15 3-775 0,0 0 344 15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3:18.3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-1838-3842 121 0,'0'0'170'0,"0"0"-8"0,0 0-8 0,0 0-7 0,0 0-12 16,0 0-4-16,0 0-5 0,0 0-11 0,0 0 0 15,0 0-6-15,0 0-1 0,0 0-6 16,0 0-6-16,0 0-2 0,0 0-1 0,0 0-9 0,-16-16-4 16,16 16-8-16,0 0 3 0,0 0-5 0,0 0-1 15,-3-11-5-15,3 11-1 0,0 0-6 0,0 0 3 16,0 0-10-16,0 0 6 0,0 0-7 0,0 0 1 15,0-13-3-15,0 13 0 0,0 0-3 0,0 0 4 16,0 0-7-16,0 0-4 0,0 0 0 0,0 0 3 16,0 0-4-16,0 0-2 0,0 0-3 0,0 0 1 15,0 0-7-15,0 0 2 0,0 0-9 0,-3-14 0 16,3 14-5-16,0 0 4 0,0 0-6 0,0 0-3 16,0 0-1-16,0 0 1 0,0 0 1 0,0 0-6 0,0 0 7 15,0 0-5-15,0 0 1 0,0 0-1 0,0 0 4 16,0 0 5-16,0 0 1 0,16 27 1 0,-16-27-2 15,6 8 6-15,-6-8-6 0,2 11 13 16,-2-11-9-16,3 8 3 0,-3-8-2 0,4 9 3 0,-4-9-6 16,5 9 5-16,-5-9 4 0,6 8-8 0,-6-8 0 15,4 9 3-15,-4-9-3 0,5 12-1 0,-5-12 6 16,5 8 3-16,-5-8-10 0,3 10 2 0,-3-10 1 16,5 8-2-16,-5-8 0 0,1 8-2 0,-1-8-2 15,5 10-2-15,-5-10 8 0,0 0-5 0,6 8 5 16,-6-8-7-16,3 8 4 0,-3-8 0 0,0 0 4 15,4 10-4-15,-4-10 4 0,0 0-6 0,2 7 4 16,-2-7-7-16,0 0 1 0,4 10 2 0,-4-10 5 16,0 0-5-16,3 11 6 0,-3-11-4 0,0 0 0 0,0 10 5 15,0-10 11-15,0 0-15 0,3 11-4 16,-3-11-2-16,0 0 5 0,2 11-9 0,-2-11 4 16,0 0 1-16,0 0 5 0,0 13-6 0,0-13-1 0,0 0-1 15,0 0 2-15,0 0-3 0,0 0-7 0,0 0 8 16,0 0 10-16,0 0-15 0,0 11 7 0,0-11-10 15,0 0 9-15,0 0-7 0,0 0 3 0,0 0-2 16,0 0 3-16,0 0 3 0,0 0-9 0,0 0 0 16,0 0 2-16,0 0 2 0,0 0 4 0,0 0 0 15,0 0 1-15,0 0 0 0,0 0-7 16,0 0 6-16,0 0 6 0,0 0-14 0,0 0 11 0,0 0-5 16,0 0-8-16,0 0 6 0,0 0 0 0,0 0-1 15,0 0 7-15,0 0-10 0,-12 6-6 0,12-6-16 16,0 0-8-16,0 0-32 0,0 0-24 0,0 0-19 15,-17 3-22-15,17-3-20 0,0 0-26 0,-12 2-37 16,12-2-34-16,0 0-69 0,0 0-219 0,-17-2-576 16,17 2 255-16</inkml:trace>
  <inkml:trace contextRef="#ctx0" brushRef="#br0" timeOffset="1245.09">-1610-3847 195 0,'0'0'190'0,"0"0"-7"0,0 0-8 0,5-10-8 16,-5 10-10-16,0 0-5 0,0 0-11 0,0 0-6 16,0 0-7-16,0 0-9 0,0 0-10 0,0 0-9 15,0 0-8-15,0 0-3 0,0 0-1 0,0 0-2 16,0 0-3-16,0 0-6 0,0 0 6 0,0 0-8 0,0 0 0 15,0 0-4-15,7 24-6 0,-7-24-3 0,0 0-3 16,2 11-2-16,-2-11 4 0,1 15-4 0,-1-15 2 16,0 12-5-16,0-12 4 0,3 13 1 0,-3-13-5 15,0 13-4-15,2-5-1 0,-2-8-6 0,1 12 2 16,-1-12-4-16,0 14 1 0,0-14-10 0,3 14 1 16,0-7 1-16,-3-7-4 0,2 11 3 0,-2-11-7 15,3 13 4-15,-3-13-1 0,3 7 0 0,-3-7-11 16,0 0 1-16,4 13-2 0,-4-13 4 0,5 11-3 15,-5-11-4-15,3 7-4 0,-3-7 6 0,0 0 0 16,6 11 1-16,-6-11-5 0,0 0-4 0,6 6 9 16,-6-6-8-16,0 0 7 0,11 4 1 0,-11-4 5 15,0 0 0-15,11 4 5 0,-11-4-5 0,0 0-5 16,16-3 3-16,-16 3-1 0,0 0 4 0,0 0-7 0,20-1 10 16,-20 1-6-16,9-4-6 0,-9 4 5 0,9-4-6 15,-9 4 1-15,13-6 1 0,-13 6-8 16,12-7 8-16,-6 4-8 0,-6 3 7 0,10-7-3 0,-10 7 3 15,11-7-12-15,-11 7 7 0,7-10-3 0,-7 10 6 16,6-9-1-16,-6 9 6 0,8-8-7 0,-8 8 1 16,9-9 2-16,-9 9-9 0,4-9 9 15,-4 9-2-15,5-7 1 0,-5 7 3 0,4-11 1 0,-4 11 0 16,2-11 6-16,-2 11-11 0,0 0 6 0,1-13-2 16,-1 13 1-16,0 0-1 0,4-14-1 0,-4 14-6 15,2-11 0-15,-2 11 5 0,0 0-8 0,1-12 3 16,-1 12-1-16,0 0-3 0,0-14 3 0,0 14-3 15,0 0 3-15,0-15 2 0,0 15-2 0,0 0 0 16,0 0-3-16,0-11 5 0,0 11-3 0,0 0-3 16,0 0 3-16,0-13 0 0,0 13-2 0,0 0 0 15,0 0-3-15,0 0 6 0,-7-9-4 0,7 9 2 16,0 0 10-16,0 0-15 0,0 0 3 0,-6-13 0 16,6 13-2-16,0 0 0 0,-7-7 2 0,7 7-1 15,0 0-2-15,-9-3-1 0,9 3 5 0,0 0-3 16,-11-7 1-16,11 7-2 0,0 0 0 0,0 0 3 0,-10-4-6 15,10 4 7-15,0 0-5 0,0 0 1 0,-12-7-6 16,12 7 3-16,0 0 4 0,-11-3 2 0,11 3-1 16,0 0 0-16,0 0 2 0,-10-4-3 0,10 4 3 15,0 0-1-15,0 0-5 0,0 0 9 0,-10-3-3 16,10 3 9-16,0 0-18 0,0 0 5 0,0 0 0 16,0 0-2-16,0 0-2 0,-14-5 3 0,14 5 5 15,0 0-2-15,0 0-4 0,0 0 2 0,0 0-2 16,0 0 0-16,-19 1 3 0,19-1-1 0,0 0-2 15,-9 7 4-15,9-7-5 0,0 0 0 0,-11 4 14 16,11-4-13-16,0 0 3 0,-10 10-5 0,10-10 1 16,-9 4 3-16,9-4-5 0,-8 5 4 0,8-5 5 15,-8 5-1-15,8-5-6 0,-11 7 2 0,11-7 4 16,-7 7-2-16,7-7-2 0,0 0 11 0,-9 7-13 16,9-7-1-16,0 0 7 0,0 0-7 0,-11 5 2 15,11-5-1-15,0 0-2 0,-6 11-3 0,6-11-6 16,0 0-16-16,-4 9-19 0,4-9-25 0,0 0-20 0,-5 7-30 15,5-7-30-15,-4 14-51 0,4-14-64 0,0 11-80 16,0-11-269-16,-9 13-668 0,4-9 297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5:14.35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-1851 2626 20 0,'0'0'131'15,"0"0"-7"-15,0 0-8 0,0 0-4 0,0 0-17 16,0 0-5-16,0 0-10 0,0 0-5 0,0 0-7 15,0 0-10-15,0 0 0 0,0 0-2 0,0 0-5 0,0 0 6 16,0 0-7-16,0 0 7 0,0 0-4 16,0 0-2-16,-6 20 1 0,6-20 8 0,0 0-4 15,0 0-3-15,-3 12-3 0,3-12 3 0,0 0 0 16,0 10 8-16,0-10-2 0,3 11 2 0,-3-11-5 0,0 14-3 16,0-14 1-16,3 14-4 0,0-7-1 0,-2 3-6 15,-1-10 0-15,0 15 1 0,0-15 0 0,0 19-2 16,2-8-5-16,-1-4 2 0,-1-7-5 15,0 18-1-15,3-8-6 0,-3-10 0 0,2 16-4 16,-1-7 0-16,4 1-4 0,-5-10-2 0,1 12-3 0,-1-12 3 16,0 13-12-16,0-13 1 0,2 13-3 0,-2-13 3 15,4 12-1-15,-2-4-5 0,-2-8 2 0,4 8-2 16,-4-8-4-16,6 11-7 0,-6-11-6 0,6 8-4 16,-6-8-8-16,6 10-12 0,-6-10 1 15,7 3-18-15,-7-3-10 0,8 9-11 0,-8-9-17 16,0 0-25-16,13-2-32 0,-13 2-40 0,0 0-115 15,0 0-332-15,18-5 147 16</inkml:trace>
  <inkml:trace contextRef="#ctx0" brushRef="#br0" timeOffset="-1477.61">-3156 2798 19 0,'0'0'123'0,"0"0"-14"0,0 0-9 0,0 0-9 16,0 0-9-16,0 0-1 0,0 0-6 0,0 0-2 15,0 0-7-15,0 0-3 0,0 0-5 0,0 0-3 0,0 0-2 16,0 0-3-16,0 0-11 0,0 0 7 16,0 0-3-16,0 0-1 0,0 0-2 0,0 0-5 15,0 0 0-15,0 0 0 0,0 0-1 0,0 0 0 16,0 0-3-16,0 0 2 0,0 0-2 0,0 0 0 15,0 0-8-15,0 0 3 0,0 0-3 0,0 0 1 16,0 0-4-16,0 0 5 0,0 0-4 0,0 0 3 16,0 0-1-16,0 0-3 0,-7-27 8 0,7 27-4 0,0 0-3 15,0 0 3-15,0 0-1 0,0 0-5 16,0 0-2-16,0 0-1 0,0 0-4 0,0 0 5 0,0 0-3 16,0 0-3-16,0 0 0 0,0 0 2 0,0 0-3 15,0 0-1-15,0 0 1 0,0 0-5 16,0 0 1-16,0 0-1 0,0 0 1 0,0 0 5 0,0 0-4 15,0 0-2-15,0 0 0 0,0 0 2 0,0 0-2 16,0 0 0-16,0 0-3 0,0 0 3 0,0 0-3 16,7-19-1-16,-7 19-1 0,0 0 4 0,0-12-1 15,0 12-1-15,0 0 0 0,0 0 2 0,-3-16 0 16,3 16 0-16,0 0-4 0,2-11 3 0,-2 11-1 16,0 0 2-16,0 0 1 0,0-15 10 0,0 15 1 15,0 0 4-15,0 0-1 0,0 0 2 0,0 0-1 16,0 0 5-16,-2-12-3 0,2 12-4 0,0 0 2 0,0 0 2 15,0 0-2-15,0 0 1 0,0 0 5 16,0 0-1-16,0 0 2 0,0 0-1 0,0 0 3 16,0 0 2-16,0 0 1 0,0 0 1 0,0 0 1 0,0 0 3 15,0 0-2-15,0 0-3 0,6 34 0 0,-6-34 0 16,0 0 0-16,2 14-1 0,-2-14-4 16,1 13 0-16,-1-13 2 0,0 13-3 0,0-13 6 15,2 13-3-15,-2-13-5 0,3 16-1 0,0-8 5 0,-3-8-2 16,0 15 3-16,0-15-5 0,3 14-1 0,-2-1 4 15,-1-13-3-15,0 19 0 0,0-7 0 0,0-12-4 16,0 16-9-16,2-5-2 0,-1-3-1 0,-1-8-1 16,0 19 2-16,3-9-1 0,-1 0 1 0,2 0-2 15,-2-2 1-15,-2-8-3 0,6 16-2 0,-5-9 6 16,-1-7-4-16,5 12-1 0,-5-12 2 0,1 11 1 16,2-5-1-16,-3-6-4 0,6 9 2 0,-6-9-1 15,6 9-1-15,-6-9 1 0,0 0 3 0,4 7-7 16,-4-7-4-16,0 0-2 0,0 0-12 0,3 7-12 15,-3-7-12-15,0 0-18 0,0 0-15 0,0 0-23 16,0 0-27-16,0 0-22 0,0 0-31 0,-10 13-47 16,10-13-181-16,0 0-441 0,0 0 195 0</inkml:trace>
  <inkml:trace contextRef="#ctx0" brushRef="#br0" timeOffset="3369.59">573 2573 81 0,'0'0'104'0,"0"0"-9"0,0 0-11 15,3-13-10-15,-3 13-8 0,0 0-7 0,0 0-3 16,0 0-5-16,3-8-7 0,-3 8-5 0,0 0 11 0,0 0-15 16,4-9 11-16,-4 9-10 0,0 0 2 0,0 0 4 15,0 0 4-15,0 0-12 0,0 0 4 0,0 0-8 16,0 0 9-16,0 0-3 0,0 0-1 0,0 0-9 16,0 0 2-16,0 0-2 0,0 0 0 0,0 0 2 15,0 0-4-15,0 0 0 0,6-10 0 16,-6 10-2-16,0 0-1 0,0 0 6 0,0 0-4 0,0 0 1 15,0 0 6-15,0 0-3 0,0 0 3 0,0 0-7 16,0 0 5-16,0 0 4 0,0 0 4 0,0 0 10 16,0 0-2-16,0 0-2 0,0 0-2 0,0 0 0 15,0 0 2-15,0 0 3 0,0 0 0 0,0 0 0 0,2 29 0 16,-2-29-3-16,0 13 3 0,0-13 3 16,-2 14 1-16,2-14 1 0,2 13 1 0,-2-13-7 0,0 19 3 15,0-19-3-15,-2 15-3 0,4-5-1 0,-1-1 0 16,-1-9 4-16,5 17-4 0,-4-10 2 0,5 3-2 15,-6-1-1-15,0-9 0 0,8 12-4 0,-4-2-2 16,-1-1-2-16,0 0 2 0,-3-9-6 0,9 13-5 16,-8-8 0-16,-1-5 1 0,8 13-4 0,-4-6-1 15,-4-7-2-15,8 11-2 0,-8-11 1 0,4 11-3 16,-4-11 0-16,6 11-7 0,-6-11 6 0,3 7-4 16,-3-7-1-16,5 12-3 0,-5-12-3 0,3 5-3 15,-3-5-10-15,4 10-8 0,-4-10-16 0,0 0-19 16,0 0-15-16,2 12-23 0,-2-12-28 0,0 0-30 15,0 0-49-15,0 0-233 0,0 0-469 0,7 5 207 16</inkml:trace>
  <inkml:trace contextRef="#ctx0" brushRef="#br0" timeOffset="8118.25">3869 2511 5 0,'0'0'97'0,"0"0"6"15,0 0-17-15,-3-11 2 0,3 11-3 0,0 0-10 16,0 0-1-16,0 0-11 0,0 0 5 0,0 0-4 15,0 0 2-15,0 0-4 0,-6-9-2 0,6 9-3 16,0 0-2-16,0 0-1 0,0 0 0 0,0 0-3 16,0 0 2-16,0 0-2 0,-8-9-3 0,8 9 2 15,0 0-2-15,0 0 1 0,0 0 0 0,0 0-3 16,0 0 4-16,-3-9-3 0,3 9 0 0,0 0-3 16,0 0 4-16,0 0 3 0,0 0 0 0,0 0-1 15,0 0 1-15,0 0-4 0,0 0-1 0,0 0-2 16,0 0-4-16,0 0-3 0,0 0-3 0,0 0-2 15,0 0-2-15,0 0-2 0,0 0-3 0,0 0 1 0,0 0 4 16,0 0 3-16,0 0-4 0,0 0-3 0,0 0 1 16,0 0 1-16,0 0 2 0,0 0 5 15,0 0-3-15,0 0-2 0,8 35-6 0,-8-35 2 0,-2 14 1 16,2-14-2-16,2 14 2 0,1-7 4 0,0 3-4 16,0-1 4-16,0 3-4 0,-3-2-1 0,1 5 2 15,4-8 1-15,-4 3 0 0,4-1-2 0,-5-9-2 16,7 22-3-16,-2-8 4 0,1-3-5 0,-5-1 3 15,1 1-1-15,-1-1-5 0,3 3 2 0,-2-1-2 16,1-2 1-16,-2-3-6 0,2 3-2 0,-3-10 1 16,6 15-2-16,-1-4 1 0,-5-11-1 0,3 16-2 15,-3-11 2-15,0-5-5 0,4 13 0 0,-4-13 2 16,0 14-1-16,0-14-5 0,0 0 3 0,0 14-7 16,0-14-1-16,0 0-9 0,2 10-5 0,-2-10 2 0,0 0-20 15,4 11-13-15,-4-11-9 16,0 0-16-16,0 0-18 0,2 10-23 0,-2-10-26 0,0 0-30 15,0 0-32-15,0 0-216 0,0 0-453 0,7 3 201 0</inkml:trace>
  <inkml:trace contextRef="#ctx0" brushRef="#br0" timeOffset="9508.37">4877 2498 41 0,'0'0'147'16,"0"0"-9"-16,0 0-17 0,0 0-7 0,0 0-4 0,0 0-7 16,19 3-8-16,-19-3-7 0,0 0-7 0,0 0-3 15,0 0-9-15,0 0 3 0,0 0-9 16,0 0-4-16,0 0-3 0,0 0-4 0,0 0-3 0,0 0-4 16,2-11-2-16,-2 11-3 0,0 0 3 0,0 0-5 15,0 0 2-15,0 0-4 0,0 0 4 0,0 0 0 16,0 0 1-16,0 0 0 0,0 0 3 0,0 0-7 15,3-12 2-15,-3 12 2 0,0 0-5 16,0 0-1-16,0 0 4 0,0 0-6 0,0 0 0 0,0 0-2 16,0 0-3-16,0 0 1 0,0 0-2 0,0 0-2 15,0 0 1-15,0 0-1 0,0 0-2 0,0 0 0 16,0 0 6-16,0 0 0 0,0 0 2 0,0 0 1 16,0 0 2-16,0 0 4 0,0 0 5 0,0 0-5 15,0 0 1-15,-3 33 5 0,3-33 1 0,3 11 1 16,-3-11 1-16,0 20-2 0,3-11 1 0,-3-9-1 15,0 17-4-15,0-10 4 0,1 6-5 0,-1-13 0 0,3 14-7 16,-3-14 0-16,3 19 1 0,0-10 0 0,0 2-9 16,-3-11-2-16,3 15 1 0,0-6-5 0,2 2 1 15,-2-1-4-15,-3-10-2 0,4 17 3 16,1-11-6-16,-3 3 0 0,-2-9-2 0,6 14-1 16,-3-8 3-16,-3-6-6 0,5 14-4 0,-5-14-1 0,4 15-8 15,-2-9-9-15,-2-6-7 0,1 13-14 16,-1-13-11-16,-1 12-18 0,1-12-14 0,0 0-23 0,-6 13-21 15,6-13-19-15,0 0-37 0,0 11-25 0,0-11-54 16,0 0-140-16,0 0-433 0,0 0 192 0</inkml:trace>
  <inkml:trace contextRef="#ctx0" brushRef="#br0" timeOffset="93712.99">-3277-95 143 0,'2'-11'178'0,"-2"11"-5"15,3-10-3-15,-3 10-8 0,1-15-9 0,-1 15-13 0,0-13-11 16,0 13-9-16,3-9-8 0,-3 9-12 0,0 0-8 16,0-18-10-16,0 18-9 0,0 0-6 0,0-13-7 15,0 13-10-15,3-11-3 0,-3 11-8 16,0 0-13-16,0-14-24 0,0 14-23 0,0 0-4 0,2-15-15 16,-2 15-31-16,0-11-23 0,0 11-16 0,4-14-44 15,-4 14-114-15,0-15-289 0,0 15 128 0</inkml:trace>
  <inkml:trace contextRef="#ctx0" brushRef="#br0" timeOffset="139032.24">4971 1458 20 0,'0'0'178'0,"0"0"-9"0,0 0-14 0,3-15-7 16,-3 15-11-16,1-7-12 0,-1 7-12 0,0 0-7 15,0 0-10-15,5-11-15 0,-5 11-6 0,0 0-11 16,0 0-21-16,0 0-22 0,3-13-19 0,-3 13-38 16,0 0-28-16,0 0-67 0,-2-13-86 0,2 13-236 15,0 0 105-15</inkml:trace>
  <inkml:trace contextRef="#ctx0" brushRef="#br0" timeOffset="-7095.67">-7448 2739 93 0,'0'0'126'0,"0"0"-2"0,0 0-8 0,0 0-9 0,0 0 3 15,0 0-9-15,0 0-10 0,0 0 3 0,-1-11-9 16,1 11-5-16,0 0-6 0,0 0-4 0,0 0-4 16,0 0-4-16,0 0-6 0,0 0-4 0,0 0-2 0,0 0-6 15,0 0-4-15,0 0-2 0,0 0-4 16,0 0-2-16,0 0-4 0,0 0-7 0,0 0-3 16,0 0-2-16,0 0-3 0,0 0 3 0,0 0-5 15,0 0 1-15,0 0-4 0,0 0-7 0,0 0-5 0,0 0-2 16,0 0-17-16,0 0-1 0,0 0-9 15,0 0 3-15,0 0-5 0,0 0 4 0,0 0-1 16,0 0 9-16,0 0-3 0,0 0 3 0,0 0 6 0,0 0 4 16,0 0-6-16,0 0 9 15,0 0 0-15,0 0 3 0,0 0 0 0,0 0 8 0,0 0-3 0,0 0 4 16,0 0-2-16,0 0 7 0,0 0-4 0,0 0 9 16,0 0-6-16,0 0 8 0,0 0-4 0,0 0 8 15,0 0 6-15,0 0 5 0,0 0 0 0,0 0-1 16,0 0 3-16,0 0 2 0,0 0 0 0,0 0-1 15,0 0-1-15,0 0-5 0,0 0 1 0,0 0-3 16,0 0-1-16,0 0 0 0,0 0-3 0,0 0 1 16,0 0-5-16,0 0 7 0,0 0-8 0,0 0 0 15,0 0-1-15,0 0 2 0,0 0-4 0,0 0 1 16,0 0 2-16,0 0-4 0,0 0 1 0,0 0 0 16,0 0 0-16,0 0-1 0,0 0 3 0,0 0-2 15,0 0 0-15,0 0 4 0,0 0 1 0,0 0-2 0,-2 35 1 16,2-35 1-16,0 0-1 0,0 0 1 15,2 11-5-15,-2-11 5 0,0 0-5 0,6 10 2 16,-6-10-1-16,0 0 1 0,1 14 0 0,-1-14 0 16,5 11-1-16,-5-11 4 0,3 9-2 0,-3-9 2 0,4 15 0 15,-4-15 0-15,3 7 0 0,-3-7-4 0,6 13-1 16,-6-13 3-16,7 13 4 0,-2-5-2 16,-1-1-1-16,-4-7 1 0,3 14 1 0,2-7-6 15,-4 1 1-15,-1-8-5 0,5 14-1 0,-5-14 0 0,3 15 7 16,-3-15 1-16,1 15-2 0,-1-15-1 0,5 12 1 15,-5-12-3-15,1 12-2 0,-1-12 3 0,3 10 0 16,-3-10 1-16,2 13-7 0,-2-13 4 0,1 11 0 16,-1-11 3-16,2 11-2 0,2-4-2 0,-4-7 1 15,0 0-3-15,2 15 2 0,-2-15-3 0,6 7 4 16,-6-7-5-16,0 0 0 0,6 9 2 0,-6-9-1 16,7 5-2-16,-7-5 3 0,0 0-6 0,6 7 3 15,-6-7 1-15,0 0 3 0,6 8-6 0,-6-8 0 16,0 0 5-16,6 4-4 0,-6-4-3 0,0 0 3 15,0 0 1-15,7 7 0 0,-7-7-4 0,0 0 3 16,0 0-4-16,5 9 3 0,-5-9-3 0,0 0 5 16,0 0-2-16,0 0-2 0,0 0 1 0,3 11 7 15,-3-11-6-15,0 0 4 0,4 6-5 0,-4-6 6 16,0 0-5-16,0 0 1 0,0 0 0 0,0 0-2 0,0 0 1 16,3 9-2-16,-3-9 4 0,0 0-5 0,0 0 4 15,0 0-1-15,0 0 0 0,0 0 3 16,0 0-2-16,0 0 1 0,0 0-6 0,3 11-7 15,-3-11-10-15,0 0-8 0,0 0-14 0,-9 11-17 0,9-11-15 16,-4 6-17-16,4-6-23 0,-12 9-27 0,12-9-26 16,0 0-57-16,-11 6-127 0,11-6-379 15,-10 5 169-15</inkml:trace>
  <inkml:trace contextRef="#ctx0" brushRef="#br0" timeOffset="-3271.18">-4495 2720 107 0,'0'0'96'0,"0"0"0"0,0 0-11 0,0 0-5 15,0 0-13-15,0 0 1 0,0 0-8 0,0 0-2 16,0 0-9-16,0 0 4 0,0 0-6 0,0 0 3 16,0 0-4-16,0 0 5 0,0 0-2 0,0 0 1 15,0 0 0-15,0 0 0 0,0 0-8 0,0 0-2 16,0 0-1-16,0 0 4 0,0 0-3 0,0 0-2 15,0 0-5-15,0 0 7 0,0 0-10 0,0 0-2 16,0 0-1-16,0 0-4 0,0 0 2 0,0 0-4 16,0 0 2-16,0 0 1 0,0 0-4 0,0 0 8 0,0 0-2 15,0 0 0-15,0 0 0 0,0 0 1 16,0 0 3-16,0 0-1 0,0 0 1 0,0 0 3 16,0 0-3-16,0 0 3 0,0 0-3 0,0 0 2 0,0 0 1 15,0 0 0-15,0 0-1 0,0 0-3 0,-15 24-1 16,15-24 2-16,-1 11 2 0,1-11-1 0,0 0-3 15,-3 12 0-15,3-12 1 0,0 0-6 16,-2 19 1-16,2-19-3 0,2 12 1 0,-2-12 0 0,0 13 2 16,0-13-4-16,0 15 3 0,3-8-5 0,-3-7 0 15,0 14 0-15,0-14 2 0,3 13-3 0,-3-13 3 16,0 14 2-16,3-6-2 0,-3-8-2 0,0 15 3 16,0-15 1-16,0 13-1 0,0-13-2 0,0 14 1 15,0-14-1-15,1 13 0 0,-1-13-3 0,3 13-3 16,-3-13 0-16,0 0-1 0,3 12-3 0,-3-12 2 15,2 11-2-15,-2-11-1 0,4 6-1 0,-4-6 3 16,7 9-4-16,-7-9 2 0,6 8 0 0,-6-8-5 16,3 8 0-16,-3-8 2 0,6 8-1 0,-6-8-1 15,6 7-3-15,-6-7-1 0,0 0-4 0,0 0 5 0,5 13-8 16,-5-13-6-16,0 0-6 0,1 10-8 16,-1-10-9-16,0 0-16 0,0 0-12 0,-10 14-15 15,10-14-20-15,0 0-24 0,-9 6-18 0,9-6-21 16,0 0-39-16,0 0-141 0,-12 3-373 0,12-3 165 0</inkml:trace>
  <inkml:trace contextRef="#ctx0" brushRef="#br0" timeOffset="1776.63">-514 2630 92 0,'0'0'127'15,"0"0"1"-15,0 0-17 0,0 0-1 0,0 0-11 16,0 0-2-16,0 0-10 0,0 0-1 0,0 0-8 16,0 0-1-16,0 0-1 0,0 0-2 0,0 0-1 15,0 0-6-15,0 0 2 0,0 0-3 0,0 0-1 16,0 0-3-16,0 0-5 0,0 0 2 0,0 0-3 16,0 0-3-16,0 0-6 0,0 0-3 0,0 0 0 15,-5-15-1-15,5 15-1 0,0 0-4 0,0 0-2 16,0 0 2-16,0 0 2 0,0 0 1 0,0 0-1 15,0 0 3-15,0 0-1 0,0 0 1 0,0 0-1 16,0 0 0-16,0 0-2 0,0 0-4 0,0 0 0 16,0 0-5-16,0 0 3 0,0 0-3 0,0 0-3 15,0 0-6-15,0 0-1 0,0 0-1 0,0 0 0 16,0 0-4-16,0 0 1 0,0 0-5 0,0 0 0 0,0 0-2 16,0 0 4-16,0 0-2 0,0 0 8 0,0 0-9 15,0 0 5-15,0 0 2 0,0 0 0 16,0 0-1-16,2 33 2 0,-2-33-1 0,0 0 0 0,1 19 2 15,-1-19 4-15,2 16-5 0,-2-6 0 0,0-10-1 16,3 15 2-16,-3-5 2 0,1 1-5 0,-1-11 1 16,-1 22 1-16,2-13 0 0,-1 1-1 0,0-10 5 15,1 17-9-15,2-7 2 0,-1-2 4 0,-2-8-7 16,0 19-12-16,1-10 4 0,-1-9 0 0,2 17-2 16,1-10-3-16,-3-7 4 0,1 14 1 0,1-4-2 15,-2-10-2-15,4 11 2 0,-4-11 5 0,5 10-9 16,-5-10 5-16,4 8 3 0,-4-8-9 0,6 7-2 15,-6-7-7-15,0 0-7 0,6 7-11 0,-6-7-17 16,0 0-21-16,5 10-33 0,-5-10-35 16,0 0-44-16,0 0-41 0,0 0-224 0,0 0-479 0,0 0 213 15</inkml:trace>
  <inkml:trace contextRef="#ctx0" brushRef="#br0" timeOffset="4926.79">1758 2562 121 0,'0'0'144'0,"0"0"-12"0,0 0-6 0,0 0-2 16,0 0-16-16,0 0-2 0,0 0-8 0,0 0-6 16,0 0 0-16,0 0-11 0,0 0-3 0,0 0-2 15,0 0-6-15,0 0-1 0,0 0-7 0,0 0-3 16,0 0-7-16,0 0 3 0,0 0-4 0,0 0-6 16,0 0 0-16,0 0 0 0,0 0-5 0,0 0-1 15,0 0 0-15,0 0-2 0,0 0 2 0,0 0 5 16,0 0-3-16,0 0-2 0,0 0-2 0,0 0-1 0,0 0 4 15,-4 21 9-15,4-21 0 0,-3 12-3 0,3-12-4 16,0 0-6-16,-2 15 4 0,2-15-1 16,-3 15 12-16,3-15-4 0,0 12-1 0,0-12-6 0,3 18-4 15,-3-12 4-15,0-6-1 0,3 17-5 16,-1-8-1-16,-2 1 4 0,0-10-3 0,3 17-1 16,-2-7 3-16,-1-10-4 0,5 15-5 0,-5-15 4 15,1 16 2-15,2-8-4 0,2 0-3 0,-5-8-1 0,1 16-1 16,5-9-3-16,-6-7-5 0,2 15 4 0,-2-15-2 15,4 11-4-15,-4-11 6 0,6 8-9 0,-6-8-4 16,3 8-8-16,-3-8-8 0,0 0-18 0,5 7-15 16,-5-7-12-16,0 0-23 0,1 10-18 0,-1-10-31 15,0 0-29-15,0 0-30 0,3 13-42 0,-3-13-195 16,0 0-455-16,0 0 202 0</inkml:trace>
  <inkml:trace contextRef="#ctx0" brushRef="#br0" timeOffset="10822.34">5925 2432 143 0,'0'0'147'15,"17"2"-2"-15,-17-2-10 0,0 0-8 16,0 0-13-16,0 0-9 0,0 0-5 0,0 0-1 16,0 0-9-16,0 0-2 0,0 0-5 0,0 0 0 15,0 0-5-15,0 0-4 0,0 0-2 0,0 0-2 0,0 0-5 16,0 0-7-16,0 0-2 0,0 0-6 0,0 0 0 15,0 0-5-15,0 0-5 0,0 0 6 0,0 0 0 16,0 0 4-16,0 0 2 0,0 0 5 0,0 0 2 16,9 15-3-16,-9-15 2 0,0 0-4 0,3 9 1 15,-3-9-4-15,0 0 0 0,1 16-1 0,-1-16 1 16,2 15 0-16,-2-15 0 0,0 15-5 0,1-8 1 16,-1-7 2-16,0 20-6 0,2-5 0 0,-2-4 9 15,0 0-8-15,3 0-4 0,-3 4 0 0,0-5-6 16,1 1-2-16,-1-11 1 0,3 15-6 0,0-1 1 15,-3-2-7-15,3-2 0 0,0 1 2 0,-1-1-1 16,-1-1-10-16,2 2 0 0,1-5 1 0,-4-6 2 16,6 15-8-16,-3-9-4 0,-3-6-8 0,8 11-11 15,-8-11-11-15,6 11-13 0,-6-11-18 0,3 11-16 16,0-5-37-16,-3-6-30 0,3 9-31 0,-3-9-38 16,0 0-55-16,1 11-160 0,-1-11-458 0,0 0 203 15</inkml:trace>
  <inkml:trace contextRef="#ctx0" brushRef="#br0" timeOffset="53971.77">7277 3239 259 0,'0'0'264'0,"0"0"-10"0,0 0-19 0,0 0-16 15,0 0-10-15,0 0-14 0,0-16-22 0,0 16-10 0,0 0-18 16,0 0-9-16,0 0-12 0,8-6-11 16,-8 6-5-16,5-9-10 0,-5 9-6 0,9-2-4 0,-9 2-8 15,10-6-8-15,-10 6-4 0,15-3 4 0,-15 3-7 16,14-5-13-16,-14 5-3 0,13-1-1 0,-13 1-1 15,0 0-2-15,19 0-7 0,-19 0 3 0,9 4-5 16,-9-4-3-16,14 5-1 0,-8 1-1 16,-6-6-2-16,3 11 5 0,-3-11-3 0,0 13 4 0,1-4-2 15,-1-9-6-15,-4 16 2 0,4-16-1 0,-3 17-3 16,3-8-2-16,-6 0 2 0,6-9-6 0,-8 15-2 16,5-6-4-16,3-9 2 0,-3 11-5 0,3-11 4 15,-6 7-3-15,6-7-3 0,0 0-2 0,-3 13-3 16,3-13 1-16,0 0 5 0,0 0-7 0,0 0 0 15,0 0 3-15,0 0-4 0,0 0-5 0,9 9-7 16,-9-9 0-16,0 0-4 0,0 0 1 0,0 0-2 16,30-15-3-16,-24 12 2 0,-6 3 4 0,20-8-5 15,-14 6 5-15,4-1 1 0,-10 3 2 0,16-7-2 16,-16 7 8-16,14-4-2 0,-14 4-2 0,15-4 1 16,-8 3 0-16,-7 1 1 0,0 0 0 0,17 1 1 0,-17-1 6 15,0 0-7-15,13 4 8 0,-13-4 7 16,9 3 0-16,-9-3-2 0,3 10 3 0,-3-10 5 15,6 9-3-15,-6-9-1 0,-3 12 0 0,3-12 9 16,-6 17-4-16,-1-7 3 0,5-2-3 0,-2 0-4 0,-2 3 0 16,-5 1-5-16,5-2 4 0,-4 1 6 15,1-2-9-15,0 2 4 0,-2 0-5 0,2-4 0 16,-1 4-8-16,1-4-7 0,2-1-17 0,-4 1-13 0,5 0-24 16,0-1-25-16,6-6-26 0,-16 9-36 0,8-6-42 15,8-3-40-15,-12 4-61 0,12-4-201 0,0 0-534 16,0 0 237-16</inkml:trace>
  <inkml:trace contextRef="#ctx0" brushRef="#br0" timeOffset="55071.97">8294 3069 64 0,'0'0'166'0,"0"0"-2"0,0 0-1 0,0 0-5 16,0 0-1-16,0 0-4 0,0 0-4 0,0 0-12 15,0 0 4-15,0 0-6 0,0 0-4 0,0 0-5 16,0 0 1-16,0 0-4 0,0 0-7 0,0 0-1 15,0 0-8-15,0 0-3 0,0 0-5 0,0 0 3 16,0 0-10-16,0 0-13 0,0 0-4 0,0 0-3 16,0 0-8-16,0 0 4 0,0 0 1 0,0 0 0 15,0 0 1-15,0 0-2 0,0 0-3 0,0 35 5 16,0-35 12-16,6 18-21 0,-6-11 2 0,4 4 14 16,-1 2-18-16,3-1-2 0,-1 1-3 0,-3-2-9 15,4 1 2-15,0 0-1 0,2-1-12 0,-5 2 3 16,0-6-4-16,3 4-6 0,-6 0 14 15,3 2-20-15,-2-7-3 0,2 4-1 0,-3-10 4 0,3 15-5 16,-3-15-10-16,3 15 10 0,-3-15-8 0,0 9-13 16,0-9-10-16,6 9-14 0,-6-9-14 0,3 9-17 15,-3-9-18-15,0 0-18 0,0 0-16 0,2 10-25 0,-2-10-23 16,0 0-29-16,0 0-23 0,0 0-21 0,0 0-62 16,0 0-175-16,0 0-510 0,0 0 226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9:03.9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86F1C4E-4B59-4109-91A8-03AF0919608F}" emma:medium="tactile" emma:mode="ink">
          <msink:context xmlns:msink="http://schemas.microsoft.com/ink/2010/main" type="writingRegion" rotatedBoundingBox="1574,2095 32894,1024 33426,16606 2107,17677"/>
        </emma:interpretation>
      </emma:emma>
    </inkml:annotationXML>
    <inkml:traceGroup>
      <inkml:annotationXML>
        <emma:emma xmlns:emma="http://www.w3.org/2003/04/emma" version="1.0">
          <emma:interpretation id="{6D5229AA-D548-48C3-A406-43BA165A56A7}" emma:medium="tactile" emma:mode="ink">
            <msink:context xmlns:msink="http://schemas.microsoft.com/ink/2010/main" type="paragraph" rotatedBoundingBox="3830,1701 33030,1632 33044,7798 3845,786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F4FA8A7-FEBA-4C4C-A501-D20DE2485AE1}" emma:medium="tactile" emma:mode="ink">
              <msink:context xmlns:msink="http://schemas.microsoft.com/ink/2010/main" type="line" rotatedBoundingBox="3830,1701 30482,1638 30486,2990 3833,3053"/>
            </emma:interpretation>
          </emma:emma>
        </inkml:annotationXML>
        <inkml:traceGroup>
          <inkml:annotationXML>
            <emma:emma xmlns:emma="http://www.w3.org/2003/04/emma" version="1.0">
              <emma:interpretation id="{CADBC7C2-25EC-43CC-A585-5F8B33FC5514}" emma:medium="tactile" emma:mode="ink">
                <msink:context xmlns:msink="http://schemas.microsoft.com/ink/2010/main" type="inkWord" rotatedBoundingBox="3831,2018 4337,2016 4339,2982 3833,2983">
                  <msink:destinationLink direction="with" ref="{9970C4BA-7919-419C-A842-CD2FD2A0C3CE}"/>
                </msink:context>
              </emma:interpretation>
            </emma:emma>
          </inkml:annotationXML>
          <inkml:trace contextRef="#ctx0" brushRef="#br0">1 184 122 0,'2'-10'180'0,"-2"10"-7"0,1-15-12 0,1 0-6 16,-2 4-14-16,2-3-13 0,1 1-14 0,-3 2 0 15,3 1 1-15,-3 10-5 0,2-20-5 0,-2 20-3 16,1-16-6-16,-1 16-1 0,0-20-16 0,0 13 0 16,0 7-3-16,0-14-2 0,0 14 0 0,3-10-3 15,-3 10-3-15,0 0-3 0,2-11-2 0,-2 11-8 16,0 0-4-16,0 0-4 0,0 0-5 0,0 0-5 16,0 0-5-16,0 0-4 0,0 0 6 0,0 0 2 15,0 0 0-15,0 0 1 0,0 0 5 0,1 42 1 0,1-24-3 16,1 5 8-16,0 0 2 0,3 1-6 0,-2 1 5 15,-1-1-1-15,2 3-7 0,2 1-1 16,-2-2-3-16,-2 3 0 0,4-4-2 0,2 1-3 0,-4 0-4 16,3-1-2-16,0-1 13 0,-2-2-16 15,-2 3 1-15,5-4-12 0,-4 2 6 0,4 1-10 0,-2-6-18 16,-4-3-31-16,2 3-35 0,-4-2-38 0,2-1-43 16,-1-2-45-16,-1-2-64 0,-2-1-217 0,1-10-522 15,1 13 232-15</inkml:trace>
          <inkml:trace contextRef="#ctx0" brushRef="#br0" timeOffset="233.55">483 483 23 0,'4'7'276'0,"2"3"-15"0,-4 2-8 0,2 6-8 16,-2-2-20-16,4 1-8 0,-6 4-14 0,1 0-20 15,-1 5-14-15,0 0-9 0,-6 1-16 0,0-2-18 16,-1 0-15-16,1 1 1 0,-3-2-14 0,4-1-15 16,1 2-7-16,-2-9-6 0,0 1-14 0,-2-1-20 15,2-1-32-15,1 0-38 0,-1-4-40 0,0-1-48 16,3 0-37-16,3-10-66 0,-6 10-195 0,6-10-454 16,0 0 200-16</inkml:trace>
        </inkml:traceGroup>
        <inkml:traceGroup>
          <inkml:annotationXML>
            <emma:emma xmlns:emma="http://www.w3.org/2003/04/emma" version="1.0">
              <emma:interpretation id="{E4422BB8-5137-4257-9B24-753E9143F068}" emma:medium="tactile" emma:mode="ink">
                <msink:context xmlns:msink="http://schemas.microsoft.com/ink/2010/main" type="inkWord" rotatedBoundingBox="4991,2069 6000,2067 6002,2837 4993,2840"/>
              </emma:interpretation>
            </emma:emma>
          </inkml:annotationXML>
          <inkml:trace contextRef="#ctx0" brushRef="#br0" timeOffset="842.58">1161 166 248 0,'0'0'238'0,"3"-15"-15"0,2 5-14 15,1 0-15-15,-2-1-20 0,5 0-6 0,2 1-9 16,1-1-11-16,1 1-6 0,2 3-11 16,1-2-8-16,-1 2-12 0,-1 1-7 0,-1 0-8 15,2 2-8-15,-2 3-9 0,4 1-9 0,-5 4-5 0,-2-3-7 16,7 5-3-16,-7 5-4 0,3-1-1 0,1 0-8 16,-4 1 0-16,2 9 0 0,-3-3-3 0,-3 3-3 15,2 1 0-15,-7-1 0 0,5 1 1 0,-6 3 0 16,-1 1 0-16,-1 3-5 0,-7-6 1 0,5 4 0 15,-7-1-3-15,2-1-1 0,-3 0 1 0,-1 1-8 16,1-1 3-16,-3-2-3 0,2-4 0 0,1-1-1 16,0-1 0-16,3-3-1 0,-2 1 0 0,4-2 0 15,-1-5-1-15,1 5-1 0,1-6-2 0,0 1 3 16,6-7-2-16,-7 10-1 0,7-10 4 0,0 0 1 16,-6 8 2-16,6-8 1 0,0 0-1 0,0 0 5 15,0 0 3-15,0 0 0 0,0 0 7 0,0 0 3 16,0 0 1-16,43-14 1 0,-30 8-9 0,4-1 3 15,7-4-12-15,-4 4 5 0,0-1-4 0,2-1-1 16,-4 2-2-16,4-1-8 0,2 0-22 0,-4 0-33 16,2-1-33-16,3 4-36 0,-7-1-40 0,-1 3-49 15,2-3-57-15,-4 2-53 0,1-1-241 0,1-2-595 16,1 1 263-16</inkml:trace>
          <inkml:trace contextRef="#ctx0" brushRef="#br0" timeOffset="1052.51">2053 376 144 0,'11'2'302'16,"-2"4"-5"-16,4-1-2 0,-1 2-7 0,-3-1 4 0,1 5-8 15,-1 0-7-15,2 3-4 0,-4-2-8 0,-1 3-16 16,2 1-19-16,-5 0-15 0,1 8-17 16,0-6-19-16,-4 0-14 0,2 5-17 0,-2-2-20 0,-2 3-6 15,0 0-11-15,-1-6-16 0,0-1-29 0,0 1-46 16,0-4-51-16,0 1-49 0,-2 4-33 15,2-7-43-15,-3 2-53 0,-1-4-57 0,1 1-68 16,-2-6-242-16,8-5-624 0,-10 5 276 0</inkml:trace>
        </inkml:traceGroup>
        <inkml:traceGroup>
          <inkml:annotationXML>
            <emma:emma xmlns:emma="http://www.w3.org/2003/04/emma" version="1.0">
              <emma:interpretation id="{3E64F751-39BD-460D-A03B-684CE155EDDA}" emma:medium="tactile" emma:mode="ink">
                <msink:context xmlns:msink="http://schemas.microsoft.com/ink/2010/main" type="inkWord" rotatedBoundingBox="6684,2049 7293,2047 7295,2821 6686,2823">
                  <msink:destinationLink direction="with" ref="{9970C4BA-7919-419C-A842-CD2FD2A0C3CE}"/>
                </msink:context>
              </emma:interpretation>
            </emma:emma>
          </inkml:annotationXML>
          <inkml:trace contextRef="#ctx0" brushRef="#br0" timeOffset="1628.89">2854 65 216 0,'3'-11'262'0,"-3"11"-19"0,10-12-13 0,-7 6-11 16,-3 6-17-16,18-11-13 0,-9 9-19 0,5-3-7 16,-4 5-11-16,-10 0-15 0,18 0-14 0,-8 4-8 15,-10-4-10-15,21 3-6 0,-9 5 3 0,-1-2-19 16,-2 4-4-16,1 1-1 0,-2-4-6 0,-1 4-3 16,-5-1-4-16,2 1 5 0,-1-4-5 0,3 7 4 15,-6-3 0-15,0 0-7 0,0 1-1 0,0 0-5 16,0-12-7-16,-6 24-2 0,3-14-1 0,-1 4-9 0,1-7 1 15,-3 2-6-15,3 0-2 0,-5-1 9 0,8-8-12 16,-7 15-7-16,7-15-1 0,-3 10 15 0,3-10-24 16,-3 9 11-16,3-9-18 0,0 0 5 15,-2 13-2-15,2-13-3 0,0 0 0 0,9 10-1 16,-9-10 6-16,9 7-5 0,-9-7-1 0,14 7 0 0,-4-6-2 16,-10-1 2-16,16 4-3 0,-5 0-2 0,-1-1-1 15,-1 2 6-15,5 5-7 0,-4-5 4 0,-2 2 0 16,3 1 3-16,-3-2 2 0,-1 0 4 0,1 2 5 15,-2 0 4-15,1-1 9 0,-5 1 6 0,1 3 11 16,-2 0 3-16,-1-11 15 0,-4 16-6 0,-1-1-3 16,-4-1-5-16,0-1 7 0,2 2-19 0,-4-4 1 15,3 5-10-15,-4-3-11 0,1 0-25 0,1-6-43 16,1 6-24-16,-2-1-29 0,4-6-24 0,-4 5-39 16,7-5-36-16,-6-1-37 0,10-5-50 0,0 0-274 15,-12 3-612-15,12-3 271 0</inkml:trace>
          <inkml:trace contextRef="#ctx0" brushRef="#br0" timeOffset="1816.16">3425 389 109 0,'15'2'300'0,"-15"-2"-12"16,12 5-12-16,-10 1-13 0,-2-6-11 0,7 17-12 15,-7-5-19-15,3 1-27 0,-9 5-14 0,5 0-15 0,-8 5-11 16,1 0-18-16,-1 4-11 0,-3 0-12 0,2-2-17 15,-1 1-32-15,-1 0-28 0,1-1-39 0,-3-4-47 16,7 2-53-16,-7-3-48 0,8-6-68 0,-4-1-229 16,7-3-485-16,-3-2 215 0</inkml:trace>
        </inkml:traceGroup>
        <inkml:traceGroup>
          <inkml:annotationXML>
            <emma:emma xmlns:emma="http://www.w3.org/2003/04/emma" version="1.0">
              <emma:interpretation id="{1B19114F-C95B-4172-9615-5B9AF3DBF05C}" emma:medium="tactile" emma:mode="ink">
                <msink:context xmlns:msink="http://schemas.microsoft.com/ink/2010/main" type="inkWord" rotatedBoundingBox="7932,2008 8778,2006 8779,2640 7933,2642"/>
              </emma:interpretation>
            </emma:emma>
          </inkml:annotationXML>
          <inkml:trace contextRef="#ctx0" brushRef="#br0" timeOffset="2342.21">4169-23 16 0,'0'0'280'0,"0"0"-8"0,0 0-11 16,0 0-11-16,0 0-11 0,-7 36-17 0,0-24-11 0,1 12-17 15,0-2-5-15,-2 0-9 0,2 4-15 16,-1-2-6-16,4 5-13 0,-2-4-4 0,1-1-14 16,2 2-11-16,-1 0-11 0,0-3-5 0,3 0-12 15,3-2-6-15,-1-4-12 0,1-3-3 0,3-1-1 16,1-1-20-16,1 1 0 0,2-2 2 0,-2-4-5 15,3-1-3-15,3 2-1 0,-4-5 1 0,2-3-12 16,8 0-5-16,-4 0-12 0,0-5 8 0,4-1-19 0,-1 3-9 16,-4-7 1-16,3 3-8 0,-3-4-4 0,3 0-2 15,3-5 1-15,-8 2 1 0,4 3-2 0,-4 1 3 16,-1-1 2-16,1 4 2 0,-2 3 3 0,-2-3 2 16,-5 1 0-16,5 2 4 0,-9 4-6 0,6-5 7 15,-6 5 7-15,0 0 9 0,0 0 5 0,0 0 5 16,11 22 6-16,-11-15 19 0,0-7-23 15,-3 20 21-15,1-7-27 0,-2 0-1 0,4 5 5 0,-2-1 13 16,2-3-21-16,0 4-19 0,0-5-22 0,-1 5-33 16,-1-2-30-16,2-4-39 0,0 1-39 0,0-13-44 15,3 12-42-15,-3-12-70 0,6 10-170 0,-6-10-534 16,0 0 237-16</inkml:trace>
          <inkml:trace contextRef="#ctx0" brushRef="#br0" timeOffset="2544.14">4912 291 12 0,'17'5'346'0,"-17"-5"-13"0,9 8-12 15,-8-1-12-15,-1-7-9 0,6 18-21 0,-6-11-10 0,0-7-15 16,3 25-18-16,-3-9-17 0,0 2-23 16,-3 0-15-16,3-4-16 0,0 3-22 0,-3 3-16 15,-1-3-6-15,4-1-12 0,-2 1-24 0,-2-1-36 16,2-1-49-16,1-1-36 0,-2 1-43 0,0-4-60 0,0-2-63 15,3-9-74-15,0 16-278 0,0-16-600 16,0 0 265-16</inkml:trace>
        </inkml:traceGroup>
        <inkml:traceGroup>
          <inkml:annotationXML>
            <emma:emma xmlns:emma="http://www.w3.org/2003/04/emma" version="1.0">
              <emma:interpretation id="{64B04AF4-4699-4E9F-B5CC-296C80BF36B2}" emma:medium="tactile" emma:mode="ink">
                <msink:context xmlns:msink="http://schemas.microsoft.com/ink/2010/main" type="inkWord" rotatedBoundingBox="9518,1919 10109,1918 10111,2840 9520,2842">
                  <msink:destinationLink direction="with" ref="{9970C4BA-7919-419C-A842-CD2FD2A0C3CE}"/>
                </msink:context>
              </emma:interpretation>
            </emma:emma>
          </inkml:annotationXML>
          <inkml:trace contextRef="#ctx0" brushRef="#br0" timeOffset="2778.8">5688-8 117 0,'28'-9'258'0,"-4"0"-14"0,4 1-19 0,-2-2-22 16,0-1-24-16,-3 4-12 0,2 0-17 0,2-3-16 16,-2 3-15-16,-5 3-9 0,-1-2-25 0,-2 3-18 15,-1-1-38-15,0 3-38 0,-5-2-40 0,-2 0-52 16,-9 3-75-16,13-2-116 0,-13 2-317 0,0 0 140 15</inkml:trace>
          <inkml:trace contextRef="#ctx0" brushRef="#br0" timeOffset="3098.52">5759 91 183 0,'-4'10'290'0,"-8"1"-13"0,7-3-19 0,-1 7-13 16,0-2-26-16,0-3-13 0,2-2-20 0,1 0-18 15,0 7-10-15,0-4-20 0,-1 4-8 0,4-5-11 16,0-10-12-16,4 20 1 0,-1-11-17 0,-3 2-10 16,6-3-5-16,1 2-4 0,5 3-2 0,2-4-3 0,-1 4-4 15,4-6-6-15,-2 2-2 0,8 3 0 0,-6-1-1 16,8-1-3-16,-8 0 1 0,8 1 0 16,-6 1 7-16,5 1-8 0,-1-2 8 0,-12-2-7 15,3-1 3-15,-1 1-1 0,-10-1 5 0,6 2 4 0,-4-3 7 16,1-1-2-16,-6-6 10 0,6 15 13 0,-6-15-6 15,-6 18-1-15,-3-7-6 0,-2-1-8 0,2 0-8 16,-1 2-6-16,-1-3-10 0,0 1-10 0,-3-1-36 16,8-2-56-16,-4-1-35 0,1-4-41 0,9-2-40 15,-14 11-52-15,7-10-67 0,7-1-67 0,0 0-249 16,0 0-657-16,0 0 290 0</inkml:trace>
          <inkml:trace contextRef="#ctx0" brushRef="#br0" timeOffset="3276.65">6245 396 95 0,'9'6'330'0,"-6"0"-4"0,5 1-10 0,-2 4-15 15,-3 0-4-15,-3 2-7 0,3 1-29 0,0 1-5 16,-6 1-28-16,3 3-14 0,0 4-28 0,-3 1-23 16,3-1-7-16,-3 0-17 0,0 1-22 0,3 1-44 15,-3-3-52-15,-2 3-51 0,5 1-52 0,-3-4-67 16,0-5-76-16,0 1-323 0,3-4-593 0,0-4 263 15</inkml:trace>
        </inkml:traceGroup>
        <inkml:traceGroup>
          <inkml:annotationXML>
            <emma:emma xmlns:emma="http://www.w3.org/2003/04/emma" version="1.0">
              <emma:interpretation id="{4EDB8664-5280-4829-93F7-052982CF863E}" emma:medium="tactile" emma:mode="ink">
                <msink:context xmlns:msink="http://schemas.microsoft.com/ink/2010/main" type="inkWord" rotatedBoundingBox="11178,1862 11895,1861 11897,2736 11180,2738">
                  <msink:destinationLink direction="with" ref="{B779C9D1-F3EC-4333-B49A-53A87441B2C1}"/>
                </msink:context>
              </emma:interpretation>
            </emma:emma>
          </inkml:annotationXML>
          <inkml:trace contextRef="#ctx0" brushRef="#br0" timeOffset="3971.88">7652-169 36 0,'0'0'301'0,"-39"15"-16"0,29-3-11 0,-1 2-14 16,-7 4-19-16,2 2-12 0,2 2-5 0,-8 12-19 15,3 1-16-15,-2 0 2 0,1 2-13 0,3 2-4 16,-3-3-16-16,4 2-3 0,-1-3-6 0,4 3-24 16,2 1 2-16,3-12-7 0,2-2-11 0,6 0-20 15,-5-1 2-15,7 0-11 0,1-3-5 0,3-3-5 16,-1 0-6-16,3 2-2 0,-2-3-7 0,4-2-7 15,-1-2 4-15,5-5-6 0,2 2 0 0,1-3 0 16,-1-1-8-16,3-1 1 0,7-5-10 0,-7-1 2 0,6-2-3 16,2 0-3-16,-4-3 0 0,2-1-2 15,-6-1-2-15,-2 1 0 0,-1-1-7 0,1-2 2 16,-1 1 1-16,-6 0 1 0,2-1-3 0,-4 0 9 16,-4 1-4-16,-2 0-8 0,-2 9 1 0,3-17 3 0,-3 17 3 15,-5-17-9-15,5 17-5 0,-12-15 12 16,5 9-13-16,-5 2-1 0,-1-1-3 0,-2 3 0 15,-3 2-3-15,1 1 14 0,-1 0-11 0,-1 4-3 16,6-3-8-16,-4 2 1 0,5 1-36 0,-1 2-33 0,2-1-28 16,2-2-28-16,2 4-17 0,1-3-32 0,0 3-34 15,6-8-29-15,0 0-40 0,3 17-50 16,-3-17-205-16,0 0-587 0,22 4 260 0</inkml:trace>
          <inkml:trace contextRef="#ctx0" brushRef="#br0" timeOffset="4149.43">7962 426 175 0,'10'0'283'0,"-10"0"0"0,20 0-6 0,-8 1-10 16,-12-1-12-16,13 6-8 0,-4-1-17 0,-1 1-8 15,-2 4-6-15,-2 0-17 0,2 1-17 0,0 2-18 16,0-1-11-16,-5 2-23 0,2 2-4 0,-3 0-15 16,-3 1-16-16,2-3-8 0,-4 3-35 0,1-1-43 15,-2 3-52-15,-3-1-54 0,2 0-69 0,-1-5-79 16,-7 0-291-16,5-2-579 0,7-7 256 0</inkml:trace>
        </inkml:traceGroup>
        <inkml:traceGroup>
          <inkml:annotationXML>
            <emma:emma xmlns:emma="http://www.w3.org/2003/04/emma" version="1.0">
              <emma:interpretation id="{6CBC5D40-318B-40F9-8AE1-77D5A6A44CEF}" emma:medium="tactile" emma:mode="ink">
                <msink:context xmlns:msink="http://schemas.microsoft.com/ink/2010/main" type="inkWord" rotatedBoundingBox="12409,1826 14977,1820 14979,2847 12412,2853">
                  <msink:destinationLink direction="with" ref="{B779C9D1-F3EC-4333-B49A-53A87441B2C1}"/>
                </msink:context>
              </emma:interpretation>
            </emma:emma>
          </inkml:annotationXML>
          <inkml:trace contextRef="#ctx0" brushRef="#br0" timeOffset="4650.19">8582-134 142 0,'-3'-9'325'0,"3"9"-23"16,0 0-21-16,0 0-28 0,2-18-16 0,-2 18-22 15,7-7-24-15,5 1-16 0,2 1-2 0,2 3-30 16,10-8-8-16,3 6-11 0,1 0-5 0,2 3-15 0,6-4-2 16,3 5-6-16,-3 0-9 0,-9 5-9 15,3-3-1-15,7 4-5 0,-10 1-1 0,9 8 15 0,-11-6-25 16,-1 7-8-16,0-1 4 0,0 0-4 0,-4 0 5 16,3 2 5-16,-4 2 0 0,-6 1 18 0,2 0-4 15,-4 1 1-15,2 0 17 0,-6 0-1 0,1 5 13 16,-2-3 2-16,-2 2 7 0,-5 3 5 0,1-3 2 15,-5 1 4-15,-2-2-9 0,4 1-8 0,-5 1-6 16,6-2-4-16,-5 0-9 0,1 1-9 0,-1-4-2 16,0 3-7-16,2-1-6 0,-8 0-8 0,4 3-4 15,-1-4-4-15,1-1-9 0,-2 0-4 0,4-4-6 16,-1-2-18-16,2 0-26 0,1-3-38 0,-2-1-31 16,4-3-36-16,1-8-38 0,-8 11-24 0,8-11-18 15,-4 9-22-15,4-9-28 0,-10 3-29 0,10-3-35 16,0 0-44-16,0 0-319 0,-23-15-730 0,19 7 323 15</inkml:trace>
          <inkml:trace contextRef="#ctx0" brushRef="#br0" timeOffset="4810.14">9075 423 212 0,'0'0'353'16,"0"-14"-17"-16,0 14-13 0,0 0-9 0,0 0-25 15,10-7-24-15,-10 7-19 0,12-6-25 0,-3 3-24 16,1-1-14-16,5 0-20 0,5 0-27 0,4-1-30 15,-1 0-51-15,-3 1-54 0,2-2-56 0,4 3-73 0,-1-4-69 16,-6 3-103-16,7-3-154 0,-4-3-491 16,2 5 218-16</inkml:trace>
          <inkml:trace contextRef="#ctx0" brushRef="#br0" timeOffset="5010.53">9840 346 121 0,'1'14'356'0,"-1"1"-5"15,-1 1 3-15,1 0 16 0,-6 0 2 0,-2 0-7 0,4 9-12 16,-4-8-17-16,1 5-27 0,-1 0-26 0,2-4-24 16,-2 2-24-16,3-2-24 0,-7 2-20 0,5-2-18 15,1-1-14-15,-5-4-19 0,7 5-15 0,-7-5-38 16,4 2-44-16,-1-4-56 0,-2-1-53 0,3 0-44 16,1-5-35-16,-3 2-38 0,1 1-39 0,-2-3-50 15,10-5-48-15,-9 4-324 0,9-4-698 0,0 0 310 16</inkml:trace>
          <inkml:trace contextRef="#ctx0" brushRef="#br0" timeOffset="5547.74">10496-7 174 0,'9'-6'346'0,"-9"6"-21"16,6-7-19-16,-6 7-26 0,0 0-20 0,0 0-28 16,0 0-25-16,0 0-20 0,0 0-15 0,0 0-15 15,-43 7-12-15,26 3 4 0,-1 0-27 0,-4 5-8 16,-2-1-13-16,-3 3-9 0,8 1-14 0,-1 0-7 16,4 2-7-16,0 1 7 0,1 0-19 0,3 0-11 15,7-4 5-15,-1 1-3 0,2 2-6 0,2-1-4 16,4-3 1-16,4 0-5 0,0 2-5 0,3-3 2 0,7 4-1 15,-2-3-9-15,-1-2-1 0,8 2-3 0,1 1 5 16,2-2 1-16,-2 0 9 0,2-1-5 0,-1-2-5 16,1 1 1-16,-4 0 2 0,1-3 6 0,-6 0-12 15,3 1 1-15,-3-3-1 0,-2 3-6 0,-1-2 4 16,-4-4 1-16,2 5-2 0,-2-3 1 0,-1 0 0 16,-1 0-4-16,-6-7 12 0,5 17 6 15,-5-17 7-15,-6 14 3 0,0-4-2 0,-5-2 5 0,2 3-1 16,-4-1 0-16,-2-3-5 0,3 2-3 0,-1-1 3 15,-1-1 2-15,2-5 3 0,3 2 1 0,9-4 17 16,-18 5 5-16,8-5 3 0,10 0 1 0,0 0-6 16,-21-9-6-16,20 1-10 0,1 8-1 0,1-29-3 15,7 8-2-15,3-2-12 0,6-10-9 0,1-1-16 16,1-5-19-16,2-3-5 0,4-3-20 0,2 3-3 16,0-1-6-16,0 2 15 0,-3 3-2 0,1 7 8 15,-4 0 9-15,-6 9-5 0,-2-1-7 0,-1 7-3 16,-3 3-17-16,2 0-14 0,-2 5-30 0,-2 1-39 15,-2 0-48-15,-5 7-61 0,6-9-46 0,-6 9-356 0,0 0-704 16,0 0 312-16</inkml:trace>
          <inkml:trace contextRef="#ctx0" brushRef="#br0" timeOffset="5773.62">11148 396 2911 0,'0'13'231'16,"-2"4"-121"-16,-2-2-17 0,-1-1 14 0,1 3-2 0,-2-1 10 16,-3 6-14-16,4-6-6 0,-4 0-9 0,0 5-7 15,-2 0 1-15,2 0-2 0,-3-1-10 0,3 2-7 16,-2-2-5-16,-1 1-5 0,2-2-2 0,2 0-12 16,-2-7-38-16,3 1-35 0,-1 2-45 0,1-2-29 15,1-1-41-15,1-3-55 0,-1-1-48 0,6-8-64 16,-6 9-242-16,6-9-605 0,0 0 267 0</inkml:trace>
        </inkml:traceGroup>
        <inkml:traceGroup>
          <inkml:annotationXML>
            <emma:emma xmlns:emma="http://www.w3.org/2003/04/emma" version="1.0">
              <emma:interpretation id="{7C078D52-4E57-45B2-8ACD-0F7F3889DE15}" emma:medium="tactile" emma:mode="ink">
                <msink:context xmlns:msink="http://schemas.microsoft.com/ink/2010/main" type="inkWord" rotatedBoundingBox="15501,2042 16455,2040 16457,2766 15502,2768">
                  <msink:destinationLink direction="with" ref="{B779C9D1-F3EC-4333-B49A-53A87441B2C1}"/>
                </msink:context>
              </emma:interpretation>
            </emma:emma>
          </inkml:annotationXML>
          <inkml:trace contextRef="#ctx0" brushRef="#br0" timeOffset="6350.13">11993 11 90 0,'17'5'273'0,"-10"-3"-10"0,-7-2-17 16,14 10-7-16,-9-5-8 0,1 5-10 0,0 0-10 15,-3-1-16-15,2 2-6 0,-4 4-2 0,1 1-3 16,-2-1-12-16,-2 1 10 0,1 0-16 0,-4-1-11 15,-1 3-1-15,-1-3-6 0,-6 3 3 0,-2 0-10 16,-3 1-15-16,1-3-6 0,-2 1-8 0,-5-6-9 16,8 0-12-16,-1 0-6 0,-5 3-4 0,-3-5-10 15,2-1-9-15,-1-1 3 0,2 0-11 0,4-3-10 16,6-2 2-16,-3-2-4 0,0 0-10 0,15 0-1 0,-22-2-11 16,13-3-6-16,2-2-19 0,1-3-12 0,1-3-5 15,2 1-17-15,5-6-9 0,4 2-10 16,1-5-4-16,0 3 6 0,5-3 6 0,2 1-1 0,-1-2 19 15,2 2-11-15,-1 8 9 0,5-5-4 0,-6 4 11 16,5 2 1-16,0 4 15 0,-3-2-9 0,4 1 0 16,-2 4 12-16,2-3 2 0,1 7 5 0,-2 0 8 15,-2 0 8-15,3 2 14 0,-1 3-12 0,2 1 7 16,-4 4 4-16,3 2-2 0,-1 6 15 0,-3 4 0 16,2-2 8-16,-2 3 0 0,-2 2 7 0,-1 3-2 15,-5-1 6-15,-1 8-9 0,-3 1 3 0,-3 1-1 16,-3 2-2-16,-6-4 2 0,-4 2 1 0,-2-2-12 15,0-2-2-15,-1-9-3 0,2 1 1 0,-1-1-10 16,2-3 0-16,0-1-10 0,4-6-26 0,-2-1-32 16,4-4-43-16,1 0-38 0,3-2-29 0,3-7-19 15,-9 8-29-15,9-8-36 0,0 0-46 0,0 0-37 16,0 0-311-16,0 0-680 0,33-26 301 0</inkml:trace>
          <inkml:trace contextRef="#ctx0" brushRef="#br0" timeOffset="6566.71">12575 309 261 0,'0'0'341'0,"12"10"-9"15,-9-4-14-15,0 3-6 0,0 0 4 16,1 2-19-16,2 4-2 0,-4 1-15 0,2 1-17 16,-1 7-16-16,-3-1-12 0,2 0-24 0,1-5-19 0,-2 4-21 15,1 1-7-15,-2-5-21 0,3 5-14 16,-6 0-13-16,1-6-18 0,2 0-20 0,-1 0-48 15,-2 0-42-15,1-4-48 0,1-1-40 0,-1-1-38 16,2-11-42-16,-6 16-43 0,6-16-44 0,-3 10-57 0,3-10-264 16,0 0-636-16,0 0 281 0</inkml:trace>
        </inkml:traceGroup>
        <inkml:traceGroup>
          <inkml:annotationXML>
            <emma:emma xmlns:emma="http://www.w3.org/2003/04/emma" version="1.0">
              <emma:interpretation id="{9DD16145-7A35-4DEE-B83D-EC2D6DB2259B}" emma:medium="tactile" emma:mode="ink">
                <msink:context xmlns:msink="http://schemas.microsoft.com/ink/2010/main" type="inkWord" rotatedBoundingBox="17286,1921 18163,1919 18164,2410 17287,2412">
                  <msink:destinationLink direction="with" ref="{B779C9D1-F3EC-4333-B49A-53A87441B2C1}"/>
                </msink:context>
              </emma:interpretation>
            </emma:emma>
          </inkml:annotationXML>
          <inkml:trace contextRef="#ctx0" brushRef="#br0" timeOffset="7268.17">13456 29 233 0,'0'0'316'0,"6"-11"5"0,-6 11-7 15,0 0 0-15,3-14-5 0,-3 14 3 0,5-11-20 0,-5 11-11 16,0 0-6-16,6-6-13 0,-6 6-18 0,0 0-23 16,0 0-19-16,0 0-22 0,0 0-21 0,7-6-12 15,-7 6-17-15,0 0-5 0,0 0-5 0,8 26-9 16,-4-15-7-16,-2 4 0 0,-1 2-4 0,4 8 2 15,-2-3-8-15,-1 0-1 0,1 2-9 0,0-6-7 16,-1 6-7-16,1-2-4 0,0-6-5 0,0 8-5 16,0-9-4-16,-2 0-5 0,2 2-7 0,2-2 1 15,-4-2-12-15,4-1-19 0,-4-3-26 0,2-1-30 16,-3-8-38-16,5 14-32 0,-1-8-34 0,-4-6-29 16,12 7-24-16,-12-7-24 0,14 3-29 0,-14-3-26 0,20-3-27 15,-6-4-25-15,-1 0-48 0,-1-4-204 16,3-2-634-16,3-4 280 0</inkml:trace>
          <inkml:trace contextRef="#ctx0" brushRef="#br0" timeOffset="7627.73">13923 11 175 0,'0'0'327'0,"6"-7"-20"0,-6 7-21 0,0 0-30 16,0 0-29-16,0 0-15 0,0 0-15 0,0 0-9 0,0 0-10 15,12 20-1-15,-11-9-7 0,-1 3-10 16,0 1-14-16,5 2-6 0,-5 1 2 0,0-4-12 0,1 4-10 15,-1-1-4-15,2 3-2 0,2-3-9 16,1-2-8-16,-1 1-7 0,2-2-5 0,0 1-5 0,2-2 1 16,1-1-9-16,-5-4 4 0,5 1 3 0,0 0 4 15,3-2 0-15,1-1-5 0,2-1-4 0,0-4-12 16,3 2-3-16,2-3-3 0,-1-4-4 0,0 4-2 16,-2-5-2-16,2 0-1 0,0-3 1 0,-4 3 7 15,8-8 5-15,-8 4 3 0,0-1 4 0,1-3 7 16,-6-1-4-16,4-8 9 0,-4-2-8 0,-2 3-7 15,-2-3-1-15,-5-5-10 0,-1 2-3 0,-3-1-2 16,-3 0-9-16,-1 3-6 0,-5 2-1 0,1 1-7 16,1 5-4-16,-2 2-6 0,0 2-3 0,-1 3-7 15,-2 2-14-15,-3 5-16 0,-3-1-23 0,2 4-31 16,-2 1-41-16,-3 6-41 0,-3 3-46 0,3 3-25 16,-4 3-45-16,-6 4-65 0,10-2-80 0,-14 6-303 15,6-4-786-15,0 5 347 0</inkml:trace>
        </inkml:traceGroup>
        <inkml:traceGroup>
          <inkml:annotationXML>
            <emma:emma xmlns:emma="http://www.w3.org/2003/04/emma" version="1.0">
              <emma:interpretation id="{8A0FEA95-A411-4802-A89F-64D213009CC1}" emma:medium="tactile" emma:mode="ink">
                <msink:context xmlns:msink="http://schemas.microsoft.com/ink/2010/main" type="inkWord" rotatedBoundingBox="19043,2038 19155,2037 19157,2624 19045,2625"/>
              </emma:interpretation>
            </emma:emma>
          </inkml:annotationXML>
          <inkml:trace contextRef="#ctx0" brushRef="#br0" timeOffset="44487.35">15213 111 241 0,'0'0'235'16,"0"0"-10"-16,0 0-7 0,0 0-11 0,0 0-6 15,0 0-11-15,0 0-10 0,2-10-8 0,-2 10-9 16,0 0-11-16,0 0-11 0,0 0-10 0,0 0-4 16,0 0-19-16,0 0-6 0,0 0-10 0,0 0-7 15,0 0-8-15,0 0-9 0,0 0-6 0,0 0-5 16,0 0-5-16,0 0 1 0,12-2-2 0,-12 2-7 16,0 0-1-16,0 0-2 0,0 0-6 0,0 0 3 15,0 0 6-15,0 0-5 0,0 0 8 0,0 0-9 16,0 0 4-16,10-4-6 0,-10 4 0 0,0 0 1 0,9-10-3 15,-5 5 16-15,-4 5-10 0,9-9 1 0,-9 9 6 16,9-9 5-16,-4 2 8 0,-5 7 1 16,0 0-2-16,3-12 18 0,-3 12-6 0,4-8 2 15,-4 8-5-15,0 0-1 0,3-11 5 0,-3 11-3 0,0 0 1 16,0 0-9-16,0 0-4 0,0 0-3 0,0 0-11 16,0 0-8-16,0 0-1 0,0 0-2 0,0 0-6 15,0 0-4-15,0 0-5 0,0 0-3 0,0 0-3 16,0 0 0-16,0 0 0 0,0 0-5 0,0 0 8 15,0 0-11-15,0 0 10 0,0 0-14 0,0 0 6 16,0 0-4-16,0 0-1 0,0 0 1 0,0 0-3 16,0 0 3-16,0 0 2 0,0 0-1 0,0 0 2 15,0 0 1-15,0 0 2 0,0 0-1 0,0 0-4 16,0 0 7-16,0 0-6 0,0 0 5 0,0 0 0 16,0 0-7-16,0 0 7 0,0 0-1 0,0 0 2 15,0 0-3-15,-4-17-2 0,4 17 4 0,0 0-11 16,0 0-22-16,0 0-33 0,0 0-44 0,0 0-36 15,0 0-33-15,0 0-11 0,0 0-27 0,0 0-40 16,0 0-34-16,0 0-65 0,0 0-273 0,0 0-672 16,0 0 298-16</inkml:trace>
          <inkml:trace contextRef="#ctx0" brushRef="#br0" timeOffset="40950.48">15265 563 83 0,'-16'-18'180'0,"16"18"-15"0,0 0-1 16,0 0-8-16,0 0-9 0,0 0-1 0,0 0-2 0,0 0 2 15,0 0 1-15,0 0-4 0,0 0-5 0,4-17-2 16,-4 17-1-16,0 0-6 0,0 0 0 0,0 0-7 15,0 0-5-15,0 0-6 0,-3-13-1 16,3 13-5-16,0 0-7 0,0 0-6 0,0 0-4 0,0 0-10 16,0 0-10-16,0 0-7 0,0 0-3 0,0 0-2 15,0 0-14-15,0 0-3 0,0 0-10 16,0 0 1-16,0 0-7 0,0 0-3 0,0 0-1 0,0 0-2 16,0 0 2-16,0 0-7 0,0 0 0 0,0 0-3 15,0 0 8-15,0 0-10 0,0 0 3 0,0 0 3 16,0 0-6-16,0 0 5 0,0 0-8 15,0 0 1-15,0 0 1 0,0 0 1 0,12 30-3 0,-12-30 5 16,0 0 1-16,0 0 7 0,0 0 2 0,0 0 5 16,0 0 7-16,8 4 8 0,-8-4 0 0,0 0 1 15,0 0 2-15,0 0 0 0,0 0 7 0,0 0 6 16,0 0-7-16,12-15-2 0,-12 15 7 0,0 0 1 16,0 0 3-16,0 0-4 0,4-13-3 0,-4 13-5 15,0 0-5-15,0 0-1 0,0 0 0 0,0 0-5 0,0 0-3 16,0 0-7-16,0 0 10 0,0 0-16 15,0 0-4-15,0 0-4 0,0 0 10 0,0 0-11 16,0 0-6-16,0 0 0 0,0 0 3 0,0 0-1 0,0 0 0 16,0 0-4-16,0 0 2 0,0 0 1 0,0 0-4 15,-6 35 6-15,6-35-5 0,0 0-5 16,0 10 5-16,0-10-1 0,0 0 0 0,2 11-3 0,-2-11 15 16,0 0-12-16,6 10 11 0,-6-10-10 0,0 0 4 15,0 0-2-15,9 7 5 0,-9-7-5 16,0 0 2-16,0 0 1 0,0 0-2 0,0 0 0 0,12 0 1 15,-12 0 5-15,0 0-2 0,0 0 0 0,0 0 2 16,10-17-3-16,-10 17 2 0,3-9 1 0,-3 9-5 16,3-12 3-16,-3 12 0 0,1-11 6 0,-1 11-4 15,0 0 7-15,0 0 1 0,-4-17 2 0,4 17-1 16,0 0 2-16,0 0-1 0,-3-11-4 0,3 11-5 16,0 0 2-16,0 0-4 0,0 0-1 0,0 0 0 15,0 0-4-15,-6-7 0 0,6 7 0 0,0 0-8 0,0 0-17 16,0 0-22-16,0 0-12 0,0 0-17 15,0 0-20-15,0 0-20 0,0 0-11 0,0 0-16 16,0 0-25-16,0 0-25 0,0 0-27 0,0 0-32 0,-12 20-33 16,12-20-63-16,0 0-197 0,0 0-586 0,0 0 260 15</inkml:trace>
        </inkml:traceGroup>
        <inkml:traceGroup>
          <inkml:annotationXML>
            <emma:emma xmlns:emma="http://www.w3.org/2003/04/emma" version="1.0">
              <emma:interpretation id="{428186BB-E628-49DE-B2CF-51A372A0ED93}" emma:medium="tactile" emma:mode="ink">
                <msink:context xmlns:msink="http://schemas.microsoft.com/ink/2010/main" type="inkWord" rotatedBoundingBox="19765,1663 22874,1656 22877,3008 19769,3015"/>
              </emma:interpretation>
            </emma:emma>
          </inkml:annotationXML>
          <inkml:trace contextRef="#ctx0" brushRef="#br0" timeOffset="44501.31">15953 159 169 0,'-6'-6'216'0,"6"6"-15"0,-8-18-20 15,7 11-10-15,1 7-17 0,-2-16-15 16,2 16-12-16,2-15-12 0,4 3-12 0,3 0-10 16,3 4-10-16,3-3-5 0,9-1-8 0,-2-2-1 15,5 2-6-15,0 3-3 0,11-1-4 0,-8 0 2 16,0 4 2-16,0 1 0 0,-2-1-5 0,1 3-4 16,-4 3-2-16,-6 0-3 0,2-1-3 0,-1 4-5 15,-7-2 0-15,2 2-3 0,3 4-3 0,-8-4-5 16,-2 6 0-16,-2-1 1 0,1-3-5 0,-1 3 5 0,-1 4 3 15,-2 2 1-15,-6 0-2 0,3-14 1 0,-3 25 2 16,-2-14 0-16,-2 6-4 0,1-6-3 16,-2 2-2-16,1-1 2 0,-4 4-3 0,2-2-3 15,0-7-1-15,-1 4 1 0,1 2-7 0,3-6 3 0,-1-1-4 16,1 1 0-16,0 0-2 0,6-7 0 0,-11 9-4 16,11-9-2-16,-7 10-1 0,7-10 2 15,-3 9-5-15,3-9 4 0,0 0-2 0,0 0 2 16,0 0-3-16,0 0 5 0,15 9-7 0,-15-9 4 0,19-4 0 15,-7 4 1-15,4 0-2 0,1-4 2 0,2 4-2 16,-1-1 2-16,2 1-6 0,-1-2 2 0,6 0 0 16,-5 0 1-16,-1 4-2 0,0 0 1 0,-4 0 0 15,5 2 0-15,-5-3-2 0,1 3-1 0,-3 1 1 16,2 0-2-16,-6-1 1 0,5 6-1 0,-2-3 2 16,0 0 3-16,-3 2-1 0,-2-1-1 0,3 0-1 15,-2-2 3-15,-2 8-2 0,-2-7 4 0,-1 3-3 16,2 0 7-16,1 4 0 0,-6-3-2 0,0-11 4 15,-5 24 2-15,-1-12 3 0,-1 0 6 0,-4 0-2 16,-2 1 0-16,0 0-3 0,-5 2 1 0,-6-3 1 16,6-2 0-16,-4-1-1 0,-5 2 2 0,3-3-8 15,0 0 7-15,-1-1-3 0,-2-5-2 0,0 2 4 16,2-1-6-16,-1 1-2 0,-1 0 2 0,5-4 13 16,3 2-15-16,1-1-1 0,3-2 0 0,3-1 10 15,12 2-9-15,-21 2-1 0,11-5-8 0,10 3-10 16,-15-3-16-16,15 3-27 0,-12-4-26 0,12 4-35 15,0 0-38-15,0 0-29 0,0 0-44 0,0 0-252 16,0 0-517-16,0 0 229 0</inkml:trace>
          <inkml:trace contextRef="#ctx0" brushRef="#br0" timeOffset="44496.36">16171-6 90 0,'0'0'177'16,"0"0"-6"-16,0 0-6 0,0 0-7 0,0 0-5 16,0 0-9-16,0 0-5 0,0-13-7 0,0 13-2 0,0 0-1 15,0 0-7-15,0 0-3 0,0 0-11 0,0 0-4 16,6-8 0-16,-6 8-3 0,0 0-2 15,0 0-6-15,0 0-6 0,0 0-1 0,1-14-6 16,-1 14-4-16,0 0 0 0,0 0 0 0,0 0-2 16,0 0-4-16,5-9-2 0,-5 9-2 0,0 0-8 15,0 0-3-15,3-8-4 0,-3 8-5 0,0 0-1 0,0 0-5 16,0 0-1-16,0 0-5 0,0 0-4 0,0 0-4 16,0 0-4-16,0 0-5 0,0 0-2 0,0 0-4 15,0 0 0-15,0 0-7 0,0 0 3 0,0 0-4 16,0 0 3-16,0 0 2 0,0 0-4 0,11 24-8 15,-9-16 5-15,-2-8 1 0,4 23 4 16,-2-15-4-16,2 5-1 0,-4-2 1 0,2 3 1 0,1 3 5 16,0-4 1-16,-2 2-2 0,2 3 2 0,-1 6-2 15,-2-1 5-15,1-8 2 0,2 7 2 0,-3-4 3 16,2-1-3-16,-1-1 2 0,-1 2 4 0,0 0 4 16,0-2-12-16,0 0 5 0,0 2 7 0,0-2-1 15,-1 1 0-15,1-2 2 0,0-2 0 0,0-2-8 16,0-11 0-16,-2 20-4 0,2-9 2 0,0-11 13 15,0 16-13-15,0-16-6 0,0 15 3 0,0-15 2 16,-3 9 1-16,3-9-3 0,3 11-4 0,-3-11-4 16,0 0 8-16,0 14-2 0,0-14 13 0,0 11-23 15,0-11-4-15,0 0-15 0,0 0-24 0,-3 15-19 16,3-15-20-16,-6 7-22 0,6-7-29 0,0 0-36 16,-9 10-36-16,9-10-43 0,-13 1-70 0,13-1-182 15,0 0-538-15,-18-11 239 0</inkml:trace>
          <inkml:trace contextRef="#ctx0" brushRef="#br0" timeOffset="44508.57">16992 55 87 0,'0'0'222'0,"0"0"-22"0,0 0-14 16,0 0-22-16,0 0-9 0,0 0-11 0,0 0-14 16,0 0-10-16,0 0-8 0,0 0-9 15,5 44-4-15,-4-37-11 0,5 4-2 0,-6-11-7 16,6 11-7-16,-4-4-7 0,-2-7-3 0,6 9 0 0,-3 0-2 16,-3-9 3-16,7 6 1 0,-7-6 7 0,11 3-1 15,-11-3 11-15,12 0-2 0,-12 0 0 16,13-7 0-16,-13 7-2 0,13-7 0 0,-7-4 0 15,-1 5 0-15,-1-2-7 0,-4 8 1 0,9-22-5 0,-3 9 2 16,-3 0-7-16,-1-2-7 0,2 2-2 0,-4 2-6 16,0 11-1-16,2-24-4 0,-2 13-3 0,0 11 6 15,0-14-12-15,0 14 4 0,1-14 0 0,-1 14-13 16,0-11-4-16,0 11-4 0,0 0 1 0,0 0-6 16,0 0-11-16,0 0 1 0,0 0-24 0,0 0-19 15,0 0-16-15,-19 21-24 0,19-21-18 0,-3 18-18 16,3-7-18-16,0-11-24 0,3 19-25 0,3-12-25 15,1-2-42-15,-7-5-190 0,20 10-479 0,-7-9 212 16</inkml:trace>
          <inkml:trace contextRef="#ctx0" brushRef="#br0" timeOffset="44504.85">17073 360 193 0,'0'0'246'16,"0"0"-27"-16,0 0-22 0,0 0-23 0,13 5-16 15,-13-5-14-15,0 0-16 0,8 11-8 0,-8-11-11 16,6 9-6-16,-6-9-6 0,4 15-6 0,2-8-4 0,-3 3-5 16,2-1-1-16,-2-2-2 0,1 4-2 0,2-1-3 15,-3-3-5-15,3 0-1 0,0 0 8 0,1 3-9 16,1-5 1-16,-2 1-1 0,4 1 1 15,-1 0 8-15,5-3-6 0,-1-1 9 0,5 1-5 0,0 0-6 16,-2-3-1-16,4 1-3 0,-1-2-2 0,0-2-7 16,2 2-3-16,-1-4-1 0,-1 1-6 0,0-1-1 15,-2 1 0-15,1 1 0 0,-3-4 25 0,-2-1-17 16,-2 5-6-16,1-3 4 0,-5 0 8 0,-7 5-6 16,13-6 7-16,-7-1-3 0,-6 7-1 0,8-10-8 15,-8 10-1-15,6-11-4 0,-6 11-2 0,1-7-7 16,-1 7-5-16,0 0-3 0,0 0-4 0,-10-24 4 15,2 19-9-15,1-1-2 0,-2 3 0 0,-4-3-5 16,-5 1 1-16,0 1-4 0,1 1 0 0,-4-1 2 16,2 2 1-16,0 1-7 0,-11 1 7 0,2 1-9 15,2-2 0-15,2 4 8 0,-1-2-6 0,4 2 0 16,2 0-1-16,-1-1-8 0,2 1-24 0,2 0-22 16,0 0-13-16,1 2-26 0,0-3-13 0,4 2-17 15,-1-2-22-15,2 2-28 0,0 1-26 0,1-2-26 16,9-3-31-16,-17 4-60 0,17-4-181 0,-13 0-537 15,13 0 238-15</inkml:trace>
          <inkml:trace contextRef="#ctx0" brushRef="#br0" timeOffset="44629.68">17595-340 45 0,'3'-6'233'16,"-3"6"-9"-16,3-12-20 0,-3 12-19 0,0 0-21 16,3-13-15-16,-3 13-21 0,0 0-10 0,0 0-14 15,0 0-7-15,0 0-2 0,0 0 1 0,0 0-10 16,10 33 8-16,-10-19 1 0,0 3-5 0,3-1 5 16,-3 8 1-16,5 2-1 0,-2-1-2 0,1 3-1 15,1 6-3-15,-1-8-3 0,1 2 0 0,4 8-3 16,-3-9-4-16,1 11-1 0,3-3-6 0,-2 2 2 15,-1-4-5-15,-1-6-5 0,0-2-4 16,2 1 1-16,-1-2-13 0,4-2 18 0,-4 2-15 0,2-2-6 0,-3 0-10 16,4 0-2-16,-2-2 4 0,-2 4-5 15,-3-10-4-15,3 4 4 0,0-1-12 0,0-4-20 16,-3 0-26-16,3-2-29 0,-2 1-30 0,1-5-39 0,-2 3-33 16,-3-10-37-16,7 9-44 0,-1-4-71 0,-6-5-161 15,12 0-509-15,-12 0 225 0</inkml:trace>
          <inkml:trace contextRef="#ctx0" brushRef="#br0" timeOffset="45162.34">18015 36 159 0,'-6'-7'350'0,"6"7"-15"15,-2-11-19-15,2 11-21 0,0 0-26 0,-5-11-24 16,5 11-24-16,0 0-24 0,-1-10-22 0,1 10-12 16,0 0-27-16,0 0-7 0,0 0-16 0,14-5-15 0,-14 5-30 15,17 1-32-15,-17-1-29 16,21 5-32-16,-8 4-46 0,2-4-44 0,-2 1-52 0,2 1-62 15,3 3-223-15,6 2-487 0,0-4 215 0</inkml:trace>
          <inkml:trace contextRef="#ctx0" brushRef="#br0" timeOffset="44958.27">18121 327 242 0,'0'0'321'0,"0"0"-18"0,0 0-26 16,0 0-30-16,6-7-18 0,-6 7-31 0,0 0-19 0,0 0-21 15,0 0-18-15,0 0-13 0,0 0-9 0,2 30-13 16,-2-30-6-16,-2 17-7 0,2-8-8 0,0-9 2 15,2 17-3-15,-2-17-13 0,-2 20 0 0,2-10-7 16,0-10-3-16,5 15 1 0,-5-7 4 0,0-8 1 16,6 16 4-16,-2-10 6 0,1 1 11 0,-5-7 5 15,12 8 7-15,-3-5 4 0,3-3-3 0,2 2-5 16,4-2 0-16,-1-3-4 0,1 3 2 0,0-5-8 16,1 0-7-16,3-6-1 0,-4 2-2 0,5-2-3 15,-3-2-8-15,-2 5-8 0,2-8-7 0,-5 4-1 16,-2 1-6-16,0-2-6 0,-1 3-3 0,0-1-7 15,-4 4-18-15,-1-2-25 0,1 2-26 0,-2 0-28 16,0 1-41-16,-6 6-34 0,6-11-35 0,-6 11-37 16,1-10-39-16,-1 10-55 0,0 0-53 0,-18-10-231 15,11 5-645-15,7 5 286 0</inkml:trace>
          <inkml:trace contextRef="#ctx0" brushRef="#br0" timeOffset="45745.68">18764 340 6 0,'-9'-17'354'0,"-4"-3"-20"0,2 5-9 0,4 3-5 15,-1-1-20-15,2-1-8 0,2 6-30 16,1-1-11-16,3 9-21 0,-7-15-32 0,7 15-11 16,-3-14-22-16,3 14-17 0,0 0-12 0,8-14-18 0,-8 14-20 15,18-12 6-15,-6 9-24 0,2 2-7 0,5 1-8 16,1-1-3-16,6 3-9 0,0 1-11 15,-1 3 1-15,-7-3-8 0,7 7 3 0,1-3-11 16,-1 5 2-16,-9-6 10 0,2 5-22 0,-3 2-4 0,-1-6 7 16,-5 4-8-16,1 3 4 0,-5-3-13 0,-2-1 8 15,-3 3-1-15,-5 1-6 0,1-3-17 0,-8 6-27 16,-2-5-32-16,1 1-32 0,-8 4-48 16,2-3-59-16,-7 4-68 0,2-4-330 0,2-4-658 0,3-3 291 15</inkml:trace>
          <inkml:trace contextRef="#ctx0" brushRef="#br0" timeOffset="45452.96">18825 358 93 0,'0'0'250'0,"6"11"-11"0,-3-4-9 0,0 1-13 16,2 1-10-16,-2 4-10 0,1 0-11 0,-1 6-8 16,0-2-12-16,0 3-8 0,2 5-10 0,1 0-13 15,-5 2-8-15,3-3-8 0,-2 5-7 0,-1-4-11 16,1 1-5-16,1 0-7 0,-2-4-4 0,-1 1-12 16,-1 0-2-16,1-1-6 0,0-1-6 0,0-3-3 15,0 3-3-15,1-7-4 0,-1-1 5 0,0 4-19 16,2-3-4-16,-2-6 3 0,0 6 0 0,0-14-3 15,-2 18-9-15,4-8-9 0,-2-10-29 0,0 14-15 16,0-14-19-16,-2 11-37 0,2-11-28 0,0 0-26 16,-1 13-45-16,1-13-57 0,0 0-248 0,0 0-532 15,0 0 236-15</inkml:trace>
        </inkml:traceGroup>
        <inkml:traceGroup>
          <inkml:annotationXML>
            <emma:emma xmlns:emma="http://www.w3.org/2003/04/emma" version="1.0">
              <emma:interpretation id="{284DCB9C-161A-44F2-B7E4-EB092E9A802E}" emma:medium="tactile" emma:mode="ink">
                <msink:context xmlns:msink="http://schemas.microsoft.com/ink/2010/main" type="inkWord" rotatedBoundingBox="24032,1842 27984,1833 27986,2720 24035,2729"/>
              </emma:interpretation>
            </emma:emma>
          </inkml:annotationXML>
          <inkml:trace contextRef="#ctx0" brushRef="#br0" timeOffset="46554.12">20202-188 112 0,'0'0'245'16,"0"0"-28"-16,0 0-23 0,0 0-21 0,0 0-16 0,0 0-16 15,0 0-14-15,0 0-9 0,9 46-3 0,-3-23-3 16,-2 5-3-16,4 6-4 0,5 3-3 0,-4-1-4 16,7 2-2-16,-2 1-7 0,-1-2-2 0,-2-1-7 15,2 2-5-15,1-3-7 0,0-1-3 0,-5-9-6 16,-1 0-5-16,2-2-5 0,-2 0-2 0,-2-7-2 16,-2 1-5-16,2-2-13 0,-1-2-3 0,-2 1 0 15,1-7-2-15,-2 0-1 0,-2-7 1 0,6 12-4 16,-6-12 3-16,3 10-1 0,-3-10 3 0,0 0 2 15,3 8 12-15,-3-8-3 0,0 0 12 0,0 0-8 16,0 0-1-16,0 0-2 0,0 0-8 0,0 0 3 16,25-20-2-16,-16 9-5 0,-2-2-3 0,8 2-14 15,2-7 5-15,-5 5-3 0,2 2 7 0,4-2-15 16,-3 4 2-16,0-3-2 0,3 2 0 0,-3 3 3 16,3-3 2-16,-3 5-4 0,3-1-10 0,-3 2 7 15,1 0-1-15,-1 2 5 0,-2 2-6 0,-1 2-2 0,-12-2 2 16,21 7-3-16,-12-3 4 0,2 1-1 15,-2 1 2-15,-4 1 1 0,1 3-8 0,2-3 8 16,-2 1-2-16,-6-8 1 0,4 19 2 0,-4-7 4 0,-4 1 5 16,-2 4 4-16,-2-5 12 0,-3 1-1 0,-3 0 4 15,-5 3 0-15,2-1 3 0,-5-3-6 0,6-2 4 16,-2-1-7-16,1 0 4 0,-1-1-7 16,3-1 1-16,2 0-2 0,-3-1-6 0,7-1 3 0,1 1 0 15,8-6-5-15,-16 2-7 0,16-2-9 0,-14 1-17 16,14-1-15-16,0 0-30 0,0 0-29 0,0 0-28 15,0 0-23-15,0 0-23 0,0 0-37 0,18-32-24 16,-6 22-241-16,3-8-511 0,3 1 226 0</inkml:trace>
          <inkml:trace contextRef="#ctx0" brushRef="#br0" timeOffset="46768.18">20931 298 58 0,'8'0'238'0,"-1"-5"-14"15,-7 5-18-15,0 0-23 0,15-2-17 0,-15 2-9 16,12 7 4-16,-8-1-7 0,-4-6-6 0,9 14-5 15,-4-7-10-15,-2 2-4 0,1 2-7 0,-1-2-7 16,2 6-8-16,1-2-6 0,-5 1-6 0,4 3-7 16,-2-4-9-16,3 0-4 0,-2 3-6 0,-2-2-7 15,-1 2-6-15,2-6-1 0,-2 1-7 0,1 2-3 16,1-2-5-16,-2-3-4 0,-1-8 2 0,2 19-15 16,-2-13-15-16,0-6-25 0,1 13-34 0,-1-13-40 15,0 0-43-15,-3 15-44 0,3-15-86 0,0 0-175 16,0 0-473-16,0 0 210 0</inkml:trace>
          <inkml:trace contextRef="#ctx0" brushRef="#br0" timeOffset="47174.87">21064 141 159 0,'0'0'222'0,"0"0"-23"0,0 0-17 0,0 0-18 15,0 0-17-15,24 10-10 0,-15-7-11 0,-9-3-12 16,13 14-9-16,-4-3-3 0,3 0-7 0,0 3-6 0,1-2-9 16,-2 2 3-16,1 1-5 0,6 3 2 0,-5-1-6 15,0 1 1-15,-1-2 1 0,-1-1-11 16,-1 1 6-16,1-1 1 0,1 0 1 0,0-1-8 16,-5-1-4-16,3-2 2 0,-1 3-4 0,-1-3-4 0,-4-5-1 15,2 1 0-15,-1-1-6 0,1 1-2 0,-6-7 7 16,4 8-2-16,-4-8 3 0,0 0 13 0,9 9 8 15,-9-9 18-15,0 0 22 0,0 0-3 0,0 0-9 16,0 0-7-16,0 0-14 0,0 0-5 0,0 0-8 16,-1-37-2-16,-1 24-7 0,2-3-5 0,0 1-11 15,3-4-3-15,-3-5-4 0,3-3-4 0,3-7-6 16,5 7-2-16,-1-1-4 0,5-3-2 0,-3 7-4 16,3 6-3-16,0-2 8 0,1 0-16 0,-1 9-5 15,4-7-22-15,-5 5-20 0,4 4-18 16,3-4-9-16,-8 6-31 0,3 0-26 0,2 0-23 0,-4 3-28 15,1 3-35-15,2 1-35 0,-2-2-42 0,-3 2-243 16,3-5-577-16,-3 5 256 0</inkml:trace>
          <inkml:trace contextRef="#ctx0" brushRef="#br0" timeOffset="47464.28">21814-180 55 0,'0'0'294'16,"0"0"-32"-16,0 0-27 0,0 0-27 16,0 0-15-16,0 0-12 0,0 0-15 0,0 0-4 15,-6 31-6-15,0-14-9 0,5 5-6 0,-2-3-7 16,1 7-6-16,1 1-3 0,-1 3 2 0,4 7-6 0,-1 1-6 16,-2-3-2-16,2-6-5 0,1-1-1 0,2 6-12 15,2-6-2-15,-1 0-10 0,-3 0-1 16,4-1-12-16,2-1-9 0,-2 1 3 0,1-6-7 0,-1 7-6 15,-1-11-7-15,-2 4 5 0,4 0-7 0,2-3 4 16,-6-5-41-16,3 3-31 0,-1-2-28 0,-2-3-22 16,1 1-39-16,-2-4-34 0,2 1-38 0,-4-9-18 15,4 10-37-15,-4-10-269 0,6 5-555 0,-6-5 246 16</inkml:trace>
          <inkml:trace contextRef="#ctx0" brushRef="#br0" timeOffset="47797.71">22215 389 177 0,'9'-7'250'0,"5"0"-9"0,-5-3-15 0,2 2-14 16,1-3-14-16,3 0-18 0,-1 1-17 0,1 0-12 15,-3-1-7-15,2 0-15 0,0-2-7 0,2 3-4 16,-2-1-13-16,-4-1-10 0,2 0-2 0,0 2-3 16,-3 1-5-16,-2-3-12 0,-2 1 0 0,-1 4-11 15,-1 0-5-15,3-3-4 0,-6 10-9 0,-6-15-4 16,6 15-3-16,-13-10-4 0,13 10-8 0,-19-1 0 15,2 6-3-15,-5-2-2 0,5 1-2 0,-8 6-2 16,0-1-1-16,4 3-3 0,0 2 1 0,2 2-2 16,5-4-1-16,-4 5-7 0,3-4 2 0,5 1 3 0,-1 1 1 15,4-4-3-15,-1 5 1 0,4-3-7 16,-2 0 1-16,5 0 6 0,-4-5 5 0,5 2-1 16,6 4 4-16,-1-3-1 0,2 1 1 0,-3-5 5 15,7 4-4-15,2-4 1 0,4 4 1 0,-1-6-2 0,2 0-12 16,1-1-28-16,1-1-27 0,7 0-39 0,-8-3-47 15,3 0-44-15,7-6-53 0,-5 3-254 16,4-6-528-16,-1 2 234 0</inkml:trace>
          <inkml:trace contextRef="#ctx0" brushRef="#br0" timeOffset="48339.78">22855 91 77 0,'-18'-5'272'0,"11"4"-19"0,7 1-21 0,-27-4-16 16,15 4-26-16,12 0-17 0,-21 4-18 0,8-1-15 16,-1-2-14-16,2 7-13 0,-1-4-11 0,4 1-12 15,1 0-8-15,-1 1-9 0,3 1-8 0,2 2-5 16,4-9-10-16,-9 15-2 0,5-9-5 0,4-6-6 16,0 15-2-16,0-15-5 0,4 10-5 0,-4-10 1 15,10 13-2-15,-2-6-1 0,4 2-2 0,0-9-4 16,4 7 1-16,-2-1-2 0,4 0 4 0,-5-1 0 15,2 1-4-15,0 2 0 0,-3-2 0 0,1 4 0 16,1-5-1-16,-8 1-2 0,4-2-1 0,-1 0 5 16,1 4 0-16,-5-1-3 0,1-2 0 0,0 3 5 15,-6-8 2-15,3 14 1 0,-3-14 2 0,-5 17 4 16,1-6-5-16,-4-1 1 0,-1 4-6 0,0-4 2 16,-4 1-2-16,3 0 1 0,-4-1-2 0,1-3 0 15,-5 2-3-15,7 2 0 0,-1-4-1 0,1 3 0 16,3-6-6-16,-1 3 5 0,2 0-15 0,7-7-2 0,-11 7 2 15,7-3-6-15,4-4 1 0,0 0-2 16,0 0 4-16,0 0 2 0,0 0-1 0,0 0 1 0,19 14 1 16,-10-14-1-16,9 0-2 0,-9 0 3 0,9-1 0 15,-3 2 2-15,3-2 5 0,-3 1 4 0,-4 1 6 16,1 1 2-16,-12-2-1 0,23 4 4 0,-11-2-1 16,-3 1 5-16,1 3-5 0,-1 1-1 0,1-1-4 15,-2-1 2-15,-2 5 5 0,-3-3-2 0,3 0 2 16,-6-7-5-16,7 17-2 0,-4-9 2 0,0 3 2 15,-3 0-3-15,0-11-1 0,0 15 7 16,-6 1-3-16,3-8-4 0,-1 0-19 0,-2 2-21 0,3-2-24 16,3-8-31-16,-8 10-30 0,2-3-38 0,6-7-32 15,0 0-46-15,0 0-246 0,0 0-513 0,0 0 228 16</inkml:trace>
          <inkml:trace contextRef="#ctx0" brushRef="#br0" timeOffset="48638.93">23149-143 46 0,'0'0'230'0,"0"0"-22"16,0 0-18-16,0 0-14 0,0 0-15 0,0 0-5 15,0 0-9-15,0 0-3 0,-6 37-6 0,6-22 3 16,3-3-2-16,0 12-7 0,3 1-8 0,-2 3-9 15,4-2-2-15,-1 10-4 0,5-1-3 0,0 0-6 16,-3-3-8-16,1-4-4 0,-1-1-7 0,2 2-8 0,2 3-5 16,5 1 0-16,-7-9-6 0,-1-1-7 15,3 1-6-15,-1 0-4 0,2-3-4 0,-4 1 0 16,2-1-1-16,-3-5-7 0,-1-2-11 0,-1 1-24 0,-1-5-22 16,3 2-35-16,-6-4-24 0,0 0-48 0,1 0-45 15,-4-8-58-15,3 8-237 0,-3-8-510 0,0 0 226 16</inkml:trace>
          <inkml:trace contextRef="#ctx0" brushRef="#br0" timeOffset="48982.09">23186 393 146 0,'0'0'284'0,"12"-12"-22"0,-12 12-15 16,22-10-22-16,-8 4-18 0,5 2-18 0,4 1-14 15,0-2-3-15,6-2-18 0,-4 6-11 0,3-1-12 16,-1-1-4-16,-1-1-10 0,3 3-8 0,-3 1-1 16,1 0-7-16,-3 0-7 0,-4 1-3 0,-2-3-7 15,0 8-4-15,-1-3-3 0,2 1 0 0,-6 0-2 16,1 2-3-16,-1 1 4 0,2 0 6 0,-4 0 0 16,-2-1 6-16,-2 3 2 0,5 0 6 0,-5-3 2 15,-1 3-6-15,2 0 2 0,4 2-5 0,-5-4-7 16,1 4-6-16,-1-2-1 0,-2-3-9 0,1 4-3 0,3-2-6 15,-5 0-6-15,2 0-3 0,-3-1-5 16,3-1-1-16,-6-6-6 0,7 13-2 0,-1-6-20 16,-6-7-14-16,3 9-48 0,-3-9-31 0,6 7-36 15,-6-7-20-15,0 0-18 0,0 0-31 0,0 0-56 0,0 0-52 16,0 0-80-16,0 0-213 0,0 0-632 0,-33-23 281 16</inkml:trace>
          <inkml:trace contextRef="#ctx0" brushRef="#br0" timeOffset="49153.71">23687-51 211 0,'0'0'327'0,"-3"-17"-24"0,3 17-21 16,-3-11-32-16,3 11-30 0,0 0-26 0,-1-11-24 16,1 11-21-16,0 0-25 0,0 0-35 0,0 0-39 15,0 0-35-15,0 0-45 0,12 28-55 0,-9-16-33 16,1-4-62-16,1 7-149 0,-1-5-356 0,5 4 158 15</inkml:trace>
          <inkml:trace contextRef="#ctx0" brushRef="#br0" timeOffset="49442.37">24008 335 76 0,'4'8'259'0,"2"-1"-5"15,-6-7-5-15,11 11-12 0,-5-3-14 0,3 0-17 16,-6-1-15-16,3 0-17 0,-2 2-11 0,2-2-5 15,0-1-16-15,1 1-4 0,-7-7-13 0,6 13-4 16,-3-7-17-16,-3-6-7 0,5 10 10 0,-5-10-20 16,6 8-3-16,-6-8 15 0,0 0-10 0,0 0 15 15,0 0 11-15,0 0 23 0,0 0-10 0,0 0-1 16,0 0-9-16,0 0-2 0,0 0 6 0,0 0 5 16,0 0 0-16,0 0-8 0,-17-37 1 0,14 26-14 15,-3 1-9-15,6-7-10 0,-1 0-12 0,1 2-3 16,0-8-12-16,0-1-29 0,0 1-25 0,7 2-29 15,-4 0-35-15,0 4-36 0,0 3-37 0,5-3-35 16,-2 6-52-16,0 1-46 0,1 2-27 0,4 0-29 0,-2 3-316 16,1-1-688-16,2 1 304 0</inkml:trace>
        </inkml:traceGroup>
        <inkml:traceGroup>
          <inkml:annotationXML>
            <emma:emma xmlns:emma="http://www.w3.org/2003/04/emma" version="1.0">
              <emma:interpretation id="{B72CC0A5-C133-4C66-B70E-403F14A1BFBB}" emma:medium="tactile" emma:mode="ink">
                <msink:context xmlns:msink="http://schemas.microsoft.com/ink/2010/main" type="inkWord" rotatedBoundingBox="28246,1965 30483,1960 30485,2547 28247,2553"/>
              </emma:interpretation>
            </emma:emma>
          </inkml:annotationXML>
          <inkml:trace contextRef="#ctx0" brushRef="#br0" timeOffset="50830.4">24416 252 74 0,'11'6'247'0,"-11"-6"-17"16,9 5-13-16,-9-5-17 0,10 7-9 0,-4 0-10 16,2-1-8-16,-4 4-11 0,7-2-14 0,-4 2-7 15,2 4-5-15,-3-3-7 0,4 3-8 0,-4-3-6 16,2 3-2-16,1-1-5 0,-3-1-2 0,1-3-10 16,-1 2-10-16,-3 0-3 0,0-3-5 0,-1 2-7 15,-2-10-10-15,6 15-1 0,0-9-2 0,-6-6-11 16,3 13-1-16,-3-13-9 0,3 7-2 0,-3-7 1 15,0 0-1-15,1 10-3 0,-1-10 3 0,0 0-2 16,0 0-4-16,0 0-2 0,0 0-7 0,0 0 8 16,0 0-10-16,0 0 14 0,0 0-21 0,0 0 2 15,-1-38-1-15,2 26-12 0,5-1-12 0,0-4-5 16,0 3 3-16,7-8-8 0,-2 3-1 0,1 0 1 16,1 0 4-16,1 3-4 0,-4 3 4 0,2 2 5 15,-3-6-1-15,1 9 4 0,-5 0 2 0,7 3 1 16,-6 1-2-16,-6 4 3 0,10-10-2 0,-10 10 2 15,11-3-1-15,-11 3 1 0,0 0 0 0,17 13 6 0,-9-9 0 16,-5 5-4-16,0 2 8 0,0-3-4 16,7 4 18-16,-4 2-10 0,2 2 5 0,-2-2 5 15,0-2-3-15,1 1 0 0,-1 4-1 0,0-7 1 0,-1 4-2 16,1-6-1-16,-1 2 2 0,-2-1-2 0,0-2 1 16,-3-7 5-16,5 13-9 0,-2-5 5 0,-3-8-4 15,3 10 1-15,-3-10-2 0,0 0-1 0,6 8 8 16,-6-8 2-16,0 0 1 0,0 0-1 0,0 0 10 15,0 0-12-15,0 0-4 0,0 0-12 0,0 0 7 16,19-21-3-16,-16 14 1 0,5 0-4 0,-2-6-1 16,-3-2-2-16,7 2-8 0,-4-2 1 0,0-2-4 15,1 0-4-15,7 0 6 0,-8 2 1 0,1-2 1 16,2 2-4-16,0 2 6 0,-1 1-4 0,-5 3 3 16,6 1 6-16,-5 5-11 0,-4 3 5 0,9-10 7 15,-9 10-16-15,0 0 2 0,10-1 5 0,-10 1-4 16,0 0 0-16,0 0 8 0,14 14-2 0,-8-6-1 15,-3 1-2-15,-3-9 5 0,9 20 1 0,-2-10 2 16,-1 0-1-16,0 6 6 0,2-5 3 0,1 0-5 16,-2 0 10-16,2 3-1 0,1-4 18 0,-1 1-9 15,5-4 2-15,-1 4 17 0,2-3-14 0,-1-1 7 16,-1-2 1-16,0-1 3 0,-1-1 3 0,5 3-10 16,-4-6 7-16,4 0-5 0,2-2-7 0,-3 1 1 0,4-3-4 15,-1 1 0-15,0-3 0 0,1-2 2 0,-4 1-11 16,7-4-5-16,-7 2 10 0,6-4-7 15,1-5-6-15,-4 2-3 0,-2 0-11 0,-1-5-12 16,0 4-2-16,1-2 2 0,-8 3 1 0,-2 2 3 0,2-1 0 16,-3 5 5-16,-3-1-3 0,-1 1 1 0,-2 10 0 15,3-12-2-15,-3 12 2 0,0 0 0 0,-11-9 5 16,11 9-10-16,-16 1 10 0,16-1-1 16,-26 8 1-16,13 1 1 0,-3-2 1 0,-1 6 10 0,2-2-5 15,-6 5-8-15,6-5 13 0,2 7-11 0,0 1 3 16,-4-1 2-16,11-3-4 0,-3 3 5 0,5-4 2 15,1 0-1-15,0 0 0 0,6 3 2 0,-3-3-1 16,4-1 8-16,2 2 1 0,3-6 5 0,-1 3 11 16,-2-5-13-16,7 0-3 0,-4-2 5 0,4 0 3 15,-1 1-2-15,2-2-3 0,2-3 1 0,1-4 8 16,-4 1-4-16,3 0-8 0,-1-5 4 0,-1 0 1 16,5-1 3-16,1 0-5 0,-1-4 1 0,0-5-9 15,4 3 2-15,-4-7-8 0,0 0-8 0,-2-3-2 16,7-12-5-16,-5 4-9 0,3-1-2 0,-2-3-8 15,-1 2 3-15,-10 8 3 0,8-8 6 0,-4 7 2 16,-7 5 2-16,1-2 2 0,-1 6 1 0,0 1 5 16,-1 3 3-16,-2 4 4 0,3-1 5 0,-6 1 1 15,0 10 3-15,3-14-2 0,-3 14-1 0,3-11-7 0,-3 11 1 16,0 0 1-16,0 0-3 0,0 0 4 16,0 0 0-16,0 0 3 0,0 0 0 0,0 0-2 15,-6 43 0-15,3-26 8 0,0 3-1 0,3 4 2 16,-3 1 9-16,1 3-1 0,4 1-2 0,-4 9 2 15,2-9-5-15,2 4 8 0,1-4-1 0,3-3 5 0,3 11 3 16,-2-13-7-16,4 1 5 0,-5-5 0 0,3 2 7 16,-2-5-11-16,5-3 6 0,-5-1 0 15,5-2 6-15,2-1 0 0,-4 0 9 0,2-2-2 0,-1-3 1 16,2 0-4-16,2-2 1 0,1-2-5 0,-2-1 1 16,2-1-5-16,4 0-2 0,-7-4-8 0,2-2 9 15,4-1-10-15,-5 1 10 0,-1-4 0 0,1-2-4 16,-6 2 3-16,9-2-6 0,-7 1-7 0,-1 4 4 15,0-1-3-15,-1 2 1 0,-2 0-2 0,-6 7-5 16,6-12 17-16,-6 12-23 0,4-5-1 0,-4 5-5 16,0 0 0-16,0 0 4 0,0 0-3 0,0 0-2 15,0 0 3-15,0 0 0 0,0 0-1 0,0 0 2 16,-16 31-3-16,16-31 3 0,-3 15 4 0,3-15 10 16,6 17 11-16,0-7 19 0,1-5 10 0,5 6 22 15,1-3 12-15,4 0 11 0,2 2 7 0,11 0 3 16,-8-5 2-16,7 1-2 0,1 1-9 0,-8-3-6 15,8-1-8-15,-11-2-6 0,1 0-6 0,-1 1-10 16,-3 1-3-16,4-3-18 0,-11 0-33 0,-9 0-54 0,19-2-99 16,-19 2-98-16,0 0-115 0,8-4-465 15,-8 4-893-15,0 0 395 0</inkml:trace>
        </inkml:traceGroup>
      </inkml:traceGroup>
      <inkml:traceGroup>
        <inkml:annotationXML>
          <emma:emma xmlns:emma="http://www.w3.org/2003/04/emma" version="1.0">
            <emma:interpretation id="{204F3541-9FA9-4BDE-805C-08EDEC94F0DB}" emma:medium="tactile" emma:mode="ink">
              <msink:context xmlns:msink="http://schemas.microsoft.com/ink/2010/main" type="line" rotatedBoundingBox="20038,3487 29511,3483 29512,4458 20039,4462"/>
            </emma:interpretation>
          </emma:emma>
        </inkml:annotationXML>
        <inkml:traceGroup>
          <inkml:annotationXML>
            <emma:emma xmlns:emma="http://www.w3.org/2003/04/emma" version="1.0">
              <emma:interpretation id="{EC72A600-099C-490F-A0BE-0DC8BDEF8225}" emma:medium="tactile" emma:mode="ink">
                <msink:context xmlns:msink="http://schemas.microsoft.com/ink/2010/main" type="inkWord" rotatedBoundingBox="20038,3487 21106,3486 21107,4376 20039,4377"/>
              </emma:interpretation>
            </emma:emma>
          </inkml:annotationXML>
          <inkml:trace contextRef="#ctx0" brushRef="#br0" timeOffset="56723.94">16236 1519 153 0,'0'0'237'0,"-1"-13"-1"0,1 13-7 0,0 0-10 16,-5-16-7-16,5 16-9 0,-1-9-11 0,1 9 2 16,0 0-5-16,0-15-9 0,0 15-9 0,0 0-9 15,0 0-9-15,-5-10-14 0,5 10-14 0,0 0-18 16,0 0-18-16,0 0-6 0,0 0-9 15,0 0-12-15,0 0-5 0,0 0-4 0,-7 41-7 0,4-24-3 16,0 8-7-16,1-1 0 0,1 3 1 0,1 12-2 16,1-2-6-16,-2 1-4 0,2 0 2 0,-1-2-5 15,2-1 0-15,2 0-1 0,-2-5-1 0,2 5-2 16,-2-7 1-16,2 1-1 0,-1-2-2 0,2-2 3 16,1 2-10-16,-3-2 7 0,1-4-3 0,-1-3-3 15,0 0 7-15,-1-2-3 0,1 0 0 0,-3-4-5 16,4 2 0-16,-2 1 1 0,1-9 0 0,-3-6-4 15,1 15 2-15,-1-15 0 0,3 10-4 0,-3-10 6 16,6 8-1-16,-6-8 9 0,0 0-7 0,0 0 8 16,0 0 2-16,0 0-3 0,0 0 0 0,0 0-3 0,0 0-7 15,0 0-1-15,0 0 4 0,19-23-3 16,-8 8-8-16,-2 3 6 0,4-3 0 0,5-1-9 16,-2 1-5-16,2-2-1 0,2 0 2 0,-1 3-1 15,1-1-2-15,2 1 1 0,-4 4-2 0,3-1 1 0,-3 4 5 16,-2-2-1-16,2 4-1 0,-3-1-2 15,0 2 2-15,-3 3-1 0,1 1-3 0,-13 0 6 16,21 1 0-16,-11 3-2 0,-2-1-2 0,2 4 0 0,-5 0 2 16,4 2 0-16,-5 0 15 0,2 4-7 0,0 1-3 15,-1-3 6-15,-4 2 0 0,4 2 6 0,-8-5-2 16,1 7 3-16,-2-4 12 0,-1 2 6 0,-1-4 5 16,-4 4 2-16,-4-3 6 0,-5-1-6 0,-2 5 6 15,0-3-1-15,-3 0-6 0,2-6 3 0,4 4 1 16,-6 0-3-16,0-1 7 0,5-3-13 0,0-4-1 15,2 6 0-15,-1-5-5 0,3 0 4 0,2 0-8 16,-4-1 4-16,9-2-8 0,8-1-14 0,0 0-31 16,-21-4-20-16,21 4-41 0,-12-8-34 0,12 8-36 15,0-13-37-15,0 13-41 0,0 0-41 0,18-24-41 16,-8 13-249-16,6-3-614 0,4-3 272 0</inkml:trace>
          <inkml:trace contextRef="#ctx0" brushRef="#br0" timeOffset="56940.98">16852 2075 256 0,'0'0'272'0,"20"2"-21"16,-20-2-5-16,10 7-10 0,-4-7-12 15,-6 0-7-15,12 11-11 0,-6-4-8 0,0 0-11 0,0 0-7 16,0 3-12-16,1 0-1 0,-1 1-14 0,2 3-9 16,-2-5-11-16,-2 6-4 0,5-4-15 0,-5 3-9 15,2-3-5-15,0 2-8 0,0-6-9 0,0 4-14 16,-1 0 1-16,-4 0-8 0,5 2-8 0,-3-6-12 15,-3-7-35-15,5 14-34 0,-4-4-38 0,-1-10-47 16,0 14-48-16,0-14-66 0,-3 11-84 0,3-11-235 16,0 0-589-16,0 0 261 0</inkml:trace>
          <inkml:trace contextRef="#ctx0" brushRef="#br0" timeOffset="57097.66">16918 1589 54 0,'3'-14'87'0,"4"0"-66"0,-1-3-48 16,2 2-30-16,4-6 13 0</inkml:trace>
          <inkml:trace contextRef="#ctx0" brushRef="#br0" timeOffset="57320.96">17144 1545 70 0,'2'23'267'0,"-1"5"-3"0,4-3-12 0,-1 3-10 15,1 9-11-15,-1-2-14 0,2 3-15 16,0-3-12-16,2 4-7 0,-2-1-17 0,3-2-1 16,-5-9-14-16,4 1 5 0,-1-1-19 0,1 1-9 0,0-1-13 15,0-1-7-15,-1-1-2 0,-1-4-16 0,0 6-14 16,-3-5 1-16,-1 2-7 0,2-6-7 0,1 3-10 15,-5-4-6-15,0 5-36 0,0-4-22 16,-3-6-38-16,1 2-46 0,-2 0-51 0,2-8-43 0,2-6-60 16,-1 15-268-16,1-15-559 0,0 0 248 0</inkml:trace>
        </inkml:traceGroup>
        <inkml:traceGroup>
          <inkml:annotationXML>
            <emma:emma xmlns:emma="http://www.w3.org/2003/04/emma" version="1.0">
              <emma:interpretation id="{39991CD5-89FC-4763-99E0-2A5CA7E31C01}" emma:medium="tactile" emma:mode="ink">
                <msink:context xmlns:msink="http://schemas.microsoft.com/ink/2010/main" type="inkWord" rotatedBoundingBox="21417,3697 24797,3696 24798,4460 21418,4461"/>
              </emma:interpretation>
            </emma:emma>
          </inkml:annotationXML>
          <inkml:trace contextRef="#ctx0" brushRef="#br0" timeOffset="57676.45">17677 2137 168 0,'7'-5'275'0,"4"-1"-16"0,4 0-19 16,-5-2-21-16,5 1-14 0,3-3-17 0,-2 4-18 15,-1 1-19-15,-1-5-10 0,2 0-12 0,-2 3-12 16,-1-2-11-16,-1 0-6 0,-5 2-12 0,2-3-4 16,-3 3-11-16,-1-2-7 0,-4-1-4 0,-1 10-7 15,6-16-6-15,-6 5-1 0,0 11-9 0,-12-20-2 16,5 15-6-16,-4 1-3 0,-2-2-8 0,-3 3-1 15,-2 3 1-15,-2 0-5 0,1 3 2 0,1 2-2 16,-6 1-5-16,2 5 3 0,5 2-1 0,-2-1 1 0,4 1-1 16,-3 4 0-16,8-3 6 0,-2 0-3 15,1 0 1-15,7-1-1 0,-2 2 2 0,0-1 2 16,4 0 3-16,4 3-1 0,1-4 4 0,0 2-1 0,3-2-1 16,-2-1 0-16,7-2-1 0,-2 2-4 0,3-1 4 15,1-3-2-15,2-1-2 0,3 1 0 0,0-2-3 16,3-2-16-16,-2 0-24 0,0-2-27 15,5-2-37-15,2 1-41 0,-7-1-37 0,0-3-57 0,1-1-275 16,-5-3-539-16,4-3 239 0</inkml:trace>
          <inkml:trace contextRef="#ctx0" brushRef="#br0" timeOffset="58330.42">18387 1890 224 0,'0'0'299'0,"-23"-9"-15"0,23 9-20 0,-16-3-22 0,16 3-18 16,-16 0-21-16,16 0-18 0,-21 4-17 0,9-1-16 15,-3 1-15-15,4-1-16 0,-2 3-11 0,4-1-12 16,-1 0-7-16,1 0-5 0,1 3-15 0,-2-2-7 16,10-6-9-16,-12 12-4 0,7-7-4 0,1 2-5 15,4-7-7-15,-6 14 5 0,6-14 0 0,-2 11-17 16,2-11 3-16,6 13-8 0,-6-13 1 0,14 11-2 15,-5-9-1-15,1 2 0 0,1 1-5 0,5 1-2 16,0-1 2-16,2-2-2 0,2 1 2 0,5 0 2 16,-7 2 0-16,0-1-1 0,1-1 3 0,1 1 8 15,-1-1-11-15,-4-2 0 0,0 3 9 0,-2 0-16 16,-2-3 6-16,-4 4 1 0,1 1 0 0,-8-7-1 16,7 7 2-16,-7-7 0 0,0 14 11 0,0-14 5 15,-9 14 8-15,2-7 2 0,-4 3-7 0,-4 1 2 16,0-1-4-16,2-2 1 0,-3 1-11 0,1-1 1 15,-3 3 10-15,3-5-11 0,2 4-5 0,-1-2 1 0,1-1 0 16,1 4-9-16,4-7-14 0,-1 0-14 16,3 2-14-16,6-6-6 0,-7 7-5 0,7-7 0 15,0 0-4-15,0 0-2 0,0 0 0 0,0 0-3 16,0 0 0-16,0 0 8 0,24 3-4 0,-24-3 6 0,30-8 3 16,-15 0 4-16,2 3 3 0,6-6 4 0,2 4 3 15,0-6 0-15,-1 2 5 0,2 4 6 16,1-3 7-16,-4 3 3 0,-3 0 14 0,-1 3 9 0,-2 0 9 15,-4-2 14-15,0 2 9 0,-2 0 3 0,-11 4 0 16,16-2-3-16,-16 2-1 0,18 0 8 0,-18 0-15 16,12 3 1-16,-12-3 7 0,11 6 11 0,-11-6 8 15,8 12 1-15,-5-6 8 0,2 4 7 0,1 1 8 16,-2 4 7-16,1-3-7 0,1 0 5 0,-3 3-5 16,3 0 1-16,0 1-4 0,-2 0-11 0,-1-1-6 15,3 2-3-15,0-3-7 0,0-1-6 0,0 5-2 16,-3-5-5-16,2-4-8 0,-4 1-10 0,-1-10-18 15,4 13-38-15,-1-5-39 0,-3-8-22 0,9 10-29 16,-9-10-15-16,0 0-21 0,0 0-39 0,0 0-38 16,0 0-26-16,0 0-38 0,0 0-45 0,0 0-230 15,0 0-615-15,-13-41 272 0</inkml:trace>
          <inkml:trace contextRef="#ctx0" brushRef="#br0" timeOffset="58542.08">18907 2012 56 0,'0'0'251'16,"0"0"-16"-16,0 0-8 0,0 0-9 0,0 0-9 16,9 21-12-16,-9-21-12 0,5 15-12 0,-2-4-7 15,1 1-11-15,-2 1-13 0,2 3-9 0,-2-4-6 0,4 2-11 16,0 3-10-16,-3-5-11 0,3 1-12 16,-1 0-6-16,1-1-4 0,-3-1-9 0,2-1-4 15,-1-3-3-15,1 6-16 0,-1-8-18 0,-4-5-27 0,5 13-32 16,-5-13-32-16,1 11-44 0,-1-11-54 0,0 0-64 15,0 0-213-15,0 0-479 0,0 0 213 16</inkml:trace>
          <inkml:trace contextRef="#ctx0" brushRef="#br0" timeOffset="58716.42">18962 1705 75 0,'0'0'350'0,"-1"-18"-24"0,1 18-29 15,-3-12-31-15,3 12-26 0,0 0-23 0,0 0-29 16,0 0-16-16,-3-9-24 0,3 9-36 0,0 0-31 16,0 0-43-16,0 0-48 0,-10 36-44 15,10-23-50-15,0-13-61 0,-2 24-199 0,7-14-392 0,-4 7 174 16</inkml:trace>
          <inkml:trace contextRef="#ctx0" brushRef="#br0" timeOffset="59526.39">19250 2064 239 0,'6'6'294'0,"0"2"-9"0,2-2-14 0,-2 5-8 15,0-4-16-15,0 3-14 0,3-2-23 0,-1 3-3 16,0 1-13-16,1-1-16 0,-2 0 6 0,2-4-32 16,0 3-12-16,0 1-12 0,-3-8-7 0,2 6-12 15,1-2-12-15,-5 1 0 0,2-4-17 0,-6-4-2 0,10 10-8 16,-10-10-3-16,8 5-8 0,-8-5 1 0,7 4-13 15,-7-4 5-15,0 0-13 0,11 2 3 16,-11-2-10-16,0 0 1 0,0 0 0 0,18-10-4 16,-18 10-1-16,10-10-8 0,-5 2-2 0,-2 0 0 0,3-7 2 15,0 3-6-15,-3-3 3 0,2 2-8 16,3-4-3-16,-2 3 2 0,1-1 0 0,-1-2 15 16,-1 3-19-16,-2 6-2 0,0-3 4 0,0 2 8 15,-3 9 1-15,6-13-1 0,-6 13-5 0,6-8 4 0,-6 8-9 16,0 0 6-16,0 0-4 0,10-6-5 0,-10 6-4 15,0 0 3-15,0 0 1 0,14 17 4 16,-14-17 6-16,3 14-12 0,1-7 1 0,2 3-2 0,-5 1 5 16,5-1-5-16,-3 4 3 0,2-3 14 0,1-1-8 15,0 0-10-15,0 1 9 0,-3-3-8 0,1 0 5 16,-1 3-10-16,2-4 10 0,2 1 6 0,-7-8-9 16,8 10 7-16,-2-4 1 0,-6-6 4 0,10 5-16 15,-10-5 7-15,9 6 10 0,-9-6-4 0,12 0 3 16,-12 0-1-16,0 0-2 0,19-6 3 0,-19 6-4 15,17-9 14-15,-10 4-13 0,4-2-5 0,1-1 0 16,-4-3 1-16,6 3 1 0,-2-3-2 0,-3-1 6 16,1 3-2-16,-2 2 9 0,-1 0 9 0,2 0 3 15,-3 3 0-15,-6 4 3 0,12-10-6 0,-12 10-7 16,6-5-5-16,-6 5 7 0,0 0-10 0,0 0 2 16,0 0-4-16,21 9 0 0,-21-9 1 0,7 10-7 15,-4 0 5-15,2-3-4 0,-2 0 3 0,3 4-3 16,-3 2 4-16,4-2-4 0,-1 2 0 0,0-2-3 0,0 1 1 15,1-4 4-15,-1 0-2 0,2-1-5 16,-2 1-2-16,1-2-9 0,1-2 1 0,-1 3-7 0,-7-7 11 16,17 6-15-16,-17-6 5 0,12 0-3 15,-12 0 8-15,0 0-5 0,20-6 1 0,-14-1 8 0,2 1-2 16,-1 1 0-16,-1-5 1 0,3 0 2 0,2 0-3 16,2-1-1-16,-4-3 8 0,1 2-8 0,-1-1 5 15,2 2 1-15,-1-1 5 0,1 4 3 0,-4 1-2 16,1-1 0-16,-1 2 0 0,-7 6-3 0,11-7 5 15,-11 7 6-15,0 0-11 0,0 0 1 0,0 0 2 16,19 6-4-16,-19-6 14 0,7 12-18 0,-5-5 6 16,-2-7-2-16,9 16 0 0,-5-8 5 0,1 3-1 15,-1 1 4-15,1 2 0 0,1-2-1 0,0 0-7 16,1 0 4-16,-2 3-3 0,-2-4-15 0,-3-11-21 16,12 20-25-16,-5-10-27 0,-3-3-22 0,-2 0-20 15,-2-7-20-15,0 0-17 0,3 7-31 0,-3-7-45 16,0 0-50-16,0 0-282 0,0 0-623 0,0 0 276 15</inkml:trace>
          <inkml:trace contextRef="#ctx0" brushRef="#br0" timeOffset="59729.46">20281 1850 51 0,'1'-17'372'15,"1"-3"-18"-15,1 6-15 0,-2-1-5 0,1 5-30 16,-2 10-14-16,1-15-36 0,-1 15-32 0,0-12-20 15,0 12-23-15,0 0-29 0,0 0-11 0,0 0-19 16,0 0-31-16,0 0-36 0,0 0-28 0,0 0-42 16,-15 34-36-16,9-16-41 0,3-4-41 0,-1 6-40 0,-1-5-41 15,4 2-249-15,1-1-503 0,0-1 222 0</inkml:trace>
          <inkml:trace contextRef="#ctx0" brushRef="#br0" timeOffset="60076.24">20503 2119 188 0,'0'0'265'0,"11"11"-11"16,-8-5-10-16,1 2-9 0,2 3-11 0,-3-1-18 15,1-3-14-15,2 7-13 0,0-6-18 0,0 5-9 16,-1-4-14-16,-1-1 0 0,2 2-17 16,-3-1-8-16,3 0-13 0,-1 1-6 0,-2-3-7 0,1 0-2 15,-4-7-12-15,8 17-11 0,-5-13-2 0,-3-4-2 16,0 0 6-16,4 8-14 0,-4-8-3 0,0 0 0 15,0 0-3-15,0 0-8 0,0 0 1 0,0 0-4 16,22-7-8-16,-22 7 0 0,11-11-2 0,-4 4-6 16,-1-3 4-16,5-1-1 0,1-3-7 0,-2 4-5 15,3-4 3-15,4-6-3 0,-7 8 1 0,4-3-3 16,-1 3 1-16,-1-3 4 0,-1 4 1 0,-4 5 5 16,2-1 0-16,-2 0 5 0,-1 0-7 0,-6 7 2 15,17-4-3-15,-17 4-2 0,13-3 11 0,-13 3-9 16,11 7-1-16,-4 0 0 0,-2 3-1 0,5-3-1 15,-6 3 2-15,7 1-6 0,-4 2-2 0,5-1 4 16,-3 3-20-16,3 5-29 0,-3-6-46 0,0 3-54 16,-4 1-84-16,3-1-96 0,0-3-250 0,-5 0-617 15,3 1 273-15</inkml:trace>
        </inkml:traceGroup>
        <inkml:traceGroup>
          <inkml:annotationXML>
            <emma:emma xmlns:emma="http://www.w3.org/2003/04/emma" version="1.0">
              <emma:interpretation id="{637ACBF6-4E02-4F0B-A7CB-5F235F860BC6}" emma:medium="tactile" emma:mode="ink">
                <msink:context xmlns:msink="http://schemas.microsoft.com/ink/2010/main" type="inkWord" rotatedBoundingBox="26157,3606 29511,3605 29512,4362 26158,4364"/>
              </emma:interpretation>
            </emma:emma>
          </inkml:annotationXML>
          <inkml:trace contextRef="#ctx0" brushRef="#br0" timeOffset="61020.18">22327 1632 25 0,'0'0'341'15,"3"-14"-20"-15,-3 14-16 0,2-11-32 0,-2 11-29 16,0 0-27-16,0 0-22 0,0 0-23 0,0 0-15 15,0 0-28-15,2 37-8 0,3-14-13 0,-1 12-8 16,-1-1-4-16,-1 3-6 0,4 2-6 0,0-1-3 16,1 2-7-16,-1 1 2 0,2-1-15 0,-2 0-5 15,1-3-5-15,-2-1-3 0,1-4-3 0,0-4-4 0,-3-4-2 16,3 4-7-16,-1-10 4 0,0 0-3 16,-1 2-3-16,2-5-6 0,-1-2-1 0,-4-3 8 15,2-2-13-15,0 1-1 0,-3-9 9 0,5 11-10 16,-5-11 5-16,3 9 2 0,-3-9 4 0,0 0 13 0,0 0-16 15,0 0-3-15,0 0-1 0,25-15-8 16,-17 8 1-16,2-4-5 0,0-2-8 0,8-5-13 0,-3 0-4 16,2 0-9-16,-1-2 4 0,3 2 0 15,-1 3 1-15,3-2 6 0,-1 1 0 0,1 1-1 16,2 1 1-16,-8 3-2 0,2 5 0 0,7-5 6 0,-11 5-3 16,-1 2 5-16,-3 0-2 0,1 0 2 15,-10 4-2-15,21-2 3 0,-21 2 0 0,15 2 2 0,-7 2-3 16,-8-4 4-16,13 11-1 0,-7-3 3 0,-2 2 3 15,2-4 3-15,-3 2 0 0,0 5 7 0,0-6 2 16,-3-7 4-16,2 24 2 0,-2-11 2 0,-2 2-3 16,-4-6 8-16,-1 6 9 0,1-3 0 0,-6-1 3 15,5-2 4-15,-7 2-1 0,2 0-3 0,-1-4-7 16,-2 3-2-16,0-3 3 0,0 0-11 0,5-1 8 16,10-6-6-16,-26 8 0 0,19-4-6 0,7-4-2 15,-14 6 17-15,14-6-9 0,0 0-4 0,0 0 1 16,-19 0-9-16,19 0-20 0,0 0-16 0,0 0-1 15,0 0-3-15,0 0-19 0,27-31-4 0,-8 20-11 16,-8-2-3-16,8-5 4 0,2 5-6 0,3-2 1 16,-5 2 9-16,4-2 7 0,-3 5 3 0,-3-1 6 15,1 4 4-15,-2 0 8 0,1 0 17 0,-6 4 9 16,4 0 8-16,-6-1 1 0,-9 4 5 0,23-1 3 16,-23 1 7-16,16 5-2 0,-5-3 1 0,-3 2-2 0,3 4 7 15,-2-1 6-15,0 1-6 0,1 3 14 0,4-3 8 16,-2 2-3-16,-2 3 3 0,3-4-1 0,1 2 3 15,-2-4 4-15,4 3 0 0,-5-1 6 16,2-4 1-16,2 2 7 0,-3-1 0 0,1-1 6 0,1-3 4 16,2 0-1-16,-1-2-4 0,0-4-3 15,3 3-2-15,-3-3 2 0,3 2-3 0,-5-3-7 0,2-1-5 16,3 2-10-16,-5-3 2 0,5 0-4 0,-1-2-2 16,-4 0-13-16,-1 2-27 0,1-8-48 0,1 3-48 15,-5-2-66-15,1 2-67 0,-4-4-94 0,-3-2-395 16,5-2-780-16,-5-3 345 0</inkml:trace>
          <inkml:trace contextRef="#ctx0" brushRef="#br0" timeOffset="61223.17">23328 1809 81 0,'6'-18'338'0,"0"10"-24"0,1-1-24 0,-2 1-27 15,5-3-31-15,0 3-22 0,-1 3-19 0,5-1-25 16,-1-2-32-16,4 4-42 0,-4-2-44 0,2 1-42 16,0-1-46-16,1 5-64 0,2-3-50 0,-4 0-191 15,5-3-373-15,-6 2 165 0</inkml:trace>
          <inkml:trace contextRef="#ctx0" brushRef="#br0" timeOffset="61753.86">23801 2109 226 0,'8'-4'289'16,"-8"4"-16"-16,11-5-17 0,-1 0-23 0,-10 5-18 15,23 0-7-15,-13-4-28 0,5 4-14 0,3 0-13 16,-3 4-17-16,4 0-13 0,-5-2-11 0,5 3-11 16,0 1-7-16,-2-2-10 0,2 6-6 0,1-4-9 15,-1 1 0-15,-4 1-9 0,3-4 0 0,1 6-1 16,-2-4 2-16,2-1 10 0,-1-2 7 0,1 1 1 15,8-1-1-15,-7 0 1 0,-1-3 6 0,-3 0 16 16,4 0-6-16,-1-3 16 0,-2 0 9 0,2-1 2 16,-3-3 2-16,-1 2-6 0,2-1-4 0,-4 0-11 0,3-1-6 15,-2 0-8-15,-4 1-12 0,-1 1-11 16,3-5-26-16,-1 2-41 0,-2-1-48 0,1-6-57 16,-4 9-58-16,1-3-58 0,-7-2-71 0,3-1-84 15,-3 12-280-15,-7-24-712 0,1 13 315 0</inkml:trace>
          <inkml:trace contextRef="#ctx0" brushRef="#br0" timeOffset="61455.36">23811 1575 165 0,'-2'17'291'0,"2"-17"-6"0,0 22-16 0,5-7-14 15,-5 0-9-15,0 3-9 0,0 3-12 0,0 3-8 16,6 4-19-16,-3-1 1 0,-2-1-2 0,8 1-12 0,-6 1-8 16,5 10-12-16,1-11-11 0,-3 9-16 0,0-9 0 15,1-1-21-15,-1-1-14 0,0 1-13 0,2 1 3 16,-3-7-14-16,3 5-7 0,-2 2-8 0,-2-7-1 15,-4-5-14-15,3 2-19 0,2 0-29 0,-5-1-27 16,1-5-29-16,-1 4-23 0,0-7-25 0,0-8-33 16,-10 17-36-16,10-17-56 0,-9 14-58 0,1-11-284 15,8-3-617-15,0 0 273 0</inkml:trace>
          <inkml:trace contextRef="#ctx0" brushRef="#br0" timeOffset="61932.78">24303 1843 92 0,'3'-10'319'0,"-3"10"-30"0,5-10-23 0,-5 10-29 0,9-8-24 16,-9 8-23-16,11-5-26 0,-11 5-42 0,14 2-38 15,-14-2-46-15,16 3-46 0,-7 1-36 0,2 0-44 16,-1 1-39-16,7-3-165 0,-6 7-315 0,3-4 140 16</inkml:trace>
          <inkml:trace contextRef="#ctx0" brushRef="#br0" timeOffset="62234.23">24695 2001 136 0,'20'14'220'0,"-1"0"1"0,-5-7-1 15,-3 5-4-15,6-7-5 0,-7 1-7 0,2 1-6 16,-1 1-13-16,-1-5-6 0,-1 4-15 0,-1-7-12 15,0 6-15-15,-8-6-16 0,9 5-6 0,-9-5-13 16,8 6-14-16,-8-6-5 0,0 0-9 0,10 5-7 0,-10-5-5 16,0 0-2-16,0 0-1 0,0 0-8 15,12 2-3-15,-12-2-6 0,0 0-5 0,14-7-6 16,-14 7-3-16,12-11 2 0,-5 5 5 0,5-8-11 16,-2 3-4-16,4-2-2 0,5-4-4 0,4 0-1 0,-4 2-1 15,6-1-4-15,11 0-3 0,-9 3 3 0,1 2 4 16,2 1 13-16,6 2 10 0,-5 5 15 15,-1-1 3-15,9 5 5 0,-9 5 7 0,-2 0-3 0,5 3-1 16,6 2 1-16,-7 3 9 0,4 4-16 0,-4 3-1 16,0-1-12-16,-5 7 3 0,-4-6-8 0,2 9-3 15,-6 1 14-15,-5-7-54 0,-1-1-62 0,-10 4-63 16,-3 0-101-16,-7 7-147 0,-10-10-247 0,2-2-677 16,-5-2 300-16</inkml:trace>
        </inkml:traceGroup>
      </inkml:traceGroup>
      <inkml:traceGroup>
        <inkml:annotationXML>
          <emma:emma xmlns:emma="http://www.w3.org/2003/04/emma" version="1.0">
            <emma:interpretation id="{BC40F0C7-9BDF-4D00-BC50-B1008AE52859}" emma:medium="tactile" emma:mode="ink">
              <msink:context xmlns:msink="http://schemas.microsoft.com/ink/2010/main" type="line" rotatedBoundingBox="19853,4857 33013,4449 33074,6416 19914,6824"/>
            </emma:interpretation>
          </emma:emma>
        </inkml:annotationXML>
        <inkml:traceGroup>
          <inkml:annotationXML>
            <emma:emma xmlns:emma="http://www.w3.org/2003/04/emma" version="1.0">
              <emma:interpretation id="{33AB6B81-BF8A-42E1-8487-3B293DFA3500}" emma:medium="tactile" emma:mode="ink">
                <msink:context xmlns:msink="http://schemas.microsoft.com/ink/2010/main" type="inkWord" rotatedBoundingBox="19859,5058 25491,4884 25546,6649 19914,6824"/>
              </emma:interpretation>
            </emma:emma>
          </inkml:annotationXML>
          <inkml:trace contextRef="#ctx0" brushRef="#br0" timeOffset="63369.38">16159 3254 93 0,'0'0'304'0,"0"0"-36"0,0 0-20 15,0 0-20-15,0 0-10 0,-9 20-5 0,7-9-18 16,4 0-8-16,-4 6-2 0,2 0-16 0,2 4-2 16,-1 0-8-16,4 2-3 0,-2 4-6 0,1-1-3 15,1 2-3-15,-1-2 7 0,2 10-11 0,0-10-11 16,0 2-2-16,1-4 0 0,-2 5-9 0,2-5-4 15,-1 1-12-15,-3 1-5 0,3 0-7 0,0-6-14 0,-1 2 0 16,1 2-6-16,-3-3-8 0,3 1-5 16,-2-5-7-16,-2 0-5 0,-1-1 3 0,4 0-25 15,-2-1-30-15,1-3-40 0,-4 2-32 0,0-14-34 0,2 20-35 16,-2-9-41-16,0-11-42 0,0 14-64 0,0-14-80 16,-3 10-201-16,3-10-622 0,0 0 276 0</inkml:trace>
          <inkml:trace contextRef="#ctx0" brushRef="#br0" timeOffset="63711.68">16069 3426 65 0,'-6'-19'322'0,"-1"7"-19"0,1-7-14 16,1 5-18-16,2 0-18 0,0 0-17 0,2 2-16 15,1 12-17-15,0-19-24 0,1 11-23 0,4-2-11 16,1 3-13-16,1-2-20 0,7 1-13 0,1 0-5 16,1 2-7-16,8 1-10 0,-6 1-12 0,6 2-5 15,-1-2-6-15,3 4 2 0,-1 0-16 0,-5 4-2 16,5 2-4-16,-9 1-2 0,5 8-8 0,2-7 3 16,-8 5-2-16,-4 1-2 0,6 7-4 0,-7-10 0 15,-2 9 6-15,-1-6 1 0,-1 3 1 0,0 0-1 0,-4 1 13 16,-2-2-4-16,-5 0 2 0,2 1 7 0,-3-2-2 15,0-1-4-15,-3 1-3 0,-3 0 7 16,0-3-14-16,3 1-1 0,-1 0-6 0,0-4-26 0,-5 4-43 16,1-4-41-16,1-3-59 0,-2 0-72 0,3 1-81 15,-1-7-273-15,13 0-621 0,-20 0 275 0</inkml:trace>
          <inkml:trace contextRef="#ctx0" brushRef="#br0" timeOffset="64359.25">16688 3533 123 0,'14'-7'239'0,"0"2"-14"16,3-8-20-16,5 3-17 0,-2 2-18 0,-2-1-15 15,2-7-14-15,-5 7-12 0,-1-1-10 0,-1 1-11 16,-1-4-10-16,0 0-7 0,-5 4-7 0,1-6-8 15,-2 1-9-15,-2 3-7 0,-4 0-7 0,0 11-5 16,0-22-4-16,-4 7-4 0,-2 7-6 0,-2-2-3 16,0 5-2-16,-3-1 0 0,-1 2 2 0,-3 1-1 15,0 3 6-15,-4 2 6 0,4 2 0 0,-4 1 2 16,1-2 2-16,-2 4-3 0,1 5 11 0,3 0-13 16,4 2-4-16,-2 0 4 0,2 0-3 0,3 1-1 15,-3 7-1-15,6-7 5 0,5 3-9 0,-2-1 5 16,1-3-3-16,7 1-1 0,1 0 1 0,3-1-2 0,3-2 2 15,1 2-4-15,2-7-1 0,5 10-3 0,-3-9 3 16,0-2-5-16,8 1 0 0,1 1-1 16,0-7-4-16,-6 1 2 0,7 0-2 0,-2-4 0 0,-7-1-6 15,4-3 3-15,1 2-4 0,3-1-3 0,-6 2 1 16,-1-1 0-16,-1-6 2 0,-1 1-4 0,-1 0-2 16,-3 2 0-16,2-4-2 0,-1 0 3 0,-2 3-1 15,-2-3-3-15,0 4 0 0,-2 2 0 0,-1-3 3 16,-7 8-7-16,14-7 4 0,-10 2-6 0,-4 5 0 15,0 0-2-15,20 1 2 0,-20-1 2 0,10 6-2 16,-4 3 1-16,0-3 5 0,-1 3-4 0,0-1 7 16,-2 2-5-16,2 1 1 0,1 2-3 0,-3-2 11 15,3 3-6-15,-2 0 1 0,-1 0 3 0,2-3 1 16,-2-1 4-16,0 0 1 0,-3-10 0 0,6 15 2 16,-6-15 3-16,4 10 14 0,-4-10 12 0,3 6 12 15,-3-6 24-15,0 0 11 0,0 0 8 0,0 0-3 16,0 0 0-16,0 0-13 0,0 0-2 0,0 0-6 15,0 0 0-15,12-27-8 0,-9 13-4 0,2 0-1 16,-2-4-10-16,4 1-3 0,2-7-7 0,1-2-3 0,2 0-7 16,8-7-11-16,-2 2-36 0,2 0-42 15,3 0-43-15,2-1-30 0,-2 4-47 0,-4 5-45 0,0 5-60 16,5 1-93-16,-4-2-288 0,0 2-716 16,0 1 317-16</inkml:trace>
          <inkml:trace contextRef="#ctx0" brushRef="#br0" timeOffset="65611.39">17681 3393 87 0,'0'0'242'16,"0"0"-30"-16,0 0-13 0,0 0-8 0,0 0-10 16,0 0-11-16,6 33-6 0,-6-18-12 0,2 1-3 15,2 2-7-15,-2-2-10 0,-2 8-5 16,6 0-9-16,-3 0-7 0,1-2-7 0,-2 4-9 0,-1-4-8 15,-1 2-7-15,0-6-7 0,0 0-4 0,5-4-5 16,-1 3-2-16,-7-4-7 0,3-1-5 0,0-1 1 16,0-11-3-16,5 13-5 0,-5-3-4 0,0-10-3 15,0 0 1-15,1 12 2 0,-1-12 4 0,0 0 3 16,2 10 4-16,-2-10-5 0,0 0-1 0,0 0-5 16,0 0 1-16,0 0-6 0,0 0-3 0,16-24-3 15,-10 11-5-15,-3-2-9 0,4 1-3 16,-1-8-5-16,5 4-8 0,-1-5-6 0,4-1-7 0,-2-1 3 0,4 3-3 15,2-11 1-15,-6 11 1 0,0 1 2 16,0-2 2-16,-2 1-3 0,1 8 4 0,1 0-5 0,-2 0 8 16,-1 6 0-16,-2-2-6 0,-1 3 3 0,2 0 4 15,-8 7-1-15,10-7 3 0,-10 7 2 0,12-1-8 16,-12 1 2-16,0 0 3 0,21 9 0 0,-15-2 2 16,0 3-1-16,0 1 0 0,0 3 2 0,0-2 3 15,1 6 4-15,-1-3-5 0,0-1 8 0,-1 6-4 16,-1-5 2-16,2 2 2 0,-4-2-2 0,2 1-1 15,-2 2-1-15,-2-5 1 0,1 3 0 0,-1-2 13 16,0-2-8-16,0-12 4 0,0 16-2 0,-1-3 0 16,1-13-3-16,1 10 1 0,-1-10-4 0,-3 11 1 15,3-11 5-15,0 0 0 0,-4 11 1 0,4-11-6 16,0 0-1-16,0 0 2 0,0 0 1 0,-14 0-1 16,14 0 0-16,0 0-2 0,0 0-7 0,0 0 7 0,-12-25-5 15,12 18 2-15,0-10-5 0,0 17 0 0,0-28-5 16,3 10-10-16,3 0-3 0,2-4 1 0,-1-3 2 15,-1-1-4-15,6-7 3 0,-3 7 3 16,3 1-3-16,-3-1 1 0,4 3 6 0,-2 3-4 0,-2 2 3 16,-2 1 3-16,1 4 2 0,1 1-2 0,-5 4 7 15,2 0 10-15,-3 0-3 0,-3 8 0 16,9-7-2-16,-9 7-2 0,12-3-1 0,-12 3 9 0,0 0-3 16,13 13 1-16,-7-6 4 0,0 3 6 0,-1 1 6 15,1 3 4-15,0 4 2 0,1-3 16 0,-1 3-13 16,2-2 10-16,-3 8-4 0,1-7-3 0,0 5 0 15,2-1 3-15,-4-4-9 0,-1 1 3 0,3-1-7 16,-1 0-1-16,-2 1-1 0,0-4-4 0,0 3 5 16,1-4-11-16,-1 1-27 0,2-4-14 0,-1 0-25 15,-2-1-36-15,1-1-28 0,1 2-29 0,-4-10-36 16,12 10-37-16,-12-10-41 0,16 0-54 0,-16 0-197 16,17-6-550-16,-8 1 243 0</inkml:trace>
          <inkml:trace contextRef="#ctx0" brushRef="#br0" timeOffset="66032.19">18613 3475 154 0,'0'0'273'0,"0"0"-12"0,0 0-13 15,0 0-10-15,0 0-11 0,15 15-11 0,-15-15-15 16,0 16-7-16,0-16-15 0,0 19-12 16,2-7-14-16,-2-2-11 0,0 3-11 0,1-4-7 0,1 1-8 15,1 1-18-15,-2 1-3 0,4-3-15 0,-4 1-4 16,5 0-7-16,0 0 5 0,-1-4-9 15,-5-6-4-15,12 11-2 0,-5-6-4 0,1-1-3 0,-8-4 0 16,19 1-9-16,-9-1-5 0,-10 0 2 0,21-5-7 16,-6-1-5-16,-1-4-2 0,-1 5-6 0,-3-4 1 15,2-1-2-15,-3-2 2 0,3-4-6 0,2-1-1 16,-2-7 0-16,-2 6 3 0,2-3-5 0,0 0 1 16,-3-2-1-16,1 4-1 0,-1 1-1 0,-1 5-2 15,-4-4 5-15,2 6 9 0,-3 0-1 0,3 4 8 16,-6 7-10-16,5-13-2 0,-5 13-7 0,6-7 2 0,-6 7-1 15,0 0-4-15,0 0-1 0,0 0 2 16,0 0-4-16,3 25-1 0,-3-10 5 0,-2-4-1 16,2 7 1-16,-1 0-6 0,2 5-1 0,-1-5 1 15,6 5 3-15,-4-7 3 0,3 1-1 0,0 1-1 0,-2-3-5 16,4 2 12-16,1-4-11 0,-4 1 4 16,4-3-4-16,2 0-15 0,-2-2-30 0,1-4-12 15,-2 1-25-15,-1-1-30 0,-6-5-29 0,19 5-35 0,-8-6-34 16,-11 1-39-16,19-9-43 0,-11 6-240 0,-1-8-573 15,-1 1 253-15</inkml:trace>
          <inkml:trace contextRef="#ctx0" brushRef="#br0" timeOffset="66302.19">19338 2940 172 0,'0'0'291'0,"0"0"-28"0,5-15-28 0,-5 15-21 15,0 0-12-15,0 0-13 0,0 0-10 0,10 25-12 16,-8-10-7-16,2 2-11 0,-2 3-9 0,2 4-1 16,-1 1-12-16,3 4-7 0,2 8-4 0,-2-2-2 15,1 0-12-15,0-7-8 0,-1 7-1 0,0 4-17 16,5-1-6-16,-7-3-2 0,5-6-9 0,-4-2-3 16,4 1-10-16,-3-4-1 0,1 1-4 0,-1 1-2 15,1-4-7-15,-4-4 2 0,5-1 3 0,-2 0-22 16,0-2-17-16,0-2-20 0,-5-5-27 0,4 2-34 15,-5-10-40-15,3 14-44 0,-3-14-40 0,3 10-71 16,-3-10-215-16,0 0-532 0,0 0 235 0</inkml:trace>
          <inkml:trace contextRef="#ctx0" brushRef="#br0" timeOffset="66911.5">19283 3508 290 0,'0'0'279'16,"0"0"-18"-16,0 0-15 0,39-6-19 0,-23 9-15 16,2-2-15-16,0 0-17 0,3-1-10 15,4 5-15-15,1-2-13 0,-1 1-7 0,2-2-15 16,0-1-9-16,0 3-2 0,-1-4-12 0,1 4-2 0,2-4-10 16,0 6-11-16,-2-5-7 0,0 0-1 0,0-2-3 15,1 1-12-15,1-1-4 0,-4-3-5 0,0 1-2 16,1-1-6-16,-1 0-1 0,-1-5-5 0,-5 7-2 15,1-2 5-15,-2-1-6 0,-2-5-6 0,-3 3 8 16,1-2-7-16,-2-2-2 0,0 0-4 0,-3-1 1 16,-3-1 0-16,1 0-5 0,-1-2-3 0,-4 1 1 15,1 0 3-15,-3-1-1 0,0 0 2 0,-5 2-6 16,-1 4-1-16,-3 0-4 0,-1 0 2 0,-5 3-5 16,-3-1 1-16,0 3 1 0,-1 0 0 0,-1 7-1 15,1-2-3-15,-7 5 4 0,0-1-1 0,0 2 0 0,10 3-3 16,-7 0 3-16,3 4 7 0,6 0-10 0,1-5 3 15,1 4-2-15,-2 7 3 0,7-7 0 16,-1 3 3-16,3-1 7 0,3 1-8 0,1-1 4 16,-2 0 1-16,7-3-4 0,-2-1 7 0,2-5-3 0,-1 7 3 15,6-6 8-15,-2-1-6 0,2-1-4 0,2-1 4 16,-2 1-1-16,3-3-3 0,3 1 2 0,-2-3-6 16,3-3 3-16,-1 3 3 0,0-4-3 0,-1-3 2 15,-1 3 1-15,3 1 1 0,-2-4-6 0,-1-4-2 16,2 0 6-16,3 0-3 0,-3-1-4 0,-2-2 1 15,1 3 2-15,-1 0-8 0,1 2 4 0,-2 1-4 16,-5 1 8-16,2 1-2 0,-1 2-3 0,-8 4 6 16,11-4-2-16,-11 4 5 0,0 0-3 0,18 5-3 15,-12 1 4-15,-6-6-2 0,9 14 6 0,-7-4-2 16,2-2 1-16,1 4-4 0,-4-1 4 0,2 3-1 16,0-2-2-16,0 1 6 0,0-2-7 0,-1 1-17 15,2 0-17-15,-1-1-23 0,2-4-30 0,-5-7-36 16,3 17-35-16,-3-17-39 0,4 9-48 0,-4-9-76 15,0 0-201-15,0 0-557 0,15-4 248 0</inkml:trace>
          <inkml:trace contextRef="#ctx0" brushRef="#br0" timeOffset="67272.52">20475 3226 243 0,'0'0'328'0,"0"0"-20"0,-15-4-23 0,15 4-25 0,-14 0-25 16,14 0-25-16,0 0-19 0,-26 5-23 16,17 0-16-16,9-5-16 0,-14 10-12 0,5-5-14 15,2 2-11-15,1 0-9 0,1 3-10 0,5-10-8 0,-6 20-4 16,5-12-10-16,-1 3-5 0,2-11-4 0,2 19-2 16,-1-11-7-16,-1-8-4 0,9 21-1 0,-4-8 6 15,1-2-8-15,1 2 3 0,2-1-5 16,0 3 6-16,3-3-1 0,0 2 1 0,3 1-1 0,-2-2-5 15,2 2 11-15,-1-4 3 0,-1 2 7 0,-1 2-11 16,-3-7-1-16,0 4 3 0,-2-5 15 0,-1 0-20 16,-3 0 0-16,-3-7 2 0,8 12 3 0,-8-12 1 15,3 11 5-15,-3-11 2 0,0 0-5 0,-14 17-1 16,8-12-2-16,-4 2-12 0,-3-3-3 0,4 2-25 16,-2-2-37-16,11-4-31 0,-16 7-30 0,8-6-34 15,8-1-31-15,-13 6-39 0,13-6-57 0,0 0-46 16,0 0-261-16,-17-9-609 0,17 9 270 0</inkml:trace>
          <inkml:trace contextRef="#ctx0" brushRef="#br0" timeOffset="67688.95">20709 3453 259 0,'0'0'295'0,"0"0"-10"0,12 5-19 15,-12-5-14-15,6 6-19 0,-6-6-10 0,7 7-15 0,-7-7-19 16,11 9-8-16,-7-5-13 0,5 1-8 15,-9-5-17-15,14 9-10 0,-10-5-10 0,5 1-10 0,-9-5-11 16,13 1-9-16,-13-1-5 0,15 0-13 0,-15 0-4 16,15-1-4-16,-15 1-10 0,14-8-1 0,-4 7-11 15,-10 1 0-15,15-7-9 0,-8 1 4 16,1 1-7-16,-2-4-3 0,1 3-5 0,2-2-3 0,-1 0 2 16,-1 1-6-16,1 0 2 0,-1 2-3 0,-7 5-3 15,16-11-8-15,-8 10 2 0,-8 1-4 0,13-3-2 16,-13 3-2-16,17 1 1 0,-17-1-2 0,18 11 2 15,-9 0-2-15,3 1 4 0,-1 4-3 0,3 7 0 16,4-1-3-16,-2 11 5 0,-2 5-1 0,-1 4 2 16,-1 4 8-16,-5 6-9 0,5 18 3 0,-6-1-3 15,-4 0 6-15,-1 0-2 0,-1-3 1 0,-1-16-8 16,-4 0 8-16,4 3-1 0,-1-1-1 0,-4-3 0 16,2 0 0-16,-1-1 2 0,-5-6 0 0,-2-2-2 15,-1-5-1-15,4-9-4 0,-5-6 10 0,-4-2-6 0,-2-2 4 16,-3-4-15-16,-1-7-5 0,-4 4-19 15,1-5-16-15,-3-7-30 0,-7 0-37 0,-2-8-50 16,-4-2-58-16,7-3-56 0,3-6-56 0,7 7-177 0,5-5-553 16,3-3 245-16</inkml:trace>
          <inkml:trace contextRef="#ctx0" brushRef="#br0" timeOffset="68078.57">21152 3491 253 0,'0'0'323'0,"0"0"-29"0,0 0-32 0,9-4-20 16,-9 4-24-16,0 0-17 0,0 0-15 0,19 7-13 16,-10-3-14-16,0 0-10 0,0 1-12 0,4 0-12 15,2 4-8-15,0-1-5 0,2-4-9 0,8-1-9 16,0-1-8-16,2 1-5 0,-3-1-9 0,3-2-8 15,0 0-6-15,0-2-2 0,1-1-4 0,-9 2-11 16,7-4 2-16,-2-2-7 0,-5 0 2 0,-1-1-7 16,0-1 1-16,-2 2 3 0,-2-3 2 0,-3-4 6 15,1 4-3-15,-3-2-1 0,-3-2-1 0,0 1-7 0,-4-4 1 16,-2 4-3-16,-2 1-2 0,-4 1-7 16,2 0 3-16,-5-1 2 0,0 1-9 0,-4 6-2 15,-4-2-1-15,-2 5-5 0,-8-2 0 0,2 2 0 16,8 8-5-16,-10-3 3 0,0 5-1 0,1 2 2 0,2 0-6 15,1 1-10-15,0 3-18 0,2 1-17 16,3 0-24-16,0 5-27 0,6-7-31 0,1 1-39 16,4-2-35-16,1 2-43 0,9-5-72 0,-3-9-194 0,0 18-552 15,5-14 244-15</inkml:trace>
        </inkml:traceGroup>
        <inkml:traceGroup>
          <inkml:annotationXML>
            <emma:emma xmlns:emma="http://www.w3.org/2003/04/emma" version="1.0">
              <emma:interpretation id="{F2836BDB-F5FD-4E6F-AD43-E44FB1133CD4}" emma:medium="tactile" emma:mode="ink">
                <msink:context xmlns:msink="http://schemas.microsoft.com/ink/2010/main" type="inkWord" rotatedBoundingBox="25654,5016 28942,4914 28960,5489 25672,5591"/>
              </emma:interpretation>
            </emma:emma>
          </inkml:annotationXML>
          <inkml:trace contextRef="#ctx0" brushRef="#br0" timeOffset="69322.92">21836 3387 51 0,'18'6'273'15,"-18"-6"-20"-15,9 7-14 0,-9-7-14 0,11 6-13 16,-5 3-16-16,0 0-15 0,-3 0-7 0,3-1-16 16,-2 0-14-16,0 2-8 0,1-3-14 0,-4 4-9 15,5-4-12-15,-6-7-7 0,6 17-10 0,-1-12-8 16,-5-5-6-16,3 6-5 0,-3-6-7 0,0 0 4 15,4 13-10-15,-4-13-1 0,0 0 1 0,0 0 6 16,0 0-5-16,0 0-8 0,0 0-2 0,0 0-3 16,0 0-3-16,0 0-5 0,23-18-3 0,-19 9-2 15,5-1-7-15,-4 1 0 0,4-4 0 0,1 3 0 16,2-5-7-16,-2 3 2 0,2-3-2 0,2 1-3 16,-2 1 3-16,7-2-2 0,-9 3-6 0,4 3 5 15,-1 0-2-15,2-2 0 0,-6 9 3 0,0-1-8 16,-9 3 4-16,18-6-4 0,-18 6 0 0,13 3 0 0,-13-3 3 15,17 10-2-15,-10-5 9 0,4 8-3 0,-4-6 1 16,4 4-3-16,1-1 3 0,-3 1 1 0,2-2 7 16,3 6 7-16,1-5-5 0,0 1 5 0,7 2-2 15,-6-2-1-15,5-2 4 0,-3 0-2 0,9-3-3 16,-8-1 2-16,1-5-2 0,-1 3-3 0,7-4 4 16,-7-1-4-16,5 2 4 0,-3-4-6 0,4 1-4 15,-1-3 0-15,-2-4-5 0,2 1 11 0,-3-8 0 16,0 6-10-16,0-6-8 0,-2 3-4 0,1-7-14 15,-1 2-7-15,-6-4-10 0,1 3-13 0,-1-2 0 16,2-3-17-16,-3-10-2 0,0 1-4 0,-5 6 3 16,1-9 1-16,-7 11 5 0,2-2 4 0,-3 4 7 15,-3-2 5-15,2 10 5 0,-7-2 3 0,1 5 7 16,0 2 4-16,-7 4 4 0,1 0 10 0,-4 6 4 0,2 1 3 16,-4 4 7-16,-3 3 2 0,-1 3 6 0,1 4-1 15,1 2 2-15,2 3 6 0,-1 3-2 0,4-2 1 16,-2 2 3-16,0 2-3 0,9 3-1 0,-1-4 2 15,4 3-3-15,3 6 1 0,3 0-2 0,3-2 2 16,3-4 2-16,6 8-2 0,1-2 1 0,5-8 0 16,-3 2-4-16,0-6 2 0,6-1-1 0,4-1-1 15,-4-5 1-15,4-2 2 0,-4 0-6 0,4-4-1 16,-5-6 2-16,-1-1 4 0,-4 3-9 0,5-3 8 16,-6-4-4-16,4 0-3 0,-4-2 2 0,1-2-1 15,-3 2 0-15,3-4-6 0,-4 0 7 0,1-1-1 16,3 1 0-16,-3-1-5 0,0 3-1 0,2 0-3 15,0-3-1-15,-2 4 1 0,-1 2 1 0,1-2-3 16,-5 6 2-16,7-1 1 0,-14 2-1 0,19-3-1 16,-19 3 3-16,19 2-4 0,-8-1-3 0,1 2 6 15,1 1-2-15,1-1 11 0,1 2-3 0,-1-2 4 16,4 1 2-16,-1 2 2 0,2-3 2 0,4 1 2 16,-6 0-1-16,6-1-6 0,-1 0 5 0,-2-2-2 0,5 1-1 15,-6-4 1-15,1 1-1 0,-4-3 3 0,-2 0-1 16,-1 0-3-16,-1 0-2 0,-5-1 4 0,2-2-7 15,-3 0 0-15,0 0 1 0,-6 7-7 0,8-13 5 16,-8 2-6-16,0 11 1 0,-9-22-12 0,4 7 1 16,-5 2 1-16,-2-2-3 0,-2 3 1 15,1 1 4-15,-2 1-5 0,2 1 0 0,-4 4 4 16,-2-1 0-16,5 3-2 0,-2-1 5 0,4 4-2 0,-1 0 1 16,-2 0-2-16,1 6 2 0,4-2-2 0,-3-1 4 15,-1 4 2-15,5 0 1 0,-1 3 4 0,2-5-4 16,1 8 2-16,5-6 0 0,2-7 1 0,-4 21 4 15,2-10 0-15,2-11-4 0,3 20 6 0,5-9 1 16,-4 1-2-16,5 1 3 0,2-3-6 0,4 0 6 16,-4 0-4-16,3-3 5 0,1 0-1 0,3-3-8 15,1-3 3-15,0 3 0 0,1-2-3 0,4-4 1 16,-2-2 2-16,0-1 3 0,-2 2-4 0,7-3 5 16,-2 2-3-16,0 0 6 0,-1-1 0 0,0-4 4 15,-7 3 3-15,2 2 2 0,-1 0-2 0,0 1 3 16,0 0-13-16,-2 1 3 0,-1 0-3 0,-5 2 3 0,5 2-4 15,-4 0 1-15,-11-2 2 0,16 3-3 0,-7 0-3 16,2 0 3-16,-11-3 4 0,8 9-4 0,0-6 1 16,-8-3-4-16,6 11 0 0,-6-11 4 0,6 6-4 15,-6-6 4-15,0 0 6 0,4 10 12 0,-4-10-2 16,0 0 16-16,0 0 6 0,0 0 15 0,0 0 16 16,0 0 12-16,0 0 15 0,0 0 12 0,0 0 10 15,0 0 3-15,-29-16-1 0,29 16-7 0,-3-15-10 16,3 15-10-16,0-15-12 0,0 15-10 0,6-23-10 15,-1 15-10-15,0-2-26 0,5-4-38 0,-1 0-48 16,5 4-59-16,2-10-55 0,-1 9-66 0,1-9-66 16,1 5-76-16,-5 3-412 0,4-7-852 0,2 2 376 15</inkml:trace>
          <inkml:trace contextRef="#ctx0" brushRef="#br0" timeOffset="69547.35">24215 3138 159 0,'0'0'359'0,"8"15"-4"0,-2-9-10 16,-3 5 8-16,5 2-11 0,-3-1-6 0,4 1-13 0,1 1-31 15,1 1-20-15,-2 1-24 0,3 3-20 16,1-2-20-16,-5-4-16 0,5 7-20 0,-1-8-16 16,-5 5-15-16,2 0-13 0,-3-5-14 0,-1 3-20 0,1-4-24 15,-6-2-37-15,3 0-44 0,0 0-42 16,-3-9-40-16,3 12-33 0,-3-12-32 0,0 0-25 15,0 0-42-15,0 11-45 0,0-11-40 0,0 0-273 0,0 0-629 16,0 0 279-16</inkml:trace>
          <inkml:trace contextRef="#ctx0" brushRef="#br0" timeOffset="69948.22">24549 3219 202 0,'0'0'223'0,"8"13"-7"0,-8-13-7 0,9 11-6 15,-6-4-11-15,-3-7-13 0,3 19-10 0,-2-10-15 16,-1-9-9-16,3 17-10 0,-3-9-6 0,3 3-11 16,-3-11-8-16,3 17-15 0,-3-6-8 0,0-11-7 15,0 15-4-15,0-15-8 0,3 12-9 0,-3-12-6 0,3 10 1 16,-3-10-7-16,0 0-1 0,0 0 1 16,3 8 3-16,-3-8-3 0,0 0-2 0,0 0-9 15,0 0-2-15,0 0-3 0,0 0-7 0,16-18 3 0,-16 18-5 16,11-14-2-16,-2 4 0 0,1-1-6 0,-1 3 1 15,2-5-2-15,-1-1 2 0,2 4-8 0,1-7 5 16,-2 9-5-16,4-7 0 0,-5 4 5 0,2 0 7 16,2 3 12-16,-7 5 1 0,-1-5 11 0,-6 8 0 15,16-7 5-15,-10 4 1 0,-6 3-1 0,17 0-4 16,-17 0 6-16,9 7-6 0,-9-7 12 0,10 6-12 16,-4-1 13-16,-1 4 7 0,-5-9 1 0,11 15-3 15,-8-5 1-15,2 0-3 0,1-1-6 0,0 3 2 16,1 2-11-16,-1-7 6 0,0 2-10 0,-1 6-5 15,-2-10 0-15,3 6-14 0,-6-2-32 0,0-9-44 16,9 17-39-16,-9-13-40 0,0-4-47 0,0 0-46 16,3 12-58-16,-3-12-356 0,0 0-693 0,0 0 307 15</inkml:trace>
          <inkml:trace contextRef="#ctx0" brushRef="#br0" timeOffset="70126.1">25077 3159 252 0,'0'0'300'0,"0"0"-12"16,20 11-19-16,-20-11-18 0,4 15-19 0,-4-6-22 0,0-9-19 15,6 21-11-15,-3-9-15 0,0 4-19 0,-3 2-17 16,3-1-9-16,1 1-12 0,-1-1-31 0,0 7-47 16,-3-6-75-16,0-2-89 0,0 6-328 0,0-8-500 15,0 0 222-15</inkml:trace>
        </inkml:traceGroup>
        <inkml:traceGroup>
          <inkml:annotationXML>
            <emma:emma xmlns:emma="http://www.w3.org/2003/04/emma" version="1.0">
              <emma:interpretation id="{60F00579-3138-4851-A1B0-325FE2C4C1F0}" emma:medium="tactile" emma:mode="ink">
                <msink:context xmlns:msink="http://schemas.microsoft.com/ink/2010/main" type="inkWord" rotatedBoundingBox="29603,4555 33013,4449 33043,5405 29632,5511"/>
              </emma:interpretation>
            </emma:emma>
          </inkml:annotationXML>
          <inkml:trace contextRef="#ctx0" brushRef="#br0" timeOffset="70976.03">25784 2900 278 0,'0'0'326'0,"0"0"-23"0,0 0-21 0,0-12-29 0,0 12-31 16,0 0-24-16,0 0-19 0,0 0-19 0,0 0-10 16,0 0-15-16,3 41-6 0,0-25-8 0,-1 0-5 15,-2 7-3-15,3 1-4 0,-3 5-2 16,0-4-13-16,0 3 0 0,2 0-5 0,1-3-8 0,0 2 3 15,0 1-10-15,0-1-7 0,-1 1-5 0,1-3 0 16,6-3-5-16,-9-2-7 0,3-7 4 0,0 5-16 16,-2-4 2-16,-1 0-7 0,3 0 1 0,-3-5 1 15,0-9-6-15,3 13-3 0,-3-13 20 0,0 11-23 16,0-11-5-16,0 0 8 0,6 8 0 0,-6-8-8 16,0 0 2-16,0 0-1 0,0 0 0 0,27-17-8 15,-15 7 2-15,-2 0-12 0,2-3-5 0,2 1-3 16,-1-2-4-16,7-2-12 0,-1 1 1 0,0-2-1 15,1 3 10-15,-4 2-6 0,-2 2 5 0,2 0-6 16,-1 0 7-16,-5 3 2 0,4 2-6 0,-5 1 8 0,1-2-9 16,2 6 4-16,-12 0 1 0,17-5 0 15,-17 5 5-15,0 0-4 0,19 9 4 0,-13-7-1 16,-6-2 4-16,7 15 4 0,-4-7-2 0,3 3 3 16,-6 1 9-16,0-12-5 0,2 22 8 0,-2-8 3 0,-2 0 5 15,-1 0 0-15,0-4 5 0,0 1 8 0,-3 0 1 16,-1-1 11-16,-2 0 0 0,-1-3-4 15,-2 1 7-15,-2 1-7 0,4-2-2 0,-2-1 1 0,-2-4-4 16,1 5 10-16,-3-5-21 0,1 2-5 0,1 1-33 16,4-5-31-16,-2 2-32 0,1-1-20 0,11-1-33 15,-19 0-34-15,19 0-38 0,-13-7-46 0,13 7-45 16,-3-12-301-16,3 12-640 0,0-17 284 0</inkml:trace>
          <inkml:trace contextRef="#ctx0" brushRef="#br0" timeOffset="71186.73">26322 3183 168 0,'0'0'297'15,"12"5"-13"-15,-12-5-6 0,5 13-13 0,1-3-15 16,-3-2-19-16,1 0-17 0,2 7-17 0,-6-3-14 16,3-2-9-16,0-2-21 0,0 9-9 0,2-6-16 15,-4 0-12-15,1 1-3 0,1 6-14 0,0-6-9 16,-3-3-13-16,0-9-8 0,3 18-26 0,0-8-30 0,-3-10-36 15,-3 13-32-15,3-13-41 0,0 0-41 16,0 0-62-16,-3 18-62 0,3-18-209 0,0 0-508 16,0 0 225-16</inkml:trace>
          <inkml:trace contextRef="#ctx0" brushRef="#br0" timeOffset="71443.7">26604 3176 147 0,'14'4'233'0,"-14"-4"-8"16,9 8-6-16,-3-1-10 0,-6-7-13 16,4 13-8-16,2-3-9 0,-3-1-6 0,2 4-10 0,-4 1-13 15,4-3-4-15,-5 2-9 0,0 0-9 0,0-13-6 16,0 19-6-16,0-9-4 0,0-10-7 0,-5 17 2 16,-1-9-3-16,0 2-3 0,-4-3-5 0,-2 0-4 15,1 0-12-15,-5 1-6 0,2-2-7 0,-3-1-3 16,3 0-13-16,-2-3-1 0,16-2-2 0,-30 2-11 15,8-3-26 1,8 1-20-16,-2-1-23 0,-2-2-33 0,1 4-42 0,4-4-44 16,0-4-49-16,1-1-52 0,4 1-267 0,2-6-563 0,3 4 249 0</inkml:trace>
          <inkml:trace contextRef="#ctx0" brushRef="#br0" timeOffset="71726.28">26783 2493 335 0,'0'0'327'0,"0"0"-34"0,0 0-30 16,0 0-14-16,0 0-17 0,0 0-13 0,6 33 0 16,-6-14-7-16,3 5-13 0,-3 1 6 0,6 10 3 0,2 7-12 15,-2-5-3-15,4 5 9 0,2 1-10 16,4 3-11-16,-2-1-8 0,2 0-11 0,2-2-10 15,0 3-12-15,1-9-16 0,1 7-8 0,-1-2-9 0,-2-7-14 16,-2 0-7-16,1 1-13 0,-3-5-18 0,-5-9-28 16,-2 5-38-16,0-12-52 0,1 0-42 0,-4 0-29 15,0 4-37-15,-3-6-47 0,0 1-46 0,0-4-58 16,0-10-336-16,3 13-713 0,-3-13 317 0</inkml:trace>
          <inkml:trace contextRef="#ctx0" brushRef="#br0" timeOffset="72995.84">27269 3159 159 0,'0'0'286'0,"9"-6"-16"16,-9 6-23-16,0 0-14 0,0 0-14 0,0 0-15 15,14 12-11-15,-14-12-10 0,9 12-12 0,-6-2-3 16,1-1-7-16,-1 2-6 0,0 1-7 0,3 1-1 0,2 2-11 15,-5-1-4-15,6-1-5 0,-6 2 1 16,-2-4-10-16,5 3-2 0,-3 1-14 0,0-6 4 16,3 4-15-16,-5-4-5 0,-1-9-10 0,6 13-1 15,-3-6-10-15,-3-7 4 0,3 13-18 0,-3-13-2 0,0 0-4 16,6 9 2-16,-6-9-4 0,0 0-1 0,0 0 2 16,0 0-3-16,0 0-5 0,0 0-2 15,0 0-6-15,0 0 0 0,0 0-2 0,0 0-4 0,0 0-4 16,20-31-5-16,-17 22-3 0,1-2-4 0,4-3-5 15,-1-1-4-15,4-1-7 0,-4 1-5 16,5-2 8-16,1-3-7 0,-4 8 1 0,2-4 3 0,-1 6 2 16,-4 0 2-16,5-2 2 0,-7 3-7 0,1 4 2 15,-5 5-2-15,10-11 3 0,-10 11-1 0,3-6-8 16,-3 6-2-16,0 0 2 0,0 0 5 0,0 0 4 16,0 0 2-16,19 12-10 0,-19-12 9 0,0 15 5 15,6-9-5-15,-6 5 6 0,6-2 1 0,-3 1 2 16,0 2 1-16,-1-3 0 0,4 2 7 0,-3-1-12 15,1 0 3-15,2 1 4 0,0-1 2 0,0 0-4 16,-1-3 3-16,3 0 3 0,-3 0 1 0,4-4-4 16,-2 2 9-16,-7-5-3 0,12 7-1 0,-3-4 2 15,-9-3-4-15,14 5 3 0,-1-7 0 0,-13 2-3 0,15-3-5 16,-15 3 2-16,16-4-3 0,-8-2-9 16,1 1-1-16,1-1-4 0,-2-1 3 0,4-4-11 15,-3-2-6-15,1 6 2 0,0-8-1 0,2 5-1 0,-1-4 1 16,-1 2 1-16,-2 1 2 0,2 0 0 0,-4 3 6 15,2 1 0-15,-2 1 6 0,-6 6 0 0,7-11-1 16,-7 11 3-16,6-7-2 0,-6 7-6 0,0 0 4 16,0 0-1-16,0 0 1 0,0 0 2 0,0 0 0 15,0 0-4-15,13 13 2 0,-13-13 6 0,6 11 0 16,-6-11 5-16,3 11-1 0,2-1 0 0,-4-2-2 16,-1-8-3-16,8 17 10 0,-5-10-2 0,4-1-4 15,-1 1 7-15,-3-2-6 0,8 1 2 0,-5 0 7 16,-6-6-3-16,16 7 1 0,-10-3-3 0,7-3 3 15,-1-1 11-15,-1 3-13 0,-11-3 2 0,30-4-2 16,-19 1 6-16,3 2-1 0,1-5 0 0,-2 2-5 16,2 1-2-16,-3-4 9 0,7 3-6 0,-7-5 7 15,3 4-8-15,-3-1 6 0,3-3-5 0,-3 3-4 16,-4 6-4-16,0-6 7 0,-8 6-4 0,15-1-4 16,-15 1 6-16,17-2-6 0,-17 2-1 0,12 0 6 15,-12 0-4-15,15 3-1 0,-15-3 0 0,12 10 4 16,-6-8-4-16,-6-2 7 0,13 9 1 0,-6-2 5 0,1-3-5 15,-8-4 2-15,15 7-3 0,-9-4 9 0,4 0-8 16,-10-3 0-16,15 7 7 0,-7-7-1 16,-8 0 5-16,14 2-9 0,-14-2-1 0,0 0-6 15,23-6-17-15,-23 6-10 0,10-5-12 0,-10 5-6 0,11-9-2 16,-11 9-10-16,3-11-6 0,-3 11-4 0,3-13-5 16,-3 13-9-16,-6-20-8 0,0 9-25 15,-2-4-1-15,-5-5-5 0,-1 4 6 0,0 0 13 0,5 6 10 16,-2-1 10-16,1-3 18 0,1 8 9 0,0-5 19 15,0 7 9-15,0 1 14 0,9 3 8 0,-19-4 9 16,19 4 4-16,-23 1 3 0,14 3-1 0,-4-2 7 16,7 2-3-16,-5 7 0 0,2-6 4 0,3 4 4 15,-1-2-7-15,6 3 9 0,-4 3 5 0,2-2-1 16,5 1 5-16,-2-12 3 0,1 23 1 0,4-14 0 16,-1 1 15-16,3 2-14 0,1-4 2 0,1 4 0 15,3-3 1-15,0-2-1 0,-5-1-2 0,2 1-3 16,2-5 19-16,1 1-18 0,-12-3-4 0,16 6-4 15,-9-6-2-15,-7 0 1 0,17-6-7 0,-17 6-4 16,15-3 2-16,-8-1-3 0,1-1-1 0,-8 5-7 0,12-11 7 16,-5 2-5-16,2 1-3 0,0 2 4 15,0-5-4-15,1-3-6 0,1 3 3 0,1 1 0 16,0-1 6-16,-3 1-10 0,1 5 4 0,-4-3-6 16,0 3 1-16,4-1 1 0,-10 6-2 0,12-2 0 0,-12 2-8 15,0 0 1-15,0 0 19 0,0 0-16 0,14 9 1 16,-14-9 4-16,9 11-3 0,-9-11 4 15,4 13-4-15,-4-3 5 0,5-1-4 0,-5-9-2 0,1 16 7 16,-1-5 1-16,3 0-3 0,2 2 0 0,-4-2-1 16,4-5 1-16,-5-6 0 0,4 15 5 0,-3-5-24 15,-1-10-11-15,3 11-19 0,-3-11-17 0,5 7-16 16,-5-7-33-16,0 0-45 0,0 0-34 0,0 0-28 16,0 0-28-16,0 0-232 0,0 0-523 0,0 0 233 15</inkml:trace>
          <inkml:trace contextRef="#ctx0" brushRef="#br0" timeOffset="73471.56">28774 2673 3 0,'2'-7'289'0,"-2"7"-22"0,0-13-23 0,0 13-25 0,0 0-17 15,0 0-9-15,0 0-8 0,0 0-3 0,0 0-18 16,0 0-12-16,-2 36-1 0,-2-19-13 0,4 0-2 15,0-1-6-15,0 11-6 0,3-3-3 0,0 2 3 16,1 0-25-16,-2 1 7 0,2-2-14 0,2 11-2 16,3-10-7-16,-3 0-10 0,2-2-2 0,-1-1-12 15,0-1-3-15,-1-4-2 0,0-1-9 0,0-3 0 0,-3-2-10 16,3 4-19-16,5-9-6 0,-11 3-19 16,6-2-15-16,-6-8-17 0,7 10-14 0,-7-10-19 15,12 2-13-15,-12-2-3 0,14-1 0 0,-14 1 3 16,16-5 5-16,-16 5 5 0,18-5 6 0,-9 0 5 0,1-2 10 15,-1-1 2-15,2 2 10 0,-1-4 7 0,-1 2 14 16,-2-2 18-16,-1 2 19 0,-1 2 14 16,-5 6 9-16,9-11 8 0,-9 11 1 0,0 0-9 15,0 0-2-15,0 0-4 0,0 0 4 0,0 0 6 0,0 0 0 16,0 0-1-16,0 0 4 0,-37 16 0 0,25-7-1 16,4 2 4-16,-1 1-2 0,-1-2 17 0,2 2-7 15,5-1 2-15,-1-2 15 0,-1 6 5 0,5-7 17 16,0-8 19-16,3 20 15 0,3-9 17 0,0-3 4 15,3 1 9-15,6-3-7 0,-3 1-8 0,7-2-15 16,1 1-10-16,1-2-14 0,6-1-8 0,-2-2-15 16,-6-1-19-16,1-1-36 0,-2-1-58 0,0-2-80 15,-1-3-83-15,-8 6-86 0,2-5-113 0,-11 6-364 16,4-15-820-16,-4 15 363 0</inkml:trace>
        </inkml:traceGroup>
      </inkml:traceGroup>
      <inkml:traceGroup>
        <inkml:annotationXML>
          <emma:emma xmlns:emma="http://www.w3.org/2003/04/emma" version="1.0">
            <emma:interpretation id="{D36DF5C1-2ABF-4D69-B01B-2A7F042F6EDF}" emma:medium="tactile" emma:mode="ink">
              <msink:context xmlns:msink="http://schemas.microsoft.com/ink/2010/main" type="line" rotatedBoundingBox="19856,6454 24984,6651 24937,7875 19809,7679"/>
            </emma:interpretation>
          </emma:emma>
        </inkml:annotationXML>
        <inkml:traceGroup>
          <inkml:annotationXML>
            <emma:emma xmlns:emma="http://www.w3.org/2003/04/emma" version="1.0">
              <emma:interpretation id="{9A515E52-8952-451D-AEB4-206666FF59DA}" emma:medium="tactile" emma:mode="ink">
                <msink:context xmlns:msink="http://schemas.microsoft.com/ink/2010/main" type="inkWord" rotatedBoundingBox="19856,6454 21205,6506 21176,7272 19826,7221"/>
              </emma:interpretation>
            </emma:emma>
          </inkml:annotationXML>
          <inkml:trace contextRef="#ctx0" brushRef="#br0" timeOffset="74729.14">16026 4486 242 0,'0'0'328'0,"-2"-18"-21"16,2 18-26-16,0-11-29 0,0 11-27 0,2-14-19 16,-2 14-26-16,0 0-16 0,9-8-23 0,-9 8-32 15,10-3-44-15,-10 3-46 0,18 1-52 0,-18-1-52 16,27 3-63-16,-12-3-228 0,-5 0-407 0,5-1 180 0</inkml:trace>
          <inkml:trace contextRef="#ctx0" brushRef="#br0" timeOffset="74559.13">16196 4835 132 0,'3'8'349'15,"-3"-8"-31"-15,0 0-14 0,4 11-17 0,-4-11-8 16,-1 13-6-16,1-13-16 0,-3 22-12 0,1-10-5 16,2 5-19-16,0-3-11 0,0 1-8 0,-1 2-12 15,-1-3-3-15,2 3-11 0,0-3-9 0,-3 3-12 16,3-5-12-16,0 3-10 0,-1-6-11 0,1-9-6 16,-1 22-11-16,1-14-14 0,0-8-4 0,0 16-11 15,-3-8-5-15,3-8-7 0,3 12-11 0,-3-12-5 0,0 0-22 16,-3 17-30-16,3-17-39 0,0 0-43 15,0 0-32-15,-2 10-27 0,2-10-28 0,0 0-51 16,0 0-53-16,0 0-59 0,0 0-318 0,-16-23-708 0,10 12 314 16</inkml:trace>
          <inkml:trace contextRef="#ctx0" brushRef="#br0" timeOffset="74976.48">16421 4439 16 0,'3'8'300'0,"2"2"-10"15,-1-1-2-15,-2 2-11 0,4 4-7 0,-3 3-2 16,2 4-3-16,1 4-2 0,0-4-4 0,-3 6 2 0,3-3-4 16,0 6-6-16,-1-4-6 0,-2 8-5 0,1-8-9 15,4 5-14-15,-4-3-19 0,-1-2-11 0,2-1-10 16,2 1-14-16,-5 1-15 0,1-3-10 0,0 2-15 15,-2-4-11-15,2 2-10 0,-3-1-8 0,0-8-8 16,0 1-9-16,0 0-16 0,6-2-30 0,-6-2-39 16,0-2-51-16,0 0-43 0,0-11-47 0,2 17-37 15,-1-10-39-15,-1-7-43 0,0 0-48 0,6 13-66 16,-6-13-318-16,12 0-759 0,-12 0 336 0</inkml:trace>
          <inkml:trace contextRef="#ctx0" brushRef="#br0" timeOffset="75296.33">16892 5037 152 0,'9'-4'295'0,"5"-3"-9"15,-1 0-13-15,4-3-15 0,-2 3-19 0,-1-3-9 16,4 2-21-16,-3 1-19 0,2-3-15 0,-1 3-14 16,-2-3-14-16,-3 3-11 0,1-1-4 0,-4 2-11 15,-1-1-9-15,-1 1-13 0,-6 6-11 0,8-12-9 16,-8 12-7-16,1-11-9 0,-1 11-5 0,0 0-7 0,-16-8-3 15,16 8-6-15,-21 0-10 0,5 3 6 16,-1 2-4-16,-2 0 8 0,-7 5-4 0,5-2 4 0,-2 5 5 16,2-2-1-16,0 2 5 0,3 5-5 0,-1-5 3 15,4 5-5-15,6-4 1 0,0 3 1 0,1-4 0 16,2 2 4-16,5-1-2 0,2 0 1 0,4 1 6 16,1 2-1-16,3-4 1 0,4 0-1 0,10 3-3 15,-1-2-4-15,2-2-4 0,6-4-5 0,1 2-5 16,9 2-26-16,5-6-47 0,-2-1-54 0,0-3-57 15,-2 2-78-15,-1-8-85 0,-1 3-373 0,-9-5-744 16,10 1 331-16</inkml:trace>
        </inkml:traceGroup>
        <inkml:traceGroup>
          <inkml:annotationXML>
            <emma:emma xmlns:emma="http://www.w3.org/2003/04/emma" version="1.0">
              <emma:interpretation id="{C13E3CCF-6106-4B40-B202-45224F323E4C}" emma:medium="tactile" emma:mode="ink">
                <msink:context xmlns:msink="http://schemas.microsoft.com/ink/2010/main" type="inkWord" rotatedBoundingBox="22202,6719 24977,6825 24937,7875 22162,7769"/>
              </emma:interpretation>
            </emma:emma>
          </inkml:annotationXML>
          <inkml:trace contextRef="#ctx0" brushRef="#br0" timeOffset="76529.36">18472 5004 183 0,'0'0'370'0,"0"0"-24"0,0 0-23 16,0 0-30-16,0 0-24 0,0 0-31 15,0 0-31-15,0 0-13 0,0 0-26 0,0 0-11 16,0 0-16-16,0 0-18 0,0 0-10 0,0 0-6 0,0 0-21 15,0 0 1-15,0 0-11 0,4 23 2 0,-4-23-13 16,11 6-4-16,-4-2-2 0,-7-4 2 0,20 3-8 16,-4-3-1-16,-3-2-13 0,4 1 1 0,-1-1-1 15,4-3-5-15,-3 1-2 0,3 0-6 0,-1-2 1 16,-1-1-2-16,-1 0-5 0,0 0-3 0,-3 0-1 16,-1-1 0-16,-5 1-5 0,5-2 5 0,-7 0-10 15,2 3 8-15,-2-3-14 0,-6 9 4 0,6-18-5 16,-6 12-2-16,0 6 3 0,-8-16-3 0,2 9 0 15,-1 1 3-15,-4 2-5 0,1-3 5 0,-2 5-3 16,-8 0 3-16,3 0 0 0,-1 2-3 0,-8-1 4 16,-1 4 0-16,2 1-6 0,0 3 3 0,-1-2 4 15,9 0 0-15,-7 6 2 0,3-1-4 0,-3 1 3 16,9-1 1-16,0 1-3 0,3-1-1 0,-1 5 3 0,1-5-3 16,3 4-2-16,1-1-1 0,2-1-3 15,2 1 9-15,2-2-3 0,2-11 1 0,2 20 5 16,-1-9-5-16,5-2-2 0,5 2-8 0,-5-3-7 15,7 0-19-15,1-2-14 0,1 0-10 0,-1-3-10 16,4-2-18-16,2 0-5 0,1-2-11 0,-2 0-1 0,6-4-4 16,-4 1 3-16,6 1 8 0,-5-7 9 15,2 1 9-15,-3-1 5 0,-3 0 10 0,-1-1 6 0,5 0 10 16,-7-2 14-16,-2 0 8 0,2 1 11 0,-3-1 8 16,0 0 12-16,-2 1 6 0,1-1 15 15,-5 2 7-15,3 1 15 0,-2 2 15 0,-1 2 15 0,0-1 11 16,-6 7 2-16,8-8-7 0,-8 8 0 0,10-6-12 15,-10 6-7-15,0 0-6 0,0 0-12 0,0 0-4 16,0 0-2-16,0 0-3 0,0 0 1 0,0 0-11 16,6 17 4-16,-6-17 0 0,2 15-9 0,-2-15 5 15,0 16 0-15,1-6-11 0,1 1-1 0,1-4 5 16,0 4-4-16,2-2 2 0,3 2-1 0,-4-4-5 16,4-2 2-16,-1 3-1 0,5-3-4 0,6 1-14 15,-4-5-7-15,-4 2-9 0,6-3-6 0,-1-3-3 16,0 0-9-16,3-1 4 0,-4-1 7 0,0 0-2 15,3-2 0-15,-4 0 7 0,1-1 5 0,-5-3 0 16,3 2 3-16,0-5 3 0,-4 4 4 0,3-1-1 16,-2-2 7-16,-3-2 7 0,1 4-3 0,-1-2 14 15,0 5 8-15,0 0 5 0,-6 8 9 0,3-15 0 16,-3 15 3-16,8-8-7 0,-8 8-2 0,6-6-7 0,-6 6-5 16,0 0-3-16,0 0-1 0,0 0 0 0,0 0-7 15,0 0 3-15,0 0-8 0,4 24 6 0,-4-24 1 16,0 13-1-16,2-5 6 0,-2-8-15 0,4 21 7 15,-1-14 2-15,1 3 0 0,2 0 5 0,2-3-5 16,4 3-4-16,-5-2-1 0,2-2 3 0,9-2 6 16,-4 3-3-16,0-6-3 0,1-1-4 0,5 0 8 15,2-1-2-15,-4-1-7 0,10-3-1 0,-10-1-2 16,2-1-2-16,4 0 3 0,-8-2-6 0,0 0-1 16,-1-1 0-16,3-1 2 0,-4 2 1 0,-4-3-5 15,2 1 6-15,0 1 0 0,0-4-5 0,-3 3 2 16,3-1 3-16,-6 4-2 0,1 0 1 0,-1-2-3 15,2 4-9-15,-1 2 2 0,-7 4 1 0,15-7 0 16,-15 7-1-16,19 0 7 0,-7 2 0 0,-1 3-1 16,-1 4 3-16,7 2-4 0,-7 2 0 0,8 5 3 15,1 4 2-15,-4-1 1 0,6 10-1 0,-2 5-1 16,-1-2-4-16,-3 8 4 0,-1 0 1 0,-1 3-5 16,-2 2 7-16,-3-1-2 0,-2 1 1 0,2-1-2 15,-2 0 2-15,-2-5-1 0,1 1 2 0,-1 1-1 16,1-1-2-16,-4-5-3 0,-1-4 15 0,-1-3-4 0,-8-4 2 15,1-2-4-15,-1-6 9 0,-6 1 2 16,-2-6 21-16,-3 3 11 0,-7-6 10 0,3 0 9 0,-4 0-3 16,1-3 6-16,-4-4 0 0,3-3 5 0,-4 0-4 15,2-2-6-15,-1-2 5 0,4-4-3 0,0 2-1 16,1-4-2-16,2 0-4 0,7 1-9 0,-2-6-3 16,4 2-3-16,2 0-5 0,-1-5-17 0,4 4-39 15,1-9-40-15,3-2-51 0,1 0-57 0,2-3-57 16,5-7-72-16,7-5-88 0,-5 0-316 0,5-1-756 15,3-1 335-15</inkml:trace>
          <inkml:trace contextRef="#ctx0" brushRef="#br0" timeOffset="77062.38">20072 4824 292 0,'5'12'288'0,"-2"-3"-10"0,-3-9-13 16,3 16-20-16,-1-3-13 0,1-2-11 16,-1 1-14-16,-1 2-8 0,2-1-10 0,-1 2-14 15,-1-4-9-15,-1 0-13 0,0-11-8 0,2 19-11 0,-2-10-18 16,4-1 0-16,-4-8-7 0,0 15-12 0,0-15-11 15,2 11-4-15,-2-11-14 0,0 0 4 0,3 12-13 16,-3-12 7-16,0 0-5 0,0 0 3 0,0 0-8 16,0 0-1-16,0 0-1 0,0 0-11 0,0 0-5 15,21-20-5-15,-15 10-3 0,1 0-1 0,5-4-2 16,-1 4 5-16,-1-8-15 0,-1 4 1 0,1-1-4 16,1 0-3-16,1 0 8 0,0 1-6 0,0 3-11 15,-3 0 4-15,-1 0 1 0,-2 5 3 0,0 0 4 16,-6 6-11-16,8-11 8 0,-8 11-3 0,9-8-3 15,-9 8-1-15,0 0-2 0,10-2 18 0,-10 2-13 16,0 0 6-16,0 0 1 0,14 13 9 0,-14-13 8 16,7 14 7-16,-2-8 8 0,-1 5 30 0,1 1-10 15,-1 1 2-15,2 1 3 0,0-2-1 0,-3 1 1 0,6 0-5 16,-6-1-2-16,-2-3-5 0,4 2-5 16,-1-1-6-16,1-3 2 0,-1 4-10 0,1-2-1 15,-1-2-5-15,2 1-3 0,-6-8-25 0,8 11-28 0,-2-6-32 16,-6-5-46-16,10 9-29 0,-10-9-45 0,12 0-34 15,-12 0-24-15,0 0-29 0,15-4-18 16,-15 4-16-16,13-7-19 0,-7 0-29 0,-3-3-231 16,3 2-621-16,0-5 275 0</inkml:trace>
          <inkml:trace contextRef="#ctx0" brushRef="#br0" timeOffset="77252.14">20563 4847 273 0,'10'-12'127'0,"1"0"37"0,-1 1 23 16,-4 4 15-16,0 1 5 0,-6 6 7 0,10-11 7 15,-4 5-3-15,-6 6-9 0,8-7-17 0,-8 7-12 16,0 0-6-16,0 0 0 0,0 0-1 0,19 10-4 15,-19-10-6-15,8 15 5 0,-5-5-11 0,0-1 4 16,1 6-3-16,2-3-5 0,-4 4-8 0,2-1-12 16,-1-2-7-16,2 5-13 0,-4-2-13 0,3 0-10 15,-4 0-7-15,3 1-12 0,0-1-1 0,-3 0-22 16,2 1-41-16,-1-4-54 0,-1-2-61 0,0-11-42 0,2 18-60 16,-2-10-68-16,6-1-96 0,-6-7-271 15,10 5-697-15,-10-5 310 0</inkml:trace>
          <inkml:trace contextRef="#ctx0" brushRef="#br0" timeOffset="77543.66">21088 5084 11 0,'10'2'367'0,"-10"-2"-20"16,0 0-13-16,8 6-22 0,-8-6-24 0,0 0-24 0,0 0-22 15,6 8-8-15,-6-8-12 0,0 0-15 0,0 0-13 16,0 0-1-16,0 0-9 0,7 4 5 0,-7-4 4 15,0 0 3-15,0 0 9 0,0 0 10 0,0 0 11 16,0 0 12-16,0 0 1 0,0 0 2 0,0 0 1 16,0 0 0-16,0 0-7 0,13-15 1 0,-13 15-3 15,2-8-13-15,-2 8-12 0,0-12-15 0,0 12-17 16,0 0-13-16,3-18-21 0,-3 18-13 0,0 0-14 16,-3-13-6-16,3 13-18 0,0 0-13 0,0 0-40 15,0 0-38-15,0 0-17 0,-3-12-81 0,3 12-49 16,0 0-52-16,0 0-56 0,-18 1-66 0,18-1-57 15,0 0-60-15,-25 6-86 0,10-4-445 0,1 0-1050 16,1 5 464-16</inkml:trace>
        </inkml:traceGroup>
      </inkml:traceGroup>
    </inkml:traceGroup>
    <inkml:traceGroup>
      <inkml:annotationXML>
        <emma:emma xmlns:emma="http://www.w3.org/2003/04/emma" version="1.0">
          <emma:interpretation id="{FD2933DA-AF8C-453A-9C62-D92ECA4075C3}" emma:medium="tactile" emma:mode="ink">
            <msink:context xmlns:msink="http://schemas.microsoft.com/ink/2010/main" type="paragraph" rotatedBoundingBox="2343,9808 31589,8676 31779,13601 2534,147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716F27-3E96-486E-8592-CAC0B5DEFC55}" emma:medium="tactile" emma:mode="ink">
              <msink:context xmlns:msink="http://schemas.microsoft.com/ink/2010/main" type="line" rotatedBoundingBox="2343,9808 30300,8726 30364,10383 2407,11465"/>
            </emma:interpretation>
          </emma:emma>
        </inkml:annotationXML>
        <inkml:traceGroup>
          <inkml:annotationXML>
            <emma:emma xmlns:emma="http://www.w3.org/2003/04/emma" version="1.0">
              <emma:interpretation id="{CD13E7DE-F315-4381-9D4C-86AA0A8D636A}" emma:medium="tactile" emma:mode="ink">
                <msink:context xmlns:msink="http://schemas.microsoft.com/ink/2010/main" type="inkWord" rotatedBoundingBox="2352,10053 3947,9991 3986,10987 2391,11049"/>
              </emma:interpretation>
            </emma:emma>
          </inkml:annotationXML>
          <inkml:trace contextRef="#ctx0" brushRef="#br0" timeOffset="156975.49">-1286 8278 64 0,'0'0'110'0,"0"0"-12"0,0 0-7 0,0 0-10 16,0 0-16-16,0 0 4 0,0 0-15 15,0 0-2-15,0 0-13 0,0 0-9 0,0 0-5 16,0 0-9-16,0 0-5 0,0 0-6 0,0 0 0 15,0 0-8-15,0 0 2 0,0 0 1 0,0 0 2 16,0 0-3-16,0 0 2 0,0 0-2 0,0 0 2 0,0 0 3 16,0 0 5-16,0 0 1 0,0 0 6 0,0 0 2 15,0 0 4-15,0 0-6 0,0 0 5 16,0 0-6-16,4-6 4 0,-4 6 1 0,0 0-1 0,0 0-2 16,0 0 7-16,0 0-5 0,0 0 5 0,0 0 5 15,0 0 2-15,0 0 0 0,3-12 5 0,-3 12 1 16,0 0 3-16,0 0 1 0,3-9 8 0,-3 9 1 15,0 0 0-15,0 0-2 0,0 0 2 0,3-10-4 16,-3 10 2-16,0 0-3 0,0 0 4 0,0 0 5 16,2-15-5-16,-2 15 2 0,0 0-1 0,0 0-3 15,0 0-3-15,3-10 0 0,-3 10 0 0,0 0 0 16,0 0-1-16,6-7 1 0,-6 7 0 0,0 0-3 16,0 0 2-16,4-10-2 0,-4 10-3 0,0 0-5 15,0 0-3-15,0 0-1 0,0 0-4 0,0 0 3 16,0 0 0-16,0 0 12 0,0 0 4 0,0 0 5 15,12 24 7-15,-10-13 0 0,-1-1-4 0,2 4 3 16,-1 1 0-16,1 1 3 0,1 8-2 0,1-6-2 16,-2-1-1-16,1 6-2 0,2 1-1 0,-1-1-1 15,0-2 4-15,0 0-8 0,1 5 6 0,0-3-3 16,1-2-1-16,-1 0-5 0,-3-3 1 0,5 3-6 16,-2 2 8-16,0-8 2 0,-2 1-9 0,4 7-2 0,-4-7-3 15,-1 0 2-15,2-2-2 0,1-1-4 16,-4 1-1-16,3 2-5 0,-4-5 8 0,1 0-11 15,1-3 4-15,0 3-4 0,-2 2-1 0,-1-4-1 0,0-9-7 16,3 24 5-16,-1-13-10 0,-2 0-23 0,0-11-22 16,-2 18-17-16,2-18-24 0,0 13-26 0,0-13-32 15,-3 13-33-15,3-13-30 0,-3 12-36 0,3-12-44 16,-6 4-218-16,6-4-540 0,0 0 240 0</inkml:trace>
          <inkml:trace contextRef="#ctx0" brushRef="#br0" timeOffset="157726.18">-1469 8258 84 0,'0'-14'211'15,"0"14"-10"-15,1-19-14 0,5 5-15 0,0 2-8 16,4-2-10-16,-1-1-10 0,9-1-4 0,0 0-9 16,4 0-8-16,2-2-8 0,5 0-7 0,2 0-5 15,-6 5-5-15,2 0-1 0,0 4-9 0,3 2-9 0,-2 0-8 16,-1 1-4-16,-2 1 2 0,1 4-12 16,-7 1-5-16,4 3-4 0,-4 4-2 15,-1-4-3-15,-2 7-4 0,-2-2 0 0,-1 4-1 0,0 2-2 16,4 3 0-16,-7 6 1 0,-2-2 3 0,-4 3-1 0,1 1-5 15,-5 0 1-15,-3 2 2 0,0 1-5 16,-3 7 2-16,-5-7-4 0,2-3 1 0,-3 4-5 0,1-5 1 16,2 0-4-16,-3-4 0 0,-2 4 0 0,1-6-4 15,1 2 2-15,-2-7-4 0,4 3 0 0,-2-2-1 16,3-4 1-16,-3 1-5 0,5-4 1 0,-2 3-2 16,4-5 0-16,5-5 1 0,-9 8-4 0,9-8-1 15,-7 7 3-15,7-7-4 0,0 0 1 0,-9 8-1 16,9-8-3-16,0 0 0 0,0 0-2 0,0 0-1 15,0 0 2-15,0 0-1 0,0 0 0 0,28-16 0 16,-17 11 0-16,4-2-4 0,-2 0 2 0,1-3 0 16,0 3 5-16,3 1-3 0,-2 1 1 0,0-1-2 15,1 2 0-15,0 0 2 0,2 0-2 0,-1 2 2 16,1 2-3-16,0 2 6 0,-2-1-4 0,2 2-4 0,1 1 4 16,1 0 0-16,-5 2 0 0,4 1 1 15,-1 2 0-15,-3-3 1 0,0 3 1 0,-2 2 1 16,4 0-1-16,-7 0-5 0,2 2 3 0,0 0 2 15,-5 1 1-15,5 1 1 0,-7-2-6 0,1 2 7 16,-2 0 0-16,-4 1-3 0,0 2 1 0,-6 3 0 16,0-3 3-16,-1-1-1 0,-1 0-2 0,-5 3-1 15,1-5 3-15,-3 3 0 0,-3-1 1 0,3-3-2 0,-3 0 3 16,-1 1-2-16,0-1 4 0,4-4-2 0,-5 1 4 16,4-1 2-16,-1-4 4 0,2 1-5 0,2 1 9 15,-2-6-7-15,-1-1 2 0,16-1-2 16,-23-1-1-16,13 1-1 0,10 0-3 0,-19 0 6 0,19 0-9 15,-15-7-1-15,9 1-11 0,6 6-13 0,-8-11-19 16,8 11-13-16,-3-17-15 0,3 17-18 0,2-16-18 16,-2 16-16-16,7-18-16 0,-1 12-17 0,2-3-13 15,4 0-17-15,-1-3-11 0,0 1-12 0,2-3-38 16,1 5-158-16,-1-2-429 0,4-1 191 0</inkml:trace>
          <inkml:trace contextRef="#ctx0" brushRef="#br0" timeOffset="158180.53">-417 8603 147 0,'0'0'225'0,"11"-7"-1"15,-11 7-7-15,9-3-6 0,-9 3-13 16,0 0-14-16,7-6-16 0,-7 6-14 0,0 0-18 16,0 0-7-16,0 0-1 0,0 0 0 0,9 15 1 0,-9-15-2 15,5 16-8-15,-4-6-7 0,-1 4 0 16,5 0-7-16,-5 3-6 0,1-3-3 0,1 1-6 15,2 2-2-15,-4-3-12 0,2 3-3 0,2-4-2 0,-1 3-10 16,3-1 3-16,2 0-13 0,-3-1-3 0,3-3-4 16,-4-2-4-16,4-1 2 0,4 1-5 0,-5-2-4 15,2-3 2-15,5 3-4 0,-4-3-7 0,2-4 4 16,3-3-7-16,-2-1-3 0,2 1 6 0,2-2-4 16,-2-1-4-16,2 3-1 0,-3-8-1 0,1 1 0 15,-3 1 4-15,1-3-5 0,1-1 4 0,-4-2-7 16,2 5 0-16,-5-5-5 0,4 0 2 0,-5 0 5 15,1 4-5-15,-4 0-3 0,2 2 3 0,-5 9-2 16,6-18 9-16,-5 13-11 0,-1 5 9 0,0 0-9 16,2-13 7-16,-2 13-6 0,0 0 1 0,0 0-7 15,0 0-1-15,0 0 8 0,0 0 1 0,0 0-4 16,0 0 0-16,-11 32-2 0,8-24 4 0,3 7 1 16,0-15-1-16,0 19-2 0,3-4 6 0,-1-2-7 15,4 1 1-15,-3 2 1 0,6-2 9 0,0 1-4 0,0-2-5 16,2 1-11-16,1-3-29 0,-3-5-19 15,5 5-33-15,-1-3-44 0,2-2-55 0,-2-2-65 16,4-3-76-16,-5-2-232 0,3-1-606 0,1 0 268 0</inkml:trace>
        </inkml:traceGroup>
        <inkml:traceGroup>
          <inkml:annotationXML>
            <emma:emma xmlns:emma="http://www.w3.org/2003/04/emma" version="1.0">
              <emma:interpretation id="{D12C48D7-9A9E-405E-A189-BDC30B9BC5BB}" emma:medium="tactile" emma:mode="ink">
                <msink:context xmlns:msink="http://schemas.microsoft.com/ink/2010/main" type="inkWord" rotatedBoundingBox="4480,9980 5920,9924 5961,10969 4521,11025"/>
              </emma:interpretation>
            </emma:emma>
          </inkml:annotationXML>
          <inkml:trace contextRef="#ctx0" brushRef="#br0" timeOffset="159343.79">1129 8548 157 0,'1'-10'209'15,"0"2"-10"-15,4-1-8 0,-2-5-10 0,3 2-17 16,0 3-15-16,0 1-11 0,6-2-17 0,-2 2-10 0,2 1-17 16,3-1-32-16,1 2-36 0,-1 3-42 15,5 0-36-15,-1 2-35 0,1-2-71 0,-4 3-91 16,2 3-268-16,1-2 118 0</inkml:trace>
          <inkml:trace contextRef="#ctx0" brushRef="#br0" timeOffset="159222.43">1458 8572 298 0,'11'-3'288'0,"-11"3"-14"0,0 0-17 0,0 0-11 16,0 0-6-16,17 7-15 0,-17-7-14 0,9 7-6 16,-3 0-17-16,0-1-5 0,-6-6-14 15,9 18-3-15,-4-6-3 0,1 3-9 0,-5-1-1 16,4 1-8-16,-1-1-4 0,-4 3-8 0,0-1 1 0,0 0-9 16,-1 1-7-16,-1 0-4 0,-5-2-9 0,1 2-10 15,-2 1-2-15,-2-1-12 0,-2 1-4 16,1-3-13-16,0-3 2 0,-4 7-13 0,4-6-4 0,-2-3-3 15,-1-2-3-15,1 3-4 0,1-3-15 0,-3-1-22 16,2 1-20-16,-2-4-20 0,3-2-36 0,-2-2-33 16,-1-2-23-16,-1-1-27 0,3-1-26 0,-2-1-26 15,-3-2-27-15,4-3-28 0,1-4-35 0,-2-3-277 16,-4-4-623-16,4 0 276 0</inkml:trace>
          <inkml:trace contextRef="#ctx0" brushRef="#br0" timeOffset="159634.17">1686 8571 29 0,'9'7'272'16,"-1"-2"2"-16,-2 2-8 0,-6-7-2 0,12 12-15 16,-6-4-5-16,0-1-6 0,-1 0-13 0,0 0-17 15,-5-7-15-15,12 11-14 0,-8-4-7 0,5 0-11 16,-3-1-14-16,0 5 0 0,0-4-14 0,2 0-20 16,-4 3 1-16,-4-10-12 0,9 11-12 0,-3-6-9 15,-6-5-7-15,8 11-10 0,-8-11-5 0,5 8 1 16,-5-8 1-16,2 7-11 0,-2-7 1 0,0 0 10 15,0 0 14-15,7 5 13 0,-7-5 9 0,0 0 2 16,0 0-9-16,0 0 1 0,0 0-14 0,3-25-8 0,-3 25 0 16,2-25-16-16,1 6-5 0,3-5-6 15,0-2-3-15,6-9-10 0,1 1-15 0,2-1-22 16,1 2-26-16,4 1-14 0,1 1-39 0,-2 0-31 16,-2 9-31-16,0 3-40 0,3 4-47 0,-1 1-54 0,-2 4-99 15,-5 0-247-15,5 0-688 0,-2 2 304 16</inkml:trace>
          <inkml:trace contextRef="#ctx0" brushRef="#br0" timeOffset="158952.25">705 8847 208 0,'0'0'284'0,"-16"-6"-14"16,11 1-24-16,5 5-16 0,0 0-23 0,0-18-22 16,0 18-13-16,15-16-19 0,-3 6-14 0,4-4-12 15,10-3-13-15,-2 2-10 0,4 1-9 0,8-5-9 16,1 0-10-16,-1 4-5 0,1 2 0 0,-1-2-5 0,-6 6-3 15,-2 3 2-15,-1 1-2 0,3 0 2 0,-8 5-7 16,-1-1 5-16,4 1-4 0,-7 1 4 16,-3 1 3-16,3 5 8 0,-5-5-5 0,1 6 9 15,-5-1 5-15,4 3-2 0,-2-2 13 0,-4 1 4 0,1-4-3 16,-1 4 4-16,-1-3-1 0,0 3-5 0,0 0-5 16,-3-1-7-16,1 0-4 0,-4-8-4 0,8 15-6 15,-5-7-10-15,-3-8-1 0,6 15-9 0,-6-15-2 16,6 11-5-16,-6-11-13 0,4 12-28 0,-4-12-28 15,2 8-21-15,-2-8-40 0,4 10-23 0,-4-10-22 16,0 0-14-16,0 0-26 0,0 0-36 0,0 0-40 16,0 0-40-16,0 0-63 0,0 0-186 0,0 0-585 15,0 0 258-15</inkml:trace>
          <inkml:trace contextRef="#ctx0" brushRef="#br0" timeOffset="158614.07">909 7989 252 0,'0'0'293'16,"-4"-13"-12"-16,-1-1-15 0,5 14-12 0,-3-9-18 15,3 9-12-15,0 0-24 0,-4-13-21 0,4 13-22 16,0 0-10-16,0 0-18 0,0 0-7 0,0 0-1 16,0 0-6-16,-6 42-3 0,6-24-7 0,-2 8 2 15,1 0-2-15,1 3 6 0,0 8-4 0,-3-1 5 16,6 4-10-16,-2-1 1 0,1 0-6 0,1 2-6 0,0-2 0 16,3-1-6-16,1 0-9 0,4-1-2 15,-4 0-10-15,2 1-7 0,-1-2-1 0,2-1-5 0,-4-8-6 16,1 3-2-16,-1-4-9 0,2-1-1 0,-1 0 0 15,-1-1-3-15,2 0-3 0,-4-6-2 0,4 6-1 16,-5-7-5-16,3-3-2 0,-2-1-10 0,-2-1-19 16,2-2-17-16,-1-1-28 0,-3-9-24 0,5 15-14 15,-5-15-24-15,1 11-19 0,-1-11-26 0,0 14-30 16,0-14-38-16,-6 14-44 0,6-14-50 0,0 0-224 16,0 0-595-16,0 0 264 0</inkml:trace>
        </inkml:traceGroup>
        <inkml:traceGroup>
          <inkml:annotationXML>
            <emma:emma xmlns:emma="http://www.w3.org/2003/04/emma" version="1.0">
              <emma:interpretation id="{2A632729-0873-4471-A124-F4B7AD17563D}" emma:medium="tactile" emma:mode="ink">
                <msink:context xmlns:msink="http://schemas.microsoft.com/ink/2010/main" type="inkWord" rotatedBoundingBox="6386,9699 10640,9535 10703,11137 6448,11301"/>
              </emma:interpretation>
            </emma:emma>
          </inkml:annotationXML>
          <inkml:trace contextRef="#ctx0" brushRef="#br0" timeOffset="160259.87">2776 8593 73 0,'0'0'376'0,"0"0"-19"0,2-13-24 0,-2 13-22 16,0 0-29-16,0 0-24 0,0 0-31 0,0 0-10 16,0 0-10-16,0 0-3 0,13 26-5 0,-8-12-5 15,-1 2-13-15,-2 5-7 0,4 4 0 0,-5-1-10 16,5-1-11-16,-1 3-7 0,-2 1-8 0,3 0-5 15,-2 0-17-15,4 9-10 0,-5-8-9 0,1-4-11 16,2 12-5-16,-3-7-9 0,2-3-5 0,-3 2-10 16,3-3-6-16,-4 2-9 0,2 1-15 0,-3-11-24 15,0 1-31-15,-3 0-25 0,3-4-23 0,3 1-17 0,-6-6-29 16,0 4-13-16,-1-4-13 0,1-1-23 0,3-8-21 16,-9 12-27-16,2-6-26 0,7-6-32 0,0 0-49 15,-23-6-212-15,11-1-581 0,0-4 258 16</inkml:trace>
          <inkml:trace contextRef="#ctx0" brushRef="#br0" timeOffset="160548.44">2596 8624 282 0,'-1'-18'280'0,"-2"-6"-12"0,1 6-10 16,1-1-21-16,1 4-11 0,1-3-15 0,4 2-17 15,-2 1-25-15,2-2-13 0,6 5-13 0,-4-1-14 16,4 2-8-16,2-2-11 0,-1 6-11 0,2-4-3 15,4 8-11-15,-2-1-7 0,0 1-4 0,1 0-7 16,1 3-4-16,-3 7-8 0,1-1 4 0,-1 5-9 16,0-1 2-16,-3 4-4 0,0-1 2 0,-6 1-2 15,-2 3 5-15,1-2-3 0,-1 8 3 0,-4 1-7 16,-4 0 0-16,-2-3-7 0,3-4 0 0,-3 8-5 16,-5-5-2-16,2 3-1 0,2-8 1 0,-1 0-8 15,2-2-2-15,0 2-33 0,-1-4-12 0,2 0-30 16,-1-3-32-16,4 0-30 0,-4 0-28 0,6-8-30 15,-8 13-23-15,8-13-35 0,0 0-51 0,0 0-202 0,0 0-522 16,0 0 231-16</inkml:trace>
          <inkml:trace contextRef="#ctx0" brushRef="#br0" timeOffset="161110.22">3029 8576 57 0,'0'0'283'0,"13"2"-10"16,-13-2-2-16,12 8-10 0,-12-8-14 0,13 9-19 15,-5-1-16-15,2 0-13 0,-2 1-15 0,2 2-9 16,-1-4-20-16,0 6-10 0,0 2-12 0,0-4-8 16,0 5-20-16,-2-5-8 0,1 4-9 0,-2-8-7 15,0 4-8-15,0-2-4 0,-2 1-11 0,2-3-3 16,-6-7-7-16,5 12 1 0,-5-12-6 0,9 11-4 16,-9-11-3-16,1 8-1 0,-1-8-2 0,0 0 1 15,0 0-7-15,0 0-3 0,0 0 0 0,0 0-7 16,0 0 3-16,15-20-5 0,-11 9-14 0,2-2-8 15,2-5-12-15,-1 1-12 0,7-5-9 0,-7 2 0 16,5-4-2-16,0 1 3 0,-2 4 5 0,2-1 4 0,-1 5 0 16,-1 5 3-16,-4-5 0 0,5 5 5 15,-4 3 4-15,1-1-1 0,-1 3 5 0,-7 5 5 16,13-5 4-16,-13 5 5 0,18 2 1 0,-18-2 2 16,15 9 4-16,-3 1 3 0,-3-2 4 0,3 5 0 0,0-2 0 15,-3 2 3-15,4 2 0 0,4 3 4 0,-4-4-2 16,-2-2-3-16,1 3 1 0,3-1 1 15,4-1 0-15,-1-2 2 0,-3-2-1 0,-2 0 0 0,4 0 2 16,-1-2-2-16,-3-5 2 0,5 1 4 0,-3-3-1 16,3 0-1-16,-2-4-3 0,2 0-1 0,0-6-1 15,0 3-1-15,0 0-5 0,3-8-3 0,-3 0 2 16,-2 0 3-16,-4 4 4 0,0-5-9 0,3-6 3 16,-5 5-7-16,-1-5-4 0,-7 5-6 0,2-7 1 15,-4 2-4-15,-1 4-5 0,-2 0 2 0,-2 3 2 16,-1-1-4-16,-1 3 9 0,-5 0 0 0,-1 6-4 15,-4-3 0-15,1 5-1 0,-4 2 1 0,-5 3 0 16,6 1 1-16,-1 2 2 0,-4 5 0 0,1 0-2 16,2 1 4-16,4-2-9 0,1 2-16 0,2-1-16 15,3 5-21-15,-1-5-22 0,-2 2-29 0,5 1-24 16,2-1-32-16,1-3-39 0,1 0-43 0,5-7-223 16,-9 10-517-16,9-10 229 0</inkml:trace>
          <inkml:trace contextRef="#ctx0" brushRef="#br0" timeOffset="161596.81">3928 8086 210 0,'0'0'249'16,"0"0"-8"-16,0 0-10 0,19 20-14 0,-11-7-13 15,-2 4-11-15,3 4-11 0,-2 7-7 0,5 5-9 16,0 3-11-16,-2 1-13 0,-1 1-13 0,5 3-2 15,-4-1-18-15,2 0-7 0,2-5-10 0,-7-8-11 16,5-2-2-16,-2 0-3 0,1-4-12 0,2-1-5 16,-5-2-4-16,2-2-6 0,-4-4-5 0,-3-2-4 15,5-2-3-15,-8-2 11 0,0-6 6 0,10 10 16 0,-10-10 3 16,0 0-7-16,9 1-7 0,-9-1-1 16,0 0-10-16,0 0-2 0,10-22-2 0,-8 9 1 15,-1 0-14-15,5-5-2 0,-1 0-2 0,1-6-1 16,-3 0-16-16,3 1-6 0,4-4-6 0,-1 3 2 0,0-2-4 15,4 2-2-15,1-1-5 0,-4 5 5 16,4-2 3-16,-5 10-5 0,1-2 1 0,2 7-3 16,-6-3 0-16,1 6 5 0,2 0-5 0,-9 4 4 0,14-4-4 15,-14 4 7-15,15 7-4 0,-5-3 5 0,-1 4 1 16,0 2-1-16,0 4 2 0,3-2 2 0,-5 4 4 16,2 1 6-16,-1-7 2 0,1 8 0 0,-3-1 8 15,-3-3 4-15,1 0 1 0,-1 4 11 0,-6-1-2 16,-3-2 4-16,-1 2-2 0,-4 1 0 0,-1-5 11 15,-1 5-14-15,0-6-4 0,-2 0-4 0,1-2-6 16,1-1 1-16,-2 0-8 0,1-2-16 0,-2 0-31 16,3-4-29-16,2 2-25 0,2 0-35 0,-4-5-40 15,13 0-53-15,-21 0-54 0,21 0-73 0,-15-5-217 16,15 5-605-16,-6-6 268 0</inkml:trace>
          <inkml:trace contextRef="#ctx0" brushRef="#br0" timeOffset="162836.16">4608 8606 50 0,'13'-10'352'0,"-2"7"-12"15,-2-3-13-15,1-5-20 0,-1 0-19 0,5 0-17 0,-1-3-25 16,2 1-24-16,4-4-7 0,1-3-21 0,-1-2-15 16,0 3-11-16,11-9-22 0,-4-3-16 15,3-3-13-15,-3 3-5 0,2-3-12 0,-1-3-3 0,-2-1-17 16,2-4-8-16,-1-2-12 0,9-18-13 0,4 1-11 15,-23 15-10-15,1-3-17 0,-5-2 1 0,-2 6-11 16,-1 5 1-16,-4-1-5 0,-2 6 2 0,-6 8 2 16,-2 3-1-16,-4 1-3 0,0 9-3 0,2 0 4 15,-5 3 0-15,-1 1-1 0,-1 7 5 0,-1 0 1 16,-1 5-8-16,-4 2-2 0,4 3 4 0,-8 2 1 16,5 6-2-16,1 0 3 0,-3 6 2 0,-1 8 2 15,8-5 1-15,-5 10 2 0,2 5-4 0,5 1 6 16,-1 2 2-16,0 1-1 0,7 2-3 0,-5-1 7 15,8 0-3-15,0 3-1 0,3 0-5 0,0-6 4 16,3 1-3-16,-3-3 0 0,6 0 2 0,2-12-5 16,-5 1 2-16,3-5 2 0,4 2 3 0,3-3-3 15,-1-4 0-15,-1-3 10 0,1 1-4 0,3-6 6 0,1 4 1 16,-1-5 8-16,9 0-2 0,-6-3-2 16,7-2 1-16,2-1 1 0,-2 1-6 0,2-3 0 15,0 2-2-15,-2-6 6 0,1-2-4 0,-2 2-6 0,4 0-2 16,-3-7 8-16,1 2-8 0,3-2 1 0,-6-1 2 15,1 1-3-15,-2-2 0 0,-3-4-2 0,7 1-1 16,-7-2 0-16,2 0-1 0,-2 1 5 0,1-3-6 16,-5-4-9-16,-2 5 3 0,-1-3-2 0,-2 0-7 15,-5 6 4-15,1-3-2 0,0 5 5 0,-6 0 6 16,0-2-11-16,-3 1 6 0,3 14-1 0,-5-14 0 16,2 4 5-16,3 10-4 0,-8-12-3 0,0 6 1 15,8 6 4-15,-18-4-4 0,18 4 5 0,-16 2-3 16,5 4 10-16,-1-3-11 0,2 7 7 0,-2-2-6 15,2 5 5-15,2 2-1 0,2-1 13 0,-4-1-6 16,4 4 1-16,0 1-7 0,-2 2 12 0,5-1-15 16,3-1 11-16,0-2-1 0,0 4 6 0,5 1-8 15,1-3 5-15,-3-2 3 0,0-1-5 0,4 1 4 0,2-1 5 16,0 0-14-16,5-3 5 0,-4 1-1 0,3-4 7 16,-1 0-6-16,2-2 1 0,2 1 0 15,-4-5 6-15,4 0 4 0,-2-3-12 0,2 0-1 0,4-4 2 16,-4-2-3-16,3 3 4 0,-2-2-4 0,2-5 2 15,-4 4-1-15,9-6-1 0,-8-5-4 0,-1 5-10 16,2-7 0-16,2 1-4 0,-2 0-11 16,-7 5 9-16,6-8 2 0,-7 7-5 0,2 1 2 0,-2 1 3 15,-2 1-3-15,-1 3 11 0,-3 1-6 0,3 0 5 16,-6 7-3-16,8-11 5 0,-8 11-2 0,6-6-1 16,-6 6-1-16,0 0 1 0,7-3 7 0,-7 3-3 15,0 0-1-15,0 0 2 0,15 16 11 0,-12-8-2 16,1 0 4-16,2 0 4 0,2 5 4 15,1-1 1-15,-3 0 1 0,1 2-1 0,2-3 1 0,2 3-2 16,-2 0-1-16,1-5 8 0,-1 3-4 0,4-1 3 16,-2-4-4-16,4-1 0 0,-5 1-1 0,-1 0-1 15,2-3 3-15,0-1-6 0,3 1 4 0,-4-3-4 0,-10-1-2 16,26-2 1-16,-20-2 0 0,4-2 6 0,0 2-10 16,-1-2 4-16,2-4-7 0,-2-1-2 15,-2 1 1-15,2-5 3 0,0 1-1 0,-1 1-4 0,-2-4 1 16,1 2-1-16,2-1-4 0,-6 1 0 0,3 2 4 15,-2 5-2-15,-1-7-3 0,0 6 2 16,-3 9 0-16,3-15-2 0,-3 15-2 0,3-7-5 0,-3 7 8 16,0 0-12-16,0 0 3 0,0 0 0 0,0 0-4 15,0 0 6-15,0 0-3 0,0 0 4 0,11 24 2 16,-11-24-4-16,6 19 6 0,-3-8-3 0,1-1 6 16,-1 4-3-16,3-2-2 0,0 0 5 0,2-1 2 15,4 2 0-15,-5-2-3 0,-1-4 4 0,1 0-1 16,2-1-3-16,-1-1 0 0,1 1 3 0,-3-2 2 15,-6-4-1-15,22 2-1 0,-11-1 1 0,5-4 0 16,-3-1-1-16,-1-2 0 0,2-2 3 0,-1-3-1 16,4 0 6-16,-6-2-12 0,6-5 0 0,2 1 1 0,-5-1 2 15,-1-4 1-15,-4 6 3 0,4 5 7 16,-4-4 12-16,2 6 12 0,-2-2 5 0,-6 5 5 16,4 0 5-16,-7 6-5 0,6-11 0 0,-6 11-5 15,6-8-6-15,-6 8-10 0,0 0-1 0,0 0-3 0,11-4-2 16,-11 4-2-16,0 0-3 0,10 16 3 0,-4-9-7 15,0 1 2-15,1 0-4 0,-1 3 1 0,3 4-13 16,5-2-24-16,2 2-43 0,-2-1-50 0,2-2-49 16,2 6-51-16,-5-1-45 0,4 2-56 0,-4-7-73 15,-1 2-366-15,2-3-820 0,-7 0 364 0</inkml:trace>
        </inkml:traceGroup>
        <inkml:traceGroup>
          <inkml:annotationXML>
            <emma:emma xmlns:emma="http://www.w3.org/2003/04/emma" version="1.0">
              <emma:interpretation id="{D0125A2B-A3EB-41C1-982D-6E718B70573B}" emma:medium="tactile" emma:mode="ink">
                <msink:context xmlns:msink="http://schemas.microsoft.com/ink/2010/main" type="inkWord" rotatedBoundingBox="10949,9480 12219,9431 12258,10437 10988,10486"/>
              </emma:interpretation>
            </emma:emma>
          </inkml:annotationXML>
          <inkml:trace contextRef="#ctx0" brushRef="#br0" timeOffset="163843.68">7175 8380 26 0,'0'0'336'0,"7"-9"-12"15,-7 9-17-15,6-12-20 0,0 5-21 16,0 0-16-16,-2-3-10 0,5-3-22 0,-1 4-13 0,1-6-16 16,-2 3-4-16,-1-3-24 0,3-7-10 15,2 9-13-15,1-7-4 0,-5-4-16 0,5 1-10 0,-5-3-11 16,2 1-9-16,2-10-11 0,-1 1 2 0,-1-2-17 16,-1-6-3-16,-2 0 3 0,2 1-14 15,-3-1-7-15,-4 3-1 0,-1-3-10 0,0-1-10 0,-3 3-4 16,-2 7 2-16,2 3-8 0,-6 3 1 0,-2 2-1 15,4 1-1-15,-5 2-5 0,4 6 1 0,-1 0-5 16,2 4 0-16,-2 0 1 0,3 5 0 0,-4 1-1 16,10 6 0-16,-12-7 5 0,12 7-10 0,-17 0 1 15,17 0-1-15,-19 12 1 0,8 0-2 0,2 2 1 16,-1 4 3-16,0 2-2 0,-2 8 5 0,6-3-3 0,-5 3 2 16,5 9 4-16,-4 4-8 0,7 3 25 15,3 2-24-15,0-2 5 0,3-2 4 0,4 4-8 16,-1-2 5-16,3-2 0 0,5 0 1 0,-1 1-4 15,3-4 4-15,2-2 0 0,0-1 0 0,-6-11 1 0,14 5-1 16,-13-6-2-16,6-4 1 0,-2 0-6 0,2-2 5 16,-2-5 1-16,-1 5 3 0,-3-5-2 15,5-2 1-15,3 2-1 0,-4-6 12 0,-1 0-11 0,2-1 2 16,-5-1 0-16,7-1-6 0,-7-2 4 0,3-1 6 16,1-2-11-16,-1-2 4 0,1 0 3 0,-2 0 3 15,-2-1-9-15,6-2-3 0,-5-1 1 0,11-4-1 16,-11-1-1-16,5-4-6 0,-4 6-7 0,-5-6-4 15,1 3-3-15,4-8 4 0,-2-2 0 0,-7 7 0 16,2 0 3-16,-5-2-6 0,4 4 3 0,-4-4 8 16,-3 6 3-16,-2-3-2 0,1 4 4 0,-3 1-2 15,4 10 5-15,-6-15 4 0,6 15 2 0,-14-6 1 16,5 3 1-16,9 3 2 0,-21 0 6 0,21 0 2 16,-21 9-5-16,8-4 3 0,-3 1 1 0,8 5 2 15,-1 2 6-15,-1 2-4 0,4-2-7 0,-3 1 12 16,4 1-4-16,-1-1-5 0,3 1 4 0,3 0 6 15,0-1-9-15,3 2-5 0,2-3 1 0,-1 0 4 0,1 2-1 16,4-4-4-16,-2-1 0 0,2 0 0 16,5 1 1-16,-4-8 0 0,5 3-1 0,-2-1-1 15,1-2-1-15,-5-2 1 0,7-1 3 0,-2-1-2 0,0-3 2 16,0-2-5-16,-1-1-3 0,4 1 1 0,-7-4-2 16,2 2 1-16,2 1 5 0,0-1-5 0,0-1 2 15,-1 4-7-15,-2-1 2 0,-2 2 1 0,4-4-3 16,-4 6 2-16,-9 2-12 0,13-5 11 0,-13 5-3 15,17-1-7-15,-17 1 6 0,12 2-1 0,-12-2 5 16,10 10 3-16,-1-5-6 0,-1 0-2 0,-1 4 9 16,-1 0-9-16,0-1 5 0,0 1 5 0,1 2-5 15,-1-4-2-15,6 4 7 0,-7-4 4 0,-2-1-3 16,-3-6 1-16,9 11 5 0,-9-11 14 0,4 6 22 16,-4-6 21-16,9 5 22 0,-9-5 17 0,0 0 5 15,0 0-2-15,0 0 4 0,0 0 1 0,14-22-12 16,-11 11-2-16,4-2-13 0,-1 1-9 0,-3-3-7 15,7 0-6-15,-4 1-8 0,9-7-10 0,-4 0-3 0,2-2-16 16,4 4-28-16,-3-2-31 0,0-3-42 16,4 5-37-16,-3-1-44 0,9 7-43 0,-7-4-35 15,3 4-39-15,-4 4-48 0,-2 2-55 0,2 0-388 0,0 4-823 16,-1-2 364-16</inkml:trace>
        </inkml:traceGroup>
        <inkml:traceGroup>
          <inkml:annotationXML>
            <emma:emma xmlns:emma="http://www.w3.org/2003/04/emma" version="1.0">
              <emma:interpretation id="{F81ECFDA-CD92-48E9-A219-DBFEE02925F5}" emma:medium="tactile" emma:mode="ink">
                <msink:context xmlns:msink="http://schemas.microsoft.com/ink/2010/main" type="inkWord" rotatedBoundingBox="13197,9741 15128,9666 15157,10408 13226,10482"/>
              </emma:interpretation>
            </emma:emma>
          </inkml:annotationXML>
          <inkml:trace contextRef="#ctx0" brushRef="#br0" timeOffset="164308.29">9383 8132 143 0,'0'0'387'0,"0"0"-31"16,0 0-29-16,0 0-23 0,0 0-16 15,0 0-13-15,0 0-14 0,0 0-6 0,0 0-7 16,2 35-4-16,2-22-5 0,-2 1-13 0,-1 1-9 0,2-2-14 16,-3 5-6-16,3-6-11 0,5 4-5 0,-4-4-16 15,1 2-10-15,2 2-9 0,-1-4-14 16,-3-3-11-16,3 6-11 0,-2-2-13 0,-1-6-10 0,2 4-6 16,-2-2-5-16,1-1-8 0,-1 0-9 0,-3-8-4 15,6 16-10-15,-3-8-15 0,-3-8-26 0,2 13-36 16,-2-13-33-16,0 10-48 0,0-10-23 0,0 0-30 15,0 0-34-15,0 0-42 0,0 0-51 0,0 0-53 16,0 0-73-16,0 0-241 0,0 0-714 0,-18-31 316 16</inkml:trace>
          <inkml:trace contextRef="#ctx0" brushRef="#br0" timeOffset="164500.81">9443 7895 81 0,'-4'-10'385'0,"-1"-1"-21"0,1-2-23 0,-2 8-23 0,0-5-21 16,6 10-19-16,-3-10-27 0,3 10-24 0,-6-10-25 16,6 10-24-16,0 0-19 0,0 0-22 0,0 0-13 15,0 0-21-15,0 0-25 0,0 0-32 0,0 0-34 16,0 0-31-16,25 15-36 0,-18-7-40 16,2 4-38-16,-1 0-41 0,2-1-45 0,1 1-262 0,-1 1-522 15,4-7 231-15</inkml:trace>
          <inkml:trace contextRef="#ctx0" brushRef="#br0" timeOffset="165135.19">9816 7993 89 0,'0'0'344'0,"0"0"-12"0,7 6-16 16,-7-6-11-16,0 0-17 0,3 11-20 0,-3-11-10 15,-4 16-8-15,4-16-11 0,-5 22-4 0,1-11-15 16,1 3-14-16,1 1-9 0,1 1-12 0,-2-2-15 15,-2 1-11-15,5 2-10 0,-3 0-14 0,3-3-14 0,0 3-13 16,0-4-7-16,3-2-13 0,-1 3-4 16,1-3-3-16,0 0-12 0,0-2-10 0,1 0-5 15,2 1-4-15,0-2-3 0,-1-2 4 0,1 1-18 0,1 0-3 16,-7-7-16-16,18 3-11 0,-8-2-6 0,-10-1-12 16,21 2-9-16,-12-4-9 0,-9 2-7 15,21-4-8-15,-7-4 6 0,-2 1-12 0,1-3 5 0,0 1-9 16,-1 0 14-16,2-4-2 0,-2 4 6 15,-3 0 7-15,1-2 3 0,-2 2 8 0,-3 1 16 16,-5 8 10-16,11-9 17 0,-11 9 14 0,6-8 5 0,-6 8 3 16,7-4-4-16,-7 4 1 0,0 0-6 0,0 0-3 15,0 0-4-15,0 0 0 0,0 0-4 0,0 0 1 16,14 14-1-16,-10-7 2 0,-4-7-2 0,6 17-1 16,-4-9-4-16,2 2-2 0,2 0-2 0,-3 1 2 15,9 1 8-15,-4 1-14 0,2-2 1 0,-3-5-2 16,2-1-10-16,5 4-11 0,-7-4 2 0,4 1-26 0,1-1-10 15,1-3-7-15,-3 1-9 0,2-3-7 16,3-3 6-16,-3 1-7 0,-1-3 7 0,2-2 2 16,-2-1 4-16,2 2 6 0,-1-4 6 0,-2-1 1 0,1-2 5 15,-1 1 7-15,4-4 1 0,-5 4 3 0,-3-5 8 16,0 5 11-16,-2-1 15 0,-1 0 19 0,1 2 23 16,-4 11 12-16,6-13 5 0,-4 5 5 0,-2 8 0 15,6-10-3-15,-6 10-5 0,0 0-9 0,7-5-5 16,-7 5-6-16,0 0-1 0,0 0-3 0,0 0 2 15,15 18-3-15,-15-18-6 0,5 14 0 0,-2-3-1 16,1 3 5-16,-2 1-11 0,4 0-1 0,-5 1-4 16,4 0-1-16,-4-1 1 0,5 1-1 0,2 0-2 15,-3-3-7-15,0 0-13 0,1 2-26 0,0-4-25 16,-5-3-36-16,-1-8-22 0,8 13-30 0,-4-10-20 16,-4-3-16-16,0 14-34 0,0-14-37 0,0 0-39 15,0 0-62-15,0 0-251 0,0 0-653 0,0 0 289 16</inkml:trace>
          <inkml:trace contextRef="#ctx0" brushRef="#br0" timeOffset="165316.16">10430 7759 292 0,'-3'-17'378'0,"2"3"-36"0,-1-1-25 15,-2 6-32-15,4 9-17 0,-2-18-33 0,2 18-24 0,-4-11-27 16,4 11-16-16,0 0-21 0,0 0-26 0,13-6-37 15,-13 6-46-15,0 0-40 0,20 13-42 0,-14-3-35 16,1-2-42-16,4 4-45 0,-3-1-57 0,0 0-184 16,2 1-438-16,-1 3 193 0</inkml:trace>
          <inkml:trace contextRef="#ctx0" brushRef="#br0" timeOffset="165682.51">10729 8010 190 0,'4'8'288'0,"0"-2"-4"0,1 3-4 15,1-1-13-15,-3 0-8 0,3 0-5 0,-2 1-17 0,1 1-14 16,1-2-2-16,-2 2-16 0,-1 0-10 0,3 1-15 16,0 0-5-16,0 1-7 0,0-2-14 0,-3 2-10 15,3-3-16-15,-1 1-8 0,-1-4-6 0,-4-6-8 0,7 13-10 16,-4-8-7-16,-3-5-9 0,6 8-3 0,-6-8-2 16,0 0-9-16,5 9 2 0,-5-9 1 15,0 0-2-15,0 0-3 0,0 0-10 0,0 0-3 16,0 0-3-16,24-17-4 0,-18 8-3 0,3 0-6 0,0-6-3 15,3 2-7-15,2-5-5 0,1-2-12 0,-1 0-8 16,4 1-11-16,0-2-5 0,-2-3 2 0,0 7-1 16,-1-1-5-16,-3 6 6 0,-1 1 1 0,-1 2 1 15,-2 2-5-15,-2 0 5 0,1 4 1 0,-7 3-4 16,12-7 13-16,-12 7-12 0,0 0 8 0,16 7 2 16,-8-1 1-16,1 1 8 0,-2 5 1 0,1-1 2 15,-2 4-2-15,1-4 5 0,1 7-4 0,3-1 3 16,1 1-3-16,-1 4 3 0,2-3-10 0,4 2-18 15,-8-6-43-15,3 2-54 0,2 2-54 0,0-3-67 16,-4-1-88-16,-1-3-385 0,3-4-766 0,2-2 339 16</inkml:trace>
        </inkml:traceGroup>
        <inkml:traceGroup>
          <inkml:annotationXML>
            <emma:emma xmlns:emma="http://www.w3.org/2003/04/emma" version="1.0">
              <emma:interpretation id="{F13363D4-7A52-4F86-9FF8-2BBF05A9BE42}" emma:medium="tactile" emma:mode="ink">
                <msink:context xmlns:msink="http://schemas.microsoft.com/ink/2010/main" type="inkWord" rotatedBoundingBox="16292,9820 17394,9778 17413,10267 16311,10310"/>
              </emma:interpretation>
            </emma:emma>
          </inkml:annotationXML>
          <inkml:trace contextRef="#ctx0" brushRef="#br0" timeOffset="167732.65">12514 8020 12 0,'0'0'140'15,"0"0"-3"-15,0 0 1 0,-3-13-3 0,3 13-11 0,0 0-6 16,-3-12-5-16,3 12-6 0,0 0-6 0,-5-11 1 16,5 11 3-16,0 0-1 0,0-13 4 0,0 13 2 15,0 0-1-15,-3-14-1 0,3 14 1 0,0 0 3 16,0-12 3-16,0 12 3 0,0 0-2 0,0 0-10 16,-3-12-7-16,3 12-11 0,0 0-5 0,0 0-6 15,0 0-6-15,0 0-10 0,0 0 2 0,0 0-1 16,0 0 2-16,0 0-2 0,0 0-6 0,0 0-2 15,5 42-3-15,-5-35-1 0,4 4 5 0,-1-2-6 16,2-1-5-16,1 6 3 0,-2-4 0 0,5-2-10 16,-1-1 3-16,1-1 2 0,2 3 0 0,1-5-4 15,2 1-14-15,2-3 8 0,1-1-8 0,-2 0 6 16,2-2-10-16,0-2 10 0,2-4-10 0,2-2 2 16,-2 1-9-16,-1 0 6 0,-1-2-2 0,-4-1 7 15,4 1-13-15,-2-1-1 0,-2-4 2 0,-1 2 0 16,-3 0 0-16,-3-4-5 0,-2 2-2 0,-1 4-1 15,2-5-4-15,-5 1 0 0,0 1 2 0,-2 1-10 0,-4-2 9 16,0 5-2-16,-4-3 1 0,1 4-6 0,0-1 9 16,-7 0-14-16,1 5 15 0,1 3-2 15,-5-1-2-15,1 3 0 0,-1 0-3 0,2 5 10 0,-8 0 0 16,5 1 9-16,-2 1-4 0,4 1 3 16,-3 7-1-16,3-5 8 0,2 6 2 0,-2 0-3 0,5-3-9 15,1 2 8-15,3 1 0 0,-3 3-2 0,4-5-1 16,1 2 3-16,2-1-9 0,4 2 6 0,-4-4-1 15,8 0-4-15,-1 1-8 0,-1 1 7 0,4-3 1 16,1 1-4-16,1-3-4 0,2 3 5 0,-3-5 8 16,5 0-6-16,-2-5-2 0,1 4-4 0,1-6-5 15,6 1-3-15,0-2 0 0,-1-2-5 0,1-3 4 16,-1-1-10-16,-1-2 0 0,6 0 3 0,-3-2-4 0,-3 1 1 16,3-6 2-16,-2-2-1 0,6 2-5 0,-7-5 12 15,-1 9-14-15,5-6 6 0,-3 0 0 16,-4 6 6-16,-1 1 5 0,-1 0-4 0,-1 2-6 15,-4 5 5-15,1-4-2 0,-6 7-1 0,0 0 3 0,16-2 4 16,-16 2 1-16,0 0 10 0,16 8-1 0,-10-3 7 16,-1 5 4-16,-2-2-2 0,4 4-1 15,-1 2 6-15,2 2-1 0,-2-1-1 0,0 1-2 0,0-1 1 16,1 0 1-16,1-1-10 0,-4 0 2 0,2 0-5 16,0-2 2-16,0-2-6 0,-3-3-14 0,3 0-20 15,-6-7-15-15,9 12-11 0,-5-7-18 0,-4-5-5 16,8 7-15-16,-8-7-13 0,10 3-10 0,-10-3-14 15,0 0-5-15,21-8-8 0,-7 1 0 0,-3 2-5 16,-2-5 0-16,5-1 7 0,-2-4-11 0,3-5 6 16,-2 0 10-16,1 1 10 0,-1 0 11 0,0 0 26 15,-1-3 16-15,-3 8 37 0,0-4 36 0,-4 3 25 16,1 0 25-16,-2 4 23 0,2-2 16 0,-4 5 20 0,-2 8 9 16,4-12 5-16,-4 12 2 0,0 0-15 15,2-11-7-15,-2 11-2 0,0 0 6 0,0 0-5 16,0 0 1-16,-18 28-3 0,12-19-3 0,3 2-5 15,-3 2-13-15,0 3 7 0,3-1-17 0,-3-3 2 0,3 5-4 16,0 0 3-16,1-3-20 0,-1 3 4 0,3-5-13 16,0 1 6-16,0-13-13 0,5 18 4 15,-4-10-10-15,-1-8 5 0,5 15 0 0,-4-9-1 0,-1-6-2 16,8 5 1-16,-8-5-10 0,13 5 6 0,-13-5-5 16,20-4-5-16,-20 4 5 0,19-4-5 0,-6-4-2 15,2 2-3-15,-1-1-2 0,2-1 0 0,-7 5 4 16,4-7-1-16,-2 7-13 0,-2-1 6 0,-9 4-4 15,18-3 1-15,-9 3-4 0,-9 0 5 0,13 0-1 16,-13 0-8-16,18 7 3 0,-12-4 6 0,3 5 1 16,-2-1 4-16,4 4-1 0,-1 0-5 0,2 2-3 15,0 0-33-15,2 0-20 0,-3-1-52 0,4 6-37 16,0-1-53-16,-3-2-69 0,-1 1-355 0,-2-6-674 16,3 1 298-16</inkml:trace>
        </inkml:traceGroup>
        <inkml:traceGroup>
          <inkml:annotationXML>
            <emma:emma xmlns:emma="http://www.w3.org/2003/04/emma" version="1.0">
              <emma:interpretation id="{A7BC9393-4CE9-43A0-9A07-5A297472B6A2}" emma:medium="tactile" emma:mode="ink">
                <msink:context xmlns:msink="http://schemas.microsoft.com/ink/2010/main" type="inkWord" rotatedBoundingBox="18125,9488 21450,9360 21498,10598 18173,10727"/>
              </emma:interpretation>
            </emma:emma>
          </inkml:annotationXML>
          <inkml:trace contextRef="#ctx0" brushRef="#br0" timeOffset="168928.55">14590 7800 167 0,'0'0'271'15,"10"-3"-14"-15,-10 3-9 0,14-3-15 0,-14 3-12 16,16 2-14-16,-16-2-14 0,16 4-12 0,-5 0-9 16,-2 2-13-16,1 0-13 0,-1 3-7 0,-1 0 5 15,1 3-18-15,0 2-10 0,-3-2-8 0,-4-3-1 16,3 5-3-16,-5 0-10 0,1 0 3 0,-2 1-12 0,-5-7-2 16,-1 7 1-16,-5-1-6 0,-2-1-11 15,1-2-4-15,-8 0 3 0,2 5-14 0,-4-8-3 16,1 6-6-16,-1-7-3 0,0 2-8 0,5-3 1 15,-11-3 0-15,5 0-6 0,-1-2 3 0,6-1-7 0,-1 0 2 16,1 0-8-16,4 0-8 0,0-2 6 16,3-3-6-16,0-5-10 0,5 5-6 0,-1-6-20 15,7 0 1-15,1 11-6 0,0-25-5 0,4 10 2 0,5 4-4 16,0-3 5-16,6 0 3 0,2 5 3 0,3-2 2 16,3-3 1-16,1 3 6 0,2 0 3 0,1 2-2 15,0 4 6-15,0-1 6 0,0 1-1 0,0 5 5 16,3 1-3-16,-7 8 5 0,4-1 8 0,0 3 0 15,0 1 3-15,1 5-1 0,-4-1 3 0,7 8 1 16,-11-2 4-16,7 9-4 0,-2-3 4 0,-4 4-1 16,1 3-6-16,-2 2 5 0,-4-2-9 0,0 0 4 15,-2 1-1-15,-4 1 1 0,1-1 0 0,-2-1 1 16,0-2-2-16,-3-4 4 0,-3-2-4 0,0-3-2 0,-2 2 0 16,-1-2-2-16,-4-5 3 0,1-2 4 15,-3 0-7-15,-2-3 3 0,2 0-2 0,0 0 3 16,-3-1 4-16,-3-5-8 0,5-1-2 0,-5-1 3 0,-1-1 3 15,-2 1 3-15,-2-6-13 0,7 0 5 16,-7-5 0-16,3-1 7 0,0 1-5 0,-1-4 0 16,2-2-1-16,-1-2-6 0,4-1 6 0,-2-6-6 0,3-5-1 15,-1 0-13-15,2-9-12 0,5-2-7 0,6-1-13 16,2-6-8-16,4-2-11 0,2 0-4 0,4 2-3 16,3-2 3-16,2 3 8 0,-1 5 6 0,0 1 9 15,-2 3 1-15,-4 11 8 0,1 0 3 0,2 4 6 16,-2 0 6-16,-6 6 9 0,3-2 13 0,-4 2 7 15,5 0 1-15,-4 7 2 0,-1 2 2 0,-7 3 5 16,14-6 1-16,-14 6 3 0,0 0 1 0,21 11 7 16,-14-5-3-16,0-2 1 0,4 6 3 0,-2 0 3 15,-2 0 3-15,4 3 1 0,-2-1 4 0,-2 2-8 16,5 0 5-16,0-4-1 0,-3 4 6 0,4-3 2 0,-2 0 0 16,1-1 16-16,-2-2-13 0,1 0 1 0,-2-3 8 15,1-2 6-15,-3 1 6 0,5 0 2 16,-12-4 2-16,21 0-4 0,-7-4 1 0,2 3-2 0,0-4-3 15,-2 2 8-15,-1-5-3 0,-1 1-1 0,-1 0-2 16,-1 2 3-16,2-5 0 0,-3 0 6 0,-3 3 3 16,-3-3-3-16,-3 10-2 0,9-11-4 0,-9 11-6 15,4-16-7-15,-4 16-4 0,-7-19-5 0,1 12-6 16,6 7-3-16,-15-7-4 0,3 1-10 0,2 2 2 16,-7 3-5-16,-2-1 4 0,4 2-7 0,-4 2-6 15,4-2-9-15,-5 1-20 0,1 2-28 0,1 0-36 16,2 2-35-16,-2-3-34 0,3 2-40 0,0 1-33 15,-2-3-37-15,1 2-51 0,3-2-53 0,1-1-88 16,12-1-234-16,-26-1-743 0,14-1 329 0</inkml:trace>
          <inkml:trace contextRef="#ctx0" brushRef="#br0" timeOffset="169106.27">15048 7649 228 0,'0'-14'363'0,"-3"2"-11"0,3 12-21 0,-3-20-15 0,1 12-12 15,2 8-15-15,-6-15-19 0,6 15-26 0,-3-11-35 16,3 11-16-16,0 0-23 0,6-13-13 16,-6 13-30-16,0 0-37 0,18 0-41 0,-18 0-29 0,0 0-33 15,21 11-34-15,-11-4-43 0,-2 0-46 0,2 4-49 16,2-3-44-16,2 3-273 0,-7-3-545 0,5 2 241 16</inkml:trace>
          <inkml:trace contextRef="#ctx0" brushRef="#br0" timeOffset="169435.86">15587 7717 184 0,'11'-6'299'0,"-2"5"-13"16,4-5-15-16,2 1-11 0,2 2-15 0,2-2-15 0,-3 0-13 16,7 5-13-16,-5-4-13 0,7 2-16 15,-6 1-8-15,5 2-15 0,-6 0-1 0,-1 4-9 16,-1-2-8-16,0 1-2 0,-1 3 1 0,-1 0-12 15,-2 3 5-15,-3 1 1 0,-2-2-3 0,2 2 1 0,-5 2 11 16,2 10 0-16,-6-7 1 0,3 0-6 16,-3 0-1-16,0-2-3 0,0 5-7 0,-6-1-5 15,2-2-8-15,1 5-6 0,0-7-13 0,0 3-7 0,0 1-9 16,2-5-3-16,-2 1-6 0,0-3-7 0,1 0-6 16,1-1 0-16,1-10-7 0,3 17-3 0,-3-7-4 15,0-10-2-15,3 15-6 0,-3-15-1 0,7 11-9 16,-4-4-14-16,-3-7-28 0,12 8-31 0,-6-3-35 15,-6-5-28-15,18 3-49 0,-18-3-39 0,15-2-46 16,-15 2-58-16,13-5-84 0,-13 5-370 0,6-14-827 16,-3 7 367-16</inkml:trace>
          <inkml:trace contextRef="#ctx0" brushRef="#br0" timeOffset="170173.55">15763 8024 46 0,'0'0'325'0,"-13"6"-18"16,13-6-20-16,0 0-22 0,0 0-24 0,0 0-20 16,0 0-19-16,0 0-18 0,0 0-18 15,0 0-16-15,36-17-7 0,-26 14-17 0,4-1-8 0,1-2-12 16,3-1-9-16,4-2-12 0,0 0-3 0,4 2-8 16,-3-3-10-16,4-1-2 0,0 2-2 0,1-2-7 15,-1-1-6-15,8-4-6 0,-6 5-3 16,7-5-2-16,-6 4-7 0,6-5-1 0,-2 2 0 0,2-5-5 15,-8 8-1-15,10-5-5 0,-10 3 0 0,-1 1 4 16,7-8-10-16,-1 1 1 0,1 1-2 0,-8 6 0 16,8-8-4-16,-10 7 2 0,-2-4 1 0,-4 1-6 15,-5 6-2-15,5-10 2 0,-7 11-1 0,1-7-1 16,-5 3 2-16,4-2 0 0,-10 3-5 0,1-4 4 16,-1 4-3-16,-1-1 2 0,0 14 0 0,-7-24 0 15,1 12-1-15,1 0-3 0,-4 3 6 0,-1-2-1 16,-1 1-3-16,-4 4-3 0,3 4 7 0,-1-4-4 15,-6 5-3-15,4 1-2 0,-3 0 2 0,1 5 6 0,-2-3 3 16,3 3-4-16,-1 2 2 0,-1 4 11 16,-3-1-3-16,7 3 1 0,-3-4 4 0,7 6-8 15,-4-3 29-15,-4 6-8 0,6 1 0 0,-1 3 1 0,4-2 3 16,2-4-2-16,1 3 13 0,1 3-6 0,2 1 6 16,-1 1-3-16,4 0-3 0,4 1-11 15,-4 1 14-15,3-2-4 0,3-3 19 0,2 4-16 0,2-2-4 16,0-1-3-16,7-2-4 0,-4-4-7 0,4 4 2 15,1-3-1-15,2-2 1 0,4-4-1 0,-4-2 14 16,4-3-25-16,1 2 6 0,3-4 2 0,1 0-1 16,-6-2-11-16,4-2 7 0,-7 4-3 0,5-8 5 15,-6 1-11-15,1-1 6 0,-1 0-2 0,-2 2-2 16,-1-3 4-16,-3-1-4 0,1-1 1 0,-1 1 4 0,-4 2 0 16,-1 1 9-16,2-2-9 0,-10 5 12 15,15-6-1-15,-15 6-3 0,14-2-1 0,-14 2-6 16,10-2 2-16,-10 2-1 0,0 0-8 0,16 4 6 0,-8 2-2 15,2-5 3-15,-1 3-2 0,5 3 0 0,-1 0-1 16,5 4 8-16,1-5 1 0,7 5 3 16,-7-8 0-16,8 7 1 0,-3-8 3 0,3 3 3 0,-1-3 1 15,3 1 6-15,-5-8 2 0,3 7 3 0,-2-4-3 16,2-2 2-16,0 3-7 0,-4-1 0 0,1-2-7 16,0-3 0-16,-4 5 1 0,-4-3-5 0,3-5-5 15,-2 7-1-15,-2-3-9 0,0-1-15 0,-2-2-23 16,0 3-44-16,-1-1-46 0,-1-6-47 0,-4 2-38 15,-5 4-46-15,-1-4-59 0,-1 11-63 0,-3-20-350 16,-1 7-783-16,-4-3 348 0</inkml:trace>
          <inkml:trace contextRef="#ctx0" brushRef="#br0" timeOffset="170370.21">17185 7602 65 0,'0'0'379'0,"0"0"-15"0,4-18-21 0,-1 8-21 15,8-2-23-15,-1 4-27 0,2-3-19 0,1 4-21 16,2-4-19-16,3 1-16 0,6-1-34 16,-2 1-5-16,-1 3-14 0,5-1-11 0,-1 3-16 0,-6 1-12 15,2 0-25-15,2 4-17 0,4 0-38 0,-8-1-36 16,0 1-37-16,1 1-45 0,-2 2-61 0,-3 1-66 16,-1-3-100-16,3 1-194 0,-7 1-557 0,4-1 248 15</inkml:trace>
        </inkml:traceGroup>
        <inkml:traceGroup>
          <inkml:annotationXML>
            <emma:emma xmlns:emma="http://www.w3.org/2003/04/emma" version="1.0">
              <emma:interpretation id="{DF2DA774-C027-4471-BE0C-DE4178086890}" emma:medium="tactile" emma:mode="ink">
                <msink:context xmlns:msink="http://schemas.microsoft.com/ink/2010/main" type="inkWord" rotatedBoundingBox="22345,9034 26299,8881 26363,10537 22409,10691"/>
              </emma:interpretation>
            </emma:emma>
          </inkml:annotationXML>
          <inkml:trace contextRef="#ctx0" brushRef="#br0" timeOffset="174136.21">18587 7713 151 0,'0'0'231'0,"0"0"-1"16,0 0-1-16,0 0-5 0,0 0-3 0,0 0-4 16,0 0-4-16,0 0-9 0,0 0-15 0,0 0-12 15,0 0-15-15,0 0-15 0,0 0-14 0,0 0-6 16,0 0-9-16,0 0-7 0,0 0 3 0,-2 24-11 15,1-15-9-15,-1 0 8 0,2-9-12 0,-6 24-3 16,6-13-5-16,0 0 0 0,2 2-7 0,-2 0-12 16,4-1 5-16,-2-2-3 0,4-1 4 0,0 1-1 15,-2 0-9-15,5-3 0 0,1 0-3 0,2 3 7 0,2-5-5 16,1-3-6-16,1 1-6 0,-1-1-2 0,4-4 6 16,-1-3-14-16,3 1-2 0,-4-3-14 15,2 2 9-15,0-2-7 0,-2-3 2 0,-1 3-1 0,-1-3 0 16,-1 0-3-16,-3 1-6 0,0-3 0 0,-1 0-6 15,-5-2-4-15,1-1-5 0,-3 3-3 0,0-2-14 16,-2 3 6-16,-1 11 0 0,-6-20-16 0,5 9 18 16,-5 4-6-16,6 7-2 0,-18-14 6 0,7 10-8 15,0 1 8-15,-7 0 5 0,3 3-7 0,-5 3 6 16,1 0 1-16,-6 4-7 0,-2 1 4 0,3-2 8 16,0 9-2-16,-1-1 2 0,5-2 1 0,-1 6-1 15,2 0 0-15,9-4 3 0,-4 0-1 0,4 0 0 16,2 0-2-16,1 0 0 0,2-1-2 0,2 2 4 0,3-7 6 15,0-8-6-15,3 18 5 0,2-10 0 16,1 1 6-16,0-3-4 0,3-3 1 0,0 2-3 16,7-5 12-16,-3 0-12 0,4-1-3 0,-1-3 3 0,4 1 0 15,-4-3-2-15,3 1-1 0,5-6-1 16,-1 1-2-16,-5 1-3 0,2-6 7 0,3 1-3 16,-5-4-3-16,0 1 0 0,0 1-5 0,-2 3 7 0,-3 2 1 15,-1 2-2-15,2-2-9 0,-4 1 9 0,-2 3 7 16,-2 1-11-16,-6 6-4 0,13-7 1 0,-13 7-4 15,6-5 0-15,-6 5 0 0,0 0 2 0,0 0 1 16,21 11 5-16,-17-6-2 0,1 3 0 0,-1-1-2 16,1 4 7-16,-1 0 0 0,2 3-4 0,-3 0 5 15,2-4 3-15,4 3-6 0,3-2 0 0,-1-2 10 0,3 0-4 16,-1 1 0-16,4-5 0 0,1 1 0 16,-2-5 8-16,2 2-9 0,9-2-1 0,-3-5 8 15,2 0 1-15,1-3-4 0,2-2 6 0,-1 0 0 0,0-2-7 16,8-5 3-16,-9-1 3 0,7 1-5 15,-8-2-3-15,5-2 2 0,2-3 18 0,-11 4-27 16,6-8 8-16,-2-3 1 0,1 1-8 0,-2 0 1 0,0-5-18 16,-4 2 11-16,0-6-10 0,-2-1-8 15,-4 0 6-15,-3-2 0 0,-1 2 5 0,-4-2-3 16,-4 7 2-16,-3-5 2 0,-1 4-2 0,-2 10 0 0,-3-2 9 16,-5 3 0-16,2 0 1 0,-3 6-7 0,-1-4 6 15,-2 2 2-15,-3 3 4 0,3 5 2 0,-4-1 4 16,-2 0-10-16,-4 4 9 0,4 3 2 0,-3 2-2 15,3 4 0-15,-4 4 1 0,-1 3-1 0,2 5 10 16,1 2-7-16,-7 8 3 0,3 6-3 0,9-4 11 16,-3 12 0-16,5-1-1 0,-4 9-1 0,11-2 2 15,0 4 5-15,4-3-2 0,0 1 3 0,5-2-4 16,6-1-1-16,1 0 0 0,4-4 3 0,2 0-2 16,1-1-8-16,2-5 6 0,4 1-4 0,-1 0 3 0,0-8-3 15,-1-3 3-15,3 0 0 0,0-4-5 0,-2-3 1 16,7 3 5-16,-4-6-6 0,3-2 4 15,-5-2-11-15,5-2 2 0,-7-5-3 0,7 0-4 16,1 0-16-16,-1-1 6 0,1-5-20 0,-9 1 13 0,7-3-12 16,2 0-9-16,-4-2-2 0,-1-1 4 0,1 1-5 15,1-2 5-15,-3-1 4 0,-3 6 4 0,1-3-4 16,-5 6 11-16,2-2-7 0,-6 0 7 0,-1 1 1 16,-1-1 2-16,-7 6-3 0,16-4 7 0,-16 4 2 15,11-1-3-15,-11 1 7 0,12 5-8 0,-12-5 12 16,7 9 3-16,-7-9 4 0,11 8-4 0,-5-2 7 15,-2-2-1-15,5 4 4 0,-1-1 3 0,0-1 7 16,0 0 9-16,1-3-2 0,0 1 10 0,3 0 2 16,-3-1 0-16,-9-3 2 0,19 1 0 0,-7-1-5 15,3-1 0-15,0-2 13 0,-2-3-8 0,4 2-8 16,-5-3-2-16,1 2 3 0,-4-1 5 0,-2 0 0 16,1-1-6-16,1 0-3 0,-5-4 0 0,1 1-2 15,-5 10 2-15,1-18-11 0,-2 4-1 0,-1 0-4 0,-5 3 1 16,-4 0-6-16,-2 1 14 0,0 0-13 15,-5 6-5-15,3-2-4 0,-11 0-5 0,3 3 1 0,-7 1-9 16,3 2-13-16,0 0-1 0,6 4-20 0,-3-1-6 16,3 1-16-16,5 2-14 0,-2 1-12 0,3-2-15 15,2 7-10-15,1-4-16 0,0 6-9 0,4-4-7 16,2-1-6-16,5 0 2 0,1-9 0 0,1 17 9 16,4-10 6-16,2 2 13 0,2-3 9 0,8 1 19 15,-2 0 0-15,3-1 16 0,-1-1-4 0,3 1 22 16,-1-4 16-16,2-1 17 0,-2 2 20 0,7-3 12 15,-5 0 21-15,4 1 16 0,-7 1 14 0,9-2 11 16,-11 2 11-16,7-4 1 0,-6 4 2 0,1 1 4 0,-3 0 0 16,2-2 6-16,-2 1-3 0,0 2 3 0,1 0-6 15,0 1 0-15,1 4-6 0,-2 4-4 16,6-1-2-16,-1 3-3 0,4-4-6 0,-3 5-2 0,-1 4 5 16,2 1-8-16,0-1 6 0,5 8-15 0,-4-1 6 15,-4-3-2-15,3 6-5 0,-2 4-2 0,-1-2 0 16,-1 1-5-16,-2 0-3 0,-1 2 3 15,-4-6 5-15,2 5-8 0,-2 2-3 0,-5-10 6 0,-3 3-9 16,-2-4 12-16,2 1-6 16,-3-3 6-16,-4 1-15 0,1-6 17 15,-9 2 5-15,1-5 2 0,-2-3 0 0,-8 4 3 0,0-2 2 0,3-4 0 0,-9-3-2 16,3 0 1-16,-2-3-1 0,-4-1-1 0,0-3 1 16,0-1-5-16,0-3-2 0,-1-2 2 0,3-1-10 15,-2 0-5-15,1-3-1 0,4 0 0 0,4-5-8 16,2 2-1-16,5 2-3 0,-4-7-8 0,8-4-18 15,4-1-15-15,2-3-17 0,2-1-13 0,14-11-26 0,-2-3-17 16,7 1-8-16,2-4-11 0,2 9-1 0,2-7 2 16,-3 3 9-16,7-3 10 0,-1 11 9 15,-3-1 9-15,1 1 10 0,-6 8 9 0,0 4 12 16,-7 5 6-16,8-7 10 0,-6 11 16 0,1-4 10 0,-1 4 6 16,1-1 9-16,2 4 6 0,-4 0-5 15,-2 1 7-15,1 5 1 0,-2-6 6 0,-9 7-3 0,21-2 1 16,-12 1 1-16,-9 1 0 0,20 1-4 0,-9 1 8 15,-1-1-6-15,5 5 2 0,-1 1 4 0,2-7-1 16,-7 6-1-16,6-2-1 0,-2-3-1 0,4 5-6 16,-7-2 8-16,2 0 8 0,2-1 0 0,-2-3 3 15,-1 0 1-15,0 1 5 0,-11-1 0 0,24-4 1 16,-15 0-4-16,1 0 3 0,-10 4-4 0,17-8-3 16,-9 3 1-16,-3 1-3 0,1-3 2 0,0-3-4 15,-6 10-2-15,4-18-5 0,-4 6-1 0,-3 0-6 16,0-2-10-16,-4 1 7 0,-1-2-1 0,-3 1-5 15,-3 1-2-15,-5 0 1 0,-2 1 2 0,3 2-5 0,-7-1 0 16,2 7 3-16,-2-3-6 0,-3 4 4 16,8 5-14-16,-5-1-6 0,5 1-12 0,1 0-4 15,4 4-15-15,0 2-17 0,2-2-13 0,1 3-11 0,4 3-9 16,2-4-18-16,0 4-18 0,5-1-15 0,2 1-22 16,4 1-20-16,-1 0-19 0,5-1-31 0,0-1-23 15,6-5-59-15,-3-2-172 0,3-1-532 0,3 0 235 16</inkml:trace>
          <inkml:trace contextRef="#ctx0" brushRef="#br0" timeOffset="174661.63">21040 7752 92 0,'10'-4'241'0,"-10"4"-9"0,15-6 2 16,-15 6-11-16,15-4-12 0,-7 3-14 0,-8 1-12 16,0 0-13-16,22 4-11 0,-13-3-11 0,1 5-12 0,-1-1-9 15,-1 1-11-15,4 0-7 0,-3-1-2 16,3 4-12-16,0-1-3 0,1 2 0 0,-4 3-11 15,1-2-4-15,2 0-5 0,-3 3-1 0,-1-2-16 0,-1-2 4 16,1-4-9-16,1 4-5 0,-5-5 10 16,2 2-7-16,-6-7-12 0,8 9 11 0,-8-9 3 15,5 4 4-15,-5-4 7 0,0 0 11 0,5 11-6 0,-5-11-1 16,0 0 2-16,0 0-9 0,0 0-4 0,0 0-5 16,0 0-1-16,0 0-6 0,0 0-2 0,-5-36-8 15,5 36-7-15,5-17-15 0,-1 6 5 16,1-6-1-16,4 4 4 0,0 1-25 0,0-2-4 0,4-1 0 15,-2 3 2-15,1 0 6 0,-2 3-13 0,2-2 6 16,0 4 2-16,-3 1-4 0,3 1-2 0,-2 2 9 16,-1-4 0-16,0 5-1 0,-9 2 5 0,18 0 5 15,-18 0 2-15,18 0 3 0,-18 0 4 0,16 6 9 16,-8 0 6-16,2 1 7 0,-2-2 7 0,1 8 9 16,2-2 4-16,-3-8 5 0,2 11 7 0,2-5 1 15,-3 2 0-15,3 0-5 0,-3-2 0 0,2 3-5 16,-4-4-1-16,0-2-7 0,-1 1-6 0,2 0 0 15,-2-2-6-15,1 2-7 0,1-2 0 0,-8-5-18 16,7 12-31-16,-7-12-41 0,5 7-42 0,-5-7-39 16,0 0-21-16,6 7-35 0,-6-7-47 0,0 0-57 15,0 0-88-15,0 0-277 0,0 0-719 0,0 0 318 16</inkml:trace>
          <inkml:trace contextRef="#ctx0" brushRef="#br0" timeOffset="174999.03">21650 7410 236 0,'4'-17'328'0,"-2"9"-27"15,2 0-30-15,-4 8-29 0,8-13-21 0,-5 3-26 16,-3 10-17-16,16-10-22 0,-7 1-23 0,2 2-25 16,-4 2-31-16,7-2-26 0,-4 0-31 0,2 2-26 15,-5-2-19-15,7 1-23 0,-4-1-17 0,-1-4-24 16,3 1-14-16,-1 0-9 0,2-3-33 0,-3-2-20 15,1 4-129-15,-2-6-317 0,1 3 140 0,-2 0 1230 0,-1 3-812 16,-1 1 73-16,2 3 30 0,-2-3 16 0,-1 3 7 16,-5 7 14-16,8-11 8 0,-8 11-6 15,7-7-5-15,-7 7 14 0,0 0 1 0,0 0 13 16,0 0 4-16,18 13 5 0,-18-13 2 0,6 22 1 0,-3-8-4 16,2 3 7-16,-2 8-2 0,3 1-1 0,0 0 0 15,1 9 5-15,1 0 0 0,2 3-6 0,-1-2-3 16,1 1-2-16,1-4-3 0,2 1 0 0,-1-6-12 15,5 7-7-15,-4-3-8 0,-3-6-6 0,4 0-5 16,2 5-4-16,-5-6-9 0,5-1-7 0,-2 0-4 16,0-2 1-16,3-2-9 0,-2 1-5 0,-5-5-4 15,2-4-23-15,-1 2-24 0,-4-6-39 0,2 3-29 16,-3-3-33-16,0 0-37 0,-2-4-32 0,-4-4-38 16,3 10-63-16,-3-10-74 0,0 0-204 0,0 0-606 15,0 0 268-15</inkml:trace>
          <inkml:trace contextRef="#ctx0" brushRef="#br0" timeOffset="175199.3">21963 7748 49 0,'0'0'326'0,"0"0"-18"16,0 0-13-16,36-17-14 0,-21 14-15 0,3-2-17 15,9-1-18-15,-1 1-16 0,1 0-20 0,2-2-23 16,2 3-12-16,-1 0-20 0,0-2-7 15,-2 1-17-15,0 4-9 0,4-3-19 0,-6 1-11 0,0-1-37 16,-1 3-35-16,-5 1-45 0,-4-2-51 0,-3 0-65 16,5-4-74-16,-9 5-260 0,8-2-530 15,-8-1 235-15</inkml:trace>
        </inkml:traceGroup>
        <inkml:traceGroup>
          <inkml:annotationXML>
            <emma:emma xmlns:emma="http://www.w3.org/2003/04/emma" version="1.0">
              <emma:interpretation id="{231BDE15-BD0F-48D8-8329-04BF1B3CD6C3}" emma:medium="tactile" emma:mode="ink">
                <msink:context xmlns:msink="http://schemas.microsoft.com/ink/2010/main" type="inkWord" rotatedBoundingBox="26418,9196 30312,9045 30344,9874 26451,10025"/>
              </emma:interpretation>
            </emma:emma>
          </inkml:annotationXML>
          <inkml:trace contextRef="#ctx0" brushRef="#br0" timeOffset="178150.26">22612 7642 243 0,'0'0'249'0,"0"0"-9"0,0 0-11 16,0 0-11-16,-6-9-12 0,6 9-19 0,0 0-15 16,0 0-18-16,0 0-16 0,0 0-13 15,0 0-6-15,0 0-9 0,0 0-6 0,0 0-2 0,31 16-5 16,-31-16 1-16,9 15-6 0,2-4-4 0,-5 0 2 15,1 6-9-15,6-3-3 0,-4 0 2 0,8 4-4 16,-8-6-6-16,1 3-7 0,-1-4-2 0,5 2-4 16,-7 2-2-16,-1-2 4 0,1-2-18 0,-2-4 0 15,5 4 2-15,-7-5-10 0,-3-6 4 0,8 11-6 16,-7-2-3-16,-1-9-2 0,5 9-2 0,-5-9-1 16,0 0 7-16,3 10 1 0,-3-10-3 0,0 0-3 15,0 0 2-15,0 0 3 0,0 0 0 0,0 0-2 16,0 0-3-16,0 0-3 0,0 0 1 0,0 0-7 0,0-34-1 15,0 34 1-15,0-25-5 0,0 18-1 16,3-4-3-16,-2-4 3 0,1 1-4 0,2-2-7 16,-1 1 4-16,3 2 4 0,0-2-9 0,0 2 5 15,2 1-1-15,-1-1-4 0,-1 5 1 0,1-3 6 0,2 4-8 16,-3 0-4-16,2 2 6 0,1-2-2 16,-2 2-1-16,4 2 6 0,-11 3-1 0,21-6-8 15,-13 5 3-15,-8 1 4 0,20 0-2 0,-10 1-2 0,-1 5 7 16,2-2-4-16,-1 3 5 0,1 1-7 0,0 0 7 15,-2 1-3-15,-3 1 4 0,5 1 12 0,-2 3-19 16,-2-3 3-16,1 2 2 0,-2-1-4 0,0-4 5 16,-3 4 1-16,0-2 0 0,0-3-2 0,0 4 0 15,-3-11 4-15,7 13 0 0,-5-6 4 0,-2-7-12 16,1 15 2-16,-1-15 2 0,0 0 2 0,4 10 1 16,-4-10 0-16,2 10 5 0,-2-10-8 0,0 0 10 15,0 0-1-15,0 0 0 0,0 0 8 0,0 0-12 16,0 0 3-16,0 0-3 0,0 0 0 0,0 0 1 0,7-28-7 15,-7 28 0-15,6-14 0 0,-4 3-8 16,4-2-10-16,0 0-4 0,1 1 0 0,2-1 2 16,-3-2-4-16,2 1 3 0,1 1-1 0,-3 2 5 0,0 3 7 15,2-3-8-15,-2 2 1 0,0 4 3 0,2-3 1 16,-1 1-2-16,-7 7 2 0,12-9 3 16,-6 6-1-16,-6 3 5 0,14-6 0 0,-14 6 3 0,15-2-2 15,-15 2 1-15,16 8-3 0,-9-5-3 0,-1 4 8 16,3-1 7-16,-3 4 4 0,2-4 0 0,-1 5-2 15,5 3 8-15,-6-4 2 0,0 4-1 0,2-3 1 16,-1 3 6-16,0-4-11 0,1 3-1 0,2 2 2 16,-1-2 0-16,-3 1 1 0,2-3 2 0,2 2-4 15,-1-4-2-15,-1-3-3 0,3 2-7 0,-3 0-13 16,1-3-15-16,1-2-8 0,2 2-17 0,0 0-19 16,-1-5-9-16,5-2-9 0,-7 5-4 0,6-6-3 15,-3 0-6-15,1-3-2 0,4 1-1 0,-8-1 5 0,4-2 3 16,0-3 4-16,1 5 7 0,1-3 10 15,-3-2 6-15,0 2 7 0,0-1 5 0,-5 3 9 16,2 1 14-16,-3 1 16 0,-6 5 13 0,10-11 15 16,-10 11 10-16,9-9 7 0,-9 9 0 0,6-5-2 0,-6 5-1 15,0 0 5-15,11-2-2 0,-11 2 5 0,0 0 0 16,0 0 7-16,10 9-2 0,-10-9 2 0,6 12-1 16,-6-12-2-16,8 10-1 0,-2-8 0 0,-6-2 2 15,9 11-1-15,-5-6 6 0,5 2-5 0,-3-1 5 16,1-2 0-16,5-1 1 0,-4 2 2 0,5 1-6 15,-1-6-7-15,-12 0 1 0,27 0 0 0,-11 2-8 16,-1-4-2-16,2-2-3 0,-1 2 3 0,-1-3-3 16,-3 0 0-16,3 3 3 0,-2-5 0 0,1 1-16 15,-2-3 2-15,-3 4 4 0,1-5 15 0,-3 5-25 16,-1-5 4-16,-3 0-6 0,2-1-3 0,-5 11-2 16,0-19-2-16,0 9 2 0,0 10 1 0,-8-19-1 15,-2 12 2-15,1 1-5 0,-4-3 0 0,-4 4 7 16,-5 3-4-16,5-1-3 0,-8 0 4 0,-2 3-1 15,6 3-3-15,-2 4 1 0,6 0-3 0,1-1 4 16,-4 4 0-16,4-2 0 0,2 3 5 0,3-4-4 0,0 4 7 16,2-1-8-16,3 4 1 0,0-4 2 0,5 1 5 15,-2 1-4-15,3-12 2 0,3 23 1 0,0-10-3 16,0-2 4-16,4-7 1 0,2 6 3 0,2-7-2 16,2 4 2-16,0-2-9 0,2-1 13 0,5-1-10 15,-7-4 3-15,7 2 2 0,-1 3-3 0,0-8 5 16,-2 3-5-16,2-1 0 0,0-3 1 0,-5-2 1 15,5 1 0-15,-2 0-3 0,-1-3 4 0,2 2-2 16,-3-4 0-16,0 0 3 0,-2-2 1 0,4 3-3 16,-4 0-7-16,2 1 2 0,-8 0 5 0,5 2-5 15,-6 0 4-15,2 0-7 0,-8 7 4 0,9-7-2 16,-9 7-7-16,10-4 1 0,-10 4-3 0,0 0 4 16,0 0 0-16,0 0 4 0,17 8 3 0,-17-8-5 0,6 9 0 15,-6-9 7-15,6 12-3 0,1-2 2 16,-1-3 4-16,-3 0-2 0,7 4 10 0,-2-1 0 0,4 0 2 15,-2 0 3-15,5-3 1 0,-1 4 4 0,-1-5 1 16,6-3 3-16,1 2 0 0,2 2-5 0,2-3 1 16,-3-3 3-16,6 2-7 0,-2-4 2 0,2-2 0 15,-2 2-5-15,2-6-3 0,1 1 8 0,1 1-7 16,-2-6-4-16,-2 0 5 0,2-1-6 0,-2-2 4 16,0-3-5-16,11-2 4 0,-13 0-7 0,-2 1-6 15,7-8-6-15,-6-4-8 0,1-2-6 0,-4-2-3 16,-3 1-13-16,1-8-6 0,-4 3 4 0,-4-4-6 15,-1 0-2-15,-5 1 7 0,-6-4 3 0,3 9 3 16,-3-1 2-16,-5 11 5 0,-4-1 5 0,-1 5-2 0,-4 0 2 16,-2 3 1-16,-3 5-2 0,5-1 7 15,-2 8-1-15,2 0 2 0,-2 5-3 0,0 2 5 16,-1 2 4-16,-2 5 2 0,0 5 1 0,2 4 0 0,-2 3 4 16,5 1 3-16,-2 12-2 0,6-5 7 0,-1 8 2 15,2 0 4-15,8 3 0 0,-2-1 5 16,6-1-3-16,0 0-7 0,3 6 9 0,3-7-4 0,1-7-1 15,2 7 6-15,5-1-8 0,2 0-1 0,-3-9 5 16,4-3-11-16,1 3 8 0,1-2-2 0,3 5 2 16,2-10-4-16,-7-1 0 0,-2-6 3 0,3-3-4 15,-1 1 3-15,4-2 5 0,-3 0-5 0,2-4-4 16,-4-2-1-16,-3 2-1 0,7-3 5 0,-4-4-5 16,1 4 1-16,-1-3 3 0,0 2 3 0,-1-5-4 15,2 2 2-15,-4 1-7 0,4-4-1 0,-7 0 1 16,2 6 0-16,-2-1 1 0,-10 2-1 0,20-4 1 15,-11 3-8-15,-9 1 8 0,19 0-1 0,-19 0-2 0,17 1 2 16,-10 2-3-16,-7-3 0 0,15 1-2 0,-15-1-3 16,19 3 4-16,-8 0 2 0,2-2-4 15,-1-1 5-15,4 1 3 0,-2-1-4 0,-5 2 3 0,-9-2 11 16,24 0-12-16,-9-2-2 0,1 2 4 0,-3-1 3 16,4-3-6-16,-7 3 2 0,2-1 0 0,-1-2 0 15,1 1 3-15,1-2 2 0,-4 1-4 0,-2-1 0 16,2 1 4-16,-9 4-6 0,17-13 0 0,-13 4 5 15,2 2-7-15,0-2 5 0,-3-1-6 0,-3 10 9 16,0-18-5-16,0 7-5 0,0 11-2 0,-9-20-3 16,6 13 5-16,-4-3 0 0,-2 6-8 0,1-6-2 15,-4 2 1-15,2 0 5 0,-3 2-3 0,-2 2 6 16,-5 1-3-16,10 1 0 0,-7 1-2 0,4 1 7 0,-2 1-7 16,-1 1 3-16,-4 1-6 0,4 1 12 15,2 2-4-15,1-1-3 0,-2 1 4 0,5 5 0 16,-4-3 0-16,2 3-3 0,5-2 1 0,1-1 9 15,-5 1-3-15,6 2-1 0,-1-4 3 0,0 4 5 0,1 3 1 16,2-4 3-16,3 1-4 0,-3-1 6 16,3 6 8-16,0-16-6 0,3 19 0 0,3-9 0 0,-1-3-4 15,1 0 4-15,0-3 2 0,1 6-1 0,2-3 1 16,-2-2 0-16,2-2-4 0,5 1 3 0,-5-2 0 16,7 4-5-16,-2-5 1 0,2-2 1 0,-16 1-7 15,28-6 3-15,-11 2 1 0,-1-1-6 0,-3-3-2 16,2 0 4-16,-1 0-4 0,-1-1 2 0,1-4 7 15,1 2-10-15,1 0-5 0,-9-1 0 0,8 0-2 16,-4 5 3-16,-1-4 6 0,-1 8-7 0,-3-7-2 16,2 5 14-16,-8 5-12 0,9-9 4 0,-2 3-5 15,-7 6 4-15,9-9-8 0,-9 9 16 0,0 0-8 0,10-2-3 16,-10 2 0-16,0 0 3 0,0 0-2 16,12 11 7-16,-12-11-2 0,8 9-1 0,-2-2 1 15,-6-7 7-15,6 14 0 0,1-7 2 0,-4 0-3 0,6 0 10 16,-9-7-4-16,11 11 1 0,-5-3-8 0,-2 0 7 15,5-4-2-15,-3 2 5 0,-6-6-1 0,16 6-1 16,-8-4-3-16,-8-2-3 0,16 3 1 0,-16-3 3 16,23 0-8-16,-14-2 6 0,-9 2-4 0,25-4 0 15,-12 0 2-15,1 0-4 0,-1-2 2 0,-1-1-1 16,1 0 1-16,4-1-2 0,-5-1 1 0,1 0 0 16,1 1-1-16,-5 3-1 0,1-2-2 0,-1 1 0 15,-2 1 3-15,-7 5 1 0,14-6-3 0,-14 6 5 16,12-4-7-16,-12 4 3 0,0 0 1 0,13 2 2 15,-13-2-2-15,0 0 16 0,11 9-13 0,-11-9 5 16,6 11 3-16,-3 0 1 0,0-3 1 0,0-1 2 16,1 2 3-16,-4-9-2 0,9 17-2 0,-6-7 5 0,0-3-2 15,1 1-1-15,-1 1 0 0,-3-9-4 0,12 13 2 16,-12-7 2-16,0-6 1 0,8 10 4 16,-8-10 5-16,6 6 7 0,-6-6 11 0,0 0 7 0,0 0-8 15,0 0-3-15,13 0 0 0,-13 0-9 0,0 0-2 16,14-14 1-16,-5 7-9 0,-3-1-2 0,7-1 0 15,0-2-4-15,-1-3-3 0,9-3 0 0,2-4-1 16,-1 1-6-16,0 0 3 0,5-6-2 0,-4 6-4 16,11-5 1-16,-7 1-2 0,-5 6-2 0,2 2-2 15,1-1 1-15,-5 2-3 0,2 3 4 0,-3 2-2 16,-5 1-2-16,1-1 2 0,-5 4-5 0,1-1-4 16,-2 4-14-16,-9 3-24 0,10-8-38 0,-10 8-41 0,12-6-45 15,-12 6-30-15,0 0-43 0,0 0-65 0,0 0-87 16,0 0-363-16,0 0-818 0,0 0 363 0</inkml:trace>
        </inkml:traceGroup>
      </inkml:traceGroup>
      <inkml:traceGroup>
        <inkml:annotationXML>
          <emma:emma xmlns:emma="http://www.w3.org/2003/04/emma" version="1.0">
            <emma:interpretation id="{2AD87685-5892-40A6-A694-9549FC34CC57}" emma:medium="tactile" emma:mode="ink">
              <msink:context xmlns:msink="http://schemas.microsoft.com/ink/2010/main" type="line" rotatedBoundingBox="2525,11534 30298,10584 30348,12059 2576,13009"/>
            </emma:interpretation>
          </emma:emma>
        </inkml:annotationXML>
        <inkml:traceGroup>
          <inkml:annotationXML>
            <emma:emma xmlns:emma="http://www.w3.org/2003/04/emma" version="1.0">
              <emma:interpretation id="{69D9D380-ED08-4DCF-9DDB-3C62362E9D8E}" emma:medium="tactile" emma:mode="ink">
                <msink:context xmlns:msink="http://schemas.microsoft.com/ink/2010/main" type="inkWord" rotatedBoundingBox="2525,11534 5271,11440 5309,12556 2563,12650"/>
              </emma:interpretation>
            </emma:emma>
          </inkml:annotationXML>
          <inkml:trace contextRef="#ctx0" brushRef="#br0" timeOffset="186973.4">-1299 9550 112 0,'0'0'121'0,"0"0"-12"0,0 0-1 15,0 0-9-15,0 0-4 0,0 0-7 0,-5-10-3 16,5 10-4-16,0 0 0 0,0 0-5 0,0 0-2 15,0 0-4-15,0 0 0 0,0 0-5 0,0 0-1 16,0 0-4-16,0 0-1 0,2-15 3 0,-2 15 1 16,0 0-4-16,0 0-1 0,0 0 0 0,0 0 2 15,0 0-7-15,3-11 1 0,-3 11 0 0,0 0-2 16,0 0 0-16,0 0 1 0,0 0 0 0,0 0-2 0,1-11 3 16,-1 11-3-16,0 0-3 0,0 0-5 0,0 0-1 15,0 0-6-15,0 0 1 0,0 0-10 16,0 0 2-16,0 0-6 0,0 0 2 0,0 0 0 0,0 0 6 15,0 0 3-15,0 0 0 0,13 31 2 0,-11-22-8 16,2 1 4-16,-2 0 2 0,2 1 0 0,-2 4 4 16,1 0-4-16,1 1-2 0,-2 0 7 15,1 2-2-15,0-1-1 0,0 1-2 0,1-1-3 0,2 7 2 16,-3-7-4-16,2 5 0 0,-2-2-3 0,3 5 3 16,-2-3-1-16,1 2-5 0,2-3 7 0,-1 2-5 15,0-1-2-15,-2-1 5 0,1 3-5 0,-1 1 0 16,1 1 1-16,-2-4 0 0,3 3 1 0,-5-8-2 15,5 7-1-15,0-2-2 0,-1 3 2 0,-1-2-2 16,-1-7 2-16,0 0 0 0,0 3-1 0,-1-4 1 16,2 3-1-16,4-5-5 0,-7 3 4 0,4 2 2 15,-5-5-2-15,2 1-9 0,-2-2 3 0,5 0-2 16,-4 2 2-16,4-2 0 0,-5-3 1 0,3 1-5 16,-2 1 3-16,2-1-3 0,0-1 0 0,-3-9 14 15,3 16-11-15,-3-16-2 0,2 14 0 0,-1-7-4 16,-1-7-5-16,6 11 1 0,-6-11 3 0,2 10-4 15,-2-10 4-15,3 10-11 0,-3-10 12 0,0 0-3 16,3 11 0-16,-3-11-2 0,0 0 0 0,0 0 10 16,0 0-3-16,0 0 1 0,0 0-4 0,0 0-1 15,0 0 7-15,0 0 1 0,0 0 10 0,0 0-4 16,0 0 5-16,0 0-2 0,0 0-2 0,0 0 5 16,0 0-2-16,0 0-6 0,0 0-6 0,-3-37 0 0,0 25 12 15,3-2-20-15,4-4 5 0,-1-5-11 16,0 5 3-16,0-4 3 0,6-2-6 0,-1 0-2 15,-1 2-1-15,-1 6-3 0,3-8-2 0,3 3 4 0,-5 0-6 16,1 8 4-16,-2-2 2 0,0 7-6 0,1-2 4 16,-2-4 8-16,1 6-9 0,-2-2 6 0,2 4-4 15,-6 6 2-15,11-10 0 0,-11 10 2 0,8-11-11 16,-8 11 6-16,8-7 1 0,-8 7 5 0,12-1-2 16,-12 1 13-16,0 0-18 0,19 8 8 0,-13-5-3 15,-6-3-7-15,14 10 7 0,-7-2 3 0,1 1-1 16,-4-2 0-16,5 4 0 0,-2-4 2 0,4 4 2 15,-5 0-1-15,1 1 11 0,2 0-3 0,2 2 6 16,-5-3 1-16,1 4 2 0,1-3 5 0,-4-2 3 16,-1 5 7-16,2-1 6 0,0-3-13 0,-2-2 17 15,2 2-14-15,1 1 9 0,-5-1 2 0,5 0 7 16,-4-3-6-16,2 0 10 0,-4-8-10 0,3 16-1 16,0-9 0-16,-3-7-6 0,2 12 2 0,-2-12-5 15,1 12-1-15,-1-12-4 0,5 8-4 0,-5-8 1 16,0 0 0-16,0 13-1 0,0-13-5 0,0 0 0 0,0 13-6 15,0-13-3-15,0 0-20 0,-3 12-23 16,3-12-9-16,0 0-34 0,0 0-22 0,-2 11-18 0,2-11-16 16,0 0-10-16,0 0-16 0,0 0-24 0,0 0-32 15,0 0-26-15,0 0-23 0,0 0-35 0,0 0-225 16,6-42-571-16,-1 25 253 0</inkml:trace>
          <inkml:trace contextRef="#ctx0" brushRef="#br0" timeOffset="187236.86">-557 10132 81 0,'8'-6'237'0,"-8"6"-18"0,0 0-12 15,0 0-5-15,0 0 1 0,0 0-4 0,0 0-3 16,10 26-7-16,-7-15-11 0,-1 2-9 0,-2 0-6 16,4 2-5-16,-2 1-2 0,1 0-2 0,0 1-17 15,0 6-4-15,-5-6-10 0,7 3-3 0,-4-3-8 16,0-3-9-16,4 4-15 0,-4-1-5 0,-1 0-6 15,2-2-4-15,1 0-13 0,-2-2 0 0,-1 2-8 16,2-1 3-16,1-5 5 0,-2 5-17 0,-1-14-22 16,0 18-10-16,2-11-20 0,-2-7-22 0,0 17-18 15,0-17-34-15,1 10-28 0,-1-10-31 0,-3 11-25 16,3-11-27-16,0 0-37 0,0 0-76 0,0 0-160 0,0 0-505 16,0 0 223-16</inkml:trace>
          <inkml:trace contextRef="#ctx0" brushRef="#br0" timeOffset="188766.06">-308 10576 44 0,'-9'2'250'0,"9"-2"-8"15,0 0-14-15,0 0-13 0,0 0-18 0,0 0-15 16,0 0-17-16,-7-11-15 0,7 11-14 0,0 0-3 15,0 0-14-15,0 0-9 0,22-20-6 0,-11 15-9 16,-2-1-7-16,4-3-8 0,1 1-8 0,3 0-7 16,0 2-4-16,7-7-10 0,-2 1-3 0,-1 0-6 15,3 4-8-15,-2-2-6 0,-4 5-19 0,0-3-15 16,1 3-19-16,-2-1-9 0,1 2-18 0,-3 0-6 16,2-3-2-16,-2 4-14 0,-1 2 10 0,1-2 8 15,1 0 6-15,-1-1 2 0,3 1 7 0,-3-3-5 16,0 4 12-16,1-1 6 0,1-1 4 0,0-2 12 15,3 1 11-15,-5-1 11 0,4 1 7 0,4-3 11 0,-1 0 4 16,-4 0 7-16,7-1-1 0,0-2 1 16,-2 1 2-16,2-1 2 0,-1-3-3 0,3 5 2 15,1-4 0-15,-2-2 2 0,-1 5 0 0,2-2-2 16,0-3-3-16,-2 2-2 0,-4-1-3 0,1 4 3 0,2-5-5 16,-4 2 3-16,-1-1-1 0,-6 3-1 0,1-3-3 15,-1 4 1-15,-4-4 2 0,3 0-7 16,-5 0 0-16,1 1-4 0,-1 1-1 0,-2 1 2 0,1-4-4 15,-3 0 1-15,-3 1-2 0,3 0 0 0,-3 0-6 16,0-2 2-16,-6 1-6 0,1 0 4 0,2 2-4 16,-1 1 2-16,-4-3-3 0,2 3 1 0,-1 0-2 15,-3 1 2-15,-1-1-5 0,1 4 1 0,2-2-6 16,-1 5 6-16,-4-1 0 0,1 2-4 0,2-1 2 16,-1 1 11-16,11 4-12 0,-22-3-1 0,11 3-2 15,11 0 2-15,-22 1 4 0,8 1 0 0,4 2-8 16,-3-1 5-16,-4 3 0 0,4-1-3 0,2 0 5 15,-1 4 5-15,0-2-6 0,1-1 4 0,-3 3-2 16,4 2 1-16,-2-2-2 0,0 2 2 0,3 0 5 16,0 2-3-16,0 1 0 0,2 0 0 0,-1 2 5 0,2-1 1 15,2-2 2-15,-2 1 0 0,3 4 4 16,-2 4 4-16,5-2-4 0,-1-3 3 0,2 5 1 16,4 2-4-16,-4-6 5 0,1 6-4 0,2-3-1 15,-2 1 0-15,2-1-3 0,-1 4 3 0,3-3 6 0,0-1-10 16,-2-3 3-16,2-4-6 0,-1 3 5 0,1 1 2 15,4 2-3-15,-2-5 6 0,-1 1-6 0,-1 0 2 16,3-1 4-16,3 0 2 0,-6-4-6 0,6 3 9 16,1-4-5-16,1 2 14 0,-2-3-15 0,-2-1 5 15,7 1 1-15,-4-4 0 0,-3 5-8 0,4-8 8 16,1 3 0-16,0-3-4 0,-3 2 3 16,-2-4-3-16,8 1 3 0,-5-2-3 0,2-2-1 0,3 2 5 15,-3-1-11-15,3-3-5 0,1 3 6 0,-2-4-7 16,1 1-7-16,0-5 9 0,-2 7-1 0,3-8-2 15,-4 6-6-15,3-1 4 0,-3-3-4 0,3 1 5 16,-3 0-4-16,1 2-4 0,-2-1 6 0,1-3 8 16,-3 3-13-16,-2-2 8 0,2 1-8 0,0-3 2 15,-5 4-3-15,5-1-6 0,-4-2 17 0,-1-1-10 16,1 1-4-16,-2 2 3 0,0 0 6 0,-2 0-11 16,1 0 4-16,-5 8 15 0,9-15-13 0,-9 15 4 15,2-12-7-15,-2 12 0 0,5-10 5 0,-5 10-11 16,6-8 11-16,-6 8 14 0,0 0-14 0,0 0-4 15,1-11 7-15,-1 11-12 0,0 0 1 0,0 0-1 16,0 0 9-16,0 0 0 0,0 0 11 0,15 18 8 16,-9-11-3-16,0-1 0 0,0 4 2 0,2-1 0 0,-2 1 7 15,6 1 6-15,-3-2-12 0,4 3-3 0,-1 2 0 16,1 0-4-16,1-1 3 0,1 0-8 0,4 1-28 16,-1 1-45-16,-2-4-47 0,2 0-45 15,0-4-61-15,5 4-75 0,2 0-88 0,-6-6-244 0,5-2-672 16,-5 2 297-16</inkml:trace>
          <inkml:trace contextRef="#ctx0" brushRef="#br0" timeOffset="187707.64">-263 10103 211 0,'0'0'216'0,"12"-8"-6"0,-6-1-12 0,1 7-11 0,-7 2-10 15,14-8-9-15,-5 4-10 0,1 2-11 0,-10 2-7 16,17-8-7-16,-7 8-9 0,-10 0-2 0,19 0-9 16,-8 0-7-16,-11 0-2 0,21 0-6 0,-11 4-11 15,-1 0-1-15,0-1-5 0,0 4-2 0,0-1 1 16,1 5-5-16,-2 2 2 0,-1-2-2 0,1 4 4 16,1-2 0-16,-5 1-1 0,2 0 7 0,-3 0-3 15,0 4 3-15,2-4 0 0,-5 4 0 0,0 5 3 16,0-5-4-16,0 0-1 0,0-1-8 0,-3-1 1 15,3 1 0-15,0-1 3 0,0-1-9 0,-2 1 1 16,4-1-10-16,-2-1 2 0,0-1-3 0,3-2-5 16,-3 0-4-16,0-11-1 0,0 18-5 0,1-12-3 15,-1-6-2-15,5 14-6 0,-5-14 1 0,1 11-2 0,-1-11-7 16,3 12 3-16,-3-12-4 0,6 8-3 16,-6-8-2-16,8 6 2 0,-8-6-4 0,8 7-4 15,-8-7 4-15,11 8-4 0,-5-5-2 0,-6-3 0 0,13 6-4 16,-13-6-14-16,14 4-16 0,-14-4-17 15,12 1-23-15,-12-1-21 0,13 3-21 0,-13-3-21 16,13 3-14-16,-13-3-20 0,0 0-11 0,12 1-25 0,-12-1-17 16,0 0-29-16,0 0-28 0,0 0-28 0,0 0-253 15,0 0-595-15,0 0 262 0</inkml:trace>
        </inkml:traceGroup>
        <inkml:traceGroup>
          <inkml:annotationXML>
            <emma:emma xmlns:emma="http://www.w3.org/2003/04/emma" version="1.0">
              <emma:interpretation id="{C9D4CB47-4B8B-41C5-B4D0-F9B8E4D1B7BB}" emma:medium="tactile" emma:mode="ink">
                <msink:context xmlns:msink="http://schemas.microsoft.com/ink/2010/main" type="inkWord" rotatedBoundingBox="6126,11902 7464,11857 7478,12271 6140,12317"/>
              </emma:interpretation>
            </emma:emma>
          </inkml:annotationXML>
          <inkml:trace contextRef="#ctx0" brushRef="#br0" timeOffset="189706.15">2299 9986 125 0,'0'0'246'0,"0"0"-6"0,0 0-6 0,0 0-4 0,6-13-7 15,-6 13-9-15,0 0-13 0,0 0-17 0,0 0-18 16,8-2-11-16,-8 2-12 0,0 0-4 0,0 0-4 16,0 0-10-16,19 10 2 0,-13 0-4 0,1-4-2 15,4 7-6-15,-2-1-6 0,1 3-2 16,-1 0-7-16,3-1 4 0,-3 6 2 0,3 1-12 0,0-7 4 15,3 4-17-15,0 0 3 0,-3 2-6 0,0-6 0 16,0-1-5-16,1-2-11 0,-3-3-1 0,2 5-6 16,2-4-7-16,-2-1 3 0,-3-4-7 0,1 1-3 15,5-2-1-15,-6 3-4 0,3-2-6 0,-12-4-2 16,25 0 4-16,-11-4-8 0,1 1 3 0,-5-1-4 16,2-2-3-16,-2-1-1 0,1 1-5 0,2-3-7 15,-2-4-9-15,-1-1-4 0,-1-1-6 0,3 1-7 16,-1-8 4-16,-1 2-5 0,-3-2 6 0,2 2-7 15,-3 3 0-15,-1-1-1 0,-2 1 8 0,0 3-4 16,1-1-1-16,-1 2 0 0,0 3 5 0,-3 10 1 16,2-16 6-16,-2 16-3 0,1-11 2 0,-1 11-3 15,5-10 0-15,-5 10 0 0,0 0-3 0,0 0 1 0,7-5 3 16,-7 5 5-16,0 0-7 0,0 0 2 0,0 0 3 16,9 26-2-16,-6-16 5 0,0 0 0 0,2-2 6 15,0 8-2-15,1-2 4 0,2-2-6 0,-2 1 2 16,0 1 8-16,4 3-11 0,1-6 5 0,-2 2 6 15,1-2-1-15,-1-4 2 0,3 0-2 0,1 3 6 16,2-7 2-16,3 1-3 0,-1-4 1 0,2-4 0 16,-1 2 2-16,1-2-2 0,1-1 1 0,-1 0 0 15,3-5-7-15,2 0 3 0,-3-2-2 0,0-2 2 16,-2 1-5-16,-2 2 3 0,2-7-2 0,1 4 0 16,-1-3 2-16,-1-1 2 0,-5 5-20 0,1-7 7 15,1 1-6-15,-8 6 2 0,1-3 0 0,1 2-2 16,-6 2 4-16,-1 1 1 0,0 0-5 0,-2 11 1 15,-2-18 2-15,2 18 11 0,-5-10-20 0,5 10 10 0,-12-6-6 16,12 6-4-16,-20 0 4 0,20 0 4 0,-27 10 0 16,9-2 2-16,4 1-7 0,0 2 10 0,1 2-4 15,-2 0 2-15,1-1 1 0,2 0 3 0,1 8 1 16,3-4 6-16,2-1-2 0,3-1 2 0,0 1 0 16,6-2 8-16,-1 0-1 0,1 1 5 0,6 1 0 15,-1-5 0-15,3 1 5 0,1-1-2 0,6 0 1 16,0-2 1-16,5 0-1 0,1 1 0 0,3-7-6 15,-4 3-3-15,5-5 2 0,-1 0-4 0,-3 0-23 16,2 2-27-16,-2 0-36 0,-3-2-37 0,-1 0-43 16,-1 0-44-16,0 0-57 0,-2-2-71 0,-1 4-314 15,1-4-692-15,0 0 306 0</inkml:trace>
        </inkml:traceGroup>
        <inkml:traceGroup>
          <inkml:annotationXML>
            <emma:emma xmlns:emma="http://www.w3.org/2003/04/emma" version="1.0">
              <emma:interpretation id="{848CEB41-2B5A-4AD4-BBC5-C2053A92A8AD}" emma:medium="tactile" emma:mode="ink">
                <msink:context xmlns:msink="http://schemas.microsoft.com/ink/2010/main" type="inkWord" rotatedBoundingBox="8253,11415 11512,11304 11543,12197 8283,12309"/>
              </emma:interpretation>
            </emma:emma>
          </inkml:annotationXML>
          <inkml:trace contextRef="#ctx0" brushRef="#br0" timeOffset="190156.08">4445 9585 144 0,'-3'-12'207'0,"0"2"0"15,0 0-8-15,3 10-5 0,-4-18-8 0,4 18-6 0,-5-14-9 16,5 14-14-16,0 0-12 0,0-13-12 0,0 13-18 16,0 0 1-16,0 0 5 0,0 0 1 0,0 0 6 15,0 0-9-15,12 45 2 0,-9-28-3 0,5 9-3 16,1 0 3-16,0 9-1 0,-2-8-1 0,-1 1 1 15,8 7-7-15,-3-1 2 0,1-10 1 0,3 13-6 16,-3-12-6-16,-1 0 0 0,2-2-14 0,-1-3-10 16,1 0 0-16,-2 1-5 0,-1-1-5 0,2-4-8 15,-1-4-5-15,1 10-4 0,-2-2-4 0,-2-7-1 16,-1-2-4-16,-3-4-12 0,2 3-14 0,-3-2-23 16,3-2-25-16,2 0-28 0,-8-6-16 0,6 11-19 15,-6-11-11-15,10 3-30 0,-10-3-24 16,12 0-31-16,-12 0-25 0,14-7-35 0,-4-2-35 0,1-6-247 15,-3 0-578-15,4-10 256 0</inkml:trace>
          <inkml:trace contextRef="#ctx0" brushRef="#br0" timeOffset="191020.39">4958 9870 260 0,'0'0'272'0,"0"0"-8"16,0 0-13-16,0 0-12 0,0 0-11 0,0 0-10 15,0 0-12-15,0 0-15 0,0 0-9 0,-32 22-14 16,18-10-6-16,5 3-12 0,-1 0-2 0,-7 2-18 15,5 0 1-15,2 4-14 0,0 2-4 0,-2-4-13 16,4 4-1-16,2 0-11 0,0-5-9 0,3-2-4 16,0 1 1-16,3 1-18 0,3-1-3 0,0 0-4 15,-3-5 2-15,6 3-15 0,0-2-1 0,2-3-2 0,1-2-1 16,1-1-3-16,3-1 3 0,-1 0-6 16,5-1 1-16,-4-5-1 0,7 0-7 0,-1-1-4 15,0-4 0-15,4-7-8 0,-4 6-4 0,5-6-2 16,-2 1-3-16,-2 0-8 0,5-4-4 0,-4 3 6 15,-2-2 4-15,1 0-7 0,-5 1-3 0,-2 3 6 16,-1 2-1-16,-2 4 0 0,-1-3 3 0,-1 1-7 16,-1 0 4-16,2 1-1 0,-9 5-1 0,12-5-1 0,-12 5 3 15,0 0-2-15,20 5 5 0,-20-5 1 0,13 0 3 16,-3 5-5-16,-10-5 9 0,20 9-3 0,-10-3-1 16,5 0 8-16,-1-1 5 0,2 0-12 0,3-3 10 15,-5-2-4-15,11 4 1 0,1-2 0 0,-3-4 5 16,0-2-5-16,5 1-4 0,-6-1 5 0,8-1-4 15,-4-1-1-15,-2-1-1 0,-5 1 2 0,0-5-3 16,-4 5 2-16,3 2 1 0,-3-6 6 0,-5-2-4 16,-1 4 4-16,-1-1-3 0,-2-4-8 0,0 6 6 15,-6 7-12-15,1-22 6 0,-2 7 0 0,1 3-6 16,-6-2-5-16,0 4 4 0,-2 2 4 0,-4 1-2 16,5 0-4-16,-8 0 4 0,2 3-2 0,-4-2 5 15,-2 6-7-15,-1 3 2 0,1 0 8 0,-6 2-7 16,4 1 6-16,-2 1-6 0,1 6 4 0,6-4-7 15,-4 8 2-15,4 3 1 0,3-8 2 0,1 8 0 16,4-5 3-16,2 3-6 0,0-5 5 0,6 4-3 0,-3-4 2 16,3-2-1-16,0 0 4 0,3 3-3 0,3-5 2 15,0 6 0-15,-1-11 3 0,4 4 2 0,-2-6 8 16,5 2-12-16,1-4 5 0,-1 0-2 16,6-4 3-16,-3-1-3 0,1 3 3 0,-2-5-2 0,2-3-7 15,-2 2 6-15,1-4 2 0,-2 0-2 0,1 1 4 16,-1-6-5-16,6 0 5 0,-4 2-5 0,2-2-5 15,-1 0 3-15,-3-1-3 0,-1 5 1 0,-1 0 1 16,-1 3-4-16,-1 4 0 0,0 0 3 0,-1 1-3 16,-8 5 3-16,12-5-4 0,-12 5 7 0,0 0-11 15,17 5 10-15,-17-5-2 0,12 11 2 0,-9 0-6 16,5-4 3-16,-2 3 1 0,0 2-2 0,1 3 3 16,2 0 6-16,-3 1-13 0,5 0 7 0,-2 1 4 15,1-6-20-15,-1 6-15 0,1-6-11 0,-1-1-17 0,2 0-14 16,-4-6-7-16,2 3-22 0,-3-4-20 0,-6-3-25 15,14 4-15-15,-14-4-12 0,0 0-8 16,19-11 1-16,-19 11-3 0,7-17 1 0,-5 10 3 16,2-7 6-16,-4-3 2 0,3-1-3 0,-3 0-5 0,0 1-115 15,0-8-320-15,-3-5 142 0</inkml:trace>
          <inkml:trace contextRef="#ctx0" brushRef="#br0" timeOffset="191451.15">5992 9786 613 0,'3'-36'-3'0,"-3"-2"46"0,4 10 27 0,-2 1 17 15,-2-1 9-15,4 6 12 0,-4-1 13 0,0 10 3 16,3 0-11-16,-3 13-12 0,0-15-8 0,0 15 0 15,6-8 2-15,-6 8 3 0,0 0 7 0,0 0 2 16,0 0-4-16,14 32 2 0,-8-14 2 0,1 4-4 16,2 0-1-16,-1 7-2 0,0-2-6 0,6 11-4 15,-2-4-4-15,4-1 1 0,-5-5-9 0,1-3-7 16,-2 1-4-16,3-1-5 0,7 7 0 0,-7-8-6 16,-1-8-8-16,-4 0-2 0,4 1-6 0,-5-3 3 15,2 1-8-15,0-4-1 0,-5-2-3 0,-1-2 1 16,-3-7 3-16,9 14-1 0,-9-14 2 0,5 4 7 15,-5-4 0-15,0 0-5 0,0 0 5 0,0 0-12 16,0 0-7-16,22-12-1 0,-19 5 1 0,3-1-5 16,2-4 3-16,-2 0-4 0,3-3-6 0,-2 0-10 15,6-1-5-15,-1 0 3 0,2 3-5 0,-4-1-1 0,2 0 8 16,-1 4-5-16,3 1-5 0,-6 0 5 0,4 3-3 16,-5 1-1-16,4 2 0 0,-2-1 5 0,-9 4-5 15,16-3 2-15,-16 3-1 0,17 3 0 0,-9 2 1 16,-8-5-1-16,17 7 2 0,-11-1-1 0,1 1 6 15,-1 0 5-15,2 0-1 0,4 3 2 0,-12-3 0 16,3 3 10-16,-3-10 8 0,4 16-5 0,-4-6 14 16,0-10 9-16,-4 17 2 0,-5-3 10 0,-2-4-11 15,2 1 14-15,-4 0-2 0,-1 3-5 0,-2-2-3 16,1 0 0-16,-4-1-3 0,5-3 0 0,-5 4-11 31,3-2-1-31,2-3 1 0,-1 0-3 0,-1-2-5 0,8 1-9 0,-4-4 6 16,2 3-3-16,10-5-7 0,-10 6-13 0,10-6-19 0,-12 4-12 0,12-4-26 15,0 0-22-15,0 0-20 0,0 0-22 0,0 0-18 16,0 0-24-16,0 0-21 0,0 0-25 0,19-24-22 16,-6 14-42-16,-1-1-58 0,-1 1-179 15,2-5-552-15,2 2 245 0</inkml:trace>
          <inkml:trace contextRef="#ctx0" brushRef="#br0" timeOffset="192098.23">6721 9900 121 0,'14'0'265'0,"-14"0"-1"0,0 0-4 0,16 8-2 0,-13-4-8 16,-3-4-15-16,9 11-5 0,-3-5-17 0,-5 1-8 16,5 3-11-16,-6-10-13 0,6 19-7 15,0-11-5-15,-4 5-9 0,4-4-5 0,0 2-9 0,1-2-1 16,2 0-10-16,-1-2-15 0,-2 3-8 16,5 1-5-16,-3-4-5 0,4 0-10 0,-5-1-10 15,4-1-6-15,-2-3-8 0,-9-2-2 0,19 4-7 0,-13-3-4 16,-6-1-4-16,22 0-2 0,-11-5-6 0,-2 2-1 15,-9 3-5-15,18-11-3 0,-12 1-6 16,3 3 5-16,-2-2-17 0,-1-2-7 0,0-2-10 0,1 0-2 16,-1 2-10-16,2-4 0 0,-2 3-3 0,0-3-4 15,0 2 6-15,-3 6 3 0,-3 7 0 0,4-14 0 16,-4 14-1-16,3-11 1 0,-3 11-7 0,3-6 3 16,-3 6 2-16,0 0-1 0,0 0-3 0,0 0 12 15,0 0-4-15,0 0 0 0,0 0 2 0,20 21 4 16,-14-14-6-16,-5 2 4 0,8 3-3 0,1-4 9 15,-1 1-3-15,2-2 9 0,5 2-1 0,-1-1 1 0,2-1 3 16,-1-2-1-16,9 2 0 0,-5-2 11 0,1-4-12 16,4 1 3-16,0-5-7 0,2-2 6 0,-1 0 2 15,-1 0-7-15,-3-1-1 0,2-4 4 16,1 0 0-16,-2-3-2 0,-2-1-1 0,-2-1 3 0,0-3-7 16,1 0 4-16,-5-1-3 0,-2-1-9 0,1-3-4 15,-2-1-8-15,1-10-10 0,-6 5-11 0,2-7-6 16,-3-4-8-16,-1 0-6 0,-7-3-3 0,2 3 6 15,-4-2-3-15,-4 4 6 0,2 3 6 0,-1 8 6 16,-5 2 7-16,-1 2 1 0,-1 1 3 0,-1 6 5 16,-1 4 2-16,-1 4 7 0,-2 1 1 0,3 2 8 15,-4 0-3-15,4 9 12 0,-3-3 3 0,2 5 0 16,-2 3 5-16,-4 8 4 0,7-1 4 0,-3 6 7 16,5 1 6-16,1 4 8 0,4 9 4 0,1 0-3 15,5 1 6-15,0-1 11 0,9 3-3 0,-1 0 1 16,7-3 4-16,1 2-1 0,4-3-7 0,-1 1-2 15,3-4-1-15,4-1-2 0,-1 0-7 0,3-5-4 16,-1 3-2-16,-4-7-1 0,2-1 0 0,-3 0-5 16,11 5-9-16,-13-8-16 0,5-2-34 0,-3-1-42 15,-2-4-45-15,-4-3-51 0,-1 2-66 0,2-5-83 16,-5 0-370-16,1-4-746 0,-10-1 331 0</inkml:trace>
        </inkml:traceGroup>
        <inkml:traceGroup>
          <inkml:annotationXML>
            <emma:emma xmlns:emma="http://www.w3.org/2003/04/emma" version="1.0">
              <emma:interpretation id="{EA1F7C25-8868-493C-BC1B-D4B308373BFE}" emma:medium="tactile" emma:mode="ink">
                <msink:context xmlns:msink="http://schemas.microsoft.com/ink/2010/main" type="inkWord" rotatedBoundingBox="12755,11200 17510,11038 17541,11963 12786,12126"/>
              </emma:interpretation>
            </emma:emma>
          </inkml:annotationXML>
          <inkml:trace contextRef="#ctx0" brushRef="#br0" timeOffset="193087.16">9018 9934 129 0,'0'0'270'16,"0"0"-19"-16,0 0-17 0,0 0-17 0,7-18-18 15,-7 18-16-15,14-8-13 0,-7 2-12 0,1-2-13 16,2 2-10-16,1-2-12 0,1-3-10 0,1 4-5 16,-1-1-12-16,-3-1-4 0,3 0-11 0,-5 1-1 15,8-1-9-15,-4-2-2 0,-2 2-2 0,2-1-8 16,-6 2-1-16,4-4-6 0,-5 5-2 0,-2-3-6 16,-2 10-3-16,1-20 1 0,-1 11-4 0,0 9 0 15,-4-17-6-15,-1 10-1 0,5 7-5 0,-9-14 4 16,-1 10-9-16,1 0 0 0,9 4 0 0,-19-2-6 0,19 2-6 15,-24 6 8-15,9-3 4 0,-3 5-10 16,2-1 6-16,2 0 0 0,-4 10 1 0,3-6-1 16,-3 5 5-16,2 6 1 0,6-8 3 0,-2 7-3 0,4 0-1 15,1 3-1-15,1-3 1 0,3-3 2 0,3 0-2 16,0 6 3-16,0-8-2 0,3 3-1 16,1-5-6-16,2 3 5 0,3-1 7 0,-1-3-3 0,5 0 1 15,-1 0 2-15,4-5-8 0,1 3 5 0,2-4 0 16,4-2-3-16,-1 0 1 0,5-9-3 0,-9 4 1 15,6-2 7-15,-5-2-11 0,3 0-10 0,-2 0-14 16,-1 2-17-16,0-3-29 0,1-1-18 0,-7-5-21 16,4 5-27-16,-1-6-36 0,-4 2-31 0,-3 0-48 15,4-5-35-15,-2 0-257 0,-4 0-569 0,2-1 251 16</inkml:trace>
          <inkml:trace contextRef="#ctx0" brushRef="#br0" timeOffset="193815.2">9641 9322 120 0,'6'-14'276'16,"-4"7"-4"-16,-2 7-6 0,9-11-12 0,-9 11-10 0,6-6-20 16,-6 6-15-16,7-9-24 0,-7 9-19 15,0 0-14-15,0 0-10 0,0 0-9 0,24 15-9 0,-18-8-8 16,1 7 0-16,1 1-2 0,5 5 3 0,-1 4-8 15,-1-2-1-15,1 3-13 0,1-1 5 0,3 11-12 16,-2-3-1-16,-5-6-2 0,1 0-10 0,4-1-8 16,-1 2 4-16,-4-1-9 0,3-2-5 0,0-1-4 15,-2 2-1-15,-2-8 3 0,2 4-6 0,-1-7-15 16,0 2 2-16,-1-6 1 0,-1 1 0 0,2 0-3 16,-3-2-3-16,-2-3-4 0,-4-6 1 0,8 13-5 15,-5-8-2-15,-3-5 3 0,6 7-5 0,-6-7 7 16,9 6-3-16,-9-6-5 0,0 0-1 0,3 7 4 0,-3-7-1 15,0 0-4-15,0 0-3 0,0 0 1 16,0 0-1-16,0 0 1 0,0 0 0 0,0 0-8 16,0 0 0-16,0 0-8 0,-20-27 2 0,13 21-4 15,7 6 7-15,-19-10-8 0,7 9 7 0,1 0-7 0,-5-2 1 16,1 2 5-16,0 2 0 0,-1-1-7 16,1 0 10-16,1 3-9 0,1-2 1 0,4 3-2 15,-3-2 7-15,1 3-4 0,3 1 1 0,-3 1-3 0,4 2 1 16,1 0 4-16,0-1-1 0,-2 3 1 0,5 1 7 15,-1 0-4-15,2 0 5 0,2-12-6 16,0 18 5-16,2-8 1 0,1-3 4 0,1 7-3 0,4-3 1 16,-2-5 2-16,3 3-4 0,0-4-1 0,4 6 5 15,0-6-3-15,2 0-2 0,3-5 2 0,3 0 1 16,-3 0-2-16,3-4 0 0,-2 1 3 0,7-3-3 16,0-2-4-16,-3 3 2 0,1-6-4 0,0 2 1 15,-2-4 4-15,0 2 3 0,-1-2-7 0,-1-3 2 16,-1 0 0-16,-1 1-1 0,-2-3 10 0,2 3-9 15,-4 3 5-15,-3 0-11 0,0 0-1 0,-2 4 1 16,0-2 4-16,-2 0-3 0,-1 4-2 0,-6 6-3 16,8-8 0-16,-8 8 0 0,12-4-4 0,-12 4 7 0,0 0-1 15,13-3 1-15,-13 3 0 0,0 0 3 0,13 15 2 16,-5-10 2-16,-4 3-1 0,-1 0 5 16,3 1 1-16,0 0 1 0,0-1-2 0,-1 0 1 0,2 5-1 15,-1-2-2-15,-1 0 3 0,5-1-2 0,-4-2 1 16,3 2-3-16,-5-3-12 0,-4-7-28 0,6 14-26 15,-4-8-32-15,-2-6-32 0,0 0-39 0,9 6-28 16,-9-6-46-16,0 0-55 0,0 0-78 0,0 0-252 16,0 0-673-16,0 0 297 0</inkml:trace>
          <inkml:trace contextRef="#ctx0" brushRef="#br0" timeOffset="194028.3">10380 9371 195 0,'-3'-16'358'0,"-2"3"-22"0,1-2-25 16,4 5-30-16,0-3-31 0,0 13-22 0,0-20-25 15,3 9-21-15,0 1-18 0,3 2-21 0,0 2-35 16,5-5-36-16,-3 4-36 0,-2 0-34 0,1 1-39 16,2 0-32-16,2-3-35 0,-4 3-26 0,1-1-34 15,2 0-50-15,-2 0-145 0,-2 1-388 0,-6 6 172 0</inkml:trace>
          <inkml:trace contextRef="#ctx0" brushRef="#br0" timeOffset="194221.08">10560 9114 39 0,'0'0'222'0,"9"13"1"0,-8-5-4 0,2 2 5 15,0 3 3-15,0 3-2 0,2 0-3 0,1 12-3 16,0-3-6-16,1 12-8 0,2-2-8 0,-3 1 1 16,2 3-14-16,2 1-11 0,-2-4-9 0,3 1-1 15,-6-8-14-15,7 5-9 0,-6-6-3 0,0-2-4 16,0-2-8-16,3 0-17 0,-2-3-7 0,2-4-12 15,-4 1-8-15,1-3-6 0,0 3-8 0,-2-3-5 16,2-3-6-16,-3 0-21 0,1-3-40 0,-1-4-45 16,2 4-29-16,-5-9-37 0,7 12-31 0,-7-12-44 15,6 7-44-15,-6-7-40 0,12 0-75 0,-12 0-189 16,0 0-581-16,0 0 257 0</inkml:trace>
          <inkml:trace contextRef="#ctx0" brushRef="#br0" timeOffset="194560.2">11082 9662 95 0,'12'-11'186'0,"3"0"-10"0,-2 0-1 15,1 1-9-15,1-2-9 0,3-6-12 0,-4 0-10 0,-2 3-6 16,0-1-10-16,-4 1-7 0,-1-1-1 0,-2 3-1 16,-2 0-4-16,0 2 0 0,-2 1 4 0,-1 10-5 15,-4-16-6-15,4 16 5 0,-9-11-2 0,9 11 4 16,-18 0 1-16,18 0-2 0,-27 8-4 0,12 3-3 15,-3-3-4-15,-1 8 1 0,-1 2-7 0,4-3 0 16,1 5 1-16,0-2-7 0,5 3-3 0,-1 0 0 16,5-4-9-16,2 1 4 0,4-1-13 0,0 1 0 15,1-2-8-15,2 2-2 0,6 0-8 0,0-1 0 16,0-4 5-16,8 1-14 0,-1 2 2 0,6-5-5 16,2 1-3-16,2-4 0 0,-1-4-10 0,2 0-16 0,1-2-9 15,2-4-30-15,-2-2-22 0,-1 0-13 16,0-3-19-16,0-1-16 0,3 0-11 0,-7-4-13 15,1-2-16-15,2 1-17 0,-5-5-17 0,-2-5-25 16,0 3-20-16,4-11-33 0,1 0-181 0,-4-1-476 0,-5-5 211 16</inkml:trace>
          <inkml:trace contextRef="#ctx0" brushRef="#br0" timeOffset="195223.75">11688 9304 56 0,'2'-18'209'0,"0"2"-4"0,-1 6-2 16,-1 10-4-16,0-17-14 0,5 10-10 0,-5 7-17 15,0 0-11-15,1-15-15 0,-1 15 0 0,0 0 3 16,0 0 5-16,0 0-1 0,0 0-6 0,11 38-4 15,-10-23-7-15,2 2 0 0,2 8-5 0,-1-1-8 16,1 2-6-16,4 11-4 0,-5-4 4 0,5-4-15 16,-1 7-1-16,1-3 0 0,-5-7-14 0,3 1-3 15,-1-1-8-15,3-1-3 0,-3-5-7 0,2-3-7 16,-2 0-4-16,0-7-2 0,0 5-6 0,-2-2 5 16,-1-6-6-16,-3-7 0 0,6 13-3 0,-1-8 2 15,-5-5-6-15,3 8 2 0,-3-8-10 0,0 0 10 16,7 6-9-16,-7-6 0 0,0 0 4 0,0 0-4 15,25-12-11-15,-16 5 3 0,2 0-7 0,-2-4-15 16,3 2-8-16,1-4-2 0,2-2-6 0,-3 4 2 16,4-2 4-16,2-1 3 0,-4 3 3 0,1-2-4 15,-2 3 4-15,0 3-2 0,-2-1 3 0,2 2 2 16,-2 2 2-16,-2 2 1 0,3-2 1 0,0 1 1 16,-12 3 1-16,19-4 1 0,-9 4 4 0,-10 0 5 0,23 4 6 15,-13 1 2-15,1-2 6 0,-2 2-2 0,2 1 3 16,-3-1 3-16,2 4 3 0,-2-3 5 15,-5 4-1-15,3-2 5 0,-2 0 11 0,-4-8 3 16,2 21 10-16,-2-21 4 0,-6 17 8 0,-3-7 3 0,1 1-2 16,-4 0-6-16,-1-1-2 0,1 3-4 0,-3-6-5 15,2 1 0-15,-1 2-8 0,2-4-5 0,-2-1-5 16,0 1-3-16,4 1-1 0,2-6-5 0,8-1-3 16,-13 7-7-16,13-7-16 0,-12 3-16 0,12-3-26 15,0 0-29-15,0 0-30 0,0 0-12 0,0 0-19 16,0 0-19-16,0-24-15 0,0 24-20 0,15-17-18 15,-5 5-21-15,2 0-21 0,5-6-5 0,2 0-10 16,-3 1 6-16,2 3 23 0,2-3 27 0,-1 3 51 16,2-2 57-16,1 7 37 0,-5-2 37 0,-1 1 26 0,-1 3 27 15,-3 1 24-15,1-1 21 0,1 3 21 16,-4 3 7-16,-1-2 7 0,-9 3 4 0,17-3 3 16,-17 3 7-16,14 4 0 0,-14-4 3 0,18 7 0 15,-10 0 0-15,-1 0-1 0,2 3 11 0,-1 0-2 16,-1 0-7-16,5 1-7 0,-4 0-2 0,-1 2-8 15,-1-1-9-15,1 0-7 0,1 0-9 0,-1 1-8 16,4-3-7-16,-5 0-12 0,-3-2-2 0,1 2-9 0,4 0-20 16,-7-5-37-16,-1-5-51 0,6 15-38 0,-6-15-40 15,2 9-54-15,-2-9-66 0,0 0-80 0,0 0-288 16,-15 6-679-16,15-6 301 0</inkml:trace>
          <inkml:trace contextRef="#ctx0" brushRef="#br0" timeOffset="195415.68">12402 9207 372 0,'0'0'343'16,"-2"-20"-31"-16,-1 12-25 0,3 8-30 0,0-16-27 16,0 16-30-16,3-12-17 0,-3 12-16 0,8-11-32 15,-2 6-34-15,-6 5-37 0,10-3-41 0,-10 3-39 16,17-2-34-16,-17 2-36 0,15 0-39 0,-3-3-27 15,-12 3-66-15,16-2-121 0,-6 1-365 0,-10 1 162 16</inkml:trace>
          <inkml:trace contextRef="#ctx0" brushRef="#br0" timeOffset="195624.2">12669 9163 19 0,'6'6'242'0,"1"6"11"0,-1-4 1 0,2 4-8 16,-2 5 1-16,0-3-4 0,0 3-4 15,0 0-11-15,2 4-3 0,-2 7-12 0,2-4-2 16,-2-1-5-16,0 7-3 0,0-5-14 0,1 4-5 0,1-3-10 15,-2 2-16-15,4-3-14 0,-5-1-10 0,4-2-13 16,-2 1-11-16,0-1-6 0,2 0-11 16,-3-6-11-16,0 0-8 0,-1-1 9 0,-4 0-31 0,4-2-32 15,-2-3-33-15,3-2-38 0,0 0-24 0,-3 0-37 16,-3-8-29-16,0 0-29 0,4 11-27 16,-4-11-40-16,9 4-25 0,-9-4-46 0,0 0-224 0,19-10-574 15,-13 2 254-15</inkml:trace>
          <inkml:trace contextRef="#ctx0" brushRef="#br0" timeOffset="195822.08">13046 9585 263 0,'0'0'280'15,"0"0"-4"-15,0 0-6 0,0 0-11 0,15 12-15 0,-12-5-12 16,-3-7-15-16,3 16-12 0,0-7-6 0,0 5-15 16,1-3-5-16,2 3-14 0,-1-1-9 0,-1 1-9 15,4-1-18-15,-2 3-1 0,0-3-15 0,0 0-14 16,1-1-5-16,-1 0-14 0,0-3-1 0,-3 2-11 15,3-4-8-15,-1 0-20 0,-5-7-31 0,6 12-24 0,-6-12-37 16,1 10-27-16,-1-10-46 0,0 0-63 0,0 0-76 16,0 0-312-16,0 0-623 0,0 0 276 15</inkml:trace>
          <inkml:trace contextRef="#ctx0" brushRef="#br0" timeOffset="196200.34">13079 9412 91 0,'0'0'286'0,"-5"-8"-27"0,5 8-27 0,0 0-28 16,0 0-18-16,0 0-19 0,0 0-18 0,0 0-12 15,0 0-19-15,0 0-26 0,0 0-25 0,33 20-28 16,-24-9-17-16,0 2-22 0,0 0-16 0,0-2-8 16,2 2-13-16,0 3-1 0,0-3-4 0,-2 4 4 15,6-1 6-15,-2-1 6 0,-2 0-2 0,1-1 7 16,2 3-5-16,0-5 15 0,-2 1 13 0,-2-2 14 15,2 2 17-15,0-1 11 0,-3-4 9 0,3 0 9 16,0 2 9-16,-5-4 7 0,1-1 11 0,2 2-1 16,-2 0 12-16,-8-7-1 0,9 10 7 0,-9-10 4 15,10 7 5-15,-10-7 6 0,5 5 0 0,-5-5 9 16,0 0 1-16,0 0 5 0,0 0-6 0,0 0 9 16,0 0 1-16,0 0 2 0,0 0-2 0,0 0 0 15,9-22-4-15,-9 22-5 0,4-14-9 0,2 1-11 16,0-2-13-16,0 1-11 0,1 0-4 0,5-8-12 15,0 3-19-15,2-1-31 0,-1 1-41 0,4-6-35 16,0 5-39-16,4 2-33 0,0-3-38 0,-1 7-42 0,0 0-54 16,6-3-73-16,-8 10-316 0,4-4-703 0,0 1 312 15</inkml:trace>
        </inkml:traceGroup>
        <inkml:traceGroup>
          <inkml:annotationXML>
            <emma:emma xmlns:emma="http://www.w3.org/2003/04/emma" version="1.0">
              <emma:interpretation id="{CD86D7AE-0C35-4B3C-99A4-5ADBBDC034BA}" emma:medium="tactile" emma:mode="ink">
                <msink:context xmlns:msink="http://schemas.microsoft.com/ink/2010/main" type="inkWord" rotatedBoundingBox="18704,11176 20029,11130 20053,11839 18728,11884"/>
              </emma:interpretation>
            </emma:emma>
          </inkml:annotationXML>
          <inkml:trace contextRef="#ctx0" brushRef="#br0" timeOffset="197065.69">14878 9156 185 0,'0'0'308'0,"0"0"-19"0,0 0-27 0,-3-11-28 0,3 11-23 15,0 0-20-15,0 0-6 0,0 0-5 0,0 0-8 16,1 49-13-16,-1-23-15 0,6-1-2 0,-3 14-8 15,3-1-11-15,1-3-5 0,-1 7-8 0,0-4 0 16,2 8-9-16,-1-8-11 0,2 3-7 0,-4-1 7 16,5-4-20-16,-2-3-8 0,-2-5-10 0,0-7-2 15,-3-2-5-15,3 1 0 0,-1-3-12 0,1-4 5 16,0 2-2-16,-3-4-2 0,3-1 1 0,-3-4 0 16,-3-6-8-16,6 12-3 0,-6-12 1 0,8 6-3 15,-8-6-1-15,0 0-4 0,16-3 1 0,-16 3 1 16,12-8-5-16,-4 1 2 0,3-1 0 0,1-3-13 15,-1-1-9-15,2-2-4 0,1 2-2 0,2-7 1 16,1 1-1-16,-4 5 1 0,5-5 0 0,-5 7 1 16,1-2 0-16,1 2 4 0,-2 2-5 0,3 4 5 0,-2-2-3 15,1 0 1-15,-2 3 3 0,-2 1-2 0,-1 0-3 16,6 3 1-16,-5 5 1 0,-1-3 1 0,-1 2 3 16,3 2 3-16,0 1 2 0,-4 0-2 0,-2 0-1 15,3 4 5-15,-4-1 2 0,-5-2 8 0,0-8 5 16,-1 20 12-16,-3-6 7 0,-2-5 9 0,-2 3 6 15,-4-2 6-15,-3 3 1 0,2-5 0 0,-2 2-5 16,1-2-1-16,3-2-8 0,-7 2-1 0,1-3-9 16,4 0-4-16,1-2 3 0,3 2-4 0,9-5-1 15,-19 3-4-15,8 1 1 0,11-4-12 0,-13 0-16 16,13 0-20-16,0 0-32 0,0 0-6 0,0 0-26 16,-14-12-15-16,14 12-15 0,0 0-18 0,0 0-11 15,24-31-13-15,-15 19-5 0,3 0-5 0,0-1 1 0,1 2-1 16,4-7 12-16,4 4 20 0,1 0 12 15,-7 3 19-15,0-2 19 0,3 2 29 0,-3 4 28 16,-2 0 29-16,1 1 19 0,-4-1 17 0,0 3 15 16,1 2 7-16,-11 2 8 0,19-5 1 0,-7 5 8 0,-12 0 6 15,18 5-6-15,-8-3-1 0,-1 4 9 0,2-2-6 16,2 7 5-16,-1-3-1 0,2 0-3 16,-4 3-4-16,4 0 4 0,-4-2-7 0,2 2-15 0,-3-3 2 15,-2 4-7-15,4-1-3 0,-4-4-5 0,-1 1-1 16,-3 3-4-16,3-4 3 0,-6-7-16 0,6 14-24 15,-4-7-22-15,-2-7-29 0,3 10-37 0,-3-10-40 16,0 0-54-16,-11 11-57 0,11-11-88 0,0 0-233 16,-19 0-607-16,19 0 269 0</inkml:trace>
          <inkml:trace contextRef="#ctx0" brushRef="#br0" timeOffset="197411.22">15620 9420 198 0,'12'-3'246'0,"-12"3"-17"0,0 0-8 0,15 11-15 15,-7-5-11-15,4 1-16 0,-2 3-8 0,3 1-13 0,1 3-6 16,-1-1-15-16,2 5-9 0,-3-5-8 16,4 6-3-16,2 0-6 0,0-3-7 0,-4 2-6 15,-1-3-5-15,-2-2-4 0,0 0-8 0,3-2-3 0,-2 2 1 16,-3-1-8-16,-2-6-8 0,-1 3-3 0,3-4 3 15,-4 1-1-15,-5-6 0 0,9 7 3 0,-9-7-4 16,7 8 5-16,-7-8 13 0,0 0 0 0,0 0-1 16,0 0 2-16,0 0-10 0,0 0 1 0,0 0-5 15,0 0 1-15,10-21-8 0,-10 21 5 0,9-21-16 16,-6 7 0-16,3 0-8 0,0-3-3 0,2 2-7 16,4-6-1-16,0 0-21 0,3 0-16 0,-1 1-12 15,4 2-14-15,-3-3-14 0,3 4-22 0,2 2-29 16,-6 2-30-16,1 3-44 0,3 0-52 0,3-1-69 15,-3 4-309-15,-2-1-653 0,1-1 289 0</inkml:trace>
        </inkml:traceGroup>
        <inkml:traceGroup>
          <inkml:annotationXML>
            <emma:emma xmlns:emma="http://www.w3.org/2003/04/emma" version="1.0">
              <emma:interpretation id="{6E9ACB24-37CB-40C6-A191-20D54475E6A5}" emma:medium="tactile" emma:mode="ink">
                <msink:context xmlns:msink="http://schemas.microsoft.com/ink/2010/main" type="inkWord" rotatedBoundingBox="20993,11140 24121,11033 24146,11774 21019,11881"/>
              </emma:interpretation>
            </emma:emma>
          </inkml:annotationXML>
          <inkml:trace contextRef="#ctx0" brushRef="#br0" timeOffset="198286.17">17331 9277 141 0,'0'0'247'0,"0"0"-12"0,-9-4-6 0,9 4-14 0,0 0-9 0,0 0-12 16,0 0-8-16,-19 2-10 0,19-2-6 16,-17 15-8-16,7-1-12 0,-1-1-8 0,-1 10-10 15,-1-2-6-15,2 3-8 0,0 1-2 0,0 1-7 0,2 0-6 16,2 2-5-16,1-2-14 0,1 0-7 0,5-2-2 15,0 1-2-15,0-3-12 0,5-2 3 16,-4-2-9-16,5 0-2 0,-1-3-2 0,2 1-5 16,-1-3-7-16,3 0-2 0,1-2 1 0,-2-4-3 0,1 3-8 15,3-6 2-15,-3 0 1 0,3-1-3 0,-2-2 0 16,-10-1-1-16,23-1-3 0,-12-1-3 0,-2-2-1 16,3 2-2-16,0-1-4 0,-3-7-4 0,2 5 0 15,-2-4 2-15,1 2-7 0,-3-3 4 0,1 3-1 16,-1 1 4-16,-2-1 1 0,2 2-7 0,-7 5 1 15,8-10-8-15,-8 10-3 0,7-3 6 0,-7 3-6 16,0 0 1-16,0 0 0 0,0 0 4 0,0 0-5 16,15 14 2-16,-10-4 2 0,-5-10 3 0,7 17-4 15,1-7 5-15,-4 1-2 0,3 2 0 0,4-4-3 16,-4 6 11-16,2-5-9 0,-1 2-3 0,-1-4-7 0,2 0-20 16,0-2-31-16,-1 1-19 0,-1-4-20 0,2 0-27 15,0 2-28-15,-9-5-18 0,18 0-18 16,-18 0-16-16,19-5-12 0,-10 2-13 0,0-2-17 0,2-6-173 15,-4 4-457-15,0-1 202 0</inkml:trace>
          <inkml:trace contextRef="#ctx0" brushRef="#br0" timeOffset="198660.49">17735 9646 39 0,'6'-13'122'0,"-3"3"35"0,1 0 16 0,-2-1 23 16,-2 11-8-16,10-13 1 0,-8 6-4 0,-2 7-15 16,6-9-12-16,-6 9-13 0,0 0-11 0,9-3-3 15,-9 3-2-15,0 0-6 0,0 0-4 0,19 14-7 16,-13-6-4-16,0-2 0 0,2 4-15 0,-1 1-6 15,-1-2-3-15,4 2-8 0,-1 1 5 0,0-1-10 16,6-3 0-16,-4 0-4 0,1 3 1 0,0-5 0 16,1 1 2-16,-4 1-8 0,1-2 1 0,1-3 4 15,-1-2 5-15,-10-1 0 0,20 4 0 0,-11-4-5 16,-9 0-7-16,19-4-1 0,-9 3-7 0,-10 1-8 16,18-7 5-16,-7 1-4 0,-4 0 1 0,4-1 0 15,-4-1-14-15,-7 8 5 0,11-10-2 0,-7-1-1 16,1 5-1-16,-5 6 0 0,2-18-3 0,-2 18 1 15,-1-14-6-15,1 14-7 0,-7-17 0 0,-1 10-6 0,-2 1 4 16,-5-1-1-16,-3 2-3 0,1-1 4 16,1 5 0-16,-3-3 1 0,-1 4 6 0,-4 0 1 15,2 0-10-15,-2 1 7 0,-3 3-4 0,5 0 0 16,4-1-4-16,-1 1-4 0,1-1 3 0,3 2 1 0,-2 0-5 16,4 2-9-16,4-1-26 0,2-2-33 0,-4 0-25 15,11-4-27-15,-9 6-22 0,9-6-29 0,-12 7-31 16,12-7-26-16,0 0-41 0,0 0-46 0,0 0-266 15,0 0-620-15,0 0 274 0</inkml:trace>
          <inkml:trace contextRef="#ctx0" brushRef="#br0" timeOffset="198868.23">17775 9242 260 0,'-7'-24'339'0,"-1"0"-14"16,1 9-7-16,1-1-20 0,2-2-12 0,-2 7-19 15,3 1-14-15,-2 0-29 0,5 10-18 0,-4-13-27 16,4 13-17-16,-2-11-22 0,2 11-14 0,0 0-4 16,0 0-21-16,0 0-11 0,0 0-19 0,0 0-29 15,0 0-23-15,17 24-21 0,-14-13-29 0,2 1-25 16,1 5-37-16,8 3-35 0,-2 0-39 0,1-1-47 16,4 0-56-16,-4 2-209 0,3-4-516 0,1 0 228 0</inkml:trace>
          <inkml:trace contextRef="#ctx0" brushRef="#br0" timeOffset="199228.76">18378 9351 145 0,'16'-3'262'15,"1"2"-8"-15,-1-4-12 0,-3 2-6 0,5 0-14 16,-3 0-12-16,3 3-11 0,-3 0-14 0,-1 3-12 15,-3 1-11-15,1-2-11 0,-3 2-11 0,2 0-9 16,-2 3 2-16,1 2 0 0,-2 3-14 0,-2-4 4 16,-2 5 2-16,-4 0 7 0,3 3 4 0,-3 2 4 15,0-2 3-15,-3 1 7 0,0 1 0 16,2-1-9-16,-4 7-6 0,1-6-7 0,-1-1-1 0,1-1-11 16,-2-1-9-16,0 1-6 0,3 0-8 0,0-2-10 15,0 0-6-15,0-3-6 0,3-2-6 0,0-9-6 16,-2 17 1-16,2-17-12 0,0 15-4 0,0-15 0 15,5 11-4-15,-5-11-3 0,6 10-2 0,0-4-1 16,-6-6-5-16,13 9-6 0,-5-6-14 0,1-1-23 16,-9-2-30-16,17 1-25 0,-17-1-50 0,21-3-43 0,-13 0-30 15,2-1-51-15,-10 4-52 0,14-11-61 0,-11 4-82 16,1-4-224-16,-2 2-717 0,2 0 317 0</inkml:trace>
          <inkml:trace contextRef="#ctx0" brushRef="#br0" timeOffset="199598.67">18481 9602 89 0,'0'0'336'0,"0"0"-18"15,0 0-30-15,0 0-21 0,0 0-32 0,0 0-21 16,0 0-21-16,0 0-19 0,0 0-19 0,30-15-18 16,-15 10-8-16,2 1-18 0,0-1-11 0,1 2-9 15,1-2-10-15,6 2-6 0,-4 1-8 0,5-2-2 16,-8 3-6-16,4 1-8 0,2 0 1 0,1 0-11 15,-5 3 0-15,-1-1 0 0,0 1 2 0,1 1 1 16,5 3 5-16,-7 0 3 0,6 1 4 0,-6-3-8 16,-2 3 7-16,2-1 5 0,3-1 1 0,-3 1 8 15,-2-2 7-15,1 1-3 0,-1-1 9 0,3-3 8 16,-4 2 3-16,3-2 3 0,-4-1 2 0,1 2 3 16,1-3 9-16,-6 1-5 0,7-2-2 0,-4-2-2 0,1 2-1 15,1-2-4-15,-1-1-4 0,4-2-3 16,-4 1-6-16,1 0-10 0,1 1-6 0,-5-3-7 0,0 2-4 15,3 0-3-15,-7-3-9 0,4 1-1 0,-2 2-7 16,-2-4-16-16,-1 2-24 0,0 1-30 0,-1-4-51 16,1 2-52-16,-6 8-46 0,1-19-37 0,-1 10-45 15,0 9-42-15,-13-22-44 0,7 9-71 0,-8 0-242 16,1 1-718-16,-8-1 318 0</inkml:trace>
          <inkml:trace contextRef="#ctx0" brushRef="#br0" timeOffset="199776.23">18866 9201 287 0,'0'-15'295'0,"0"15"-28"0,6-10-27 0,-6 10-22 16,13-11-22-16,-4 7-21 0,-2 1-20 0,4 1-15 16,5 2-13-16,-1-1-15 0,3 2-20 0,-3 4-34 15,3-1-40-15,-2 2-40 0,1 2-47 0,-2 0-34 16,-1 1-51-16,1 2-185 0,0-4-367 0,0 4 162 15</inkml:trace>
          <inkml:trace contextRef="#ctx0" brushRef="#br0" timeOffset="200303.76">19405 9483 214 0,'8'9'250'0,"1"-4"-8"0,-2 1-5 0,4 2-18 0,-2 1-12 15,1-2-12-15,-2 1-14 0,-1-1-13 16,0 0-12-16,1-1-10 0,-2-1-9 0,0 1-10 15,-6-6-13-15,12 11-8 0,-6-7-9 0,-6-4-14 0,7 8-7 16,-7-8-5-16,6 7-8 0,-6-7-7 0,0 0-2 16,6 6 2-16,-6-6-6 0,0 0-2 0,0 0-7 15,0 0-6-15,0 0 2 0,0 0-6 0,0 0-6 16,14-18 1-16,-11 11-4 0,-3 7-1 0,10-19-8 16,-3 6-2-16,1-1-3 0,-1-1 2 0,5 2-3 15,0-1-1-15,-3-3-3 0,5 6 0 0,-2-3 0 16,-1 1-3-16,0 2 2 0,-1 0 1 0,-1 4 7 15,-1 1-1-15,1 0 2 0,-2 1-2 0,-7 5 4 16,15-3 0-16,-15 3-2 0,12 0 0 0,-12 0 2 16,15 7 0-16,-9-2 1 0,0 1 2 0,1 1 4 15,-1 3 2-15,0-2-1 0,0 1 7 0,0 1-6 16,2 2-3-16,-2-2-1 0,-2 0 0 0,2 0 0 16,0 1-4-16,0-4 1 0,-2 0-1 0,-4-7-3 15,9 13 5-15,-4-8-1 0,-5-5 0 0,7 7 1 0,-7-7 1 16,8 6-14-16,-8-6 16 0,0 0-12 0,15 0-1 15,-15 0 1-15,0 0 5 0,19-6-7 0,-8 1 0 16,-4-2-3-16,5-2 2 0,-2 2-2 0,2-3 3 16,2-1-2-16,-1-2-1 0,1 1-4 0,0-1 8 15,0 2-3-15,5-3 3 0,-5 3 2 0,2 1 5 16,-1 3-3-16,-2 0 7 0,1 1-5 0,-2 5 9 16,-3-3-5-16,-9 4 1 0,24 0-4 0,-12 1-1 15,1 3-1-15,-4 0 3 0,0 1 0 0,3 4 1 16,1-1-1-16,-1 3-4 0,0 0-12 0,-2 2-18 15,4-1-42-15,-4 1-50 0,-2 4-67 0,-2-3-87 16,-2-1-367-16,1 2-684 0,-1-3 302 0</inkml:trace>
        </inkml:traceGroup>
        <inkml:traceGroup>
          <inkml:annotationXML>
            <emma:emma xmlns:emma="http://www.w3.org/2003/04/emma" version="1.0">
              <emma:interpretation id="{73292688-C643-448A-8549-E51223955FCA}" emma:medium="tactile" emma:mode="ink">
                <msink:context xmlns:msink="http://schemas.microsoft.com/ink/2010/main" type="inkWord" rotatedBoundingBox="25001,10784 30298,10603 30348,12059 25051,12241"/>
              </emma:interpretation>
            </emma:emma>
          </inkml:annotationXML>
          <inkml:trace contextRef="#ctx0" brushRef="#br0" timeOffset="201293.99">21180 8947 113 0,'-3'-15'239'0,"3"15"-9"0,-1-14-9 16,1 14-10-16,0-11-6 0,0 11-14 0,0 0-16 0,0 0-17 16,0 0-15-16,0 0-11 0,0 0-5 0,0 0-7 15,0 0-2-15,22 30-7 0,-13-8 2 0,0 3-5 16,0 10-10-16,-3-1-6 0,1 3-4 0,4 0-7 15,-2-1-5-15,-3 4-7 0,3-1-5 0,-3-1-5 16,1-2-3-16,3-1-2 0,-2 2-12 0,-2-9 3 16,-3-3-7-16,3 1-2 0,-2 3-3 0,2-9-5 15,-4-1 0-15,2-4 1 0,-2 0-6 0,4-2-3 16,-6-4 1-16,1 0-2 0,4 2-4 0,-5-11 2 16,0 0 4-16,1 15 7 0,-1-15-1 0,0 0 5 15,0 0 0-15,0 0-9 0,0 0 0 0,0 0-1 16,0 0-1-16,15-25-8 0,-9 17 4 0,0-8-9 15,1 3 2-15,1-4-5 0,2-3-6 0,4 0-10 0,-1 0 14 16,1-1-6-16,-1 2 0 0,2 0 0 0,-5 5 3 16,7-4-2-16,-4 7-4 0,-1 0 3 15,2-1 3-15,-2 4-5 0,1 0 0 0,-4 2-5 0,4 2 4 16,-2 1 4-16,-11 3-1 0,19 0-2 0,-19 0-1 16,23 3 3-16,-13 4 1 0,0 0 4 0,2-2-16 15,0 6 14-15,-3 2-1 0,2 2 2 0,-5-2 2 16,-3-4 0-16,-2 2-3 0,4 2 8 0,-4 2 3 15,-2-4 1-15,1-11 1 0,-6 23 10 0,0-11 2 16,0-2 8-16,-2-1 8 0,-2 2-1 0,-7-3 4 16,4-1 7-16,-3 1-3 0,-2 0 5 0,-2-3-6 15,1 2 2-15,-1-4-4 0,-5 2 5 0,4-1-3 16,2-4-4-16,-1 2-12 0,6-1 15 0,-1-1-20 0,3 2 1 16,12-2-7-16,-21-2 0 0,9 2-8 0,12 0-16 15,-14-1-31-15,14 1-31 0,0 0-31 16,0 0-27-16,-14-2-23 0,14 2-37 0,0 0-40 0,0 0-48 15,0 0-87-15,0 0-208 0,40-15-613 0,-22 14 271 16</inkml:trace>
          <inkml:trace contextRef="#ctx0" brushRef="#br0" timeOffset="202009.79">21947 9351 281 0,'0'0'327'0,"0"0"-26"0,0 0-22 15,0 0-21-15,0 0-16 0,0 24-12 0,0-24-11 16,0 18-14-16,0-5-11 0,0 2-5 0,1 0-12 16,1 1-9-16,2-2-20 0,2 3-11 0,0-4-2 15,-3 2-10-15,3-1 7 0,2 0-23 0,2-3-7 16,-3 2-9-16,1-6-5 0,-1 1-10 0,1 1 0 16,1-4-12-16,0 0 0 0,3 0-6 0,0-3-6 15,-3 1-6-15,-9-3-3 0,26-5-3 0,-12 0-3 16,-1 2-7-16,5-6 3 0,-4 5-5 0,0-7-9 0,4-4-4 15,-7 2-10-15,5-1-2 0,-5 0-2 16,2-8-16-16,2 2 1 0,-2 6 6 0,-4-1-8 0,0 2 8 16,2 0-4-16,-5 6 1 0,0 0 3 0,-3-1 4 15,-3 8-15-15,7-9 2 0,-7 9 4 0,0 0-5 16,0 0 7-16,13 0-6 0,-13 0 9 0,0 0-7 16,9 17 6-16,-6-10-6 0,-1 3 6 0,2-2-3 15,2 5 8-15,-3 1 3 0,3-2-4 0,0 0 0 16,0-1 6-16,5 2 0 0,-2-2 9 0,0-4-5 15,4 3 7-15,3-2-5 0,-1-2 7 0,3-2-3 16,0 0 5-16,3-2-4 0,6-7-3 0,-3 5 0 16,3-3 5-16,-1-4-6 0,4 1 4 0,-3-1-6 15,9-6 5-15,-9 0 2 0,1-2-9 0,0 1 5 0,-5-6-2 16,13-1-2-16,-14 2-2 0,9-8 2 0,-4-1-19 16,0-3-6-16,-5 0-10 0,2-2-13 15,-3-4-2-15,-2-2-13 0,-2-2-10 0,1-6 2 0,-6 2 2 16,-3 2-1-16,-2 0 9 0,-7 5 2 0,0 0 9 15,-3 12 0-15,2-3 5 0,-5 5 4 0,-3 0 6 16,-5 4 4-16,1 0 5 0,-2 2 4 16,1 7 5-16,-2 0 6 0,-2 4 0 0,0 3 6 0,-1 0-1 15,-8 4 7-15,0 4 3 0,6 0 0 0,2 3 1 16,-3 9 1-16,-1 0 2 0,5 5 2 0,-1 0 5 16,1 13 0-16,5 1 1 0,1-1 2 0,4 3 7 15,5 4-3-15,-1-2 5 0,4-1-7 0,4 0 5 16,1 1 1-16,8-1 5 0,5-3-11 0,-5-1 0 15,5 1 1-15,2-3-2 0,2-1 3 0,2-2-8 16,-5-7 2-16,5 4-1 0,-4-4-2 0,0-2-23 16,-2-6-31-16,3 3-27 0,-1-4-33 0,-7-2-45 15,0-4-46-15,-1 4-52 0,-1-9-72 0,-2 2-298 0,1-3-657 16,-10-1 290-16</inkml:trace>
          <inkml:trace contextRef="#ctx0" brushRef="#br0" timeOffset="204018.87">23447 9260 160 0,'0'0'346'0,"0"0"-22"0,0 0-27 16,0 0-31-16,0 0-28 0,0 0-25 0,0 0-22 16,0 0-14-16,0 0-20 0,0 0-3 0,13 25-14 15,-13-17-5-15,0-8-5 0,5 22-12 0,-4-13-2 16,1 6-4-16,1-1-12 0,-2-1-3 0,1 0-6 16,4 0-4-16,-2-2-12 0,-1-1 7 0,2 0-14 15,2-2-3-15,-7 2-4 0,0-10-6 0,9 11-2 16,-4-4-7-16,-5-7 6 0,9 10-7 0,-9-10-2 15,9 3-8-15,-9-3 1 0,13 5-1 0,-13-5-6 0,13-1 8 16,-13 1-13-16,17-10-6 0,-11 5 1 0,1-2-1 16,2-1 1-16,-4-2-9 0,7-3 3 15,-5 2-8-15,5-2-1 0,-9-4 12 0,3 3-8 16,4-3 1-16,-7 5 2 0,3-3-9 0,2 2 4 0,-4 6-7 16,2 0-2-16,-4-3 6 0,-2 10-2 0,7-14 2 15,-4 8-4-15,-3 6 3 0,5-7-9 16,-5 7 5-16,0 0-12 0,0 0 5 0,0 0 2 0,0 0 7 15,0 0-2-15,16 24-6 0,-14-18 7 0,-1 2-4 16,-1-8 3-16,6 24 3 0,-6-14 1 0,6 5 4 16,-5-4-10-16,5 2 6 0,0 1-3 0,0 0 3 15,-1-3 7-15,-1-1 2 0,4-2-6 0,-4-1 2 16,4-1 0-16,-1 1 1 0,-1-1-4 0,-6-6 12 16,18 7-10-16,-9-3 9 0,1-3-8 0,-10-1 5 15,20 0-8-15,-5-1 10 0,-2-3-12 0,1-2 6 16,-3 2-2-16,6-1-1 0,-4-5 3 0,-1 2 1 15,5-3-2-15,-4 0-4 0,-3 2-3 0,4-3 5 16,1-2-4-16,-5 1 0 0,2 2-2 0,2 3-1 0,-10-2 1 16,8 0 1-16,-9 6 3 0,4-5 0 15,-7 9-5-15,9-8 0 0,-9 8 0 0,9-7-3 16,-9 7 0-16,0 0-1 0,0 0-2 0,0 0 4 0,0 0-1 16,0 0-2-16,15 14 6 0,-10-8-1 15,-5-6-4-15,7 15 7 0,-4-9 1 0,2 4-4 16,1-2 3-16,0 0-1 0,0 2 2 0,4-3 2 15,-4 0 3-15,7 1 7 0,-2-1-13 0,4-1 5 0,-2-3-8 16,1 1 2-16,3-2 4 0,-2-1-7 0,2-1-1 16,1 3-8-16,-2-3 1 0,3-3 0 0,-2 0-3 15,-1-3 8-15,1-1-6 0,-2 0 9 0,6-2-5 16,-8 1-6-16,5-3-2 0,-2 0 10 0,1 2 3 16,-4-2-8-16,0-1 7 0,-1 1-6 0,2 4 4 15,-7 1-1-15,5 1 0 0,-4 0 1 0,-8 5-7 16,12-10 4-16,-12 10 1 0,9-1 1 0,-9 1-6 15,0 0 5-15,16 6-3 0,-16-6 2 0,10 11-2 16,-4-4 2-16,-6-7 1 0,8 13 4 0,-2-7-3 16,1 3 12-16,5 1-5 0,-3 0 1 0,8-1 5 15,-1 0 7-15,0-2-15 0,8 3 7 0,-4-3-5 16,-1-2 7-16,0 1-6 0,1-2 3 0,-2-2 3 16,-2-1-1-16,3 3-2 0,-1-4-2 0,-3 0 0 0,2-5 3 15,-1 3 4-15,-3-4-7 0,-4 4-1 0,5-3 7 16,-4-3 0-16,-1 4-1 0,2-3 1 15,-5-2-8-15,0-2-5 0,-3 3-2 0,4-6 1 16,-1 2-6-16,-3-4-3 0,0 2-1 0,-9 0 10 0,6-3-14 16,-6 4 7-16,3 1-8 0,-1 1 3 0,-5 2 1 15,1-1 2-15,-4 3 6 0,-1 0-1 0,2 3-4 16,-4 3 1-16,2-2 2 0,-3 5-2 0,-1-1 0 16,1 4 3-16,-1 2-5 0,0 2 9 0,3 0-2 15,-2 0 0-15,2 5 0 0,1-4 3 0,1 1 4 16,2 3-1-16,1 1-4 0,1-2 5 0,-1 0 3 15,6 2-1-15,-3-1 6 0,6-3-2 0,0 4-5 16,3-6 2-16,0 4 0 0,3-2 4 0,0 0 1 16,2-4-3-16,-2 0 6 0,-1 0-6 0,6-2 0 15,-2 0-1-15,1 0 5 0,7-4-5 0,-4 0 0 16,4-1 5-16,-3 0-12 0,3-2 7 0,-1-1-7 16,1-3 1-16,-5 3 1 0,1-4 1 0,3 0-4 15,-2-3 5-15,-1 3-3 0,2-6-4 0,5-2 10 0,-7 4-11 16,0-3 0-16,-2 3 4 0,1-2-9 15,-3 2 3-15,4 0 4 0,-2 0-1 0,-8 4 0 16,7 1 2-16,-4 1 3 0,-6 5-6 0,0 0 0 16,9-6 3-16,-9 6-3 0,0 0 0 0,0 0 0 0,0 0 3 15,0 0 1-15,16 8-2 0,-16-8 5 0,3 13-1 16,-3-13 1-16,8 11-1 0,-8-11 7 0,6 15-6 16,-3-7 10-16,1 0-1 0,2 0-3 0,3-2-1 15,-9-6-1-15,11 11 2 0,-2-6 7 0,-5 1-1 16,8-3 9-16,-12-3-11 0,13 3 4 0,-13-3 0 15,17 0-3-15,-17 0-1 0,16-1 3 0,-16 1 0 16,20-5-6-16,-12-1 11 0,6-1-7 0,-2 0-6 16,-2-2 2-16,4-1 0 0,-2 0 5 0,1 2-11 15,-3-5 11-15,2 1-4 0,-1 0-1 16,1 0 0-16,1 1 6 0,-5 2-12 0,4-1 2 0,-5 2-1 16,2 2 7-16,-2 1-13 0,-7 5 1 0,9-10 1 15,-9 10 0-15,9-2-5 0,-9 2 6 0,0 0 4 16,0 0-2-16,17 17 1 0,-13-14 1 0,-1 7 0 0,3-2 1 15,-3 2 1-15,0 4 2 0,5 0-4 16,-2-1 7-16,1 1-2 0,2-2-2 0,0-1 4 16,1 2 3-16,4-3-5 0,-2-3 1 0,1 2 1 15,1-5 6-15,-5-1 1 0,1-2-3 0,6 3-10 0,-4-4 5 16,-12 0 1-16,24-5 10 0,-9 0-16 16,-1-2 8-16,-1-1-9 0,0 1 15 0,-1-6-14 15,2 4-3-15,-1-4 1 0,2 2-4 0,1-4-10 0,4-3 6 16,-4 0-9-16,1 1-9 0,2-1-12 0,-3 5 3 15,1 1-1-15,-4 2 7 0,-1 0-2 0,5 2 2 16,-10 2 1-16,5 2 6 0,-5 1-4 0,-7 3 6 16,20 0 1-16,-20 0 0 0,18 6-3 0,-14-1 4 15,2 5 8-15,2 2-1 0,1 1 2 0,-3 4 4 16,1 4 4-16,2 2 0 0,-6 2 2 0,1 12-1 16,2 1 3-16,-3 2-1 0,-3 0 1 0,0 3-2 15,-3 0-2-15,3 2 4 0,-3 1 0 0,6-4 1 16,-9 3-1-16,6-7 3 0,0-2-2 0,0 3 0 15,3-9-6-15,-3-5 8 0,3 2-7 0,0-2 0 16,-3 2 3-16,3-5 0 0,-3-4-1 0,3-5 3 16,-3 0 2-16,0-5 4 0,0-8 0 0,-6 15 1 15,6-15-4-15,-6 9 3 0,6-9 5 0,-16-2-1 0,16 2 9 16,-19-7-8-16,2 2-2 0,1-2 0 0,-7-3-5 16,1-3 8-16,-5 1-9 0,5-3 1 0,-1-3 2 15,1 3 8-15,3-3 6 0,2 0 1 16,4-2-1-16,2-2 3 0,-1-1-5 0,10-1-2 0,2-3 2 15,0-2-5-15,11-7-7 0,0-2-3 0,8-1-6 16,1 0-22-16,5-2-12 0,2 0-7 0,1 5-1 16,-1-2 0-16,4 4 1 0,-4 3-2 0,2 6 7 15,-3-4 9-15,-6 12-11 0,2-3 5 0,1 2-2 16,-4 4 5-16,0-4 5 0,1 5 6 0,-7 2-3 16,1 2 3-16,0-2 3 0,0 4 8 0,-1-1 9 15,1 1 7-15,-2-1 9 0,-5 6 7 0,2-4 0 16,1 1 8-16,-1 2 1 0,-9 3-1 0,11-4-7 15,-11 4 2-15,0 0-1 0,22 7-4 0,-11-2 12 16,-8 2 0-16,3-1-1 0,4 7 1 0,-1 1-4 16,0 1 3-16,1-2-3 0,1 1-6 0,4 7 1 15,-8-3 1-15,2-1-8 0,-4 1-12 0,7 3-40 16,-5-6-57-16,-1 1-63 0,-6-1-84 0,3-2-117 16,-3-2-305-16,3 0-712 0,-3-11 316 0</inkml:trace>
        </inkml:traceGroup>
      </inkml:traceGroup>
      <inkml:traceGroup>
        <inkml:annotationXML>
          <emma:emma xmlns:emma="http://www.w3.org/2003/04/emma" version="1.0">
            <emma:interpretation id="{E40B0A8C-669D-42CC-8498-B6EED009183B}" emma:medium="tactile" emma:mode="ink">
              <msink:context xmlns:msink="http://schemas.microsoft.com/ink/2010/main" type="line" rotatedBoundingBox="2511,13125 31707,11856 31780,13531 2584,14801"/>
            </emma:interpretation>
          </emma:emma>
        </inkml:annotationXML>
        <inkml:traceGroup>
          <inkml:annotationXML>
            <emma:emma xmlns:emma="http://www.w3.org/2003/04/emma" version="1.0">
              <emma:interpretation id="{E3335833-68DA-401B-8226-23B3301A4B0E}" emma:medium="tactile" emma:mode="ink">
                <msink:context xmlns:msink="http://schemas.microsoft.com/ink/2010/main" type="inkWord" rotatedBoundingBox="2511,13126 8027,12886 8080,14092 2564,14332"/>
              </emma:interpretation>
            </emma:emma>
          </inkml:annotationXML>
          <inkml:trace contextRef="#ctx0" brushRef="#br0" timeOffset="207612.16">-1308 11183 3 0,'0'0'186'15,"-3"-12"-8"-15,3 12-5 0,0-11-15 0,0 11-12 16,-2-13-8-16,2 13-8 0,0-13-1 0,0 13-10 15,0 0-6-15,0-13-2 0,0 13 0 0,0 0-3 16,-3-12-1-16,3 12-1 0,0 0-7 0,0 0-1 16,-3-14-5-16,3 14-6 0,0 0-7 0,0 0-10 15,0 0-7-15,0 0-13 0,0 0-6 0,0 0-2 16,0 0-5-16,0 0-3 0,0 0-1 0,0 0 2 16,9 42 9-16,-4-25-5 0,-4 5 0 0,1 4-4 15,2-1-3-15,-1 4 2 0,3-1-4 0,0-3-8 16,1 12-7-16,1 0 7 0,2-3-3 0,2 3-1 15,-1-4-2-15,1 4 5 0,1-1-4 0,-1 2-1 16,0-5-2-16,1 2 6 0,1-2-2 0,-4 4 0 16,2-3 4-16,-4-7-2 0,1 0-5 0,-2 7 4 15,-1-8-3-15,-2 1-3 0,2 0 1 0,0-1 2 0,0-1-2 16,-1-1-2-16,-4-6 1 0,2 1-1 0,0-3-2 16,0-1 1-16,0 0 7 0,-1-6-12 15,-1 1 2-15,-1-10 2 0,5 16-4 0,-5-16 1 16,1 8-2-16,-1-8 15 0,0 11-9 0,0-11 9 0,0 0 3 15,0 0 9-15,0 0 1 0,0 0-1 0,2 11 4 16,-2-11-6-16,0 0-1 0,0 0-5 0,0 0 2 16,0 0-5-16,0 0-1 0,0 0-5 15,0 0-9-15,4-47 7 0,-2 36-7 0,4-6-10 0,-2-1-6 16,-1 1-12-16,3-4-4 0,1-3-4 0,-1 4-4 16,0 4 4-16,5-4 1 0,-4-4 0 0,2 3 3 15,2 2 3-15,-7 3 1 0,5 2 2 16,-6 0 2-16,3 4 5 0,-1 2-2 0,-3 0 0 0,-2 8 4 15,8-13-1-15,-4 10 5 0,-4 3-5 0,0 0 1 16,6-10 2-16,-6 10-2 0,0 0 3 16,0 0 1-16,0 0 4 0,27 18 3 0,-21-10 1 0,2 4 0 15,1 5 3-15,1-4 1 0,-1 2 1 0,1 3-2 16,1 2 16-16,1 0-11 0,0-1-3 0,0 0 4 16,-2-6 0-16,4 6-2 0,-3-3-1 0,1-7-1 15,0 7 2-15,-1-4-1 0,-1-3 3 0,2 0 9 16,-3-3-6-16,-1 1-3 0,2-3-4 0,-3 3 5 15,2-4 7-15,-9-3-2 0,21 1-8 0,-9-2 4 16,2-5-1-16,2 5 1 0,-3-6-7 0,2 0 7 16,3-3 2-16,-3 0-6 0,0 0 12 0,4-6-18 15,-4 7 1-15,-3-8-3 0,3 6-4 0,2-9-3 16,-2 2-1-16,-5-3-4 0,-3 5-2 0,2 0 0 16,-4 1 3-16,1-3-2 0,-3 5 2 0,-2 0-2 15,-1-1 3-15,0 3 3 0,0 11-2 0,-4-17 2 16,-1 10 9-16,5 7-11 0,-9-14-1 0,3 10 1 0,6 4-4 15,-13-2 5-15,13 2-2 0,-18 2 4 0,9 3-1 16,-1 1 1-16,-2 2 2 0,1 5-1 16,-1-2 3-16,0 2-4 0,4 3 6 0,2-1-3 0,0 2 2 15,1-2 1-15,2 1 0 0,2 2 1 0,1-3-4 16,0 3 11-16,3-4-6 0,1 3-3 0,5-4 1 16,-3 2 2-16,6-6 0 0,-3 3 4 15,4-2 0-15,1-2-4 0,2-2 3 0,4 0 1 0,-4-2 2 16,5-1 1-16,-2-3-2 0,8-2 2 0,0-1-4 15,-2-1-1-15,1-5-3 0,-1 3 5 0,-1-1 0 16,1-2-3-16,-4-2-3 0,3-3-2 0,-3 0-4 16,-6 4-2-16,4-7-2 0,-1 0-12 0,-3-1-8 15,-3-2-2-15,1-2-2 0,-1 4-8 0,-1-10-6 16,1-6 3-16,-5 8-9 0,3-12 0 0,-4 3 7 16,2-5 0-16,-2 4 2 0,0 1 3 0,-3-4 4 15,-3 2 5-15,0 10 2 0,1 1 5 0,-2-2 5 16,1 6 6-16,-2 5 9 0,2 0 14 0,0 4 9 15,-1 5 3-15,-2-9-3 0,3 17-5 0,0 0-2 16,0-13-1-16,0 13 2 0,0 0-1 0,0 0 1 16,0 0 2-16,0 0 4 0,6 38 0 0,-5-19 1 15,4 5 3-15,-1 1 2 0,1-1-1 0,4 4 4 16,0 8-1-16,1 0 8 0,-1 5-7 0,3-6 11 16,-3-1-16-16,4 2 1 0,-1-10-2 0,-3 0 0 15,2-1-1-15,1-2-8 0,-2-1 7 0,0-6 0 16,-2-3-3-16,1 2 0 0,1-4-1 0,-4 3 1 15,0-7-2-15,-1-2 0 0,-1 3 0 0,-4-8-2 16,9 9-2-16,-9-9 8 0,5 7-1 0,-5-7-5 16,0 0 5-16,7 7 1 0,-7-7-4 0,0 0 1 0,0 0-5 15,0 0 8-15,0 0-9 0,0 0-5 16,0 0 5-16,0 0-3 0,-16-27-3 0,16 27-3 16,-14-11 0-16,5 7 2 0,0-1-3 0,-4 2 11 15,-1 0-13-15,0 0 0 0,-3 2 2 0,-4 2 0 0,6 2-3 16,-3 0 6-16,2 0-12 0,0 1 6 0,1-2 2 15,1 5 0-15,4-1-3 0,2-4 0 0,-1 3-2 16,4 2 1-16,5-7 3 0,-11 13-2 16,10-4-6-16,1-9 10 0,0 15 1 0,0-15-2 0,4 15 0 15,2-7 4-15,-1-2-2 0,3 1-3 0,-2 0 7 16,3-1-6-16,3-2 3 0,2 0 0 16,1-1 0-16,3 1 0 0,1-3 8 0,-1-2-2 15,1-3 0-15,7 1-3 0,-6-1-1 0,4-2 0 0,2-2 2 16,0 0-1-16,-2-1 0 0,2-4-1 0,-2 2 0 15,-2-2 2-15,2 1-3 0,-5 0 7 16,2-4-3-16,-2 2-5 0,-4 2 0 0,-1 0 1 16,-1 1 3-16,-1 0 2 0,-3-6-3 0,-1 6-3 0,1-5-3 15,-8 5 1-15,5-4-1 0,-9 2-3 0,6 4 6 16,-3 9-3-16,-5-19 1 0,0 12-4 0,5 7 0 16,-12-13 1-16,7 8 3 0,5 5 1 0,-18-3-2 15,18 3 0-15,-19 1-3 0,10 5 12 16,-5-1-10-16,4 1-5 0,1 4 3 0,2-3-3 0,-2 3 5 15,1 1-6-15,1 3 4 0,4 1-4 0,0-2 7 16,1 4 0-16,1-5-4 0,1-2 3 0,0-10 1 16,7 24-1-16,-1-14 0 0,-3 3 4 0,9-4 0 15,0 2-1-15,1-2 12 0,2-5-9 0,3 2 4 16,-1-5-7-16,10-1 3 0,-2 0 2 0,2-4 2 16,3-1-3-16,-2-2 0 0,0 2-2 0,2-6 2 15,7 1 4-15,-10-1-1 0,2-2-3 0,6-3-2 16,-2-4 1-16,-6 6 2 0,4-8 0 0,2 2-1 15,-3-4 2-15,-9 5-1 0,9-11-2 0,-3 3 2 16,-1-5-2-16,-5 1-5 0,0-2-10 0,-3 9-1 0,-3-7-7 16,-2 5 0-16,1-8 3 0,-8 6-7 15,-2 3 0-15,-2 1 2 0,-2-3 3 0,-2-1 4 16,-1 3 1-16,-1 2 1 0,-2 7-1 0,0-7 4 16,-5 8-1-16,2 2-1 0,-3-1 5 0,1 4-1 0,0-1-4 15,-2 5 7-15,1 5-2 0,1-3-1 0,11 4 0 16,-27-2 4-16,14 4 0 0,3 3-2 15,-2 1 2-15,0 1-2 0,0 6 8 0,3 2-4 16,3 1 1-16,-2 4 6 0,4 7 2 0,2-3-1 0,2 2 16 16,0 4-9-16,2 4 2 0,4-1 8 0,0 4 4 15,1-2 0-15,5 1 0 0,-3 1 0 0,3-1 3 16,2 0 2-16,-2 3 2 0,-1-5 2 16,6 5 4-16,-1-6-9 0,-7-9 7 0,3 1-5 0,2 3 5 15,0-7-2-15,0 1 5 0,-1 1 2 0,1-1-8 16,-4-8-1-16,-2 3-3 0,4 3 2 0,-5-7 1 15,1 2 0-15,-3-4-3 0,3 5-2 0,-4-7-5 16,1 4-1-16,1-2-5 0,-3-3 2 0,0 2-3 16,-3-10-6-16,4 17-18 0,-4-17-15 0,0 14-24 15,0-14-21-15,-4 13-21 0,4-13-29 0,-8 12-41 16,8-12-41-16,-9 6-44 0,9-6-52 0,-16 6-224 16,7-6-564-16,9 0 250 0</inkml:trace>
          <inkml:trace contextRef="#ctx0" brushRef="#br0" timeOffset="208640.95">970 11943 174 0,'8'-7'246'15,"5"2"-13"-15,1-4-11 0,1 2-13 0,7-4-18 16,-4 3-18-16,7-2-10 0,-1 0-15 0,0-1-12 15,1-2-12-15,1 1-5 0,2-1-16 0,-3 2-3 16,1-4-11-16,8-3-2 0,-9 5-9 0,1-5-5 16,-2 1-4-16,-1 1-5 0,0-1-6 0,1-3-3 15,1 6-5-15,-6-7-2 0,2 5-4 0,-4-4-2 16,1 0 0-16,-3-4-4 0,1 2 0 0,-3-2-5 16,1 3-2-16,-7-1-1 0,1-1-6 0,-4 0-2 15,-2-1-3-15,-7 8 2 0,4-8 1 0,-5 8-5 16,0 1-3-16,-2-1-2 0,-1 4-2 0,-1-2-5 15,1 3 3-15,-3 6-1 0,0-1-4 0,3 0 5 16,-4 5-5-16,-1 1-1 0,14 0-1 0,-30 3-1 16,16 1 1-16,-1 1-2 0,1 6-3 0,-2-2 3 0,2 4 0 15,5 2 0-15,-4 5-2 0,3 4 0 0,2-1 2 16,1 1 1-16,4 3 0 0,0 1 3 16,1 0-1-16,7 10 0 0,-4-2 2 0,1 1-3 15,5-9 2-15,1-1 4 0,1-1-1 0,0 2 0 0,2-4 0 16,3 2-1-16,1-6 6 0,3 4-2 0,-2-4 7 15,3-2-3-15,-1-1 0 0,2-2-3 16,1-1 2-16,-3-1 5 0,-2-4-3 0,-1-2 5 16,4 4-4-16,1-9 7 0,-1 4-7 0,-1-5 0 0,1-1 3 15,1 0-3-15,4-4 1 0,-7 1-4 0,1-1 1 16,3 1-1-16,-1-4 2 0,-4-1-2 0,2 2-4 16,1-1 3-16,-4-4-2 0,0 3 8 0,2-5-10 15,-4 3-3-15,-4-2 3 0,1-1 0 0,-1 2-4 16,-1-2-10-16,-2 0 2 0,-2-2-1 0,-2 1-1 15,-1 1 1-15,-1 13-2 0,-3-22 4 0,-1 13-4 16,1 1 0-16,-3-2 2 0,-2 4 2 0,8 6-7 16,-12-10 4-16,12 10 0 0,-18-5 0 0,10 4 2 15,8 1-2-15,-26 6 0 0,17-1 3 0,-4 1-4 16,-2 5 7-16,7-1-2 0,-1 1 3 0,2 4-6 16,0-1 1-16,2-2 4 0,1 6-1 0,4-5 0 0,0 2 2 15,3-1 1-15,0-1 0 0,3 1-1 16,1 1 0-16,3-6 6 0,1 0-2 0,4 1-1 15,0-2 5-15,0-1-3 0,0-3 5 0,2 0-6 16,4-2-1-16,5-2 12 0,-7 0-9 0,0 0 2 16,1-5-4-16,-1 0-1 0,1 0 2 0,-2-1-4 15,-1-1-1-15,1-2 4 0,-3 2-3 0,-1-2 5 16,1-1 0-16,-2 0-6 0,-1 0 5 0,0-1-4 16,-5 4 3-16,2 0-3 0,-3-2 5 0,2 3-2 0,-2-1-2 15,-6 7-2-15,12-10-5 0,-12 10 1 16,7-4-2-16,-7 4 1 0,12-3 6 0,-12 3-2 0,0 0-2 15,19 7 15-15,-11 0-12 0,2-4 2 16,-2 4 2-16,1-1 0 0,6 3-1 0,-2 0 6 0,2-1-6 16,0 1 8-16,0 0-3 0,0 0-5 0,1-2 1 15,0-1 1-15,1 3 0 0,-2-4 17 0,-2 3-15 16,-2-5-5-16,-1 2 3 0,1-2-4 16,-4 0 1-16,-7-3 5 0,12 4 6 0,-12-4 7 0,9 4 7 15,-9-4-1-15,0 0 3 0,0 0 16 0,0 0-2 16,0 0 4-16,1-22-7 0,-1 22 12 0,0-17-4 15,-1 3 3-15,1-1-8 0,0-3-5 0,0 3-9 16,4-10 2-16,-1 2-10 0,0-2 8 0,2 1-1 16,1 1-8-16,1-1-8 0,-1 7-8 0,0 0-25 15,2-1-22-15,-2 4-16 0,-1 0-25 0,3 3-29 16,-4 1-42-16,-1 4-45 0,-3 6-64 0,11-11-79 16,-11 11-226-16,7-7-615 0,-7 7 272 0</inkml:trace>
          <inkml:trace contextRef="#ctx0" brushRef="#br0" timeOffset="209649.84">3043 11746 236 0,'12'-11'255'16,"-4"6"-14"-16,2-5-13 0,-4 2-11 0,2 0-14 16,-1-2-13-16,2-3-11 0,3 0-8 0,-2 0-16 15,-2-2-10-15,4 1-7 0,-3-1-13 0,4-9-10 16,-4 4-6-16,2-2-8 0,-4-2-9 0,1 1-11 16,-1-1-9-16,-3-6-6 0,7-5-4 0,-7 0-8 15,1-3-4-15,1 3-4 0,-5-2-5 0,-1 10-6 0,0-12-1 16,-4 12-4-16,1 0-4 0,-3 2-4 0,0 1 0 15,-3 1-6-15,2 6-1 0,-4 2-2 16,4 0 0-16,-5 4-7 0,0 1 1 0,-2 3 3 16,5 1-5-16,-1 2-1 0,-5 1 1 0,-1 5-3 0,-2-1 1 15,3 5-6-15,-3 0 3 0,0 10 3 0,5-6-6 16,-4 10 1-16,4-8-1 0,1 10 4 16,-2 1 7-16,5-2-15 0,1 7 10 0,-1-3-5 0,3 2-1 15,1 3 3-15,2 4 1 0,2 1 14 0,4-8-9 16,3 11-3-16,-5-10 2 0,11 7 13 0,-6-9-10 15,3 1-1-15,4 8 5 0,5-1-6 0,-6-10 3 16,5 4-2-16,-4-6 0 0,5 2 1 0,0-3-3 16,-2-2 2-16,1 1-2 0,-2-2 1 0,-2-5 2 15,0 0 3-15,2-1-2 0,-1-1-3 0,-2-2 2 16,1 1-4-16,1-3 9 0,-4-2 4 0,-1 1-1 16,3-4 4-16,1 0-4 0,2 0 0 0,0-1-1 15,-2-2 0-15,4-1 0 0,-1-2-11 0,1 0 9 16,-2 1 11-16,0-4-14 0,2 0-2 0,-3 0 3 15,1-1-3-15,-2 2 0 0,4-7-1 0,-4 2 0 16,0 0 11-16,1-2-15 0,-1-1-6 0,-1-1 6 16,-3 1-3-16,3-3-1 0,-4 1-7 0,-1 1 2 15,2 0-2-15,-6 2 1 0,0-1-1 0,0 3 1 16,-2 4 1-16,-1 7 2 0,0-17-8 0,0 17 5 16,0 0 7-16,-6-14-8 0,6 14 2 0,-7-4 2 15,7 4 0-15,0 0 3 0,-31 16-7 0,17-8 2 16,4 3 6-16,-1 1-2 0,-1 3 4 0,3 1 1 15,2-3-4-15,1 5 0 0,0-2-2 0,2 0 6 16,4 0 3-16,-3-1-4 0,3 1 3 0,3 2 0 16,1-4 2-16,2 0-1 0,3 0-2 0,-3 0 9 15,7-4-10-15,-5 1 2 0,8 0 0 0,-1-4 2 16,3-1 1-16,0-4 0 0,1 2-2 0,1-3 0 16,7-1 3-16,-8-1-4 0,6-5 0 0,-1 0 2 0,-6 1 0 15,1-1 13-15,-1-1-20 0,0 0 23 16,-1 0-23-16,-5 0 1 0,1-3-3 0,0 2 5 0,-1-2-9 15,-4 4 8-15,1-1 0 0,-2 2-5 0,2-2-1 16,-1 1 6-16,-8 6-2 0,12-7 5 0,-12 7-8 16,10-6-3-16,-10 6 1 0,13 0 1 0,-13 0 1 15,17 3 0-15,-8 1-2 0,-9-4 6 0,16 11-2 16,-8-5 1-16,1-3 0 0,0 4 2 0,1 1 2 16,-1-2 0-16,-2 0-2 0,2-3 1 0,2 2 5 15,-5 1-12-15,-6-6 10 0,16 7 0 0,-13-3 6 16,-3-4 0-16,11 2 24 0,-11-2 18 15,0 0 3-15,0 0 3 0,0 0 5 0,0 0-1 0,0 0-3 16,10-13 4-16,-10 13 1 0,3-13-1 0,-3 13-3 16,0-17 1-16,1 9-6 0,-2-9 2 0,2 4-11 15,1-3-7-15,4 1 1 0,-2-8-4 0,4 2-9 16,-1-1 0-16,1 0-10 0,4-1-17 0,-5 0-22 16,5 2-25-16,2 0-29 0,-7 7-31 0,8-6-33 15,-3 9-34-15,-5 6-44 0,-7 5-57 0,21-13-80 16,-15 10-290-16,-6 3-694 0,0 0 307 0</inkml:trace>
        </inkml:traceGroup>
        <inkml:traceGroup>
          <inkml:annotationXML>
            <emma:emma xmlns:emma="http://www.w3.org/2003/04/emma" version="1.0">
              <emma:interpretation id="{E49180AE-25E9-4584-8BF8-8F5920BA7C7D}" emma:medium="tactile" emma:mode="ink">
                <msink:context xmlns:msink="http://schemas.microsoft.com/ink/2010/main" type="inkWord" rotatedBoundingBox="9436,13394 12463,13262 12478,13613 9451,13745"/>
              </emma:interpretation>
            </emma:emma>
          </inkml:annotationXML>
          <inkml:trace contextRef="#ctx0" brushRef="#br0" timeOffset="210773.96">5627 11598 128 0,'0'0'195'16,"0"0"-9"-16,0 0-8 0,0 0-9 0,-5 6-9 0,5-6-8 16,0 0-8-16,-6 7-12 0,6-7-7 0,0 0-5 15,0 0-5-15,3 18-6 0,-3-18-5 0,6 10-7 16,-6-10 0-16,7 7-3 0,-7-7-4 0,9 7-10 15,-9-7-3-15,14 4-2 0,-1-3-5 0,-4 1-6 16,-9-2-1-16,24-2-6 0,-9 1-4 0,1-3-4 16,1-1-5-16,-4-1-3 0,7-1-4 0,-8-2-1 15,4 0-4-15,-3 0-4 0,-2-2-1 0,1 1 2 0,1 3-6 16,-4-4-5-16,-4 2 4 0,1 1 0 16,-3-1-3-16,3-2-7 0,-6 11 6 0,1-19-2 15,-1 9-5-15,0 10 0 0,-1-22-1 0,-5 12-3 16,6 0 3-16,-6 0-4 0,-2-2 0 0,2 3-3 0,-4-2 5 15,1 5-4-15,3-1 2 0,-8 0-1 0,4 3-2 16,-2 2 2-16,12 2 0 0,-19-5 2 16,5 5-2-16,2-3 1 0,12 3 5 0,-27 8 0 0,14-3 3 15,4-1-3-15,-1 6 6 0,-5 1-4 0,7-2 3 16,-1 3 2-16,-1 0-1 0,1 4 1 0,1-1 0 16,0 1-2-16,5-1 3 0,1-1 0 0,-1 6-1 15,0-5-1-15,3 2-3 0,3-3-3 0,-3 3 1 16,0-6 2-16,3 3-3 0,2-1 0 0,0-2 4 15,3 0-1-15,-2-2-3 0,6-3 3 0,-5 1-3 16,5-2 0-16,-4-1-5 0,4 0 11 0,1-4-6 16,-3 0-2-16,10-4-3 0,-8 2 1 0,4-3-1 15,1 0-3-15,-4 0 1 0,3-3-2 0,-1 1-4 16,2-1-3-16,-7-3 9 0,4 2-10 0,1-2 1 16,-5 0 1-16,0-2-1 0,2 0 2 0,-1 1-7 15,-2-1 7-15,-2-1-1 0,5 0 2 0,-4 3-4 16,-2-2 3-16,-3 6 2 0,2 0 0 0,0 0-5 15,-5 7 0-15,9-11 1 0,-9 11-2 0,6-6 0 16,-6 6-1-16,0 0 7 0,13-1-4 0,-13 1-1 16,0 0 6-16,14 14-2 0,-8-7 1 0,-2 0 0 15,2 3 2-15,3 1-1 0,-1 0-1 0,0 1 2 0,-2-3-3 16,2 3 1-16,1 0 4 0,-2-1-14 0,-1-1-20 16,-3-2-19-16,2 0-24 0,1-1-21 15,-6-7-28-15,6 15-35 0,-6-15-26 0,3 7-28 0,-3-7-42 16,10 0-196-16,-10 0-487 0,0 0 216 0</inkml:trace>
          <inkml:trace contextRef="#ctx0" brushRef="#br0" timeOffset="211900.71">6284 11487 73 0,'0'0'272'0,"0"0"-9"0,0 0-23 15,9-5-21-15,-9 5-14 0,0 0-15 0,0 0-9 16,0 0-8-16,17 11-11 0,-17-11-4 0,9 12-17 15,-5-5-4-15,5 1-12 0,-2 4-6 0,-1-2-7 16,0 0-10-16,2-2-5 0,1 1-8 0,1 2-8 16,-1-1-4-16,2 0-8 0,-2-2-2 15,-2 0-9-15,2-2-3 0,1-4-1 0,-4 3-6 0,3 1-3 16,2-2 3-16,-11-4-13 0,16 4-2 0,-7-4-3 16,-9 0-2-16,19-1-4 0,-19 1-2 0,20-3-3 15,-7-3-3-15,-2 1 6 0,1-1-7 0,-5 0 2 16,-1-1-1-16,5-1-5 0,-3 0 3 0,-2 1-2 15,2-5-1-15,4 0-1 0,-5 2-5 0,-1-4-2 0,0 1 4 16,-1 0 3-16,4-1-7 0,-6 2 3 16,0 2 3-16,-2 0-5 0,5 0-3 0,-6 10 1 15,6-12 2-15,-6 12-1 0,7-10 0 0,-7 10 0 16,0 0-8-16,3-8 6 0,-3 8-2 0,0 0 2 0,0 0-6 16,0 0 5-16,0 0 0 0,12 21 3 0,-12-21 4 15,8 14-3-15,-5-7 4 0,0 4 1 0,3 0 4 16,1 2-1-16,-1-3-1 0,5 5 5 0,-2-5-4 15,1 1 0-15,-1 0-4 0,1-1 6 0,-1 0-2 16,5-3 1-16,-5 0 5 0,-2 0-8 0,2 1 1 16,-1-6-2-16,1 3 3 0,-9-5 4 0,16 6-7 15,-6-6 3-15,-10 0-1 0,20-4 25 0,-20 4-31 16,19-3-2-16,-10-3 5 0,-1 1-4 0,1-1 3 16,1-1 3-16,-1 1-8 0,0-6 3 0,1 1-2 15,-2 1-2-15,-2-4 7 0,3 1-6 0,-2 1 0 16,-1-1 0-16,0 3-3 0,-1-2 7 0,-3 5-3 15,4-3 4-15,-6 10 1 0,6-13-3 0,-6 13-2 16,5-8-6-16,-5 8 1 0,0 0 8 0,9-4-7 0,-9 4 0 16,0 0 5-16,0 0-1 0,13 12-1 0,-13-12 2 15,12 8 6-15,-7-1-8 0,1 1 5 16,3 0-4-16,-2-1 1 0,6 1-1 0,-1 1 7 16,2 0 2-16,2-3-2 0,-2 0-4 0,5-1 5 0,0 0-5 15,1-1 1-15,-1-4-3 0,7 0 1 0,-10 4-4 16,6-8 15-16,1 4-11 0,4-2 0 0,-11-2 5 15,3 1-10-15,-1-1 3 0,-3-1 0 0,0-3-10 16,-2 1 5-16,1-2-3 0,-5 2-9 0,4-1 3 16,-4-1 1-16,-1-2 0 0,1 5-2 0,-3-2 7 15,-2 0-9-15,-4 8 16 0,9-10-11 0,-5 5 1 16,-4 5-3-16,0 0 5 0,9-5-3 0,-9 5-6 16,0 0 3-16,0 0 6 0,17 7-8 0,-17-7 8 15,13 11-2-15,-7-7 4 0,0 3-2 0,2 0 1 16,4 1 6-16,-5-3-3 0,8 6 4 0,-2-4-5 15,4 0 3-15,-4-2 3 0,13 0-3 0,-7-1 5 16,0-1-6-16,1-1 2 0,-1-4 7 0,6 2 0 16,-5-3-4-16,7 1-1 0,-2-3-1 0,-6-1 2 0,-2 1 4 15,-1-1-3-15,1-1-5 0,-1-1 1 16,-3-2 2-16,1 2 0 0,-5-3-4 0,3 1 7 16,-5-5-3-16,-1 3 3 0,0-2-14 0,-4 3 5 15,-1-3 2-15,-2 1 2 0,-2-1-5 0,-5-1 3 0,5 2-6 16,-3 3 4-16,-1-1-3 0,-5 2 2 15,-2 2-8-15,-2 3 4 0,0 0 5 0,-7 4-4 16,-1 3-3-16,5 0 7 0,-9 6-3 0,5 3 1 0,-1-1 7 16,-1 3-5-16,6 3-10 0,-1-3 13 0,5 7-7 15,1-3 6-15,2-2 2 0,6 0-3 0,-2 1 4 16,2-1-4-16,3 0 2 0,0-1 5 0,6-3-9 16,-3 2 4-16,6-3 8 0,-3-1-3 0,8-2-2 15,-8-1 1-15,7-1 0 0,-1-3-1 0,-9-3 2 16,28 0-4-16,-11-3 1 0,2-1 6 0,-2 2-5 15,8-5-5-15,-1 0-1 0,-2-2-1 0,5-1 4 16,-2 0-4-16,4-3 3 0,-3 2 2 0,4-2-1 16,5-6 3-16,-9 5-7 0,3 3 1 0,1-2 0 15,-2 5 2-15,-1 3 3 0,1-5-4 0,-1 5 2 16,-2 1-2-16,2 0 5 0,4 4-3 0,-5 1-6 16,1 2 5-16,0 0 4 0,-2 3-5 0,0-1-10 15,4 2-28-15,-3 4-38 0,-3-3-36 0,2 3-63 16,-2 0-82-16,0-6-356 0,3 4-665 0,-4 2 295 15</inkml:trace>
        </inkml:traceGroup>
        <inkml:traceGroup>
          <inkml:annotationXML>
            <emma:emma xmlns:emma="http://www.w3.org/2003/04/emma" version="1.0">
              <emma:interpretation id="{A5D841A3-B194-4C82-B608-C7E3ECDF7EB5}" emma:medium="tactile" emma:mode="ink">
                <msink:context xmlns:msink="http://schemas.microsoft.com/ink/2010/main" type="inkWord" rotatedBoundingBox="13783,13146 15113,13088 15128,13446 13798,13504"/>
              </emma:interpretation>
            </emma:emma>
          </inkml:annotationXML>
          <inkml:trace contextRef="#ctx0" brushRef="#br0" timeOffset="212944.15">10040 11381 18 0,'8'-7'222'0,"0"1"-19"15,5 1-7-15,1-5-16 0,2 3-4 0,-1-2-10 16,3-2-12-16,-5 0-6 0,2-2-7 0,-1 1-8 15,-1-1-8-15,-1 0-6 0,0-2-4 0,-2 6-2 16,-2-6-3-16,1 4-12 0,-3-2-7 0,-3 1-1 16,1-2-9-16,-7-1-6 0,3 15-5 0,-1-19-2 15,-2 12-4-15,-2-4-8 0,5 11-3 0,-15-11-10 16,5 8-3-16,-2-1-3 0,-3 4-2 0,15 0 2 16,-31 7-3-16,13-2 1 0,-6 5 2 0,3 3-2 15,0 6 1-15,0-3 1 0,2-1 0 0,1 4-2 16,-1-1-8-16,7 2 4 0,3 0-4 0,1 2 5 0,5-3 9 15,2-5-9-15,1 4-7 0,4-1 3 0,2 1-5 16,2-1 4-16,4-4-2 0,-2 1 2 0,7-3-6 16,-2-1 4-16,7 1-7 0,-3-6 1 0,5 2-1 15,-3-5-1-15,4-2-6 0,-1 0 0 0,5-2 0 16,-9 0 4-16,3-4-4 0,-4 1-1 0,7-4-2 16,-6 0-3-16,-2 3 3 0,5-6 3 0,-5 4-7 15,-2-3 10-15,0 4-8 0,-2-6 0 0,1-2-3 16,-2 5-2-16,-5 0 4 0,5-1-4 0,-1 2-1 15,0 0 9-15,-5 2-9 0,1 1 1 0,-8 6-2 16,12-9 1-16,-6 6-5 0,-6 3 5 0,10-2 0 16,-10 2-1-16,0 0-5 0,18 6 3 0,-12 1 0 15,-6-7-1-15,12 14 6 0,-9-7-4 0,4 1 3 16,-1 2 3-16,-1-3 1 0,1 0-3 0,0 0 7 0,-2-1 2 16,2 1 4-16,-6-7 8 0,12 7 7 15,-6-2 2-15,-6-5 8 0,9 6 4 0,-9-6 5 16,11 4 2-16,-11-4-3 0,0 0-2 0,19-4-8 0,-19 4 0 15,10-11 2-15,-1 4-16 0,0 0-1 0,-1-4 0 16,4-1-3-16,0 1 0 0,-3-3-6 0,4 1-6 16,-1 1 5-16,3-9-4 0,1 4 8 0,-2 5-7 15,2-8-1-15,-3 9-1 0,1-2-5 0,-1 2 3 16,1 5 0-16,-2-1 3 0,-2 6-3 0,4-5-3 16,-6 6 6-16,-8 0 0 0,24 0 4 0,-10 0 4 15,-4 3 0-15,8 7-4 0,-3-3 4 0,3 4-1 16,-3-1-3-16,9 4 5 0,-2 3-8 0,-1 1 3 15,3-6-1-15,-3 7-16 0,4-7-42 0,-4 5-47 16,0 0-51-16,-3 1-68 0,-2-4-81 0,0-3-124 16,-1-1-227-16,-3-1-697 0,-1-2 309 0</inkml:trace>
        </inkml:traceGroup>
        <inkml:traceGroup>
          <inkml:annotationXML>
            <emma:emma xmlns:emma="http://www.w3.org/2003/04/emma" version="1.0">
              <emma:interpretation id="{0A7AFBB1-1C9E-4FCA-AA80-24AB56121156}" emma:medium="tactile" emma:mode="ink">
                <msink:context xmlns:msink="http://schemas.microsoft.com/ink/2010/main" type="inkWord" rotatedBoundingBox="15894,12796 17182,12740 17244,14164 15956,14220"/>
              </emma:interpretation>
            </emma:emma>
          </inkml:annotationXML>
          <inkml:trace contextRef="#ctx0" brushRef="#br0" timeOffset="213584.91">12089 11097 241 0,'-6'-15'334'0,"6"15"-21"0,0 0-22 16,0 0-22-16,0 0-22 0,0 0-24 0,0 0-10 16,0 0-11-16,0 0 2 0,0 0-9 0,-3 41-10 0,3-30-11 15,0 3 6-15,3 3-7 0,-2 1 4 16,1-3-6-16,1 1-5 0,0 2-17 0,3-2 2 0,-2-1-14 16,-1-1-10-16,3 0-4 0,0 3 4 0,1-4-12 15,-2 2-10-15,-2-7-9 0,1 1-12 0,-1 2-4 16,2-1-12-16,-5-10-2 0,6 14-7 0,-5-7-11 15,-1-7-14-15,5 13-30 0,-5-13-34 0,6 9-34 16,-6-9-37-16,3 8-41 0,-3-8-21 0,0 0-24 16,0 0-31-16,0 0-55 0,0 0-48 0,0 0-69 15,0 0-217-15,0 0-659 0,0 0 292 0</inkml:trace>
          <inkml:trace contextRef="#ctx0" brushRef="#br0" timeOffset="214448.12">12138 10869 187 0,'-3'-13'351'0,"3"13"-28"15,-5-9-30-15,5 9-35 0,0 0-33 0,0 0-22 0,0 0-23 16,0 0-16-16,0 0-16 0,0 0-13 0,24 22-10 16,-15-9-28-16,3-1-33 0,3 5-27 15,-1 3-26-15,0-2-26 0,0 1-18 0,2 3-21 0,-1-4-18 16,0 4-15-16,2-4-9 0,-7-3-13 0,6 3 9 15,-2-4 4-15,-1-4 9 0,-1 2 8 0,-1-2 14 16,2-3 12-16,-3 0 23 0,-1-1 19 0,-1-1 30 16,1-3 16-16,0 3 20 0,-9-5 15 0,15 2 15 15,-8 2 10-15,-7-4 11 0,15 3 8 0,-15-3-1 16,13 0 1-16,-13 0 3 0,14 0-8 0,-14 0-5 16,10-3-8-16,-10 3-12 0,18-6-8 0,-10 5-3 15,2-5-10-15,1 1-1 0,-1-1-9 0,0-1-5 16,4 2-8-16,1-3-2 0,-2 0-5 0,-2-2 0 15,2 2-3-15,-1-2-8 0,1 0 0 0,-1 2 0 16,2-2-3-16,-7-1-1 0,7 2-1 0,-2 0-1 16,-6 2 3-16,2 0-3 0,-8 7 5 0,12-10-1 15,-9 4-1-15,-3 6-5 0,11-7 0 0,-11 7-2 16,0 0-4-16,12 0-2 0,-12 0 7 0,0 0-1 0,0 0-4 16,15 15 7-16,-8-6 2 0,-1 0 7 0,3 4 1 15,0 3 7-15,9 6 2 0,-3 2-6 16,1 11 11-16,5 3-3 0,1-1-6 0,1 3-2 0,-2 2-3 15,3 3-1-15,-2 0-3 0,-3 0 8 0,13 18-10 16,-3-3 4-16,-3-16-6 0,-5 5 1 0,4-3-3 16,-1-4-2-16,0 0-2 0,1 0 2 0,-4-1-5 15,3-2-2-15,-5-5 5 0,2 0-2 0,-6-3 0 16,-3-7-4-16,-3-4-2 0,-5-3 7 0,1 1 8 16,-4-7-8-16,-2 3 3 0,-2-4 2 0,-3-2 1 15,-2 0 16-15,-5-3-15 0,0 2 2 0,-1-6-1 16,-4 2 6-16,0-4 1 0,-1 1 0 0,-8-2-7 15,-3-3 3-15,1-1-4 0,-1-5 4 0,-6-3-3 16,6 2-4-16,3-2 6 0,-6-3-3 0,4-6 3 16,3 6-6-16,-1-8 3 0,8 2-4 0,6-3-6 15,-5-9 4-15,7-4-6 0,7-2-5 0,-2-4-10 16,10-1-20-16,11-1-22 0,0-3-8 0,2 3-7 0,5 3 8 16,-1 0 5-16,1 2 3 0,-1 4 6 0,-2 7 3 15,-5 7 3-15,2 0 5 0,2 6 3 16,0-2 8-16,-2 2 0 0,-2-1 3 0,-2 6 15 0,-3-1 11 15,3 3 14-15,-5 2 22 0,1 2 4 0,-2 0 8 16,-6 7-1-16,13-9 5 0,-9 4-3 0,-4 5-3 16,14-6-1-16,-14 6 3 0,12-1 1 15,-12 1 5-15,0 0-1 0,21 12 8 0,-14-7 7 0,4-1-9 16,-1 8 3-16,2-1-1 0,0 1-3 0,-3-1-2 16,4 2 0-16,-1 0-8 0,-3-1-3 0,3-1-4 15,-2 4-4-15,1-3-6 0,-1-4-4 0,-4 3 0 16,2-2-3-16,-5 1-9 0,0-3-15 0,-3-7-28 15,3 15-34-15,-3-15-32 0,3 9-47 0,-3-9-29 16,0 0-36-16,-6 12-36 0,6-12-46 0,0 0-45 16,-18-1-55-16,18 1-297 0,-20-14-735 0,7 4 325 15</inkml:trace>
          <inkml:trace contextRef="#ctx0" brushRef="#br0" timeOffset="214673.12">13256 10927 325 0,'2'-22'329'0,"-1"-3"-5"0,-1 3-13 15,3 2-21-15,0 3-14 0,-1 3-31 0,2-3-15 16,1 3-20-16,-1 1-18 0,-1 2-24 0,0 3-11 0,-3 8-24 16,9-15-11-16,-4 8-27 0,-5 7-33 15,10-8-35-15,-10 8-46 0,9-3-48 0,-9 3-53 16,0 0-73-16,0 0-109 0,16 14-165 0,-16-14-503 0,3 9 222 16</inkml:trace>
        </inkml:traceGroup>
        <inkml:traceGroup>
          <inkml:annotationXML>
            <emma:emma xmlns:emma="http://www.w3.org/2003/04/emma" version="1.0">
              <emma:interpretation id="{CD2243A4-9F22-45AE-B16C-8438E5B58225}" emma:medium="tactile" emma:mode="ink">
                <msink:context xmlns:msink="http://schemas.microsoft.com/ink/2010/main" type="inkWord" rotatedBoundingBox="18361,12654 21806,12504 21841,13308 18396,13458"/>
              </emma:interpretation>
            </emma:emma>
          </inkml:annotationXML>
          <inkml:trace contextRef="#ctx0" brushRef="#br0" timeOffset="-213848.65">14684 10926 4 0,'0'0'353'0,"-32"19"-31"16,23-12-22-16,-1 3-24 0,0 1-23 0,-1-2-19 15,2 6-16-15,-1-1-18 0,1 4-20 0,1-2-10 16,1 11-22-16,1-5-8 0,3-4-17 0,0 4-11 16,0 2-9-16,7-4-10 0,-2-5-8 0,4 2-9 15,0 0-10-15,0 1-3 0,1-4-4 0,-1-6-10 16,2 4 8-16,-1-2-15 0,1-5-1 0,2-1-4 15,-1 0 2-15,3-2-12 0,-12-2-3 0,19-3 5 16,-19 3-7-16,21-3-4 0,-10-1-2 0,-2-1-2 0,4-5-4 16,-3 2 2-16,4 0-1 0,-4-6-3 15,1 5 6-15,-4-4-5 0,2 3-3 0,-3 3-2 16,2 0 8-16,-8 7 11 0,9-7-4 0,-9 7 12 0,4-11-17 16,-4 11 10-16,9-3-10 0,-9 3 8 0,0 0 4 15,0 0 10-15,0 0-5 0,9 24 3 16,-9-14 2-16,0-10 1 0,4 21-3 0,-2-6-6 0,-1-1-1 15,2 2-3-15,0-4 1 0,-1 3-2 0,2 2-2 16,2-3-1-16,-3-1-5 0,3-3-6 0,0 2-27 16,0-4-23-16,0 2-16 0,0-5-25 0,2-1-19 15,-8-4-29-15,13 7-21 0,-13-7-23 0,13 3-14 16,-13-3-10-16,14-4-14 0,-14 4 2 0,18-10 4 16,-8-3 8-16,2 3 5 0,-2-1 13 0,-2-1 18 0,2 0 21 15,1-2 17-15,-2 1 28 0,3-9 28 16,-2 2 21-16,-2-3 19 0,-1 8 28 0,1-2 26 15,-1 3 29-15,0 1 24 0,2 0 22 0,-6 2 16 16,2 5 9-16,2-1 2 0,-7 7-6 0,6-11-6 0,-6 11-13 16,3-7-11-16,-3 7 0 0,0 0-12 15,0 0-1-15,0 0-2 0,0 0-5 0,20 20-4 16,-14-13-4-16,-2 3-1 0,-1-2-6 0,2 4-6 0,0 0 3 16,3 1-4-16,-5-4-4 0,6 6-4 0,-5-6 7 15,7 1 0-15,-2 0-2 0,1-1 4 16,-1-1 0-16,-1-4-4 0,2 1 6 0,2-2 2 0,-3 0 5 15,-9-3 1-15,19 0-9 0,-19 0-2 0,26-3 4 16,-11 0-4-16,-2-2 0 0,-3 2-5 0,4-6 1 16,-1 2 1-16,-2-1 1 0,-4 1-6 0,4-4 6 15,-4-1 0-15,-1 3-1 0,-2-5 0 0,-2 0 0 16,-1 3-4-16,1-3-6 0,-4 2 1 0,-3-4-11 16,-1 2 2-16,-3 2 0 0,-3 1-4 0,-2 2-5 0,1-1 2 15,-2 2 2-15,-3 4-7 0,-1 0 0 16,-4-1-4-16,-4 0-1 0,1 5 0 0,0 0-1 15,-1 0-4-15,1 6-7 0,-1-1-25 0,0 0-33 0,3 0-40 16,-3 1-29-16,11 3-34 0,-4-3-38 0,2 3-43 16,1-4-49-16,8 1-77 0,-3-6-244 0,12 0-661 15,-15 0 294-15</inkml:trace>
          <inkml:trace contextRef="#ctx0" brushRef="#br0" timeOffset="-213527.91">15195 10913 112 0,'6'-7'296'0,"-6"7"-18"0,14-12-23 16,-7 7-28-16,-7 5-18 0,12-10-27 0,-5 3-18 15,2 4-15-15,-9 3-18 0,23-4-22 0,-13 4-25 16,7-1-18-16,2 1-22 0,-3-1-8 0,4-4-8 16,5 5-4-16,1-2-3 0,-3 0-2 0,3 1-2 15,-5 1-2-15,-3 0-2 0,7 0-3 0,0 0 0 16,-7 1 10-16,7-1 8 0,-4 2 12 0,-1 0 5 15,2 1 10-15,-4 0 11 0,0 2 3 0,0 4 1 16,-2-5 5-16,1 3 7 0,-4 0 5 0,-3 2 2 16,1-3 5-16,-4 4 5 0,1 0 8 0,-1 4 5 0,-1 1 2 15,-1-2 3-15,-2 1 5 0,0 0 6 0,0 2 11 16,-3-1-18-16,4 3-1 0,-2-2-5 16,-1-1-5-16,2 2-4 0,-1 6-2 0,-1-4-7 0,4-1-7 15,1-5-3-15,-3 5-5 0,2-5-4 16,3 1-8-16,-1 1-8 0,4-2-3 0,-2-2-4 15,1-2-7-15,-1-2-2 0,3 0-4 0,0 2-6 0,-3-2-13 16,3-4-17-16,-3 1-36 0,0-1-42 0,-9-3-44 16,16 1-32-16,-16-1-42 0,0 0-37 0,15-3-47 15,-15 3-54-15,6-7-72 0,-6 7-272 0,-1-13-727 16,1 13 321-16</inkml:trace>
          <inkml:trace contextRef="#ctx0" brushRef="#br0" timeOffset="-213149.93">15755 11154 276 0,'-14'-6'379'0,"14"6"-29"15,0 0-31-15,0 0-35 0,0 0-22 0,0 0-26 16,19-20-23-16,-10 13-15 0,6 2-23 0,0-1-18 16,-1 2-13-16,4 1-17 0,1-3-9 0,2 3-14 15,-2-5-11-15,1 4-9 0,3-3-13 0,-3 4-3 16,-1 1-10-16,1-1-4 0,-1 2-3 0,-1 1-8 15,-3-3-6-15,3 6-7 0,-3-2 5 0,0 4-11 16,-2-2 1-16,0 3-4 0,-1-2 0 0,2-1 2 16,-1 6 6-16,-1-1 3 0,2 0 7 0,-6 2-4 0,4 1 2 15,-1-8 7-15,-2 4 0 0,0 3 6 0,4-3 3 16,-4 3 1-16,0-5-1 0,-1 1 17 16,2-3-4-16,-1 3 7 0,-9-6 3 0,15 5 2 0,-5-5 2 15,-10 0-2-15,20 0 3 0,-20 0 1 0,21 0-3 16,-13-5 4-16,3 3-6 0,2-5 0 0,-5 1-5 15,2-2-1-15,-2 1-13 0,1-2-2 0,-2 0-8 16,-2 2-5-16,4-2-10 0,-4-1-17 0,1 2-32 16,-1-3-54-16,-2 0-61 0,4-1-56 0,-7 4-49 15,0 8-57-15,-3-21-69 0,0 8-79 0,-1 1-262 16,-7 0-759-16,0 1 336 0</inkml:trace>
          <inkml:trace contextRef="#ctx0" brushRef="#br0" timeOffset="-212960.64">16177 10805 208 0,'-2'-18'377'0,"2"18"-8"0,3-19-11 15,0 8-12-15,-3 11-19 0,3-22-18 0,-1 15-26 0,3-3-30 16,1 0-23-16,2 4-24 0,-2-1-23 0,4 0-16 16,-2 2-19-16,-8 5-12 0,15-6-38 15,-8 6-26-15,-7 0-57 0,18 0-37 0,-18 0-40 16,12 3-41-16,-12-3-48 0,9 13-55 0,-3-4-58 0,0 3-283 15,-3-4-591-15,6 4 262 0</inkml:trace>
          <inkml:trace contextRef="#ctx0" brushRef="#br0" timeOffset="-212234.72">16682 11004 309 0,'0'0'297'0,"11"5"-19"0,-11-5-22 16,6 10-13-16,-6-10-16 0,7 10-18 0,-1-6-18 16,1 4-12-16,-1 1-12 0,0-3-8 0,-1 4-13 15,1-1-4-15,1 3-6 0,2-1-19 0,-4-3 1 16,5 5-12-16,-4-4-4 0,-3 0-8 0,6 2-8 16,-6 2-7-16,3-6-1 0,-2 3-9 0,1-3-2 0,-5-7-16 15,6 11 7-15,-6-11-12 0,4 11-4 16,-4-11-6-16,6 7 10 0,-6-7-8 0,0 0 5 15,0 0-12-15,0 0-3 0,0 0-3 0,0 0 2 16,0 0-7-16,17-16-1 0,-17 16-1 0,3-13-6 0,-3 13 3 16,7-18-2-16,-4 10 4 0,6-4-10 0,0-1 3 15,-1-4-5-15,2 2 5 0,-1-2-5 16,3-5-11-16,0 4-5 0,-2-2 12 0,1 4-8 0,-1 4 3 16,1-1 0-16,-3 2 1 0,1 0 3 0,-1 1-7 15,-1 3 1-15,1 3-3 0,-8 4 11 0,13-6-5 16,-13 6 3-16,12-4-3 0,-12 4 1 15,14 0 2-15,-14 0-5 0,13 5 1 0,-13-5 10 0,12 12-9 16,-8-1 4-16,1-3 4 0,2 4 4 0,-2-1-4 16,2 0 8-16,-4 3-7 0,3-4 8 0,-1 5-2 15,1-2-1-15,0 0 0 0,-3-4 1 0,1 2-2 16,2 1 0-16,-3-4-3 0,1 2-1 0,-1-3 1 16,-3-7 7-16,9 11-1 0,-9-11 1 0,3 9-12 15,-3-9 11-15,5 8-1 0,-5-8 3 0,7 3-6 16,-7-3 5-16,0 0-6 0,0 0 1 0,0 0-8 15,20-3 0-15,-20 3-9 0,12-10-1 0,-3 3 2 16,-3 0-4-16,0-1-6 0,2-5-4 0,3 2-1 16,-2-2 8-16,1 2-5 0,-2-5 1 0,-1 1 2 0,7-1 2 15,-7 0 5-15,4 1-4 0,-4-1 3 16,2 1 11-16,1 2-5 0,-2 0 7 0,-2 3-3 16,1 4 9-16,-1-1 2 0,0 0 4 0,-6 7-4 0,8-6-4 15,-8 6 16-15,7-6-17 0,-7 6 25 0,0 0-16 16,0 0 7-16,17 12 1 0,-13-5 2 0,-4-7 7 15,9 13 1-15,-6-3 3 0,3 2 0 0,0 0 4 16,-2 1 0-16,2 0 0 0,2 0-6 0,-4-1 1 16,5 2-5-16,-3 1-2 0,2-5-2 0,-4 1 0 15,4 2-1-15,-3-5-3 0,1 2-2 0,0-4-13 16,-6-6-28-16,8 12-28 0,-8-12-34 0,7 9-30 16,-7-9-37-16,0 0-33 0,6 4-47 0,-6-4-46 15,0 0-53-15,0 0-295 0,0 0-675 0,18-17 300 16</inkml:trace>
          <inkml:trace contextRef="#ctx0" brushRef="#br0" timeOffset="-211743.04">17974 10858 102 0,'0'0'237'0,"7"-5"-19"0,-7 5-18 0,0 0-7 15,0 0-11-15,0 0-3 0,0 0-7 0,0 0-5 16,12 16-7-16,-12-16-8 0,-3 16-6 0,3-6-5 16,3 2-6-16,-3 1 0 0,0 2-2 0,0-2-6 15,-3 1-3-15,6-1-1 0,-6 2-1 0,3-1-2 16,-1-1 8-16,1-1 1 0,0-12 7 0,-3 21 7 15,-2-11 1-15,-1-3 8 0,0 1 9 0,-1-1-3 16,-2 3 1-16,1-4-8 0,-4 1-15 0,-4 0-3 16,-2 0-19-16,-1-3-9 0,-4 0-9 0,5-3-10 15,-7 5-7-15,-2-4-12 0,2-2-24 0,-2 0-33 16,0-2-45-16,-1-2-43 0,3 1-38 0,-2-3-44 0,4 1-40 16,5 1-51-16,-1-2-53 0,6-2-69 0,-5-2-308 15,4 1-736-15,5-3 325 0</inkml:trace>
          <inkml:trace contextRef="#ctx0" brushRef="#br0" timeOffset="-211574.62">17649 10607 132 0,'6'-14'389'0,"0"-3"-9"16,-4 5-19-16,3-1-10 0,-4 4-19 0,4 0-24 16,-2-2-23-16,-3 11-25 0,6-13-30 0,-5 6-22 15,-1 7-26-15,11-11-19 0,-4 7-24 0,-7 4-44 16,15-2-39-16,-15 2-47 0,17 0-46 0,-17 0-50 15,13 6-64-15,-13-6-70 0,10 8-343 0,-10-8-611 16,12 6 270-16</inkml:trace>
          <inkml:trace contextRef="#ctx0" brushRef="#br0" timeOffset="-212018.25">17716 10880 43 0,'0'0'356'0,"0"0"-26"16,0 0-20-16,12-1-24 0,-12 1-17 0,0 0-11 15,0 0 0-15,3 17-23 0,-3-17-13 0,4 17-19 0,-2-9-17 16,-2-8-21-16,4 23-8 0,-2-8-16 0,-1-1-19 15,2-5-9-15,-2 2-10 0,4 5-9 16,-2-3-7-16,3-2 0 0,-2 1-18 0,-1-2-18 16,2-2-28-16,1 0-23 0,-6-8-29 0,3 11-32 0,-3-11-30 15,6 10-38-15,-6-10-45 0,7 3-47 0,-7-3-45 16,0 0-268-16,20-7-577 0,-20 7 257 16</inkml:trace>
        </inkml:traceGroup>
        <inkml:traceGroup>
          <inkml:annotationXML>
            <emma:emma xmlns:emma="http://www.w3.org/2003/04/emma" version="1.0">
              <emma:interpretation id="{8F00E16D-AF03-4AC0-95EC-46CEDF3D285B}" emma:medium="tactile" emma:mode="ink">
                <msink:context xmlns:msink="http://schemas.microsoft.com/ink/2010/main" type="inkWord" rotatedBoundingBox="22732,12544 26694,12372 26754,13748 22792,13920"/>
              </emma:interpretation>
            </emma:emma>
          </inkml:annotationXML>
          <inkml:trace contextRef="#ctx0" brushRef="#br0" timeOffset="-208513.07">19170 10757 154 0,'0'0'262'0,"4"17"-12"0,-2-11-18 16,-2-6-10-16,0 0-8 0,-6 25-12 0,3-18-10 15,0 2-14-15,0 2-16 0,-2-2-9 0,-1 4-6 16,2-2-15-16,-5 3-5 0,2-3-4 0,-2 1-9 0,-3-3-4 16,0 1-6-16,1 0-6 0,-1 0-3 0,2-2-10 15,-4 2 5-15,4-3-17 0,-2-4-11 0,0 1 3 16,5 0 2-16,7-4-2 0,-18 5-1 0,9-5 9 15,9 0-10-15,-14 0-1 0,14 0-13 0,-14-3-2 16,14 3-9-16,-11-10-2 0,5 3 2 16,6 7-6-16,-9-14-6 0,5 4 1 0,1-3-3 0,3 13-5 15,-3-25-3-15,3 10 3 0,0 1-2 0,4-1-8 16,-4 0 2-16,3 3-5 0,2-3 3 0,-1 7-1 16,-1 0 3-16,-3 8-5 0,12-17-9 0,-6 10 0 15,1 1-2-15,1-2 4 0,2 5 4 0,1-1-14 16,1 3 24-16,-12 1-19 0,24 0-2 0,-9 4 16 15,-1 0-16-15,1 6 1 0,3-3 4 0,6 7 0 16,-6 2 4-16,6 4-5 0,-3 0 1 0,0 2-1 16,4 4-4-16,0 5 3 0,-2 3 0 0,1 3 5 15,-2-2-5-15,0 3 8 0,-1 2-4 0,-4 2 0 16,-1-1 1-16,0 1-2 0,-4-3 1 0,2 2 1 0,-2 1-2 16,-3-1 2-16,3 0-3 0,-3-2 16 15,-1-3-10-15,-3 2 1 0,1-3-1 0,0-6 2 16,-2 1-8-16,-2-5 19 0,-2 3 2 0,-5-4 6 0,2-1-11 15,-3-7 5-15,0 1-7 0,-1 0 4 0,-2-4-8 16,-1-1 4-16,-2 1-2 0,-2-5 10 16,1 1-10-16,-2-2 4 0,0 0 3 0,-1-2-1 0,2-4 0 15,-2 1 14-15,-1-4-10 0,1 0-3 0,-3-4 11 16,1-1-8-16,-3-4 0 0,3 0 0 0,3-2-2 16,-1-5 1-16,-2 1-5 0,3-4-1 0,1-3-2 15,4 2 3-15,1-3-3 0,0-11-4 0,5 0-8 16,1-1-1-16,7-4-14 0,3 2-10 0,1-1-11 15,5-2-6-15,4 0-2 0,-4 1 1 0,4-2-6 16,-1 4 15-16,2 5-1 0,-5 8 3 0,4 3 2 16,-2-1 8-16,0 1-5 0,2 1 8 0,-2 2 0 15,-3 6-1-15,2-2 6 0,-2 5 0 0,1-2 5 16,-1 3 3-16,-2 2 6 0,-1 0 2 0,0 3 0 0,0-3-1 16,0 5 5-16,-9 3 2 0,15-10-9 15,-7 7 8-15,-8 3 3 0,17-2-5 0,-9 0 4 16,-8 2 6-16,19 0-6 0,-19 0 1 0,21 4-1 15,-9-1 2-15,3 1-1 0,3-1-1 0,1 1 2 0,-1-2 2 16,8 3-3-16,-6-4 5 0,0 4-3 0,7-5-2 16,-2 4 1-16,-4-6 1 0,4 0 1 0,-7 2-7 15,3-3 6-15,-2 0-3 0,-4-2 3 0,0 3 4 16,-3-2-3-16,-1 1-2 0,-1-2 3 0,-1-1-1 16,-4 0 3-16,3-1 0 0,-3-1-2 0,-5 8-7 15,6-15 5-15,-6 15-4 0,0-16 13 0,0 16-15 16,-3-19 5-16,-2 11-5 0,-1-3-3 0,1 3 4 15,-3-3-2-15,1 3 3 0,-1-3-6 0,-4 3 7 16,0 0-8-16,3 2 3 0,-4 0-6 0,-1 1-2 16,1 5-3-16,-5-3 7 0,3 3 3 0,-3 3-6 15,2-1 4-15,-2 1 3 0,3 3-3 0,-4 1 1 16,-1 1 3-16,2-1-5 0,4 4 2 0,-1-2-4 16,1 5 3-16,1 0 1 0,2-2-4 0,2 0 10 15,2-2-9-15,-2 5 6 0,6-2-3 0,-1-1 3 16,2-2-6-16,2 4 14 0,0-1-11 0,0-13 7 15,5 18-5-15,-2-8 0 0,2-2 2 0,3-3 2 0,-1 0 27 16,4 1-30-16,2-1-4 0,-1 0 8 0,5-5-1 16,-1 0 3-16,0 1-8 0,-1-2 1 0,2-2-3 15,-1 0 2-15,1-2 2 0,-3 0-1 0,0-2 5 16,1-1-3-16,1 1-3 0,-2-4-3 0,-1 2 2 16,0-2 8-16,-1 0-11 0,-1-2 6 0,-1-1-6 15,1-1 4-15,-1 6-6 0,-1-5 6 0,3 4 0 16,-6 1 12-16,1 2-10 0,-1 1 6 0,-6 6-1 15,9-11-1-15,-9 11 0 0,6-7-2 0,-6 7-4 16,0 0 10-16,12-2-15 0,-12 2 6 0,0 0-6 16,12 13 3-16,-12-13 0 0,8 13 9 0,-4-3-3 15,-1-4 0-15,2 3-5 0,2 2 4 0,-4 2-1 16,3-2 6-16,0-4-2 0,1 4 0 0,1 0-3 16,-2-4 2-16,3 1-5 0,-2-3 3 0,1 0-6 0,-8-5 3 15,12 8-4-15,-5-4-3 0,-7-4-2 16,15 1-9-16,-15-1-1 0,13-1 2 0,-13 1-9 15,20-6 3-15,-11 0 1 0,1 1 2 0,4-1 0 0,-1-2-3 16,-1-2 8-16,-3-1 3 0,1 2-6 0,1-3 4 16,7 1-4-16,-6-1 5 0,-2 1 1 15,2 3 2-15,1-3 0 0,-1 3 5 0,-4 3-7 0,-1 1-3 16,1-3 1-16,-8 7 9 0,13-6-5 0,-13 6 6 16,17 4-8-16,-17-4 1 0,13 3-2 0,-4 5 5 15,-3-1 8-15,0 1-5 0,1 2 0 0,-1 2 1 16,3 2 2-16,0-1 2 0,-1-1-1 0,-1 0 1 15,-1 0 6-15,2 1-1 0,-3-5 1 0,3 0-1 16,-2 2 6-16,1-4 2 0,-7-6 0 0,8 15 6 16,-2-10 6-16,-6-5-1 0,6 8 17 0,-6-8-2 15,7 4 24-15,-7-4-3 0,0 0-1 0,0 0-1 16,0 0-6-16,0 0-2 0,0 0-3 0,18-11-3 16,-18 11-4-16,8-14-5 0,-7 7-5 0,4-1-2 15,0-3-6-15,-2 3-1 0,3-4-4 0,5-1-4 16,-2-1-14-16,4-3-14 0,-1 1-14 0,-1 3 2 15,7-4-23-15,-4 6 4 0,3 1-4 0,-4 0 4 16,2 3-6-16,-1 0 4 0,-1 1-5 0,-1 4 11 16,0-1 3-16,-2 3-1 0,4 0 6 0,-14 0 2 15,24 3 3-15,-15 1 3 0,2 0-3 0,0-1 13 16,2 1-5-16,1 3 4 0,-4 0 5 0,4 0 3 0,-1-3-4 16,5 2 0-16,-3-1 2 0,3-3 6 0,0 2-4 15,-2 1 4-15,2-5-2 0,1 1 4 0,-2 0-4 16,-1 2 11-16,1-6-3 0,0 2-3 15,-3 0-5-15,-14 1 9 0,21-5-6 0,-9 1-4 0,-3 2 8 16,3-3 0-16,-5-1-6 0,0 2 0 0,4-4-2 16,-5 1 2-16,-2-1-9 0,2-1 3 0,-6 9-5 15,6-18 4-15,-1 8-8 0,-5 10-3 0,0-18-2 16,0 18 8-16,-5-18-6 0,-2 5 6 0,1 6-4 16,-2 0 4-16,-1-3 1 0,-2 7-3 0,-3-5 5 15,-2 6 1-15,-1 2 0 0,-2 1 5 0,0 4-8 16,-2-1 4-16,3 2 1 0,-2 1 7 0,-4 5-3 15,8-3-2-15,0 2 3 0,2 0 3 0,2 2-3 16,0 0 2-16,3 0 1 0,2 0-2 0,-2-1 3 16,6-3 0-16,3 4 0 0,-3-3 2 0,3 2 2 15,5 2-5-15,1-4 1 0,-1-4 6 0,1 1-2 0,5 1 3 16,1 2 6-16,1-5-5 0,4-3-2 16,-2 2 1-16,1-4 1 0,3 0-1 0,1 0-8 0,-1-4 10 15,2 3-3-15,-3-5-4 0,7 3 0 16,-5-5 4-16,-1 2-8 0,-3-2 9 0,2-2 0 15,3 0 5-15,-6-1-6 0,2 1-3 0,-3-1-2 0,1 1 4 16,-3-1 2-16,0 3 0 0,-3-1-5 0,-1 2 3 16,-2 1-6-16,-6 6 5 0,10-9-4 0,-3 5-1 15,-7 4 0-15,0 0-5 0,0 0 9 0,0 0-5 16,0 0 1-16,0 0 4 0,0 0 5 0,12 13-2 16,-12-13-7-16,3 17 7 0,-3-17 1 0,2 13-1 15,1-6-2-15,-2 4 4 0,-1-11-5 0,5 18 4 16,-2-11 4-16,3 3-5 0,-2-3 8 0,-4-7-2 15,11 12-1-15,-4-7-1 0,2-2-1 0,-1 2 5 16,1-3-5-16,-9-2 3 0,17 1-5 0,-17-1 3 16,17-1-2-16,-17 1-1 0,19-6-3 0,-7 2 7 15,2-1-4-15,-4 0 4 0,-1-1-11 0,1-1 13 16,1 0-14-16,2-4 9 0,-5 5-1 0,5-5-4 16,-1 3-2-16,0-3 3 0,-3 1-1 0,0 5 8 15,0-1-12-15,-2 1 8 0,4 1-8 0,-11 4 0 0,13-5-1 16,-13 5 1-16,11-2 2 0,-11 2 1 0,0 0-6 15,17 5 13-15,-11 0-6 0,-6-5 7 16,12 12-7-16,-7-3 7 0,1 2-2 0,-2-1 10 0,2 1-6 16,0-1 5-16,2 1-9 0,1 3 12 0,1-2 1 15,-2-1-7-15,0 0 1 0,3-2 5 0,-4-2-4 16,1 2 3-16,-1-2-4 0,4-1 3 0,-4-4-3 16,-7-2 1-16,12 7-3 0,-12-7 4 0,9 2-4 15,-9-2 5-15,0 0-7 0,0 0 4 0,19-7-4 16,-19 7 3-16,8-10-4 0,-8 10 1 0,7-12-5 15,-2 2 3-15,-2 3-1 0,1-3-3 0,1 0-2 16,-2-5 0-16,3 5 5 0,1-5-3 0,-1 2-3 16,2-4 2-16,-1 3-2 0,2 1 3 0,-2 0-6 15,1 0 7-15,-2 1-4 0,1 4 1 0,-1 0-3 16,0 4 0-16,-6 4-4 0,14-10 0 0,-14 10 0 16,10 0 2-16,-10 0-3 0,0 0 0 0,20 11 6 15,-15-7-4-15,1 5 4 0,2-1-2 0,-2 0 0 16,4 5 5-16,-1-2-4 0,-1 4 2 0,-1-2 2 0,4 3 2 15,-2-1-4-15,1-1 9 0,-1-1-6 16,3 2 0-16,-3-2-1 0,-2-1-1 0,2 0-11 0,-3-5-12 16,-1-2-35-16,1 2-10 0,-6-7-20 0,7 8-21 15,-7-8-29-15,0 0-39 0,6 5-42 16,-6-5-29-16,0 0-24 0,0 0-42 0,0 0-198 0,3-27-553 16,-3 16 245-16</inkml:trace>
          <inkml:trace contextRef="#ctx0" brushRef="#br0" timeOffset="-208256.6">22299 10407 295 0,'3'-8'285'0,"-3"8"-20"0,4-13-29 16,-4 13-21-16,6-6-23 0,-6 6-20 0,0 0-6 16,0 0-7-16,0 0-10 0,9 23-12 0,-6-11-7 15,-1 5-9-15,2 0-6 0,0 6-6 0,2 0-9 16,-1 4-5-16,1 0-10 0,4 8 0 0,-1 1-14 0,-4-8-4 15,4 1-4-15,4 4-9 0,-5-4-1 16,1-4-4-16,-2 1-6 0,5-2-3 0,-2 2-2 16,4-2-8-16,-8-6-7 0,3 0-8 0,-3-4-23 0,4 8-19 15,-5-9-22-15,-1 0-26 0,-1-2-28 0,2-4-31 16,-5-7-31-16,5 11-40 0,-5-11-64 0,0 0-168 16,0 0-474-16,0 0 209 0</inkml:trace>
          <inkml:trace contextRef="#ctx0" brushRef="#br0" timeOffset="-207948.63">22297 10854 261 0,'0'0'300'0,"0"0"-25"0,0 0-18 16,0 0-16-16,0 0-20 0,0 0-19 0,23-14-17 16,-10 12-13-16,2-2-17 0,4 4-9 0,-1-1-13 15,3 0-9-15,-2 1-12 0,8-2-7 0,-7 2-4 16,-1 0-6-16,8 2-9 0,-2 0-6 0,-8 2-6 15,1-2 3-15,1 3-4 0,-4 1-1 0,3 1-3 16,-2-1 1-16,2-1 4 0,-4 4 8 0,0-5-4 16,-2 3 11-16,0 4 1 0,0-4-2 0,-4 0 1 15,7 4-2-15,-11-5 3 0,7 4-11 0,-6-3 1 16,1 0-3-16,0 0-6 0,2-1-7 0,-2 1 7 16,0 2-14-16,-3-2 3 0,-3-7-13 0,6 13-7 0,-6-13-4 15,7 10-5-15,-7-10-19 0,6 10-38 16,-6-10-38-16,3 6-45 0,-3-6-31 0,0 0-35 0,0 0-46 15,0 0-61-15,0 0-77 0,0 0-275 16,0 0-686-16,0 0 303 0</inkml:trace>
          <inkml:trace contextRef="#ctx0" brushRef="#br0" timeOffset="-207789.37">22849 10450 82 0,'3'-24'358'0,"1"6"-34"0,-2 6-35 0,1-3-23 15,0 6-30-15,-3 9-20 0,0-17-22 0,0 17-26 16,0-11-33-16,0 11-32 0,0 0-39 0,0 0-54 16,-13-2-63-16,13 2-65 0,0 0-101 0,0 0-124 15,-21 13-371-15,21-13 164 0</inkml:trace>
        </inkml:traceGroup>
        <inkml:traceGroup>
          <inkml:annotationXML>
            <emma:emma xmlns:emma="http://www.w3.org/2003/04/emma" version="1.0">
              <emma:interpretation id="{45BA36AE-5900-419C-A8A5-19CD58123C53}" emma:medium="tactile" emma:mode="ink">
                <msink:context xmlns:msink="http://schemas.microsoft.com/ink/2010/main" type="inkWord" rotatedBoundingBox="27409,12162 31713,11975 31750,12840 27447,13027"/>
              </emma:interpretation>
            </emma:emma>
          </inkml:annotationXML>
          <inkml:trace contextRef="#ctx0" brushRef="#br0" timeOffset="-206880.06">23632 10856 297 0,'0'0'288'0,"0"0"-14"0,0 0-13 0,0 0-12 16,0 0-7-16,0 0-16 0,0 0-18 0,0 0-14 16,27 2-14-16,-27-2-12 0,19-2-13 15,-19 2-9-15,23-5-19 0,-13 1-3 0,2 0-19 0,-3-1-10 16,1 1-7-16,-1-1-3 0,-1-1-13 0,5-1-3 16,-1-3-9-16,-4-1-1 0,1 3-5 0,-6-2-12 15,4 1 3-15,-1-3-2 0,0 0-12 0,-5-4 2 16,1 3-8-16,-1-1-1 0,-1-4-5 0,-3 4-2 15,-1 1 0-15,-2 2-4 0,1 1 2 0,-3 2-5 16,-3 1-4-16,-5 1 0 0,7 5-3 0,-6-2-3 16,15 3-1-16,-30 7 5 0,14-2-7 0,4 3 3 15,-3 7 1-15,-2-4 5 0,2 10-2 0,5-7-1 16,1 5-5-16,0 4 7 0,5-6-8 0,1-2-1 16,0 3 6-16,6 5 1 0,0-4 6 0,4-4 6 0,2 3 0 15,1 3-6-15,2-6 2 0,2-2 4 16,-1 0 0-16,2-2 0 0,0 0 1 0,4-4 2 15,-1 3 1-15,3-2-2 0,0-2-3 0,-2-4 3 0,-1-2 1 16,0 0 2-16,0 0-7 0,2-2-5 0,-1-2 15 16,0 2-14-16,-4-3-11 0,2 2-5 15,-1-5-9-15,-5 1-7 0,2-2 4 0,-1-1-17 0,-3-4-11 16,4-2-4-16,-2-1-3 0,1-5-13 0,-2-2-2 16,-1-2-8-16,1 0 3 0,7-11 1 0,-7-2-8 15,2 1 9-15,5-6-3 0,-7-2 12 0,-1 3-2 16,3-3 7-16,1 4 8 0,-7-6 2 0,2 6 8 15,-2 0 9-15,1 1 23 0,-1 14 22 0,-6 1 17 16,0 1 15-16,3 8 8 0,-6 0 12 0,3-1 4 16,0 4 3-16,0 14-6 0,-3-14-5 0,6 4-12 15,-3 10-4-15,0 0-7 0,0 0 0 0,0 0-3 16,0 0-4-16,-16 28 5 0,7-4 3 0,3-4 6 16,4 6 2-16,2 2 2 0,0 6 12 0,5 2 0 15,1 1 6-15,-3 1 1 0,4-1 0 0,5 0-3 16,2 2 0-16,-5-1-4 0,4-3-3 0,3 2-4 15,1-2-3-15,-4-2-6 0,5 2-5 0,-4-8-3 0,-1-5-4 16,-4 3 2-16,4-2-7 0,-4 0-4 16,2-3-1-16,-5-3-19 0,0 0-19 0,-2-3-16 15,2 2-32-15,-3-4-26 0,-1-4-29 0,-2 3-26 16,0-11-33-16,3 12-49 0,-3-12-47 0,0 0-79 16,-5 14-269-16,5-14-670 0,0 0 296 0</inkml:trace>
          <inkml:trace contextRef="#ctx0" brushRef="#br0" timeOffset="-205873.58">24196 10756 90 0,'0'0'380'0,"0"0"-27"16,-9-11-32-16,9 11-35 0,0 0-24 0,0 0-22 15,22-16-28-15,-13 13-19 0,8-1-24 0,2 1-7 16,-1-1-23-16,7 0-10 0,3 1-16 0,2 3-10 15,-4-4-13-15,-2 4-4 0,4-1-11 0,-3 1-8 16,-4 1-10-16,4 3-3 0,-5-4-9 0,-1 3-3 16,-2 4-5-16,-2 0-6 0,1 0-6 0,0 0 3 15,-5 0-4-15,1 3-8 0,1-1 1 0,-8 0-1 16,7 0 1-16,-5 0 2 0,-1 0-2 0,3 2 5 16,-5-4-4-16,-1 1 6 0,3-1 7 0,-6-7-7 0,8 13-1 15,-2-7 4-15,-6-6 2 0,6 10-9 0,-6-10 0 16,6 6 4-16,-6-6-1 0,0 0 0 15,1 9 0-15,-1-9-4 0,0 0-2 0,0 0 9 0,0 0-3 16,0 0 6-16,0 0-7 0,0 0-9 0,0 0-5 16,0 0 4-16,18-15-1 0,-18 15 3 0,5-12 7 15,-5 12-16-15,6-18-2 0,0 6-1 16,-2 3-2-16,2-5-6 0,0-1-8 0,0 0 1 0,1-1 0 16,2-1 4-16,2 4-4 0,-5 1 2 0,0-1 0 15,4 4 9-15,-4 1-5 0,-4 0 2 0,-2 8-1 16,8-10-6-16,-8 10 0 0,6-9 12 0,-6 9-10 15,0 0 6-15,0 0 1 0,0 0-7 0,0 0 5 16,17 18 5-16,-14-10-2 0,-3-8 3 0,7 18-6 16,-4-5 9-16,3-1-2 0,-1 1-2 0,-2-2 1 15,3 3 12-15,0 0-10 0,-3-3 7 0,4 2-9 16,-4-4 2-16,3 0-1 0,-3 0 12 0,1-1-7 16,2-1-8-16,-6-7 6 0,3 14 1 0,-3-14 3 15,6 7 3-15,-6-7-3 0,8 8-5 0,-8-8 2 16,0 0-6-16,10 0-8 0,-10 0-5 0,0 0-4 15,0 0-2-15,20-11-6 0,-17 6-5 0,-3 5-6 16,12-13 0-16,-6 3-2 0,1-1-1 0,-1-1-1 0,1-3 3 16,-1 3-2-16,2-5 2 0,4-3 0 0,-3-2 1 15,4-2 4-15,1 4 0 0,-1-1 3 16,2 2 5-16,-5 2 3 0,-2 4 3 0,-2 1 11 0,3 2 4 16,-5 1 0-16,5 4 3 0,-9 5 0 0,9-11-3 15,-9 11 3-15,11-3-2 0,-11 3 2 0,0 0 2 16,0 0 9-16,16 8-6 0,-16-8 4 0,6 13 6 15,-3-3-3-15,0-2 1 0,1 5 4 0,-1-2 1 16,0 2-2-16,3 0 0 0,2 0-2 0,-2-1 9 16,-3 1-2-16,7 0 0 0,-4 0 1 0,2-2-3 15,3 1 1-15,-5-6-2 0,5 5 5 0,-2-4 2 0,4 1-10 16,-2-3 1-16,1 2-2 0,1-3 4 16,0 2 0-16,-1-5-6 0,5 1 1 0,-4-1 1 15,4-2-5-15,-1-1 1 0,-3 2-3 0,-1-3 2 0,5-1-1 16,-4 0 0-16,-1-3-3 0,-1 2 2 0,2-3-7 15,-1 0 5-15,1-2-10 0,-2-1-1 0,-2 1 0 16,-2-5 2-16,2 2-3 0,-6 0-4 16,5-2 0-16,-2-1 5 0,-3-1 0 0,0 2-2 0,0 1 1 15,-3 5 1-15,0 9-5 0,-3-18 5 0,0 10 5 16,3 8-4-16,-9-11 1 0,9 11-1 0,-11-3 2 16,11 3 2-16,-16 2-4 0,16-2 4 0,-14 8 4 15,8-1-6-15,-3 0 4 0,2 3 6 0,-2 3 0 16,5-1 3-16,-5 2 3 0,6-1 6 0,-5-2 1 15,2 5 2-15,3-7-2 0,0 4 15 0,3-2-1 16,0 3 4-16,0 1 2 0,3-6 1 0,3 5-3 16,-3-4 0-16,5-1 0 0,-5-1 4 0,10 3-11 15,-4 0 5-15,4-4-4 0,4 0-4 0,-4 2-12 16,5-5-29-16,2 1-46 0,-4-2-50 0,3-2-53 16,1 2-60-16,-1-6-86 0,0 3-340 0,1-2-701 15,-4-1 310-15</inkml:trace>
          <inkml:trace contextRef="#ctx0" brushRef="#br0" timeOffset="-205309">25985 10469 104 0,'0'0'203'0,"0"0"-12"16,0 0-18-16,0 0-9 0,17-20-9 0,-11 17-5 16,-6 3-5-16,16-8-6 0,-5 7-6 0,-11 1-6 15,19-5 2-15,-7 1-1 0,-2 2-3 0,2 1 0 16,2-1 1-16,-4 1-8 0,-10 1 1 0,17-4-6 16,-17 4-3-16,17-4-10 0,-9 2-8 0,-8 2-7 0,19 3-1 15,-13 3-8-15,-6-6-2 0,14 9-6 16,-8-1 6-16,-2 4-2 0,2 2-1 0,-3-4 5 15,-3 7 0-15,3-3 10 0,-6 4 2 0,6 6 9 16,-6-6-5-16,3 2 4 0,-3 5-3 0,0-8 2 0,3 2 4 16,-4-1-8-16,1-2 1 0,3 5-2 0,0-7-5 15,0 3-5-15,0 0-1 0,3-3-3 16,-3-3-5-16,1-2-5 0,2 0-2 0,0 0-2 0,0 2-8 16,3-4 0-16,-1 1-7 0,0-2-2 0,1-1-5 15,-6-5-4-15,14 9-2 0,-14-9-6 16,13 6-10-16,-13-6-17 0,15 1-26 0,-15-1-33 0,14 0-43 15,-14 0-40-15,13-1-40 0,-13 1-37 0,0 0-50 16,12-12-52-16,-12 12-49 0,7-9-299 0,-7 9-723 16,0-15 321-16</inkml:trace>
          <inkml:trace contextRef="#ctx0" brushRef="#br0" timeOffset="-204277.28">26054 10764 180 0,'0'0'319'0,"0"0"-27"0,0 0-27 16,0 0-18-16,0 0-19 0,0 0-17 0,25-18-4 15,-16 16-28-15,8-3-15 0,-1-1-12 0,1 1-12 16,-1 2-13-16,6-3-8 0,-5 1-7 0,11-5-10 16,-1 3-10-16,-2-2-2 0,5 1-5 0,0 0 2 15,-5-2-16-15,4 1 4 0,-3-2 0 0,3-1-7 0,-2 2-5 16,-2-3-4-16,5-3-2 0,-8 1-5 0,6 0 1 15,-4 1-2-15,2-4-8 0,-4-1-5 0,2 0-6 16,-2 0-3-16,-2-4 3 0,-1 0-7 0,6-6-3 16,-11 8-2-16,1 0-2 0,-5-4-1 0,4 1-4 15,-4 0 4-15,-4 3-4 0,0-2-13 16,-3 5 3-16,-3 3 0 0,0-1-4 0,-3-1 5 0,3 1 3 16,-6 1-9-16,-1 1-1 0,-2 3 1 0,0 3-1 15,-2 1-5-15,-2 2 2 0,2-1 9 0,-4 6-10 16,-1 0 0-16,0 5-4 0,-1 0 7 0,1 2-4 15,1 1 2-15,-1 4 0 0,-5 2-4 0,3 1 0 16,1 1 8-16,4 3-1 0,0 2 3 0,1 0 1 16,4-1 4-16,-2 4 0 0,1 1 1 0,3-1 5 15,3 5-5-15,-2-3 1 0,2 1 13 0,0 3-12 16,3-1-3-16,0-2 3 0,0-2 1 0,6 3-1 16,-1-2-1-16,1-1 6 0,0-1-8 0,0-1 11 15,1-6-6-15,7 4 4 0,-5-7-8 0,4 0 5 16,0 1 3-16,2-2-9 0,-1-2 4 0,5-2 5 0,-5 0-7 15,5-3 7-15,0 0-4 0,4-1 1 16,-4-2 0-16,0-1 3 0,1-2-6 0,7 0-4 0,-8-2 1 16,6 2-1-16,-5-1-4 0,7-5 0 0,-2 1 0 15,-3-1-4-15,-2 0-4 0,-4-1-1 16,7-4-3-16,-1 0-1 0,-1-2 0 0,-9-1-1 0,4 1-3 16,1-5-2-16,-6 5-2 0,0-9-2 0,-1 2-3 15,-4 2 2-15,2 2-1 0,-4-1 9 0,-2 3 4 16,1-2 0-16,-3 5-3 0,0 11 4 0,-3-19-1 15,-2 13 0-15,5 6 2 0,-15-13 3 0,8 8-2 16,7 5 1-16,-20-2 7 0,20 2 1 0,-22 3-3 16,10 1 4-16,-1 3-2 0,-1-1 4 0,2 5 4 15,2 0 2-15,0-2-1 0,1 6 3 0,-2-2 2 0,5-1 4 16,3 1-3-16,2 1 2 0,-2 0-5 16,4-1 6-16,1-1-2 0,2 1 4 0,2-2-1 15,0 0-2-15,2-2 3 0,3 2-3 0,3-5 1 0,-7 1-4 16,8 1 5-16,-1-5-8 0,-1 1 4 0,4-1-2 15,-1-3 0-15,2 1 1 0,-2-2 2 16,2 1-7-16,0-3 0 0,0-1-1 0,1 2-2 16,4-3-1-16,-7-1 8 0,3 1-6 0,-1-1-3 0,-4 0 8 15,5 1-7-15,-2-1 4 0,-1 3-5 0,-3-2 0 16,4 2-4-16,-8 0-2 0,-9 3 0 16,22 0 2-16,-13 3 3 0,-9-3-1 0,17 4-1 0,-10 0-2 15,-7-4 0-15,13 9 7 0,-7-4-10 0,2 1 6 16,-8-6-2-16,6 13 1 0,0-5-6 0,-6-8 7 15,3 15 2-15,1-9 1 0,-4-6-4 0,3 11 4 16,-3-11-2-16,3 7 6 0,-3-7-6 0,0 0 2 16,0 0 4-16,0 13 11 0,0-13 5 0,0 0 14 15,0 0 13-15,0 0 4 0,0 0 1 0,0 0 2 16,0 0 9-16,0 0 5 0,0 0 4 0,0 0 3 16,0 0 1-16,0 0 3 0,0 0 2 0,0 0-1 15,0-41 5-15,3 31-4 0,-3-1-4 0,11-2-5 0,-8-2-10 16,3 4 0-16,5-10-8 0,-6 6-8 0,1-3-4 15,4 2-4-15,2 1-4 0,-4-1-13 16,10 1-18-16,-8 2-23 0,-2 2-32 0,0 4-32 16,1 1-45-16,5-1-46 0,-7 1-56 0,7 2-39 0,-14 4-45 15,19-1-44-15,-19 1-65 0,12 0-299 0,-12 0-778 16,9 5 344-16</inkml:trace>
          <inkml:trace contextRef="#ctx0" brushRef="#br0" timeOffset="-203990.46">27902 10763 244 0,'0'0'264'16,"0"0"-7"-16,0 0-9 0,0 0-5 0,9 7-3 16,-9-7-9-16,0 0-1 0,0 0-11 0,0 0 7 15,0 0-7-15,0 0-13 0,0 0 5 0,0 0 1 16,0 0 8-16,0 0 1 0,0 0 3 0,0 0 4 15,0 0-1-15,0 0-12 0,0 0-11 0,6-25-18 16,-6 25-12-16,0 0-12 0,0 0-17 0,0 0-14 16,-3-17-14-16,3 17-15 0,0 0-7 0,0 0-13 15,-12-10-11-15,12 10-7 0,-11-3-14 0,11 3-29 16,0 0-31-16,0 0-48 0,-26 10-44 0,17-7-62 0,0 1-49 16,9-4-44-16,-20 7-71 0,10-2-81 0,-7-3-366 15,1 4-839-15,-3 1 370 0</inkml:trace>
        </inkml:traceGroup>
      </inkml:traceGroup>
    </inkml:traceGroup>
    <inkml:traceGroup>
      <inkml:annotationXML>
        <emma:emma xmlns:emma="http://www.w3.org/2003/04/emma" version="1.0">
          <emma:interpretation id="{99F9C060-9CA6-438B-AA80-43D915F922FA}" emma:medium="tactile" emma:mode="ink">
            <msink:context xmlns:msink="http://schemas.microsoft.com/ink/2010/main" type="paragraph" rotatedBoundingBox="2004,14695 29463,13698 29572,16712 2113,177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BBB862-34C0-42E8-ABD6-1D69D86FCA81}" emma:medium="tactile" emma:mode="ink">
              <msink:context xmlns:msink="http://schemas.microsoft.com/ink/2010/main" type="inkBullet" rotatedBoundingBox="2013,14957 3082,14918 3108,15632 2039,15671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 timeOffset="-201218.51">-1802 13147 78 0,'-5'-9'229'0,"5"9"-21"0,-3-12-12 15,3 12-15-15,6-19-11 0,8 10-17 0,2-9-3 16,10 5-11-16,8-8-5 0,3 3-11 0,5-6-11 16,3 8-6-16,-4-3-5 0,6 6-8 0,0 2-5 15,0 1-7-15,-3 0-4 0,4-1-5 0,-5 6-4 16,-10 2-6-16,-4 1-3 0,11 2-5 0,-9 2 2 16,-3-1 3-16,-2 5-15 0,-1-2-1 0,-8 3-3 15,-3 0-1-15,3 2-4 0,-5 0-2 0,-2 8 2 16,-4-7-5-16,-1 5 4 0,-4-2-4 0,1 4 8 15,-4 3-6-15,-2-5 2 0,-1 3 1 0,-4-4-5 16,2 4 1-16,-1-1 1 0,-1-3-5 0,-3-2 0 16,1 3-5-16,-1-3-1 0,-2-3-3 0,4 6 1 15,-2-5-1-15,-2-2-5 0,4-2 0 0,0 1-6 16,2 2 5-16,-1-7-3 0,9-2 0 0,-13 9-5 16,13-9-1-16,-8 4 1 0,8-4-6 0,0 0-2 15,0 0-5-15,0 0 3 0,0 0-1 0,0 0-1 16,32-17 0-16,-19 10 5 0,0-3-5 0,2 3 7 15,5 0-4-15,-5 0 2 0,3-4 1 0,-4 6-1 0,6-1-3 16,-2-3 0-16,-2 4 8 0,4 1-3 16,-3-2-2-16,1 6 4 0,0 0-4 0,0 4 13 15,-3-2-13-15,3 2 2 0,-3 1 3 0,1 5-3 16,-1-2-1-16,-1 3 7 0,-2 0-5 0,-4 0 2 0,3 0 2 16,-4 3-2-16,2 1 3 0,-6-2 2 0,-1 1-5 15,-1 1 2-15,-2-2-2 0,-1 5 5 0,-2-1 4 16,-2 0-6-16,-3 0 1 0,-5 1-2 15,-2 3 1-15,0-4-2 0,-2 3 0 0,-3 0-2 0,0-4 5 16,-3 1-4-16,3-3 3 0,-4 1-4 0,0-1 8 16,1-2-5-16,-2-1 0 0,1-3 4 0,-2 2-8 15,2-5 1-15,1 3 3 0,5-7-1 0,-1 3-4 16,1-1 5-16,1-4-3 0,3-1 5 0,3 0-4 16,12 2-5-16,-19-8-11 0,11 1-17 0,2 2-23 15,6 5-29-15,-6-14-31 0,6 14-37 0,0 0-39 16,5-21-37-16,1 16-250 0,-6 5-517 0,15-19 229 15</inkml:trace>
        <inkml:trace contextRef="#ctx0" brushRef="#br0" timeOffset="-201854.47">-1138 12940 104 0,'0'0'253'15,"0"0"-11"-15,0 0-14 0,0-13-15 0,0 13-17 16,0 0-19-16,0 0-14 0,0 0-12 0,0 0-6 0,0 0-1 16,0 0-2-16,20 19-5 0,-14-10-3 0,2 2-7 15,-1 0-6-15,1 3-3 0,1 3 4 16,0-3-7-16,1-1-7 0,1 9 2 0,-4-4-6 15,2-2-6-15,1 5 7 0,-2-7-17 0,1 9-2 0,-2-8 9 16,-1 1-18-16,0 0 1 0,-3-1-16 0,2 3-3 16,-4-5-3-16,4 1-11 0,-5 3-1 0,1 0-1 15,-2-7-2-15,2 5-7 0,-5 2-8 16,2-3-17-16,-2 4-24 0,-1 2-28 0,-1-7-20 0,0 2-21 16,-1-4-29-16,-2 0-24 0,4-1-24 0,-5 0-36 15,1 1-34-15,-1-6-36 0,1-3-249 0,-5 5-557 16,-2-10 248-16</inkml:trace>
      </inkml:traceGroup>
      <inkml:traceGroup>
        <inkml:annotationXML>
          <emma:emma xmlns:emma="http://www.w3.org/2003/04/emma" version="1.0">
            <emma:interpretation id="{AC6DED07-A94F-417D-B027-C7F9ED7E1F50}" emma:medium="tactile" emma:mode="ink">
              <msink:context xmlns:msink="http://schemas.microsoft.com/ink/2010/main" type="line" rotatedBoundingBox="3150,14653 29463,13698 29518,15214 3205,16169"/>
            </emma:interpretation>
          </emma:emma>
        </inkml:annotationXML>
        <inkml:traceGroup>
          <inkml:annotationXML>
            <emma:emma xmlns:emma="http://www.w3.org/2003/04/emma" version="1.0">
              <emma:interpretation id="{7566AAD3-A3C9-4951-80D5-232EDE774A9A}" emma:medium="tactile" emma:mode="ink">
                <msink:context xmlns:msink="http://schemas.microsoft.com/ink/2010/main" type="inkWord" rotatedBoundingBox="3155,14801 6773,14670 6800,15428 3183,15560"/>
              </emma:interpretation>
            </emma:emma>
          </inkml:annotationXML>
          <inkml:trace contextRef="#ctx0" brushRef="#br0" timeOffset="-200784">-658 13244 22 0,'0'0'295'0,"0"0"-22"0,0 0-23 0,13-3-27 16,-13 3-19-16,0 0-13 0,0 0-11 0,0 0-14 16,0 0-11-16,14 21-8 0,-14-21-8 0,6 20 1 15,0-9-18-15,0 0-8 0,-6-11-13 0,12 20-10 16,-7-11-1-16,3 3-9 0,-1-1-8 0,1-1-2 16,-8-10-5-16,18 16-13 0,-12-11-2 0,-6-5 0 15,13 12-8-15,-5-5-2 0,-8-7-1 0,14 6-5 16,-14-6-2-16,20 0 1 0,-20 0-11 0,24-5 3 15,-24 5 2-15,18-10-9 0,-8 5 3 0,-10 5-4 16,19-17-7-16,-10 8 0 0,2-2-2 0,-4 0 1 16,1-1-5-16,-1-2-1 0,-2 0 1 0,1 3-1 15,-3-3 0-15,1-3-2 0,-1 6 4 0,0 1-2 16,-3 10-3-16,2-20 5 0,-2 20-1 0,1-10-2 16,-1 10-3-16,5-8 1 0,-5 8 0 0,0 0 1 15,0 0-5-15,0 0 3 0,0 0 4 0,0 0 2 16,0 0-4-16,16 22 5 0,-12-11-2 0,-2-2 1 0,4 1-1 15,1 4-2-15,2 3 7 0,0 1-9 16,0-1 6-16,0-3 1 0,0 1-14 0,0 2-21 16,6 2-29-16,-6-3-34 0,-3 0-44 0,0-1-49 15,1 0-67-15,-4-4-270 0,-3-11-564 0,9 16 250 0</inkml:trace>
          <inkml:trace contextRef="#ctx0" brushRef="#br0" timeOffset="-200286.02">-9 13267 319 0,'0'0'320'0,"7"-5"-33"0,-7 5-24 0,0 0-23 0,0 0-18 16,0 0-16-16,0 0-16 0,24 11-12 0,-21-1-10 15,3-2-16-15,1-1-10 0,-1 4-10 0,2-2-11 16,-2 2-6-16,1 6-8 0,2-3-9 15,-3 0-11-15,-1-1-4 0,1 3-5 0,-1-2-2 0,1-3-10 16,-4 0-12-16,2-1 0 0,-2-1-4 0,2-2-7 16,-4-7-6-16,6 15-3 0,-6-15 1 0,3 10-7 15,-3-10 5-15,0 0-5 0,0 0 1 0,0 0 0 16,0 0 8-16,8 11-18 0,-8-11-12 0,0 0-7 16,0 0-11-16,0 0-8 0,0 0-5 0,10-41-10 15,-7 29-10-15,3-3-7 0,0-1-7 0,-1-4 0 16,-2 4 1-16,1-2 3 0,4-6 2 0,-3 0 7 15,1 2 7-15,2 5 0 0,-4 3 8 0,-1 1 5 16,2 0 8-16,-2 8 10 0,0-6 8 0,-3 11 7 16,4-13 5-16,-4 13-4 0,6-9 1 0,-6 9 5 15,11-4 3-15,-11 4 7 0,0 0 3 0,0 0 3 16,24 9 5-16,-24-9 7 0,14 15 7 0,-3-6 2 16,-1 2-2-16,-1 0-4 0,3 2-4 0,-3 0 13 15,2 2-10-15,-2-1-5 0,2-3 8 0,-2 2-17 16,3-1 6-16,-1-2-3 0,-2 3-6 0,-2 0-3 15,-1-5 4-15,-6-8-15 0,15 14-15 0,-9-6-28 16,-6-8-24-16,10 11-26 0,-10-11-25 0,8 6-31 16,-8-6-35-16,0 0-36 0,0 0-27 0,0 0-28 15,0 0-256-15,0 0-558 0,0 0 247 0</inkml:trace>
          <inkml:trace contextRef="#ctx0" brushRef="#br0" timeOffset="-200052.73">505 13153 38 0,'0'0'283'0,"9"-4"-9"0,-9 4-4 0,0 0-15 16,0 0-18-16,0 0-10 0,18 19-17 0,-18-19-14 0,9 17-8 15,-3-2-10-15,1-2-16 0,-1-1-18 16,0 4-10-16,3-2-11 0,0 2-16 0,-1-1-8 16,1-4-9-16,-2 3-8 0,0-3-5 0,2-4-9 15,0 6-5-15,2 0-5 0,-4-2-18 0,-7-11-19 0,8 15-24 16,-8-15-19-16,6 6-16 0,-6-6-26 15,0 0-33-15,0 0-27 0,0 0-24 0,0 0-7 16,19-1-19-16,-19 1-24 0,0 0-11 0,8-20-24 16,-5 9-128-16,-3 11-389 0,3-20 173 0</inkml:trace>
          <inkml:trace contextRef="#ctx0" brushRef="#br0" timeOffset="-199765.55">791 13107 48 0,'0'0'194'0,"9"-8"-19"16,-9 8-1-16,8-7-4 0,-8 7-7 0,0 0-3 0,19 7-9 15,-19-7-2-15,11 10-2 0,-5-3-6 0,1 0-1 16,-4 3-5-16,6 4-7 0,-1-3 1 0,-1 2-5 16,0 5 0-16,-1-5-7 0,0 2-1 15,-4-1-12-15,-1 4 1 0,-1-1-6 0,0-17-4 0,-7 25 2 16,4-10-6-16,-3 1 0 0,0-3-9 0,-6-2-4 16,5 6-6-16,-2-5-10 0,-3 0 1 0,1-1-5 15,-2-1-10-15,4 1-1 0,1-2-2 0,8-9-7 16,-17 11-2-16,8-6 0 0,9-5 1 0,-20 10-29 15,20-10-20-15,-16 0-25 0,16 0-13 0,0 0-44 16,-18 5-29-16,18-5-38 0,0 0-42 0,0 0-39 16,0 0-53-16,0 0-182 0,0 0-517 0,0 0 229 15</inkml:trace>
          <inkml:trace contextRef="#ctx0" brushRef="#br0" timeOffset="-198598.09">1079 13202 145 0,'0'0'240'0,"12"-4"-10"0,-12 4-15 15,12-4-14-15,-12 4-4 0,0 0-9 0,21 4-8 16,-21-4-5-16,13 9-9 0,-5-5-1 0,-1 3-9 16,2 0-5-16,0 2 5 0,-1 1-14 0,2 2-13 15,-2 1-3-15,1 0-8 0,-2-2-2 0,2 2-6 16,-2-2-9-16,1 1-9 0,-1 1-12 0,1-3 4 15,-2-2-13-15,-6-8 3 0,13 15-6 0,-7-8-21 16,-6-7 10-16,15 12-12 0,-15-12 0 0,13 5-2 16,-13-5-7-16,12 4 6 0,-12-4-9 0,0 0 0 15,23-1-8-15,-23 1-1 0,16-7 3 0,-16 7-5 16,12-11 1-16,-12 11-8 0,11-13 2 0,-4 5-3 16,2-7 0-16,-9 15-9 0,10-19-12 0,-4 7 23 15,2-1-14-15,-2 2-6 0,0-6-3 0,1 3-5 16,-1 1 4-16,0 2 2 0,3 0-5 0,-4 2 2 15,-5 9-5-15,10-12 3 0,-7 6-2 0,-3 6 6 16,12-4-2-16,-12 4-2 0,0 0 4 0,0 0 5 0,0 0-3 16,22 13 0-16,-22-13-7 0,12 15 7 15,-1-5 5-15,-2 4-5 0,4-4 1 0,-4-1 2 16,4 0 5-16,1 5-2 0,2-6 1 0,-1 3 0 16,9-3-1-16,-2 0 2 0,-2-1 0 0,5-4 3 0,-5-3 2 15,6 0 3-15,-2-2-3 0,2 1 0 0,3-6-3 16,-6 0 2-16,2 2 3 0,2-4-9 0,-2-2-3 15,-2 1 11-15,2 0 1 0,0-7-3 0,-2 2 14 16,-4 1-12-16,2-3-7 0,-2-4 2 0,1 1 9 16,-5 0-9-16,3-3-4 0,-3 0-6 0,-4-4-3 15,-3 1 3-15,4-10-10 0,-8 9 4 0,4-9-11 16,-8 0-2-16,0 3 3 0,-5 4-2 0,-2 2 3 16,-1 2 3-16,-2 1 3 0,-3 3 3 0,-2 0-3 15,1 8 4-15,-4-5 2 0,-1 7 10 0,3 2-7 16,-2 0 1-16,1 7 5 0,-5 2 0 0,-2 2 8 15,-1 2-6-15,-1 3 4 0,4 4-1 0,0 3-1 16,-2 1 13-16,3 5-17 0,4 3 6 0,2 0 3 16,4 14-1-16,3-12 4 0,2 10-2 0,5 2-6 15,-4-1 3-15,11-8-1 0,2 10 5 0,5-3 19 16,3 0-26-16,1 1-3 0,1-2 6 0,-3-13 5 16,8 10-4-16,1-2-2 0,-1-9-4 0,1-3 5 15,-1 1 3-15,4-5-6 0,-1 5 3 0,-2-9-4 16,5-5 6-16,-2 1-1 0,0-3-5 0,-2-1 0 15,-4 0-4-15,-1-3 7 0,-1 0-9 0,-4-3 9 16,0-1 3-16,3-1-6 0,-3 4 2 0,-15 3-9 16,19-14 6-16,-7 9-2 0,-12 5 3 0,18-9 1 15,-18 9-6-15,13-11-1 0,-13 11-1 0,11-3-8 16,-11 3 7-16,0 0-3 0,0 0 2 0,21-3 4 16,-21 3-2-16,0 0 1 0,0 0-1 0,28 6 0 15,-28-6 3-15,15 4 6 0,-15-4-7 0,19 1-1 16,-19-1 24-16,27-1-20 0,-12 1-1 0,-15 0 3 15,33-4-1-15,-18 2-1 0,3-2-1 0,-3 3 3 16,-2-9-2-16,0 7 7 0,1-4-11 0,-4-1 6 16,-10 8 2-16,20-17-3 0,-14 7-4 0,1 0 7 15,-7 10-10-15,9-14 9 0,-9 14 0 0,5-18-4 16,-3 9-6-16,-2 9 4 0,-2-20 4 0,0 7-5 16,-1 2 6-16,-3-2-10 0,0 4 10 0,-1 0-12 15,-2-2 8-15,1 1-1 0,-2 6-4 0,-1-1 9 16,-2 2-8-16,-3 1-1 0,-1 2 3 0,-1 5-11 0,-1 0 9 15,1 2 2-15,-6 5 1 0,6-4-6 16,-3 7 6-16,3-3-1 0,5 2 1 0,1-1 1 16,2 2-1-16,2-2 1 0,4 5-5 0,-1-4 4 0,2-1 4 15,3-13 2-15,2 28-4 0,2-15-1 0,-1 3 2 16,3-3 15-16,2-2-17 0,4-1-2 0,-5-2 6 16,-7-8-3-16,19 9 2 0,-5-6 4 15,-14-3-1-15,27 1-4 0,-11-1 1 0,0-4 3 0,4-3-2 16,-2 1-2-16,-2-1-2 0,1-1 5 0,-3-2-2 15,4 3-4-15,-1-4-9 0,4-2 15 0,-5 2 2 16,0 0-4-16,1 1-4 0,-4 0-1 0,1 3 3 16,1 0 7-16,-15 7-2 0,25-7 14 15,-16 4-17-15,-9 3 6 0,21-4-7 0,-21 4 2 0,24 0 13 16,-24 0-15-16,21 7 3 0,-8-3-4 0,0 2 7 16,-1-1-4-16,-12-5-14 0,21 15-31 0,-9-7-34 15,-4-1-34-15,1 0-53 0,-9-7-64 0,11 17-72 16,-11-17-294-16,11 14-641 0,-11-14 283 0</inkml:trace>
        </inkml:traceGroup>
        <inkml:traceGroup>
          <inkml:annotationXML>
            <emma:emma xmlns:emma="http://www.w3.org/2003/04/emma" version="1.0">
              <emma:interpretation id="{FB6DA923-E05C-4DD0-AACA-CE3B4F174516}" emma:medium="tactile" emma:mode="ink">
                <msink:context xmlns:msink="http://schemas.microsoft.com/ink/2010/main" type="inkWord" rotatedBoundingBox="7450,14722 11492,14575 11516,15231 7474,15377"/>
              </emma:interpretation>
            </emma:emma>
          </inkml:annotationXML>
          <inkml:trace contextRef="#ctx0" brushRef="#br0" timeOffset="-197022.51">3633 12717 191 0,'0'0'270'0,"0"0"-15"16,0 0-14-16,0 0-16 0,-12 16-14 0,12-16-10 0,4 26-4 15,-2-8-21-15,7 4-6 0,-5 5-9 0,8-1-13 16,-2 0-2-16,2 2-7 0,0 4-10 15,5 2-4-15,-7-7-9 0,6-1-8 0,1 5-8 0,-5-6-10 16,1 0-12-16,1-2-1 0,-1-2-5 0,1 4-8 16,-3-8-9-16,-3 0 0 0,4-5-12 0,-6 1 3 15,1-5-10-15,-1-1-3 0,0 2-3 0,-6-9 6 0,5 9-3 16,-5-9-11-16,9 6 6 0,-9-6-2 0,0 0-6 16,13 0 8-16,-13 0-9 0,0 0-4 15,13-15-4-15,-10 6 0 0,3 1-8 0,5-2 7 16,-2-1-14-16,-3-2-15 0,1-5-5 0,4 7 5 0,-2-6-7 15,3 3 0-15,-2 0 1 0,3-1 2 0,2 3 6 16,-4 1-1-16,2 0 0 0,-7 7 0 0,8-4 3 16,-4 3 4-16,-1 1 1 0,-9 4-6 15,19-3 5-15,-19 3 3 0,20 0 0 0,-13 3 0 0,5 4 1 16,-3-1 2-16,-1-1 4 0,2 6 3 0,-4-2 2 16,0-1 2-16,-3 2 4 0,-2 1 0 0,2 2 6 15,-6 2 7-15,0-2 6 0,-1 1-3 0,-4 1 15 16,1-4-19-16,-2 2 6 0,-3 3-5 0,0-7-2 15,2 4 2-15,-2 0 3 0,0-2-8 0,0-4 1 16,0 0-8-16,2 2 6 0,-1-4-1 0,5-1-5 16,6-4 3-16,-10 7 5 0,10-7-5 0,-9 8-1 15,9-8 0-15,0 0-7 0,0 0-8 0,0 0-10 16,0 0-4-16,0 0-6 0,0 0-4 0,0 0-5 16,0 0 4-16,25-20-6 0,-14 13-3 0,2-1 11 15,0 0-13-15,2 0 3 0,5-1-1 0,-7-2 12 16,10 1-1-16,-1 0 0 0,5-3 3 0,-6 2 2 15,5 0 0-15,-3-4 2 0,4 2 4 0,-2-2 1 16,0 0 0-16,-2-1 2 0,4-3 12 0,-4 4 3 0,0-1-11 16,-1-3 1-16,1 4-1 0,-7-2-1 0,-1-1 4 15,-3 3-1-15,-3 3 3 0,0-2-2 16,-5 2 1-16,2 2 0 0,-6 3-3 0,0 7 16 16,0-18-14-16,0 18 2 0,0 0-2 0,-16-6-3 0,16 6 4 15,-20 5-3-15,7 1 2 0,-3 1 2 0,1 3 6 16,-3 1 1-16,0 6 3 0,1 0 15 15,-2 1-13-15,9 1 3 0,-7-3 0 0,7 2-3 16,1 1 5-16,0-1 3 0,4-3-1 0,1 2-1 0,4-3 4 16,-2 0-4-16,4 3 2 0,2-6-6 0,4 3 4 15,-1-3 10-15,5 2-15 0,0-4 0 0,3-3 3 16,3 0 1-16,1-5-2 0,8 1-6 0,0-1 1 16,0-2 1-16,0-5 0 0,0 2 3 0,4-6-1 15,-4 4-6-15,-2-1-2 0,0-1 0 0,5-4 1 16,-7 3 11-16,1-2-12 0,-4-2 1 0,-2 4 2 15,-1 1-6-15,-2-2 2 0,-2 5-8 0,-3-5 8 16,2 3 1-16,-3 3-4 0,-9 4 0 0,14-6-1 16,-14 6-1-16,13-1-1 0,-13 1 7 0,0 0-4 15,14 2 9-15,-14-2-3 0,10 11 2 16,-4-6 5-16,0 2-5 0,-3 1 11 0,4 2-8 0,-1 0 5 16,0 0 13-16,2 2-15 0,-2-3-3 0,3 4 3 15,-5-5-5-15,2 0 1 0,-3 1 0 0,6 0 5 16,-4-3-5-16,-5-6 2 0,6 10-6 0,-6-10 8 15,5 8-6-15,-5-8 6 0,8 7 12 0,-8-7-13 16,0 0 1-16,0 0 1 0,0 0-4 0,0 0 3 16,0 0 8-16,0 0-13 0,0 0-3 0,0 0 14 15,0 0-12-15,3-36 1 0,0 30-5 0,0-5 0 0,1 0 2 16,2-5-11-16,0 4-1 0,0-5-7 16,2 0-8-16,2 2-1 0,2 3 0 0,-3-1-2 15,1 3 6-15,1-4-8 0,1 7 8 0,-2 0-4 16,-1 1 3-16,5 1 9 0,-5 3-5 0,-9 2 4 0,23 2-2 15,-14-1 0-15,5 6-2 0,-1-3-2 0,7 2 13 16,-5-2-4-16,1 2-3 0,3-2 4 0,-2 4 4 16,4-2 0-16,4-1 1 0,0 1-2 15,-2-3 7-15,4 1 1 0,1-2 1 0,-1-2-8 0,-2 0 6 16,0 0 1-16,2-4-4 0,-7 2 2 0,-1-1-2 16,6-3 6-16,-5 1-3 0,-4-1 4 0,-2 2-7 15,-5-1 0-15,-2-1 3 0,2 1 0 0,-2-3-2 16,-7 8 1-16,3-15 2 0,0 7-2 0,-3 8-9 15,-3-19 11-15,-3 10-4 0,2-1 1 0,-5 4-1 16,2-5-5-16,-5-3 17 0,1 8-19 0,-5-1-7 16,-2 4 9-16,3 2-4 0,-4-3 7 0,-1 9-2 15,1-2 0-15,2 4-4 0,-2-2 6 0,1 3 3 16,2 6-1-16,-1-3-4 0,7 3 5 0,-5-2 2 16,8 2-2-16,-2 2-1 0,4-4 2 0,-1 0 0 15,3 3 13-15,3 0-10 0,0-3 2 0,0-12-3 16,3 22 1-16,3-16-2 0,-3 4 0 0,2-3 4 15,-5-7-1-15,13 9-3 0,-1-5 7 0,1-3-10 16,-1 1 6-16,2-4-2 0,-14 2 8 0,25-6-4 16,-10 2 9-16,0-4-8 0,1 1-1 0,1-3-2 15,-7 1-2-15,5 2 9 0,-2-2-8 0,4-2-3 16,-4 0-1-16,2 0 2 0,-1-1-2 0,-1 2-2 16,-4 0 4-16,1 0-8 0,4 1 1 0,-5 2 3 0,4 1-1 15,-4 0 1-15,-1 3 4 0,-8 3-11 16,16 0 2-16,-16 0 8 0,18 6-3 0,-11-3 2 0,2 3-2 15,2 1 0-15,-2 1-3 0,1-1 0 16,-1 4 7-16,2-2-6 0,-1 2 4 0,2 0-12 0,-5-2-20 16,5 2-27-16,-4 0-22 0,-2-3-29 0,0 2-28 15,-2-4-39-15,-4-6-42 0,9 7-47 0,-9-7-265 16,0 0-574-16,0 0 255 0</inkml:trace>
          <inkml:trace contextRef="#ctx0" brushRef="#br0" timeOffset="-195961.61">5962 12606 154 0,'0'0'230'0,"0"0"-7"16,0 0-7-16,0 0-6 0,0 0-4 0,14 29-7 15,-9-13-11-15,0 2-5 0,1 6-13 0,3 0-8 16,1 0-9-16,7 9-5 0,-11-6-15 0,10 6-7 15,-2 1-10-15,2 0-12 0,-3 1-9 0,2-10-6 16,-1 0-12-16,-1 1-7 0,-1-5-7 0,1 2-2 16,-7-5-7-16,5-1-4 0,-2-3-5 0,-2-1-3 15,2-2-3-15,-4-4-5 0,1-1-4 0,-6-6 3 16,6 13-2-16,-6-13-2 0,6 5-3 0,-6-5 2 16,0 0 6-16,0 0-17 0,0 0 3 0,0 0-5 15,20-13-2-15,-14 5 3 0,-6 8-10 0,9-17 12 16,-4 8-18-16,4-4-7 0,-3-1-8 0,4 1 0 15,-1-4 3-15,2 4-6 0,-2-1 5 0,4-1-6 16,-3 4 3-16,2 4 1 0,-4-2-2 0,1 1 3 16,-2 1-4-16,5 5 0 0,-12 2 7 0,14-3-1 0,-14 3 9 15,16 0-5-15,-16 0-3 0,16 5 3 0,-10 2 1 16,-6-7 8-16,11 13-5 0,-8-4 3 0,0 0 5 16,3-1-1-16,-3 1 6 0,1 2 7 0,-4-11 1 15,-3 17 20-15,-1-3-8 0,4-14-3 0,-6 14 8 16,0-3 7-16,1-3 2 0,-4 1-4 15,2-2 8-15,-2 3-4 0,0-5 4 0,-1 1-6 0,-1 1-1 16,2-4 1-16,9-3-8 0,-13 10-2 0,7-6-2 16,6-4-4-16,-14 4 2 0,14-4-4 0,-9 7-1 15,9-7 2-15,0 0 1 0,0 0-12 16,0 0 0-16,0 0-1 0,0 0 0 0,0 0 7 0,0 0-15 16,0 0-1-16,0 0-10 0,36-14-4 0,-24 11-10 15,2-2 2-15,-1 0-4 0,3 0 0 0,1 0-8 16,-2 3 2-16,4-4 5 0,-3 1-4 0,4-1 2 15,4-4-2-15,1 2 1 0,-6 1-4 0,7-3 12 16,-2 3-4-16,1 0-6 0,0-3 4 0,-2-1 4 16,-2 1 1-16,-2 3 3 0,-1-4 5 0,-5 1-5 15,1-2 10-15,2 1-2 0,-2-1-1 0,-5 2 6 16,1-7 2-16,-4 6-3 0,0-1 0 0,-3 1 0 16,1 0 2-16,-4-4 0 0,0 15-2 0,0-18 4 15,0 18 7-15,-7-17-12 0,1 14 2 0,6 3-1 16,-16-9 0-16,16 9-2 0,-20 1 4 0,7 3 0 0,-1 2 3 15,2 3-6-15,-1 0 4 0,1 2-2 16,2 1 10-16,-1-2-7 0,-1 1-1 0,5 4 0 16,1-1 5-16,3-1-1 0,0 1-1 0,0-2 1 0,3-12 0 15,6 20-1-15,-6-10 5 0,3-1-3 0,7 1 4 16,-4 0-5-16,5-3 3 0,1-3 2 16,1 4-4-16,3-5 3 0,1 3 0 0,-1-4-4 15,2-2 0-15,-4 0 1 0,2-2 4 0,0-1-4 0,4 0 4 16,-7-1 8-16,7 0-18 0,-6-3 3 0,3 2-3 15,-1-4 1-15,-2 4 5 0,2 0-9 0,-2-1 5 16,-6 2 2-16,3 2 1 0,1 0 2 0,-12 2-4 16,19-3 1-16,-8 3 1 0,-11 0-2 0,19 3 1 15,-9 1 2-15,-1 2-2 0,0 1 18 0,-1-3-17 16,-2 5-1-16,4-1 0 0,-4-1 0 0,0 0 4 16,-1 0-4-16,1-2 3 0,-6-5 0 0,9 13 7 15,-9-13 7-15,4 10 11 0,-4-10 17 0,0 0 16 16,0 0 10-16,6 8 10 0,-6-8 8 0,0 0 6 15,0 0 10-15,0 0-7 0,0 0 2 0,0 0-2 16,0-30-10-16,0 30 3 0,6-23-8 0,1 12-8 16,-1-3-6-16,6-3-6 0,-4-6-7 0,8 4-5 15,4-4-9-15,-1 3-5 0,6-7-21 0,5-1-24 16,1 0-38-16,-1 4-47 0,6 0-38 0,-3 3-45 16,1 0-41-16,3 3-58 0,-11 8-64 0,4-4-398 15,4-4-796-15,5 9 352 0</inkml:trace>
        </inkml:traceGroup>
        <inkml:traceGroup>
          <inkml:annotationXML>
            <emma:emma xmlns:emma="http://www.w3.org/2003/04/emma" version="1.0">
              <emma:interpretation id="{FAF97EE3-E774-4615-9DB6-C496FBF81CE9}" emma:medium="tactile" emma:mode="ink">
                <msink:context xmlns:msink="http://schemas.microsoft.com/ink/2010/main" type="inkWord" rotatedBoundingBox="12531,14827 13777,14782 13794,15242 12548,15287"/>
              </emma:interpretation>
            </emma:emma>
          </inkml:annotationXML>
          <inkml:trace contextRef="#ctx0" brushRef="#br0" timeOffset="-194548.89">8741 12920 44 0,'0'0'262'0,"0"0"-12"0,0 0-15 0,0 0-12 16,-20 10-10-16,20-10-15 0,-7 11-13 0,1-3-14 15,6-8-15-15,0 19-9 0,0-10-7 0,0-9-15 16,0 24-5-16,4-12-9 0,2 0-9 0,-3-2-4 16,9 1-3-16,-4 0-4 0,5-1-5 0,0-3-6 15,2-1-8-15,2-2-4 0,-2 3 14 0,3-7-21 16,-2 0-8-16,3-4 2 0,-1 0-9 0,2 2-3 15,6-4-12-15,-2-2 0 0,0-3 3 0,-3 0-3 0,-3 1-3 16,-3 3-3-16,0-3-1 0,3-4 12 0,-6 3-17 16,-2 1-3-16,-1-2 1 0,-3 2-2 0,-3-2-2 15,-2 3 5-15,4-5-6 0,-4 3-1 16,-1-2-3-16,-1-1 0 0,-4 2 1 0,1 3 1 0,-2 2-7 16,2-2 0-16,-4 0 0 0,8 9 0 0,-18-8-1 15,8 7 1-15,10 1-8 0,-26 0 3 16,10 3 2-16,1 3-5 0,-1 3 6 0,-4 1 3 0,4-3 15 15,-5 8-15-15,2 1-2 0,1 0 4 0,6-1-1 16,-2 0-1-16,1-1 1 0,4 0-5 0,1 1 7 16,3 1-6-16,-1-1 2 0,1-1 2 0,5-3-3 15,0-2-1-15,0-9-2 0,0 21 2 0,0-21 3 16,5 14 6-16,-2-7-2 0,4-3-2 0,-7-4 6 16,13 7-3-16,-13-7-7 0,20 0 10 0,-8-1-7 15,0-5-2-15,4 1 3 0,-1-2-3 0,1 0-2 16,-2-1 1-16,7-1-3 0,-2-4 7 0,-4 4-3 15,4 0 0-15,2-5-1 0,-9 4 7 0,3 1-13 16,-3 1-1-16,-3 4 11 0,0-3-8 0,0 3 2 16,0 0 1-16,-9 4-1 0,15-4-1 0,-15 4-12 15,12-2 17-15,-12 2 0 0,16 6 0 0,-5-1 11 16,-3 4-12-16,0-4 3 0,1 5 5 0,1 2-11 16,-1 0 9-16,2-2-1 0,-2 4-1 0,1 0-4 15,-2-2 1-15,1 0 2 0,2-1-5 0,-3 0-18 16,-1-2-17-16,-1-2-17 0,0 1-20 0,2-5-23 0,-8-3-22 15,12 7-25-15,-5-3-26 0,-7-4-24 0,0 0-16 16,21-7-18-16,-14 3-29 0,-7 4-194 16,20-11-485-16,-10 2 215 0</inkml:trace>
          <inkml:trace contextRef="#ctx0" brushRef="#br0" timeOffset="-194204.8">9524 12780 281 0,'0'0'288'0,"1"-13"-12"0,-1 13-13 15,0 0-18-15,0 0-16 0,0 0-18 16,0 0-13-16,0 0-7 0,0 0-5 0,-27 24-7 0,18-10-11 16,-1 3-9-16,1 3-5 0,-2 3-14 0,4-4-6 15,1 3-16-15,-1-4-10 0,2 3-10 0,1 3-8 16,2-6-8-16,-1 3-9 0,3-4-7 0,5-1-5 16,-2 0-8-16,1-1 0 0,3-4-13 0,-1 0 10 15,0-2-13-15,3-3 4 0,-1-1-8 0,7 3 0 16,-5-5-7-16,7-2-7 0,-7-1-2 0,-10 0 0 15,27 0-9-15,-9-4-6 0,-5-2-5 0,5 2 0 16,-2-2 1-16,1-2 1 0,-4 2 0 0,2 1 2 16,-1-2 6-16,-2 2-13 0,-3 2 1 0,2 1 3 15,-11 2 1-15,20-6 2 0,-11 6-2 0,-9 0 5 16,21 3-9-16,-11 0 19 0,2 1-7 0,-3-1 5 16,4 3-3-16,-1 2 1 0,3 2 2 0,-1 1-6 15,-1-1-2-15,3-2 5 0,-2 3-19 0,-1 2-38 16,-2-2-34-16,-1-1-41 0,2-1-48 0,-4 1-63 15,-1-4-83-15,-1-3-268 0,-6-3-634 0,10 8 281 16</inkml:trace>
        </inkml:traceGroup>
        <inkml:traceGroup>
          <inkml:annotationXML>
            <emma:emma xmlns:emma="http://www.w3.org/2003/04/emma" version="1.0">
              <emma:interpretation id="{1A4088E0-6D13-4489-AF77-1C4EFEFA21A2}" emma:medium="tactile" emma:mode="ink">
                <msink:context xmlns:msink="http://schemas.microsoft.com/ink/2010/main" type="inkWord" rotatedBoundingBox="14259,14459 17263,14350 17309,15619 14305,15728"/>
              </emma:interpretation>
            </emma:emma>
          </inkml:annotationXML>
          <inkml:trace contextRef="#ctx0" brushRef="#br0" timeOffset="-193238.5">10763 12847 138 0,'0'0'312'0,"0"0"-32"0,0 0-28 16,0 0-17-16,0 0-22 0,0 0-13 0,0 0-9 0,16 15-16 15,-13-9-15-15,-3-6-13 0,2 17-6 0,-2-6-10 16,0 2-7-16,-5 2-10 0,2-1-5 0,-1-1-12 16,-4 2-4-16,2-4-5 0,-1 3-1 0,-2-2-6 15,-3 0-6-15,-1 1-5 0,-1-2-10 0,4-1-7 16,-5-2-5-16,1 5 0 0,1-8-3 0,1 3-8 16,-3-4-2-16,-3 1-1 0,3 1-1 0,-3-3-4 15,5 1-6-15,-2-4-1 0,0-2 10 0,15 2-15 16,-21-5-8-16,9 1-4 0,-1-2-17 0,3 1-5 15,1-4-10-15,3-1-7 0,1 2-6 0,2-6-5 16,3 0-7-16,2-3 1 0,-1-1 4 0,5 4 4 16,0 1 3-16,6-4 3 0,-3 3 6 0,9-2 1 15,-3 4 1-15,-2 0 5 0,5 0 3 0,0 2 9 16,3 1 1-16,1 2 6 0,-2 2 5 0,5 5 5 16,0-1 20-16,-1-3-4 0,3 11 0 0,1 0 3 15,-4-1 4-15,6 5 0 0,7 5 2 0,-8-3-1 16,6 4-2-16,3 3 2 0,-1 4 11 0,0-1-18 15,-2 5 1-15,-4 3-2 0,5 0-1 0,-3 4-4 16,-2-1 3-16,-4 1-11 0,1 4 5 0,-4-11 4 0,-3 10-5 16,0 0 2-16,0 5-5 0,-8-6-5 15,0-2 3-15,-5 2-1 0,-4-10 5 0,-2-2 4 16,-2-5-5-16,-2-3-2 0,-4 1 2 0,-1-3 6 16,-2-2-7-16,-1 0 2 0,-4-1 0 0,1 0 4 0,-2-7-3 15,-3 2-2-15,1-3 1 0,-2-2 1 0,-3-4 1 16,4 1-5-16,-11-3 4 0,3-2-1 15,8 1-10-15,-6-5 3 0,3-3 9 0,2 1-5 0,1 1-3 16,3-8 2-16,1 0 7 0,5-5-11 0,-3-3-1 16,7-8-5-16,6 7-6 0,0-9-10 0,8-5-13 15,0 0-7-15,5 0-2 0,4 3 3 16,-3-2 3-16,6 8 3 0,-2-5 1 0,2 7 4 0,-3 6 5 16,-3 4 3-16,1 2 0 0,-1 3 7 0,-3 2 8 15,1 2 6-15,-5 1 4 0,1 6 3 0,1-2-1 16,-1 1 5-16,1 5-2 0,-10 1 3 0,15 0 5 15,-15 0-6-15,18 5 7 0,-9 1 2 0,0-1 0 16,3 4 2-16,-1-4 3 0,-1 4 9 0,3-2-8 16,-2-3 1-16,2 6 4 0,-1-3-5 0,-3-4 4 15,3 0-3-15,3 1 2 0,0-1-7 0,-5-3 10 16,8 1 3-16,-4-4-2 0,1 2-11 0,-6-3 9 16,4 0-4-16,-3-3 10 0,-10 7-6 0,17-6 4 15,-11-1 9-15,1 0 6 0,-1-3-4 0,-1 3 2 16,-5 7-1-16,1-21 2 0,-2 11 4 0,1 10-11 0,-8-22-5 15,1 13 0-15,-4-2-10 0,-1 1-4 0,-1 2 5 16,-2 0-3-16,2 4-2 0,-5-2 2 16,0 1-4-16,0 5-3 0,-1 0-2 0,-2 1-3 0,1 0-1 15,1 2-1-15,0 3-3 0,2-2 0 0,-2 2-31 16,-1-1-36-16,2 3-38 0,4 0-41 16,-3-2-35-16,2 3-39 0,3-1-49 0,2 1-51 15,1-4-74-15,0-1-238 0,9-4-673 0,-9 7 297 0</inkml:trace>
          <inkml:trace contextRef="#ctx0" brushRef="#br0" timeOffset="-192876.15">11400 12759 225 0,'7'-6'312'0,"-1"-2"-16"0,-3 0-15 16,-3 8-27-16,12-12-21 0,-2 4-27 0,-2 1-21 15,4-2-18-15,1 1-15 0,4 5-17 0,-4-7-11 16,6 3-17-16,8 0-9 0,3-2-10 0,-2 3-7 15,13-1-8-15,-10 1-8 0,-4 2-7 0,1-3-2 16,4 4-8-16,-3-1-4 0,3 4-1 0,-4 0-10 16,2 0-7-16,-6 4 2 0,3-4-3 0,-2 6 1 15,-6-1 4-15,-1 1 3 0,2 1 2 0,-5 0 2 16,-2 4-1-16,-1-2 8 0,-2 6 2 0,1-2-3 16,-4-1 18-16,1 1 6 0,-4 4 7 0,-2-3 11 15,-2 1-5-15,0 2 3 0,0-3 4 0,0 3-2 16,-2-3-6-16,2 2-2 0,0-3-7 0,0 0-8 15,-1 3-4-15,2-4-9 0,-1-3 5 0,0-9-8 16,2 20-3-16,2-11-4 0,-4-9-5 0,8 15 0 16,-7-8 0-16,-1-7-4 0,15 10-13 0,-6-9-23 15,-2 2-24-15,2 3-39 0,-9-6-33 0,20 0-34 16,-20 0-25-16,15 1-36 0,-15-1-46 0,12-1-49 16,-12 1-69-16,7-10-227 0,-7 10-636 0,0 0 282 15</inkml:trace>
          <inkml:trace contextRef="#ctx0" brushRef="#br0" timeOffset="-192268.67">11920 12962 22 0,'0'0'296'16,"0"0"-23"-16,0 0-28 0,0 0-22 0,0 0-13 16,0 0-12-16,0 0-18 0,0 0-6 0,36-18-16 15,-21 11-17-15,0 0-8 0,3 1-13 0,0-4-3 16,4-2-18-16,0-1-8 0,4 2-1 0,-1 0-6 0,2-3-7 15,1 1 3-15,5-5-8 0,3-3-9 0,-9 10-3 16,0-5 3-16,7-2-4 0,-1-5 0 0,-7 7 1 16,7-5-1-16,-4-3-8 0,0 0-1 15,0-4-3-15,-7 10-3 0,8-9-1 0,-11 5 0 16,2 0-2-16,-4 0 11 0,-4 0-24 0,0-2-4 0,-4 7 5 16,-1-4-9-16,-2 4 5 0,-5 4-9 0,-1-2 10 15,0 5-15-15,0 10 5 0,-7-15 0 16,7 15 7-16,-17-7-16 0,17 7-1 0,-26 5-1 0,9 1 16 15,-4 7-24-15,-3-1 5 0,5 4 2 0,-2 5 6 16,0-1-6-16,6 2-1 0,2 4 5 0,-2 0 1 16,8-1-6-16,-2 4 5 0,4-2 4 0,4 1-1 15,1-1 2-15,7 2 1 0,-1-5 0 0,6 0 0 16,0 0 1-16,3-2 0 0,0-1 4 0,4-5-4 16,2 2 0-16,3-6 1 0,-2 0-1 0,2-3-1 15,0-3 1-15,1-2-2 0,1-3 2 0,-1-2-6 16,-5 0 7-16,0-3-7 0,-3 1 3 0,1-4 1 15,1 1-6-15,0-3 0 0,-2 3-2 0,1 0 6 16,-3-3-7-16,1 0 1 0,-2 2 4 0,-6 3-6 16,4 2-3-16,-12 2 2 0,15-4-3 0,-4 1 0 15,-11 3 3-15,0 0-1 0,22 6 4 0,-14-5 3 16,-8-1 2-16,17 6 3 0,-8 0 2 0,2 1 7 16,1-3 6-16,1 4 8 0,1-4 12 0,1 2 6 15,-1 1-6-15,0-3 13 0,4-4-2 16,0 2 1-16,-2-1 3 0,2-2-6 0,-2 1-2 0,2-2-2 15,-3-2-7-15,3 0-8 0,-3 1 0 0,1-1 1 16,-2 1-5-16,-1 0 1 0,-4-4-10 0,2 3-15 16,-1 1-11-16,-2-4-33 0,-8 7-37 0,11-11-48 0,-6 4-42 15,-5 7-47-15,3-14-47 0,-3 14-56 0,0 0-75 16,-9-20-276-16,3 15-717 0,0-4 317 16</inkml:trace>
          <inkml:trace contextRef="#ctx0" brushRef="#br0" timeOffset="-192090.46">13154 12561 135 0,'-6'-18'376'0,"6"10"-3"0,0 8-15 16,3-20-4-16,-2 10-28 0,-1 10-7 0,2-18-22 15,4 7-20-15,-2 4-17 0,2-4-30 0,3 2-24 16,1-1-16-16,1-1-26 0,2 4-16 0,1 7-13 16,4-7-14-16,-5 3-28 0,5 2-29 0,-3 2-57 15,0-1-30-15,3 1-41 0,-2 4-42 0,2 0-52 16,-3 2-57-16,3 1-65 0,-5 0-319 0,2 3-646 15,3-3 285-15</inkml:trace>
        </inkml:traceGroup>
        <inkml:traceGroup>
          <inkml:annotationXML>
            <emma:emma xmlns:emma="http://www.w3.org/2003/04/emma" version="1.0">
              <emma:interpretation id="{FAE84C2D-041F-4248-8103-4A9FAA084965}" emma:medium="tactile" emma:mode="ink">
                <msink:context xmlns:msink="http://schemas.microsoft.com/ink/2010/main" type="inkWord" rotatedBoundingBox="18244,14105 23633,13910 23685,15324 18296,15519"/>
              </emma:interpretation>
            </emma:emma>
          </inkml:annotationXML>
          <inkml:trace contextRef="#ctx0" brushRef="#br0" timeOffset="-189246.37">14433 12535 174 0,'0'0'176'16,"0"0"-14"-16,0 0-11 0,-3-13-12 0,3 13-12 0,0 0-3 16,0 0-4-16,0 0-4 0,0 0 0 0,0-11-5 15,0 11 1-15,0 0-1 0,0 0-1 16,0 0-1-16,0 0 0 0,0 0 0 0,0 0-6 0,0 0-5 16,0 0 1-16,0 0-10 0,0 0-8 0,0 0-3 15,0 0-15-15,0 0-6 0,0 0-1 16,0 0 2-16,0 0-3 0,0 0 0 0,0 0-1 0,0 0-6 15,6 35 3-15,-6-35-2 0,0 19-2 0,2-9 9 16,-1 0-1-16,4-2 2 0,-2 1-1 0,1 0-3 16,5 4 7-16,1-3-1 0,1-2 6 0,1 1 3 15,4-5-1-15,-2 3-10 0,1-3-1 0,1-2-2 16,2-1-9-16,1-1 3 0,-1 0-3 0,6-1-7 16,-2-1-2-16,-4-2-4 0,2-1-1 0,-2-1-7 15,1-1 3-15,-3 4-8 0,1-4-2 0,-2-3 4 16,-3 3 1-16,0-3 1 0,-2 2-9 0,2-2 0 15,-5-1 1-15,-1 2-5 0,2-3 2 0,-2 1-6 16,-2 0 8-16,2 1-5 0,-3 1-8 0,3 0 2 16,-6-4 5-16,0 13-2 0,5-18 2 0,-5 9-2 15,0 9-1-15,3-11-8 0,-3 11 10 0,0 0-6 16,0-13-4-16,0 13 3 0,0 0-6 0,0 0 3 16,6-9 0-16,-6 9-1 0,0 0-4 0,0 0 3 0,0 0 7 15,0 0-15-15,6 29 7 0,-2-18 0 16,-1 3 1-16,4-1 7 0,-2 2-10 0,2 4 8 0,2 4-6 15,3 4 0-15,0-1-2 0,6 7 12 16,-3 2-5-16,-2 0-5 0,7-3 4 0,-7 2 0 0,4 4 7 16,-1-4-11-16,0-1 6 0,1 1-1 0,-4 2-3 15,7-4 1-15,-5-1 8 0,2 1-8 16,-6-6 3-16,2 1 5 0,1-4-7 0,2 1 1 0,-5 1 0 16,1-2 2-16,-5-3 3 0,-1-2-5 0,1 2 2 15,-2-3 2-15,-4-3 2 0,-1 3-2 0,-1-3 3 16,-4 0-4-16,2 0 5 0,-4 3 1 0,-3-4 2 15,-2 3-4-15,-2-6-1 0,1 1 2 0,-4-1 1 16,1 4 0-16,0-6-1 0,-4 1-2 0,1-4 0 16,-1-3 3-16,-5 2-4 0,-2-1 0 0,-1-3-1 15,1-3 0-15,0 3 5 0,-3-5 8 0,2-1-14 16,6-3-2-16,-4 1 4 0,1-6 1 0,4-1 6 16,2-1-5-16,1 0 5 0,4-5-8 0,7-1 0 15,-1 2-2-15,4-6-1 0,4 1-1 0,4-1-5 0,5-8-19 16,8 1-5-16,2 0-6 0,2 2-8 15,1 0 2-15,4 1-3 0,-1 0 0 0,2 3 9 16,-2 1 2-16,2 0 2 0,-4 5 4 0,-3 2 5 0,4 2-1 16,-1 0 6-16,-4-3 0 0,3 5 0 0,-1 0 3 15,-6 3 4-15,0 3 7 0,-1-2 4 0,-4 4 10 16,5-1 10-16,-8 1 2 0,-1 6 0 0,-6 1 3 16,14-10-5-16,-14 10 8 0,7-5-5 0,-7 5-5 15,0 0 3-15,0 0 0 0,0 0 15 0,18 11-5 16,-12-6 8-16,0 2 2 0,0 3 3 0,-3-3 8 15,7 4 3-15,-2 2 3 0,5 0-2 0,1-1 1 16,-1-1-3-16,2 0 4 0,3 1-2 0,-3-4 2 16,0 2-2-16,3-4-3 0,0 0-2 0,-4-4 1 15,1 1 0-15,3-3-9 0,2 0-1 0,-1-1-2 16,-3-3 0-16,2-2-3 0,2 0-6 0,-4-4 2 16,1 0-8-16,-3 0 0 0,-2-2 3 0,0 2 0 15,-3-4-2-15,-1 1-1 0,-1 1-1 0,-2-5-1 16,-4 4 0-16,-1-2-6 0,-3 1-2 0,-1-1-1 15,-2-1-3-15,-2 1 3 0,-5-5-6 0,-2 3 0 16,3 3-2-16,-1 3-2 0,-7-4 4 0,-1 2-4 16,3 5-3-16,-8-2-1 0,0 3 0 0,-1 0-4 0,3 5-1 15,-4 4-11-15,1-1-30 0,5 3-27 0,1-1-41 16,3 3-43-16,-3 4-36 0,3-3-37 16,-2 1-44-16,-3 6-54 0,5-7-65 0,0 0-301 0,3 0-752 15,6-3 334-15</inkml:trace>
          <inkml:trace contextRef="#ctx0" brushRef="#br0" timeOffset="-188679.51">15441 12507 294 0,'12'-9'343'0,"2"0"-20"0,-2 1-19 16,1-3-32-16,-4 4-26 0,4 0-25 0,-1 3-23 15,0-3-15-15,-3 3-20 0,3 2-15 0,3 1-24 16,1 2-20-16,-2 1-37 0,-4 2-24 0,4 0-27 15,-1 3-22-15,1 0-19 0,-2 0-14 0,1 4-14 16,-1-3-4-16,1 4-5 0,1-1 2 0,-1 2 0 16,-1 2 8-16,3-2 4 0,0-2 7 0,1 2 2 15,4-1 5-15,-5 1 10 0,0-2 14 0,1 0 17 16,-1 0 12-16,-2 2 15 0,2-4 6 0,-1 3 8 16,2-1 5-16,-6 0 1 0,2-1 8 0,2 0 3 0,-2 0 1 15,-3-4 5-15,-2 0-4 0,-1 4 0 16,2-5-3-16,1 0-3 0,-9-5-7 0,10 8 0 15,-10-8-3-15,10 8-2 0,-10-8-6 0,6 5 0 16,-6-5 1-16,0 0-4 0,0 0 0 0,9 6 4 0,-9-6 19 16,0 0-17-16,0 0-4 0,0 0-4 15,0 0-5-15,14-17-7 0,-14 17 0 0,6-15-1 16,-2 5 1-16,1-1 4 0,1-2-12 0,0-2-2 16,1 2 1-16,-1-1-2 0,1-3-5 0,4 3 3 15,-2 0-9-15,1 0 7 0,2 4-8 0,-4 2 2 0,-2 1-1 16,1-1 9-16,1 3-5 0,-8 5 0 0,14-10 6 15,-6 7 1-15,-8 3 0 0,0 0 5 0,24 9-3 16,-15-5 2-16,-2 3 1 0,4 0 0 0,1 4 1 16,-4 2 4-16,6 8-2 0,-2-11 3 0,-3 8-8 15,7-1 2-15,-7-3-4 0,6 7 10 0,-4-2-4 16,-4-3 5-16,5-1-21 0,-5 1 6 0,2-1-10 16,0-5-27-16,-1 3-25 0,-2-5-28 0,-2-1-19 15,1 0-27-15,-5-7-26 0,7 11-40 0,-7-11-55 16,12 2-48-16,-12-2-260 0,0 0-597 0,0 0 265 15</inkml:trace>
          <inkml:trace contextRef="#ctx0" brushRef="#br0" timeOffset="-188427.95">16542 12159 316 0,'0'0'297'0,"1"-20"-27"0,-1 20-24 15,0 0-27-15,3-8-11 0,-3 8-21 0,0 0-8 16,0 0-4-16,0 0-6 0,20 30-8 0,-13-13 2 16,7 3-21-16,-5 1-4 0,1 6-5 0,1-2 0 15,6 8 3-15,1 1-14 0,-4-10 0 0,1 9-15 16,4-1 0-16,-4-1-8 0,1 2-3 0,-1-8-15 16,-1-1-7-16,-1 3-12 0,-1-1 3 0,-2-2-5 0,4-3-8 15,-4 2-10-15,-2-1-2 0,-1-8-6 16,-1 4-21-16,-1-1-25 0,-2-3-18 0,3-3-24 15,-5-1-13-15,4 0-20 0,-4 0-27 0,-1-10-24 0,3 14-29 16,-3-14-28-16,-4 11-30 0,4-11-40 0,0 0-251 16,0 0-559-16,-12 6 247 0</inkml:trace>
          <inkml:trace contextRef="#ctx0" brushRef="#br0" timeOffset="-187400.4">16655 12710 118 0,'-15'-11'283'0,"11"5"-7"0,4 6-16 0,-8-7-10 0,8 7-16 16,0 0-17-16,-6-11-17 0,6 11-14 0,0 0-17 16,0 0-18-16,0 0-12 0,14-14-8 0,-7 8-15 15,-7 6-11-15,20-4-11 0,-8 2-6 0,6-3-8 16,-3 2-11-16,4-1 0 0,6-3-7 0,4 1-8 16,-1 1-7-16,3-3-5 0,-2 3-3 0,11-6-3 15,-3 4 2-15,-9-3-9 0,4-1 0 0,-4 2-5 16,2 2-5-16,-2-6 0 0,-2 0 2 0,-1 3-7 15,-3-4 5-15,-4 4-6 0,-3-1 0 0,-1 0 0 16,-2-6 1-16,-1 6 1 0,-3-3-6 0,-1 1-1 16,-4-4 3-16,0 4-5 0,-3-2 0 0,-3 0 1 15,3 15-4-15,-7-23 3 0,4 14 0 0,-5 2-6 0,0 0 0 16,-1 1 2-16,-5 1-1 0,-4 4 2 16,2 1-6-16,-1 1 6 0,-2 4-3 0,4 5 2 15,0-2 1-15,-1 0-3 0,-2 8 3 0,4-1 3 16,3-1 4-16,3-2-4 0,-2 10 7 0,4-4 16 0,0-2-17 15,4 0 0-15,2 3 4 0,0-1 0 0,2-3 5 16,2 1-8-16,2-1 8 0,0-1-3 16,2-1-2-16,-1 2-2 0,5-4 6 0,0-1-4 0,-3 0 0 15,4-3 2-15,1-1-1 0,-2 2-3 0,3-5-1 16,2 1-7-16,0-3 3 0,1-2 6 0,0 1-4 16,0-3-5-16,-1 0 0 0,3-2-2 0,-2 1-6 15,-2-2-8-15,2-1 3 0,-3 0-2 0,0-3 1 16,1 2 1-16,-2-2 0 0,-2-3-2 0,1 5 4 15,-3-6 0-15,4 4 1 0,-2-4-1 0,-2 0 2 16,-1 3-3-16,-1 5 2 0,-2 2 0 0,1-6 0 16,-7 10 3-16,11-11-1 0,-8 6-5 0,-3 5 7 15,7-6 0-15,-7 6 0 0,0 0-1 0,0 0 4 16,0 0-9-16,24 13 17 0,-21-8-6 0,-3-5-6 16,10 18 12-16,-4-8-1 0,-3-1 20 0,3 3-19 15,0 0 9-15,0 0 1 0,0 2 9 0,-3-6 0 16,6 7 5-16,-2-3-1 0,-1-2-8 0,-1-1 0 15,4 0-1-15,-5-5-3 0,1 3 6 0,-5-7-7 16,10 13 6-16,-10-13 2 0,8 5-3 0,-8-5 1 16,10 0 3-16,-10 0-7 0,0 0 0 0,18-5 3 15,-18 5-6-15,15-7-9 0,-6 1 9 0,-2-1-11 16,-1 2 4-16,3-5 0 0,0 0-5 0,0-1 2 16,-1-2-3-16,1 0 0 0,1 2 3 0,-1-2-3 0,3 0 1 15,-5 3-1-15,1 0-4 0,-2 3 5 16,0-2-6-16,0 4 7 0,-6 5-4 0,12-11-2 15,-9 5-3-15,-3 6-10 0,7-4 9 0,-7 4 11 0,0 0-7 16,0 0-2-16,0 0-1 0,16 14-4 0,-16-14 1 16,3 12 7-16,-3-12-6 0,6 15 4 15,-4-8 1-15,1 1-10 0,1 2 14 0,1-3-1 16,-1 3-3-16,2-2 2 0,-1 0-1 0,-1 1 6 0,4-2-2 16,-1 0-2-16,-7-7 0 0,14 8-8 15,-7-2 7-15,-7-6 2 0,12 4 4 0,-5-1-6 0,-7-3 7 16,0 0 4-16,18 0-11 0,-18 0-1 0,0 0 3 15,15-11-1-15,-15 11 2 0,11-7-5 0,-8-1 4 16,-3 8-7-16,10-13 2 0,-7 7 3 0,6-4-7 16,-5-1 6-16,5-4 2 0,-4 5-5 0,4-4 1 15,0 4-4-15,-2-1 2 0,1 4 0 0,-2-1 0 16,-6 8-3-16,10-7 3 0,-10 7-3 0,9-6 2 16,-9 6-4-16,0 0-1 0,19 5 1 0,-19-5 5 15,14 10-12-15,-8-3 11 0,1 3-3 0,4-3 7 16,-2 6-3-16,0-1 2 0,3 2-3 0,-2-4 8 15,3 7-9-15,-2-3 2 0,1-3-2 0,1 2 9 16,1 1-3-16,-2-3-4 0,0-4-12 0,-5 1-26 16,0-1-34-16,1-1-27 0,-8-6-29 0,10 9-31 15,-10-9-37-15,5 5-61 0,-5-5-61 0,0 0-315 16,0 0-686-16,0 0 303 0</inkml:trace>
          <inkml:trace contextRef="#ctx0" brushRef="#br0" timeOffset="-187118.56">18324 11933 19 0,'0'0'314'0,"0"0"-30"0,0 0-26 16,0 0-12-16,0 0-15 0,0 0-9 0,0 0-11 0,0 0-5 15,0 48-7-15,3-23 7 0,0 0-14 0,5 1-10 16,2 10-4-16,0-1-7 0,2-2-5 0,3 4-11 15,-1-12-1-15,1 12-12 0,3 0-5 0,-4-4-16 16,6 2-9-16,-2-4-12 0,-2 1-8 0,-4-3-12 16,6 2-4-16,-9-10-8 0,3 1-12 0,-3 1-19 15,0-8-31-15,-2 1-29 0,2-5-31 0,-3-1-27 16,0 1-24-16,-3-4-21 0,-3-7-30 0,9 11-31 16,-5-8-29-16,-4-3-33 0,9 4-34 0,-9-4-241 15,0 0-567-15,0 0 251 0</inkml:trace>
          <inkml:trace contextRef="#ctx0" brushRef="#br0" timeOffset="-186557.3">18728 12565 110 0,'11'-8'180'0,"-5"4"-8"16,-6 4-9-16,16-10-9 0,-8 7-7 0,1-4-3 15,1 4-11-15,3-7-7 0,1 5-12 0,1-5-5 16,-2 5-7-16,5-4-8 0,-3 2-7 0,0-3-7 16,3-1-1-16,-3 0-2 0,-2 0 0 0,-1-2-1 15,0 6 2-15,-2-10-3 0,1 3 4 0,-4 3-1 16,2-3-2-16,-3-3 0 0,-1 6-7 0,-4-2 1 15,-1 4 5-15,0 9-16 0,-12-15-6 0,5 11-2 16,-2-1-1-16,-3 3 1 0,12 2 5 0,-34 3-6 16,13 5-4-16,1 1 8 0,-1 5-3 0,2 4-7 0,1-4 15 15,-1 4-20-15,5 5-4 0,1-4-1 16,1 1-8-16,3 2 4 0,3-5-4 0,0 3 2 16,3-3-3-16,3 1-3 0,0-1 3 0,2 1-3 0,4-2-3 15,0-4 2-15,0 2-3 0,3 0 10 0,-1-3-11 16,4 0-4-16,0-2 2 0,3-5 0 0,-4-2-3 15,4 2 3-15,2-4-2 0,3-4-6 16,-4 2 4-16,2-2-2 0,-1-3-2 0,0 1 0 0,3-2 1 16,-4-2-5-16,8-1 23 0,-3-2-25 0,0 2 1 15,3-3-3-15,-9 1 5 0,6 1 3 0,-5 2-9 16,-1 3-1-16,-2-3 3 0,1 6-1 0,1-4 4 16,-3 6-4-16,-1-2-3 0,-2 3 1 0,-9 1 3 15,20-1-5-15,-20 1 2 0,18 5 4 0,-11 0-2 16,1 1 4-16,2-2-5 0,-5 6 5 0,1-3-5 15,-1 3 2-15,1-2 11 0,3 2-14 0,-3-2 1 16,0 2 3-16,0-3 4 0,2 4-5 0,-4-5 3 16,-4-6-3-16,8 13 4 0,-4-8 8 0,-4-5 7 15,0 0 12-15,3 7 11 0,-3-7 4 0,0 0 11 16,0 0 5-16,0 0 13 0,0 0 3 0,0 0 8 16,0 0-3-16,0 0-5 0,5-28-5 0,-2 20-3 15,0-2-4-15,1 2-9 0,2-7-3 0,3 4-11 16,1-4-1-16,7-5-7 0,1 5-12 0,4-2-26 0,2 0-35 15,13-5-40-15,-1-2-34 0,6 7-36 16,-2 3-35-16,-4 3-55 0,3 1-69 0,-11 3-383 16,15-2-748-16,-13 4 331 0</inkml:trace>
        </inkml:traceGroup>
        <inkml:traceGroup>
          <inkml:annotationXML>
            <emma:emma xmlns:emma="http://www.w3.org/2003/04/emma" version="1.0">
              <emma:interpretation id="{7C67B15A-999B-4B7F-8F84-91DD54C9145D}" emma:medium="tactile" emma:mode="ink">
                <msink:context xmlns:msink="http://schemas.microsoft.com/ink/2010/main" type="inkWord" rotatedBoundingBox="24409,14050 25427,14013 25452,14706 24434,14743"/>
              </emma:interpretation>
            </emma:emma>
          </inkml:annotationXML>
          <inkml:trace contextRef="#ctx0" brushRef="#br0" timeOffset="-186087.22">20599 12421 52 0,'0'0'384'16,"0"0"-29"-16,0 0-27 0,0 0-30 0,0 0-6 0,0 0-12 15,0 0 3-15,0 0-7 0,-5 24-5 0,5-24-1 16,2 14-10-16,2 1-8 0,-2-1-13 0,-1 2-13 16,-1-1-10-16,6-1-13 0,-2 0-12 0,-1 1-19 15,2 1-11-15,-4-5-18 0,4 2-10 0,-2 2-12 16,1-6-10-16,-2 3-13 0,2-1-9 0,-2-3-10 16,-2-8-7-16,4 16-22 0,-4-6-31 0,0-10-47 15,3 13-45-15,-3-13-52 0,3 7-49 0,-3-7-34 16,0 0-41-16,0 0-58 0,0 0-67 0,0 0-357 15,-12 8-793-15,12-8 351 0</inkml:trace>
          <inkml:trace contextRef="#ctx0" brushRef="#br0" timeOffset="-185915.97">20622 12135 254 0,'0'-15'351'0,"0"-1"-35"16,3 4-27-16,-3-2-34 0,2 2-20 0,-1 1-24 15,-1 11-22-15,5-14-23 0,-5 14-19 0,7-15-32 16,-7 15-41-16,8-3-44 0,-8 3-39 0,9-6-45 0,-9 6-33 16,12 0-42-16,-12 0-57 0,18 0-176 0,-18 0-391 15,14-1 174-15</inkml:trace>
          <inkml:trace contextRef="#ctx0" brushRef="#br0" timeOffset="-185715.19">20873 12024 222 0,'4'10'272'0,"-1"3"3"0,-1 1-10 16,2 1-13-16,2 2-7 0,2 10-8 0,4 5-10 0,-5-4-13 16,8 7 1-16,-3-3-18 0,0 5-13 0,-2-2-3 15,1-8-17-15,1 6-17 0,1 2-13 0,-5-11-8 16,4 1-19-16,-3 0-4 0,-4-1-6 0,1-6-15 16,-3-2-1-16,3 2-24 0,0-2-30 0,-1-3-47 15,-4 0-35-15,1-2-40 0,-2-11-45 0,3 14-45 16,-2-7-59-16,-1-7-78 0,0 0-187 0,8 6-550 15,-8-6 243-15</inkml:trace>
          <inkml:trace contextRef="#ctx0" brushRef="#br0" timeOffset="-185370.57">21232 12554 198 0,'8'-7'281'0,"-8"7"-21"0,12-4-22 15,-5 1-18-15,-7 3-15 0,18-5-21 0,-9 1-12 16,3-2-17-16,1 1-14 0,2 0-13 0,-1 1-13 15,4-2-13-15,-3 0-7 0,1 1-7 0,6-5-10 16,-4 0-8-16,-1 3-4 0,-1-3-6 0,-1-1-2 16,-3 4-8-16,1-6-5 0,-5 2-2 0,1 0-1 15,0 0-3-15,-5-3-3 0,1 5-3 0,1-6-3 0,-5 8 1 16,-1 7-1-16,2-18-7 0,-2 18 2 16,-8-11-5-16,8 11 2 0,-10-11-1 0,-7 7-1 15,2 6 8-15,-4-4 3 0,0 7 3 0,-2 5 5 0,-3 1-5 16,6 2 6-16,-4 3-4 0,5 1-2 0,4-3 3 15,1 6 4-15,0-2 6 0,4-1-6 0,2-3 5 16,3 4-7-16,-1-1-3 0,4-2 2 0,0-2 4 16,4 1-4-16,2 1 1 0,2-2-8 0,-1 0 1 15,5-1-4-15,3-2 0 0,0-2-3 0,4-2-19 16,5 5-32-16,-1-5-39 0,4-2-51 0,-1-1-59 16,1 1-70-16,0-7-100 0,0 3-209 0,0-3-600 15,1-5 265-15</inkml:trace>
        </inkml:traceGroup>
        <inkml:traceGroup>
          <inkml:annotationXML>
            <emma:emma xmlns:emma="http://www.w3.org/2003/04/emma" version="1.0">
              <emma:interpretation id="{603219F2-5368-4E0A-A3F8-BCEDA483A85F}" emma:medium="tactile" emma:mode="ink">
                <msink:context xmlns:msink="http://schemas.microsoft.com/ink/2010/main" type="inkWord" rotatedBoundingBox="26561,14261 27565,14224 27577,14549 26573,14585"/>
              </emma:interpretation>
            </emma:emma>
          </inkml:annotationXML>
          <inkml:trace contextRef="#ctx0" brushRef="#br0" timeOffset="-184383.63">22758 12501 226 0,'0'0'313'0,"12"-2"-17"16,-12 2-18-16,13-8-20 0,-4 5-17 0,2-4-18 15,1-4-17-15,1 6-11 0,4-1-18 0,-10 3-12 16,9-4-11-16,-1-4-14 0,-3 1-11 0,2 3-7 15,-1-4-10-15,1 1-11 0,-3 0-2 0,-3 3-12 16,4-6-3-16,-5 2-6 0,2-2-10 0,-1 4-7 0,-2-5-2 16,-2 4-6-16,-2-1-4 0,-2 11-10 0,4-18 2 15,-4 7-2-15,0 11-10 0,-9-19 0 16,8 12-2-16,1 7-4 0,-14-13-10 0,8 8-2 0,-4 3-1 16,-7-2-2-16,17 4-1 0,-26 0 0 0,11 4-1 15,-3 2-1-15,1-3-1 0,-1 7 1 0,-2 2-2 16,-4 1 3-16,10 0-1 0,2 0 0 0,0 3 1 15,1 5-1-15,3-7-4 0,4 3 5 0,-4-2 2 16,7 2-2-16,-4 0 2 0,7 0 5 0,2-2-6 16,4 2 4-16,2-6 0 0,-1 4 0 0,3-4-2 15,1 0 12-15,2-2-11 0,0 0-2 0,5-2 1 16,-1-3 2-16,5 2-3 0,-3-6 0 0,-2 0 6 16,2 1-7-16,1-2 1 0,4-2 0 0,-7-2 0 0,-1 0-2 15,0 1-1-15,1-5-6 0,-2 1 9 16,-4 3-2-16,2-2 2 0,-2-2 1 0,1-1-7 15,-1 2 4-15,-1-2 2 0,-1 3 0 0,-1-4 1 0,-1 0-6 16,-2 4 3-16,-2 1-3 0,5 0 1 0,-10 6 0 16,8-8-1-16,-8 8-10 0,9-6 5 15,-9 6-4-15,13 0 1 0,-13 0-1 0,0 0 6 0,14 7-3 16,-14-7 6-16,9 9-7 0,-9-9-3 0,6 11 7 16,-3-5-2-16,-3-6-2 0,5 15 8 0,0-7 3 15,-1-2-4-15,-4-6-5 0,9 13 16 0,-6-8-14 16,-3-5 14-16,11 8-14 0,-11-8 6 0,9 5 0 15,-9-5 1-15,7 5 8 0,-7-5-4 0,12 1-8 16,-12-1 3-16,0 0-1 0,20-6 0 0,-15 0 1 16,-5 6 1-16,17-7-2 0,-8-1-3 0,-2 0 3 15,2-1 1-15,2-2-6 0,-4 0 5 0,2-2-9 16,3-1 5-16,0 2 4 0,0-3 6 0,3-3-12 16,-5 4 7-16,4 3-6 0,-2-2 3 0,-2 6 9 15,0-4 12-15,-1 4 1 0,-4 3-2 0,-5 4 5 16,16-7 0-16,-16 7-4 0,12-3 0 0,-12 3 1 0,0 0 8 15,17 7-6-15,-11-2 1 0,0 2 2 16,1 1-2-16,-1 0-2 0,1 2 8 0,2 3-11 0,-4-5 1 16,7 6-3-16,-9 0-4 0,6-3-3 0,-2 2-1 15,1 5-25-15,-1-7-34 0,1 0-47 0,-2-2-52 16,1 2-46-16,-4-5-70 0,4-1-83 0,-7-5-352 16,9 10-753-16,-3-6 333 0</inkml:trace>
        </inkml:traceGroup>
        <inkml:traceGroup>
          <inkml:annotationXML>
            <emma:emma xmlns:emma="http://www.w3.org/2003/04/emma" version="1.0">
              <emma:interpretation id="{8EECEE0E-FDDF-44E9-920F-8FCE955F9B09}" emma:medium="tactile" emma:mode="ink">
                <msink:context xmlns:msink="http://schemas.microsoft.com/ink/2010/main" type="inkWord" rotatedBoundingBox="28288,13986 29472,13943 29518,15214 28334,15257"/>
              </emma:interpretation>
            </emma:emma>
          </inkml:annotationXML>
          <inkml:trace contextRef="#ctx0" brushRef="#br0" timeOffset="-183988.54">24475 12239 346 0,'0'0'377'16,"0"0"-23"-16,0 0-21 0,0 0-29 0,0 0-19 0,0 0 0 15,0 0-8-15,0 0-6 0,0 0-8 0,0 0-13 16,-6 45-7-16,9-32-14 0,3 3-9 0,-5-2-9 15,1 2-16-15,2-4-10 0,-1 3-15 0,3 0-6 16,-3-3-13-16,1 5-14 0,2-4-15 0,-3-5-12 16,2 6-11-16,-1-6-7 0,1 0-10 0,-2 1-6 15,0-2-8-15,-3-7-14 0,4 13-26 0,-4-13-33 16,5 7-38-16,-5-7-35 0,4 8-53 0,-4-8-47 16,0 0-40-16,6 6-46 0,-6-6-56 0,0 0-69 15,0 0-338-15,0 0-785 0,0 0 348 0</inkml:trace>
          <inkml:trace contextRef="#ctx0" brushRef="#br0" timeOffset="-183071.32">24595 12068 327 0,'0'0'398'0,"-3"-11"-30"0,3 11-26 15,0 0-37-15,-4-9-30 0,4 9-29 0,0 0-27 0,0 0-24 16,0 0-14-16,0 0-18 0,0 0-20 15,0 0-11-15,0 0-30 0,4 37-28 0,-1-25-42 16,6 5-31-16,-4 0-30 0,-1-1-30 0,4 0-31 16,1 8-22-16,1-8-26 0,-1-1-23 0,5 3-21 0,2 0-19 15,-6-6-19-15,4 2-5 0,1-2-123 0,1 2-377 16,-2-5 167-16,-3 0 1469 16,3 4-982-16,-1-7 62 0,1-1 30 0,1 1 26 0,-5-1 20 0,-1 0 21 15,4-3 16-15,-13-2 16 0,20 0 10 0,-13 0 6 16,-7 0 0-16,20-1 7 0,-11-2 6 0,0 0 5 15,4-2-1-15,-13 5-1 0,13-8 4 0,-4 3-14 16,2 1 1-16,-2-9-9 0,-2 6-10 0,-1-2-17 16,8 0-7-16,-4-2-6 0,-1 0-7 0,4 0-5 15,-1-1-7-15,-4-2-4 0,4 3-11 0,-2 0-7 16,1-3-6-16,1 3-3 0,-5 2-4 0,8-2-9 16,-11 1 0-16,2 3-5 0,-6 7 0 0,9-7-6 15,-9 7-7-15,8-7-4 0,-8 7-2 0,0 0-1 16,0 0 0-16,0 0 0 0,0 0-3 0,0 0-3 15,9 21 2-15,-6-11-1 0,-3 4-1 0,0 2 3 16,0 8 2-16,1-2 1 0,5 2-4 0,-3 2 7 16,3 3-9-16,5 8 3 0,-2 1 8 0,1 2-8 0,-1 1 2 15,1-3 0-15,-1 4 0 0,-1 0 2 0,4 0-2 16,-2 1 3-16,-1-2-4 0,-1 4-1 0,-3-3 1 16,3-1 3-16,-2-3-9 0,3 1 8 0,-6-3 4 15,-2-7-13-15,5-1 9 0,-6-2-3 0,0-2-2 16,0-1 1-16,-6-7-2 0,2 2 11 0,-5-5-5 15,1 1 2-15,-3-2-2 0,-3-4-2 0,-5-3 6 16,2 0-3-16,-2 1 0 0,0-4 1 0,-13-4 2 16,5 0-6-16,-5-7 9 0,3 4-4 0,2-1 1 15,2-5 3-15,0-2-2 0,4 0 13 0,1 1-9 16,1-5 3-16,7 3 7 0,2-3 6 0,4-3-3 16,-3-6-1-16,7 4-3 0,2-5 1 0,5-13-2 15,7 7-11-15,4-4-7 0,3-5-14 0,5-1-23 16,5 1-4-16,3 3-11 0,7-2 4 0,-3 6 0 0,3 0 2 15,-8 3-2-15,5 3 8 0,3 2 6 16,-9 0-3-16,-8 10 11 0,5 2 5 0,-5-2-7 16,0 3 14-16,-8 3 7 0,1 2 19 0,-2 1 19 0,1-1 18 15,-8 4 13-15,1-1 11 0,-7 6 10 0,15-7 0 16,-15 7-2-16,10-4-10 0,-10 4-1 16,6-7-9-16,-6 7-8 0,0 0-1 0,0 0-3 0,17 10 2 15,-17-10 1-15,13 14 3 0,-7-9 4 0,-1 4-4 16,1-2-2-16,3 4-2 0,-2 3-2 0,5-1-6 15,-5 1-2-15,-1-3-2 0,3 0-4 0,-1 2-4 16,1-1-5-16,-2-4 0 0,-1 0-24 0,0-1-33 16,-4 1-43-16,-2-8-52 0,9 10-48 0,-6-4-45 15,-3-6-48-15,0 0-52 0,0 0-70 0,0 0-412 16,0 0-861-16,0 0 380 0</inkml:trace>
          <inkml:trace contextRef="#ctx0" brushRef="#br0" timeOffset="-182957.66">25602 12076 324 0,'0'-18'458'16,"2"2"-7"-16,1-2-19 0,0 2-27 0,-3 0-24 15,3 1-21-15,0 2-26 0,0 2-31 0,0 2-32 0,-3 9-26 16,0-16-27-16,0 16-25 0,7-10-38 16,-7 10-46-16,6-5-52 0,-6 5-58 0,0 0-61 15,0 0-47-15,0 0-52 0,0 0-56 0,7 25-77 0,-7-25-348 16,0 16-696-16,-4-2 308 0</inkml:trace>
        </inkml:traceGroup>
      </inkml:traceGroup>
      <inkml:traceGroup>
        <inkml:annotationXML>
          <emma:emma xmlns:emma="http://www.w3.org/2003/04/emma" version="1.0">
            <emma:interpretation id="{A1AF1383-9C68-4DE3-B743-7BF878E175DA}" emma:medium="tactile" emma:mode="ink">
              <msink:context xmlns:msink="http://schemas.microsoft.com/ink/2010/main" type="line" rotatedBoundingBox="2733,16160 28991,15479 29026,16852 2768,17533"/>
            </emma:interpretation>
          </emma:emma>
        </inkml:annotationXML>
        <inkml:traceGroup>
          <inkml:annotationXML>
            <emma:emma xmlns:emma="http://www.w3.org/2003/04/emma" version="1.0">
              <emma:interpretation id="{6513F4AF-A2F7-4838-9A06-F17DF70E586E}" emma:medium="tactile" emma:mode="ink">
                <msink:context xmlns:msink="http://schemas.microsoft.com/ink/2010/main" type="inkWord" rotatedBoundingBox="2738,16361 7261,16244 7280,16997 2757,17114"/>
              </emma:interpretation>
            </emma:emma>
          </inkml:annotationXML>
          <inkml:trace contextRef="#ctx0" brushRef="#br0" timeOffset="-180557.26">-985 14546 30 0,'-1'-17'194'0,"1"17"-10"0,0 0-1 0,1-14-9 0,-1 14-5 15,0 0-9-15,2-14-5 0,-2 14-5 0,0-10-6 16,0 10-9-16,0 0-4 0,3-14-10 0,-3 14-2 15,0 0-9-15,3-12-5 0,-3 12-3 0,0 0-2 16,0 0-7-16,0-13 1 0,0 13-8 0,0 0-6 16,0 0-7-16,0 0-6 0,3-11-8 0,-3 11-7 15,0 0-8-15,0 0-4 0,0 0 0 0,0 0-5 16,0 0-4-16,-14 35-1 0,8-24 1 0,0 0-2 16,0 4-1-16,-1 1 6 0,-1 8 6 0,-1-6-7 15,5 0 2-15,-2 5 3 0,-1-2 1 0,-2 1 1 16,4 4 2-16,1-10 1 0,-2 8-8 0,0-2 1 15,3-4 2-15,3-2-6 0,0 3-1 0,0 0-3 16,3-1-2-16,-2-2-3 0,4 0-2 0,2 1 3 16,4-1-8-16,-2-1 8 0,2-2-12 0,3 2 5 15,-2-3-5-15,3-1 7 0,0-3-11 0,-2-1 2 16,5-4-5-16,-3 1-4 0,3-4-12 0,-2 0 0 16,1-2-2-16,-2 0-5 0,2-5-5 0,-3 4 3 15,-1-1 2-15,-1-6 4 0,2 0 1 0,-4 0 2 16,-2-2 0-16,3-1 4 0,0 0-5 0,-4 1 1 0,-4-5 5 15,3 6 1-15,-1-6-4 0,-2 4 1 0,3 1 3 16,-2 1 3-16,-2 4 0 0,-2 7-1 16,4-15-1-16,4 10-3 0,-8 5-1 0,0 0 0 15,0 0 3-15,13-4 4 0,-13 4-5 0,0 0 8 0,18 16-4 16,-8-5 5-16,1 2-2 0,2 0 3 0,-4-2 1 16,9 7-3-16,-3-7 9 0,3 8-4 15,1-4 3-15,1 2-1 0,1-3 4 0,-8-4-6 16,2 1 6-16,4-4-1 0,-1 0-3 0,-4-1 2 0,1-1 2 15,2-1 4-15,-2-2-3 0,0-2-2 16,-1 0-2-16,2-6-3 0,-3 1 8 0,1 0-3 16,-4-1 4-16,4-3-3 0,-4 2-3 0,-1-3 1 15,-1 2-1-15,2-3 3 0,-1 0-5 0,-3 2 1 16,0-2 1-16,-2-1 1 0,-1 2-1 0,0 1 3 16,-3 9-1-16,3-22-10 0,-1 12 3 0,-2 10 0 0,0-17 3 15,0 17-2-15,3-8-9 0,-3 8-2 16,0 0 2-16,1-13 0 0,-1 13-2 0,0 0-2 15,0 0 5-15,0 0-5 0,0 0 2 0,0 0 2 0,20 24 5 16,-17-16-5-16,3 2 2 0,4-1-1 0,-2 0-2 16,1 4 2-16,-1-2 3 0,3 0 2 0,-1-5 0 15,-1 2 0-15,2-4 6 0,-4 3-3 0,5-1 5 16,-3-3 9-16,0 0 0 0,3-2 5 0,0 1-6 16,-12-2 7-16,22-2 0 0,-5-2-5 0,-8 1-3 15,1-1-1-15,3-2 2 0,-4 2-8 0,5-4 1 16,-4 1 7-16,-1 1-2 0,0-1-4 0,0 2-1 15,-1 0-5-15,-5-3 7 0,3 1 0 0,-6 7-2 16,5-12-3-16,-5 12 1 0,2-12 2 0,-2 12-5 16,-2-15-1-16,2 15-2 0,-5-11-2 0,2 2 4 15,-3-1-1-15,6 10-2 0,-18-12 0 0,9 6 5 16,-5 1-6-16,-2 0-4 0,1-1 1 0,-3 4 5 16,0-1-8-16,-4 0 5 0,-2 0-1 0,-1 2-4 15,4 4-1-15,-5-2 5 0,5 2-3 0,-2 1 3 16,-3-1 1-16,8 4-4 0,0-3-3 0,-1 3-42 15,4 0-27-15,-3-3-27 0,3 7-27 0,-1-2-35 16,0-2-30-16,1 0-41 0,4 0-38 0,2-3-297 16,-7 0-617-16,7-2 274 0</inkml:trace>
          <inkml:trace contextRef="#ctx0" brushRef="#br0" timeOffset="-180126.48">-466 14683 245 0,'0'0'259'15,"3"-13"-12"-15,-3 13-19 0,2-15-21 0,-2 15-22 16,1-12-17-16,-1 12-20 0,8-10-12 0,1 3-17 0,0 1-14 16,1 3-26-16,5-5-27 0,-2 1-32 0,2 0-24 15,2 1-25-15,1 3-25 0,1 2-11 16,0 0-7-16,5-6-12 0,3 1 5 0,0 0-6 16,0 1 9-16,1 0 14 0,-3 3 0 0,2-5 19 0,0 3-4 15,-3-3 35-15,-5 1 14 0,-1 2 20 16,2 3 18-16,-1-4 14 0,0 5 12 0,1-4 16 15,-5 1 4-15,1 3 4 0,1 0 10 0,-1-1 0 0,-3 1 6 16,-2 1-3-16,1 0 3 0,1-1-1 0,-2 6 0 16,2 0 3-16,-3 2 0 0,2 1 0 0,2-4-2 15,-2 5 1-15,-3 0 0 0,3 4 0 0,-5 1 1 16,5 6 6-16,-5-8-9 0,1 5 20 16,-1 3-6-16,2-4-2 0,-4 0-4 0,1 3-2 0,4 0-9 15,-4 2 8-15,0-4-8 0,2 0-5 0,1 6-10 16,-2-3 2-16,-1-3-11 0,1-4-8 15,-1 3-7-15,2-3 0 0,1 0-12 0,0 2 0 0,0 0-3 16,0-6-5-16,0 0-5 0,-3 5-6 0,-3-8 1 16,7 2-7-16,-3-1-9 0,-1-1-7 0,2 0-29 15,-1-1-33-15,1-1-31 0,-8-5-35 0,16 4-26 16,-16-4-29-16,0 0-31 0,14-1-41 0,-14 1-42 16,0 0-37-16,7-15-313 0,-7 15-688 0,-6-16 305 15</inkml:trace>
          <inkml:trace contextRef="#ctx0" brushRef="#br0" timeOffset="-179729.85">301 14923 105 0,'0'0'315'0,"-14"3"-8"0,14-3-8 16,-13 4-16-16,13-4-16 0,0 0-12 0,0 0-18 16,0 0-25-16,0 0-12 0,-13-8-31 0,13 8-17 15,0 0-8-15,0 0-6 0,22-19-27 0,-9 11-14 16,-1-2-8-16,12 1-7 0,-7-1-8 0,8-2-6 15,-3 1-4-15,4 1-10 0,-1-1-5 0,0 0-8 16,-2 0-5-16,-2-2 0 0,4 2-4 0,-6 7-6 16,-4-5 3-16,5 7-10 0,-1-2-3 0,-1 3-1 0,-6-1 5 15,3 2-1-15,-3 2-1 0,-12-2 4 16,21 3 3-16,-11 1-1 0,0 2 9 0,-1-2 0 16,2-1 9-16,-4 4 7 0,-7-7 8 0,14 13-12 15,-5-8 13-15,1 1 7 0,-1-1 2 0,1 1 3 16,2-1-2-16,-1-1 8 0,1-1-2 0,0 0 1 0,1-3 2 15,-1 1-1-15,4-2 10 0,-1-3-15 16,3 0-2-16,0 1-7 0,-1-3-3 0,2-2-6 16,-1 1-4-16,-2 0-3 0,2 0-4 0,0-3-7 0,-3 5 0 15,3-4-7-15,-5-2 0 0,-2 4-2 0,-2 0-12 16,-5 0-17-16,5 1-31 0,-9 6-42 16,8-13-53-16,-8 13-36 0,0-11-36 0,0 11-32 15,0 0-39-15,-17-11-39 0,10 2-40 0,-2 7-323 16,-8-7-730-16,4 5 323 0</inkml:trace>
          <inkml:trace contextRef="#ctx0" brushRef="#br0" timeOffset="-179446">675 14577 253 0,'-9'-2'284'0,"3"-7"0"0,6 9-2 0,-13-9 1 16,13 9 3-16,-9-21-11 0,0 14-15 0,9 7-15 15,-3-18-6-15,1 1-9 0,-1 10-18 0,3-7-18 16,0 14-18-16,11-22-18 0,-10 12-15 0,4 3-17 15,4-6-12-15,-2 9-9 0,4-3-14 0,-2 5-30 16,3-3-43-16,1-1-38 0,0 5-42 0,2 4-28 16,-4-3-37-16,-1 5-42 0,4 1-46 0,2 1-45 15,-3-3-59-15,-4 5-191 0,5 2-552 0,-1-1 245 16</inkml:trace>
          <inkml:trace contextRef="#ctx0" brushRef="#br0" timeOffset="-178826.92">1264 14608 88 0,'0'0'223'0,"14"-1"-6"15,-14 1-5-15,16 2-8 0,-7 2-5 0,-2 0-2 16,1 2 0-16,-1-2-17 0,5 6-3 0,-4-4-10 16,1 2-10-16,0 3-1 0,0-3-9 0,0 1-7 15,-2 4-8-15,-1-1-11 0,-2-2 0 0,5 3-7 16,-1-2 0-16,-5 0-18 0,3-3-1 0,-3 4-2 15,-3-12-9-15,7 14-10 0,-5-3-2 0,-2-11-11 16,6 14-2-16,-5-7-12 0,-1-7-4 0,5 12 4 16,-5-12-7-16,1 9 2 0,-1-9-6 0,0 0 1 15,5 10 0-15,-5-10 0 0,0 0-9 0,0 0 0 16,0 0-4-16,0 0 2 0,0 0-9 0,0 0 1 16,0 0-6-16,10-38-2 0,-7 26-8 0,3-3-7 0,-3-3-11 15,4-3 1-15,1-4-14 0,-2 5 8 16,1-3 6-16,2 3-2 0,-1 3-1 0,-1 0 5 15,5 3 4-15,-4-1-6 0,1 1 17 0,2 2-7 16,-3 1 2-16,-2 1 3 0,3 5-1 0,-3 0 4 0,-6 5 5 16,16-5-2-16,-7 5 3 0,-9 0 0 15,0 0 2-15,37 10 5 0,-29-5-4 0,5 6 9 16,-1-1 3-16,-1 2 3 0,5-1-8 0,-1 7-8 16,-2-5 19-16,-1 1-7 0,-1-3 3 0,-1 4 7 0,4-2-4 15,-5 1-5-15,3 0 2 0,1-2-5 0,-7-3 0 16,3 2-3-16,-3 2-8 0,3-4 7 0,-6 0 0 15,1-2-14-15,2-1 12 0,-6-6-1 16,0 0 2-16,3 15-2 0,-3-15 5 0,0 0 0 0,8 3-1 16,-8-3-4-16,0 0 3 0,0 0 0 0,0 0 1 15,7-21-17-15,-7 21-6 0,3-16 3 0,0 5-5 16,0 0-3-16,0 1 1 0,-1-4-1 16,1-1-3-16,0-2-2 0,-1 0 7 0,1-1-7 0,-3 2 7 15,3-3-5-15,0 5 16 0,2-3-10 0,-4 4-4 16,-1 13-2-16,2-21 3 0,1 12 6 0,0 3-1 15,-3 6-4-15,0 0 3 0,4-11 2 0,-4 11 3 16,0 0 12-16,17 1-8 0,-17-1 11 0,13 10 0 16,-1 3 25-16,-4-2 0 0,3 0 3 0,1 0-4 15,-1 0 17-15,1 0-11 0,4 8-1 0,-5-8-1 16,2 3-1-16,0-5-5 0,-1 3-5 0,0 1 0 16,0 2 0-16,-1-5-9 0,-1 2 4 0,-1-1-11 15,-3-3-13-15,0 2-36 0,0-6-41 0,1 3-46 16,-7-7-27-16,6 9-30 0,-6-9-29 0,6 9-35 15,-6-9-44-15,0 0-49 0,0 0-285 0,0 0-671 16,0 0 298-16</inkml:trace>
          <inkml:trace contextRef="#ctx0" brushRef="#br0" timeOffset="-178183.72">2046 14393 35 0,'6'-23'343'16,"-5"7"-6"-16,1 1-19 0,2-4-23 0,2 8-24 15,0-1-28-15,0 0-15 0,-1 4-29 0,3-2-19 16,0 3-5-16,-1 2-31 0,7-1-12 0,1 4-22 15,-2 2-40-15,5 4-39 0,-3-1-48 0,3 2-65 16,-2 3-62-16,8 0-62 0,-6 2-238 0,-3-2-481 16,6 8 213-16</inkml:trace>
          <inkml:trace contextRef="#ctx0" brushRef="#br0" timeOffset="-178340.78">2450 14535 59 0,'9'-6'229'0,"-9"6"-13"0,10-5-8 0,-10 5-10 16,0 0 1-16,20 5-4 0,-14 1-13 15,1 2-9-15,1 2-4 0,3-3-9 0,-3 4 0 16,2 3-14-16,7-3-4 0,-8 2-8 0,-2 4 7 0,4-4-14 15,-4 3-9-15,-1-3-1 0,1 2-11 16,-1-1 0-16,-1 1 6 0,-5 1 4 0,0-2-3 0,-3-2-2 16,-3-1-2-16,3 4-2 0,-4-3-7 15,-2-1-17-15,1 1 1 0,-2-2-10 0,-1 1-10 0,-2-1 2 16,-1-3-7-16,1 1-6 0,-2-3-4 0,-3 1-8 16,0 0-13-16,3 0-32 0,-4-5-29 0,-2 3-37 15,-1-1-32-15,-8 0-35 0,2-3-38 0,-1 0-47 16,-2-3-48-16,4-1-53 0,0-2-230 0,0-4-600 15,4 3 266-15</inkml:trace>
          <inkml:trace contextRef="#ctx0" brushRef="#br0" timeOffset="-178603.99">2234 14470 163 0,'6'-8'323'16,"-6"8"-27"-16,0 0-17 0,12-3-9 0,-12 3-16 0,0 0 2 15,13 13-22-15,-7-5-12 0,0-1-5 0,0 0-4 16,3 7-18-16,-3 0-12 0,1 0-14 0,4 4-16 16,-7-5-7-16,2 6-11 0,0-3-17 0,0 2-4 15,1 5-17-15,-1-5-12 0,2 2-5 0,-4-4-9 0,2 3-8 16,-3-4-18-16,2-3-28 0,-4-1-60 16,1-2-27-16,-2-9-32 0,3 13-25 0,-3-13-31 15,0 0-46-15,-5 12-43 0,5-12-37 0,0 0-244 0,0 0-571 16,0 0 254-16</inkml:trace>
          <inkml:trace contextRef="#ctx0" brushRef="#br0" timeOffset="-177808.72">2771 14529 174 0,'10'4'304'15,"-1"-1"-3"-15,1 7-17 0,-2-3-10 0,1-5-9 16,-3 3-11-16,6 5-18 0,0-2-8 0,-3 2-17 16,-3-2 5-16,1-2-30 0,0 4-17 0,-1-3-12 15,0 1-15-15,0 0-13 0,-4 0-14 0,-2-8-7 16,10 12-7-16,-8-2-13 0,4-5-6 0,-6-5-10 16,6 16-4-16,-3-10-7 0,-3-6-9 0,1 9 3 0,-1-9-9 15,5 10 4-15,-5-10 5 0,0 0-15 16,0 0-5-16,0 0 2 0,0 0-11 0,0 0 4 15,0 0-10-15,0 0 5 0,0 0-2 0,4-32-10 16,-4 32 2-16,9-20-2 0,-7 2-3 0,2 3 1 0,3-9-11 16,1 6 6-16,-1-1-5 0,5-2 3 0,-4 6-4 15,4 5 2-15,3-6 4 0,-3 4 0 16,1 2-1-16,3 1 21 0,-1 2-13 0,3 3 0 16,2-1-1-16,-1 5 6 0,-1 0-1 0,3 3 2 0,3 7-1 15,-5-6 0-15,3 6-5 0,4 1 1 16,-5 3 8-16,4 0-8 0,-4 3 2 0,0 4-5 15,-2 0-22-15,0-3-41 0,-4 3-46 0,-3 2-41 16,0 2-49-16,-6 0-81 0,2-2-102 0,-4-7-284 0,-4 4-709 16,2 2 314-16</inkml:trace>
        </inkml:traceGroup>
        <inkml:traceGroup>
          <inkml:annotationXML>
            <emma:emma xmlns:emma="http://www.w3.org/2003/04/emma" version="1.0">
              <emma:interpretation id="{51AA3F75-6452-4F0E-8A6A-B520185839B1}" emma:medium="tactile" emma:mode="ink">
                <msink:context xmlns:msink="http://schemas.microsoft.com/ink/2010/main" type="inkWord" rotatedBoundingBox="7868,16027 9820,15976 9841,16776 7889,16827"/>
              </emma:interpretation>
            </emma:emma>
          </inkml:annotationXML>
          <inkml:trace contextRef="#ctx0" brushRef="#br0" timeOffset="-177180.33">4055 14672 312 0,'0'0'329'0,"0"0"-26"0,0 0-26 0,0 0-20 15,0 0-21-15,0 0-25 0,0 0-18 0,0 0-13 16,0 0-4-16,0 0-5 0,0 0-10 0,0 0-8 15,31 18-4-15,-31-18-17 0,21-7-13 0,-12 3-7 16,6-1-7-16,-3-1-18 0,3-3 0 0,1 1-17 16,-1-2-3-16,3-1-18 0,-2 4 12 0,2-4-4 15,-5 1-12-15,7-6 2 0,-7 5-7 0,-5-4 4 16,1 1-13-16,-3 1-1 0,1-2-5 0,-1-2-5 16,-6 3-1-16,0 0-7 0,0 0 2 0,-6 0-7 15,-1-1 4-15,-1 4-10 0,-1 0 7 0,3 2-2 0,-4 6-3 16,-4-3-3-16,14 6 0 0,-23 0-4 15,5 3 13-15,3 3-14 0,-3 3 3 0,3 0-4 16,-1 1 8-16,2 2-15 0,-1 5 10 0,8 4-4 0,-4-5 1 16,5 10 7-16,0-3-3 0,3 0 5 0,3 0-6 15,6-2 5-15,-1 3 0 0,2-3-3 0,2-6 2 16,6 6-1-16,-4-10 4 0,8 9-3 0,0-7 4 16,-4-1-3-16,11-1 4 0,-10-3-6 0,11 3 7 15,-8-4 0-15,1-5 2 0,5 0-6 0,-6-1 14 16,1-1-20-16,-1-1-9 0,1-1-12 0,-4-2-18 15,2 0-15-15,0-1-24 0,-3-4-27 0,-3 5-31 16,-3-3-41-16,-2 0-50 0,3-4-60 0,-4 0-257 16,0-2-592-16,0-1 261 0</inkml:trace>
          <inkml:trace contextRef="#ctx0" brushRef="#br0" timeOffset="-176857.7">4586 14001 97 0,'0'0'329'0,"-5"-11"-13"0,5 11-27 0,0 0-22 16,0 0-26-16,8-8-26 0,-8 8-15 0,0 0-17 16,0 0-10-16,0 0-11 0,19 33-11 0,-13-18 3 15,4 3-10-15,4 6 10 0,-5 0-1 0,4 12 7 16,2-2 4-16,3-2-10 0,1-1-2 0,1 6-4 15,2-4-4-15,-3-1-9 0,1 2-10 0,-4 0-2 16,-4 1-16-16,5-2-11 0,-1-2-8 16,0-5-7-16,-7-6-5 0,5 3-8 0,-4 1-10 0,1-2-4 15,-2 0-3-15,-2-6-6 0,2 1-9 0,-3-6-13 16,-3 0-26-16,0-1-40 0,-2-3-36 0,-1-7-35 16,9 14-20-16,-9-14-27 0,0 7-25 0,0-7-46 15,0 0-56-15,0 0-43 0,0 0-294 0,0 0-675 16,0 0 299-16</inkml:trace>
          <inkml:trace contextRef="#ctx0" brushRef="#br0" timeOffset="-176121.03">5055 14061 47 0,'0'0'302'0,"8"-13"-25"16,-5 9-17-16,-3 4-24 0,0 0-9 0,12-3-12 15,-12 3-12-15,0 0-12 0,16 21-9 0,-11-9-9 0,7 2-9 16,1 6-3-16,-7-3-14 0,6 7 0 0,-2-3 3 16,1 3-6-16,2 0-7 0,4 13 3 15,-6-14-7-15,1 3-5 0,3 7-11 0,0-8 3 16,2 9-7-16,-8-9-7 0,8 10-2 0,-5-10-10 0,-1-2-6 16,1 2-8-16,1 1-8 0,7-5-7 0,-7-1-7 15,-3-7-4-15,2 2-2 0,-3-1-8 0,2-2 1 16,-5-3-7-16,-3-2-4 0,4-3 0 0,-1 1-2 15,2 1 2-15,-8-6-2 0,6 9-8 0,-6-9 5 16,0 0 0-16,0 0-4 0,0 0-4 0,0 0-1 16,0 0-3-16,16-15-4 0,-16 15 2 0,0 0-5 15,-7-21 3-15,7 21-10 0,-12-19 1 0,-2 8-2 16,5-4-2-16,-4 8-3 0,2 1 0 0,-2-2 1 16,-2 1-1-16,-1 2 1 0,-1 0-4 0,1 5 0 15,-1-1 4-15,1 2-1 0,4 4-11 0,12-5 8 16,-19 5 3-16,8 2-6 0,2-2 1 0,2-1 4 15,1 6 10-15,6-10-10 0,-9 16-8 0,4-9 9 16,5 6 1-16,-6-5 7 0,6-8-5 0,3 18-3 16,0-8 4-16,-3-10 5 0,8 17-3 0,4-9-2 15,-6-1 1-15,4-1 2 0,4 0-2 0,-5-2 5 16,7-1-2-16,3-2 0 0,1 0-1 0,-1-1-1 16,8-5-1-16,-14 1 1 0,13 2-5 0,-1-7-3 15,2 0 0-15,-5 2-5 0,7-6-3 0,-2 2-11 16,-5-6 1-16,0 6 1 0,4 0-3 0,-5-2 2 0,-2 2 0 15,0-5-3-15,1 0 13 0,-1-1-12 16,-10 1-1-16,1 1 4 0,2-3 0 0,-7 1 2 16,-2 3-5-16,0 1 4 0,0-3-6 0,-3 3 4 15,0 0 4-15,-3 2-1 0,-3 0-6 0,1 1 7 0,5 10 2 16,-15-10-3-16,5 5 4 0,10 5-1 0,-22 5 7 16,22-5-3-16,-30 10 3 0,10-6 3 0,6 6-1 15,0 2 12-15,-2 7 3 0,2-7-5 16,5 7 6-16,-4-5 1 0,2 10 6 0,8-7 15 15,-2-2-13-15,2 3 4 0,3 0 6 0,3-4 11 16,-1 3 11-16,9-4-6 0,1-2 7 0,1 2 7 0,10-1-1 16,1-6-3-16,4 2 3 0,0-2-2 15,5-6-8-15,6 4-4 0,4-8 4 0,-1 3-14 0,-14 1-16 16,-1-2-32-16,1-2-56 0,2-3-60 0,-10 5-72 16,-7-2-76-16,0 3-105 0,-4-5-353 0,-9 6-800 15,0 0 354-15</inkml:trace>
        </inkml:traceGroup>
        <inkml:traceGroup>
          <inkml:annotationXML>
            <emma:emma xmlns:emma="http://www.w3.org/2003/04/emma" version="1.0">
              <emma:interpretation id="{C6CA896C-35F2-4DAB-B490-3558D6079091}" emma:medium="tactile" emma:mode="ink">
                <msink:context xmlns:msink="http://schemas.microsoft.com/ink/2010/main" type="inkWord" rotatedBoundingBox="10589,15963 16174,15818 16204,16994 10620,17139"/>
              </emma:interpretation>
            </emma:emma>
          </inkml:annotationXML>
          <inkml:trace contextRef="#ctx0" brushRef="#br0" timeOffset="-173852.11">8747 14403 168 0,'13'-7'195'0,"0"-3"-6"0,2 1-11 16,2-2-3-16,-4 0-11 0,2 0-10 16,6-3-10-16,-8 3-10 0,1-4-5 0,-2 2-13 15,3-1-10-15,-5 3-8 0,0-6-7 0,-4 4-12 16,0-1 1-16,-4 1-10 0,1-3-5 0,-3 3-4 0,-3-1 1 16,0 4-1-16,-5 1-1 0,4 1 1 15,-3 1 1-15,7 7 4 0,-18-5-2 0,3 5 4 0,1 5 2 16,-2-1-2-16,1 1-9 0,-1 5 9 0,2 1-4 15,1 3 1-15,-1-1-3 0,-2 7 0 0,4-5-4 16,2 5 2-16,-1-2-3 0,8 5 3 0,-3-6-2 16,0 4 1-16,6-1-6 0,0-5-1 15,6 10-5-15,0-4 4 0,2 2-6 0,5 0-2 0,-1-11-2 16,1 8-5-16,7-1 10 0,2-2-18 0,5-6-3 16,-2 2-10-16,8-8-19 0,-5 3-40 0,-1-3-43 15,-4-1-52-15,-1-8-61 0,9 4-76 16,-14 0-308-16,1 0-633 0,7-7 281 0</inkml:trace>
          <inkml:trace contextRef="#ctx0" brushRef="#br0" timeOffset="-172949.88">9295 13939 156 0,'-6'-7'345'0,"-3"2"-24"0,9 5-26 16,-9-10-21-16,9 10-20 0,0 0-29 0,0 0-20 15,-7-6-23-15,7 6-13 0,0 0-19 0,0 0-12 16,-1 28-6-16,1-28-7 0,3 31-5 0,2-12-10 15,3 7-2-15,2 0-10 0,-1 8 0 16,6 1-1-16,2 2-8 0,-4-2-1 0,2-2-8 0,0 7-3 16,1-7-10-16,-1 2 1 0,-4-10-9 0,5 6-12 15,-4-3 4-15,-3-7-2 0,3 2-10 0,-6-9 0 16,6 2-9-16,-5-5 5 0,1 1-6 0,-4-3-6 16,1 0 2-16,-2-2-6 0,-3-7-5 0,9 10 17 15,-9-10-3-15,6 7-5 0,-6-7 6 0,0 0-8 16,0 0-4-16,0 0-2 0,0 0-1 0,17-13-1 15,-17 13 0-15,11-14-8 0,-7 6 0 0,4-5-8 16,2-2-12-16,-1 2-5 0,0-1-8 0,6-8 1 16,-5 8-3-16,4-7 5 0,-4 7-1 0,5 2 3 15,-1 0-4-15,-1-1 7 0,1 4 5 0,-3 0 3 16,3-1-15-16,-4 9 10 0,-1-5 0 0,0 1 2 16,2 1 2-16,-2 1 0 0,-9 3 4 0,17 1 2 0,-17-1 13 15,14 6-9-15,-8 1 3 0,1-3-3 0,-1 5 12 16,-6-9 3-16,6 18 4 0,-1-7 11 15,-2 2 9-15,-6 0-1 0,1 0 16 0,-1-2 4 16,-6 1 11-16,0 0 5 0,0 3 5 0,-5-2 8 0,-1 0 2 16,0-3-4-16,-3 6 0 0,1-7 0 0,1-3-11 15,0 3-6-15,-1-2-6 0,7 0 2 0,-4 1-12 16,4 1-7-16,-5-7-1 0,9 3-4 0,6-5-3 16,-13 5-12-16,13-5-11 0,-8 1-24 0,8-1-40 15,0 0-29-15,0 0-29 0,0 0-17 0,0 0-13 16,0 0-23-16,25-37-16 0,-16 27-11 0,0-2-13 15,8-8-12-15,-2 3-9 0,0-1-4 0,2 0 5 16,3-2 30-16,-1 5 15 0,1-5 21 0,-1 6 35 16,2-3 27-16,-6 8 32 0,-2-2 22 0,2 2 36 15,0-1 27-15,-2 3 21 0,1 4 22 0,-7-1 3 16,4 0 7-16,-11 4 9 0,19-2 8 0,-5 2 0 16,-14 0 18-16,18 8 0 0,-11-4 13 0,0 1 1 15,1 4 3-15,4-1 0 0,-6 0-5 0,1 5-2 16,5 1-15-16,-3 0-1 0,2-3-13 0,0 3-2 15,4 3-12-15,-6-3-7 0,0-1-6 0,-1 2-3 0,2 1-13 16,-4-1-41-16,0-4-60 0,-1-1-44 16,-2 0-38-16,0 1-58 0,-3-11-69 0,0 0-86 15,0 0-284-15,0 0-685 0,-11 18 303 0</inkml:trace>
          <inkml:trace contextRef="#ctx0" brushRef="#br0" timeOffset="-172840.37">10013 14009 411 0,'1'-14'380'0,"-1"14"-33"0,0-17-27 0,0 17-24 0,0-14-28 16,0 14-32-16,5-11-22 0,-5 11-13 16,0 0-36-16,7-6-19 0,-7 6-32 0,0 0-44 15,15-1-49-15,-15 1-40 0,0 0-37 0,0 0-54 0,18 11-51 16,-12-9-47-16,-6-2-232 0,7 5-476 0,-7-5 211 15</inkml:trace>
          <inkml:trace contextRef="#ctx0" brushRef="#br0" timeOffset="-172517.87">10293 13908 154 0,'6'-3'322'0,"-6"3"-27"0,0 0-22 0,0 0-29 16,0 0-14-16,13 11-6 0,-8 4-9 0,-2-4-2 0,1 9 1 15,2 2-9-15,2 3 1 0,-1 3-7 0,5 9-4 16,-4-8-4-16,4 6 0 0,2 3-11 0,-5-3-12 16,5 0-3-16,2-3-14 0,-2 3-8 0,-5-9-12 15,4 0-14-15,-2-5-10 0,-1 3-11 0,2 1-6 16,-2-4-8-16,-2 3-9 0,-1-11-6 0,1 2-12 16,-4-4-28-16,-1-1-27 0,-3-10-43 0,6 15-55 15,-4-6-34-15,-2-9-37 0,0 0-46 0,0 0-57 16,10 7-72-16,-10-7-315 0,0 0-713 0,0 0 315 15</inkml:trace>
          <inkml:trace contextRef="#ctx0" brushRef="#br0" timeOffset="-171912.79">10739 13867 269 0,'0'0'345'0,"4"-8"-32"15,-4 8-29-15,0 0-37 0,0 0-16 0,0 0-14 16,0 0-16-16,0 0-8 0,18 26-18 0,-13-11-5 16,4 10-4-16,1 1-15 0,1 1-7 0,4 8-10 15,-2-1 1-15,2 1-11 0,3-3-4 0,-3 3-12 16,1-2-8-16,1 0-1 0,2 1-7 0,-1-1-6 16,-5-7 4-16,1-1-20 0,-1-1-10 0,3 2 9 15,-1-2-12-15,0-4-15 0,-1-1 5 0,-2-6-4 16,-5 1-12-16,1 0 5 0,-1-8-3 0,-1 2-2 15,-2-1-3-15,-4-7 8 0,8 11-11 0,-8-11 4 16,6 6-6-16,-6-6-3 0,0 0 1 0,0 0-4 16,0 0-2-16,0 0 3 0,0 0-5 0,0 0-2 15,0 0-5-15,0 0 4 0,-25-32-3 0,13 26-5 16,-3-1 2-16,-5-3-2 0,-4-4-1 0,1 8-2 0,-1-3 2 16,4 6-1-16,1-5 6 0,0 3-7 0,4 1 4 15,0 3 3-15,-2 2-1 0,17-1-2 16,-21 4 5-16,11-4-15 0,-2 2 19 0,12-2-4 0,-16 7 2 15,8-2 3-15,8-5-4 0,-7 13 1 0,5-4-3 16,2-9 3-16,-1 19-4 0,1-19 5 0,3 13 0 16,1-2-1-16,-1 0 1 0,8-2 1 0,-1 1-3 15,-1-2 1-15,1 0-1 0,4 2-6 0,4-5-4 16,0-4-20-16,-2 4-16 0,2 0-14 0,1-4-8 16,1-1-17-16,4-2-3 0,-2 2 0 0,0-9-1 15,-1 7 5-15,3-7 1 0,-7 7 13 0,0-7 0 16,4-1 9-16,0-2 7 0,-3 2 3 0,-3-1 9 15,3 2-1-15,-3-2 10 0,-2-3 2 0,5-2 9 16,-3 3 7-16,1-5 11 0,-2 8 14 0,-4-3 13 16,2 2 17-16,-4 4 8 0,2 1 0 0,-4 1-2 15,2-1-3-15,-8 6 2 0,10-5-1 0,-10 5-5 16,13 0 0-16,-13 0 4 0,0 0 1 0,17 11 2 16,-10-4 1-16,-1 1-1 0,0-1-5 0,0 0-3 15,-3 3-1-15,8 0-6 0,-4 1-1 0,-4 0-6 16,5 1 1-16,-3 2-3 0,0-3-2 0,1 0-3 15,0 0-4-15,-3 3-3 0,3-7-7 0,-2 3-25 16,-4-10-27-16,6 13-46 0,-6-13-33 0,3 11-34 16,2-7-32-16,-5-4-44 0,0 0-61 0,0 0-68 15,0 0-297-15,0 0-708 0,0 0 313 0</inkml:trace>
          <inkml:trace contextRef="#ctx0" brushRef="#br0" timeOffset="-171728.08">11416 14139 19 0,'0'0'413'16,"0"-20"-21"-16,0 10-30 0,0 10-26 0,-1-13-31 15,1 13-28-15,0 0-36 0,-2-14-20 0,2 14-26 16,0 0-24-16,0 0-13 0,0 0-19 0,0 0-40 16,0 0-46-16,0 0-47 0,19 27-41 0,-13-17-44 15,-1 2-44-15,-1 4-43 0,2-5-39 0,-1 4-259 16,-1-5-502-16,2 7 223 0</inkml:trace>
          <inkml:trace contextRef="#ctx0" brushRef="#br0" timeOffset="-171249.05">11682 14375 215 0,'13'2'219'0,"-1"-2"-10"16,0 1-12-16,0 0-12 0,7-2-6 0,-4 0-13 16,3-1-13-16,-2-3-14 0,4 3-11 0,-1-1-12 0,1 0-6 15,-4-1-18-15,2 0-4 0,0-2-7 0,6 4-4 16,-8-1-3-16,-4-5-6 0,1 1-4 0,-4 3 5 15,0 0 1-15,-9 4-4 0,12-11 0 16,-12 11 1-16,2-8-6 0,-2 8-1 0,0 0-2 0,-8-19-5 16,8 19-2-16,-16-9-3 0,4 2-1 0,0 3-4 15,-1 1-3-15,-2-1-1 0,-3 3-8 0,3 2-3 16,0 1-8-16,-2 0 5 0,4 3-8 0,3-2 0 16,-2 1-4-16,1 2 2 0,1 1-4 0,-1 0 3 15,4 3-8-15,-1-3 7 0,2 1-7 0,-2 2 1 16,3 1-3-16,4-1 4 0,1-10-1 0,-9 21 2 15,13-6 0-15,1-1-5 0,1 3 8 0,2 4 7 16,1 3-4-16,5-2 7 0,-2 0 1 0,4 0 6 16,-1 3 2-16,4 0 4 0,4 2 1 0,1 4 2 15,-5-9 7-15,3 8-3 0,-2-8-2 0,-1 1 21 16,1-1-2-16,-4-4-3 0,3 3 5 0,-1-4-8 16,-3 2 1-16,-1 0-3 0,-4-7 1 0,1-1-2 15,-2 2 4-15,-7 0 8 0,0-2 21 0,-2-4-2 16,0-7 8-16,-4 21 3 0,-8-13-3 0,4 0-3 15,1-3-1-15,-4 1-12 0,-1-2-6 0,3 0-4 16,9-4-6-16,-21 3-1 0,10-3-5 0,-1 0-9 16,12 0-3-16,-23-3-2 0,4 2-9 0,7-2-15 15,-2-4-21-15,-3 4-29 0,3-2-34 0,4-1-38 16,-4 1-36-16,4-1-23 0,-4-4-28 0,3 0-42 0,-4 4-55 16,0-13-67-16,1 3-335 0,1-3-753 0,-4-4 334 15</inkml:trace>
          <inkml:trace contextRef="#ctx0" brushRef="#br0" timeOffset="-175264.47">6805 14692 108 0,'0'0'279'0,"-12"-2"-16"0,12 2-28 16,0 0-17-16,0 0-15 0,0 0-9 0,0 0-19 16,0 0-13-16,28-11-9 0,-20 6-9 0,6-1-12 15,0-1-8-15,-1-3-5 0,7 3-15 0,-4 0 2 16,1-2-8-16,-3 0-8 0,4-1-8 0,-6 3 0 16,2-2-5-16,-1-3 6 0,-1-2-22 0,-2 7-2 15,2-9-1-15,-1 5-10 0,-5 0-4 0,1-3-4 16,-4-1 3-16,3 4-8 0,-3-2-4 0,0 0-3 15,-6-2-1-15,0 2-5 0,3 13 4 0,-6-18-6 16,0 7-1-16,-1 5-5 0,-4-2 1 0,2 2-1 16,1 4-5-16,-6-2-2 0,1 1 4 0,-4 3-5 15,2 3-3-15,-3 1 11 0,-1 2-10 0,-3 4 2 0,2 0-10 16,1 4 9-16,-3 3 7 0,8-2 1 16,5-2-1-16,-1 8-3 0,-2 3 7 0,7-7-7 15,2 5 1-15,-3 2 6 0,6-1 3 0,3-7-2 0,0 8-6 16,3-9 10-16,-1 3-5 0,4-3-2 15,4 1 4-15,1 1-1 0,5-1-6 0,0-1 3 16,4-4 5-16,2-2-3 0,2-1-4 0,-2-1-1 16,5-6-4-16,-2-2-21 0,2-2-22 0,2-1-29 0,-6 0-26 15,4-2-23-15,-4-1-43 0,-1 0-40 16,-3-7-50-16,2 4-72 0,-9-3-177 0,-1 1-538 16,9 2 238-16</inkml:trace>
          <inkml:trace contextRef="#ctx0" brushRef="#br0" timeOffset="-174534.25">7506 14041 52 0,'0'0'268'0,"0"0"-24"0,0 0-8 16,0 0-11-16,0 0-9 0,0 0-13 0,13 17-9 15,-7-3-9-15,0 4-12 0,-2 0-13 0,5 6-2 16,0 2-17-16,2 7-3 0,-1 1-11 15,2-5-8-15,-4-1-8 0,4 6-6 0,-2-7-6 0,2 7-11 16,-2-8-2-16,4 9-12 0,-5-11-3 0,1 1-5 16,-1-1-7-16,2-2 2 0,-2-8-8 0,-3-1-6 15,1 4 7-15,0-8-16 0,-1 2 3 0,0-2-4 16,0-6 4-16,0 7 1 0,-6-10-12 16,8 9 6-16,-8-9-1 0,6 9-2 0,-6-9 3 0,0 0-7 15,0 0 2-15,0 0-2 0,0 0 0 0,0 0-2 16,0 0 1-16,7-21-11 0,-7 21 1 0,0 0-4 15,0 0 6-15,-16-28-8 0,16 28 2 0,-17-17-2 16,11 11-6-16,-7-2 3 0,4 1-9 0,-4 4 6 16,-1 0-1-16,14 3-2 0,-25-2 12 0,11 2-5 15,-2 0 5-15,0 4 1 0,4 3 7 0,-2-3 0 16,-2-1 7-16,7 3-3 0,1 4 7 0,-5-1-2 16,4 2 0-16,2-1-2 0,4-3 9 0,-3 4-8 15,3 3-1-15,0-4 2 0,3-10-1 0,3 18-7 16,0-5 2-16,3-6-2 0,-2 3 1 0,5-3-1 15,1 4-1-15,2-4-5 0,5-1 4 0,-4-5-8 16,7 1 5-16,-1-1-3 0,3-1-1 0,1-3-6 16,1 0-3-16,-2-5-7 0,8 2-4 0,-11-1 2 15,2-1-9-15,-3-2 3 0,1-1-1 0,2 2 1 16,-3-2 3-16,0-3-3 0,3 0 3 0,-6 3-3 0,4-3 9 16,-11 1-3-16,5 1 0 0,1-5 3 15,-3 10-6-15,0-4 1 0,1-2 3 0,-6 8 4 16,1 0-8-16,4-1 8 0,-11 6-1 0,9-6-10 15,-9 6 13-15,12-9 1 0,-12 9-2 0,7 0 3 0,-7 0 2 16,0 0 3-16,16 10 1 0,-16-10 9 0,12 14-5 16,-7-7-7-16,1 0 4 0,0 3 2 15,-2-1-2-15,5 0-5 0,-1-3 6 0,-2 8-10 0,-3-5 8 16,3 0-8-16,1 1-21 0,-4-3-30 0,-3-7-38 16,9 8-41-16,-9-8-41 0,7 12-39 0,-7-12-41 15,0 0-59-15,0 9-97 0,0-9-209 16,0 0-663-16,0 0 293 0</inkml:trace>
          <inkml:trace contextRef="#ctx0" brushRef="#br0" timeOffset="-174392.99">8034 14079 136 0,'-3'-16'415'16,"3"1"-23"-16,-5 0-25 0,1 2-19 0,4-3-23 15,-5 6-18-15,5 10-24 0,0-20-35 16,0 20-23-16,0-12-25 0,0 12-17 0,0-11-32 0,0 11-46 16,9-5-51-16,-9 5-46 0,0 0-39 0,11-7-36 15,-11 7-42-15,0 0-41 0,13-2-47 0,-13 2-48 16,13-1-247-16,-13 1-532 0,15-4 236 0</inkml:trace>
          <inkml:trace contextRef="#ctx0" brushRef="#br0" timeOffset="-174178.57">8225 13894 259 0,'5'14'264'0,"0"-11"-2"0,1 7 0 16,-3 4-7-16,3-1-14 0,1 6-6 0,4 3-3 15,-5 1-10-15,3 6 8 0,-2-4-20 0,5 2 5 16,1 5-8-16,-4-5-6 0,5 8-12 0,-4-2-5 16,4-6-7-16,-2-1-10 0,-5 2-15 0,2-6-10 15,1 3-12-15,-1-1-10 0,2-3-11 0,-8-4-14 16,7 1-6-16,-4 5-8 0,3-7-19 0,-3-2-39 15,-4-3-38-15,4 1-50 0,-3-3-41 0,0 0-44 16,-3-9-42-16,3 13-46 0,-3-13-51 0,3 11-67 16,-3-11-245-16,0 0-651 0,0 0 288 0</inkml:trace>
          <inkml:trace contextRef="#ctx0" brushRef="#br0" timeOffset="-170930.83">11613 14075 291 0,'0'-9'321'0,"0"9"-30"0,0 0-29 15,1-18-21-15,-1 18-34 0,8-7-22 0,-8 7-13 16,18-8-20-16,-8 5-17 0,5 3-25 0,2 0-36 0,2 0-55 16,6 0-67-16,-4 2-70 0,6 1-82 0,-2-1-149 15,5 2-379-15,-6 1 168 0</inkml:trace>
          <inkml:trace contextRef="#ctx0" brushRef="#br0" timeOffset="-170810.15">12248 14233 254 0,'8'11'325'16,"-5"0"-9"-16,1 1-5 0,4-1-3 0,-4 4 4 16,-2-4-4-16,4 1-11 0,0 2-2 0,0 0-20 15,-1-1-10-15,0 2-16 0,1-1-26 0,0-1-16 16,0 2-19-16,3-1-17 0,-3-1-18 0,0 2-12 16,0-6-16-16,-5-1-10 0,-1 2-9 15,5-1-23-15,-5-9-33 0,1 20-38 0,4-14-57 0,-5-6-45 16,0 0-48-16,-2 17-46 0,2-17-64 0,0 0-80 15,-16 11-348-15,16-11-733 0,0 0 324 0</inkml:trace>
          <inkml:trace contextRef="#ctx0" brushRef="#br0" timeOffset="-170661.55">12311 13928 372 0,'0'-17'382'0,"0"2"-29"0,0-1-19 0,0 6-40 15,0 10-28-15,0-16-26 0,0 16-29 0,0-16-24 16,0 16-23-16,3-7-27 0,-3 7-37 0,0 0-42 16,0 0-60-16,0 0-67 0,0 0-78 0,0 0-72 15,0 0-225-15,0 0-480 0,0 0 212 0</inkml:trace>
        </inkml:traceGroup>
        <inkml:traceGroup>
          <inkml:annotationXML>
            <emma:emma xmlns:emma="http://www.w3.org/2003/04/emma" version="1.0">
              <emma:interpretation id="{FCCC55DF-8DF1-4C10-B468-E5930876A2B3}" emma:medium="tactile" emma:mode="ink">
                <msink:context xmlns:msink="http://schemas.microsoft.com/ink/2010/main" type="inkWord" rotatedBoundingBox="16971,15863 22328,15724 22362,17025 17005,17164"/>
              </emma:interpretation>
            </emma:emma>
          </inkml:annotationXML>
          <inkml:trace contextRef="#ctx0" brushRef="#br0" timeOffset="-169682.56">13165 14337 330 0,'-5'-22'319'0,"2"-2"-22"0,-2 3-13 0,5 2-14 0,5 3-20 16,3-7-23-16,6 2-11 0,1 0-9 15,7 2-14-15,2 4-16 0,3-1-12 0,9 1-21 16,1 3 9-16,2 2-32 0,-8 5-5 0,9 2-13 16,1 6-11-16,-13 2-6 0,2 5-18 0,-3 0 5 0,1 3 0 15,-4 3-8-15,-8 3-11 0,1 0 0 0,-7 4 2 16,-1-1-12-16,-6 2 15 0,-5 1 3 0,-2 0 3 16,-2 1-3-16,-3-4 0 0,-1-1-11 0,-1 0 3 15,-2-1-4-15,2-2-3 0,4-4-6 0,-7 1-2 16,3-5-7-16,2 4-4 0,-2-2-36 0,2-2-34 15,3-4-42-15,3 3-41 0,3-9-35 0,-12 12-40 16,8-7-46-16,4-5-59 0,0 0-316 0,0 0-671 16,0 0 298-16</inkml:trace>
          <inkml:trace contextRef="#ctx0" brushRef="#br0" timeOffset="-169983.38">13400 14309 330 0,'0'-14'354'0,"0"14"-30"16,0 0-37-16,0 0-23 0,0 0-10 0,0 0-6 15,0 0-6-15,10 40 0 0,-7-17-15 0,3 4-10 16,6 9-6-16,0 2-12 0,1 1-7 0,1 2-20 15,-1-2-13-15,1 3-12 0,0-3-13 0,3 2-14 0,-4 1-6 16,-2-3-14-16,1 2-9 0,1-2-3 16,-2 0-15-16,-4-2-6 0,-1-9-18 0,-2-1-24 15,1-4-28-15,1-3-28 0,-5 1-40 0,4-3-30 16,-5-5-28-16,0-2-14 0,0-11-35 0,-2 14-40 0,2-14-56 16,-4 10-82-16,4-10-215 0,0 0-620 15,0 0 275-15</inkml:trace>
          <inkml:trace contextRef="#ctx0" brushRef="#br0" timeOffset="-169150.66">13841 14320 112 0,'0'0'318'0,"12"3"-14"0,-12-3-12 0,13 5-13 16,-5-2-19-16,-2 5-18 0,1-3-13 0,2 1-23 16,-1 1-6-16,2 6-20 0,-1-4-10 0,2 2-17 15,-3 2-17-15,0-2-10 0,-4 0-11 0,2-5-10 16,-3 4-9-16,-3-10-12 0,11 18-7 0,1-7-8 16,-12-11-4-16,6 13-10 0,-6-13-5 0,3 11 0 15,-3-11 0-15,0 0-10 0,6 14 9 0,-6-14-11 16,0 0-5-16,0 0 3 0,0 0-8 0,0 0-1 15,0 0-5-15,0 0 4 0,0 0-12 0,7-28 6 16,-5 17-4-16,4-2-5 0,-3 2-4 0,1-6-1 16,5 3 2-16,-2-1 1 0,2-1-1 0,-1 1-3 15,2 1-3-15,-2 1 0 0,4 2 4 0,-2 0-8 16,2 1 2-16,-5 2-3 0,7 0 2 0,-4 3 5 16,-1 2-4-16,-9 3-5 0,21-3 1 0,-4 3 10 15,-5 3-10-15,-2 0 8 0,3 2 0 0,1 1 4 16,2-1-3-16,-2 6 4 0,1-6-4 0,-2 1-1 15,2 1 4-15,-2 1 0 0,5-2 23 0,-4-2-17 0,4 0-1 16,-5 2 9-16,3-5 10 0,1-1-16 16,-7 0 4-16,4-4-1 0,2 3-1 0,-3-1 0 15,1-3 0-15,-4 1 2 0,1-1 1 0,-2-1-6 16,1 1-1-16,-4-2 2 0,0 0-2 0,-1-1 4 16,0 1-5-16,-5 7 4 0,3-16-6 0,-3 16 1 15,-4-18 1-15,4 18-8 0,-7-16-1 0,-4 7 3 16,4 0-4-16,-4 1-2 0,-4 1 2 0,2 2 2 15,-2 1-7-15,0 4 7 0,-3 0-4 0,-1 2 8 0,-1 0-7 16,2 5-5-16,-1 1-12 0,1 0-21 0,0 0-16 16,2 2-29-16,-1-2-26 0,4 3-38 15,0 0-44-15,2-4-46 0,1-1-63 0,2 1-331 16,8-7-680-16,0 0 301 0</inkml:trace>
          <inkml:trace contextRef="#ctx0" brushRef="#br0" timeOffset="-168612.82">14722 13880 236 0,'0'0'262'15,"0"0"-14"-15,0 0-4 0,0 0-21 0,11 25-11 16,-7-14-11-16,2 5-12 0,6 5-8 0,-4 4-13 0,1 1-6 15,3 0-8-15,1 7-11 0,-1-6-8 0,1 7-4 16,1 0-5-16,-2-9-10 0,-3 3-7 16,0 0-7-16,1-5-6 0,-1 3-6 0,-4-5-4 15,2 1-2-15,-1-6-6 0,0-2-3 0,-3 0-9 0,0-6-5 16,0 2 3-16,-3-10 7 0,7 14-5 0,-7-14 4 16,3 7 15-16,-3-7 7 0,0 0-14 0,0 0-2 15,0 0-12-15,0 0-6 0,0 0-4 0,0 0-9 16,0 0-1-16,0 0-5 0,17-28-4 0,-8 19-2 15,-5-3-2-15,5-3-4 0,-1 0 0 0,0 0-8 16,4 3-4-16,6-8 4 0,-4-1-4 0,-4 8-4 16,8-6 2-16,-6 4-7 0,3 3 1 0,-2-2 0 15,1 2-1-15,1 6-4 0,-2-3 1 0,1 2-3 16,-4 3-1-16,2 0-2 0,1 4 0 0,-13 0-1 16,20 3-2-16,-13 0 2 0,2 2-1 0,-1 5 4 15,-1-3 3-15,2 4-10 0,-5-2 8 0,1 3-3 16,-1 4 8-16,-2-2-1 0,-7 1 8 0,2 1-2 15,-3-1 10-15,-4-1 1 0,0 0 5 0,-7 3 7 16,2-6 2-16,-6 3-4 0,0 0 3 0,-2-1-1 16,-3-1-4-16,10-5-1 0,-8 3 6 0,3 1-13 15,-4-8 0-15,10 4-2 0,0-1-5 0,2-1-8 0,2-1-20 16,2-2-33-16,9-2-46 0,-13 4-48 16,13-4-54-16,0 0-63 0,0 0-74 0,-17-10-83 15,14 3-263-15,3 7-734 0,2-14 325 0</inkml:trace>
          <inkml:trace contextRef="#ctx0" brushRef="#br0" timeOffset="-168342.87">15256 13778 351 0,'0'0'327'0,"0"0"-33"0,0 0-18 16,0 0-10-16,0 0-23 0,9 27-3 0,-4-9-2 15,1 6-15-15,0-1 1 0,1 5-2 0,10 10-1 16,-10-3-15-16,8 6 0 0,0-6-9 0,3 1-7 16,1 2-7-16,-1-4-13 0,-2 0-4 0,4-1-13 15,-8-8-12-15,3 1-11 0,3 5-10 0,-3-9-14 16,-1 2-8-16,0-4-10 0,-1 3-14 0,1-6-5 16,-8-2-25-16,1 1-36 0,2-1-34 0,-6-6-47 0,5-1-52 15,-4 2-39-15,-3-1-37 0,4 0-49 16,-5-9-48-16,3 11-59 0,-3-11-307 0,0 0-718 15,0 0 317-15</inkml:trace>
          <inkml:trace contextRef="#ctx0" brushRef="#br0" timeOffset="-167922.72">15823 14355 106 0,'17'-8'220'0,"0"0"-11"0,0-1-12 16,8-2-12-16,-4 4-9 0,3-6-11 0,-2 2-4 0,1 0-14 15,-1 0-6-15,2-4-5 0,-3 4-6 0,-2-5-4 16,-4 5-10-16,-2-2-9 0,-1 0-2 16,-3 2-7-16,2-7-10 0,-7 1-4 0,1 3-7 15,-4-3-6-15,-2 7-5 0,-4-5-5 0,1 7-1 0,-2-1-6 16,-2 2-4-16,-2 2 3 0,-5 1-5 0,-1 4 6 16,-2 2 3-16,-6 5-6 0,-1-1 7 0,2 4-3 15,-2 1 8-15,-1 4-1 0,3-4-2 0,-1 6 2 16,6 1 3-16,1-1-2 0,3 4 9 0,5-3-16 15,0 2 4-15,-2 1-5 0,7-3-3 0,1 0 12 16,0-3-16-16,3 1-3 0,0 1 0 0,3-3-2 16,1-1-2-16,-1 0-9 0,6 0-4 0,-4 0 5 15,5 1-6-15,2-4-19 0,3-3-21 0,-2-3-40 16,2 4-43-16,2-6-41 0,-4 3-43 0,2-5-57 16,4-1-66-16,-4-3-294 0,-1-2-645 0,2 1 285 15</inkml:trace>
          <inkml:trace contextRef="#ctx0" brushRef="#br0" timeOffset="-167319.03">16297 14162 169 0,'0'0'297'0,"18"11"-16"15,-18-11-12-15,2 10-15 0,-2-10-7 0,4 15-10 16,-2-4-4-16,2-2-13 0,-2 2-3 0,-1 2-11 15,1 2-1-15,2-6-12 0,-2 2-13 0,2 1 2 16,1 0-10-16,-2 2-18 0,-2-5-3 0,5 0-16 16,-1 2-15-16,-3-5-8 0,3 2-9 0,-1 2-11 15,-4-10-5-15,9 10-6 0,-3-5-19 0,-6-5 5 16,9 6-5-16,-9-6-9 0,12 4 2 0,-12-4-7 16,14-3-9-16,-14 3-2 0,13-4-5 0,-13 4-1 15,15-7-5-15,-6 3-14 0,-2-1 4 0,-1-4-6 16,2 2 2-16,-1-3 4 0,-1 1-3 0,2 0-6 15,-1-4-3-15,-1 1 0 0,-1-1 2 0,2-2-2 16,1 2 1-16,-1 0 1 0,-1 2-1 0,0 4 0 0,-3-2 1 16,-3 9 2-16,4-9-1 0,-4 9-3 0,6-7 1 15,-6 7-2-15,0 0-2 0,0 0 0 16,0 0 3-16,0 0 2 0,0 0 2 0,0 0 3 0,14 18-2 16,-11-9 2-16,0 0 3 0,0 6 1 0,1-6-1 15,-2 2 1-15,4-1 1 0,1 0-8 0,-1 3 8 16,6-2-4-16,-6 0 2 0,1-2 0 0,-1-1-2 15,3 0 1-15,2-1 0 0,2 1-3 0,1-3 2 16,-5-2-1-16,2 2-1 0,1-5-4 0,2 0-6 16,-14 0-5-16,21-4-9 0,-9 3-3 0,-2 0 1 15,3-4-5-15,-2-1 2 0,-2 1 1 0,-2-2-6 16,4 1 6-16,-4-1 4 0,5-4 1 0,-3 0 6 16,2-2-4-16,-4 0 6 0,2-2-4 0,1 4 0 15,-2-2 9-15,1 1-1 0,1-1 3 0,-2 1 5 16,-2 4 15-16,0-1-8 0,0 2 1 0,-6 7 4 15,9-7-13-15,-9 7 1 0,11-4 0 0,-11 4-2 16,0 0 4-16,17 5 0 0,-17-5-3 0,16 10 3 16,-13-3-1-16,8 0-2 0,-2 4 6 0,3 0-10 15,0 0 6-15,-2 4-4 0,8 1-3 0,-5 2-9 16,-4-3-23-16,3-3-40 0,-4 1-40 0,-2-3-48 16,1 1-45-16,-1-3-50 0,-3 0-67 0,1-1-84 15,-4-7-251-15,0 0-711 0,0 0 314 0</inkml:trace>
          <inkml:trace contextRef="#ctx0" brushRef="#br0" timeOffset="-167053.42">17194 13801 122 0,'-3'-11'381'0,"-2"-1"-28"15,4 4-13-15,1 8-21 0,-2-12-15 0,2 12-21 16,0 0-24-16,-4-14-38 0,4 14-15 0,0 0-19 16,0 0-6-16,0 0-1 0,0 0-2 0,13 39-1 0,1-20 3 15,-4 4 3-15,-2 3-1 0,0-1-3 0,6 8-6 16,-1 4 0-16,1-5-9 0,4 2-13 16,-3-2-7-16,-4-8-14 0,9 8-11 0,-4 0-7 15,-4-6-11-15,5-2-11 0,-4-1-8 0,0 1-9 16,-2-6-4-16,1 2-17 0,3 1-33 0,-9-5-35 0,0-1-39 15,0-3-48-15,0 1-54 0,-3-3-48 0,3-2-41 16,-6-8-38-16,6 13-42 0,-6-13-55 16,7 4-335-16,-7-4-776 0,0 0 344 0</inkml:trace>
          <inkml:trace contextRef="#ctx0" brushRef="#br0" timeOffset="-166437.69">17737 14277 59 0,'6'-6'208'0,"5"1"-10"0,3-2-5 0,-5 2-11 16,4-5-3-16,1 2-9 0,2 0-5 0,-2-3-13 16,-1-1-5-16,-3 1-10 0,5-1-7 0,-6-1-8 15,3 0-8-15,-3 2-1 0,-1-3-8 0,-2-3-6 16,-5 3 1-16,3-1-2 0,-2 2-8 0,-4-3 0 16,1 3-2-16,-3 3-7 0,-2 2-7 0,6 8-1 15,-17-6 2-15,1 3 0 0,1 6 0 0,0-2-4 16,-4 4 11-16,-5 5-12 0,1 2 3 0,-1 3 4 15,2-2 9-15,3 6-10 0,-1-3 3 0,5 6-5 16,-1-3-4-16,6 6 9 0,-2-8-15 0,4 1-2 16,7 0-2-16,-2-3-6 0,3 3-7 0,3-2-2 15,4-1 0-15,-4 1-6 0,5-2-3 0,1-4 1 16,1 3-5-16,2-4 1 0,1 1 7 0,-2-5-18 16,7-3 1-16,0-1 5 0,1 1-5 0,-1-4-2 15,-2-1-3-15,4 1-5 0,-2-4-7 0,1 1 6 16,5-4 8-16,-6 2-12 0,3-4-1 0,2-3 4 15,-2 2-6-15,-1-3 1 0,1 3-1 0,-4-3 1 16,1 0-6-16,5 3 9 0,-10 1-5 0,2 2 2 16,0 3-6-16,3-3 3 0,-9 3-3 0,3 3 3 15,-5 1-8-15,-7 2 1 0,20-2 4 0,-20 2 0 16,17 6-6-16,-9-2 4 0,-1 4 10 0,1-1-10 16,-2 1-3-16,1 1 1 0,-1 4-3 0,0-4 8 15,0 0-6-15,0 1 5 0,0 2-2 0,0-5 3 16,-3 3 1-16,-1-1 0 0,-2-9-2 0,5 11 2 15,-5-11-4-15,5 9 11 0,-5-9 6 0,0 0 13 0,1 11 22 16,-1-11 1-16,0 0 13 0,0 0 5 16,0 0 8-16,0 0 9 0,0 0 5 0,0 0 2 15,0 0 4-15,0 0-2 0,0 0-1 0,5-35-4 0,-2 24-4 16,3 0-16-16,0-4-5 0,1-1-6 0,4 4 1 16,-2-5-21-16,4-3-26 0,1-1-36 15,0 2-43-15,3-3-50 0,-1 3-40 0,4 1-57 16,-2-3-65-16,1 7-69 0,-6 0-89 0,1 3-368 0,1 0-870 15,-2 3 385-15</inkml:trace>
        </inkml:traceGroup>
        <inkml:traceGroup>
          <inkml:annotationXML>
            <emma:emma xmlns:emma="http://www.w3.org/2003/04/emma" version="1.0">
              <emma:interpretation id="{45D2B6B8-7728-4DC5-BC64-FD00B19C0817}" emma:medium="tactile" emma:mode="ink">
                <msink:context xmlns:msink="http://schemas.microsoft.com/ink/2010/main" type="inkWord" rotatedBoundingBox="22998,15735 24031,15708 24048,16353 23015,16380"/>
              </emma:interpretation>
            </emma:emma>
          </inkml:annotationXML>
          <inkml:trace contextRef="#ctx0" brushRef="#br0" timeOffset="-165664.49">19265 13724 244 0,'2'-12'371'16,"-2"12"-36"-16,0 0-31 0,3-10-38 16,-3 10-21-16,0 0-24 0,0 0-11 0,0 0-17 0,0 0-12 15,3 41-12-15,-2-23-8 0,4 4-8 0,-4 2-8 16,5 3-6-16,-3 9-9 0,5-1-4 0,0 2 4 15,-3-9-18-15,1 1-7 0,-2-4-6 0,4 3-11 16,2-2-9-16,-1 1-1 0,0-1-6 0,0-5-8 16,5 3-5-16,-10-9-9 0,11 5-1 0,-8-7 1 15,2-1-10-15,-4-4-2 0,2 5-3 0,1-8-1 16,-8-5 3-16,7 11-7 0,-2-7-2 0,-5-4 1 16,7 7-7-16,-7-7-2 0,0 0 3 0,0 0-6 15,0 0-1-15,0 0 0 0,0 0-9 0,0 0-20 16,0 0 18-16,0 0-10 0,0 0 1 0,-25-33-1 15,16 28 4-15,-8-1-10 0,1-1 6 0,-2-1 2 16,-1 1 2-16,4 4-2 0,0 0-5 0,-1 2 15 16,1-1-8-16,0 2-5 0,1 2 4 0,1-1-1 15,2 2-7-15,2 0 9 0,9-3 4 0,-17 10-1 16,11-3 1-16,0-2 3 0,6-5 1 0,-8 14 14 16,7-8-13-16,1-6 5 0,-5 15-1 0,5-15 4 15,0 16-3-15,0-16 5 0,5 15 9 0,1-8-12 16,0-1-1-16,1-1 2 0,2 1-2 0,1-3 0 15,5 3 3-15,3-2 5 0,-1-1-8 0,8-3-8 16,2-2 2-16,0 1 9 0,-2-1-9 0,2-6-3 0,1 5-1 16,2-4-1-16,0-1 3 0,0 1-3 15,-2-2-3-15,-1-1 0 0,-2-1 0 0,2 3 0 16,-9 0 1-16,6-5-2 0,-3 4 1 0,-5-2 1 16,-1-1 1-16,0 3-9 0,-3-5 7 0,0 1 2 0,-5 1-2 15,-1-1 1-15,0 4-1 0,-4-2-2 0,-2 11 3 16,0-17 3-16,0 17-10 0,-8-12 2 15,8 12 0-15,-15-4-1 0,3 4 0 0,12 0-2 0,-25 2 3 16,9 2 2-16,-2 3 3 0,3 1-6 0,-3 0 5 16,3 1-4-16,3 2 7 0,0 3-3 0,0-4 5 15,3 0-7-15,3 1 11 0,0 1 8 0,5-3 8 16,1 2 9-16,0-11 10 0,7 17 11 16,4-6 6-16,4-2 7 0,10 2 5 0,-1-3 0 0,6-4-3 15,9 2-2-15,2 0-7 0,0-5-3 0,-1-1-7 16,0 0-4-16,-1 0-2 0,-11 0-4 0,12-3-7 15,-8 3-3-15,8 0-13 0,-13-2-26 0,-8 4-41 16,-1-2-40-16,2 2-52 0,-1-2-51 0,-4 1-52 16,-6-1-44-16,-9 0-63 0,12 2-108 0,-12-2-276 15,0 0-797-15,0 0 352 0</inkml:trace>
        </inkml:traceGroup>
        <inkml:traceGroup>
          <inkml:annotationXML>
            <emma:emma xmlns:emma="http://www.w3.org/2003/04/emma" version="1.0">
              <emma:interpretation id="{5FC41AD1-66B9-4D62-B9B5-34A84B12A40F}" emma:medium="tactile" emma:mode="ink">
                <msink:context xmlns:msink="http://schemas.microsoft.com/ink/2010/main" type="inkWord" rotatedBoundingBox="25092,15582 28991,15481 29012,16293 25113,16394"/>
              </emma:interpretation>
            </emma:emma>
          </inkml:annotationXML>
          <inkml:trace contextRef="#ctx0" brushRef="#br0" timeOffset="-163946.9">21276 14096 212 0,'0'0'257'0,"0"0"-8"15,0-17-7-15,0 17-9 0,3-11-10 0,-3 11-4 16,1-10-1-16,-1 10-8 0,0 0-3 0,9-12-6 16,-9 12-6-16,3-5-5 0,-3 5-16 0,0 0-15 15,0 0-7-15,0 0-20 0,6-9-13 0,-6 9 2 16,0 0-24-16,0 0 1 0,0 0 7 0,7 29-20 16,-4-18-12-16,2 0 11 0,1 6 4 0,0-3-5 15,0 4-1-15,7 1 2 0,-5-1 0 0,-1-1 0 16,4 1-8-16,2 0-2 0,-4-1-6 0,4 3-4 15,1-2-3-15,-2-6-6 0,-2 0 0 0,4-1-1 16,-4-4-10-16,3 2-2 0,-1 0-3 0,0 0-2 0,-6-7-1 16,2 4 0-16,-8-6 2 0,15 3-3 15,-15-3-4-15,18-2-4 0,-18 2-2 0,19-4 1 16,-10 1-5-16,4-2 5 0,-2-1-9 0,-1-5 1 16,1 1-2-16,-2-2-2 0,1-1 0 0,0-1-1 0,1-3 1 15,-2 1-2-15,1-4 5 0,-2 5-12 0,-2-11 6 16,1 6-5-16,2-2 3 0,-4 6-5 15,-4 1 2-15,2 1-2 0,2 1-1 0,-1 4 0 0,-3 1-4 16,-1 8 0-16,5-14-3 0,-5 14-10 0,3-8-6 16,-3 8-3-16,0 0 6 0,0 0 3 0,0 0-8 15,0 0-3-15,0 0 8 0,24 17 4 0,-17-10 1 16,1 3-3-16,-1 2 3 0,4 1 2 0,-2-2 2 16,0 4-2-16,1 1 4 0,0-5-1 0,1 3 4 15,1-2-5-15,1 0 5 0,4-1-1 0,-4-1-2 16,2-1 9-16,4 0-5 0,-4-3 4 0,5-1-2 15,5-3 4-15,-9 1-1 0,7-1-3 0,-5-2 4 16,1 0 0-16,3 3-2 0,-1-8-2 0,2 0 2 16,2 1 0-16,-7 0-3 0,-3-1 7 0,0-2-12 15,-2 1-4-15,1 0 0 0,-4 3 1 0,2-6 8 16,-3-2-15-16,-2 3 1 0,-2 0-1 0,1-2-6 16,-3-3-3-16,-2 2-1 0,2 1-7 0,-1-3 3 15,-2 13-1-15,-6-20 3 0,4 9 1 0,-4 0 2 0,0 4 1 16,-1 1-1-16,-1-3 3 0,-2 4 3 0,0-1-5 15,-7 2-1-15,2 2 9 0,-1 0 3 0,-4 2 3 16,3 2 0-16,-3 0-10 0,-1 4 10 16,5-1 2-16,-8 5 7 0,6-1-3 0,0 1 2 0,-3 2-2 15,2 2 3-15,4-3-5 0,2 2 9 0,-1-1-3 16,2 0 5-16,3 3-4 0,3-3 2 0,-4 1 2 16,5 0-2-16,2-4-1 0,0 2 5 0,3-11 1 15,0 18-2-15,0-18 13 0,3 15-8 0,3-10-3 16,-6-5 4-16,14 11-6 0,-4-7 3 0,7-3-3 15,-4 5 4-15,5-5-2 0,1-1-2 0,1 0 0 16,-1-1-7-16,8-6 4 0,-3 3-6 0,-2-2 4 16,-2 1 0-16,3-3-1 0,-5 0-3 0,2 1-4 15,-5-1 5-15,3-1-1 0,-3-1 2 0,-1-2-1 16,0 3 2-16,-1-4 0 0,-1 1 0 0,-1-2-2 16,2 3 1-16,-4 1 3 0,1-1 1 0,-5 5-1 15,1 1 6-15,-6 5-3 0,12-6 0 0,-12 6 1 16,6-9 0-16,-6 9-7 0,0 0 4 0,0 0 2 15,0 0-6-15,0 0 4 0,19 11 2 0,-19-11 0 16,8 9 7-16,-7 1-7 0,4-2 6 0,-2 0-5 16,-3-8 2-16,9 18-2 0,-6-7 1 0,2-2-1 15,3-1 3-15,-7 0-1 0,5 0 0 0,0 1-1 0,-6-9-1 16,14 9 1-16,-8-4-1 0,4-1-8 16,-2 0-1-16,-8-4-10 0,16 2-7 0,-4-2-13 15,-12 0-2-15,24-4-4 0,-14 2-2 0,2-3-2 16,3-1 0-16,2 0 11 0,-4-1 2 0,0 0 4 0,2-4 1 15,-1 4 16-15,-2-4-16 0,3 0 0 0,-2 2 11 16,6-8-5-16,-5 6-7 0,-4 0 19 0,4 6 0 16,-4-4-4-16,1 3 2 0,-3 1 8 15,-8 5-6-15,12-6-5 0,-12 6 10 0,15 0 1 0,-15 0-7 16,0 0 4-16,14 11 5 0,-8-3 1 0,-2-1 1 16,-1 2-2-16,2 1 9 0,-1-2-9 0,1 7 12 15,1-4-12-15,-2 1 10 0,2 1-1 0,0 1 0 16,-3-3-1-16,3-1 0 0,0 1-1 0,-2-4-1 15,-4-7-1-15,3 13 11 0,-3-13-13 0,6 11 12 16,-6-11 12-16,5 6 13 0,-5-6 12 0,0 0 10 16,0 0 7-16,0 0 1 0,0 0 3 0,0 0-1 15,0 0 0-15,0 0 0 0,0 0-2 0,0 0-5 16,0 0 2-16,6-27-4 0,-3 17-4 0,-2-4-6 16,7 3-4-16,1-4-6 0,1 2-5 0,2-3-5 15,6-5-14-15,-2 1-20 0,10-9-30 0,-5 7-42 16,4-3-50-16,6-3-43 0,-2 2-49 0,-1-1-49 15,0 1-48-15,-2 1-54 0,3 0-81 0,-9 6-247 16,1 3-751-16,0-2 332 0</inkml:trace>
          <inkml:trace contextRef="#ctx0" brushRef="#br0" timeOffset="-162875.72">23540 13506 72 0,'4'-14'268'0,"-4"14"-23"0,0 0-6 0,0 0-10 16,0 0-13-16,10 29-11 0,-5-13-10 0,-2 0-8 0,1-1-13 15,4 4-8-15,-4 5-11 0,2 11-1 16,3 1-10-16,-1 1-13 0,4 2 1 0,-6-5-9 16,4 5-10-16,-1-4-8 0,4-1-2 0,-4 2-2 15,-1-9-7-15,4-1-7 0,0 0-1 0,-3 0-11 0,1-4-6 16,2-2-6-16,-2 2-4 0,2-7-1 0,-6 1-8 15,5-2-3-15,-5-2-8 0,-2-4 3 0,5 0 1 16,-6-3 10-16,3 3-18 0,-6-8-5 0,8 9 8 16,-8-9-1-16,6 5 11 0,-6-5-15 0,0 0 2 15,0 0-10-15,0 0 4 0,0 0-4 0,0 0 0 16,13-14-3-16,-13 14-2 0,0 0-2 0,-6-15-10 16,6 15 8-16,-10-20 0 0,4 13-1 0,-5-8-8 15,-2 5-2-15,-4 0 3 0,2-1-1 0,2 2-1 16,-6 3-3-16,-7-5-1 0,2 6 1 0,2 1-4 15,6 3-1-15,-4 2 1 0,2-1 4 0,-1 4-1 16,3 2 5-16,2-1 4 0,-2 1 3 0,-1 1 0 16,5 0 2-16,2-2-5 0,1 1-2 0,1 4 7 15,1-3 2-15,0 0-4 0,2 2 4 0,5-9 1 16,-3 15 1-16,0-7-1 0,3-8 10 0,9 16-7 0,-4-8-2 16,1 0-1-16,-1-1-1 0,9-1 1 15,-2-1-2-15,4 0-1 0,4-1 2 0,-2-2-4 16,1 0 3-16,6 1-6 0,4-3 2 0,-7 3-6 15,3-7-4-15,2 2-4 0,0 0-1 0,-2-4-6 0,-5 3 8 16,5-4-7-16,-3 3-3 0,-4-3 4 0,0-4-2 16,3-1 7-16,-4 4-2 0,3-5-1 15,-2 3 0-15,-3-1 1 0,5-4 2 0,-4-2-4 0,0 4 6 16,-4-2 0-16,3-3-2 0,-3 4 0 0,-1 2 2 16,-2 2 5-16,-2 4 8 0,-1-1 5 0,0-3 4 15,-6 10-1-15,7-8-2 0,-7 8-1 16,9-5-5-16,-9 5-2 0,0 0 3 0,0 0 2 0,0 0 2 15,17 10-1-15,-17-10 0 0,6 14 2 0,-5-3 2 16,4 0 1-16,-1 1-3 0,-1-1-1 0,0 3 3 16,2-3-4-16,-4 4-1 0,7-3 1 0,-2 3-8 15,-3-1 4-15,0-3-6 0,4 2-11 0,-4-3-22 16,0-1-30-16,3-2-28 0,-6-7-30 0,7 15-27 16,-1-10-21-16,-6-5-16 0,8 8-28 0,-8-8-23 15,12 5-12-15,-12-5-8 0,13 0-11 0,-13 0-4 16,0 0 4-16,23-7-9 0,-15 3 20 0,0-2 10 15,2-2 39-15,4-2 16 0,-2 1 28 0,0-3 33 16,-2 1 38-16,4 1 31 0,2-4 19 0,-1-3 15 16,-2 3 15-16,4-4 33 0,-4 8 21 0,1-6 20 15,-1 6 15-15,2 1 11 0,-8-2 0 0,5 5-4 16,-7-1-7-16,4 3-9 0,-9 4-6 0,12-5-4 16,-12 5-3-16,13 0 0 0,-13 0-1 0,0 0 6 15,13 11-4-15,-10-2-7 0,0-1 0 0,0 3 1 16,5 0 2-16,-2 2-7 0,-2-1 4 0,2 3-5 0,0-1-1 15,2-2-9-15,-2 2 3 0,3 1 0 16,-5-6-3-16,5 3 0 0,-3-1-4 0,0 1 1 16,1-5 2-16,-1 1-3 0,-6-8-1 0,8 10 7 0,-2-6 6 15,-6-4 10-15,7 7-1 0,-7-7 28 0,0 0-2 16,12 7-3-16,-12-7-2 0,0 0 4 0,0 0-6 16,0 0-1-16,0 0-2 0,0 0 7 0,14-18 13 15,-14 11 2-15,0 7 1 0,3-18 6 0,0 7 0 16,0-4 2-16,-3 0 10 0,6-1 0 0,1-6-1 15,2-2-2-15,-2 2-1 0,2-2-6 0,5-4-10 16,-4 5-9-16,5-2-9 0,-1-1-5 0,-1 6-11 16,3 2-8-16,-1-3-1 0,2 4-11 0,-7 3-13 15,4 4-30-15,0 0-36 0,0 1-47 0,-4 2-57 16,2 3-48-16,-1 1-54 0,-11 3-42 0,13 1-54 16,-13-1-63-16,15 6-377 0,-11-1-845 0,-4-5 374 15</inkml:trace>
          <inkml:trace contextRef="#ctx0" brushRef="#br0" timeOffset="-162482.66">25149 14180 150 0,'0'0'301'0,"-3"13"-23"0,3-13-17 15,0 0-21-15,0 0-20 0,3 15-18 0,-3-15-13 16,0 7-17-16,0-7-16 0,0 0-13 0,3 9-11 15,-3-9-14-15,0 0-10 0,0 0-4 0,1 12-5 16,-1-12-2-16,0 0-6 0,0 0 12 0,6 7 3 0,-6-7 12 16,0 0 8-16,0 0 6 0,0 0 9 0,0 0 14 15,0 0 6-15,0 0 2 0,0 0 11 16,12-21 1-16,-12 21 4 0,5-13-1 0,-5 13-4 16,3-12-7-16,-3 12-12 0,0-14-9 0,0 14-8 0,0 0-15 15,0-14-14-15,0 14-14 0,0 0-14 0,0 0-22 16,0 0-35-16,-6-11-33 0,6 11-60 15,0 0-62-15,-14-2-96 0,14 2-104 0,-19 4-165 0,19-4-334 16,-20 0-900-16,20 0 399 0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3:54.61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8 89 110 0,'0'0'140'0,"0"0"-20"0,0 0-2 0,7-14-3 0,-7 14-21 15,0 0-3-15,0 0-1 0,4-10-7 0,-4 10-5 16,0 0-2-16,0 0-4 0,0 0-6 0,0-15-2 16,0 15 1-16,0 0 2 0,0 0 2 0,0 0 0 15,0 0-5-15,2-10-1 0,-2 10-4 0,0 0 5 16,0 0-3-16,0 0-3 0,0 0-3 0,0 0 0 16,0 0 0-16,1-11-3 0,-1 11-4 0,0 0-3 15,0 0-2-15,0 0-3 0,0 0-4 0,0 0 0 16,0 0 0-16,0 0-4 0,0 0-2 0,0 0 2 15,0 0-1-15,0 0 4 0,0 0 6 0,0 0-1 16,0 0 0-16,0 0-1 0,-11 31 0 0,11-31 1 16,-3 11 4-16,3-11-3 0,0 13-1 0,0-13-2 15,-5 13 0-15,5-13 2 0,0 15-4 0,0-15 4 16,-1 15-6-16,1-15-2 0,0 15-2 0,0-15-1 16,-2 13 3-16,2-13-1 0,2 15-6 0,-2-15-3 15,1 13 0-15,-1-13 5 0,0 0-7 0,0 13-5 16,0-13 1-16,5 7-1 0,-5-7-4 0,0 0 2 0,0 12-4 15,0-12-4-15,0 0 4 0,0 0-2 0,0 0-3 16,0 0 2-16,0 0 3 0,0 0-1 16,6 6-2-16,-6-6 3 0,0 0-2 0,0 0-1 0,0 0 0 15,0 0 1-15,0 0-3 0,0 0 1 0,0 0 1 16,0 0-6-16,0 0 3 0,13-20 2 0,-13 20-4 16,6-11 1-16,-6 11-3 0,4-14 5 0,1-1-1 15,-1 7-3-15,-1-1-1 0,2-5-2 0,-2 3 2 16,1-4-2-16,-2 7-3 0,2-7 6 0,-4 15-3 15,6-16 0-15,-4 5 1 0,-2 11-1 0,6-14 1 16,-5 8 3-16,-1 6-3 0,5-11-1 0,-5 11 5 16,0 0-4-16,1-12 0 0,-1 12 7 0,0 0-6 15,0 0-1-15,2-11 1 0,-2 11-1 0,0 0 2 16,0 0-3-16,0 0 0 0,0 0 2 0,0 0 2 16,0 0 4-16,0 0 5 0,0 0 1 0,0 0-2 15,7 26 4-15,-7-26 2 0,4 17-3 0,-2-6 9 16,-2-11 3-16,0 23 1 0,0-12-2 0,3-2 1 15,-2 6-2-15,-1-5 0 0,0 3 2 0,0-2 4 0,2-2-4 16,-1 2 8-16,-1-11-4 0,0 20-2 16,5-9-4-16,-5 0 6 0,0-11 0 0,1 18 0 15,2-10-8-15,-3-8 5 0,0 15-3 0,0-15-1 16,0 10-5-16,0-10 1 0,2 10-5 0,-2-10 0 0,0 0-2 16,0 0 5-16,0 0-7 0,0 14 3 0,0-14 3 15,0 0-7-15,0 0 9 0,0 0 4 0,1 8 3 16,-1-8-2-16,0 0-1 0,0 0-6 0,0 0 3 15,0 0-6-15,0 0 4 0,0 0-4 0,11-28-5 16,-11 28 2-16,6-13-2 0,-6 13-4 0,3-16 1 16,3 7-5-16,-2-2-2 0,-2 1 7 0,1-1-8 15,1-3-9-15,2 0-1 0,0 2 4 0,-3-2-3 16,3-1 2-16,-4 6-5 0,-2 9 4 0,8-16 2 16,-6 6-3-16,-2 10 7 0,6-16 0 0,-3 8 0 15,-3 8-5-15,4-12 7 0,-4 12 2 0,5-11 1 16,-5 11-9-16,0 0 5 0,1-9 1 0,-1 9-8 15,0 0 12-15,0 0-5 0,3-10 3 0,-3 10-7 16,0 0 6-16,0 0-4 0,0 0 7 0,0 0-4 16,0 0 4-16,0 0 2 0,0 0 2 0,0 0-1 15,0 0-6-15,0 35 6 0,3-27 9 0,-3-8 0 16,-4 18-2-16,2-7-2 0,2-11 14 0,0 18-7 16,0-8 3-16,0 4-3 0,0-14 8 0,-1 22-7 0,-2-12-1 15,6 4 4-15,-3-14-5 0,-3 18-2 16,6-9 1-16,-3-9-2 0,0 11 2 0,0-11 2 15,0 14-6-15,0-14-4 0,1 14 6 0,-1-14-3 16,0 0 3-16,0 9-3 0,0-9 0 0,0 0-1 0,0 0 1 16,0 0 7-16,0 0-4 0,0 0-1 0,0 0-1 15,0 0 2-15,8 7-2 0,-8-7 3 0,0 0-4 16,0 0-4-16,0 0 4 0,18-20-1 0,-14 14 2 16,-4 6-10-16,9-13 0 0,-6 3 1 0,2 2-9 15,2-4-3-15,-2-1 0 0,-3 3 0 0,3 2-3 16,-2-6 5-16,1 7-1 0,2-6 6 0,-4 5 0 15,-2 8 0-15,4-16 0 0,-4 16 4 0,3-11-5 16,-3 11 1-16,5-8 2 0,-5 8-5 0,1-11 10 16,-1 11-7-16,0 0 6 0,0 0-4 0,5-9-1 15,-5 9 0-15,0 0-4 0,0 0 8 0,0 0-10 16,0 0 7-16,0 0-5 0,0 0 6 0,0 0 0 16,0 0 2-16,0 0-2 0,0 0-2 0,0 0 6 15,0 34-8-15,0-34 14 0,-5 21-4 0,5-13 11 16,-1 3-6-16,-2 2 3 0,1-2-5 0,2-11 5 15,-1 19-2-15,1-19 3 0,-2 16 5 0,-1-7-3 16,3-9 1-16,3 17-4 0,-3-17-1 0,-3 15 6 16,3-15-7-16,3 14 4 0,-3-14 7 0,0 0-10 0,0 13-5 15,0-13-7-15,0 0 6 0,0 0-2 0,0 0 5 16,0 14-3-16,0-14 1 0,0 0 4 0,0 0 3 16,0 0-2-16,0 0-7 0,0 0 19 0,0 0-13 15,0 0-1-15,0 0-4 0,0 0 3 0,17-25-3 16,-11 19 1-16,-6 6-4 0,10-13-2 0,-5 6 0 15,1 1-4-15,-6 6 0 0,7-15 1 0,-2 8-5 16,1-1-2-16,-1 2 3 0,-5 6 3 0,6-14 5 16,-1 7-14-16,-5 7 5 0,9-10 5 0,-9 10-11 15,6-11 1-15,-6 11 8 0,7-13-5 0,-4 8 6 16,-3 5 2-16,6-8-4 0,-6 8-4 0,0 0 3 16,8-15-2-16,-8 15 5 0,0 0-6 0,0 0 2 15,4-5 1-15,-4 5 2 0,0 0-2 0,0 0-2 16,0 0 4-16,0 0 2 0,0 0-3 0,0 0 15 15,12 21-11-15,-12-21 0 0,0 14 7 0,0-14 2 0,-3 18-3 16,3-18 6-16,-3 21-6 0,5-13 5 16,-2-8 4-16,-2 17-8 0,2-17 5 0,0 15-1 0,0-15 6 15,0 16-9-15,0-16 7 0,-3 13 1 0,3-13 1 16,-1 12-4-16,1-12 1 0,1 10-7 16,-1-10 1-16,0 0-1 0,0 0 3 0,0 13 3 0,0-13-8 15,0 0 4-15,0 0-2 0,0 0 2 0,0 0 3 16,0 0 1-16,0 0-4 0,5 8 3 0,-5-8 6 15,0 0-9-15,0 0-1 0,0 0-5 16,19-19 6-16,-15 9-2 0,7 3-2 0,-5 0-11 0,0 0 2 16,1-5-9-16,5 1 1 0,-4-1-3 0,-2 4 2 15,3-4-3-15,-3 2 3 0,0-1-9 0,1 4 10 16,-3 0 0-16,2-2 4 0,-6 9 0 0,8-11-2 16,-8 11-1-16,6-9 6 0,-6 9-5 0,6-6 8 15,-6 6-7-15,0 0 11 0,3-9-8 0,-3 9 4 16,0 0-3-16,0 0-2 0,0 0-1 0,0 0 2 15,0 0 1-15,0 0 7 0,0 0-4 0,0 0 2 16,0 0 4-16,0 0 0 0,0 0 6 0,3 27-4 16,-3-27 1-16,-6 15 0 0,6-15 7 0,-5 16 4 0,5-6-5 15,0-10 4-15,-6 14-1 0,6-3 6 16,0-11-4-16,-3 13 5 0,-1-4-9 0,4-9 5 0,-2 12-8 16,2-12 9-16,0 0-3 0,-3 11-6 15,3-11-1-15,0 0 1 0,0 0-4 0,0 0 7 0,5 15-5 16,-5-15 1-16,0 0 5 0,0 0-2 0,0 0-1 15,0 0 0-15,0 0 1 0,0 0 2 0,0 0-3 16,0 0-5-16,0 0 3 0,0 0-1 0,28-22-4 16,-22 18 2-16,0-2-6 0,2-3 3 0,-1 1-4 15,-7 8-3-15,12-13 4 0,-7 4-1 0,0 6-2 16,-5 3-1-16,8-11 5 0,-8 11-1 0,6-7 0 16,-6 7-1-16,0 0 2 0,3-10 4 0,-3 10-6 15,0 0 2-15,0 0-2 0,0 0-1 16,7-7-6-16,-7 7 3 0,0 0-1 0,0 0 5 0,0 0-5 0,0 0 1 15,0 0 0-15,0 0 8 0,0 0-5 16,0 0 4-16,0 0 0 0,0 0 2 0,-1 31 1 16,1-31 2-16,-2 14-1 0,2-14-1 0,0 14 2 0,0-14-1 15,-4 12 6-15,4-12 4 0,-3 12-10 0,3-12 2 16,0 0 1-16,0 0-3 0,0 11 3 0,0-11-2 16,0 0-6-16,0 0 5 0,0 0-2 15,-5 10 3-15,5-10-3 0,0 0 3 0,0 0-3 0,0 0 4 16,0 0-10-16,0 0-14 0,0 0-19 0,0 0-31 15,0 0-37-15,0 0-44 0,0 0-68 0,0 0-72 16,0 0-106-16,0 0-207 0,0 0-651 0,0 0 289 16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7:09.59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443-933 171 0,'0'-13'178'16,"0"13"-8"-16,0 0-6 0,0 0-10 0,0-15-7 15,0 15-10-15,0 0-8 0,0-11-10 0,0 11-11 16,0 0-8-16,3-9-8 0,-3 9-7 0,0 0-9 16,0 0-7-16,1-11-9 0,-1 11-7 0,0 0-7 15,0 0-12-15,0 0-15 0,0 0-18 0,0 0-15 16,0 0-23-16,0 0-28 0,3-12-27 0,-3 12-23 0,0 0-43 15,3-8-115-15,-3 8-294 0,0 0 131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7:08.883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516-89 129 0,'0'0'174'0,"0"0"-7"0,-4-9-9 0,4 9-14 16,0 0-10-16,0 0-18 0,-5-11-9 0,5 11-10 15,0 0-13-15,0 0-7 0,0 0-11 0,5-13-4 0,-5 13-8 16,0 0-19-16,0 0-18 0,0 0-26 0,-2-14-23 16,2 14-33-16,0 0-35 0,0 0-137 15,-4-16-255-15,4 16 114 0</inkml:trace>
  <inkml:trace contextRef="#ctx0" brushRef="#br1" timeOffset="-18619.83">922 1268 58 0,'0'0'125'16,"0"0"-7"-16,0 0-11 0,0 0-15 0,0 0-2 0,0 0-8 15,0 0-6-15,0 0-4 0,0 0-16 0,13-9-9 16,-13 9 4-16,0 0-9 0,0 0 3 0,0 0-6 16,0 0 12-16,0 0-10 0,0 0 2 0,0 0-1 15,0 0-2-15,0 0-2 0,0 0-1 0,0 0 6 0,0 0-9 16,0 0 10-16,0 0 0 0,0 0-4 0,0 0-2 16,0 0 7-16,0 0-3 0,0 0 2 0,0 0 6 15,0 0-6-15,0 0 4 0,0 0-1 0,0 0 5 16,0 0-3-16,0 0 1 0,0 0-9 0,0 0 5 15,0 0-7-15,0 0 0 0,0 0 2 0,0 0-5 16,0 0 3-16,0 0 1 0,0 0 6 0,0 0-3 16,0 0 3-16,0 0-2 0,0 0-1 0,0 0 4 15,0 0-1-15,-10-15-1 0,10 15 3 0,0 0 0 16,0 0 0-16,0 0-5 0,0 0-1 0,0 0 1 16,0 0-5-16,0 0-1 0,0 0 0 0,0 0-5 15,0 0-5-15,0 0 8 0,0 0 5 0,0 0 3 16,0 0 3-16,0 0-1 0,0 0-4 0,0 0 4 15,-2 35 3-15,2-35-2 0,-1 17-4 0,1-17 6 0,0 15-4 16,1-5 1-16,-1-10 1 0,0 17-2 16,2-9-2-16,-2-8 3 0,3 17 3 0,-3-6 0 15,1-1-3-15,-1-10-5 0,5 16-1 0,-4-6 1 0,-1-10 2 16,3 13-9-16,0-6 12 0,-3-7-16 0,3 11 2 16,-3-11-9-16,0 0 1 0,5 13-1 0,-5-13-2 15,3 10-3-15,-3-10 0 0,0 0 4 0,0 0-6 16,0 0 5-16,0 0-7 0,4 8-1 0,-4-8 3 15,0 0-5-15,0 0 3 0,0 0 1 0,0 0-2 16,0 0 8-16,0 0-9 0,0 0-3 0,12-31-6 16,-11 23 8-16,-1 8-9 0,6-17-6 0,-1 4-6 15,-2 4 1-15,1-5-1 0,-2 3 2 0,4-4-4 16,-3-1-7-16,0 3 6 0,-2-1 3 0,1 4-4 16,1-1 3-16,-3 0 2 0,0 11 10 0,3-18-10 15,-3 18 1-15,1-12 12 0,-1 12-13 0,3-15 2 16,-3 15 2-16,2-8 7 0,-2 8-4 0,0 0-3 15,0 0 11-15,1-13-13 0,-1 13 2 16,0 0 0-16,0 0-1 0,0 0 5 0,0 0-2 0,0 0 1 16,0 0-5-16,0 0 2 0,0 0 9 0,0 0-9 15,0 0 6-15,0 0 3 0,0 0 10 0,6 35-1 16,-4-26 5-16,-2-9-2 0,0 22 3 0,3-10 3 0,-3 0-1 16,1-4 5-16,1 2-1 0,-2-10 2 15,3 18 3-15,-3-3 1 0,1-6-1 0,4 5-1 0,-5-6 1 16,1 2-2-16,-1-10-1 0,2 16 3 0,2-9-4 15,-4-7 3-15,3 12-3 0,-3-12-3 0,4 12 2 16,-4-12-1-16,6 11-2 0,-6-11-2 0,0 0-2 16,3 7 0-16,-3-7 9 0,0 0-10 0,5 7 1 15,-5-7 0-15,0 0 3 0,0 0-1 0,9 5 1 16,-9-5-5-16,0 0 1 0,0 0-4 0,13-16-1 16,-13 16-1-16,11-9 1 0,-8 3-3 0,-3 6-3 15,10-16 3-15,-7 9-2 0,3-1-6 0,0-4 0 16,-1 1-3-16,2-2 0 0,-4 6-4 0,1-6 1 15,1 5-3-15,-4-1 4 0,2-2-4 0,-3 11 3 16,6-20 2-16,-3 11-2 0,-3 9 2 0,3-18-2 16,0 8 3-16,-3 10-2 0,2-14 2 0,1 7-2 15,-3 7 1-15,4-11 4 0,-4 11-2 0,0 0 2 16,2-13 0-16,-2 13-3 0,0 0-4 0,0 0 7 0,0 0 0 16,0 0-7-16,0 0-1 0,0 0 5 0,0 0-3 15,0 0 1-15,0 0 2 0,0 0 2 16,0 0 0-16,0 0 2 0,-11 33 3 0,8-22 3 0,3-11-1 15,0 23 5-15,-1-8 1 0,-1-2 3 0,2-2-5 16,0-11 4-16,-3 24-5 0,2-15 2 0,1-9 3 16,1 18-3-16,-1-7 5 0,3-3-4 0,-3-8 1 15,0 19 3-15,0-19-4 0,2 15 2 0,-2-15-1 16,0 13 1-16,0-13-3 0,1 14-2 0,-1-14-4 16,0 11 5-16,0-11 0 0,0 0 1 0,6 4 1 15,-6-4 5-15,0 0-2 0,0 0 6 0,8 8-8 16,-8-8 1-16,0 0-4 0,0 0 1 0,0 0 0 15,24-11-2-15,-24 11 1 0,9-8-1 0,-4 1 0 16,1 0-3-16,0-2-1 0,2 1-1 0,-4-1 1 16,1 0-3-16,1-2 2 0,1 0-5 0,-2 1-2 15,1-4 2-15,0 7-4 0,-5-3 3 0,4 0 2 16,-5 10-2-16,6-17 1 0,-5 6-4 0,1 2 5 0,-2 9-6 16,4-16 5-16,-4 16-1 0,2-11 0 15,-2 11 1-15,1-14 0 0,-1 14 2 0,3-10-3 16,-3 10 1-16,0 0-1 0,0 0-3 0,2-11 3 0,-2 11-2 15,0 0 1-15,0 0-1 0,0 0-6 0,0 0 5 16,0 0-2-16,0 0 2 0,0 0 0 0,0 0 1 16,0 0-1-16,0 0 0 0,0 0 4 0,0 0-4 15,-5 40 2-15,5-28-2 0,0-12 6 0,0 18 1 16,0-9-1-16,-3 0 3 0,3-9-3 0,0 22 6 16,0-8-3-16,0-14 3 0,0 19 1 0,-3-11-2 15,3-8 3-15,3 15 0 0,-3-15 0 0,0 13-1 16,0-13 2-16,3 10-4 0,-3-10 1 0,6 9-1 15,-6-9 1-15,0 0-1 0,0 11 2 0,0-11-3 16,1 12 4-16,-1-12 5 0,0 0-4 0,0 0-2 16,9 3 1-16,-9-3 2 0,0 0-1 0,0 0-1 15,0 0-1-15,0 0 0 0,0 0-1 0,21-17-4 16,-21 17 4-16,11-15-2 0,-5 9-4 0,0-1 0 0,-3-4-3 16,1-1 1-16,2 4 0 0,-1-5-5 0,-2 3-3 15,0 1-2-15,-3 9 3 0,6-21-2 0,-5 14 1 16,-1 7-1-16,0-18 3 0,0 18 1 0,1-15 0 15,-1 15 0-15,2-15 5 0,-2 15-4 0,3-8 0 16,-3 8 1-16,0 0 0 0,0 0 6 0,0 0-4 16,0 0-4-16,0 0 0 0,-3-17-3 15,3 17-1-15,0 0 4 0,0 0-1 0,0 0 1 0,0 0 4 16,0 0-3-16,0 0-3 0,0 0 3 0,-9 35 2 16,9-35 4-16,0 18 0 0,0-9 1 0,-1 2 4 15,-2 3-4-15,0 0 5 0,1 0 0 16,2-4 1-16,-3 4 0 0,3-14 1 0,-1 14-4 0,1-14 1 15,0 17 3-15,0-17-3 0,0 11 5 0,0-11-8 16,0 0-1-16,0 0-1 0,1 13 5 0,-1-13-3 16,0 0 4-16,0 0 1 0,0 0-2 0,0 0 0 15,12 0 1-15,-12 0 2 0,0 0 2 0,0 0-5 16,19-13-3-16,-10 7 1 0,-3-2-3 0,0 1-1 0,0-1-1 16,2 2-5-16,-2-4 2 0,3-1-5 15,0-3-1-15,-5 7 4 0,5-2-1 0,-6 0-3 0,1 1 4 16,2 1 1-16,-6 7-1 0,2-15 4 15,-2 15-1-15,0 0 0 0,6-12 0 0,-6 12-1 0,1-7 0 16,-1 7 1-16,0 0-3 0,8-8 1 0,-8 8-2 16,0 0-1-16,0 0-1 0,0 0 4 15,0 0-3-15,0 0 5 0,0 0 0 0,0 0 0 0,0 0-2 16,0 0 1-16,13 19 3 0,-13-19 0 0,0 0-1 16,0 14 1-16,0-14-2 0,3 14 1 0,-3-14 4 15,3 15 0-15,-3-15-3 0,0 13-6 0,0-13-19 16,2 17-18-16,1-9-63 0,-3-8-51 0,3 12-43 15,-3-12-54-15,3 12-81 0,-3-12-97 0,0 0-252 16,0 24-743-16,0-24 329 0</inkml:trace>
  <inkml:trace contextRef="#ctx0" brushRef="#br0" timeOffset="129216.05">1718 1248 81 0,'0'0'99'0,"0"0"-3"15,0 0-7-15,0 0-7 0,0 0-3 0,0 0 2 16,0 0-6-16,0 0-8 0,0 0-1 15,0 0-10-15,0 0 6 0,0 0-8 0,0 0 2 16,0 0 0-16,0 0 0 0,0 0-6 0,0 0 3 0,0 0-4 16,0 0 2-16,0 0-10 0,0 0-2 0,0 0 3 15,0 0-2-15,0 0-2 0,0 0 1 0,0 0-1 16,0 0 5-16,0 0-1 0,0 0 1 0,0 0 2 16,0 0-4-16,0 0-1 0,0 0-3 0,0 0-1 15,0 0 1-15,0 0 0 0,0 0 2 0,0 0-4 16,0 0-4-16,0 0 4 0,0 0 2 0,0 0-2 15,0 0 1-15,0 0-3 0,0 0-1 0,0 0-3 16,0 0 2-16,0 0-2 0,0 0-5 0,0 0 4 16,0 0-3-16,-21-22-1 0,21 22 0 0,0 0 1 15,0 0 0-15,0 0-2 0,0 0 0 0,0 0 3 16,0 0-3-16,0 0 0 0,0 0-1 0,0 0 1 16,0 0-3-16,0 0 1 0,0 0-3 0,0 0-1 15,0 0 3-15,0 0-1 0,0 0-2 0,0 0 0 0,0 0 1 16,0 0-2-16,0 0 4 0,0 0-5 15,0 0 3-15,0 0-1 0,0 0 1 0,-6-8-1 16,6 8 0-16,0 0 2 0,0 0 4 0,0 0-3 0,0 0-4 16,0 0 4-16,0 0-2 0,0 0 4 0,0 0-3 15,0 0 2-15,0 0 1 0,0 0 0 16,0 0 0-16,0 0 1 0,0 0 0 0,-6-11 0 0,6 11 1 16,0 0-9-16,0 0 6 0,0 0-6 0,0 0 4 15,0 0-5-15,0 0-1 0,0 0-3 16,0 0-2-16,0 0-1 0,0 0-3 0,0 0 3 15,0 0-2-15,0 0-3 0,0 0-1 0,0 0 3 0,0 0-5 16,0 0 1-16,0 0 4 0,0 0-1 0,0 0 0 16,0 0-4-16,0 0 6 0,0 0-5 0,0 0 0 15,21 23 2-15,-21-23 1 0,0 0 0 0,0 0 0 16,5 9-1-16,-5-9-2 0,0 0 5 0,0 0-1 16,6 9-1-16,-6-9 0 0,0 0-3 0,0 0 1 15,4 6 3-15,-4-6-1 0,0 0 0 0,0 0-3 16,0 0 6-16,0 0-5 0,0 0 6 0,5 10-5 15,-5-10-1-15,0 0 1 0,0 0-2 0,1 9 1 16,-1-9 7-16,0 0-8 0,0 0 0 0,0 0-1 0,0 0 2 16,5 10-1-16,-5-10 0 0,0 0 3 15,0 0-2-15,4 8-1 0,-4-8 2 0,0 0 0 0,4 8 0 16,-4-8-2-16,0 0 2 0,0 0 2 0,3 9-1 16,-3-9 0-16,0 0 0 0,3 10 0 15,-3-10 3-15,0 0 3 0,0 0-1 0,0 0-3 0,3 12 2 16,-3-12 2-16,0 0-5 0,0 13 2 0,0-13 1 15,0 0-4-15,0 0 1 0,-3 17 2 0,3-17 0 16,0 0 2-16,0 9 3 0,0-9-3 0,-1 11 1 16,1-11-3-16,0 0 2 0,-2 12-3 0,2-12 1 15,0 0-2-15,-3 17 5 0,3-17-5 0,0 0-1 16,-1 9 2-16,1-9-1 0,0 0 1 0,-1 12 3 16,1-12-2-16,0 0 4 0,0 0 0 0,1 12-3 15,-1-12 0-15,0 0 1 0,0 0-2 0,-1 16 5 16,1-16-5-16,0 0 0 0,0 0-1 0,0 0 0 15,-2 13-2-15,2-13 2 0,0 0 2 0,0 0-5 16,0 0 10-16,0 0-13 0,0 0 3 0,0 0 4 0,0 0 1 16,0 13 1-16,0-13-3 0,0 0-4 0,0 0 1 15,0 0 4-15,-3 14-3 0,3-14 0 16,0 0 3-16,0 0-4 0,0 0 2 0,-3 15 1 16,3-15 2-16,0 0 1 0,0 0-5 0,-3 7 1 0,3-7 0 15,0 0-2-15,0 0 1 0,0 0 3 0,-3 9-3 16,3-9 1-16,0 0-3 0,0 0 6 0,0 0-2 15,-4 11 1-15,4-11-3 0,0 0-2 0,0 0-2 16,0 0 6-16,0 0-4 0,0 0 3 0,0 0-1 16,0 0-5-16,1 19 4 0,-1-19-3 0,0 0 5 15,0 0-3-15,0 0 7 0,0 0-1 0,0 0-4 16,-1 10-5-16,1-10 6 0,0 0-6 0,0 0-3 16,0 0 10-16,0 0-3 0,0 0-3 0,0 0 3 15,0 0 1-15,4 8-3 0,-4-8 3 0,0 0 4 16,0 0-9-16,0 0 4 0,0 0 0 0,0 0-1 15,0 0 0-15,0 0 1 0,0 0 0 0,0 0 1 16,2 10-4-16,-2-10 5 0,0 0-1 0,0 0 1 16,0 0-4-16,0 0 3 0,0 0-2 0,0 0 3 0,0 0 1 15,0 0 0-15,0 0-5 0,0 0 4 0,0 0-4 16,0 0 6-16,0 0 0 0,0 0-1 0,0 0-1 16,0 0 5-16,0 0-5 0,0 0 1 0,0 0 0 15,0 0-2-15,0 0-12 0,0 0-12 0,0 0-32 16,0 0-29-16,0 0-38 0,0 0-46 15,0 0-59-15,0 0-66 0,0 0-255 0,-27-21-590 16,21 15 262-16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7:07.055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564 1848 37 0,'0'0'215'0,"0"0"-15"0,0 0-17 0,0 0-17 16,1-11-16-16,-1 11-17 0,0 0-7 0,0 0-18 0,0 0-9 15,0 0-13-15,2-12-7 0,-2 12-11 0,0 0-21 16,0 0-21-16,0 0-20 0,0 0-25 16,0 0-34-16,0 0-26 0,0 0-48 0,0-12-116 15,0 12-261-15,0 0 116 0</inkml:trace>
  <inkml:trace contextRef="#ctx0" brushRef="#br0" timeOffset="-436.87">558 2341 102 0,'0'0'275'0,"0"0"-18"15,0 0-17-15,0 0-18 0,-5-12-16 0,5 12-16 16,0 0-16-16,0 0-14 0,0 0-16 0,0 0-15 16,0 0-9-16,5-17-13 0,-5 17-7 0,0 0-12 15,0 0-9-15,0 0-8 0,0 0-3 0,0 0-10 16,0 0-13-16,0 0-12 0,4-11-23 0,-4 11-25 15,0 0-24-15,0 0-29 0,0 0-18 0,0 0-24 16,0 0-18-16,-9-13-28 0,9 13-34 0,0 0-158 16,-1-11-377-16,1 11 167 0</inkml:trace>
  <inkml:trace contextRef="#ctx0" brushRef="#br0" timeOffset="-202.99">570 2064 154 0,'0'0'169'0,"0"0"-9"16,0 0-3-16,0 0-6 0,0-10-10 0,0 10-7 0,0 0-9 16,0 0-12-16,0 0-12 0,0 0-9 0,0 0-13 15,0 0-3-15,-5-16-11 0,5 16-6 0,0 0-14 16,0 0-21-16,-3-11-30 0,3 11-26 0,0 0-32 15,0 0-38-15,0-17-58 0,0 17-88 0,-4-8-266 16,4 8 117-16</inkml:trace>
  <inkml:trace contextRef="#ctx0" brushRef="#br0" timeOffset="-33286.61">-5857 2107 153 0,'0'0'175'0,"0"0"-13"0,0 0-11 15,0 0-9-15,0-14-13 0,0 14-10 0,0 0-13 16,0 0-13-16,0 0-9 0,-4-10-8 0,4 10-10 15,0 0-9-15,0 0-3 0,0 0-9 0,4-13-8 16,-4 13-17-16,0 0-12 0,0 0-27 0,0-16-29 16,0 16-30-16,0 0-41 0,-1-14-117 0,1 14-255 15,-8-11 113-15</inkml:trace>
  <inkml:trace contextRef="#ctx0" brushRef="#br0" timeOffset="-33708.03">-5845 2473 133 0,'0'0'170'0,"0"0"-15"0,3-10-11 0,-3 10-8 0,0 0-8 16,5-8-12-16,-5 8-15 0,0 0-8 16,6-8-8-16,-6 8-9 0,0 0-6 0,0 0-10 15,1-13-5-15,-1 13-9 0,0 0 1 0,6-9-12 0,-6 9-15 16,0 0-24-16,0 0-21 0,0-13-31 0,0 13-42 15,0 0-151-15,-4-16-268 0,4 16 120 0</inkml:trace>
  <inkml:trace contextRef="#ctx0" brushRef="#br0" timeOffset="-33508.08">-5845 2282 52 0,'0'0'137'0,"0"0"-8"16,0 0-17-16,0 0-11 0,9-14-19 0,-9 14-3 15,0 0-9-15,0 0-2 0,2-11-7 0,-2 11-12 16,0 0-25-16,4-11-14 0,-4 11-41 0,0 0-40 16,-1-14-75-16,1 14-157 0,0 0 69 0</inkml:trace>
  <inkml:trace contextRef="#ctx0" brushRef="#br0" timeOffset="-33092.3">-5904 1872 101 0,'1'-13'141'15,"-1"13"-20"-15,2-11-3 0,-2 11-7 0,0 0-4 16,0 0-15-16,3-15-2 0,-3 15-16 0,0 0-4 16,0-9-8-16,0 9-5 0,0 0-4 0,4-13-4 15,-4 13-23-15,0 0-11 0,0 0-27 0,0-15-9 16,0 15-28-16,9-14-30 0,-9 14-109 0,3-11-204 15,-3 11 91-15</inkml:trace>
  <inkml:trace contextRef="#ctx0" brushRef="#br0" timeOffset="-32142.02">-5937 516 38 0,'0'0'172'0,"-2"-12"-11"16,2 12-17-16,0 0-12 0,2-13-17 0,-2 13-10 0,0 0-7 16,0-14-11-16,0 14-9 0,0 0-11 0,1-11-6 15,-1 11-12-15,0 0-19 0,2-12-25 0,-2 12-19 16,0 0-34-16,0-14-44 0,0 14-106 0,0 0-215 16,-3-15 95-16</inkml:trace>
  <inkml:trace contextRef="#ctx0" brushRef="#br0" timeOffset="-31904.09">-5936 253 135 0,'2'-7'141'0,"-2"7"-4"0,4-14-16 0,-4 14-12 16,0 0-13-16,2-11-2 0,-2 11-12 0,0 0-9 0,0-15-8 15,0 15-6-15,3-11-8 0,-3 11 4 16,0 0-17-16,0 0-8 0,1-15-11 0,-1 15-18 16,0 0-9-16,0-13-20 0,0 13-2 0,0 0-4 0,2-16-24 15,-2 16-25-15,-3-13-19 0,3 13-59 16,0 0-174-16,-5-17 77 0</inkml:trace>
  <inkml:trace contextRef="#ctx0" brushRef="#br0" timeOffset="-32669.18">-5855 1356 119 0,'0'0'171'0,"-6"-13"-9"0,6 13-6 0,-5-6-13 0,5 6-11 16,0 0-13-16,-6-9-5 0,6 9-17 16,0 0-10-16,0 0-8 0,0-16-5 0,0 16-4 15,0 0-9-15,-5-9-10 0,5 9 0 0,0 0-14 0,0 0-13 16,0 0-11-16,1-15-21 0,-1 15-15 0,4-9-14 15,-4 9-14-15,0 0-22 0,0-15-40 0,0 15-33 16,2-10-73-16,-2 10-236 0,0 0 105 16</inkml:trace>
  <inkml:trace contextRef="#ctx0" brushRef="#br0" timeOffset="-32898.57">-5863 1622 14 0,'0'0'158'0,"2"-12"-1"0,-2 12-9 0,0 0-12 0,4-8-18 15,-4 8-4-15,5-11-12 0,-5 11-11 16,3-8-10-16,-3 8-7 0,0-12-12 0,0 12-1 16,1-11-15-16,-1 11-1 0,0-12-16 0,0 12-14 0,0 0-19 15,0-19-21-15,5 10-21 0,-5 9-38 16,0-16-39-16,0 16-73 0,0-16-210 0,0 4 93 0</inkml:trace>
  <inkml:trace contextRef="#ctx0" brushRef="#br0" timeOffset="-31684.68">-5943 16 27 0,'0'0'119'0,"0"0"3"16,0 0-15-16,-2-11 10 0,2 11 5 0,0 0-5 16,-3-13 5-16,3 13 1 0,0 0 1 0,-1-11 4 15,1 11-1-15,0 0-1 0,-3-14 0 0,3 14-8 16,0 0-2-16,0-14-8 0,0 14-6 0,0 0-4 16,0 0-11-16,0-14-6 0,0 14-10 0,0 0-3 15,1-13-7-15,-1 13-8 0,0 0-9 0,0 0-5 0,-1-15-14 16,1 15-15-16,0 0-18 0,0 0-15 0,1-14-17 15,-1 14-18-15,0 0-15 0,0-13-12 16,0 13-12-16,0 0-23 0,0-17-29 0,0 17-32 0,0-14-128 16,0 14-335-16,-1-16 148 0</inkml:trace>
  <inkml:trace contextRef="#ctx0" brushRef="#br0" timeOffset="-31521.11">-5989-321 51 0,'0'0'142'0,"0"0"-16"15,-2-15-12-15,2 15-13 0,0-11-5 0,0 11-11 16,0 0-5-16,-3-17-8 0,3 17-10 0,0 0-1 16,3-17-18-16,-3 17 2 0,0-11-19 0,0 11 1 15,3-9-17-15,-3 9-8 0,3-15-21 0,-3 15-17 16,2-12-33-16,-2 12-102 0,-5-16-183 0,4 5 81 16</inkml:trace>
  <inkml:trace contextRef="#ctx0" brushRef="#br0" timeOffset="-31317.16">-6010-661 104 0,'0'0'172'0,"-2"-17"-10"16,2 17-5-16,0 0-11 0,0-14-14 16,0 14-10-16,0-16-11 0,0 16-10 0,2-12-6 15,-2 12-18-15,0-10-6 0,0 10-4 0,3-10-11 0,-3 10-13 16,0-12 1-16,0 12-9 0,0 0-11 0,0-18-13 15,0 18-27-15,-2-12-20 0,2 12-14 0,0-14-30 16,0 14-57-16,-1-16-99 0,-4 6-255 0,5 10 114 16</inkml:trace>
  <inkml:trace contextRef="#ctx0" brushRef="#br0" timeOffset="-31143.97">-6034-1066 22 0,'0'0'110'0,"-2"-16"-6"15,2 16-11-15,0 0-8 0,2-15-12 0,-2 15-11 0,0-11-23 16,0 11-29-16,0 0-46 0,-3-21-58 0,3 21-101 16,-5-11 44-16</inkml:trace>
  <inkml:trace contextRef="#ctx0" brushRef="#br0" timeOffset="-30916.5">-6027-1377 60 0,'3'-11'154'0,"-3"11"0"16,0 0-21-16,-3-16-9 0,3 16-10 0,3-14-14 15,-3 14-7-15,0 0-12 0,-3-18-7 0,3 18-6 16,0-13-13-16,0 13-5 0,0 0-18 0,3-14-15 16,-3 14-25-16,0-14-32 0,0 14-38 0,-3-15-120 15,3 15-213-15,-3-13 94 0</inkml:trace>
  <inkml:trace contextRef="#ctx0" brushRef="#br0" timeOffset="-30645.24">-6068-1772 96 0,'0'0'125'0,"1"-16"-9"0,-1 16-17 0,0-15-3 15,0 15-9-15,0-16-14 0,0 16-8 0,-1-14-6 16,1 14-5-16,1-12-8 0,-1 12-4 0,3-13-11 15,-3 13-14-15,2-13-26 0,-2 13-28 0,1-18-45 16,-1 18-65-16,-3-17-159 0,3 17 72 0</inkml:trace>
  <inkml:trace contextRef="#ctx0" brushRef="#br0" timeOffset="-30456.3">-6082-2154 75 0,'0'-15'113'0,"0"15"-11"0,0 0-11 0,0-13-8 16,0 13-5-16,0 0-16 0,-1-16-1 0,1 16-1 0,0 0-9 15,-3-12-10-15,3 12-3 0,0 0-6 0,-2-12-7 16,2 12-14-16,0 0 8 0,2-16-18 0,-2 16-23 15,0-14-23-15,0 14-101 0,0-14-159 0,0 14 71 16</inkml:trace>
  <inkml:trace contextRef="#ctx0" brushRef="#br0" timeOffset="-30275.56">-6080-2506 33 0,'3'-11'114'0,"-3"11"-18"16,0-11-3-16,0 11-7 0,3-10-10 0,-3 10-11 15,0 0-15-15,4-15-7 0,-4 15-41 0,3-13-43 16,-3 13-63-16,3-11-110 0,-3 11 48 0</inkml:trace>
  <inkml:trace contextRef="#ctx0" brushRef="#br0" timeOffset="-30058.63">-6056-2837 5 0,'0'0'147'0,"0"-11"-12"0,0 11-20 0,0 0-7 16,1-15-13-16,-1 15-10 0,0 0-10 0,2-15-10 15,-2 15-3-15,0 0-8 0,0-12-2 0,0 12-31 0,3-11-22 16,-3 11-1-16,2-9-23 0,-2 9-30 0,0-12-101 16,0 12-169-16,0 0 74 0</inkml:trace>
  <inkml:trace contextRef="#ctx0" brushRef="#br0" timeOffset="-29858.13">-6061-3189 30 0,'-1'-9'115'0,"1"9"-9"0,0 0-11 16,-2-11-5-16,2 11-9 0,0 0-14 0,0 0-20 15,0-17-17-15,0 17-16 0,0 0-30 0,-3-13-95 16,3 13-118-16,-4-12 52 0</inkml:trace>
  <inkml:trace contextRef="#ctx0" brushRef="#br0" timeOffset="-29639.95">-6088-3547 80 0,'0'0'97'15,"5"-10"-11"-15,-5 10-8 0,3-9-12 0,-3 9-17 16,0 0-19-16,3-15-25 0,-3 15-26 0,1-11-58 16,-1 11-85-16,0-13 38 0</inkml:trace>
  <inkml:trace contextRef="#ctx0" brushRef="#br0" timeOffset="-29412.26">-6076-3958 64 0,'0'0'106'0,"2"-14"-6"16,-2 14-17-16,0 0-11 0,3-12-31 0,-3 12-26 15,1-8-42-15,-1 8-49 0,2-11-82 0,-2 11 37 16</inkml:trace>
  <inkml:trace contextRef="#ctx0" brushRef="#br0" timeOffset="-29206.3">-6094-4145 26 0,'0'-13'140'0,"0"13"-16"0,0 0-9 15,0 0-17-15,0 0-7 0,3-17-13 0,-3 17-4 0,0 0-16 16,0-9-12-16,0 9-21 0,0 0-17 0,2-11-10 15,-2 11-33-15,0 0-106 0,0 0-153 0,1-15 67 16</inkml:trace>
  <inkml:trace contextRef="#ctx0" brushRef="#br0" timeOffset="-28948.34">-6104-4378 40 0,'-3'-13'233'0,"3"13"-8"16,-2-11-8-16,2 11-6 0,-1-13-11 0,1 13-10 16,-3-11-13-16,3 11-9 0,0 0-14 0,-2-18-14 15,2 18-12-15,0 0-12 0,0-13-11 0,0 13-10 16,0 0-9-16,0 0-10 0,-1-14-5 0,1 14-12 16,0 0-6-16,0 0-6 0,0 0 3 0,0 0-19 15,0 0-10-15,0 0-8 0,-2-11-11 0,2 11-10 16,0 0-15-16,0 0-14 0,0 0-12 0,0 0-20 15,0 0-17-15,0 0-22 0,0 0-19 0,0 0-44 0,3-11-201 16,-3 11-403-16,0 0 178 0</inkml:trace>
  <inkml:trace contextRef="#ctx0" brushRef="#br0" timeOffset="-32314.56">-5915 1102 152 0,'0'0'149'0,"0"0"-5"16,0-19-7-16,0 19-10 0,-1-11-14 0,1 11-14 16,0 0-14-16,1-16-5 0,-1 16-8 0,0-11-3 15,0 11-11-15,5-13-5 0,-5 13-10 0,0 0-1 0,0-14-2 16,0 14-5-16,0 0-9 0,0-17-2 16,0 17-12-16,1-11-22 0,-1 11-29 0,6-13 18 15,-6 13-5-15,-1-18-6 0,1 18-13 0,1-13 0 0,-1 13-8 16,0-16-13-16,0 16-3 0,0-17 0 0,0 17 13 15,-1-16-2-15,1 16 3 0,0-15 7 0,0 15 13 16,-3-14 10-16,3 14 22 0,-3-14 20 16,3 14 8-16,1-12 8 0,-1 12-1 0,-1-16 10 15,1 16 9-15,-5-10 4 0,5 10 2 0,0 0-6 16,-3-16-2-16,3 16 8 0,0-13 1 0,0 13-3 16,2-11 0-16,-2 11 1 0,0 0-6 0,0-16 0 0,0 16-10 15,-2-15-2-15,2 15-8 0,2-10-1 0,-2 10-3 16,0-15-3-16,0 15 0 0,0 0 0 0,0-15-18 15,0 15-14-15,1-11-18 0,-1 11-17 0,0 0-20 16,-1-15-22-16,1 15-43 0,0 0-117 0,-2-20-267 16,-1 13 118-16</inkml:trace>
  <inkml:trace contextRef="#ctx0" brushRef="#br0" timeOffset="-27165.2">-4437 2452 31 0,'0'0'190'0,"0"0"-13"0,5-10-18 0,-5 10-4 15,0 0-6-15,0 0-9 0,0 0-6 16,3-10-5-16,-3 10-3 0,0 0-1 0,0 0 0 16,0 0-8-16,0 0-5 0,0 0-13 0,0 0 0 0,3-11-13 15,-3 11-7-15,0 0-7 0,0 0-4 0,0 0-11 16,0 0-7-16,0 0-1 0,0 0-5 15,1-9-6-15,-1 9-7 0,0 0-14 0,0 0-15 0,0 0-16 16,0 0-21-16,0 0-11 0,0 0-25 0,0 0-16 16,0 0-15-16,0 0-24 0,0 0-25 0,0 0-29 15,-6-15-128-15,6 15-334 0,0 0 147 0</inkml:trace>
  <inkml:trace contextRef="#ctx0" brushRef="#br0" timeOffset="-26925.98">-4450 2309 174 0,'4'-17'222'16,"-4"17"-7"-16,0 0-14 0,0 0-16 0,0 0-17 0,0 0-15 15,0 0-16-15,0 0-14 0,-4-13-11 0,4 13-10 16,0 0-11-16,0 0-12 0,0 0-5 0,0 0-13 15,0 0-7-15,4-11-20 0,-4 11-20 0,0 0-19 16,0 0-21-16,0 0-33 0,0 0-17 0,0 0-29 16,-4-16-58-16,4 16-132 0,0 0-318 0,-6-9 141 15</inkml:trace>
  <inkml:trace contextRef="#ctx0" brushRef="#br0" timeOffset="-26694.09">-4477 2085 62 0,'0'0'188'15,"1"-11"-7"-15,-1 11-9 0,0 0-5 0,0-14-9 16,0 14-10-16,0 0-8 0,0-12-13 0,0 12-14 16,0 0-11-16,0 0-7 0,0-12-11 0,0 12-7 15,0 0-9-15,0 0-6 0,0-17-7 0,0 17-12 0,0 0-14 16,0 0-20-16,3-9-20 0,-3 9-18 0,0 0-12 15,0 0-20-15,2-15-14 0,-2 15-26 16,1-14-35-16,-1 14-135 0,-6-10-295 0,6 10 131 16</inkml:trace>
  <inkml:trace contextRef="#ctx0" brushRef="#br0" timeOffset="-26502.47">-4489 1810 157 0,'0'0'151'0,"0"0"-9"0,-2-14-4 0,2 14-4 15,0 0-7-15,2-14-8 0,-2 14-9 0,-2-13-11 16,2 13-1-16,5-11-9 0,-5 11-9 0,0 0-10 16,-3-17-9-16,3 17-3 0,0 0-6 0,0-18-6 15,0 18-4-15,-2-9-8 0,2 9-14 0,2-13-11 16,-2 13-18-16,0 0-25 0,3-13-4 0,-3 13-17 16,-3-13-29-16,3 13-38 0,0-15-127 0,0 15-270 15,-6-15 119-15</inkml:trace>
  <inkml:trace contextRef="#ctx0" brushRef="#br0" timeOffset="-26230.19">-4516 1465 91 0,'0'0'171'0,"0"-14"3"16,0 14-7-16,0 0-6 0,2-15-12 16,-2 15-6-16,0 0-2 0,0-11 2 0,0 11-5 0,0 0-5 15,0-13-7-15,0 13-8 0,0-12-6 16,0 12-1-16,0 0-7 0,0-15-14 0,0 15-7 0,0-11-7 15,0 11-10-15,0-11-3 0,0 11-10 0,0 0 0 16,0-14-12-16,0 14 1 0,0 0-13 0,0-17-10 16,0 17-18-16,4-11-12 0,-4 11-11 0,0-14-10 15,0 14-15-15,0-11-15 0,0 11-13 0,0 0-7 16,0-17-20-16,0 17-25 0,-1-17-2 0,1 17 1 16,0 0 0-16,0-18-19 0,0 18-8 0,-3-13-104 15,3 13-280-15,0-12 124 0</inkml:trace>
  <inkml:trace contextRef="#ctx0" brushRef="#br0" timeOffset="-26022.13">-4523 1178 385 0,'0'0'19'0,"0"0"33"0,-2-13 20 16,2 13 5-16,0 0-10 0,-3-14-4 0,3 14 0 16,0-13 0-16,0 13-13 0,0 0 2 0,-1-19-4 15,1 19-4-15,-2-12-1 0,2 12-1 0,0-13-6 16,0 13 5-16,0-13-7 0,0 13 5 0,0-14 2 0,0 14 7 16,0 0-3-16,0-18 0 0,0 18 6 15,-1-10 7-15,1 10 5 0,0 0-1 0,0-13 3 16,0 13-3-16,0 0-1 0,-3-18-2 0,3 18 0 0,0 0-2 15,-2-18-4-15,2 18-7 0,2-11-8 0,-2 11-3 16,3-10-7-16,-3 10 0 0,3-11-3 0,-3 11-10 16,0 0-4-16,4-17-23 0,-4 17-18 0,3-11-14 15,-3 11-17-15,-1-13-29 0,1 13-31 0,1-15-26 16,-1 15-160-16,-3-14-332 0,3 14 146 16</inkml:trace>
  <inkml:trace contextRef="#ctx0" brushRef="#br0" timeOffset="-25839.62">-4570 725 110 0,'0'0'182'0,"5"-13"-7"0,-5 13-15 15,0 0-10-15,0-16-15 0,0 16-14 0,3-10 2 16,-3 10-14-16,0-12-11 0,0 12-10 0,0-12-5 16,0 12-12-16,1-10-3 0,-1 10-10 0,0 0-4 15,3-18-6-15,-3 18-20 0,2-10-22 0,-2 10-21 16,1-11-24-16,-1 11-22 0,3-13-30 0,-3 13-56 15,0-15-106-15,0 15-273 0,-3-14 121 0</inkml:trace>
  <inkml:trace contextRef="#ctx0" brushRef="#br0" timeOffset="-25629.68">-4564 361 1 0,'0'0'154'0,"0"-10"-8"0,0 10-10 15,0 0-13-15,2-21-14 0,-2 11-4 0,0 10-10 16,0-14-7-16,0 14-14 0,1-14-5 0,-1 14-9 16,0-13 0-16,0 13-6 0,3-15-8 0,-3 15-11 15,-3-13-1-15,3 13-8 0,0-18-8 0,0 18-15 16,-1-16-16-16,1 16-12 0,-2-17-26 16,1 7-22-16,1 10-41 0,-3-17-80 0,3 17-209 0,-2-18 92 15</inkml:trace>
  <inkml:trace contextRef="#ctx0" brushRef="#br0" timeOffset="-25410.23">-4570-12 49 0,'0'0'184'0,"0"0"-11"16,2-14-8-16,-2 14-2 0,4-13 1 0,-4 13-10 15,2-10-7-15,-2 10-5 0,4-12-14 0,-4 12-9 0,6-14-10 16,-6 14-10-16,0-15-6 0,0 15-11 0,2-9-6 15,-2 9-6-15,1-15-11 0,-1 15-5 0,-1-13-9 16,1 13-7-16,0 0-19 0,4-13-20 0,-4 13-24 16,2-7-21-16,-2 7-21 0,0 0-32 0,-2-15-36 15,2 15-56-15,0 0-104 0,-4-16-319 0,4 16 140 16</inkml:trace>
  <inkml:trace contextRef="#ctx0" brushRef="#br0" timeOffset="-25171.67">-4565-367 149 0,'0'0'157'0,"-3"-9"-14"16,3 9-5-16,0 0-8 0,-2-16-25 0,2 16-4 16,-1-11-14-16,1 11-10 0,-3-13-4 0,3 13-10 15,0 0-2-15,0-12-11 0,0 12-12 0,0 0-20 16,-2-16-15-16,2 16-20 0,0 0-16 0,-1-14-32 0,1 14-45 15,-6-11-85-15,6 11-211 0,0 0 93 16</inkml:trace>
  <inkml:trace contextRef="#ctx0" brushRef="#br0" timeOffset="-24999.96">-4604-666 124 0,'0'0'119'0,"0"-12"3"0,0 12-13 0,0 0-12 0,2-14-6 15,-2 14-15-15,0 0-10 0,1-11-4 0,-1 11-4 16,0 0-5-16,0-14-20 0,0 14-9 0,0 0-24 16,0-17-28-16,0 17-27 0,-1-13-104 0,1 13-171 15,-3-16 75-15</inkml:trace>
  <inkml:trace contextRef="#ctx0" brushRef="#br0" timeOffset="-24799.48">-4634-1004 61 0,'0'0'142'0,"0"-12"-14"0,0 12-24 15,0 0 0-15,3-12-16 0,-3 12-6 0,0 0-5 0,0-17-10 16,0 17-19-16,0-13-13 0,0 13-21 0,2-11-30 16,-2 11-45-16,1-12-85 0,-1 12-158 15,0 0 70-15</inkml:trace>
  <inkml:trace contextRef="#ctx0" brushRef="#br0" timeOffset="-24584.61">-4617-1282 124 0,'0'0'178'15,"3"-8"-6"-15,-3 8-5 0,3-14-6 0,-3 14-5 0,1-11-5 0,-1 11-8 16,0-13-18-16,0 13-4 0,0-13-12 0,0 13-13 16,5-16-11-16,-5 16-4 0,1-12-11 0,-1 12-10 15,0-14-8-15,0 14-14 0,0-11-15 16,0 11-24-16,0 0-27 0,0-17-23 0,0 17-22 0,0 0-15 15,-4-14-39-15,4 14-164 0,-6-13-315 0,6 13 139 16</inkml:trace>
  <inkml:trace contextRef="#ctx0" brushRef="#br0" timeOffset="-24363.97">-4641-1772 41 0,'0'0'114'0,"-9"-9"-13"0,9 9-15 16,0 0-2-16,0 0-5 0,-2-11-16 0,2 11-13 0,-4-10-7 16,4 10-8-16,0 0-21 0,0-13-17 0,0 13-17 15,-2-12-31-15,2 12-55 0,0-13-116 0,0 13 52 16</inkml:trace>
  <inkml:trace contextRef="#ctx0" brushRef="#br0" timeOffset="-24110.5">-4702-2032 71 0,'0'0'193'15,"1"-17"-8"-15,-1 17-11 0,0 0-10 0,3-14 0 16,-3 14-10-16,2-11-15 0,-2 11-12 0,1-13-17 16,-1 13-11-16,0 0-8 0,2-15-8 0,-2 15-11 15,6-11-5-15,-6 11-5 0,3-10-11 0,-3 10-10 0,6-8-7 16,-6 8-15-16,3-10-22 0,-3 10-13 0,6-8-10 16,-6 8-36-16,4-8 4 0,-4 8-23 15,3-11-11-15,-3 11-24 0,1-12-47 0,-1 12-85 16,0 0-268-16,0-19 119 0</inkml:trace>
  <inkml:trace contextRef="#ctx0" brushRef="#br0" timeOffset="-23908.04">-4662-2395 81 0,'0'0'175'0,"4"-11"-10"0,-4 11-8 0,2-15-14 16,-2 15-18-16,1-16-6 0,4 9-16 0,-5 7-10 15,1-14-7-15,1 7-9 0,-2 7-9 0,3-11-5 16,-3 11-14-16,0 0-4 0,-3-18-12 0,3 18-12 16,4-8-15-16,-4 8-22 0,5-12-26 0,-5 12-15 15,3-12-15-15,-3 12-54 0,0-15-90 0,0 15-234 16,1-18 103-16</inkml:trace>
  <inkml:trace contextRef="#ctx0" brushRef="#br0" timeOffset="-23690.63">-4710-2842 25 0,'-1'-7'164'0,"1"7"-11"0,-3-14-11 16,3 14-15-16,0-16-12 0,0 16-7 0,0-14-10 0,0 14-9 15,0-15-13-15,0 15-9 0,0-11-4 0,0 11-10 16,0 0-2-16,3-14-10 0,-3 14-12 0,3-11-16 15,-3 11-11-15,0-12-17 0,0 12-11 0,0 0-23 16,0-16-37-16,0 16-121 0,1-13-224 0,-1 13 99 16</inkml:trace>
  <inkml:trace contextRef="#ctx0" brushRef="#br0" timeOffset="-23479.68">-4725-3174 22 0,'2'-10'170'0,"-2"10"-8"0,1-11-15 15,-1 11-8-15,5-11-16 0,-5 11-14 0,1-13-13 16,-1 13-4-16,6-12-15 0,-6 12-4 0,2-12-11 16,-2 12-3-16,0 0-22 0,4-12-8 0,-4 12-20 15,0 0-5-15,3-13-26 0,-3 13-21 0,0 0-35 16,0-13-134-16,0 13-229 0,0 0 102 0</inkml:trace>
  <inkml:trace contextRef="#ctx0" brushRef="#br0" timeOffset="-22821.12">-4781-3992 77 0,'6'-8'190'15,"-6"8"-18"-15,6-15-14 0,-3 9-12 0,-3 6-11 0,6-15-16 16,-6 15-15-16,7-11-10 0,-7 11-8 0,6-10-10 16,-2 4-3-16,-4 6-11 0,0 0-9 15,5-15-6-15,-5 15-13 0,0 0-14 0,3-13-15 16,-3 13-17-16,4-7-6 0,-4 7-6 0,0 0-18 0,2-11-21 15,-2 11-30-15,0 0-141 0,-2-14-252 0,2 14 111 16</inkml:trace>
  <inkml:trace contextRef="#ctx0" brushRef="#br0" timeOffset="-22620.66">-4769-4239 78 0,'0'0'167'0,"0"0"-6"0,-8-13-15 0,8 13-2 15,0 0-9-15,-6-12-6 0,6 12-8 0,-6-6-5 16,6 6-18-16,0 0-7 0,-7-13-10 0,7 13-8 16,-6-7-6-16,6 7-4 0,0 0-14 0,-6-9-13 15,6 9 0-15,0 0-8 0,0 0-14 0,-12-7-15 16,12 7-14-16,0 0-12 0,0 0-19 0,-8-6-19 16,8 6-11-16,0 0-2 0,0 0-23 0,0 0-137 15,-1-13-257-15,1 13 114 0</inkml:trace>
  <inkml:trace contextRef="#ctx0" brushRef="#br0" timeOffset="-22464.07">-4828-4384 11 0,'0'0'90'0,"0"-10"2"0,0 10-4 16,-1-15-4-16,1 15-8 0,-2-14-11 0,2 14 1 15,-3-17 2-15,3 17-10 0,-1-14-5 0,1 14 4 16,0-19-8-16,0 19-10 0,-2-14 5 16,2 14-2-16,-4-12-10 0,4 12-1 0,-3-12 1 0,3 12-6 15,-4-13-4-15,4 13 2 0,0 0-11 0,-6-6-15 16,6 6-12-16,0 0-23 0,0 0-22 15,0 0-116-15,0 0-191 0,0 0 85 0</inkml:trace>
  <inkml:trace contextRef="#ctx0" brushRef="#br1" timeOffset="-114593.04">-4617-2699 78 0,'0'0'169'0,"0"0"-4"0,1-11-13 16,-1 11-5-16,0 0-8 0,0 0-8 0,0 0-6 15,0 0-1-15,5-10-7 0,-5 10-8 0,0 0 4 16,0 0-9-16,0 0-4 0,0 0-7 0,0 0-3 16,0 0-2-16,0 0-1 0,-5-18-6 0,5 18 2 15,0 0-4-15,-6-10-4 0,6 10-5 0,0 0 3 16,0 0-6-16,0 0-1 0,0 0-3 0,-1-16-1 16,1 16-2-16,0 0-4 0,0 0-4 0,-5-8-3 15,5 8 3-15,0 0-1 0,-6-10-5 0,6 10-3 16,0 0-2-16,0 0 1 0,-3-9-5 0,3 9 2 15,0 0-4-15,0 0-3 0,0 0 9 0,-6-9-11 16,6 9-1-16,0 0-2 0,0 0 1 0,0 0-6 16,0 0-3-16,0 0-1 0,0 0-9 0,0 0 0 15,0 0-3-15,0 0 3 0,0 0-3 0,0 0-2 0,0 0-1 16,0 0 2-16,0 0 2 0,14 28-4 0,-13-20-1 16,2 4 6-16,0-4 5 0,-3-8-2 0,5 24-1 15,-4-14 1-15,1 4 1 0,-2-4 4 0,3 5-3 16,-2-1 3-16,1-1 1 0,2-1 4 0,-2 5-2 15,-2-8 4-15,4 3-2 0,-4 2 5 0,3-1 2 16,-3 1-2-16,3-5-4 0,-1 2 0 0,-1-2 4 16,-1-9-5-16,5 20 0 0,-4-12 6 0,-1-8-4 15,2 13-6-15,-2-13 12 0,-2 12-11 0,2-12 2 16,2 8 8-16,-2-8-17 0,0 0 1 0,3 11-1 16,-3-11 3-16,0 0 6 0,4 8-12 0,-4-8 5 15,0 0-3-15,0 0-2 0,0 0-8 0,6 10 9 16,-6-10-5-16,0 0 2 0,0 0-2 0,0 0 6 15,0 0 0-15,0 0 1 0,0 0-3 0,0 0-1 0,0 0 10 16,0 0-7-16,0 0 1 0,0 0 2 0,0 0-4 16,0 0 0-16,0 0-2 0,0 0 3 15,-9-42-3-15,9 34 0 0,-4-7-4 0,4 3 3 0,0 12 4 16,-2-25-9-16,1 13-1 0,-2 1 0 16,1-2 5-16,1 2 4 0,-4-1-10 0,2 1 5 0,3 11 0 15,-4-18-3-15,4 18-1 0,-3-15 0 0,3 15 1 16,-6-15 3-16,6 15-6 0,-5-13 7 0,5 13-7 15,-6-9 5-15,6 9-6 0,-3-10-2 0,3 10 4 16,0 0 4-16,-4-8-3 0,4 8-2 0,0 0 17 16,0 0-26-16,0 0 12 0,0 0-4 0,0 0-4 15,0 0 3-15,0 0-2 0,0 0-3 0,0 0 3 16,0 0 7-16,0 31-5 0,0-31 6 0,0 24 7 16,1-11-4-16,-2 1 17 0,-1 3-14 0,-1-2-5 0,3 1 4 15,0 0-2-15,0 2 21 0,3 1-9 16,0-4 3-16,-3-2 0 0,-1 2-3 0,1-1 2 15,0 0 5-15,1-1-5 0,2-2 7 0,0-1-5 0,0 4 6 16,0-7-2-16,-3-7 3 0,2 17-4 0,1-10 1 16,-3-7-3-16,1 12-2 0,-1-12-1 15,6 6 1-15,-6-6-1 0,0 0-4 0,3 7 5 0,-3-7-3 16,0 0 0-16,0 0-4 0,0 0 6 16,0 0 10-16,0 0-6 0,0 0 2 0,3 11 6 0,-3-11 0 15,0 0 11-15,0 0-1 0,0 0-6 0,0 0 1 16,0 0-7-16,0 0-1 0,0 0-3 0,3-36-3 15,-3 25-2-15,3-8-2 0,-3 4-4 0,2-1-5 16,-1 0 6-16,-1 0-5 0,2 1 1 0,1-2-3 16,0 3-3-16,-3 0-1 0,0 0 0 0,0 4 3 15,0 10-1-15,0-19-6 0,-2 9 4 0,2 10 0 16,0-17 0-16,0 17-5 0,-4-18 4 0,2 12-6 16,2 6 3-16,-3-11 4 0,3 11-2 0,0 0 6 15,0 0-8-15,0 0 0 0,-6-14-5 0,6 14 4 16,0 0-2-16,0 0-2 0,0 0-1 0,0 0 1 0,0 0-4 15,0 0 3-15,0 0-1 0,0 0-4 0,0 0 7 16,-4 32-1-16,2-21 0 0,2-11 0 16,2 20 3-16,-4-7-1 0,2-2 2 0,2 2 1 0,-4 0-3 15,2-13 5-15,0 24-2 0,0-14 1 0,3 4-3 16,-6-2 2-16,2-3-1 0,1-9 5 0,0 22-4 16,0-14 0-16,-3 3-27 0,3-11-22 0,-2 20-38 15,2-11-32-15,0-9-42 0,-1 20-32 0,-2-13-38 16,0 4-56-16,-3-4-50 0,0 0-363 0,6-7-756 15,-8 10 335-15</inkml:trace>
  <inkml:trace contextRef="#ctx0" brushRef="#br0" timeOffset="247.65">592 1633 41 0,'3'-12'181'0,"-3"12"-8"0,0 0-12 0,0 0-14 16,0 0-3-16,0 0-17 0,0 0-9 0,0-13-11 16,0 13-13-16,0 0-9 0,0 0-5 0,0 0-11 15,2-11-8-15,-2 11-7 0,0 0-9 0,0 0-15 16,0 0-15-16,0 0-27 0,0 0-19 0,0 0-25 16,-5-17-37-16,5 17-51 0,0 0-89 0,-3-11-253 15,3 11 113-15</inkml:trace>
  <inkml:trace contextRef="#ctx0" brushRef="#br0" timeOffset="480.03">562 1411 19 0,'0'0'197'16,"-4"-11"-5"-16,4 11-12 0,0 0-7 0,0 0-9 15,0 0-9-15,0 0-8 0,0 0-9 0,0-16-14 0,0 16-14 16,0 0-12-16,0 0-10 0,0 0-8 0,1-15-5 16,-1 15-12-16,0 0-16 0,0 0-19 0,0 0-18 15,0 0-18-15,-1-13-25 0,1 13-27 0,0 0-35 16,1-13-40-16,-1 13-159 0,0 0-317 0,-3-13 142 16</inkml:trace>
  <inkml:trace contextRef="#ctx0" brushRef="#br0" timeOffset="724.37">543 1227 25 0,'0'0'115'16,"-5"-8"2"-16,5 8-7 0,0 0-7 0,0 0-5 0,0 0 1 15,0 0-10-15,0 0 1 0,0 0-4 0,2-19-4 16,-2 19-2-16,0 0 4 0,0 0-12 0,0 0-2 15,0 0-8-15,4-11-7 0,-4 11-6 0,0 0-4 16,0 0-9-16,0 0 2 0,0 0-10 0,0 0 1 16,5-11-17-16,-5 11-7 0,0 0-19 0,0 0-16 0,3-9-23 15,-3 9-20-15,4-8-43 0,-4 8-117 16,2-14-251-16,-2 14 112 0</inkml:trace>
  <inkml:trace contextRef="#ctx0" brushRef="#br0" timeOffset="932.33">558 1003 166 0,'0'-17'163'16,"0"17"-8"-16,0 0 0 0,0 0-7 0,4-13-12 0,-4 13-9 16,0 0-13-16,2-12-5 0,-2 12-11 0,0 0-8 15,0 0-9-15,1-13-7 0,-1 13-9 0,0 0-6 16,0 0-6-16,0 0-11 0,2-14-11 0,-2 14-24 15,0 0-25-15,0 0-24 0,0 0-23 0,0-17-29 16,0 17-49-16,0-10-110 0,0 10-272 0,0 0 121 16</inkml:trace>
  <inkml:trace contextRef="#ctx0" brushRef="#br0" timeOffset="1156.33">558 714 99 0,'-2'-10'147'0,"2"10"-12"0,0 0-14 16,-6-10-8-16,6 10-18 0,0 0-6 0,-1-11-11 0,1 11-6 16,0 0-8-16,0-14-8 0,0 14 0 15,-5-11-15-15,5 11-6 0,0 0-19 0,0-16-26 16,0 16-18-16,2-15-22 0,-2 15-29 0,-2-17-96 0,2 17-191 15,-1-15 85-15</inkml:trace>
  <inkml:trace contextRef="#ctx0" brushRef="#br0" timeOffset="1403.67">525 432 45 0,'0'0'196'0,"0"0"-8"0,-1-12-1 0,1 12-7 16,0 0 2-16,0 0-12 0,0-13-8 0,0 13-10 16,0 0-7-16,1-14-11 0,-1 14-11 0,0 0-16 15,0 0-11-15,0-11-9 0,0 11-6 0,0 0-8 16,0 0-10-16,-1-15-5 0,1 15-9 0,0 0-7 16,0 0-15-16,0 0-20 0,0 0-15 0,0 0-17 15,0 0-24-15,1-15-27 0,-1 15-26 0,0 0-14 16,0-11-18-16,0 11-30 0,0 0-150 0,-6-17-339 15,6 17 150-15</inkml:trace>
  <inkml:trace contextRef="#ctx0" brushRef="#br0" timeOffset="1625.08">504 163 157 0,'0'0'151'0,"0"0"-11"0,2-14-4 16,-2 14-8-16,0 0-8 0,4-13-12 0,-4 13-7 0,0 0-16 16,0-12 0-16,0 12-13 0,0 0-4 0,2-12-9 15,-2 12-8-15,4-10-6 0,-4 10-8 0,2-9-18 16,-2 9-19-16,0 0-21 0,3-12-16 0,-3 12-19 16,3-11-21-16,-3 11-34 0,1-11-99 0,-1 11-228 15,0-12 101-15</inkml:trace>
  <inkml:trace contextRef="#ctx0" brushRef="#br0" timeOffset="2084.07">503-355 118 0,'0'0'166'0,"0"0"-10"0,0-12-17 0,0 12-12 16,0 0-11-16,0-11 0 0,0 11-11 0,0 0-4 15,-3-14-12-15,3 14-6 0,0 0-11 0,0-17-6 16,0 17-8-16,-2-9-6 0,2 9-10 0,0 0-4 15,-4-12-10-15,4 12-11 0,0 0-14 0,-2-11-22 16,2 11-20-16,-3-10-16 0,3 10-6 0,0 0-24 16,-3-18-47-16,0 12-86 0,3 6-234 0,-7-12 104 15</inkml:trace>
  <inkml:trace contextRef="#ctx0" brushRef="#br0" timeOffset="2315.45">459-640 75 0,'2'-8'174'0,"-2"8"-11"16,0 0-12-16,0 0-13 0,-3-13-15 0,3 13-11 0,0 0-10 16,-5-11-10-16,5 11-12 0,0 0-5 0,0 0-6 15,3-18-7-15,-3 18-8 0,0-13-5 0,0 13-8 16,0 0-6-16,-3-13-12 0,3 13-9 0,0 0-10 15,6-12-13-15,-6 12-24 0,5-12-13 0,-5 12-14 16,0-11-15-16,0 11-16 0,3-12-33 0,-3 12-76 16,0 0-217-16,-2-15 97 0</inkml:trace>
  <inkml:trace contextRef="#ctx0" brushRef="#br0" timeOffset="2760.26">458-1204 140 0,'3'-12'160'0,"-3"12"-17"0,0 0-9 16,0 0-14-16,0-16-7 0,0 16-11 0,0 0-12 15,0 0-8-15,0 0-8 0,0-14-8 0,0 14-7 16,4-11-10-16,-4 11-2 0,0 0-7 0,0-12-8 16,0 12-32-16,2-12-17 0,-2 12-28 0,0-12-35 15,0 12-51-15,-3-17-66 0,3 17-212 0,-6-17 94 16</inkml:trace>
  <inkml:trace contextRef="#ctx0" brushRef="#br0" timeOffset="3007.6">421-1571 88 0,'0'0'189'0,"0"0"-12"0,0-15-16 16,0 15-13-16,3-11-8 0,-3 11-19 0,0 0-10 0,1-13-10 16,-1 13-9-16,0 0-10 0,2-14-9 0,-2 14-8 15,3-10-7-15,-3 10-4 0,0 0-8 0,0 0-14 16,0 0-15-16,0 0-16 0,-3-16-15 0,3 16-34 16,0 0-7-16,4-9-18 0,-4 9-5 0,0 0-53 15,2-15-96-15,-2 15-245 0,0 0 109 0</inkml:trace>
  <inkml:trace contextRef="#ctx0" brushRef="#br0" timeOffset="3235.28">421-1840 143 0,'0'0'192'15,"0"-17"-11"-15,0 17-13 0,3-11-1 0,-3 11-8 16,0-11-6-16,0 11-7 0,0-16-11 0,0 16-14 15,-3-13-11-15,3 13-10 0,0-13-9 0,0 13-6 16,0 0-12-16,-5-17-5 0,5 17-9 0,-3-11-5 16,3 11-4-16,-3-10-13 0,3 10-9 0,-4-11-14 15,4 11-14-15,-3-11-20 0,3 11-25 0,0 0-15 16,-5-14-6-16,5 14-30 0,-4-13-47 0,4 13-175 16,-8-17-344-16,5 10 153 0</inkml:trace>
  <inkml:trace contextRef="#ctx0" brushRef="#br0" timeOffset="3484.66">325-2291 48 0,'0'0'152'16,"0"0"-18"-16,-1-17-13 0,1 17-8 0,0-10-15 0,0 10-7 15,0 0-14-15,0-18-3 0,0 18-13 0,0 0 2 16,0-12-11-16,0 12-2 0,0 0-8 0,-5-12-7 16,5 12-11-16,0 0-8 0,0 0-7 0,2-14-5 15,-2 14-20-15,0 0-6 0,0-14-13 0,0 14-7 16,0 0-12-16,0-17-29 0,0 17-86 0,0-15-183 16,0 15 81-16</inkml:trace>
  <inkml:trace contextRef="#ctx0" brushRef="#br0" timeOffset="3673.16">312-2614 92 0,'0'0'160'0,"0"-12"-15"15,0 12-14-15,6-11-16 0,-6 11-10 0,3-8-7 0,-3 8-11 16,4-11-12-16,-4 11-14 0,6-8-17 0,-6 8-26 15,8-7-26-15,-8 7-26 0,1-10-61 0,-1 10-71 16,-1-17-179-16,1 17 78 0</inkml:trace>
  <inkml:trace contextRef="#ctx0" brushRef="#br0" timeOffset="3937.45">371-3044 87 0,'0'0'107'0,"-4"-12"-17"0,4 12-6 15,-2-13-10-15,2 13-10 0,-6-9-3 0,6 9-13 16,-3-12 0-16,3 12-10 0,-4-14 2 0,4 14-4 0,-4-13-6 15,4 13-7-15,-5-15-7 0,5 15-4 0,-3-12-6 16,3 12-16-16,0-15-30 0,0 15-96 0,3-14-147 16,-3 14 65-16</inkml:trace>
  <inkml:trace contextRef="#ctx0" brushRef="#br0" timeOffset="4171.82">288-3354 129 0,'-2'-12'215'0,"2"12"-15"16,5-13-11-16,-5 13-17 0,1-13-15 0,-1 13-14 16,0-13-13-16,0 13-12 0,0-13-14 0,0 13-11 0,5-13-8 15,-5 13-4-15,3-9-14 0,-3 9-18 0,0 0-20 16,1-13-20-16,-1 13-19 0,0 0-40 15,3-10-23-15,-3 10-36 0,0 0-60 0,0 0-92 16,0 0-281-16,-6-17 126 0</inkml:trace>
  <inkml:trace contextRef="#ctx0" brushRef="#br0" timeOffset="4409.6">248-3669 38 0,'0'0'214'16,"-3"-14"-18"-16,3 14-14 0,-5-11-17 0,5 11-10 15,-1-11-15-15,1 11-9 0,-5-13-11 0,5 13-11 16,0-13-11-16,0 13-13 0,-6-12-4 0,6 12-11 16,-1-13-6-16,1 13-6 0,-2-11-13 0,2 11-10 15,0 0-10-15,0 0-37 0,2-20-11 16,-2 20-20-16,-2-10-28 0,2 10-34 0,2-12-42 0,-2 12-122 15,-2-15-290-15,2 15 128 0</inkml:trace>
  <inkml:trace contextRef="#ctx0" brushRef="#br0" timeOffset="4835.59">245-4239 152 0,'1'-15'217'0,"-1"15"-15"0,0 0-16 0,2-10-14 0,-2 10-17 16,0 0-17-16,0-16-10 0,0 16-17 0,0 0-11 15,3-10-8-15,-3 10-10 0,0 0-7 0,0 0-14 16,1-14-15-16,-1 14-10 0,0 0-36 0,0 0-25 16,2-10-14-16,-2 10-34 0,0 0-17 0,6-7-38 15,-6 7-139-15,0 0-289 0,0-16 129 0</inkml:trace>
  <inkml:trace contextRef="#ctx0" brushRef="#br0" timeOffset="5127.79">200-4506 54 0,'0'0'208'0,"0"0"-12"0,4-14-9 0,-4 14-5 16,2-10-11-16,-2 10-9 0,4-15-10 0,-2 7-14 15,-2 8-6-15,6-13-5 0,-6 13-4 0,6-13-8 16,-3 8-7-16,-3 5-9 0,1-13-12 0,-1 13-6 15,6-10-8-15,-6 10-8 0,5-11-7 0,-5 11-4 16,3-10-6-16,-3 10-10 0,0 0-14 0,6-10-22 16,-6 10-18-16,0 0-23 0,7-5-20 0,-7 5-27 15,11-5-17-15,-11 5-55 0,7-11-213 0,-7 11-401 16,4-8 178-16</inkml:trace>
  <inkml:trace contextRef="#ctx0" brushRef="#br0" timeOffset="5275.4">286-4833 134 0,'-3'-12'147'16,"3"12"-12"-16,-6-11-14 0,6 11-8 0,0 0-14 16,-6-11-14-16,6 11-16 0,0 0-14 0,0 0-31 15,0 0-23-15,-7-13-25 0,7 13-37 0,0 0-89 0,0 0-162 16,0 0 72-16</inkml:trace>
  <inkml:trace contextRef="#ctx0" brushRef="#br0" timeOffset="-66547.59">671 3705 83 0,'-9'-4'243'16,"9"4"-10"-16,0 0-10 0,0 0-9 0,0 0-11 15,-16 4-10-15,16-4-11 0,0 0-14 0,0 0-11 0,0 0-11 16,0 0-11-16,0 0-12 0,-14 4-12 16,14-4-2-16,0 0-5 0,0 0-4 0,0 0 0 15,0 0-15-15,0 0-7 0,0 0-2 0,38-9-12 16,-25 4-4-16,1 1-8 0,0 0-6 0,4-4-7 0,2-1-6 15,1 2-14-15,-2 0-10 0,-4-3-22 0,4 5-20 16,-1-4-34-16,-3 5-31 0,0-2-28 0,-2 1-19 16,1-1-25-16,-1 2-46 0,-7 1-204 0,-6 3-455 15,12-7 201-15</inkml:trace>
  <inkml:trace contextRef="#ctx0" brushRef="#br0" timeOffset="-66845.87">546 3354 140 0,'0'0'166'0,"0"0"-2"0,-8 4-8 0,8-4-3 16,0 0-13-16,0 0-15 0,-9 4 0 0,9-4-8 0,0 0-1 15,0 0-14-15,0 0 0 0,0 0-2 0,0 0-2 16,0 0 3-16,0 0-5 0,0 0-1 15,0 0-5-15,0 0-6 0,0 0 0 0,0 0-5 0,30 3-4 16,-30-3-3-16,18-2-1 0,-18 2 0 0,18 0-7 16,-18 0 2-16,17-1-9 0,-7-2 13 15,-10 3-13-15,18 0-2 0,-18 0 0 0,18 3-3 16,-8-2 1-16,-1 3-1 0,-1 2 4 0,-8-6-3 0,17 8 0 16,-9-2-6-16,-5-2-2 0,6 3 4 0,-6 2-2 15,3 2 0-15,-2-4 3 0,-1 6 2 0,-3-4-5 16,3 5 2-16,-1 0 5 0,-2 0-1 0,0-1 1 15,-2 7-7-15,-1-8 6 0,2 5-10 0,-1-3-1 16,-1 0-2-16,3 0 8 0,-1-1-18 0,-1 3 1 16,2-3-3-16,-1-3 3 0,1-10-4 0,-3 22-1 15,3-12 5-15,0-10-20 0,0 17 8 0,0-17-8 16,0 16-13-16,3-7-1 0,-3-9-20 0,1 14-19 16,-1-14-16-16,0 9-17 0,0-9-19 0,0 12-25 15,0-12-19-15,0 0-30 0,-6 17-28 0,6-17-31 16,0 0-24-16,0 12-61 0,0-12-167 0,0 0-518 15,-7 9 230-15</inkml:trace>
  <inkml:trace contextRef="#ctx0" brushRef="#br0" timeOffset="8486.55">1687 892 75 0,'0'0'186'0,"-6"-10"-8"15,6 10-9-15,0 0-12 0,0 0-16 0,-3-9-15 0,3 9-10 16,0 0-11-16,0 0-15 0,-5-9-6 0,5 9-9 16,0 0-9-16,0 0-5 0,0 0-9 0,0 0-6 15,0 0-19-15,0 0-17 0,5-15-20 0,-5 15-27 16,0 0-11-16,1-10-33 0,-1 10-37 0,0 0-127 16,0 0-266-16,0-16 117 0</inkml:trace>
  <inkml:trace contextRef="#ctx0" brushRef="#br0" timeOffset="8725.91">1666 681 9 0,'0'0'218'15,"0"0"-6"-15,0-15-9 0,0 15-11 16,0 0-12-16,0 0-10 0,-2-12-14 0,2 12-14 15,0 0-16-15,6-13-10 0,-6 13-10 0,0 0-12 0,-3-14-11 16,3 14-10-16,0 0-6 0,0 0-11 0,-1-14-19 16,1 14-25-16,0 0-18 0,0 0-23 0,-2-14-18 15,2 14-23-15,0 0-29 0,3-11-15 0,-3 11-42 16,0 0-133-16,3-18-313 0,-3 18 140 0</inkml:trace>
  <inkml:trace contextRef="#ctx0" brushRef="#br0" timeOffset="8929.37">1641 440 60 0,'0'0'199'0,"-8"-6"-10"0,8 6-8 16,0 0-5-16,0 0-11 0,0 0-7 0,-1-13-11 16,1 13-12-16,0 0-10 0,0 0-9 0,0 0-16 15,0 0-10-15,0 0-8 0,0 0-7 0,-5-10-10 16,5 10-8-16,0 0-12 0,0 0-18 0,0 0-20 15,0 0-29-15,0 0-16 0,-7-10-35 0,7 10-25 16,0 0-37-16,1-12-171 0,-1 12-331 0,0 0 147 16</inkml:trace>
  <inkml:trace contextRef="#ctx0" brushRef="#br0" timeOffset="9173.72">1594 246 168 0,'0'0'178'0,"3"-15"-8"0,-3 15-3 16,0 0-4-16,0 0-3 0,0-12-14 0,0 12-15 15,0 0-10-15,0 0-14 0,2-14-9 0,-2 14-11 16,0 0-8-16,1-12-7 0,-1 12-6 0,0 0-8 16,6-9-11-16,-6 9-2 0,0 0-7 0,2-11-11 15,-2 11-12-15,4-10-11 0,-4 10-19 0,0 0-18 16,6-14-11-16,-6 14-23 0,6-11-9 15,-6 11-16-15,3-11-8 0,-3 11-15 0,0-14-16 0,0 14-115 16,0-13-266-16,0 13 118 0</inkml:trace>
  <inkml:trace contextRef="#ctx0" brushRef="#br0" timeOffset="9363.72">1633 29 109 0,'0'0'115'0,"0"0"-12"0,0-15-3 0,0 15 3 16,0 0 7-16,0-13-7 0,0 13 0 0,0 0-3 15,0-13 4-15,0 13 4 0,0 0-3 0,0-14-3 16,0 14-4-16,-6-11 4 0,6 11 2 0,0 0 0 0,-1-17-5 15,1 17-6-15,0 0-8 0,0-13-6 16,0 13-9-16,0 0-7 0,0-13-8 0,0 13-3 0,0 0-6 16,0 0-5-16,4-15-6 0,-4 15-12 15,0 0-15-15,0 0-19 0,0-14-25 0,0 14-18 0,5-7-20 16,-5 7-21-16,3-11-24 0,-3 11-32 0,3-13-180 16,-3 13-358-16,-2-13 159 0</inkml:trace>
  <inkml:trace contextRef="#ctx0" brushRef="#br0" timeOffset="9575.15">1638-281 30 0,'0'-13'183'0,"0"13"-4"16,0 0-12-16,-6-8-11 0,6 8-7 0,0 0-7 15,0 0-13-15,-2-17-14 0,2 17-14 0,0 0-6 16,-3-13-12-16,3 13-5 0,0 0-12 0,-1-15-8 15,1 15-7-15,-2-10-8 0,2 10-18 0,-3-13-20 16,3 13-13-16,3-15-16 0,-3 15-30 0,0-13-17 16,0 13-31-16,-3-18-36 0,3 18-105 0,-3-20-264 15,2 12 117-15</inkml:trace>
  <inkml:trace contextRef="#ctx0" brushRef="#br0" timeOffset="9828.99">1573-697 106 0,'0'0'198'16,"0"-13"-11"-16,0 13-11 0,0 0-12 0,0-14-7 0,0 14-12 15,5-10-17-15,-5 10-13 0,3-7-10 0,-3 7-12 16,0 0-6-16,0 0-11 0,3-14-8 0,-3 14-7 15,0 0-8-15,3-10-16 0,-3 10-11 0,0 0-17 16,4-11-15-16,-4 11-28 0,0 0-17 0,8-9-31 16,-8 9-13-16,0 0-30 0,6-11-142 0,-6 11-289 15,0 0 129-15</inkml:trace>
  <inkml:trace contextRef="#ctx0" brushRef="#br0" timeOffset="10143.15">1585-906 59 0,'0'0'187'0,"-1"-13"-11"15,1 13-5-15,0 0-10 0,-5-11-4 0,5 11-14 0,0 0-13 16,0 0-11-16,0 0-13 0,2-17-12 0,-2 17-9 16,0 0-4-16,0 0-10 0,0 0-7 15,0-14-7-15,0 14-10 0,0 0-9 0,0 0-28 0,0 0-17 16,3-11-19-16,-3 11-24 0,0 0-28 0,0 0-38 15,0-14-165-15,0 14-302 0,0 0 134 16</inkml:trace>
  <inkml:trace contextRef="#ctx0" brushRef="#br0" timeOffset="10302.72">1587-1222 145 0,'1'-17'130'15,"-1"17"-12"-15,0 0-13 0,0-14-16 0,0 14-3 16,5-11-8-16,-5 11-7 0,1-11-14 0,-1 11-9 16,3-10-10-16,-3 10-21 0,3-14-4 0,-3 14-42 15,2-16-50-15,-2 16-70 0,0-17-159 0,0 17 71 16</inkml:trace>
  <inkml:trace contextRef="#ctx0" brushRef="#br0" timeOffset="10515.85">1579-1558 125 0,'0'0'215'0,"0"0"-4"0,2-17-10 0,-2 17-10 16,0 0-11-16,0-13-8 0,0 13-9 0,0 0-15 0,3-16-12 16,-3 16-16-16,0-13-9 0,0 13-13 0,1-10-10 15,-1 10-9-15,0 0-6 0,0 0-11 16,3-15-7-16,-3 15-13 0,0-11-23 0,0 11-25 0,0 0-9 16,5-10-24-16,-5 10-11 0,0 0-36 0,0 0-27 15,0-13-23-15,0 13-55 0,4-11-119 0,-4 11-334 16,2-13 148-16</inkml:trace>
  <inkml:trace contextRef="#ctx0" brushRef="#br0" timeOffset="10732.27">1600-1899 133 0,'2'-9'184'0,"-2"9"-14"0,0-10-13 0,0 10-13 0,0 0-15 15,4-16-6-15,-4 16-16 0,2-12-8 0,-2 12-6 16,3-11-14-16,-3 11-10 0,3-8-5 0,-3 8-5 16,0 0-8-16,0 0-8 0,0 0-10 0,0-18-16 0,0 18-18 15,0 0-18-15,6-12-26 0,-2 6-24 16,-4 6-9-16,0 0-29 0,0-20-133 0,0 20-259 16,-3-16 116-16</inkml:trace>
  <inkml:trace contextRef="#ctx0" brushRef="#br0" timeOffset="10952.19">1593-2234 142 0,'0'0'193'0,"0"-14"-19"15,0 14-7-15,0 0-15 0,1-14-9 0,-1 14-16 16,0-11-9-16,0 11-14 0,0 0-12 0,-1-17-8 0,1 17-4 15,0 0-10-15,-2-13-8 0,2 13-11 0,0 0-3 16,0-12-29-16,0 12-17 0,0 0-20 0,0-14-27 16,0 14-14-16,0 0-47 0,-3-17-161 0,0 7-289 15,3 10 128-15</inkml:trace>
  <inkml:trace contextRef="#ctx0" brushRef="#br0" timeOffset="11157.64">1511-2566 177 0,'0'0'186'15,"-5"-14"-13"-15,5 14-11 0,0 0-10 0,0-14-14 16,0 14-12-16,-1-10-16 0,1 10-7 16,0 0-15-16,3-17-4 0,-3 17-13 0,0 0-10 0,3-11-13 15,-3 11-13-15,0 0-18 0,4-11-15 0,-4 11-33 16,6-7-21-16,-6 7-16 0,0 0-44 0,8-11-133 15,-8 11-266-15,3-9 117 0</inkml:trace>
  <inkml:trace contextRef="#ctx0" brushRef="#br0" timeOffset="11366.08">1562-2922 73 0,'5'-11'140'16,"-5"11"-12"-16,5-13-15 0,-5 13-12 0,1-13-6 15,-1 13-13-15,2-12-11 0,-2 12-5 0,0 0-19 16,0-14-20-16,0 14-29 0,0 0-13 0,0-13-27 16,0 13-106-16,0 0-159 0,-8-18 70 0</inkml:trace>
  <inkml:trace contextRef="#ctx0" brushRef="#br0" timeOffset="11621.91">1547-3248 114 0,'0'0'193'16,"0"0"-12"-16,1-13-23 0,-1 13-15 0,0 0-15 16,-1-14-8-16,1 14-15 0,1-11-11 0,-1 11-9 15,3-9-8-15,-3 9-17 0,0 0-18 0,0 0-16 16,2-14-20-16,-2 14-10 0,0 0-38 16,0 0-30-16,0-15-20 0,0 15-129 0,0 0-238 0,0-13 105 0</inkml:trace>
  <inkml:trace contextRef="#ctx0" brushRef="#br0" timeOffset="11840.01">1447-3520 13 0,'0'0'205'0,"-2"-13"-15"0,2 13-16 0,0 0-13 15,0-17-20-15,0 17-14 0,0 0-12 16,0-14-11-16,0 14-11 0,2-11-9 0,-2 11-9 0,0 0-16 16,1-10-28-16,-1 10-29 0,0 0-33 0,0 0-29 15,3-14-51-15,-3 14-118 0,0 0-248 16,-4-14 110-16</inkml:trace>
  <inkml:trace contextRef="#ctx0" brushRef="#br0" timeOffset="12076.37">1386-3878 183 0,'-3'-18'166'0,"3"18"-9"16,0 0-19-16,3-15-14 0,-3 15-14 0,1-12-8 15,-1 12-15-15,0 0-14 0,0 0-17 0,2-14-20 0,-2 14-15 16,0 0-14-16,0 0-23 0,0-11 2 16,0 11-37-16,0 0-31 0,3-17-102 0,-3 17-197 15,0 0 88-15</inkml:trace>
  <inkml:trace contextRef="#ctx0" brushRef="#br0" timeOffset="12353.15">1314-4147 140 0,'0'0'196'0,"0"0"-19"15,0 0-18-15,1-18-14 0,-1 18-15 0,0 0-14 16,5-12-8-16,-5 12-17 0,0 0-5 0,6-11-10 15,-6 11-5-15,3-8-13 0,-3 8-1 0,6-10-5 16,-6 10-7-16,4-7-6 0,-4 7-6 0,9-7-5 16,-9 7-11-16,6-10-14 0,-6 10-5 0,8-8-24 15,-8 8-9-15,6-6-13 0,-6 6-25 0,6-10-16 16,-6 10-47-16,4-8-101 0,-4 8-256 0,0 0 114 16</inkml:trace>
  <inkml:trace contextRef="#ctx0" brushRef="#br0" timeOffset="12540.16">1360-4381 13 0,'0'0'188'0,"0"0"-14"0,2-18-6 0,-2 18-13 16,0-12-10-16,0 12-16 0,0 0-11 0,3-18-12 16,-3 18-1-16,1-11-20 0,-1 11-7 0,0 0-8 15,0-11-7-15,0 11-27 0,3-7-11 0,-3 7-18 16,0 0-22-16,6-13-28 0,-6 13-21 0,0 0-18 15,5-9-28-15,-5 9-116 0,0 0-243 0,1-13 108 0</inkml:trace>
  <inkml:trace contextRef="#ctx0" brushRef="#br0" timeOffset="12722.14">1359-4696 146 0,'0'-20'169'0,"1"13"-3"0,-1 7-5 0,0-17-9 15,0 6-11-15,0 11-13 0,-1-14-7 0,1 14-13 0,-3-13-14 16,3 13-9-16,-2-11-8 0,2 11-15 0,0 0-15 16,0 0-16-16,0 0-19 0,0 0-17 0,0 0-17 15,0 0-27-15,0 0-24 0,0 0-45 16,0 0-122-16,0 0-258 0,0 0 115 0</inkml:trace>
  <inkml:trace contextRef="#ctx0" brushRef="#br0" timeOffset="7148.66">1763 2260 48 0,'0'0'176'0,"0"0"-6"0,-9 7-12 16,9-7-4-16,0 0-13 0,0 0-9 0,0 0-8 16,0 0 1-16,0 0 0 0,0 0-5 0,0 0 0 15,0 0-6-15,0 0 1 0,0 0-4 0,0 0-4 16,0 0-8-16,0 0-8 0,0 0-5 0,0 0-9 16,0 0-7-16,0 0-8 0,0 0-8 0,0 0-6 15,0 0-4-15,0 0-4 0,0-24-9 16,0 24-9-16,0 0-14 0,0 0-13 0,0 0-17 0,0 0-23 15,0 0-20-15,0 0-21 0,-8-11-22 0,8 11-30 0,0 0-29 16,-1-11-43-16,1 11-111 0,0 0-348 16,-6-12 154-16</inkml:trace>
  <inkml:trace contextRef="#ctx0" brushRef="#br0" timeOffset="7316.73">1740 2064 152 0,'0'-12'200'0,"0"12"-3"0,0 0-2 15,5-11-2-15,-5 11 0 0,0 0-6 0,0 0-9 16,0-12-3-16,0 12-12 0,0 0-10 0,0 0-16 16,0 0-12-16,4-11-8 0,-4 11-10 0,0 0-15 15,0 0-10-15,0 0-6 0,0 0-10 0,0 0-12 16,0 0-15-16,0 0-18 0,0 0-23 0,0 0-21 15,0 0-26-15,0 0-28 32,-6-13-33-32,6 13-30 0,0 0-31 0,0 0-40 0,-3-13-143 0,3 13-382 0,0 0 169 0</inkml:trace>
  <inkml:trace contextRef="#ctx0" brushRef="#br0" timeOffset="7531.61">1733 1842 135 0,'0'0'186'0,"0"0"-8"0,0 0-11 16,-6-9-6-16,6 9-9 0,0 0-11 0,0 0-6 0,0 0-10 15,0 0-10-15,-6-8-11 0,6 8-11 16,0 0-10-16,0 0-8 0,0 0-8 0,0 0-9 0,0 0-4 16,0 0-6-16,0 0-15 0,0 0-15 15,0 0-23-15,3-15-21 0,-3 15-13 0,0 0-24 0,0 0-29 16,2-14-26-16,-2 14-58 0,0 0-93 0,-5-11-290 15,5 11 129-15</inkml:trace>
  <inkml:trace contextRef="#ctx0" brushRef="#br0" timeOffset="7767.96">1730 1628 33 0,'0'-11'205'0,"0"11"-13"16,0 0-6-16,2-14-8 0,-2 14-10 0,0 0-6 16,4-10-2-16,-4 10-15 0,0 0-13 0,2-13-9 15,-2 13-6-15,0 0-12 0,0 0-10 0,1-11-7 16,-1 11-12-16,0 0-11 0,0 0-7 0,0 0-16 16,0 0-25-16,0 0-21 0,0 0-26 0,-1-14-30 15,1 14-31-15,0 0-27 0,1-10-49 0,-1 10-147 16,0 0-338-16,0 0 150 0</inkml:trace>
  <inkml:trace contextRef="#ctx0" brushRef="#br0" timeOffset="8009.31">1711 1395 39 0,'0'0'197'0,"0"0"-10"0,0-14-7 16,0 14-13-16,0 0-11 0,0 0-11 0,0 0-9 16,0 0-12-16,6-14-10 0,-6 14-11 0,0 0-12 15,0 0-8-15,1-11-8 0,-1 11-10 0,0 0-4 16,0 0-10-16,2-13-17 0,-2 13-22 0,0 0-19 16,0 0-22-16,0 0-18 0,0-13-35 0,0 13-22 15,1-11-34-15,-1 11-132 0,0 0-291 0,-3-15 130 16</inkml:trace>
  <inkml:trace contextRef="#ctx0" brushRef="#br0" timeOffset="8247.19">1687 1184 52 0,'4'-8'226'0,"-4"8"-8"0,0 0-8 0,0 0-16 16,2-11-12-16,-2 11-17 0,0 0-16 0,6-7-17 16,-6 7-10-16,0 0-13 0,0 0-13 0,4-7-10 0,-4 7-13 15,0 0-17-15,0 0-20 0,3-11-23 16,-3 11-24-16,0 0-25 0,0 0-25 0,0 0-22 16,0 0-27-16,5-11-49 0,-5 11-118 0,0 0-300 0,0-14 134 15</inkml:trace>
  <inkml:trace contextRef="#ctx0" brushRef="#br1" timeOffset="-108132.72">1585-2829 140 0,'0'0'192'0,"0"0"-3"0,0 0-5 16,0 0-10-16,0 0-6 0,0 0-8 0,0 0-5 15,0 0-7-15,9-20-6 0,-9 20-1 0,0 0-5 16,0 0-5-16,0 0-1 0,0 0-3 0,-3-18-7 16,3 18-4-16,0 0-9 0,0 0-6 0,0 0-10 15,0-17 1-15,0 17-7 0,0 0-3 0,0 0-6 16,0-11-8-16,0 11 2 0,0 0-5 0,0 0-6 15,0 0 0-15,0 0-5 0,2-9-7 0,-2 9 4 16,0 0-9-16,0 0-6 0,0 0-4 0,0 0 0 0,0 0-5 16,0 0 0-16,0 0-10 0,0 0 2 15,0 0-6-15,0 0 1 0,0 0-3 0,0 0 3 16,0 0-4-16,0 0-6 0,0 0 5 0,0 0-3 16,0 0 2-16,0 0 1 0,6 31-4 0,-6-31 6 0,1 14-2 15,-1-14 1-15,-1 17-1 0,1-6 5 16,1-2-1-16,-1-9 2 0,0 18 1 0,0-8 2 15,0-10 0-15,2 19 0 0,-2-19 3 0,0 17 0 0,0-8 4 16,0-9-4-16,0 16-2 0,0-5 15 0,0-11-13 16,3 13 6-16,-3-13-6 0,0 17 4 0,0-17-3 15,0 11-2-15,0-11 1 0,1 11-5 0,-1-11 12 16,0 13-10-16,0-13 0 0,0 0 2 0,-1 13-3 16,1-13 0-16,0 0-2 0,0 0 0 0,1 11-1 15,-1-11 5-15,0 0-7 0,0 0-1 0,0 0 7 16,0 0-2-16,0 0-4 0,0 0 3 0,0 0 3 15,0 12 7-15,0-12 3 0,0 0 5 0,0 0 0 16,0 0-2-16,0 0-3 0,0 0-3 0,0 0-1 0,0 0 3 16,0 0-10-16,0 0-3 0,0 0 1 0,0 0 1 15,2-42-4-15,-2 42 2 0,-3-16-3 16,3 16 1-16,-3-17-3 0,3 17-2 0,-2-16 2 16,1 6 2-16,-4-1-5 0,5 11-1 0,-6-19-2 0,5 9 3 15,1 10-2-15,-2-13 2 0,2 13-8 16,-1-15 5-16,1 15 0 0,-3-10-1 0,3 10 1 0,0-16-1 15,0 16-2-15,0 0 1 0,0-13 0 0,0 13-5 16,0 0 3-16,0 0 7 0,-2-13-4 0,2 13-2 16,0 0-1-16,0 0 1 0,0 0-2 0,0 0-2 15,0 0 1-15,-1-13-4 0,1 13 0 0,0 0-1 16,0 0 6-16,0 0-4 0,0 0 3 0,0 0-3 16,0 0 0-16,-8 33 2 0,8-33 0 0,-3 18 2 15,3-8-2-15,-1 2 12 0,0 1-4 0,-4 0 1 16,4 0-2-16,-1-3 3 0,2-10 3 0,2 21-1 15,-4-8 6-15,2-2-2 0,0-11-5 0,0 18 5 16,0-9-4-16,0-9 6 0,-3 18-3 0,3-18 3 16,3 13-1-16,-3-13-5 0,0 11 0 0,0-11 2 15,2 7 2-15,-2-7-1 0,0 0-2 0,1 11 1 16,-1-11-1-16,0 0-5 0,0 0 7 0,0 0-1 0,0 0 1 16,0 0 3-16,0 0 0 0,0 0 1 0,0 0-2 15,0 0-2-15,0 0 2 0,0 0-2 16,0 0-1-16,0 0 0 0,0 0 2 0,0 0-4 0,0 0 3 15,5-38-3-15,-5 38-4 0,-3-22 1 0,3 13 0 16,0 9-2-16,0-17-1 0,0 17 3 0,0-19-1 16,0 9 0-16,0 10 1 0,-3-18-5 0,3 18 9 15,-2-14-10-15,-2 6 2 0,4 8-4 0,-5-16 3 16,5 16 2-16,-3-17 4 0,3 17-6 0,-4-11 5 16,4 11-7-16,-8-11 1 0,8 11-1 0,0 0 0 15,-1-11 4-15,1 11-4 0,0 0 2 0,0 0-2 16,0 0 2-16,0 0-5 0,0 0 0 0,-3-13-4 15,3 13 4-15,0 0-3 0,0 0 1 0,0 0 0 0,0 0-2 16,0 0 5-16,0 0-4 0,0 0 3 0,0 0 5 16,4 41-6-16,-2-36 1 0,-2-5 2 15,3 22 2-15,-2-11 3 0,1-2 2 0,-2-9 3 16,0 19 11-16,1-7-9 0,-1-1 8 0,3-2 2 0,-3-9 2 16,-3 15-2-16,3-15 4 0,-3 17-2 0,3-17 0 15,0 10 2-15,0-10-2 0,0 0-2 16,3 15 0-16,-3-15-5 0,3 7-1 0,-3-7 10 0,0 0-11 15,0 0-1-15,6 7 2 0,-6-7 0 0,0 0-2 16,0 0-3-16,0 0 1 0,0 0-1 0,0 0-2 16,0 0-9-16,0 0-22 0,0 0-17 0,0 0-51 15,0 0-56-15,0 0-46 0,0 0-47 0,0 0-62 16,0 0-74-16,0 0-367 0,0 0-805 0,-4-39 356 16</inkml:trace>
  <inkml:trace contextRef="#ctx0" brushRef="#br1" timeOffset="-96559.7">1542-2842 41 0,'0'0'184'16,"0"0"-17"-16,0 0-13 0,0 0-6 15,0 0-12-15,0 0-9 0,0 0-6 0,0 0-8 0,0 0-5 16,0 0-3-16,0 0-4 0,0 0-3 0,0 0-6 16,0 0-8-16,-4-14-7 0,4 14-2 0,0 0-5 0,0 0 0 15,0 0-2-15,0 0-6 0,0 0-4 16,0 0 0-16,0 0-5 0,-3-14-1 0,3 14 1 16,0 0-4-16,0 0-4 15,0 0 1-15,-2-10-4 0,2 10-5 0,0 0-3 0,0 0 3 0,0 0-4 0,0-17 0 16,0 17-2-16,0 0-2 0,0 0-2 0,-6-11 1 15,6 11-1-15,0 0 1 0,0 0-2 0,0 0 1 16,0-13 3-16,0 13-2 0,0 0 3 0,0 0 1 16,0 0-2-16,-1-14 1 0,1 14-4 0,0 0 4 15,0 0-4-15,0 0 3 0,0 0-7 0,0 0 0 16,0 0-2-16,-2-11-3 0,2 11-1 0,0 0-1 16,0 0-4-16,0 0 1 0,0 0-2 0,0 0-1 15,0 0-2-15,0 0 0 0,0 0-3 0,0 0 3 16,0 0-7-16,0 0 4 0,0 0-1 0,0 0 3 0,0 0-4 15,0 0 3-15,0 0-6 0,0 0 6 0,0 0-3 16,14 25 5-16,-14-25-4 0,0 0 3 0,3 17-2 16,-2-11 6-16,-1-6-4 0,6 12 2 0,-3-5 3 15,-3-7 3-15,0 13 2 0,0-13 0 16,2 14-1-16,-2-14 3 0,0 12-3 0,0-12 2 0,4 15-1 16,-4-15-2-16,0 11 1 0,0-11 2 0,2 16 1 15,-2-8 2-15,0-8-2 0,1 14-2 0,-1-14 0 16,-3 11 3-16,3-11-7 0,0 0 3 0,0 17-6 15,0-17-2-15,-3 8 1 0,3-8 4 0,0 0-6 16,-1 13 1-16,1-13 3 0,0 0-1 0,0 0-4 16,0 15 8-16,0-15-9 0,0 0 0 0,1 11-3 0,-1-11-2 15,0 0 4-15,0 0-2 0,0 0 0 16,3 14 6-16,-3-14-1 0,0 0-13 0,0 0 9 0,0 0 1 16,0 0 4-16,0 11-3 0,0-11-4 0,0 0 2 15,0 0-1-15,0 0 4 0,0 0-5 16,0 0-2-16,0 0-3 0,0 0-12 0,0 0-21 0,0 0-14 15,-3 13-27-15,3-13-26 0,-3 8-33 0,3-8-36 16,0 0-39-16,-12 9-59 0,12-9-236 0,-13 3-550 16,13-3 243-16</inkml:trace>
  <inkml:trace contextRef="#ctx0" brushRef="#br0" timeOffset="16097.98">2817 460 202 0,'0'0'212'0,"0"0"-9"0,2-11-7 0,-2 11-11 16,1-10-14-16,-1 10-6 0,0-14-13 0,0 14-16 15,0 0-13-15,6-11-16 0,-6 11-10 0,0 0-8 0,6-13-7 16,-6 13-7-16,0-9-11 0,0 9-17 0,2-10-19 15,-2 10-20-15,0 0-16 0,4-10-28 0,-4 10-32 16,0 0-23-16,3-11-19 0,-3 11-36 0,3-13-169 16,-3 13-339-16,0-12 150 0</inkml:trace>
  <inkml:trace contextRef="#ctx0" brushRef="#br0" timeOffset="16277.5">2834 191 129 0,'0'0'167'16,"-2"-11"-5"-16,2 11-16 0,0-13-5 0,0 13-14 16,0 0-6-16,0-16-9 0,0 16-1 0,-1-9-10 15,1 9-7-15,0 0-12 0,-3-17-8 0,3 17-7 0,0-12-8 16,0 12-4-16,0 0-7 0,-2-17-9 16,2 17-5-16,-1-10-16 0,1 10-16 0,0 0-16 15,1-15-23-15,-1 15-28 0,0 0-8 0,-1-17-7 0,1 17-23 16,0-20-41-16,-5 15-86 0,5 5-247 0,-9-16 110 15</inkml:trace>
  <inkml:trace contextRef="#ctx0" brushRef="#br0" timeOffset="-70464.07">-3017 3595 54 0,'0'0'185'15,"0"0"-3"-15,0 0-4 0,0 0-8 0,0 0-5 16,0 0-1-16,6 37-5 0,-5-31-6 0,2 12-1 16,-3-11-11-16,5 7-6 0,-2 3-10 0,0-2-2 15,0-2-10-15,0 1-6 0,1 3-12 0,-1 2-4 0,2-6-15 16,-2 4-1-16,1-2-10 0,-2-1-9 16,2 1-2-16,1 5-6 0,-2-10-9 0,1 4-8 15,-1 2-21-15,0-4-16 0,-1-2-31 16,-1 1-25-16,1 2-25 0,-2-4-35 0,4 0-36 0,-4-9-49 15,0 14-172-15,0-14-408 0,0 15 181 0</inkml:trace>
  <inkml:trace contextRef="#ctx0" brushRef="#br0" timeOffset="-19452.36">-3190 676 87 0,'0'0'185'15,"0"0"-11"-15,1-17-5 0,-1 17-15 0,0 0-12 0,3-12-9 16,-3 12-12-16,3-10-11 0,-3 10-13 16,5-10-5-16,-5 10-13 0,0 0-6 0,0-14-11 15,0 14-6-15,1-11-4 0,-1 11-8 0,0 0-16 0,0 0-22 16,2-18-23-16,-2 18-12 0,-2-13-14 0,2 13-19 15,2-13-24-15,-2 13-41 0,-3-18-123 0,3 18-272 16,-5-14 121-16</inkml:trace>
  <inkml:trace contextRef="#ctx0" brushRef="#br0" timeOffset="-16429.46">-3464-4140 194 0,'0'0'214'0,"3"-11"-6"0,-3 11-9 16,4-13-13-16,-4 13-12 0,2-13-17 0,-2 13-15 0,1-15-14 15,-1 15-10-15,0-11-14 0,0 11-10 0,3-10-9 16,-3 10-8-16,0 0-9 0,0 0-15 15,1-15-15-15,-1 15-21 0,0 0-21 0,0 0-18 16,0 0-26-16,0 0-7 0,0 0-30 0,6-7-32 0,-6 7-42 16,0 0-136-16,0 0-319 0,0 0 142 15</inkml:trace>
  <inkml:trace contextRef="#ctx0" brushRef="#br0" timeOffset="-16198.05">-3503-4378 121 0,'-3'-13'199'0,"3"13"-4"0,0 0-14 0,-2-11-9 16,2 11-12-16,0 0-9 0,-3-13-13 0,3 13-14 16,0 0-14-16,-6-14-10 0,6 14-9 0,-3-7-6 15,3 7-12-15,0 0-7 0,-3-15-8 0,3 15-4 16,0 0-9-16,-1-11-15 0,1 11-24 0,0 0-18 15,0 0-35-15,1-14-28 0,-1 14-36 0,0 0-35 0,2-17-149 16,-1 10-319-16,-1 7 140 0</inkml:trace>
  <inkml:trace contextRef="#ctx0" brushRef="#br0" timeOffset="-15944.19">-3521-4628 197 0,'0'0'207'15,"0"-15"-14"-15,0 15-8 0,1-17-13 0,-1 17-13 16,5-18-13-16,-1 11-16 0,-4 7-8 0,3-14-14 0,-3 14-9 16,5-13-9-16,-5 13-9 0,3-10-9 15,-3 10-9-15,6-7-21 0,-6 7-11 0,0 0-26 16,0 0-27-16,0 0-31 0,0 0-30 0,10-4-39 16,-10 4-182-16,0 0-329 0,0 0 146 0</inkml:trace>
  <inkml:trace contextRef="#ctx0" brushRef="#br0" timeOffset="-20565.83">-3159 2504 129 0,'0'0'172'0,"0"0"-17"0,0 0-6 0,0 0-10 15,0 0-11-15,0 0-7 0,0 0-2 0,0 0-4 16,0 0 0-16,0 0 1 0,0 0-6 0,0 0 1 16,0 0-2-16,0 0-2 0,0 0-6 0,0 0-5 15,0 0-1-15,0 0-4 0,0 0 0 0,0 0-2 16,0 0-2-16,0 0-2 0,0 0-3 0,0 0-2 16,0 0-3-16,0 0-4 0,3-22 6 15,-3 22-9-15,0 0 0 0,0 0-2 0,0 0-4 0,0 0-6 16,0 0 1-16,0 0-8 0,0 0-4 0,0 0-5 15,0 0-4-15,0 0-8 0,0 0 1 0,0 0-4 16,0 0-9-16,0 0-1 0,0 0-17 0,0 0-17 16,0 0-17-16,0 0-17 0,0 0-15 0,0 0-17 15,0 0-24-15,0 0-18 0,5-19-9 0,-5 19-16 0,-5-8-4 16,5 8-4-16,0 0-6 0,-1-13-8 16,1 13-16-16,-2-15 8 0,2 15 3 0,-4-11 11 15,4 11 14-15,-2-13 23 0,2 13 12 0,-3-10 36 0,3 10 30 16,0 0 35-16,3-17 13 0,-3 17 13 0,0 0 17 15,0-16-1-15,0 16-3 0,0-16 2 0,0 16 12 16,3-12 2-16,-3 12-5 0,0-15 9 0,0 15 0 16,3-16-2-16,-3 16-5 0,3-16-4 0,-3 16-3 15,0-14 7-15,0 14-2 0,3-14-5 0,-3 14 1 16,2-11-7-16,-2 11-2 0,3-13-3 0,-3 13 3 16,0 0-3-16,0-12 4 0,0 12-5 0,0 0 2 15,-2-13-6-15,2 13 1 0,0 0-5 16,0-14 2-16,0 14-4 0,0 0 1 0,0 0-6 0,2-15-9 15,-2 15-23-15,0 0-16 0,3-10-15 0,-3 10-22 16,0 0-28-16,1-14-34 0,-1 14-80 0,0 0-244 0,-4-11 108 16</inkml:trace>
  <inkml:trace contextRef="#ctx0" brushRef="#br0" timeOffset="-20342.99">-3177 2037 159 0,'-1'-14'180'0,"1"14"-10"0,0 0-9 0,0 0-11 16,-5-11-6-16,5 11-13 0,0 0-5 0,0 0-10 16,0 0-5-16,0-14-12 0,0 14-12 0,0 0-7 15,2-12-5-15,-2 12-9 0,0 0-6 0,0 0-9 16,0 0-4-16,0 0-6 0,0-11-7 0,0 11-12 16,0 0-11-16,0 0-17 0,4-11-15 0,-4 11-15 15,0 0-15-15,0 0-13 0,-1-18-22 0,1 18-27 16,0-13 10-16,0 13-2 0,1-14-26 0,-1 14-104 15,0-16-253-15,0 16 112 0</inkml:trace>
  <inkml:trace contextRef="#ctx0" brushRef="#br0" timeOffset="-20121.57">-3177 1811 5 0,'0'0'56'15,"0"-15"35"-15,0 15-7 0,2-9 7 0,-2 9-10 16,3-12 3-16,-3 12-4 0,0-11-5 0,0 11-8 16,1-13 11-16,-1 13-12 0,2-11 4 0,-2 11-5 15,1-11 0-15,-1 11 1 0,0 0-5 0,0-18 0 16,0 18 2-16,0 0 3 0,0-15 0 0,0 15 6 15,0 0 0-15,0-11-4 0,0 11-4 0,0 0 0 0,0 0-9 16,0-15 0-16,0 15-9 0,0 0-3 16,0-13-3-16,0 13-6 0,0 0-1 0,3-14-6 15,-3 14 1-15,2-10-8 0,-2 10-4 0,0 0-7 0,1-14-18 16,-1 14-18-16,0 0-13 0,0-16-20 0,0 16-12 16,3-12-24-16,-3 12-38 0,-3-18-40 15,3 18-89-15,-3-17-284 0,0 7 126 0</inkml:trace>
  <inkml:trace contextRef="#ctx0" brushRef="#br0" timeOffset="-19898.96">-3192 1361 137 0,'0'0'150'0,"0"0"-5"15,3-16-13-15,-3 16-6 0,0-10-10 0,0 10-9 16,0 0-6-16,3-17-5 0,-3 17-10 0,0-11-7 15,0 11-8-15,2-10-3 0,-2 10-12 0,0 0-2 16,1-16-7-16,-1 16-3 0,2-12-7 0,-2 12-3 16,0 0-6-16,3-15-19 0,-3 15-18 0,1-12-15 15,-1 12-8-15,2-12-25 0,-2 12-24 0,4-12-25 16,-4 12-32-16,0-16-75 0,0 16-231 0,0 0 102 16</inkml:trace>
  <inkml:trace contextRef="#ctx0" brushRef="#br0" timeOffset="-18459.84">-3265-919 132 0,'0'0'169'0,"-3"-17"-18"0,3 17-15 0,0 0-17 0,3-14-10 15,-3 14-13-15,0 0-8 0,0-14-11 0,0 14-6 16,2-10-9-16,-2 10-5 0,0 0-7 0,0-14-16 16,0 14-22-16,0 0-14 0,1-16-25 0,-1 16-36 15,0-12-40-15,0 12-92 0,0-11-211 0,0 11 93 16</inkml:trace>
  <inkml:trace contextRef="#ctx0" brushRef="#br0" timeOffset="-19671.77">-3172 1065 152 0,'0'-13'171'16,"0"13"-7"-16,0 0-2 0,0 0-16 0,0-14-4 0,0 14-2 16,0-12-8-16,0 12 4 0,3-11-24 0,-3 11-7 15,0 0-12-15,0-15-8 0,0 15-10 0,0 0-7 16,0-15-7-16,0 15-6 0,1-12-8 0,-1 12-13 15,0 0-7-15,0 0-7 0,0-18-10 0,0 18-17 16,0-9-21-16,0 9-20 0,0 0-9 0,0-16-13 16,0 16-28-16,0-13-26 0,0 13-161 0,-3-13-307 15,3 13 136-15</inkml:trace>
  <inkml:trace contextRef="#ctx0" brushRef="#br0" timeOffset="95729.89">-3159 1301 97 0,'0'0'142'16,"0"0"-6"-16,0 0-16 0,0 0-2 0,0 0-10 16,0 0-7-16,0 0 2 0,0 0-9 0,0 0-7 15,0 0-2-15,0 0-8 0,0 0-3 0,0 0 0 16,0 0-4-16,0 0-3 0,0 0-3 0,0 0-1 16,-10-15-6-16,10 15 1 0,0 0-4 0,0 0 0 0,0 0 0 15,0 0-4-15,0 0-6 0,0 0-1 16,0 0-3-16,0 0-4 0,0 0-1 0,-2-14-2 15,2 14-2-15,0 0 1 0,0 0 0 0,0 0-5 0,0 0 5 16,0 0-3-16,0-17-4 0,0 17 4 0,0 0-3 16,0 0 3-16,0 0-3 0,3-7 5 15,-3 7 0-15,0 0 0 0,0 0-3 0,0 0 0 0,0 0 2 16,0 0-4-16,0 0-2 0,0 0 2 0,5-14 1 16,-5 14 4-16,0 0 2 0,0 0-1 0,0 0-1 15,0 0 5-15,0 0-5 0,0 0-1 0,0 0-1 16,0 0-1-16,0 0-2 0,0 0-1 0,0 0-3 15,0 0-2-15,0 0-5 0,0 0-1 0,0 0 0 16,0 0-3-16,0 0 1 0,0 0-2 0,0 0-1 16,0 0 5-16,0 0-3 0,0 0 0 0,0 0 6 0,0 0-1 15,0 0 0-15,0 0 0 0,15 21 0 16,-15-21 4-16,6 9-5 0,-6-9 4 0,4 12-2 16,-4-12 0-16,2 12-2 0,-2-12 3 0,4 11-3 15,-4-11 5-15,3 12-5 0,-3-12 3 0,5 10-3 16,-5-10 0-16,1 11 2 0,-1-11 1 0,0 14-3 15,0-14-1-15,2 14-1 0,-2-14 3 0,0 10-2 16,0-10-1-16,3 14 1 0,-3-14-2 0,0 0 2 0,0 11-5 16,0-11 5-16,1 10-3 0,-1-10-3 0,0 0 0 15,0 0-4-15,0 0 7 0,0 0-2 16,0 0 1-16,0 11-3 0,0-11-2 0,0 0 2 0,0 0 2 16,0 0-1-16,0 0 1 0,0 0 8 0,0 0-9 15,0 0 6-15,0 0-2 0,0 0 0 0,0 0 6 16,0 0 6-16,0 0-7 0,0 0 2 0,0 0-4 15,0 0-2-15,0 0-3 0,0 0-2 0,0 0 0 16,0 0 1-16,0 0 1 0,0 0-5 0,0 0 1 16,-9-37-1-16,9 37 0 0,-3-16 1 0,3 16-5 15,0-14 4-15,0 14-4 0,-1-17 2 0,1 17-6 16,-2-14 3-16,2 14 3 0,0-14 0 0,0 14 0 16,-4-13-2-16,4 13-2 0,-2-15 0 0,2 15 3 15,-1-8 3-15,1 8 4 0,0 0-7 16,0-16-2-16,0 16-4 0,0 0 3 0,0 0 2 0,-3-13-1 15,3 13-2-15,0 0 7 0,0 0-7 0,0 0 1 16,0 0 4-16,-2-13-6 0,2 13 6 0,0 0-6 0,0 0 2 16,0 0-7-16,0 0 7 0,0 0 0 15,0 0 1-15,-6-8-2 0,6 8 0 0,0 0 0 0,0 0-4 16,0 0-2-16,0 0 4 0,0 0 3 0,0 0-3 16,0 0-2-16,0 0 0 0,0 0 1 15,0 0 5-15,0 0-5 0,8 34 2 0,-8-34-1 0,3 12 5 16,-3-12-3-16,4 16 3 0,-4-8 0 0,3 1-2 15,-3-9 8-15,0 18-2 0,0-8-4 0,0-10-1 16,0 18 1-16,0-18 3 0,0 17 3 0,-3-9-2 16,3-8 3-16,0 16-3 0,0-16 0 0,3 14 8 15,-3-14-8-15,0 12-2 0,0-12 6 0,2 12-4 16,-2-12-5-16,0 12 10 0,0-12-5 0,0 0 2 16,0 9-5-16,0-9-1 0,0 0 1 0,0 0 1 15,0 0 1-15,0 0-1 0,0 0 8 0,0 0 0 16,0 0 1-16,0 0-1 0,0 0 8 0,0 0-8 15,0 0 4-15,0 0-4 0,0 0 6 0,0 0-11 16,0 0 7-16,0 0-7 0,0 0 0 0,0 0-3 0,0-34 3 16,0 34-3-16,0-21-6 0,0 10-2 0,1 1 2 15,-1 10 2-15,-1-21 0 0,1 21 1 16,-2-16-2-16,-1 7-1 0,3 9 3 0,-1-18 0 0,1 18-2 16,0-13-1-16,0 13 4 0,-2-11-3 0,2 11-2 15,0 0 3-15,-1-15-5 0,1 15 1 0,0 0 2 16,-5-10 7-16,5 10-7 0,0 0 1 0,0 0 0 15,0-15-1-15,0 15-3 0,0 0 4 0,0 0-4 16,0 0 1-16,0 0 3 0,0 0-7 0,0 0 0 16,0 0 5-16,0 0 0 0,0 0-4 0,0 0 3 15,0 0 3-15,0 0 0 0,0 0-8 0,0 0 11 16,0 0-7-16,12 34 6 0,-12-34 0 0,3 11 1 16,-3-11-1-16,5 12-7 0,-4-5 6 0,-1-7 9 15,5 9-9-15,-5-9-4 0,1 16 5 0,1-9-2 16,-2-7 4-16,3 14-5 0,-3-14 0 0,3 12-1 15,-3-12 8-15,4 8-8 0,-4-8 8 0,0 0-2 16,1 15 4-16,-1-15-4 0,0 0 0 0,0 0 1 0,2 10 2 16,-2-10 0-16,0 0-4 0,0 0-1 15,0 0 5-15,3 9-3 0,-3-9-1 0,0 0 2 0,0 0-1 16,0 0 3-16,0 0-4 0,0 0 0 16,0 0 7-16,0 0 7 0,0 0-2 0,0 0-5 0,0 0-2 15,0 0-2-15,0 0-2 0,0 0-3 0,0 0 7 16,0 0-6-16,0 0 7 0,0 0-6 0,0 0 2 15,0 0-5-15,-9-40 6 0,9 40-5 0,-1-14 9 16,1 14-11-16,-2-17 0 0,1 10 1 0,1 7 0 16,-5-18 0-16,4 10-1 0,1 8 1 0,0 0 6 15,-3-15-7-15,3 15 4 0,0 0-6 0,-3-9 3 16,3 9-4-16,0 0 9 0,0 0-11 0,0 0 5 16,0 0 0-16,-2-13-3 0,2 13-5 0,0 0 5 15,0 0-3-15,0 0-1 0,0 0 8 0,0 0 3 16,0 0 3-16,0 0-6 0,0 0-2 0,0 0-2 15,0 0 6-15,2 41-6 0,-2-41 6 0,1 11 0 16,-1-11 0-16,-1 12-1 0,1-12-3 0,3 11-1 16,-3-11 4-16,3 12-3 0,-3-12 4 0,1 14 4 0,-1-14-33 15,0 11-35-15,0-11-40 0,-4 13-55 16,4-13-81-16,-5 12-110 0,5-12-207 0,-12 10-603 16,5-8 267-16</inkml:trace>
  <inkml:trace contextRef="#ctx0" brushRef="#br0" timeOffset="-19232.64">-3197 305 43 0,'0'0'163'16,"0"-16"-18"-16,0 16-9 0,0-11-4 0,0 11-4 16,0-15-11-16,0 15-10 0,0 0-11 0,0-15-6 15,0 15-11-15,1-15-10 0,-1 15-6 0,0 0-4 16,-1-14-5-16,1 14-10 0,3-13-4 0,-3 13-3 16,2-13-12-16,-2 13-8 0,0 0-22 0,0-18-26 15,0 18-26-15,2-9-11 0,-2 9-23 0,1-15-141 16,-1 15-252-16,-1-13 112 0</inkml:trace>
  <inkml:trace contextRef="#ctx0" brushRef="#br0" timeOffset="-117733.59">-5912 2770 42 0,'0'0'177'0,"0"0"-12"0,0 0-7 0,0 0-13 15,0 0-9-15,5-8-5 0,-5 8-7 0,0 0-3 16,0 0-9-16,0 0-4 0,0 0-5 0,0 0-2 16,0 0-3-16,0 0-4 0,0 0-6 0,0 0-4 15,0 0-6-15,0 0-3 0,0 0-4 0,0 0-2 16,0 0-5-16,0 0-8 0,0 0 2 0,0 0-5 0,0 0-3 15,0 0-1-15,0 24 0 0,0-24-3 16,0 0-4-16,3 11-4 0,-3-11-2 0,3 7-4 0,-3-7 1 16,0 0-1-16,0 14-2 0,0-14-5 15,3 11 7-15,-3-11-1 0,3 17 0 0,-3-17-2 0,-2 16-3 16,4-7 0-16,-2-9-3 0,4 17-1 0,-2-8-7 16,-1 4 9-16,2-4-5 0,-3-9 1 0,3 18-2 15,2-11-2-15,-4 0 1 0,3 3-3 0,-2 1 2 16,-2-11-1-16,7 14 1 0,-7-7-7 0,5 3 1 15,-5-10 1-15,7 11-1 0,-5-2-4 0,4-2 1 16,-6-7 1-16,7 12-3 0,-2-8 1 0,-5-4 2 16,7 10-3-16,-7-10 0 0,8 9-2 0,-8-9-1 15,4 8-1-15,-4-8 1 0,6 8 2 0,-6-8-6 16,0 0-4-16,3 6-8 0,-3-6-9 0,0 0-13 16,0 0-9-16,5 10-19 0,-5-10-21 0,0 0-25 15,0 0-25-15,0 0-26 0,0 0-48 0,0 0-224 16,0 0-469-16,-11 15 209 0</inkml:trace>
  <inkml:trace contextRef="#ctx0" brushRef="#br0" timeOffset="-18767.02">-3262-559 91 0,'0'0'159'0,"0"0"-9"0,-1-14-16 0,1 14-15 16,0-13-7-16,0 13-16 0,0 0-5 0,0-16-10 16,0 16-11-16,4-8-8 0,-4 8-7 0,0 0-13 15,2-15-11-15,-2 15-18 0,1-10-13 0,-1 10-28 0,0 0-42 16,2-17-48-16,-2 17-64 0,0-9-197 16,0 9 87-16</inkml:trace>
  <inkml:trace contextRef="#ctx0" brushRef="#br0" timeOffset="-18312.24">-3351-1303 112 0,'-6'-10'147'0,"6"10"-4"0,-3-11-13 0,3 11-18 15,-3-14-6-15,3 14-13 0,-4-17-8 0,4 17-5 0,-2-14-11 16,2 14-12-16,2-14-4 0,-2 14-7 15,0-13-7-15,0 13-7 0,0-15-29 0,0 15-22 0,2-14-16 16,0 5-20-16,-2 9-45 0,1-16-83 0,-1 16-199 16,0-17 88-16</inkml:trace>
  <inkml:trace contextRef="#ctx0" brushRef="#br0" timeOffset="-18091.58">-3360-1734 143 0,'0'0'141'0,"0"0"-20"0,0 0-14 0,3-13-3 16,-3 13-14-16,0 0-14 0,1-14-2 0,-1 14-11 15,0 0-7-15,2-13-13 0,-2 13-12 0,0 0-30 16,3-15-21-16,-3 15-19 0,1-14-35 0,-1 14-80 15,2-13-165-15,-2 13 74 0</inkml:trace>
  <inkml:trace contextRef="#ctx0" brushRef="#br0" timeOffset="-17877.15">-3344-2037 58 0,'0'0'130'0,"2"-9"-3"0,-2 9-19 15,4-10-2-15,-4 10-14 0,0 0-15 0,3-15-5 0,-3 15-8 16,3-9-26-16,-3 9-16 0,2-14-34 0,-2 14-33 16,0-11-95-16,0 11-151 0,-5-13 67 15</inkml:trace>
  <inkml:trace contextRef="#ctx0" brushRef="#br0" timeOffset="-17632.77">-3341-2361 104 0,'0'0'174'0,"0"0"-19"0,-1-14-19 16,1 14-8-16,-2-10-13 0,2 10-18 0,0 0-7 16,-6-13-9-16,6 13-5 0,0 0-13 0,0 0-5 15,-1-14-4-15,1 14-6 0,0 0-14 0,-3-11-23 16,3 11-23-16,0 0-3 0,3-15-34 0,-3 15-45 16,3-9-115-16,-3 9-227 0,0 0 100 0</inkml:trace>
  <inkml:trace contextRef="#ctx0" brushRef="#br0" timeOffset="-17360.79">-3415-2747 5 0,'-5'-9'166'0,"5"9"-7"0,0 0-9 0,-1-16-8 0,1 16-13 16,-3-14-9-16,3 14-11 0,-3-12-5 0,3 12-9 16,0-13-10-16,0 13-7 0,-2-11-9 0,2 11-6 15,0-14-3-15,0 14-10 0,-4-11-8 0,4 11 0 16,0 0-4-16,0-15-7 0,0 15-7 16,0 0-17-16,-3-16-16 0,3 16-26 0,-2-12-12 15,2 12-13-15,-3-11-8 0,3 11-48 0,0-14-124 0,0 14-258 16,0 0 115-16</inkml:trace>
  <inkml:trace contextRef="#ctx0" brushRef="#br0" timeOffset="-17134.39">-3469-3149 36 0,'0'0'172'0,"2"-10"-12"0,-2 10-9 0,4-15-12 16,-4 15-6-16,3-11-19 0,-3 11-11 0,5-13-10 0,-5 13-10 16,1-10-7-16,-1 10-5 0,7-11-14 15,-7 11-3-15,3-7-9 0,-3 7-20 0,0 0-28 16,3-13-6-16,-3 13-32 0,0 0-22 0,6-11-30 16,-6 11-125-16,0 0-235 0,-3-13 105 0</inkml:trace>
  <inkml:trace contextRef="#ctx0" brushRef="#br0" timeOffset="-16916.05">-3388-3491 31 0,'1'-14'171'0,"-1"14"-13"0,5-15-21 0,-5 15-12 15,0-12-15-15,0 12-9 0,0 0-13 16,-2-15-4-16,2 15-14 0,-3-12-18 0,3 12-15 0,0 0-21 16,0 0-28-16,-3-16-22 0,3 16-58 0,-1-13-82 15,1 13-188-15,-3-11 83 0</inkml:trace>
  <inkml:trace contextRef="#ctx0" brushRef="#br0" timeOffset="-16673.81">-3514-3897 43 0,'0'0'99'15,"0"0"-4"-15,3-15-18 0,-3 15-12 0,0 0-7 16,3-12-14-16,-3 12-18 0,0 0-15 0,0 0-11 16,5-13-17-16,-5 13-18 0,0 0-43 0,1-11-84 15,-1 11 37-15</inkml:trace>
  <inkml:trace contextRef="#ctx0" brushRef="#br0" timeOffset="-69087.97">-1836 3575 70 0,'-5'9'207'0,"-1"0"-8"0,6-9-12 16,-7 14-6-16,4-4-15 0,3-10-15 0,-5 11-10 0,4-2-7 15,1-9-14-15,0 19-9 0,0-19-10 0,-2 7-5 16,2-7-8-16,0 0-5 0,3 11-1 0,-3-11-6 15,6 10 0-15,-6-10-9 0,8 10-2 0,-8-10-5 16,10 1-9-16,-10-1 1 0,0 0-6 0,20-4-2 16,-20 4-5-16,16-3 4 0,-16 3-9 0,18-4 1 15,-9 0-5-15,3 1 3 0,-3 0-7 0,3-3 2 16,1 1 1-16,-3 5-6 0,1-5 0 0,-11 5 4 16,19-6 1-16,-7 2 0 0,-3 1-2 0,3 1 2 15,3 0-3-15,-15 2 5 0,22-4 3 0,-13 4-8 16,-9 0-3-16,21-5-3 0,-21 5-1 0,18 0-3 15,-18 0 0-15,15 6-1 0,-9-1 0 0,-6-5 3 16,10 6-6-16,-5 2-2 0,-2-2 0 0,-2 5 3 16,-1-11-2-16,0 24 1 0,-4-11 4 0,1 5-10 15,-3-7 3-15,-1 3-2 0,1-1-1 0,-3-2-2 16,-2 6 1-16,-1-6-3 0,2 3 3 0,-2-3-2 16,1 3-1-16,1-4-7 0,0 3-11 0,-2-5-7 15,4-1-15-15,-2 3-16 0,1-2-25 0,1-2-18 16,8-6-26-16,-12 10-25 0,12-10-37 0,-10 2-44 15,10-2-186-15,-10 2-448 0,10-2 198 0</inkml:trace>
  <inkml:trace contextRef="#ctx0" brushRef="#br0" timeOffset="-69554.71">-1784 3469 4 0,'0'0'214'0,"10"4"-9"0,-10-4-6 0,0 0-10 16,0 0-9-16,18-4-11 0,-18 4-5 0,14-2-10 15,-14 2-6-15,15-3-8 0,-5-1 0 0,-1-2-7 16,-9 6-6-16,19-5-7 0,-5-2 0 0,-4 3-15 16,1 1-9-16,-1-2-9 0,-1-2-8 0,-9 7-11 15,16-5-4-15,-10 2-10 0,-6 3-7 0,15-6-1 16,-15 6-4-16,12-2-11 0,-12 2-7 0,0 0-10 15,0 0-11-15,0 0-15 0,11-2-17 0,-11 2-24 16,0 0-27-16,0 0-26 0,0 0-29 0,0 0-21 16,0 0-38-16,0 0-207 0,-24 22-433 0,24-22 192 15</inkml:trace>
  <inkml:trace contextRef="#ctx0" brushRef="#br0" timeOffset="-14004.4">-1927 1898 121 0,'0'0'118'0,"0"0"-11"0,4-12-6 16,-4 12-7-16,0 0-13 0,3-9-3 0,-3 9-13 15,0 0-5-15,0 0-5 0,5-11-4 0,-5 11-8 16,0 0-24-16,4-15-22 0,-4 15-21 0,0 0-27 16,0 0-102-16,0 0-165 0,-6-18 73 0</inkml:trace>
  <inkml:trace contextRef="#ctx0" brushRef="#br0" timeOffset="-13788.95">-1900 1675 78 0,'0'0'198'0,"0"0"-12"0,0 0-6 15,3-15-9-15,-3 15-13 0,1-11-12 0,-1 11-13 16,3-10-15-16,-3 10-9 0,0 0-10 0,0-11-13 15,0 11-7-15,0 0-11 0,0 0-5 0,0 0-8 16,3-18-10-16,-3 18-20 0,1-9-15 0,-1 9-21 0,0 0-22 16,2-14-28-16,-2 14-25 0,3-11-28 0,-3 11-27 15,0 0-120-15,-3-16-281 0,3 16 124 0</inkml:trace>
  <inkml:trace contextRef="#ctx0" brushRef="#br0" timeOffset="-13550.05">-1893 1354 99 0,'0'0'149'15,"0"-11"-11"-15,0 11 1 0,3-11-16 0,-3 11-12 16,0 0-11-16,3-13-2 0,-3 13-15 0,3-8-10 16,-3 8-7-16,3-10-4 0,-3 10-6 0,0 0-10 15,4-13-2-15,-4 13-4 0,0 0-15 16,2-15-19-16,-2 15-17 0,0 0-21 0,4-12-17 0,-4 12-33 15,0-13-44-15,0 13-67 0,-6-14-210 0,6 14 93 16</inkml:trace>
  <inkml:trace contextRef="#ctx0" brushRef="#br0" timeOffset="104475.11">-1856 1154 19 0,'0'0'116'0,"0"0"-4"15,0 0-12-15,0 0-1 0,6-8-5 0,-6 8-6 16,0 0-4-16,0 0-2 0,0 0-9 0,0 0 0 16,0 0-3-16,0 0-1 0,0 0-3 0,0 0-1 15,0 0-6-15,0 0 5 0,0 0-9 0,0 0 3 16,0 0-5-16,0 0-1 0,0 0 1 0,0 0-4 16,0 0-2-16,0 0 2 0,-15-12-7 0,15 12-2 15,0 0-2-15,0 0 2 0,0 0 2 0,0 0-2 16,0 0-1-16,0 0-3 0,0 0 0 0,0 0-3 15,0 0 2-15,0 0-4 0,0 0 3 0,0 0-3 16,-3-12-3-16,3 12 1 0,0 0-2 0,0 0-1 0,0 0 2 16,0 0-3-16,0 0 2 0,0 0-2 0,0 0 4 15,0 0-3-15,0 0 2 0,-6-8-4 0,6 8-1 16,0 0-2-16,0 0 1 0,0 0-4 0,0 0 1 16,0 0-5-16,0 0 1 0,0 0-1 0,0 0-3 15,0 0 1-15,0 0 2 0,0 0 2 0,0 0 5 16,0 0 3-16,0 0-1 0,0 0-1 0,0 0-2 15,0 0-1-15,0 0-3 0,0 0-1 0,9 31 2 16,-9-31 2-16,0 0 1 0,3 9 1 0,-3-9-1 16,2 10-1-16,-2-10 1 0,0 0 0 0,4 12 0 15,-4-12 1-15,5 6 3 0,-5-6-8 0,0 0 4 16,3 11 2-16,-3-11-3 0,0 0-2 0,1 9-2 16,-1-9 1-16,0 0 2 0,3 11-3 0,-3-11-1 15,0 0 0-15,2 13-1 0,-2-13-1 0,0 0-1 16,1 8-1-16,-1-8-1 0,0 0 0 0,0 0 0 15,3 14-1-15,-3-14 1 0,0 0-3 0,3 7 2 16,-3-7 0-16,0 0-4 0,0 0 4 0,2 14-1 16,-2-14-3-16,0 0 2 0,4 10-1 0,-4-10-2 15,0 0-1-15,0 0 1 0,5 7 0 0,-5-7 2 0,0 0-3 16,0 0 0-16,0 0 3 0,3 13 1 16,-3-13-3-16,0 0-1 0,3 8 4 0,-3-8-1 15,0 0 1-15,0 0 0 0,3 12 1 0,-3-12-1 0,0 0-5 16,0 0 4-16,1 9-1 0,-1-9 0 0,0 0 0 15,0 0 1-15,3 10 1 0,-3-10-2 16,0 0-3-16,0 0 5 0,6 7-2 0,-6-7 3 16,0 0-1-16,0 0 0 0,0 0-1 0,1 15-3 0,-1-15 4 15,0 0 2-15,0 9-6 0,0-9 3 0,0 0-2 16,0 0 0-16,2 12-1 0,-2-12 2 0,0 0 1 16,0 0 1-16,0 0-1 0,0 14 3 0,0-14-1 15,0 0 1-15,0 0 2 0,0 0-1 0,0 0 0 16,0 0-1-16,0 14 3 0,0-14-1 0,0 0 4 15,0 0 2-15,0 0-2 0,0 0-2 0,-3 13-1 16,3-13 2-16,0 0-1 0,0 0-4 0,-4 14 8 16,4-14-4-16,0 0 1 0,0 0-8 0,0 11 4 15,0-11 0-15,0 0-5 0,0 0 4 0,0 0 0 16,-2 11-3-16,2-11-1 0,0 0 2 0,0 0-1 16,0 0-2-16,0 0-3 0,-3 13 8 0,3-13-4 15,0 0-4-15,0 0 5 0,0 0 1 0,0 0 1 16,-1 11-6-16,1-11 0 0,0 0 1 0,0 0-1 15,0 0-6-15,0 0 6 0,0 0 0 0,0 0 0 16,-2 13-2-16,2-13 9 0,0 0 6 0,0 0-13 16,0 0-2-16,0 0-1 0,0 0 8 0,2 11-5 15,-2-11 1-15,0 0 0 0,0 0 0 0,0 0 1 16,0 0-1-16,0 13-8 0,0-13 10 0,0 0-5 0,0 0 3 16,0 0 1-16,0 0-4 0,0 0 1 0,0 0 4 15,0 0-3-15,0 0 5 0,0 0-1 16,0 0-5-16,1 10 3 0,-1-10 1 0,0 0 1 0,0 0 0 15,0 0 1-15,0 0 1 0,0 0 3 0,0 0-10 16,0 0 10-16,0 0 2 0,0 0-6 0,0 0 7 16,0 0-15-16,0 0-8 0,0 0-19 0,0 0-27 15,0 0-34-15,0 0-43 0,0 0-53 0,0 0-57 16,-9-36-324-16,8 25-613 0,1 11 272 0</inkml:trace>
  <inkml:trace contextRef="#ctx0" brushRef="#br0" timeOffset="-13369.54">-1924 990 60 0,'0'-14'186'16,"0"14"-16"-16,0-14-4 0,0 14-12 0,0-10-12 0,0 10-13 16,1-14-9-16,-1 14-19 0,0 0-9 15,0-18-11-15,0 18-5 0,0-13-10 0,0 13-7 16,0-10-11-16,0 10-11 0,0 0-21 0,0-19-18 16,0 19-23-16,-1-12-15 0,1 12-30 0,3-16-34 15,-3 16-140-15,0-14-264 0,0 14 117 0</inkml:trace>
  <inkml:trace contextRef="#ctx0" brushRef="#br0" timeOffset="-13180.23">-1902 663 109 0,'0'0'121'0,"5"-11"-14"0,-5 11-6 0,0 0-16 16,1-13-1-16,-1 13-16 0,0 0-10 0,3-12-3 15,-3 12-5-15,3-11-4 0,-3 11-10 0,0 0-8 16,1-10-29-16,-1 10-23 0,2-11-26 0,-2 11-35 16,0 0-47-16,-2-14-142 0,2 14 63 0</inkml:trace>
  <inkml:trace contextRef="#ctx0" brushRef="#br0" timeOffset="-12956.64">-1884 369 145 0,'0'0'181'0,"0"-15"-18"0,0 15-8 0,0 0-8 16,-1-17-7-16,1 17-15 0,0 0-12 0,0-13-10 16,0 13-11-16,0 0-8 0,1-12-8 0,-1 12-9 15,0 0-11-15,0 0-6 0,0-13-13 0,0 13-12 16,0 0-14-16,0 0-32 0,-1-13-11 0,1 13-28 15,0 0-21-15,3-12-46 0,-3 12-115 0,0 0-262 16,-8-13 116-16</inkml:trace>
  <inkml:trace contextRef="#ctx0" brushRef="#br0" timeOffset="-12730.24">-1897 47 49 0,'0'-13'128'0,"0"13"-18"0,0-11-6 0,0 11-16 0,0 0-8 16,2-13-6-16,-2 13-6 0,0 0-9 0,0-15-3 16,0 15-15-16,4-7 2 0,-4 7-18 0,0 0-7 15,0-20-25-15,0 20-20 0,0-11-29 0,0 11-87 16,-3-13-154-16,3 13 69 0</inkml:trace>
  <inkml:trace contextRef="#ctx0" brushRef="#br0" timeOffset="-12493.87">-1948-339 33 0,'0'0'183'0,"0"-16"-17"0,0 16-16 0,0 0-5 16,-1-12-20-16,1 12-10 0,0 0-10 0,1-14-12 15,-1 14-13-15,0 0-5 0,3-13-8 0,-3 13-11 16,3-9-6-16,-3 9-7 0,0 0-16 0,0 0-12 16,0-17-32-16,0 17-27 0,5-8-17 0,-5 8-36 15,0 0-122-15,-2-15-236 0,2 15 105 0</inkml:trace>
  <inkml:trace contextRef="#ctx0" brushRef="#br0" timeOffset="-12250.53">-1975-659 153 0,'-3'-13'159'0,"3"13"-11"0,0 0-9 0,-3-14-11 16,3 14-7-16,3-13-14 0,-3 13-4 0,0 0-7 16,-3-15-12-16,3 15-8 0,0 0-6 15,0-14-9-15,0 14-7 0,-2-12-9 0,2 12-1 16,0 0-8-16,1-15-17 0,-1 15-21 0,1-14-14 0,-1 14-49 16,0-11-18-16,0 11-28 0,0 0-117 0,-2-20-247 15,-3 13 109-15</inkml:trace>
  <inkml:trace contextRef="#ctx0" brushRef="#br1" timeOffset="205540">-1831-252 171 0,'0'0'164'0,"0"0"-7"16,0 0-13-16,0 0-1 0,0 0-2 0,3-8-11 15,-3 8-6-15,0 0-5 0,0 0 1 0,0 0-9 0,0 0 0 16,0 0-3-16,0 0-4 0,0 0-5 0,0 0-4 16,0 0-2-16,-8-17-2 0,8 17-1 15,0 0-4-15,0 0-7 0,0 0 3 0,0 0-6 0,0 0-5 16,0 0-3-16,-1-14-2 0,1 14-1 0,0 0-2 16,0 0-8-16,0 0 6 0,-2-14-9 0,2 14-4 15,0 0-3-15,0 0-1 0,0 0 0 0,0 0-3 16,0 0-5-16,0 0 2 0,2-10-5 0,-2 10-1 15,0 0 7-15,0 0-9 0,0 0-1 0,0 0-1 16,0 0 0-16,0 0 3 0,0 0-5 0,0 0 0 16,0 0 3-16,0 0-11 0,0 0 10 0,-5-14-14 15,5 14-2-15,0 0-1 0,0 0-2 0,0 0-1 16,0 0 1-16,0 0-1 0,0 0 5 0,0 0-7 16,0 0 1-16,0 0-2 0,0 0 4 0,0 0-1 0,3 41 5 15,-1-34-1-15,-2-7-2 0,1 21 4 0,1-14 1 16,-2-7 1-16,4 18 5 0,-2-8-1 15,1 0-4-15,-2 1 4 0,1-2 4 0,-2-9-4 0,3 19 4 16,-2-11-5-16,-1 2 9 0,2 1-1 0,-1 0 0 16,2-2-4-16,-1 2 6 0,-1 0 4 0,-1-11 3 15,0 20 2-15,3-10-4 0,-3 0 2 0,0-10-2 16,1 21-1-16,-1-13-8 0,0-8 3 0,2 18 0 16,-1-10 1-16,-1-8-4 0,3 15-4 15,-3-15 6-15,3 12-13 0,-3-12 3 0,0 12-1 0,0-12 2 16,0 0-5-16,5 10-2 0,-5-10-1 0,0 0 1 15,1 8 2-15,-1-8 7 0,0 0-11 0,0 0 2 16,0 0-4-16,0 0 2 0,0 0-3 0,0 0 0 16,0 0 2-16,0 0 4 0,0 0 1 0,5 11-1 0,-5-11 2 15,0 0 1-15,0 0 0 0,0 0 1 16,0 0-8-16,0 0 3 0,0 0-4 0,0 0 3 16,3-37-3-16,-3 37 5 0,3-16-8 0,-2 6 1 0,-1 10-4 15,0-24 1-15,-1 12-5 0,1-1 0 16,-3-1-5-16,3 1 10 0,-2 2-10 0,2 11 0 15,-1-22-8-15,-4 13 5 0,4-6 2 0,-4 6-6 0,5 9-1 16,-6-25 4-16,3 15 1 0,-1 3-4 0,4 7 2 16,-6-15 6-16,6 15-4 0,-7-13 2 0,4 6 2 15,3 7 2-15,-6-11-10 0,6 11 15 0,-6-7-3 16,6 7-3-16,-8-9 1 0,8 9-3 0,0 0 2 16,0 0 9-16,-6-12-2 0,6 12-5 0,0 0 1 15,-6-7 2-15,6 7-1 0,0 0-6 0,0 0 5 16,0 0 0-16,0 0 0 0,0 0 4 0,0 0-9 15,0 0 5-15,0 0-8 0,0 0 3 0,0 0-2 16,0 0 1-16,0 0 7 0,0 0-1 0,0 0-3 16,0 0 1-16,-7 24 4 0,7-24 1 0,0 18-6 15,1-4 4-15,-1-14-2 0,2 17 10 0,1-3-10 16,-3-6 5-16,0-8-7 0,1 20 7 0,1-12 6 0,-2-8-2 16,4 20 0-16,-2-13-3 0,-1 3 2 0,-1-10-3 15,5 18 0-15,-4-11 7 0,-1-7 1 0,5 13 0 16,-5-13-3-16,3 8 3 0,-3-8-1 0,0 0 1 15,3 14-4-15,-3-14 0 0,0 0 4 0,3 7 1 16,-3-7-3-16,0 0-4 0,6 7 4 0,-6-7 1 16,0 0 2-16,0 0-2 0,0 0 3 0,0 0 3 15,0 0-2-15,0 0 0 0,0 0 7 0,7 4 2 16,-7-4-3-16,0 0 3 0,0 0-6 0,0 0-2 16,0 0 1-16,0 0 1 0,0 0 0 0,5-27-5 0,-5 27 3 15,0-15-9-15,0 4 3 0,0 11-1 16,0-18-1-16,1 7-5 0,-1 11 3 0,0-26 2 15,-1 13-4-15,-1 1 1 0,-1-2-5 0,2 4 1 16,1 10 4-16,-2-21-6 0,1 11 1 0,1 10 2 16,-5-19-1-16,5 9-3 0,0 10 4 0,-1-15 1 15,1 15 0-15,-3-17-2 0,3 17 3 0,-2-9-4 16,2 9 1-16,-1-12 0 0,1 12 4 0,0 0-2 0,0 0-2 16,1-12 1-16,-1 12 1 0,0 0-3 15,0 0-2-15,0 0-1 0,0 0 1 0,0 0-5 16,0 0 5-16,0 0-1 0,0 0 1 0,0 0-3 0,0 0 2 15,0 0 1-15,0 0-4 0,0 0 6 0,0 44-1 16,0-31 14-16,2-2-13 0,1 2 3 0,-2 0-4 16,1 3 8-16,1-7-3 0,-2 2 7 0,1-2 0 15,-2-9-6-15,1 17 4 0,2-6 0 0,-3-11 2 16,2 14-2-16,-2-14-1 0,4 13-1 0,-4-13-2 16,1 11 2-16,-1-11 2 0,2 13-4 0,-2-13 1 15,1 11-6-15,-1-11-14 0,5 10-34 0,-5-10-33 16,4 8-33-16,-4-8-37 0,0 0-45 0,0 0-57 15,0 0-69-15,0 0-333 0,0 0-712 0,0 0 316 16</inkml:trace>
  <inkml:trace contextRef="#ctx0" brushRef="#br1" timeOffset="-198136.95">-1907-306 81 0,'0'0'104'0,"0"0"-2"0,0 0-17 15,0 0 3-15,0 0-2 0,0 0-7 0,0 0-8 16,-3-9-2-16,3 9-4 0,0 0 4 0,0 0-5 15,0 0-2-15,0 0-1 0,0 0-3 0,0 0-4 16,0 0 1-16,0 0-4 0,0 0 2 0,0 0-3 16,0 0 1-16,-8-10-4 0,8 10-1 0,0 0 5 15,0 0-2-15,0 0 2 0,0 0 2 0,0 0-4 16,0 0 0-16,0 0-1 0,0 0-3 0,0 0-1 16,-4-8 1-16,4 8-1 0,0 0-2 0,0 0-1 15,0 0-4-15,0 0 1 0,0 0-4 0,0 0 1 0,0 0-2 16,0 0 4-16,0 0-4 0,0 0 2 15,0 0-2-15,0 0 0 0,0 0-1 0,0 0-3 16,0 0 1-16,0 0-2 0,0 0 2 0,0 0-2 16,0 0 5-16,0 0-3 0,0 0 1 0,0 0 0 0,0 0-3 15,0 0 1-15,0 0-4 0,0 0-4 16,0 0 0-16,0 0-2 0,0 0-1 0,0 0-1 0,0 0-3 16,0 0-5-16,0 0 3 0,0 0-2 0,0 0-4 15,0 0 2-15,0 0-2 0,0 0-1 16,0 0 0-16,0 0-2 0,0 0-2 0,0 0 6 0,0 0-3 15,0 0-1-15,0 0 2 0,0 0 7 0,0 0-1 16,0 0-2-16,0 0 0 0,0 0 0 0,0 0 5 16,0 0 0-16,0 0-2 0,0 0 3 0,0 0-2 15,21 19 2-15,-21-19-2 0,0 0-1 0,4 8 5 16,-4-8 0-16,0 0 0 0,3 9-3 0,-3-9 4 16,0 0 2-16,0 0-4 0,4 9 3 0,-4-9 1 15,5 7-6-15,-5-7 3 0,0 0 0 0,3 14-1 0,-3-14-1 16,0 0 1-16,3 10-4 0,-3-10 4 15,0 0 2-15,1 9 1 0,-1-9-3 0,0 0 2 16,3 12-1-16,-3-12-3 0,0 0 0 0,3 12 4 16,-3-12 1-16,0 0 6 0,0 15-5 0,0-15-8 0,2 9 2 15,-2-9 1-15,0 0-1 0,1 13 2 0,-1-13-3 16,0 0 0-16,3 11-5 0,-3-11 1 16,0 0 2-16,0 0-1 0,0 16 0 0,0-16-1 0,0 0 6 15,0 9-7-15,0-9 5 0,0 0-3 0,2 13 4 16,-2-13-5-16,0 0 3 0,0 11 0 0,0-11-1 15,0 0 2-15,-2 14-5 0,2-14 13 0,0 0-8 16,0 17 5-16,0-17-3 0,-3 7 4 0,3-7-6 16,0 0 4-16,0 15 4 0,0-15-5 0,0 0 1 15,-1 13 0-15,1-13-4 0,0 0 6 0,-2 12-2 16,2-12-3-16,0 0-3 0,0 0 0 0,0 0 0 16,-3 12 1-16,3-12-2 0,0 0 3 0,0 0-8 15,-1 11 2-15,1-11-2 0,0 0 0 0,0 0 3 16,0 0-3-16,0 0 5 0,0 0 0 0,0 0-5 15,0 0 4-15,0 0-3 0,0 0 0 0,0 0-2 16,-3 11 14-16,3-11-7 0,0 0-3 0,0 0 8 16,0 0 4-16,0 0 5 0,0 0 3 0,0 0 6 0,0 0 2 15,0 0 2-15,0 0 3 0,0 0-6 16,0 0-3-16,0 0-6 0,0 0 3 0,0 0-8 0,0 0 2 16,-12-26-3-16,12 26 0 0,0 0-2 0,-4-18-8 15,4 18-1-15,0-13 4 0,0 13 1 0,0-13-5 16,0 13-3-16,0-14 8 0,0 14-12 0,1-17-2 15,-1 17 6-15,3-15-3 0,-3 15-3 0,3-16 5 16,-3 16-1-16,3-16-1 0,-3 8-5 0,0 8 5 16,1-16-5-16,-1 16 13 0,0-17-13 0,0 17 8 15,2-13-6-15,-2 13 3 0,0-16-1 0,0 16 8 16,0-15-16-16,0 15 5 0,3-11 1 0,-3 11 4 16,1-12-4-16,-1 12-3 0,0 0 4 0,-1-17-1 15,1 17-6-15,-3-14 5 0,3 14 0 0,3-11 3 0,-3 11 5 16,0 0-6-16,-3-17 9 0,3 17-9 15,-2-9-4-15,2 9 0 0,0 0 4 0,0-16-6 16,0 16 2-16,0 0 3 0,2-13-2 0,-2 13-1 0,0 0 6 16,0 0-6-16,0-11 4 0,0 11-2 0,0 0 1 15,0 0 1-15,0 0-10 0,0 0 28 0,0 0-22 16,0 0-2-16,0 0 1 0,0 0 3 0,0 0-3 16,-2-17-4-16,2 17 0 0,0 0 4 0,0 0-6 15,0 0 1-15,0 0 4 0,0 0-2 0,0 0 2 16,0 0 2-16,0 0-2 0,0 0 3 0,5 39 0 15,-5-39-3-15,-3 18 2 0,3-9-2 0,3 2 2 16,-3 3 3-16,0 1 1 0,-3-2-2 0,3 1 3 16,0 0 1-16,-2 0 0 0,1 0 1 0,1 0 1 15,-3-1 5-15,3 2-2 0,-2-1-2 0,2-1 3 16,-1-1 8-16,-2-1-3 0,3-11-2 0,-1 26-1 16,-1-18 1-16,2-8 1 0,-1 17-1 0,1-17-4 15,0 17 6-15,0-17-8 0,0 13 4 0,-3-4 2 16,3-9-4-16,0 0-1 0,0 14 3 0,0-14-1 15,0 0-1-15,-2 13-2 0,2-13 1 0,0 0 3 16,0 0 0-16,2 11-3 0,-2-11 1 0,0 0 2 0,0 0 0 16,0 0-2-16,0 0 10 0,0 0-10 0,0 11 1 15,0-11 1-15,0 0-1 0,0 0 3 16,0 0-4-16,0 0 6 0,0 0 1 0,0 0 4 0,0 0 5 16,0 0-6-16,0 0-1 0,0 0 9 0,0 0-10 15,0 0-2-15,0 0 1 0,0 0-1 0,0 0-2 16,0 0-1-16,0 0 2 0,0 0-4 0,0 0-2 15,0 0-1-15,0 0 0 0,0 0-5 0,-2-39 3 16,2 39 2-16,2-14-1 0,-2 14-4 0,0-13 1 16,0 13-1-16,0-18-2 0,3 12 2 0,-3 6 1 15,0-18-7-15,1 7 2 0,-1 11 3 0,0-14-3 16,2 4 3-16,-2 10-3 0,0-14-2 0,0 14-1 16,-2-16 3-16,2 16-2 0,2-15 5 0,-2 15-6 0,0-13 5 15,0 13-3-15,0 0 3 0,-2-13-1 0,2 13 2 16,0 0-2-16,-1-11 0 0,1 11 0 15,0 0-2-15,1-13 2 0,-1 13 5 0,0 0-3 0,0 0 1 16,0 0-3-16,0 0 2 0,2-11-2 16,-2 11-2-16,0 0 2 0,0 0-1 0,0 0-2 15,0 0 0-15,0 0 4 0,0 0-6 0,0 0-2 0,0 0-1 16,0 0 2-16,0 0 3 0,0 0-2 0,0 0 1 16,0 0 2-16,0 0-2 0,0 0 1 0,0 0 2 15,1 35-1-15,-1-35 3 0,3 18 1 0,-3-7-5 16,1 1 7-16,-1-12-5 0,0 18 1 0,-1-7 6 15,1 1-5-15,0-12 0 0,0 20 0 0,0-10 1 16,0-10-3-16,-3 17 1 0,3-17 1 0,3 15 0 16,-3-15 3-16,1 16 0 0,-1-16-1 0,0 12-1 15,0-12 14-15,0 9-14 0,0-9 6 0,0 0 0 16,0 15-5-16,0-15 5 0,0 0-2 0,2 9 0 16,-2-9 2-16,0 0 0 0,0 0-2 0,0 0 1 0,0 0 0 15,0 0-1-15,0 0 1 0,0 0 4 16,0 0-1-16,0 0-1 0,0 0 0 0,0 0 5 15,0 0 4-15,0 0 7 0,0 0-4 0,0 0 15 0,0 0 0 16,0 0 1-16,0 0-3 0,0 0 0 0,0 0-4 16,0 0-2-16,0 0-2 0,0 0-4 15,0 0 1-15,0 0-5 0,0 0-2 0,0 0-2 0,0 0 2 16,-6-44-3-16,6 33 1 0,0 11 0 0,-1-17 0 16,1 17-6-16,-2-18-2 0,2 8 1 0,2-1-1 15,-2 11-1-15,-2-21-2 0,4 11 1 0,-2 10 1 16,0-17 0-16,0 17-3 0,0-14 3 0,0 14-1 15,-2-15 1-15,2 15-3 0,0 0 0 0,2-17 0 16,-2 17 6-16,1-7-6 0,-1 7 1 0,0 0 5 16,0 0-6-16,0 0 0 0,0 0-3 0,0-15-1 15,0 15-1-15,0 0 3 0,0 0 1 0,0 0-4 16,0 0 5-16,0 0-9 0,0 0 3 0,0 0-1 0,0 0 0 16,0 0-2-16,0 0 2 0,0 0 3 0,0 0-2 15,0 0 1-15,0 0 10 0,0 0-10 16,3 40 1-16,-2-32-1 0,-1-8 1 0,2 20 3 0,1-9-4 15,-3-11 1-15,0 20 4 0,0-9-2 0,1 0 1 16,-1-1-1-16,2 0 2 0,-2 4 0 0,0-14 2 16,0 17-4-16,0-7-1 0,0-10 1 0,3 18 9 15,-3-18-9-15,0 14 6 0,0-14-5 0,1 13-2 16,-1-13 3-16,-1 12 0 0,1-12-1 0,0 0 1 16,1 14 4-16,-1-14-4 0,0 0 2 0,0 0-2 15,0 0 0-15,0 10 2 0,0-10-3 0,0 0 6 16,0 0-1-16,0 0-3 0,0 0 5 0,0 0 0 15,0 0 0-15,0 0 2 0,0 0 1 0,0 0 3 0,0 0-2 16,0 0-1-16,0 0 2 0,0 0-3 0,0 0 4 16,0 0-4-16,0 0-5 0,0 0-1 15,0 0 5-15,0-40-3 0,0 31-1 0,0 9 0 0,0-22-2 16,0 8 3-16,2 1-2 0,-2-1 0 0,0-1-1 16,0 2-2-16,0 0 2 0,1 2 0 0,-1 11-5 15,-1-24 2-15,2 17-1 0,-1 7 1 0,0-17 2 16,0 17-2-16,0-11-2 0,0 11 5 0,0-13-1 15,0 13 0-15,0 0 0 0,0 0 2 0,-1-15-4 16,1 15 2-16,0 0 0 0,0 0-3 0,0 0-2 16,-2-11 3-16,2 11-3 0,0 0 1 0,0 0-3 15,0 0-1-15,0 0 2 0,0 0 3 0,0 0-5 16,0 0 2-16,0 0 0 0,0 0 1 0,-1 41-1 16,1-41 0-16,0 19-1 0,-3-9 6 0,3-10-4 15,0 22 5-15,0-11 3 0,0-11-5 0,0 19-2 16,-2-11 4-16,4 2-3 0,-2-10 2 0,-2 18 0 15,2-18 3-15,0 17-3 0,0-17 7 0,0 13-4 0,0-13-3 16,0 12 1-16,0-12 10 0,-1 10-10 16,1-10-1-16,0 0-5 0,0 18-17 0,0-18-30 15,-3 10-24-15,3-10-44 0,3 10-42 0,-3-10-35 0,0 0-42 16,-3 16-51-16,3-16-66 0,-6 6-388 0,6-6-806 16,0 0 357-16</inkml:trace>
  <inkml:trace contextRef="#ctx0" brushRef="#br0" timeOffset="-12006.52">-2015-1030 101 0,'0'-15'180'0,"0"15"-11"15,0 0-3-15,-3-14-11 0,3 14-12 0,0 0-15 16,-3-13-11-16,3 13-12 0,0 0-8 0,-1-18-16 16,1 18-9-16,0 0 1 0,-2-14-16 0,2 14-4 15,2-12-8-15,-2 12-16 0,1-9-16 0,-1 9-10 0,5-14-16 16,-5 14-23-16,1-10-16 0,-1 10-39 16,5-14-39-16,-5 14-115 0,0-17-264 0,0 17 117 15</inkml:trace>
  <inkml:trace contextRef="#ctx0" brushRef="#br0" timeOffset="-11759.61">-2063-1414 59 0,'2'-11'154'0,"-2"11"-11"15,0 0-22-15,0-14-9 0,0 14-9 0,0 0-10 16,3-14-17-16,-3 14 3 0,0 0-10 0,0-14-10 16,0 14-4-16,0 0-7 0,1-11-5 0,-1 11-7 15,0 0-2-15,3-15-6 0,-3 15-14 0,0-12-20 16,0 12-30-16,3-14-16 0,-3 14-38 0,0-12-101 16,0 12-206-16,-3-13 91 0</inkml:trace>
  <inkml:trace contextRef="#ctx0" brushRef="#br0" timeOffset="-11465.4">-2063-1829 17 0,'0'0'147'0,"0"-11"-23"0,0 11-5 15,0 0-13-15,0-15-11 0,0 15-8 0,0 0-14 16,-1-16-7-16,1 16-7 0,0 0-18 0,0-11-5 16,0 11-39-16,-3-13-30 0,3 13-39 0,0-13-72 15,0 13-156-15,0 0 69 0</inkml:trace>
  <inkml:trace contextRef="#ctx0" brushRef="#br0" timeOffset="-11309.82">-2113-2162 60 0,'0'0'143'15,"3"-13"-13"-15,-3 13-13 0,0 0-16 0,0-14-6 16,0 14-12-16,0 0-7 0,1-15-6 0,-1 15-8 0,0 0-11 15,0-13-6-15,0 13-28 0,0 0-2 0,-1-13-15 16,1 13-5-16,0-14-34 0,0 14-42 0,-5-11-76 16,5 11-170-16,-3-15 76 0</inkml:trace>
  <inkml:trace contextRef="#ctx0" brushRef="#br0" timeOffset="-11050.27">-2154-2557 67 0,'0'0'174'0,"0"0"-16"0,0-16-20 16,3 7-8-16,-3 9-7 0,0 0-11 0,0-17-10 15,0 17-5-15,2-9 0 0,-2 9-20 0,0 0-7 16,0-17-8-16,0 17-7 0,0-11-8 0,0 11-1 15,1-9-5-15,-1 9-10 0,0 0-8 0,0 0-12 16,2-15-16-16,-2 15-21 0,0 0-36 0,6-16-19 16,-2 11-18-16,-4 5-133 0,2-15-250 0,-2 15 110 15</inkml:trace>
  <inkml:trace contextRef="#ctx0" brushRef="#br0" timeOffset="-10839.8">-2146-2866 70 0,'0'-13'154'16,"0"13"-21"-16,0 0-5 0,0 0-14 0,0 0-10 0,0-22-10 0,0 22-11 16,0 0-9-16,0 0-5 0,-3-14-14 0,3 14-4 15,0 0-5-15,0 0-13 0,-7-14-15 16,7 14-21-16,0 0-34 0,0 0-3 0,-3-21-40 0,3 21-98 15,0 0-192-15,-5-17 84 0</inkml:trace>
  <inkml:trace contextRef="#ctx0" brushRef="#br0" timeOffset="-10546.62">-2210-3222 123 0,'0'0'211'0,"0"-15"-6"16,0 15-14-16,1-16-12 0,1 7-12 0,-2 9-14 15,3-19-14-15,0 8-10 0,1 4-10 0,-1-4-14 16,-3 11-10-16,0-17-7 0,0 17-9 0,3-16-11 16,-3 16-5-16,0 0-8 0,3-19-15 0,-3 19-14 15,0 0-16-15,0 0-18 0,-7-20-27 16,7 20-14-16,0 0-10 0,-6-12-16 0,6 12-27 15,0 0-29-15,-3-14-46 0,3 14-92 0,-11-10-290 0,11 10 129 16</inkml:trace>
  <inkml:trace contextRef="#ctx0" brushRef="#br0" timeOffset="-10330.34">-2267-3719 47 0,'-7'-13'140'0,"7"13"-4"0,0 0-14 16,0 0-13-16,-2-17-10 0,2 17-11 0,0 0-11 0,0 0-6 15,2-20-6-15,-2 20-8 0,0 0-3 0,0 0-10 0,6-15-4 16,-6 15-15-16,0 0-17 0,0 0-9 15,7-20-34-15,-7 20-46 0,6-11-97 0,-6 11-193 16,0 0 87-16</inkml:trace>
  <inkml:trace contextRef="#ctx0" brushRef="#br0" timeOffset="-10045.12">-2233-4054 154 0,'0'0'144'16,"5"-20"-19"-16,-5 20-11 0,0 0-16 0,4-18-1 15,-4 18-15-15,0 0-5 0,0 0-11 0,0-17 0 16,0 17-11-16,0 0-6 0,0 0-6 0,0 0-5 15,2-20-10-15,-2 20-6 0,0 0-7 0,0 0-31 0,0 0-20 16,7-18-6-16,-7 18-17 0,2-11-128 0,-2 11-202 16,0 0 89-16</inkml:trace>
  <inkml:trace contextRef="#ctx0" brushRef="#br0" timeOffset="-9843.81">-2207-4273 85 0,'0'0'212'16,"-2"-13"-2"-16,2 13 1 0,0 0-9 0,0 0-11 16,2-21-13-16,-2 21-9 0,0 0-14 0,0-21-11 15,0 21-15-15,-6-10-14 0,6 10-9 0,0-12-12 16,0 12-8-16,-3-13-8 0,3 13-7 0,-6-7-15 16,6 7-9-16,-5-10-13 0,5 10-17 0,-7-8-22 15,7 8-24-15,0 0-26 0,0 0-25 0,-12-12-23 16,12 12-19-16,0 0-40 0,-4-12-177 0,4 12-368 15,0 0 163-15</inkml:trace>
  <inkml:trace contextRef="#ctx0" brushRef="#br0" timeOffset="-9587.76">-2261-4576 132 0,'0'0'154'0,"-1"-18"-18"0,1 18-10 16,0 0-11-16,0-23-12 0,0 23 2 0,0-16-19 0,0 16-2 16,-2-17-9-16,2 17-4 0,-6-15-5 15,3 8-6-15,3 7 1 0,-6-18-6 0,6 18-9 16,-3-15 2-16,3 15-10 0,0 0-4 0,-1-21-1 16,1 21-4-16,0 0-3 0,0-19-4 15,0 19-1-15,0 0-2 0,3-16-15 0,-3 16-11 0,0 0-14 16,0 0-13-16,6-14-20 0,-6 14-14 15,0 0-28-15,7-7-150 0,-7 7-265 0,0 0 119 0</inkml:trace>
  <inkml:trace contextRef="#ctx0" brushRef="#br0" timeOffset="-14442.09">-1842 2405 59 0,'0'0'238'0,"0"0"-12"0,0 0-15 15,0 0-15-15,0 0-17 0,0 0-11 0,-5-16-16 16,5 16-11-16,0 0-12 0,0 0-8 0,0 0-7 16,6-7-10-16,-6 7-6 0,0 0-7 0,0 0-7 15,0 0-5-15,0 0-13 0,0 0-8 0,0 0-4 16,0 0-6-16,0 0-16 0,-1-17-20 0,1 17-23 15,0 0-29-15,0 0-27 0,0 0-36 0,-6-10-33 16,6 10-38-16,0 0-182 0,-3-10-383 0,3 10 169 16</inkml:trace>
  <inkml:trace contextRef="#ctx0" brushRef="#br0" timeOffset="-14218.82">-1903 2162 8 0,'0'0'163'0,"0"0"0"0,0 0-15 0,-5-13-11 15,5 13-8-15,0 0-4 0,0 0-7 0,0 0-11 16,0 0-5-16,0 0-16 0,0 0-4 0,-3-11-6 16,3 11-14-16,0 0-3 0,0 0-8 0,0 0-7 15,-4-7-18-15,4 7-19 0,0 0-20 0,0 0-24 0,0 0-17 16,-5-17-21-16,5 17-46 0,-3-7-112 0,3 7-251 15,-1-12 112-15</inkml:trace>
  <inkml:trace contextRef="#ctx0" brushRef="#br0" timeOffset="109603.91">658 1193 83 0,'0'0'193'0,"6"-9"-11"0,-6 9-4 0,0 0-10 16,0 0-7-16,0 0-7 0,0 0-8 0,0 0-4 15,1-9-8-15,-1 9-3 0,0 0-7 0,0 0-6 16,0 0-10-16,0 0-1 0,0 0-11 0,0 0-4 16,0 0-4-16,0 0-5 0,-3-17-6 0,3 17-10 0,0 0-1 15,0 0-5-15,0 0-2 0,0 0 2 0,-6-11-11 16,6 11 8-16,0 0-9 0,0 0 0 15,0 0-5-15,0 0-1 0,0 0-1 0,0 0-3 0,0 0 0 16,0 0 2-16,0 0-6 0,-7-7-2 0,7 7 3 16,0 0-9-16,0 0 1 0,0 0-1 0,0 0-7 15,0 0-3-15,0 0 0 0,0 0-2 0,0 0-6 16,0 0 2-16,0 0-1 0,0 0 2 0,0 0-2 16,0 0 1-16,0 0-3 0,0 0 2 0,0 0 3 15,1 35 2-15,-1-35-2 0,0 0-1 0,-1 12 1 16,1-12 2-16,0 0-1 0,-3 15-3 0,3-15 2 15,-3 8 3-15,3-8-5 0,0 0 0 0,0 16 4 16,0-16-4-16,1 12 0 0,-1-12-3 0,0 11 1 16,0-11 1-16,2 12-3 0,-2-12 2 0,3 12-2 15,-3-12 2-15,3 10 4 0,-3-10-10 0,3 11 8 16,-3-11-4-16,3 12 0 0,-3-12 1 0,1 12 0 16,-1-12 2-16,5 14 0 0,-5-14-2 0,4 7 0 0,-4-7-5 15,2 10 3-15,-2-10 4 0,6 11-5 0,-6-11 0 16,1 8 3-16,-1-8-3 0,5 9 3 15,-5-9-5-15,4 8 6 0,-4-8-4 0,6 7-2 16,-6-7 2-16,6 8 5 0,-6-8-2 0,0 0-4 0,4 12-2 16,-4-12 1-16,6 7 2 0,-6-7 0 0,0 0 1 15,3 11-1-15,-3-11 0 0,0 0 1 16,5 6-2-16,-5-6 4 0,0 0-2 0,0 0-1 0,0 0-2 16,0 0-1-16,6 7 2 0,-6-7 1 0,0 0-9 15,0 0 9-15,0 0-3 0,0 0 4 0,0 0-5 16,0 0 2-16,0 0 0 0,0 0 8 0,0 0 0 15,0 0 5-15,0 0 0 0,0 0-1 0,0 0-9 16,0 0 5-16,0 0-3 0,0 0 4 0,0 0-2 16,0 0 2-16,0 0-6 0,0 0 3 0,-18-25-4 15,18 25 4-15,-2-13-8 0,2 13 11 0,-2-14-12 16,2 14-1-16,-3-21-2 0,3 14-2 0,0 7 0 16,0-18-1-16,-5 8-1 0,5 10-3 0,-1-16 5 15,1 16-1-15,-2-15 1 0,2 15-4 0,-4-14 4 0,2 5 9 16,2 9-8-16,-4-12-2 0,4 12 1 15,-3-12 1-15,3 12 2 0,0 0 2 0,-6-13-4 16,6 13 2-16,0 0-2 0,-2-11 4 0,2 11 3 0,0 0-9 16,-6-10 12-16,6 10-9 0,0 0-1 15,0 0 1-15,-6-10 4 0,6 10-1 0,0 0-1 16,0 0-1-16,0 0 4 0,-1-11 1 0,1 11-5 0,0 0 3 16,0 0 0-16,0 0 2 0,0 0-4 0,0 0 0 15,0 0 5-15,0 0-5 0,0 0-1 0,0 0 0 16,0 0 1-16,0 0-3 0,0 0-2 0,0 0 1 15,0 0 4-15,0 0 5 0,0 0-7 0,0 0-1 16,0 0-3-16,0 0 7 0,0 0 3 0,0 0-2 16,0 0-1-16,7 35 3 0,-7-35-6 0,3 15 11 15,-3-6-6-15,0-9 2 0,3 18-2 0,-1-11 8 16,-2-7-6-16,1 17 1 0,-1-17 3 0,2 16 1 16,1-9-2-16,-3-7-1 0,1 17 3 0,-1-17 3 15,2 14 0-15,1-4 3 0,-3-10-1 0,1 13-7 0,1-5 7 16,-2-8-4-16,1 11 1 0,-1-11-5 15,5 11 4-15,-5-11 0 0,1 8-3 0,-1-8 5 16,0 0-4-16,5 11 1 0,-5-11 1 0,0 0 1 16,7 7 0-16,-7-7-9 0,0 0 4 0,0 0-4 15,0 0-2-15,0 0 1 0,0 0 6 0,4 11-5 16,-4-11-3-16,0 0 7 0,0 0-1 0,0 0-2 16,0 0 6-16,0 0 4 0,0 0 3 0,0 0 2 0,0 0 0 15,0 0 1-15,0 0 2 0,0 0-4 0,0 0-3 16,0 0 6-16,0 0-10 0,0 0 0 15,0 0-2-15,0 0 2 0,0 0-2 0,-4-37 6 0,4 37-9 16,-2-15 12-16,2 15-13 0,-4-16 8 0,4 16-9 16,-3-16-1-16,0 6 1 0,2 0-1 0,1 10-10 15,-2-20 2-15,-1 5 0 0,2 6 4 0,-1-2-4 16,2 11-1-16,-6-16 0 0,5 6 5 0,1 10-5 16,-5-18 9-16,5 18-5 0,-3-13-3 15,3 13-1-15,-6-11 9 0,6 11-5 0,-3-10 2 0,3 10 2 16,0 0-6-16,-4-8-1 0,4 8 1 0,0 0 5 0,0 0 1 15,-3-13-2-15,3 13 0 0,0 0 2 16,0 0-5-16,0 0-3 0,0 0 7 0,0 0-5 16,0 0 0-16,0 0 7 0,0 0-3 0,0 0-4 0,0 0 2 15,0 0-3-15,0 0-1 0,0 0-1 16,0 0 4-16,0 0-2 0,-6 38 6 0,4-28-1 0,2-10 5 16,0 20-7-16,0-9 9 0,0-11-3 0,2 20 0 15,-2-9 2-15,0-2 4 0,3 2 6 16,-3-11 1-16,0 19-7 0,1-11 6 0,-1-8-1 0,0 17-2 15,2-6 4-15,-2-11-6 0,3 10-5 0,-3-10 4 16,1 11 1-16,-1-11 2 0,0 0-4 0,3 10 4 16,-3-10-9-16,0 0 3 0,3 13-15 0,-3-13-25 15,0 0-39-15,0 0-37 0,0 0-49 0,0 0-67 16,0 0-83-16,0 0-351 0,0 0-714 0,0 0 315 16</inkml:trace>
  <inkml:trace contextRef="#ctx0" brushRef="#br1" timeOffset="-181655.14">58 40 5 0,'0'0'137'0,"0"0"-10"0,0 0-4 0,0 0-5 0,5-10-11 16,-5 10-4-16,0 0-4 0,0 0-8 0,0 0 1 15,0 0-5-15,0 0-7 0,0 0 3 0,3-11-3 16,-3 11-1-16,0 0-7 0,0 0-1 0,0 0-1 16,0 0 0-16,0 0-8 0,0 0 2 0,0 0-6 15,1-11-2-15,-1 11 3 0,0 0-5 0,0 0 0 16,0 0-1-16,0 0-2 0,0 0 0 0,0 0 1 16,0 0-1-16,5-9 3 0,-5 9-4 0,0 0 5 15,0 0-6-15,0 0-1 0,0 0 2 0,0 0 0 16,0 0-2-16,0 0-1 0,0 0-4 0,0 0 1 15,0 0-5-15,0 0-1 0,0 0-4 0,0 0-4 16,0 0-3-16,0 0-6 0,0 0 0 0,0 0 0 16,0 0-1-16,0 0 6 0,0 0 4 0,0 0-5 15,0 0-1-15,0 0 3 0,0 0-2 0,-11 31-2 16,11-31-1-16,-1 15 1 0,1-15-3 0,-5 13 4 0,5-13 2 16,-1 13-3-16,1-13 0 0,-5 15 1 0,5-15 5 15,3 14-3-15,-3-14-3 0,-6 14 0 0,5-7-2 16,1-7 10-16,-5 11-10 0,5-11 2 0,-6 17-4 15,6-17 0-15,-1 13 6 0,1-13-7 0,-5 13-1 16,4-4 3-16,1-9-5 0,-2 13 0 0,2-13 1 16,-3 12-4-16,3-12 3 0,0 13-3 0,0-13 2 15,3 11 0-15,-3-11-4 0,-4 13 4 0,4-13-6 16,0 0 3-16,0 17-5 0,0-17 5 0,0 11-4 16,0-11-3-16,1 11 5 0,-1-11-3 0,0 0 0 15,-1 14-3-15,1-14 4 0,0 0-2 0,4 14 5 16,-4-14-4-16,3 11-3 0,-3-11 1 0,3 11 0 15,-3-11-3-15,5 9 4 0,-5-9 1 16,3 8 3-16,-3-8-2 0,1 13-5 0,-1-13 3 0,5 12 1 16,-5-12-2-16,1 8 3 0,-1-8 2 0,6 8 2 15,-6-8-5-15,6 7 2 0,-6-7 2 0,3 9 6 16,-3-9-3-16,0 0 2 0,11 9-9 0,-11-9 10 16,4 5-5-16,-4-5 1 0,0 0 2 0,12 5-10 0,-12-5 2 15,6 6 9-15,-6-6-5 0,13 1 4 0,-13-1-9 16,8 4 3-16,-8-4 5 0,7 4 2 15,-7-4-1-15,9 6-4 0,-9-6 0 0,9 4 0 16,-9-4 11-16,0 0-8 0,15 5-7 0,-15-5 10 0,12 5-1 16,-12-5-5-16,0 0 7 0,14-1 0 0,-14 1-5 15,0 0 5-15,13-4-2 0,-13 4 0 0,0 0-1 16,18-3-1-16,-18 3-1 0,12-2-2 0,-12 2-1 16,10-8-1-16,-10 8 1 0,11-2 7 0,-11 2-4 15,9-5-1-15,-9 5 3 0,13-4-8 0,-13 4 1 16,10-13 0-16,-4 10-3 0,-1-4 1 0,-5 7 0 15,6-13 6-15,0 8-3 0,-6 5 1 0,7-10-2 16,-7 10-3-16,5-11 3 0,-5 11 0 0,0 0-1 16,3-11-2-16,0 2 1 0,-3 9 0 0,0 0 0 15,0 0 1-15,1-11-2 0,-1 11-1 0,0 0 5 16,0 0-5-16,0 0-1 0,0 0 3 0,-6-18 1 16,6 18-1-16,0 0 1 0,0 0 0 0,-7-7-4 0,7 7 1 15,0 0-5-15,-9-4 3 0,9 4 0 0,0 0 1 16,-17-2-3-16,17 2 6 0,0 0 6 0,-11-4-6 15,11 4-5-15,0 0 0 0,0 0-1 0,-21 4-2 16,21-4 1-16,0 0 4 0,-17 0-2 0,17 0 5 16,-12 0-3-16,12 0 2 0,-12 6-5 0,12-6 5 15,0 0-7-15,-16 4 1 0,10 0 2 0,6-4 0 16,-12 4-2-16,12-4 4 0,-12 7 0 0,12-7 4 16,-9 6-8-16,9-6 4 0,-12 6-2 15,12-6 2-15,-9 8-2 0,3-4 3 0,6-4 3 0,-10 8 1 16,7-1-12-16,-5-2 2 0,8-5 3 0,-10 10-7 15,4-3 5-15,6-7 5 0,-12 11-5 0,8-4-4 16,-1 0-10-16,5-7-23 0,-9 17-23 0,5-10-17 16,-2 2-31-16,3 0-39 0,-3 2-37 0,-2 4-44 0,4-7-60 15,-4 3-82-15,1-4-192 0,1 0-610 16,-1 6 271-16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6:25.03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-7437 2217 124 0,'0'0'203'15,"0"0"-12"-15,0 0-7 0,3-9-14 0,-3 9-11 16,0 0-16-16,0 0-11 0,0 0-15 0,0 0-12 15,0 0-7-15,0 0-15 0,0 0-4 0,0 0-11 16,0 0-7-16,0 0-5 0,0 0-7 0,0 0-6 16,0 0-11-16,0 0-21 0,0 0-13 0,-3-17-21 15,3 17-16-15,0 0-18 0,0 0-16 0,0 0-17 16,-5-11-27-16,5 11-25 0,0 0-120 0,-4-7-282 16,4 7 125-16</inkml:trace>
  <inkml:trace contextRef="#ctx0" brushRef="#br0" timeOffset="-289.84">-7411 2400 98 0,'0'0'159'0,"0"0"-2"0,0 0-8 0,0 0-6 15,0 0-2-15,0 0-6 0,11-4-3 0,-11 4-9 16,0 0-5-16,0 0-8 0,4-10-8 0,-4 10-5 16,0 0-7-16,0 0-6 0,0 0-9 0,0 0-5 15,0 0-6-15,0 0-9 0,0 0-2 0,5-8-9 16,-5 8-2-16,0 0-6 0,0 0-4 0,0 0-5 15,0 0-13-15,0 0-15 0,0 0-21 0,0 0-22 16,0 0-29-16,0 0-26 0,0 0-26 0,-11-17-48 0,11 17-130 16,0 0-327-16,-6-9 146 0</inkml:trace>
  <inkml:trace contextRef="#ctx0" brushRef="#br0" timeOffset="1419.99">-7543 824 110 0,'0'0'168'0,"0"0"-8"15,0 0-7-15,0 0-12 0,0-13-15 0,0 13-8 0,0 0-14 16,0 0-9-16,0 0-9 0,-3-13-13 0,3 13-5 16,0 0-12-16,0 0-5 0,0 0-14 0,0 0-15 15,0 0-26-15,0 0-23 0,0-13-13 0,0 13-35 16,0 0-54-16,0 0-87 0,0 0-233 0,0-15 103 15</inkml:trace>
  <inkml:trace contextRef="#ctx0" brushRef="#br0" timeOffset="259.28">-7469 2028 146 0,'0'0'172'0,"0"0"-6"0,0 0-8 16,0 0-6-16,0 0-7 0,0 0-6 0,0-16-7 0,0 16-10 15,0 0-9-15,0 0-7 0,0 0-12 0,0 0-8 16,0 0-7-16,-1-13-7 0,1 13-10 0,0 0-5 16,0 0-8-16,0 0-5 0,0 0-4 0,0 0-9 15,0 0-14-15,0 0-23 0,0 0-24 0,0 0-27 16,-5-12-31-16,5 12-11 0,0 0-44 0,0 0-151 16,-3-8-317-16,3 8 140 0</inkml:trace>
  <inkml:trace contextRef="#ctx0" brushRef="#br0" timeOffset="506.09">-7487 1818 4 0,'0'0'173'0,"0"0"-10"0,0 0-10 15,0 0-7-15,3-15-11 0,-3 15-11 0,0 0-11 16,0 0-9-16,0 0-14 0,0 0-9 0,-3-14-4 0,3 14-7 16,0 0-11-16,0 0-5 0,-3-11-5 0,3 11-6 15,0 0-14-15,0 0-21 0,0-13-12 0,0 13-30 16,0 0-18-16,-3-17-29 0,3 17-45 0,3-10-104 16,-3 10-249-16,-6-11 110 0</inkml:trace>
  <inkml:trace contextRef="#ctx0" brushRef="#br0" timeOffset="758.54">-7482 1566 148 0,'0'0'150'0,"0"0"-9"15,0 0-3-15,-6-11-14 0,6 11-8 0,0 0-9 16,0 0-12-16,0 0-12 0,-5-14-7 0,5 14-8 15,0 0-8-15,-7-10-6 0,7 10-6 0,0 0-8 16,0 0-15-16,0 0-16 0,0 0-19 0,3-16-22 16,-3 16-14-16,0 0-34 0,0-16-46 0,0 16-72 15,-5-11-215-15,5 11 95 0</inkml:trace>
  <inkml:trace contextRef="#ctx0" brushRef="#br0" timeOffset="963.12">-7511 1299 97 0,'0'0'176'0,"0"0"-13"15,0 0-17-15,0 0-15 0,0 0-11 0,2-15-16 16,-2 15-5-16,0 0-14 0,0 0-7 0,0 0-6 0,1-11-12 15,-1 11-7-15,0 0-4 0,0 0-24 0,0 0-14 16,0-12-21-16,0 12-27 0,0 0-23 0,0 0-38 16,0 0-113-16,0-12-228 0,0 12 100 0</inkml:trace>
  <inkml:trace contextRef="#ctx0" brushRef="#br0" timeOffset="1186.77">-7521 1083 42 0,'0'0'130'0,"0"0"-4"0,0-13-13 16,0 13-13-16,0 0-9 0,0 0-9 0,0 0-6 15,0-13-14-15,0 13-1 0,0 0-7 0,0 0-18 16,0-16-21-16,0 16-15 0,0 0-11 0,-1-15-30 15,1 15-27-15,1-12-77 0,-1 12-157 0,-3-13 70 16</inkml:trace>
  <inkml:trace contextRef="#ctx0" brushRef="#br0" timeOffset="1677.36">-7536 605 28 0,'0'0'168'0,"2"-10"-23"0,-2 10-8 0,0 0-17 15,0 0-9-15,0-11-16 0,0 11-5 0,0 0-13 16,0 0-4-16,0-13-9 0,0 13-7 0,0 0-6 16,0 0-6-16,0 0-21 0,-2-14-18 0,2 14-23 15,0 0-14-15,0-14-36 0,0 14-42 0,0 0-70 16,-1-16-191-16,1 16 84 0</inkml:trace>
  <inkml:trace contextRef="#ctx0" brushRef="#br0" timeOffset="2113.11">-7524 125 75 0,'0'0'136'0,"0"0"-7"0,-4-11-19 15,4 11-4-15,0 0-18 0,0 0-12 0,-6-12-5 16,6 12-7-16,0 0-4 0,0 0-9 16,0 0-10-16,4-16-17 0,-4 16-22 0,0 0-19 0,2-10-34 15,-2 10-38-15,0 0-57 0,0 0-159 16,-6-18 71-16</inkml:trace>
  <inkml:trace contextRef="#ctx0" brushRef="#br0" timeOffset="2342.04">-7524-79 19 0,'0'0'150'0,"0"0"-15"0,-4-16-16 16,4 16-13-16,0 0-11 0,0 0-7 0,0 0-11 15,0 0-7-15,0 0-8 0,0 0-8 0,0 0-14 16,0 0-8-16,-2-15-28 0,2 15-8 16,0 0-39-16,0 0-46 0,-4-17-64 0,4 17-165 0,0 0 73 15</inkml:trace>
  <inkml:trace contextRef="#ctx0" brushRef="#br0" timeOffset="3024.52">-7540-807 25 0,'0'0'104'0,"0"0"-22"16,0 0-8-16,0 0-6 0,3-10-4 0,-3 10-17 16,0 0-16-16,3-10-26 0,-3 10-44 0,0 0-39 0,0 0-83 15,0-16 38-15</inkml:trace>
  <inkml:trace contextRef="#ctx0" brushRef="#br0" timeOffset="3502.3">-7520-1129 176 0,'0'0'165'0,"0"0"-8"0,0 0-12 0,0 0-14 16,0 0-14-16,-2-14-8 0,2 14-14 0,0 0-10 16,0 0-10-16,-5-12-4 0,5 12-12 15,0 0-10-15,0 0-22 0,-1-11-24 0,1 11-23 0,0 0-22 16,-2-14-34-16,2 14-44 0,0 0-81 0,-4-15-218 16,4 15 96-16</inkml:trace>
  <inkml:trace contextRef="#ctx0" brushRef="#br0" timeOffset="-3377.79">-7596-4489 108 0,'0'0'136'0,"0"0"-4"16,0 0-8-16,0 0-15 0,6 7-9 0,-6-7-6 15,0 0-13-15,0 0-4 0,0 0-13 0,0 0 2 16,0 0-14-16,0 0-3 0,0 0-1 0,0 0-3 16,9 4-10-16,-9-4 1 0,0 0-9 0,0 0-2 15,6 6-13-15,-6-6-16 0,0 0-21 0,0 0-24 16,0 0-54-16,5 10-104 0,-5-10-223 0,0 0 98 16</inkml:trace>
  <inkml:trace contextRef="#ctx0" brushRef="#br0" timeOffset="-3091.17">-7522-4349 22 0,'0'0'127'0,"0"0"-10"0,0 0-12 0,0 0-9 15,0 0-14-15,1 10-9 0,-1-10-2 0,0 0-7 16,0 0 0-16,0 0-11 0,4 9 0 0,-4-9-12 16,0 0-10-16,2 9-12 0,-2-9-18 0,0 0-23 15,0 0-16-15,0 0-54 0,6 13-53 0,-6-13-157 16,0 0 71-16</inkml:trace>
  <inkml:trace contextRef="#ctx0" brushRef="#br0" timeOffset="-2812.52">-7476-4135 95 0,'0'0'133'0,"0"0"-18"0,0 0-12 16,0 0-6-16,0 0-8 0,3 9-10 0,-3-9-11 15,0 0-2-15,0 0-10 0,0 0-2 0,0 0-6 0,3 14-4 16,-3-14-13-16,0 0-4 0,0 0-27 0,3 10-30 15,-3-10-36-15,4 7-103 0,-4-7-181 0,0 0 80 16</inkml:trace>
  <inkml:trace contextRef="#ctx0" brushRef="#br0" timeOffset="-2527.65">-7446-3854 59 0,'0'0'117'16,"0"0"-13"-16,6 10-7 0,-6-10-20 0,0 0-21 0,0 0-23 16,0 0-39-16,0 0-44 0,-2 13-32 0,2-13-87 15,0 0 39-15</inkml:trace>
  <inkml:trace contextRef="#ctx0" brushRef="#br0" timeOffset="3730.14">-7546-1359 118 0,'0'0'158'0,"0"0"-6"0,0 0-15 0,-2-14-9 16,2 14-11-16,0 0-14 0,0 0-6 0,-4-10-12 15,4 10-11-15,0 0-3 0,0 0-12 0,0 0-6 16,0 0-2-16,4-14-7 0,-4 14-12 0,0 0-15 16,0 0-20-16,0 0-26 0,2-14-22 0,-2 14-21 0,0 0-45 15,0 0-87-15,0-10-221 0,0 10 97 0</inkml:trace>
  <inkml:trace contextRef="#ctx0" brushRef="#br0" timeOffset="3958.31">-7536-1617 140 0,'0'0'138'0,"0"0"-15"0,6-10-2 15,-6 10-19-15,0 0-13 0,3-8-11 0,-3 8 0 0,0 0-13 16,0 0-4-16,3-13-6 0,-3 13-10 0,0 0-3 15,0 0-1-15,2-10-12 0,-2 10-12 0,0 0-25 16,2-10-9-16,-2 10-25 0,5-11-37 0,-5 11-101 16,0-13-195-16,0 13 86 0</inkml:trace>
  <inkml:trace contextRef="#ctx0" brushRef="#br0" timeOffset="4264.91">-7520-1923 70 0,'0'0'163'0,"0"0"-16"16,0 0-7-16,0 0-14 0,-1-12-9 0,1 12-16 15,0 0-7-15,-3-15-11 0,3 15-8 0,0 0-8 0,-3-9-10 16,3 9-4-16,0 0-5 0,0 0-9 15,0 0-1-15,3-18-14 0,-3 18-13 0,0 0-20 0,0-13-15 16,0 13-24-16,0 0-16 0,3-15-35 0,-3 15-103 16,0 0-219-16,-1-16 98 0</inkml:trace>
  <inkml:trace contextRef="#ctx0" brushRef="#br0" timeOffset="4513.38">-7527-2137 76 0,'0'0'123'16,"-3"-10"-13"-16,3 10-11 0,0 0-11 0,0 0-10 0,0 0-6 15,0 0-6-15,0 0-8 0,-4-10-8 0,4 10 2 16,0 0-15-16,0 0 2 0,0 0-11 0,0-16 4 16,0 16-5-16,0 0-4 0,0 0-1 0,4-14-4 15,-4 14-3-15,0 0-7 0,2-13-12 0,-2 13-4 16,0 0-1-16,1-14-19 0,-1 14-8 0,0 0-1 16,0-14-22-16,0 14-98 0,0 0-170 0,-1-13 76 15</inkml:trace>
  <inkml:trace contextRef="#ctx0" brushRef="#br0" timeOffset="4761.71">-7537-2375 101 0,'1'-13'174'0,"-1"13"-12"0,0 0-6 0,0-15-14 0,0 15-16 16,0-13-7-16,0 13-13 0,0 0-11 0,-1-17-11 16,1 17-7-16,1-11-4 0,-1 11-11 15,0 0-11-15,2-10-3 0,-2 10-12 0,0 0-14 0,0 0-21 16,-2-15-29-16,2 15-24 0,0 0-17 0,0 0-30 16,0-14-133-16,0 14-250 0,0 0 111 15</inkml:trace>
  <inkml:trace contextRef="#ctx0" brushRef="#br0" timeOffset="4976.29">-7534-2619 14 0,'0'0'147'16,"0"0"-10"-16,0 0-10 0,0-17-11 0,0 17-12 15,0 0-11-15,0 0-9 0,0-9-5 0,0 9-13 16,0 0-4-16,0 0-13 0,0 0-11 0,0 0-20 16,0-12-17-16,0 12-16 0,0 0-23 0,0 0-38 15,0 0-92-15,-3-13-182 0,3 13 81 0</inkml:trace>
  <inkml:trace contextRef="#ctx0" brushRef="#br0" timeOffset="5189.83">-7520-2816 104 0,'0'0'121'16,"0"0"-12"-16,0 0-5 0,-2-19-10 15,2 19-13-15,0 0-5 0,0 0-5 0,2-11-12 16,-2 11-8-16,0 0-9 0,0 0-15 0,0 0-8 0,0-16-26 15,0 16-23-15,0 0-36 0,0-15-77 0,0 15-154 16,0-10 68-16</inkml:trace>
  <inkml:trace contextRef="#ctx0" brushRef="#br0" timeOffset="5418.31">-7515-3070 121 0,'0'0'112'0,"0"-13"-12"16,0 13-8-16,0 0-5 0,4-11-11 0,-4 11-13 0,0 0 1 16,3-13-13-16,-3 13-3 0,0 0-15 0,2-10-16 15,-2 10-6-15,0 0-2 0,3-11-15 16,-3 11-28-16,0 0-30 0,0-16-66 0,0 16-142 0,0 0 63 15</inkml:trace>
  <inkml:trace contextRef="#ctx0" brushRef="#br0" timeOffset="5638.24">-7496-3327 117 0,'0'0'132'0,"0"0"-9"16,0 0-20-16,0 0-7 0,0-13-16 0,0 13-2 15,0 0-8-15,0 0-9 0,0 0-14 0,0 0-5 16,0-15-15-16,0 15-26 0,0 0-14 0,0 0-14 16,0 0-29-16,-1-12-92 0,1 12-158 0,0 0 70 15</inkml:trace>
  <inkml:trace contextRef="#ctx0" brushRef="#br0" timeOffset="5870.9">-7534-3516 41 0,'0'0'144'16,"0"0"-9"-16,-2-12-13 0,2 12-7 0,0 0-12 15,-1-15-10-15,1 15-17 0,0 0-2 0,0 0-11 16,1-15-2-16,-1 15-8 0,0 0-12 0,2-13-2 16,-2 13-8-16,0 0-12 0,4-13-17 0,-4 13-24 15,0 0-10-15,2-11-14 0,-2 11-20 0,1-10-109 16,-1 10-189-16,5-8 84 0</inkml:trace>
  <inkml:trace contextRef="#ctx0" brushRef="#br0" timeOffset="6099.15">-7500-3732 126 0,'0'0'134'0,"0"0"-15"15,3-11-13-15,-3 11-9 0,0 0-9 0,0 0-13 16,0 0-4-16,0 0-13 0,0 0-3 0,-5-18-8 0,5 18-10 15,0 0-9-15,0 0-13 0,-4-9-4 0,4 9-9 16,0 0-19-16,-5-11-2 0,5 11-1 16,-4-10-5-16,4 10-19 0,0 0-19 0,-6-11-85 15,6 11-158-15,-1-13 70 0</inkml:trace>
  <inkml:trace contextRef="#ctx0" brushRef="#br0" timeOffset="6337.02">-7554-3937 56 0,'0'0'151'16,"-6"-15"-12"-16,6 15-13 0,0 0-13 0,-3-10-11 16,3 10-13-16,0 0-4 0,-4-11-11 0,4 11-7 15,0 0-5-15,0 0-5 0,-3-11-11 0,3 11-8 16,0 0-11-16,0 0-9 0,0 0 1 0,-3-12-21 15,3 12-11-15,0 0-10 0,0 0-10 0,0 0-3 16,0 0-14-16,-2-12-27 0,2 12-23 0,0 0-57 16,0 0-168-16,-1-11 75 0</inkml:trace>
  <inkml:trace contextRef="#ctx0" brushRef="#br0" timeOffset="6504.85">-7579-4074 51 0,'0'0'123'0,"0"0"-15"0,0 0 1 16,3-11-8-16,-3 11-5 0,0 0-12 0,0 0 1 16,0 0-20-16,0-13 2 0,0 13-7 0,0 0-7 0,0 0-13 15,1-11 4-15,-1 11-15 0,0 0-17 16,0 0-13-16,0 0-17 0,0 0-40 0,5-17-117 16,-5 17-191-16,1-8 85 0</inkml:trace>
  <inkml:trace contextRef="#ctx0" brushRef="#br0" timeOffset="6799.39">-7596-4252 44 0,'0'0'200'0,"0"0"-11"0,-7-12-11 0,7 12-13 0,-6-6-19 15,6 6-10-15,0 0-16 0,0 0-12 0,-3-14-9 16,3 14-9-16,0 0-15 0,0-12-6 0,0 12-7 15,0 0-6-15,0 0-8 0,-1-12-9 0,1 12-17 16,0 0-9-16,0 0-11 0,0 0-10 0,0 0-14 16,0 0-10-16,4-17-3 0,-4 17-6 0,0 0-16 15,6-11 1-15,-6 11-10 0,1-9-1 0,-1 9-5 16,0 0 13-16,0 0 1 0,-1-16-3 0,1 16 7 16,0 0 8-16,-6-12 3 0,6 12 9 0,0 0 3 15,-6-12-3-15,6 12 9 0,-4-9 2 0,4 9-9 16,-6-11-8-16,6 11-20 0,-5-7-75 0,5 7-145 15,-4-11 65-15</inkml:trace>
  <inkml:trace contextRef="#ctx0" brushRef="#br0" timeOffset="115944.36">-7473 1566 47 0,'0'0'84'0,"0"0"8"0,0 0-9 15,0 0-1-15,0 0 0 0,0 0-16 0,0 0-6 16,0 0-1-16,0 0-7 0,0 0 0 0,0 0-6 16,0 0-5-16,0 0-1 0,0 0 4 0,0 0-3 15,0 0-2-15,0 0-2 0,0 0 1 0,0 0-7 16,0 0 11-16,0 0-9 0,0 0 6 0,0 0-11 16,0 0 6-16,0 0-3 0,0 0-5 0,0 0-1 0,0 0 1 15,0 0-10-15,0 0-2 0,0 0 3 16,0 0 0-16,0 0-1 0,0 0-5 0,0 0-2 0,0 0 7 15,0 0 1-15,0 0-6 0,0 0 1 0,0 0-3 16,0 0-1-16,0 0 3 0,0 0-4 0,0 0 1 16,0 0-3-16,0 0 4 0,0 0-1 15,0 0-5-15,0 0 3 0,0 0-2 0,0 0-12 0,0 0 12 16,0 0 6-16,0 0-9 0,0 0 4 0,0 0-1 16,0 0 8-16,0 0 0 0,0 0-8 0,0 0 8 15,0 0-5-15,0 0 4 0,0 0-10 0,0 0-2 16,0 0 8-16,0 0 2 0,0 0 1 0,0 0 4 15,0 0-5-15,0 0 0 0,0 0 2 0,0 0-2 16,0 0-16-16,0 0 15 0,0 0-6 0,0 0 9 0,0 0 5 16,0 0-8-16,0 0 2 0,0 0-7 15,0 0 4-15,0 0 1 0,0 0 2 0,0 0-1 16,0 0-3-16,0 0 0 0,0 0-2 0,0 0-2 0,0 0 4 16,0 0-1-16,0 0-2 0,0 0 0 0,0 0 0 15,0 0 3-15,0 0-2 0,0 0 0 16,0 0-2-16,0 0 0 0,0 0-2 0,0 0-1 0,0 0 6 15,0 0 0-15,0 0-4 0,0 0 1 0,0 0-7 16,0 0 2-16,0 0 7 0,0 0-2 0,0 0 2 16,0 0-1-16,0 0 0 0,0 0-2 15,0 0-2-15,0 0 3 0,0 0-4 0,0 0 0 0,0 0 5 16,0 0-3-16,0 0 0 0,0 0-6 0,0 0 4 16,0 0 9-16,0 0-6 0,0 0-1 0,0 0-6 15,0 0 9-15,0 0-2 0,0 0 3 0,0 0-1 16,0 0-1-16,12-5-6 0,-12 5 7 0,0 0-1 15,0 0 1-15,0 0 1 0,0 0 0 0,0 0-3 16,0 0 5-16,0 0-4 0,0 0 4 0,0 0-5 0,0 0-4 16,0 0-3-16,0 0 0 0,0 0-1 15,0 0-6-15,0 0-9 0,0 0 4 0,0 0-10 16,0 0 6-16,0 0-6 0,0 0 6 0,0 0-1 0,0 0-2 16,0 0 7-16,0 0 6 0,0 0-2 0,0 0 1 15,0 0-1-15,0 0-3 0,4 12 3 16,-4-12-9-16,0 0-3 0,0 0-3 0,0 0-3 0,0 0-17 15,0 0-6-15,0 0-25 0,0 0-37 0,0 0-92 16,0 0-224-16,0 0 100 0</inkml:trace>
  <inkml:trace contextRef="#ctx0" brushRef="#br0" timeOffset="135132.51">-7403 1473 104 0,'0'0'135'0,"0"0"1"0,0 0-7 15,0 0-21-15,0 0-3 0,0 0-12 0,0 0 0 16,0 0-5-16,-2-12-12 0,2 12-3 0,0 0-6 0,0 0-7 16,0 0 1-16,0 0-1 0,0 0-7 15,0 0-8-15,0 0 10 0,0 0 1 0,0 0-4 16,0 0-2-16,0 0 0 0,0 0-2 0,0 0-3 16,0 0-3-16,0 0-6 0,0 0 2 15,0 0 0-15,-10-10-3 0,10 10-2 0,0 0-4 0,0 0 1 16,0 0-3-16,0 0-1 0,0 0-6 0,0 0 3 15,0 0-2-15,0 0-1 0,0 0-2 0,0-15-2 0,0 15 6 16,0 0-2-16,0 0-3 0,0 0-2 0,0 0-1 16,0 0 0-16,0 0 0 0,0 0 0 15,0 0 0-15,0 0-1 0,0 0-1 0,0 0 2 0,0 0-2 16,0 0 1-16,0 0-4 0,0 0-2 0,0 0 7 16,0 0-10-16,0 0 3 0,0 0-2 15,0 0-1-15,0 0-1 0,0 0-2 0,0 0 2 0,0 0-2 16,0 0 0-16,0 0 2 0,0 0-2 0,0 0-1 15,0 0 1-15,0 0 3 0,0 0-2 0,0 0 0 16,0 0-1-16,0 0 2 0,0 0-2 0,6 35 2 16,-6-35 3-16,0 0 0 0,0 0 1 0,1 14 5 15,-1-14-1-15,3 10 4 0,-3-10 0 0,2 8-2 16,-2-8 1-16,0 0-1 0,0 14-3 0,0-14 3 16,0 0-2-16,0 0-3 0,1 13 1 0,-1-13-1 0,0 0 2 15,2 16-2-15,-2-16 0 0,3 9 2 0,-3-9 0 16,0 0-2-16,3 7-1 0,-3-7 0 15,4 11-1-15,-4-11-1 0,0 0 1 0,3 11-3 16,-3-11 1-16,3 9 1 0,-3-9 1 0,0 0-2 0,3 9 2 16,-3-9-1-16,0 0-2 0,0 0 2 15,5 12 7-15,-5-12-9 0,0 0 0 0,1 8 1 16,-1-8-2-16,0 0 6 0,6 12-8 0,-6-12 10 0,5 9-8 16,-5-9 3-16,0 0-4 0,0 0 2 0,0 13 1 15,0-13 1-15,3 8 4 0,-3-8-4 0,0 0-3 16,0 0 5-16,4 10-1 0,-4-10-1 15,0 0-1-15,3 7 5 0,-3-7-3 0,0 0 1 0,0 0-1 16,3 10 1-16,-3-10 1 0,0 0 2 0,3 10-3 16,-3-10 1-16,0 0-2 0,0 0 4 0,0 0-4 15,0 0-1-15,0 0 1 0,1 10 4 0,-1-10-6 16,0 0 2-16,0 0 1 0,0 0 0 0,0 0 10 16,0 0-3-16,0 0 5 0,0 0 3 0,0 0 8 15,0 0-5-15,0 0-3 0,0 0 3 0,0 0-5 16,0 0-6-16,0 0 3 0,0 0-4 0,0 0-4 15,0 0 6-15,0 0-6 0,-17-28-2 0,17 28 3 16,-6-13-3-16,6 13-1 0,-6-10 7 0,4 0-9 0,2 10-1 16,-4-16-2-16,-1 7 5 0,5 9-3 0,-4-17-3 15,4 17-1-15,-5-15 2 0,5 15 1 16,-6-13-2-16,6 13 0 0,-1-9 1 0,1 9-1 16,-5-12 4-16,5 12-2 0,0 0-3 0,-3-17 0 0,3 17 1 15,0 0-2-15,-6-7 2 0,6 7-1 0,0 0 3 16,-4-11-3-16,4 11 3 0,0 0-2 0,0 0 1 15,0 0-2-15,0 0 3 0,-6-7-1 0,6 7-3 16,0 0 1-16,0 0 3 0,0 0-2 0,0 0-2 16,0 0 5-16,0 0-6 0,0 0-2 15,0 0 1-15,0 0 1 0,0 0-2 0,0 0-1 16,0 0 0-16,0 0 8 0,0 0-7 0,0 0 4 0,0 0-1 16,0 0-4-16,0 0 2 0,4 35 4 0,-4-35-1 15,2 10 4-15,-2-10-2 0,0 18 1 16,4-8 1-16,-4-10-4 0,3 14 2 0,0-4 1 0,-1-2 6 15,-2-8-1-15,4 17-3 0,-1-10 2 0,2 4 1 16,-5-11 1-16,3 13 3 0,-3-13-4 0,6 11 4 16,-6-11 0-16,1 14-2 0,4-8 1 0,-5-6-3 15,0 0 7-15,1 13-2 0,-1-13-5 0,0 0 1 0,3 13 1 16,-3-13-2-16,0 0 2 0,2 7-2 16,-2-7-2-16,0 0-2 0,0 0 4 0,3 9 0 15,-3-9-2-15,0 0-1 0,0 0 2 0,0 0 4 0,0 0-2 16,0 0 6-16,0 0 3 0,0 0 7 15,0 0 9-15,0 0 7 0,0 0-8 0,0 0 0 16,0 0-6-16,0 0 1 0,0 0-4 0,0 0-4 0,0 0 1 16,0 0-1-16,-15-27-4 0,15 27-4 0,-3-11-1 15,3 11-3-15,-6-17 5 0,3 6 1 16,3 11-7-16,-8-14 6 0,5 3-10 0,-1 2 7 0,4 9-7 16,-6-15-3-16,3 8 2 0,3 7-1 0,-6-17 1 15,6 17 2-15,-4-11-6 0,4 11 0 0,-3-9 8 16,3 9-5-16,0 0 4 0,-5-13-2 0,5 13 4 15,0 0-6-15,-4-10-3 0,4 10 2 0,0 0-2 16,0 0-1-16,0 0 2 0,-5-6 4 0,5 6-9 16,0 0-1-16,0 0 4 0,0 0-3 0,0 0 2 15,0 0-1-15,0 0 3 0,0 0-3 0,0 0 1 16,0 0 5-16,0 0-2 0,8 35-4 0,-8-35 5 16,6 14-3-16,-5-4 4 0,1-2-7 0,-2-8 4 15,4 17 1-15,-1-6 2 0,1-1-1 0,-2-3 0 16,-2-7 7-16,4 16-7 0,-2-8 3 0,-1 2-2 0,-1-10-4 15,5 13 0-15,-5-13 6 0,1 9-2 16,-1-9-2-16,5 11 7 0,-5-11-3 0,0 0-3 0,1 11 5 16,-1-11-6-16,0 0 4 0,0 0-1 15,5 9-3-15,-5-9 6 0,0 0 0 0,0 0 4 0,0 0 0 16,0 0 4-16,0 0-3 0,0 0 9 16,0 0 11-16,0 0 2 0,0 0-8 0,0 0 1 0,0 0-4 15,0 0-2-15,0 0-5 0,0 0 2 0,0 0-2 16,-17-35-4-16,16 27 6 0,-5-2-7 0,4 0 0 15,2 10-1-15,-6-17 0 0,2 3-1 0,0 0-1 16,1 3 2-16,0 1-2 0,-3-1 0 16,1 1 1-16,5 10-5 0,-3-18 5 0,-1 11-5 0,4 7-1 15,-3-10-5-15,3 10 6 0,-5-10 3 0,5 10-3 16,-4-11 2-16,4 11-5 0,0 0 6 0,0 0-5 16,0 0-1-16,0 0-3 0,-3-8-3 0,3 8 2 15,0 0 1-15,0 0-2 0,0 0 3 0,0 0-3 16,0 0 6-16,0 0-2 0,0 0-1 0,0 0 1 15,9 36-6-15,-6-28 5 0,0 5-1 0,1-3 3 16,-2 0 2-16,-1 1-3 0,4 0 4 0,-4 0 0 16,4 2-5-16,-4-2 0 0,1-4-1 0,-2-7 6 15,4 15-2-15,-1-6 0 0,-3-9 7 0,4 11-9 16,-4-11 1-16,2 14 2 0,-2-14 0 0,4 8-1 0,-4-8 2 16,0 0 8-16,0 0-7 0,2 10-3 15,-2-10 5-15,0 0-4 0,0 0 10 0,0 0-3 16,0 0 6-16,0 0 4 0,0 0 9 0,0 0-3 15,0 0 1-15,0 0-6 0,0 0 3 0,0 0 0 0,0 0-3 16,0 0-7-16,0 0 5 0,-8-39-5 0,7 31 2 16,-2-6-4-16,0 1 1 0,2-4-4 0,-2 5-4 15,0-1 0-15,0-2 8 0,0 5-1 0,3 10 8 16,-5-23-16-16,4 15 2 0,1 8 9 0,-2-16-15 16,2 16 3-16,-4-15 0 0,4 15 2 0,-2-10 10 15,2 10-14-15,0 0-2 0,-4-11 0 0,4 11 5 16,0 0-5-16,0 0-5 0,0 0-3 0,0 0 1 15,0 0 7-15,0 0-4 0,0 0 1 0,0 0 2 16,0 0 1-16,0 0 5 0,0 0-4 0,7 37 2 16,-7-37-2-16,3 15-4 0,-1-8 4 0,-2-7 2 15,1 14-2-15,-1-14-6 0,3 11-22 0,-3-11-25 16,3 14-32-16,-3-14-51 0,0 17-70 0,2-11-95 16,-2-6-313-16,0 0-667 0,-2 15 296 0</inkml:trace>
  <inkml:trace contextRef="#ctx0" brushRef="#br0" timeOffset="199968.37">-7464 1514 91 0,'0'0'95'16,"0"0"-8"-16,0 0 2 0,0 0-19 0,0 0-1 15,0 0 0-15,0 0-4 0,0 0-5 0,0 0-7 16,0 0 2-16,0 0-14 0,0 0 6 0,0 0-3 16,0 0-5-16,0 0-5 0,0 0-6 0,0 0 6 15,0 0-4-15,0 0-6 0,0 0-2 0,0 0-1 16,0 0-8-16,0 0 6 0,0 0-3 0,0 0 3 16,0 0 2-16,0 0 4 0,0 0-3 0,0 0-7 15,0 0 10-15,0 0 3 0,0 0-2 0,0 0 4 16,0 0 1-16,0 0 1 0,0 0-3 0,0 0-1 15,0 0 4-15,0 0-4 0,0 0 4 0,0 0-2 16,0 0 2-16,0 0-4 0,0 0 1 0,0 0 2 16,0 0-3-16,0 0 5 0,0 0-4 0,0 0 4 15,0 0-5-15,0 0 1 0,0 0-6 0,0 0 1 16,0 0-1-16,0 0-9 0,0 0 7 0,0 0-4 16,0 0-3-16,0 0 8 0,0 0-12 0,0 0 6 15,0 0 0-15,0 0-1 0,-3-23-1 0,3 23 2 0,0 0 1 16,0 0-9-16,0 0 9 0,0 0 8 15,0 0 0-15,0 0-4 0,0 0 0 0,0 0 1 0,4-16 1 16,-4 16 0-16,0 0-3 0,0 0 2 0,0 0-2 16,0 0 0-16,0 0-1 0,0 0 2 0,0 0-2 15,0 0 5-15,0 0-2 0,2-11-3 0,-2 11 1 16,0 0 2-16,0 0 0 0,0 0 0 0,0 0-3 16,0 0 2-16,0 0 2 0,0 0 0 0,0 0-2 15,0-13 0-15,0 13 1 0,0 0 2 0,0 0 0 16,0 0-6-16,0 0 2 0,0 0-2 0,0 0 0 15,0 0 1-15,0 0 1 0,0 0-3 0,0 0 0 16,0 0-3-16,0 0 2 0,0 0-2 0,0 0-2 16,0 0 1-16,0 0-1 0,-2-15-1 0,2 15-1 15,0 0 0-15,0 0-2 0,0 0 1 0,0-13-2 16,0 13 3-16,0 0-4 0,0 0 2 0,2-12 2 16,-2 12-6-16,0 0 5 0,0 0-1 0,0 0 7 15,0 0-6-15,0 0 3 0,0 0 2 0,0-12-3 16,0 12-1-16,0 0 2 0,0 0-2 0,0 0 1 0,0 0-2 15,0 0-2-15,0 0 0 0,0-12-1 0,0 12 3 16,0 0-2-16,0 0-1 0,0 0 0 16,0 0-2-16,0 0 0 0,0 0 3 0,0 0-1 0,0 0 4 15,0 0-5-15,0 0 6 0,0 0-2 0,0 0-1 16,1-10 1-16,-1 10-1 0,0 0 4 0,0 0-2 16,0 0-2-16,0 0-2 0,0 0 3 0,0 0-6 15,0 0 0-15,0 0 1 0,0 0-1 0,0 0-2 16,0 0 0-16,0 0-3 0,0 0 1 0,0 0 2 15,0 0 1-15,0 0-3 0,0 0 1 0,0 0 2 16,0 0-2-16,0 0 1 0,0 0 0 0,0 0 4 16,0 0-2-16,0 0 5 0,0 0-6 0,0 0 5 15,17 21-2-15,-17-21 4 0,0 0-5 0,0 0 3 16,3 11 0-16,-3-11 0 0,0 0-1 0,3 9 2 16,-3-9 4-16,0 0-5 0,1 8 0 0,-1-8-2 15,0 0 1-15,6 8 2 0,-6-8 1 0,0 0-2 16,3 8 0-16,-3-8 3 0,0 0-3 0,0 0-2 15,3 11 4-15,-3-11-3 0,0 0-1 0,3 12 3 0,-3-12-2 16,0 0-1-16,0 0 1 0,0 0 1 16,0 11 1-16,0-11 1 0,0 0-1 0,4 9-2 15,-4-9 7-15,0 0-7 0,0 0 2 0,3 13-2 16,-3-13 5-16,0 0-5 0,0 0 0 0,3 12 2 0,-3-12-3 16,0 0 1-16,3 10 5 0,-3-10-3 0,0 0-3 15,0 11 2-15,0-11 3 0,0 0 0 16,3 11-2-16,-3-11 1 0,0 0-1 0,2 13 2 0,-2-13 4 15,0 0-4-15,1 11 5 0,-1-11 7 0,0 0-7 16,2 13 3-16,-2-13-3 0,0 0 1 0,0 11 2 16,0-11-2-16,0 0-2 0,0 0-3 15,0 12 6-15,0-12-6 0,0 0-3 0,0 0 4 0,0 15 9 16,0-15-11-16,0 0 1 0,4 8 2 0,-4-8 0 16,0 0 0-16,0 10 2 0,0-10-6 0,0 0 4 15,0 14 1-15,0-14-6 0,0 0 7 0,0 0-4 16,0 0-2-16,0 11 3 0,0-11 1 0,0 0 4 15,2 14-10-15,-2-14 8 0,0 0 2 0,0 0 1 16,-3 13-2-16,3-13 4 0,0 0-2 0,0 11 7 16,0-11-11-16,0 0 4 0,-3 11-11 0,3-11 2 15,0 0 3-15,0 0 0 0,-2 13 4 0,2-13 2 16,0 0-8-16,0 0 5 0,0 0 0 0,-3 12 9 16,3-12-17-16,0 0 5 0,-3 9 0 0,3-9 0 0,0 0-6 15,0 0 15-15,0 0-15 0,-1 11 4 16,1-11-6-16,0 0 1 0,0 0-1 0,0 0 11 15,0 0-10-15,0 0 3 0,-2 11-10 0,2-11 9 16,0 0-6-16,0 0 2 0,0 0 1 0,0 0-4 0,0 0-1 16,0 0 5-16,0 0 1 0,0 0 0 15,0 0 0-15,0 0-1 0,0 0 4 0,0 0-5 0,0 0-1 16,0 0 3-16,0 0-2 0,0 0-3 0,0 0-2 16,0 0 10-16,0 0-5 0,0 0 1 0,0 0 4 15,0 0-8-15,0 0 5 0,0 0 3 0,0 0-10 16,0 0 7-16,0 0-3 0,0 0 1 0,0 0 1 15,0 0 1-15,0 0-3 0,0 0 0 0,0 0 0 16,0 0 3-16,0 0-1 0,0 0-2 0,0 0-1 16,0 0 1-16,0 0-2 0,0 0 3 0,0 0-6 15,0 0 6-15,0 0-1 0,0 0-3 0,0 0 1 16,2 13 5-16,-2-13-1 0,0 0-1 0,0 0-5 16,0 0 18-16,0 0-15 0,0 0 8 0,0 0-1 15,0 0 2-15,0 0 6 0,0 0 1 0,0 0-6 16,0 0 4-16,0 0-4 0,0 0 2 0,0 0-2 15,0 0-1-15,-8-37-6 0,8 37 9 0,-4-12-6 0,4 12 2 16,-2-17-7-16,1 6-1 0,1 11 3 0,-3-16-1 16,0 7-2-16,3 9-3 0,-3-16 1 0,2 6 1 15,1 10-2-15,-2-16 9 0,2 16-14 16,-1-13 6-16,1 13 1 0,-3-14 6 0,3 14-6 0,-3-10 1 16,3 10-1-16,-3-14 1 0,3 14-6 15,-2-12 4-15,2 12 2 0,0 0 0 0,-1-15-2 0,1 15 3 16,0 0-8-16,-2-14 7 0,2 14 1 0,-4-7 0 15,4 7-1-15,0 0-3 0,-2-13 4 0,2 13-5 16,0 0 3-16,-4-9 1 0,4 9-3 0,0 0 1 16,-2-15 2-16,2 15 0 0,0 0-3 0,0-13 3 0,0 13 2 15,0 0-5-15,0 0-3 0,0-14 4 16,0 14 2-16,0 0 2 0,0 0 0 0,-4-13-3 16,4 13-1-16,0 0 13 0,-2-11-15 0,2 11 1 0,0 0 0 15,0 0 5-15,0 0-10 16,0 0 6-16,2-17-1 0,-2 17 4 0,0 0-6 0,0 0-2 15,0 0 3-15,0 0 7 0,3-11-6 0,-3 11 2 16,0 0 2-16,0 0-2 0,-3-14 2 0,3 14 0 0,0 0 3 16,0 0-5-16,0 0 2 15,-2-11-2-15,2 11-1 0,0 0 1 0,0 0-3 0,0 0 2 16,0 0 1-16,0 0-2 0,0-14 0 0,0 14 1 0,0 0 3 16,0 0-3-16,0 0 3 0,0 0-1 15,0 0-1-15,0 0 3 0,0 0-5 0,0 0 0 16,0 0 0-16,0 0-2 0,0 0-4 0,0 0 4 0,0 0-3 15,0 0 2-15,-4-11-1 0,4 11 0 0,0 0 3 16,0 0 2-16,0 0-6 0,0 0 10 0,0 0-6 16,0 0-3-16,0 0 4 0,0 0 6 0,0 0-8 15,9 36 3-15,-9-36 1 0,3 13-3 0,-3-5 3 16,0-8 1-16,4 16-10 0,-2-7 10 0,-2-9 2 16,1 17 1-16,-1-9-3 0,0-8 0 0,5 22 2 15,-5-14-1-15,1 1 0 0,1 0 7 0,-2-9-2 0,3 22 2 16,-2-9 2-16,1-3 1 0,-2-10-2 15,0 14 1-15,0-14 1 0,3 14 3 0,-3-4-4 16,0-10 0-16,3 15 0 0,-3-15 6 16,0 17-2-16,1-11 1 0,-1-6 1 0,3 15 2 0,-3-15 1 0,0 14-1 15,0-14-1-15,1 17-1 0,-1-17 0 0,2 10 7 16,-2-10-8-16,0 10-5 0,0-10 5 0,3 11-4 16,-3-11-1-16,0 0-2 0,1 12 4 15,-1-12-1-15,0 0-5 0,0 0 4 0,0 11-4 0,0-11 4 16,0 0 4-16,0 0-4 0,0 0-5 0,0 0 4 15,0 13-2-15,0-13-2 0,0 0-1 0,0 0 1 16,0 0 1-16,0 0-5 0,0 0 4 0,0 0 0 16,0 0 0-16,0 0 4 0,0 0 0 0,0 0-2 15,0 0 0-15,0 0-1 0,0 0-3 0,0 0 5 16,0 0 2-16,0 0-2 0,0 0 2 0,0 0-1 16,0 0 1-16,0 0-2 0,0 0 2 0,0 0-3 15,0 0 4-15,0 0-1 0,0 0 3 0,0 0-3 0,0 0-2 16,0 0 1-16,0 0-5 0,0 0-8 15,0 0-22-15,0 0-29 0,0 0-36 0,0 0-34 16,0 0-43-16,0 0-43 0,0 0-49 0,0 0-51 16,0 0-62-16,0 0-339 0,-31-13-770 15,31 13 342-15</inkml:trace>
  <inkml:trace contextRef="#ctx0" brushRef="#br0" timeOffset="-33503.79">-7302 3718 47 0,'0'0'117'15,"0"0"-7"-15,0 0-7 0,0 0-8 0,0 0-4 16,0 0-2-16,0 0-9 0,0 0 2 0,0 0-10 15,0 0 4-15,0 0-11 0,0 0 2 0,0 0-9 16,0 0 6-16,0 0-2 0,0 0 0 0,0 0-9 16,0 0-2-16,0 0-3 0,0 0 3 0,0 0 0 15,0 0 4-15,0 0-4 0,0 0 0 0,0 0-1 16,0 0-4-16,0 0 3 0,0 0-3 0,0 0 3 16,0 0 1-16,-7-20 1 0,7 20 2 0,0 0 0 0,0 0 5 15,0 0-9-15,0 0 0 0,0 0 1 0,0 0-3 16,0 0 2-16,0 0-3 0,0 0-2 0,-5-14 0 15,5 14-1-15,0 0-4 0,0 0-5 16,0 0 3-16,0 0-1 0,0 0-5 0,0 0-2 0,0 0-2 16,0 0-1-16,0 0 0 0,0 0-1 0,0 0-3 15,0 0 1-15,0 0 0 0,0 0 0 0,0 0 0 16,-7-10 3-16,7 10-5 0,0 0-1 0,0 0 1 16,0 0-3-16,0 0-4 0,0 0 1 0,0 0-2 15,0 0 4-15,0 0-4 0,0 0-3 0,0 0 1 16,0 0-3-16,0 0 0 0,0 0 2 0,0 0-3 15,0 0-2-15,0 0-1 0,0 0 8 0,0 0-5 16,0 0 0-16,0 0-2 0,0 0 5 0,0 0 0 16,0 0 1-16,0 0 3 0,0 0 3 0,0 0-1 15,0 0-2-15,0 0-2 0,0 0-1 0,0 0 1 16,-8-5 2-16,8 5-4 0,0 0 0 0,0 0 3 16,0 0-2-16,-3-10 0 0,3 10-5 0,0 0 1 15,0 0 0-15,-6-11-1 0,6 11 0 0,0 0-3 16,-4-11-2-16,4 11 6 0,0 0-6 0,-6-10 1 0,6 10 1 15,0 0 0-15,0 0 5 0,0 0-5 16,-1-12 2-16,1 12 2 0,0 0 0 0,0 0 2 16,0 0-4-16,0 0 2 0,0 0-2 0,0 0-1 0,0 0 1 15,0 0-3-15,0 0 6 0,0 0-6 0,0 0 2 16,0 0-4-16,0 0 8 0,0 0-5 0,0 0-4 16,0 0 10-16,0 0-4 0,0 0 1 0,0 0 3 15,0 0 5-15,0 0-2 0,0 0 5 0,0 0 5 16,0 0-3-16,11 28 4 0,-11-28-3 0,2 13-1 15,-2-13 3-15,4 14 4 0,-2-1-3 0,-1-5 0 16,1 2 5-16,2-1-8 0,-4-9 8 0,5 13-7 16,-4 0 7-16,-1-13-1 0,2 15-3 0,-1-9-6 15,-1-6 6-15,5 16-3 0,-4-6 7 0,2-1-5 16,0-1 2-16,-3-8-1 0,5 17-3 0,-2-8 2 16,-3-9 1-16,3 12-4 0,-3-12 1 0,1 13 2 15,-1-13-3-15,0 15 0 0,0-15 9 0,2 11-17 16,-2-11 16-16,4 13-16 0,2-6 4 0,-6-7 3 0,3 9-7 15,-3-9 0-15,0 0 1 0,0 12 2 16,0-12 5-16,5 7-6 0,-5-7 1 0,0 0-5 16,0 0 2-16,1 12-6 0,-1-12-1 0,0 0 3 0,0 0-2 15,0 0 2-15,5 11-2 0,-5-11 0 0,0 0 3 16,0 0-6-16,0 0 2 0,0 0-1 0,0 0 12 16,5 5-9-16,-5-5 2 0,0 0 1 0,0 0-1 15,0 0 0-15,5 8 2 0,-5-8-3 0,0 0-1 16,0 0-2-16,0 0 8 0,0 0-4 0,0 0-2 15,6 7-2-15,-6-7-1 0,0 0 3 0,0 0 2 16,0 0-4-16,0 0 0 0,0 0 0 0,0 0-10 16,7 6-3-16,-7-6-26 0,0 0-17 0,0 0-27 15,0 0-43-15,0 0-25 0,0 0-49 0,0 0-58 16,0 0-53-16,0 0-321 0,0 0-679 0,0 0 300 16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7:32.785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4935 2285 16 0,'0'0'232'16,"0"0"-18"-16,0 0-4 0,0 0-12 0,0 0-9 16,0 0-14-16,2-14-4 0,-2 14-14 0,0 0-5 15,5-7-5-15,-5 7-2 0,0 0-1 0,8-8-9 16,-8 8-6-16,0 0-6 0,6-6-11 0,-6 6-8 15,0 0-11-15,6-11-9 0,-6 11-7 0,0 0-10 16,1-11-3-16,-1 11-12 0,0 0-6 0,0 0-21 16,0 0-17-16,0 0-21 0,0 0-27 0,0 0-30 15,0-17-33-15,0 17-26 0,0 0-23 0,0 0-23 16,-3-13-27-16,3 13-196 0,-6-9-431 0,6 9 191 16</inkml:trace>
  <inkml:trace contextRef="#ctx0" brushRef="#br0" timeOffset="408.92">4942 1723 187 0,'0'0'226'0,"0"0"-14"0,0-14-17 0,0 14-17 16,0 0-15-16,2-13-16 0,-2 13-16 0,0 0-11 15,4-8-13-15,-4 8-8 0,0 0-9 0,0 0-9 16,2-11-11-16,-2 11-11 0,0 0-14 0,0 0-24 16,0 0-27-16,1-10-26 0,-1 10-35 0,0 0-23 15,3-10-39-15,-3 10-48 0,0 0-95 0,0 0-295 16,-4-18 131-16</inkml:trace>
  <inkml:trace contextRef="#ctx0" brushRef="#br0" timeOffset="802.98">4948 1208 58 0,'0'0'220'0,"-1"-12"-13"0,1 12-17 16,0 0-20-16,-5-12-16 0,5 12-14 0,0 0-14 16,0-15-13-16,0 15-13 0,0 0-8 0,0-18-10 15,0 18-17-15,0 0-17 0,-1-17-37 0,1 17-33 16,0-12-21-16,0 12-33 0,1-18-53 0,-1 18-122 0,-1-16-273 15,1 16 121-15</inkml:trace>
  <inkml:trace contextRef="#ctx0" brushRef="#br0" timeOffset="1004.96">4890 807 70 0,'5'-13'215'15,"-5"13"-7"-15,6-14-17 0,-6 14-16 0,4-13-15 16,-1 7-15-16,-3 6-14 0,6-12-13 0,-6 12-14 16,6-11-8-16,-6 11-12 0,3-13-12 0,-3 13-19 15,0-11-24-15,0 11-19 0,5-7-32 0,-5 7-27 16,0 0-31-16,3-13-44 0,-3 13-141 0,0-13-286 16,0 13 127-16</inkml:trace>
  <inkml:trace contextRef="#ctx0" brushRef="#br0" timeOffset="1224.37">4925 431 56 0,'0'0'201'0,"-2"-15"-10"15,2 15-12-15,0 0-12 0,0-18-12 0,0 18-12 16,2-9-14-16,-2 9-15 0,0 0-8 0,3-15-13 15,-3 15-10-15,0 0-8 0,1-13-10 0,-1 13-12 16,0 0-18-16,0-10-22 0,0 10-20 0,0 0-28 0,-4-15-27 16,4 15-20-16,0 0-64 0,0-17-109 0,0 17-276 15,-5-14 124-15</inkml:trace>
  <inkml:trace contextRef="#ctx0" brushRef="#br0" timeOffset="1418.86">4865 118 10 0,'-5'-7'168'15,"5"7"-9"-15,0 0-15 0,0 0-13 0,2-18-14 16,-2 18-9-16,0 0-12 0,0-15-8 0,0 15-12 16,0 0-5-16,0 0-10 0,0-13-12 0,0 13-18 15,0 0-25-15,0-14-23 0,0 14-19 0,0 0-46 16,-2-14-115-16,2 14-214 0,0 0 96 0</inkml:trace>
  <inkml:trace contextRef="#ctx0" brushRef="#br0" timeOffset="1655.22">4832-241 93 0,'3'-15'198'0,"-3"15"-11"0,-3-14-7 0,3 14-11 15,3-18-3-15,-3 18 1 0,0-13-6 0,0 13-11 0,2-14-11 16,-2 14-10-16,0-15-14 0,0 15-7 0,1-14-9 16,-1 14-15-16,0 0-5 0,-3-16-8 15,3 16-7-15,0-11-7 0,0 11-12 0,0 0-7 0,-4-14-21 16,4 14-19-16,0 0-21 0,-2-9-19 0,2 9-22 16,0 0-22-16,-6-15-23 0,6 15-23 0,-4-8-34 15,4 8-150-15,-3-11-341 0,3 11 150 16</inkml:trace>
  <inkml:trace contextRef="#ctx0" brushRef="#br0" timeOffset="1829.76">4787-632 20 0,'0'0'157'16,"-3"-11"-15"-16,3 11-7 0,-1-16-17 0,1 16-10 15,-2-15-11-15,2 15-5 0,-3-16-13 0,3 16-8 16,-1-16-4-16,1 16-5 0,-5-14-19 0,4 6-12 15,1 8-14-15,-2-16-5 0,2 16-27 0,-1-18-21 16,1 18-24-16,-3-14-40 0,2 5-74 0,1 9-188 16,-5-17 84-16</inkml:trace>
  <inkml:trace contextRef="#ctx0" brushRef="#br0" timeOffset="2033.3">4737-1067 109 0,'-2'-13'177'0,"2"13"-1"16,0 0-7-16,-3-14-11 0,3 14-14 0,-1-11-15 15,1 11-9-15,-2-13-14 0,2 13-8 0,0 0-15 16,-6-13-4-16,6 13-11 0,-4-9-13 16,4 9-20-16,-3-9-22 0,3 9-32 0,0 0-20 0,-6-11-42 15,6 11-52-15,-2-11-109 0,2 11-261 0,-6-10 116 16</inkml:trace>
  <inkml:trace contextRef="#ctx0" brushRef="#br0" timeOffset="2340">4704-1474 90 0,'1'-14'140'0,"-1"14"-15"0,3-14-9 0,-3 14-13 0,3-11-10 16,-3 11-13-16,6-13-6 0,-4 6-9 0,-2 7-27 16,0-16-25-16,0 16-7 0,3-16 0 0,-3 16-7 15,1-15-18-15,1 7-7 0,-2 8-7 0,-2-16-8 16,2 16-36-16,0-20-49 0,0 9-136 0,0 11 61 0</inkml:trace>
  <inkml:trace contextRef="#ctx0" brushRef="#br0" timeOffset="2534.13">4731-2018 202 0,'-2'-12'211'0,"2"12"-18"15,-1-13-11-15,1 13-15 0,-6-17-18 0,6 17-11 0,-6-14-16 0,6 14-13 16,-5-14-12-16,4 4-19 0,1 10-12 0,-2-11-9 15,2 11-24-15,-4-11-36 0,4 11-26 0,0 0-36 16,-2-17-55-16,2 17-145 0,-6-12-287 0,5 4 128 16</inkml:trace>
  <inkml:trace contextRef="#ctx0" brushRef="#br0" timeOffset="2683.73">4652-2471 50 0,'-6'-15'201'0,"4"6"-13"0,2 9-20 15,-7-14-18-15,7 14-8 0,-5-15-17 0,4 8-16 16,1 7-6-16,-5-17-16 0,5 17-8 0,-1-12-12 16,1 12-12-16,-6-17-26 0,6 17-20 0,0-13-15 15,0 13-23-15,-2-16-6 0,2 16-44 0,2-19-62 16,-4 8-71-16,2 11-230 0,-1-24 101 0</inkml:trace>
  <inkml:trace contextRef="#ctx0" brushRef="#br0" timeOffset="2876.21">4523-2951 140 0,'-3'-13'198'0,"3"13"-8"0,-1-17-17 15,1 17-13-15,-2-15-19 0,2 15-12 0,0-14-11 16,0 14-15-16,0-14-8 0,0 14-10 0,0-13-8 16,0 13-14-16,0 0-10 0,2-17-13 0,-2 17-12 15,1-11-28-15,-1 11-25 0,6-11-20 0,-6 11-50 16,5-13-40-16,-5 13-115 0,4-13-269 0,-2 3 120 16</inkml:trace>
  <inkml:trace contextRef="#ctx0" brushRef="#br0" timeOffset="3079.67">4523-3372 73 0,'0'-17'211'0,"0"17"-22"0,-3-12-16 0,3 12-19 15,5-17-14-15,-5 17-13 0,1-13-10 0,2 4-17 16,-3 9-9-16,3-15-12 0,-3 15-13 0,0-12-24 15,0 12-14-15,5-13-44 0,-5 13-13 0,-2-15-19 16,2 15-33-16,0-10-52 0,0 10-82 0,-4-17-230 16,4 17 101-16</inkml:trace>
  <inkml:trace contextRef="#ctx0" brushRef="#br0" timeOffset="3440.46">4473-3761 121 0,'0'0'196'16,"0"0"-7"-16,0-15-5 0,0 15-2 0,0-11-8 0,0 11-12 15,0-15-13-15,0 15-15 0,0 0-15 16,0-17-11-16,0 17-9 0,0 0-13 0,0-14-6 16,0 14-11-16,0-14-16 0,0 14-16 0,0 0-16 0,-2-11-28 15,2 11-27-15,0 0-41 0,-1-13-32 0,1 13-31 16,0 0-163-16,-5-17-325 0,5 17 144 0</inkml:trace>
  <inkml:trace contextRef="#ctx0" brushRef="#br0" timeOffset="3607.81">4388-4177 98 0,'-3'-7'197'15,"3"7"-14"-15,-6-12-14 0,6 12-19 0,-5-14-13 16,5 14-15-16,-3-14-10 0,3 14-14 0,-4-7-10 0,4 7-13 16,0 0-11-16,-6-13-24 0,6 13-17 0,0 0-29 15,-3-15-23-15,3 15-9 0,-5-7-20 0,5 7-25 16,-1-11-44-16,1 11-76 0,-5-11-219 0,5 11 97 16</inkml:trace>
  <inkml:trace contextRef="#ctx0" brushRef="#br0" timeOffset="3759.41">4418-4727 135 0,'-5'-13'273'15,"2"2"-20"-15,-3-2-16 0,0-1-18 0,0 5-10 16,0 0-26-16,3-1-14 0,-6 3-20 0,9 7-14 0,-9-17-11 15,5 12-11-15,4 5-15 0,-5-13-14 0,5 13-12 16,-6-8-25-16,6 8-16 0,0 0-19 0,0 0-37 0,0 0-24 16,0 0-38-16,0 0-35 0,0 0-38 0,0 0-190 15,-12 19-380-15,12-19 169 0</inkml:trace>
  <inkml:trace contextRef="#ctx0" brushRef="#br0" timeOffset="200.47">4934 2006 10 0,'-3'-18'214'0,"3"18"-5"0,0 0-8 0,4-13-5 0,-4 13-5 16,2-8-8-16,-2 8-11 0,0 0-5 0,0 0-13 16,0-17-4-16,0 17-15 0,0 0-12 0,4-10-15 15,-4 10-8-15,0 0-11 0,0 0-8 16,0 0-10-16,0 0-17 0,0-11-19 0,0 11-30 0,0 0-27 15,0 0-33-15,0 0-29 0,0 0-50 0,0 0-37 16,0 0-193-16,-6-18-394 0,6 18 175 0</inkml:trace>
  <inkml:trace contextRef="#ctx0" brushRef="#br0" timeOffset="-9209.58">2701-242 40 0,'0'0'165'0,"1"-11"-9"0,-1 11 7 0,0 0-9 15,0-18 1-15,0 18-8 0,0 0-1 0,-1-13-3 16,1 13-2-16,0 0-5 0,1-14-7 0,-1 14-8 16,3-10-8-16,-3 10-8 0,0 0-9 0,2-17-11 15,-2 17-9-15,4-8-6 0,-4 8-7 0,0 0-6 16,0 0-4-16,3-12-7 0,-3 12-13 0,0 0-16 16,5-11-14-16,-5 11-26 0,0 0-13 0,0 0-21 15,-3-15-25-15,3 15-18 0,0 0-27 0,4-16-39 16,-4 16-171-16,2-12-366 0,-2 12 162 0</inkml:trace>
  <inkml:trace contextRef="#ctx0" brushRef="#br0" timeOffset="-8998.15">2676-593 173 0,'0'0'167'0,"-3"-12"-4"16,3 12-1-16,0 0-6 0,0-15-7 0,0 15-13 15,0-13-5-15,0 13-8 0,0 0-2 0,0-19-12 0,0 19-7 16,0-9-12-16,0 9-7 0,0 0-11 0,0 0-8 16,1-18-8-16,-1 18-6 0,0-13-14 0,0 13-22 15,2-11-12-15,-2 11-22 0,4-11-22 0,-4 11-27 16,0-13-35-16,0 13-68 0,2-12-120 0,-2 12-317 16,0 0 140-16</inkml:trace>
  <inkml:trace contextRef="#ctx0" brushRef="#br0" timeOffset="-8777.73">2659-936 72 0,'0'0'150'0,"2"-15"-1"0,-2 15-19 15,0 0-10-15,1-12-9 0,-1 12-4 0,0 0-10 16,3-12-12-16,-3 12-12 0,0 0-3 0,2-13-6 0,-2 13-9 15,3-11-7-15,-3 11-6 0,0 0-7 0,3-13 3 16,-3 13-10-16,3-11-14 0,-3 11-20 0,3-12-9 16,-3 12-28-16,3-15-39 0,-3 15-142 0,-3-17-243 15,0 7 108-15</inkml:trace>
  <inkml:trace contextRef="#ctx0" brushRef="#br0" timeOffset="-8519.42">2665-1352 169 0,'0'0'204'0,"0"-13"-3"16,0 13-19-16,2-16-6 0,1 9-4 0,-3 7-4 0,0-16-16 0,0 16-11 15,-2-16-13-15,2 16-8 0,0-12-19 16,0 12-7-16,-1-17-8 0,1 17-15 0,-5-11-4 15,5 11-4-15,-3-11-7 0,3 11-11 0,-4-10-9 0,4 10-22 16,0 0-22-16,-3-11-17 0,3 11-26 0,0 0-22 16,-9-10-23-16,9 10-11 0,-3-11-19 0,3 11-49 15,-2-13-123-15,2 13-323 0,-9-12 144 0</inkml:trace>
  <inkml:trace contextRef="#ctx0" brushRef="#br0" timeOffset="-8212.25">2594-1746 132 0,'1'-15'194'0,"-1"15"-16"16,2-12-15-16,-2 12 0 0,3-15-16 0,-3 15-9 0,1-14-16 16,-1 14-9-16,2-12-12 0,-2 12-12 0,3-12-6 15,-3 12-13-15,1-9-4 0,-1 9-9 0,3-11-7 16,-3 11-21-16,4-11-18 0,-4 11-14 0,2-11-36 15,-2 11-24-15,4-11-27 0,-4 11-47 0,2-10-126 0,-2 10-284 16,-2-14 126-16</inkml:trace>
  <inkml:trace contextRef="#ctx0" brushRef="#br0" timeOffset="-8041.18">2583-2189 36 0,'0'-14'175'16,"0"14"-16"-16,0-15-23 0,0 15 2 0,0-13-16 15,0 13-10-15,0-15-12 0,0 15-12 0,0-13-5 16,0 13-16-16,0 0-4 0,0-17-8 0,0 17-4 16,-1-11-29-16,1 11-26 0,1-14-14 0,-1 14-13 15,3-16-56-15,-3 5-125 0,0-2-229 0,0 13 102 0</inkml:trace>
  <inkml:trace contextRef="#ctx0" brushRef="#br0" timeOffset="-7879.57">2556-2668 75 0,'0'0'190'0,"-1"-13"-15"0,1 13-14 16,1-15-19-16,-1 15-17 0,0-14-8 0,0 14-10 0,0 0-13 16,-1-17-14-16,1 17-5 0,0 0-34 0,1-16-29 15,-1 16-18-15,0 0-34 0,3-11-64 0,-3 11-104 16,0 0-224-16,-6-20 99 0</inkml:trace>
  <inkml:trace contextRef="#ctx0" brushRef="#br0" timeOffset="-7647.12">2588-3086 81 0,'0'0'145'0,"1"-15"3"16,-1 15-7-16,5-12-16 0,-5 12-10 0,0-14-17 15,0 14-3-15,0 0-12 0,1-16-7 0,-1 16-15 16,0-15-5-16,0 15-8 0,-1-12-11 0,1 12-19 16,0 0-21-16,-2-17-23 0,2 17-25 0,0-14-45 15,0 14-97-15,-9-15-207 0,8 7 92 0</inkml:trace>
  <inkml:trace contextRef="#ctx0" brushRef="#br0" timeOffset="-7421.73">2477-3466 152 0,'0'-14'183'16,"0"14"-13"-16,-3-15-10 0,3 15-17 0,0-13-14 15,0 13-16-15,0 0-9 0,0-18-6 0,0 18-19 16,0-13-3-16,0 13-14 0,0-14-2 0,0 14-24 15,0 0-25-15,0-15-25 0,0 15-14 0,0-13-32 16,0 13-47-16,2-12-122 0,-2 12-246 0,-2-15 109 16</inkml:trace>
  <inkml:trace contextRef="#ctx0" brushRef="#br0" timeOffset="-7200.32">2422-3831 145 0,'-6'-13'237'0,"6"13"-10"0,-3-13-8 0,3 13-16 0,-3-16-12 15,3 16-21-15,0-15-17 0,-1 4-15 16,1 11-12-16,-2-13-15 0,2 13-10 0,0 0-11 16,-3-16-7-16,3 16-16 0,0 0-7 0,0-17-28 0,0 17-16 15,-1-10-43-15,1 10-21 0,0 0-31 0,1-17-48 16,-1 17-73-16,0-11-115 0,0 11-341 0,5-14 151 15</inkml:trace>
  <inkml:trace contextRef="#ctx0" brushRef="#br0" timeOffset="-6981.39">2416-4231 122 0,'5'-8'193'0,"-5"8"-13"0,1-15-8 0,1 7-15 16,-2 8-12-16,4-14-8 0,-4 14-15 0,2-12-9 16,-2 12-15-16,4-11-7 0,-4 11-10 0,3-12-8 15,-3 12-9-15,0-10-7 0,0 10-10 0,0 0-13 16,4-15-23-16,-4 15-16 0,0 0-18 0,0-14-37 16,0 14-14-16,0 0-41 0,5-11-155 0,-5 11-293 15,0 0 129-15</inkml:trace>
  <inkml:trace contextRef="#ctx0" brushRef="#br0" timeOffset="-6753.41">2443-4663 111 0,'-3'-11'235'16,"0"-3"-18"-16,-3 3-11 0,3-4-8 0,-4 0-11 0,-1-1-13 15,2 3-18-15,-4-1-13 0,2 3-11 0,1-1-13 0,-1 4-13 16,2 1-7-16,0-1-9 0,6 8-11 0,-12-13-8 16,12 13-14-16,-5-10-21 0,5 10-31 0,0 0-30 15,0 0-26-15,0 0-32 0,0 0-40 0,0 0-69 16,0 0-133-16,0 0-352 0,0 0 157 0</inkml:trace>
  <inkml:trace contextRef="#ctx0" brushRef="#br1" timeOffset="213414.82">2778-433 76 0,'0'0'174'0,"0"0"0"16,0 0-17-16,0 0-12 0,0 0-15 0,0 0-15 0,0 0-2 0,0 0-6 15,0 0-9-15,0 0-2 0,0 0-6 0,0 0-7 16,0 0 0-16,0 0-2 0,0 0-6 16,0 0 1-16,0 0-1 0,2-26 0 0,-2 26-6 0,0 0-2 15,0 0-8-15,0 0 5 0,0 0-1 0,0 0-3 16,0 0-3-16,6-13 0 0,-6 13 2 0,0 0-8 16,0 0 3-16,0 0-2 0,1-11 1 0,-1 11 4 15,0 0 1-15,0 0-8 0,0 0 3 16,0 0-4-16,-3-17-4 0,3 17 11 0,0 0-10 0,0 0-1 15,-4-11-4-15,4 11 2 0,0 0-3 0,0 0 1 16,-9-11 1-16,9 11-1 0,0 0-3 0,0 0 15 16,-4-7-16-16,4 7-4 0,0 0-3 0,0 0 5 15,0 0-9-15,-9-7 5 0,9 7-6 0,0 0-3 16,0 0-2-16,0 0-5 0,0 0-1 0,0 0-2 16,0 0-4-16,0 0 0 0,0 0 3 0,0 0 11 15,0 0-15-15,0 0-5 0,0 0 15 0,0 0-16 16,0 0-5-16,0 0 5 0,0 0-1 0,0 0 5 15,7 38 6-15,-7-38-1 0,2 12-6 0,-2-12 4 16,-2 17 7-16,-1-10 3 0,3-7 2 0,5 17-13 16,-5-17 7-16,1 17 3 0,2-9 0 0,-3-8 1 15,5 17 0-15,-3-12-1 0,-2-5 4 0,6 20-2 16,-4-12 3-16,-2-8 2 0,3 15 17 0,-3-5-21 0,4-2 4 16,-4-8 1-16,8 15 2 0,-7-7-8 0,-1-8 12 15,6 16 0-15,-3-9 0 0,-3-7-7 16,8 14 5-16,-5-8-2 0,-3-6-1 0,6 14 4 0,-2-8-5 15,-4-6-9-15,6 11 9 0,-6-11-5 0,6 9-1 16,-6-9 0-16,5 7-3 0,-5-7-2 0,9 9-1 16,-9-9-3-16,3 6 7 0,-3-6-4 0,0 0-4 15,7 9-1-15,-7-9 2 0,0 0-5 0,6 5 2 16,-6-5-1-16,0 0 5 0,0 0-6 0,0 0 3 16,0 0 1-16,4 9-4 0,-4-9 1 0,0 0 2 15,0 0 0-15,0 0 1 0,0 0 0 0,0 0 0 16,0 0 1-16,0 0 2 0,0 0 2 0,0 0 3 15,0 0 4-15,0 0 0 0,0 0 1 0,0 0-3 16,0 0-4-16,0 0-2 0,0 0 2 0,0 0-4 16,0 0 3-16,0 0-1 0,0 0 0 0,-16-34-5 15,13 26 6-15,-1-3-8 0,4 11-6 0,-2-17 3 16,-2 7 2-16,2-1-3 0,1-2-4 0,1 13-1 16,-2-22 0-16,-1 9 0 0,3 2-3 0,0 11-6 0,-3-19 13 15,3 11-13-15,0 8 1 0,-3-18 4 0,3 18-8 16,-3-18 10-16,2 8-4 0,1 10 4 15,0-14-5-15,0 14 2 0,-3-17 6 0,3 17-3 0,-2-11-4 16,2 11 9-16,0 0-3 0,0-16-3 0,0 16 0 16,0 0-1-16,0-13 6 0,0 13-3 0,0 0 0 15,-1-13 4-15,1 13-5 0,0 0 3 0,0 0 1 16,0 0-1-16,1-12 1 0,-1 12 6 0,0 0-10 16,0 0 4-16,0 0-7 0,0 0 2 0,0 0 0 15,0 0-4-15,0 0 1 0,0 0 1 0,0 0 4 16,0 0 1-16,0 0 10 0,0 0-14 0,0 0-1 15,0 0 14-15,0 0-11 0,0 38 0 0,0-26 3 16,-1 2-6-16,-2 0 6 0,1 1-5 0,1-1 6 16,1 3 3-16,0-3 1 0,0 1-8 0,-2 1 12 15,2-1 0-15,-3-2-2 0,2 1 4 0,1-1-4 16,0-2 2-16,0-11 3 0,-2 19 2 0,2-9-6 16,2 0 8-16,-2-10-6 0,0 14 3 0,0-14-5 15,0 13 7-15,0-13-4 0,1 13-1 0,-1-13-2 16,3 8 2-16,-3-8 0 0,0 0 0 0,2 11 1 15,-2-11-2-15,0 0-2 0,0 0 4 0,3 10-5 16,-3-10-1-16,0 0 4 0,0 0 3 0,0 0 3 0,0 0 0 16,0 0 1-16,0 0 3 0,0 0 1 0,0 0-4 15,0 0-3-15,0 0 0 0,0 0 1 16,0 0-2-16,0 0-2 0,0 0 0 0,4-35-4 0,-4 35 4 16,2-18-2-16,-2 4 2 0,0 1-3 0,0-2-1 15,0-1 2-15,0 1-9 0,0 2 5 0,4 1 0 16,-4-1-1-16,2-4-4 0,-4 4 3 0,2 13 2 15,2-19-1-15,-2 8-1 0,0 11 3 0,0-16 0 16,0 5-4-16,0 11 0 0,0-17 0 0,0 17 3 16,-2-14-6-16,2 14 4 0,0-12-1 0,0 12-1 15,0 0-1-15,-4-18 3 0,4 18 0 0,0 0 0 16,-2-9-1-16,2 9 6 0,0 0-7 0,0 0-6 16,0 0 1-16,0 0 0 0,0 0-1 0,0 0 2 15,0 0 0-15,0 0 0 0,0 0 1 0,0 0-4 0,0 0 4 16,0 0 5-16,0 0-5 0,2 40 2 0,-4-29 0 15,1 1 6-15,1 2-8 0,1 0 10 16,-1 2-8-16,0-3-5 0,0 0 7 0,2 0 3 16,-2-2-2-16,3 0 4 0,-3-1 1 0,0 5 1 0,1-6 3 15,-1-9 0-15,0 21-1 0,2-13-2 0,-2-8 2 16,0 16-3-16,0-16 9 0,1 15-8 0,-1-15 6 16,0 11-7-16,0-11 1 0,0 10 1 0,0-10-3 15,0 0 1-15,0 0 6 0,0 13-5 0,0-13 4 16,0 0-6-16,0 0 5 0,0 0-3 15,0 0 5-15,0 0 2 0,0 0 5 0,0 0-1 16,0 0 8-16,0 0 0 0,0 0-2 0,0 0-1 0,0 0-4 16,0 0 3-16,0 0-3 0,0 0-4 0,0 0-1 15,0 0 0-15,5-41 0 0,-7 30-4 0,2 11-1 16,-4-24 1-16,4 10-3 0,-2 1 0 0,1-2 1 16,1 1-3-16,0 1 3 0,-5 2-7 0,5 11-1 15,-1-18 5-15,1 5-3 0,0 13 1 0,-3-17-2 16,1 9 4-16,2 8-3 0,0-14 0 0,0 14-3 15,-1-12 5-15,1 12-3 0,0 0-1 16,-5-13 1-16,5 13-3 0,0 0 0 0,0 0-3 0,-1-10 1 16,1 10 2-16,0 0-2 0,0 0-10 0,0 0 7 15,0 0 2-15,0 0 2 0,0 0 2 0,0 0-4 0,0 0 1 16,0 0-1-16,0 0 1 0,0 42-1 16,0-42 2-16,1 20-3 0,-1-8 6 0,-1 2-2 15,1 1 0-15,1-2 4 0,-2 0-4 0,2-2 4 0,-1-11 1 16,0 20-1-16,3-9 0 0,-3-1 3 0,0-10-2 15,2 15 2-15,-2-15-3 0,1 16 3 0,-1-16-1 16,2 11 0-16,-2-11 3 0,3 10-1 0,-3-10-3 16,0 0 2-16,1 11 2 0,-1-11-2 0,0 0 0 15,0 0-1-15,0 0 5 0,0 0-1 0,0 0 2 16,2 10-2-16,-2-10 4 0,0 0 4 16,0 0 3-16,0 0-3 0,0 0-1 0,0 0-2 0,0 0 0 15,0 0 0-15,0 0-1 0,-6-35-4 0,6 35 3 16,3-23-5-16,-3 12 1 0,-3-3 0 0,1 0-2 15,2-3-3-15,0 3 0 0,2-1-1 0,-2 2 1 16,0-1-2-16,-3 2 0 0,3 12-3 0,-2-22 1 16,-1 11 0-16,3 11-1 0,-3-14 3 0,3 14 0 15,-4-17-1-15,4 17-4 0,-2-12 6 0,2 12-4 0,0 0 3 16,0-13-7-16,0 13 8 0,0 0-4 16,0 0-2-16,0 0 1 0,-4-10-1 0,4 10-2 15,0 0 1-15,0 0 0 0,0 0 2 0,0 0 0 16,0 0-2-16,-6 35-2 0,3-23 9 0,0-2-2 0,1 2-3 15,1 2 4-15,-1 0-2 0,-1 0 3 0,2 0 3 16,1-3-1-16,1-1 1 0,-1-10-1 16,-1 21 5-16,5-10-2 0,-4-11 0 0,2 15 1 0,-2-6-2 15,0-9 1-15,1 13 1 0,-1-13-1 0,0 12 1 16,0-12 1-16,5 12-3 0,-5-12-1 0,6 11-5 16,-6-11-26-16,0 10-48 0,0-10-43 0,3 8-76 15,-3-8-58-15,0 0-67 0,6 10-111 0,-6-10-316 16,0 0-808-16,0 0 358 0</inkml:trace>
  <inkml:trace contextRef="#ctx0" brushRef="#br1" timeOffset="187378.84">3417 1569 106 0,'0'0'172'16,"0"0"-8"-16,0 0-8 0,0 0-11 0,0 0-5 0,6-9-7 16,-6 9-6-16,0 0-5 0,0 0-1 0,7-5-12 15,-7 5 0-15,0 0-7 0,0 0-4 0,0 0-2 16,0 0-5-16,6-9-4 0,-6 9-6 0,0 0-6 16,0 0-3-16,0 0 1 0,0 0-3 0,6-11-7 15,-6 11-3-15,0 0-4 0,0 0-4 0,0 0-1 16,0 0-3-16,0 0-5 0,0 0-6 0,0 0-2 15,0 0-2-15,0 0-4 0,0 0-6 0,0 0 0 16,-30 14-1-16,30-14-5 0,-16 10 1 0,8-7 0 16,-2 4-4-16,-5 0-1 0,2 1 0 0,-1 1-2 15,1 0 0-15,-1 0 0 0,1 2-2 0,0 0-1 16,-1-1 3-16,2 0-3 0,0 1 1 16,3 0-1-16,2-3 1 0,1 0-1 0,-2-1-4 0,3 1 2 15,5-8-3-15,-11 13 1 0,10-5-1 0,1-8-1 0,-5 11 0 16,5-11-3-16,0 10 4 0,0-10-1 15,0 0-1-15,6 16 2 0,-6-16 0 0,0 0 2 16,6 7-2-16,-6-7 3 0,13 5 0 0,-13-5-5 16,12 3 1-16,-3 0 6 0,-9-3-8 0,17 3 2 0,-8-1-3 15,-9-2-6-15,13 2 0 0,-2-2 1 0,-11 0-1 16,16 6 4-16,-9-5-5 0,-7-1 5 16,14 6 1-16,-5-5-2 0,-9-1 7 0,16 4-7 0,-8 0 3 15,-8-4 0-15,13 6 3 0,-5-3 5 0,2 1-1 16,-10-4 3-16,12 3 1 0,-5 1 3 0,2 2 3 15,-9-6-5-15,17 4 0 0,-10-1 3 0,1 1-4 16,-8-4-2-16,15 7-1 0,-8-3 3 0,-7-4 0 16,12 7-1-16,-6-4-6 0,-6-3 4 0,12 6-1 15,-12-6 0-15,6 8 0 0,-6-8-1 0,6 10 0 16,-6-10-1-16,0 0 4 0,-3 13-1 0,3-13-2 16,-2 13 10-16,2-13-11 0,-10 13 0 0,7-8 0 15,3-5 0-15,-14 11 1 0,7-6-2 0,0 2 5 16,-4-1-2-16,-1 2-4 0,5-5 1 0,-7 5-1 15,2-6 1-15,12-2 1 0,-18 8-4 0,8-6 1 16,1-1 1-16,9-1-1 0,-18 4-1 0,18-4 10 16,-13 0-9-16,13 0 0 0,0 0 3 0,-15-7-2 0,15 7 0 15,-11-8-4-15,11 8 1 0,-3-10 0 16,3 10 1-16,0-11-1 0,0 11 3 0,0 0-2 16,3-23 0-16,3 15-1 0,-1 1-3 0,1-2 3 0,-6 9-2 15,9-17 2-15,-3 8 1 0,1-2-2 0,-1 1 3 16,0 0 0-16,0 3-2 0,3-6 2 15,-3 4 0-15,-5 0-2 0,5-4-3 0,0 4 6 0,0 0-3 16,0-1 10-16,-3 2-8 0,2-2-2 0,1 3-1 16,-3-3 4-16,1 2-2 0,-4 8 3 0,8-13-4 15,-2 5-1-15,-2 1 4 0,-4 7-1 16,3-14-2-16,2 7 2 0,-5 7-1 0,3-11-1 0,-3 11 0 16,7-10 3-16,-4 3-4 0,-3 7 2 0,6-11-1 15,-6 11 1-15,4-11-1 0,-4 11 9 0,6-9-7 16,-6 9 0-16,6-13-2 0,-6 13 1 0,5-11 2 15,-5 11-3-15,0 0 1 0,6-11 1 0,-6 11-1 16,0 0 3-16,0 0-3 0,3-6-2 0,-3 6-5 16,0 0-8-16,0 0-10 0,0 0-15 0,0 0-18 15,0 0-20-15,0 0-22 0,0 0-24 0,0 0-32 16,0 0-35-16,0 0-62 0,0 0-164 0,0 0-452 16,0 0 200-16</inkml:trace>
  <inkml:trace contextRef="#ctx0" brushRef="#br0" timeOffset="-11155.36">2834 2142 92 0,'1'-11'172'15,"-1"11"1"-15,0 0-16 0,3-14 11 0,-3 14 0 16,0 0-3-16,3-11 3 0,-3 11-6 0,0 0 1 16,0 0-1-16,0 0-6 0,3-13-10 0,-3 13-7 15,0 0-10-15,0 0-14 0,0 0-9 0,3-8-12 16,-3 8-7-16,0 0-8 0,0 0-17 0,0 0-9 15,0 0-13-15,0 0-17 0,0 0-22 0,0 0-25 0,0 0-28 16,0 0-31-16,0 0-33 0,0 0-24 16,-9-13-41-16,9 13-52 0,0 0-126 0,0 0-388 15,-6-13 172-15</inkml:trace>
  <inkml:trace contextRef="#ctx0" brushRef="#br0" timeOffset="-10931.97">2831 1943 43 0,'0'0'181'0,"0"0"-3"16,0 0-15-16,0-15 5 0,0 15-2 0,0 0-5 15,0 0 2-15,0 0-7 0,0-17-1 0,0 17-10 16,0 0-9-16,1-10-9 0,-1 10-8 0,0 0-11 16,0 0-4-16,0-15-11 0,0 15-13 0,0 0-6 15,0 0-5-15,0 0-9 0,3-14-21 0,-3 14-25 16,0 0-25-16,0 0-23 0,0 0-27 0,0-10-27 15,0 10-32-15,0 0-18 0,0 0-54 0,3-13-151 16,-3 13-373-16,0 0 165 0</inkml:trace>
  <inkml:trace contextRef="#ctx0" brushRef="#br0" timeOffset="-10727.51">2832 1740 134 0,'0'-13'158'16,"0"13"-16"-16,0 0-5 0,0 0-11 0,3-11-6 0,-3 11-3 16,0 0-3-16,0 0-8 0,0 0-10 0,0 0-5 15,0 0-13-15,0 0-8 0,5-9-5 0,-5 9-12 16,0 0 0-16,0 0-19 0,0 0-23 0,0 0-21 16,0 0-26-16,0 0-26 0,0 0-52 0,-2-15-134 15,2 15-268-15,0 0 119 0</inkml:trace>
  <inkml:trace contextRef="#ctx0" brushRef="#br0" timeOffset="-10295.67">2835 1312 130 0,'5'-9'154'16,"-5"9"-18"-16,0 0-6 0,4-13-13 0,-4 13-6 16,5-9-15-16,-5 9 1 0,4-8-7 0,-4 8-4 15,6-9-14-15,-6 9-13 0,0 0 0 16,3-10-3-16,-3 10-10 0,0 0 1 0,6-10-10 0,-6 10-7 15,0 0-13-15,0 0-16 0,0 0-28 0,4-10-8 16,-4 10-24-16,3-8-49 0,-3 8-116 0,0 0-243 0,0 0 108 16</inkml:trace>
  <inkml:trace contextRef="#ctx0" brushRef="#br0" timeOffset="-10087.22">2874 1047 28 0,'0'0'208'0,"0"0"-2"16,1-11-11-16,-1 11-9 0,0 0-5 0,0 0-9 16,3-15-11-16,-3 15-3 0,2-11-9 0,-2 11-11 15,0 0-14-15,1-16-12 0,-1 16-11 0,0 0-12 16,0 0-8-16,0-15-8 0,0 15-15 0,0 0-20 16,0 0-22-16,0 0-21 0,0 0-27 0,-3-13-31 15,3 13-31-15,0 0-42 0,0 0-68 0,0 0-120 16,-6-14-350-16,6 14 155 0</inkml:trace>
  <inkml:trace contextRef="#ctx0" brushRef="#br0" timeOffset="-11380.77">2828 2337 142 0,'0'0'161'0,"0"0"-16"0,0 0-13 0,0 0-11 15,0 0-3-15,0 0-3 0,0 0 1 0,0 0 0 16,0 0 4-16,0 0 5 0,0 0-1 0,0 0-4 16,0 0 0-16,0 0-3 0,0 0-9 0,0 0-8 15,0 0-1-15,0 0-7 0,-2-11-7 0,2 11-9 16,0 0 0-16,0 0-11 0,0 0-7 0,0 0-6 15,0 0-1-15,0 0-11 0,0 0 1 0,0 0-5 16,0 0-3-16,0 0-7 0,0 0-3 0,0 0-15 16,5-16-16-16,-5 16-20 0,0 0-19 0,-5-11-24 15,5 11-33-15,0 0-12 0,0 0-41 0,0-17-36 16,0 17-181-16,-1-12-403 0,1 12 179 0</inkml:trace>
  <inkml:trace contextRef="#ctx0" brushRef="#br0" timeOffset="-90043.12">2920 3482 275 0,'0'0'265'0,"0"0"-11"0,0 0-15 16,0 0-16-16,-3 10-7 0,3-10-22 0,0 0-16 15,0 0-11-15,0 0-11 0,0 0-16 0,0 0-6 16,0 0-2-16,8 14-8 0,-8-14-3 0,0 0-7 16,9 3-3-16,-9-3-5 0,0 0-9 0,12 2-4 15,-12-2-12-15,0 0-10 0,17-9-4 0,-17 9-4 16,15-7-10-16,-7 1-8 0,1-1 3 0,1-2-9 15,2 0-3-15,-1 5 0 0,-1-5-4 0,-3 1-4 16,2 1-8-16,-3-2-11 0,0 2-3 0,0-1-3 16,-6 8-6-16,6-14 10 0,-4 7-18 0,-2 7-2 15,0-11 4-15,0 11-1 0,0 0-5 0,-8-15 0 16,8 15 0-16,-9-6 11 0,9 6-7 0,-16-5 2 16,16 5-1-16,-16-2 0 0,16 2 2 0,-26 5 1 0,11-4 0 15,-1 3-4-15,7-1 5 0,-4 2 1 16,-4 1 5-16,4 2-3 0,2-3 3 0,-1 4 4 15,-3 0-2-15,2-1 3 0,4-3-2 0,-1 8 3 0,2-4-1 16,-1-2-5-16,5 4 3 0,-1-4 7 0,-1 1-9 16,6-8-4-16,-3 16 11 0,0-8-9 15,3-8 3-15,0 0 2 0,5 20-3 0,-5-20 2 0,6 8 0 16,-6-8-7-16,7 6 5 0,-7-6-15 0,14 4 7 16,-14-4-7-16,15 0 7 0,-15 0-7 0,17-3-4 15,-17 3 4-15,20-3 1 0,-10 2 3 16,7-3-5-16,-8 1 6 0,1 0 3 0,0 0-1 0,-10 3 2 15,20-6-2-15,-8 2 1 0,-12 4-1 0,15-5 5 16,-15 5 2-16,16 0 3 0,-16 0 9 0,14 0-4 16,-14 0 6-16,10 7 3 0,-10-7-3 0,12 11 10 15,-6 2 3-15,-5-2 4 0,4 4 16 0,-1 1-10 16,-2-1-3-16,-1 5 1 0,-1 2-1 0,2-8 1 16,1 9 10-16,-6-4-20 0,6 4 2 0,-6-5-2 15,6 5-11-15,-6-6 5 0,6-1-4 0,-3-1-1 16,1-1-8-16,-1-4-11 0,0 1-24 0,0-11-21 15,-1 16-26-15,1-16-30 0,1 15-39 0,-1-15-50 16,5 7-49-16,-5-7-67 0,9 0-203 0,-9 0-556 16,15 0 247-16</inkml:trace>
  <inkml:trace contextRef="#ctx0" brushRef="#br0" timeOffset="-10518.07">2834 1535 123 0,'0'0'186'16,"0"0"-11"-16,1-8-18 0,-1 8-11 0,6-7-14 15,-6 7-12-15,0 0-13 0,3-13-12 0,-3 13-16 0,3-8 1 16,-3 8-11-16,0 0-9 0,0 0-19 0,5-10-23 16,-5 10-22-16,0 0-25 0,6-11-24 0,-6 11-42 15,0 0-140-15,-3-13-254 0,3 13 112 0</inkml:trace>
  <inkml:trace contextRef="#ctx0" brushRef="#br0" timeOffset="-9784.04">2819 751 84 0,'0'0'160'0,"0"0"-5"15,1-12-18-15,-1 12-15 0,0 0-12 0,5-11-10 16,-5 11-8-16,0 0-12 0,1-10-11 0,-1 10-7 16,0 0-6-16,0 0-16 0,5-11-23 0,-5 11-25 15,0 0-22-15,0 0-40 0,1-13-43 0,-1 13-65 16,0 0-191-16,0-15 85 0</inkml:trace>
  <inkml:trace contextRef="#ctx0" brushRef="#br0" timeOffset="-4117.66">3819 826 166 0,'3'-10'157'15,"-3"10"-2"-15,6-14-16 0,-6 14-13 0,5-11-8 0,-5 11-8 16,3-11-20-16,-3 11-6 0,4-14-2 16,-2 4-12-16,-2 10-7 0,6-13-5 0,-2 8-6 15,-4 5-14-15,5-13-32 0,-2 6-14 0,-3 7-9 0,0-14-20 16,0 14-31-16,1-18-63 0,-1 18-79 0,-4-16-226 16,4 16 101-16</inkml:trace>
  <inkml:trace contextRef="#ctx0" brushRef="#br0" timeOffset="-3927.16">3830 473 105 0,'0'0'174'16,"-2"-13"-14"-16,2 13-3 0,2-15-8 0,-2 15-16 16,0-11-15-16,3 0-6 0,-3 11-18 0,0-23-5 15,0 15-9-15,0 8-10 0,-3-15-4 0,3 15-14 16,0-16-1-16,0 16-10 0,3-14-17 0,-3 14-19 15,-3-13-22-15,3 13-25 0,-2-17-22 0,2 17-54 16,-1-13-123-16,1 13-259 0,-5-18 115 0</inkml:trace>
  <inkml:trace contextRef="#ctx0" brushRef="#br0" timeOffset="-2818.02">3742-1661 175 0,'0'-9'219'0,"0"9"-17"0,0-20-11 0,0 11-21 0,0 9-8 15,0-19-17-15,0 3-12 0,0 16-21 0,0-16-3 16,0 16-13-16,-2-15-6 0,2 15-9 0,0-16-9 16,-3 6-10-16,3 10-6 0,-3-18-21 0,2 11-12 15,1 7-11-15,-3-13-17 0,3 13-15 0,-1-15-17 16,1 15-21-16,-2-13-18 0,2 13-19 0,2-18-32 15,-2 18-162-15,-6-16-311 0,6 5 138 0</inkml:trace>
  <inkml:trace contextRef="#ctx0" brushRef="#br0" timeOffset="-2581.14">3654-2230 124 0,'3'-14'145'16,"-3"14"-9"-16,3-11-16 0,-3 11-6 0,1-15-15 15,-1 15-2-15,2-14-9 0,-2 14-9 0,1-13-9 0,-1 13-1 16,-1-13-15-16,1 13 2 0,1-12-12 0,-1 12-3 16,3-12-12-16,-3 12 1 0,0-12-15 0,0 12-25 15,2-13-14-15,-2 13-10 0,1-13-33 16,-1 13-27-16,3-13-104 0,-3 13-213 0,-3-20 96 0</inkml:trace>
  <inkml:trace contextRef="#ctx0" brushRef="#br0" timeOffset="-2357.74">3635-2671 165 0,'0'0'240'0,"0"-14"-3"0,0 14-4 15,0-14-15-15,0 14-15 0,0-19-13 0,0 19-13 16,0-18-16-16,0 18-18 0,0-16-13 0,0 16-14 16,0-17-10-16,0 17-11 0,-3-13-12 0,3 13-10 15,-2-16-15-15,2 16-15 0,-1-9-20 0,1 9-20 16,-5-15-18-16,5 15-44 0,-1-9-31 0,1 9-18 16,0 0-27-16,-2-18-41 0,2 18-177 0,-4-14-381 15,1 6 168-15</inkml:trace>
  <inkml:trace contextRef="#ctx0" brushRef="#br0" timeOffset="-2144.31">3567-3155 139 0,'-9'-12'184'0,"9"12"-5"0,-7-11-13 0,4 4-18 16,3 7-14-16,-7-17-15 0,1 10-9 0,6 7-11 15,-6-17-10-15,1 11-10 0,5 6-11 0,-7-15-9 16,4 9-11-16,3 6-18 0,-5-15-6 0,5 15-16 16,-6-13-25-16,2 6-26 0,4 7-26 0,-3-15-21 15,3 15-154-15,-6-14-265 0,4 4 117 0</inkml:trace>
  <inkml:trace contextRef="#ctx0" brushRef="#br0" timeOffset="-1908.23">3390-3615 210 0,'-2'-9'209'0,"2"9"-11"0,0-15-11 0,0 15-13 16,3-19-21-16,0 11-14 0,-1-3-5 15,-2 11-12-15,6-17-17 0,-5 8-8 0,-1 9-7 16,5-15-12-16,-4 8-10 0,-1 7-13 0,2-14-16 15,-2 14-19-15,0-12-21 0,0 12-16 0,0-15-41 16,0 15-11-16,1-10-5 0,-1 10-9 0,0 0-28 16,0-16-34-16,0 16-109 0,0 0-274 0,-3-15 121 15</inkml:trace>
  <inkml:trace contextRef="#ctx0" brushRef="#br0" timeOffset="-1711.75">3411-3948 73 0,'0'0'150'0,"0"-17"4"0,1 9-1 15,-1 8-1-15,3-13 2 0,-1 2-2 0,-2 11-4 0,1-19-3 16,-1 7-11-16,3 1-5 0,-3 11-5 0,0-18-5 16,3 8-14-16,-3 0-6 0,0 10-12 0,0-19-3 15,0 19-9-15,2-13-8 0,-2 13-6 0,-2-14-6 16,2 14-6-16,0 0-5 0,-1-17-8 0,1 17-12 16,-2-10-20-16,2 10-11 0,0 0-41 0,0-18-22 15,0 18-23-15,0 0-36 0,0-13-48 0,0 13-166 16,0 0-370-16,2-18 164 0</inkml:trace>
  <inkml:trace contextRef="#ctx0" brushRef="#br0" timeOffset="-1398.48">3432-4387 98 0,'-9'-11'199'16,"3"4"-21"-16,6 7-19 0,-8-13-9 0,4 6-21 0,4 7-11 15,-9-16-15-15,4 10-10 0,5 6-22 0,-11-15-14 16,6 10-9-16,5 5-34 0,-9-13-15 0,5 6 0 16,4 7-7-16,-9-13-6 0,6 3-8 0,3 10 3 0,-6-12-7 15,6 12 4-15,-5-9-3 0,5 9 9 16,-1-14 0-16,1 14 8 0,0 0-4 0,-2-16 3 16,2 16 3-16,0-11 9 0,0 11 4 0,-1-12 9 15,1 12 8-15,0 0 5 0,-3-18 1 0,3 18 4 0,0-13-1 16,0 13-2-16,4-13 6 0,-4 13 2 0,0 0-1 15,2-13-3-15,-2 13-2 0,0 0-4 0,1-11-5 16,-1 11-6-16,0 0-7 0,0 0-14 0,0 0-14 16,0 0-22-16,0 0-23 0,0 0-32 0,0 0-151 15,0 0-266-15,26 19 119 0</inkml:trace>
  <inkml:trace contextRef="#ctx0" brushRef="#br1" timeOffset="-164044.63">3828-1855 53 0,'0'0'197'15,"0"0"-8"-15,0 0-12 0,0 0-6 0,0 0-12 16,0 0-10-16,0 0-11 0,0 0-6 0,0 0-6 0,0 0-11 16,0 0-7-16,0 0-4 0,0 0-8 15,0 0-6-15,0 0-6 0,0 0-7 0,0 0 1 16,0 0-4-16,0 0-4 0,0 0-7 0,0 0 1 0,0 0-1 16,0 0-2-16,0 0 0 0,0 0-1 0,0 0-3 15,6-32 1-15,-6 32 0 0,0 0 3 0,0 0-4 16,0 0 4-16,0 0-9 0,0 0 3 0,-6-15-7 15,6 15 5-15,0 0-2 0,0 0 0 0,0 0 0 16,0 0-4-16,-4-9-2 0,4 9-2 0,0 0 0 16,0 0-5-16,0 0-2 0,0 0-7 0,0 0-4 15,0 0-1-15,0 0 4 0,0 0-9 0,0 0-7 16,0 0-5-16,0 0 5 0,0 0-7 0,0 0 7 16,0 0-1-16,0 0-7 0,0 0 2 0,0 0 0 15,0 0 5-15,0 0-5 0,0 0-3 0,9 34 0 16,-9-34 1-16,1 12 1 0,-1-12 0 0,0 18 1 15,0-8 0-15,0-10 2 0,5 15-3 0,-4-8 5 16,1 3-1-16,-2-10 3 0,4 14 5 0,-2-7-3 16,-2-7 1-16,4 13-1 0,-4-13 1 0,2 14 1 15,-2-14-1-15,0 11 6 0,0-11-5 0,3 14-1 16,0-7 5-16,-3-7 2 0,1 14 0 0,-1-14 1 0,5 11-10 16,-5-11 6-16,1 8-2 0,-1-8-4 15,0 0-4-15,6 9 7 0,-6-9-2 0,3 10 2 16,-3-10-9-16,0 0 8 0,0 0-7 0,5 8 3 0,-5-8-7 15,0 0 4-15,0 0 5 0,0 0-1 0,0 0-4 16,0 0 2-16,0 0-1 0,0 0 3 0,0 0-3 16,0 0 6-16,0 0 0 0,0 0 13 0,3 7 1 15,-3-7 9-15,0 0-2 0,0 0-3 0,0 0-2 16,0 0-2-16,0 0-3 0,0 0-2 0,0 0-4 16,0 0 1-16,0 0-6 0,-11-34 0 0,11 34-2 15,-4-16 0-15,2 6-6 0,2 10 7 0,-1-24-8 16,1 16 0-16,0 8 2 0,-5-21-7 0,1 11 8 15,1-1-7-15,3 11-2 0,-6-22 7 0,4 16-8 0,2 6 1 16,-6-20-2-16,5 14 5 0,1 6-3 0,-5-12 1 16,5 12 0-16,-6-10 0 0,6 10-4 15,0 0 6-15,-6-9 0 0,6 9-7 0,0 0 2 16,0 0 2-16,-5-9-1 0,5 9-2 0,0 0-2 0,0 0 2 16,0 0 5-16,0 0-1 0,0 0 4 0,0 0-8 15,0 0-4-15,0 0-4 0,0 0-3 0,0 0 3 16,0 0 10-16,0 0-3 0,0 0-5 0,0 0 5 15,0 0-4-15,0 0 0 0,4 36 4 0,-3-26 4 16,-1-10-5-16,2 21 14 0,1-7-12 0,-3-1 0 16,0-2 2-16,3 3-2 0,-5-1 4 0,4-2 2 15,1 2 0-15,-3-2 7 0,-3 1-7 0,6 1 7 16,-3-13-2-16,1 20-2 0,-2-12 2 0,1-8 3 0,1 16-4 16,1-9 11-16,-2-7-10 0,0 12 0 0,0-12 10 15,0 0-14-15,0 14 6 0,0-14-2 16,4 6-1-16,-4-6-1 0,0 0 13 0,0 0-1 0,0 0-9 15,0 0 4-15,0 0 0 0,0 0 5 0,2 11 7 16,-2-11 4-16,0 0 16 0,0 0-7 16,0 0-1-16,0 0-2 0,0 0-6 0,0 0-3 0,0 0 7 15,0 0-11-15,-8-34-2 0,8 34-3 0,-4-24-2 16,4 16-4-16,-2-5 3 0,1-2-4 16,-2 1-2-16,1 1 1 0,2 13-1 0,-5-25-2 0,3 17 3 15,1-5-2-15,-4 0-5 0,4 2 1 0,1 11 3 16,-6-14-2-16,6 14 1 0,-6-14-3 0,6 14 1 15,-3-10 0-15,3 10-1 0,-6-8-1 0,6 8-3 16,0 0 4-16,-5-10-6 0,5 10 8 0,0 0-10 16,0 0-2-16,0 0-1 0,0 0 2 0,0 0 1 15,0 0-2-15,0 0 1 0,0 0 2 0,0 0-2 0,0 0 2 16,0 0 1-16,2 33 9 0,-2-33-11 0,3 18 2 16,-2-6-1-16,-1 0 2 0,0 3-1 0,2-5 4 15,1 1-4-15,-3 2 4 0,0 0 11 0,0-13-9 16,1 18-4-16,1-10 3 0,-1 3-5 0,-1-11 13 15,3 19-7-15,-3-19 1 0,3 13 0 0,-3-6-3 16,0-7 3-16,5 13 6 0,-5-13-4 0,1 9-1 16,-1-9 1-16,0 0-3 0,0 0 1 0,2 12 3 15,-2-12-2-15,0 0 11 0,0 0-9 0,0 0 5 16,4 7 1-16,-4-7 5 0,0 0 3 0,0 0 7 16,0 0-1-16,0 0-6 0,0 0 2 0,0 0-2 15,0 0-5-15,0 0 0 0,-6-35 0 0,6 35-1 16,-6-17-4-16,5 3 1 0,1 0-2 0,-5 0-2 15,4 1 4-15,-1-2-5 0,1 1 2 0,-2 1-2 16,0 5-3-16,3 8 0 0,-5-21-2 0,5 12 3 16,0 9-1-16,-1-18-1 0,1 18 2 0,-2-13-2 0,2 13-2 15,-4-11 2-15,4 11-1 0,0 0 1 16,-2-12-4-16,2 12 1 0,0 0-1 0,0 0-2 0,-4-10 0 16,4 10-3-16,0 0 0 0,0 0 4 0,0 0-5 15,0 0 9-15,0 0-9 0,0 0 5 0,0 0-2 16,0 0-3-16,0 0 4 0,1 46-2 0,-1-36 4 15,3 4 0-15,-1-5-5 0,-2-9 5 0,4 23-1 16,-2-13 2-16,4 3 2 0,-5-5-5 0,1 2 2 16,-2-10 1-16,3 16 1 0,-3-16-1 0,0 17 3 15,0-17 0-15,3 13 1 0,-2-6-2 16,-1-7 6-16,0 0-6 0,0 11 5 0,0-11-4 0,0 0-2 16,0 0 4-16,3 10 1 0,-3-10-1 0,0 0 3 15,0 0 0-15,0 0 7 0,0 0 3 0,0 0 6 16,0 0 2-16,0 0 0 0,0 0 3 0,0 0-6 15,0 0-5-15,0 0 0 0,0 0-2 0,0 0-2 16,0 0 1-16,-4-43 1 0,4 26-6 0,0 4-1 16,-2-5 0-16,1 4-2 0,1-3-1 0,-3 1 4 0,3 3-9 15,-2-4 2-15,2 7 1 0,-4-5-4 0,1 1 8 16,3 1-7-16,0 13-1 0,-5-17 2 0,5 17-2 16,0-13-1-16,0 13-1 0,-1-12 3 0,1 12 0 15,0 0 0-15,0-14-3 0,0 14 1 16,0 0-3-16,0 0 1 0,-5-10-1 0,5 10-1 15,0 0-5-15,0 0 2 0,0 0 0 0,0 0 0 0,0 0-2 16,0 0 8-16,0 0-1 0,-3 32-1 0,3-32 2 16,0 20-1-16,0-6 0 0,0 0 0 0,0-3 0 15,0 2 2-15,0-13 3 0,0 21 1 0,0-11-2 16,2 3 4-16,-2-2-2 0,0-11 3 0,0 15 1 16,1-6 2-16,-1-9-4 0,3 15 3 0,-3-15-1 15,2 14 0-15,4-7 0 0,-6-7-2 0,0 0 0 0,1 15 0 16,-1-15-10-16,0 11-36 0,0-11-59 0,0 10-67 15,0-10-71-15,0 13-88 0,0-13-143 16,-3 14-328-16,3-14-864 0,-15 8 382 0</inkml:trace>
  <inkml:trace contextRef="#ctx0" brushRef="#br0" timeOffset="-89259.39">3946 3506 152 0,'0'0'228'0,"0"0"-10"0,0 0-7 16,0 0-7-16,-7-7-10 0,7 7-1 0,0 0-14 16,0 0-4-16,0 0-11 0,0 0-10 0,0 0-8 15,0 0-6-15,0 0-11 0,0 0 2 0,0 0 1 16,0 0-8-16,0 0-1 0,0 0-8 0,0 0-8 16,0 0 2-16,7 39-9 0,-5-31-8 0,-1 1-6 15,-1-9-7-15,5 20-8 0,-5-11-1 0,1 2-7 16,-1-11-7-16,5 19-6 0,-4-8-7 0,-1-4-4 15,0-7-6-15,0 17 4 0,0-17-12 0,-1 14-10 16,1-14-20-16,3 16-21 0,-3-16-20 0,3 10-27 0,-3-10-19 16,0 0-32-16,0 0-29 0,-5 12-30 15,5-12-25-15,0 0-31 0,8 4-59 0,-8-4-159 0,0 0-495 16,0 0 219-16</inkml:trace>
  <inkml:trace contextRef="#ctx0" brushRef="#br0" timeOffset="-88865.71">4091 3579 50 0,'0'0'233'0,"0"0"-13"0,0 0-9 0,0 0-8 0,0 0-4 16,0 0-5-16,0 0-10 0,16 7-11 0,-16-7-10 16,8 9-6-16,-8-9-7 0,6 11-13 0,-5-3-12 15,-1-8-4-15,6 14-7 0,-1-10-8 0,-5-4-3 16,3 16-10-16,0-8-11 0,-3-8-13 0,1 7-5 15,-1-7-4-15,8 11 7 0,-8-11-16 0,0 0-4 16,7 9-5-16,-7-9-5 0,9 8 1 0,-9-8-3 16,7 3-4-16,-7-3-7 0,0 0-4 0,0 0-5 15,24-10-6-15,-24 10-3 0,12-7-4 16,-7 0 0-16,-5 7-2 0,12-7-2 0,-8 1-2 0,-4 6-5 16,5-14 7-16,-1 6-5 0,-4 8 6 0,5-10-9 15,-5 10-2-15,0-15 9 0,0 15-4 0,0 0 5 16,-8-17-1-16,8 17 0 0,-7-9-3 0,7 9 6 0,-14-9-1 15,14 9-6-15,-13-3 5 0,5-3-1 0,8 6-2 16,0 0 4-16,-19 0-1 0,19 0 2 16,0 0-12-16,-18 3-7 0,18-3-12 0,-10 3-6 15,10-3-16-15,-12 3-19 0,12-3-19 0,-6 9-22 0,6-9-26 16,-8 6-24-16,8-6-33 0,0 0-61 0,-7 7-137 16,7-7-426-16,0 0 188 0</inkml:trace>
  <inkml:trace contextRef="#ctx0" brushRef="#br0" timeOffset="-30716.23">-655-636 49 0,'0'0'190'16,"0"0"-9"-16,0 0-7 0,-3-16-11 0,3 16-14 16,0 0-12-16,0 0-9 0,-3-12-14 0,3 12-13 15,0 0-12-15,0 0-7 0,-1-11-10 0,1 11-5 16,0 0-7-16,0 0-11 0,-2-15-6 0,2 15-11 16,0 0-18-16,0 0-13 0,0-18-35 0,0 18-23 15,3-8-23-15,-3 8-51 0,3-13-135 0,-3 13-288 16,0-16 128-16</inkml:trace>
  <inkml:trace contextRef="#ctx0" brushRef="#br0" timeOffset="-30511.24">-677-912 93 0,'0'0'149'0,"3"-12"-15"0,-3 12-4 0,0 0-13 15,9-9-8-15,-9 9-16 0,1-10-10 0,-1 10-11 16,0 0-3-16,6-8-6 0,-6 8-5 0,0 0-9 16,2-11-7-16,-2 11-25 0,0 0-15 0,1-12-24 15,-1 12-20-15,3-11-26 0,-3 11-124 0,0 0-207 16,-3-19 92-16</inkml:trace>
  <inkml:trace contextRef="#ctx0" brushRef="#br0" timeOffset="-30287.3">-664-1191 109 0,'0'0'181'0,"2"-14"-13"0,-2 14-21 15,0 0-15-15,-2-17-13 0,2 17-7 0,0 0-13 16,0-13-7-16,0 13-10 0,0 0-7 0,-1-15-13 15,1 15-10-15,0 0-9 0,-5-8-14 0,5 8-28 16,0 0-33-16,0 0-15 0,0-17-26 0,0 17-51 0,0 0-81 16,-1-14-222-16,1 14 99 0</inkml:trace>
  <inkml:trace contextRef="#ctx0" brushRef="#br0" timeOffset="-33389.53">-516 2221 128 0,'5'-10'192'15,"-5"10"-6"-15,0 0-7 0,5-7-6 0,-5 7-10 0,0 0-9 16,0 0-9-16,2-14-12 0,-2 14-15 0,0 0-5 15,0 0-13-15,3-10-9 0,-3 10-8 0,0 0-13 16,0 0-9-16,0 0-11 0,0 0-20 0,0 0-20 16,0 0-27-16,0 0-34 0,0-13-26 0,0 13-40 15,0 0-49-15,0 0-127 0,-3-14-315 0,3 14 140 16</inkml:trace>
  <inkml:trace contextRef="#ctx0" brushRef="#br0" timeOffset="-33606.94">-503 2365 29 0,'0'0'162'0,"0"0"-7"0,0 0-9 0,0 0-13 15,0 0-7-15,0 0-3 0,6-14-6 16,-6 14 0-16,0 0-11 0,0 0-6 0,0 0-1 0,0 0-9 16,6-8 2-16,-6 8-7 0,0 0-2 0,0 0-7 15,0 0-5-15,0 0-5 0,0 0-1 16,0 0-5-16,0 0-6 0,0 0-5 0,0 0-4 0,0 0-2 15,0 0-1-15,0 0-6 0,0 0-5 16,0 0 0-16,0 0-5 0,0 0 0 0,-13-9-3 0,13 9-1 16,0 0-6-16,0 0-4 0,0 0-7 0,0 0-5 15,0 0-16-15,0 0-10 0,0 0-19 0,0 0-12 16,0 0-14-16,0 0-11 0,-6-9-16 0,6 9-22 16,0 0-35-16,0 0-161 0,0 0-341 15,-1-12 150-15</inkml:trace>
  <inkml:trace contextRef="#ctx0" brushRef="#br0" timeOffset="-33095.31">-503 1985 102 0,'0'0'176'0,"0"0"-1"0,0 0-5 16,0 0-8-16,5-10-3 0,-5 10-11 0,0 0-13 15,0 0-11-15,0 0-14 0,0 0-11 0,0 0-7 16,0 0-9-16,0 0-11 0,0 0-5 0,0-15-11 0,0 15-12 15,0 0-17-15,0 0-15 0,0 0-15 16,0 0-26-16,0 0-29 0,1-14-26 0,-1 14-22 16,0 0-42-16,0-13-117 0,0 13-285 0,0 0 126 15</inkml:trace>
  <inkml:trace contextRef="#ctx0" brushRef="#br0" timeOffset="-32927.76">-483 1800 10 0,'0'0'210'0,"4"-11"-8"0,-4 11-3 15,0 0-13-15,0 0-8 0,3-11-3 0,-3 11-6 16,0 0-6-16,3-13-11 0,-3 13-9 0,0 0-16 16,3-9-4-16,-3 9-21 0,0 0-9 0,5-11-9 15,-5 11-9-15,0 0-11 0,3-8-6 0,-3 8-23 16,0 0-19-16,0 0-29 0,0 0-27 0,0 0-28 15,3-15-34-15,-3 15-35 0,0-11-43 0,0 11-158 16,0 0-365-16,0 0 161 0</inkml:trace>
  <inkml:trace contextRef="#ctx0" brushRef="#br0" timeOffset="-32704.4">-483 1559 159 0,'0'0'159'0,"6"-11"-13"0,-6 11-5 0,0 0-11 15,0 0-10-15,0 0-10 0,4-8-7 16,-4 8-11-16,0 0-10 0,0 0-7 0,0 0-5 16,0 0-10-16,0 0-10 0,5-10-11 0,-5 10-16 0,0 0-19 15,0 0-26-15,0 0-21 0,0 0-28 0,4-10-45 16,-4 10-103-16,0 0-236 0,0 0 104 0</inkml:trace>
  <inkml:trace contextRef="#ctx0" brushRef="#br0" timeOffset="-32464.52">-485 1409 163 0,'0'0'203'0,"0"0"-8"0,0 0-16 16,0 0-10-16,3-10-11 0,-3 10-12 0,5-11-10 16,-5 11-14-16,0 0-11 0,0 0-12 0,0 0-9 15,1-14-8-15,-1 14-8 0,0 0-8 0,0 0-10 16,0 0-5-16,0 0-21 0,5-11-15 0,-5 11-21 16,0 0-22-16,0 0-27 0,0 0-20 0,0 0-24 15,0 0-31-15,1-9-43 0,-1 9-91 0,0 0-285 16,0 0 127-16</inkml:trace>
  <inkml:trace contextRef="#ctx0" brushRef="#br0" timeOffset="-32250.1">-506 1237 107 0,'0'0'174'0,"2"-13"-13"0,-2 13-5 0,0 0-9 16,0 0-9-16,0 0-9 0,1-11-7 0,-1 11-6 0,0 0-6 15,0 0-8-15,0 0-14 0,2-13-9 0,-2 13-6 16,0 0-8-16,0 0-8 0,3-12-8 0,-3 12-5 16,0 0-5-16,0 0-10 0,1-17-20 0,-1 17-13 15,0-9-18-15,0 9-23 0,0 0-23 0,0-16-21 16,0 16-30-16,2-16-156 0,-2 16-297 0,-6-11 132 16</inkml:trace>
  <inkml:trace contextRef="#ctx0" brushRef="#br0" timeOffset="-32033.63">-532 968 135 0,'0'0'174'0,"0"0"-14"0,-5-15-5 16,5 15-6-16,0 0-3 0,0-12-10 0,0 12-6 16,0 0-5-16,0 0-9 0,0-17-5 0,0 17-10 15,0 0-8-15,0 0-7 0,5-13-11 0,-5 13-5 16,0 0-9-16,0 0-7 0,0 0-4 0,-3-12-11 15,3 12-9-15,0 0-21 0,0 0-23 0,3-13-14 0,-3 13-18 16,0 0-21-16,0 0-22 0,0 0-20 0,0-15-39 16,0 15-136-16,0 0-308 0,-5-11 136 0</inkml:trace>
  <inkml:trace contextRef="#ctx0" brushRef="#br0" timeOffset="-31831.66">-555 742 58 0,'0'0'172'0,"3"-12"-8"16,-3 12-13-16,0 0-5 0,2-12-13 0,-2 12-14 0,0 0-12 15,0-14-6-15,0 14-13 0,0 0-6 0,4-15-11 16,-4 15-9-16,0 0-7 0,0-15-2 0,0 15-8 16,0 0-7-16,0-15-25 0,0 15-13 0,2-11-20 15,-2 11-18-15,1-14-23 0,-1 14-24 0,0-17-44 16,0 17-93-16,-1-16-239 0,-1 5 107 0</inkml:trace>
  <inkml:trace contextRef="#ctx0" brushRef="#br0" timeOffset="-31501.54">-565 434 32 0,'0'0'198'0,"0"0"-4"0,0 0-8 16,1-14-8-16,-1 14-5 0,0-12-6 0,0 12-9 0,0 0-7 15,2-15-13-15,-2 15-10 0,1-10-9 16,-1 10-13-16,0 0-5 0,3-17-8 0,-3 17-9 16,0-11-9-16,0 11-6 0,0 0-9 0,2-14-7 0,-2 14-4 15,0 0-5-15,0-17-16 0,0 17-8 16,0-11-16-16,0 11-20 0,0 0-12 0,1-9-13 16,-1 9-19-16,0 0-24 0,0-18-18 0,0 18-19 15,0 0-13-15,-1-12-27 0,1 12-150 0,0 0-336 0,-6-13 149 16</inkml:trace>
  <inkml:trace contextRef="#ctx0" brushRef="#br0" timeOffset="-31347.54">-604 163 15 0,'0'0'154'0,"-1"-12"2"0,1 12-11 15,0 0-11-15,1-13-5 0,-1 13-1 0,0 0-4 16,0-13-3-16,0 13-8 0,0 0-1 0,0-12-6 15,0 12 3-15,0 0-3 0,0-12-6 0,0 12-5 0,0 0-9 16,2-11-2-16,-2 11-11 0,0 0-7 16,0 0-6-16,0-14-8 0,0 14-3 0,0 0-6 15,0 0-4-15,4-10-7 0,-4 10-6 0,0 0-14 16,2-10-12-16,-2 10-22 0,0 0-9 0,0 0-26 0,0 0-30 16,1-11-19-16,-1 11-16 0,0 0-35 15,3-15-158-15,-3 15-340 0,0 0 150 16</inkml:trace>
  <inkml:trace contextRef="#ctx0" brushRef="#br0" timeOffset="-31146.07">-602-103 21 0,'0'0'142'0,"0"0"-16"0,1-13-1 0,-1 13-18 15,0 0-7-15,3-13-8 0,-3 13-9 0,0 0-10 16,3-9-4-16,-3 9-8 0,0 0-4 0,0 0-7 15,0 0-5-15,0-14-3 0,0 14-4 0,0 0-8 16,0 0 1-16,-1-13-9 0,1 13-3 0,0 0-25 16,0 0-6-16,0-14-26 0,0 14-12 0,0 0-34 15,1-15-107-15,-1 15-206 0,0 0 91 0</inkml:trace>
  <inkml:trace contextRef="#ctx0" brushRef="#br0" timeOffset="-30937.64">-614-315 59 0,'0'0'191'0,"0"0"-7"0,0 0-5 0,3-14-6 15,-3 14-8-15,0 0-8 0,3-15-12 0,-3 15-9 16,0-8-11-16,0 8-12 0,0 0-14 16,3-16-7-16,-3 16-9 0,0 0-8 0,0-11-7 0,0 11-12 15,0 0-7-15,0-13-15 0,0 13-26 0,0 0-31 16,0 0-21-16,-3-14-20 0,3 14-26 0,0 0-29 15,-6-11-59-15,6 11-102 0,-6-10-301 0,6 10 134 16</inkml:trace>
  <inkml:trace contextRef="#ctx0" brushRef="#br0" timeOffset="-30060.91">-729-1544 57 0,'0'0'145'0,"0"0"-16"0,1-13-10 15,-1 13-12-15,0 0-8 0,0 0-15 0,0 0-18 0,-1-18-16 16,1 18-29-16,0 0-31 0,0-11-28 0,0 11-101 15,0 0-149-15,0-17 66 0</inkml:trace>
  <inkml:trace contextRef="#ctx0" brushRef="#br0" timeOffset="-29834.51">-784-1847 181 0,'0'0'175'0,"1"-17"-14"0,-1 17-16 0,-1-12-4 15,1 12-17-15,0 0-10 0,-3-16-12 0,3 16-6 16,0 0-16-16,4-16-5 0,-4 16-8 0,0 0-7 0,2-13-10 16,-2 13-19-16,0 0-9 0,-3-12-19 0,3 12-21 15,0 0-26-15,0 0-38 0,-5-16-41 16,5 16-104-16,-6-10-246 0,6 10 110 0</inkml:trace>
  <inkml:trace contextRef="#ctx0" brushRef="#br0" timeOffset="-29426.2">-847-2176 66 0,'-3'-17'181'0,"3"17"-12"0,0 0-14 16,-3-17-9-16,3 17-11 0,-3-11-10 0,3 11-14 15,0 0-8-15,-1-10-14 0,1 10-9 0,0 0-7 16,1-15-6-16,-1 15-10 0,0 0-7 16,-1-13-10-16,1 13-6 0,0 0-15 0,0 0-14 0,2-9-18 15,-2 9-29-15,0 0-31 0,0-15-18 0,0 15-36 16,0 0-100-16,-2-20-245 0,2 20 109 0</inkml:trace>
  <inkml:trace contextRef="#ctx0" brushRef="#br0" timeOffset="-29260.64">-889-2675 73 0,'2'-12'115'0,"-2"12"-6"15,1-14-24-15,-1 14 1 0,3-11-23 0,-3 11-17 16,2-13-37-16,-2 13-26 0,0-16-79 16,0 16-102-16,0-15 46 0</inkml:trace>
  <inkml:trace contextRef="#ctx0" brushRef="#br0" timeOffset="-29137.97">-868-3032 43 0,'-1'-13'206'0,"1"13"-20"0,3-14 2 16,-3 14-6-16,0-17-13 0,0 17-17 0,0-13-14 15,0 13-14-15,4-12-14 0,-4 12-7 0,0-12-12 16,0 12-10-16,0 0-11 0,-1-14-10 0,1 14-21 16,0 0-23-16,-3-15-22 0,3 15-23 0,0 0-19 15,4-11-32-15,-4 11-54 0,0 0-144 0,0-13-299 16,0 13 133-16</inkml:trace>
  <inkml:trace contextRef="#ctx0" brushRef="#br0" timeOffset="-28921.55">-908-3341 69 0,'0'0'150'0,"0"0"-17"0,0-18-9 0,0 18-15 15,-5-10-6-15,5 10-17 0,0 0-5 0,0 0-13 16,3-18-8-16,-3 18-1 0,0 0-9 0,-4-11-30 15,4 11 2-15,0 0-18 0,0 0-25 0,1-16-30 16,-1 16-50-16,-3-9-61 0,3 9-174 0,-6-12 78 16</inkml:trace>
  <inkml:trace contextRef="#ctx0" brushRef="#br0" timeOffset="-28654.6">-968-3688 67 0,'2'-8'152'0,"-2"8"-11"15,0 0-6-15,3-15-9 0,-3 15-15 0,1-8-14 16,-1 8-3-16,3-10-12 0,-3 10-7 0,3-10-11 15,-3 10-6-15,2-11-6 0,-2 11-6 0,1-11-9 16,-1 11-21-16,0 0-26 0,5-13-27 0,-5 13-25 16,3-8-41-16,-3 8-88 0,0-13-206 0,0 13 92 15</inkml:trace>
  <inkml:trace contextRef="#ctx0" brushRef="#br0" timeOffset="-28433.2">-931-3989 52 0,'0'0'173'0,"2"-11"-17"16,-2 11-11-16,0-16-20 0,0 16-12 0,0-18-9 0,0 18-7 15,1-12-12-15,-1 12-8 0,5-11-11 0,-5 11-3 16,1-10-29-16,-1 10-23 0,0-11-7 0,0 11-17 15,0 0-35-15,2-17-45 0,-2 17-100 0,0 0-207 16,-6-14 92-16</inkml:trace>
  <inkml:trace contextRef="#ctx0" brushRef="#br0" timeOffset="-28176.1">-972-4304 157 0,'0'0'168'15,"0"0"-18"-15,-3-14-9 0,3 14-10 0,0 0-14 16,-2-12-16-16,2 12-5 0,0 0-14 0,-6-9-4 16,6 9-11-16,0 0-1 0,0 0-13 0,-4-14-5 15,4 14-6-15,0 0 1 0,0 0-10 0,0 0-12 16,-3-14-12-16,3 14-8 0,0 0-17 0,0 0-18 15,0 0-23-15,4-11-17 0,-4 11-17 0,9-6-28 16,-9 6-84-16,0 0-219 0,0-16 98 0</inkml:trace>
  <inkml:trace contextRef="#ctx0" brushRef="#br0" timeOffset="-28004.05">-1005-4504 38 0,'0'0'153'0,"0"0"-14"16,0 0-14-16,3-16-12 0,-3 16-9 0,0 0-12 0,1-15-9 16,-1 15-10-16,0 0-16 0,5-11-7 0,-5 11-24 15,3-7-42-15,-3 7-33 0,4-9-47 16,-4 9-53-16,3-11-162 0,-3 11 73 0</inkml:trace>
  <inkml:trace contextRef="#ctx0" brushRef="#br0" timeOffset="-27715.56">-913-4883 93 0,'0'0'123'0,"0"-8"1"0,0 8-6 0,0 0-6 16,0 0 5-16,-1-17-7 0,1 17 2 0,0 0-6 16,-2-14-10-16,2 14-2 0,0 0-9 0,0 0-7 15,0-15-6-15,0 15-9 0,0 0-4 0,3-8-9 16,-3 8-3-16,0 0-6 0,0 0-3 16,0 0-15-16,0 0-8 0,0 0-18 0,0 0-14 0,0 0-20 15,0 0-27-15,0 0-29 0,0 0-168 0,0 0-282 16,0 0 125-16</inkml:trace>
  <inkml:trace contextRef="#ctx0" brushRef="#br1" timeOffset="-182176.09">-671-1679 57 0,'0'0'189'0,"0"0"-18"0,0 0-1 16,0 0-8-16,0 0-8 0,0 0-10 15,0 0-4-15,0 0-4 0,0-15-9 0,0 15-6 16,0 0-9-16,0 0 1 0,0 0-7 0,0 0-4 0,0 0-5 15,0 0-7-15,0 0-4 0,-5-16-1 0,5 16-12 16,0 0-1-16,0 0 1 0,0 0 2 0,0 0-10 16,0 0-3-16,-1-15 2 0,1 15-3 15,0 0-4-15,0 0-4 0,0 0 0 0,0 0-5 0,0 0-2 16,0 0-6-16,0 0-1 0,0 0-10 0,0 0-2 16,0 0-1-16,0 0-4 0,1-11-2 0,-1 11-4 15,0 0-1-15,0 0 1 0,0 0-3 0,0 0-1 16,0 0-2-16,0 0 1 0,0 0 3 0,0 0 0 15,0 0-1-15,11 28 2 0,-11-28 0 0,1 11 2 16,-1-11-1-16,2 14-2 0,-1-5 3 0,-1-9 6 16,5 15-1-16,-5-15-2 0,4 16 2 0,-4-8 1 15,0-8 1-15,3 14 0 0,-3-14-8 0,2 15 2 16,1-9 4-16,-3-6-2 0,1 14-3 0,-1-14 19 16,2 11-19-16,-2-11-1 0,3 14 5 0,-3-14-1 15,3 11 1-15,-3-11 1 0,4 11-6 0,-4-11 2 16,0 0-8-16,2 12 18 0,-2-12-11 0,0 0-3 15,1 8-6-15,-1-8 4 0,0 0-8 0,0 0 9 16,0 0-5-16,0 0-1 0,5 11 6 0,-5-11-1 16,0 0 1-16,0 0 1 0,0 0 0 0,0 0 6 15,0 0-7-15,0 0 8 0,0 0 4 0,0 0 3 16,0 0-6-16,0 0 11 0,0 0 4 0,0 0-2 16,0 0-2-16,0 0-1 0,0 0-3 0,0 0-5 0,0 0 6 15,0 0-12-15,0 0 5 0,0 0-4 0,1-36 1 16,-1 36-6-16,0-17-5 0,0 17 4 15,-1-19 1-15,1 19-7 0,0-17 4 0,0 17-6 0,0-16-1 16,-5 1 8-16,5 15-8 0,0-15 4 0,0 15 0 16,-1-16 8-16,1 16-17 0,-5-11 8 0,5 11-7 15,-3-13 4-15,3 13 1 0,0 0-1 0,-1-11-3 16,1 11 3-16,0 0-11 0,-5-14 14 0,5 14-14 16,0 0-4-16,0 0 9 0,0 0 1 0,-4-10 3 15,4 10-4-15,0 0 1 0,0 0-2 0,0 0 0 16,0 0-3-16,0 0-3 0,0 0 7 15,0 0 2-15,0 0-9 0,0 0 4 0,0 0-6 0,0 0 9 16,0 0-8-16,0 0 5 0,0 0 3 0,-3 34-13 16,3-34 13-16,0 18 1 0,0-7 0 0,0-11-11 15,0 20 11-15,-2-9 1 0,2 1-1 0,2-3-1 16,-2-9 2-16,-2 22 2 0,4-14 5 0,-2-8 1 16,0 18-5-16,0-10-5 0,0-8 7 0,1 14-2 15,-1-14 0-15,0 14 5 0,0-14-2 0,2 11-4 0,-2-11 1 16,0 0-6-16,0 11 6 0,0-11-3 0,0 0 3 15,0 0 5-15,4 9-6 0,-4-9 4 0,0 0-7 16,0 0 9-16,0 0-5 0,0 0 6 0,0 0-2 16,0 0 0-16,0 0 12 0,0 0 7 0,0 0-2 15,0 0-3-15,0 0 5 0,0 0-9 0,0 0 0 16,0 0-2-16,0 0 2 0,9-25-4 16,-9 25 5-16,3-16-7 0,-3 16 0 0,0-15-4 0,0 15 1 15,0-18-3-15,0 18 3 0,-3-18-7 0,3 18 4 16,-1-17 1-16,1 17-3 0,-3-14 2 0,3 14-2 15,-5-16-1-15,5 16 4 0,-4-14-6 0,4 14 6 16,-3-13-6-16,3 13 1 0,0-12 0 0,0 12 0 16,0 0 0-16,-5-13-2 0,5 13 4 0,0 0 1 15,-3-10-5-15,3 10-1 0,0 0 1 0,0 0 3 16,0 0-1-16,0 0-7 0,0 0 3 0,0 0-2 16,0 0 2-16,-4-12-3 0,4 12-5 0,0 0 3 15,0 0 2-15,0 0 1 0,0 0-8 0,0 0 8 16,0 0-1-16,0 0 4 0,1 36-16 0,-1-36 14 0,5 17-3 15,-5-7 9-15,0-10 2 0,1 19-1 16,-1-10 0-16,3 4 5 0,-3-2 1 0,0-11 5 16,0 18-3-16,2-7 2 0,-2-11 0 0,0 18 3 0,0-18 1 15,0 13 0-15,0-13-6 0,0 13 3 0,0-13-2 16,0 11-6-16,0-11 9 0,0 0-4 16,0 10 2-16,0-10-10 0,0 0 3 0,0 0 5 0,0 14-3 15,0-14 2-15,0 0-6 0,0 0-2 0,1 9-21 16,-1-9-34-16,0 0-35 0,0 0-29 0,0 0-30 15,0 0-33-15,0 0-60 0,0 0-72 0,0 0-373 16,0 0-742-16,0 0 329 0</inkml:trace>
  <inkml:trace contextRef="#ctx0" brushRef="#br1" timeOffset="-171328.87">-702-1687 47 0,'0'0'133'0,"0"0"-13"0,0 0 0 0,13-7-13 16,-13 7-3-16,0 0-15 0,0 0 0 0,0 0-5 0,0 0-3 15,0 0-6-15,0 0 7 0,0 0-11 16,0 0 2-16,2-13 2 0,-2 13-4 0,0 0 0 0,0 0-3 16,0 0 0-16,0 0-4 0,0 0 2 15,0 0-4-15,0 0-3 0,0-14-6 0,0 14 8 0,0 0-8 16,0 0 1-16,0 0-5 0,0 0 1 0,0-15-5 16,0 15-3-16,0 0-3 0,0 0 1 0,0 0 2 15,0 0-3-15,0 0-2 0,0 0 2 0,0-11-2 16,0 11-3-16,0 0-5 0,0 0 1 0,0 0-3 15,0 0-1-15,0-14-5 0,0 14 1 0,0 0 0 16,0 0-1-16,3-17 3 0,-3 17-3 0,0 0 3 16,1-7 1-16,-1 7-3 0,0 0 0 0,0 0 0 15,0 0 0-15,0 0-5 0,4-13 0 0,-4 13 5 16,0 0 0-16,0 0-1 0,0 0-3 0,0 0 0 0,0 0 2 16,2-11-2-16,-2 11 0 0,0 0 1 15,0 0 1-15,6-11-2 0,-6 11 4 0,0 0 1 16,0 0-4-16,0 0 4 0,1-9 0 0,-1 9 0 15,0 0 0-15,0 0-2 0,0 0-1 0,0 0-1 16,0 0-2-16,0 0-6 0,0 0 4 0,0 0 5 16,0 0-8-16,0 0-1 0,0 0 1 0,0 0-4 15,0 0-1-15,0 0-3 0,0 0 1 0,0 0-3 0,0 0 3 16,0 0-1-16,0 0-3 0,0 0-1 0,0 0-1 16,0 0 3-16,0 0 3 0,0 0-1 15,0 0-1-15,0 0-4 0,0 0 3 0,0 0 0 16,0 0 3-16,0 0-1 0,18 15 5 0,-18-15-10 0,0 0 9 15,2 12-8-15,-2-12 6 0,3 7-2 0,-3-7 4 16,0 0-5-16,4 11 1 0,-4-11 1 0,0 0 7 16,2 10-5-16,-2-10 1 0,0 0-1 0,3 9 5 15,-3-9-4-15,0 0-2 0,3 15 7 0,-3-15-3 16,0 0-1-16,1 9-4 0,-1-9 6 0,3 11-8 16,-3-11 11-16,3 9-1 0,-3-9-4 0,0 0-3 15,3 13 3-15,-3-13 2 0,0 0-3 0,0 14-2 16,0-14 2-16,0 10 4 0,0-10-3 0,0 0-3 0,2 15 3 15,-2-15 1-15,0 0-4 0,1 11-1 16,-1-11 2-16,0 0 3 0,2 13-2 0,-2-13 0 16,0 0 1-16,3 10 0 0,-3-10-3 0,0 0 4 0,0 0-9 15,0 12 8-15,0-12 4 0,0 0-6 0,1 12 1 16,-1-12 0-16,0 0 1 0,0 0 1 0,2 14 1 16,-2-14 1-16,0 0-2 0,0 0 5 0,-2 15-5 15,2-15 2-15,0 0 2 0,-1 9-1 0,1-9 0 16,0 0-9-16,0 0 9 0,0 15 0 0,0-15 2 15,0 0-1-15,0 0-2 0,1 11 5 0,-1-11-7 16,0 0-4-16,0 13-3 0,0-13 8 0,0 0 1 16,0 0-4-16,0 0-3 0,0 0 7 0,-1 14-7 15,1-14 4-15,0 0 1 0,0 0-1 0,1 11-1 16,-1-11 4-16,0 0-9 0,0 0 3 0,2 11 0 16,-2-11-1-16,0 0 1 0,0 0-3 0,0 0 2 15,0 14 11-15,0-14-9 0,0 0-3 0,0 0 1 16,0 0 4-16,0 0-2 0,0 13 1 0,0-13-9 0,0 0 7 15,0 0-8-15,0 0 8 0,0 0-2 16,0 0-3-16,0 0 5 0,0 0-1 0,0 0 4 16,0 0 0-16,0 0-12 0,0 0 11 0,0 0 0 15,3 9 5-15,-3-9 1 0,0 0-9 0,0 0 4 0,0 0-2 16,0 0-4-16,0 0 11 0,0 0-9 0,0 0-2 16,0 0-2-16,0 0-21 0,0 0-11 0,0 0-29 15,0 0-35-15,0 0-51 0,0 0-64 0,0 0-84 16,0 0-324-16,-27-9-670 0,27 9 296 0</inkml:trace>
  <inkml:trace contextRef="#ctx0" brushRef="#br0" timeOffset="-93543.65">-525 3396 34 0,'6'-8'106'16,"-6"8"-15"-16,0 0 1 0,0 0 5 0,0 0-14 16,0 0-6-16,0 0-2 0,0 0 1 0,5-7-12 15,-5 7 5-15,0 0 1 0,0 0-6 0,0 0 7 16,0 0-2-16,0 0 8 0,0 0-6 0,0 0 4 15,0 0 4-15,0 0 1 0,0 0-2 0,0 0-1 16,0 0 0-16,0 0-3 0,0 0-6 0,0 0-4 16,0 0-2-16,0 0 4 0,0 0-1 0,0 0-2 15,0 0-2-15,0 0 1 0,0 0 5 0,-5 31 1 16,5-31-1-16,0 21 3 0,2-7-2 0,-2 0-3 16,0 3-2-16,0-3 1 0,1 3 0 0,1-2-2 0,-2 2-5 15,0-3-4-15,3 4 0 0,-3-5-5 16,2 2-2-16,3-5-2 0,-2 4-10 0,0-7 4 15,4 7-2-15,-2-4 1 0,-1-3-8 0,1 0-1 16,1 2-7-16,-6-9 2 0,9 15 1 0,-2-11-8 0,-1 3 2 16,-6-7-1-16,14 6-2 0,-8-5 1 15,-6-1-4-15,11 8-1 0,-11-8-1 0,14-1 5 16,-14 1-9-16,0 0 3 0,18-1 2 0,-18 1-4 0,15-6-1 16,-15 6-1-16,12-7 3 0,-6 0-12 0,-6 7-4 15,10-11 0-15,-4 3 2 0,0 3 0 0,-6 5-2 16,6-15-3-16,-3 8 2 0,-3 7 11 15,6-14-13-15,-6 14-1 0,3-11-1 0,-3 11 3 0,1-10 1 16,-1 10-1-16,0 0 6 0,-4-16-2 0,4 16-3 16,-6-8 4-16,6 8 0 0,0 0-2 15,-9-7 4-15,9 7 3 0,0 0-5 0,-12-3 0 0,12 3-1 16,0 0 6-16,0 0-1 0,0 0-7 0,-22 3 3 16,22-3 5-16,-12 4-6 0,12-4 10 0,-9 11-8 15,0-9 1-15,9-2 9 0,-9 11-10 0,4-8-6 16,5-3-1-16,-10 11-13 0,10-11-12 0,-9 7-18 15,9-7-19-15,-7 8-19 0,7-8-27 0,-3 9-27 16,3-9-31-16,-5 7-27 0,5-7-231 0,0 0-469 16,0 0 208-16</inkml:trace>
  <inkml:trace contextRef="#ctx0" brushRef="#br0" timeOffset="-5191.44">3827 2209 112 0,'0'0'131'0,"0"0"-6"16,0 0-9-16,-3-14-8 0,3 14-8 0,0 0-11 0,0 0-3 16,0 0-13-16,9-17-3 0,-9 17-8 0,6-9-10 15,-6 9-5-15,3-13-5 0,-3 13-5 16,1-9-22-16,-1 9-22 0,5-12-15 0,-5 12-43 0,4-11-49 15,-4 11-63-15,2-13-190 0,-2 13 84 0</inkml:trace>
  <inkml:trace contextRef="#ctx0" brushRef="#br0" timeOffset="-4987.73">3860 2009 94 0,'3'-10'170'0,"-3"10"-11"0,0 0-13 0,6-11-14 16,-6 11-11-16,0 0-12 0,4-7-6 0,-4 7-12 0,0 0-9 15,0 0-11-15,6-6-4 0,-6 6-21 0,0 0-13 16,0 0-21-16,0 0-19 0,0 0-34 0,0 0-43 16,0 0-134-16,0 0-235 0,0 0 104 0</inkml:trace>
  <inkml:trace contextRef="#ctx0" brushRef="#br0" timeOffset="-4755.35">3866 1785 14 0,'-3'-10'203'0,"3"10"-14"0,0 0-12 0,0 0-15 0,0 0-11 15,3-11-13-15,-3 11-22 0,0 0 0 0,0 0-20 16,0 0-6-16,1-17-8 0,-1 17-16 0,0 0-4 16,0 0-8-16,0-13-21 0,0 13-25 0,0 0-19 0,0-12-18 15,0 12-21-15,0 0-31 0,0-16-72 0,0 16-87 16,-4-15-258-16,4 15 115 0</inkml:trace>
  <inkml:trace contextRef="#ctx0" brushRef="#br0" timeOffset="-131869.61">2831 2540 14 0,'0'0'97'0,"0"0"1"0,1-11-17 0,-1 11 0 16,0 0-10-16,0 0-7 0,0 0-4 0,0 0-7 15,0 0 0-15,0 0-2 0,0 0-8 0,0 0 4 16,0 0-4-16,0 0 2 0,0 0-6 0,0 0 0 16,0 0-3-16,0 0 3 0,0 0 0 0,0 0 1 15,0 0 5-15,0 0-5 0,0 0 7 16,0 0-2-16,0 0 3 0,0 0 3 0,0 0 1 0,0 0-5 16,0 0 6-16,0 0-4 0,0 0 1 0,0 0-1 15,0 0-1-15,0 0-1 0,0 0 1 0,0 0-2 16,0 0-2-16,0 0 4 0,0 0 2 0,0 0 2 15,0 0-2-15,0 0 1 0,0 0 1 0,0 0 2 16,0 0 6-16,8 28-3 0,-7-22 4 0,-1-6-1 16,0 19-1-16,0-19 1 0,5 17-5 0,-4-1-1 15,1-6 2-15,-2 1 0 0,3 0-4 0,-2 3-4 0,1-7 1 16,1 4 2-16,-2 3-2 0,1 0 0 16,-1-3 2-16,3 3-9 0,-2-4-2 0,1 0-1 15,1 4-2-15,-4-4 0 0,3 1-5 0,0-4-5 0,0 3-4 16,0-1 1-16,-3-9-6 0,6 15 2 0,-4-7-2 15,-2-8-3-15,4 14 0 0,-4-14-1 0,5 10-5 16,-5-10-5-16,4 11 1 0,-4-11-17 16,0 0-11-16,0 13-7 0,0-13-14 0,0 0-14 0,0 13-14 15,0-13-22-15,0 0-20 0,0 0-29 0,0 0-24 16,0 13-29-16,0-13-50 0,0 0-162 16,0 0-442-16,0 0 196 0</inkml:trace>
  <inkml:trace contextRef="#ctx0" brushRef="#br0" timeOffset="-3576.11">3815 125 60 0,'-4'-11'188'0,"4"11"-11"0,0 0-7 16,0-13-14-16,0 13-9 0,0 0-8 0,3-12-6 16,-3 12-14-16,-3-13-12 0,3 13-4 0,0 0-16 15,0-17-9-15,0 17-5 0,-2-11-9 0,2 11-5 16,-1-11-5-16,1 11-11 0,0 0-2 0,-2-18-25 16,2 18-14-16,0-13-11 0,0 13-28 0,2-14-13 15,-2 14-21-15,0-17-21 0,0 17-43 0,0-16-136 16,-5 7-293-16,5-6 130 0</inkml:trace>
  <inkml:trace contextRef="#ctx0" brushRef="#br0" timeOffset="-3409.56">3709-266 96 0,'-3'-9'157'0,"3"9"-8"16,-3-13-13-16,3 13-1 0,0 0-9 0,0-18-8 15,0 18-5-15,5-13-10 0,-5 13-16 0,1-13-7 0,-1 13-4 16,5-12-10-16,-5 12-3 0,3-11-11 0,-3 11-7 16,3-12-3-16,-3 12-6 0,3-8-12 0,-3 8-13 15,0 0-20-15,0 0-31 0,1-12-15 16,-1 12-16-16,0 0-42 0,0-12-126 0,0 12-256 0,0 0 113 16</inkml:trace>
  <inkml:trace contextRef="#ctx0" brushRef="#br0" timeOffset="-4339.46">3819 1207 124 0,'2'-11'191'16,"-2"11"-14"-16,0 0-9 0,0-12-15 16,0 12-6-16,0 0-15 0,6-13-8 0,-6 13-11 15,1-9-12-15,-1 9-9 0,0 0-10 0,5-11-5 0,-5 11-8 16,0 0-8-16,3-15-8 0,-3 15-7 0,0-13-13 16,0 13-22-16,4-9-13 0,-4 9-31 0,2-12-28 15,-2 12-38-15,1-14-43 0,-1 14-128 16,-3-18-292-16,3 18 130 0</inkml:trace>
  <inkml:trace contextRef="#ctx0" brushRef="#br0" timeOffset="-3260.95">3737-727 8 0,'0'0'172'15,"5"-11"-9"-15,-5 11-11 0,0 0-7 16,0-14-11-16,0 14-10 0,1-11-11 0,-1 11-9 0,0 0-12 15,3-15-11-15,-3 15-10 0,2-11-6 0,-2 11-6 16,0 0-14-16,3-15-12 0,-3 15-30 0,0-10-25 0,0 10-20 16,3-13-44-16,-3 13-150 0,1-11-256 15,-1 11 114-15</inkml:trace>
  <inkml:trace contextRef="#ctx0" brushRef="#br0" timeOffset="-3071.46">3760-1082 15 0,'0'0'163'16,"0"0"-9"-16,0-16-20 0,0 16-8 0,0 0-13 0,0-18-13 16,0 18-9-16,-3-13-8 0,3 13-12 0,3-13-7 15,-3 13-21-15,1-13-7 0,-1 13-22 0,0 0-21 16,0-19-9-16,0 9-22 0,0 10-61 0,-1-18-76 15,-2 9-189-15,3 9 84 0</inkml:trace>
  <inkml:trace contextRef="#ctx0" brushRef="#br0" timeOffset="111805.79">5020 1158 52 0,'0'0'141'0,"0"0"-11"16,0 0-1-16,0 0-10 0,0 0-3 0,0 0-1 16,0 0-5-16,0 0-5 0,0 0-5 0,0 0 2 15,0 0-8-15,0 0-3 0,-30-11-4 0,30 11-6 16,0 0-4-16,0 0-3 0,0 0-6 0,0 0-4 16,0 0-4-16,-6-7-3 0,6 7-2 0,0 0 2 15,0 0-6-15,0 0-3 0,0 0-2 0,0 0-1 16,0 0-3-16,0 0-1 0,0 0-2 0,5-18 4 15,-5 18-5-15,0 0-1 0,0 0 4 0,0 0-6 0,0 0-1 16,0-15 0-16,0 15-1 0,0 0 0 0,0 0-3 16,-2-13 3-16,2 13-2 0,0 0 3 15,0 0-2-15,0 0-2 0,3-10-2 0,-3 10 0 16,0 0 0-16,0 0 3 0,0 0-2 0,0 0 1 0,0 0-3 16,0 0 3-16,0 0-2 0,0 0 4 0,-1-16-2 15,1 16 0-15,0 0 0 0,0 0-3 0,0 0 0 16,0 0-3-16,0 0 1 0,0 0-5 0,0 0-2 15,0 0-4-15,0 0 2 0,0 0-4 0,0 0 1 16,0 0-3-16,0 0-3 0,0 0 1 0,0 0-4 16,0 0 1-16,0 0-5 0,0 0 2 0,0 0 7 15,0 0-6-15,0 0 1 0,0 0-2 16,0 0 3-16,0 0-4 0,0 0 1 0,0 0 1 0,0 0 1 16,0 0 3-16,19 24 2 0,-19-24-1 0,0 0-2 15,3 10 2-15,-3-10 3 0,0 0 6 0,6 12-7 16,-6-12 4-16,3 6-3 0,-3-6 5 0,0 0 6 15,3 10-11-15,-3-10 2 0,0 0-2 0,2 10 2 16,-2-10 2-16,0 0-4 0,4 11 2 0,-4-11-1 16,4 10 0-16,-4-10 0 0,0 0-2 0,2 10 1 15,-2-10-2-15,0 0 5 0,1 11 0 0,-1-11-7 16,6 6 3-16,-6-6-2 0,0 0 3 0,0 12-2 16,0-12 3-16,0 0-7 0,0 0 4 0,2 13-4 0,-2-13 0 15,0 0 0-15,3 10 3 0,-3-10-5 0,0 0 4 16,1 10 1-16,-1-10-4 0,0 0 3 15,0 0-1-15,-1 16 0 0,1-16 2 0,0 0 1 0,0 10-1 16,0-10-3-16,0 0 2 0,0 0 2 0,1 16-9 16,-1-16 7-16,0 0 3 0,-1 11 0 15,1-11-2-15,0 0 6 0,-3 13 0 0,3-13-7 16,0 0 1-16,-2 9 3 0,2-9 0 0,0 0 3 0,-1 13-6 16,1-13 4-16,0 0 1 0,0 0-4 0,0 0-1 15,-2 17 0-15,2-17 2 0,0 0 1 0,-4 12-1 16,4-12-1-16,0 0-3 0,0 0 1 0,0 11-4 15,0-11 9-15,0 0-7 0,0 0 1 0,1 13-2 16,-1-13 4-16,0 0-4 0,0 0 1 0,0 0-2 16,-1 13-2-16,1-13 4 0,0 0-3 0,0 0 1 15,-2 11 1-15,2-11 4 0,0 0 4 0,0 0-8 16,0 0-1-16,0 0 1 0,0 0 2 0,0 0-3 16,3 12-3-16,-3-12 0 0,0 0 5 0,0 0-9 15,0 0 4-15,0 0 4 0,0 0 2 0,0 0-3 16,3 9-2-16,-3-9 0 0,0 0 0 0,0 0 5 15,0 0 0-15,0 0 0 0,0 0-10 0,0 0 4 16,0 0 5-16,0 0-5 0,0 0 2 0,2 11 1 0,-2-11-1 16,0 0-1-16,0 0 1 0,0 0 5 0,0 0-6 15,0 0 2-15,0 0-5 0,0 0 6 0,0 0-1 16,0 0-4-16,0 0 2 0,0 0-3 0,0 0-1 16,0 0 5-16,0 0 2 0,6 6-1 0,-6-6 2 15,0 0-4-15,0 0-4 0,0 0 5 0,0 0 4 16,0 0 0-16,0 0-5 0,0 0-2 0,0 0-2 15,0 0 6-15,0 0-12 0,0 0 4 0,3 11 1 16,-3-11 7-16,0 0-5 0,0 0-1 0,0 0 3 16,0 0 4-16,0 0-1 0,0 0 0 0,0 0-3 15,0 0 4-15,0 0 0 0,0 0-1 0,0 0-4 16,0 0 5-16,0 0 3 0,0 0-7 0,0 0 5 16,0 0-6-16,0 0 3 0,0 0-6 0,0 0 5 15,0 13 7-15,0-13-2 0,0 0 8 0,0 0-10 16,0 0 14-16,0 0-1 0,0 0 13 0,0 0 2 15,0 0-4-15,0 0-1 0,0 0 2 0,0 0 4 16,0 0-14-16,0 0 2 0,0 0-1 0,0 0-7 16,0 0-1-16,-15-30 1 0,15 30-2 0,0 0-2 0,-5-15-2 15,5 15 0-15,3-16-2 0,-3 16 5 0,-3-12-3 16,3 12-2-16,-1-13 0 0,1 13 0 16,1-14-3-16,-1 14 1 0,-1-15-1 0,1 15 4 0,0 0-3 15,0-19 4-15,0 19-7 0,0-12 5 0,0 12-3 16,-1-11 5-16,1 11-7 0,0 0 4 0,0-17-1 15,0 17-1-15,-3-10 1 0,3 10-1 0,0 0-1 16,-2-17 0-16,2 17 2 0,-1-10-6 0,1 10-1 16,-2-15 4-16,2 15-3 0,0 0 4 0,-3-14-5 15,3 14 2-15,0 0-1 0,0-13 3 0,0 13 2 16,0 0-4-16,0-14 1 0,0 14 7 0,0 0-6 16,-3-11-1-16,3 11-3 0,0 0 9 0,0 0-9 15,0 0 3-15,-3-13 4 0,3 13-3 0,0 0-6 16,0 0 7-16,0 0-2 0,0 0 7 0,0-15-6 0,0 15 1 15,0 0 1-15,0 0 0 0,0 0-3 16,0 0 1-16,-1-14 1 0,1 14 1 0,0 0-4 16,0 0 2-16,0 0-2 0,0 0 0 0,0 0 5 0,0 0-1 15,-2-11-4-15,2 11 4 0,0 0-2 16,0 0 5-16,0 0-10 0,0 0 3 0,0 0 1 16,0 0 2-16,-4-10-2 0,4 10-3 0,0 0 4 0,0 0 1 15,0 0-1-15,0 0-3 0,0 0 0 0,0 0 3 16,0 0 0-16,0 0 2 0,0 0 1 0,0 0 9 15,0 0-13-15,0 0-3 0,0-15 3 0,0 15-1 16,0 0 2-16,0 0-1 0,0 0-3 0,0 0 8 16,0 0-7-16,0 0 1 0,0 0 1 0,0 0-4 15,0 0 8-15,0 0-3 0,0 0 3 0,0 0-1 16,0 0 1-16,0 0 0 0,0 0-2 0,0 0-1 16,0 0 0-16,0 0-1 0,0 0-3 0,0 0 12 15,0 0-14-15,0 0-1 0,0 0-4 0,0 0 5 16,0 0-1-16,0 0 5 0,0 0-7 0,0 0 11 15,0 0-9-15,0 0 4 0,0 0 0 0,0 0 5 16,0 0-3-16,0 0-4 0,10 36 1 0,-10-36 1 16,3 14-1-16,-3-14 7 0,0 14-7 0,0-14 5 0,0 14 5 15,0-14-3-15,0 13-3 0,0-13 5 0,0 12-10 16,0-12 6-16,0 12 2 0,0-12-5 16,3 14 5-16,-3-14-6 0,0 11 2 0,0-11 4 15,3 11-1-15,-3-11 4 0,2 13 10 0,-2-13-13 0,4 12-6 16,-4-12 3-16,1 11-1 0,-1-11 5 0,0 12 7 15,0-12-8-15,3 9 5 0,-3-9-2 0,0 0-5 16,0 14 3-16,0-14 1 0,0 0-1 0,0 12 4 16,0-12 1-16,0 0-7 0,0 15 4 0,0-15-3 15,0 0 15-15,0 15-13 0,0-15 3 0,0 0 0 16,0 12 1-16,0-12-1 0,0 0-1 0,2 12 8 16,-2-12-9-16,0 0 0 0,0 0-3 0,0 13 4 15,0-13-3-15,0 0 2 0,0 0 4 0,-2 11-4 16,2-11 0-16,0 0 1 0,3 9-2 0,-3-9 11 0,0 0-7 15,0 0-5-15,0 0 2 0,0 0 6 16,0 0-5-16,5 11-3 0,-5-11 0 0,0 0 1 16,0 0-5-16,0 0-4 0,0 0 10 0,0 0-6 0,0 0 4 15,0 0 2-15,0 0-3 0,0 0-1 16,3 7 5-16,-3-7-1 0,0 0 1 0,0 0-3 16,0 0 9-16,0 0-7 0,0 0-12 0,0 0 8 15,0 0-4-15,0 0-19 0,0 0-30 0,0 0-51 0,0 0-52 16,0 0-53-16,0 0-77 0,0 0-95 0,0 0-297 15,0 0-733-15,-36-10 324 0</inkml:trace>
  <inkml:trace contextRef="#ctx0" brushRef="#br0" timeOffset="-4566.85">3822 1491 61 0,'-5'-15'164'0,"5"15"-7"0,0 0-17 16,0 0-6-16,-2-12-12 0,2 12-14 0,0 0-13 16,0 0-9-16,4-13-5 0,-4 13-5 0,0 0-13 15,0 0-6-15,2-11-8 0,-2 11-5 0,0 0-16 16,1-15-21-16,-1 15-19 0,0 0-24 0,0-13-57 15,0 13-130-15,-3-12-239 0,3 12 106 0</inkml:trace>
  <inkml:trace contextRef="#ctx0" brushRef="#br0" timeOffset="4942.79">5997 2103 59 0,'0'0'146'0,"4"-10"-11"0,-4 10-8 15,0 0-16-15,0 0-9 0,5-8-11 0,-5 8-10 0,0 0-10 16,0 0-1-16,3-11-18 0,-3 11-14 0,0 0-24 15,0 0-22-15,0-13-46 0,0 13-119 0,0 0-187 16,0 0 83-16</inkml:trace>
  <inkml:trace contextRef="#ctx0" brushRef="#br0" timeOffset="5150.76">5960 1841 166 0,'0'0'181'0,"0"0"-11"0,-3-14-15 15,3 14-13-15,0 0-15 0,-3-10-10 0,3 10-13 16,0 0-13-16,0 0-17 0,0 0-19 0,-6-10-30 16,6 10-21-16,0 0-37 0,-11-11-32 0,11 11-44 15,-6-7-92-15,6 7-218 0,-9-6 97 0</inkml:trace>
  <inkml:trace contextRef="#ctx0" brushRef="#br0" timeOffset="5350.23">5906 1628 164 0,'0'0'165'0,"0"0"-11"16,0 0-14-16,0 0-17 0,9-11-12 15,-9 11-12-15,0 0-8 0,0 0-7 0,0 0-9 16,1-13-10-16,-1 13-17 0,0 0-16 0,8-7-27 0,-8 7-32 16,3-7-32-16,-3 7-51 0,0 0-84 0,4-13-209 15,-4 13 92-15</inkml:trace>
  <inkml:trace contextRef="#ctx0" brushRef="#br0" timeOffset="5544.71">5918 1391 184 0,'-3'-12'252'0,"3"12"-18"15,0 0-20-15,0-12-20 0,0 12-19 0,0 0-20 16,0 0-12-16,0 0-16 0,0-17-15 0,0 17-12 16,0 0-19-16,3-11-17 0,-3 11-19 0,0 0-23 15,0 0-30-15,0 0-23 0,4-14-28 0,-4 14-29 16,0 0-39-16,0-13-172 0,0 13-323 0,0 0 144 0</inkml:trace>
  <inkml:trace contextRef="#ctx0" brushRef="#br0" timeOffset="5734.2">5885 1088 33 0,'0'0'157'15,"5"-15"-15"-15,-5 15-18 0,5-10-13 0,-5 10-6 16,3-14-16-16,-3 14-7 0,2-11-13 0,-2 11-2 0,4-12-17 16,-4 12-21-16,2-12-26 0,-2 12-18 0,3-14-26 15,-3 14-44-15,0-16-69 0,0 16-166 0,-5-18 74 16</inkml:trace>
  <inkml:trace contextRef="#ctx0" brushRef="#br0" timeOffset="5920.7">5870 658 121 0,'0'0'166'0,"0"-14"-17"0,0 14-11 0,-1-13-22 16,1 13-5-16,4-16-16 0,-4 16-3 0,0-15-27 15,0 15-14-15,3-18-24 0,-3 18-18 0,3-18-29 16,-3 11-43-16,0 7-114 0,0-18-190 0,0 18 84 15</inkml:trace>
  <inkml:trace contextRef="#ctx0" brushRef="#br0" timeOffset="6164.05">5870 250 10 0,'3'-13'211'0,"-3"13"-16"0,0-11-4 15,0 11-4-15,3-15-10 0,-3 15-13 0,3-13-7 16,-3 13-13-16,6-14-16 0,-6 14-9 0,8-11-15 16,-8 1-6-16,0 10-12 0,5-14-8 0,-5 14-7 15,0-11-12-15,0 11-13 0,2-14-15 0,-2 14-10 16,3-12-16-16,-3 12-20 0,-3-12-22 0,3 12-16 16,-2-14-24-16,2 14-10 0,-3-15-17 0,3 15-11 15,-2-16-11-15,2 16-9 0,0-16-4 0,0 16-94 16,-3-16-251-16,3 16 111 0</inkml:trace>
  <inkml:trace contextRef="#ctx0" brushRef="#br0" timeOffset="6516.11">5882-47 225 0,'0'0'42'0,"0"0"34"0,0-18 8 16,0 18-6-16,-3-15 5 0,3 15 0 0,-3-12-1 15,0 2 7-15,3 10-2 0,-3-14 3 0,3 14 0 16,-4-15-6-16,2 5-2 0,2 10 0 0,-1-19 0 16,-2 10-1-16,3 9-7 0,-3-18-4 0,0 8-2 15,3 10-4-15,0-18-8 0,0 18-2 0,3-18-6 16,0 9-2-16,-3 9-3 0,0-18-3 0,0 18-6 0,0-17-4 15,0 17-4-15,0-13 0 0,0 13-5 0,3-12-5 16,-3 12-5-16,1-17-6 0,-1 17-13 16,0-10-22-16,0 10-19 0,0-10-30 0,0 10-25 0,0-16-38 15,0 16-40-15,-1-13-95 0,1 13-299 0,-3-17 133 16</inkml:trace>
  <inkml:trace contextRef="#ctx0" brushRef="#br0" timeOffset="6644.77">5809-578 42 0,'-3'-12'166'16,"3"12"-11"-16,-1-14-9 0,1 14-17 0,0-15-10 15,0 15-14-15,0-14-6 0,0 14-16 0,0-14-7 16,0 14 0-16,4-14-15 0,-4 14-5 0,3-11-9 16,-3 11-3-16,1-10-20 0,-1 10-23 0,0 0-20 15,5-10-20-15,-5 10-36 0,3-11-52 0,-3 11-69 16,0 0-210-16,-3-18 93 0</inkml:trace>
  <inkml:trace contextRef="#ctx0" brushRef="#br0" timeOffset="6818.3">5790-988 45 0,'-3'-13'175'16,"3"13"-12"-16,-2-15-15 0,2 15-9 15,0-12-16-15,0 12-10 0,2-15-17 0,-2 15-7 0,0-15-9 16,0 15-8-16,3-14-12 0,-3 14-23 0,0-15-19 16,0 15-19-16,-3-13-30 0,3 13-16 0,0-16-41 0,0 16-111 15,-2-16-215-15,2 2 95 0</inkml:trace>
  <inkml:trace contextRef="#ctx0" brushRef="#br0" timeOffset="6973.89">5739-1443 32 0,'0'0'193'16,"-2"-13"-7"-16,2 13-7 0,0-18-4 0,0 8-9 15,0 10-10-15,6-18-7 0,-3 7-13 16,0 4-8-16,-3 7-12 0,2-18-12 0,-1 9-9 0,-1 9-7 16,5-15-10-16,-5 15-8 0,0-13-4 0,0 13-9 15,1-11-8-15,-1 11-11 0,0 0-23 0,-1-17-22 16,1 17-16-16,0 0-19 0,0 0-27 0,-3-14-36 15,3 14-19-15,-2-13-29 0,2 13-140 0,-3-11-316 16,3 11 140-16</inkml:trace>
  <inkml:trace contextRef="#ctx0" brushRef="#br0" timeOffset="7146.42">5679-2039 86 0,'0'0'118'0,"-1"-17"-16"0,-4 10-13 16,5 7-13-16,-1-21-21 0,1 11-16 0,0 10-35 0,-3-22-48 15,0 12-44-15,1-1-95 0,-2-3 42 0</inkml:trace>
  <inkml:trace contextRef="#ctx0" brushRef="#br0" timeOffset="7403.25">5608-2365 115 0,'0'0'191'0,"0"0"-3"0,6-20-7 15,-3 15-2-15,-3 5-9 0,3-15-9 0,-3 15-9 16,4-16-9-16,-2 8-16 0,-2 8-12 0,4-18-9 16,-1 12-10-16,-3 6-7 0,3-18-12 0,-2 10-8 15,-1 8-9-15,2-15-4 0,-2 15-21 0,0-12-21 16,0 12-31-16,0 0-20 0,0-18-26 0,0 18-38 15,0-11-35-15,0 11-193 0,-6-13-355 0,6 13 157 16</inkml:trace>
  <inkml:trace contextRef="#ctx0" brushRef="#br0" timeOffset="7550.88">5524-2964 95 0,'-4'-14'184'16,"4"14"-16"-16,-5-14-17 0,2 3-13 15,3 11-10-15,-1-14-16 0,1 14-12 0,-3-15-2 16,3 15-19-16,0-12-7 0,0 12-13 0,0 0-13 16,0-21-26-16,0 21-21 0,3-11-12 0,-3 11-24 0,3-14-30 15,-3 14-155-15,1-17-241 0,-1 17 106 0</inkml:trace>
  <inkml:trace contextRef="#ctx0" brushRef="#br0" timeOffset="7738.64">5485-3465 10 0,'-1'-15'217'0,"1"15"-14"0,-3-15-20 15,3 15-16-15,3-14-10 0,-3 14-14 0,0-18-16 16,0 18-13-16,0-17-11 0,0 17-11 0,1-17-11 0,-1 17-14 16,2-14-28-16,-2 14-16 0,0-14-23 0,0 14-29 15,1-14-40-15,-1 14-24 0,6-14-164 0,-6 14-276 16,-1-18 123-16</inkml:trace>
  <inkml:trace contextRef="#ctx0" brushRef="#br0" timeOffset="7954.06">5478-4036 33 0,'0'0'151'0,"0"-17"-8"16,0 17-14-16,0-14-8 0,0 3-17 0,0 11-9 15,3-17-20-15,-3 17-29 0,0-17-11 0,0 9-24 16,0-1-17-16,0 9-39 0,0-18-104 0,0 18-162 0,0-21 73 16</inkml:trace>
  <inkml:trace contextRef="#ctx0" brushRef="#br0" timeOffset="8144.55">5494-4376 132 0,'3'-16'212'16,"-3"16"-9"-16,0 0-12 0,0-13-15 0,0 13-12 16,0 0-12-16,-3-17-14 0,3 17-19 0,0 0-4 15,-1-12-17-15,1 12-9 0,0 0-15 0,0 0-20 16,-2-13-25-16,2 13-19 0,0 0-32 0,-4-11-36 16,4 11-19-16,-2-13-39 0,2 13-165 0,-4-11-304 15,4 11 135-15</inkml:trace>
  <inkml:trace contextRef="#ctx0" brushRef="#br0" timeOffset="8492.62">5393-4817 53 0,'0'0'149'0,"-8"-7"-16"0,8 7-4 0,0 0-31 15,0 0-23-15,0 0-39 0,-11-13-30 0,11 13-15 16,-6-5-103-16,6 5-121 0,0 0 54 0</inkml:trace>
  <inkml:trace contextRef="#ctx0" brushRef="#br1" timeOffset="-116559.9">5575-3003 168 0,'0'0'186'0,"0"0"-8"0,0 0-9 15,0 0-6-15,0 0-8 0,0 0-4 16,0 0-6-16,0 0-8 0,0 0-6 0,0 0-2 0,0 0-3 15,0 0-6-15,0 0-4 0,0 0-3 0,0 0 1 16,0 0-10-16,0 0-3 0,16-25 0 0,-16 25-4 16,0 0-2-16,0 0-3 0,0 0-3 0,0 0 0 0,0 0-8 15,-7-17-3-15,7 17-1 0,0 0-2 0,0 0-3 16,0 0-10-16,0 0 4 0,0 0-4 0,0 0-2 16,0 0-3-16,0 0-12 0,0 0-3 15,0 0-6-15,0 0-8 0,0 0-5 0,0 0 7 0,0 0-6 16,0 0-11-16,0 0 2 0,0 0-6 0,0 0 3 15,0 0 0-15,0 0 1 0,0 0-3 0,0 0-1 16,0 0 5-16,7 32 2 0,-7-32-3 0,3 21 1 16,2-15 5-16,-4 2 5 0,-1-8-3 0,6 15-4 15,-4-6 4-15,4 1 1 0,-3 1 5 0,0 0-5 16,-2-4 2-16,4 7 0 0,-1-4 0 0,2-2-3 16,-6 2 13-16,3 0-11 0,-3-10 0 0,4 16 13 15,-2-6-18-15,-1-2 28 0,-1-8-23 0,6 15-3 16,-6-15 5-16,0 14-2 0,0-14-5 0,5 9-1 15,-5-9 4-15,1 11 2 0,-1-11-10 0,0 0 3 16,3 8-2-16,-3-8 4 0,0 0-7 0,5 8 1 16,-5-8-1-16,0 0-6 0,0 0 7 0,0 0-1 15,0 0 2-15,0 0-3 0,0 0 0 0,0 0 1 0,0 0 1 16,0 0 3-16,0 0-1 0,0 0 3 0,0 0-3 16,0 0 3-16,0 0 1 0,0 0 0 0,0 0-1 15,0 0-5-15,0 0-2 0,0 0 2 0,0 0 3 16,0 0-8-16,-8-34-1 0,8 34 2 0,-4-16-3 15,2 8 0-15,-1-5-3 0,3 13 5 0,-6-18-7 16,3 5 0-16,2-1 3 0,-2 4 4 0,3 10 1 16,-6-14-7-16,3 3-2 0,3 11 2 0,-6-14 3 15,6 14-1-15,-3-14-7 0,3 14 7 0,-4-13-5 16,4 13 3-16,0-11-2 0,0 11 7 0,-6-10-4 16,6 10 0-16,0 0-1 0,0 0-4 0,-3-11 4 15,3 11-1-15,0 0 0 0,0 0 0 0,0 0-5 16,0 0 3-16,-5-10 1 0,5 10-5 0,0 0 2 0,0 0 14 15,0 0-21-15,0 0-1 0,0 0 2 16,0 0 3-16,0 0 2 0,0 0-4 0,0 0 0 16,0 0 4-16,11 30 2 0,-11-30-3 0,3 24 8 15,-3-13-5-15,0 3 4 0,3 1 0 0,-2-2-1 16,1-1 3-16,-2 1 0 0,-2 1 9 0,4-2-1 0,-1 3 8 16,-1-6-1-16,0-9 4 0,3 20 2 0,-1-14-1 15,-2-6 0-15,1 18-3 0,-1-10 5 0,0-8-3 16,3 13 4-16,-3-13 2 0,3 11-10 0,-3-11 1 15,0 0-4-15,0 13-2 0,0-13 3 0,0 0 0 16,0 0-1-16,0 0 0 0,4 10 1 0,-4-10 2 16,0 0 1-16,0 0 7 0,0 0 5 0,0 0 5 15,0 0 0-15,0 0-6 0,0 0 0 0,0 0-6 16,0 0-1-16,0 0-2 0,0-34-1 0,0 34-1 16,0-28-4-16,0 14-3 0,0 3-3 0,2-3 2 15,-2-4-6-15,0 2 1 0,0 1-3 0,-2-2-1 16,2 3 1-16,-1 2-2 0,1-4 0 0,0 16 1 15,-3-18 1-15,3 6-2 0,0 12-2 0,0-16 2 16,0 16-1-16,0-13 1 0,0 13-2 0,-3-12 2 16,3 12-3-16,0 0-1 0,0 0 0 0,-3-13 2 0,3 13-2 15,0 0-4-15,0 0 1 0,0 0-5 0,0 0 2 16,0 0-2-16,0 0 3 0,0 0-2 0,0 0 3 16,0 0 2-16,0 0 1 0,0 0-3 0,6 35 4 15,-3-21-4-15,-3-4 3 0,1 1 0 0,1 3 10 16,-1 0-12-16,2-4 1 0,-3 5 4 0,0-6-2 15,2 2 1-15,-2-11 0 0,1 19 1 0,-1-8 9 16,0-11-7-16,6 15 4 0,-6-7-2 0,0-8 0 16,2 16 4-16,-2-16 1 0,3 9-4 0,-3-9 3 15,0 13-3-15,0-13 3 0,0 0-3 0,0 0 0 16,1 9 4-16,-1-9-1 0,0 0 0 0,0 0 5 16,0 0-5-16,0 0 8 0,0 0 2 0,0 0 2 15,0 0 5-15,0 0 0 0,0 0-2 0,0 0-4 0,0 0 0 16,0 0-2-16,0 0-2 0,0 0 0 15,0 0-3-15,-1-40 6 0,1 40-8 0,-3-24-1 16,3 9-3-16,-2 2 1 0,2-5 3 0,0 5-6 0,-3-1 0 16,0-1 0-16,2 1-2 0,-1 1 2 0,2-2-2 15,0 15-1-15,-4-20 0 0,4 13 1 0,0-8-1 16,0 15-1-16,-2-17 1 0,2 17-3 0,-1-14 4 16,1 14-2-16,0 0 1 0,0-13 2 0,0 13-3 15,0 0 5-15,-3-9-9 0,3 9 2 0,0 0-5 16,0 0-2-16,0 0 3 0,0 0-1 0,0 0-2 15,0 0 2-15,0 0 0 0,0 0-1 0,0 0 3 16,0 39-1-16,0-39 4 0,0 25-2 0,3-15 1 16,-3 6 6-16,1-2-2 0,1-1 6 15,-1-2 0-15,2 0 3 0,-3 2-2 0,2 0 3 0,-2-2 1 16,0-11 2-16,1 18-5 0,-1-9 2 0,0-9 0 16,3 17 2-16,-3-17-3 0,3 14-1 0,-3-14 1 15,2 11-3-15,1-5-1 0,-3-6-25 0,1 11-35 16,-1-11-57-16,0 14-56 0,0-14-61 0,0 0-61 0,-1 13-89 15,1-13-451-15,0 0-898 0,-8 5 398 16</inkml:trace>
  <inkml:trace contextRef="#ctx0" brushRef="#br0" timeOffset="120402.32">5895 1273 104 0,'0'0'118'0,"0"0"-7"0,0 0-2 0,0 0-8 16,0 0-1-16,0 0-7 0,0 0-1 15,0 0-5-15,0 0-3 0,0 0-5 0,0 0-3 0,0 0-1 16,0 0-4-16,0 0-3 0,0 0-3 0,0 0-6 16,0 0 0-16,0 0-6 0,0 0-1 0,0 0-1 15,0 0-3-15,0 0 0 0,0 0-4 0,0 0-1 16,0 0 1-16,0 0 1 0,0 0-2 0,0 0 1 16,0 0 0-16,0 0-7 0,0 0 1 0,0 0-6 15,0 0-3-15,0 0-1 0,0 0 0 0,0 0-1 16,0 0-3-16,14-29 3 0,-14 29-6 0,0 0-1 15,0 0-1-15,0 0 1 0,0 0-3 0,3-11 2 16,-3 11 2-16,0 0-2 0,0 0 9 0,0 0-11 16,0 0 0-16,0 0-3 0,0-15 5 0,0 15-2 15,0 0 2-15,0 0-4 0,3-10 1 0,-3 10 3 16,0 0 0-16,0 0 1 0,3-8 0 0,-3 8 0 16,0 0-5-16,0 0 4 0,0 0 2 0,0 0-3 15,0-13 0-15,0 13 2 0,0 0-2 0,0 0 1 16,0 0 1-16,0 0 0 0,0 0 0 0,0-16 3 15,0 16-5-15,0 0-1 0,0 0-5 0,0 0 2 16,0 0 0-16,0 0 3 0,1-9-6 0,-1 9 4 16,0 0-3-16,0 0-3 0,0 0 0 0,0 0 3 0,0 0 2 15,0 0 3-15,0 0-2 0,0 0 0 0,0 0 2 16,0 0-1-16,0 0 0 0,0-15 2 0,0 15 0 16,0 0 1-16,0 0 2 0,0 0-4 0,0 0 2 15,0 0 2-15,0 0-2 0,0 0-3 0,0 0-1 16,0 0 0-16,0 0-2 0,0 0 1 0,0 0 0 15,0 0-3-15,0 0 1 0,0 0-2 0,0 0-4 16,0 0 3-16,0 0-6 0,0 0 1 0,0 0-1 16,0 0 4-16,0 0-7 0,0 0 0 0,0 0-1 15,0 0 3-15,0 0-2 0,0 0 0 0,0 0 2 16,0 0-2-16,0 0 0 0,0 0-3 0,0 0 1 0,0 0 2 16,0 0 5-16,0 0-6 0,0 0 2 15,15 24 0-15,-15-24-1 0,0 0 4 0,5 13 2 16,-5-13 1-16,4 9 0 0,-4-9-1 0,0 0-1 15,5 13 4-15,-5-13 1 0,3 7 2 0,-3-7-6 0,0 0 5 16,0 13-2-16,0-13-1 0,3 8 1 16,-3-8 2-16,0 0 0 0,1 16-1 0,-1-16-2 15,2 11 4-15,-2-11-3 0,0 0 0 0,0 12 4 16,0-12-4-16,0 0 2 0,1 13 1 0,-1-13-6 0,0 0 0 16,2 10 2-16,-2-10-1 0,0 0 2 0,0 11-5 15,0-11 1-15,0 0 5 0,3 12-4 16,-3-12 0-16,0 0 0 0,0 13 0 0,0-13-6 0,0 0 8 15,0 0-5-15,1 11-1 0,-1-11 3 0,0 0 2 16,0 0 0-16,3 11-3 0,-3-11 4 0,0 0-6 16,3 13 6-16,-3-13-4 0,0 0 1 0,0 0 2 15,0 13-3-15,0-13 3 0,0 0-6 0,0 11 7 16,0-11-4-16,0 0 0 0,0 12 5 0,0-12-1 16,0 0 6-16,0 0-5 0,0 13 5 0,0-13-3 15,0 0 3-15,0 10-5 0,0-10 2 0,0 0-1 16,0 0-3-16,0 14 6 0,0-14-4 0,0 0-3 15,0 0 0-15,0 0 1 0,0 13 1 0,0-13-1 16,0 0 0-16,0 0 0 0,-3 12-5 0,3-12 5 16,0 0 0-16,0 0-6 0,-3 10 5 0,3-10 2 15,0 0-2-15,0 14 1 0,0-14 0 0,0 0 5 16,-1 10 1-16,1-10 0 0,0 0 2 0,0 0-9 16,-5 14 8-16,5-14-11 0,0 0 5 0,0 0-1 15,-1 11 6-15,1-11-7 0,0 0-1 0,0 0 3 16,0 0-6-16,0 0 3 0,0 11 4 0,0-11-2 15,0 0-3-15,0 0 1 0,0 0 2 0,0 0 1 16,0 0-2-16,-3 14 0 0,3-14 3 0,0 0 2 0,0 0-3 16,0 0-2-16,-3 11 5 0,3-11-7 0,0 0-1 15,0 0 1-15,0 0 3 0,-3 11-6 16,3-11 1-16,0 0 0 0,0 0 1 0,0 0-2 16,0 0 3-16,-3 9-1 0,3-9-2 0,0 0-1 15,0 0-2-15,0 0 9 0,0 0-11 0,0 0 6 0,0 0-2 16,0 0 0-16,0 0 5 0,0 0 2 15,0 0-3-15,0 0-4 0,0 0 3 0,0 0 8 16,0 0-4-16,0 0-4 0,0 0 0 0,0 0 5 0,0 0-11 16,0 0 28-16,0 0-21 0,0 0-5 0,0 0 17 15,0 0-13-15,0 0 3 0,0 0-10 0,0 0-17 16,0 0-22-16,0 0-26 0,0 0-25 0,0 0-35 16,0 0-38-16,0 0-42 0,0 0-52 0,0 0-64 15,-2-40-224-15,2 40-593 0,0-18 264 0</inkml:trace>
  <inkml:trace contextRef="#ctx0" brushRef="#br0" timeOffset="10387.75">6975 831 103 0,'6'-13'195'0,"-6"13"-16"0,5-14-8 0,-5 14-20 16,4-12-16-16,-2 4-15 0,1-2-6 0,-3 10-16 16,6-13-11-16,-6 13-10 0,4-16-5 0,-4 16-11 15,5-13-22-15,-5 13-14 0,1-13-17 0,-1 13-28 16,0-15-15-16,0 15-15 0,3-18-15 0,-3 18-21 16,-3-17-21-16,2 7-105 0,1 10-230 0,-5-20 101 0</inkml:trace>
  <inkml:trace contextRef="#ctx0" brushRef="#br0" timeOffset="10594.44">7010 519 122 0,'0'0'128'0,"0"0"-7"0,-6-17 3 0,6 17-2 16,-6-11-4-16,6 11-2 0,-3-13-3 0,3 13 7 15,-8-13-3-15,8 13-2 0,-3-12-3 16,3 12 5-16,-3-11 2 0,3 11-2 0,-3-14 1 16,3 14 4-16,0-10 6 0,0 10 0 0,0-17-8 0,0 17-9 15,0-15-8-15,0 15-6 0,0-14-17 0,0 14-5 16,0-13-10-16,0 13-4 0,3-12-9 0,-3 12-10 15,0 0-11-15,0-13-18 0,0 13-23 0,0 0-30 16,5-14-39-16,-5 14-47 0,0 0-23 0,0-10-34 16,0 10-60-16,0 0-141 0,-5-17-414 0,5 17 184 15</inkml:trace>
  <inkml:trace contextRef="#ctx0" brushRef="#br0" timeOffset="10760.61">6965 138 39 0,'0'-11'156'0,"0"11"-6"16,3-13-16-16,-3 13-14 0,0-12-10 0,0 12-9 15,3-12-15-15,-3 12-8 0,0-14-21 0,0 14-18 0,0-11-26 16,0 11-20-16,1-14-22 0,-1 14-31 16,-1-17-105-16,1 17-178 0,0-15 78 0</inkml:trace>
  <inkml:trace contextRef="#ctx0" brushRef="#br0" timeOffset="10960.07">6939-186 190 0,'0'-13'187'16,"0"13"-2"-16,0 0-7 0,-4-15-3 0,4 15-6 16,4-12-1-16,-4 12-2 0,0 0-11 0,-4-20-13 15,4 20-13-15,0-11-13 0,0 11-13 0,0 0-12 16,0-14-9-16,0 14-6 0,0 0-10 15,0-13-14-15,0 13-21 0,0 0-29 0,0 0-27 0,0 0-26 16,0-13-33-16,0 13-44 0,0 0-65 0,-3-11-138 16,3 11-358-16,-6-11 159 0</inkml:trace>
  <inkml:trace contextRef="#ctx0" brushRef="#br0" timeOffset="11142.59">6901-604 30 0,'0'-15'140'0,"0"4"-16"0,0 11-17 16,0-14-1-16,0-1-27 0,0 15-9 0,0-24-24 16,0 15-25-16,0-5-40 0,0-1-99 0,-3 2-127 0,0-1 57 15</inkml:trace>
  <inkml:trace contextRef="#ctx0" brushRef="#br0" timeOffset="11349.03">6848-1112 143 0,'0'0'207'0,"-2"-17"-15"0,2 17-6 0,0-17-13 15,-5 9-14-15,5 8-9 0,-1-17-6 0,-1 7-12 16,2 10-15-16,0-17-11 0,0 17-8 0,0-22-11 15,0 14-12-15,0 8-10 0,0-14-13 0,0 14-11 16,2-15-29-16,-2 15-26 0,0 0-29 0,-2-17-35 16,2 17-32-16,-3-12-40 0,3 12-141 0,0-15-315 15,-3 6 139-15</inkml:trace>
  <inkml:trace contextRef="#ctx0" brushRef="#br0" timeOffset="11544.51">6802-1575 118 0,'5'-14'204'0,"-5"4"-12"0,0 10-8 15,6-18-21-15,-6 7-12 0,0 1-10 0,3-2-12 0,-3 12-15 16,4-24-10-16,2 9-11 0,-6 7-10 16,0-3-7-16,6-2-13 0,-6 13-17 0,0-21-29 15,0 13-23-15,0-7-27 0,0 15-25 0,0-20-26 16,-3 7-37-16,3 13-142 0,-3-28-285 0,-1 14 127 0</inkml:trace>
  <inkml:trace contextRef="#ctx0" brushRef="#br0" timeOffset="11741.98">6771-2088 160 0,'-3'-11'163'16,"3"11"-11"-16,-6-17-10 0,6 8-15 0,0 9-10 0,-2-16-13 15,2 16-5-15,-2-13-16 0,-1 5-8 16,3 8-8-16,-6-17-5 0,3 9-10 0,3 8-2 0,-5-16-8 16,2 8-3-16,3 8-2 0,-3-13-18 0,3 13-16 15,-6-17-24-15,5 6-45 0,-2 3-51 0,0-2-115 16,3 10-251-16,-9-20 111 0</inkml:trace>
  <inkml:trace contextRef="#ctx0" brushRef="#br0" timeOffset="11949.81">6619-2692 194 0,'-3'-9'213'16,"3"9"-17"-16,0-16-17 0,0 16-15 0,3-16-17 0,-3 16-12 15,3-18-15-15,-3 18-12 0,0-18-10 0,0 8-13 16,0 10-14-16,0-17-21 0,0 17-31 15,0-15-19-15,0 15-28 0,-3-13-17 0,3 13-35 0,3-16-46 16,-3 16-124-16,0-13-272 0,0 13 121 0</inkml:trace>
  <inkml:trace contextRef="#ctx0" brushRef="#br0" timeOffset="12132.32">6613-3153 164 0,'3'-10'159'0,"0"-1"-5"0,0-2-12 16,3 0-9-16,-5 0-14 0,2 0-11 0,0-1-1 16,3 1-17-16,-6 3-11 0,0-2-3 0,3-1-9 15,-3 13-10-15,0-22-16 0,0 22-18 0,-3-18-9 16,0 6-44-16,6 1-29 0,-3 11-37 0,-6-21-129 16,0 4-244-16,6 5 108 0</inkml:trace>
  <inkml:trace contextRef="#ctx0" brushRef="#br0" timeOffset="12342.05">6555-3750 59 0,'0'-13'219'15,"0"13"-21"-15,0-13-21 0,0 13-17 0,4-16-13 16,-2 8-20-16,-2 8-7 0,6-12-13 0,-6 12-14 0,3-14-10 15,0 7-14-15,-3 7-21 0,1-16-25 16,-1 16-15-16,6-12-28 0,-3 5-39 0,-3 7-31 16,6-13-50-16,-6 13-82 0,0 0-240 0,3-23 107 15</inkml:trace>
  <inkml:trace contextRef="#ctx0" brushRef="#br0" timeOffset="12549.79">6541-4270 76 0,'0'0'126'0,"-6"-18"-16"0,5 10-2 0,1 8-25 16,-6-16-5-16,6 7-10 0,-6-2 1 0,6 11-18 16,-8-21-1-16,5 11-7 0,-3-3 0 0,-1 1-15 15,4 1-2-15,-3-1-5 0,3-2-32 0,0 3-17 16,2-2-7-16,-2 4-55 0,0-6-46 0,-3-1-148 15,6 5 66-15</inkml:trace>
  <inkml:trace contextRef="#ctx0" brushRef="#br0" timeOffset="14074.31">8294 2122 97 0,'0'0'122'0,"0"0"-12"16,0 0-19-16,0 0-14 0,0 0-13 0,-6-8-23 15,6 8-13-15,0 0-30 0,0 0-15 16,0 0-27-16,0 0-51 0,-3-11-102 0,3 11 45 0</inkml:trace>
  <inkml:trace contextRef="#ctx0" brushRef="#br0" timeOffset="14286.43">8285 2091 42 0,'0'-13'98'0,"0"13"6"0,0 0 7 0,0 0 0 16,0 0-10-16,-11-7-1 0,11 7 1 0,0 0-6 15,0 0 2-15,0 0-3 0,0 0 0 0,-6-7-10 16,6 7 1-16,0 0-3 0,0 0 0 0,0 0 2 15,0 0 8-15,0 0 5 0,-6-10 4 0,6 10 9 16,0 0 0-16,0 0 2 0,0 0 1 0,0 0-1 16,0 0-13-16,0 0-8 0,0 0-13 0,0 0-4 15,3-14-6-15,-3 14-7 0,0 0-12 0,0 0-11 0,0 0-10 16,0 0-19-16,0 0-24 0,3-12-23 16,-3 12-18-16,0 0-23 0,0 0-23 0,0 0-28 15,0-16-14-15,0 16-33 0,0 0-35 0,0-15-131 0,0 15-371 16,0 0 165-16</inkml:trace>
  <inkml:trace contextRef="#ctx0" brushRef="#br0" timeOffset="14451.98">8282 1882 71 0,'0'0'185'0,"3"-10"-15"0,-3 10-2 16,0 0-5-16,0-16-14 0,0 16-15 0,3-11-16 16,-3 11-6-16,0 0-6 0,0-14-2 0,0 14-12 15,0 0-6-15,3-11-7 0,-3 11-3 0,0 0-9 16,0-14-6-16,0 14-9 0,0 0-10 0,0 0-14 15,-3-11-16-15,3 11-28 0,0 0-33 16,0 0-39-16,-3-16-47 0,3 16-164 0,-5-8-321 0,5 8 142 16</inkml:trace>
  <inkml:trace contextRef="#ctx0" brushRef="#br0" timeOffset="14641.99">8297 1587 154 0,'0'0'224'0,"-3"-10"-15"0,3 10-17 0,0 0-19 0,3-18-16 16,-3 18-19-16,0-14-14 0,0 14-10 15,0 0-14-15,0-16-13 0,0 16-20 0,-3-12-27 0,3 12-32 16,0 0-20-16,0-21-32 0,0 21-16 0,-6-16-45 16,6 8-48-16,0 8-83 0,-3-16-255 15,3 16 113-15</inkml:trace>
  <inkml:trace contextRef="#ctx0" brushRef="#br0" timeOffset="14835.12">8213 1193 144 0,'-6'-11'171'0,"6"11"-19"0,0 0-14 0,0-17-15 16,0 17-3-16,0 0-20 0,3-18-9 0,-3 18-11 15,3-7-8-15,-3 7-19 0,6-14-17 0,-6 14-26 16,5-11-23-16,-5 11-23 0,6-13-38 0,-6 13-121 16,2-14-210-16,-2 14 92 0</inkml:trace>
  <inkml:trace contextRef="#ctx0" brushRef="#br0" timeOffset="15032.86">8232 846 169 0,'0'0'195'16,"6"-15"-13"-16,-3 10-12 0,-3 5-17 0,8-14-16 15,-2 7-14-15,-6 7-14 0,7-11-9 16,-1 4-8-16,-3 0-14 0,-3 7-11 0,3-13-18 16,-3 13-18-16,11-11-21 0,-8 5-22 0,-3 6-23 0,6-14-32 15,-6 14-45-15,6-15-129 0,-6 15-259 0,0-9 115 16</inkml:trace>
  <inkml:trace contextRef="#ctx0" brushRef="#br0" timeOffset="15199.41">8274 466 73 0,'0'0'125'0,"-3"-12"-11"15,3 12-11-15,0 0-19 0,0-16-26 0,0 16-28 0,0-15-42 16,0 15-85-16,-3-15-103 0,3 15 46 0</inkml:trace>
  <inkml:trace contextRef="#ctx0" brushRef="#br0" timeOffset="15392.89">8227 136 143 0,'0'0'138'16,"5"-9"-14"-16,-5 9-23 0,0 0-28 0,0-15-26 0,0 15-29 16,0-15-46-16,0 15-75 0,0 0-111 0,-5-19 48 15</inkml:trace>
  <inkml:trace contextRef="#ctx0" brushRef="#br0" timeOffset="15567.54">8203-85 164 0,'-3'-14'146'15,"3"14"-9"-15,6-15-20 0,-6 15-3 0,1-13-12 16,-1 13-15-16,0-17-26 0,0 17-18 0,0-14-28 15,0 14-30-15,3-14-40 0,-3 3-98 0,0 11-166 16,-3-16 74-16</inkml:trace>
  <inkml:trace contextRef="#ctx0" brushRef="#br0" timeOffset="15766.01">8200-617 47 0,'0'0'62'0,"0"-11"-26"16,0 11-24-16,0 0-23 0,3-15-14 0,-3 15-26 15,3-11 12-15</inkml:trace>
  <inkml:trace contextRef="#ctx0" brushRef="#br0" timeOffset="15920.11">8213-734 68 0,'6'-7'120'0,"-6"7"-5"0,0 0-1 0,0-14-4 16,0 14-14-16,0-15 1 0,0 15-7 0,5-10-11 15,-5 10-8-15,3-13-1 0,-3 13-12 0,5-8-2 16,-5 8-10-16,6-10-12 0,-6 10-18 0,3-11-22 16,-3 11-28-16,0 0-36 0,0-13-119 0,0 13-204 15,0 0 91-15</inkml:trace>
  <inkml:trace contextRef="#ctx0" brushRef="#br0" timeOffset="16104.63">8145-1111 158 0,'0'0'144'15,"4"-13"-18"-15,-4 13-3 0,0-15-16 0,0 15-11 0,0 0-11 16,0-15-11-16,0 15-9 0,1-12-20 16,-1 12-20-16,8-12-14 0,-8 12-26 0,0-17-49 15,4 10-100-15,-4 7-176 0,-4-14 78 0</inkml:trace>
  <inkml:trace contextRef="#ctx0" brushRef="#br0" timeOffset="16300.1">8128-1446 109 0,'0'-16'189'0,"0"16"-9"0,0-14-10 0,5 6-9 15,-5 8-8-15,0-16-8 0,0 16-14 0,0-19-8 16,0 19-17-16,3-14-8 0,-3 14-13 0,0-14-6 16,0 14-7-16,3-11-9 0,-3 11-16 0,3-13-21 15,-3 13-24-15,0 0-24 0,0-14-25 0,0 14-36 16,0-12-30-16,0 12-48 0,0 0-92 0,-6-16-272 15,6 16 120-15</inkml:trace>
  <inkml:trace contextRef="#ctx0" brushRef="#br0" timeOffset="16482.62">8086-1881 45 0,'0'0'180'0,"3"-14"-10"0,-3 14-14 15,3-16-15-15,-3 4-17 0,0 12-9 0,0-15-11 16,2 7-13-16,-2 8-6 0,3-19-12 0,-3 19-11 16,3-19-19-16,-3 8-30 0,0 11-35 0,0-19-32 0,0 6-36 15,0 13-116-15,-6-22-224 0,6 8 100 0</inkml:trace>
  <inkml:trace contextRef="#ctx0" brushRef="#br0" timeOffset="16677.6">8045-2396 131 0,'0'-20'166'0,"0"9"-5"0,0 11-20 0,0-18-13 16,3 10-14-16,-3-7-6 0,0 15-12 0,0-18-7 16,0 8-11-16,6-1-9 0,-6 11-6 0,0-18-10 15,0 8-20-15,0 10-8 0,0-17-21 16,0 17-22-16,0-20-23 0,0 10-21 0,0 10-42 0,-3-24-102 15,0 11-223-15,0 3 98 0</inkml:trace>
  <inkml:trace contextRef="#ctx0" brushRef="#br0" timeOffset="16879.65">7989-2842 146 0,'-6'-14'182'0,"6"14"-11"0,-3-17 4 16,3 17-5-16,-1-13-8 0,-2 4-7 0,3 9-10 15,0-17-8-15,0 17-12 0,0-17-14 0,0 17-13 0,0-17-7 16,3 7-11-16,-3 10-7 0,0 0-5 0,0-16-9 16,0 16-13-16,0-13-11 0,0 13-20 15,0-13-24-15,0 13-17 0,0 0-40 0,-3-15-19 0,3 15-16 16,-3-10-21-16,3 10-52 0,-6-11-104 0,-1 0-299 16,4 2 133-16</inkml:trace>
  <inkml:trace contextRef="#ctx0" brushRef="#br0" timeOffset="17032.24">7869-3387 118 0,'1'-16'141'0,"-1"16"-18"0,-3-18-11 0,3 18-16 16,0-18-8-16,0 18-25 0,0-15-33 0,0 15-30 15,2-17-42-15,-1 8-80 0,-1 9-132 0,-3-18 59 16</inkml:trace>
  <inkml:trace contextRef="#ctx0" brushRef="#br0" timeOffset="17224.72">7869-3714 108 0,'0'0'181'0,"1"-15"-8"0,-1 15-7 15,0-16-3-15,-1 5-8 0,1 11-10 16,1-18-9-16,2 10-7 0,-3 8-16 0,3-22-12 0,-3 14-8 15,6-3-12-15,-6 11-6 0,0-14-11 0,0 14-11 16,3-14-27-16,-3 4-13 0,0 10-26 0,1-14-20 16,-1 14-43-16,-1-14-31 0,1 14-47 0,-3-17-112 0,3 17-287 15,-6-25 127-15</inkml:trace>
  <inkml:trace contextRef="#ctx0" brushRef="#br0" timeOffset="17430.17">7760-4244 202 0,'0'0'206'16,"-5"-15"-10"-16,2 8-7 0,3 7-3 0,-3-14-12 15,3 14-7-15,-3-14-14 0,3 14-12 0,-9-12-14 16,9 12-11-16,-1-9-14 0,1 9-7 0,0 0-11 16,0-17-7-16,0 17-14 0,-3-11-10 0,3 11-17 15,0 0-22-15,0-17-25 0,0 17-34 0,0 0-11 16,0-14-27-16,0 14-23 0,3-11-41 15,-3 11-176-15,0-17-349 0,0 17 155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4:01.88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14 153 0,'0'0'160'15,"0"0"-7"-15,0 0-11 0,0 0-8 16,0 0-5-16,0 0-12 0,0 0-5 0,0 0-9 0,0 0-3 15,0 0-7-15,0 0-3 0,0 0-2 0,0 0-8 16,0 0-2-16,0 0-2 0,0 0-6 0,0 0-3 16,0 0-2-16,0 0-3 0,0 0 0 0,0 0-2 15,0 0-3-15,0 0-2 0,0 0 0 0,0 0-3 16,0 0-5-16,0 0 0 0,0 0-3 0,0 0-2 0,0 0-1 16,0 0 1-16,0 0 7 0,0 0 1 15,0 0 4-15,0 0-2 0,0 0-2 0,6 20-1 16,-6-20-2-16,2 8 8 0,-2-8-1 0,6 7 0 15,-6-7-2-15,3 10-4 0,-3-10 1 0,6 14 1 0,-2-7-3 16,-4-7-1-16,3 16 0 0,0-8-5 16,0 1-1-16,-3-9 4 0,3 14-3 0,-3-14 3 0,1 19 1 15,1-8 1-15,1-1-11 0,-3-10 6 0,-3 14-3 16,3-14-3-16,0 14 5 0,0-14-6 0,0 13-4 16,0-13 4-16,0 0-9 0,3 15-9 0,-3-15 11 15,0 0-14-15,3 9-4 0,-3-9 9 0,0 0-1 16,0 0 0-16,0 11-7 0,0-11 13 0,0 0-9 15,0 0 11-15,0 0-5 0,0 0 0 0,0 0-8 16,0 0 4-16,0 0-5 0,0 0 0 0,0 0 6 16,19-23-3-16,-19 23-2 0,5-12-2 0,-5 12 2 15,4-13-6-15,1 6-1 0,-5 7-2 0,6-17 4 0,-2 10-5 16,1 0-4-16,-5 7-3 0,3-18 3 0,-2 8-3 16,-1 10-1-16,2-18 3 0,1 11-2 0,-3 7-2 15,1-15 7-15,4 6-8 0,-5 9 1 0,-3-15 5 16,3 15 3-16,0-13-10 0,0 13 7 0,0-12 4 15,0 12 0-15,0 0-3 0,0-12-4 0,0 12 15 16,0 0-9-16,0 0-3 0,0 0 0 0,0 0 1 16,0 0-1-16,0 0 4 0,-2-14-7 0,2 14-6 15,0 0 7-15,0 0-3 0,0 0 1 0,0 0 9 16,0 0-3-16,0 0 3 0,0 0 3 0,0 0 3 16,2 40 7-16,-2-40-2 0,3 17 3 0,-2-8-8 15,1 4 10-15,-1-4 6 0,-1-9 4 0,-1 26-4 16,2-15 0-16,2 1-1 0,0-3 3 0,-2 6 5 15,4-6-2-15,-1-3 0 0,-2 5 1 0,-2-11-4 16,6 15-1-16,-3-7 11 0,-3-8-10 0,7 13-7 16,-7-7 4-16,0-6-1 0,5 12 2 0,-5-12-5 0,4 8 0 15,-4-8-2-15,0 0 0 0,8 9 2 0,-8-9 0 16,0 0-2-16,0 0 1 0,0 0 2 0,0 0-5 16,0 0 3-16,0 0-7 0,0 0 2 0,0 0-4 15,22-17 0-15,-17 10-2 0,-5 7 1 0,7-15 5 16,-3 8-8-16,-1 0-4 0,3-6 6 0,-4 2-11 15,-2 11 0-15,6-18-3 0,-2 8 8 0,-2-4-13 16,-2 14-2-16,4-20 4 0,-2 9-6 0,-2 11 11 16,1-17-3-16,2 10-1 0,-3 7-4 0,3-14 11 15,-3 14-8-15,-3-13 7 0,3 13-1 0,3-9 0 16,-3 9-3-16,0 0 3 0,0-15 6 0,0 15-6 16,0 0-1-16,0 0-2 0,0 0 1 0,0 0 3 15,0 0-6-15,0 0 13 0,0 0-8 0,0-13-4 0,0 13-1 16,0 0-1-16,0 0 3 0,0 0 8 15,0 0-7-15,0 0 3 0,0 0 2 0,0 0 2 16,0 37 0-16,0-37-1 0,5 15 7 0,-5-7 6 0,0-8-5 16,1 19 7-16,-1-19-4 0,2 16 6 0,-2-5-1 15,0-11 1-15,4 17-1 0,-2-10 2 0,-2-7-5 16,1 10 4-16,-1-10-4 0,8 11 6 0,-8-11-7 16,1 10 2-16,-1-10-7 0,3 10 8 0,-3-10-1 15,0 0-1-15,5 8 2 0,-5-8-3 0,0 0 0 16,0 0 2-16,7 7-6 0,-7-7 9 0,0 0-2 15,0 0-2-15,0 0-1 0,0 0 1 0,0 0-6 16,21-15 4-16,-21 15-4 0,6-10 0 0,-2 3-5 0,1-3 1 16,-5 10-4-16,9-18-3 0,-6 11-6 15,4-6 1-15,-4 2-7 0,0 0 4 0,2 1 0 16,-2 0 0-16,3 3-1 0,-3-6 0 0,-2 5 7 0,-1 8-5 16,6-19 0-16,-4 12 3 0,-2 7-3 0,4-12 3 15,-4 12-2-15,3-11 4 0,-3 11-1 16,4-8 0-16,-4 8 5 0,0 0-1 0,0 0-4 0,0 0-1 15,2-13-1-15,-2 13-2 0,0 0-1 0,0 0 9 16,0 0-4-16,0 0 1 0,0 0 2 0,0 0 4 16,0 0-6-16,0 0 5 0,1 32 4 0,-1-32-4 15,-1 15 5-15,1-15 3 0,0 19 2 0,-2-9-2 16,2-10 0-16,0 18 0 0,0-18 6 0,2 17 3 16,-4-8-5-16,2-9 1 0,2 15-3 0,-2-6 3 15,0-9 1-15,1 13-3 0,-1-13-1 0,3 12 5 16,-3-12-6-16,0 0 1 0,2 12 0 0,-2-12 2 15,0 0-2-15,1 12 6 0,-1-12-6 0,0 0 2 0,0 0-1 16,0 0-1-16,0 0 1 0,0 0-2 0,14 2 0 16,-14-2 2-16,0 0-3 0,0 0 1 15,18-11-4-15,-18 11 2 0,10-9-4 0,-10 9 4 0,9-8-1 16,-9 8 0-16,11-10 3 0,-8 4-11 16,-3 6 1-16,9-15 8 0,-2 8-7 0,-4 0-2 0,-3 7-3 15,4-17 2-15,-1 8-2 0,-3 9 5 0,6-16-6 16,-3 9 5-16,-3 7-2 0,3-14-1 0,-3 14 2 15,2-14 0-15,-2 14-3 0,1-7 1 0,-1 7-2 16,0 0 1-16,0 0 0 0,0 0 1 0,2-11-4 16,-2 11 1-16,0 0-1 0,0 0 1 0,0 0 4 15,0 0-1-15,0 0 1 0,0 0-3 0,0 0 3 16,0 0 7-16,4 35-5 0,-4-35 14 0,2 14-2 0,-2-3 9 16,0-11 0-16,3 18 2 0,0-7 3 15,-2 2-3-15,2-3 4 0,-1 1 0 0,2 3 1 16,-1-4-5-16,-3-10-1 0,6 14-4 0,-4-7 0 0,-2-7 1 15,7 14-4-15,-2 1-4 0,-2-9-10 0,-3-6-34 16,3 14-47-16,-3-14-53 0,4 7-50 16,-4-7-49-16,-3 14-67 0,3-14-90 0,-12 14-384 0,5-7-838 15,7-7 371-15</inkml:trace>
  <inkml:trace contextRef="#ctx0" brushRef="#br1" timeOffset="50391.71">1627 286 10 0,'0'0'181'15,"5"-12"-17"-15,-5 12-10 0,9-13-23 16,-6 3-11-16,-3 10-13 0,6-14-9 0,-3 7-13 0,-3 7-2 16,7-15-18-16,-7 15-19 0,6-9-24 0,-6 9-23 15,0-13-31-15,5 5-40 0,-5 8-42 0,1-15-61 16,-1 15-189-16,3-13 84 0</inkml:trace>
  <inkml:trace contextRef="#ctx0" brushRef="#br1" timeOffset="50567.24">1666-8 66 0,'0'0'246'0,"0"-14"-8"0,0 14-18 15,0 0-7-15,0-17-14 0,0 17-19 0,0 0-16 16,0-17-17-16,0 17-18 0,6-9-11 0,-6 9-11 0,7-11-15 16,-7 11-13-16,3-11-16 0,-3 11-23 0,3-9-33 15,-3 9-33-15,0 0-41 0,3-15-43 0,-1 7-53 16,-2 8-161-16,0-14-351 0,0 14 155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9:16.5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970C4BA-7919-419C-A842-CD2FD2A0C3CE}" emma:medium="tactile" emma:mode="ink">
          <msink:context xmlns:msink="http://schemas.microsoft.com/ink/2010/main" type="inkDrawing" rotatedBoundingBox="3885,3439 9741,2757 9783,3114 3926,3796" semanticType="underline" shapeName="Other">
            <msink:sourceLink direction="with" ref="{CADBC7C2-25EC-43CC-A585-5F8B33FC5514}"/>
            <msink:sourceLink direction="with" ref="{3E64F751-39BD-460D-A03B-684CE155EDDA}"/>
            <msink:sourceLink direction="with" ref="{64B04AF4-4699-4E9F-B5CC-296C80BF36B2}"/>
          </msink:context>
        </emma:interpretation>
      </emma:emma>
    </inkml:annotationXML>
    <inkml:trace contextRef="#ctx0" brushRef="#br0">-4 595 135 0,'0'0'136'0,"0"0"-9"15,0 0-4-15,0 0-4 0,0 0-2 0,0 0-4 16,0 0-2-16,0 0-8 0,0 0 2 0,0 0-5 15,3-7 1-15,-3 7-5 0,0 0-3 0,0 0-2 16,0 0-4-16,0 0-3 0,0 0-2 0,0 0-3 16,0 0-2-16,0 0-3 0,0 0-7 0,0 0-3 15,0 0-1-15,0 0 0 0,0 0-7 0,0 0-5 16,0 0-2-16,0 0-8 0,0 0-7 0,0 0-3 16,0 0-1-16,0 0-5 0,0 0-2 0,0 0 0 15,0 0-5-15,0 0 0 0,0 0-4 0,18 17 3 16,-12-12-5-16,-6-5 2 0,9 11-1 0,-5-3-2 15,2-1 4-15,1 0-6 0,-1 0-2 0,2 0 0 16,-2 0 0-16,0-1 1 0,0 1-3 0,1 2 0 0,-1-2 1 16,-1-2 1-16,1 2 0 0,0 0-1 15,0 0-3-15,-1-1 2 0,-5-6-3 0,12 11 1 16,-6-6 0-16,-6-5 0 0,5 10 1 0,-5-10 1 0,12 8-4 16,-8-1 1-16,-4-7 1 0,9 4 2 0,-9-4-3 15,12 4 2-15,-12-4-1 0,9 2 4 0,-9-2-3 16,0 0 2-16,16 3 0 0,-16-3 5 15,0 0-4-15,17-1-1 0,-17 1 1 0,18 0-4 0,-18 0 4 16,13-4 0-16,-13 4-6 0,18-2 2 0,-18 2 0 16,15-5-1-16,-6 4 2 0,3-3 2 0,-12 4-1 15,24-7-2-15,-14 7 0 0,1-4-2 0,-1 3-2 16,2-4 2-16,0 3-2 0,-3-4 0 0,4 5 5 16,-13 1-5-16,26-6 1 0,-14 4-2 0,-3-1 0 15,2 2-2-15,1-3 1 0,-12 4 3 0,21-6-2 16,-9 2 2-16,0 4-6 0,-3-5 6 0,-9 5 0 15,19-6 0-15,-10 3-3 0,3 1 1 0,2-4 0 16,-4 6-2-16,-10 0 1 0,18-3-4 0,-7-1 0 16,-2 0-2-16,-9 4 4 0,17-5-3 0,-5 1-1 15,-12 4 0-15,17-5-1 0,-7 3 2 0,-1-2-1 16,-9 4 0-16,20-6 2 0,-9 5 2 0,-11 1-3 16,26-7-1-16,-17 3-1 0,6 1 1 0,-2-2 1 0,4 0-4 15,-3 0 1-15,1 3 0 0,2-2 0 16,-1-1-1-16,4-3 1 0,-3 6 1 0,3-3-3 15,-4 1 3-15,4 2-2 0,-1-3 1 0,2-1 2 16,-2 2 2-16,1-3-3 0,-1 3 0 0,0 1 1 0,-1-1 1 16,0-1-1-16,2 2 4 0,-2 2-6 0,1-6 5 15,-3 3-6-15,2 4 1 0,2-4 2 0,-3 0-2 16,-2 1 3-16,5-1-2 0,-5 0 1 0,3 3 0 16,-2-3 5-16,0 3-1 0,1-3 0 0,-1 3-1 15,2-3 0-15,0 3 2 0,0 0-3 0,1-3 4 16,-2 2-3-16,1-2 6 0,-2 0-2 0,3 4-2 15,-1 0 1-15,3-1 1 0,-1-1 2 0,-3 1-2 16,10-3 1-16,-7 4 1 0,-4-3-1 0,2 3-1 16,3 0 3-16,-2-3-1 0,2 1-1 0,3-3 1 15,-3 5 0-15,4-3 1 0,-1 3-2 0,-5 3 1 16,7-8-1-16,-7 3 1 0,2 2-2 0,4-4 0 16,-5 4 3-16,1 0 1 0,4-2-3 0,-1-2 1 15,-5 4 0-15,1-1-2 0,4-1 3 0,2 1-2 0,-6 2-2 16,4-1 3-16,-2-1-1 0,-3 1 1 15,-2 1-3-15,4-1 5 0,-2-1-2 0,0 1-2 16,1 3 3-16,-1-2 0 0,-1 3 4 0,-3-2-1 16,3 3 2-16,-2-2-1 0,-2 4 3 0,1-5 5 0,1 2-3 15,-2-1 3-15,0 4-1 0,-3-3 6 0,2 3-3 16,1-2-1-16,-4 1 7 0,2 1 0 0,2 0-2 16,-4 3 4-16,-3-5 0 0,2-1-3 0,2 3 1 15,-4-5 10-15,2 4-9 0,2-1-2 0,-4 1 0 16,1-1 1-16,-2 2-2 0,-6-7-1 0,8 10 1 15,-3-7 0-15,1 6-1 0,-6-9 3 0,6 8-3 16,-6-8-1-16,6 7-3 0,-6-7 3 0,4 7-5 16,-4-7 4-16,0 0-2 0,0 0 0 0,5 11 3 15,-5-11 2-15,0 0 0 0,0 0 2 0,7 6 5 16,-7-6 3-16,0 0 3 0,0 0 2 0,0 0 4 16,0 0 6-16,0 0 2 0,0 0-9 0,0 0 1 15,0 0-3-15,0 0-2 0,0 0-6 0,0 0 1 16,0 0-3-16,0 0-4 0,0 0-3 0,0 0 1 15,0 0-5-15,0-27 4 0,0 27-6 0,5-11-2 16,-5 11-2-16,0 0-1 0,0 0-6 0,3-17 8 16,-3 17-13-16,4-6-1 0,-4 6 0 0,8-11-2 15,-8 11-1-15,4-11-4 0,2 6-3 0,-6 5 3 0,8-11-5 16,-8 11 0-16,8-8 4 0,-2 3-5 16,-6 5 2-16,9-15 1 0,-3 9 0 0,-6 6-4 15,17-10 2-15,-10 4-2 0,2-1 2 0,2 2 3 16,-2-8 1-16,4 7 1 0,-6 1 5 0,7-4-9 0,-1 0 0 15,-1 1 2-15,2 0 6 0,-1-2-10 0,3 3 4 16,-5 0-1-16,7-3 1 0,-3 5-1 0,1-1 1 16,-2 2 0-16,-1-1 2 0,0 0 5 0,2-5-1 15,3 7 0-15,-9-1-2 0,3 0 2 0,2-1 1 16,0 2-1-16,4-3 0 0,-4 4 2 0,1-3 2 16,0 3-5-16,-2 0 2 0,3-3 0 0,1 4 2 15,1-4 2-15,1 5-5 0,-4-5 1 0,0 3 2 16,3-2 1-16,1 2-2 0,-1 1 4 0,-1-5-1 15,3 5-3-15,0-3 5 0,-1 3-2 0,-1-4 2 16,3 5 1-16,4-5-3 0,-4 4-2 0,5 1 4 16,-7-5-1-16,5 3 0 0,-5 1-1 0,5-3 3 15,-5 1-1-15,2 3-2 0,-1-3 3 0,-1 3 1 16,2-3-3-16,-5 1 2 0,10 2-1 0,-7-2 2 0,3 2 1 16,-5 0-3-16,5-4-2 0,-2 4 3 15,-1-1-1-15,0 0-1 0,1-4 1 0,-2 5 2 16,3-2-2-16,-5 2-2 0,3-4 2 0,1 4 0 15,-2-1-3-15,1-1 0 0,0 0-3 0,1 0 6 16,-2-2-6-16,0 4 0 0,7-3-1 0,3-1 2 16,-11 4 2-16,2-2-2 0,0 2 0 0,1-1-1 15,-1-3-1-15,1 4 2 0,-1 0 0 0,0 0 1 0,1 0 3 16,7-4-1-16,-2 4-5 0,-6-2 5 0,1 2-1 16,4-4 3-16,1 7-3 0,-6-6-1 0,4 2 4 15,-4-1-1-15,6 1 0 0,-5-2 0 0,7 0-1 16,-2 3 0-16,0-1 5 0,-5-2-5 0,4 2-2 15,1 0 4-15,-6 1 0 0,7-2 2 0,-7-1-4 16,8 3 3-16,-8 0-3 0,1-5 1 0,2 5 2 16,-4-1 0-16,1 1-4 0,2-4 3 0,0 3 0 15,-1 1-1-15,-3-2 3 0,1 2 0 0,-1-2-2 16,1 2-1-16,-2-2 3 0,-2 2 1 0,5-1-5 16,-6-1 3-16,2 2 0 0,-1 0-2 0,-1-1 1 15,0-3 2-15,4 1-2 0,-2 5-1 0,-5-4 2 16,2-1 1-16,-12 3 0 0,24 0-2 0,-9-5 0 15,1 4 4-15,-2 1-3 0,-4-2 0 0,-10 2-1 16,26-3 0-16,-13 3 0 0,-3-2 2 0,5 0-3 0,5 1 3 16,-7-3 2-16,-4 3-4 0,-9 1 1 15,27-1-2-15,-17 1 2 0,5-4 0 0,-15 4 0 16,23-3 0-16,-7 1 1 0,-8 1-5 0,-8 1 3 0,25-3 2 16,-12 2-1-16,-4 1 0 0,8-3 4 0,-17 3-1 15,22 0-2-15,-14 0 2 0,3-1 0 0,-11 1 3 16,27-6-3-16,-13 5 3 0,-2 1-3 0,4-3 0 15,-16 3 1-15,22-1 2 0,-11 1 0 0,8 0 0 16,-7-2 3-16,-12 2 0 0,20 0-1 0,-7-2 5 16,3 0-6-16,-5 2-7 0,-11 0 5 0,18-3 8 15,-8 3-7-15,-10 0 2 0,17-3 2 0,-17 3-1 16,10-1 1-16,-10 1 10 0,0 0-3 0,16-4 10 16,-16 4-3-16,0 0 4 0,9-6-3 0,-9 6 3 15,0 0-1-15,6-8-1 0,-6 8 4 0,0 0 1 16,0 0 2-16,5-11-3 0,-5 11 3 0,0 0 1 15,0-12-4-15,0 12-4 0,0 0 2 0,0 0-4 16,-2-19-2-16,2 19-3 0,0 0-2 0,-6-11-2 0,6 11-1 16,-3-8 2-16,3 8-5 0,0 0-6 15,0 0-9-15,-7-11-7 0,7 11-28 0,0 0-20 16,0 0-32-16,0 0-35 0,0 0-44 0,-22 7-59 16,22-7-77-16,-17 6-170 0,17-6-513 0,-12 4 227 0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9:18.4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4FE6A17-F310-4B27-83D2-15C348078CE3}" emma:medium="tactile" emma:mode="ink">
          <msink:context xmlns:msink="http://schemas.microsoft.com/ink/2010/main" type="writingRegion" rotatedBoundingBox="6421,3934 7204,3934 7204,4744 6421,4744"/>
        </emma:interpretation>
      </emma:emma>
    </inkml:annotationXML>
    <inkml:traceGroup>
      <inkml:annotationXML>
        <emma:emma xmlns:emma="http://www.w3.org/2003/04/emma" version="1.0">
          <emma:interpretation id="{407AD421-E072-44CB-B024-3AD3D559200E}" emma:medium="tactile" emma:mode="ink">
            <msink:context xmlns:msink="http://schemas.microsoft.com/ink/2010/main" type="paragraph" rotatedBoundingBox="6421,3934 7204,3934 7204,4744 6421,47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8BF2C7-03BA-495D-B436-B9D4B1D4D047}" emma:medium="tactile" emma:mode="ink">
              <msink:context xmlns:msink="http://schemas.microsoft.com/ink/2010/main" type="line" rotatedBoundingBox="6421,3934 7204,3934 7204,4744 6421,4744"/>
            </emma:interpretation>
          </emma:emma>
        </inkml:annotationXML>
        <inkml:traceGroup>
          <inkml:annotationXML>
            <emma:emma xmlns:emma="http://www.w3.org/2003/04/emma" version="1.0">
              <emma:interpretation id="{2766CC84-52E2-41C3-9F9C-B8C4EEB41E5A}" emma:medium="tactile" emma:mode="ink">
                <msink:context xmlns:msink="http://schemas.microsoft.com/ink/2010/main" type="inkWord" rotatedBoundingBox="6421,3934 7204,3934 7204,4744 6421,4744"/>
              </emma:interpretation>
            </emma:emma>
          </inkml:annotationXML>
          <inkml:trace contextRef="#ctx0" brushRef="#br0">4 115 131 0,'0'0'241'0,"-5"-10"-5"0,5 10-10 0,0 0-9 0,0 0-7 15,0-14-16-15,0 14-11 0,0 0-17 0,0 0-15 16,0-13-13-16,0 13-10 0,0 0-10 0,6-10-9 16,-6 10-6-16,7-8-11 0,-7 8-5 0,12-10-10 15,0 5-4-15,-3-1-4 0,3 3-4 0,-3-4-2 16,6 3-4-16,2 0-2 0,-4 1-5 0,0-1-3 16,2 1 1-16,2-1-9 0,-7 2 4 0,4-2-9 15,2 4-2-15,-16 0 2 0,22 0-7 0,-14 4-2 16,8-2-1-16,-7 2-6 0,-1-1 2 0,2 2 0 15,-6 1-3-15,7-2 3 0,-4 4-1 0,-1-2-6 16,2 1 4-16,-8-7 3 0,12 11 0 0,-11-4-2 16,-1-7 0-16,6 13 2 0,-4-5-3 0,-2-8 1 15,6 13 8-15,-6-13-4 0,-2 13 7 0,2-13 12 16,-6 15-5-16,2-8-6 0,-5 0-1 0,1 0-2 0,1 0-1 16,-7 2-5-16,3 0 2 0,-3-3-6 15,2 1-1-15,3 2-2 0,-3-3 3 0,3-3-7 0,0 4 4 16,0-3-7-16,3 2-10 0,6-6-16 0,-14 6-17 15,14-6-28-15,-14 5-30 0,8-1-37 16,6-4-42-16,-12 6-47 0,12-6-45 0,-7 7-301 0,7-7-609 16,0 0 271-16</inkml:trace>
          <inkml:trace contextRef="#ctx0" brushRef="#br0" timeOffset="-472.35">98 53 253 0,'0'0'237'15,"0"0"-13"-15,7 14-16 0,-7-14-10 0,1 11-8 16,-1-11-6-16,3 14-11 0,-3-14-10 0,0 17-7 15,2-6-5-15,-1 2-3 0,-1 1 2 0,0 1-17 16,0-1-5-16,5 3-10 0,-5 1 2 0,3-1-1 16,0-3-5-16,-3 4-4 0,3-2 0 0,1-1-2 15,-4 4-1-15,2-3-7 0,2-1 28 0,-2 4-19 16,-1-5-8-16,1 3-5 0,1-5 0 0,-2 1-3 16,-1 1-5-16,5 3 1 0,-5-6-10 0,3-2-5 15,0-1-4-15,-3-8-9 0,0 14-4 0,1-4-4 16,-1-10-3-16,2 12-4 0,-2-12-6 0,1 14-5 15,2-6 15-15,-3-8-30 0,2 16-19 0,-2-16-32 16,6 11-32-16,-6-11-37 0,6 7-33 0,-6-7-35 16,6 10-38-16,-6-10-44 0,1 7-55 0,-1-7-66 15,0 0-215-15,0 0-633 0,0 0 280 0</inkml:trace>
          <inkml:trace contextRef="#ctx0" brushRef="#br0" timeOffset="531.51">675 497 22 0,'6'-10'270'0,"-6"10"-22"15,0 0-9-15,3-8-14 0,-3 8-11 0,0 0-6 16,0 0-14-16,4-12-10 0,-4 12-1 0,0 0-15 0,2-11-3 16,-2 11-16-16,0 0 5 0,1-12-12 15,-1 12-4-15,0 0-6 0,0 0-4 0,5-11-6 0,-5 11-4 16,0 0-5-16,0 0-13 0,4-8-7 0,-4 8-7 15,0 0-12-15,0 0-7 0,0 0-11 0,0 0-12 16,0 0 0-16,0 0-1 0,0 0-2 0,0 0-7 16,4 31 11-16,-4-20 8 0,5-2 9 15,-4 4 6-15,2 2 9 0,-1 1 5 0,-1-1 16 0,1 1-4 16,2 0 0-16,-2 1 4 0,2 1-1 0,-2-2 0 16,2 0 1-16,-1-4-2 0,0 7-1 0,0-3-6 15,0-1-5-15,2-2-5 0,-2-4-2 0,0 3-3 16,3-2-8-16,-6-1-1 0,1 1-9 0,4 0-2 15,-5-10-7-15,4 11-4 0,-4-11-4 0,2 11-2 16,-2-11-4-16,7 9-2 0,-7-9-5 0,0 0-8 16,0 11-30-16,0-11-42 0,0 0-53 0,0 0-70 15,0 0-52-15,0 0-79 0,0 0-121 0,0 0-414 16,0 0-913-16,0 0 405 0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9:22.1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779C9D1-F3EC-4333-B49A-53A87441B2C1}" emma:medium="tactile" emma:mode="ink">
          <msink:context xmlns:msink="http://schemas.microsoft.com/ink/2010/main" type="inkDrawing" rotatedBoundingBox="11453,3231 17435,2702 17462,3010 11480,3540" semanticType="underline" shapeName="Other">
            <msink:sourceLink direction="with" ref="{7C078D52-4E57-45B2-8ACD-0F7F3889DE15}"/>
            <msink:sourceLink direction="with" ref="{9DD16145-7A35-4DEE-B83D-EC2D6DB2259B}"/>
            <msink:sourceLink direction="with" ref="{4EDB8664-5280-4829-93F7-052982CF863E}"/>
            <msink:sourceLink direction="with" ref="{6CBC5D40-318B-40F9-8AE1-77D5A6A44CEF}"/>
          </msink:context>
        </emma:interpretation>
      </emma:emma>
    </inkml:annotationXML>
    <inkml:trace contextRef="#ctx0" brushRef="#br0">0 595 56 0,'0'0'177'0,"0"0"-7"15,0 0-12-15,0 0-7 0,0 0-12 0,0 0-7 0,0 0-9 16,0 0-5-16,0 0-8 0,0 0-6 0,0 0-5 16,0 0-9-16,0 0 0 0,0 0-8 0,0 0-3 15,0 0-4-15,0 0-4 0,0 0-5 16,0 0-6-16,0 0-7 0,0 0-2 0,0 0-6 0,30-3-7 15,-30 3-5-15,0 0 0 0,0 0-8 0,0 0 0 16,0 0-2-16,7 4-2 0,-7-4-1 0,0 0-2 16,6 11-2-16,0-5 0 0,-6-6-2 0,8 7-2 15,-8-7 1-15,9 13 2 0,-6-5-1 0,-3-8-1 16,10 12 1-16,-4-5-4 0,0 1 1 0,0-1 0 16,-2 2 0-16,-1-3-3 0,-3-6 1 0,9 13-3 15,-4-8 0-15,-5-5 1 0,9 14-2 0,-3-10 0 16,-2 2 1-16,-4-6-1 0,9 11 0 0,-9-11-2 15,11 6 3-15,-5-1 0 0,-6-5-5 0,8 7 1 16,-8-7 6-16,11 6-3 0,-2-4-2 0,-9-2 0 16,13 1 1-16,-13-1-1 0,14 4 1 0,-14-4 2 15,16 0-5-15,-16 0 4 0,17 0-3 0,-17 0 1 16,19 0-1-16,-7 0-1 0,-2-4-1 0,2 2 3 0,2-3-2 16,-1 5 1-16,3-2 0 0,-7-1 1 0,-9 3 0 15,27-2 0-15,-12-1-3 0,-1 0 1 0,-4 1 1 16,3-3-1-16,1 5-2 0,-14 0 0 0,25-6 2 15,-10 1-1-15,-4 5-4 0,-1-2 1 0,3-2-3 16,-1 4-1-16,2-4-1 0,1 0 2 0,-5 1-3 16,4 0-2-16,-1-1 1 0,-13 4-2 0,21-1 2 15,-9 0 3-15,0-1-3 0,1-1 2 0,-4-1 3 16,8 3-6-16,-4-5 1 0,3 2 0 0,-1 2-2 16,2-1 3-16,-4 1-3 0,0-2 2 0,4-2-1 15,1 5-2-15,-3-3 1 0,0 0 1 0,1-1 1 16,0 3 1-16,1-2-1 0,-1-1-2 0,1 2 7 15,2 0-7-15,-4-1 5 0,3 1-1 0,-3-1 0 16,-2 0 2-16,7-1-3 0,-1 0 1 0,-3 2-3 0,1 1 2 16,-1 1 2-16,2 0-2 0,-3-3 0 15,3 1 0-15,-2-1 1 0,1 2-3 0,-1-2-1 16,3 4-1-16,-5-7-2 0,4 3 1 0,-2 2-2 0,4-3-1 16,-2 2 1-16,-1-1-1 0,1 1-2 0,-1-1 1 15,2 0 1-15,-4-2-1 0,1 6 2 0,1-7-2 16,1 5 6-16,0-2-5 0,-2 0 1 0,-1 1 2 15,0-2 5-15,3 3-2 0,-5-3 3 0,1 2 1 16,3 0-2-16,0-1 0 0,-1 2 6 0,-2-3-2 16,5 1-1-16,-2 1 3 0,0 0-1 0,-3-1-3 15,2 0 4-15,1-2 0 0,-2 2 0 0,4-1 2 16,-1 0-3-16,-2 1 5 0,1 0-5 0,2-2 1 16,-1 5 3-16,0-5-1 0,-3 5-1 0,4-5 2 15,-1 5-1-15,-3-3 1 0,3 3 0 0,-6 0-4 16,4-3 8-16,2-1-5 0,-3 4 1 0,-2-4-2 15,2 3 0-15,2 1-1 0,-4-2 1 0,4 0 3 16,-1 2 0-16,-3 1-1 0,2-4 0 0,0 4-4 16,3-4 6-16,-1 2-4 0,0 2 2 0,3-5 2 15,-2 4 1-15,3 1 0 0,-2-5-1 0,0 5 3 16,-1 0 2-16,2-2 2 0,2 1 0 0,-4 1 1 16,0-3-2-16,1 3 3 0,1 3 2 0,0-2 0 0,0 5 1 15,-2-5-2-15,-2 0 2 0,-2 4 2 16,3-1-2-16,-2-1 3 0,-3 3-3 0,-3-2-2 15,3-1 1-15,0 3 1 0,-3-1-2 0,1 0 0 0,-2 1 2 16,-1 0 3-16,1-2 2 0,-1 1 0 0,2 0 2 16,-4 1-2-16,-5-6 1 0,16 12 0 0,-10-8-1 15,-1 5 2-15,1-4-2 0,-6-5-3 16,9 10 1-16,-7-3-5 0,-2-7-1 0,11 10 6 0,-10-3-6 16,-1-7 1-16,8 11 1 0,-4-4 3 0,-4-7-1 15,9 7 4-15,-3-1-4 0,-6-6-1 0,9 9 0 16,-4-3 3-16,-5-6-1 0,7 8-3 0,-7-8-2 15,5 8 2-15,-5-8-1 0,0 0 1 0,0 0 2 16,7 5 7-16,-7-5-2 0,0 0 1 0,8 6 8 16,-8-6 1-16,0 0 5 0,0 0 11 0,0 0-7 15,0 0-3-15,0 0-1 0,0 0-1 0,0 0 0 16,0 0-9-16,0 0 0 0,0 0-3 0,0 0 0 16,14-13-4-16,-14 13 0 0,0 0-3 0,6-17-3 15,-6 17 0-15,8-4-2 0,-8 4-2 0,7-10-6 16,-7 10-1-16,9-11-4 0,-3 7-5 0,-6 4-1 15,8-13-1-15,-1 10-4 0,-7 3-1 0,14-8 0 16,-8 5 0-16,-6 3-4 0,10-10 1 0,-1 7 2 0,-9 3-2 16,10-7 2-16,-10 7 5 0,14-2-4 0,-5-2 4 15,-9 4-3-15,15-5 3 0,-6-1-1 0,3 1-2 16,1 3 5-16,-3-1-3 0,1 1 0 16,5-1 0-16,-1-2-2 0,3 0 2 0,-3 4 1 0,1 0 0 15,1-2 2-15,2 0-2 0,-2 0 3 0,2 3-4 16,-1-4 3-16,1 3 4 0,-2-2-6 0,2 3 6 15,-1-1-1-15,1-1 1 0,-2-2 3 0,2 1-5 16,0 1 2-16,7 1 3 0,-1 0-4 0,-5 1 2 16,-3-4 1-16,6 4 0 0,4 0 0 0,-2 0 0 15,-1-2 0-15,3 2-1 0,-8 0 2 0,2-4 3 16,9 4-1-16,-3-1-2 0,1 1-1 0,2 0 4 16,-6-3-4-16,6 0 0 0,-2 2 3 0,-1-1 0 15,1 0-1-15,2 2 2 0,-2 0 0 0,1 0-1 16,2 0-1-16,-4-2 3 0,4-2-3 0,-4 3-4 15,4 1 7-15,-2-2-7 0,-4-2 3 0,-6 4-4 16,8-3-3-16,-3 0-1 0,-6 2 3 0,9-1 2 16,-8 0-6-16,-1 0 2 0,0-3 2 0,1 3 2 0,4-2-5 15,-7 4 1-15,2 0 2 0,-2-1 3 0,1 0 4 16,-1 1-4-16,2-1-1 0,0-3 1 16,-2 4 0-16,-1-2 0 0,3 2 0 0,2-2 0 15,-2-1-2-15,-5 0-1 0,3 2-1 0,4-2-2 0,-2 0 1 16,-2 3-1-16,3 0-1 0,1-3 1 0,-2-1 0 15,1 3-4-15,-3 1 2 0,4 0 2 0,-1-1 1 16,1 1 1-16,1-5 3 0,-2 5-3 16,0-4 3-16,1 3-1 0,-1 0-1 0,8-3 4 0,-2 3-4 15,-1 1 6-15,-4 0-2 0,6-4-2 0,0 6 1 16,-5-6-2-16,4 3 6 0,-4 1-4 0,9 0 5 16,-6-3-3-16,-5-1 1 0,0 4-2 0,2-1 1 15,3-4 0-15,-3 5 2 0,-3 0 0 0,1-4 4 16,5 3-3-16,-5 1-4 0,-1 0 4 0,-1-1-4 15,1 1 3-15,0 0-2 0,-4-2 1 0,4-1 1 16,-1 3 3-16,1-2-3 0,-3 2 1 0,2 0 2 16,-2-2-2-16,0 1 0 0,2 1-2 0,-2-2-2 15,0 2 5-15,-2-2-2 0,3 2-1 0,-1-1 2 16,0-4-2-16,-3 3 3 0,0 1-2 0,4-1 2 16,-2-2-3-16,-1 2 1 0,4-3 1 0,-1 1 0 15,-2 0-1-15,-1-1 3 0,3 0-3 0,-1 1 2 16,-1-2-4-16,-1 1 2 0,2-4 2 0,1 0 1 15,-2 3 0-15,1-5 0 0,0 2 6 0,0-2-5 16,-5 5 5-16,3-6 3 0,-1 2 2 0,2 0 6 16,-7-1 8-16,4 4 8 0,-4-3 4 0,-1 3 7 15,0-2 1-15,-1 1 6 0,-5 8-4 0,10-12-1 16,-8 6-4-16,-2 6-6 0,7-13-3 0,-7 13-4 0,4-8-3 16,-4 8 4-16,3-8-8 0,-3 8-4 0,0 0 1 15,0 0-7-15,0-13-5 0,0 13-13 0,0 0-16 16,0 0-24-16,0 0-10 0,0 0-25 15,-16-5-25-15,16 5-37 0,0 0-37 0,-21 5-48 0,21-5-186 16,-19 6-443-16,7-6 196 0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9:23.1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B57E62A-31A1-4797-B0BB-9CF39DC9B25F}" emma:medium="tactile" emma:mode="ink">
          <msink:context xmlns:msink="http://schemas.microsoft.com/ink/2010/main" type="writingRegion" rotatedBoundingBox="14817,3691 15936,4401 15642,4865 14523,4155"/>
        </emma:interpretation>
      </emma:emma>
    </inkml:annotationXML>
    <inkml:traceGroup>
      <inkml:annotationXML>
        <emma:emma xmlns:emma="http://www.w3.org/2003/04/emma" version="1.0">
          <emma:interpretation id="{11D0B03A-CC7F-48A2-BE77-4593F10F8822}" emma:medium="tactile" emma:mode="ink">
            <msink:context xmlns:msink="http://schemas.microsoft.com/ink/2010/main" type="paragraph" rotatedBoundingBox="14817,3691 15936,4401 15642,4865 14523,41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F9BA2D-0E39-44EB-9FDB-1DB525B813BE}" emma:medium="tactile" emma:mode="ink">
              <msink:context xmlns:msink="http://schemas.microsoft.com/ink/2010/main" type="line" rotatedBoundingBox="14817,3691 15936,4401 15642,4865 14523,4155"/>
            </emma:interpretation>
          </emma:emma>
        </inkml:annotationXML>
        <inkml:traceGroup>
          <inkml:annotationXML>
            <emma:emma xmlns:emma="http://www.w3.org/2003/04/emma" version="1.0">
              <emma:interpretation id="{C1BB0235-BBDF-4637-A748-E72319134EE4}" emma:medium="tactile" emma:mode="ink">
                <msink:context xmlns:msink="http://schemas.microsoft.com/ink/2010/main" type="inkWord" rotatedBoundingBox="14817,3691 15936,4401 15642,4865 14523,4155"/>
              </emma:interpretation>
            </emma:emma>
          </inkml:annotationXML>
          <inkml:trace contextRef="#ctx0" brushRef="#br0">10837 1980 118 0,'-7'-7'302'0,"7"7"-15"0,-9-10-17 16,9 10-11-16,-6-12-19 0,6 12-18 0,-4-11-26 15,4 11-16-15,0 0-33 0,0 0-12 0,10-19-14 16,-1 12-16-16,0 2-6 0,9-1-7 0,-3 0-9 16,10-1 4-16,0 0-21 0,-2 2-9 0,2 1 6 15,1 4-14-15,-1-2-4 0,-1 2-8 0,-6 0 0 16,1 2-1-16,-4 2-9 0,3 1-3 0,-5-2 3 16,1 3-6-16,-5-1 11 0,1 1-12 0,-1 0-2 15,-3 1 5-15,0 0-9 0,-6-7 3 0,6 16-2 16,-5-8 5-16,-1-8-4 0,-3 16 7 0,3-16-4 15,-9 18-1-15,5-10-1 0,-5 4 0 0,2-2-6 16,1-3 3-16,-2 0-8 0,2 0-20 0,-1 3-29 16,-1-4-36-16,-1-1-43 0,3 1-60 0,6-6-54 0,-10 10-274 15,10-10-552-15,-8 5 245 0</inkml:trace>
          <inkml:trace contextRef="#ctx0" brushRef="#br0" timeOffset="884.58">11009 1954 47 0,'0'0'203'16,"0"0"-14"-16,0 0-2 0,0 0-8 0,0 0-8 16,-5-13-4-16,5 13-15 0,0 0-10 0,0 0-5 15,0 0-12-15,0-12-9 0,0 12-7 0,0 0-9 16,11-9-7-16,-11 9-6 0,0 0-4 0,7-6-5 16,-7 6-8-16,12-5-1 0,-12 5 3 0,20-6-5 15,-10 2 1-15,7 3-8 0,-3-1 1 0,6-2-7 16,-1 1-3-16,1 0-1 0,-1 0 1 0,3 3-6 15,-1-1-3-15,-1 2-3 0,0-2-4 0,0 1 1 16,-2 1-5-16,-3 1-3 0,1 2-4 0,-2-1-3 0,-1 2-1 16,-4-4-6-16,-2 4 3 0,4 1-2 15,-5-1-1-15,-2 2 1 0,2 0-3 0,-1 3 3 0,-5-10 4 16,6 16-6-16,-6-8-1 0,0-8 3 16,-5 19-2-16,2-9 1 0,-1 0 1 0,-2 0-7 0,-3 1 6 15,0-6-1-15,1 4-6 0,-1 1 5 0,-4 1-4 16,0-4-2-16,-1 3 5 0,2-3 0 0,0 0-3 15,-1 0-1-15,2-2-2 0,0 1 0 0,-6 1 0 16,7-4-9-16,-1 1-12 0,2 2-17 0,9-6-21 16,-16 6-19-16,7-2-21 0,9-4-29 0,-12 5-26 15,12-5-37-15,0 0-46 0,-16 0-221 0,16 0-491 16,0 0 217-16</inkml:trace>
          <inkml:trace contextRef="#ctx0" brushRef="#br0" timeOffset="-336.37">11161 1965 174 0,'0'0'235'16,"0"0"-21"-16,0 0-12 0,0 0-8 0,0 0-6 16,0 0-10-16,13 29-3 0,-10-19 0 0,2 4-13 15,-1 0-11-15,-1 0-1 0,-1 4-12 0,4-1-6 16,-2 1-8-16,-2 3-6 0,1-2-7 0,0 4-4 0,1-6-6 15,-2 1-9-15,2 2-12 0,-2-2-6 0,-1 5-5 16,1-5-6-16,-2 0-6 0,3-4-1 0,-3 5-9 16,0-4-3-16,0 1-1 0,0-1-6 15,1 0-7-15,-2-4-18 0,-2-1-20 0,3-10-26 0,-3 17-25 16,1-10-25-16,2-7-36 0,-4 11-30 0,4-11-41 16,-8 7-58-16,8-7-224 0,0 0-513 0,0 0 226 15</inkml:trace>
          <inkml:trace contextRef="#ctx0" brushRef="#br0" timeOffset="1271.02">11116 1959 142 0,'0'0'208'0,"0"0"-12"0,0 0-12 16,0 0-6-16,0 0-17 0,0 0-15 0,0 0-17 0,0 0-9 16,0 0-7-16,0 0 1 0,0 0-6 15,0 0 2-15,17 21-4 0,-17-21 2 0,1 16-1 16,2-5-7-16,-3 0-3 0,5 3-8 0,-5 0-7 16,0 0 0-16,1 3-5 0,-1-3-2 0,3 11-1 0,-3-9-5 15,0-1-6-15,2 0-1 0,-2 2-10 16,1 0-1-16,4-1-5 0,-4 4 0 0,1-7-10 15,1 5-2-15,0-5 3 0,-2 5-4 0,2-4-3 16,0 1-3-16,1-2 0 0,-1 0-3 0,2 2-4 0,-4-2 0 16,4-5-8-16,-2 2-13 0,-3-10-26 0,4 13-25 15,-4-13-31-15,5 14-39 0,-5-14-37 16,3 9-46-16,-3-9-85 0,0 0-153 0,0 0-480 0,0 0 213 16</inkml:trace>
          <inkml:trace contextRef="#ctx0" brushRef="#br0" timeOffset="2171.17">11558 2283 169 0,'0'0'276'0,"0"0"-20"16,0 0-15-16,0 0-20 0,0 0-22 0,0 0-17 15,0 0-12-15,0 0-18 0,0 0-2 0,0 0-24 0,0 0-10 16,13-34-7-16,-13 34-10 0,14-4-7 16,-7 0-12-16,-7 4-5 0,12-5-2 0,-5 3-12 15,-7 2-4-15,17-9-2 0,-10 8-8 0,-7 1-5 16,18-3-4-16,-18 3-4 0,15 0-4 0,-15 0 1 0,12 4-8 16,-12-4-2-16,10 3-2 0,-10-3-4 0,11 11 4 15,-7-5-4-15,-4-6 0 0,8 14-4 0,-7-6-1 16,-1-8 0-16,0 18 5 0,-1-3-2 0,2-4-1 15,-2 3 3-15,1 0 0 0,-2-4-2 0,1 3-1 16,-4-2 1-16,1 0 0 0,1 0 1 0,-2-2 3 16,5-9-2-16,-5 15 1 0,-1-7-2 0,3-2 8 15,3-6-7-15,-8 10-4 0,8-10 3 0,-6 10 2 16,6-10-9-16,-6 8 9 0,6-8-2 0,0 0-2 16,0 0 2-16,0 0-1 0,0 0 11 0,0 0-13 15,0 0 2-15,0 0 0 0,0 0 0 0,0 0 0 16,0 0-5-16,0 0-4 0,0 0 2 0,0 0 3 15,0 0-5-15,0 0 0 0,0 0 0 0,0 0 4 16,0 0-5-16,0 0-5 0,0 0 6 0,0 0 12 16,0 0-15-16,0 0 12 0,0 0-12 0,0 0-4 15,27-3 1-15,-27 3 1 0,0 0 2 0,0 0-6 16,0 0 7-16,0 0 4 0,0 0-10 0,0 0 2 16,0 0 3-16,0 0 0 0,0 0 3 0,0 0-2 0,0 0 1 15,0 0 1-15,-28 8-3 0,28-8-1 16,0 0 0-16,0 0 3 0,0 0-1 0,-8 8-3 0,8-8 4 15,0 0-4-15,0 0 3 0,0 0-1 0,0 0-5 16,0 0 4-16,0 0-3 0,0 0 5 0,-10 3 0 16,10-3 0-16,0 0-1 0,0 0-6 0,0 0 7 15,0 0-1-15,0 0-5 0,0 0 1 0,0 0 1 16,0 0 2-16,0 0 1 0,0 0-2 0,0 0 3 16,0 0-5-16,0 0 0 0,39-5 4 0,-28 2-4 15,-11 3 4-15,24-3-1 0,-7 2 2 0,-2-1 1 16,0-3 4-16,2 5 5 0,-2-3 9 0,3 3 0 15,2 0-1-15,-4 0 5 0,0 3 1 0,1-3 5 16,1 3-6-16,-3-2 7 0,-2 0-2 0,-1 2-2 16,0 0 2-16,-3 0 1 0,-9-3-7 0,18 0 6 15,-18 0-12-15,13 3 4 0,-13-3-3 0,9 4 7 16,-9-4-12-16,8 3 0 0,-8-3-22 0,0 0-45 16,15 2-27-16,-15-2-50 0,0 0-67 0,0 0-83 15,0 0-324-15,0 0-655 0,16-7 290 0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55:09.3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83CA6C5-CD7F-44FA-8838-5E1A3840E25C}" emma:medium="tactile" emma:mode="ink">
          <msink:context xmlns:msink="http://schemas.microsoft.com/ink/2010/main" type="writingRegion" rotatedBoundingBox="1467,1308 32593,505 32794,8317 1668,9120"/>
        </emma:interpretation>
      </emma:emma>
    </inkml:annotationXML>
    <inkml:traceGroup>
      <inkml:annotationXML>
        <emma:emma xmlns:emma="http://www.w3.org/2003/04/emma" version="1.0">
          <emma:interpretation id="{AA36EB18-747D-49C9-920D-CA06450F657A}" emma:medium="tactile" emma:mode="ink">
            <msink:context xmlns:msink="http://schemas.microsoft.com/ink/2010/main" type="paragraph" rotatedBoundingBox="2327,1168 32458,867 32476,2676 2345,29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898558-6CD9-4CCB-A053-45A7BD78F659}" emma:medium="tactile" emma:mode="ink">
              <msink:context xmlns:msink="http://schemas.microsoft.com/ink/2010/main" type="line" rotatedBoundingBox="2327,1168 32458,867 32476,2676 2345,2976"/>
            </emma:interpretation>
          </emma:emma>
        </inkml:annotationXML>
        <inkml:traceGroup>
          <inkml:annotationXML>
            <emma:emma xmlns:emma="http://www.w3.org/2003/04/emma" version="1.0">
              <emma:interpretation id="{20ED9518-BE35-43B5-B201-C7B3EC79FE3C}" emma:medium="tactile" emma:mode="ink">
                <msink:context xmlns:msink="http://schemas.microsoft.com/ink/2010/main" type="inkWord" rotatedBoundingBox="2331,1514 3692,1500 3702,2444 2340,2457"/>
              </emma:interpretation>
            </emma:emma>
          </inkml:annotationXML>
          <inkml:trace contextRef="#ctx0" brushRef="#br0">124 37 41 0,'0'0'122'0,"0"0"-11"0,0 0-4 16,0 0-18-16,0 0 3 0,-3-14-6 0,3 14-2 15,0 0-5-15,0 0-1 0,0 0-6 0,0 0 4 16,0-12-1-16,0 12-5 0,0 0 1 0,0 0 1 15,0 0 0-15,0 0 6 0,0 0 4 0,0 0-1 16,0 0 0-16,0 0-4 0,-5-12 1 0,5 12-6 16,0 0-11-16,0 0-7 0,0 0 4 15,0 0 5-15,0 0 3 0,0 0 16 0,6 35-4 0,-6-18 0 16,0-3-7-16,0 4 0 0,0 6 2 0,-1 0-9 16,-1 4 3-16,-1 0-5 0,2-1 0 0,-3 11-6 15,2-2 0-15,-1 1-2 0,-1-9-3 0,-2 8-7 16,-2-1 3-16,2-7 0 0,-1 7-2 0,1 0-3 15,0-11-4-15,0 1 0 0,3-1-2 0,-3-1-4 16,0-1-1-16,1-4 0 0,2-4 2 0,-1 0-7 16,-2 1-3-16,3-7-3 0,0 3 2 0,0 0-7 15,3-11 6-15,-4 11-7 0,4-11 5 0,0 0-4 0,-6 13 4 16,6-13-2-16,0 0 6 0,-5 8 4 16,5-8-6-16,0 0 3 0,0 0-3 0,0 0-3 15,0 0 2-15,0 0-10 0,0-32 1 0,2 14 4 16,1-5-9-16,3-2 1 0,1-12-2 0,5 1-6 0,-2-3-4 15,-1 0-1-15,3-2-7 0,0-1-7 16,2-2 10-16,-5 0 0 0,3 2-6 0,-1 5 2 16,-2-2 3-16,0 4 0 0,0 7 2 0,-1 4-2 15,1 1 15-15,-5 8-14 0,-1-2 1 0,3 2 1 0,-6 7 4 16,3 0-2-16,2-2-3 0,-5 10-1 0,3-12-3 16,-3 12 2-16,0 0-1 0,7-8 2 15,-7 8 3-15,0 0-1 0,0 0 6 0,16 18-7 16,-10-11 9-16,5 7-2 0,-2 3 3 0,1 5 3 0,4 2 4 15,-1 1-3-15,3 9 4 0,2-3 0 0,2 1 5 16,-4 5-3-16,2-3 3 0,-3-2 3 0,3 1 2 16,0-1-1-16,-8-4-4 0,4-4 6 15,-1 3-6-15,-1-5 6 0,-2 3 1 0,4 1-6 0,-5-2 4 16,1 2 2-16,-1-2-15 0,-1-10 9 0,2 4 0 16,-5-1 0-16,5-3 2 0,-3 3 0 0,1-3-7 15,-1 1 0-15,-4-6 0 0,3 4 6 0,-1-2-3 16,1-3-3-16,-2 0-1 0,-1 2-2 0,6-3 18 15,-6-1-16-15,-3-6-16 0,11 14-14 0,-10-9-18 16,-1-5-14-16,0 0-18 0,6 12-29 0,-6-12-17 16,0 0-32-16,0 0-38 0,-12 11-48 0,12-11-59 15,0 0-206-15,-21-3-541 0,21 3 240 0</inkml:trace>
          <inkml:trace contextRef="#ctx0" brushRef="#br0" timeOffset="218.23">119 713 10 0,'-11'-6'287'0,"11"6"-22"0,-6-11-19 15,6 11-14-15,0 0-13 0,4-14-16 0,-4 14-15 16,10-14-15-16,2 5-14 0,0 2-19 0,9-8-11 16,-9 7-11-16,5 0-12 0,2 1-12 0,0-1 0 15,2 4-18-15,3-1-9 0,1-4-16 0,2 5-19 16,-6 1-27-16,5-1-24 0,-10 4-27 0,3-3-28 15,1 1-27-15,-1 0-25 0,2-2-20 0,3-2-30 16,-6 5-192-16,1-3-399 0,-2-1 177 0</inkml:trace>
          <inkml:trace contextRef="#ctx0" brushRef="#br0" timeOffset="668.87">978 350 211 0,'0'0'255'15,"0"0"-18"-15,0 0-10 0,0 0-17 0,0 0-11 16,0 0-10-16,0 0-3 0,-26 24-14 0,17-13-2 16,-2 4-6-16,-1 2-3 0,-1 2-11 0,-2 4-8 0,0-3-4 15,2 5-6-15,-1 0-8 0,-4 9-7 0,11-13-13 16,1 3-16-16,-2 2 4 0,7-6-11 15,-2 1-6-15,1 0 3 0,2-4-17 0,5 4-8 16,-4-4-12-16,1-2 4 0,1 1-2 0,1-1-7 0,2-1-3 16,5-4-1-16,-4 4-4 0,2-5-2 0,5-2 2 15,-4-1-3-15,4-3 2 0,0 0-5 0,0-2-1 16,5-2-4-16,-5-2 0 0,4 0-9 0,-10-2 8 16,6-1-2-16,4-3 3 0,-5 3 12 0,1-3-17 15,4 2-9-15,-5-3 6 0,2-1-2 0,-3 3-5 16,-3 1-3-16,0-1 7 0,1 3 0 0,-2 1 1 15,-1-2-14-15,-7 6 11 0,14-9 3 0,-14 9-3 16,10-3 5-16,-10 3-5 0,0 0 0 0,0 0-4 16,16 7 1-16,-16-7 8 0,12 11-8 0,-4-4 2 15,-2 0 1-15,0 4 5 0,1 0-3 0,1 4-19 16,4 0-28-16,-2-1-25 0,0 1-30 0,2-1-50 16,3 3-51-16,2-4-51 0,-2-2-80 0,-2-4-225 15,5-1-599-15,-2-1 266 0</inkml:trace>
        </inkml:traceGroup>
        <inkml:traceGroup>
          <inkml:annotationXML>
            <emma:emma xmlns:emma="http://www.w3.org/2003/04/emma" version="1.0">
              <emma:interpretation id="{6DA3200B-2205-4C01-B323-833F2FEB3A44}" emma:medium="tactile" emma:mode="ink">
                <msink:context xmlns:msink="http://schemas.microsoft.com/ink/2010/main" type="inkWord" rotatedBoundingBox="4213,1422 7850,1386 7864,2780 4227,2816"/>
              </emma:interpretation>
            </emma:emma>
          </inkml:annotationXML>
          <inkml:trace contextRef="#ctx0" brushRef="#br0" timeOffset="1710.06">2170 442 64 0,'0'0'239'0,"0"0"-8"0,17 6-7 0,-17-6-8 0,11 7-7 15,-3 0-15-15,-2-2-9 0,0 3-14 0,0 1-13 16,0 1-7-16,3 0-7 0,-2 1-11 0,-1 3-12 16,-1-2-5-16,-2-1-11 0,1 1-4 15,2-2-7-15,-3 0-10 0,0 3 0 0,-2-4-3 0,-1-9-5 16,0 17-8-16,0-6 2 0,0 0-6 0,0-11-7 15,-7 20-2-15,0-13-3 0,-4 3-1 0,-1-2-6 16,-3 3-8-16,2-5-1 0,-2 3-2 0,-4-1-1 16,-1-5 5-16,-2 3-14 0,-4-1-3 0,6-3-2 15,0-2-8-15,-5-2 6 0,5-2-3 0,-5 2 1 16,6-3-4-16,-1 2-9 0,7-7-4 0,-1 3-4 16,4-4-2-16,-2-2-5 0,2-2-9 0,1-6-1 15,3 3-4-15,3-5-1 0,0 1 3 0,6 4-1 16,0-6 4-16,4 4 3 0,5-2 8 0,0 5-6 15,3-4-3-15,-3 7 0 0,7-3 7 0,-5 6 1 16,8-2 1-16,3 1 8 0,-2 2-4 0,1 0 10 16,3 0 2-16,-1 5 3 0,1 1-2 0,-1 4 4 15,0-2 2-15,1 4-6 0,-1 2 6 0,0 0-4 0,1 6 0 16,2 1 3-16,-4 4-2 0,12 3 4 16,-14-2-3-16,5 9 5 0,2-1-4 0,-3 2-1 0,-5 5-2 15,-1 6 2-15,-2-6 3 0,-2 6-3 16,-2 4-4-16,-2 0 2 0,0-4 2 0,-4 4-1 0,2 0 2 15,-5 1-7-15,-3-5-3 0,0 1 3 16,-2 1 2-16,-1-3 2 0,-1-8-1 0,-7-3 0 0,4 1 1 16,-2-1 0-16,0-3 4 0,-6-2-8 0,5-2 5 15,-7-5-3-15,5 0 2 0,-4 0 3 0,-1-2 1 16,-2-1 4-16,2-2 1 0,-3 0 2 0,-1-1 1 16,0-2 2-16,3-1 5 0,-5-1 7 0,6-3-13 15,-4 0 13-15,1-1-8 0,2-2-2 0,0-5 3 16,4 1-5-16,-3-1-3 0,5 0-5 0,2-8 0 15,-4 0 1-15,4-6-3 0,1-13-11 0,6 9-14 16,4-12-12-16,2-4-7 0,2 2-9 0,1-6-5 16,3 1-8-16,3-3 1 0,2-1-1 0,9-14 0 0,-7 20 8 15,4-1 2-15,-3 7 8 0,3 1 1 16,-2 2 2-16,-6 11 6 0,-1 3 1 0,0-1 2 16,-1 7 9-16,-2 3 3 0,1 1 8 0,-2 0 2 15,1-1 2-15,-5 8 3 0,1-4 2 0,-7 7-5 0,15-4 2 16,-8 1 8-16,-7 3-2 0,17 3 3 0,-17-3 3 15,16 8 1-15,-8-2 6 0,2 1-1 16,2 3 4-16,-2-2 1 0,4 4-2 0,-2-1 2 0,1 1-2 16,-1 1 7-16,2-2-1 0,-1 2 6 0,0-2-5 15,1 0 0-15,-2-4 4 0,1 3-5 16,1-3 4-16,-1 0 4 0,-4-3 6 0,7-1-4 16,-7 1 14-16,6-4 15 0,-4 3-5 0,2-3-3 0,1-3-2 15,-14 3 3-15,22-9-2 0,-9 3-3 0,4 0-1 16,-4-1 1-16,-4-6-2 0,3 2-2 0,-3-4-1 15,0 1-3-15,-5 1-1 0,1-1-3 0,-4-2 5 16,-2 1-14-16,-1 0-1 0,-4 1-4 0,0 1-4 16,-5 2 0-16,-3-2-8 0,-1 1 0 0,-6-2-1 15,-3 5-3-15,-2 1-2 0,-3 4 5 0,2-4-11 16,-4 5 4-16,0-1-3 0,-9 2-4 0,10 4-11 16,-3 0-26-16,2 1-21 0,1 0-28 0,4-2-24 15,0 5-20-15,6-3-20 0,2 1-19 0,2 0-15 16,2-1-23-16,3-1-27 0,0 1-25 0,11-3-3 15,-13 4-3-15,13-4-31 0,0 0-221 0,0 0-555 16,0 0 246-16</inkml:trace>
          <inkml:trace contextRef="#ctx0" brushRef="#br0" timeOffset="1835.21">2726 250 171 0,'11'-11'216'0,"1"5"-15"0,1 1-15 0,-2-2-16 15,-2 1-17-15,0 2-14 0,1-3-19 16,-1 5-11-16,3-2-20 0,3-1-38 0,-2 5-45 0,4-3-42 15,-2 1-43-15,-2 2-171 0,2 0-270 0,1-1 120 16</inkml:trace>
          <inkml:trace contextRef="#ctx0" brushRef="#br0" timeOffset="2178.32">3384 156 34 0,'11'-1'284'0,"5"-3"-14"0,-3 1-13 16,-13 3-12-16,23 0-18 0,-13 1-12 0,5 1-13 16,-1 2-14-16,-4 0-14 0,0 1-7 0,1 0-9 15,-2 5 0-15,-2 2-6 0,2 0-5 0,-1 3 5 16,-1-1-6-16,-1 0 10 0,0 3-10 0,-3-3 15 16,3 1 0-16,-6 2 6 0,1-1-16 0,2 0-4 15,-3 4-5-15,0-2-3 0,-3-3-8 0,6 2-8 16,-6 3-10-16,3-6-6 0,3 3-9 0,-3-4-6 15,2 2-9-15,-2-1-7 0,1-1-8 0,1-1-5 16,-2-1-7-16,0-11-3 0,4 20-6 0,-2-13-5 16,1 3-4-16,-3-10-5 0,6 13-2 0,-3-4-4 0,3-2-8 15,-2 3-12-15,1-3-17 0,4-2-21 16,-5 1-17-16,-4-6-28 0,17 7-30 0,-8-4-28 16,-9-3-22-16,20 1-31 0,-8-2-33 0,2-2-39 15,-1-1-40-15,4-4-44 0,-8 5-321 0,4-7-720 0,-1 0 319 16</inkml:trace>
          <inkml:trace contextRef="#ctx0" brushRef="#br0" timeOffset="2861.61">3441 541 182 0,'0'0'254'0,"0"0"-20"0,0 0-7 16,0 0-18-16,0 0-9 0,0 0-11 0,0 0-15 15,0 0-10-15,36-17-10 0,-23 11-7 0,2 2-9 16,0-2-9-16,4-2-6 0,5-1-14 0,3 1-3 16,-2-2-12-16,4-1 2 0,-3 1-11 0,3 0-6 15,10-6-6-15,-1 1-5 0,1-1-7 0,0 3-9 16,-2-4-2-16,0 5-4 0,2-3-5 0,-4-1-7 16,-7 1 3-16,9-1-5 0,-3-5-3 0,-1 1-7 15,-6 5 0-15,4-7 0 0,-1-1-1 0,2 1-4 16,-10 2-2-16,8-6-6 0,-14 7 4 0,4 0-5 15,-3-1 3-15,-3-2-1 0,-5 7 0 0,-2-1 0 16,2 0 2-16,-6 1-2 0,-1-2-1 0,1 6 0 16,-3-3 3-16,-5 1 1 0,2 3-4 0,-3 1 4 15,-1 2-6-15,-4 0-4 0,2 1 5 0,-4 6-4 16,-5-2-2-16,0 4 0 0,3 2 2 0,-4-1 1 16,3 7-1-16,-2 1-3 0,-2 0-1 0,-1 7 5 15,3 2 4-15,-2 1-1 0,2 0 7 0,1 4-4 16,4 2 6-16,-1-1 2 0,2 0 7 0,5 2 0 15,0-3 3-15,1 3-1 0,1-3 4 0,5-1-5 16,3 4 2-16,-1-4-3 0,1-3 5 0,3 3 11 0,0-6-14 16,4 3 2-16,-1-6-6 0,1 1 2 0,1-4 1 15,2-3 11-15,1 1-2 0,2 1 9 0,-3 0-10 16,1-4-1-16,1-4 5 0,3 3-1 16,-3-6 4-16,0 1-4 0,1-1-1 0,0 0-5 0,2-3 9 15,-3 3-14-15,-1-4-2 0,3 3-2 0,0 0-2 16,-1-4-3-16,-1-1-1 0,0 3 1 15,4-1-8-15,-2 0 8 0,-1 1-12 0,-2 3-5 0,2 0 4 16,-5 0-1-16,5 0 7 0,-3 0-10 0,4 2 2 16,1 3 3-16,-3-1-2 0,3 2 9 0,1-3-9 15,-3 3-3-15,4-1 7 0,4 2-3 0,-5-1 2 16,-1-1-2-16,1-2 3 0,7 3 7 0,-9-2 6 16,3 1 5-16,-4-5 3 0,4 1 7 0,-5 0-2 15,2-1 4-15,1-1-3 0,-1 0-4 0,2-4 3 16,-2 1-8-16,-1 2-8 0,-1-2 2 0,3 0-8 15,-5 0-15-15,2-3-37 0,2-3-38 0,-3 3-39 16,1-3-46-16,-3 0-38 0,0-3-40 0,0-2-61 16,2-4-70-16,-11 4-300 0,3-1-728 0,-5-1 322 15</inkml:trace>
          <inkml:trace contextRef="#ctx0" brushRef="#br0" timeOffset="3898.14">2588-39 199 0,'0'0'317'0,"0"0"-25"0,0 0-25 16,0 0-25-16,0 0-23 0,0 0-20 0,0 0-14 16,0 0-7-16,22 19-14 0,-22-19-4 0,8 11-9 15,-3-6 3-15,1 2-12 0,-6-7 1 16,9 13-13-16,-4-6-12 0,1 3-1 0,0-3-5 0,0 0-9 15,0-1 7-15,-6-6-20 0,7 12-17 0,-4-5-4 16,2 3-7-16,-5-10-6 0,9 9 0 0,-5-4-5 16,-4-5-11-16,9 7-16 0,-9-7-22 0,9 6-18 15,-9-6-15-15,0 0-14 0,9 6-8 0,-9-6-11 16,0 0-8-16,0 0-1 0,18-9-6 0,-14 1 0 16,-4 8 7-16,9-13 0 0,-6 3 8 0,2-1 4 15,1 1 3-15,-5-3 11 0,4 1 1 0,-2-1 5 16,1-2 13-16,-2 8 13 0,4-8 16 0,-5 6 6 15,4 0 11-15,-5 9 6 0,2-16 2 0,-2 16 0 16,5-12 2-16,-5 12-8 0,3-8-2 0,-3 8-4 0,0 0-4 16,0 0 4-16,13-2-2 0,-13 2-6 15,0 0 2-15,18 10-19 0,-10-2-28 0,-4 0-41 16,2 2-60-16,0 0-77 0,-1 1-282 0,-2 0-538 16,0-1 239-16</inkml:trace>
          <inkml:trace contextRef="#ctx0" brushRef="#br0" timeOffset="3048.25">5008 68 349 0,'8'-7'327'0,"5"-1"-12"0,2-3-20 0,3 3-13 16,6-3-25-16,1 0-24 0,2 2-22 0,3 1-17 15,-2-2-26-15,0 2-15 0,5 1-11 0,-6 2-21 16,4 1-4-16,1-1-26 0,-5 3-34 0,1 1-30 0,-9 1-31 16,7 0-42-16,-7 0-44 0,-4 1-63 15,0-1-61-15,-15 0-258 0,16 2-512 0,-16-2 227 16</inkml:trace>
        </inkml:traceGroup>
        <inkml:traceGroup>
          <inkml:annotationXML>
            <emma:emma xmlns:emma="http://www.w3.org/2003/04/emma" version="1.0">
              <emma:interpretation id="{2188F4E4-577C-49DB-911A-94A669957CEF}" emma:medium="tactile" emma:mode="ink">
                <msink:context xmlns:msink="http://schemas.microsoft.com/ink/2010/main" type="inkWord" rotatedBoundingBox="8805,1103 11882,1072 11900,2881 8823,2911"/>
              </emma:interpretation>
            </emma:emma>
          </inkml:annotationXML>
          <inkml:trace contextRef="#ctx0" brushRef="#br0" timeOffset="5702.06">6558 444 276 0,'-8'-8'332'0,"8"8"-14"0,-6-10-12 0,6 10-16 16,0 0-20-16,-6-8-22 0,6 8-21 15,0 0-27-15,0 0-23 0,0 0-14 0,0 0-20 0,0 0-19 16,0 0-11-16,0 0-11 0,0 0 6 0,0 0-27 16,0 0-3-16,0 0-9 0,32 18-5 0,-28-16 0 15,5 4-5-15,2-1-3 0,0-1 2 0,3 2-6 16,-4-5 2-16,8 1-6 0,-1-2-9 0,2-2 0 16,0 1-2-16,-2-3-5 0,-1 1 1 0,7-5-2 15,-10 2-3-15,6-1-5 0,-8 0 0 0,4 0 4 16,-8-5-1-16,5 1-11 0,-1 0 6 0,-2 0-5 15,-5-1-1-15,-1-1-1 0,-3 13-9 0,-6-21 7 16,5 12-11-16,-5-1-6 0,0 4 0 0,-5-1-4 16,-4 1-1-16,-1 2 8 0,2 4-8 0,-9 3 3 15,-3 2-5-15,-2 1 5 0,1 2 6 0,-1 4-2 16,-2 0-3-16,8 1 0 0,-2 2-2 0,3 1 4 16,0-1-3-16,4 2 4 0,6-2-3 0,0 0 3 15,2 1 0-15,2-2 6 0,4 0 3 0,0 0-9 0,3 1-8 16,3-3 7-16,0 2 6 0,4-8-3 0,-4 3 11 15,6-3-14-15,2 1 3 0,-1-6 6 16,5 1-5-16,1-2 5 0,1-2 0 0,2-2 1 16,-3-1-3-16,4-2 3 0,-4 0 1 0,7-6-5 0,-2-1 1 15,-2-1 4-15,-1 3 13 0,-5 0-12 0,7-4-5 16,-7-5-9-16,6 3 6 0,-7 4 2 0,-1-3-7 16,2 0 5-16,-1 1 3 0,-4 3-7 0,1 2 5 15,-2 2-4-15,-4 4 1 0,-3 5-5 0,9-12-5 16,-9 12 2-16,4-7-1 0,-4 7 1 0,0 0 3 15,0 0-1-15,0 0 3 0,15 19-2 0,-12-12 3 16,2 4 3-16,1 1-5 0,0 0 5 0,-2 0 1 16,2-1-6-16,-3-2 10 0,6 4-6 0,-4-1 1 15,5-3-2-15,5-1-2 0,-5 0-1 0,5-1 12 16,2-1 0-16,-1-2-2 0,-2-7-5 0,5 2 9 16,3-5 4-16,5-1-10 0,1-1 0 0,-4-2 0 15,8-4 8-15,-3-7-8 0,4 3 5 0,2-6-4 16,-6-4 1-16,3 3-1 0,-2-6 9 0,-5 1-17 15,2-2-12-15,-2-5 0 0,-3-3-7 0,2-2-4 16,-7-4-5-16,-2-3-11 0,-2 3 1 0,-2-3 2 16,-6 2 3-16,-2 1 2 0,-6 4 3 0,-2 1 0 15,-3 6 6-15,-1 10 5 0,-1 1 0 0,-10 7 8 16,7 5-10-16,-7-1 12 0,1 7 4 0,1 2-3 16,-9 7 1-16,2 2-4 0,-2 3 8 0,2 4 2 15,-8 8 1-15,0 4 1 0,2 8-4 0,4 4 7 16,2 5 0-16,2 4 6 0,1 0-3 0,-2 21 3 15,11-16-6-15,1 13 3 0,3-11 1 0,9-7 13 0,1 5-11 16,7 1 0-16,2-5-4 0,2-3 3 0,4-4-7 16,4-1 6-16,-1-1 10 0,4-6-12 15,3-6 1-15,-6-3 0 0,2-6 1 0,1-1 4 16,-1-3-1-16,-6-4-2 0,10-2 1 0,-5-1-4 0,-2-5-1 16,3 1 5-16,1-6-3 0,2 2 16 0,-1-2-15 15,-5-2-5-15,4-3 3 0,2-3 0 0,-3 2 4 16,2 1-6-16,-4-5 0 0,-1 1 4 0,-3 2-2 15,-2 4-6-15,4-3 2 0,-5 5 2 0,-5 0-4 16,7 1-1-16,-5 0-1 0,-4 0-3 0,-6 5 5 16,19-1-2-16,-19 1 2 0,17 4 3 0,-11-1-6 15,-6-3 4-15,16 10-2 0,-5-5-4 0,-2 2 11 16,1-1-3-16,3 1 4 0,-4-1-3 0,5-1 8 16,2-2 0-16,-1 1 2 0,2 0 9 0,-1-1 3 15,3-4 1-15,-5 1 7 0,5-2-2 0,-5-2-3 16,2-1 4-16,-1 3 5 0,-2-9-3 0,-2 5 11 15,1-5-7-15,-2 3 9 0,-1-3-7 0,-2-2 3 16,-4 2-5-16,0-4-5 0,-3 2 2 0,0-3-9 16,-6-1-1-16,-1 2 3 0,1 1-13 0,-7-3 3 15,4 3-8-15,-11 3-2 0,1 0-4 0,-3 2-10 0,-2 3-10 16,-5 1-4-16,0 5 3 0,3 0-13 16,-4 5-11-16,2-3-21 0,1 8-13 0,2 1-18 15,2-2-21-15,0 6-24 0,3-5-22 0,2 8-22 16,8-4-27-16,-1 2-14 0,5-1-2 0,3 0-28 0,3-2-215 15,3-2-508-15,3 3 225 0</inkml:trace>
          <inkml:trace contextRef="#ctx0" brushRef="#br0" timeOffset="6331.84">8061 484 101 0,'14'2'212'0,"-14"-2"1"0,17-2-3 0,-17 2-9 15,17 2-9-15,-17-2-10 0,13 1-6 0,-13-1-12 16,14 6-8-16,-8-1-9 0,1-3-7 0,2 7-5 0,1 0-17 15,2 6 2-15,2 5-3 0,2 1-10 0,-2 2-6 16,5-1-10-16,0 11-5 0,1 0-6 0,-1 2 0 16,4 0-8-16,-7 3-13 0,-1 0 2 0,-2-1-1 15,1 1-9-15,-5 4 3 0,1-4-4 0,-1 3-2 16,2-6-3-16,-6 1-3 0,-5-6 3 0,-5-5-2 16,2 3 4-16,-3-5 7 0,-2 1 3 0,-5 0-8 15,-5-4 13-15,0 1 2 0,-4-4 6 0,-4 0 5 16,-1-4 3-16,-10 2-4 0,-3-4-1 0,14-3-1 15,-2-2 2-15,-5-5-15 0,0 0-4 0,5-2 4 16,1 0-6-16,-1-5-6 0,4-2 0 0,2 4-8 16,2-3-1-16,4-3-5 0,4-3-3 0,2 0-8 15,-1-5-9-15,5-8-25 0,3-10-24 0,9-2-30 16,5-4-16-16,2 1-39 0,6-7-13 0,1 1-16 16,8-20-15-16,8 6-6 0,3 3 7 0,-4 3 13 0,-5 17 13 15,5 3 13-15,-3 2 16 0,1 2 11 16,-3 5 17-16,1 2 13 0,-4 1 17 0,-4 6 22 15,-4 2 15-15,6 0 19 0,-11 7 12 0,-1 1 13 16,2-3 15-16,-4 7-6 0,-3-3-4 0,-8 6-4 0,17-4 0 16,-17 4 0-16,16-1 4 0,-16 1 0 0,17 4-1 15,-7-3 17-15,-10-1-15 0,19 7 0 0,-5-1 3 16,-5-1 5-16,4 1-6 0,2 0 5 16,-1-2-1-16,-1 1 14 0,0 0-12 0,2 1 2 0,-4-2 5 15,2-4 12-15,-4 1 3 0,-9-1 1 0,20 0 0 16,-20 0 1-16,16-4 1 0,-6 2-14 0,-1-3 8 15,0-2-4-15,-1 1-6 0,-2-2-1 0,-2-2-5 16,2 3-5-16,-3-3-2 0,-3 10-9 0,0-25-1 16,0 11-6-16,-9-3-5 0,-1 4-2 0,2 0-5 15,-10-2-2-15,5 5-5 0,-12-5-4 16,-2 8-7-16,-12-2-14 0,0 3 10 0,-3 6-6 0,13 5-5 16,-13-4-10-16,0 6-10 0,15 1-10 15,-4 0-18-15,7 2-19 0,5 0-14 0,-4 1-15 0,4 0-26 16,9 1-21-16,-5-1-32 0,4 0-28 0,5 0-34 15,3-3-31-15,3-8-236 0,0 0-568 0,15 17 252 16</inkml:trace>
          <inkml:trace contextRef="#ctx0" brushRef="#br0" timeOffset="6796.31">8807 385 135 0,'15'-2'270'0,"-15"2"-19"0,10-3-21 0,-10 3-21 15,0 0-21-15,17 3-19 0,-17-3-7 0,13 6-12 16,-4-1-11-16,0-1-1 0,1 3-12 0,1-1-10 16,2 4-3-16,-1 0-11 0,2 1 4 0,-1 0-16 15,-4 3-2-15,3-2 0 0,-2 0-5 0,4 1-5 0,-2-2-7 16,-5 2 5-16,3-1-7 0,-1-2-12 0,-3-4-1 16,2 4 1-16,-5-5-3 0,-3-5-3 0,10 10 3 15,-10-10-1-15,6 7 3 0,-6-7 16 0,0 0 8 16,6 7 19-16,-6-7 0 0,0 0-4 0,0 0-10 15,0 0-11-15,0 0-7 0,0 0-9 0,0 0-5 16,3-25-6-16,-3 25-18 0,5-20-1 0,-2 5-31 16,9 2-12-16,-5-1-17 0,-1-1-7 0,7 1-11 15,-1-3 5-15,2 7 6 0,5-8 2 0,-5 8 3 16,1-1 1-16,-5 3 1 0,6 1 4 0,-2-1-4 16,1 3 9-16,-5 2 4 0,4 1 17 0,-14 2-7 15,25 0 4-15,-12 3 9 0,-2 1 6 0,1 1 10 16,0 1 14-16,1 2 4 0,0 0-3 0,1 4 15 15,-1-4 8-15,-1 3 5 0,2 3 8 0,-1-4 5 16,1 4-2-16,-3 0 3 0,3-2-7 0,-5 1-3 16,0 0-1-16,1 0-9 0,-2-2-5 0,-2 0-3 15,1-4-3-15,-1 4-10 0,-3-2 3 0,0-3-11 16,-3-6-16-16,7 18-35 0,-5-13-47 0,-2-5-28 16,3 10-52-16,-3-10-35 0,0 0-56 0,0 0-84 0,-18 11-364 15,18-11-747-15,0 0 330 0</inkml:trace>
          <inkml:trace contextRef="#ctx0" brushRef="#br0" timeOffset="6961.5">9421 37 189 0,'0'0'269'0,"3"-16"-24"0,-3 6-27 0,0 10-23 0,5-15-31 16,1 7-34-16,1 1-60 0,-1 0-53 0,2 0-40 15,3-4-51-15,3 3-160 0,-1-2-253 16,2-3 112-16</inkml:trace>
        </inkml:traceGroup>
        <inkml:traceGroup>
          <inkml:annotationXML>
            <emma:emma xmlns:emma="http://www.w3.org/2003/04/emma" version="1.0">
              <emma:interpretation id="{CE3191EC-14A5-4910-B00D-4081B8D96C66}" emma:medium="tactile" emma:mode="ink">
                <msink:context xmlns:msink="http://schemas.microsoft.com/ink/2010/main" type="inkWord" rotatedBoundingBox="12024,1157 16105,1117 16116,2250 12035,2291"/>
              </emma:interpretation>
            </emma:emma>
          </inkml:annotationXML>
          <inkml:trace contextRef="#ctx0" brushRef="#br0" timeOffset="9380.39">9694 541 68 0,'9'-16'308'16,"-4"9"-19"-16,1-1-16 0,7-2-21 0,-4 3-25 15,4-2-26-15,4 0-17 0,-1 1-17 0,9-3-18 16,-2 0-15-16,1 3-11 0,1 0-15 0,-3 3-10 16,4-2-12-16,-2 3-8 0,1-3-5 0,2 3-7 15,-2 0-10-15,-2 0 1 0,-3 0-13 0,1 3-5 0,-4 1-6 16,-1 0 1-16,4 1-3 0,-7-1-4 16,3 4 0-16,1 0 21 0,-8 0-10 0,4 1-1 15,1 2 3-15,-1 5 0 0,-1-2 5 0,0 2 3 16,-2 2 14-16,2-1 7 0,-1 3-9 0,-4 2 7 0,-1-5-4 15,5 0-4-15,-6 5-4 0,6-5 9 0,-5 3-12 16,-3 0-1-16,7 0 1 0,-5-7-2 16,-1 2-8-16,2-4-4 0,-6-7 3 0,8 17-10 15,-5-10-3-15,-3-7 3 0,3 10 11 0,-3-10-17 0,6 8-2 16,-6-8 4-16,0 0-3 0,3 11 1 0,-3-11-3 16,0 0-5-16,0 0-1 0,0 0-3 15,0 0-11-15,0 0-9 0,0 0-7 0,4-36-11 16,-1 22-8-16,3-2-3 0,-1 0-8 0,0 1 1 0,1-3-2 15,3 5 3-15,2-3 4 0,-4 1 5 0,-1 2 8 16,3 2-5-16,-3 4 14 0,-1-3-10 16,4 3 1-16,-3 0 0 0,-6 7 6 0,7-7 2 0,-7 7 4 15,0 0 2-15,13-4 1 0,-13 4 16 0,0 0-13 16,15 14 4-16,-10-10 2 0,1 6 9 0,-3-3-3 16,6 4 7-16,-5 3 2 0,5-3 4 0,-1 2-3 15,-2 1 8-15,3 0 1 0,-2-1-7 0,3-1 4 16,-1 1-1-16,-1 2-2 0,1-4 0 0,-2-2 2 15,2-2 10-15,3 4-18 0,-12-11 5 0,14 11-5 16,-7-4 10-16,-7-7-5 0,12 6-3 0,-12-6 0 16,0 0 0-16,13 5-3 0,-13-5 19 0,0 0-26 15,0 0 13-15,0 0-6 0,20-16 0 0,-11 3-2 16,-9 13-6-16,10-18 7 0,-7 11-2 0,8-6 6 16,-4-2-14-16,0-1-4 0,1 3 3 0,-2 0-7 0,3-1-2 15,0-1 4-15,-2 2 1 0,-2 3-3 16,4 2-1-16,-3 1-4 0,-2-3 2 0,-4 10-6 15,9-7 4-15,-9 7-2 0,9-6 4 0,-9 6 4 16,0 0-3-16,0 0-5 0,0 0 11 0,18 12-2 16,-11-7 0-16,-1 5-2 0,0-2 4 0,2 5 1 0,1-2-1 15,-2 2-2-15,2-5 6 0,0 2-2 16,3 1 0-16,-2 3 1 0,-1-8 7 0,0 4-1 16,3-2 3-16,-3 0-13 0,2-5 11 0,-2 5 2 15,1-5-4-15,-1 1 20 0,1-2-10 0,-1 2-12 16,-9-4-1-16,18-4-2 0,-18 4 6 0,18-4-5 15,-7 1 3-15,-2-3 1 0,-1 1-1 0,3-2 11 16,-1-4-11-16,4-1-3 0,-4 3 1 0,5-1-4 0,-4-5 2 16,2 3-2-16,5-3 3 0,-5 3-10 0,1 1 5 15,1 3 3-15,-2 2-6 0,0-3 16 0,1 7-19 16,-2-1 2-16,-2 0 1 0,-10 3-1 0,23 3 0 16,-8 2 4-16,-2 0 1 0,3 2 0 0,-1 3-3 15,0-1-2-15,2 2 5 0,3 1 1 0,1 1 4 16,3 2 5-16,-1-2 0 0,0 3-4 0,4-5 3 15,-3-2 2-15,2 2 0 0,0 0 2 0,0-4-4 16,1-1 8-16,-5-1 0 0,0-3-11 0,2 1 11 16,-6-2-4-16,0-2 1 0,-18 1 6 0,30-4-4 15,-14 1 2-15,-1-4-3 0,-15 7-7 0,15-11 6 16,-8 1 1-16,-1-1-6 0,2-2 13 0,-5-4-17 16,-3 0-13-16,-3 1-9 0,0-2-4 0,-5 0-13 15,-5-4-16-15,-3-3-2 0,-4 4-12 0,-1 1 0 16,-8-2 3-16,-7 5 1 0,9 6 5 0,3 6 3 15,-4 0 8-15,4 3 1 0,-2 1 9 0,7 4 4 16,4 0 14-16,-6 2-8 0,3 3-1 0,-1 1 13 16,6 1 6-16,-5 7 2 0,7-6 3 0,1 6 1 15,4-3 11-15,0 1 5 0,4 2 3 0,2-4-2 16,2 1 6-16,4 4 0 0,3-1 0 0,0-5 14 16,0 1-16-16,7 4 3 0,1-1-5 0,-1-7 3 15,-3 2 0-15,1-5-1 0,2 1 5 0,-2-3-9 16,3 1 7-16,-2-3-5 0,2-2-2 0,-1 0 5 15,-2-4-4-15,2 4 4 0,-3-9-3 0,2 4-1 0,-3-1 1 16,-1-2-7-16,2-2 0 0,1 3 0 0,-2-4 7 16,-1-2-4-16,1 2 1 0,8-6-6 0,-7-1-1 15,1 5-4-15,-1-2 4 0,2-2-3 0,-3 6-7 16,3-2 6-16,-3 2-4 0,0 5 2 0,-5-1-5 16,2 3 4-16,3 3-2 0,-12 1-1 0,19-2 2 15,-19 2-5-15,20 3 5 0,-10 1-2 0,1 2-1 16,1 1 5-16,-2 3-6 0,3-3 7 0,4-3 0 15,-4 6 5-15,1 0 2 0,2-3 4 0,2 1-3 16,0 3 5-16,3-3 8 0,-2-3-1 0,1 1 3 16,0-2 9-16,3 0-2 0,-4 1 5 0,1-5 0 15,-1-1-3-15,0 0 3 0,4-5 5 0,-4 1-6 16,6-4 5-16,-4-1-13 0,5-1 9 0,-11 0-8 16,5-3-2-16,3-4 5 0,-4-2-10 0,-1-1-3 15,10-6 5-15,-13 3-9 0,6-9 1 0,-1-2-19 16,-1-3-14-16,-4-4-1 0,3-6-25 0,-2-1-21 15,2-17 0-15,-9 16-3 0,2-2-4 0,-8 1 3 16,1 1-2-16,-4 4 6 0,-4 8 11 0,-1 0 6 16,-7 0 1-16,2 12 8 0,-5 6 3 0,-3 3 4 0,-4-2 1 15,1 7 11-15,-5 5-10 0,1 3 3 0,3 4 2 16,-5 4 1-16,1 4 5 0,0 7 5 16,-1 0-2-16,0 9 7 0,-3 6-1 0,8 4-2 15,1 3 8-15,1 5 1 0,5 3 1 0,4 3 0 0,-3 16 5 16,8-12 0-16,5-3 2 0,4-1-1 15,3-1 4-15,6-2-4 0,2 3 12 0,6-6-9 16,4-1 0-16,4-4-2 0,0-1 4 0,4-3-3 16,0-2 2-16,3-6-1 0,-2 0-1 0,1-6 1 0,-9-7 1 15,2-1 2-15,-2-3-4 0,-5-3 0 0,-1-2 3 16,-1-2-5-16,1-1 5 0,-1-2-7 0,0-1 4 16,0-3 12-16,-1-1-10 0,-4 0-8 15,2 3 6-15,-2-2-3 0,1-5-2 0,-2 4 4 0,0 0-1 16,-2-2 0-16,4 1-4 0,-4 3 7 0,-1-1-11 15,3 4 4-15,-12 2-1 0,18-10 1 0,-8 4-4 16,1 3 0-16,1 0 2 0,-12 3 0 0,20-1-5 16,-11-2 6-16,-9 3 1 0,26-3 0 0,-11 3 1 15,1 0 1-15,-1-1-2 0,-2-2 11 0,2 2-8 16,-15 1-5-16,27-2 3 0,-13-2 2 0,-1 1 0 16,-1-1-3-16,0-3 2 0,-3 1 3 15,3 1-2-15,1-2-2 0,-5 1 1 0,4-4 4 0,-1 0 7 16,-8 2-10-16,6-5-4 0,-4 2 3 0,-1 0-4 15,-4-3 0-15,0 0-3 0,-1 0-4 0,-4 5 6 16,-2-3-3-16,-1-1-3 0,-2 2-1 0,-5 0-1 16,0 8 11-16,-10-4-14 0,4 4 3 0,2 2 2 15,-2 2-5-15,1 1 4 0,-4 3 2 0,4 1 0 16,3 5-1-16,-2 0 4 0,1-2-8 0,4 2 17 16,3 6-11-16,-1-5 3 0,1 1 2 0,5 4 1 15,-1-3 3-15,1 1-1 0,1 2 5 0,5-3-5 16,-1 0 3-16,2 1 3 0,4-2 4 0,1 0-4 15,1-1 5-15,-1-6-2 0,3 8-1 0,-1-7 1 16,3 3 14-16,3-5-8 0,-1 1-3 0,1-2 0 0,2-2 2 16,1-1 3-16,-3-1-11 0,3 0 6 0,-1-1 0 15,2-5 1-15,0 5-8 0,0-5 4 0,1-3-4 16,-1 1 4-16,0 0-2 0,5-6-6 16,0 1 8-16,-5 5-5 0,2-9 3 0,2 7-3 0,-1-5-1 15,-5 4 2-15,7-2-8 0,-8 5 4 0,0-2-5 16,-2 4 3-16,0 0 0 0,-1 3-2 0,-3 1-3 15,-9 2 5-15,20-3-5 0,-10 2-1 16,-10 1 13-16,15 5-13 0,-5-4 4 0,-10-1-2 0,14 12 4 16,-10-4-1-16,5-1-6 0,-4 0 0 0,1 3 5 15,-2-3 2-15,2 0 1 0,-3 3 0 0,3-2 3 16,-6-8-4-16,6 10-1 0,-6-10 19 0,6 7-9 16,-6-7 15-16,5 10-7 0,-5-10 21 0,0 0 11 15,0 0 26-15,4 8 7 0,-4-8 4 0,0 0-4 16,0 0 0-16,0 0-2 0,0 0 1 0,0 0-5 15,10-31-5-15,-8 24-7 0,-2 7-4 0,7-16-8 16,-1 3-9-16,2-1-18 0,1 2-31 0,4-8-42 16,-2 5-51-16,1 0-39 0,1-4-46 0,-1 7-57 15,3-7-90-15,-3 2-331 0,0 6-717 0,1-2 318 16</inkml:trace>
          <inkml:trace contextRef="#ctx0" brushRef="#br0" timeOffset="7207.79">9754-243 107 0,'0'0'272'0,"-5"30"-4"0,5-13-14 0,0 5-7 15,5 7-22-15,-2 9-13 0,0 2-10 0,0 4-11 16,0 1-15-16,6-2-9 0,-3 5-6 0,1-4-3 16,1 1-24-16,1-1-7 0,1-2-11 15,2 0-14-15,-3-1-5 0,3-2-11 0,0-4-5 0,1 0-5 16,-4 0 4-16,1-10-18 0,-1 1-6 0,2-2-7 16,-1 2 10-16,-1-2-17 0,0-4-2 0,-3-2-7 15,-1-5-18-15,-2 3-27 0,3-2-17 0,-5-4-33 16,1-3-20-16,-2-7-36 0,-2 20-47 0,2-20-50 15,-7 11-58-15,1-9-218 0,6-2-529 0,-14 4 234 16</inkml:trace>
        </inkml:traceGroup>
        <inkml:traceGroup>
          <inkml:annotationXML>
            <emma:emma xmlns:emma="http://www.w3.org/2003/04/emma" version="1.0">
              <emma:interpretation id="{0862498F-2FF6-4073-A4B7-300FADADE0A5}" emma:medium="tactile" emma:mode="ink">
                <msink:context xmlns:msink="http://schemas.microsoft.com/ink/2010/main" type="inkWord" rotatedBoundingBox="16433,1739 17264,1730 17268,2078 16436,2086"/>
              </emma:interpretation>
            </emma:emma>
          </inkml:annotationXML>
          <inkml:trace contextRef="#ctx0" brushRef="#br0" timeOffset="9612.04">14094 225 218 0,'7'14'336'0,"-2"-7"-12"0,1 3-14 0,-5 1-9 16,5-3-12-16,-3 1-29 0,2 5-12 0,-1-3-15 0,0 2-18 15,5-2-18-15,-6 4-18 0,2-3-15 16,-2 2-12-16,1-6-17 0,1 5-12 0,-4-2-15 15,-1-11-19-15,2 18-39 0,-4-8-44 0,2-10-35 16,0 15-34-16,0-15-44 0,-4 13-51 0,4-13-45 16,-3 11-41-16,3-11-279 0,0 0-565 0,0 0 250 15</inkml:trace>
          <inkml:trace contextRef="#ctx0" brushRef="#br0" timeOffset="9960.4">14332 319 79 0,'0'0'241'0,"8"13"-11"0,-4-7-14 15,2 4-8-15,-3-4-13 0,2 3-14 0,-5-9-8 16,6 15-16-16,0-13-14 0,-6-2-15 0,3 10-11 16,-3-10-3-16,0 0-13 0,7 10-8 0,-7-10-6 15,5 5-2-15,-5-5-5 0,0 0 3 0,0 0-4 16,0 0-7-16,14-2-3 0,-14 2-2 0,0 0-5 15,17-14-4-15,-14 5-5 0,3 1 8 0,0-1-10 16,3-1 2-16,-2-2-5 0,5-3-3 0,2 3-6 16,-3-1 4-16,1 3-4 0,2 0-2 0,-4 3 5 15,5-3-3-15,-1 5 6 0,-1 2 1 0,-3 0-4 16,7 3 4-16,-2 4 9 0,0-1-7 0,-3 4 2 16,6 1-4-16,-4 4-1 0,1-4 4 0,6 9-2 15,-1 0-10-15,3 2 2 0,-2 1-5 0,-1 1-4 16,2-3 1-16,2 2-19 0,-3 1-41 0,4 4-60 15,-10-1-71-15,-1-4-97 0,-8-4-383 0,5-1-692 16,-3 1 306-16</inkml:trace>
        </inkml:traceGroup>
        <inkml:traceGroup>
          <inkml:annotationXML>
            <emma:emma xmlns:emma="http://www.w3.org/2003/04/emma" version="1.0">
              <emma:interpretation id="{56937DB7-5FD3-40F7-9F63-5AF671F2118F}" emma:medium="tactile" emma:mode="ink">
                <msink:context xmlns:msink="http://schemas.microsoft.com/ink/2010/main" type="inkWord" rotatedBoundingBox="18101,1089 22817,1042 22833,2673 18118,2720"/>
              </emma:interpretation>
            </emma:emma>
          </inkml:annotationXML>
          <inkml:trace contextRef="#ctx0" brushRef="#br0" timeOffset="11526.38">15770 202 69 0,'0'0'176'0,"0"0"-6"16,6-14-9-16,-6 14 2 0,0 0-10 0,0 0-6 15,3-9-4-15,-3 9-6 0,0 0-3 0,0 0-2 16,0 0-3-16,0-11-13 0,0 11-4 0,0 0 5 15,0 0-2-15,0 0 0 0,0 0-4 0,0 0 0 16,0 0-3-16,0 0-5 0,0 0-8 0,0 0-10 16,0 0-12-16,0 0-6 0,0 0-12 0,0 0 3 15,0 0-16-15,0 0-4 0,0 0 0 0,0 0-5 0,0 0-1 16,0 0-1-16,-6 35-2 0,6-24 1 16,-1 3 2-16,-1 0 3 0,2 0-6 0,0 0 3 15,0-1-1-15,2 3 2 0,-1-1-1 0,2-3-2 16,-1 2-4-16,-1-1 8 0,3-3-1 0,-2-1-4 0,4 2-1 15,-3 0 0-15,1-3 12 0,1 0-12 16,-2-1-2-16,-3-7-3 0,12 12 9 0,-6-7-3 16,-6-5-6-16,13 8 0 0,-5-6 1 0,4 2 1 0,-12-4-5 15,19 1 1-15,-9-2-2 0,-10 1 5 0,24-4-8 16,-10 2-10-16,1-4 9 0,-2-1 1 0,3 2-8 16,-2-6-10-16,-1 1-3 0,1-1-4 15,-1-2 1-15,3-5-11 0,-5 5 1 0,1-2-3 0,-2-1 3 16,-2 0-5-16,2 2 6 0,-1-6-5 0,-1 3 8 15,-4 2-1-15,1-1 4 0,1 0 2 0,-3 1 5 16,-2 3-4-16,-1 0 7 0,0 12 1 0,3-18 7 16,-3 18-5-16,1-13 9 0,-1 13 0 0,0-11 0 15,0 11-2-15,0 0 3 0,0 0-5 0,0 0-4 16,0 0-5-16,0 0-3 0,0 0 3 0,0 0-3 16,0 0 0-16,0 0 3 0,0 0 0 0,-1 40 5 15,1-26-5-15,-3 1 7 0,3 5 6 0,0-3-2 16,0 0-1-16,3 1-2 0,0 6 5 0,0-6-2 15,-2-4-2-15,2 4 0 0,2-1 6 0,-1-3-1 16,1 1-6-16,-2 0 8 0,3-3-5 0,-2-1 2 16,2 2-3-16,3-2-12 0,-6-1-14 0,5-3-30 15,-2-2-18-15,0 1-34 0,1 0-27 0,-7-6-36 16,15 1-20-16,-5 2-34 0,-10-3-37 0,23-10-259 16,-13 5-554-16,4-3 246 0</inkml:trace>
          <inkml:trace contextRef="#ctx0" brushRef="#br0" timeOffset="12320.7">16493 264 28 0,'0'0'230'0,"12"0"-3"0,-12 0-8 15,0 0-12-15,0 0-13 0,9 11-11 0,-9-11-17 0,6 12-13 16,-4-5-15-16,-2-7-9 0,10 7-13 16,-10-7-1-16,8 8-8 0,-2-3 1 0,-6-5-5 0,10 5-3 15,-10-5-6-15,16 3-5 0,-16-3-5 16,17-3-11-16,-17 3-6 0,19-5-3 0,-5 0-8 0,2 1-6 15,-1-2-4-15,-2-2-2 0,1 0-4 16,-2 1-7-16,-2-1-3 0,7-3-2 0,-3 0-2 0,0 0-3 16,1-2-2-16,-2 2 0 0,4 1-6 0,-4-1-4 15,2 0-2-15,-2 4 1 0,-2 3-4 0,2-3 3 16,-2 3-4-16,1 3-2 0,-12 1-4 0,26 5 2 16,-12-2 0-16,1 4-2 0,3 1 1 0,0 8 3 15,1 2-3-15,2-2 3 0,-2 7-1 0,5 6 2 16,-2 4 3-16,-1 6-1 0,-4-2 2 0,1 2 1 15,-3 7-1-15,-2 1 1 0,0 1-2 0,-2-2 1 16,-4-1-1-16,4 3 1 0,-2-1-2 0,-3-8 3 16,1 2-5-16,1-6 2 0,-7-7-3 0,4-2 3 15,-4-1 0-15,-1-7 0 0,3 1 1 16,-3-3 6-16,-3-2 0 0,0 0 5 0,-3-2 7 0,-1 0 0 16,-4-1-9-16,-4 1 12 0,0-5-9 0,2-1 1 15,-5-3 3-15,0 4-7 0,-4-6 1 0,1-1-1 16,-1 0 10-16,-2-4-16 0,-3-1 1 0,1-2 0 15,1-3 4-15,4 0-8 0,3 0 3 0,-1-7-4 16,6 6 2-16,2-4-9 0,-2-2 8 0,4-7-9 16,9-4-19-16,4-8-10 0,2-2-12 0,9-4-18 15,4 0-14-15,5-4-11 0,5 2-6 0,12-15-2 16,-8 21-1-16,2-2 11 0,0 3 5 0,4 1 6 0,-5 5 1 16,2 3 16-16,1 6 8 0,-4-3 7 15,-9 8 9-15,2 3 14 0,-1-3 13 0,-3 4 9 16,-4 6 15-16,0-4 12 0,-2 4 4 0,-2 0 7 15,-2 3 0-15,-5-3 3 0,5 5-3 0,-12 2-3 0,20-6 1 16,-13 2-3-16,-7 4-10 0,18-4 5 0,-11 3 2 16,-7 1-2-16,21-3 0 0,-12 3 3 0,-9 0-2 15,23 0 1-15,-9-3 1 0,0 3-3 16,4-3 2-16,-3 3-4 0,3-4 0 0,-5 0 5 0,3 1 4 16,1-3-4-16,-4 5 2 0,1-5-3 0,-4 1 2 15,1 2 1-15,-2-2 1 0,1-4 5 0,-1 7 0 16,-2-5 2-16,1 0 9 0,-2 1 4 0,-6 6-10 15,10-14-4-15,-8 7 2 0,-2 7-2 0,-2-17-8 16,2 17-7-16,-7-17-2 0,-2 10-2 0,-2 0-9 16,-5 0 2-16,0 3 1 0,-4 0-6 0,-8 2-8 15,-2 4 3-15,0 6 1 0,0-5 1 0,2 8-7 16,1-4-3-16,2 4 4 0,-1-3-13 0,1 8-11 16,7-5-27-16,0 3-22 0,5 0-15 0,1-2-11 15,-1 7-30-15,7-6-27 0,0 2-22 0,3 0-31 16,3-2-30-16,3-3-35 0,1-2-251 0,2 0-563 15,9 1 249-15</inkml:trace>
          <inkml:trace contextRef="#ctx0" brushRef="#br0" timeOffset="13988.03">17861 340 147 0,'0'0'215'0,"9"1"-11"15,-9-1-11-15,12 6-18 0,-5-4-7 0,-7-2-13 16,12 7-9-16,-4-3-11 0,-1 0-7 0,-1 4-7 15,0 0-7-15,5 1-1 0,-4 4-12 0,0 2-3 16,5-1 3-16,-3 3-11 0,5 8-6 0,-1-1-7 16,2-3-4-16,0 6-3 0,-2-2 2 0,5 4-5 15,2 6-3-15,-2-4-9 0,-1 0-3 0,-2 0-1 0,0 5 0 16,-3-9-4-16,-3-2-1 0,3 0-2 0,-1 2-3 16,-2-6-3-16,-2 3 3 0,-1 0-6 15,0-2 5-15,-2-5-3 0,1 5-3 0,-2-6 13 16,-6 0-12-16,3 0 0 0,-3 1-2 0,-3-3 4 0,-2 1 2 15,-2-2 2-15,0-1-6 0,-2 0 6 0,-3-4-2 16,-3 3-2-16,0-1 19 0,-4-3-10 16,-4 2 2-16,-1-4-14 0,2-1 6 0,-3-2-5 15,1-2 22-15,0-3-14 0,0-1 1 0,2-6 1 0,-2 2-1 16,3 2 15-16,5-1-4 0,2-3 0 0,2 2 4 16,-1-3-9-16,1 2-10 0,3-6-2 0,3-2-3 15,2 1-3-15,1 1-6 0,1-2-7 0,2-6 4 16,5 5-3-16,-2-3-4 0,3-2 6 0,3 6-17 15,1-4-9-15,5-3 3 0,0 0-7 0,1-1-5 16,5 3-4-16,-1 1-10 0,4-10 5 0,-2 7-7 16,6-1-4-16,2-1-1 0,-7 2-8 0,8-1-1 15,3-3-2-15,-2 1-6 0,2 1 3 0,0 2 13 16,-2-5-13-16,2 5-6 0,-9 8 10 0,2-2 0 16,-1 0 2-16,0 0 9 0,-2 1 5 0,0-1 0 15,-3 1 4-15,-3 4 4 0,-2 2 3 0,-1-1 4 16,-1 1-2-16,-1 2 22 0,-2-1-10 0,-1-1 8 15,1 4-1-15,-4 0 13 0,-4 7 8 0,9-11-3 16,-5 5 27-16,-4 6-19 0,8-7 3 0,-8 7 3 0,0 0-7 16,9-4 17-16,-9 4-24 0,0 0-3 0,0 0-15 15,0 0 7-15,0 0-2 0,0 0-3 0,0 0 0 16,0 0-3-16,0 0 2 0,12 18 3 16,-9-7 4-16,-2-1-7 0,2-1 6 0,0 2-2 0,0 2-1 15,2-2-1-15,1 1 4 0,0 1-4 0,1-2 1 16,2 0-2-16,1 2 6 0,-1-4-1 0,3-1 1 15,-3 0-1-15,5-1 0 0,-1-3 2 16,-2 2-7-16,2-2 7 0,-1-2-9 0,3-2 9 0,-3 0-8 16,3 0 14-16,-2-5-13 0,-1 4-1 0,1-5 7 15,1-1-7-15,-2 2 8 0,1-5-18 0,1 1-14 16,-4 0 2-16,2-4 0 0,1 1-3 0,-1-1 6 16,0-1-2-16,-3-1-3 0,0 3 6 0,2 0-4 15,-2 3 0-15,-3 2 17 0,0-1-20 0,-6 8 1 16,10-9-6-16,-10 9 3 0,9-5 4 0,-9 5 0 15,0 0 2-15,0 0 4 0,19 8-1 0,-11-2 1 16,-2 2 3-16,1-1 5 0,4 2-4 0,-2 0 3 16,2 0 3-16,0 2-6 0,1 0 11 0,4-1 3 15,-1-2-3-15,2 1 8 0,0 1 6 0,7-2-6 16,0-2 6-16,-6-1-4 0,9-4 5 0,-8 1 2 16,8-2-4-16,0-2-3 0,0 1-2 0,1-4 10 15,2-1-5-15,-11 1-1 0,8 0-6 0,0-4 6 16,-2-2-8-16,-2-1-1 0,2-2 2 0,-4-4 4 15,3-1-12-15,-3 0 3 0,6-9-12 0,-6-2-7 16,-1-7-7-16,1-4-20 0,-1 3 9 0,-4-8-21 16,-1 1-2-16,-2-1-1 0,-1 0 9 0,-4 2 1 15,-7 2 6-15,1 1 0 0,-4 2 6 0,-1 0 1 0,-1 14 7 16,-2 1 4-16,-3-2 0 0,-3 8 18 0,-3-3-19 16,-1 5 6-16,1 5 2 0,-3 4 0 15,-2 2-2-15,6 2 1 0,-6 4 5 0,4 3 0 16,-1 2 0-16,-2 0 6 0,-2 9 0 0,0 3-4 0,2 2 4 15,4 4-1-15,-1 1 6 0,1-1 2 0,1 14-1 16,5 1 2-16,-1 2 1 0,4 1 1 0,3 1 14 16,0-2-10-16,9 1-2 0,0 2-1 0,1-1 5 15,5-5 2-15,2 0-3 0,5-2 2 0,2-5 1 16,-3-7 9-16,1-1-13 0,2-4 0 0,-2-1 13 16,2 0 2-16,0-5-20 0,0-2 1 0,-3-2 0 15,1-1 3-15,1-1-3 0,-5-6 5 0,3 0-3 16,-2 0-4-16,2-2 3 0,-3 1-3 0,1-6 7 15,1 1-2-15,-1 0-2 0,0-2 0 0,-1 0 2 16,3 0 9-16,-3-4-16 0,2 4 2 0,-3-3-1 16,-2 7 2-16,3-2-7 0,0-1 18 0,2 3-21 15,-4 0-6-15,-3 2 10 0,7 1 2 0,-17 0-3 16,22 0-3-16,-10 4-1 0,2-3 5 0,-1 1 0 16,0 2 5-16,2-2-4 0,2 3-3 0,-1-3 4 15,2-1-2-15,-3 2 14 0,4-2-13 0,-1-1 4 16,-1 0 2-16,2-1 0 0,-1 2 2 0,0-1-5 15,-2-1-2-15,-1-3 5 0,2 2-3 0,-4-2 2 16,2 2 4-16,-5-3-4 0,-1 2 4 0,-1-5-8 16,-1 1 7-16,2 0 5 0,-4-1-5 0,1-1 0 15,-6 9 1-15,4-18-3 0,-4 3-1 0,-4 2-2 16,-2-1-5-16,-2 2-1 0,1-3 0 0,-7 4-2 16,-1-4-6-16,-4 3 6 0,-5 0-7 0,2 4 4 15,-5 0 2-15,2 0 2 0,5 5-1 0,1 3-4 0,2-3 6 16,-2 7-3-16,1-2 3 0,3 3 7 15,3 1-8-15,-3 1-3 0,3 4-1 0,3-1 0 16,0 1 2-16,4 3 0 0,0-1 1 0,1 2 3 16,-1-2 3-16,8 2-2 0,-1-1 1 0,4-1-5 0,-3 2 8 15,5 0-2-15,1-3 1 0,2 0 5 0,2 1-5 16,1-3 0-16,-1-3 5 0,1 0-1 16,-1 0 3-16,2-2-5 0,0 0-1 0,-2-2 3 0,4-2 0 15,-4 2 0-15,2-3 0 0,0 0 0 0,1-3 0 16,-1 0-1-16,-1-1 1 0,-5 2 1 0,5-8-5 15,0 4 6-15,-1-4-2 0,1 0-2 0,-5-1-2 16,3 0 2-16,0 2 12 0,-2-4-15 0,2 2 1 16,0-1 1-16,0 0 1 0,-3 3-8 0,3-1 1 15,-5 4 2-15,2 1 1 0,-9 5 0 0,16-6-3 16,-16 6 1-16,15-2 0 0,-15 2-2 0,0 0 5 16,18 7-4-16,-10-2 3 0,-5 2 0 0,3 0-1 15,0 0 4-15,-6-7-1 0,12 18-5 0,-9-8-3 16,3 0-7-16,0 0-15 0,-2-2-5 0,3 3-28 15,-1-1-14-15,-3-3-15 0,3 3-15 0,-6-10-20 16,6 10-14-16,-6-10-8 0,5 8-14 0,-5-8-24 16,0 0-31-16,0 0-187 0,0 0-438 0,0 0 194 15</inkml:trace>
        </inkml:traceGroup>
        <inkml:traceGroup>
          <inkml:annotationXML>
            <emma:emma xmlns:emma="http://www.w3.org/2003/04/emma" version="1.0">
              <emma:interpretation id="{D21B42C1-3737-4D2D-9F33-297424B398A6}" emma:medium="tactile" emma:mode="ink">
                <msink:context xmlns:msink="http://schemas.microsoft.com/ink/2010/main" type="inkWord" rotatedBoundingBox="22910,1410 26954,1370 26959,1830 22915,1871"/>
              </emma:interpretation>
            </emma:emma>
          </inkml:annotationXML>
          <inkml:trace contextRef="#ctx0" brushRef="#br0" timeOffset="15130.05">20575 210 85 0,'8'-15'98'0,"2"6"-2"0,-2-6 5 0,1 3-8 16,1-1 6-16,-7 5 10 0,6 0 15 0,-3-2-1 15,1 3 2-15,-7 7-5 0,8-13-3 0,-8 13-10 16,12-5-7-16,-12 5 0 0,0 0 2 0,0 0 3 16,0 0 5-16,22 8 0 0,-17-2-3 0,-2 5-6 0,1-4-1 15,2 3-5-15,1-1 0 0,-4 2-9 0,2 0-3 16,2-2-9-16,-1 5 1 0,0-1-7 0,-3-2-10 16,6 0 2-16,-3-2-1 0,-1-2-8 0,1 1-3 15,0-2-1-15,-6-6-1 0,10 11-3 0,-7-8-1 16,-3-3-6-16,10 7 2 0,-10-7-3 0,11 6-4 15,-4-5 3-15,-7-1-4 0,0 0-4 0,0 0 11 16,26-8-17-16,-20 2-3 0,0 0 0 0,1-1-1 16,-1 0-2-16,3-6-2 0,0 4-4 0,1-5 3 15,1 2-1-15,-4-2 3 0,5-1-11 0,-3 3 4 16,2-4-2-16,-2 2 5 0,1 3-5 0,-7 0-1 16,4 4 5-16,-7 7-1 0,8-13 12 0,-4 7-11 15,-4 6-8-15,8-8 3 0,-8 8-10 0,0 0 2 16,0 0 16-16,12 0-13 0,-12 0-5 0,0 0 5 15,7 14 1-15,-2-5 0 0,-4 0 0 0,4-1 3 16,-4 2 0-16,5 3-3 0,-3-3 3 0,5 3 3 16,1-2 0-16,-5-1-2 0,5 1-1 0,1 0 4 15,-1 0-3-15,-1-1 3 0,-1-6-2 0,-1 4-1 0,0-3 7 16,2-1-2-16,-8-4-1 0,13 7 6 16,-5-3-7-16,-8-4 2 0,14 3-2 0,-3-3 3 15,-11 0-2-15,16-1-3 0,-16 1 5 0,23-13-6 16,-16 9-1-16,2-3 4 0,3-3-4 0,0-1 4 15,-2-1 0-15,4-2-4 0,-2-1 1 0,0 4-3 0,1-3 2 16,-1 0-1-16,-2 2-1 0,1 3-2 16,-4 2-1-16,-1-1 1 0,0 1-3 0,-6 7-8 15,11-7 6-15,-11 7 2 0,0 0-3 0,0 0 0 0,0 0 5 16,18 14-6-16,-18-14 6 0,1 11-3 0,2 0 4 16,-3-11-2-16,2 17 1 0,-1-8-1 0,2 2 5 15,-1 0-1-15,-1 0 2 0,5 0-3 0,0 0 4 16,-3-2-2-16,6-1 4 0,-6 0-5 0,3-1 4 15,1-1 3-15,-1 0-7 0,2-1 2 0,-8-5 0 16,13 6-2-16,-5-3 0 0,-8-3 4 16,13 0-1-16,-13 0 2 0,16-2-2 0,-16 2-7 15,15-5 5-15,-7 3-3 0,4-6 2 0,-5 3 3 0,5-6 0 16,-3 0-2-16,4 0-2 0,1 0-2 0,-1 1-3 16,-1-2-2-16,2 2 4 0,-1-2-4 0,-1 4 0 15,0 0 0-15,-2 2 1 0,1 3-1 0,1-1-3 16,-12 4 4-16,21 0 0 0,-9 0 0 0,-3 4 0 15,2-3-2-15,-2 5 3 0,5 1-2 0,-2 0 3 16,3 3 0-16,1-4 4 0,-1 2 2 0,3 0-2 16,-2 2-2-16,2-2 8 0,2-2 0 0,2-3-1 15,-3 6 2-15,7-3-2 0,-7-3 0 0,-2 1-6 16,-1-2 7-16,0-1 4 0,1-1-6 0,-2-1 9 16,0-2-1-16,-5 0-2 0,-1-1-1 0,1 0-6 15,-1-2-2-15,-1-1-3 0,-1-4-4 0,1-3-6 0,-2 2-6 16,-2-3-3-16,-5 0-11 0,1-2-12 15,-5 0-16-15,1 0-4 0,-4-1-2 0,1 0 6 16,-7-2 3-16,5 9 2 0,-3-4 5 0,4 2 4 16,-4 5 7-16,4 2 1 0,-4 4 3 0,12 2 4 0,-21 2 5 15,8 3 4-15,-1 0 8 0,1 5 5 16,0-1 7-16,1 0 8 0,0 5-5 0,4 0 3 16,1-1 0-16,-4 1-1 0,5 1 6 0,3-2-2 15,2 1 3-15,-2 1 0 0,2-1-1 0,2-1 0 0,2 0 1 16,-2-5 0-16,2 2 2 0,2-2-2 0,1-1 2 15,0-1-1-15,3 1 3 0,-2-3-4 0,-7-4 1 16,18 5-2-16,-6-5 1 0,-3 2-2 0,-9-2 5 16,27-3-6-16,-17-1 0 0,5 1 2 0,-1-4-2 15,1 1 0-15,1-2 5 0,0-3-4 0,2 3 2 16,-1-2-3-16,1-2 0 0,-3 3 5 0,4-7 2 16,-3 7 6-16,-5 1 0 0,1 1 0 0,-5 3-3 15,1-1 2-15,-8 5-5 0,16-2 0 0,-16 2 3 16,12 0-5-16,-12 0 1 0,13 7 1 0,-10 0-1 15,3 3 0-15,0-3-2 0,0 0-1 0,0 6 3 16,-3-2-2-16,3 4 0 0,0-4 0 0,-3 0-21 16,2 3-23-16,1-1-32 0,-2 1-56 0,-3 1-60 15,2-7-39-15,-3-8-273 0,6 12-534 0,-1-6 237 16</inkml:trace>
          <inkml:trace contextRef="#ctx0" brushRef="#br0" timeOffset="15489.17">22677-109 183 0,'-12'-10'278'0,"12"10"-16"16,-9-2-23-16,9 2-19 0,0 0-25 0,-18-3-20 15,18 3-18-15,0 0-17 0,-17 14-13 0,13-8-11 16,4-6-13-16,-7 14-12 0,2-3-9 0,2-2-5 15,0 2-8-15,2 2-8 0,1 3-9 0,4-1 2 16,-2 1-5-16,2-1-12 0,1 2 0 0,-1-3-2 0,3 3-2 16,1 1-2-16,2-4-3 0,-2 4-2 15,-1-1-3-15,4-2-1 0,2 5 5 0,-4-7 7 16,-1 1-5-16,2 4-2 0,-1-4 4 0,-2 0 1 16,1-3 2-16,1-2-1 0,-6 2 1 0,-2-5 9 0,4 1-6 15,-5-7 1-15,4 12 4 0,-4-12 4 0,0 11-1 16,0-11-4-16,0 0 7 0,-9 12-14 0,9-12 3 15,-10 8-2-15,10-8-6 0,-14 6-23 16,14-6-17-16,-13 4-26 0,13-4-32 0,-13 0-42 0,13 0-56 16,0 0-64-16,-17-7-292 0,17 7-568 0,-1-12 252 15</inkml:trace>
          <inkml:trace contextRef="#ctx0" brushRef="#br0" timeOffset="15700.32">23033-35 59 0,'0'0'321'0,"5"7"-22"0,-5-7-21 0,4 9-12 0,-4-9-11 15,2 15-23-15,1-6-13 0,-2 5-17 0,0 0-19 16,2 0-10-16,0 0-17 0,3 3-8 0,-4-3-17 16,1 1-17-16,-2 2-6 0,1-1-8 0,-1-1-12 15,2-2-25-15,0 2-32 0,-3-1-42 16,5-1-34-16,-5-4-54 0,0-9-54 0,1 16-54 0,-1-16-279 15,6 10-525-15,-6-10 232 0</inkml:trace>
          <inkml:trace contextRef="#ctx0" brushRef="#br0" timeOffset="16631.12">23345 91 219 0,'0'0'267'15,"3"12"-16"-15,-2-2-15 0,2-3-18 0,0 4-15 16,-3-11-14-16,5 18-17 0,-4-3-9 0,2-2-16 16,0 1-11-16,2-3-5 0,-4-2-21 0,1-1-10 0,2 1-14 15,-4-9-4-15,3 16-9 0,-3-16-4 16,5 8-4-16,-5-8-9 0,4 8-4 0,-4-8-9 16,0 0 2-16,0 0-1 0,7 10-7 0,-7-10-2 15,0 0-1-15,0 0-13 0,0 0-4 0,0 0-6 0,23-13-5 16,-23 13-3-16,13-12-1 0,-7 4-7 0,5 0 2 15,-4-3-4-15,4-3 0 0,-1 0-3 16,-1 0 4-16,3 0-4 0,-5-2 5 0,4 3-4 0,-2 0 17 16,1 2 10-16,-5 5 10 0,1-1 11 0,0 0 7 15,-6 7 0-15,7-7-4 0,-7 7-2 16,10-6-5-16,-10 6-6 0,0 0-1 0,0 0-2 16,17 2 2-16,-17-2 1 0,10 13 1 0,-2-6 3 0,-2 2-4 15,0-1 4-15,1 4-4 0,1 1-6 0,-4 2 2 16,5-2 20-16,-2 1-26 0,4-3-1 0,-4 4 1 15,1-2 0-15,2-1 0 0,-1-1-10 0,-1 1-19 16,-2-4-18-16,0-2-18 0,0 1-19 0,-6-7-15 16,9 11-11-16,-3-5-10 0,-6-6-12 0,11 5-7 15,-11-5 0-15,14 2 3 0,-14-2 10 0,15 0 8 16,-15 0 6-16,18-6 14 0,-9-1 9 0,3 2 3 16,1-3 11-16,0 0-1 0,1-6 10 0,1 3 5 15,4-5 4-15,1 1 5 0,-3-3 9 0,3 2 2 16,-7 5 19-16,2 0 21 0,0-3 15 0,1 6 11 15,-5-1 6-15,1 0-1 0,-5 7-7 0,-7 2-2 16,18-7-2-16,-18 7 5 0,14 1 2 0,-14-1 1 16,12 7 1-16,-7-1-3 0,3-1 2 0,-8-5 0 15,10 15-2-15,1-6 5 0,-5 4-1 0,1-4 10 16,7 2-4-16,-1-2 6 0,1 2-6 0,0 0 4 0,6-3-4 16,-4 3-8-16,-1-4 0 0,0-1-5 15,-3-1-3-15,-3 1-1 0,3-5-2 0,-2 2 8 16,-10-3-17-16,15 4 0 0,-15-4 0 0,18-4-4 15,-18 4-4-15,14-4 3 0,-14 4-10 0,8-14 0 0,-3 9-12 16,-2-4 1-16,-2-4-7 0,2 0-12 0,-1-1-5 16,-4-3-6-16,-1 2-7 0,-1-3-14 15,-6-5-3-15,4 8-3 0,-11-7 5 0,-5 5 1 0,2 3 6 16,-8 1 7-16,3 2 3 0,7 7 1 0,0 1 4 16,-3-2 2-16,2 6 5 0,1 3 4 0,-3-1 12 15,-2 5 5-15,6-1-1 0,-1 0-1 16,4 4 4-16,1-2 4 0,-1 5-1 0,4-5-1 15,0 2 7-15,1 1-3 0,3 1-5 0,0-3 3 0,1-2-1 16,4 2 2-16,1-10-4 0,0 18 7 0,0-18-1 16,7 16 3-16,-2-10-2 0,2-1 4 0,1 0-2 15,2-1-2-15,-10-4 0 0,22 2-1 0,-10 2 1 16,5-2 2-16,-1-2 0 0,-5-2 3 0,11-2 2 16,2 2 10-16,1-5 9 0,3 2-2 0,-2-2 3 15,1 0 4-15,-2 0 7 0,3 0 0 0,-2 1 2 16,1-1 6-16,-1 4-12 0,3 1-4 0,-10 2 7 15,1 0-6-15,-1 1-2 0,0 0-5 0,-1 2-4 16,-3 5-8-16,4 1-1 0,-4-2 4 0,-1 3-3 16,-1-2-17-16,1 3-31 0,-4 1-40 0,-1 0-56 15,-6 1-73-15,4 1-95 0,-4 0-275 0,3-5-613 16,-1-2 271-16</inkml:trace>
        </inkml:traceGroup>
        <inkml:traceGroup>
          <inkml:annotationXML>
            <emma:emma xmlns:emma="http://www.w3.org/2003/04/emma" version="1.0">
              <emma:interpretation id="{36635B75-B496-4AA4-B7CF-1BA8BE6C93AC}" emma:medium="tactile" emma:mode="ink">
                <msink:context xmlns:msink="http://schemas.microsoft.com/ink/2010/main" type="inkWord" rotatedBoundingBox="27797,1265 32462,1219 32475,2512 27810,2558"/>
              </emma:interpretation>
            </emma:emma>
          </inkml:annotationXML>
          <inkml:trace contextRef="#ctx0" brushRef="#br0" timeOffset="19305.95">27140 301 109 0,'3'13'297'16,"0"-5"-2"-16,-3-8-17 0,8 11-13 0,-8-11-24 15,3 10-13-15,0 0-13 0,-3-10-18 0,6 12-19 16,-3-2-7-16,1-2-18 0,-4-8-7 0,6 15-13 16,-3-7-10-16,-3-8-16 0,6 14 0 0,-6-14-11 0,0 9-13 15,0-9-6-15,5 8-3 0,-5-8-4 16,0 0-12-16,0 0-1 0,6 11-8 0,-6-11 1 16,0 0-13-16,0 0 0 0,0 0 21 0,0 0-22 0,0 0 5 15,0 0-7-15,0 0 15 0,0 0-23 0,19-6-7 16,-19 6-7-16,16-11-10 0,-10 1-18 15,2 2-4-15,4-3-2 0,1-2-4 0,1 2-4 16,-3-6 2-16,6-3-6 0,-4 9 11 0,1-2-2 0,-2-3 4 16,1 7 0-16,-3-2-2 0,-1 0 4 0,0 5 5 15,-4 1 0-15,-5 5-3 0,12-9 8 0,-12 9-5 16,7-5 0-16,-7 5 2 0,0 0-2 16,14-1 3-16,-14 1-1 0,0 0 2 0,12 13 1 0,-9-7 3 15,1 1 0-15,-4-7 2 0,15 18-1 0,-8-7 22 16,5-1-8-16,-1 0-2 0,2 3 8 0,2-4 0 15,-1 4 2-15,-1-4 6 0,3-1-3 0,1 0 7 16,2-2-4-16,-2 1 2 0,8-1-2 0,-6-2 2 16,7-1 4-16,-7-1-10 0,8 1-8 0,-2-3 18 15,2 0-11-15,1-3-3 0,-1 1-1 0,-4-1 10 16,-4-1-14-16,3-4 1 0,1 0-5 0,-4 1 0 16,4-3-10-16,-4-2-7 0,-6 0-3 0,1 0-11 15,1 0-8-15,-5-4-1 0,-2-1 17 0,1 3-13 16,-1-10 5-16,0 11-2 0,-8-2 3 0,3 1-3 15,-6 1 7-15,3 13 1 0,-6-18-3 0,-1 14 11 16,7 4-4-16,-20-7-4 0,10 9 4 0,10-2-1 16,-32 5 4-16,16 2-2 0,0 0 7 0,-1 0-6 15,2 4-1-15,-6 3 7 0,6-1-5 0,5 1 2 16,1 0 1-16,2 0 0 0,1 4 0 0,3 0 4 16,3-2 3-16,6 2 0 0,0-2-2 0,4 0 2 0,9 2 4 15,1-1-3-15,5 0 2 0,-1-4 1 16,15 2-1-16,-14-5 1 0,5-4 3 0,-5 2-2 15,5-1 1-15,-2-6-1 0,2-2 2 0,-1 1-2 0,0-3-2 16,0-4 2-16,1 2-2 0,-1-1 4 0,-3 0-5 16,2-5 2-16,2 2 2 0,-3-3-1 15,-2-5-1-15,11-1-1 0,-5-6-5 0,-1-1-15 16,0-1-14-16,-2-5-11 0,4-2-4 0,-6-4-13 0,3 0-2 16,-2-6 5-16,-2 1 3 0,-3 3 1 0,-2-1 8 15,-7 5 5-15,-5 10 9 0,1-16 10 0,-8 16 11 16,2 4 16-16,-3 4 12 0,0-4 7 0,-7 1 8 15,4 6 3-15,0-1 2 0,-3 2 0 0,-2 1 6 16,1 4-3-16,1-1 2 0,-3 3-5 0,9 6-4 16,-14-7-4-16,4 3-1 0,10 4 1 0,-21 4-6 15,8 2-1-15,-4 1 5 0,4 3 0 0,-7 5-3 16,9-1 4-16,-7 6 1 0,3-2-6 0,-2 7 22 16,1-1-15-16,0 13 1 0,7-13-5 0,-5 10-1 15,5 4 6-15,2-3-1 0,4 2-2 0,3-1 0 16,3 1 1-16,4-1-7 0,-1-1 1 0,3-9 2 15,5 0-5-15,-1-1 0 0,6 6 2 0,-1-10-5 16,-3 2 3-16,3-3 14 0,-2-1-22 0,-2-8-5 16,-1 3 7-16,1-5-3 0,4-3 5 0,-5 1-9 15,3-3 5-15,1-1-1 0,-2-3 2 0,0 0-3 0,1-1 5 16,-1-1-6-16,-2-3 3 0,2-1-5 16,0-2 8-16,0-2 11 0,2-1-16 0,-1 3-7 15,3-8 16-15,-5 6-13 0,2-1-8 0,-2 1-1 16,-2 0 7-16,-1 2-1 0,-3 4 2 0,-1-2 6 0,-7 6-8 15,12-7 2-15,-12 7-3 0,14-4-12 16,-14 4 5-16,0 0 5 0,15 10-3 0,-15-10 4 16,7 8 2-16,-1-2-5 0,-1 4 3 0,-2 0 1 15,2-2 4-15,-2 0 2 0,2 0-3 0,-2 3 6 0,-3-11 10 16,1 16-24-16,4-1 0 0,-5-7-25 0,0-8-26 16,3 15-31-16,-3-15-29 0,0 8-29 15,0-8-50-15,0 0-60 0,0 0-91 0,0 0-215 16,0 0-603-16,0 0 267 0</inkml:trace>
          <inkml:trace contextRef="#ctx0" brushRef="#br0" timeOffset="19459.77">29201-121 229 0,'3'-20'306'0,"5"3"-27"0,-8 2-25 15,3 5-22-15,0 0-25 0,-3-1-19 0,0 11-34 16,7-11-52-16,-7 11-63 0,2-8-70 0,-2 8-48 15,0 0-65-15,0 0-146 0,0 0-313 0,13-6 138 16</inkml:trace>
          <inkml:trace contextRef="#ctx0" brushRef="#br0" timeOffset="19937.76">29459-176 289 0,'-1'11'287'0,"1"3"-12"15,1 3-9-15,-2 7-16 0,1-3-16 0,0 7-5 16,1-2-18-16,-1 8-14 0,2-4-17 0,1 6-3 16,3-9-16-16,-3 3-11 0,1-4-10 0,2 2-10 15,-3-3-9-15,3-1-11 0,-3-5-10 16,-1 4-10-16,4-7-8 0,-6 0-7 0,3-3-9 0,0 1-5 16,-2-3-14-16,1-1-24 0,-1-3-20 0,-1-7-16 15,3 14-15-15,-3-14-22 0,12 10-24 0,-7-8-19 16,-5-2-21-16,16 0-15 0,-16 0-16 0,21-5-5 15,-8 1-11-15,2-4-5 0,0-1-9 0,1-2-6 16,4-2 6-16,2-3-5 0,-2 1 15 0,-4-3 26 16,3 4 49-16,-2 3 40 0,-4-1 35 0,1 1 40 15,-2 0 34-15,-6 4 28 0,0 2 26 0,-6 5 13 0,10-8 7 16,-4 3-3-16,-6 5-5 0,0 0-17 0,0 0 1 16,0 0-20-16,0 0-2 0,0 0-3 15,0 0 1-15,-33 7-5 0,18 4-5 0,2 0-4 16,-1 0 1-16,1 2-1 0,-2 0-1 0,5 1 0 0,-2 1-3 15,3-1-1-15,-2 2-7 0,7-5 6 0,-1 5 15 16,1-1 3-16,4 0 10 0,3 0 21 0,3-2 11 16,1 1 12-16,10 7-1 0,2-4-7 0,3-1 4 15,11 3-6-15,-3-5-11 0,6-1-8 0,6-1-8 16,-5-3-12-16,3-1-7 0,-10-2-4 0,-2 2-9 16,-1-2-8-16,0-5-18 0,-6 2-36 0,-5 0-48 15,-1-3-74-15,-4 0-69 0,-11 0-96 0,13-5-97 16,-13 5-404-16,0 0-846 0,0 0 374 0</inkml:trace>
          <inkml:trace contextRef="#ctx0" brushRef="#br0" timeOffset="18013.79">25477 168 1 0,'-14'0'348'0,"14"0"-31"0,0 0-32 0,0 0-28 15,0 0-28-15,0 0-19 0,0 0-13 0,0 15-14 16,0-15-13-16,0 0-11 0,8 19 2 0,-2-11-1 0,2 0-4 15,4 0-3-15,4 3-4 0,1-2-3 0,-4-2-8 16,6 3 6-16,7-3-16 0,-10-2-7 0,10-3-11 16,0 4-12-16,-6-6-9 0,8 4-6 15,-5-4-10-15,0-4 1 0,0 4-11 0,-4-6-3 0,4 4-9 16,-7-3 0-16,3-2-6 0,-2 0-25 0,-4 1 4 16,4-5-3-16,-3 1 0 0,0 0-4 15,-1 1 0-15,-1-3-5 0,-1 2 2 0,-2 4-5 0,1-3 2 16,-4 4-1-16,1-2-7 0,2 3-6 0,-9 4 1 15,17-8-1-15,-10 7 0 0,-7 1-3 0,18 1 0 16,-18-1-2-16,20 8 2 0,-10 1 1 0,2 1-3 16,1 2 0-16,7 10-2 0,-10-3 12 0,2 8-14 15,2 9 12-15,-4 4-5 0,2 0 5 0,-2 5-8 16,-2 0 4-16,1 2 7 0,0-1 0 0,-2-2-3 16,-1 1 3-16,2-4 4 0,-2 1-5 0,3-5-1 15,-4-1 2-15,0-8-5 0,1 1 4 0,0-5 2 16,-2 0-1-16,-1-6-3 0,-3-4 2 0,0 4 15 15,0-5-18-15,-3-2 4 0,-4-1 4 0,1 1 6 0,-5-4-9 16,-3 3 1-16,-3 0-5 0,-2-5-6 16,-2-3 12-16,-4 0-1 0,-4 0 0 0,-1-4-6 15,-8-3 5-15,-1-2-6 0,0-3 8 0,0-1-12 16,9 4 6-16,2-4-9 0,1 0 2 0,2-5-8 0,3 2 4 16,2-4 2-16,7 0-9 0,-1-2 4 0,8-1-30 15,-1-6-16-15,11 2-12 0,7-11-7 0,7-5-5 16,6 9-13-16,4-3-5 0,5-2-3 0,5 2 4 15,4 6 4-15,0-2 12 0,1 6 9 0,2-2 7 16,-2 6 6-16,-2 0 8 0,-1 3 10 0,-4 1 8 16,-8 7 11-16,2-1 7 0,-5 1 19 0,0-1 13 15,-7 4 13-15,0 0 7 0,-1 2 22 0,-10 3-11 16,5-2 6-16,-12 4 3 0,16-6-13 0,-10 5 12 16,-6 1-21-16,0 0 2 0,17-3-8 0,-17 3 5 15,0 0 5-15,16 5-14 0,-10-2 10 0,2 4 1 16,-8-7-1-16,13 12-4 0,-4-8 18 0,-2 4-9 15,2-1-5-15,0 1 3 0,8 0 2 0,-4-1 1 16,-5-3 1-16,7 1 4 0,-2 1-3 0,0-3 3 16,7 3 1-16,-7-3 1 0,5-1-6 0,-1 1 4 15,-1-1-4-15,0-2 3 0,-16 0-2 0,20-5 0 16,-4 3 5-16,-7 0 0 0,-1-1 4 0,3-3 3 16,-3 1-7-16,-8 5 4 0,9-10-4 0,-6 2-2 15,1 0-6-15,-4 8-7 0,0-15-3 0,0 15-1 0,-10-18-8 16,1 5 0-16,-4 4-4 0,-4-1 2 0,4 0-2 15,-16-4-4-15,4 0-3 0,1 5 3 16,-4-3-3-16,-2 5-4 0,0 1-5 0,5 0-10 0,-4-1-24 16,0 3-36-16,-1 0-17 0,-2 0-60 0,3 5-41 15,-6-1-52-15,6 2-67 0,-1-4-102 0,4 1-224 16,1 1-689-16,6-3 304 0</inkml:trace>
          <inkml:trace contextRef="#ctx0" brushRef="#br0" timeOffset="18193.09">26530-2 257 0,'0'0'365'0,"8"-13"-11"0,-2 8-10 0,-6 5-15 16,7-8-31-16,-7 8-13 0,6-7-44 0,-6 7-33 16,0 0-25-16,0 0-41 0,12-6-31 0,-12 6-35 15,0 0-61-15,21 8-53 0,-12-5-64 0,0 4-59 16,4 0-85-16,1 3-198 0,2-3-480 0,-4 2 212 15</inkml:trace>
        </inkml:traceGroup>
      </inkml:traceGroup>
    </inkml:traceGroup>
    <inkml:traceGroup>
      <inkml:annotationXML>
        <emma:emma xmlns:emma="http://www.w3.org/2003/04/emma" version="1.0">
          <emma:interpretation id="{431014FE-C389-4CE1-AD5E-F887A427EE53}" emma:medium="tactile" emma:mode="ink">
            <msink:context xmlns:msink="http://schemas.microsoft.com/ink/2010/main" type="paragraph" rotatedBoundingBox="1514,3163 32641,2360 32794,8317 1668,91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B18E00-CDCD-4623-B346-EACDAEDDF3F8}" emma:medium="tactile" emma:mode="ink">
              <msink:context xmlns:msink="http://schemas.microsoft.com/ink/2010/main" type="line" rotatedBoundingBox="1879,3137 32437,2562 32469,4292 1911,4868"/>
            </emma:interpretation>
          </emma:emma>
        </inkml:annotationXML>
        <inkml:traceGroup>
          <inkml:annotationXML>
            <emma:emma xmlns:emma="http://www.w3.org/2003/04/emma" version="1.0">
              <emma:interpretation id="{48820C46-35E7-4C4B-A620-7724BD0B3ED5}" emma:medium="tactile" emma:mode="ink">
                <msink:context xmlns:msink="http://schemas.microsoft.com/ink/2010/main" type="inkWord" rotatedBoundingBox="1879,3137 4556,3087 4586,4673 1909,4723"/>
              </emma:interpretation>
            </emma:emma>
          </inkml:annotationXML>
          <inkml:trace contextRef="#ctx0" brushRef="#br0" timeOffset="23673.56">-247 1973 175 0,'0'0'193'0,"0"0"-9"0,0 0-10 0,0 0-8 0,0 0-9 15,0 0-7-15,0 0-12 0,0 0-9 0,0 0-10 16,0 0-7-16,0 0-5 0,0 0-6 0,0 0-8 15,0 0-7-15,-23-16-8 0,23 16-2 0,0 0-6 16,0 0-4-16,0 0-9 0,0 0-5 0,0 0-4 16,8-19-5-16,-8 19-5 0,10-10-1 0,-10 10-5 15,9-7 1-15,-3 1-2 0,-6 6-3 16,12-7-2-16,-3 2-4 0,-9 5 0 0,15-6-1 0,-6 5-6 16,-9 1 0-16,16 1-5 0,-16-1 9 0,18 4-5 15,-9 2-1-15,-2 2 7 0,4-2-1 0,-2 5 3 16,1 2-3-16,-2 0 5 0,-1 2 4 0,1 1-8 15,2 6-2-15,-4-4 1 0,-3 6 4 0,3-3-1 0,-2-3 1 16,-4-3 2-16,2 5-5 0,-2-3 4 0,-6 4-3 16,2-3 2-16,1-2 4 0,-3 2-5 15,-2-3 0-15,-2 1 0 0,4-5-3 0,-3 2 6 16,-3-1-6-16,3 0-2 0,-2-3-1 0,1 4 8 0,-3-6-7 16,1-2 3-16,-2 5-3 0,-1-7-1 15,-1 1 8-15,1-4-9 0,0 0 0 0,-1 0 11 0,1-4-15 16,0 2-3-16,-5-3 9 0,7-1-6 15,-5-2-4-15,5 2 10 0,-2-5-7 0,3 2-4 0,-2-3-6 16,3 0 5-16,2-1 1 0,1 2 0 0,2-3-5 16,0 2-1-16,2-4-2 0,2 1 2 0,2 1-5 15,2 2 2-15,4-4-3 0,-2 2 1 0,2 3 8 16,5 0-11-16,2 0 4 0,3-3-6 0,1 6 1 16,1-3 2-16,0 4 3 0,4 1-2 0,0-1 2 15,-2 4-3-15,-1-1 0 0,1 3 3 0,-1 2-3 16,0 0-1-16,8 5 3 0,-3 2-3 0,-8-1 2 15,10 3 2-15,-4 5-1 0,0 3-1 0,-1 4 4 16,5 6-1-16,-2-1 1 0,-4 8 1 0,4 2-4 16,-3 2 7-16,-1 0-1 0,-1 5 1 0,0-2-2 15,-5 6 1-15,1-3 2 0,-2-2 0 0,1 2-1 16,-3-3 0-16,3-6-2 0,-7 7 4 0,5-3 1 16,0 2-2-16,-4-6 1 0,-1-10 2 15,-1 13-5-15,0-14 5 0,2 2-2 0,-5-1-3 0,-1-7-1 16,0 4 2-16,-2-4 0 0,0-1-1 0,-2-1 2 15,0-2 2-15,0 1-3 0,-1-4 6 0,-1 2-2 16,-1-4 2-16,1 1-6 0,-2-1 4 0,0-6-1 16,-2 4-2-16,1-3 0 0,7-5 4 0,-18 9-4 15,6-8 4-15,3 0 1 0,9-1-2 0,-21 3-1 16,9-6-1-16,-4 1 0 0,1-1-1 0,0-4-6 16,2-3 9-16,-1 0-5 0,1-2 6 0,-1 0-3 15,2-1-6-15,-1-13 5 0,2 6-4 0,3-4 4 0,0 0-6 16,1-12 3-16,2 8-2 0,5-10 2 0,0 13-6 15,5-14 14-15,-2 5-10 0,4-5 0 16,2 14-3-16,1-10 0 0,1 8 2 0,2-7 0 16,-1 9-1-16,5-10 3 0,1 4-1 0,-2-4 0 0,2 3-1 15,-6 8 2-15,7-8-4 0,-8 8 2 0,2-3 4 16,3-8-4-16,-7 10 4 0,3 0 0 0,0 1-1 16,-3-2-1-16,2 3 1 0,-7 2-3 15,5-4 2-15,-6 5 1 0,1 2-1 0,-1-1 2 0,0 2 0 16,0-1-1-16,-3 2 0 0,0 6-2 0,-3-4 6 15,3 14-3-15,-4-18 0 0,0 8-2 16,1 2 2-16,3 8-4 0,-11-13 2 0,7 9 8 0,-7-3-9 16,11 7-3-16,-16-6 0 0,4 6-1 0,12 0 0 15,-24 4 17-15,14-2-18 0,-4 1 1 0,1 3 3 16,-2-1-3-16,4 5-2 0,-1 1 2 0,3-1 0 16,-1 3 1-16,3 0 2 0,1 0 0 0,1 1-4 15,4 1 3-15,-1 3 1 0,4-2-1 0,2-1 0 16,-1 2 1-16,3-3 3 0,2 1 0 0,3 4 3 15,1-4 2-15,2-3-1 0,1-1 1 0,3-2-2 16,4 2 3-16,2-4 5 0,1 0-2 0,2-1 1 16,-3-4 6-16,3-2-4 0,-2 0-2 0,-6-2-2 15,8-4 10-15,-1 1-9 0,-1 1-1 0,-1-2-3 16,1-4 5-16,-1 1-1 0,-7-1 10 0,6 0-13 16,-3-4-3-16,-5 4 7 0,3 1-7 0,-5-3-2 0,2 1 6 15,-2-1 0-15,-1-1-2 0,-3 3 4 16,2-2 5-16,-4 1-5 0,-1 4 8 0,2-1 16 15,-2 1-16-15,-6 7 0 0,7-5 0 0,-7 5-6 16,7-8-2-16,-7 8-4 0,0 0-2 0,8-4-2 0,-8 4 1 16,0 0-5-16,0 0 6 0,0 0-2 0,7 21-1 15,-4-10 1-15,-1-2 2 0,-1 2-11 16,2 2 7-16,-1 3 5 0,1-1-4 0,1 0-1 0,-2-1 0 16,2-1 2-16,-2 0 2 0,2-1 2 0,-1 2-5 15,0 0 1-15,0-3 3 0,2 0-2 16,-2-2 2-16,-3-9 2 0,3 15 1 0,-3-15-5 0,3 12 4 15,1-7-2-15,-4-5 0 0,0 0 3 0,6 8 2 16,-6-8 15-16,7 6-10 0,-7-6-6 0,0 0 1 16,20-6-3-16,-20 6 5 0,13-12-9 0,-7 6 9 15,2 0-1-15,1-1-2 0,1-5-8 0,-1 0-2 16,1-2-8-16,-1 1-4 0,3-4-5 0,-3-3 2 16,3-2-1-16,-4 6 0 0,2-2 0 0,-1 1-1 15,-3 4 4-15,0-1 0 0,-3 5 0 0,1-1 6 16,2 1-8-16,-6 9 3 0,8-12 8 0,-2 8 9 15,-6 4-13-15,3-10-4 0,-3 10 3 0,0 0-3 16,0 0-2-16,10-5-1 0,-10 5 5 0,0 0-1 16,0 0 1-16,0 0 3 0,14 22 2 0,-11-15 1 15,1 1-1-15,2-1 4 0,2 4 1 0,-2 0-1 0,2-2 3 16,-2 1-1-16,2 2 1 0,2-3-4 16,-1 2 5-16,3-1 3 0,0-1-2 0,2-2 5 15,-1-2-1-15,2-1 0 0,1-1 3 0,-1 0-6 16,0-3 2-16,3 0 1 0,1-4-1 0,-2 1-1 0,4-3 1 15,1-3 4-15,0 1-4 0,2-1-3 0,-7 2-1 16,1-1 6-16,2-4-3 0,-5 1 2 16,2 1 2-16,-2-2 0 0,-2-3-7 0,1 2 6 15,-5-1-4-15,2-1-1 0,-3 3 2 0,-2-1 1 0,0-2-7 16,-5 7 3-16,2-8 1 0,-3 16-2 16,-3-20-3-16,3 20-2 0,-7-11 4 0,7 11-10 0,-11-7 8 15,2 3 2-15,9 4 0 0,-20 4-6 0,6 1 3 16,-2 1-2-16,-1 0 0 0,2 4 6 0,1 1-9 15,0 2 4-15,2 0 2 0,2 0-1 0,1 1 2 16,1 3-3-16,1 1-4 0,2-2 9 0,-1 1-5 16,5-1 6-16,-1-3-3 0,4 2-4 0,1-1 7 15,3 1-1-15,1-6 0 0,4 4 5 0,2-5-4 16,5-1 1-16,4 1 0 0,-2-6 6 0,5 1-3 16,2-3-2-16,0-4 5 0,1 2-6 0,-1-7 15 15,4 1-16-15,1 0 2 0,4-7 2 0,-8 3-3 16,-1 0 7-16,0 1-7 0,1-5-2 0,3-7 1 15,-7 5 0-15,-3 0-5 0,3-2 11 0,-3 0-6 16,-2-2 2-16,3-7 0 0,-8 1-2 0,4-3 1 16,-9 6-6-16,3-16 0 0,0 6 4 0,-5-4-5 15,-5 12 2-15,-2-2-3 0,-2 2 12 0,-2 3-12 16,1-1-1-16,-5 3 6 0,-1 5-5 0,5 0-3 16,-5 3 6-16,0-2-3 0,0 10 1 0,-2-4 1 0,2 4 0 15,-4 2-3-15,13 4 0 0,-24 0 0 16,9 2 0-16,-1 7 10 0,2 4-9 0,-3 1 0 15,3 10 10-15,-1-2-10 0,5 6 1 0,-2 6 18 16,4 5-16-16,-2-4 6 0,5 8 3 0,5-1 2 0,3-5-4 16,2 1 3-16,4 2 1 0,4-4-9 0,7-2 24 15,-1 1-12-15,3-1-4 0,4 0 1 0,-2-3-1 16,8-2 1-16,-2-2 0 0,3-3-22 16,1-4-28-16,-1 3-54 0,0-4-54 0,-8-6-71 0,2 0-109 15,-1-2-192-15,0-9-565 0,3 1 250 0</inkml:trace>
        </inkml:traceGroup>
        <inkml:traceGroup>
          <inkml:annotationXML>
            <emma:emma xmlns:emma="http://www.w3.org/2003/04/emma" version="1.0">
              <emma:interpretation id="{13355C10-5E60-4171-8021-78E6989362E3}" emma:medium="tactile" emma:mode="ink">
                <msink:context xmlns:msink="http://schemas.microsoft.com/ink/2010/main" type="inkWord" rotatedBoundingBox="5271,3217 6913,3186 6925,3828 5283,3859"/>
              </emma:interpretation>
            </emma:emma>
          </inkml:annotationXML>
          <inkml:trace contextRef="#ctx0" brushRef="#br0" timeOffset="24500.84">2937 1712 178 0,'0'0'269'0,"-5"-9"-20"15,5 9-21-15,0 0-25 0,0 0-25 0,0 0-19 16,0 0-12-16,0 0-10 0,0 0-11 0,0 0-7 15,9 39-1-15,-1-16-7 0,-2 0-1 0,1 2-8 16,5 1-11-16,0 10-1 0,-2 0 1 0,4 0-8 16,-2 4-8-16,0-5-3 0,0 0-6 0,-2 0-2 15,2-3-10-15,-2-6-4 0,-1-1-5 0,-1-3 3 16,-1 2-4-16,2-7-6 0,-4-2 4 0,1 1-4 0,-2-5-5 16,-1 0-2-16,2-1-3 0,-4-3-3 15,-1-7 0-15,6 14-2 0,-2-9-4 0,-4-5 6 0,0 0 5 16,6 9-4-16,-6-9 3 0,0 0-6 0,0 0-4 15,21-11 1-15,-15 2-3 0,0 1 0 0,2-5-2 16,-1-2-4-16,2 0-2 0,3-1-5 0,-2 1-2 16,5-2-1-16,0-3-1 0,-3 7-1 0,8-3 0 15,-7 3 1-15,6-1-4 0,-5 3-1 0,-2 0 1 16,3 5 2-16,-6 0-3 0,4-2-1 0,-2 5 0 16,0 2 2-16,-11 1-2 0,21 0-2 15,-12 1 6-15,-9-1-3 0,20 8 0 0,-13-3 3 0,1 1-3 16,1 3 4-16,-2-2 1 0,-4 3 3 0,1-1 2 15,-2 2 2-15,-2-11 2 0,-2 22 5 0,-2-14 3 16,1 5 3-16,-4 0 2 0,-5-2 2 0,1 0 8 16,2-1-16-16,-3 0 3 0,-3 0-4 0,0 0 3 15,4-4-5-15,0 3 13 0,1-5-12 0,1 1-5 16,0 0 2-16,9-5-2 0,-15 3-8 0,6 2-2 16,9-5-13-16,0 0-19 0,0 0-19 0,0 0-12 15,0 0-7-15,0 0-3 0,0 0-12 0,0 0-2 16,24-40-6-16,-12 29-6 0,7-6 6 0,0-1 0 15,2-1 12-15,0 4 3 0,-1-4 12 0,5 3 2 16,-3-1 14-16,-1 4 6 0,3 0 22 0,-3 1 12 16,1 1 17-16,-4 4 14 0,-3-1 7 0,5 2 11 15,-7 1 0-15,3 3 0 0,-5 0 5 0,5 1 1 16,-16 1 2-16,21 5 3 0,-9-1 7 0,-2 1 3 0,4 2 0 16,-2 1 3-16,1 3-4 0,-1 0 3 0,2 3 0 15,-3-1 2-15,4 5-7 0,-3-5-7 0,2 2 3 16,-4 0 19-16,1-1-21 0,1-3-8 15,1 3 1-15,-4-2 8 0,-2 0-12 0,1-1-4 0,-4-3-6 16,1 2-25-16,-5-10-21 0,4 10-34 0,1-1-33 16,-5-9-34-16,0 12-51 0,0-12-63 0,0 0-82 15,0 0-214-15,0 0-571 0,0 0 252 0</inkml:trace>
          <inkml:trace contextRef="#ctx0" brushRef="#br0" timeOffset="24863.2">3931 1963 184 0,'9'7'193'0,"0"4"-12"0,3 2-10 0,-1-3-2 15,5 1-1-15,-2 3-4 0,-1-1-9 0,0-1-9 16,2 1-7-16,2 4-5 0,1-2-11 0,-2-3-1 0,-1 1 4 15,0-3-15-15,-2 2-6 0,5-1-7 16,-6 0-5-16,2-2-3 0,-6-3-2 0,6 1-2 16,-8-4-3-16,1 3 0 0,1-2-1 0,-8-4 0 0,12 7 16 15,-12-7-4-15,0 0 0 0,7 1-5 0,-7-1-11 16,0 0 1-16,0 0 0 0,11-15-12 0,-11 15-6 16,0-13 2-16,0 13-12 0,1-23-7 15,1 7 5-15,-2 1-16 0,4-3 1 0,3-6-5 0,1 1 0 16,2 0-8-16,2 0-7 0,2-3 2 0,-1 2-23 15,8-6-14-15,-5 11-16 0,2-3-14 0,3 9-22 16,-6-1-29-16,8 1-29 0,-1 2-40 16,3 3-48-16,2 3-66 0,-9 2-249 0,6-5-578 0,-2 5 256 15</inkml:trace>
        </inkml:traceGroup>
        <inkml:traceGroup>
          <inkml:annotationXML>
            <emma:emma xmlns:emma="http://www.w3.org/2003/04/emma" version="1.0">
              <emma:interpretation id="{5747B083-1D0D-4A32-A723-7DDFD5F00700}" emma:medium="tactile" emma:mode="ink">
                <msink:context xmlns:msink="http://schemas.microsoft.com/ink/2010/main" type="inkWord" rotatedBoundingBox="7923,3123 12206,3043 12236,4599 7953,4679"/>
              </emma:interpretation>
            </emma:emma>
          </inkml:annotationXML>
          <inkml:trace contextRef="#ctx0" brushRef="#br0" timeOffset="26680.51">5611 2046 149 0,'0'0'317'0,"0"0"-26"0,0 0-26 0,0 0-20 16,0 0-20-16,0 0-21 0,0 0-14 0,0 0-12 15,-12 28-16-15,12-28-9 0,-2 19-9 0,-1-9-8 16,3-10-2-16,5 21-10 0,-2-11 0 0,-2-2-7 16,2 0-4-16,5 4 3 0,-7-2-9 0,7-2 3 15,2 0-2-15,-4-3 2 0,2 1-2 0,3-5-1 0,6 2 0 16,1-2-16-16,1-1-6 0,2-1-8 0,1-3-9 15,5-3-1-15,-1-1-10 0,-3-1-3 16,-3 0-4-16,2 0-5 0,-2-6-5 0,-1 2-1 0,-3 2-4 16,-2-3-5-16,1 2-2 0,-2-2-4 0,-2 1-3 15,-1 1-2-15,-1-5-1 0,1 3-1 0,-2-1-9 16,-1 2 1-16,-2 3-6 0,2-1 5 0,-2 1-7 16,1 3 1-16,-6 7-2 0,4-14-4 0,-4 14-6 15,6-10-13-15,-6 10 1 0,0 0 10 0,0 0-8 16,0 0 4-16,0 0-3 0,20 18 6 0,-14-5-7 15,-4 4 3-15,9 3 4 0,-4 5 2 0,5 11-2 16,-1 2 3-16,1 1 4 0,1 7 1 0,-1 0-5 16,1 1 13-16,1 3-10 0,-1 1 6 0,1 0-2 15,1-4 5-15,4 16 3 0,-9-14-4 0,4 6-7 0,-2-7 8 16,1-1-3-16,-2-1 2 0,4-2-1 16,-2-1-5-16,-1-6 10 0,-2-1-5 0,-2-9-1 15,1-2-2-15,-3 1 5 0,0-5 6 0,-2-6 3 0,-1 2-11 16,-3-3 12-16,0-3-2 0,-6-1 4 15,6-10-6-15,-7 18 0 0,-5-11-3 0,1-1 4 16,-5-1-1-16,1-2 0 0,-6-1-1 0,2 0 1 0,-7-4 2 16,-6 2-5-16,-1-3-5 0,-4-6 2 0,-4 1 5 15,11-2 0-15,4 0-6 0,-1-1 5 0,0-2 3 16,5-1-10-16,-1-4 4 0,4-5-6 0,5 0 6 16,-1-14-10-16,11 12 0 0,-5-10-18 0,15-6-6 15,1-2-20-15,8-1-11 0,5 1-5 0,5 1 2 16,2 4 0-16,0 3 8 0,6 0 1 0,-2 3 9 15,5 2 4-15,-5 3 0 0,3 4 6 0,-2 0 3 16,0 1 5-16,-6 8 1 0,-4-3 4 0,-1 2 0 16,0 3 10-16,-3 1 8 0,-3 3 7 0,-2 1 17 15,-1-2 2-15,-4 2 17 0,2 2-5 0,-1 2 8 16,-9 3 0-16,9-7 31 0,-9 7-29 0,10-5-8 16,-10 5-6-16,0 0-1 0,8-4-4 0,-8 4-2 15,0 0-4-15,0 0 2 0,0 0-1 0,15 15 0 16,-9-11-6-16,-6-4 8 0,7 11-3 0,-1-4-1 0,0-1 5 15,2 1 4-15,-3 0-5 0,6 0 7 16,-4 1-2-16,2-3 3 0,3-1-4 0,-1 0 4 16,-1 0 4-16,2-3 3 0,2 1-1 0,-14-2 3 0,22-2 0 15,-9 2 0-15,-2-2-3 0,4-1 1 0,-15 3-4 16,19-7 0-16,-12 1-5 0,5 0-1 0,-1-3-3 16,-2-1 2-16,-5 0-2 0,5-3 0 0,-3 0-6 15,2-3 0-15,-5 2-3 0,0-3-7 0,-3-1-4 16,-3-8-2-16,0 4-10 0,-3-2 1 0,-2 1-6 15,-4 3-1-15,2-2 3 0,-7 6-8 0,-2 0 4 16,-3 3 4-16,-5 0-7 0,-1 5 8 0,-2 1-2 16,-15 2 7-16,5 0-11 0,1 2 1 0,8 3 2 15,1 0 1-15,1 0 4 0,3 3 2 0,0 2-11 16,7-3-16-16,2 2-19 0,1-2-15 0,1 2-30 16,2-1-19-16,5 1-24 0,8-4-36 0,-18 5-38 15,14-1-49-15,4-4-64 0,0 0-282 0,0 0-663 16,0 0 294-16</inkml:trace>
          <inkml:trace contextRef="#ctx0" brushRef="#br0" timeOffset="26857.06">6555 1842 76 0,'0'0'371'15,"6"-12"-16"-15,-3 4-21 0,-3 8-26 0,6-13-32 16,-6 13-29-16,4-10-30 0,-4 10-20 0,0 0-22 0,9-3-34 15,-9 3-38-15,0 0-41 0,0 0-49 0,27 11-50 16,-18-5-43-16,0 1-46 0,1 3-57 0,-4-1-226 16,8 1-441-16,-4 3 195 0</inkml:trace>
          <inkml:trace contextRef="#ctx0" brushRef="#br0" timeOffset="28141.74">6544 2131 75 0,'0'0'204'16,"0"0"-6"-16,0 0-3 0,0-13-3 0,0 13-5 15,0 0-5-15,0 0-6 0,0 0 0 0,0 0-10 16,0 0-3-16,0 0-11 0,0 0-5 0,0 0-9 0,0 0-14 16,0 0-11-16,0 0-12 0,0 0-12 15,0 0-3-15,0 0-2 0,-28 19-10 0,21-10-5 0,-4 2-4 16,2-2-3-16,-1 2-4 0,4 3-6 0,-5 1-9 15,-1 0-12-15,5-4-7 0,1 3-2 0,-6-1-4 16,5 4 3-16,-1-2-3 0,2 2-2 0,0 0 1 16,0-5-1-16,3 3-10 0,0-2-19 15,3 0-22-15,3 1-37 0,-1 1-40 0,5-2-49 0,-1-7-62 16,0 5-268-16,5-8-532 0,2 3 236 0</inkml:trace>
          <inkml:trace contextRef="#ctx0" brushRef="#br0" timeOffset="27199.29">7004 2127 96 0,'7'7'258'15,"5"1"-14"-15,-1 5-5 0,0-3-14 0,0-2-15 16,-1 3-13-16,-4-3-11 0,2 0-12 0,1 0-13 16,-3-1-12-16,-2 0-12 0,5 1-10 0,-9-8-13 15,9 12-9-15,-6-5-11 0,-3-7-6 0,13 10-5 16,-13-10-14-16,2 7-1 0,-2-7-4 0,0 0-8 16,9 6-2-16,-9-6 3 0,0 0-10 0,0 0-2 15,0 0-7-15,0 0 0 0,0 0-4 0,10-20-7 16,-4 10 2-16,-6 10-3 0,9-21-6 0,-3 6 2 15,5 1-8-15,-2 1 1 0,1-5-5 0,6 1 0 16,-2-3 0-16,-2 7-3 0,1-2 1 0,1 6-2 0,-2-1 7 16,1 0 0-16,0 3 2 0,-4 3-5 15,2 2 5-15,1 2 4 0,-12 0-2 0,24 6 0 0,-12-1 3 16,1 3 5-16,0 4 0 0,4-1-1 0,-1 6-3 16,4 1 5-16,-6 0-8 0,3 2 0 0,-1 2 3 15,4-2-1-15,-7 4-2 0,4 0-19 0,-4-6-27 16,-4 0-47-16,0 3-71 0,-5-5-87 0,2-1-357 15,-6-4-637-15,0-2 283 0</inkml:trace>
          <inkml:trace contextRef="#ctx0" brushRef="#br0" timeOffset="28712.46">7821 1590 254 0,'-3'-11'292'0,"3"11"-11"16,0 0-18-16,0 0-23 0,-7-11-25 0,7 11-26 16,0 0-17-16,0 0-19 0,0 0-8 15,0 0-18-15,0 0-3 0,7 37-12 0,-4-21-4 16,0 1 0-16,4 6-8 0,-1 1 0 0,3 0-3 0,-1 3 1 15,1 1-1-15,4 7-2 0,-4-1-4 0,5 3 4 16,-4-4-1-16,5 2-5 0,-8-7-2 0,4 0 3 16,4 3-5-16,-8-3-6 0,5-3-3 0,-1 3-5 15,-3-3-12-15,6 1 5 0,-8-3-4 0,4 0-2 16,-4 2-13-16,5-5 0 0,-2 1-4 0,-5-2 0 16,5-4-4-16,-3 1-5 0,-1-1-1 0,0-2-13 15,1 0-24-15,5-2-24 0,-8-4-31 0,0 3-32 16,3-3-27-16,-6-7-30 0,7 14-25 0,-7-14-40 15,0 6-42-15,0-6-48 0,0 0-253 0,0 0-604 16,0 0 267-16</inkml:trace>
          <inkml:trace contextRef="#ctx0" brushRef="#br0" timeOffset="29837.58">7882 2265 252 0,'-16'-6'263'0,"16"6"-9"0,-12-3-12 16,12 3-16-16,-8-4-19 0,8 4-17 0,0 0-22 0,0 0-14 16,0 0-17-16,0 0-13 0,-12-4-14 0,12 4-5 15,0 0-18-15,0 0-7 0,0 0-10 0,0 0-3 16,0 0-8-16,0 0-1 0,42-7-8 16,-28 4-1-16,5-3-6 0,0 2-3 0,4-3-5 0,5-3-2 15,9 2 3-15,-5-3-12 0,-3 2 0 0,10-2-2 16,6-1-2-16,-6 0 0 0,-3-1-2 0,2-2-1 15,-2 1-2-15,-6 3-5 0,-2 3 2 0,-5-5-4 16,1 1 2-16,-2 3-2 0,-6-2-1 0,-2 0 2 16,1 3 6-16,-2-4-8 0,-2 0-4 0,-6 1 8 15,4-1-7-15,-6-1 2 0,-1 2-3 0,1 2 3 16,-3 9-1-16,0-17-4 0,0 17 6 0,-6-19-1 16,-2 12-5-16,2-1-1 0,-4 4 0 0,10 4-1 15,-22-8 2-15,8 7 9 0,1 2-6 0,-2 3-7 16,2-2 3-16,-4 4 5 0,1-1 4 0,1 5-1 15,-2-2 0-15,4 3-1 0,3 0 0 0,-2 1 2 16,1-2 3-16,2 7-1 0,2-4 1 0,1 2 0 16,0 1 5-16,1-1 1 0,2 1 4 0,3-3 0 15,0 1-2-15,3 0 0 0,2 1 4 0,-2-2-1 16,6 2 2-16,-2-2-1 0,-1 0-4 0,8-2 0 16,-2 0 5-16,4-3 17 0,-3 0-21 0,4-1-1 15,-1 1 1-15,4-3-7 0,-1-3 3 0,9 0-4 0,-8-1 13 16,4-2-16-16,4 0 3 0,-1 0-7 0,-2-1-9 15,-3-3-2-15,4 1 3 0,-2-3-15 16,-5 0-9-16,0 2 0 0,4-7-2 0,-1 1-1 16,2 0 2-16,-9 0-1 0,1-1 1 0,4-4 0 0,-4 4 3 15,1-5 1-15,-6 5 0 0,3-1 5 0,-4 0 3 16,-1 3 1-16,-1 0 6 0,-2 2 12 0,4 3 6 16,-7-1 7-16,-3 6 7 0,9-12 1 15,-9 12 1-15,8-6-10 0,-8 6 1 0,5-5-6 0,-5 5-2 16,0 0-4-16,0 0 5 0,0 0-3 0,0 0 4 15,17 18 3-15,-17-11 3 0,0-7-3 0,6 17 16 16,-3-6-13-16,1 1-2 0,-1 1 11 0,0 2-2 16,0-2 2-16,0 3 1 0,0-3-2 0,2-2 5 15,-2 3-7-15,3-2 3 0,-3-1 0 0,3-3-6 16,-5 0 21-16,-1-8-21 0,6 12-3 0,0-4-1 16,-6-8-1-16,4 7 2 0,-4-7 3 0,6 7 3 15,-6-7-9-15,0 0 2 0,14 1-3 0,-14-1 9 16,0 0-8-16,19-9 1 0,-13 5-2 0,-6 4-1 15,17-14 2-15,-5 6-9 0,-2-5 3 0,2 0 1 0,-5 1 2 16,5 0 2-16,-4 1-10 0,1-5-1 16,-2 1 19-16,4 1-14 0,-2-1-5 0,-3 8-3 15,0-2 5-15,-2 1-3 0,2 1-4 0,-6 7 6 16,7-11-6-16,-7 11 1 0,3-7-4 0,-3 7 5 0,0 0-7 16,12-4 8-16,-12 4-16 0,0 0 12 15,0 0 6-15,14 19-4 0,-11-10-1 0,1 0 9 16,2 0-9-16,0 0 6 0,-3 6 0 0,3-4 0 0,2 3 8 15,0-3-1-15,-3 0 4 0,4 2 2 16,-5-4 0-16,5-1 1 0,-3-1 3 0,3 2-6 16,-4-3-3-16,4-1 6 0,-9-5 5 0,7 5-2 15,-7-5-3-15,14 6 6 0,-14-6-4 0,6 4 1 0,-6-4-6 16,0 0 9-16,0 0-11 0,19-7 3 0,-19 7 0 16,13-8-2-16,-13 8-7 0,12-13 4 0,-3 4 0 15,-4 1-1-15,1-4-2 0,7-3 1 0,-4 2-19 16,1-1 12-16,-2-2-6 0,1 1-1 0,3 2 2 15,-5-1 1-15,4-1-4 0,-7 7 4 0,4-4 0 16,1 2 0-16,-9 10 6 0,7-12-7 0,-4 7-4 16,-3 5 5-16,0 0-4 0,10-6-3 0,-10 6-8 15,0 0 10-15,20 10 1 0,-11-4 7 0,-3 1 2 16,4 4 8-16,1 0 0 0,-2 1 3 0,4 0-5 16,0 1 7-16,-1 0 0 0,-1 1-3 0,8 5 4 0,-1-1-7 15,0 0 4-15,0-2 3 0,1 1 0 16,1 0-5-16,-7-3-19 0,0-1-37 0,1-4-47 15,1 4-68-15,-5-2-58 0,-1 1-87 0,-4-6-398 0,5 0-759 16,2-3 336-16</inkml:trace>
        </inkml:traceGroup>
        <inkml:traceGroup>
          <inkml:annotationXML>
            <emma:emma xmlns:emma="http://www.w3.org/2003/04/emma" version="1.0">
              <emma:interpretation id="{76187F56-DB51-4018-88BF-EAF3C35CC506}" emma:medium="tactile" emma:mode="ink">
                <msink:context xmlns:msink="http://schemas.microsoft.com/ink/2010/main" type="inkWord" rotatedBoundingBox="13019,3040 16420,2976 16450,4594 13050,4658"/>
              </emma:interpretation>
            </emma:emma>
          </inkml:annotationXML>
          <inkml:trace contextRef="#ctx0" brushRef="#br0" timeOffset="31032.12">10690 2020 292 0,'0'0'333'0,"0"0"-28"0,0 0-31 16,0 0-31-16,0 0-30 0,0 0-17 0,0 0-15 16,0 0-17-16,0 0-15 0,0 0-10 0,0 0-13 15,18 27-9-15,-10-20 2 0,-2-1-8 0,3-2-4 16,-2 1-8-16,1 0-1 0,2 1-2 0,-1-4-9 15,1 1-7-15,4-1-11 0,1-2-7 0,-3 1 6 16,4-1-11-16,-1-1-8 0,0-2-4 0,-2-1-3 0,2-2-5 16,2 1-3-16,-4-2-14 0,2 1 23 0,0-3-4 15,0 3-4-15,-3-4-7 0,1 2 2 0,-2-1-4 16,-1-1 1-16,3 0-7 0,-2 0-3 0,2 2-7 16,-2 1 9-16,1-3-11 0,-2 3 1 0,-2 4-7 15,2-1 4-15,-10 4-4 0,15-3 4 0,-15 3-6 16,15 1 0-16,-15-1-4 0,13 9 0 0,-1 2 4 15,-4 4 2-15,2 1-8 0,1 4 6 0,-5 7 2 16,7 6 2-16,-7 9-3 0,3 2 4 0,-2 4-9 16,2 3 5-16,-3-2-2 0,-1 19 3 0,1-18-2 15,0 16 2-15,-3-19 4 0,-2 2-2 0,-2 3 1 16,2-3-5-16,-1 0 5 0,-1-1-5 0,1-1 5 16,0-3-1-16,-3-4 2 0,1-7-2 0,-2-4-2 15,1-6-1-15,-3 0 0 0,0 0 4 0,0-7 2 16,-2-1 1-16,-5-4-3 0,4 3 7 0,-4-7-4 15,1 2-1-15,-5-1 2 0,1-5-1 0,-2 1 3 16,-1-2-5-16,-5-2 0 0,-3-1 1 16,-3-3 8-16,0 0-12 0,-1-4-4 0,-6-5 11 0,8 3-1 15,1 0-4-15,1-4-2 0,2-3 7 0,1-2-7 16,-3-7 0-16,14 6 7 0,-1-3-11 0,5-12-3 16,-1-4-6-16,8-3-10 0,7 0-18 0,10 0-12 15,4-2-8-15,0-2-26 0,8-2-14 0,8-12-8 0,3 4-3 16,-6 15 2-16,-1 5 12 0,2-1 10 0,3 2 7 15,-4 4 6-15,-3 2 9 0,-2 0 7 0,-2 12 8 16,2-10 9-16,-5 9 14 0,-2 0 18 0,-1 2 11 16,-4 4 14-16,-2 1 12 0,-1 2 10 0,0-2 10 15,0 1 4-15,-5 2 12 0,1 4 3 0,-2-2-4 16,-6 6-6-16,9-7-7 0,-9 7-6 16,10-3-10-16,-10 3 1 0,0 0-3 0,0 0-6 0,21 4-3 15,-21-4-4-15,14 8-3 0,-8-3 2 0,1 3-3 16,2-3 7-16,3 3-1 0,-2-3-4 0,4 3 5 15,-1 0 3-15,1-1-5 0,-1 0-1 0,3-4 6 16,2 2-10-16,-3-1 2 0,5 0 1 0,-5-2 0 16,1-2-8-16,-1 0 7 0,0-4-8 0,-2 1 6 15,4 0-4-15,-4-2 8 0,0-1-4 0,-4 2 8 16,-1-1-1-16,-2-2 2 0,0 0 12 0,0-2-11 16,-2 1 13-16,-4 8-12 0,2-20-5 0,-4 6-2 15,-2 3 9-15,-2-2-8 0,-3-1-5 0,-2 3-1 0,-2-2-1 16,-2 3 2-16,0 1-9 0,-9 0-6 0,2 2 4 15,-3 1 0-15,-1 2-2 0,1 3 3 0,5 1-9 16,-3 1 2-16,-3 3 2 0,7-2 1 16,1 3-6-16,0 0-2 0,2 2-21 0,2 0-24 0,1 0-15 15,4-2-25-15,1 0-16 0,-1-2-25 0,9-3-27 16,-8 13-28-16,8-13-36 0,-2 9-43 0,2-9-76 16,0 0-196-16,0 0-580 0,0 0 256 0</inkml:trace>
          <inkml:trace contextRef="#ctx0" brushRef="#br0" timeOffset="31337.92">11713 1651 94 0,'5'-13'313'0,"-5"13"-28"0,0 0-24 15,6-8-29-15,-6 8-24 0,0 0-22 0,0 0-15 16,0 0-9-16,0 0-6 0,0 0-8 0,19 26-1 15,-16-10-7-15,5-1-12 0,-4 2-5 0,4 8-8 16,-1 0-3-16,4-1-1 0,-2 0-2 0,-2 1-13 16,2 1-1-16,-2-2-15 0,2 2-2 0,2-3-7 15,-1 1-1-15,-2-1-8 0,4-2-5 0,-2-4-1 16,-1 1-10-16,1-4 0 0,-2 0-11 0,-1-4 2 16,-1 1-16-16,0-2-19 0,2-3-21 0,-8-6-18 15,9 13-27-15,-3-8-23 0,-6-5-26 0,13 4-23 16,-13-4-12-16,15-2-21 0,-15 2 0 0,18-7-16 0,-8 0 4 15,1 1-35-15,-1-5-27 0,1 0-138 0,1-4-413 16,-2 2 182-16</inkml:trace>
          <inkml:trace contextRef="#ctx0" brushRef="#br0" timeOffset="31580.1">12130 1957 334 0,'9'-10'112'0,"-1"1"31"0,-3 3 20 0,4 0 13 0,-9 6 5 16,9-11 10-16,-9 11 6 0,7-8-4 0,-7 8-7 16,0 0-14-16,8-4-15 0,-8 4-11 0,0 0-11 15,0 0-1-15,0 0-2 0,0 0-4 0,-21 25-4 16,12-14-8-16,-3 0-5 0,3 2-4 0,0 0-3 15,-1 0-10-15,-1 2-1 0,-1 1-8 0,3-1 0 16,-3 1-8-16,5 0-8 0,-1-1-5 0,4-2-2 0,1 1-1 16,-1-3-7-16,2 0-4 0,2-11 14 15,0 19-11-15,2-8 6 0,4-4 1 0,-1 0 9 16,4-2-13-16,3-1-3 0,-1 0-1 0,5-2-7 16,4-2 1-16,-1 0-7 0,6-2-3 0,2 0-4 15,-1-1-22-15,-3-3-27 0,3-3-37 0,1 2-33 16,-2 1-34-16,-7-1-33 0,-2-4-52 0,2 1-46 15,2-4-59-15,-10 3-307 0,6-9-670 0,-4 0 296 0</inkml:trace>
          <inkml:trace contextRef="#ctx0" brushRef="#br0" timeOffset="32210.44">12535 1983 2892 0,'0'0'188'0,"-9"-9"-81"0,9 9-45 0,-6-11-12 15,6 11-11-15,2-14 9 0,-2 14 6 0,12-12-16 16,-5 3-7-16,7 2-4 0,1 1 0 0,2-1-4 16,3 2-3-16,5-2 6 0,-1 1-9 0,1-4-3 15,1 5-1-15,-1 0-1 0,2 3 1 0,-2-2-6 16,-4 2 3-16,-4 1-3 0,5 1 1 0,-6 0-2 15,1 1 0-15,-1 5-1 0,-2-4 4 0,1 3 1 16,1 0 7-16,-1 3 7 0,0-1 4 0,-2 2 12 16,-1 2 6-16,0-1 13 0,1-1-2 0,-4 2 0 15,2 1 0-15,-2-1 0 0,1 2-3 0,-1-2 3 0,2 1-7 16,-2-2-10-16,-3 1 2 0,1-1-1 16,0-3-3-16,4 4-7 0,-5-3-2 0,-2-2-2 15,2 1-5-15,-1 1-30 0,-5-8-34 0,9 10-26 16,-5-6-25-16,-4-4-33 0,0 0-38 0,5 10-33 0,-5-10-48 15,0 0-62-15,0 0-259 0,0 0-612 0,0 0 271 16</inkml:trace>
          <inkml:trace contextRef="#ctx0" brushRef="#br0" timeOffset="31881.75">12587 1501 219 0,'0'0'331'0,"0"0"-12"0,0-10-30 0,0 10-27 16,0 0-33-16,0 0-16 0,0 0-30 0,0 0-15 16,0 0-15-16,0 0-5 0,0 0-11 0,6 40-9 15,-4-24 1-15,-1-1-12 0,2 8 1 0,3 2 2 16,-1-1-10-16,4 11-3 0,0 0-3 0,-2-6-3 16,1-2-8-16,4 9-7 0,-2-9-9 0,0 8-3 15,-2-8-1-15,7 7-11 0,-8-10-3 0,1 2-3 16,1-1-5-16,-2-1-9 0,-1 0 3 0,5-4-4 15,-4-2-8-15,-1-2-2 0,-3 3-1 0,6-5-7 16,-5-1-18-16,1-2-27 0,-1-3-25 0,1 0-21 0,-2 2-34 16,-3-10-22-16,6 12-39 0,-5-6-43 0,-1-6-43 15,0 0-67-15,0 0-230 0,0 0-590 16,0 0 262-16</inkml:trace>
          <inkml:trace contextRef="#ctx0" brushRef="#br0" timeOffset="32521.72">13257 1789 143 0,'5'-7'218'0,"-5"7"-14"15,0 0-7-15,0 0-13 0,0 0-11 0,0 0-9 16,13 20-7-16,-10-13-7 0,1 3-3 0,-4-10-9 16,6 18-9-16,-1-9-2 0,-1 3-6 0,4-1-3 15,-4-1-5-15,2 4-6 0,-3-4-3 0,3 2-4 16,-4-1-4-16,2 0-4 0,-4-1 3 0,2 1-6 16,-2-11-3-16,-2 22 1 0,1-14 2 0,-2 3 7 15,-2-1-1-15,-5-1 8 0,2-2 1 0,1 1 0 16,-5 1-4-16,-2 0-4 0,1-3-5 0,-2 1-4 15,-3 0-5-15,0 0-6 0,-1-3-9 0,-3 1-10 16,2 0 2-16,1-2-2 0,-1 1-12 0,4 0-8 16,-2-1-21-16,6-2-21 0,2-1-37 0,10 0-23 15,-18 2-32-15,18-2-34 0,-18-5-43 0,18 5-52 16,-10-5-55-16,10 5-75 0,-5-14-215 0,5 14-618 16,6-18 273-16</inkml:trace>
          <inkml:trace contextRef="#ctx0" brushRef="#br0" timeOffset="32881.82">13485 1890 55 0,'6'6'273'0,"-6"-6"-13"0,11 12-13 16,-5-5-8-16,1 3-19 0,-1-3-11 0,1 3-15 0,1 0-11 15,-1 4-11-15,1-4-7 0,-2 2-8 0,1 0-14 16,1 0-8-16,-4-1-14 0,4-4-10 0,-4 1-6 15,2 1-10-15,-3-2-9 0,-3-7-3 0,6 10-3 16,-6-10-3-16,6 7 3 0,-6-7-7 0,0 0 10 16,6 9-3-16,-6-9 10 0,0 0 13 0,0 0 19 15,0 0 12-15,0 0-7 0,0 0-3 0,0 0-3 16,0 0-2-16,0 0-4 0,0 0-2 0,0 0-5 16,6-26-9-16,-6 26-2 0,3-23-3 0,1 10-13 15,2-5-11-15,6-2-5 0,-3-3-6 0,3 3-5 0,2 0-7 16,1 0-5-16,-2 0-6 0,2 4-3 15,-3 1 2-15,0 2-14 0,0 6-17 0,1-3-12 16,-2 2-25-16,-3 2-28 0,1 3-35 0,0-1-38 0,2 0-31 16,-11 4-25-16,18-3-34 0,-18 3-38 0,0 0-42 15,18 3-59-15,-18-3-304 0,10 6-722 0,-10-6 319 16</inkml:trace>
          <inkml:trace contextRef="#ctx0" brushRef="#br0" timeOffset="33159.81">14031 2043 202 0,'0'0'277'15,"3"10"-4"-15,-3-10-3 0,11 8-17 16,-11-8-11-16,7 6-8 0,-7-6-12 0,9 6-7 0,-9-6-2 16,0 0 0-16,10 4 4 0,-10-4-6 0,0 0 0 15,0 0-6-15,0 0-4 0,0 0 0 0,0 0 1 16,0 0-4-16,15-13-3 0,-15 13 0 0,2-8-5 15,-2 8-4-15,0 0-9 0,0 0-11 0,4-18-9 16,-4 18-18-16,0 0-16 0,-1-15-9 0,1 15-16 16,0 0-8-16,-5-12-11 0,5 12-14 0,0 0-15 15,-7-7-34-15,7 7-37 0,0 0-41 0,0 0-56 16,-17 0-59-16,17 0-43 0,0 0-39 0,-20 5-60 16,11-3-78-16,9-2-392 0,-14 3-853 0,14-3 379 15</inkml:trace>
        </inkml:traceGroup>
        <inkml:traceGroup>
          <inkml:annotationXML>
            <emma:emma xmlns:emma="http://www.w3.org/2003/04/emma" version="1.0">
              <emma:interpretation id="{7234359E-5E00-4949-80B8-921E4E4DAF2F}" emma:medium="tactile" emma:mode="ink">
                <msink:context xmlns:msink="http://schemas.microsoft.com/ink/2010/main" type="inkWord" rotatedBoundingBox="17370,2870 18978,2840 18993,3629 17385,3659"/>
              </emma:interpretation>
            </emma:emma>
          </inkml:annotationXML>
          <inkml:trace contextRef="#ctx0" brushRef="#br0" timeOffset="34245.86">15041 1420 106 0,'0'0'300'0,"-6"-9"-5"0,6 9-14 0,0 0-16 16,0 0-11-16,-2-11-35 0,2 11-25 0,0 0-22 15,0 0-17-15,0 0-14 0,0 0-12 0,0 0-7 16,0 0-5-16,0 40-1 0,3-16-1 0,2-2-2 16,1 5 5-16,-3 2-2 0,4-3 2 0,5 10-3 15,0-2 7-15,-3 4-4 0,3-5-1 0,-2 1-5 16,4 4-7-16,-4-6-6 0,1-6-7 0,-4 0-15 16,1 1-1-16,-2-2-9 0,-1-3-4 0,-2-4-7 15,2 1-1-15,-1-1-8 0,-1 0-4 0,-1-1 0 16,1-5-8-16,-2-2-13 0,-1 0-28 0,0-10-33 15,5 16-27-15,-5-16-24 0,1 10-14 0,-1-10-6 16,0 0-18-16,0 0-28 0,0 0-29 0,0 0-26 16,0 0-18-16,0 0-24 0,15-36-34 0,-9 16-221 15,0-6-550-15,3-9 244 0</inkml:trace>
          <inkml:trace contextRef="#ctx0" brushRef="#br0" timeOffset="34519.01">15440 1380 73 0,'0'-10'295'0,"0"10"-7"0,5-14-12 0,-5 14-13 16,3-7-26-16,-3 7-26 0,0 0-24 0,0 0-18 16,0 0-20-16,0 0-15 0,0 0-9 0,4 27-5 15,-4-9-4-15,-1 6-5 0,1-2-2 0,1 5-6 16,2 2-3-16,2-1-4 0,1 10 2 0,-3-3-1 16,1-5 0-16,8 2 10 0,-4 5-14 0,-1-10-5 15,-1 1 15-15,-1-1-12 0,2 1 3 0,2-3-4 16,1-2-4-16,-1 3-10 0,2-3 0 15,-4 1-6-15,2-2-7 0,3-3-3 0,-3-6-11 0,3 6-1 16,-6-4-5-16,1 1-1 0,1-1-13 0,-1-4-8 16,-1-1-26-16,-1 0-48 0,1-2-24 0,-5 0-33 15,-1-8-35-15,5 16-39 0,-5-16-46 0,0 15-36 16,0-15-73-16,0 0-224 0,-6 10-609 0,6-10 269 16</inkml:trace>
          <inkml:trace contextRef="#ctx0" brushRef="#br0" timeOffset="35215.5">15256 1984 36 0,'-15'-3'291'0,"15"3"-5"16,0 0-21-16,-12-3-21 0,12 3-22 0,0 0-21 15,0 0-18-15,0 0-19 0,0 0-11 0,0 0-16 16,0 0-8-16,0 0-7 0,40-2-10 0,-22 4-8 15,1 0-7-15,7-6-7 0,-3 2-7 0,7 1-9 16,-1 1-12-16,11-4 5 0,-9 3-11 0,11-4-5 16,-2 0-3-16,3 3-4 0,-2-5-4 0,-2 0-2 15,1 2-5-15,-3-6 7 0,2 2-15 0,0 3 0 0,-8-2 0 16,-1 0-7-16,0-2 1 0,-4 2-3 16,1-1-3-16,-1-1-1 0,-8 3 3 0,-1-1-3 0,-2-2-4 15,-3 3-2-15,2-3 10 0,-8 2-13 16,0-3-6-16,-3 2 5 0,0-6-5 0,-6 2-1 0,1-1-4 15,-5 2 5-15,-1 0-3 0,-4 1 5 0,-1 4-6 16,-2-1 1-16,-3 3 4 0,2 1-5 0,-7 4 2 16,4 1-2-16,-8 2 0 0,5 4-2 15,2-1 6-15,-2 6-2 0,4 1 4 0,3-2-4 0,-3 3 3 16,3 3-1-16,5-3 0 0,2 3-1 0,4 0 0 16,1 1 5-16,1-2 0 0,4 0-2 0,-1-5 4 15,5 6 1-15,2-2-7 0,2-2 6 0,1-1 3 16,5 0-1-16,-1-3-1 0,3 2 5 0,4-2-3 15,2-3 9-15,-3-2-11 0,4 2 2 0,-2-2 2 16,-4-3 2-16,8-1 4 0,-2 0 2 0,-5 0-4 16,-1-5-1-16,1 0 6 0,-3 3 3 0,0-4 3 15,-2 3-3-15,-3-1 7 0,-3 0-7 0,1 2-1 16,-1-3-1-16,1 1-3 0,-10 4-5 0,14-2 1 16,-14 2-3-16,13-1-5 0,-13 1 1 0,0 0-3 15,14-4-2-15,-14 4 3 0,0 0 1 0,10 6-6 16,-10-6 8-16,9 8-4 0,-9-8-4 0,8 7 6 15,-8-7 0-15,7 8 0 0,-7-8-4 0,6 6 2 16,-6-6 3-16,6 7 3 0,-6-7 10 0,0 0 14 16,9 6 12-16,-9-6 20 0,0 0 19 0,0 0 8 0,0 0 4 15,19-6-2-15,-19 6 0 0,9-7-5 16,0 1-9-16,-4-1-5 0,1-1 4 0,4-2-15 16,-1-1 6-16,1 0-19 0,1-2-4 0,1 3-3 0,0-1-3 15,0-3-7-15,3-3-6 0,-2 2-27 0,2-1-31 16,7 0-39-16,-4 1-32 0,0-4-32 0,0 2-36 15,3 4-42-15,-6 2-42 0,0 0-60 16,-3 4-342-16,4 0-711 0,-7 1 314 0</inkml:trace>
        </inkml:traceGroup>
        <inkml:traceGroup>
          <inkml:annotationXML>
            <emma:emma xmlns:emma="http://www.w3.org/2003/04/emma" version="1.0">
              <emma:interpretation id="{553C524E-1F4A-490E-B5DC-6C539D426682}" emma:medium="tactile" emma:mode="ink">
                <msink:context xmlns:msink="http://schemas.microsoft.com/ink/2010/main" type="inkWord" rotatedBoundingBox="19874,2850 23916,2774 23938,3930 19895,4006"/>
              </emma:interpretation>
            </emma:emma>
          </inkml:annotationXML>
          <inkml:trace contextRef="#ctx0" brushRef="#br0" timeOffset="36075.68">17555 1796 164 0,'-6'-8'329'0,"5"-2"-16"0,1 10-16 0,-5-18-22 15,5 18-28-15,6-17-23 0,0 10-21 0,3 0-20 16,5 0-20-16,5 0-13 0,8 0-12 0,3 2-13 16,-2-2-3-16,3 5-14 0,-1 0-3 0,1 1-15 15,10 1-1-15,-1 3-13 0,-13 4 0 0,0 0-10 16,-2 0-6-16,-3 1-4 0,2 5-7 0,-4 1 1 15,1 1-6-15,-10-2 4 0,1 4-5 0,-3-4 8 16,-1 2-3-16,-7 1 11 0,4-1-2 0,-5 1 7 16,-5 2 7-16,-2-3 2 0,-7-1 5 0,1 1 1 15,1-2-6-15,-3 0-2 0,-6 3-6 0,6-6-9 16,-7 6-2-16,1-4-9 0,6-1-4 0,-3-3 1 0,2 2-10 16,-1-4-20-16,4 1-29 0,-2-4-31 0,6 2-39 15,-1-2-18-15,10-3-25 0,-15 6-18 16,15-6-27-16,-12 2-49 0,12-2-53 0,0 0-50 0,0 0-244 15,0 0-620-15,7-27 275 0</inkml:trace>
          <inkml:trace contextRef="#ctx0" brushRef="#br0" timeOffset="35731.9">17749 1838 107 0,'0'-15'320'0,"0"15"-11"15,0 0-15-15,0 0-27 0,0 0-23 0,0 0-26 16,0 0-24-16,0 0-27 0,0 0-9 0,0 0-12 16,0 0-12-16,0 0-4 0,25 39-6 0,-19-24-1 15,2 8-1-15,4 2-6 0,-3-1-7 0,-2 0-6 16,10 8-5-16,-4 1-6 0,-4-6-10 0,4 7-9 16,-2 1 2-16,-2-8-14 0,1 8 0 0,-1-1-7 15,-3-10-1-15,-3 6-11 0,2-4 3 0,1 0-5 0,-5-2 0 16,-2-1-14-16,-1-6-16 0,-1-2-28 0,3 0-24 15,-6-1-15-15,3-7-34 0,-1 3-27 0,4-10-30 16,-9 15-30-16,3-9-26 0,6-6-49 16,-11 4-269-16,11-4-565 0,0 0 250 0</inkml:trace>
          <inkml:trace contextRef="#ctx0" brushRef="#br0" timeOffset="36619.61">18185 1839 42 0,'0'0'287'0,"16"-1"-22"15,-16 1-20-15,12 4-17 0,-5-2-10 0,-7-2-12 0,14 9-14 16,-8-1-14-16,4-1-11 0,-5 0-10 0,5 6-20 15,-2-1-10-15,-1 0-11 0,0 2-5 0,4-2-5 16,-5 0-13-16,0 1-5 0,-2-3-11 0,1-2-7 16,-1 0-7-16,-4-8-5 0,5 15-2 0,-1-10-6 15,-4-5-6-15,6 11-2 0,-6-11-2 0,5 5-6 16,-5-5 8-16,0 0-2 0,0 0-7 0,3 10-4 16,-3-10-2-16,0 0-1 0,0 0-8 0,0 0 4 15,0 0-6-15,4-30 2 0,-2 19-8 0,4-2-1 16,1 1-12-16,1-5 0 0,2 3-9 0,5-9 0 15,-2 4-3-15,-4 3-2 0,11-2 3 0,-7-2 1 16,-1 4 3-16,1 2 1 0,-1 4-2 0,0-1 3 0,-4 5 2 16,2 2 2-16,-1-1-4 0,0 0-1 0,-9 5 4 15,0 0 5-15,25 7 1 0,-17-1 3 0,-1 1 4 16,4 4 5-16,-2 0-1 0,1 3 5 16,1 2 0-16,-1-1 1 0,-1 2-1 0,3 0-1 0,3-1 7 15,1 2-5-15,1 1 5 0,2-1 2 0,0-1-4 16,4-3 2-16,-1-1 6 0,1-2 1 0,3-4-3 15,0-2-4-15,-1 0 5 0,-1-2-3 0,1 0-3 16,2-3-5-16,-4-3 2 0,0 0-4 0,-5-1 9 16,2-2-7-16,-4 3 3 0,2-7-7 0,0 2 1 15,-8-2-1-15,2 0 21 0,-4 0-25 0,-1-5 1 16,-2 8-3-16,1-8-3 0,-6 3 3 0,0-2-7 16,-5-2 2-16,-1 1-4 0,2 3-1 0,-5-3 5 15,0 4-3-15,-3 0-3 0,-2-1 4 0,1 2-8 16,-2 3 5-16,-4 2-5 0,1 4 3 0,1-4 7 15,-2 5-12-15,-2 4-9 0,2-2-9 0,-2 0-12 16,4 5-17-16,3-6-24 0,-1 5-26 0,3-3-34 16,-2 1-31-16,4-1-39 0,10-3-54 0,-17 4-257 15,17-4-566-15,0 0 250 0</inkml:trace>
          <inkml:trace contextRef="#ctx0" brushRef="#br0" timeOffset="37144.95">19179 1422 140 0,'0'0'282'0,"0"0"-25"16,0 0-22-16,0 0-20 0,11 18-14 0,-7-4-19 16,2 2-6-16,-3 2-11 0,6 7-11 15,-1 3-8-15,-1-1-14 0,-1 10-4 0,3 3-13 0,7-7-12 16,-5 1-12-16,-4-6-6 0,4-3-4 0,-2 1-13 15,0-4-6-15,-5-4-6 0,2 0-3 0,2-3-8 16,-3-2-3-16,0 0 4 0,1-6-9 0,-5 0-4 16,-1-7-4-16,5 15 9 0,-5-15-9 0,4 8 7 15,-4-8 4-15,6 5 3 0,-6-5-7 0,0 0-4 16,0 0 1-16,0 0-6 0,0 0-6 0,18-17 4 16,-16 6-8-16,2 3-3 0,2-3-5 0,0-4-4 15,-1 2-2-15,7-7-12 0,-5 2 2 0,6-4-4 16,4 3-1-16,-4-1-2 0,2 2 5 0,3-3 3 15,-8 7-4-15,7 3 1 0,-4 0-5 0,2 1 5 16,-1 0-2-16,-2 6 2 0,0 1-3 0,-4 3 6 16,-8 0 2-16,20-4-6 0,-20 4 5 0,15 7 2 15,-5-3 1-15,-2 5 8 0,-5-1 0 0,3 3 5 16,0 2 2-16,-2 1 4 0,-2 2 6 0,-1 0 1 16,2-2 5-16,-1 0 1 0,-7-1 8 0,4 3 2 15,-5-4 14-15,-2 2-1 0,1-3 3 0,-5 3-2 16,0-3-1-16,1-3-5 0,-2 5-4 0,0-6-3 0,-1 0-6 15,2 4 5-15,-4-5-5 0,7-1-3 0,-3-3-5 16,1 2-9-16,1-2-33 0,10-2-24 16,-15 0-26-16,15 0-30 0,-18-2-39 0,18 2-37 15,-13-11-44-15,11 1-41 0,2 10-70 0,-1-23-192 0,-2 8-561 16,7 0 248-16</inkml:trace>
          <inkml:trace contextRef="#ctx0" brushRef="#br0" timeOffset="37377.84">19819 1297 64 0,'0'0'336'0,"8"-4"-31"0,-8 4-36 15,0 0-20-15,0 0-15 0,0 0-14 0,9 21-8 16,-9-7-15-16,3 1-4 0,-3 1-10 0,4 1-10 16,2 11 7-16,-3-4-19 0,7 2-6 0,-4 0-9 15,5 7-5-15,-1-5 8 0,-2-1-25 0,4-3-9 16,1 11-7-16,-3-11-12 0,2-2 4 0,-1 3-21 15,-1 0-10-15,4-5 2 0,-4 3-12 0,-1 2-10 16,2-9-21-16,-5 0-29 0,1-1-42 0,0 0-37 0,-4 0-33 16,2-3-41-16,-4-2-32 0,2-3-49 15,-3-7-52-15,3 15-274 0,-3-15-608 0,0 0 269 0</inkml:trace>
          <inkml:trace contextRef="#ctx0" brushRef="#br0" timeOffset="37721.17">20337 1729 194 0,'13'-7'215'0,"1"-3"-10"15,-1 2-14-15,5 0-11 0,-3-1-8 16,1 0-12-16,1 0-10 0,-1-4-15 0,0 6-6 16,-1-6-5-16,-3 5-7 0,-1-4-8 0,-2-1-8 15,-2 2-7-15,1-2-4 0,-3 6-3 0,-2-4-11 0,-3 11-3 16,-3-18-6-16,3 18-4 0,-13-12-6 0,6 7-4 15,-8 3 7-15,-2 1-10 0,1 1 0 0,1 1-5 16,-4 2-1-16,1 3-8 0,0 2-3 0,1-2 2 16,-1 2-3-16,4 5-1 0,2-2-8 0,-2 0 5 15,2-2 1-15,5 7 3 0,-1-3-4 0,2 0 6 16,3 5-2-16,-1-1 11 0,4-2-8 0,1-1-7 16,-1 3 3-16,5 1-2 0,1-5 1 0,1 1 1 15,2 3 0-15,2-5-5 0,4 1 1 0,0 0-4 16,1-2-3-16,6 2-4 0,-1-1-21 0,3-2-26 15,3-5-34-15,-8 1-36 0,7-1-43 0,-7-3-46 16,5 0-34-16,-5-4-289 0,-1 0-555 0,3-2 246 16</inkml:trace>
          <inkml:trace contextRef="#ctx0" brushRef="#br0" timeOffset="38339.94">20824 1625 287 0,'0'0'284'0,"0"0"-25"16,6-9-25-16,-6 9-20 0,0 0-16 0,0 0-14 16,0 0-7-16,9 22-11 0,-7-13-10 0,-2-9-9 15,3 15-6-15,0-4-8 0,-2-1-3 0,4 5-6 16,-1-1-10-16,-1 3 4 0,2-4-12 0,-2 2-3 16,1-1-9-16,2-1-7 0,-3-1 7 0,1-1-21 15,1 2-1-15,-1-2-6 0,1-3-9 0,1 1-5 16,-6-9-2-16,6 10-2 0,0-4-2 0,-6-6-6 15,7 9-3-15,-7-9-5 0,6 7 5 0,-6-7 1 16,9 4-13-16,-9-4 3 0,0 0-4 0,0 0-1 16,21-7-2-16,-21 7-1 0,12-8-1 0,-6 1 3 15,1-1-17-15,-1 0 9 0,6-5-5 0,-4 0-1 16,-1 0-6-16,2-3-4 0,2 1 1 0,-2-3-8 16,-2 2 0-16,3 3 9 0,-1 0-1 0,-3-2-6 15,0 6 9-15,-1 2-3 0,-5 7 3 0,7-9-5 16,-1 3-2-16,-6 6 5 0,0 0-9 0,8-9 1 15,-8 9 1-15,0 0 3 0,0 0-2 0,0 0 4 16,0 0-3-16,9 17-2 0,-9-17 2 0,0 13 2 16,0-13 5-16,4 21-7 0,-2-10 4 0,-1 2-1 15,4-2 1-15,-1 2 15 0,-1 3-17 0,1-8 6 16,-1-1 2-16,2 4-2 0,2-1-3 0,-2-3 4 16,1 0 3-16,-6-7 1 0,10 11 1 0,-5-6-3 15,-5-5-1-15,9 6 6 0,-9-6 0 0,12 3 0 0,-12-3 2 16,0 0-4-16,18-7 17 0,-18 7-21 0,8-6-5 15,-2-1 20-15,2-2-17 0,-2 2 3 16,3-6-7-16,3 6 3 0,-2-7 16 0,1 0-17 16,2 0 1-16,3-3-5 0,-2 4 0 0,-1-1 9 0,-4 3 1 15,2 5-4-15,-4-1 4 0,1 2 4 0,4 1-3 16,-12 4-5-16,14-4 3 0,-14 4-3 0,14 0-12 16,-14 0 13-16,19 13-4 0,-5-6 7 0,-7-1-5 15,4 4 5-15,2 0-1 0,-4 5-4 0,4 2-2 16,1 0-17-16,-4-3-32 0,1 1-37 0,-1-2-33 15,-2 1-63-15,-2 1-74 0,1-5-88 0,-3-1-246 16,-1-1-637-16,3 0 283 0</inkml:trace>
        </inkml:traceGroup>
        <inkml:traceGroup>
          <inkml:annotationXML>
            <emma:emma xmlns:emma="http://www.w3.org/2003/04/emma" version="1.0">
              <emma:interpretation id="{66EF00C2-4D5F-415A-B59C-B042531F4B2D}" emma:medium="tactile" emma:mode="ink">
                <msink:context xmlns:msink="http://schemas.microsoft.com/ink/2010/main" type="inkWord" rotatedBoundingBox="24531,2828 26309,2794 26321,3445 24543,3478"/>
              </emma:interpretation>
            </emma:emma>
          </inkml:annotationXML>
          <inkml:trace contextRef="#ctx0" brushRef="#br0" timeOffset="38700.01">22213 1581 249 0,'-8'-7'378'0,"8"7"-17"16,0 0-21-16,0 0-25 0,0 0-29 0,0 0-36 15,0 0-22-15,0 0-19 0,0 0-37 0,0 0-6 16,0 0-14-16,-7 23-8 0,7-23-10 0,1 20 0 15,1-6-20-15,1 1 0 0,-2 0-3 0,2 4-8 0,0-5-2 16,0 4-4-16,2-3-6 0,1 1-7 16,-3 5-14-16,3-7 0 0,0 4 6 0,0-5-19 0,0 1 5 15,0 1-17-15,-3-7-2 0,1 0-7 16,-1 2 0-16,1-1-10 0,1-3-35 0,-5-6-39 0,7 11-42 16,-7-11-37-16,6 7-34 0,-6-7-39 0,3 6-54 15,-3-6-54-15,0 0-302 0,0 0-661 0,0 0 294 16</inkml:trace>
          <inkml:trace contextRef="#ctx0" brushRef="#br0" timeOffset="38852.11">22268 1412 111 0,'0'0'345'0,"-7"-12"-29"15,7 12-30-15,-6-9-27 0,6 9-27 0,-5-9-25 16,5 9-24-16,0 0-22 0,0 0-15 0,0 0-39 15,0 0-35-15,0 0-44 0,0 0-43 0,0 0-45 16,18 36-55-16,-6-29-62 0,0 1-171 0,3-2-377 16,1 2 167-16</inkml:trace>
          <inkml:trace contextRef="#ctx0" brushRef="#br0" timeOffset="39512.67">22663 1520 248 0,'0'0'315'0,"0"0"-13"16,-12 17-17-16,12-17-16 0,-7 11-30 0,1-5-5 16,-2 2-12-16,2 2-22 0,0 1-12 0,1 3-6 15,2-1-11-15,-3 4-9 0,0-3-8 0,4 1-18 16,-2 2-6-16,2 1-16 0,-2-5 6 0,4 2-23 0,0 2-14 16,0 1-7-16,0-6 11 0,0 3-17 0,3-1-8 15,-2-3-5-15,2-4-3 0,2 3-6 0,-1-2 11 16,2-1-14-16,-1-1-14 0,-5-6 3 0,10 9-3 15,-10-9 0-15,15 5-11 0,-15-5-4 0,15 0-5 16,-15 0 0-16,18-7-4 0,-11 4 4 16,-7 3-6-16,18-9 0 0,-11 1 2 0,2 0-5 0,2-2 7 15,1-1-5-15,-2-2-5 0,1 2 7 0,-2-7-3 16,-2 5 5-16,4 2-8 0,-4-2 11 0,0 2 17 16,1 4 25-16,-2 0 7 0,-6 7 0 0,6-11 3 15,-6 11-2-15,7-9-5 0,-7 9-11 0,0 0-11 16,8-2 4-16,-8 2-10 0,0 0 2 0,0 0-5 15,12 12-1-15,-6-4-2 0,-6-8-8 0,6 16 4 16,-2-6-2-16,-1 4-1 0,2-3-5 0,-2 2 5 16,1 3-3-16,2-3 4 0,0 0-8 0,1 1-7 15,-1 0-2-15,2-5-7 0,-5 1-19 0,1-1-8 16,2-2-40-16,2 1-22 0,-2-2-23 0,-6-6-14 0,7 9-17 16,1-5-15-16,-8-4-14 0,13 5-3 0,-13-5-7 15,12 0 2-15,-12 0 12 0,0 0 14 16,19-4 19-16,-10-1 13 0,-9 5 13 0,14-15 12 15,-4 6 15-15,-1-2 12 0,3 1 2 0,-3-6 15 0,4-5 13 16,-1 6 21-16,0 0 19 0,0-1 19 0,-3 2 30 16,3 1 26-16,-5-1 24 0,2 6 21 0,-3 0 21 15,0 3 0-15,-6 5 2 0,8-11-18 0,-8 11-9 16,9-7-11-16,-9 7-14 0,0 0-6 0,0 0-13 16,0 0 2-16,0 0-5 0,16 18-5 0,-16-18-5 15,6 11-6-15,-4-2 5 0,4 2-10 0,-2 6-3 16,-2-3-8-16,2-1 4 0,1 2-1 0,-1-1-6 15,0 3 0-15,-1-3 17 0,-1-1-26 0,1 2-2 16,0-3-1-16,0 3-10 0,-3-6-21 0,3 2-29 16,1-2-26-16,-4-9-17 0,2 15-37 0,-2-15-39 15,0 0-41-15,-2 13-49 0,2-13-102 0,0 0-181 16,0 0-584-16,0 0 259 0</inkml:trace>
          <inkml:trace contextRef="#ctx0" brushRef="#br0" timeOffset="39693.58">23181 1335 140 0,'-2'-10'349'0,"2"10"-30"0,-4-16-24 16,4 16-36-16,0 0-26 0,-2-13-28 16,2 13-24-16,0 0-19 0,0 0-8 0,0 0-44 15,0 0-38-15,0 0-43 0,0 0-45 0,3 44-44 16,3-29-45-16,0-5-53 0,0 1-204 0,2 2-392 15,2-1 174-15</inkml:trace>
          <inkml:trace contextRef="#ctx0" brushRef="#br0" timeOffset="40057.84">23534 1621 273 0,'0'0'286'0,"6"13"-11"16,-1-6-17-16,-4 6-7 0,5 0-18 0,-1-3-17 15,-1 1-1-15,2 4-21 0,1-2-30 0,-2-4-5 16,1 2 3-16,-3 4-24 0,1-2-17 0,1-1-7 16,-2-3-14-16,1 1-2 0,-4-10-13 0,6 13-11 15,-6-13-2-15,6 11-8 0,-6-11-4 0,3 7-5 16,-3-7-3-16,0 0-1 0,5 7 8 0,-5-7-7 16,0 0 3-16,0 0-16 0,0 0 4 15,0 0-10-15,19-18-2 0,-10 9-6 0,-3-1 4 0,1-4-12 16,1 3 2-16,2-2-1 0,1-3 2 0,2-3 2 15,5 1-1-15,-3 1-3 0,-3 6 2 0,3-3-6 16,-3 3 3-16,3 4 5 0,0-3 3 0,-2 3 1 16,-4 2-2-16,3 3 0 0,1 1-5 0,-13 1 0 15,27 0-3-15,-18 1-5 0,2 3-2 0,-2 5 5 16,1 3 9-16,-3-2-4 0,2 6 4 0,-1-1-16 16,1 1-1-16,-3-3 5 0,1 11-41 0,1 0-47 15,-4 0-55-15,-4 0-62 0,0-5-113 0,-4-2-340 16,1-3-701-16,0-1 311 0</inkml:trace>
        </inkml:traceGroup>
        <inkml:traceGroup>
          <inkml:annotationXML>
            <emma:emma xmlns:emma="http://www.w3.org/2003/04/emma" version="1.0">
              <emma:interpretation id="{7148A6F6-8240-4623-8107-1FDA0D117BB2}" emma:medium="tactile" emma:mode="ink">
                <msink:context xmlns:msink="http://schemas.microsoft.com/ink/2010/main" type="inkWord" rotatedBoundingBox="27123,2742 32438,2642 32467,4195 27152,4295"/>
              </emma:interpretation>
            </emma:emma>
          </inkml:annotationXML>
          <inkml:trace contextRef="#ctx0" brushRef="#br0" timeOffset="42818.13">24938 1226 248 0,'0'0'239'0,"0"0"-16"15,0 0-17-15,0 0-22 0,0 0-11 0,0 0-17 16,0 0-17-16,0 0-12 0,0 0-17 0,0 0-8 16,0 0-10-16,0 0-8 0,0 0-4 0,0 0-2 15,0 0-7-15,0 0-1 0,0 0 3 0,0 0-4 16,0 0-2-16,0 0 1 0,0 0-7 0,0 0 0 15,0 0-1-15,-12 26 1 0,12-26-4 0,1 11-1 16,-1-11 0-16,6 14 10 0,-6-8-10 0,0-6 2 16,3 18-1-16,-1-9-4 0,-2 5 3 0,1 0 3 15,-1-1 7-15,2 1-7 0,-2 1 6 0,3-2 0 16,0 1 7-16,2 1-3 0,-5 1 1 0,5 1 0 16,-2 6-2-16,1-6 5 0,1 0-3 0,-2 6-7 15,1-7 10-15,-1 7-7 0,6 0 2 0,-6-5 3 0,5 3-6 16,-2-5-1-16,-3 2-2 0,6 3 3 15,-6-3-9-15,4-2-2 0,-2-1 0 0,1 3-10 0,-4-5 4 16,7 4-8-16,-4-3 3 0,1 3-3 0,0-3 3 16,-3-4-9-16,0 1 2 0,1-1-7 0,-2-1-2 15,2-2 0-15,-1 3-5 0,2-3 1 0,-2 3-2 16,-3-10-1-16,9 12-5 0,-6-6 1 0,-3-6-20 16,4 13-23-16,-4-13-40 0,5 11-34 0,-5-11-34 15,10 8-34-15,-10-8-36 0,6 9-45 0,-6-9-62 16,13 3-64-16,-13-3-269 0,8 1-698 0,-8-1 309 15</inkml:trace>
          <inkml:trace contextRef="#ctx0" brushRef="#br0" timeOffset="43360.24">24811 1892 105 0,'0'0'258'0,"-14"-2"-18"0,14 2-19 16,0 0-13-16,0 0-18 0,0 0-14 0,0 0-14 16,0 0-8-16,0 0 1 0,0 0-7 0,0 0-3 15,0 0-1-15,0 0-11 0,0 0-5 0,38 5-9 16,-20-7-8-16,2 1-5 0,1-5-8 0,6 4-11 15,4-5-7-15,-4 3-5 0,5 0-10 0,6-3-2 0,1-1-9 16,-9 0-2-16,-3 1-5 0,7 1 0 0,-7 0-5 16,-2-2-6-16,4 1-2 0,-2 1-4 15,-11-3 3-15,0 1 0 0,2 0-3 0,0 0 1 16,-1-1-4-16,-1 2 1 0,-9 0 8 0,5-3-13 0,0 3-2 16,-6-1 3-16,-1-1-3 0,-5 9-5 0,9-12-2 15,-9 12-1-15,0-10 1 0,0 10-6 0,0-13-1 16,0 13 0-16,0 0-3 0,-17-9 1 15,17 9-7-15,-16-2 6 0,-1 1-4 0,6 1 3 0,11 0 0 16,-27 1 0-16,10 2-4 0,-1 1-1 0,3 0 6 16,-2 3-2-16,3-1 1 0,1 3-1 0,-2 0 3 15,1 2 4-15,4 2 0 0,-2 1-3 0,5-4-2 16,-5 1 6-16,7 0 3 0,-1-2-1 0,2 2 8 16,1 0-10-16,0-1 3 0,3-10 1 0,-2 20 3 15,2-12-1-15,0-8 4 0,5 19-6 0,-1-9 0 16,2 0 5-16,5-3 2 0,-2-1 9 0,4 3-19 15,0-4-15-15,4 3-34 0,-1-5-31 0,2 1-35 16,2-2-40-16,-1 1-50 0,-3-2-44 0,14-1-62 16,-7-4-255-16,3 2-599 0,0-5 265 0</inkml:trace>
          <inkml:trace contextRef="#ctx0" brushRef="#br0" timeOffset="43653.09">25867 1698 3 0,'3'-6'289'0,"-3"6"-9"0,0 0-14 0,0 0-9 16,0 0-17-16,-23-4-10 0,23 4-17 0,0 0-20 15,-32 10-6-15,18 1-9 0,-4-2-8 0,3 0-4 16,-6 4-1-16,4-2-4 0,0 2-11 0,-2 4-2 0,7-7-8 16,-2 5-11-16,2-5 1 0,5 4-7 0,-2-1-10 15,2-2-12-15,-2 4-1 0,6-4-9 0,-2-1-1 16,5 1-15-16,-1 0 5 0,1-11 2 0,9 22-2 15,-6-13-8-15,6 4-1 0,1-3-4 0,3 0-5 16,1-2-9-16,2-3 4 0,5 0-9 0,3 1 0 16,4-2-22-16,-7-1-27 0,8 1-30 0,-4-3-39 15,0-2-44-15,2-1-28 0,-5 4-33 0,-1-6-42 16,-1 2-38-16,-1-3-42 0,3-1-69 0,-4-1-212 16,-1-4-626-16,-1-2 277 0</inkml:trace>
          <inkml:trace contextRef="#ctx0" brushRef="#br0" timeOffset="44009.68">26234 1750 171 0,'0'0'268'0,"0"0"-22"0,0 0-22 0,0 0-16 16,0 0-6-16,0 0-14 0,12 17-7 0,-12-17-12 16,3 15-9-16,-1-8-7 0,-2 3-9 0,3-1-2 15,2 2-10-15,-5 0-7 0,3-2-5 0,3 3-8 0,-3-1-8 16,-2 0-3-16,5 2-8 0,-3-3-2 15,0-2-7-15,-3-8-5 0,8 17-3 0,-2-10-3 16,-3 3 0-16,-3-10-3 0,6 11-5 0,-6-11 3 16,7 7-5-16,-7-7-2 0,0 0 3 0,6 10-2 0,-6-10 5 15,0 0 8-15,3 7 10 0,-3-7 17 0,0 0 12 16,0 0-7-16,0 0-6 0,0 0-6 16,0 0 0-16,0 0-2 0,11-24-3 0,-9 14-10 0,-2 10-2 15,3-22-6-15,5 9-2 0,-5-1-3 16,0-3-5-16,3 2-6 0,1-6-5 0,5 0-9 15,-4 7-1-15,1 0-5 0,-3 2-5 0,7-4-25 16,-4 6-21-16,1-4-38 0,10 5-43 0,-7 0-34 0,7 0-53 16,-1 4-27-16,-3-1-30 0,1 4-28 0,2-2-21 15,-5 4-32-15,11-1-20 0,-3 1-283 0,1-3-676 16,4 2 299-16</inkml:trace>
          <inkml:trace contextRef="#ctx0" brushRef="#br0" timeOffset="44711.08">26890 1447 111 0,'7'-11'390'16,"-1"-3"0"-16,2 0-22 0,-2 6-22 0,0-3-7 16,-2 3-19-16,-4 8-40 0,9-12-34 0,0 5-22 15,-2 3-31-15,-7 4-25 0,17-6-33 0,-8 6-58 0,-9 0-58 16,24-1-41-16,-12 2-50 0,-2 3-52 0,2 2-53 15,1-2-48-15,1 4-273 0,2-2-539 16,-1 0 238-16</inkml:trace>
          <inkml:trace contextRef="#ctx0" brushRef="#br0" timeOffset="44221.71">26911 1725 242 0,'0'0'256'0,"12"8"-8"15,-12-8-14-15,7 3-15 0,-7-3-9 0,6 6-3 16,-6-6-5-16,9 9-2 0,-5-2 0 0,-4 1-3 16,6-1 1-16,0 2-5 0,-3 0 5 0,2 2-1 15,1-4-10-15,0 6-2 0,1-4-10 0,-1 3-4 16,0-1-16-16,2 0-6 0,-5-3-8 0,7 3-9 16,-4-2-8-16,0-2-8 0,0 1-13 0,1-1-11 15,2-1-3-15,-4 1-9 0,4 2-7 0,-2-3-9 16,-1-2-17-16,3 1-38 0,-4 1-46 0,-5-6-54 15,15 8-50-15,-15-8-49 0,0 0-51 0,13 0-57 16,-13 0-74-16,0 0-283 0,6-14-707 0,-6 14 313 16</inkml:trace>
          <inkml:trace contextRef="#ctx0" brushRef="#br0" timeOffset="44533.67">27331 1663 93 0,'0'0'314'16,"0"0"-24"-16,0 0-26 0,11-1-23 0,-11 1-19 16,0 0-19-16,6 14-10 0,-6-14-12 0,6 12-8 15,-6-4-5-15,7 4-6 0,-4-2 1 0,0 1-6 16,-3 0-5-16,0 0-14 0,6 2-8 0,-6-1-1 16,3 0 0-16,-3 2-9 0,-3-1-3 0,6 5-5 15,-2-8-2-15,-1-10 4 0,-1 22 3 0,-2-12-10 16,3 3 0-16,0-1-3 0,-6 3-5 0,0-4-1 15,2 2-2-15,-2-3 0 0,-3 0-9 0,-2 1-9 16,2 0 2-16,-4-3-9 0,-1 2-5 0,-2-4-5 16,0 1-6-16,1-1-6 0,-2-1-4 0,1 2-12 15,0-4-15-15,-7-1-40 0,4-1-42 0,2-1-50 16,-2-3-52-16,-8 1-38 0,2 0-56 0,-4-5-63 16,6-1-88-16,-6-2-252 0,2-2-719 0,5 0 318 15</inkml:trace>
          <inkml:trace contextRef="#ctx0" brushRef="#br0" timeOffset="45242.78">27527 1400 19 0,'0'0'324'0,"9"-6"-31"0,-9 6-25 16,0 0-26-16,0 0-25 0,0 0-22 0,13 13-14 16,-10-8-20-16,3 3-14 0,-3 3-8 0,1 2-5 15,-1 5-5-15,0 0-3 0,0 8-7 0,3-5-2 16,2 6-11-16,-2-2-5 0,-3 1-2 0,1-1 7 16,2 1-18-16,-3 1-4 0,3-2-8 0,-1 0 0 15,1-1-8-15,0 0-2 0,-4-8-4 0,3 0-16 16,-5 2 22-16,6-5-24 0,-3 1-2 0,0-2-9 15,0-2 3-15,-3-10-3 0,4 16-6 0,-4-16 2 16,0 11-8-16,0-11 8 0,6 8-6 0,-6-8-3 16,0 0 11-16,0 0-9 0,11 2 3 0,-11-2-6 15,0 0-2-15,0 0-6 0,19-16 11 0,-13 10-22 16,3-4-11-16,1-2 2 0,2 1-7 0,-4-5-6 0,5 3 7 16,10-5-2-16,-7 0 9 0,3 2-6 0,-7 1 3 15,9 0 0-15,-6 6 1 0,-1 1 1 16,2-1 2-16,0 2 4 0,-2 0-3 0,-2 1 4 15,-5 4 16-15,5 0-13 0,-12 2-1 0,17-3 3 0,-17 3-6 16,16 0 7-16,-16 0 0 0,13 7-5 0,-7-1 7 16,-6-6 5-16,9 16-5 0,-4-3 2 15,-2-6 7-15,3 3 4 0,-6-1 12 0,3 3-5 16,-3-1 4-16,0 2 10 0,0-13 10 0,-3 24 1 0,-3-12 17 16,0-2-6-16,-2 3 10 0,2-5 1 0,-4 0-1 15,-5 3-5-15,2-4-3 0,2 1-6 0,-5-3-6 16,1 4-4-16,-3-7 0 0,3 5-8 0,-4-1-12 15,5 4-19-15,-2-7-31 0,5-1-38 0,2 1-45 16,9-3-25-16,-19-1-38 0,9 2-38 0,10-1-55 16,-15-3-54-16,15 3-72 0,0 0-212 0,0 0-649 15,-5-13 288-15</inkml:trace>
          <inkml:trace contextRef="#ctx0" brushRef="#br0" timeOffset="46413.68">28177 1820 13 0,'25'2'251'16,"-10"-4"-12"-16,3-2-15 0,-5 3-14 0,7-1-21 15,-4-3-8-15,4 4-16 0,-4 1-9 0,0-5-11 16,4 2-7-16,5 0-8 0,-1-2-5 0,-5 3-5 16,-1-5-5-16,0 1-6 0,-3-3-9 0,2 2-9 15,-1 0-4-15,0-3-6 0,-2 1 6 0,-5 0-21 16,4-1-8-16,-4-4-4 0,-1 4-7 0,-5-1 0 0,3-2-9 15,-4 0-6-15,3 0 3 0,-5 13-7 0,0-18 0 16,0 18-6-16,-5-16 2 0,0 8-6 16,5 8-1-16,-20-9-4 0,7 5-2 0,-1 1 3 0,-2 3-3 15,-2 2 3-15,2 3-2 0,-1-2-1 0,-2 3-1 16,5 5 2-16,-2-1 1 0,0 5 4 0,2-3-2 16,-1 4-1-16,2 4 1 0,4-5 0 15,1-4 1-15,2 7 5 0,0-2 10 0,5-2-10 0,-2 2 2 16,3 0-3-16,1 2 3 0,2-3-3 0,0 1 5 15,9-3 1-15,-4 1 14 0,7-2-20 0,-5-1 2 16,7-3 1-16,-1 0-8 0,3-1 8 0,8-1-5 16,-3-2-2-16,0 0-1 0,-5-2 2 0,8-2-8 15,-7 0 6-15,0-1-5 0,-3-4-7 0,2 3 6 16,-1-5 1-16,-3-2-1 0,1 2 2 0,-2-3-6 16,8-3 4-16,-8 2-2 0,-1 0 0 0,-1 2 2 15,1-3-9-15,-1 1 5 0,-4 5-2 0,4 0 1 16,-8-4 9-16,5 4-19 0,-9 6 1 0,9-9-1 15,-9 9 3-15,15-1 6 0,-15 1-14 0,0 0-2 0,0 0 6 16,12 10 1-16,-12-10 12 0,7 16-14 16,-4-10 6-16,3 3 4 0,2 2 2 0,1-1 2 15,-3-4 8-15,7 9 1 0,-4-6 2 0,2-2 2 16,2 1 4-16,2-1-6 0,3-2 4 0,-3-2-7 0,-2 2 7 16,2-2 2-16,1-2 0 0,4 2-11 15,-7-6 5-15,1 2 1 0,-1-3 13 0,4 1-13 16,-9-1 0-16,3-3-11 0,1-1 12 0,-5-4-7 15,5 3 4-15,-4-4-3 0,-2 0-9 0,3-2 14 0,-2 1-19 16,2 0-9-16,-2 0-8 0,5-9 2 0,-4 12-2 16,-2-2-1-16,4 1-3 0,-4 5 4 0,2 0-4 15,1 0-3-15,-9 7 5 0,10-3-1 16,-10 3 0-16,0 0-1 0,0 0 2 0,22 7 2 0,-19 4-1 16,8 2 6-16,-5 4-1 0,-3 1-5 0,9 6 9 15,-8 3 4-15,7 9 8 0,-2-1-9 0,0 4 1 16,-2 2 3-16,5-2-6 0,-5 3 1 0,2 0 5 15,2 3 0-15,-1-4 1 0,5 3 5 0,-1-4-4 16,2-1 3-16,2 0 2 0,-3 0-5 0,3-1 6 16,-8-12-3-16,7 7 0 0,-4-6-4 0,-4 1 8 15,3-6 10-15,-5 2-13 0,2 3-5 0,-4-12 3 16,-2-1-1-16,0-1-1 0,-3-2 5 0,0-11-3 16,-6 18-2-16,1-11-1 0,-4-2 2 0,0 0 2 15,9-5 1-15,-22 3-3 0,6-3 11 0,-2-1-13 0,-11-6-1 16,5 1 3-16,1-4-12 0,-7 0-3 15,-6-8-6-15,6 3 2 0,5-2-4 0,2 4 11 16,3-5 6-16,0 1-4 0,5-4-3 0,2-1 4 16,4-2 2-16,6 0-2 0,1-1-4 0,4-12 2 0,7 2 8 15,7 3-9-15,4-3 2 0,8 2-4 16,-4-1 6-16,6 0-4 0,1 5 6 0,-1 0-2 16,3 2-4-16,-2 3 1 0,2 3 2 0,-8 3 5 15,-1 0 3-15,1 5 7 0,1-1 7 0,-1-3 7 0,-3-3 3 16,-2 5 8-16,-1 3 3 0,2-1 13 15,-2-2-9-15,-4 3 5 0,-1-2 6 0,-1 0 3 16,1-7-6-16,2 2-6 0,-10 3-4 0,7-5 13 0,-7-3-14 16,3 0-19-16,-4 4 11 0,-2-5-4 0,3 3-3 15,-5 5 2-15,-1 1-6 0,0 8-1 0,-1-7-5 16,-5 5-9-16,0-1 2 0,-2 4 2 0,-5-3-7 16,-2 6-2-16,-1 0 4 0,-1 2-7 0,-5 4-1 15,5-1 1-15,-2 3 16 0,3-1-15 0,-1 3 1 16,2 5-1-16,2 2 0 0,2-1 4 0,3 4 6 15,0 0 6-15,2-3 4 0,6 5 7 0,0-4 2 16,8 3 6-16,3 0 3 0,4 3 0 0,5-2 5 16,11 4 0-16,3-5 0 0,-5-2-9 0,10 0 4 15,-11-6-4-15,14-2-12 0,-14-1 7 0,3-1-17 16,-2-5-29-16,2 0-51 0,-3-3-59 0,-1-1-65 16,-9 4-88-16,-3-8-136 0,0 1-229 0,-5-3-705 15,4 0 313-15</inkml:trace>
        </inkml:traceGroup>
      </inkml:traceGroup>
      <inkml:traceGroup>
        <inkml:annotationXML>
          <emma:emma xmlns:emma="http://www.w3.org/2003/04/emma" version="1.0">
            <emma:interpretation id="{9B901E46-0893-4888-8B6F-A5F813E5F25C}" emma:medium="tactile" emma:mode="ink">
              <msink:context xmlns:msink="http://schemas.microsoft.com/ink/2010/main" type="line" rotatedBoundingBox="1675,4928 32686,4129 32731,5846 1719,6646"/>
            </emma:interpretation>
          </emma:emma>
        </inkml:annotationXML>
        <inkml:traceGroup>
          <inkml:annotationXML>
            <emma:emma xmlns:emma="http://www.w3.org/2003/04/emma" version="1.0">
              <emma:interpretation id="{7DC287BB-3E40-410C-96EC-19FD4F9408C1}" emma:medium="tactile" emma:mode="ink">
                <msink:context xmlns:msink="http://schemas.microsoft.com/ink/2010/main" type="inkWord" rotatedBoundingBox="1675,4928 5264,4836 5308,6541 1719,6634"/>
              </emma:interpretation>
            </emma:emma>
          </inkml:annotationXML>
          <inkml:trace contextRef="#ctx0" brushRef="#br0" timeOffset="50284.14">-510 3474 125 0,'-4'-11'221'0,"4"11"-7"0,-3-12-7 16,3 12-3-16,-3-12-7 0,3 12-5 0,0 0-8 15,4-17-5-15,-4 17-6 0,0 0-11 0,0 0-10 16,0-11-14-16,0 11-16 0,0 0-13 0,0 0-17 16,0 0-10-16,0 0-8 0,0 0-3 0,0 0-4 0,0 0-5 15,12 42 3-15,-7-28-2 0,1 10-4 16,-1 4 2-16,1-3 1 0,2 13-1 0,2-1-2 15,-2 2 3-15,-2 0-5 0,3 0-1 0,-2 3-6 0,7-3 0 16,-1 3-2-16,-3-2-3 0,4 0 5 0,1 1-4 16,-5-7-3-16,4 1-6 0,-5-10-1 15,1-1-1-15,0 0-2 0,1-3 0 0,-1 0-7 0,-1-3-1 16,-1-4-1-16,-2 1 2 0,0-3-5 0,-2-3-5 16,1 0 1-16,1-3 2 0,-3 3 0 0,-3-9-3 15,6 9 4-15,-6-9-2 0,7 5-4 0,-7-5-1 16,0 0 4-16,4 8 1 0,-4-8 12 0,0 0-7 15,0 0-1-15,0 0-3 0,0 0 3 0,0 0-5 16,0 0 2-16,0 0-3 0,0 0-2 0,-19-26-6 16,12 16 0-16,-1 2 1 0,-2-2-1 0,-1 3-2 15,1 1-2-15,-5-1 0 0,3-2 3 0,-1 4-4 16,-5 1-1-16,0 2-3 0,1 0 10 0,2 2-14 16,1 0 7-16,-6 3-8 0,2 2 5 0,0-2-6 0,2 4 12 15,1 3-8-15,-3 1 0 0,5-4-2 16,-2 6 6-16,-3 3-1 0,5-3 2 0,4 4 1 15,-2 0-11-15,2-2 8 0,3 1 5 0,0 2-4 16,0-4 4-16,0 3-2 0,5-1 4 0,-1-3-4 0,2 4 1 16,0-9-1-16,3 4-2 0,-3-12 2 15,8 18 4-15,-2-7 3 0,6-8 0 0,-3 3-6 16,7-4 6-16,3-2-3 0,-1-4-3 0,8-2 4 0,3-1-1 16,-2-2-2-16,9-5 3 0,-2-3-5 15,-4 4 1-15,-3-3-2 0,3-4 2 0,3-2-2 0,-11 7 0 16,-1-2 4-16,0-4-3 0,-2 1 2 0,-2-1 1 15,1 1-4-15,-1-1-4 0,-6 9 10 0,5-8-10 16,-5 9-1 0,-1-1 3-16,-2 2-7 0,-1 6 5 0,-1-4-8 0,-6 8 0 15,12-8 5-15,-12 8-11 0,12-2 11 0,-12 2-1 0,0 0 2 0,21 11-8 16,-15-4 7-16,1-1 3 0,1 3-3 0,-2-2-2 16,6 3 10-16,-2 0-10 0,0 0 9 0,4 1-2 15,-2-5-2-15,1 2 1 0,1-1 0 0,-1-1 1 16,2-2-2-16,0-2 7 0,3 0-2 0,-5-1 0 15,2-2-3-15,2 1 7 0,-4-4-1 0,0 0-3 16,2 2-5-16,0-6 12 0,-1 4-3 0,-1-4 10 0,0-1-17 16,-2 6 5-16,-2-7 2 0,1-1 0 0,-2 4 2 15,-1 0-6-15,-2-4-1 0,-1-2 6 16,1 6 0-16,-5 7-8 0,1-21 4 0,-1 21-1 0,-1-18-12 16,-4 4 10-16,2 4-2 0,-3 3 4 0,6 7-11 15,-13-18 0-15,4 13 1 0,-2 0 0 0,-1-2-3 16,-1 3-2-16,0 3 6 0,-2 2 0 0,0-1-1 15,-3 7 2-15,0-3-3 0,2 0-1 0,-4 2-2 16,2 3 3-16,2 0 1 0,-3 4 0 0,-1 5 4 16,2-4-2-16,5 1 2 0,2-2 0 0,-1 0-3 15,2 3 4-15,1-1-3 0,-1 0 1 0,7-1-2 16,-3 0 3-16,4 0 8 0,-2 0-6 0,2 0-2 16,2 0 1-16,0-14 3 0,3 17 5 0,0-6-7 15,3-3 4-15,-1 2-5 0,1-4 6 0,0 1-3 16,4-4 11-16,0 1-10 0,7-4 0 0,-2 0 6 15,3 0-2-15,1-6 3 0,-1 2-5 0,6-3 4 16,-5 0-5-16,7 0-1 0,-4-6-3 0,2 2-3 16,-6 0 2-16,4-5 0 0,-3 1 1 0,-1 0-2 15,-4 2 0-15,-1 1-2 0,4-7 4 0,-5 5-5 16,-2-3 4-16,0 2 0 0,-1-1 1 0,2 2-2 16,-2-2-2-16,-3 4 4 0,-2 3-1 0,-1-1 1 15,2 3 2-15,-5 7-4 0,7-14-1 0,-7 14 2 16,3-4 6-16,-3 4-11 0,0 0 4 0,0 0-5 0,0 0 7 15,0 0-7-15,0 0 3 0,12 24 2 0,-11-16 0 16,-1-8 4-16,0 19 3 0,3-9-3 0,-1 1-2 16,2 3-3-16,-2-5 8 0,-1 1 8 0,4 1-8 15,1-3 1-15,-3 2 1 0,1-5 2 0,2 1 4 16,-6-6-4-16,11 13 19 0,-5-10 2 0,1 1-11 16,4-1 3-16,-11-3 2 0,17 0-6 0,-17 0 6 15,18-3-7-15,-6-2 0 0,0 0-1 0,2-5-4 16,-5 5 4-16,0-1 0 0,-2-2-2 0,3-6 1 15,-1 1-5-15,0 1 2 0,-1-1-4 0,2-4 5 16,-2 0-6-16,-1-2 4 0,-1 2-1 0,-3 3-4 16,2-3 2-16,-1 3 1 0,-2 4-3 0,-1 1 1 0,-1 9-1 15,6-14-6-15,-6 14-2 0,1-9-3 0,-1 9-2 16,0 0 4-16,0 0 1 0,0 0 0 16,0 0-1-16,0 0-2 0,11 23 4 0,-11-23-5 0,6 23 1 15,-5-15 3-15,5 7-1 0,-3-3 3 0,6 3-2 16,-6-3 4-16,5 2-2 0,-1-3-1 0,2-1 1 15,5-3 2-15,-1 3 2 0,0-1 0 0,1-3 4 16,-4-4 2-16,7 2-4 0,-4-3 0 0,2 2 2 16,-3-6 3-16,3-1-1 0,-2 1 8 0,1-3-10 15,-1-3 9-15,1 4-1 0,-3-3-13 0,1-1 2 16,-3 0 3-16,3-2-5 0,-3-2 5 0,-3 0-6 16,0 2 0-16,0-5-4 0,2 2 4 0,-4-2-5 15,4 2 3-15,-7 1-5 0,5 2 5 0,-5 4 4 16,-1 7-4-16,6-13-4 0,-6 13-8 0,5-7-7 15,-5 7 12-15,0 0-13 0,0 0 3 0,0 0 4 16,0 0 0-16,15 20-1 0,-11-7 0 0,2-1 4 16,-1 5 0-16,5 7 2 0,-1 2-2 0,8 10 4 0,-7 4 0 15,8 2 1-15,-3 2 2 0,1 5 2 0,4 15 0 16,-7-12 9-16,6 10-8 0,-4-13 1 16,5 0-1-16,-4-3-2 0,0 2 6 0,-2-6-4 15,1 5 3-15,-2-6-2 0,-1-3-1 0,-3 0-4 0,-1-10 3 16,-2-6 1-16,-2 4 3 0,-2-10-1 0,-2 6 5 15,-2-4-2-15,-4-7-1 0,-1 7 1 0,-1-3 6 16,-2-4-4-16,-4 0 1 0,2 0 3 0,-1-5-6 16,2 1 4-16,-2-2-2 0,0-3 5 0,-4-2-4 15,2-3-3-15,2 0 5 0,-2 0-4 0,-3-3 0 16,0-1 2-16,3-4-3 0,0-1 9 0,-3-4-12 16,2 0-2-16,0-4 0 0,4-2-13 0,-2-3-8 15,10-1-15-15,-2-14-18 0,0 2-14 0,6-5-21 16,1-3-7-16,11-21-22 0,-3 15-8 0,8-13-3 15,-4 15 2-15,4 3 9 0,2 0 9 0,2 2 13 16,1 3 8-16,1 0 10 0,-3 7 6 0,1 4 9 16,-3 10 10-16,-3-5 15 0,-3 13 14 0,1-1 9 15,1 0 14-15,-2 7 4 0,-3 0 4 0,1-4 4 0,-4 4 2 16,2 4-4-16,-1-1 2 0,-7 4 4 16,13-7 0-16,-13 7-2 0,12-3 4 0,-12 3 1 15,15 3 0-15,-15-3 2 0,15 3 1 0,-15-3 2 0,18 0 4 16,-9 1 2-16,7-2 2 0,-2 1-2 0,1-2-1 15,0-5 0-15,1 5-1 0,-1-3-2 16,-2-3 0-16,5 2-2 0,-4 2 2 0,-2-3-4 0,-2-3 0 16,1 6-2-16,-2-2 2 0,-3-1 7 0,1 0 0 15,-1-2 5-15,-2 0-5 0,-4 9-1 0,6-11 0 16,-6 11-1-16,0-17-1 0,0 17-4 0,-10-16-8 16,4 7 1-16,-3 2 0 0,-1 1-2 0,-1 2-1 15,-1 1-4-15,-6 1 5 0,2 2-5 0,-2 4 9 16,-3 0-10-16,-4 3 1 0,-1 4-1 0,4 1 2 15,1 3 5-15,2 2-12 0,-1 1 6 0,7-4-7 16,-3 1 11-16,7 3-5 0,0 2-3 0,0 1-1 16,6-3-1-16,3-4 0 0,0-1 4 0,3 5 3 15,1-1-1-15,5-3-5 0,2-3 9 0,-2 2-3 16,2-4 0-16,3-1 0 0,-1-3 2 0,5-1 0 16,-3-1-3-16,3-1 4 0,-2-4-7 0,4 1 1 15,-2-5 7-15,1 1-10 0,-2-2 10 0,0 1-2 16,0-4 2-16,1 2-4 0,-3-2-4 0,-2 0 3 15,3-1 3-15,-4-6-6 0,3 1 3 0,-6 4-2 16,-1-2 2-16,2-2-8 0,-2 1 14 0,-1 2-7 16,1 2-3-16,0-1-5 0,-5 2 6 0,2 4-3 15,-5 6-3-15,7-12-3 0,-4 6 1 0,-3 6-2 16,0 0-6-16,12-3 0 0,-12 3 3 0,0 0 8 0,0 0-5 16,20 14 0-16,-14-8 7 0,1 1-6 15,-1 0 8-15,0 3-4 0,1-2 1 0,5 2-1 16,-3 1 2-16,2-1 0 0,-2-3 0 0,4 1 3 0,1 2 0 15,-1-5 3-15,0-3 0 0,7 2 2 0,-1-5-2 16,7 1 0-16,-7-3 6 0,3-1-3 0,4-3 4 16,-1-4-1-16,-1 5-4 0,4-8 6 0,-5 3-7 15,-1-3 1-15,3-3-2 0,-1 0-2 0,-3 1 0 16,1-3 1-16,-2 0 3 0,-1 0 3 0,-1 1-6 16,-3-4 3-16,0 2-5 0,-2-5 3 0,2 1 1 15,-6 2-5-15,-1-2-1 0,-2-3-12 0,-2 2-1 16,-2-2 8-16,-1-2-5 0,-2 4 7 0,-4 2-5 15,-1-2-3-15,-1 4 3 0,-2 0 2 0,1 3 0 16,-2 5-2-16,-2-2 1 0,3 5 2 0,-4 0 7 16,1 3-2-16,-2 0-14 0,1 3 5 0,-4 4-1 15,-1 0 3-15,4 5-2 0,-4 1 0 0,0 1 10 16,0 6-13-16,-1 3 6 0,-4 3-2 0,5-1 0 0,-1 0 2 16,5 6 3-16,1 1-5 0,3 2 7 0,-2 0 1 15,4 9 6-15,2 0-7 0,5-2 11 16,-1 4 1-16,2-5-6 0,6 4 2 0,-3-10 6 15,9 8-3-15,-3-10 0 0,1 0 3 0,7 9-5 0,-2-16 2 16,1 7 1-16,2-8-7 0,2 1 3 0,-4-1 6 16,0-10 0-16,1 4 0 0,2-4-1 0,-1-5-7 15,1 3 3-15,2-5-3 0,-1-1 14 0,-1-3-11 16,-1 2-6-16,7-2 6 0,-1-4 2 0,-4 0-3 16,-4-1 0-16,5-2-6 0,-5 1 3 0,5-6-1 15,-7 5 2-15,3-7 0 0,0 1 2 0,-1-4-2 16,-2 11 5-16,-1-2-7 0,-2 1 1 0,0 0-7 15,-3 6 4-15,-1-2-4 0,4 0 11 0,-11 7-16 16,16-3 8-16,-16 3-6 0,23 0 3 0,-13 6 3 16,2 1-2-16,3-1 5 0,-2 4-8 0,1-2 5 15,2 4 3-15,-1 0 2 0,6 2 1 0,-2 3-8 16,1-1-33-16,-1-2-53 0,0 3-46 0,-4 0-53 16,-3-3-91-16,0 1-409 0,-3-4-742 0,3-1 328 15</inkml:trace>
        </inkml:traceGroup>
        <inkml:traceGroup>
          <inkml:annotationXML>
            <emma:emma xmlns:emma="http://www.w3.org/2003/04/emma" version="1.0">
              <emma:interpretation id="{66B52879-39C6-4A45-929B-D557B33B167E}" emma:medium="tactile" emma:mode="ink">
                <msink:context xmlns:msink="http://schemas.microsoft.com/ink/2010/main" type="inkWord" rotatedBoundingBox="6000,5045 7407,5009 7426,5708 6018,5745"/>
              </emma:interpretation>
            </emma:emma>
          </inkml:annotationXML>
          <inkml:trace contextRef="#ctx0" brushRef="#br0" timeOffset="51193.65">3685 3645 132 0,'0'0'267'0,"-16"26"-7"16,16-17-13-16,-3 8-13 0,6-1-9 0,-2 7-12 16,4 5-9-16,-2-3-14 0,7 12-11 0,-1-2-12 0,-1 1-7 15,2-1-11-15,1-1-11 0,-1-7-6 0,2-1-8 16,-2 1-13-16,2-4-6 0,2-1-4 0,-1 0-18 15,-1-2 0-15,-4-5-6 0,-1-1-6 0,1-2-6 16,-1 0-6-16,-1-2-9 0,-2-2-4 0,1 2-3 16,-5-10 2-16,7 7-2 0,-7-7 4 0,6 5-7 15,-6-5-4-15,0 0-1 0,11 0-2 0,-11 0-4 16,0 0 0-16,18-12-7 0,-11 4-4 0,-1-2 0 16,6-1-12-16,-3-2-4 0,1-4-10 0,5-5-7 15,0 8-4-15,2-7-3 0,-1 3 9 0,-3-2-5 16,5-2 10-16,-4 11-8 0,-1-2 4 0,1 4 2 15,-2 0-5-15,-2 0 3 0,0 4-4 0,-1 3 3 16,-1-2 0-16,-8 4 2 0,19-2 6 0,-19 2-9 16,17 3 6-16,-13 2 2 0,7 1-2 0,-5 0 6 0,-6-6 2 15,8 21 7-15,-5-12 6 0,-1 2 8 0,-1-3-1 16,-1-8 7-16,-1 24 15 0,-4-10 0 16,-1 0 24-16,-1-2-4 0,-2 0 1 0,-3 0 5 0,0-1 2 15,-1-2 1-15,-2 1 1 0,0-2-9 0,-1 2-2 16,1-3-7-16,1 2-3 0,5-4-8 0,-3 1 1 15,2-2-4-15,1 0-3 0,9-4-4 0,-13 3-5 16,13-3-8-16,-12 4-20 0,12-4-31 0,0 0-27 16,0 0-22-16,0 0-17 0,0 0-15 0,0 0-13 15,15-35-13-15,-4 22-12 0,3 2-11 0,2-1-6 16,2-5-9-16,2 0 10 0,3 1 5 0,0-3 19 16,1-2 13-16,-3 7 9 0,4-5 18 0,-4 4 20 15,1 3 22-15,1-1 22 0,-9 3 24 0,1 6 20 16,2-6 16-16,-4 5 15 0,2 1 9 0,-1 4 6 15,-6-2 6-15,-8 2 9 0,24 4 1 0,-15-1 10 16,2 3 3-16,-1-1 3 0,2 2 3 0,0-1-1 16,-3 4-3-16,4 1-2 0,-1-1 2 0,0-1-7 0,0-3 6 15,-1 7-4-15,-1-2-7 0,-1 0 3 16,1-4-15-16,-2 7-9 0,-1-8-2 0,-1 1-6 16,0 1 1-16,-6-8-12 0,8 11-12 0,-4-6-24 0,-4-5-35 15,3 9-31-15,-3-9-29 0,0 0-57 0,0 12-58 16,0-12-71-16,0 0-328 0,0 0-665 0,0 0 295 15</inkml:trace>
          <inkml:trace contextRef="#ctx0" brushRef="#br0" timeOffset="52202.11">4342 3681 216 0,'-8'5'297'16,"8"-5"-16"-16,0 0-9 0,0 0-16 0,0 0-19 15,0 0-19-15,0 0-15 0,0 0-15 0,0 0-11 16,0 0-12-16,0 0-7 0,0 0-1 0,25-17-3 16,-25 17-3-16,6-10 4 0,-6 10 6 0,3-14 8 15,2 7 2-15,-5 7-7 0,-2-14-9 0,2 14 3 16,-4-16-14-16,-1 6-13 0,5 10-6 0,-8-16-7 16,3 6 7-16,5 10-13 0,-6-7-14 0,6 7-8 15,-3-11-20-15,3 11-51 0,0 0-51 0,-7-7-48 16,7 7-52-16,0 0-52 0,0 0-76 0,0 0-94 0,-12 25-356 15,10-18-767-15,2-7 340 0</inkml:trace>
          <inkml:trace contextRef="#ctx0" brushRef="#br0" timeOffset="51560.14">4617 3806 202 0,'6'10'264'16,"2"4"-11"-16,1 0-12 0,1-3-11 0,5 9-8 15,-1-3-15-15,-2-1-11 0,-2-4-12 0,2 3-14 16,-2 0-9-16,1-3-16 0,1 0-10 0,-2-3-10 16,-1 4-17-16,-3-5-4 0,2 0-14 0,-2-2-2 15,-4 0-11-15,-2-6-5 0,11 8-6 0,-11-8-2 16,6 6-5-16,-6-6 0 0,0 0-4 0,0 0 0 0,0 0-6 15,0 0-9-15,0 0 1 0,0 0-1 0,0 0-7 16,-18-31 0-16,15 20 10 0,-3-3-5 16,2-2 5-16,-2-4-10 0,4-5 7 0,2 1-3 0,0 1-8 15,6-14 7-15,-3 9-14 0,8-6-2 0,-3-2 0 16,6 2-1-16,-1 9-6 0,4 3 0 0,-2-1-14 16,4 2-27-16,-1 0-16 0,0 3-24 0,4 4-34 15,1-1-44-15,0 4-59 0,1-1-74 0,-6 4-289 16,8-5-613-16,0 6 272 0</inkml:trace>
        </inkml:traceGroup>
        <inkml:traceGroup>
          <inkml:annotationXML>
            <emma:emma xmlns:emma="http://www.w3.org/2003/04/emma" version="1.0">
              <emma:interpretation id="{417B8EC8-F8DD-4582-A663-8F1C180D93A5}" emma:medium="tactile" emma:mode="ink">
                <msink:context xmlns:msink="http://schemas.microsoft.com/ink/2010/main" type="inkWord" rotatedBoundingBox="8060,5001 12083,4897 12100,5546 8077,5650"/>
              </emma:interpretation>
            </emma:emma>
          </inkml:annotationXML>
          <inkml:trace contextRef="#ctx0" brushRef="#br0" timeOffset="60218.04">6398 3635 8 0,'0'0'148'0,"0"0"-4"16,0 0-11-16,0 0-8 0,0 0-11 0,0 0-4 16,0 0-9-16,0 0 0 0,12 0-5 0,-12 0-8 15,0 0-1-15,0 0-4 0,0 0-5 0,0 0 0 16,0 0-1-16,0 0-1 0,0 0-4 0,0 0-1 0,0 0 0 15,0 0 0-15,0 0 0 0,0 0 2 16,0 0 5-16,0 0 0 0,8-8 2 0,-8 8 1 16,0 0-4-16,0 0 0 0,0 0 3 0,0 0-1 0,0 0-4 15,0 0-3-15,0 0-6 0,0 0-2 0,0 0-10 16,0 0-3-16,0 0-8 0,0 0-3 0,0 0-4 16,0 0-3-16,0 0-2 0,-39 11 0 0,30-8 2 15,9-3-4-15,-18 9 2 0,12-1 5 0,-4-4-9 16,1 3-1-16,3 0-4 0,-3-3 3 0,1 2-3 15,1 0-2-15,7-6-1 0,-12 13-2 0,4-7-3 16,2 1 0-16,6-7-2 0,-12 10-1 0,10-5 0 16,2-5-3-16,-8 9 1 0,8-9-1 0,0 0 3 15,-6 11-6-15,6-11-1 0,0 0 7 0,-4 7-7 16,4-7 1-16,0 0-1 0,0 0 3 0,0 0-3 16,0 0 3-16,13 11-1 0,-13-11 3 0,13 4 2 15,-2-2-1-15,-11-2 2 0,22-2 0 0,-7 2 0 16,3-4 2-16,1 4-4 0,1 0-4 0,-4 0 1 15,7 0 0-15,-4 0-1 0,-3 0-6 0,2 0 3 16,-1 4-1-16,2-2 7 0,-2-1-4 0,-1 3-6 16,-3-2 4-16,-2 0 0 0,1 0-3 0,-3 1 2 15,1 1 0-15,-10-4 0 0,17 11 1 0,-10-8-4 0,2 1 0 16,-3 2 2-16,3 1 1 0,-5 0 6 0,5-1 0 16,-3 1-3-16,-1 1-1 0,-5-8 3 0,6 14 3 15,-2-7 0-15,-1 3-3 0,0-2 3 0,-3-8 2 16,3 19 0-16,-3-19 1 0,0 19 4 0,-3-7-3 15,-1 1 9-15,-2 0-4 0,-3-1 1 0,-2-1 0 16,-2-2 4-16,1 4-2 0,-2-2-1 0,-8 2 9 16,3-1-8-16,-1-2 9 0,-2 1-9 0,-2-1 10 15,2-3-8-15,-4 0 4 0,6-2 3 0,-4 1-8 16,4-3 5-16,-1 0-1 0,2 1-2 0,4-3 5 16,-3 1-11-16,3-1 4 0,5 1 0 0,10-2 0 15,-20 0-4-15,20 0 0 0,-16 0-10 0,16 0 7 16,-13 0-15-16,13 0-21 0,0 0-39 0,0 0-42 15,0 0-49-15,0 0-58 0,0 0-56 0,0 0-81 16,4-24-248-16,-4 24-643 0,19-17 284 0</inkml:trace>
          <inkml:trace contextRef="#ctx0" brushRef="#br0" timeOffset="60748.08">6910 3924 5 0,'22'-3'283'0,"-14"1"-8"15,-8 2-13-15,19-5-20 0,-10-1-17 0,-2 1-14 16,5 1-13-16,2-2-13 0,2 2-13 0,-2 0-10 16,-4-2-11-16,2 2-6 0,1-3-9 0,-1 0-9 15,-1 0-7-15,2 0-2 0,-1 0-14 0,-6 4-7 16,4-6-3-16,-2 4-2 0,1-1-8 0,-3 1 1 15,-6 5-6-15,7-14-7 0,-1 11-4 0,-6 3-6 16,6-11 0-16,-3 4-10 0,-3 7-2 0,0 0-2 16,5-17-9-16,-5 17-6 0,0 0-7 0,0-13 1 15,0 13-2-15,0 0-4 0,-14-8-1 0,14 8-5 16,-13-3 3-16,13 3-12 0,-20-1 5 0,6 1-5 16,0 4 0-16,-2-3 2 0,-4 2 2 0,4 3-3 15,-9 4 2-15,2-2-5 0,7 0 1 0,-7 1 12 16,4-2-2-16,1 0 0 0,6 3-9 0,-4-2 5 15,2-1 0-15,1 3-5 0,7-3 0 0,-6 0 0 16,5 1 0-16,1-2-2 0,3 5-1 0,3-11 2 16,-8 16 10-16,5-8-7 0,3-8-5 15,-6 14 3-15,3-5-5 0,3-9 3 0,-3 16 4 0,3-16 2 16,6 17-2-16,-6-7-3 0,6-2 7 0,-3 2 1 16,2-5 1-16,1 3-1 0,3 0 9 0,-2-1-5 0,6 0 2 15,-1 2 1-15,-1-4 2 0,4 4-2 0,-5-5-4 16,-1 1-3-16,8-2 1 0,-1 1-1 15,-3-4 8-15,7 1-22 0,-4 0-11 0,1-1-32 0,0 0-25 16,0 0-26-16,2 0-28 0,2-1-23 0,-3-4-29 16,3 1-31-16,-2 1-38 0,7-5-42 0,-4-3-280 15,0-1-611-15,2 0 271 0</inkml:trace>
          <inkml:trace contextRef="#ctx0" brushRef="#br0" timeOffset="61409.97">7533 3749 165 0,'0'0'299'16,"0"0"-11"-16,0 0-17 0,0 0-16 0,0 0-22 15,0 0-14-15,0 0-17 0,0 0-11 0,0 0-11 0,-30 15-9 16,30-15-10-16,-12 17-6 0,5-10-6 16,4 2-18-16,-5 6-1 0,3-8-7 0,2 7-4 15,0-4-11-15,0-2-5 0,3-8-14 0,-5 24 7 16,5-13-16-16,5 2-6 0,-5-2-7 0,6-2-5 0,-6-9-8 15,5 16-2-15,3-6 3 0,-2-4-11 0,3 1 0 16,1 0-4-16,1-2-4 0,5-1-2 16,-1-1-7-16,4 0-7 0,-5-6 4 0,5 2-9 0,1-1-14 15,-4-3-4-15,0-1-3 0,1 1-5 16,2-1-3-16,-5 0 4 0,1-2-1 0,-2-2 4 0,0 2-6 16,-4 0 4-16,5-1-3 0,-5-2 5 0,1 1-4 15,-4 3 5-15,2 0 2 0,1-2 3 0,-3 1 0 16,-6 8 3-16,7-8 4 0,-1 2 19 0,-6 6 3 15,0 0 3-15,6-9 3 0,-6 9-3 0,0 0 5 16,0 0-10-16,0 0-4 0,0 0 5 0,0 0-2 16,0 0 2-16,0 0 5 0,13 18 8 0,-13-18-4 15,0 15 3-15,3-6-2 0,2 0 0 0,-5 2-5 16,3 3 1-16,0 1-3 0,3-3-3 0,1 2 1 16,-1 0-4-16,0-3 1 0,-3 1-3 0,8 0 1 15,-8-2-2-15,4-2-6 0,-1-2 2 0,0 0-7 16,4-1-3-16,-7 2-8 0,-3-7-13 0,14 7-8 0,-5-4-11 15,-9-3-15-15,16 0 5 0,-16 0-12 0,14-3-3 16,-14 3 0-16,16-7-4 0,-7 0-9 0,-2 0 1 16,5-4-2-16,-6-4-4 0,5 1 3 0,-1-2 0 15,-1 0 7-15,2 0 1 0,0 2 1 0,0-2 10 16,1 2 3-16,-2 1 11 0,-1 4 4 0,-1-1 5 16,-2 2 12-16,0 2 8 0,-6 6 0 0,7-7 5 15,-7 7-1-15,6-7 3 0,-6 7 13 0,0 0 6 16,0 0 1-16,0 0 3 0,13 14 11 0,-13-14-1 15,6 11 6-15,-3-4 5 0,-3 5 7 0,0-12-11 16,8 16-6-16,-5-5 4 0,3 2-4 0,-3-4-4 16,4 0 3-16,-1 0-5 0,0 0 0 0,-1-3-2 15,-2 3-3-15,3 0-10 0,0-1-33 0,-6-8-25 16,7 10-36-16,-7-10-39 0,6 9-43 0,-6-9-47 16,6 6-60-16,-6-6-324 0,0 0-649 0,0 0 287 15</inkml:trace>
          <inkml:trace contextRef="#ctx0" brushRef="#br0" timeOffset="61609.03">8128 3546 93 0,'0'0'381'0,"-6"-13"-20"0,6 13-31 15,-6-13-24-15,6 13-32 0,-6-8-26 16,6 8-30-16,0 0-29 0,0 0-16 0,0 0-26 15,0 0-33-15,0 0-39 0,0 0-40 0,0 0-51 0,0 0-49 16,0 0-42-16,26 28-50 0,-20-21-62 0,1 3-178 16,5-2-430-16,1-1 191 0</inkml:trace>
          <inkml:trace contextRef="#ctx0" brushRef="#br0" timeOffset="63199.73">5740 3551 166 0,'0'0'238'15,"-7"-11"0"-15,7 11-5 0,0 0-6 0,-4-7-5 16,4 7-6-16,0 0-11 0,0 0-9 0,0 0-11 0,0 0-11 16,-5-9-15-16,5 9-15 0,0 0-13 0,0 0-14 15,0 0-14-15,0 0-9 0,0 0-3 0,0 0-14 16,0 0-8-16,0 0-4 0,0 0 3 0,0 31-6 15,0-31-4-15,0 0-2 0,0 17-4 0,0-17 6 16,0 10-6-16,0-10-4 0,0 0-7 0,3 15 2 16,-3-15-7-16,0 6-3 0,0-6 2 0,5 11-5 15,-5-11-3-15,0 0 1 0,8 10 0 0,-8-10-4 16,8 5 3-16,-8-5-13 0,12 5-17 0,-12-5-20 16,12 0-14-16,-12 0-19 0,13 0-14 0,-13 0-10 15,0 0-8-15,17-6-7 0,-17 6-2 0,13-9-4 16,-7 4-1-16,-6 5 6 0,6-16 4 0,-2 7 10 15,-1 2 9-15,3-7 4 0,-1 7 9 0,-5 7 8 16,0-21 9-16,1 12 17 0,1 1 16 0,-2 8 16 0,3-15 15 16,-3 15 17-16,3-13 13 0,-3 13 6 15,0 0-2-15,3-11-3 0,-3 11-7 0,0 0-9 16,0 0-2-16,0 0-5 0,0 0 3 0,0 0-5 16,0 0-2-16,0 0 1 0,19 15-7 0,-19-15 0 0,11 14-3 15,-5-7 3-15,0 3-2 0,4 0-16 0,-1-3-41 16,1 7-47-16,1-7-70 0,1 3-113 15,4-3-211-15,-2 0-522 0,2-1 231 0</inkml:trace>
          <inkml:trace contextRef="#ctx0" brushRef="#br0" timeOffset="62205.16">8492 3749 209 0,'6'5'281'15,"4"0"-3"-15,2 3-4 0,-4 0-17 0,-2-2-15 16,7 2-13-16,-4 4-12 0,2-1-19 0,1-3-9 16,-2 5-3-16,0-2-14 0,-1-4-13 0,2 7-14 15,-2-4-15-15,1 1-11 0,-1 0-6 0,2 0-4 16,-2-2-18-16,-3-5-6 0,1 3-9 0,-1 0-10 16,1-1-5-16,-7-6-6 0,12 9 1 0,-12-9-1 15,8 9-13-15,-8-9 11 0,6 3-7 0,-6-3 4 16,0 0-7-16,0 0-12 0,0 0 2 0,13-16-10 15,-13 16 0-15,9-14-3 0,-6 6-2 0,5 0-11 16,-2-5-9-16,-3-2-4 0,7 1-4 0,-1-1 3 16,-2 0 0-16,5 1 2 0,-1 1-7 0,-2 2 5 15,4 0-1-15,-2 1 2 0,-2 2-6 0,1 1 6 0,-1 1 6 16,-2-1-6-16,-7 7 4 0,15-8 1 16,-4 8 4-16,-11 0-1 0,13 0 4 0,-13 0 5 0,15 10 4 15,-7-5 16-15,-3 2 1 0,4 3 16 0,2 0-14 16,-4 0 14-16,2 1-10 0,2 0 7 15,-2-1 0-15,0 3 2 0,-2-1-5 0,2 0 0 16,-2-3 1-16,-1 0-1 0,0-4-2 0,-1 5-7 0,1-3 21 16,-6-7-23-16,9 10-3 0,-5-3-3 0,-4-7 1 15,3 7-1-15,-3-7-2 0,0 0 2 0,11 7-2 16,-11-7-1-16,0 0 0 0,0 0 5 0,0 0-10 16,0 0 8-16,0 0-14 0,21-17 0 0,-20 10 0 15,5 0 2-15,3-6-6 0,-2 2 1 0,4-3-8 16,-2-3-2-16,3 5 2 0,-2-4-8 0,7 1 6 15,-1 1-4-15,-3 2 3 0,2 4-6 0,-1 0 6 16,-1-2-2-16,-1 7 4 0,2 0-4 0,-1-2 8 16,6 5 7-16,-4 4 6 0,6-2 6 0,-1 3 11 15,2 5 5-15,6 1 8 0,-7-3 11 0,7 4-7 16,-1 0 4-16,-1 2-1 0,6 3-1 0,-6-2-8 16,4 0 1-16,-8-1-6 0,0-3-4 0,7 6-2 0,-7 1-8 15,-7-6-22-15,0-2-41 0,-5 3-58 16,-1-1-56-16,-4-5-53 0,-5 5-64 0,0-12-81 0,-11 15-130 15,4-8-262-15,-8-4-804 0,-1 1 357 0</inkml:trace>
        </inkml:traceGroup>
        <inkml:traceGroup>
          <inkml:annotationXML>
            <emma:emma xmlns:emma="http://www.w3.org/2003/04/emma" version="1.0">
              <emma:interpretation id="{C7A01822-0B46-4405-BD2F-446374921B97}" emma:medium="tactile" emma:mode="ink">
                <msink:context xmlns:msink="http://schemas.microsoft.com/ink/2010/main" type="inkWord" rotatedBoundingBox="12997,4713 17251,4603 17283,5823 13028,5932"/>
              </emma:interpretation>
            </emma:emma>
          </inkml:annotationXML>
          <inkml:trace contextRef="#ctx0" brushRef="#br0" timeOffset="64310.74">11020 3477 14 0,'-24'0'310'0,"12"0"-9"0,12 0-12 0,-24 4-21 16,6-3-12-16,2 1-19 0,0 2-21 0,1-1-17 15,-3 0-14-15,1 2-16 0,1-2-16 0,1 3-14 0,2-5-6 16,-1 5-15-16,2-6-19 0,3 8-9 0,-1-6-9 16,-3 4-7-16,5-2-10 0,-1-2 0 15,9-2-14-15,-10 9-2 0,10-9-5 0,-9 8-4 0,3-5-4 16,6-3 0-16,-5 10-6 0,5-10-4 0,0 0-2 15,2 12-2-15,-2-12-2 0,9 10 1 0,-3-2-5 16,-6-8 1-16,13 6-4 0,-4-1 3 0,3 1-1 16,3-3-1-16,0 0-5 0,3 4-1 0,1-5 2 15,0 3 0-15,7-4-3 0,-10 4-2 0,5 0 3 16,-1-1-1-16,5-1 0 0,-7 4 0 0,-2-3-4 16,1 2-2-16,-4-4 1 0,2 3 5 0,-3 1-8 15,-3-2 8-15,-2 0-6 0,4 0 0 0,-4 4 6 16,-7-8 1-16,8 10-1 0,-8-10 0 0,0 13 5 15,0-13 4-15,-14 15-4 0,7-6 7 0,-5-1 1 0,-5 1 3 16,-5 3-2-16,1-4 1 0,-1 3-3 16,-8-2-2-16,6-2 5 0,-6 0-4 0,8 1 0 15,-5 1 6-15,-1-6 1 0,4 3-9 0,4-2-1 16,6-3 0-16,-3 2-3 0,4 1 1 0,4-3 4 16,9-1-13-16,-17 2-10 0,17-2-33 0,0 0-39 15,-16-3-46-15,16 3-48 0,-8-7-44 0,8 7-58 0,0 0-306 16,20-23-627-16,-13 12 278 0</inkml:trace>
          <inkml:trace contextRef="#ctx0" brushRef="#br0" timeOffset="64624.77">11318 3240 311 0,'0'0'328'0,"0"0"-19"0,9-8-33 15,-9 8-28-15,0 0-25 0,0 0-26 0,0 0-14 16,20 12-9-16,-16-2-17 0,1 2 0 0,1 1-7 16,1 4-4-16,-1 4-3 0,4 1 2 0,-2 2 5 15,1 3-2-15,-2 0 2 0,4-2-6 0,-2 3-2 16,0 1-3-16,4 3-6 0,-4 3-7 0,3-8-6 16,-3-1-5-16,3 0-9 0,0 0-7 0,-3 0-9 15,1 0-7-15,-1 0-8 0,3-4-9 0,-3 2-3 0,3 0-6 16,-3-3-6-16,1 0-4 0,2-3-4 15,-4-1-7-15,-1-1-19 0,-1-1-27 0,-3-3-30 16,3-1-43-16,1-5-35 0,-2 1-33 0,-5-7-37 0,4 14-37 16,-4-14-33-16,3 6-48 0,-3-6-80 15,0 0-211-15,0 0-647 0,0 0 286 0</inkml:trace>
          <inkml:trace contextRef="#ctx0" brushRef="#br0" timeOffset="65498.14">11362 3809 256 0,'0'0'327'0,"-6"-8"-17"16,6 8-25-16,0 0-24 0,0 0-20 0,10-20-21 15,-10 20-24-15,15-10-14 0,-2 5-15 0,1-2-16 16,4 2-8-16,-2 0-9 0,6-1-13 0,-2 5 2 16,7-5-16-16,1 3-6 0,-1-1-9 0,1 3-7 15,-1 5-9-15,-2-1 0 0,-4-2-6 0,5 5-5 16,2 1 8-16,-9-1-13 0,7 3-4 0,-5-2 3 15,-4 3-1-15,-2-3-3 0,2 2 0 0,-4 2 5 16,4-3-1-16,-4 2-5 0,0 1 0 0,-1-4-4 16,-3-1 1-16,0 2-6 0,0-1-1 0,-3-2-7 15,-6-5-2-15,12 9 0 0,-9-2 1 0,-3-7-9 0,8 4 6 16,-8-4-7-16,0 0 3 0,10 6 5 16,-10-6-4-16,0 0-2 0,0 0-4 0,0 0-2 15,0 0 3-15,0 0-5 0,0 0-2 0,0 0-5 0,7-19-5 16,-7 19-13-16,2-19-13 0,2 8-12 0,2-3-6 15,2 0-16-15,-2 1-13 0,9-9-1 16,-5 5-3-16,7-1 1 0,2 1 6 0,-1 0 3 0,3 4 9 16,1-3 3-16,2 3 3 0,-8 3 2 0,2 2 5 15,2 3 3-15,-2 0 3 0,-2 1 2 0,0 3 2 16,-1-1 5-16,-1 4-1 0,1-1 4 0,-3 3 2 16,1 1-2-16,0 4 0 0,-1-2 6 0,2 3 1 15,-1-4-2-15,1 5 13 0,-1-3-7 0,3 2 2 16,-1-3 2-16,0 3 4 0,0-3-1 0,0 1 0 15,1-2-2-15,1-1 7 0,2 0 6 0,1 0-12 16,5-3 4-16,-7-2 0 0,0 0-4 0,0-2 8 16,1 2-2-16,0-4 2 0,-4 1-6 0,2-1 8 15,-4 0 1-15,-4-2-3 0,3 2 1 0,-4 0-3 16,-2-6 0-16,1 3 1 0,-3 0-3 0,-4 7-4 16,2-18-1-16,-2 6-3 0,-2 0-2 0,-2-2-3 15,-1 4-3-15,5 10 4 0,-13-21-2 0,6 14 4 16,-2-3 0-16,-5 2-5 0,1 2 2 0,-5 2 2 15,0 3 1-15,2 1 2 0,-2-2 2 0,-2 4-6 0,1 2 4 16,1 2 3-16,-1-1-2 0,2 6 1 16,1-4 0-16,2 3 0 0,1 4 0 0,1-4 5 0,2 4-1 15,2-7-2-15,1 9-4 0,4-4 4 0,-2-3 2 16,4 2 2-16,1-11-2 0,3 20 4 0,1-10 4 16,2 0 2-16,-3-4-3 0,8 2 4 0,-2-1-4 15,1-3 9-15,5 2 0 0,-2-4 1 0,2-1-5 16,2 2-7-16,-2-6 3 0,2 2-3 0,-2-1 3 15,2-4-1-15,-1 3 5 0,-1-1-4 0,-1-3-1 16,-1-2 4-16,2 2 4 0,0 1-1 0,-2-4-1 16,1 0-3-16,1 0-1 0,-4-1 2 0,3 3-5 15,-1-4 3-15,-2 3 9 0,-2 2-12 0,-2 4 3 16,1-4-6-16,-8 7 0 0,15-4 2 0,-15 4-8 16,11 0 9-16,-11 0-3 0,15 4-2 0,-9 1 6 15,5 0 1-15,-4 1-2 0,-1 2 3 0,3 3-2 16,2-1 6-16,-2 2-5 0,0 0-5 0,2-3 2 15,1 4-1-15,0 0 8 0,-3 1-8 0,-1-3-2 16,4-4-21-16,0 4-16 0,-5-5-34 0,0 1-35 16,1-5-39-16,-8-2-49 0,10 5-63 0,-10-5-84 15,0 0-194-15,0 0-576 0,20-10 255 0</inkml:trace>
          <inkml:trace contextRef="#ctx0" brushRef="#br0" timeOffset="66470.98">13224 3682 101 0,'0'0'286'16,"0"0"-17"-16,0 0-19 0,0 0-11 0,0 0-19 0,0 0-12 16,42 1-13-16,-30-1-14 0,6 0-14 0,1-1-13 15,1 0-11-15,3 2-8 0,4-2-15 0,-1-4-9 16,2 5-10-16,2-3-9 0,-3 0-6 15,1-4-11-15,2 4-10 0,-2-5-3 0,4 1-6 0,-4 2-5 16,-1 0-6-16,1-3-3 0,-3-2-2 0,-1 1-3 16,-1-1-5-16,-5 1 4 0,2-3-1 0,-5 2 3 15,-1 0-1-15,-2-3-3 0,-3 2 4 0,-3 2-4 16,-2-3 0-16,-2 1-8 0,-1 3 3 0,-1 8-1 16,-1-16-10-16,1 16 7 0,-14-11-7 0,5 9 4 15,-7 1-8-15,16 1 3 0,-30 7-6 0,14-3-3 16,-1 4 0-16,1 1-3 0,1 1 5 0,0 2-2 15,3 1-3-15,0 1 3 0,3 0-4 0,-1 0 3 16,5 0 4-16,1 0-9 0,-1-2 8 0,5 1-1 16,0 4-2-16,3-6 2 0,5 0 0 0,-1 2 1 15,7-5-2-15,0 1 6 0,0-2-6 0,8 0-3 0,1-4 2 16,2 2 1-16,0-5 2 0,2-1-6 16,-3 1 4-16,4-4-1 0,-1-1 2 0,0 3-2 15,-5-8-1-15,4 2 1 0,-4 2-2 0,2-1 1 0,-8-3-4 16,7 0-2-16,-7-1 5 0,1 1-5 0,-1 2 5 15,0 2-3-15,-2-5 6 0,-1 5-2 0,1-2-1 16,1 5-5-16,-6-1 6 0,2 1-10 0,-11 3 1 16,20 3 0-16,-8 1 5 0,-5-1-3 0,2 4 3 15,3 0 3-15,2 4 1 0,0 2 0 0,3-2 3 16,-5 2 5-16,3 9 6 0,6-2-9 0,-7 0 13 16,4 6-9-16,3 5-1 0,-1 1-1 0,-2 3 3 15,2-4-1-15,1 2-2 0,-1 4 2 0,-2-5 1 16,-1-1 3-16,0-5 1 0,-4 0-2 0,8 5 1 15,-6-8-9-15,-3 0 9 0,0-2-3 0,-3 1 0 16,-3-5-5-16,0-1 8 0,-2 1-3 0,-4-5 6 16,2 0 4-16,-4-2 9 0,2-10 4 0,-12 21 0 15,2-14 0-15,0 2 4 0,-4-3-6 0,-4 2 0 0,3-4 1 16,-4 0-3-16,1-1-6 0,-1-3 5 16,2 0 0-16,-5-3 0 0,4 2-5 0,0-3 1 15,0 1 1-15,-1-4-3 0,2 0 0 0,4 2 1 0,-5-4-9 16,3-3-11-16,0 1-21 0,2-3-34 0,-2-3-50 15,1-3-52-15,1 0-48 0,-2-2-68 16,-3-9-81-16,8 7-381 0,-2-14-785 0,0-4 347 16</inkml:trace>
          <inkml:trace contextRef="#ctx0" brushRef="#br0" timeOffset="65773.36">13211 3171 126 0,'0'0'304'0,"0"-11"-31"0,0 11-25 0,0 0-10 0,0 0-15 16,0 0-8-16,0 0-15 0,12 38-12 0,-9-15-11 16,3 0-1-16,-2 5-5 0,-1-2-4 0,8 10-7 15,-2 1-11-15,1 1 1 0,0-5-13 0,4 3-1 16,-2-2-15-16,0-6 2 0,0-3-20 0,1 2-5 15,-2-3-10-15,5 0-6 0,-3-1-8 0,2 1-3 16,0-4-9-16,-3 1-5 0,0-5-5 0,1 4-4 16,-5-6-3-16,-1-3-31 0,1-3-31 0,1 3-36 15,-6-6-27-15,-3-5-37 0,6 13-31 0,-6-13-45 16,4 11-69-16,-4-11-84 0,0 0-198 0,0 0-588 16,0 0 260-16</inkml:trace>
          <inkml:trace contextRef="#ctx0" brushRef="#br0" timeOffset="66716.87">14092 3191 143 0,'0'0'409'16,"0"-21"-13"-16,2 13-29 0,-2 8-26 0,0-21-25 15,1 15-30-15,-1 6-37 0,6-14-21 0,0 8-20 16,-6 6-33-16,14-5-11 0,-14 5-17 0,20 0-29 16,-6 1-37-16,2 3-49 0,-1 1-43 0,0 3-48 15,2 1-60-15,2 5-63 0,5-1-75 0,-5 2-249 16,5 0-547-16,-2 0 242 0</inkml:trace>
          <inkml:trace contextRef="#ctx0" brushRef="#br0" timeOffset="66949.88">14731 3467 2293 0,'7'4'249'0,"-3"3"-136"0,4-1-26 0,-8-6 27 15,12 9 7-15,-6-3-5 0,-6-6-2 16,10 13-11-16,-1-6-1 0,-1-1 19 0,-1 4 18 15,1-2 3-15,-1 4 5 0,3-1 8 0,-2-2 1 0,-1 2 3 16,2 1-7-16,0-2-2 0,-1 1-3 0,-2-2-8 16,-2 1-10-16,8-3-4 0,-7 0-8 0,1 1-12 15,-2 2-10-15,-4-10-6 0,6 12-10 0,-2-7-6 16,-4-5-8-16,6 13-9 0,-6-13-1 0,6 7-9 16,-6-7-11-16,0 0-23 0,2 11-30 0,-2-11-33 15,0 0-39-15,0 0-51 0,0 0-47 0,0 0-44 16,-25 5-52-16,25-5-73 0,-20-5-74 0,4-2-287 15,2-3-779-15,2 1 345 0</inkml:trace>
          <inkml:trace contextRef="#ctx0" brushRef="#br0" timeOffset="67113.13">14781 3221 332 0,'0'0'347'0,"0"-19"-19"0,0 19-22 0,-3-14-26 16,3 14-31-16,0 0-31 0,3-10-25 0,-3 10-14 15,0 0-25-15,0 0-29 0,0 0-37 0,0 0-38 16,0 0-42-16,0 0-44 0,24 15-57 0,-13-10-68 16,2-1-89-16,-1 0-137 0,4 2-418 0,4 1 186 15</inkml:trace>
        </inkml:traceGroup>
        <inkml:traceGroup>
          <inkml:annotationXML>
            <emma:emma xmlns:emma="http://www.w3.org/2003/04/emma" version="1.0">
              <emma:interpretation id="{AEDFE090-8E39-4C6A-8B45-B65BFE7ABB0B}" emma:medium="tactile" emma:mode="ink">
                <msink:context xmlns:msink="http://schemas.microsoft.com/ink/2010/main" type="inkWord" rotatedBoundingBox="17562,4629 18783,4598 18801,5289 17580,5320"/>
              </emma:interpretation>
            </emma:emma>
          </inkml:annotationXML>
          <inkml:trace contextRef="#ctx0" brushRef="#br0" timeOffset="67576.23">15345 3292 86 0,'0'0'285'16,"0"0"-18"-16,4 5-15 0,-4-5-19 0,0 0-14 0,0 0-17 15,-14 19-15-15,6-12-9 0,1-2-17 0,-5 3-13 16,4 3-13-16,-4-2-13 0,5-2-7 0,-1 3-19 16,1-3-5-16,-1 3-11 0,3-2-7 0,0-1-7 15,5-7-8-15,-9 15-7 0,5-7-3 0,4-8-3 16,-3 11-5-16,3-11-4 0,0 12-1 0,0-12 0 15,0 0-6-15,9 13-1 0,-9-13-3 0,9 9 0 16,-3-4 1-16,1 1-6 0,-7-6-1 0,16 7-3 16,-7-3-3-16,2 0 1 0,-2 2 1 0,1-2 1 15,-1 0-7-15,0-2 4 0,4 6-2 0,-1-6 3 16,-1 4 1-16,-1-1 1 0,1-1 4 0,-2-1-2 16,3 1 6-16,0 0 2 0,-1 2-4 0,-3-1 6 15,1 0-1-15,1 0 0 0,-2 0-11 0,-1 0 8 16,-7-5-4-16,12 14 2 0,-6-12 0 0,-1 3 6 15,-5-5-3-15,9 13 7 0,-9-13 12 0,3 11 6 0,-3-11 10 16,0 0 18-16,0 0 9 0,-15 18 4 16,7-18 1-16,-2 6 5 0,1-2-7 0,9-4-11 15,-26 7-8-15,13-6-4 0,0 5-7 0,1-4-7 0,0 0-4 16,1 1-7-16,11-3-4 0,-21 4-9 0,12-3-18 16,9-1-19-16,-13 1-27 0,13-1-30 15,0 0-31-15,-13 1-20 0,13-1-25 0,0 0-37 0,0 0-36 16,0 0-42-16,0 0-48 0,0 0-70 0,0 0-201 15,0 0-624-15,19-32 277 0</inkml:trace>
          <inkml:trace contextRef="#ctx0" brushRef="#br0" timeOffset="67829.45">15679 3473 171 0,'0'0'334'0,"13"1"-24"16,-13-1-27-16,11 3-15 0,-11-3-21 0,10 7-7 0,-5-2-12 15,1 1-9-15,1 1-8 0,-1 3 1 0,3 1 0 16,-1 1-6-16,2 0 0 0,-1 2-11 0,3-3-7 16,-3 9-13-16,6-4 2 0,0 3-7 0,0-1-10 15,0-1-12-15,-5-3-10 0,2 0-10 0,-2-2-7 16,2-1-19-16,-1 0-9 0,-2 0-9 0,-2-4-5 0,-1 0-10 16,-4 1-6-16,4-1 0 0,-6-7-20 0,6 7-19 15,-6-7-39-15,5 11-36 0,-5-11-37 16,0 0-44-16,0 0-42 0,0 0-54 0,-19 7-76 0,19-7-96 15,-21-5-297-15,21 5-753 0,-25-14 334 0</inkml:trace>
          <inkml:trace contextRef="#ctx0" brushRef="#br0" timeOffset="68003.68">15737 3307 261 0,'-1'-10'407'16,"1"10"-23"-16,1-15-17 0,-1 15-31 0,0-16-26 15,0 16-30-15,2-12-19 0,-2 12-39 0,0 0-26 16,1-11-24-16,-1 11-35 0,0 0-43 0,0 0-45 16,14-3-41-16,-14 3-52 0,0 0-57 0,0 0-67 15,0 0-84-15,19 3-235 0,-19-3-527 0,0 0 233 16</inkml:trace>
          <inkml:trace contextRef="#ctx0" brushRef="#br0" timeOffset="68482.14">16261 3100 294 0,'0'0'438'0,"0"0"-3"16,1-11-6-16,-1 11-24 0,0 0-31 0,0 0-34 15,0 0-36-15,0 0-29 0,0 0-30 0,0 0-28 16,0 0-20-16,0 0-20 0,0 0-19 0,0 0-12 16,0 0-16-16,8 29-11 0,-7-18-14 0,-1-11-9 15,3 17-8-15,-1-6-7 0,2-5-12 0,-4-6-2 16,5 18-6-16,-2-9-4 0,-3-9-13 0,1 15-20 15,1-8-30-15,-2-7-25 0,0 13-34 0,0-13-22 16,4 10-27-16,-4-10-10 0,0 0-7 0,0 0-11 16,7 6-12-16,-7-6-3 0,0 0 3 0,0 0 11 15,0 0 15-15,18-17 12 0,-18 17 13 0,8-14 13 0,-5 5 5 16,3-2 12-16,0-1 19 0,1 1 23 16,-1-3 19-16,0 2 20 0,-1 3 13 0,1-2 4 15,-3 5 7-15,-3 6-1 0,7-10-4 0,-7 10-4 0,4-10-1 16,-4 10-7-16,0 0 0 0,0 0-2 15,0 0-2-15,0 0 3 0,21 15-6 0,-15-7-17 0,-3 0-30 16,2 1-36-16,-1 2-54 0,1 2-72 0,-2-4-331 16,3 0-575-16,1-3 255 0</inkml:trace>
        </inkml:traceGroup>
        <inkml:traceGroup>
          <inkml:annotationXML>
            <emma:emma xmlns:emma="http://www.w3.org/2003/04/emma" version="1.0">
              <emma:interpretation id="{E2207492-758C-45B2-9466-551F0E7312E8}" emma:medium="tactile" emma:mode="ink">
                <msink:context xmlns:msink="http://schemas.microsoft.com/ink/2010/main" type="inkWord" rotatedBoundingBox="19881,4576 23058,4494 23077,5223 19900,5305"/>
              </emma:interpretation>
            </emma:emma>
          </inkml:annotationXML>
          <inkml:trace contextRef="#ctx0" brushRef="#br0" timeOffset="70095.86">17557 3565 115 0,'0'0'253'0,"-2"-18"-3"0,2 18 2 16,0-14-4-16,0 14-10 0,0-14-3 0,0 14-9 15,0 0-11-15,6-11-4 0,-6 11-8 0,2-9-9 16,-2 9-16-16,0 0-9 0,0 0-25 0,0 0-12 15,0 0-19-15,0 0-7 0,0 0-8 0,0 0-1 16,21 16-11-16,-17-6-6 0,3 5 5 0,1-1-9 16,-1 0-1-16,5 6-5 0,-3-5-4 0,3 3 1 15,2 6-7-15,2-7-2 0,-6-3-3 0,1 2-6 16,2-3-4-16,2 0 7 0,-3-2-5 0,2 0 1 16,1-2-8-16,-4 1 4 0,3-3-6 0,-2-2 3 15,-3 1-1-15,1-2-2 0,4-3-11 0,-5 1 6 0,-9-2-2 16,20-2 1-16,-9-2-4 0,-1-3-4 0,-1 3-2 15,2-3-1-15,-2 0-1 0,0-4-3 0,3-2 0 16,-5-3-5-16,-1 3 1 0,3-5 1 16,-2 2-5-16,-1-5-3 0,2-4 2 0,-4 8-2 0,4-7-1 15,-4 7-2-15,-1 1 0 0,3 1 2 0,-1-1-5 16,-4 6-2-16,4 0 4 0,-5 10-2 0,1-14-1 16,-1 14-8-16,3-11-3 0,-3 11-4 0,0 0 6 15,6-7-4-15,-6 7 4 0,0 0-2 0,0 0 2 16,13 18 3-16,-4-10-1 0,-1 4-5 0,1 0 6 15,1 0-1-15,-1 3 3 0,5-1 6 0,-4-1-5 16,3-1 0-16,1 2 4 0,-1-4-3 0,4 1 6 16,-1-1 0-16,1 0 0 0,0-4 2 0,3-1 0 15,-1-1-1-15,5-2 1 0,1-1 1 0,-5-1 0 16,7 0-1-16,-2-1-2 0,2-1 3 0,-2-2-5 0,-1 0 6 16,-5 1-1-16,1-1-1 0,-2-3-1 15,-3 0-3-15,1 1 3 0,-3-5-5 0,1 4-1 16,-4-4-3-16,1-2-11 0,-4 3-3 0,-4-2-3 0,2-1 2 15,-4 0 9-15,-1-2-16 0,-3 0 2 16,-1 2 1-16,1-1 4 0,-6 4-3 0,4-5 4 0,-7 8 1 16,2-6 1-16,1 8 2 0,-3-1-6 0,-1 0 2 15,-4 3 9-15,4 3-11 0,-5 0 4 0,0 3 7 16,2 3-5-16,-1 3-1 0,-4 2 2 0,0 0 1 16,7 0-1-16,-4 6 9 0,4-3-4 0,2 1 4 15,3 1-7-15,-1-1 7 0,2-1 5 0,1 3-5 16,4-3 5-16,-1 3-6 0,2-2 7 0,2-1 0 15,6 0 3-15,-3 0-5 0,3-3 5 0,0-1 0 16,3 0 7-16,4-3 2 0,-1 0-8 0,2 1 3 16,4-5 1-16,-2-1 2 0,3 2-6 0,1-4 11 15,-1 0-12-15,2-4 6 0,-2 1-5 0,5-1-2 16,0-4 1-16,0-2 2 0,-8 4 2 0,2 0-2 16,6-5 3-16,-6-3-4 0,4 0-2 0,-5-1 5 15,2-2-10-15,-4 6 5 0,-1-5-2 0,5 1 5 16,-6 2-6-16,-1 2 1 0,0 1 2 0,-3-1-3 15,2 7 1-15,-4-5 5 0,-1 4-2 0,-6 5-6 0,12-10 2 16,-12 10-5-16,10-2 4 0,-10 2 4 0,0 0-4 16,0 0-3-16,18 11 2 0,-12-5 4 0,-3 0-3 15,3 2 10-15,2 3-4 0,-2 2 7 0,0 0-5 16,1-1 4-16,1 1 5 0,0 0 3 0,0-2 0 16,1 4 2-16,1-2 2 0,-1 0-2 0,2-2 3 15,-4 1 3-15,4-2 1 0,-5-1 0 0,0-1 1 16,-1-4-5-16,-5-4 0 0,11 13 1 0,-7-9-3 15,-4-4 1-15,5 7 2 0,-5-7 0 0,0 0 15 16,7 6 11-16,-7-6 20 0,0 0 5 0,0 0-4 16,0 0-4-16,0 0-1 0,0 0-2 0,0 0-7 15,6-23 7-15,-6 23-8 0,0-19 0 0,0 6-4 16,0-5-2-16,-1 2 0 0,1-2-1 0,0 0-8 0,1-6-6 16,1 3 0-16,4-2-6 0,-2 0-2 15,2 6-3-15,-1-4-4 0,1-2-18 0,6 4-24 0,2-2-30 16,0 4-33-16,2-2-40 0,5 3-60 15,0-3-45-15,3 4-33 0,-2 4-51 0,5-2-53 0,10-2-74 16,-13 1-304-16,5 2-806 0,-3-1 357 0</inkml:trace>
          <inkml:trace contextRef="#ctx0" brushRef="#br0" timeOffset="70735.7">19621 3022 120 0,'-5'-13'284'15,"5"13"-32"-15,0 0-17 0,0 0-15 0,0 0-4 0,0 0-8 16,-3 35-12-16,2-21-17 0,2 3-9 0,-1 2-6 16,-1 5-9-16,1 4-16 0,1 7-3 0,4-1-12 15,-7 1-9-15,7 1-4 0,-2-6-13 0,4 6-8 16,-4-8-10-16,3-1-6 0,-1 1-8 0,2-4 4 16,-1-5-11-16,3 4-2 0,1-1-7 0,-2-8-1 15,-2 0 1-15,1-3-5 0,-1-1-4 0,-3 0-5 0,3-3 5 16,-6-7-10-16,11 10-3 0,-8-6-2 15,-3-4 2-15,0 0 3 0,4 13 1 0,-4-13 4 16,0 0-3-16,0 0-2 0,8 3-3 0,-8-3-2 0,0 0-1 16,0 0-7-16,0 0 0 0,0 0 1 0,0 0-9 15,-15-37 4-15,7 27-4 0,-2 0-3 0,-4-1 4 16,1 0 0-16,-5 2-5 0,2-2-2 16,-4 4-2-16,-5-4 14 0,6 8-5 0,-1-2-5 0,1 4 15 15,-2-3-11-15,4 4 4 0,0 2-2 0,-1 0 16 16,3 0-12-16,-2 4-2 0,4-2 1 0,-2 0 2 15,2 2 13-15,2 3-12 0,4-2 2 0,1-1 6 16,0 1-3-16,6-7 2 0,-6 17-2 0,1-10 2 16,5-7 7-16,0 20 0 0,0-20 6 0,5 15-1 15,-1-9-1-15,5 5 1 0,3 0 0 0,3-4 2 16,0 0-3-16,4-1 0 0,1 1-6 0,5-3-4 16,0 0-1-16,2-1-14 0,-1-2-8 0,1-1-23 15,-4-4-9-15,4 0-18 0,0 2 3 0,-2-3-16 16,1 0-10-16,-7 0-7 0,-1-5 3 0,-2 3-3 15,2-2-12-15,-7-2 2 0,4 1-5 0,-5-3 0 16,1 0 4-16,-1-4 3 0,0-3 10 0,-2 0 2 16,2 6 8-16,-2-3 10 0,-2 0 7 0,-2 3 13 15,2 3 20-15,-1 1 22 0,-2 3 17 0,-3 7 9 0,9-14 2 16,-6 10 9-16,-3 4-12 0,0 0-1 16,6-7-7-16,-6 7-1 0,0 0-9 0,0 0 3 0,0 0 0 15,0 0 3-15,12 22-3 0,-11-13-9 0,3 0 4 16,-2 2 7-16,4 1-7 0,0-1-5 15,-3 4 2-15,3-2 0 0,0 0-19 0,1 3-34 16,-1-7-34-16,2 5-44 0,-1-6-57 0,-1-2-70 0,2 1-93 16,-8-7-198-16,16 7-583 0,-7-7 259 0</inkml:trace>
          <inkml:trace contextRef="#ctx0" brushRef="#br0" timeOffset="71055.25">20247 3420 201 0,'0'0'280'0,"14"11"-15"16,-11-7-15-16,-3-4-16 0,7 12-17 0,-2-2-11 15,-4-3-16-15,3 2-13 0,4 2-9 0,-2 0-14 16,0 2-13-16,1-1-3 0,2 1-14 0,0-2-7 16,-1 2-5-16,-2-3-13 0,3 0-4 0,-2 1-4 15,-1-3-4-15,-2-1-4 0,-4-7 0 0,8 6 3 16,-8-6 1-16,7 10 23 0,-7-10 6 0,0 0 16 15,0 0 26-15,8 8 10 0,-8-8-1 0,0 0-10 0,0 0-4 16,0 0-2-16,0 0-4 0,6-24-9 16,-6 24 2-16,4-17-10 0,-1 3-5 0,2 3-11 15,1-6-4-15,1 3-15 0,1-3-9 0,1-3-12 0,3-2-6 16,-1 0-12-16,4 1-27 0,0-3-35 0,3 3-39 16,2-2-57-16,0 4-51 0,4 1-56 15,-1 4-46-15,2 2-61 0,-3 4-68 0,5-2-423 0,2 2-873 16,0 2 386-16</inkml:trace>
        </inkml:traceGroup>
        <inkml:traceGroup>
          <inkml:annotationXML>
            <emma:emma xmlns:emma="http://www.w3.org/2003/04/emma" version="1.0">
              <emma:interpretation id="{86A32C40-E0BC-4F3A-ACB7-B3000B4D93C5}" emma:medium="tactile" emma:mode="ink">
                <msink:context xmlns:msink="http://schemas.microsoft.com/ink/2010/main" type="inkWord" rotatedBoundingBox="24288,4772 25678,4736 25686,5019 24295,5055"/>
              </emma:interpretation>
            </emma:emma>
          </inkml:annotationXML>
          <inkml:trace contextRef="#ctx0" brushRef="#br0" timeOffset="71998.03">21953 3402 254 0,'0'0'397'0,"0"0"-34"0,0 0-29 0,0 0-26 16,0 0-43-16,0 0-22 0,0 0-27 0,6 13-14 0,-6-13-25 15,8 10-14-15,-7-3-9 0,4 1-17 16,1 1-11-16,1 1-11 0,1-3 3 0,-1 1-8 0,3 2-8 16,-1 1-9-16,2-1-10 0,-4-3-2 0,4-4-6 15,-2 5 0-15,0-5-12 0,0 2-1 0,-9-5-8 16,22 5-3-16,-13-5-1 0,1 1-4 0,-10-1-4 16,17-1 2-16,-17 1-9 0,19-6 5 0,-8 0-6 15,-4 2-4-15,1-3 1 0,-1 2-4 0,2-8-9 16,1 2 1-16,-2 0-2 0,-1 0 3 0,1-4-4 15,1 0-3-15,-5 1-6 0,2 0 10 0,2 0-6 16,1 0-5-16,-6 3 2 0,1 1 3 0,2-1-8 16,-3 3 6-16,3 1-4 0,-6 7 2 0,6-9-8 15,-6 9-2-15,0 0-7 0,4-11 2 0,-4 11-1 16,0 0 6-16,0 0-2 0,0 0 2 0,0 0-4 16,18 22-1-16,-12-15 5 0,2 2 1 0,2 2 13 15,4-2-12-15,0 2 5 0,3-2-1 0,4 4 2 0,1-2 6 16,2 0-1-16,3-2 3 0,0-4 2 15,-2 1 1-15,-1-2 3 0,6-3 1 0,-5-1 0 16,-1 0 8-16,-3 0-7 0,-2-5-2 0,4 3 0 16,-6-2 9-16,9 0-8 0,-7 0-4 0,1-4 2 0,-6-1 2 15,3 3 4-15,-2-1-4 0,-2-4 0 0,-4-1-3 16,3-1 3-16,0 2-1 0,-5-4-2 0,1 2-4 16,-1 0-1-16,-1 0-2 0,-3 2 0 0,-1 3-4 15,-2 8-2-15,1-17-6 0,-1 17 9 0,-7-14-12 16,1 7-5-16,6 7 3 0,-19-4 3 0,2 3 3 15,-1 2-5-15,0 3-1 0,0 0 4 0,4 4-2 16,-3 1-7-16,2 1 1 0,2 2 7 0,-1 1-4 16,4 0 6-16,1 1-4 0,0-1 2 0,6 2-1 15,2-3 4-15,2 1 0 0,5 1 7 0,4-3 7 0,2-1 5 16,6 1 10-16,5 2 10 0,6-6-1 16,1 0 0-16,14-3 8 0,-1 5 5 0,-4-7 2 15,5 0-3-15,0-4 0 0,0 1 5 0,-3-2-3 0,-10 0 2 16,-3-1-3-16,2-2 6 0,-3-1-13 0,-6 6-3 15,-2-3-1-15,-4 1-4 0,3 0-4 16,-9 2-12-16,1-2-38 0,-10 3-56 0,0 0-78 0,14-3-57 16,-14 3-53-16,0 0-96 0,0 0-139 0,0 0-281 15,-27 17-843-15,27-17 373 0</inkml:trace>
        </inkml:traceGroup>
        <inkml:traceGroup>
          <inkml:annotationXML>
            <emma:emma xmlns:emma="http://www.w3.org/2003/04/emma" version="1.0">
              <emma:interpretation id="{A13463C8-DCB7-4E95-BBDD-0E94E962BBDF}" emma:medium="tactile" emma:mode="ink">
                <msink:context xmlns:msink="http://schemas.microsoft.com/ink/2010/main" type="inkWord" rotatedBoundingBox="26737,4430 30919,4323 30959,5892 26777,6000"/>
              </emma:interpretation>
            </emma:emma>
          </inkml:annotationXML>
          <inkml:trace contextRef="#ctx0" brushRef="#br0" timeOffset="76611.95">24413 3321 127 0,'0'0'118'0,"0"0"-3"16,0 0-9-16,0 0-4 0,0 0-9 0,0 0 1 16,0 0-4-16,3-11-4 0,-3 11-5 0,0 0 4 15,0 0-10-15,0 0 4 0,0 0-5 0,0 0-3 0,0 0 2 16,0 0-6-16,0 0 2 0,0 0-2 16,0 0-5-16,0 0 0 0,-2-13 0 0,2 13-6 15,0 0-2-15,0 0-1 0,0 0-2 0,0 0-4 0,0 0-3 16,0 0 6-16,0 0-6 0,0 0-4 15,0 0-1-15,-6-12-2 0,6 12-2 0,0 0-2 16,0 0 4-16,0 0-7 0,0 0-4 0,0 0 4 0,0 0-5 16,0 0-3-16,0 0 5 0,0 0-5 0,0 0-1 15,0 0-2-15,0 0-1 0,0 0-2 0,0 0-1 16,0 0 1-16,0 0-3 0,0 0 4 0,0 0 0 16,0 0-2-16,0 0 0 0,0 0 3 0,0 0-5 15,0 0 0-15,0 0 3 0,0 0-1 0,0 0-1 16,0 0 3-16,0 0 3 0,0 0 2 0,0 0-1 15,0 0 0-15,0 0 2 0,0 0-3 0,0 0 3 16,0 0-2-16,0 0-1 0,0 0 1 0,0 0 0 16,0 0 2-16,5-17 0 0,-5 17-3 0,0 0 0 15,0 0-2-15,0 0 4 0,0 0-4 0,0 0 0 16,0 0 1-16,0 0 0 0,0 0 1 0,0 0-3 16,0 0 5-16,0 0-6 0,0 0-1 0,0 0 3 15,0 0-2-15,1-11 2 0,-1 11-5 0,0 0 3 16,0 0-2-16,0 0 0 0,0 0 1 0,0 0-2 0,0 0-5 15,0 0-1-15,0 0 0 0,0 0 3 0,2-10-4 16,-2 10 2-16,0 0 1 0,0 0-1 16,0 0 0-16,0 0-2 0,0 0 3 0,0 0-6 15,0 0 3-15,0 0 2 0,0 0-1 0,0 0 0 0,0 0-3 16,0 0 1-16,0 0 0 0,0 0 1 0,0 0-1 16,0 0 1-16,0 0-3 0,0 0 1 15,0 0 2-15,0 0-5 0,0 0 5 0,0 0-5 0,0 0 3 16,0 0-4-16,0 0 0 0,0 0 9 0,0 0-8 15,0 0 3-15,0 0-6 0,0 0 10 0,0 0-8 16,0 0 1-16,0 0 3 0,0 0-4 0,0 0 4 16,0 0-2-16,0 0-1 0,0 0 3 0,0 0-6 15,0 0 4-15,0 0-1 0,0 0 3 0,0 0-6 16,0 0 5-16,0 0-4 0,0 0 3 0,0 0 1 16,0 0-1-16,0 0 1 0,0 0 2 0,0 0 0 15,0 0-1-15,0 0-2 0,0 0 0 0,0 0 1 16,0 0-2-16,0 0 2 0,0 0 2 0,0 0-1 15,0 0-2-15,0 0 2 0,0 0-5 0,0 0 4 0,0 0 2 16,0 0-4-16,0 0 0 0,0 0 3 16,0 0-1-16,0 0-3 0,0 0 8 0,0 0-1 15,0 0 0-15,0 0-3 0,0 0 4 0,0 0-2 0,0 0-2 16,0 0-3-16,0 0 4 0,0 0-2 0,0 0 0 16,0 0 8-16,0 0-4 0,0 0 1 0,0 0 0 15,0 0 1-15,0 0 2 0,0 0-1 0,0 0-3 16,0 0 5-16,0 0-2 0,0 0 4 0,0 0 0 15,0 0-7-15,0 0 2 0,0 0 3 0,0 0-3 16,0 0 5-16,0 0-2 0,0 0 1 0,0 0 4 16,0 0-5-16,0 0-5 0,0 0 0 0,0 0 1 15,0 0 6-15,4-11 0 0,-4 11-8 0,0 0 7 16,0 0-2-16,0 0 3 0,0 0 1 0,0 0-3 16,0 0 1-16,0 0-6 0,0 0 4 0,0 0-5 15,0 0-2-15,0 0 1 0,0 0-1 0,0 0-9 16,0 0 2-16,0 0 6 0,2 31-2 0,-1-19-3 15,4 3 6-15,-2-2 5 0,-1 3 3 0,1-1 11 16,3 3-5-16,-1-3 13 0,1 1-3 0,0-2 4 16,4 2-3-16,-4-4 2 0,5 1 18 0,-2 2-10 15,1-5-3-15,-1 1 7 0,3-1-7 0,-2-3 5 16,2-1 0-16,0 1 4 0,0-2-6 0,3-3-1 0,-1 3-5 16,0-2 0-16,3-3-6 0,-1 0-3 0,1-4-3 15,-2 0 1-15,-1 1 1 0,4-4-3 16,-1 1-1-16,-1-4 1 0,1 2-2 0,-4-3-6 0,5 1 4 15,-5-1-1-15,1-3-5 0,-4 1 3 0,2-2-8 16,-1 1 3-16,0-1 2 0,-3 0 0 0,1 3-1 16,0-1-2-16,-2 2-2 0,-4 1 3 15,3 2-2-15,-6 8 4 0,8-13-5 0,-8 13-1 0,6-11-1 16,-6 11-6-16,1-6 1 0,-1 6 1 0,0 0-5 16,0 0-2-16,0 0 0 0,0 0-2 0,0 0 3 15,0 0-1-15,9 23 7 0,-6-9-3 0,-3-1-2 16,3 5 3-16,-1 5 2 0,1 0-1 0,1 4-1 15,3 0-3-15,4 10 9 0,1-1-5 0,-2 1 4 16,2 2 1-16,2 0-2 0,-1 2 0 0,9-4-4 16,-10 4 6-16,2 0-3 0,4 1 2 0,-3 0 2 15,4-2-1-15,-6-1-2 0,2-1 6 0,2-2-8 16,-7-1 2-16,2 0-3 0,2-4 5 0,-1-3 0 0,-6 1 3 16,2-5-5-16,-4 0-1 0,1 1 1 15,0-5-1-15,0-2 3 0,-5 1-4 0,-1-3 12 0,0-1-10 16,-1-2-4-16,1-3 8 0,0 1-2 15,-6 0 6-15,0-1-5 0,3-1 0 0,-5 0 2 0,-2-2-1 16,1 0-2-16,-6 3 2 0,2-3 2 0,-2-1-5 16,0-2 4-16,-2-1 2 0,-5-3-1 0,6 0-1 15,-7 0-1-15,4-3 0 0,-3-4 0 0,-2 0-3 16,4 0 1-16,-2-4 1 0,-2-2 7 0,3 1-7 16,5-4-3-16,-1 1-2 0,4-4 0 0,-2 1-1 15,8-3-3-15,-5-4-5 0,7 0-6 0,2-2-4 16,3 0-6-16,6-13-8 0,3 3-4 0,3-3-6 15,6-2-3-15,-2 1 1 0,8 0-5 0,0-1 1 16,3 3 5-16,1 4-2 0,1-3 7 0,-1 4 5 0,0 1 0 16,2-2 2-16,-5 7 5 0,1-2 0 15,-4 10 3-15,5-6 4 0,-11 1 1 0,7 8 10 16,-10-5 2-16,4 3 9 0,-8 3 16 0,1 6 10 16,-1-2 5-16,-5 3 5 0,2 2 3 0,0-3 7 0,-6 10 0 15,11-8-4-15,-8 2-8 0,-3 6 3 16,7-6-14-16,-7 6-5 0,0 0-3 0,0 0-2 15,0 0 0-15,0 0-5 0,0 0 4 0,12 17-3 0,-9-8 1 16,-3-9 0-16,3 21-2 0,-3-10-3 0,0-1 3 16,6 5 1-16,-6-5-1 0,5 4 3 0,-2-1-2 15,2-5-1-15,-2 3-1 0,8 0 5 0,-2-1 5 16,4-3 1-16,-2-2 3 0,2 3 2 0,2-6 1 16,1 3 0-16,1-4 3 0,2-2-1 0,1 1 0 15,-1-5-7-15,-3 3 2 0,4-4 9 0,-4 4-12 16,1-1-3-16,-1-5 5 0,-1 3 6 0,-2-1-4 15,4-3 1-15,-8-2 0 0,1 1-2 0,-1 0-1 16,-1-3 0-16,-5 5-5 0,0-3 1 0,-2 1 1 16,1-4-3-16,0 4-3 0,-2 10-4 0,-5-21-1 15,-1 11 1-15,-5-1-7 0,2 1 4 0,-4 2 0 16,-5-1 0-16,4 2-5 0,-5-1 2 0,-3 2-4 16,4 3 2-16,-8-2 2 0,0 1-4 0,8 4 3 15,-8-2 1-15,7 2-3 0,-2-1 0 0,2 2 0 0,-1 1-1 16,4-1 0-16,-2 2-9 0,0 1-23 15,3-1-29-15,-1-1-36 0,5 1-40 0,-2 1-29 0,-1 2-31 16,6-3-40-16,-3 1-47 0,-1-1-61 16,12-3-77-16,-13 3-228 0,13-3-705 0,-18-6 311 0</inkml:trace>
          <inkml:trace contextRef="#ctx0" brushRef="#br0" timeOffset="76773.95">25477 3128 191 0,'6'-8'333'16,"-6"8"-18"-16,11-9-23 0,-11 9-27 0,9-6-28 16,-9 6-29-16,7-5-22 0,-7 5-23 0,14 0-36 15,-14 0-48-15,18 6-46 0,-8-1-40 0,-1 2-52 16,7 1-47-16,1 1-64 0,-1 2-179 0,1 0-376 16,-1-5 167-16</inkml:trace>
          <inkml:trace contextRef="#ctx0" brushRef="#br0" timeOffset="77155.9">26005 3432 237 0,'11'10'263'0,"-2"-3"-5"0,-2 1-9 15,-1-2-14-15,0-2-6 0,-1 3-10 0,1 1-14 0,-6-8-10 16,10 11-10-16,-4-5-16 0,-6-6-9 16,9 9-12-16,-9-9-10 0,7 4-2 0,-7-4-17 15,6 8-6-15,-6-8-11 0,8 4-8 0,-8-4-10 0,0 0-4 16,12 6-5-16,-12-6-10 0,0 0-5 0,13 1-7 15,-13-1-2-15,0 0-6 0,15-7-3 0,-15 7-7 16,14-9-1-16,-4 2-3 0,-4 0-8 16,1-1-5-16,5-3-13 0,-1-1-4 0,-2-1-4 0,1-2 6 15,2 2-9-15,2-1 2 0,-1 0-1 0,0 0 3 16,-1 2-7-16,2-1 3 0,-5 3 2 0,-2 3 2 16,-1-2 1-16,0 4 0 0,-6 5-1 0,13-6 1 15,-13 6 3-15,14 0 0 0,-14 0-2 0,0 0 9 16,19 13 2-16,-13-6 3 0,0 4-1 0,2 0 5 15,-2 2-2-15,1 4 3 0,-1-3-6 0,0 3 0 16,0-5 1-16,1 5 0 0,-1-3 3 0,2 3 2 16,-5-6-13-16,3 3 4 0,4-2 3 0,-1-1-6 15,-3-3-14-15,2 2-29 0,-2-7-24 0,1 6-39 16,5-7-44-16,-5 2-47 0,5-4-60 0,5 0-71 16,-17 0-219-16,25-7-584 0,-11-1 258 0</inkml:trace>
          <inkml:trace contextRef="#ctx0" brushRef="#br0" timeOffset="78488.12">26674 3530 19 0,'0'0'302'0,"0"0"-19"0,0 0-17 16,0 0-24-16,0 0-22 0,0 0-21 0,22-17-13 15,-12 16-17-15,5-3-13 0,6 1-13 0,-1-1-12 16,8-2-6-16,-1 2-14 0,1 1-5 0,2-4-11 16,1 0-5-16,-1 3-10 0,9-4-10 0,-9-1-2 15,8 2-10-15,-9-3-6 0,1 6-2 0,-2-6-8 16,-1 3 6-16,-2-1-9 0,2-1 1 0,-5-3-7 16,1-1-3-16,-7 0-5 0,1 4 2 0,-9-3-2 15,6 1-2-15,-2-1-5 0,-5 1 1 0,-1-2-5 0,-1 3 0 16,-2-1 0-16,3-3-2 0,-6 7 2 0,0 7-1 15,-6-20-7-15,6 20-1 0,-8-21 1 16,2 11 1-16,-1 5-2 0,-5-1 3 0,6 1-3 0,6 5 1 16,-24-6-6-16,8 6 6 0,4-4 0 0,12 4-3 15,-27 5 2-15,12 1 6 0,2 0 1 0,-4-1-4 16,7 6 6-16,-5 2-3 0,4-6 4 0,-2 8 4 16,4-2-4-16,2 0-2 0,-5 3 1 0,6-1 5 15,-2 1 3-15,5 1-1 0,0-1-4 0,3-1 3 16,-3 1-1-16,3-1-1 0,3-1 3 0,0 1-2 15,0-2 8-15,3-2-8 0,2 2 1 0,-2-2 1 16,4-3 1-16,2 2-1 0,1-3 3 0,1 0-6 16,2-1 5-16,4-2-8 0,-1-1-5 0,6-3-9 15,-5 4-14-15,5-4-10 0,-1-4-4 0,1 4-19 16,-2-3-6-16,3-1-4 0,-6-5-3 0,2 1-4 16,1-1 1-16,-7 0-2 0,9-1 5 0,-8 0 3 15,5-3 6-15,-1-2 7 0,-2-3 5 0,-4 4 0 0,6-3 4 16,-3 1 4-16,-4 5 8 0,-1-2 13 0,0 4 16 15,-1-1 11-15,-1 0 14 0,-2 5 12 16,-2 0 10-16,-7 5 4 0,9-8-10 0,-9 8-4 0,11-6-8 16,-11 6-2-16,0 0-1 0,0 0-4 0,0 0 0 15,16 9-1-15,-16-9 1 0,6 11 4 0,-6-11-1 16,3 17 5-16,0-8-4 0,3 6 4 0,-5-4-1 16,2-1 1-16,0 3 8 0,0-2-10 0,0 0-4 15,0-4 0-15,-3-7 2 0,5 18-6 0,-5-8 1 16,6-5-2-16,-6-5 0 0,0 13-1 0,0-13-5 15,6 7 5-15,-6-7 2 0,4 10 1 0,-4-10-6 16,9 3 6-16,-9-3-6 0,0 0 1 0,0 0-6 16,19-6 2-16,-19 6-2 0,20-5-2 0,-13 0-4 15,-1-3 5-15,3 1-1 0,2-3-1 0,2 0-3 16,-1-5-2-16,4-2 1 0,-2 3-1 0,5-2-4 16,-7 1 2-16,-1 3-2 0,-1 2 1 0,-1 0-3 15,1 2 4-15,-4 1 0 0,-3 3-1 0,-3 4-6 16,11-9-4-16,-11 9-5 0,9-6 1 0,-9 6 2 15,0 0 3-15,0 0 2 0,13 15-3 0,-13-15-5 16,3 13 6-16,0-4 4 0,-3 2 7 0,3 0-1 16,2 0 2-16,-5 0-2 0,6 4 2 0,-6-4 2 15,3 0 0-15,0-3 0 0,-1 4-4 0,3-4 6 0,-2 2-8 16,-3-10 1-16,3 11 5 0,-3-11-2 0,6 13 2 16,-6-13-3-16,6 7-2 0,-6-7 6 0,0 0-1 15,4 7-1-15,-4-7 7 0,0 0-4 0,0 0 2 16,17-3 1-16,-17 3 5 0,0 0-12 0,16-11 2 15,-7 5-8-15,-6-5 6 0,8 4-4 0,2-6 1 16,-4-2 2-16,0 1-2 0,1 1 0 0,4-5 1 16,-5 3-3-16,1 1-1 0,2 1 2 0,-5 0 13 15,2 2 11-15,2 4 6 0,-5 0 6 0,1-1 0 16,-7 8-8-16,6-7-4 0,-6 7-3 0,11-2 1 16,-11 2-7-16,0 0 1 0,18 6-2 0,-18-6-5 15,13 11 3-15,-7-4 0 0,1 2-2 0,-1 0 0 16,8 5 0-16,-5-1-4 0,4 2-1 0,1 3-1 15,2 2-1-15,0-2-15 0,2-1-35 0,0 1-39 0,0-1-53 16,2-3-55-16,-7-1-50 0,3-2-66 16,7 2-95-16,-10-6-313 0,7 1-773 0,-4-6 343 15</inkml:trace>
          <inkml:trace contextRef="#ctx0" brushRef="#br0" timeOffset="77438.23">26759 2856 141 0,'0'0'298'0,"0"0"-30"0,0 0-23 0,0 0-16 15,0 0-17-15,0 0-10 0,0 0-7 0,9 50-12 16,-7-28-8-16,4 4-6 0,2 0-4 15,1 8-8-15,1 3-7 0,-1-1-8 0,2-1-2 0,-2 5-5 16,4-1-7-16,0 0 1 0,-1-4-28 0,2 6-9 16,2-5-5-16,-5-8-4 0,1 3-9 15,1-3-6-15,-4-4-9 0,1 1 1 0,-4-4-7 0,2-4-5 16,1 4 14-16,-2-2-28 0,2-7-19 0,-6 2-19 16,0-3-34-16,2 0-26 0,-2-1-27 0,0-3-36 15,-3-7-32-15,0 14-44 0,0-14-53 0,0 0-77 16,0 0-171-16,0 0-546 0,-14 7 241 0</inkml:trace>
        </inkml:traceGroup>
        <inkml:traceGroup>
          <inkml:annotationXML>
            <emma:emma xmlns:emma="http://www.w3.org/2003/04/emma" version="1.0">
              <emma:interpretation id="{5F867E01-7EFD-4303-B88D-62A5BF9AB612}" emma:medium="tactile" emma:mode="ink">
                <msink:context xmlns:msink="http://schemas.microsoft.com/ink/2010/main" type="inkWord" rotatedBoundingBox="31669,4457 32694,4430 32710,5050 31685,5077"/>
              </emma:interpretation>
            </emma:emma>
          </inkml:annotationXML>
          <inkml:trace contextRef="#ctx0" brushRef="#br0" timeOffset="79183.75">29331 2954 278 0,'0'0'318'0,"3"-11"-12"15,-3 11-19-15,0 0-23 0,0 0-24 0,0 0-27 16,0 0-23-16,0 0-20 0,0 0-18 0,0 0-14 16,0 0-11-16,0 0-9 0,6 37-5 0,-1-21-4 15,-2 9-8-15,3-5-4 0,-3 4-5 0,4 5-4 16,-1-2 1-16,-3 3-2 0,7 7-7 0,-4-2-2 16,3-1 1-16,-4-5-12 0,1-2-4 0,-2-2-3 0,1-1-2 15,-1 0-10-15,2-8-8 0,2 7-1 16,-7-8 3-16,1-2-9 0,1-2 0 0,0-2 0 15,1 0-5-15,-4-9 0 0,3 13-1 0,-3-13 0 0,4 10-1 16,-4-10 0-16,0 0 4 0,3 10 4 0,-3-10 13 16,0 0 1-16,0 0-4 0,0 0-9 15,0 0-2-15,0 0-3 0,0 0-1 0,24-16-6 0,-18 8-2 16,5-5-6-16,-1-1 0 0,2 3-12 0,2-7-1 16,0 3-7-16,0 0-1 0,-1-1-6 0,8 2 5 15,-9 1-8-15,6 3 6 0,-2-1-6 0,-2 3 4 16,-1 0 3-16,4 3 1 0,-4-2-4 0,0 3 7 15,-4 0-6-15,2 2 5 0,-11 2-4 0,18-1 0 16,-18 1-1-16,18 1-7 0,-18-1 10 0,15 4-4 16,-6 2 3-16,-2-2 2 0,0 4-2 0,-1-2 0 15,0 1 1-15,-1 2 10 0,-1 0-8 0,1 0 2 16,-2 1 6-16,1-2 2 0,-2 2-3 0,-2-10 2 16,4 18 8-16,-4-18-1 0,-3 20 5 0,2-12 12 15,1-8 10-15,-9 14 9 0,3-5 9 0,-5-4 8 16,1 2 1-16,-3 1 5 0,-5-1 1 0,0-1-4 15,3 0-2-15,-5-2 0 0,1 0-7 0,0 0 3 0,2-2-8 16,-2-2-2-16,-6 4-9 0,5-4-2 0,2 1-2 16,3 2-1-16,-1-3-7 0,16 0 0 15,-19 0-4-15,8 0 0 0,11 0-1 0,-15-4-10 16,15 4-8-16,0 0-21 0,-15-4-33 0,15 4-31 0,0 0-30 16,-4-7-26-16,4 7-41 0,0 0-32 0,12-19-37 15,-3 12-41-15,3-5-50 0,2 2-59 0,3-3-253 16,-1-2-700-16,10 0 310 0</inkml:trace>
          <inkml:trace contextRef="#ctx0" brushRef="#br0" timeOffset="79570.2">30053 3230 212 0,'0'0'274'0,"7"-5"-9"0,-7 5-14 15,0 0-22-15,0 0-24 0,0 0-22 0,0 0-10 16,17 5-11-16,-17-5-4 0,3 13-6 0,-3-13-6 0,0 14-5 15,0-4-11-15,0-10-5 0,0 19-9 16,0-19-2-16,0 17-8 0,0-3-9 0,3-3-8 16,0-3 1-16,-2 3-9 0,-1-11 7 0,6 16-9 15,-6-8-1-15,0-8-4 0,2 15 0 0,2-8 0 16,-4-7-2-16,0 0-2 0,6 11 1 0,-6-11 1 16,0 0 1-16,5 7 1 0,-5-7-2 0,12 0-7 0,-12 0 6 15,0 0-6-15,21-4 0 0,-11 1-5 0,-3-1-5 16,1-3-1-16,4-6-6 0,-2 6-7 0,2-4 3 15,0 0-6-15,-3-1-4 0,3 1-2 0,0-1 6 16,-3 1-3-16,3 2 1 0,-5-1 1 0,1 3 3 16,1 2-3-16,-9 5-7 0,9-8-4 0,-9 8-9 15,6-5 3-15,-6 5-5 0,0 0-3 0,0 0 1 16,11 14-3-16,-11-14 2 0,5 21-3 0,-2-12 0 16,0 7 4-16,1-1-5 0,1 4 0 0,-4-1-9 15,2 7-46-15,2-3-29 0,7 0-64 0,-6 0-70 16,-3 3-84-16,0-6-121 0,-6-3-316 0,3-3-792 15,0-13 351-15</inkml:trace>
        </inkml:traceGroup>
      </inkml:traceGroup>
      <inkml:traceGroup>
        <inkml:annotationXML>
          <emma:emma xmlns:emma="http://www.w3.org/2003/04/emma" version="1.0">
            <emma:interpretation id="{B957ACD7-5E74-4905-B21B-8E6E255E653B}" emma:medium="tactile" emma:mode="ink">
              <msink:context xmlns:msink="http://schemas.microsoft.com/ink/2010/main" type="line" rotatedBoundingBox="1590,6391 32642,5260 32708,7083 1656,8214"/>
            </emma:interpretation>
          </emma:emma>
        </inkml:annotationXML>
        <inkml:traceGroup>
          <inkml:annotationXML>
            <emma:emma xmlns:emma="http://www.w3.org/2003/04/emma" version="1.0">
              <emma:interpretation id="{2780D005-A861-484D-AF95-801355361C81}" emma:medium="tactile" emma:mode="ink">
                <msink:context xmlns:msink="http://schemas.microsoft.com/ink/2010/main" type="inkWord" rotatedBoundingBox="1608,6880 5148,6751 5172,7422 1632,7551"/>
              </emma:interpretation>
            </emma:emma>
          </inkml:annotationXML>
          <inkml:trace contextRef="#ctx0" brushRef="#br0" timeOffset="81735.69">-468 5371 166 0,'0'0'245'0,"0"0"-12"15,0 0-14-15,0 0-11 0,0 0-15 0,0 0-8 0,0 0-21 16,0 0-11-16,0 0-13 0,0 0-2 0,-21-13-9 16,21 13-12-16,0 0-5 0,0 0-6 0,-24 6-9 15,24-6-5-15,-13 9-2 0,5-7-4 0,8-2-7 16,-16 11-2-16,4-4-3 0,-2 2-10 0,1-1-3 16,1 3-2-16,-1-1-5 0,-1 5 0 0,1-5-9 15,1 1 0-15,0 3-3 0,3-4-9 0,0 5-3 16,0-6-2-16,2 4 0 0,1-1-6 0,1-2-3 15,1 1 3-15,2-2-7 0,2-9-1 0,-6 16-2 16,6-8 2-16,0-8-3 0,0 15-1 0,3-7 1 16,-3-8-3-16,11 16 2 0,-4-8-2 0,1-1-1 15,4-3 1-15,0 3 3 0,2 1-4 0,1-3 3 16,2-2-4-16,1 2 2 0,1-2 4 0,0 3-4 16,1-2-2-16,-2 0-1 0,-2 0-1 0,4 1 3 15,3 0-6-15,-8 1 4 0,5-1 2 0,-1 1-5 16,-4 1-4-16,3-3 5 0,-2 4-1 0,-4-2 4 15,2 1-4-15,-2 0 1 0,1-1 7 0,-4 1-9 16,0 1 2-16,-2-2 0 0,-1 2 4 0,-6-8 3 0,9 11 5 16,-4-5 6-16,-5-6 3 0,6 13 13 0,-6-5 2 15,0-8 4-15,-9 14 8 0,1-7 2 16,-4 0 2-16,3 0 1 0,-4 3 0 0,-2-2 6 0,-7 2-12 16,-1 1 4-16,4-5-7 0,-6 1-6 0,2 0 3 15,-1 0-7-15,0-1-8 0,5 1 2 16,-2-2-6-16,3-1 0 0,-1-1-2 0,4 2-2 0,2-4-11 15,2 3-22-15,11-4-35 0,-16 4-38 0,16-4-44 16,-11 2-51-16,11-2-51 0,0 0-64 0,0 0-70 16,0 0-234-16,0 0-648 0,0 0 287 0</inkml:trace>
          <inkml:trace contextRef="#ctx0" brushRef="#br0" timeOffset="82143.92">-42 5759 253 0,'11'-6'255'15,"-2"1"-17"-15,1-1-16 0,2-4-20 0,2 2-15 0,0-2-16 0,1 1-10 16,2-2-16-16,-2 0-13 0,-2 2-14 16,2-3-9-16,-2 1-4 0,1 1-9 0,-1 0-7 15,-1-1-5-15,-4-3-4 0,-1 9-2 0,-1-4-2 0,-1 0-1 16,1 1-10-16,-3 0 1 0,-3 8-7 0,-2-17-1 15,2 17-8-15,-4-14-6 0,4 14-4 16,-11-14-7-16,4 11-1 0,7 3-3 0,-23 0 0 16,8 0-3-16,-2 2 1 0,0 3 6 0,-2-2-8 0,1 5 3 15,1-1-3-15,-6 6-2 0,0 1-1 0,4 1 3 16,5 0-3-16,-2 1 0 0,1 1-4 0,6 1-2 16,2 0 3-16,1-2 0 0,0 5 9 0,3-3-11 15,3-1-1-15,0 1 12 0,4-1-10 0,2-3-2 16,0 3 0-16,2-3 4 0,1 0 15 0,1 0-18 15,3 0-2-15,2-3-1 0,2-1 1 0,-1-2-3 16,2-2 2-16,1 0-3 0,5-1 6 0,2-1-9 16,-3-2-2-16,4-2-37 0,-1-2-30 0,-8-2-27 15,7-1-27-15,-6 3-35 0,7-8-32 0,-7 3-33 16,3-5-31-16,-1 2-249 0,-7-3-536 0,4-2 239 16</inkml:trace>
          <inkml:trace contextRef="#ctx0" brushRef="#br0" timeOffset="82761.07">455 5561 265 0,'0'0'264'0,"0"0"1"15,0 0-9-15,0 0-22 0,0 0-17 0,0 0-8 16,-9 42-14-16,5-28-11 0,1 2-13 0,0 2-13 16,1 0-6-16,1 3-14 0,1 0-11 0,0 0-6 15,0-4-15-15,1 1-8 0,1-1-9 0,2 1-8 0,1-1-9 16,-1-1-9-16,5-3-5 0,-5 1 2 15,2-2-8-15,0-5-4 0,0 2-4 0,2-2-4 0,-1-1-4 16,-7-6 3-16,18 6-11 0,-9-5 1 0,-9-1-6 16,20 0-6-16,-20 0-2 0,19-7-11 0,-7 3-4 15,-5-2-2-15,4-1-4 0,-2-4-4 0,1 2-3 16,-1 0 0-16,0-5 1 0,0-1 1 0,1 2 0 16,4-7-1-16,-7 5-2 0,2 1 5 0,-1 1-1 15,-1 2 8-15,-1-2-2 0,-3 6-2 0,3-1 4 16,-6 8 0-16,8-8-2 0,-8 8 5 0,0 0 5 15,13-1 0-15,-13 1 22 0,12 6-7 0,-5 5 8 16,-1-4 4-16,2 1 6 0,5 3 4 0,-2 3-4 16,1 1 5-16,7-1-3 0,-4 4-2 0,-3-3 0 15,-2-2-4-15,8 4-1 0,-3 1-3 0,-2-4 3 16,4 3-7-16,4-3-2 0,-5-3-1 0,-2 0-4 16,3-3 6-16,-2-1-5 0,-1-1-3 0,-1 0-9 15,4-2-10-15,-4-2-16 0,-1-2-9 0,-12 0-9 16,18 0-7-16,-8-2 6 0,-10 2-14 0,15-7 1 15,-9-1 1-15,0 4-3 0,-6 4 4 0,8-17-4 16,-2 6 19-16,-5-2-9 0,2-1 1 0,-1-1 0 16,1-2 4-16,1 0 4 0,-2 0 1 0,3-3 6 0,-3 3 2 15,1 2 7-15,3-1 12 0,-5 2 13 0,2 5 6 16,-3 9 11-16,6-14 2 0,-6 14 3 16,5-14-11-16,-5 14 0 0,0 0-3 0,9 0 0 0,-9 0 4 15,0 0 3-15,16 17-8 0,-8-9 2 0,-2 0 6 16,3 4-3-16,-2-1-2 0,3 1 10 0,-1 2-6 15,3 1-8-15,0-3 1 0,-1 1-12 16,1-2 12-16,-2 2-1 0,1-2 2 0,-1-1-9 0,2 0-7 16,-5-1-27-16,1-3-29 0,-2 0-22 0,0-1-39 15,-6-5-38-15,6 7-55 0,-6-7-79 0,0 0-263 16,0 0-594-16,0 0 262 0</inkml:trace>
          <inkml:trace contextRef="#ctx0" brushRef="#br0" timeOffset="82937.57">1143 5327 315 0,'0'0'304'0,"-6"-11"-31"0,6 11-28 0,0 0-28 16,-5-11-22-16,5 11-22 0,0 0-28 0,0 0-40 15,0 0-49-15,0 0-55 0,20 39-66 0,-13-28-58 16,3 3-185-16,-1-4-331 0,3 5 146 0</inkml:trace>
          <inkml:trace contextRef="#ctx0" brushRef="#br0" timeOffset="83519.55">1641 5737 103 0,'7'5'313'0,"1"2"-13"16,-2 0-17-16,-6-7-10 0,13 11-19 0,-6-5-17 15,-1 0-17-15,2-1-18 0,-8-5-19 0,12 10-12 16,-5-5-17-16,-1 1-12 0,-6-6-16 0,12 10-1 0,-6-5-26 16,-6-5-5-16,9 5-11 0,-9-5-5 0,8 7-7 15,-8-7-7-15,0 0-6 0,8 5-5 0,-8-5-5 16,0 0-1-16,0 0-1 0,0 0-10 16,0 0-11-16,18-12-5 0,-13 6-8 0,-5 6 3 0,7-14-14 15,-2 0 5-15,-2 3-8 0,1-2-9 0,2-1 4 16,-3-3-3-16,6-1-2 0,-1-3 5 0,-2 4-4 15,-3 1 2-15,2 1 2 0,0 6 1 0,-2 1 11 16,3 1 0-16,-6 7 2 0,4-12-1 0,-4 12-4 16,8-7 2-16,-8 7-1 0,0 0 6 0,0 0 0 15,16 14 7-15,-11-6-1 0,-1-2 3 0,5 8 3 16,-1-4 0-16,-4 4 5 0,5 0 5 0,-2 0-3 16,4-3 0-16,1 3-9 0,-3 0 9 0,-2 0-3 15,5-4 11-15,-3 4-21 0,3-5 5 0,-1-1 1 16,-3 0-5-16,-2-1-2 0,3-3 2 0,-3 3 1 15,-6-7 4-15,14 8-2 0,-14-8 1 0,7 4 4 16,-7-4-3-16,0 0-7 0,0 0 22 0,20-8-23 0,-14 1-1 16,-6 7-6-16,11-13 8 0,-8 3-11 0,2 2 2 15,1-8-10-15,0 2 11 0,0-3-1 16,-3 0-3-16,3-5-4 0,1-3 23 0,-1 2-28 16,6 3 10-16,-9 5-1 0,6 0-4 0,-1 2 1 0,-2-1 4 15,-2 7 0-15,2 0 6 0,3-2 3 0,0 4 5 16,0 2-1-16,-9 3 2 0,27 0 10 0,-11 0 3 15,-1 6-1-15,10-1 8 0,1 1-1 0,-2 3 2 16,2-1-3-16,4 0 3 0,9 7-8 0,-2-3 1 16,1-2-3-16,-3 8-3 0,3-4-3 0,-10-2-42 15,15 3-35-15,-14-4-51 0,5 7-63 0,-10-1-65 16,-3-3-92-16,-7-7-369 0,6 7-753 0,-7 0 333 16</inkml:trace>
        </inkml:traceGroup>
        <inkml:traceGroup>
          <inkml:annotationXML>
            <emma:emma xmlns:emma="http://www.w3.org/2003/04/emma" version="1.0">
              <emma:interpretation id="{60F5DB42-CFA9-43CA-99CE-C1064AC6A2F8}" emma:medium="tactile" emma:mode="ink">
                <msink:context xmlns:msink="http://schemas.microsoft.com/ink/2010/main" type="inkWord" rotatedBoundingBox="5747,6481 9712,6336 9757,7590 5792,7734"/>
              </emma:interpretation>
            </emma:emma>
          </inkml:annotationXML>
          <inkml:trace contextRef="#ctx0" brushRef="#br0" timeOffset="84155.78">3678 5215 79 0,'0'0'322'0,"-33"2"-13"15,33-2-12-15,-22 8-23 0,8-4-21 0,1 3-16 16,-5 4-15-16,0-2-18 0,0 3-17 0,-1 1-10 16,-4 2-21-16,13-2-6 0,-6-1-16 0,7-2-16 15,-3 3-8-15,3-4-14 0,1 0-12 0,4 0-3 16,-2-2-7-16,4 2-9 0,2-9-3 0,0 18-7 0,0-18-6 15,3 16-5-15,3-8-1 0,0-1-4 0,5-2-2 16,-2 0-7-16,9 2 5 0,-2-3-5 16,3 2-3-16,1-3-5 0,8 1-5 0,2-2 0 0,3 3-9 15,-3-1 9-15,1-2-10 0,0 5 9 0,-1-3 0 16,-3 3-4-16,0-2-4 0,-3 1 15 0,-5 1-15 16,-3-4 9-16,1 4-11 0,-4 1 6 0,1-1-2 15,-7-1 10-15,1-1-6 0,-3 3 9 0,-5-8 16 16,6 15 6-16,-6-7 8 0,0-8 7 0,-7 13-2 15,-3-6 4-15,1 3-15 0,-5-1 5 0,1-2-3 16,-4 2-5-16,2-2-4 0,1-3-4 0,-4 3-6 16,1-2-2-16,-2 1-22 0,1-2-16 0,-1-2-28 15,1 2-23-15,3-2-27 0,3-1-26 0,12-1-29 0,-21-1-43 16,21 1-40-16,-16-6-46 0,10 0-48 16,6 6-271-16,-11-15-640 0,10 0 283 0</inkml:trace>
          <inkml:trace contextRef="#ctx0" brushRef="#br0" timeOffset="84439.51">3908 4971 21 0,'9'-7'314'0,"-9"7"-25"0,0 0-23 16,11-3-17-16,-11 3-10 0,0 0-7 15,14 13-11-15,-7-6-5 0,-1 4-12 0,2 4-9 0,1 1 8 16,6 6-9-16,-5 1 3 0,2 0-14 0,1 4-8 15,7 5-3-15,-2 1-8 0,-2 1-6 0,-2-12-7 16,-1 6-10-16,5 4-5 0,-2 2-10 0,1-3-8 16,-4-4-14-16,1-3-11 0,-1 2-8 0,0-1-9 15,1 0-3-15,-1 3-5 0,-1-7-5 0,2 2-9 16,-6-8-3-16,3 1-6 0,-7-4-16 0,5 3-23 16,-3-2-18-16,2 1-56 0,-5-6-36 0,1 0-28 15,-4-8-23-15,3 16-31 0,-3-16-45 0,0 10-51 16,0-10-70-16,0 0-280 0,0 0-684 0,0 0 303 15</inkml:trace>
          <inkml:trace contextRef="#ctx0" brushRef="#br0" timeOffset="85312.19">4081 5544 19 0,'0'0'323'0,"0"0"-14"0,14-22-16 16,-3 15-13-16,-1 0-12 0,4-4-20 0,4 4-15 0,-2 0-13 15,9 1-12-15,-1-5-13 0,2 5-15 16,-4-1-8-16,3 3-15 0,2 1-10 0,-7 3-2 0,3 0-20 16,-3 2-4-16,5 2-9 0,2 3-7 0,-2-2-4 15,-2 1-11-15,2 2-9 0,-1 2-1 0,-8-3-5 16,1 3-11-16,2-3 2 0,-4 3-3 0,-1 0-12 16,2 1 0-16,-6-4-4 0,-1 4-5 0,-3-4-5 15,2 0-1-15,1 1-6 0,-2 1 2 0,-1-3-7 16,0-2 0-16,-6-4-3 0,8 11 2 0,-8-11-6 15,3 8-3-15,-3-8 4 0,7 7 1 0,-7-7 1 16,0 0 6-16,0 0-4 0,0 0-4 0,0 0-4 16,0 0 1-16,0 0-4 0,0 0 0 0,0 0-3 15,3-27-3-15,-3 27-5 0,1-26-3 0,1 14 0 16,2-7 1-16,1-3-5 0,-2 6-3 0,3-7-1 0,1 0 3 16,5 2-5-16,-3-1 5 0,-1 5-7 0,2 1 8 15,-1 3-9-15,-2 0 5 0,4 2-2 16,-2 0-1-16,3 2 0 0,-2 4-5 0,-2 0-4 0,2-3-1 15,2 5 0-15,-12 3-2 0,21 0-1 0,-9 4 4 16,6-1 2-16,-8 1 6 0,7 2-8 0,-4 4 10 16,3-7-2-16,2 8 1 0,2 0-2 0,-2-4 5 15,-3 1 1-15,4 1-2 0,-3-2 2 0,4-2 0 16,-2 3 1-16,7-3 3 0,-9-1 6 0,4 0-7 16,-1-2-1-16,1 2 5 0,0-4-3 0,-2-3 9 15,2 2-13-15,-1-1-5 0,-2-3-9 0,-1 0 4 16,0 0-9-16,2-1-3 0,-1-1-5 0,-4 3 0 15,-1-4 5-15,1-2-9 0,-2 3-3 0,-2 0-4 0,-5 0 1 16,2-4-4-16,-3 1-3 0,0 0 2 16,-3 10-9-16,-3-22 3 0,3 22 5 0,-12-23 2 15,8 12 5-15,-7 2 4 0,2-2 5 0,-1 6 1 16,-3-2 5-16,-2 5 4 0,-2-2 9 0,1 4 4 0,-4 4 7 16,3-4 3-16,-3 5 9 0,-4 1 6 15,5-1-1-15,-2 6 7 0,-1 4-3 0,7-2 4 16,1-1-7-16,2 0 0 0,-3 7 3 0,7-4-4 0,2 1 8 15,1-3-3-15,-1 5-7 0,5-1 0 0,2-3 4 16,-1 0-4-16,5-1 5 0,-4-1-4 16,7-1-1-16,-2-2 1 0,1-1 0 0,2-1-4 0,0-5 9 15,1 2-6-15,1-1-2 0,-11-3-1 0,25-2 0 16,-8 1 1-16,-4-3-2 0,5 2 2 0,-3-5-1 16,1-1 1-16,-1 2-3 0,1-2 5 0,-1-3-4 15,-1 2 0-15,-1-4 3 0,1 1-5 0,2-8-1 16,0 9 1-16,-1-9-2 0,0 9-1 0,2 0 1 15,-2 1 4-15,-2 0 6 0,0 2 1 0,-4 5-5 16,3-1 8-16,-1 0-4 0,5 4 4 0,-16 0-3 16,20 0 6-16,-13 4-3 0,9 0-4 0,-4 6 1 15,0-3-1-15,5-1 2 0,-4 5 0 0,-1-2 3 16,-2 2-5-16,4 3-1 0,-1-1 6 0,1 1-6 0,5-1-17 16,-5 0-15-16,0-2-25 0,-3 0-31 0,1 0-29 15,-9-3-44-15,7 1-55 0,-2-7-65 16,-8-2-290-16,9 1-606 0,-9-1 269 0</inkml:trace>
          <inkml:trace contextRef="#ctx0" brushRef="#br0" timeOffset="85600.04">5834 4879 146 0,'0'0'289'0,"0"0"-10"0,0 0-13 16,0 0-10-16,0 0-1 0,17 24-15 0,-14-12-14 16,3 2-12-16,1 2-3 0,5 10-11 0,-3-2-3 15,2 4-7-15,2-2 1 0,3 5-13 0,7 3-13 16,-7-2-14-16,4 5-5 0,-1-5-4 0,0 1-21 16,4-2-7-16,-10-8-11 0,10 8-13 0,-7-6-6 15,3-1-10-15,-5-2-2 0,2 2-5 0,-1-4-10 16,-2 2-14-16,1-1-29 0,-2 0-34 0,-2-7-39 15,-5 3-31-15,1-5-34 0,-3 3-45 0,-3-7-52 16,0 3-60-16,0-11-65 0,-5 12-233 0,5-12-626 0,-12 5 276 16</inkml:trace>
          <inkml:trace contextRef="#ctx0" brushRef="#br0" timeOffset="86348.22">5921 5532 95 0,'0'0'336'16,"0"0"-25"-16,0 0-15 0,0 0-27 0,0 0-22 15,0 0-16-15,40-11-20 0,-23 9-22 0,-2-3-14 16,2 0-16-16,7-3-19 0,0 4-14 0,3-5-4 16,0 2-19-16,3-4-11 0,-1 4-6 0,-2-3-8 15,2-1-7-15,-2 2-7 0,1 0-6 0,0-4-10 16,-2 4-8-16,-3-6-2 0,3 3-2 0,-7-3-5 15,2 2-2-15,-3-5-5 0,-5 6-7 0,1-7 2 16,-5 2-5-16,1 3-3 0,-7-4 1 0,3-6-5 16,-6 11 3-16,0-2-3 0,0 4-3 0,-6-4 1 0,6 15 2 15,-10-12-7-15,1 8 6 0,-3-2-2 16,-3 6 0-16,15 0 2 0,-31 6 9 0,14 0-3 16,-2-3 4-16,-1 8 5 0,4 2-6 0,0 0 6 15,2 1-1-15,5 0 2 0,-4 7-4 0,1 3 2 16,4-7 0-16,2 3-5 0,0-2 3 0,6-3-4 15,0 10 4-15,3-8-10 0,0-1 5 0,8 7 2 16,-2-9-4-16,1 0-2 0,5-4 2 0,2 0-7 0,2 1 9 16,0-4-2-16,7-1-6 0,-2-2 1 0,1-4-9 15,0-3-3-15,-5 0-2 0,7-2-4 0,-2-4-4 16,-1 1-1-16,-2 1 3 0,3-2 2 0,-8-2 0 16,2-2 1-16,1-2 8 0,-7 3-4 0,3 0 6 15,1-3-4-15,-1-2 3 0,-7 3-3 0,5-1 2 16,-5 4 7-16,1-1-1 0,-1 1 0 0,-3 3 6 15,1 2-4-15,2 1-5 0,-1 0 0 0,-8 5 5 16,13-5-3-16,-13 5 5 0,15 1 1 0,-15-1 3 16,20 9-4-16,-13-4 3 0,5 6 2 0,1-2 7 15,-2 6 4-15,5-2 5 0,-1 12 1 0,2-5 10 16,2 2-1-16,-3-5 0 0,11 14 4 0,-1 4 1 16,-4 1-6-16,0-5-1 0,-1 5 2 0,0-2-1 15,0 1 0-15,-2-3-11 0,1 3 3 0,-1-1 5 0,-3-10-7 16,-1 4 1-16,-1-4-3 0,-1-2 6 15,1-1-7-15,-2 2 2 0,-2-1 1 0,-1-4 3 16,-5-5-1-16,2 1 2 0,0-3 8 0,-6 3 6 0,-3-3 3 16,3-11 10-16,-9 15 5 0,6-4 0 0,-4-5-2 15,-3 5 0-15,-5-2-4 0,-2-3 1 0,1-1-3 16,-4 1-1-16,1-1-7 0,3 0-4 0,-13-1 4 16,-1-4-13-16,1 0 0 0,0 5-6 0,-3-9-1 15,-1 3-1-15,4-3-3 0,0-2-11 0,-1-4-8 16,1 0-27-16,7 2-33 0,-5-5-36 0,9 4-41 15,0-6-48-15,-1-4-44 0,1 1-52 0,5-2-67 16,-1-5-75-16,-2-12-289 0,1 1-767 0,7-5 339 16</inkml:trace>
          <inkml:trace contextRef="#ctx0" brushRef="#br0" timeOffset="86532.27">6638 4958 353 0,'-3'-8'365'0,"2"-3"-16"16,1 11-1-16,-5-16-29 0,5 16-26 0,-1-11-23 16,1 11-28-16,0 0-19 0,0 0-36 0,0 0-9 0,7-15-31 15,-7 15-31-15,18 4-38 0,-18-4-39 16,24 13-42-16,-8-5-47 0,-1 2-62 0,6 8-67 0,2-8-77 16,-11 4-229-16,11-4-525 0,-9 1 233 0</inkml:trace>
          <inkml:trace contextRef="#ctx0" brushRef="#br0" timeOffset="86783.62">7230 5201 59 0,'5'7'337'16,"-5"-7"-8"-16,6 15-15 0,0-9 5 0,-2 4-2 16,2 1-2-16,0 4-6 0,-1-6 5 0,1 2-13 15,3 3-20-15,-5 0-8 0,5 0-13 0,-2 3-21 16,-1-3-8-16,3 1-20 0,-3-2-16 0,5 1-18 15,-5 1-13-15,4-2-16 0,-4 0-12 0,2-1-14 0,-5-2-14 16,3 0-8-16,0 0-11 0,-6-2-8 16,7-1-6-16,-7-7-20 0,6 14-13 0,-6-14-38 0,3 10-33 15,-3-10-36-15,0 0-31 0,3 10-35 16,-3-10-41-16,0 0-45 0,0 0-48 0,0 0-70 0,0 0-76 16,0 0-287-16,-25-23-755 0,16 11 334 15</inkml:trace>
          <inkml:trace contextRef="#ctx0" brushRef="#br0" timeOffset="86930.15">7254 4974 244 0,'-3'-16'300'0,"3"16"-27"16,0 0-29-16,0-15-27 0,0 15-20 0,0 0-20 16,0 0-33-16,0 0-40 0,9-4-48 0,-9 4-58 15,0 0-60-15,27 11-80 0,-15-11-150 0,1 2-316 16,4 2 140-16</inkml:trace>
        </inkml:traceGroup>
        <inkml:traceGroup>
          <inkml:annotationXML>
            <emma:emma xmlns:emma="http://www.w3.org/2003/04/emma" version="1.0">
              <emma:interpretation id="{8C96CD81-AAE8-4348-805E-80D74295F4F7}" emma:medium="tactile" emma:mode="ink">
                <msink:context xmlns:msink="http://schemas.microsoft.com/ink/2010/main" type="inkWord" rotatedBoundingBox="9980,6461 11835,6393 11857,7005 10002,7073"/>
              </emma:interpretation>
            </emma:emma>
          </inkml:annotationXML>
          <inkml:trace contextRef="#ctx0" brushRef="#br0" timeOffset="87319.67">7749 5027 284 0,'-6'4'318'0,"6"-4"-23"0,-13 10-21 16,7-4-23-16,-1-1-19 0,-2 3-26 0,-2 3-20 15,2 0-14-15,0-5-16 0,5 5-20 0,-5 0-9 16,3-4-15-16,4 1-11 0,2-8-9 0,-6 17-14 16,3-9-5-16,3-8-10 0,3 16 2 0,-3-16-13 15,3 17-5-15,0-12-2 0,-3-5-3 0,11 14-6 16,-5-6-3-16,1-1-1 0,2-1-6 0,-1-1 2 0,1 3-4 16,4 0-6-16,2 2 0 0,-2 1-3 0,1-6 2 15,-1 4-2-15,2 2 3 0,-1-3 1 0,-1 3 3 16,0-3 0-16,-1 2 2 0,2-1 5 15,-4-1-4-15,2 1 2 0,-1 0 2 0,-5 0-4 0,-3-2 2 16,4 1-3-16,-4 0 8 0,-3-8 8 0,3 13 10 16,-3-13 14-16,-8 18 1 0,3-10 3 0,-4-2 3 15,1 4-6-15,-1-2-6 0,-1-1-5 0,-5-1-4 16,1 2-3-16,4-2-7 0,-3 0-4 0,4-1-3 16,3-2-9-16,6-3-15 0,-17 7-21 0,17-7-38 15,-13 1-37-15,13-1-34 0,0 0-40 0,0 0-39 16,0 0-40-16,-14-15-55 0,14 15-306 0,0 0-649 15,14-27 287-15</inkml:trace>
          <inkml:trace contextRef="#ctx0" brushRef="#br0" timeOffset="87763.33">7954 4947 239 0,'-3'-11'293'0,"3"11"-34"15,0 0-28-15,0 0-26 0,0 0-26 0,0 0-37 16,0 0-53-16,0 0-60 0,0 0-64 15,25 16-71-15,-17-10-149 0,0 1-275 0,3 4 123 0</inkml:trace>
          <inkml:trace contextRef="#ctx0" brushRef="#br0" timeOffset="87535.48">8031 5270 11 0,'14'8'308'0,"-11"-5"-4"15,-3-3-15-15,10 10-13 0,-10-10-14 0,6 11-12 0,0-2-9 16,-1 2-15-16,3 0-14 0,-2 0-9 0,2 3-5 15,-2-1-13-15,4 0-7 0,-4 0-16 16,3 0-17-16,-1 2-8 0,1-4-11 0,-5 1-8 0,5 0-16 16,-3 0-11-16,1 0-7 0,2-1-6 0,-6 0-7 15,2-5-16-15,1 1-22 0,-6-7-28 0,3 13-41 16,-3-13-39-16,0 8-37 0,0-8-51 0,0 0-78 16,0 0-101-16,0 0-222 0,-23 0-610 0,23 0 269 15</inkml:trace>
          <inkml:trace contextRef="#ctx0" brushRef="#br0" timeOffset="88053.05">8388 5351 250 0,'3'7'299'0,"-3"-7"-18"0,7 13-19 15,-4-5-17-15,3-1-23 0,-1 1-17 0,-5-8-18 0,6 12-16 16,-3-4-9-16,-3-8-22 0,5 12-12 0,-5-12-14 16,5 9-9-16,-5-9-10 0,0 0-13 0,3 11-9 15,-3-11-3-15,0 0-8 0,0 0-5 0,3 7-4 16,-3-7-7-16,0 0-12 0,0 0-3 0,0 0-7 16,0 0-5-16,0 0-5 0,13-27-4 0,-7 18-5 15,-3-2-13-15,5-2-1 0,-2-2-10 0,3-1 0 16,1 1-2-16,-1-5-1 0,4-2 8 0,-4 8-2 15,2 1 14-15,2 0 12 0,-1 2 13 0,-1 4 15 16,-1-1 4-16,-1 3 12 0,1 0-6 0,-10 5 5 16,17 0-1-16,-17 0 10 0,19 7-10 0,-10-4-1 15,2 8-3-15,4-1-1 0,-5 1 0 0,3-1-4 16,2 5 0-16,-1 2-1 0,-4-3-4 0,10 3-8 16,-5 3-14-16,-5 2-25 0,3-3-43 0,-1-3-64 0,-1 4-78 15,-2-2-103-15,-5-4-285 0,2 1-629 16,0-2 278-16</inkml:trace>
          <inkml:trace contextRef="#ctx0" brushRef="#br0" timeOffset="122641.68">8849 4974 211 0,'0'0'369'0,"-3"-13"-15"0,3 13-10 15,-5-11-22-15,5 11-21 0,-6-7-21 0,6 7-32 16,0 0-8-16,-6-11-37 0,6 11-21 0,0 0-22 15,0 0-20-15,0 0-16 0,0 0-10 0,0 0-16 16,0 0-12-16,0 0-14 0,0 0-17 0,0 0-26 16,0 0-26-16,0 0-30 0,0 0-30 0,-7 28-35 15,7-28-39-15,4 21-41 0,-4-11-43 0,3-1-82 16,0 1-194-16,0 1-532 0,5-1 236 0</inkml:trace>
          <inkml:trace contextRef="#ctx0" brushRef="#br0" timeOffset="122369.89">8917 5274 157 0,'0'0'172'0,"0"0"-12"0,-4-9-8 0,4 9-5 15,0 0-8-15,0 0-11 0,0 0-2 0,0 0-12 16,0-15 3-16,0 15-4 0,0 0-6 0,0 0-1 15,0 0-6-15,0 0 2 0,0 0-10 0,0 0 1 16,1-14-7-16,-1 14-1 0,0 0 2 0,0 0 1 16,0 0-6-16,0 0 0 0,0 0-6 0,0 0 6 15,0 0-3-15,0-13-6 0,0 13 3 0,0 0-1 0,0 0-5 16,0 0 3-16,0 0 5 0,0 0-13 16,0 0 1-16,0 0 4 0,0 0-6 0,0 0-7 15,0 0-5-15,0 0-12 0,0 0 3 0,0 0-10 0,0 0 1 16,0 0-1-16,0 0 1 0,0 0-5 0,0 0 6 15,0 0-2-15,0 0-1 0,15 31 13 0,-10-20 14 16,-5-11-9-16,6 20 3 0,-4-9-8 0,1-1 13 16,-3 1 5-16,6 1-4 0,-3 0-5 0,2 2 3 15,-2 0 0-15,3-1-4 0,-3-4 1 0,0 4 1 16,1-6 0-16,-4-7-3 0,3 18-2 0,0-11 1 16,-3-7 18-16,6 13-6 0,-6-13-5 0,3 15-2 15,-3-15-6-15,5 8-1 0,-5-8-8 0,3 9 1 16,-3-9-4-16,0 0-3 0,3 9-2 0,-3-9-5 15,0 0 3-15,0 0-7 0,0 0-6 0,7 8-16 16,-7-8-27-16,0 0-44 0,0 0-44 0,0 0-63 16,0 0-59-16,0 0-62 0,0 0-82 0,19-15-346 15,-19 15-786-15,6-13 347 0</inkml:trace>
          <inkml:trace contextRef="#ctx0" brushRef="#br0" timeOffset="123279.62">9192 5270 179 0,'0'0'296'16,"0"0"-17"-16,0 0-23 0,0 0-22 0,0 0-17 15,10 9-7-15,-10-9-12 0,0 11-9 0,0-11-9 16,3 12-7-16,-3-12-4 0,0 15-8 0,0-15-3 16,0 16-11-16,-3-5 4 0,3-11-9 0,0 19-4 15,0-7-7-15,0-12-16 0,3 14-1 0,-3-3-4 16,0-11-3-16,0 17 0 0,0-8-12 0,0-9-7 15,0 13-5-15,0-13-9 0,0 14-9 0,0-14-1 16,0 0-9-16,0 14 3 0,0-14-7 0,0 0-3 16,0 0-5-16,0 14-4 0,0-14-2 0,0 0 2 15,0 0 1-15,0 0-12 0,0 0 4 0,0 0-2 16,0 0 3-16,0 0-3 0,0 0-5 0,0 0 2 16,0 0-4-16,0 0-2 0,0 0-2 0,0 0-2 0,-19-25-4 15,19 25-2-15,-3-17 3 0,3 7-2 16,0-5-11-16,-3 1 1 0,1-4-2 0,2-1 0 15,2 4-4-15,1 0-4 0,-3 2 3 0,0-5-1 0,3 6 5 16,0-3-1-16,0 1 8 0,-3 2-11 0,6 2-2 16,-2 0 2-16,-4 10-4 0,6-16 6 15,-3 9-1-15,-3 7 3 0,7-15 1 0,-4 10 3 16,-3 5-9-16,6-13 3 0,-6 13-1 0,9-5-4 0,-9 5 2 16,0 0 2-16,0 0-1 0,0 0 10 0,21 7 6 15,-21-7 4-15,14 11 3 0,-8-6 11 0,7 1 17 16,-4 5 9-16,3-1 5 0,-2 0 9 0,4-1 6 15,-1 3 12-15,-4-1-5 0,15 0 2 0,-12 3-5 16,-2-3-1-16,2 2-10 0,-4-5-3 0,1 4-5 16,1-4-8-16,2 3-1 0,-2-1-6 0,1 1-6 15,-5-2-7-15,-3-1-21 0,3 0-54 0,3 2-66 16,-5-4-84-16,2 5-82 0,-1-3-92 0,-2 2-130 16,-3-10-341-16,0 10-906 0,0-10 401 0</inkml:trace>
        </inkml:traceGroup>
        <inkml:traceGroup>
          <inkml:annotationXML>
            <emma:emma xmlns:emma="http://www.w3.org/2003/04/emma" version="1.0">
              <emma:interpretation id="{C7F3C689-52DA-4AD5-B44F-F0B05FBE2F45}" emma:medium="tactile" emma:mode="ink">
                <msink:context xmlns:msink="http://schemas.microsoft.com/ink/2010/main" type="inkWord" rotatedBoundingBox="12318,6256 17185,6079 17242,7646 12375,7824"/>
              </emma:interpretation>
            </emma:emma>
          </inkml:annotationXML>
          <inkml:trace contextRef="#ctx0" brushRef="#br0" timeOffset="89667.62">10446 5310 77 0,'0'0'326'0,"10"-4"-25"0,-10 4-19 0,0 0-18 16,0 0-23-16,0 0-14 0,14 10-20 0,-14-10-20 15,3 7-15-15,-3-7-14 0,10 10-14 0,-7-2-10 0,5-5-5 16,0 4-11-16,-8-7-9 0,18 4-7 0,-7-1-6 16,2-3-9-16,-1 0-12 0,-12 0-3 15,30-3-5-15,-14 1-9 0,1 0-4 0,-4-5-6 0,-1 3-1 16,3-3-4-16,-2 1-3 0,1 0-9 0,-4-4 2 15,2 1-3-15,-4 3-5 0,-2-1-2 0,9-7-2 16,-8 7-2-16,5-4-1 0,-5 4-5 0,1 1 2 16,-2 1-3-16,4-2-9 0,-10 7 2 0,9-9-5 15,-9 9 0-15,17 0 6 0,-17 0-4 0,16 3-2 16,-16-3-5-16,19 13 5 0,-7-2-1 0,-1 4 5 16,2 1-1-16,4 5-3 0,-2 4 5 0,4 3 2 15,2 6-5-15,-2 6-4 0,2 3 9 0,0 0-5 16,1 3 3-16,-5-1 3 0,2 4-8 0,1 0 6 15,-1-4-4-15,0 0 3 0,4 1-4 0,-2-3 1 16,1-3 0-16,-1-3 4 0,-5 0-5 0,2-6 3 16,-4-3 3-16,-3-2-2 0,-5-2 2 0,-3-9 2 15,0 1 12-15,-6 1 14 0,-3-3 8 0,-1-3 11 0,-6-2 11 16,-1 2 0-16,-5-7 0 0,-2 3-4 0,-4-1 1 16,-5-3-7-16,-14-5-3 0,1 1-6 15,-6-1-7-15,1 4-1 0,2-12-8 0,6 3 4 0,4-6-7 16,5 2 2-16,5-2-1 0,4-3-6 15,0 1-2-15,4-4-11 0,1-3-23 0,8-1-20 0,5-2-26 16,4-5-32-16,7-6-29 0,5-6-25 0,6 1-24 16,2-1-23-16,6-1-10 0,15-16-6 0,-12 17 18 15,3 5 15-15,-4-1 15 0,6 5 19 0,-2 4 18 16,-2 2 22-16,-1 3 27 0,-6 3 30 0,1 4 22 16,-3 3 26-16,1-1 25 0,-7 4 23 0,0 1 14 15,-2 4 13-15,-1-4 1 0,0 2 13 0,-3 5-3 16,1-1 1-16,-1 1 0 0,-9 3-2 0,18-6 1 15,-10 4-6-15,-8 2-3 0,21-3 1 0,-21 3-7 0,17 1 5 16,-6-2-11-16,5-1 18 0,-2 2-14 16,1-1 1-16,1-3-9 0,2 0 3 0,0 2 0 15,1-6-8-15,-2 5-1 0,1-4 0 0,-1 3-7 0,0-6-1 16,1 2-6-16,-2 2 3 0,-2-1-4 0,0-2 1 16,-3 0 4-16,1-1-2 0,-6 3 3 0,1-3 1 15,-1 2-5-15,-6 8-3 0,3-20-3 0,-4 10-3 16,1-4-7-16,-6 3 1 0,0-4-7 0,-5 6-4 15,-2 4-5-15,-5-3 1 0,-1 1-1 0,-4 7-4 16,-7-2 0-16,1 4-5 0,-1 0 1 0,1 3-1 16,3 3-3-16,2 0-10 0,-3 2-15 0,6 1-18 15,5 0-26-15,1 0-29 0,3-1-33 0,1 2-18 16,2-1-20-16,3 1-28 0,2 0-30 0,2-1-27 16,2-11-38-16,2 19-34 0,2-13-276 0,2 0-649 15,2 1 288-15</inkml:trace>
          <inkml:trace contextRef="#ctx0" brushRef="#br0" timeOffset="91489.48">11537 5365 30 0,'8'4'260'0,"-8"-4"-6"0,13 6-16 16,-5 2-4-16,1-4-14 0,0 2-11 0,-2 1-16 0,2 0-13 16,8 7-9-16,-4-4-14 0,-3 1-6 0,4 3-4 15,4 2-13-15,0 2-7 0,0 1-11 16,4 4-9-16,2 2-3 0,-5-1-10 0,8 4-11 0,-2 3-1 15,-5-8-10-15,1 7-5 0,4 2-4 0,-3-1-9 16,2 3 0-16,-6-2-3 0,3-3-4 0,-8-2-4 16,-1-2 1-16,2 1-5 0,-1-1 7 15,-4 1-6-15,0 1-3 0,0-5 4 0,-3 2 9 0,-2-2-12 16,-1-6 4-16,-3 2 10 0,-3 0 5 0,0-2 11 16,-4-2 0-16,-2-1 7 0,0 2 4 0,-3-4-1 15,-4-6 2-15,-5 6-1 0,-1 0 0 0,-2-6-11 16,-2 2-5-16,-5-1-5 0,0-6-6 0,-1 4-8 15,3-6-2-15,-4-3-1 0,4 2-6 0,1-4-3 16,0-1 1-16,4 0-2 0,3-5-4 0,-1 0-3 16,5-5-1-16,4 0 0 0,2 1-4 0,5 0-6 15,3-9-2-15,3 0-15 0,6-10-16 0,2-5-26 16,4-1-17-16,4 0-21 0,8-7-17 0,4-14-7 0,-2 19-6 16,6-17 1-16,-5 18 3 0,2-1 16 15,2 6 8-15,-6-1 7 0,-1 7 6 0,3 1 11 16,-9 11 9-16,0-2 13 0,-2 5 15 0,-4 3 18 0,-3 3 14 15,0 5 18-15,-1-1 12 0,-1 0-5 0,-4 0 2 16,-3 7 1-16,10-4 1 0,-10 4-10 0,9-3 5 16,-9 3 1-16,0 0 4 0,0 0-5 0,0 0 2 15,23 6 13-15,-23-6-11 0,13 8-9 0,-5-1 9 16,-1-5-5-16,1 5 2 0,-8-7-3 0,17 8 1 16,-9-3-3-16,1-3-1 0,-9-2 2 15,18 3-2-15,-6-3-3 0,-3 4-3 0,-9-4-4 0,23-2 3 16,-12 0-4-16,-11 2 1 0,19-5-3 0,-7 3-3 15,-3-2 12-15,3-5-11 0,-1 3-6 0,-1-4 0 16,-1 4-2-16,0-8 7 0,0 4-9 0,0-2 0 16,1-1 0-16,-2 0 3 0,2-1 0 0,-2 4-1 15,-4 3-3-15,4-3 2 0,-6 3-7 0,-2 7 2 16,9-8-2-16,-9 8-5 0,8-6 2 0,-8 6 1 0,0 0-2 16,0 0 6-16,13 14 0 0,-13-14 9 0,8 13-10 15,-2-3-1-15,-3 0 8 0,6-2-7 16,-2 3 7-16,2-1-5 0,3 2 2 0,1-1 4 0,7 3 6 15,-5-3-2-15,4-5-1 0,6 1-1 0,1-3 2 16,1 1-1-16,-3-3 4 0,2-2-4 0,4-2 7 16,-3-3-4-16,1 1-2 0,2-3 0 0,-1 1 0 15,-3-5-1-15,0 2 0 0,1-7-1 0,-5 3-4 16,2 0 0-16,-8-4-1 0,7-1-11 0,-7-4-5 16,-3 2-3-16,1-4-13 0,-4 0-7 0,-2-5-13 15,1 2 4-15,-3-9 1 0,0-5-21 0,-6 5 5 16,-2-3-1-16,-4 5 2 0,-1-5-1 0,1 2 3 15,-9 3 2-15,-3 2 5 0,3 7 4 0,-1 1 9 16,-1 1-2-16,-2 4 10 0,1 5 0 0,2 3 6 16,-1 1 2-16,1 7 7 0,-2-2-4 0,0 4 5 15,2 2 6-15,-1 4 0 0,1 0 8 0,2 4 1 0,1 2 11 16,1 2-3-16,-1 11 5 0,-1-4-1 0,5 2 2 16,5 3 9-16,2-2-3 0,-1 6 6 15,3-1-3-15,3 10-5 0,5 0 0 0,-1 1 5 16,7-1-7-16,0-2 4 0,3 5 3 0,2-5 7 0,2 1-21 15,4-5 2-15,-1-4 12 0,8 0-12 0,-6-4 0 16,0-5-3-16,-1-3 3 0,2-2-4 0,-3-5 1 16,3-2-3-16,-2-2 5 0,-6-2 2 0,8 0-8 15,-1-6-4-15,-8 0 2 0,2 2 2 0,0-6 3 16,-1 3-3-16,-4-3 4 0,2 1-4 0,-1-4 2 16,-3 0-5-16,2 3 0 0,-3-3-2 0,2-1 8 15,1 3-7-15,-2-3-4 0,-3 6 6 0,4-2-5 16,-1-1-4-16,1 4 4 0,-2-3 0 0,1 4 4 15,2 0-4-15,-2 1 7 0,5-2-8 0,-3 4 9 16,2-1-2-16,0-3-6 0,1 4 7 0,3 0-4 0,0-4-1 16,-1 4 4-16,6-3-9 0,1 1 6 15,-1-2 6-15,-4 0-6 0,0 1 6 0,1-5-4 0,-5 3 1 16,-2 0 0-16,-3 3-2 0,4-4 2 0,-7 0 2 16,1-1 4-16,-4 2-7 0,-1-3-2 15,0 0-1-15,-3 0 4 0,-3 8-3 0,0-18 0 0,-1 5 3 16,1 13 0-16,-8-20-10 0,-2 10 4 0,-4 2-6 15,-1 1-1-15,-3-4 3 0,-4 5-1 0,-5 0-6 16,-3 2 5-16,7 1 7 0,-7 2-5 0,6 4-9 16,-2 4 12-16,7-2-6 0,-6 1-2 0,5-2 1 15,4 10 0-15,0-1 4 0,5-2 3 0,-1 6 3 16,0-6 0-16,5 5 2 0,2 0-2 0,-1-3-6 16,3 4 9-16,3-5 7 0,0 5-9 0,2-3 6 15,2-4 10-15,4 4-7 0,-2-6-6 0,6 5 2 16,1-4-6-16,-2 0 6 0,5 0-3 0,-1-3 6 15,0-1 3-15,1 0-5 0,-1-4 1 0,3 0-3 16,-2-2-4-16,4 0 3 0,-2-4-2 0,-2-1-4 16,3 1 5-16,1-2-3 0,-1 0 4 0,-1 1 0 15,5-1 3-15,-6-3-7 0,3-4-1 0,-4 3 4 0,4-4-3 16,-5 5 9-16,7-6-14 0,-9 6 7 0,4-7-1 16,1 1-1-16,-5 6-1 0,-1-2-1 15,-2 3 2-15,1 1-3 0,-4 5-5 0,1-3 3 16,-8 6-2-16,15-5-1 0,-15 5 5 0,16 4-3 0,-16-4 4 15,12 7-6-15,-12-7 8 0,9 13-9 16,-5-6 5-16,-4-7 5 0,9 13-2 0,-4-2-2 0,-4-4 0 16,2 1 6-16,3 0 3 0,-1 0-8 0,-5-8 11 15,6 14 17-15,0-6-24 0,-2-4 0 0,-4-4 2 16,6 8 2-16,-6-8 3 0,9 7-2 0,-9-7-1 16,0 0-4-16,14 3 5 0,-14-3 0 0,0 0 2 15,16-4-7-15,-16 4 2 0,13-9 0 0,-5 4 14 16,1-1-14-16,0-2 7 0,-2 1 8 0,4-3-1 15,-2-1 1-15,2-1-5 0,1 1-1 0,-3 2-1 16,0-2 5-16,3 0-11 0,0 3-1 0,-6 7 6 16,2-5-9-16,-8 6 1 0,12-7-5 0,-12 7 1 15,8-1 2-15,-8 1-1 0,0 0 3 0,18 11-3 0,-15-7 4 16,3 2 2-16,-1 4 1 0,1-3 1 0,-2 1-6 16,1 0 5-16,1 0-2 0,-2 1-2 15,-1-2 2-15,3 2-2 0,-6-9 6 0,6 9-5 0,-3-2 0 16,-3-7 8-16,9 6-5 0,-9-6 5 0,4 9-1 15,-4-9 16-15,0 0-14 0,0 0-4 0,0 0 1 16,0 0-2-16,18-3-1 0,-18 3 3 0,12-8-6 16,-4 3 4-16,-8 5 4 0,13-14-7 0,-1 3 3 15,-4-1 3-15,5 0 0 0,-1-3 6 0,-2-2-2 16,4 7 7-16,-1-5 4 0,-1 3 1 0,0 1-1 16,3 1 3-16,-2 4-4 0,1-1-1 0,2 2-3 15,-2-2 1-15,-5 4-6 0,-9 3 1 0,23 3 0 16,-12 0-2-16,-1 1-6 0,5 4 3 0,0 0-6 15,2 1 4-15,2 5 2 0,-3 2-5 0,4 2-23 0,-2 0-25 16,3-3-37-16,-2 3-52 0,0 0-47 16,2 0-57-16,-3 3-72 0,0 0-425 0,1-2-792 15,1-3 350-15</inkml:trace>
          <inkml:trace contextRef="#ctx0" brushRef="#br0" timeOffset="129983.04">9998 5248 22 0,'0'0'167'0,"0"0"-5"16,0 0-9-16,0 0-10 0,0 0-8 0,0 0-7 0,0 0-10 15,0 0-1-15,0 0-9 0,0 0 0 16,0 0-5-16,0 0-6 0,14-30-3 0,-14 30 2 0,0 0-5 15,0 0-2-15,0 0-2 0,0 0 2 0,0-13-6 16,0 13-1-16,0 0-4 0,0 0-1 0,0 0-1 16,0-11-4-16,0 11 2 0,0 0-5 0,0 0-2 15,0 0-3-15,0 0 4 0,0-17-5 0,0 17-4 16,0 0 3-16,0 0-3 0,0 0-4 0,3-9 1 16,-3 9-3-16,0 0 0 0,0 0-1 0,0 0-4 15,0 0 8-15,0 0-8 0,0 0-6 0,0 0-6 16,0 0 7-16,0 0-10 0,6-8-6 0,-6 8-8 15,0 0 2-15,0 0-3 0,0 0 0 0,0 0-5 16,0 0-2-16,0 0 2 0,0 0-2 0,0 0-1 0,0 0-5 16,0 0 5-16,0 0-8 0,0 0 12 15,13 23-5-15,-13-23 3 0,2 8 2 0,-2-8 0 0,0 0 0 16,6 14-3-16,-6-14 8 0,3 10 1 0,-3-10 3 16,3 11-1-16,0-3 0 0,-3-8 4 15,4 13 2-15,1-6-2 0,-5-7-3 0,3 11-1 0,-3-11 1 16,4 14-3-16,0-4 7 0,-1-3-2 0,-3-7-6 15,6 13-1-15,-6-13 0 0,0 13 1 0,6-8 2 16,-6-5-6-16,5 14 8 0,-2-7-6 0,-3-7 9 16,6 12-21-16,-6-12 18 0,6 11 0 0,-6-11-2 15,6 11-4-15,-6-11 5 0,6 9-1 0,-5-3-2 16,-1-6 1-16,0 0 2 0,9 10-8 0,-9-10 5 16,5 8-4-16,-5-8 0 0,6 9-5 0,-6-9 7 15,0 0 0-15,6 7-2 0,-6-7-3 0,0 0 3 0,0 0 0 16,7 8 5-16,-7-8-6 0,0 0 4 0,9 2-4 15,-9-2 5-15,0 0-1 0,10 1-2 0,-10-1 3 16,0 0-3-16,0 0 1 0,14 4-5 0,-14-4 13 16,0 0-3-16,9 0-3 0,-9 0 2 0,0 0-2 15,18-5 21-15,-18 5-4 0,12-5-1 0,-12 5-2 16,9-7-2-16,-9 7-5 0,11-8-2 0,-6 2 0 16,5 2-4-16,-10 4-1 0,9-11-5 0,-3 4-1 15,-6 7 0-15,12-11-2 0,-7 4 2 0,-5 7-1 16,13-12-2-16,-10 7 6 0,-3 5-5 0,8-14-3 15,-8 14 3-15,6-13-3 0,-2 5 1 0,-4 8 2 16,1-12-2-16,-1 12-3 0,3-13-1 0,-3 13 2 16,0-17 0-16,0 17-1 0,0-14-1 0,0 14-2 15,-3-13 2-15,3 13-1 0,-1-15-2 0,1 15 5 0,0-14-6 16,0 14 0-16,0-13-1 0,0 13 0 16,-6-11 2-16,6 11-3 0,-1-13 3 0,1 13-2 0,-5-12-1 15,5 12 4-15,-3-10-1 0,3 10 2 16,0 0 0-16,0-13-2 0,0 13 7 0,0 0-1 0,-3-14-3 15,3 14 3-15,0 0-1 0,0 0 3 0,0 0-1 16,-3-9-3-16,3 9 1 0,0 0 3 0,0 0 1 16,0 0 0-16,0 0 0 0,0 0-5 0,0 0 3 15,0 0 5-15,0 0 0 0,-4-11 0 0,4 11-3 16,0 0 2-16,0 0-3 0,0 0 3 0,0 0-1 16,0 0 1-16,0 0-2 0,0 0 2 0,0 0-3 15,0 0 2-15,0 0-2 0,0 0 1 0,0 0-4 16,-2-12 3-16,2 12-3 0,0 0 1 0,0 0-5 15,0 0 6-15,0 0-8 0,0 0-3 0,0 0-2 16,0 0 0-16,0 0-2 0,0 0-1 0,0 0 3 0,0 0 0 16,0 0-3-16,0 0 5 0,0 0-1 0,0 0-2 15,2 38 1-15,-2-38 8 0,-2 18-7 0,4-10 2 16,-2-8-3-16,1 20 3 0,2-14-2 0,-3-6 3 16,2 21 0-16,-1-11-1 0,2-1-4 0,0 2 3 15,2-3 4-15,1 1 1 0,-5 0-1 0,0 2-4 16,7-4-2-16,-2 0-18 0,-3 3-14 0,6-3-26 15,-5 0-26-15,1 1-35 0,-5-8-35 0,12 13-39 16,-6-6-37-16,-6-7-46 0,6 11-55 0,1-8-72 16,-7-3-264-16,5 10-728 0,-5-10 323 0</inkml:trace>
        </inkml:traceGroup>
        <inkml:traceGroup>
          <inkml:annotationXML>
            <emma:emma xmlns:emma="http://www.w3.org/2003/04/emma" version="1.0">
              <emma:interpretation id="{194530EB-847C-4EF3-9CAD-1428F4D7D1CE}" emma:medium="tactile" emma:mode="ink">
                <msink:context xmlns:msink="http://schemas.microsoft.com/ink/2010/main" type="inkWord" rotatedBoundingBox="17319,5957 22196,5779 22257,7446 17380,7624"/>
              </emma:interpretation>
            </emma:emma>
          </inkml:annotationXML>
          <inkml:trace contextRef="#ctx0" brushRef="#br0" timeOffset="93197.66">15006 5131 157 0,'0'0'293'15,"3"-13"-16"-15,-3 13-13 0,5-8-20 0,-5 8-12 16,6-8-21-16,-6 8-19 0,0 0-19 0,10-3-12 15,-10 3-16-15,0 0-2 0,20 1-14 0,-20-1-7 16,16 7-7-16,-7-1-3 0,4 0-7 0,-4 5-10 16,3-2 1-16,-4-2-13 0,2 7-4 0,-1-4-13 0,-1 3 4 15,1-1-5-15,-5 1 0 0,5-3-15 0,-3 0 4 16,-3-1-1-16,1 1-10 0,-1-1-6 16,2 2 9-16,-4-3-7 0,-1-8-7 0,5 15-5 15,-5-15 4-15,1 12-6 0,-1-12 2 0,0 11 3 0,0-11-7 16,0 0 3-16,0 0-5 0,0 0 2 0,2 10 2 15,-2-10-4-15,0 0-1 0,0 0-6 0,0 0 9 16,0 0-13-16,0 0 2 0,0 0-4 0,-6-42 6 16,9 29 4-16,-2-1-21 0,4-3-11 0,-2-2-2 15,3-8-3-15,1 6-3 0,5 0-1 0,0-3 3 16,-1 1 7-16,0 3-7 0,3-2 6 0,-4 9 3 16,1-1-6-16,-1 1 4 0,2 6 1 0,-7-3 2 15,4 5 1-15,-9 5-4 0,13-4 5 0,-13 4 0 16,13 1 0-16,-13-1 6 0,15 12 3 0,-6-3 2 15,0 2 9-15,-1 2-12 0,-1-1 16 0,1 1 15 16,2 2-8-16,-5 0 0 0,5 0-8 0,-3 0 9 16,1 1-4-16,-1-1-1 0,-1 0 1 0,0-2 13 15,2-2-15-15,-1-1 2 0,-1-2-7 0,0-2 4 16,-1 1 1-16,-5-7-2 0,10 11 0 0,-1-9-7 16,-2 2 9-16,-7-4-8 0,15 6 4 0,-7-6-2 0,-8 0 0 15,21-2-1-15,-11-1 5 0,2-2-7 0,1 2-2 16,-2-7-3-16,1 3 2 0,-2 3-3 0,-1-9-1 15,5 2-3-15,-4 1-3 0,-2-5 5 0,0 4 3 16,-2-7-9-16,3 3-1 0,0-1-2 0,-4 1 2 16,1 3 4-16,0-3-1 0,-3 6 5 0,1 1-12 15,1-1 13-15,-5 9-7 0,7-12-2 0,-7 12-1 16,5-8 3-16,-5 8-2 0,0 0 0 0,0 0 0 16,0 0-4-16,0 0 6 0,0 0-6 0,0 0 7 15,7 29 3-15,-7-19-2 0,3-2-2 0,0 7 2 16,0-4 5-16,3 4-2 0,0-3 1 0,1 3-1 15,1-3 3-15,1 3 1 0,0-4 4 0,0 1-6 16,3-7 2-16,1 1-3 0,0 1 2 0,1-3-3 16,4 1 3-16,-3-2-4 0,3-1-1 0,-2-2-5 15,3 0-4-15,1-2-6 0,-2-1-5 0,1-5 2 16,-3 3-4-16,2-1 7 0,-3-2 2 0,2-4-14 16,-2 4 6-16,-2-5 4 0,0 2-4 0,2-7 2 0,-3 7 2 15,3-10-8-15,-4 8 8 0,2-7-2 0,-1 4 3 16,-3 2 2-16,0 1 0 0,0 0-2 15,-2 7 8-15,-1-4-3 0,-3 2-1 0,-3 8-5 0,11-11 5 16,-11 11-3-16,7-4 7 0,-7 4-2 0,0 0 0 16,0 0 2-16,14 15 0 0,-14-15 2 0,12 11 9 15,-8-3-7-15,6 3-1 0,-2-3-2 0,2 1 5 16,1 1-4-16,1 2 13 0,1-1-5 0,2-2 3 16,3 1 2-16,-5 1-2 0,7-6 0 0,-1 1 2 15,1-1 0-15,-1-3 0 0,-3 0-4 0,4-2 1 16,-2 0 1-16,-2-4 14 0,0 2-17 0,-5 1 7 15,5-7-5-15,-2 4-2 0,-7-1 5 0,7-2 10 16,-7-3-13-16,-3 2-4 0,-1 0 1 0,-3 8 2 0,3-22-4 16,-6 13 1-16,2-6-3 0,-3 4-3 0,-4-2 6 15,1-1-1-15,-7 2 3 0,2 4-3 0,-3-1-1 16,-3 3-1-16,-1 3 2 0,-8-1 2 16,-1 6 0-16,0 3 0 0,-4 1 9 0,1 5-8 0,4-2-4 15,3 2 0-15,-1 1 5 0,4 3-1 16,-1 1 2-16,8-3-2 0,4 1 2 0,-1 0-3 15,4 0 1-15,2 1 3 0,2 0 2 0,3-4 11 0,0 2-9 16,3-1-5-16,3 1-1 0,3-4 3 0,-1-2-3 16,5-1 2-16,2-1 0 0,3-3 6 0,1 0-6 15,8-4 1-15,-3 2 0 0,1 0-6 0,2-5 4 16,3 0-2-16,-6-2-8 0,3 0 4 0,-2 3-5 16,-1-4 5-16,3-4-3 0,-5 1 4 0,-1-1-2 15,4-2-1-15,-1-3 1 0,-4 4 2 0,-5 2 0 16,7-3 10-16,-3 1-7 0,-1 3-5 0,-3 2-1 15,0 1 14-15,1-3-11 0,-7 4 12 0,2 1-3 16,-2 2 3-16,-9 3-2 0,18-4-2 0,-18 4 3 16,16 4-2-16,-16-4 8 0,17 5 13 0,-9 0-12 0,3 1 2 15,-2 1-1-15,3-1-2 0,1 3 0 16,-1 2 5-16,-1 0-2 0,2-2-1 0,0 2-10 0,-1-2-3 16,2 0-7-16,-2 2-34 0,-3-5-28 0,1-3-38 15,-1 3-43-15,1-1-53 0,-1-3-61 0,-1 2-89 16,-8-4-197-16,0 0-592 0,21-11 262 15</inkml:trace>
          <inkml:trace contextRef="#ctx0" brushRef="#br0" timeOffset="93547.83">17224 4751 139 0,'-9'-3'326'16,"9"3"-15"-16,-18 0-20 0,18 0-27 0,-18 3-23 15,9 3-23-15,9-6-18 0,-14 11-26 0,3 0-13 16,5-4-15-16,0 0-13 0,0 3-12 0,3 1-14 16,2-2-11-16,1-9-8 0,-3 23-5 0,6-9-9 0,0-1-7 15,1-3-6-15,4 1-1 0,1 3-4 16,1-3-2-16,2 2-6 0,-2-2-8 0,2 0 4 16,2 2-5-16,-2-1 2 0,1 1-2 0,1-2 0 15,-1 2 3-15,0 0 2 0,-1 2-1 0,-1-4 4 0,-1-1 3 16,-2 4-1-16,-1-6-2 0,-1 0 7 0,2-1 2 15,-8-7 7-15,5 11 0 0,-5-11 23 16,5 9-9-16,-5-9 6 0,0 11 0 0,0-11-3 0,0 0-10 16,-13 11 6-16,4-6-17 0,9-5 2 0,-15 7-13 15,7-3 0-15,8-4-21 0,-18 4-20 0,9-4-38 16,9 0-28-16,-15 2-39 0,15-2-32 0,0 0-38 16,-16-6-43-16,16 6-44 0,-3-11-43 0,3 11-57 15,0-16-232-15,0 16-635 0,8-29 281 0</inkml:trace>
          <inkml:trace contextRef="#ctx0" brushRef="#br0" timeOffset="93747.76">17548 4857 68 0,'10'0'308'0,"-10"0"5"16,0 0-9-16,14 4-14 0,-14-4-8 0,10 9-10 16,-10-9-1-16,6 11-12 0,0-4-15 0,-3 1-6 15,3 1-13-15,-2 0-16 0,4-1-12 0,-5 0-17 16,3 5-14-16,0-2-19 0,0 4-15 0,1-3-9 15,-1 1-9-15,-1 0-10 0,1-4-12 0,-3-2-30 16,3 1-42-16,0-1-38 0,0 2-46 0,-6-9-43 16,8 9-45-16,-8-9-55 0,11 4-65 0,-11-4-89 15,0 0-213-15,0 0-620 0,21-9 274 0</inkml:trace>
          <inkml:trace contextRef="#ctx0" brushRef="#br0" timeOffset="95015.64">17859 4896 87 0,'9'5'292'0,"-9"-5"-7"0,5 7-17 0,-5-7-13 16,7 10-15-16,-7-10-20 0,9 9-15 0,-9-9-13 15,14 9-10-15,-5-2-13 0,1-5-13 0,2 2-13 16,1-1-12-16,2-2-15 0,-3 0-9 0,6-1-7 16,-1 0-12-16,1-1-12 0,-4 0-1 0,3-1-10 15,-2-3-6-15,-2-1-11 0,1 3 0 0,-5-3 0 16,1-1-9-16,-1 2-2 0,3-5-4 0,-2 3-1 15,-5 0-6-15,5 0 3 0,-4-3-6 0,2 3-1 16,-1-3-3-16,2 0-1 0,0 5-5 0,-2-1-2 16,2 1 0-16,-1 0-4 0,2 0-1 0,-10 5-3 15,17-2 0-15,-17 2 1 0,19 6-3 0,-7-4 8 16,1 7-4-16,2 0 1 0,2 3 3 0,2 5-1 0,4-2 0 16,0 7 14-16,4 7-2 0,6-1 0 0,0 7-1 15,-3 3 7-15,1 1-3 0,-1 3 2 16,3-1-5-16,-7 5-2 0,10 12 3 0,-9-11-7 15,3 14 5-15,-6-15 1 0,1 18-9 0,-8-20 2 0,-4 3 3 16,-1-1-6-16,-3-1-3 0,1-1-3 0,-4-5 7 16,-6 1-2-16,-3-13-5 0,-1 0 3 0,-2-2-3 15,-5-4 2-15,-2 0 3 0,-6-5-3 0,-1 1 0 16,-2-6 1-16,-4 0 4 0,-2-8-7 0,-11 3 2 16,8-4 11-16,-12-4-16 0,0 0 7 0,1-4-4 15,2-1 4-15,8-1-5 0,4 4 1 0,0-7 3 16,2 0 2-16,1-1 14 0,2-2 20 0,4 3 6 15,6-3 7-15,1 0-6 0,4-2 3 0,2 0-3 16,5-3-4-16,-2-6-5 0,7-3-8 0,4-4-4 16,5-7-6-16,2 1-7 0,7-1-12 0,-1 1-16 15,2-4-19-15,2 1-6 0,-3 2-7 0,8 1-5 16,-3-1 0-16,4 1-1 0,-2 0 3 0,-1-1-1 16,2 2 3-16,-2-2 3 0,-1 0 8 0,0 4-6 0,0-2 5 15,0-2 11-15,-2 3-4 0,-4-1 7 0,3 1 5 16,-2 1-4-16,-3-3 0 0,1 3 2 15,-7-2 8-15,1-3-5 0,-2 3 9 0,-2-2-5 16,-1 0 5-16,-4 1-3 0,-1-3 1 0,0 5 7 0,-4 10 0 16,-4-3-3-16,2 4 4 0,-3-1 3 0,0 6 3 15,2 3-5-15,-4 1 7 0,-2 5-8 16,0-2 4-16,-3 6-5 0,0-2 3 0,-3 3-2 0,0 5 0 16,0 2 0-16,-3 3-4 0,3 6 1 0,-7 1 7 15,0 5-5-15,2 2 8 0,-1 3-6 0,0 9 5 16,2 1 9-16,3 2-3 0,5-1 10 0,-1 3-7 15,6 2 1-15,2 1-8 0,4-10 11 0,0 10-9 16,6 0 1-16,7-3 6 0,7 2-3 0,-4-4 2 16,5 3 4-16,0-1-7 0,4-7 0 0,5 3-2 15,1-4 3-15,4-4-2 0,-1-2-1 0,-9-5 0 16,5-5-10-16,-3 2 2 0,1-5-4 0,-1-5 6 16,-2-2-4-16,-4-1-1 0,-1 0-1 0,-2-3 3 15,-2-4 0-15,3 2-3 0,-1-1-1 0,-1-1 5 16,-1-3 0-16,-2-1 2 0,-6 3-8 0,6 0 10 15,-1-3-9-15,-1 4 6 0,-3 1-5 0,-1-1-5 16,2 4 1-16,-10 3 2 0,18-6-2 0,-9 6 2 16,-9 0 1-16,21-2-4 0,-21 2 5 0,15 5-3 0,-6-2 0 15,1 0-2-15,1 5 7 0,-3-5 11 0,0 5-13 16,1-4 13-16,1 6-1 0,2-5 10 16,0 1-6-16,2 3 4 0,-2-4 7 0,1 2 5 0,0-2 15 15,-4 0-9-15,2-3 4 0,-1 2-1 0,-10-4-2 16,26-3 2-16,-13-2-6 0,-1 3-1 0,0-1-5 15,1-5 4-15,-4 2-7 0,3-1 0 0,0-1-2 16,-3-2 0-16,0 0-3 0,0 0-4 0,-2-2 1 16,1 2-3-16,-2-4 3 0,0 3-5 0,-3-4-1 15,0 2-2-15,-3-1-2 0,-3-1-2 0,1 2 6 16,-4 0-4-16,0 4-10 0,-3 1 3 0,-4 4 2 16,-3-2-6-16,-2 2-3 0,-5 4 1 0,1 0-2 15,-3 4 0-15,-1-1 1 0,7 3 2 0,-4 5-1 16,-2-4-3-16,4 6 10 0,2-2-6 0,5-5 0 15,2 5-2-15,2 1 5 0,0-2 0 0,4-1 3 16,0 2-2-16,3-4 0 0,3-7 0 0,-3 18 10 16,3-18-4-16,3 17-4 0,3-12 5 0,1 2-4 0,2-1 2 15,7-1 2-15,-2-3-6 0,-1 3-7 0,4-3 3 16,-1-2-5-16,1-3 3 0,0 1-2 16,9-2 1-16,-8 0-3 0,1 0 6 0,5-7-2 0,1 1 7 15,-5 4-4-15,2-4-6 0,-4 2 7 0,1 0 4 16,-2 2-1-16,2-2 5 0,-4 1-4 15,1 4 9-15,-2-3-8 0,-5 5-2 0,3-2 3 0,0 3-6 16,-12 0 5-16,21 4 1 0,-13-2-6 0,4 3 5 16,0 3-6-16,2-1-22 0,-5 1-28 0,4 0-37 15,-1 2-48-15,0 0-68 0,-3 4-76 0,1 0-117 16,-2 0-271-16,1-4-725 0,-2 1 320 0</inkml:trace>
        </inkml:traceGroup>
        <inkml:traceGroup>
          <inkml:annotationXML>
            <emma:emma xmlns:emma="http://www.w3.org/2003/04/emma" version="1.0">
              <emma:interpretation id="{14273022-4585-440A-BD33-0E63D40DC0FB}" emma:medium="tactile" emma:mode="ink">
                <msink:context xmlns:msink="http://schemas.microsoft.com/ink/2010/main" type="inkWord" rotatedBoundingBox="23108,5918 25336,5837 25362,6548 23134,6629"/>
              </emma:interpretation>
            </emma:emma>
          </inkml:annotationXML>
          <inkml:trace contextRef="#ctx0" brushRef="#br0" timeOffset="96554.35">20787 4413 50 0,'0'0'312'0,"0"0"-18"15,-6-9-19-15,6 9-25 0,0 0-27 0,0 0-23 16,0 0-19-16,0 0-12 0,0 0-11 0,-7 26-12 16,7-12-3-16,-2 4-13 0,4 4-6 0,-1 4-10 15,2-2-6-15,-1 3-4 0,2-1-9 0,-1 2-9 16,2 0-7-16,2 7-6 0,-4-7-3 0,7 0-8 16,-2-2-7-16,-2 0 2 0,1-1-6 0,1 3-10 15,-1-6 3-15,2 1-10 0,-4 1 2 0,1-7-10 16,0-3-1-16,-2 1 3 0,-1 0-8 0,3-3-1 15,-2-1 2-15,-1-3-7 0,-3-8 3 0,5 16 2 16,-4-9-4-16,-1-7 4 0,0 0 0 0,6 11-5 16,-6-11 3-16,0 0 1 0,0 0-7 0,0 0 5 0,11 0-2 15,-11 0-2-15,0 0 3 0,13-16-8 0,-5 5-1 16,1-1-6-16,1-2-3 0,1 0-8 0,5-3-1 16,-1-3-9-16,0 4-3 0,7-4-1 0,-4 5 0 15,4-3 1-15,-1 2-1 0,0-1 4 0,0 3-2 16,0 3 1-16,-3 0 7 0,-3 3-3 0,1 1 3 15,-1 2-1-15,-2-1 4 0,-4 5-1 0,2-2-3 16,-11 3 6-16,19-2-3 0,-19 2 5 0,17 5 2 16,-11-1 4-16,-6-4 2 0,13 15-1 0,-9-7 4 15,-1 2 11-15,2-2-5 0,1 5 2 0,-5-2 7 16,4-3-3-16,-4 2 3 0,4 2 1 0,-5-12 1 16,1 20 1-16,-2-8 3 0,1-1 2 0,0-11 2 15,-3 18 3-15,0-7 9 0,-2-2 6 0,-1-1 3 16,-3 0 4-16,-2 5-1 0,-3-6 1 0,-1-1-5 15,-1 2 0-15,-1 0 1 0,0-1-6 0,0-1 5 16,-1-1-17-16,0-1 3 0,2 0-3 0,-2 0-8 16,3-3 5-16,2 3-3 0,1-1-4 0,0 0 2 15,12-3-4-15,-21 3 0 0,21-3 2 0,-16-3-14 16,16 3-6-16,-14 0-22 0,14 0-26 0,0 0-23 0,-13-6-29 16,13 6-31-16,-5-9-34 0,5 9-46 15,0 0-50-15,12-16-65 0,-12 16-258 0,15-19-633 16,-2 4 280-16</inkml:trace>
          <inkml:trace contextRef="#ctx0" brushRef="#br0" timeOffset="97149.57">21572 4782 202 0,'0'0'298'0,"0"0"-15"16,0 0-25-16,0 0-23 0,0 0-19 0,0 0-28 0,0 0-19 16,0 0-15-16,0 0-6 0,0 0-15 15,0 0-5-15,3 28-2 0,-3-28-6 0,1 20-3 0,-1-5 0 16,0-1-8-16,1-1-3 0,2 3-5 0,-3-3-4 16,0 0-7-16,2-2-2 0,-1 7-5 15,4-7-4-15,-4 0-6 0,1 3-7 0,1-2-3 0,-3-3-9 16,3 0-2-16,-3 5 2 0,4-6-13 0,-4-8-9 15,3 14 1-15,2-7-7 0,-5-7-19 16,6 10-19-16,-6-10-25 0,7 7-18 0,-7-7-26 16,0 0-18-16,12 2-24 0,-12-2-18 0,0 0-15 0,15-14-9 15,-9 9-1-15,-6 5-7 0,7-14-6 0,-1 5-10 16,0-2-8-16,0-4-14 0,0 3-150 0,2-5-390 16,-5 3 173-16</inkml:trace>
          <inkml:trace contextRef="#ctx0" brushRef="#br0" timeOffset="97423.97">21750 4845 529 0,'12'-11'78'0,"-1"-1"15"0,-5 4 16 0,-2-2 4 15,5 3-5-15,-1 1-6 0,-1-1 0 0,2 0-1 16,-1 3 0-16,2 0-2 0,-10 4-2 0,18-4 2 16,-18 4-1-16,16-3 0 0,-16 3-6 0,18 4 7 15,-9-1-5-15,5 5-4 0,-7 1-2 0,5-3 5 16,0 6-6-16,1-2 3 0,-4 0-3 0,0 5-1 0,0-4-8 16,-1 3 2-16,2 1-5 0,-7-2-2 15,3 0-3-15,0 0-5 0,0-4 2 0,-5 2-4 16,-1-2 9-16,0-9-2 0,-4 24 8 0,1-14 0 15,-4 1 7-15,-1-3-11 0,-2 1 4 0,-4 2-12 0,2-4 8 16,-1 4-12-16,-2-4-2 0,0 0-4 0,-3-2 12 16,3-2-27-16,-3 1 4 0,2 1-13 0,-3-1 2 15,1-1-13-15,4 0 2 0,-1-3-23 0,15 0-14 16,-22-4-32-16,11 0-29 0,11 4-27 0,-19-6-38 16,9 1-40-16,2 1-45 0,1-5-43 0,7 9-78 15,-9-16-176-15,4 8-564 0,4-2 251 0</inkml:trace>
          <inkml:trace contextRef="#ctx0" brushRef="#br0" timeOffset="97765.46">22061 4392 136 0,'0'0'337'0,"0"0"-19"0,0 0-29 0,1-10-32 15,-1 10-21-15,0 0-27 0,0 0-14 0,0 0-11 16,11 24-8-16,-10-8-7 0,4-1-5 0,-2 5-1 16,3 2 5-16,0 3 2 0,1-2 2 0,0 3-4 15,2 2-4-15,0-1 1 0,0 5-7 0,2-8-9 0,-4 4-6 16,4-2-3-16,-2-2-3 0,0 0-18 16,-1-2-10-16,1 4-10 0,0-5-9 0,2 1-7 0,-4-7-6 15,1 3-10-15,-2-1-3 0,1-1-9 0,1-1-3 16,-2 0-14-16,0-1-30 0,-2-5-26 15,2-2-31-15,0 2-33 0,-2-3-24 0,-4-6-19 0,9 9-19 16,-1-6-16-16,-8-3-17 0,10 4-17 0,-10-4-15 16,0 0-9-16,18-7-17 0,-18 7 3 0,14-11 3 15,-7 6-4-15,3-8-2 0,-2 0-12 0,1 1-5 16,-2-3-129-16,2 0-412 0,0 4 182 0</inkml:trace>
          <inkml:trace contextRef="#ctx0" brushRef="#br0" timeOffset="98093.64">22423 4881 1304 0,'9'-11'-47'0,"-1"-3"61"0,-3 0 33 15,1 7 28-15,0 2 23 0,-6 5 6 0,6-11 11 16,-6 11 3-16,8-5 0 0,-8 5-1 0,0 0 1 15,0 0 1-15,0 0 8 0,0 0-2 0,0 0-6 16,7 19-3-16,-7-19-3 0,0 17 2 0,0-7-11 16,2 0-2-16,-2 4-1 0,4-1-7 0,1 2-4 15,-1-2-8-15,1 1-1 0,1-1-6 0,1-1 0 0,1 0-4 16,2-3-5-16,-1 0 3 0,1-3-2 0,-1 0-4 16,3-3-9-16,3 1 0 0,-3-3-4 15,3 1-12-15,0-4 5 0,-2 1-2 0,4-2-11 0,-4-1 8 16,1-2-8-16,-1 0 1 0,0-4-2 0,-1 0-2 15,-3-3 1-15,3 4 2 0,-4-4-7 16,1-1 6-16,0 1-5 0,-2 2 2 0,1-3 4 0,-3 0 0 16,1 6 0-16,0 0 7 0,-3 0 1 0,-3 8 0 15,6-10-6-15,-6 10-6 0,6-10-8 0,-6 10 2 16,0 0-6-16,0 0 6 0,0 0-10 0,0 0-1 16,0 0-1-16,20 17 7 0,-17-11-10 0,3 3 9 15,1 6-14-15,4-1-14 0,-4-1-26 0,5 3-25 16,-2-5-19-16,4 4-20 0,2 1-26 0,-2-3-29 15,-1-2-30-15,0 4-19 0,1-5-37 0,1-2-54 16,1-3-308-16,-8-2-656 0,1-2 290 0</inkml:trace>
        </inkml:traceGroup>
        <inkml:traceGroup>
          <inkml:annotationXML>
            <emma:emma xmlns:emma="http://www.w3.org/2003/04/emma" version="1.0">
              <emma:interpretation id="{B5DFDB13-071A-4F89-821B-9F0BF4FC1F75}" emma:medium="tactile" emma:mode="ink">
                <msink:context xmlns:msink="http://schemas.microsoft.com/ink/2010/main" type="inkWord" rotatedBoundingBox="25508,5520 29090,5390 29130,6502 25549,6632"/>
              </emma:interpretation>
            </emma:emma>
          </inkml:annotationXML>
          <inkml:trace contextRef="#ctx0" brushRef="#br0" timeOffset="99065.4">23200 4833 248 0,'8'-9'285'16,"-8"9"-19"-16,0 0-18 0,13-1-17 0,-13 1-13 16,0 0-7-16,0 0-15 0,12 19-10 0,-11-11-14 15,4 3-8-15,-2 1-3 0,1-1-14 0,-1 6-6 0,3-3 4 16,-1 1-11-16,-2 4-7 0,3-4-3 16,0 0-12-16,0 1 1 0,-2 2-4 0,1-2-13 15,-1-1-5-15,2-3-9 0,0 0-7 0,-3-4-4 0,0 2-3 16,3-5-5-16,-6-5-6 0,4 11-4 0,-4-11-4 15,9 9-3-15,-9-9 2 0,9 3-5 0,-9-3-7 16,0 0-3-16,0 0-1 0,20-8-2 0,-13 2-5 16,-7 6-4-16,14-12-5 0,-8 4-8 0,2-4 3 15,3-1-9-15,-2-1-10 0,3 0-10 0,1 1 5 16,1-7-6-16,-1 2-3 0,2-2-3 0,0 7 4 16,0-5-1-16,-3 5 4 0,-3 2-3 0,0 0 8 15,0 2 1-15,-2 4-2 0,-1-1 1 0,-6 6-1 16,10-10-5-16,-10 10 5 0,0 0 1 0,11-1 3 15,-11 1-3-15,0 0 2 0,0 0 3 0,12 14 2 0,-11-6 14 16,2 1-3-16,2 2 6 0,1 0-8 16,1 0 2-16,1 0 1 0,2 4-2 0,-1-4 6 15,3 0 6-15,1 2-6 0,2-2 1 0,2-3-6 16,1 7-2-16,1-7 7 0,-1-1 8 0,1 0-12 0,-2 0 16 16,1-2-15-16,1-1 9 0,0-2-15 0,-2 0-1 15,2-2 2-15,-2-2 9 0,-3 0-14 16,1-5 3-16,2-1 0 0,-4 1 1 0,-2 0-5 0,-1 0-1 15,2-4 8-15,-5 0-7 0,2-3-6 0,-1 4 1 16,1-4 1-16,-5 1-4 0,7-2-3 0,-5 2 7 16,0 1-3-16,-3 2 6 0,1 4-6 0,-1-2 8 15,-3 8-10-15,6-10-2 0,-6 10 4 0,5-8-6 16,-5 8 8-16,0 0 0 0,0 0-7 0,0 0 8 16,0 0 2-16,0 0 2 0,13 25 0 0,-12-18-4 15,5 1 5-15,-6-8 8 0,9 20 5 0,0-7-1 16,-1-6 0-16,4 4 6 0,3 0-5 0,-2-2 7 15,3-2-3-15,10 2 7 0,-2-1 0 0,-2-2-9 16,3-3-1-16,1 1 0 0,-1-3 4 0,-1-1 6 16,-5-1-9-16,4-2-7 0,-4 0 1 0,1-1 2 15,-4-1-2-15,-3 1 7 0,1-6-5 0,-2 0 0 16,-2-3 0-16,1 4-2 0,-5-4-4 0,-1-1-2 0,-2 1 0 16,0-2 12-16,-3-1-18 0,-3 0 1 0,0 0 2 15,1 2 7-15,-4 2-12 0,-2 0 3 0,-4 3-6 16,-1-1 11-16,-4 4-2 0,-1 0-5 15,-2 5 2-15,0-1-3 0,-7 4 2 0,2 1-2 0,9 2 3 16,-8 1 6-16,4 4-13 0,5-2 9 0,3 3-1 16,4 1-3-16,-4 0-3 0,3-1 10 0,4 2-3 15,1-4-1-15,2 2 7 0,2-11-2 0,6 18-1 16,0-11 1-16,3 3 3 0,2-5-5 0,3 3 3 16,1-3 6-16,3-1-2 0,0-1-6 0,3-3 3 15,-2 0 5-15,1-1-3 0,7-1-6 0,-3-2 3 16,1-3 5-16,0 0-2 0,1 0 8 0,-4-1 6 15,2-1 5-15,-5 1 10 0,2-1 9 0,-2 2 6 16,-4-2 10-16,0 2 3 0,2 2 8 0,-8 2 4 16,1 2 4-16,-10 1-14 0,19-8-8 0,-19 8 1 15,15-2-14-15,-15 2-1 0,0 0-5 0,17 4-7 16,-11 2-1-16,0-2-2 0,1 2 1 0,4 1-9 16,-2 4-1-16,-2-1-25 0,5 1-28 0,-5 2-31 0,5-2-56 15,2-2-48-15,-2 3-57 0,-2 3-78 16,2-2-85-16,-4-6-326 0,3 4-776 0,3-4 344 15</inkml:trace>
          <inkml:trace contextRef="#ctx0" brushRef="#br0" timeOffset="99919.63">24903 4548 2 0,'-3'-13'344'0,"0"0"-13"0,0 1-12 0,0 1-19 16,-1 0-15-16,4 11-17 0,-3-19-11 0,3 19-31 16,-3-12-22-16,3 12-21 0,0-9-11 0,0 9-25 15,0 0-16-15,0 0-17 0,0 0-10 16,0 0-11-16,0 0-4 0,6 36-13 0,-2-20-5 0,-1 3-2 16,3 4-13-16,-3 3-9 0,2 0 9 0,4 1-13 15,-5 1 2-15,5 1-3 0,0 6-3 0,0-8-4 16,0-2-6-16,3-2-2 0,-5 3 3 0,2-5-4 15,0-4-7-15,-3-3 10 0,2 4-10 0,-2-5-1 16,0 2 1-16,1-8-2 0,-4 1 1 0,-3-8-7 16,6 11 4-16,-6-11 3 0,4 7 4 0,-4-7-10 15,11 5 11-15,-11-5-13 0,15 0-4 0,-15 0-4 16,16-5-7-16,-16 5-9 0,20-7 3 0,-10 1-7 16,3-1-1-16,5 0-5 0,-4-3-5 0,1 3 3 15,3-4 7-15,-2 0-1 0,6-2 7 0,1 4-3 0,-4 1 6 16,4-2-3-16,-4 4-4 0,-3-3 1 15,1 7 6-15,-4-3-3 0,4 2 3 0,-8 0-3 16,2 2 3-16,4 2-4 0,-15-1 7 0,18 4-6 16,-10-1 8-16,1 2-3 0,-9-5 4 0,7 11-1 0,-4-4 5 15,0 0 3-15,-3-7 11 0,0 17 8 0,0-17 4 16,-10 18 13-16,1-9 1 0,0 2 4 16,-5-2 4-16,1 0-3 0,-2-1 6 0,2-1-5 0,-1 2 2 15,-2-4-6-15,2-1-2 0,-1 0-4 0,5 3-3 16,0-3-6-16,10-4 3 0,-20 5-5 0,20-5-1 15,-10 2 1-15,10-2-12 0,-9 2-1 0,9-2-16 16,0 0-26-16,0 0-5 0,0 0-15 0,0 0-7 16,0 0-3-16,16-25-4 0,-7 17 0 0,2-1-10 15,2 0 1-15,-1 1-8 0,1-3 2 0,8-5 3 16,-3 1 2-16,3-1 11 0,4 3 4 0,1 0 4 16,-4 1 7-16,-4 4 8 0,0 1 16 0,-2 2 14 15,1-1 15-15,-5 0 18 0,-2 2 7 0,-10 4 4 16,16-3 7-16,-16 3 7 0,17 0 11 0,-17 0 1 15,12 4 3-15,-5 0 11 0,-7-4 2 0,14 11 7 16,-8-6 7-16,0 4 4 0,1-3-7 0,-1 1 2 16,-2 2-11-16,5 1-5 0,0 1-8 0,-1-1 0 0,-2 3-8 15,6-2-4-15,-5 2-5 0,-1-5-9 16,0 2-22-16,2 1-45 0,-5-4-43 0,3 2-54 16,-2-3-45-16,-4-6-55 0,3 13-62 0,-3-13-82 0,0 0-286 15,0 0-708-15,0 0 313 0</inkml:trace>
          <inkml:trace contextRef="#ctx0" brushRef="#br0" timeOffset="100754.01">25707 4563 3061 0,'2'-22'144'0,"-4"-2"4"0,2 7 14 0,2-1-23 0,-2 4-17 15,0-3-8-15,0 3-18 0,0 4-16 0,0 10-5 16,1-19-10-16,-1 11-12 0,0 8-3 0,0-12-18 15,0 12-29-15,0 0-14 0,11-10-23 0,-11 10-21 16,9 0-17-16,-9 0-12 0,19 0-11 0,-6 0-10 16,1 4-11-16,2-4-10 0,1 0-12 0,2 0-7 15,0 0-3-15,1-4 2 0,-4 3 6 0,12-2 7 16,-8 1 7-16,1-1 17 0,-3-4 9 0,1 3 14 16,-3-4 17-16,7-2 10 0,-7-1 13 0,1-2 14 15,-7 1 12-15,3-2 8 0,-1-2 11 0,-1 5 3 16,2-14 7-16,-4 8 3 0,-3-7 10 0,0 0 7 0,-1-1 13 15,-5-3 5-15,3-1 14 0,-3 3 9 16,-3 0 10-16,-2 2 5 0,4 2 6 0,-4 5-1 16,2 0-1-16,0 4-3 0,-4 1-9 0,4-1-6 15,-3 8-2-15,6 5-10 0,-12-12-2 0,4 11-9 0,8 1-5 16,-19-2-1-16,19 2 1 0,-27 16 1 16,15-2 0-16,-4 3-3 0,2 0 1 0,1 6 3 15,1 4 7-15,-1 7 8 0,2-6 3 0,2 8 2 0,3 1 8 16,-1 3 6-16,1 2-9 0,3-4 1 0,0 8-6 15,3-1 4-15,3 0-2 0,4 0-10 0,-1 0 0 16,3 0-5-16,-1-7-4 0,7 4-4 0,1-3-2 16,0-5-7-16,-2 2 3 0,5-5-5 0,-5-5-1 15,2-3-5-15,-1-3-1 0,1 0 1 0,1 0-6 16,-4-2 8-16,1-5-11 0,1-2 3 0,-2-1-2 16,0-2 2-16,1 1-4 0,1-1 6 0,1-3 5 15,-2-4-11-15,5 0-1 0,-6 1 0 0,2-2-4 16,5 0 0-16,-4-2 2 0,0 0 0 0,4-1-1 15,-1-3-6-15,-5-3 1 0,5 4 1 0,-6-3-12 16,2-1-9-16,2-2-10 0,-1 0-3 0,1-7-10 16,-4 5-2-16,6-7-9 0,-2 3 0 0,-5-2-5 15,1 4 9-15,-4 0 2 0,-1 2 7 0,1-2 3 0,-5 3 5 16,-1-1-8-16,0-1 12 0,-3 14 0 0,0-18-2 16,0 18 0-16,-3-14 9 0,3 14-1 0,-13-12-2 15,7 10 2-15,6 2 4 0,-24-3 4 0,12 3 1 16,-5 3 2-16,4 1 1 0,0 4-1 0,1-2 9 15,-5 3 5-15,5 0-3 0,-1 1 4 0,2-1 1 16,2 3 1-16,5 1 5 0,1-2 5 0,0 0 3 16,0 4 0-16,3-4 5 0,3 0 3 0,0 0 2 15,0-2 5-15,7 2-3 0,-1 1 3 0,5-2 0 16,-1-1-6-16,1 0-2 0,2-3 1 0,2 1-2 16,0-3-2-16,1-1-5 0,1-1-6 0,5 0-19 15,0-2-34-15,-2 0-39 0,1-3-47 0,1 2-41 16,-6-1-47-16,-5-2-59 0,5-3-74 0,-5 2-329 15,0-2-725-15,0 1 321 0</inkml:trace>
        </inkml:traceGroup>
        <inkml:traceGroup>
          <inkml:annotationXML>
            <emma:emma xmlns:emma="http://www.w3.org/2003/04/emma" version="1.0">
              <emma:interpretation id="{F0634934-8AA0-4E5B-A63F-0F1F1958CD48}" emma:medium="tactile" emma:mode="ink">
                <msink:context xmlns:msink="http://schemas.microsoft.com/ink/2010/main" type="inkWord" rotatedBoundingBox="29281,5735 32655,5612 32681,6327 29307,6450"/>
              </emma:interpretation>
            </emma:emma>
          </inkml:annotationXML>
          <inkml:trace contextRef="#ctx0" brushRef="#br0" timeOffset="101641.9">27137 4573 104 0,'6'-7'381'15,"-6"7"-27"-15,0 0-24 0,0 0-32 0,0 0-22 0,0 0-20 16,0 0-13-16,0 0-18 0,-35 18-15 0,21-10-11 16,2 1-13-16,-1 5-15 0,-1-3-7 0,2 4-14 15,-1-4-6-15,3 4-6 0,1-4-15 0,-2 5-8 16,2-1-8-16,3-4-5 0,-1 3-13 0,4 0-2 16,-3-2-6-16,6 0-8 0,-5-4-5 15,5-8-6-15,0 19-8 0,0-19 2 0,5 18-6 0,-2-12 1 16,3 1-9-16,-2 2 0 0,5-6-4 0,5 1-5 15,2 0 5-15,-1 2-9 0,4-3-3 0,1-3-4 16,7 1-8-16,-2-2-4 0,2-1-8 0,1 1-8 16,-1-5-8-16,4 4-5 0,-1-5 0 0,1 0-8 15,-4-4 6-15,3 3-13 0,-2-3 0 0,1 0-8 16,-5-3-8-16,4-3-3 0,-4 0-5 0,-2 1 7 0,1-4-2 16,-4 5-4-16,0-1 6 0,-8 0 5 15,-2 1 4-15,-2 0 4 0,-1 4 5 0,0-2 3 16,-6 5-1-16,0 8 4 0,0-16 1 0,0 16-4 15,-12-11 6-15,12 11 5 0,-13-3 3 0,-1 3-2 0,14 0 0 16,-22 9 6-16,6-4 1 0,-1 5 2 0,4 1 0 16,-2-1 3-16,1 4 2 0,4-1-2 15,-2 2 10-15,-1 6-6 0,4-7 12 0,4 3-5 0,-1 1 8 16,6-1-1-16,0 0 6 0,0-1 8 16,6 0-7-16,2-1 8 0,-2-1 0 0,4-1 3 0,2-3 0 15,1 1-2-15,4-6-3 0,-1 4 1 0,4-3 0 16,-4-1-7-16,6-3 0 0,-2 2-3 0,8-3 2 15,-4-5-4-15,1 4 3 0,1-5-9 0,-10-1 1 16,9-1-3-16,-4 0-8 0,5-4-8 0,-10 2 1 16,-3-2-5-16,7-6-8 0,-2-1-16 0,0 1-6 15,-3-8-1-15,-2 1-3 0,6-7-8 0,1-1-3 16,-4-6-2-16,-2 0-1 0,-2 0 1 0,-5 2 12 0,-1-2 0 16,4-1 6-16,-1 2 3 0,-1-2 5 0,-5 13 15 15,0 0 13-15,-3 2 9 0,3 2 6 16,-3 2 9-16,0 5 11 0,0 3 7 0,0 2 0 15,0 10-5-15,0-14-5 0,0 14-3 0,0 0-1 0,0-10-5 16,0 10-4-16,0 0 3 0,0 0 0 0,0 0 3 16,-17 32 1-16,11-19 0 0,-1 8 16 0,1 4 1 15,3 2 6-15,-3 0 1 0,2 2 9 0,1 10 0 16,-3 0 2-16,3-4-2 0,0 3 2 0,3-3-1 16,6 0-4-16,-6-7 4 0,9-2-6 0,-5 3-4 15,5-6 3-15,1 3-4 0,-1-10 0 0,2-1-7 16,-2 0 5-16,4-1-7 0,-1-1 1 0,2-3 0 15,-4 1-6-15,6-4-1 0,-4-2 1 0,5-1-2 16,-1 0-1-16,-2-3-3 0,2-1-2 0,2 0-1 16,-5-1-3-16,4-3 1 0,-4 0-2 0,1-1 1 15,-3-2-5-15,3-3 1 0,-4 4-1 0,-1-1-4 16,2 3-1-16,-8-4 6 0,3 1-5 0,-6 7-2 0,10-10-3 16,-10 10-2-16,6-6-3 0,-6 6-7 0,0 0 1 15,0 0 2-15,0 0-1 0,0 0 3 0,0 0 0 16,12 16-3-16,-12-16 4 0,1 11 4 15,-1-11-2-15,6 14 10 0,-3-7 0 0,5 2 4 0,-2-1 1 16,6 0 0-16,-2 3 3 0,7-1-2 0,5 0 1 16,2 0-2-16,0-5 0 0,0-3-34 15,8 5-38-15,7-3-60 0,-11-4-62 0,2-1-71 0,0-2-92 16,1 2-424-16,5-7-831 0,-3 3 369 0</inkml:trace>
          <inkml:trace contextRef="#ctx0" brushRef="#br0" timeOffset="102458.06">29072 4320 356 0,'0'0'346'15,"0"0"-32"-15,-11-8-24 0,11 8-31 16,0 0-28-16,0 0-23 0,0 0-22 0,0 0-21 16,0 0-16-16,0 0-17 0,-1 29-7 0,1-16-6 0,-5 5-12 15,8 5 0-15,-1-2-1 0,-2 3-6 0,1 1 9 16,-1 0-9-16,5 2-8 0,-5-2-6 15,6 2-3-15,0-1 0 0,-3 2-12 0,1-4-6 0,-1 0-6 16,0-3-3-16,0-4-2 0,0-1-8 0,-3-3-4 16,3 0-3-16,-1-3-6 0,1 1-7 0,2-3 7 15,-5-8-2-15,0 13-8 0,0-13-1 0,3 14 10 16,-3-14-7-16,0 0-2 0,8 4-5 0,-8-4-2 16,13 0 3-16,-13 0-5 0,18-1-5 0,-18 1-3 15,26-8-3-15,-16 3-1 0,3-4-9 0,4 1-1 0,-2 0-6 16,3-2-2-16,-2 3-3 0,2-3 7 15,3-1-6-15,-3 2 4 0,-2-1 2 0,1 4-2 16,-4 1 0-16,0 3-1 0,-2-2 3 0,-2 0 3 0,-9 4-4 16,19-2 1-16,-19 2-1 0,15 0 1 0,-15 0 4 15,12 4 2-15,-12-4-2 0,4 7 3 16,-4-7 2-16,6 11 8 0,-6-11 3 0,0 15 1 0,0-15 7 16,-1 15 7-16,1-15 10 0,-7 13 8 0,1-4 6 15,-6 1 1-15,1-4 8 0,-2 3 4 0,1-3 2 16,-2 1-3-16,1-1 2 0,0 1-5 0,-4-5-4 15,8 2-8-15,-3 1 0 0,-3-3-3 0,6 1-8 16,-1-1-1-16,10-2 2 0,0 0-10 0,-18 4-9 16,18-4-12-16,0 0-25 0,0 0-43 0,0 0-24 15,0 0-16-15,0 0-13 0,0 0-15 0,3-20-18 16,-3 20-13-16,16-11-11 0,-2 0-11 0,-2 2-13 16,3 0-7-16,1-4 0 0,5-2-2 0,-2-1 14 0,4 1 15 15,-1 1 13-15,1-1 19 0,-1 2 22 0,2-3 36 16,-5 3 29-16,1 5 32 0,-7-1 29 15,0 3 28-15,-4 1 25 0,3 2 19 0,-4 0 14 16,-8 3-2-16,18-5 1 0,-18 5 5 0,13 0 0 0,-13 0 2 16,13 5-4-16,-13-5 2 0,14 8 4 0,-8-1-2 15,1 3 3-15,-1-1-3 0,3-1 0 0,-1 6-13 16,2-2 6-16,-2 3-12 0,-4-4 17 0,5 0-22 16,-2 2-10-16,1-4-1 0,-5 0-6 0,3 5-10 15,0-6-1-15,-3 1-6 0,0 0-26 0,1-3-32 16,-4-6-35-16,6 13-41 0,-6-13-37 15,0 0-57-15,-3 14-73 0,3-14-319 0,0 0-634 0,0 0 281 16</inkml:trace>
          <inkml:trace contextRef="#ctx0" brushRef="#br0" timeOffset="102809.89">29856 4492 222 0,'5'12'230'16,"1"-5"-4"-16,-5 4-7 0,7 4-16 0,-2 0 2 15,1-1-17-15,-1 1-7 0,3 5-14 0,1 2-7 16,-2-4-4-16,-2-3-10 0,1 2-10 0,2-2-10 16,0 0-9-16,-4 2-8 0,4-3-9 0,-2-3-7 15,-1 5-8-15,-3-8-1 0,0 3-16 0,1-4-5 16,-4-7-3-16,9 12-10 0,-7-7 7 0,-2-5-2 15,0 0 9-15,4 7 7 0,-4-7 16 0,0 0-1 16,0 0 9-16,0 0 2 0,0 0 12 0,0 0-15 16,0 0 7-16,3-29-1 0,-3 29 3 0,8-22-10 15,-2 7-3-15,0-1-10 0,6-4-10 0,-2-4-7 0,6 0-11 16,4-7-5-16,2-1-13 0,2 2-19 0,-2 3-35 16,5-3-28-16,0 5-32 0,-6 7-32 0,-3 3-32 15,0 2-47-15,-3 4-62 0,0 0-71 16,-3-4-324-16,-1 7-701 0,-2 1 310 0</inkml:trace>
        </inkml:traceGroup>
      </inkml:traceGroup>
      <inkml:traceGroup>
        <inkml:annotationXML>
          <emma:emma xmlns:emma="http://www.w3.org/2003/04/emma" version="1.0">
            <emma:interpretation id="{9B335E62-0EB5-4EA7-92D5-1D322745813D}" emma:medium="tactile" emma:mode="ink">
              <msink:context xmlns:msink="http://schemas.microsoft.com/ink/2010/main" type="line" rotatedBoundingBox="1892,8139 12239,7217 12328,8222 1982,9144"/>
            </emma:interpretation>
          </emma:emma>
        </inkml:annotationXML>
        <inkml:traceGroup>
          <inkml:annotationXML>
            <emma:emma xmlns:emma="http://www.w3.org/2003/04/emma" version="1.0">
              <emma:interpretation id="{5F7F2A83-6B76-4915-9FDB-D32B893C26B3}" emma:medium="tactile" emma:mode="ink">
                <msink:context xmlns:msink="http://schemas.microsoft.com/ink/2010/main" type="inkWord" rotatedBoundingBox="1892,8139 5962,7777 6051,8781 1982,9144"/>
              </emma:interpretation>
            </emma:emma>
          </inkml:annotationXML>
          <inkml:trace contextRef="#ctx0" brushRef="#br0" timeOffset="105263.93">-198 6901 42 0,'0'0'216'0,"0"0"-19"16,0 0-11-16,0 0-8 0,3-14-8 0,-3 14-11 16,0 0-8-16,0 0-9 0,0 0-6 0,0 0-7 15,0 0-6-15,0-14-4 0,0 14-4 0,0 0-6 16,0 0-6-16,0 0 0 0,0 0-11 0,0 0-3 15,0 0-5-15,0 0-4 0,0 0-5 0,3-12 1 16,-3 12-4-16,0 0-1 0,0 0-2 0,0 0 0 16,0 0-3-16,0 0 0 0,0 0-4 0,0 0-4 15,0 0 7-15,0 0-14 0,-9-13 1 0,9 13-5 0,0 0-3 16,0 0-10-16,0 0-6 0,0 0 3 0,-21 17 0 16,15-12 1-16,-3 2 0 0,-3 6 4 0,3-2-1 15,-4 4 1-15,-1 5 4 0,-2-2-3 0,1 1 17 16,3 3-7-16,2-4 7 0,-7 6-2 0,5-4-3 15,3 2-3-15,2-4 3 0,1-4-4 0,0 4-5 16,4-2 8-16,1 3-12 0,2-3-10 0,2-1 8 16,3 2-2-16,0-4-1 0,6-1-2 0,0 0-1 15,-1-3-5-15,2 2 2 0,5-6-2 0,-3 0-5 16,4-1-1-16,7-4-1 0,-1 0 6 0,-4 1-6 16,4-4-3-16,-5 0 4 0,3-1-8 0,-3-2 4 15,-1 1-8-15,1-5 6 0,-2 6-5 0,-4-7 0 16,4 2-3-16,-3-1 5 0,-1-1-7 0,-2 0-2 0,-2 4 7 15,-1-2-1-15,-2-2-7 0,1 4 6 16,-4-3-8-16,-1 3 11 0,-3 7-8 0,11-12 1 16,-11 12 5-16,4-8-9 0,-4 8 11 0,5-8-12 15,-5 8-2-15,0 0-1 0,0 0-1 0,0 0 6 0,0 0 2 16,0 28 7-16,-5-11 9 0,2-4 8 0,-3 5 7 16,2-4 5-16,1 14 4 0,-2-1 6 0,2 1 1 15,0-1-4-15,2 2-2 0,1-4-4 0,1 1-1 16,4 0-3-16,-1-1-1 0,1-1-5 0,1-3 1 15,4 0-3-15,-4-10-2 0,2 2 6 0,-1-2-10 16,2 3-15-16,0-7-12 0,0-3-18 0,3 1-19 16,-3-4-10-16,6 3-5 0,1-8-20 0,-2 2-18 15,1-2-5-15,-1-4-1 0,0 2 4 0,1-1 3 16,-5-8 5-16,2 8 7 0,0-8 0 0,-3 2 5 16,-2-1 7-16,4-4 4 0,-4 2 3 0,1-2 7 15,2-6 1-15,-5 3 8 0,4 0 5 0,-2 0 5 16,-1 1 1-16,0-2 4 0,-1 7 11 0,-1 5 4 15,2-3 14-15,-5 3 12 0,4 1-2 0,-5 9 3 0,6-14 2 16,-6 14 0-16,4-12 2 0,-4 12-3 16,0 0 7-16,6-5-5 0,-6 5 9 0,0 0 8 15,0 0 8-15,21 18 2 0,-12-8 5 0,-3-1 5 0,2 4 9 16,-1 0-4-16,1 1 10 0,0-2-7 0,4 0 11 16,0-1-11-16,0 0 8 0,-1 0-3 15,1-2-1-15,0 0-6 0,0-2 6 0,-2 0-4 0,3-1 5 16,-1 0 0-16,0-5-8 0,-3-1 0 15,-9 0-3-15,24-1-2 0,-11-2-3 0,-1 0-3 16,-3-3-5-16,-1 1-3 0,5-2-5 0,-1 0-3 0,2-6-1 16,-7 7 2-16,5-10-5 0,-5 9 2 0,4-6-3 15,-7 3-3-15,2 2 0 0,-1-4-7 0,1 0 8 16,-5 4-11-16,-1-6-4 0,0 1-4 0,0 13-1 0,-1-24 5 16,-4 13-6-16,2 1 11 0,-3 2-15 15,-1-2 3-15,-2 1-1 0,-2 2 1 0,-2-1 9 16,0 4-11-16,1 1 0 0,-5 2-2 0,1-1 4 15,-2 2 2-15,2 2-3 0,-2-1 1 0,-3 2-5 16,3 0-1-16,-7 2-17 0,7 1-27 0,1-1-22 16,1 1-30-16,-1 0-26 0,1-1-18 0,0 4-32 15,1-2-35-15,0 2-40 0,1-7-43 0,7 2-63 0,-5 2-226 16,12-6-639-16,-19 1 282 0</inkml:trace>
          <inkml:trace contextRef="#ctx0" brushRef="#br0" timeOffset="105557.61">240 6967 72 0,'0'0'292'0,"-12"-4"-4"15,12 4-4-15,0 0-12 0,-13-3-8 0,13 3-5 0,-12-3-15 16,12 3-4-16,0 0-7 0,-16-1 5 0,16 1 3 15,-14-2-8-15,14 2 5 0,-12-1 0 0,12 1-6 16,-13-6-4-16,13 6-8 0,-15-5-11 0,15 5-11 0,-12-6-18 16,2 2-14-16,10 4-17 0,-9-3-14 15,9 3-12-15,0 0-16 0,-12-6-9 0,12 6-10 16,0 0-20-16,-9-5-33 0,9 5-43 0,0 0-61 0,0 0-52 16,0 0-42-16,0 0-42 0,0 0-38 15,0 0-45-15,0 0-51 0,0 0-75 0,35 0-257 0,-35 0-726 16,18 1 321-16</inkml:trace>
          <inkml:trace contextRef="#ctx0" brushRef="#br0" timeOffset="106459.4">832 7298 13 0,'0'0'299'0,"0"0"-26"15,0 0-25-15,5-22-25 0,-5 22-18 0,22-12-22 16,-4 4-21-16,4-5-14 0,2 6-15 0,2-4-8 15,2 0-17-15,0-2-10 0,2 3-11 0,-1 2-8 16,-1-2-9-16,2 3-9 0,-3 0-8 0,-1 0 2 16,0 1-2-16,-2 1-2 0,1 2 3 0,-6 3 8 15,1-3 3-15,-4 2 6 0,1 2 3 0,-3 2 0 0,1 0 5 16,-3-2 4-16,0 3 6 0,2 2 5 0,-1-1 4 16,-4-2-2-16,3 2 1 0,-2 0-1 0,-2 1 2 15,-1 1 1-15,2-2-2 0,0 1-4 16,0-4-2-16,0 3 1 0,2 0-1 0,-3 1 3 0,3-4 3 15,2-1-15-15,-13-1 2 0,29 3-9 0,-10-3-4 16,0-3-2-16,1 2-7 0,1-1-7 0,4-7-2 16,0 7-6-16,2-4-1 0,0-1-4 0,-2 0-6 15,-4-4-2-15,3 5-2 0,-6-3-4 0,6 0 3 16,-8 1-2-16,-2 1-2 0,2-2 1 0,-2 2-2 16,-1 0 1-16,-6 1-2 0,-1 1-4 0,-6 5 0 15,9-13-7-15,-9 13-21 0,5-13-27 0,-5 13-40 16,0-11-52-16,0 11-41 0,-9-13-43 0,9 13-44 15,-13-10-53-15,5 6-61 0,-1-2-338 0,-6 1-763 16,-1-2 338-16</inkml:trace>
          <inkml:trace contextRef="#ctx0" brushRef="#br0" timeOffset="106024.47">865 6905 28 0,'0'0'339'16,"12"0"-25"-16,-12 0-20 0,0 0-15 0,15-5-24 16,-15 5-25-16,13 0-19 0,-13 0-15 0,14 5-15 15,-14-5-19-15,16 6-11 0,-11-2-1 0,4 4-12 16,-6-1 1-16,7 5-3 0,-2-1 2 0,-1 1 1 15,2 1 3-15,0 1-4 0,-2 3-5 0,-1 0 4 16,2-1-5-16,-5 2-3 0,1-1-3 0,2 5 3 16,-4-4-4-16,2 4-4 0,-2-4-7 0,-1-2-8 0,4 2-3 15,-2 5-5-15,0-5-7 0,-2 0-9 16,1-1-4-16,2-5-7 0,-4 0-3 0,2 0-9 16,2 1-2-16,-2-4-8 0,-2-9-5 0,4 13-1 15,-1-4 0-15,-3-9-6 0,7 11 0 0,-7-11-4 16,8 6-2-16,-8-6 0 0,13 8-4 0,-2-11 0 0,-11 3-2 15,19-4-3-15,-2 1-2 0,-1-1-8 16,0 2-7-16,2-3-13 0,0-2-17 0,0 4-16 0,0-5-23 16,1 1-23-16,-1 1-27 0,3-5-25 0,-4 4-27 15,-6 4-17-15,0-2-25 0,-4-1-31 0,1 2-38 16,-8 4-48-16,7-10-66 0,-7 10-266 0,0 0-711 16,0 0 315-16</inkml:trace>
          <inkml:trace contextRef="#ctx0" brushRef="#br0" timeOffset="106654.53">1357 6895 42 0,'-3'-10'404'15,"3"10"-18"-15,-6-17-12 0,2 8-4 0,4-5-22 0,0 14-24 16,0-19-33-16,0 19-30 0,3-16-26 0,-2 9-32 16,-1 7-17-16,12-14-18 0,-3 11-29 0,2-1-35 15,-1 2-48-15,7 1-48 0,-17 1-40 16,26 2-40-16,-11 3-52 0,0-2-50 0,-1 4-63 0,2-3-307 16,-1 0-588-16,0-1 260 0</inkml:trace>
          <inkml:trace contextRef="#ctx0" brushRef="#br0" timeOffset="107379.89">2058 6974 105 0,'8'7'298'0,"2"0"-8"0,-2 1-16 0,1 0-14 15,1 4-15-15,-3-1-10 0,4-1-11 0,-2-1-24 16,0 0-11-16,-2 1-13 0,4 2-12 0,-5 0-13 15,-2-1-7-15,5 2-15 0,-1-4-12 0,-1 3-13 16,-1-4-2-16,0 2-13 0,-3-2-4 0,3-2-12 16,-6-6 0-16,7 15-12 0,-2-9 0 0,-5-6-13 15,6 9-4-15,-6-9-4 0,6 10-1 0,-6-10 2 16,0 0-3-16,0 0-7 0,0 0-3 0,0 0 1 16,0 0-7-16,0 0-2 0,0 0-8 0,18-18-7 15,-14 10-8-15,-4 8-6 0,8-17-2 0,-2 3-7 0,-1 0 3 16,1 0 2-16,0 0-4 0,2-4 7 0,-2 0 0 15,1 4-3-15,1-3 4 0,-1 0 6 0,-1 3-5 16,2 3 3-16,-2 0 8 0,-2 4 3 0,4-2 3 16,-2 1 7-16,-6 8-4 0,7-10-4 0,-1 4-2 15,-6 6 4-15,0 0 2 0,15 0 0 0,-15 0 4 16,0 0 1-16,19 7 5 0,-11-1 0 0,-1-1 7 16,-1 3 2-16,6 3-1 0,0 0 11 0,-2-2 2 15,1 2-5-15,-2 0 3 0,3-2-2 0,0 3-1 16,-3-2 4-16,3 1 1 0,-1 0-12 0,-2-1 2 15,-1 0-1-15,-1-3-4 0,2-2-6 0,-1 1 6 16,-1-1-7-16,-1 1 3 0,-6-6-10 0,12 10 9 16,-7-7-9-16,-5-3-6 0,0 0 0 0,10 7 0 15,-10-7-15-15,0 0-2 0,0 0-8 0,0 0-6 16,0 0-1-16,19-13-9 0,-19 13-1 0,3-12-9 16,2 6-5-16,-1-3-3 0,-4 9 6 0,8-22-5 15,-2 11 2-15,-2-4-4 0,1 1 2 0,-1-2 8 16,-1 2 3-16,2 0 4 0,1-3-2 0,-5 3 4 0,5-3 8 15,-3 5 0-15,2-1 10 0,0 2 21 16,-5 11 6-16,6-17 19 0,-4 11 8 0,-2 6 10 16,6-10 1-16,-6 10-3 0,0 0 0 0,1-12-10 0,-1 12 1 15,0 0-5-15,0 0 4 0,0 0 1 0,0 0 6 16,26 17 10-16,-20-10 7 0,0 1 15 0,0 2 0 16,3 1 8-16,3 2 0 0,-4 1 8 0,3-2-11 15,2 1 4-15,-2 0-14 0,1-1 1 0,-2 1-11 16,-1 0-4-16,3 0-6 0,-2 0-4 0,1 0-4 15,1-2-8-15,-3-1-1 0,1 1-19 0,-2-3-29 16,-1 1-37-16,-1-3-44 0,2 0-43 0,-8-6-37 16,8 10-31-16,-2-4-33 0,-6-6-35 0,11 3-37 15,-11-3-40-15,0 0-321 0,13 0-728 0,-13 0 322 16</inkml:trace>
          <inkml:trace contextRef="#ctx0" brushRef="#br0" timeOffset="107817.78">3101 6931 28 0,'0'0'369'0,"4"-8"-3"0,-4 8-25 16,0 0-9-16,0 0-30 0,0 0-25 0,11-2-32 15,-11 2-14-15,0 0-4 0,0 0-15 0,0 0-10 16,6 21-11-16,-6-21-9 0,4 14-8 0,-2-7-17 0,-2-7-10 16,7 15-10-16,-2-6-1 0,-4-1-22 15,3 0 4-15,-4-8-17 0,9 13-10 0,-1-3-11 16,-2-6-5-16,0 3-3 0,1-4-4 0,4 3-7 0,-2-1-6 15,-9-5-5-15,19 4-7 0,-7-4-1 0,3 0-5 16,-15 0-4-16,21-4-7 0,-11 0-4 0,4 2-10 16,-5-3-3-16,-2 0-10 0,2-1 11 0,-2-1-9 15,1-2-7-15,-2 0 2 0,1 1 2 0,-1-3-3 16,0 0 2-16,-3 0 0 0,5-5 0 0,-4 5-2 16,1-4-1-16,-4 1 6 0,5-1-1 0,-4 0-1 15,2 6 5-15,-1 0 2 0,-3 9 4 0,5-17 5 16,-5 17 2-16,5-11-2 0,-5 11-1 0,3-7-6 15,-3 7 3-15,0 0 0 0,0 0 3 0,20 4-2 16,-20-4 7-16,15 13-4 0,-6-6 3 0,1 0-1 16,4 4 2-16,-2-1 2 0,1 4-2 0,0-4 1 15,2 2-2-15,5 2 8 0,-7-1-11 0,3-3 1 16,1 2 0-16,-1-2-1 0,-2-3-4 0,-1 2-6 0,1 0-17 16,-5-3-25-16,1-4-31 0,-3 3-39 0,-7-5-32 15,14 4-29-15,-14-4-47 0,0 0-52 16,0 0-57-16,0 0-79 0,0 0-257 0,0 0-716 0,-6-29 317 15</inkml:trace>
          <inkml:trace contextRef="#ctx0" brushRef="#br0" timeOffset="108141.73">3099 6510 92 0,'0'0'322'15,"0"0"-35"-15,0 0-29 0,0 0-24 0,0 0-17 16,0 0-24-16,0 0-17 0,0 0-15 0,33 17-14 16,-20-13-21-16,2 0-12 0,3-1-11 0,-3-2-10 15,0 1-5-15,2-2-9 0,-1-2-6 0,2 2-6 16,-3-4-2-16,1 3 5 0,-5-2 0 0,-1-4 12 16,-1 4 8-16,3-7 4 0,-6 3 6 0,1-5 15 15,-2 1 6-15,-2-2 0 0,-2-1 4 0,-1 2 3 0,0-3-1 16,-1-1-8-16,-2 1-3 0,-2-1-3 15,1 0-3-15,1 5-11 0,-2-6-8 0,2 5-7 16,0 2-14-16,3 10-4 0,-1-14-10 0,1 14-16 0,-5-10-52 16,5 10-33-16,0 0-25 0,0 0-30 0,0 0-31 15,0 0-38-15,0 0-39 0,0 0-58 16,0 0-79-16,5 35-281 0,-5-24-679 0,6 3 301 0</inkml:trace>
        </inkml:traceGroup>
        <inkml:traceGroup>
          <inkml:annotationXML>
            <emma:emma xmlns:emma="http://www.w3.org/2003/04/emma" version="1.0">
              <emma:interpretation id="{3C02F461-F013-4545-B72A-FAB96A793E94}" emma:medium="tactile" emma:mode="ink">
                <msink:context xmlns:msink="http://schemas.microsoft.com/ink/2010/main" type="inkWord" rotatedBoundingBox="7134,7750 12246,7295 12311,8034 7200,8489"/>
              </emma:interpretation>
            </emma:emma>
          </inkml:annotationXML>
          <inkml:trace contextRef="#ctx0" brushRef="#br0" timeOffset="108965.68">4893 6792 158 0,'-3'12'309'16,"3"-12"-20"-16,-4 13-17 0,4-4-22 0,0-9-16 15,3 22-21-15,-2-15-14 0,5 4-15 0,0-3-17 16,-1 2-8-16,8 0-14 0,-2-3-12 0,-2-1-12 16,4 2-11-16,5-4-6 0,0 0-9 0,1-1-14 15,-2-3-5-15,2-3-11 0,2 1-5 0,4-4 1 0,1 2-6 16,-4-2-8-16,-4-4-2 0,-5 5-6 15,2-8-4-15,3 4 1 0,-6 0-7 0,-2-7-2 0,1 7-5 16,-2-8-4-16,-2 4 3 0,-1-3-6 0,-3-1 4 16,0 1-2-16,-3-1-6 0,0-1 1 15,-1 3-4-15,-4-9 0 0,-2 9 0 0,1 0-1 0,-3 3-2 16,1 0-5-16,0 3 1 0,-3 0 2 0,-1 3-3 16,-1 0-1-16,-4 5 3 0,-2 1 8 0,1 4 3 15,-1-1 2-15,-8 3 1 0,3 5 5 0,0 1 7 16,-1 2 5-16,-2 1-7 0,3 2 8 0,5 3-3 15,-1-3-3-15,4 1-4 0,2 0 1 0,2 1-1 16,4-1 0-16,-1-3-5 0,4 1 8 0,2 0-13 16,2-3 6-16,1 2 3 0,1-1-8 0,2-1 3 15,2-6-1-15,1 3-3 0,4-1 0 0,-1-2 6 16,3-1-8-16,1-3 0 0,1 1 6 0,1-4-6 16,4 0-1-16,0 0-6 0,-2-5-2 0,7 0-5 0,-8 0-3 15,2-1 0-15,1-2-2 0,-2 0 10 16,-2-1-15-16,0-5 1 0,1 3 3 0,3-6 6 15,-7 6-6-15,0-5 1 0,5-5-4 0,-2 2 3 16,-2 0-7-16,2 1 10 0,-5 4-1 0,-1-1 0 0,2 3-8 16,-2 0 5-16,-5 3 3 0,2 3-2 0,0-1 2 15,-6 7-6-15,8-9 4 0,-8 9-3 0,0 0-2 16,14 1 7-16,-14-1 1 0,12 8 1 0,-7 0-1 16,-1-1 5-16,1 4-6 0,1-1 8 0,1 1 0 15,2 4-2-15,-1-2-3 0,1 4 7 0,1-3-19 16,-4-1-28-16,1-1-30 0,1 0-27 0,2 0-37 15,-2-2-46-15,-4-2-45 0,5-5-61 0,-9-3-263 16,11 7-597-16,-11-7 264 0</inkml:trace>
          <inkml:trace contextRef="#ctx0" brushRef="#br0" timeOffset="110183.82">5575 6618 91 0,'0'0'321'0,"0"0"-17"0,0 0-12 0,0 0-19 16,0 0-20-16,7 25-14 0,-7-25-19 0,5 17-15 15,-4-6-15-15,5 2-10 0,-1 1-12 0,-1 1-12 16,4-2-3-16,-5 1-13 0,3 1-11 0,1-5-11 16,1 4-4-16,2-5-8 0,-1 2-4 0,-2-3-10 0,4-3-4 15,-4 0-2-15,2-1-12 0,2-1-3 0,-1 1-6 16,8-2-4-16,-5-1-8 0,7 2-6 0,-8-6 3 15,3 2-13-15,0-3-2 0,-2 2-1 0,-1-3 0 16,-2-1-3-16,-1 3 6 0,2-4-1 0,-4-3-14 16,2 3-3-16,-1-8-2 0,-2 5 0 0,4-2-3 15,-7-3-3-15,3 1-1 0,0 1 3 0,0-3 0 16,-3 1-5-16,4-1-1 0,-4 2-4 0,0 0 6 16,2 3-1-16,-4 5 3 0,-1 6-2 0,8-14 1 15,-8 14-4-15,3-7-4 0,-3 7-7 0,0 0 11 16,7-5-8-16,-7 5 5 0,0 0-6 0,0 0 2 15,12 19 3-15,-7-9 1 0,1 3 2 0,3-1 3 16,-5 1-3-16,5 2 3 0,0-2 1 0,1 3 1 16,1-3-2-16,1 4 4 0,1-3-5 0,2-3-1 15,1 3 10-15,2-2-8 0,-1-1 0 0,1-3 4 0,-2-2-5 16,0 0 0-16,1-1 2 0,-1-1 0 16,1-2 5-16,-2-1-8 0,0-1 5 0,-4 0-4 0,3-1-7 15,-2-1 6-15,-12 2-6 0,19-9 4 0,-11 8-2 16,-8 1 0-16,12-12-4 0,-9 2 3 0,1 2 2 15,-4 8-6-15,6-19-2 0,-6 6 7 0,0 1 1 16,0-5-3-16,0 4 0 0,0-3-3 0,0 2 1 16,0 0 0-16,0 2 4 0,0 12 0 0,0-20 1 15,0 20 3-15,0-16 4 0,0 16-1 0,0-12-3 16,0 12-7-16,0 0-6 0,3-9 4 0,-3 9 2 16,0 0-1-16,0 0-3 0,0 0 4 0,0 0-3 15,16 27 4-15,-13-17-1 0,3-5 3 0,2 10 4 0,-1-5-6 16,2 2-1-16,0-1 4 0,5 3-1 15,-2-5-1-15,1-1 2 0,0 3-1 0,4-4-1 16,-5-1-1-16,4 2-8 0,-2-5-1 0,2-2-4 0,-9 3 14 16,8-4-17-16,2 0 0 0,-17 0-2 0,19-5-3 15,-5 5 1-15,-7-6-1 0,5 2 4 16,-5 1 4-16,5-7 4 0,-3 6-5 0,2-6 3 0,-5 0 5 16,1 0-1-16,2-2-2 0,-3 0-1 0,1 1 2 15,1-2 2-15,-2 3-1 0,0 0 3 0,1-1-4 16,-1 4-1-16,0-3 2 0,-6 10-3 0,9-8-1 15,-1 6 4-15,-8 2-2 0,12-4-3 0,-12 4 3 16,17 7 1-16,-8-3 1 0,3 3 3 0,2 1 4 16,-1 1-3-16,1-2 0 0,-1 3 4 0,3 1-2 15,-1-3 4-15,5 1 8 0,5 2-3 0,-1-3-2 16,4-1 0-16,-1-1 1 0,1-1 1 0,-1-3 4 16,-4-4-5-16,5 4 3 0,-10-2-8 0,4-2 3 15,-5 0 3-15,2-3 1 0,-4 1-3 0,1-1 0 16,-5 2 2-16,-2-2-4 0,1-2-4 0,-4-1 1 15,0 0-2-15,2 0 0 0,-2-2-5 0,-3-4-3 16,-3 5 3-16,-3-6-5 0,3 15 1 0,-6-24-1 0,-2 10-9 16,-4 1-1-16,5-1 3 0,-5-1-1 0,-2 6-5 15,-2-2 1-15,0 4 0 0,-4 1 9 16,-8 3-7-16,1 1 1 0,-4 2 2 0,4 3 12 0,2 1-2 16,-1 6-1-16,5 0-5 0,-1 1 3 0,3 3 5 15,5-3 4-15,-1 6 0 0,8 0 1 0,-5-4 6 16,4 1 0-16,5 2-1 0,0-3 1 0,-1 4 5 15,4-3 3-15,4 0-5 0,-4-3 3 0,6 1 1 16,0-4-1-16,5 3-1 0,-1 0 8 0,-1-7-7 16,8 0-2-16,-1-2 5 0,0-2-7 0,4-1 3 15,-1 0 8-15,1 0-9 0,-1-5 0 0,0 1 1 16,1-2 0-16,-7 1-1 0,12-4 8 0,-8 5-20 16,2-11 9-16,1 1-2 0,-4-1 0 0,-3 1 0 15,5 0-3-15,-4 2 8 0,2-1-3 0,-2-3-4 16,-2 5 1-16,1-5 1 0,0 8 12 0,-4 1-2 15,2-2 2-15,-5 5-3 0,1 0-2 0,-7 5-1 16,15-7-1-16,-15 7 3 0,14 2-7 0,-14-2 4 0,13 5-1 16,-7 0-3-16,1 2 1 0,2 1 3 0,-3 0-6 15,2 5 1-15,1-2 3 0,-2-1 1 0,-1 0 1 16,3 3-17-16,2-1-10 0,-6-2-32 0,3-1-24 16,1-2-34-16,-3-2-31 0,1 2-28 0,-7-7-38 15,14 7-37-15,-8-6-45 0,-6-1-68 0,19-3-205 16,-19 3-605-16,17-8 267 0</inkml:trace>
          <inkml:trace contextRef="#ctx0" brushRef="#br0" timeOffset="111497.66">7740 6386 166 0,'0'0'336'0,"0"0"-16"15,0 0-14-15,0 0-21 0,0 0-18 0,0 0-22 16,-23 31-15-16,17-20-9 0,3 0-21 0,0 1-14 15,-3 1-12-15,4 4-14 0,-1-2-17 0,0 2-15 16,3-2-9-16,0 2-10 0,3 1-9 0,0-8-9 16,-3 6-10-16,8-4-7 0,-2-1-9 0,-3-2 12 0,1 1-30 15,5-6 5-15,0 4-2 0,-2-5-3 16,-7-3-6-16,14 4-3 0,-2-3-9 0,-12-1-1 16,27-2-4-16,-12-2-1 0,-2 1-2 0,0-5-1 0,1 1-1 15,1-1-4-15,1-2-5 0,-2 2 2 16,-1 1-2-16,6-4-1 0,-7 0 2 0,2 2-2 0,2-2-7 15,-5 4 4-15,0 0-3 0,0 1 0 0,-2 1 1 16,1 1-3-16,-10 4 5 0,14-2-7 0,-14 2 2 16,19 2 1-16,-19-2 0 0,15 5-1 0,-2-2 0 15,-4 1-2-15,2 6 2 0,2-3 7 16,-7-1-3-16,8 1 0 0,-1-2-4 0,2 2-1 0,4-4 12 16,1 5-6-16,4-6-5 0,-5-2 4 0,0 4-1 15,1-8 1-15,8 2 0 0,-6-3-3 0,-1-1-11 0,5-2-6 16,-1-2-8-16,2 3-10 0,-5-7-3 15,-2-1 2-15,-1 3-11 0,0-3 0 0,1-7-6 16,-1 6 3-16,1-5-7 0,-7-1-10 0,3 0-6 16,-2-4-6-16,-2 2-7 0,1-11-15 0,-1-1-3 15,-7 0-6-15,-2 10-4 0,0-12-1 0,-3 3-1 0,-3 6 8 16,3-6 8-16,-6 6 13 0,-2 3 4 16,-4 1 27-16,2 3 24 0,-4 2 21 0,2 8 18 0,2 0 19 15,0 1 8-15,-5 4 3 0,4 3 2 0,-2 2 4 16,13 2 3-16,-32 7 1 0,16 3 2 0,0-2 2 15,-1 9 1-15,4 1-2 0,-4 4 3 0,3 4 0 16,-6 7 1-16,7 3-2 0,4-1 1 0,4 0-1 16,-1 3 1-16,6-2-5 0,-3 1-3 0,6-11-5 15,3 3-1-15,2 1-5 0,-2 2-5 0,7 2 1 16,2-2-1-16,1-4-5 0,-2-4-1 0,2-3-4 16,1 3-3-16,2-6 0 0,-3 0-4 0,7-5-4 15,-7-3 1-15,1-3 2 0,2-2-8 0,-3-3 1 16,4 2-11-16,-4-4 2 0,4-4 1 0,-1-1 4 15,0 0-3-15,1 1-4 0,-4-6 7 0,2 3-4 16,-4 2-4-16,5-3 7 0,-6 3-2 0,4-2-2 16,-4 1-2-16,2 0 4 0,-1 1-1 0,-1 2-4 15,-1-1 3-15,-5 2-3 0,-7 2-2 0,20-1 7 0,-20 1-1 16,16 1 1-16,-16-1-1 0,20 2-1 16,-20-2 7-16,19 1-2 0,-10 2-1 0,1-2 6 0,-10-1 5 15,20 0-1-15,-7 0-1 0,-13 0 0 0,19 0-4 16,-10-1-1-16,8-2 4 0,-17 3 3 0,16-3-8 15,-2 2 2-15,-8-3-1 0,-6 4 3 0,13-6-1 16,-4 0 1-16,-9 6 0 0,10-11-6 0,-4 4 3 16,0-1-3-16,0 1 5 0,-6 7-7 0,8-18 4 15,-8 11-1-15,6 0-3 0,-6 7 2 0,0-20-2 16,0 9 5-16,0 11-7 0,-6-23 3 0,0 13-4 16,4 1-3-16,-7-1 5 0,0-1-5 0,-4 5 1 15,0-1 3-15,-1 3-2 0,-4 3-3 0,2 1 0 16,-4 0 4-16,1 1 0 0,0 6-1 0,1-3 6 15,-2 2-1-15,6 4 2 0,-6 1-5 0,7 0 4 16,4 3 3-16,-5 0 3 0,7-2-2 0,-5 3 3 16,9-1 3-16,-5 1-6 0,6-1 4 0,2 3 6 15,0-4-5-15,5 2 5 0,-3-1-5 0,4-4-5 16,-3 0 4-16,7 1-7 0,-1 0 6 0,2-4 0 16,1-1-2-16,1-2 1 0,-2 0-9 0,3-3-5 15,3-1-12-15,-1-1-3 0,1 0-4 0,-4-6-1 0,2 4-5 16,-2 0-1-16,7-4 4 0,-7-2 4 0,4 1 0 15,-2-3 11-15,-2 0-4 0,3 2 5 16,1-2-5-16,-4-2 1 0,4-3 2 0,-5 2 2 0,4-3 1 16,0 2 2-16,-2 1 1 0,4 2 2 0,-8 0-2 15,4 2 5-15,-3 1 0 0,0 4 2 0,-2-1 2 16,1 2-2-16,1 1 5 0,-11 3 3 0,25-1 0 16,-11 2 7-16,-1 5-5 0,5-2 10 0,-5 1 2 15,4 0 3-15,-1 2 10 0,-3 0-9 0,4 3 8 16,-5 1 2-16,4-1 4 0,1 1-1 0,-4-1 2 15,2-1-9-15,-2 0 0 0,-2 1 8 0,1-3-13 16,-8 0 1-16,5-2-2 0,-4 0-3 0,-5-5-2 16,9 5 4-16,-9-5 11 0,9 7-1 0,-9-7 4 15,0 0 13-15,0 0 6 0,0 0 14 0,0 0 10 16,0 0 15-16,0 0 8 0,0 0 3 0,0 0 6 16,0 0 5-16,0 0 3 0,0 0-2 0,-14-35-1 15,13 23-5-15,1-5 1 0,0 6-9 0,3-7-4 0,0-6-11 16,0 1-16-16,4 1-7 0,-1-2-7 0,3-2-10 15,0 2-27-15,1-1-21 0,-1 1-41 0,2-2-35 16,-1 10-48-16,-1 3-46 0,2-3-53 0,-2 5-50 16,1-3-54-16,-4 7-62 0,3-2-81 15,-8 0-310-15,-1 9-843 0,0 0 374 0</inkml:trace>
          <inkml:trace contextRef="#ctx0" brushRef="#br0" timeOffset="111814.68">9940 6451 251 0,'0'0'283'0,"8"8"-4"16,-2-3-15-16,-6-5-16 0,7 8-13 0,-7-8-10 16,8 5-9-16,-8-5-2 0,0 0 4 0,0 0-3 15,0 0 14-15,0 0 5 0,0 0 5 0,0 0 11 16,0 0 14-16,0 0 11 0,0 0 11 0,0 0 9 0,0 0 8 15,0 0-10-15,0 0-20 0,0 0-15 16,-15-26-23-16,15 26-18 0,-5-12-18 0,5 12-35 16,-3-11-4-16,3 11-11 0,-4-11-15 0,4 11 0 0,-5-8-33 15,5 8-26-15,0 0-38 0,0 0-45 0,0 0-43 16,0 0-40-16,0 0-62 0,0 0-69 0,-25 10-76 16,20-2-92-16,-4-2-116 0,3 0-450 0,-4 2-1035 15,3-1 458-15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58:23.4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1E9635F-CEAF-48BB-978A-B1F98A80B7D7}" emma:medium="tactile" emma:mode="ink">
          <msink:context xmlns:msink="http://schemas.microsoft.com/ink/2010/main" type="writingRegion" rotatedBoundingBox="1336,1000 32467,-299 33240,18209 2108,19509"/>
        </emma:interpretation>
      </emma:emma>
    </inkml:annotationXML>
    <inkml:traceGroup>
      <inkml:annotationXML>
        <emma:emma xmlns:emma="http://www.w3.org/2003/04/emma" version="1.0">
          <emma:interpretation id="{76AEEEF4-83F8-4525-A920-D634A47F216E}" emma:medium="tactile" emma:mode="ink">
            <msink:context xmlns:msink="http://schemas.microsoft.com/ink/2010/main" type="paragraph" rotatedBoundingBox="1574,965 19270,619 19297,2029 1601,23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2BC1B0-75A3-407F-8971-CF72F9E94133}" emma:medium="tactile" emma:mode="ink">
              <msink:context xmlns:msink="http://schemas.microsoft.com/ink/2010/main" type="line" rotatedBoundingBox="1574,965 19270,619 19297,2029 1601,2375"/>
            </emma:interpretation>
          </emma:emma>
        </inkml:annotationXML>
        <inkml:traceGroup>
          <inkml:annotationXML>
            <emma:emma xmlns:emma="http://www.w3.org/2003/04/emma" version="1.0">
              <emma:interpretation id="{02CF9220-66E3-4940-9733-942E68D56D47}" emma:medium="tactile" emma:mode="ink">
                <msink:context xmlns:msink="http://schemas.microsoft.com/ink/2010/main" type="inkWord" rotatedBoundingBox="1574,984 5955,898 5974,1904 1594,1989">
                  <msink:destinationLink direction="with" ref="{0F4AC460-1C0D-4986-A3E3-081C03865A1B}"/>
                </msink:context>
              </emma:interpretation>
            </emma:emma>
          </inkml:annotationXML>
          <inkml:trace contextRef="#ctx0" brushRef="#br0">1448 679 39 0,'0'0'189'0,"8"4"-11"0,-8-4 1 16,10 10-8-16,-4-3 2 0,0-2-13 0,1 4-5 16,1-2-9-16,4 3 0 0,-2 1-2 0,-5-1-11 15,4 1-2-15,0 4-8 0,-2-1-4 0,2-1-6 16,1-2-6-16,-2 2-10 0,1 0-4 0,-3-2-12 15,1 2-2-15,-2-3-6 0,1-1-4 0,0 1-5 16,-6-10-4-16,7 15-5 0,-4-8 1 0,3-1-5 16,-6-6-6-16,11 14-6 0,-9-10 4 0,-2-4-5 15,2 11-5-15,-2-11 0 0,0 0-2 0,6 7-3 16,-6-7 8-16,0 0 6 0,0 0 6 0,0 0-2 16,0 0 0-16,0 0-7 0,0 0-4 0,0 0-3 15,0 0 2-15,0 0-9 0,0 0-5 0,0 0-1 16,-3-37-9-16,4 23 1 0,1 1-13 0,4-1-8 15,-3-1 0-15,0 0-6 0,1-1 5 0,4-1 1 16,-5 4-5-16,1 0 3 0,1 5-1 0,-2-5-1 0,1 4 5 16,-4 9 3-16,6-15-2 0,-3 7 2 15,-3 8-2-15,5-11 11 0,-5 11-11 0,3-7 0 16,-3 7-3-16,6-7 3 0,-6 7-3 0,0 0 2 0,0 0 2 16,13-2-2-16,-13 2-1 0,0 0 5 15,13 9 0-15,-13-9 3 0,12 10-1 0,-6-2 0 0,2 3 2 16,-1 1-3-16,1-1 5 0,-2 3-2 15,0-3 0-15,4 3-1 0,1 3-3 0,-1-4 1 0,-1 2 2 16,1-4-1-16,-2-1 4 0,4 4 1 0,-2 0 0 16,1-5-1-16,-1 4 4 0,2-4 0 15,1-2-5-15,-2-3 5 0,-2 2 2 0,3 2 1 16,3-5 0-16,-5 1 1 0,1-4 2 0,5 0 1 16,-1-3-2-16,3 1 11 0,-2-1-9 0,4-4-5 0,-3 1-1 15,9-3 0-15,-2-2 0 0,-1 0-1 0,3 0-2 16,-4-6 1-16,5 1-6 0,1-8-6 0,2 1-14 15,-1-5-3-15,-10 10-4 0,8-12-5 0,-8 10 3 16,7-10-3-16,-10 8-1 0,0-2 5 0,-1 1 0 16,-1 2 1-16,-1 3 9 0,-8 3 1 0,-2 1 4 15,-3 1-1-15,-2 2 2 0,2 11-2 0,-9-19 6 16,3 12-3-16,-6-2 2 0,2 2 1 0,10 7 3 16,-24-3 1-16,8 3-1 0,-1 0 1 0,1 6 7 15,-2-2-4-15,0 3 11 0,3 3-8 0,-1 1-1 16,2 1 1-16,-2 6 4 0,-1-2-1 0,7 5-1 15,-4-3 2-15,6 6 5 0,0-8-3 0,1 6 8 16,1-4-2-16,4 5 0 0,1-7-5 0,2 8 2 16,1-6 10-16,2 6-12 0,2-8-3 0,0-1 8 15,2 1-4-15,2 3 3 0,2-5 0 0,0 0 2 16,1-2 5-16,2-3-3 0,-1-2 7 0,2 3-5 16,-1-5 2-16,3 0-1 0,-2-1-4 0,4 0 4 15,-5-4-3-15,2 1 4 0,3-2-3 0,-1-3 4 16,1 2-5-16,-4 0-3 0,3-3 0 0,5-1-1 15,-7-3 3-15,-1 2-2 0,2-3-5 0,-2-1-1 16,4-4 11-16,-5 2-13 0,0-4-11 0,2-1-5 0,-2-3-12 16,3 0-5-16,-6 0-7 0,2-4-2 15,-4 0-4-15,2-12 0 0,3 4-11 0,1 0-2 16,-8-2 3-16,-2-1 8 0,-3 8-1 0,0-8 10 16,-2 9-1-16,-1-1 7 0,-1 1-4 0,-2 2 13 0,3-2-5 15,-3 6 8-15,3-4 1 0,-5 0 6 0,2 8 9 16,-1 0 5-16,1 2 5 0,-2 1 1 15,1-1 2-15,4 15 5 0,-6-19 2 0,1 8 6 16,5 11 0-16,0 0 0 0,-6-16-4 0,6 16-4 0,0 0-1 16,0 0-3-16,-7-16-4 0,7 16 1 0,0 0-6 15,0 0 6-15,0 0-4 0,0 0 2 16,0 0 4-16,-9 46 2 0,8-31-1 0,1 2 8 16,1 7 0-16,2 3 0 0,-1-1 0 0,-2 9 8 0,4-1-4 15,0 6 10-15,1-3-17 0,-1-1 5 0,-1-6-3 16,5 3-1-16,4 1-6 0,-8-6 6 0,4-2-5 15,1-1-4-15,3-1-1 0,0-2 0 16,1-4 3-16,-1-2-1 0,-3-1-1 0,3-4-9 0,-3 0 10 16,4 2 0-16,-1-6 1 0,1 0 2 0,2 1-4 15,2-7-2-15,-2 1 1 0,0-2-1 0,1 0 1 16,0-1 2-16,2-5-3 0,2 1 2 0,1-3-4 16,1-3-3-16,-6 3 20 0,4-8-14 0,-2 2-5 15,1-1 2-15,-1-2-2 0,-3-1 0 0,-5 4 1 16,7-4-6-16,-5 5-1 0,-5-3 4 0,1 3-1 15,-2 0 2-15,-1 2-1 0,0 1-3 0,1 6 7 16,-6 4 1-16,4-12-2 0,-4 12 3 0,5-9-4 16,-5 9 4-16,0 0-6 0,0 0 1 0,0 0 1 15,0 0-3-15,-21 21 3 0,15-10-2 0,0 3 0 16,-1-1-2-16,-1 0 3 0,4 3-1 0,1-2 2 16,0 3 4-16,1-6 2 0,2 4 2 0,2-1 4 15,2-1 5-15,1 0 10 0,4-2 27 0,4-4 1 16,2 3 7-16,10-2 5 0,1-2 3 0,1-2-2 15,4-3 1-15,9-1-5 0,-12-1 1 0,14-5-7 16,-2-1-1-16,-1-2-8 0,4 1-3 0,4-1-5 16,-19-1-3-16,11 0-7 0,-9 3-2 0,8-4-4 15,-12 2-8-15,1 1-19 0,-4 1-20 0,-6 0-32 16,-2 3-38-16,-5-1-34 0,-2 3-30 0,-8 2-44 16,0 0-52-16,0 0-45 0,0 0-67 0,0 0-248 15,0 0-659-15,-52 14 292 0</inkml:trace>
          <inkml:trace contextRef="#ctx0" brushRef="#br0" timeOffset="2933.48">4194 448 229 0,'0'0'247'0,"0"0"-13"16,0 0-14-16,0 0-27 0,-5-10-14 0,5 10-21 16,0 0-17-16,0 0-16 0,0 0-13 0,0 0-12 15,0 0-8-15,0 0-11 0,0 0-1 0,0 0-6 16,0 0 0-16,0 0 0 0,0 0 0 0,18-6 2 15,-18 6-4-15,0 0 1 0,14-5-1 0,-14 5 2 16,6-3 3-16,-6 3-7 0,9-6 7 0,-9 6 5 16,10-5 4-16,-10 5 1 0,6-6 9 0,-6 6-4 15,0 0 1-15,3-11 5 0,-3 11-12 0,0 0 7 16,0-17 2-16,0 17-1 0,0 0-6 0,0 0-4 16,-6-14-5-16,6 14-12 0,0 0-8 0,-8-7-2 15,8 7-7-15,0 0-7 0,-14-3-8 0,14 3-6 16,0 0-7-16,-18 10 3 0,9-5-11 0,9-5-32 15,-14 12-39-15,8-4-31 0,-1 2-35 0,1 0-54 0,0 1-56 16,6-11-75-16,-8 14-314 0,4-7-673 16,4-7 298-16</inkml:trace>
          <inkml:trace contextRef="#ctx0" brushRef="#br0" timeOffset="2586.52">4246 773 112 0,'0'0'211'0,"0"0"-6"16,0 0-3-16,0 0-6 0,0 0-8 0,0 0-4 16,0 0-3-16,0 0-6 0,0 0-4 0,0 0-6 15,0 0-2-15,0 0-5 0,0 0-12 16,0 0-5-16,0 0-10 0,0 0-9 0,0 0-10 0,0 0-11 15,0 0-7-15,0 0-17 0,0 0-2 0,0 0-11 16,0 0-3-16,0 0-12 0,0 0-3 0,0 0-6 16,0 0-4-16,0 0-7 0,0 0-1 0,0 0 0 15,0 0-4-15,0 0-1 0,0 0 9 0,0 0-11 16,0 0-8-16,0 0 8 0,0 0-11 0,0 0 4 16,-2 18 8-16,2-18-12 0,0 0 0 0,5 3 1 15,-5-3 0-15,0 0 1 0,0 0 0 0,12 4 7 16,-12-4 3-16,0 0 8 0,0 0 2 0,0 0-1 15,0 0 9-15,0 0-2 0,19-13-5 0,-19 13 5 16,6-11 2-16,-1 4 8 0,-5 7-6 0,1-11 5 16,-1 11 0-16,2-9 0 0,-2 9-6 0,0 0-5 15,0-19 7-15,0 19-10 0,-3-10-1 0,3 10-2 16,0 0 0-16,-6-14-7 0,6 14-4 0,-8-6 2 16,8 6-9-16,0 0 5 0,-16-2-8 0,16 2-6 0,-12-3 7 15,12 3-6-15,0 0 5 0,-16 5-10 0,16-5 2 16,-8 6 0-16,8-6-1 0,-7 6-5 15,7-6-4-15,0 0-18 0,-6 11-14 0,6-11-23 16,-6 7-13-16,6-7-19 0,0 0-18 0,-6 7-23 0,6-7-29 16,0 0-31-16,-5 10-35 0,5-10-21 15,0 0-51-15,0 0-220 0,0 0-568 0,0 0 252 0</inkml:trace>
          <inkml:trace contextRef="#ctx0" brushRef="#br0" timeOffset="-2503.98">43 637 87 0,'-1'-13'142'0,"1"13"-8"0,0 0-14 16,0 0 7-16,1-11-8 0,-1 11-3 0,0 0-10 15,0 0-7-15,0 0-7 0,3-12-4 0,-3 12-2 0,0 0-3 16,0 0-6-16,0 0-5 0,0 0-4 16,3-12-6-16,-3 12 0 0,0 0-9 0,0 0 3 15,0 0-5-15,0 0-1 0,0 0-1 0,0 0 3 16,0-14-3-16,0 14 2 0,0 0-3 0,0 0 3 0,0 0 2 15,0 0 0-15,0 0 1 0,0 0-1 0,0 0-6 16,0 0-2-16,0 0-7 0,0-12-1 0,0 12-6 16,0 0-1-16,0 0-7 0,0 0-1 15,0 0-1-15,0 0-2 0,0 0-3 0,0 0 7 16,0 38-5-16,3-27 2 0,-3 2-1 0,2 3 2 16,1-3 0-16,1-1 4 0,-2 3-2 0,2 0-3 15,1 1-1-15,-1 0 6 0,2-2-8 0,0 0 3 16,1 0 0-16,1 0-3 0,2-4 1 0,2 5 2 0,-1-2 1 15,-1-2-4-15,4 2 2 0,0-5 1 0,0 3 3 16,2-5-1-16,1 1 4 0,-2-1-2 0,3 1-3 16,1-3 1-16,-4-2 1 0,4 1-4 0,-2 4 3 15,-1-6-2-15,3 3-1 0,1-3-4 0,-5 1 3 16,3 0 0-16,-2-4 2 0,0 0 1 0,1 1 1 16,1-3 0-16,0 3 7 0,-3-4-11 0,2 2 0 15,0 0-1-15,2-4-2 0,-1 2 0 0,-3-4 4 16,3 0 0-16,-3 1-1 0,-2-3-3 15,5 3 3-15,-3-4 1 0,0 1-2 0,1-1 0 0,-2 1 0 16,-4 2 0-16,2-5-3 0,0 0 3 0,-3 3 4 16,-1-2-4-16,-3 5 1 0,0-2 2 0,-2-4-3 15,1 6-7-15,1-3 10 0,-2 2-3 0,-2-1 3 16,-1 10-2-16,5-18 4 0,-5 18-5 0,-2-18 16 16,-2 9-21-16,4 9-1 0,-8-16 1 0,1 8-8 15,-1 1 18-15,-2-1-17 0,-2 1-4 0,2 0 3 16,-4 1 2-16,2 1-8 0,-6 3 3 0,2-3 5 15,-3 3-3-15,1 1 0 0,-2-2 0 0,-4 3 2 16,5 3 11-16,0-2-15 0,-7 1-1 0,7-1 25 16,-6 7-19-16,1-3-13 0,4 3 9 0,1-5 2 15,-5 8 5-15,0-1-3 0,12-3 11 0,-4-1-11 16,-8 2-6-16,6 3 12 0,3-3-2 0,-1 1 1 16,1-2-1-16,2 0 5 0,-1 0-11 0,1-2-2 15,1 2 16-15,3-2-17 0,-2 2 3 0,2-1 0 16,-1-1 0-16,0 2-2 0,-2 1-2 0,4 0 2 15,-2-3 3-15,1 1-7 0,-2 2 5 0,2 0 4 0,0 5-7 16,-3-7 4-16,1 5-12 0,2-3-8 0,-3 1-13 16,0 2-9-16,3 0-12 0,-2 0-10 0,1-2-11 15,-2 1-10-15,0 1-12 0,-1-3-20 16,1 0-19-16,1 1-25 0,1-3-15 0,1 1-17 0,3-5-19 16,6-2-52-16,-12 3-204 0,12-3-502 15,0 0 222-15</inkml:trace>
          <inkml:trace contextRef="#ctx0" brushRef="#br0" timeOffset="-2060.52">-4 127 218 0,'0'0'280'15,"0"0"-9"-15,-6-9-13 0,6 9-25 0,0 0-21 16,0 0-24-16,0 0-19 0,0 0-22 16,0 0-11-16,0 0-17 0,0 0-8 0,0 0-18 0,0 0-4 15,0 0-9-15,0 0-8 0,0 0-8 0,0 0-6 16,0 0-7-16,11 37-3 0,-9-26-6 0,2-4 0 16,1 3-5-16,-1 0-3 0,1 0-8 0,1-3 4 15,0 2-6-15,-6-9-5 0,9 13-10 0,-3-10-10 16,0 3-10-16,-6-6-6 0,13 4-10 0,-13-4-6 15,14 1-5-15,-14-1-2 0,14-11-7 0,-2 4-2 16,-6-6-5-16,2 2 9 0,-1 0 3 0,-1-3 5 16,2 1 1-16,-4-4 7 0,-1 3 2 0,3-3 9 15,-3 2 8-15,-1-1 10 0,-2 1 15 0,1-1 17 16,1 7 16-16,-2 9 3 0,0-18 9 0,0 18 0 16,-2-17-3-16,2 17-3 0,0 0-6 0,2-13-9 15,-2 13-6-15,0 0-2 0,0 0-4 0,0 0-2 16,0 0-3-16,0 0-2 0,6 34-4 0,-2-18 2 15,2 8-5-15,1 13-12 0,-4-10-28 0,8 13-34 16,1 4-53-16,-2 2-67 0,17 15-79 0,-12-18-178 16,1-4-474-16,-2 0 210 0</inkml:trace>
          <inkml:trace contextRef="#ctx0" brushRef="#br0" timeOffset="-1432.32">975 732 209 0,'-1'-14'240'0,"1"14"-11"16,0 0-12-16,3-11-11 0,-3 11-15 15,0 0-16-15,0 0-17 0,0 0-17 0,0 0-16 16,0 0-14-16,0 0-9 0,0 0-12 0,0 0-2 0,0 0-5 16,0 0-8-16,0 0 2 0,21 24-11 0,-15-17 1 15,0 7-3-15,-5-6-7 0,8 3-3 0,-6-2-6 16,2 2 1-16,1 2-5 0,-4-5 5 16,4 2-11-16,-1-3-5 0,-2 3-3 0,1 0 0 0,2-2-6 15,-1 0 3-15,-5-8-3 0,6 10-2 0,-2-3-3 16,-4-7 9-16,6 7-13 0,-6-7-1 15,3 8-2-15,-3-8-1 0,0 0 1 0,6 10 4 16,-6-10 5-16,0 0 11 0,0 0 14 0,0 0 8 16,8 5 12-16,-8-5 2 0,0 0-2 0,0 0 10 0,0 0-24 15,0 0-7-15,0 0 4 0,-3-37-7 0,3 27 0 16,0-6-6-16,1 1 1 0,1-4-11 0,-2 2 3 16,0-1-10-16,4-6 3 0,-2 6-5 0,1-4 1 15,0 4 3-15,1 3-6 0,2-1-2 0,-5 0 5 16,2 6-12-16,2-1-13 0,1 1-9 0,0-4-21 15,0 7-12-15,1 0-32 0,-1 1-26 0,3 2-27 16,2 0-22-16,-11 4-35 0,16-1-32 0,-16 1-22 16,18 0-265-16,-18 0-553 0,13 8 244 0</inkml:trace>
        </inkml:traceGroup>
        <inkml:traceGroup>
          <inkml:annotationXML>
            <emma:emma xmlns:emma="http://www.w3.org/2003/04/emma" version="1.0">
              <emma:interpretation id="{2E00BBA0-5072-40C6-8024-C8F01B6C8485}" emma:medium="tactile" emma:mode="ink">
                <msink:context xmlns:msink="http://schemas.microsoft.com/ink/2010/main" type="inkWord" rotatedBoundingBox="6735,864 7833,843 7855,1961 6757,1982">
                  <msink:destinationLink direction="with" ref="{F033FCBC-5AB6-4733-B9AA-63241F13ED49}"/>
                </msink:context>
              </emma:interpretation>
            </emma:emma>
          </inkml:annotationXML>
          <inkml:trace contextRef="#ctx0" brushRef="#br0" timeOffset="4039.47">5285 402 250 0,'-10'-6'294'0,"10"6"-19"0,0 0-18 0,0 0-26 16,-21 5-19-16,21-5-17 0,-12 9-17 15,6 1-18-15,-1-3-11 0,-1 4-19 0,-1 2-8 16,0 0-13-16,3 3-8 0,2-2-14 0,1-2-6 15,-3 2-8-15,5-5-6 0,1 5-6 0,-2-4-5 0,2-10-5 16,6 18-1-16,-3-8-5 0,1-3 0 0,2-1 2 16,-6-6 2-16,14 11-1 0,-5-6 6 0,9-5 1 15,-3 0-7-15,0 0-11 0,4-5-5 16,0-1-2-16,1 0 1 0,1-5-6 0,4-3 9 0,-4 1-12 16,-2-2-4-16,5 1-2 0,-11-1 4 0,1 1-2 15,-2 1-2-15,-2-9-1 0,1 0 0 0,-5 7-2 16,-2-1-2-16,-1 0 2 0,-1-1-7 0,-4 1 6 15,-1 1 5-15,2 0-10 0,-7 2-5 0,-1 1 3 16,-1 2-3-16,-4 2 4 0,5 2-8 0,-8 0 3 16,-1 3-2-16,1 2 13 0,-2 1-11 0,-1 3-6 15,1-2 0-15,-3 7 3 0,-4-1 0 0,7-2 4 16,-5 3-3-16,2 3 4 0,2-2-3 0,5 2 2 16,-2-1-6-16,2 0-14 0,0 1-1 0,-3 2-22 15,4-2-15-15,1 0-20 0,3-2-23 0,1 0-27 16,3-2-21-16,-2 0-18 0,2-1-28 0,6-6-23 15,0 0-64-15,0 0-148 0,0 0-464 0,0 0 206 16</inkml:trace>
          <inkml:trace contextRef="#ctx0" brushRef="#br0" timeOffset="4365.47">5816-130 92 0,'18'6'192'0,"-12"-1"-2"15,-1 4-6-15,-4 2 0 0,4 3 5 0,-4 14-12 0,-1-2 5 16,-6 16-10-16,0 0-2 0,0 3-5 0,-7 1-5 16,1 3-8-16,-10 18-5 0,-4-4-10 0,10-14-3 15,-5 0-8-15,2-1 3 0,-5-1-9 16,1-1-3-16,-1-3-9 0,5-1-7 0,-2-6-4 0,0 2-4 15,-1-5-2-15,8-7-16 0,-2-2 0 0,3 1-7 16,-4-1-7-16,4-4-10 0,2-2 1 0,2-3-8 16,0-4-1-16,2 5-5 0,1-5-9 0,3-1-13 15,-4 0-28-15,4-2-21 0,3-8-29 0,-5 14-25 16,5-14-34-16,-4 10-35 0,4-10-37 0,0 0-57 16,0 0-292-16,0 0-586 0,0 0 260 0</inkml:trace>
          <inkml:trace contextRef="#ctx0" brushRef="#br0" timeOffset="4745.96">5900 658 45 0,'10'-4'272'0,"-10"4"-12"0,12-10-12 0,-4 3-17 16,1 1-17-16,-5-2-17 0,4-2-14 0,-1-1-15 0,5 2-13 15,-5-2-11-15,5-3-7 0,-3 3-12 16,2-6-6-16,-4 5 1 0,1-7-16 0,1 4-5 16,-3-6-11-16,-2 3-5 0,2-5-7 0,0 0-5 15,-3 7-7-15,1-5-1 0,-1 7-7 0,0-3-2 0,0 4 6 16,-3 4-15-16,0 9-4 0,0-16-1 16,0 16-9-16,2-15-1 0,-2 15-7 0,0 0-6 15,0 0-6-15,0 0 7 0,0 0-4 0,0 0-4 16,0 0 3-16,-8 46 0 0,2-22 3 0,-1 1 1 0,1 1 2 15,3 3 4-15,-1 8-3 0,4-1 17 0,-2-8-16 16,2 1 2-16,0-3 2 0,5 0 14 16,-2-2-13-16,4 4 2 0,-1-3-13 0,1-1 8 15,5 0 0-15,2-6-1 0,-4 4-2 0,-1-4-6 0,0-5-14 16,3 0-40-16,0-2-40 0,-3 0-52 16,-2 2-84-16,-1-9-89 0,-6-4-259 0,11 7-610 0,-11-7 270 15</inkml:trace>
        </inkml:traceGroup>
        <inkml:traceGroup>
          <inkml:annotationXML>
            <emma:emma xmlns:emma="http://www.w3.org/2003/04/emma" version="1.0">
              <emma:interpretation id="{557F58AA-0857-4B2E-9602-FB3636A62D28}" emma:medium="tactile" emma:mode="ink">
                <msink:context xmlns:msink="http://schemas.microsoft.com/ink/2010/main" type="inkWord" rotatedBoundingBox="9098,872 13993,777 14019,2132 9125,2228">
                  <msink:destinationLink direction="with" ref="{F033FCBC-5AB6-4733-B9AA-63241F13ED49}"/>
                </msink:context>
              </emma:interpretation>
            </emma:emma>
          </inkml:annotationXML>
          <inkml:trace contextRef="#ctx0" brushRef="#br0" timeOffset="5989.22">7423-54 213 0,'0'0'243'0,"0"0"-22"16,0 0-27-16,0 0-15 0,0 0-3 0,0 0 3 16,0 0-8-16,0 0-6 0,13 31-3 0,-10-14-6 15,1 5-5-15,2 0-8 0,-3 4-7 0,3-1-10 16,-1 6-6-16,1 4-3 0,-3-7-7 0,3 6-6 16,-2-6-8-16,2 1-3 0,-3-4-4 0,3-1-4 15,2 4 2-15,-5-1-12 0,6-4-3 0,-8 1-5 16,5-4-1-16,-3-2-5 0,0-1-4 0,0-2 0 15,1 3-12-15,2-2-8 0,-3-2 4 0,-3-4-8 16,3 5-2-16,0-6 1 0,-3 2-3 0,0-11-2 16,3 18-8-16,-1-8-2 0,-2-10-24 0,3 14-15 15,-3-7-31-15,0-7-22 0,3 11-29 0,-3-11-23 16,0 0-20-16,0 0-25 0,0 0-29 0,0 10-49 16,0-10-271-16,0 0-565 0,0 0 251 0</inkml:trace>
          <inkml:trace contextRef="#ctx0" brushRef="#br0" timeOffset="8165.62">7922 306 27 0,'0'0'251'0,"0"0"-12"0,0 0-19 0,6-7-11 15,-6 7-21-15,0 0-9 0,0 0-11 0,0 0-7 0,-25 22-8 16,11-13-9-16,2 1-9 0,-4 2-6 0,-3 1-7 15,5 0-2-15,-5 3-4 0,-1-1-8 16,-2 3-3-16,6-3-5 0,-4 2-4 0,4 1-3 16,-6 0-5-16,2 0 0 0,-2 0-9 0,8-5-5 0,-2 3-6 15,3-5-4-15,1 6-10 0,1-6-4 0,-2 3 15 16,7-2-20-16,-5 0-5 0,5 1-4 0,-4-4-7 16,4 4-1-16,3-4-2 0,-3 0-2 15,0 1-2-15,5-2-4 0,1-8 2 0,-6 17-6 0,3-10 10 16,3-7-10-16,-3 15-3 0,3-15 4 0,0 14-2 15,0-14 3-15,6 12 7 0,0-5-15 0,-6-7 3 16,7 7 1-16,3-2 1 0,-10-5-4 0,18 2 2 16,-1-2 3-16,-1-1-6 0,1 1 3 0,2-2-6 15,0-2 2-15,1 1-2 0,5-7 5 0,-1 2-11 16,1-2-2-16,-2 1-5 0,1-2-1 0,1-1-6 16,-3 0 0-16,1-2 1 0,0 2-2 0,0-2 14 15,-4 0-9-15,-2 4 0 0,-2-2-3 0,5-1 2 16,-5 2-1-16,-1-2 3 0,2 3 4 0,-7 2 3 15,5-3 0-15,-8 4-2 0,4 1 0 0,-3 0 9 16,-7 6 3-16,9-11 4 0,0 7-1 0,-9 4 4 16,11-5-5-16,-11 5-8 0,6-9 10 0,-6 9-7 15,0 0-4-15,7-4 1 0,-7 4-4 0,0 0 3 16,0 0-1-16,0 0 2 0,15 11 12 0,-15-11-15 16,8 10 4-16,-8-10 9 0,6 14-10 0,-1-7 1 0,0 1-7 15,-5-8 6-15,9 18 1 0,-9-10-1 0,4 0 1 16,2 2-2-16,-3 1 8 0,3-4-8 15,-3 0-2-15,-3-7 22 0,8 17-18 0,-5-12 4 0,-3-5-3 16,6 15 1-16,-6-15 2 0,7 9-7 0,-7-9 7 16,3 10 0-16,-3-10-3 0,3 7 2 0,-3-7 0 15,0 0 2-15,0 0-4 0,6 10 4 0,-6-10-3 16,0 0 3-16,0 0-2 0,5 6-1 0,-5-6 6 16,0 0 4-16,0 0-11 0,0 0 0 0,14-19-3 15,-6 11-1-15,-2-2 0 0,0-1 3 0,1 1-15 16,2-1 6-16,2-1-1 0,-5 0 11 15,1-1-15-15,2 2 3 0,-3 1-3 0,1 2 11 0,-1 1-3 16,0 1-4-16,-6 6 2 0,11-15 1 0,-5 8-1 16,-6 7 4-16,4-10-1 0,-4 10-6 0,9-8 9 15,-9 8 3-15,0 0-9 0,9-8 1 0,-9 8-7 16,8-5 5-16,-8 5 0 0,0 0 7 0,0 0-2 16,0 0-4-16,22 7 3 0,-22-7-4 0,10 11 4 15,-4-4 0-15,3 0-5 0,-1 1 12 0,4 0-5 16,-5 3-2-16,5 0 4 0,2-2-3 0,-7 2 2 15,8 0-2-15,-5-3 7 0,4 3-3 0,-2-5 11 16,1 4-9-16,-4-3-6 0,5 1 7 0,-1-2-3 16,3-2 2-16,-7-2 8 0,8 1-9 0,-4-1 7 15,1-2-5-15,-3 0-3 0,6 0 2 0,-17 0 2 16,22-4-2-16,-5 1 1 0,-1-1 1 0,-3-2-2 16,2-2-2-16,2 4 5 0,-4-6-4 0,1 2 1 15,-1-2 0-15,2 4-5 0,-5-4 5 0,4 1-7 0,-5 1 6 16,1 1 1-16,-1 2-7 0,-1-1 7 0,1 1-9 15,0-1 4-15,-9 6-3 0,10-6-2 0,-10 6 3 16,10-3-5-16,-10 3 6 0,0 0-5 0,18 0 5 16,-18 0-2-16,0 0 3 0,17 7-1 0,-10-6 1 15,2 4 2-15,-9-5-3 0,17 3-9 0,-7 3 12 16,-1-2 1-16,-2 0-3 0,5-1 2 16,2-2 1-16,-1 3 1 0,2-2-2 0,-4 2-2 0,2-4 0 15,3 2 2-15,1-2 5 0,-2 0-5 0,-2-2-2 16,0 2 3-16,2 0-1 0,-4-4 1 0,5 3 3 15,-16 1-6-15,23-2 6 0,-16-1-4 0,5-1 5 16,-5-3-2-16,-7 7-1 0,17-7 0 0,-8 4 11 16,-9 3-16-16,9-8 4 0,-9 8-6 0,7-13 5 15,-7 13-8-15,0-11-3 0,0 11 7 0,0-14 0 16,0 14 0-16,0 0-2 0,-6-16 2 0,-1 11-1 16,7 5 2-16,-9-12-4 0,-2 7-2 0,2 1 6 15,2-2-1-15,-9-1-3 0,1 4 6 0,-2-2-3 16,1 2-1-16,2-1-1 0,-5 1-3 0,6-1 7 15,-2 3-4-15,1 1 1 0,-2 0 3 0,2-2 4 16,14 2-6-16,-22 0 1 0,12 0-2 0,10 0 16 16,-29 3-12-16,22 1 0 0,-5-2-7 0,4 3 2 15,0-2 6-15,-3 2-4 0,2 0 1 0,0 6-2 16,-1-7-5-16,4 2 12 0,-5 5-5 0,1-1-10 16,-2 0 9-16,5 1 6 0,1 1-3 0,-3-3-1 0,4 2 2 15,-7 2-1-15,9-2-5 0,-1 0 2 16,-2 2 7-16,3-5-4 0,0 4-1 0,3-1-1 15,0-11 6-15,3 15 1 0,-3-15-11 0,0 18 9 16,0-18-2-16,6 13 2 0,-6-13-2 0,10 8 1 0,-4-5 1 16,5 0 6-16,5-2-4 0,-1-1-8 0,1-1 6 15,-2-2 0-15,2 1-1 0,1-3 6 0,2 1-3 16,-3-2-1-16,1-1-1 0,2-1-1 0,4-1 1 16,-4 0-2-16,0-4 3 0,1 0 1 0,2-1-9 15,-9 3 6-15,2-3-4 0,-1 0-2 0,2 3 1 16,-5-2-1-16,-2 3-3 0,1-1 7 0,-1 3-4 15,-2 1 4-15,-1 1 0 0,-3-2-1 0,-3 8 1 16,11-10 4-16,-11 10-7 0,6-7 2 0,-6 7 0 16,0 0 0-16,9-7-4 0,-9 7 2 0,0 0 0 15,0 0 0-15,0 0-3 0,0 0 4 0,0 0-1 16,0 0-2-16,10 17 4 0,-10-17-2 0,3 15 1 16,-3-7 2-16,0-8-3 0,8 16 3 0,-8-12-3 15,6 6 3-15,-6-10-2 0,6 12 6 0,0-5-1 16,-6-7 1-16,7 12-2 0,-1-8 4 0,-6-4-4 0,13 8 3 15,-7-5 2-15,-6-3 1 0,14 4-2 16,-14-4 4-16,16-1-9 0,-16 1 3 0,23-6 5 16,-13 1-5-16,2-1 2 0,1-1-2 0,1-1 3 15,1-1 1-15,1-2-9 0,-2 2 6 0,-1-2-6 0,2 0 1 16,-2 2 3-16,1-4 0 0,-4 3-4 16,5 0-5-16,-2 1 7 0,-5 3 1 0,1 3-3 15,0-2-3-15,-9 5-1 0,10-6-3 16,-10 6 3-16,12-3-4 0,-12 3 3 0,0 0 3 0,17 9-5 15,-13-2 4-15,2 1 0 0,0 6 4 0,-2-1-4 0,2 5 5 16,0-2-1-16,2 7-4 0,1 2-1 16,1 9 5-16,-1 5 2 0,-1-4 1 0,4 1-3 15,-5 2 0-15,2-1 6 0,1-2-2 0,5 0-2 0,-4-3 6 16,-1-4-4-16,-1-3 0 0,5-1 4 0,-5 0 0 16,4 0-14-16,-1-3 11 0,-5 1-3 0,1-6-2 15,-2 0 5-15,0 2-1 0,0-3 2 0,-3-4-1 16,1 1 4-16,-1 0-1 0,0-5 3 0,-3-7-8 15,0 12 3-15,0-12 5 0,0 11 0 0,0-11 1 16,0 0 2-16,-6 13-6 0,6-13 3 0,0 0-1 16,-13 0-2-16,13 0 5 0,0 0-9 0,-20-11 6 15,13 7 11-15,-2-5-16 0,0-2-7 0,2-3 6 16,-2-3-1-16,-2 2-3 0,2-6 1 0,2-4 9 16,-5 1-9-16,4-4-2 0,-1 2-6 0,2-14 6 15,-2 2 1-15,3 2 0 0,-1-3-6 0,4 1 4 16,0-3-3-16,3 2-4 0,0-2 8 0,0 2-6 15,6 12 3-15,-3-9-1 0,0 8 5 0,1 3-8 16,2 1 8-16,-3 0-15 0,3 6 9 0,-5 0 4 16,5 1 0-16,0 0 1 0,0 7 0 0,-1-5 12 15,1 2-21-15,0 6 4 0,-2-3 17 0,2 2-18 16,2 1-1-16,-8 7 0 0,9-10 1 0,-9 10 0 16,13-3 1-16,-4-1-3 0,-9 4 2 0,16-4 1 0,-16 4 3 15,20 2-3-15,-20-2-3 0,19 2-2 0,-8 3 1 16,-2 1 6-16,7 0 5 0,-3 1-10 15,-4 1 3-15,5 2 2 0,-4 0 4 0,-1 1-3 16,3-1 0-16,-7 4-1 0,0-4 0 0,3 2 7 0,-5 0 2 16,0-1-3-16,0-2 4 0,-3 7-2 0,0-16 4 15,-8 24-3-15,4-13 0 0,-6 0 3 16,-1 0-1-16,1-1 2 0,-2 1-1 0,-2-1-2 16,2-1 5-16,2 2-5 0,-1-6-9 0,3 1-8 0,-3 0-18 15,2-1-12-15,9-5-20 0,-10 3-14 0,10-3-19 16,-9 4-30-16,9-4-35 0,0 0-32 0,0 0-26 15,0 0-32-15,0 0-256 0,0-28-545 16,0 28 242-16</inkml:trace>
          <inkml:trace contextRef="#ctx0" brushRef="#br0" timeOffset="9211.39">10408 246 201 0,'0'0'229'0,"9"-5"5"0,-9 5-9 0,0 0-7 16,8-6-13-16,-8 6-9 0,0 0-20 0,0 0-13 16,0 0-19-16,0 0-9 0,0 0-20 0,0 0-3 15,0 0-8-15,0 0-11 0,0 0-8 0,0 0-6 16,-41 11-6-16,33-7-11 0,8-4-6 0,-14 10-4 16,8-4-6-16,0 0-6 0,6-6-1 0,-10 13-10 15,7-6 0-15,-3 0-3 0,6-7-2 0,-2 13-7 16,2-13 2-16,-3 11-2 0,3-11-1 0,3 17-1 15,-3-17-4-15,2 12 4 0,4-5-4 0,0 3 0 16,0-4-2-16,-2 2-1 0,5-2 2 0,-1 5 1 0,1-4-7 16,1 0 4-16,3 3 12 0,-4-2-10 15,5 0-3-15,-8 0 4 0,7 0-3 0,1 0 2 16,-3 2 2-16,-2-2 7 0,2 1-9 0,-2 0-2 16,-2-3 1-16,2 1 2 0,-4 1-2 0,4 0-5 0,-6-1 7 15,-3-7 14-15,6 11-12 0,-2-3 7 16,-4-8 6-16,0 0 6 0,-6 19 6 0,0-12-6 15,6-7 7-15,-13 13-3 0,-1-5 7 0,8 0-10 0,-4-1 1 16,1-1-9-16,-4-3-2 0,5 3 0 0,-1-1-4 16,0-1 4-16,9-4-10 0,-13 7-4 0,13-7-16 15,-9 2-10-15,9-2-19 0,0 0-20 16,-14 0-24-16,14 0-24 0,0 0-24 0,0 0-18 0,0 0-14 16,0 0-22-16,0 0 10 0,14-30-8 0,-5 23-1 15,1 0-7-15,-2 2-14 0,4-2 5 16,0 1 6-16,1-1 14 0,-1 3 22 0,-2-2 25 0,4 5 35 15,-1-5 64-15,2 2 36 0,-4 2 15 0,-11 2 5 16,22-5 22-16,-10 2 5 0,-2 0 2 0,7 2 11 16,-8-1 4-16,-9 2-1 0,26-1-1 0,-12-2 10 15,1 2 3-15,-2-1 3 0,4 1-2 0,-1-2-5 16,0 2-5-16,2-2-1 0,2 2 2 0,-4-5-6 16,5 4-3-16,-3-3-3 0,6-1-2 0,-5 3-1 15,1-2-3-15,-4-1-3 0,6 2 0 0,-2 2-4 16,-1-3-3-16,-6 1-3 0,4-2 4 0,1-1-3 0,-5 3-2 15,-2-3 1-15,4 0 3 0,-8 2-3 16,3-1-2-16,-4 0 10 0,-6 6-19 0,9-14 0 16,-4 5-6-16,-5 9 2 0,0-13-1 0,0 13-5 15,-3-18-4-15,-2 10 0 0,5 8 2 0,-13-15-6 0,4 11-5 16,-6-2 2-16,0 2-2 0,-3 2-1 16,2 0-1-16,-3 2-1 0,-8 2 0 0,1-4-2 15,7 5 2-15,0 2-4 0,-4 2 1 0,4 0-5 16,-5 4 13-16,3 1-11 0,3-1 3 0,3-1-2 0,2 5-1 15,-1-6 1-15,7 8 0 0,-5-5-1 0,5 1 1 16,-2 4-1-16,3-3-1 0,3-1 6 16,1 3-2-16,2-5 3 0,-1 0 10 0,1-11-8 15,3 19-5-15,0-11 4 0,0 2 0 0,3 3 5 0,0-4 0 16,1-3 5-16,0 1 1 0,2-5 3 0,2 4 9 16,-2-2-10-16,3-3 2 0,4 0-5 15,1-2 2-15,-1 1-6 0,-3-1 4 0,4-3 0 0,1-1-3 16,-3 2-1-16,-1-4-3 0,3 1 3 0,-4-5-1 15,2 1-6-15,-1-2 4 0,-4-1-2 0,5 4 0 16,-2-3 0-16,-2 1 2 0,-1-3 0 0,1 2-2 16,-1 3-3-16,-5 2 1 0,4 1 2 0,-5-1 1 15,-4 7-5-15,9-10 17 0,-9 10-17 0,9-5 0 16,-9 5-2-16,4-6-6 0,-4 6 1 0,0 0 5 16,0 0-7-16,0 0 2 0,0 0 5 0,17 11-2 15,-17-11 2-15,6 13-3 0,-2-4 6 0,-1-1 1 16,0 1 1-16,0 0 1 0,3 2-3 0,2 0 0 15,-5-2 1-15,3 3 2 0,4 0-5 0,-4-4-22 16,1 3-27-16,1-6-15 0,-7 3-22 0,8 0-23 16,-9-8-27-16,14 7-32 0,-4-4-24 0,-10-3-32 15,20-3-35-15,-8 3-176 0,-12 0-469 0,22-11 208 16</inkml:trace>
          <inkml:trace contextRef="#ctx0" brushRef="#br0" timeOffset="9939.03">11472 334 244 0,'0'0'265'0,"0"0"-19"0,0 0-20 16,3-11-22-16,-3 11-19 0,0 0-14 0,0 0-18 15,0 0-14-15,0 0-8 0,-26 22-12 0,20-13-10 0,-4 2-7 16,2 2-6-16,0-1-6 0,2 5-7 16,-2-4-10-16,2 0-4 0,2 3-1 0,1-1-11 15,0 1-3-15,0-5 6 0,3 4-14 0,6-1 2 16,-6-1-12-16,1-2 4 0,1-2-4 0,-2-9-1 0,6 15 0 15,-2-8-2-15,1-1 4 0,4-1-2 0,-9-5-2 16,16 3-1-16,-4 0-10 0,-12-3 4 16,21-6-4-16,-9 5 1 0,3-6-4 0,1 0-2 15,-3 0 1-15,2-2-6 0,0-2-2 0,6-2-10 0,-3-5-6 16,-3-1-8-16,3-1-17 0,9-12-4 16,-6 3-12-16,-2-6-15 0,0 2-7 0,-4-3 3 0,5-3-7 15,-2-2-1-15,-7-2 2 0,3 5 9 0,-4-3 9 16,-2 2 1-16,-2 4 11 0,-2 0 20 0,-1 6 16 15,0 3 17-15,-1 4 11 0,-4 4 10 0,2 1 6 16,-4 1 8-16,2 3 6 0,1 2 2 0,1 11 0 16,-5-16 0-16,5 16-4 0,-1-13-9 0,1 13-3 15,-3-10-5-15,3 10-3 0,0 0-11 0,0 0 1 16,0 0 0-16,0 0 0 0,0 0-3 16,-17 23-5-16,13-9 4 0,1 3 0 0,-3 6 4 0,4 0-7 15,-2 13 3-15,2-10 6 0,2 10-3 0,0 2 7 16,3-1-3-16,2 0 6 0,-2-1-2 0,3-9-4 15,1 2 5-15,2-3-4 0,2 6 1 0,-4-7-4 16,4-3 1-16,-2-2 1 0,1-3 0 0,-3-3-5 16,2 0 4-16,0-3-5 0,-4-1 0 0,-1-3-1 15,4 0 6-15,-2-1-1 0,-6-6 0 0,9 12 5 16,-3-9 2-16,-6-3 0 0,13 3 0 0,-13-3 0 16,14 0 3-16,-14 0-1 0,16-3-6 0,-16 3 4 15,15-8-1-15,-8 5-13 0,4-8 7 0,-4 5 2 16,1 0-7-16,-2-1-4 0,-6 7-1 0,10-11 6 0,-3 6-9 15,-7 5 3-15,9-8-8 0,-9 8 4 16,6-5-6-16,-6 5-2 0,0 0-4 0,0 0 0 0,0 0 3 16,0 0 12-16,12 17-12 0,-12-17 0 0,0 14-5 15,0-3 8-15,2-2-1 0,-1 6 6 0,1-2 7 16,2-1 9-16,2-1-1 0,0 2 10 0,-3-4 9 16,6 3 11-16,-1-5 4 0,-1 1 9 0,1 2 5 15,-1-4-2-15,3-2-2 0,1-1 5 0,1 1-15 16,1-4-3-16,2 0-4 0,2 0-7 0,-4-4-14 15,2 2-33-15,-2-3-42 0,2-1-62 0,-3-4-61 16,5 2-64-16,-7 0-82 0,2-3-110 0,-3-3-223 16,1 2-703-16,-1-2 312 0</inkml:trace>
        </inkml:traceGroup>
        <inkml:traceGroup>
          <inkml:annotationXML>
            <emma:emma xmlns:emma="http://www.w3.org/2003/04/emma" version="1.0">
              <emma:interpretation id="{1C98695A-808A-4237-B859-28306399C6A7}" emma:medium="tactile" emma:mode="ink">
                <msink:context xmlns:msink="http://schemas.microsoft.com/ink/2010/main" type="inkWord" rotatedBoundingBox="14673,823 18630,746 18652,1893 14695,1971">
                  <msink:destinationLink direction="with" ref="{F033FCBC-5AB6-4733-B9AA-63241F13ED49}"/>
                </msink:context>
              </emma:interpretation>
            </emma:emma>
          </inkml:annotationXML>
          <inkml:trace contextRef="#ctx0" brushRef="#br0" timeOffset="13313.38">13035 371 137 0,'-9'-6'260'0,"6"-4"-13"0,-3 2-16 15,6 8-16-15,-6-13-16 0,6 13-16 0,-5-17-13 16,5 17-15-16,-1-14-14 0,1 14-18 0,6-15-10 0,0 6-13 16,1 4-8-16,5-5-12 0,2 1-1 0,-1 2-9 15,3-1-4-15,8 0-6 0,-1-2-4 0,-1 5-5 16,2-2-2-16,6 1-7 0,-3 4 0 16,-1-1-5-16,0 1-3 0,-2 4-5 0,1-3-4 0,0 1 0 15,1 4-1-15,-2-3-4 0,-5 4 4 0,0-3-9 16,7 3 3-16,-8-1-7 0,1 2 1 0,-1 2 1 15,0-6-1-15,-3 6-6 0,1-1 2 0,-3 2-3 16,1-2 2-16,-5 1-1 0,3-1 2 0,-3 2-1 16,0-1 0-16,-2-1 3 0,-1 1-1 0,-3 2-2 15,2-3 6-15,-5-7-2 0,-3 18-2 0,3-18 2 16,-8 22 3-16,-1-13 1 0,2 2 2 0,-5 0 0 16,-3-2 9-16,-2 1-16 0,3 1 1 0,-4-4-4 15,1 3 3-15,-1-2 0 0,2-1-3 0,0-1 1 16,1-1-3-16,0 1 0 0,1-2-1 0,2-1-18 15,2-1-11-15,10-2-27 0,-15 5-28 0,15-5-27 16,-13 6-39-16,13-6-32 0,0 0-39 0,0 0-239 16,0 0-493-16,0 0 219 0</inkml:trace>
          <inkml:trace contextRef="#ctx0" brushRef="#br0" timeOffset="13244.47">13406 277 2 0,'0'0'279'0,"0"0"-24"0,0 0-23 0,0 0-21 16,7 8-23-16,-7-8-18 0,0 0-4 0,4 14-8 15,-4-14-16-15,0 24-4 0,0-8-7 0,0 0-6 16,-1 1-6-16,-2 7-6 0,3 0-6 0,3 1-5 16,-2 3-6-16,-1-4 8 0,0 5-19 0,2-4-7 15,2 1-3-15,0-2-6 0,-4 0-6 0,3 1-5 16,0-1-6-16,0-1-5 0,0-6-5 0,-2 0-2 15,4 6 1-15,-5-4-8 0,5-1-1 0,-2-4 4 16,1 4-6-16,-1-1 11 0,2 1-19 0,-3-5-8 16,-2 1-16-16,0 1-16 0,0-2-24 0,-2 1-23 15,1-3-24-15,-4 3-27 0,0-4-44 0,1-3-40 16,4-7-22-16,-11 10-242 0,3-6-503 0,8-4 223 16</inkml:trace>
          <inkml:trace contextRef="#ctx0" brushRef="#br0" timeOffset="13923.64">13712 400 159 0,'13'1'232'0,"-13"-1"-17"0,0 0-12 16,11 2-7-16,-11-2-17 0,10 6-9 0,-2-1-12 15,-1 2-5-15,-1-1-13 0,3 2-5 0,0 2-10 16,1 1-8-16,1-3-11 0,1 8-7 0,-2-7-11 16,1 3 0-16,2-5-13 0,-7 1-5 0,1 2-6 15,-1-4-4-15,0 1-9 0,-1-2 0 0,-5-5-7 0,9 13-5 16,-9-13-2-16,4 5-3 0,-4-5 0 15,0 0 3-15,6 9-3 0,-6-9 5 0,0 0 5 16,0 0 4-16,6 4-8 0,-6-4-3 0,0 0 0 16,0 0-5-16,0 0-5 0,0 0 0 0,0 0-1 0,-1-28-3 15,1 28 0-15,1-19-15 0,1 4-11 0,4 3-4 16,0 0-3-16,1-3-6 0,3 3 0 16,-2-5-5-16,4 5-2 0,-3 3 6 0,1-6-2 15,1 7 1-15,-2-3-1 0,0 4 2 0,2 2 2 16,-2-1 4-16,-9 6-4 0,18-7 3 0,-6 7 0 15,-1-4 2-15,-11 4 0 0,21 0 2 0,-9 4-1 0,1 0 1 16,3-1 3-16,-1 1-1 0,0 2 1 16,2 1 2-16,-3-2-1 0,3 1-2 0,1-4 4 0,0 3 3 15,1-3 6-15,-1-1-3 0,7 2 1 0,1 0 6 16,-5-3-3-16,-2 0 2 0,0 0-3 0,2 0 0 16,-1-3 1-16,-1-1 0 0,0 2-4 15,-4-2 5-15,3 2-1 0,-3-3 1 0,-3 5 2 0,0-6 10 16,-5 1-10-16,1-1 3 0,-8 6-2 0,12-10 2 15,-6 1 5-15,-5 1-10 0,-1 8 2 0,2-18-3 16,-2 18-3-16,-3-17-1 0,-3 9-1 0,-5-2-1 16,-2 1 1-16,-2 0 0 0,0 3-3 0,-7 2-3 15,-5 3 4-15,-3 1 1 0,-1 0-5 0,2 0 2 16,-2 1 4-16,3 2-4 0,-2 0-2 0,3 7 5 16,2-5-5-16,-2 1 4 0,5 5-2 0,4-3 1 15,1-2-9-15,-1 5-7 0,9-4-15 0,-1 0-10 16,1 0-14-16,-1 3-23 0,2-4-21 0,5 1-23 15,3-7-18-15,-3 15-26 0,3-15-22 0,0 0-243 16,12 7-466-16,-12-7 206 0</inkml:trace>
          <inkml:trace contextRef="#ctx0" brushRef="#br0" timeOffset="14461.34">14623-50 163 0,'0'0'227'0,"0"0"-22"0,4-7-21 15,-4 7-9-15,0 0-20 0,0 0-14 0,6 31-10 0,-4-17-12 16,-1 3-3-16,4 1-10 0,-4 6-3 0,7-3-5 16,-4 6-5-16,2 0-4 0,-3-4 0 15,3 5-7-15,2 1-4 0,-2-2 1 0,0-6-1 16,0 4-10-16,1-3-2 0,0 0-8 0,-2-4-5 0,2-4-5 15,-1 0-6-15,0-1-4 0,-4-5 2 16,1 2-4-16,0 1-4 0,-3-11-5 0,6 13 0 16,-3-8-1-16,-3-5-4 0,0 0 1 0,3 13-1 0,-3-13 1 15,0 0 5-15,0 0 0 0,0 0-3 0,0 0-5 16,0 0 2-16,0 0-3 0,0 0-2 0,0 0-5 16,18-24 0-16,-12 13-6 0,0 1-5 0,1-5-6 15,3 2-4-15,-2 2-1 0,4-2 2 0,-5 1-4 16,5 0 6-16,2 4-2 0,-4-3-2 0,1 5 2 15,0-1 1-15,3 1-4 0,-1-1 5 0,-4 5-3 16,3-1 4-16,-12 3-2 0,23-3 5 0,-7 6-2 16,-6 1 3-16,1-3-5 0,2 4 0 0,1 3 3 15,-2-1 1-15,-3 0 0 0,-3 3 8 0,2 0 0 16,3 1 3-16,-5 3 1 0,0 0 3 0,-2-2-5 16,2-3 7-16,-6 2 9 0,3 0 5 0,-3-11 10 15,-6 15 15-15,0-7-8 0,-4 1-3 0,-1 0 1 16,-5-2-4-16,3 0-3 0,-4 0-5 0,1-4 3 15,1 4-2-15,-3-5-1 0,0 3-13 0,0-5 5 16,0 0 0-16,-1 0 0 0,4 0-33 0,-3-3-21 16,3 0-20-16,3 2-44 0,2-5-39 0,-2 2-49 15,4-3-49-15,3 0-290 0,-1-7-563 0,6 14 249 16</inkml:trace>
          <inkml:trace contextRef="#ctx0" brushRef="#br0" timeOffset="15168.62">15132-176 79 0,'1'-11'294'0,"-1"11"-10"0,0 0-24 15,0 0-21-15,0 0-21 0,0 0-31 0,2-11-23 0,-2 11-14 16,0 0-15-16,0 0-5 0,0 0-4 0,0 0-8 15,0 46 2-15,0-29-6 0,-2 8-4 16,4-8 0-16,1 13-3 0,-3-3-6 0,4 1-9 0,-1 9-6 16,0-10-4-16,1 0-10 0,2 3 1 0,-3-2-8 15,3-1-6-15,0-2-5 0,-1 3-6 0,-2-1-6 16,3-4-1-16,0 1-1 0,0-2-3 0,1 0-8 16,-1-6 1-16,0 1-2 0,-3 0-9 15,3-3-16-15,-2 1-8 0,2-2-21 0,-3-4-15 0,2-1-14 16,-2 0-12-16,-3-8-15 0,10 10-17 0,-4-7-15 15,-6-3-17-15,15 5-10 0,-15-5-9 0,20-5-18 16,-8 2-7-16,1-4 7 0,0 0 8 0,1 0 7 16,1 0 17-16,-2 0 0 0,-2 1 19 0,-1-3 29 15,0 2 18-15,1-1 13 0,-1 3 23 0,-1-1 9 16,0 2 14-16,5-4 8 0,-7 2 22 0,4-1-4 16,-1 1 13-16,-1 1 4 0,0-2-2 0,1 0 2 15,7 1 6-15,-7-5 8 0,4 5 2 0,-2-2 1 16,1 1-6-16,-1-3-1 0,1 3 2 0,1-4-2 15,-1 4-1-15,-1-3 6 0,-1 1-6 0,2 0 0 16,-1-1 7-16,-2 0 3 0,-1 0-5 0,-1-2-2 0,-1-1 6 16,2 2-1-16,-6 5-4 0,2-5 2 15,-4 0-2-15,-1 11 1 0,0-16-4 0,-1 1-2 16,1 15 2-16,-11-16-8 0,5 7-4 0,-1 5 4 16,7 4-4-16,-23-7 3 0,11 9-3 0,12-2 1 15,-32 7-1-15,12-1 4 0,4 0-3 0,-2 2-2 16,-6 5 1-16,6 3 4 0,-1-1 3 0,5 0-5 0,2-2 3 15,0 1-4-15,4 7-1 0,-4-6-2 16,6 1-1-16,0 2-1 0,3-4-1 0,-2 1-1 0,4 2 3 16,1-3-3-16,1 4 8 0,-1-1-15 15,2-3 0-15,2 3-2 0,2-5 0 0,-3 0 1 16,6 2 1-16,-1-3 2 0,0 0 10 0,3-2-19 0,-1 0 7 16,2-1-3-16,2-1-3 0,-1-2-9 0,-2-2-18 15,5 1-17-15,-4-3-24 0,1-1-16 0,2 0-17 16,2-4-30-16,-4 4-23 0,2-2-21 0,0-3-20 15,1 1-16-15,-2-7-45 0,-1 4-167 16,-2-4-446-16,5 0 197 0</inkml:trace>
          <inkml:trace contextRef="#ctx0" brushRef="#br0" timeOffset="16177.3">15894 272 109 0,'4'-6'240'0,"-4"6"-7"0,0 0-8 15,0 0-11-15,9-6-18 0,-9 6-17 0,0 0-22 16,0 0-17-16,0 0-13 0,0 0-3 0,0 0-13 15,0 0 2-15,14 14 3 0,-13-5-7 0,-1-9-8 16,1 16-3-16,1-2-4 0,1-4-3 0,-2 4-5 16,1-3-4-16,1 2-5 0,-3 1-1 0,1 0-7 15,1-2 2-15,-1 1-4 0,-1 0-8 0,3-2-4 16,-3-11-3-16,2 18-5 0,-1-11-1 0,-1-7-8 16,5 17-1-16,-4-11-2 0,-1-6-1 0,5 11-8 15,-5-11 1-15,3 11-4 0,-3-11-5 0,3 8 4 16,-3-8 1-16,0 0-4 0,0 0 0 0,7 5-5 15,-7-5 4-15,0 0-3 0,0 0 1 0,0 0-3 16,0 0 8-16,20-20-28 0,-14 13-7 0,-2-3-9 0,1 1-9 16,2-7-6-16,0 5-4 0,-2-4 1 15,2 2-2-15,-1-4 4 0,0 3 3 0,-3 0 2 16,2 0 4-16,-1 7 2 0,-1-3 4 0,-1-4 6 16,-2 14 4-16,6-14 3 0,-3 7 6 0,-3 7 8 15,3-11 10-15,-3 11 6 0,0 0-2 0,1-13-2 16,-1 13-1-16,0 0-1 0,0 0 0 0,3-11-5 15,-3 11-3-15,0 0-3 0,0 0 3 0,0 0-7 16,0 0 5-16,0 0 1 0,0 0-4 0,0 0 1 0,0 0 3 16,6 31-4-16,-6-31 12 0,0 18-10 15,2-11 4-15,-2 7-6 0,1-4 5 0,2 1 1 16,-3 3 0-16,2 1 2 0,1-2 0 0,0-4 1 0,-2 2-1 16,0 0-2-16,4-4 0 0,-5-7 1 15,6 18-2-15,-3-12-1 0,1 2 4 16,-4-8-1-16,3 12 3 0,-3-12-3 0,6 11-1 0,-6-11 5 0,11 5-3 15,-11-5-1-15,0 0 0 0,13 3-1 0,-13-3 2 16,14-2-1-16,-14 2 4 0,13-6-4 0,-4 0-9 16,-2-1 5-16,4-3 2 0,1 0 1 0,-2 1-3 15,1-4 2-15,1 1-6 0,-2-1 8 0,2-4-13 16,0 4-3-16,-5-5 2 0,5 5 2 0,2-7 0 16,-5 4 0-16,1-1 0 0,-1 3 0 0,2 1 12 15,-4 4-13-15,0-4 1 0,-1 6 1 0,-3 0 5 16,-3 7 4-16,6-10 5 0,-6 10-5 0,6-9-4 15,-6 9-2-15,0 0 2 0,0 0-2 0,0 0 1 16,0 0-3-16,0 0 3 0,0 0 4 0,0 0-3 16,14 19 0-16,-14-19-1 0,0 17 2 0,0-6 4 15,0 1-2-15,0 2 1 0,0 1-1 0,1-4-4 0,4 5 4 16,-5-3 0-16,1 0 5 0,4 0-3 16,1-1 2-16,-3-2-5 0,1-1 3 0,2 0 4 15,0-2-5-15,-2 1 3 0,7-1-2 0,-4 1 3 16,4-4 2-16,-2 2-6 0,-9-6 4 0,18 6 8 0,-9-6-11 15,3 3-1-15,-12-3 1 0,20-1 1 0,-5-2-1 16,2-1-5-16,-7 1 0 0,2-4-11 16,3 0-1-16,-3-3-2 0,0-1-5 0,0-1 1 15,-2-1 3-15,2 3-1 0,-4-1 1 0,4-3 12 0,-5 1-9 16,3 4-2-16,-2-2 5 0,-2 2 1 0,0 2-2 16,-2-2 11-16,-4 9 2 0,11-11 0 0,-11 11 4 15,6-9-2-15,-6 9-2 0,6-8-3 0,-6 8 0 16,0 0 0-16,0 0-4 0,0 0 1 0,0 0 5 15,0 0-3-15,16 17-2 0,-11-10 2 0,-2 0 4 16,1 4 2-16,2-1 7 0,0 2 5 0,0 0-1 16,1 2 0-16,1-1 8 0,-1 2 4 0,1-1-2 15,-1-1 1-15,5 0 2 0,-4-1 4 0,2 2-5 16,-1 0 1-16,3-3-4 0,-3 0 11 0,-2-1-18 16,4 1 5-16,-2-5 1 0,0 4-9 0,-5-3-1 15,5-2 2-15,-9-5-3 0,14 11-9 0,-10-8-13 16,-4-3-17-16,9 4-18 0,-9-4-26 0,0 0-33 15,0 0-43-15,0 0-48 0,0 0-47 0,0 0-75 16,0 0-226-16,-3-25-587 0,3 25 260 0</inkml:trace>
          <inkml:trace contextRef="#ctx0" brushRef="#br0" timeOffset="16367.96">16959 83 120 0,'-2'-16'378'0,"2"0"-15"0,0 16-11 0,-1-17-16 16,1 17-27-16,-3-11-16 0,3 11-20 0,0 0-31 16,-2-16-22-16,2 16-26 0,0 0-23 0,2-9-15 15,-2 9-39-15,0 0-48 0,0 0-30 0,0 0-48 0,0 0-27 16,0 0-42-16,0 0-41 0,0 0-56 16,0 0-50-16,-23 18-274 0,13-11-540 0,-1 0 240 15</inkml:trace>
        </inkml:traceGroup>
        <inkml:traceGroup>
          <inkml:annotationXML>
            <emma:emma xmlns:emma="http://www.w3.org/2003/04/emma" version="1.0">
              <emma:interpretation id="{D8E32198-9D9C-4F98-8D0A-27D643C7B99F}" emma:medium="tactile" emma:mode="ink">
                <msink:context xmlns:msink="http://schemas.microsoft.com/ink/2010/main" type="inkWord" rotatedBoundingBox="19130,1246 19282,1243 19292,1748 19140,1751"/>
              </emma:interpretation>
            </emma:emma>
          </inkml:annotationXML>
          <inkml:trace contextRef="#ctx0" brushRef="#br0" timeOffset="23055.41">17568 698 70 0,'0'0'142'0,"-3"9"-5"16,3-9-25-16,0 0 7 0,0 0-12 0,0 0 0 15,0 0-4-15,0 0-4 0,0 0 0 0,0 0 6 16,0 0-5-16,0 0-2 0,0 0-1 0,0 0-4 16,0 0-1-16,0 0-6 0,0 0 0 0,29-14-7 15,-29 14-5-15,0 0-3 0,6-10-5 0,-6 10-1 16,3-7-6-16,-3 7 3 0,0 0-4 0,4-11-3 15,-4 11-2-15,0 0-3 0,2-11 1 0,-2 11-5 16,0 0-2-16,0 0 0 0,0-13-7 0,0 13 1 16,0 0-7-16,0 0-3 0,0 0-6 0,-15-5 1 0,15 5-4 15,0 0-2-15,0 0-1 0,-24 8 0 0,24-8-2 16,-15 11 0-16,6-4-5 0,-1-1 2 16,-2 5-1-16,3-1-2 0,1-3 2 0,1 0-4 15,1-2 2-15,0 3-2 0,0-1-4 0,6-7 3 0,-7 13-1 16,1-4-2-16,6-9 2 0,-5 7-4 0,5-7 2 15,0 0 5-15,-1 11-3 0,1-11 3 16,0 0-3-16,0 0 5 0,0 0 1 0,13 7 0 16,-13-7-4-16,16 1 1 0,-16-1 0 0,0 0 0 0,24-8 2 15,-16 6 0-15,2-3 0 0,-10 5 4 0,14-9 4 16,-7 7 3-16,1-5 1 0,-8 7 1 0,11-10 6 16,-9 3-3-16,-2 7 3 0,6-11-1 0,-6 11-5 15,6-6-1-15,-6 6-1 0,0 0-1 0,0-12-5 16,0 12 1-16,0 0-7 0,0 0-9 0,0 0-17 15,0 0-27-15,0 0-37 0,0 0-36 0,0 0-48 16,0 0-65-16,-23-2-246 0,23 2-515 0,0 0 229 16</inkml:trace>
          <inkml:trace contextRef="#ctx0" brushRef="#br0" timeOffset="22269.51">17549 323 8 0,'0'0'205'0,"0"0"-5"0,0 0-5 0,0 0-14 16,0 0-8-16,0 0 1 0,0 0-12 0,0 0-11 15,-3-14-7-15,3 14-8 0,0 0-13 0,0 0-8 16,0 0-12-16,0 0-9 0,0 0-12 0,0 0-8 16,0 0-6-16,0 0-7 0,0 0-6 0,0 0-6 15,0 0-6-15,0 0-5 0,0 0-4 0,0 0-4 0,0 0-1 16,0 0-4-16,0 0-4 0,-13 25-4 16,13-25 2-16,0 0-3 0,0 0-2 0,-3 13-1 15,3-13 4-15,0 0-5 0,0 0-4 0,0 0 3 16,0 0-1-16,0 0 0 0,0 0 2 0,0 0 1 0,0 0-1 15,13 7 2-15,-13-7-2 0,0 0 1 0,0 0 0 16,22-7-2-16,-22 7 1 0,9-7 1 0,-9 7 0 16,8-10 2-16,-8 10 0 0,7-7 0 0,-7 7 1 15,8-7 2-15,-8 7-5 0,6-10 5 0,-6 10-6 16,3-9 3-16,-3 9-2 0,0 0 1 0,0 0 0 16,-5-16 1-16,5 16 0 0,0 0-1 0,0 0-5 15,-6-11 1-15,6 11-1 0,0 0-1 0,-12-6 0 16,12 6 0-16,0 0-4 0,-18 6 1 0,18-6-2 15,0 0 2-15,-17 5-2 0,6 1 0 0,4-2 8 16,-1 1-9-16,8-5-3 0,-12 9 1 0,5-2-3 16,7-7 6-16,-8 13-3 0,5-5-3 0,3-8 2 15,-4 10 2-15,4-10-1 0,-6 8-3 0,6-8 1 16,0 0 3-16,-3 10-4 0,3-10 4 0,0 0-4 16,-3 14 4-16,3-14 2 0,0 0 1 0,0 0 0 15,0 0 2-15,10 6-1 0,-10-6 1 0,14 0 2 16,-14 0-2-16,15-3-3 0,-15 3 3 0,0 0 1 15,21-7 6-15,-14 3 0 0,2 1 4 0,-9 3-1 16,11-10 5-16,-6 3 1 0,-5 7-1 0,11-12 0 16,-11 12 5-16,4-10-5 0,-4 10 3 0,6-13-4 15,-6 13 8-15,3-7-14 0,-3 7-3 0,0 0 1 16,0 0-7-16,0-11 3 0,0 11-7 0,0 0-8 16,0 0-6-16,0 0-21 0,0 0-17 0,0 0-32 0,0 0-32 15,0 0-33-15,0 0-43 0,0 0-54 0,0 0-229 16,0 0-513-16,-22 25 228 0</inkml:trace>
          <inkml:trace contextRef="#ctx0" brushRef="#br0" timeOffset="23831.52">17464 323 191 0,'0'0'201'0,"-9"-6"-11"0,9 6-18 0,0 0-15 15,0 0-14-15,0 0-11 0,0 0-12 0,0 0-11 0,0 0-7 16,0 0-12-16,0 0-3 0,0 0-8 0,0 0-5 16,0 0-9-16,0 0 0 0,0 0-6 0,0 0-2 15,0 0-7-15,0 0 1 0,0 0 1 0,0 0 2 16,0 0 0-16,0 0 6 0,0 0 0 0,0 0-3 16,0 0-3-16,0 0 4 0,0 0 0 0,0 0 5 15,0 0-3-15,0 0 4 0,20-19-1 0,-20 19 3 16,0 0 3-16,0 0-5 0,4-8-3 0,-4 8-4 15,0 0-4-15,0 0-7 0,3-9-4 0,-3 9-5 16,0 0 1-16,0 0-12 0,0 0-22 0,0 0-32 16,0 0-42-16,0 0-38 0,0 0-44 0,0 0-62 15,0 0-277-15,0 0-531 0,0 0 235 0</inkml:trace>
        </inkml:traceGroup>
      </inkml:traceGroup>
    </inkml:traceGroup>
    <inkml:traceGroup>
      <inkml:annotationXML>
        <emma:emma xmlns:emma="http://www.w3.org/2003/04/emma" version="1.0">
          <emma:interpretation id="{90F302D8-6311-41B2-AC10-43C417EDB897}" emma:medium="tactile" emma:mode="ink">
            <msink:context xmlns:msink="http://schemas.microsoft.com/ink/2010/main" type="paragraph" rotatedBoundingBox="1754,3103 32556,1818 32640,3830 1838,51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CEEDCC-D4CB-41C7-A4F8-DF214370CC3F}" emma:medium="tactile" emma:mode="ink">
              <msink:context xmlns:msink="http://schemas.microsoft.com/ink/2010/main" type="line" rotatedBoundingBox="1754,3103 32556,1818 32640,3830 1838,5116"/>
            </emma:interpretation>
          </emma:emma>
        </inkml:annotationXML>
        <inkml:traceGroup>
          <inkml:annotationXML>
            <emma:emma xmlns:emma="http://www.w3.org/2003/04/emma" version="1.0">
              <emma:interpretation id="{0D5295DD-0962-4A35-920B-3157B6C65CD3}" emma:medium="tactile" emma:mode="ink">
                <msink:context xmlns:msink="http://schemas.microsoft.com/ink/2010/main" type="inkWord" rotatedBoundingBox="1785,3842 3260,3781 3287,4438 1812,4500">
                  <msink:destinationLink direction="with" ref="{2ECB49C0-6260-4710-BD17-77A8760C9AA8}"/>
                </msink:context>
              </emma:interpretation>
            </emma:emma>
          </inkml:annotationXML>
          <inkml:trace contextRef="#ctx0" brushRef="#br0" timeOffset="42971.36">185 2922 115 0,'0'0'184'0,"-3"20"-7"0,1-11-6 16,2-9-15-16,0 25-2 0,-1-10-8 0,1-2-1 15,-5 1-10-15,4 0-7 0,1 0-12 16,0 0-2-16,-2 1-3 0,2 2-2 0,-2-3-5 16,0 3-4-16,2 0-2 0,-1 1-8 0,1-1-3 0,-3-2-5 15,1 1-8-15,1 0-5 0,-1 4-6 0,-1-6-1 16,2 8-3-16,1-6-5 0,1 5-2 0,2 0-7 16,-6-6-1-16,3-2-2 0,-1 5-5 0,1-8-2 15,0 3-5-15,-2 3-3 0,-1-7 1 0,3 2-2 16,0 4-2-16,-1-5-4 0,1-10 0 0,0 17-4 15,0-17-1-15,0 13 2 0,0-13-6 0,0 0 4 16,-2 14-2-16,2-14 1 0,0 0 2 0,0 0 5 16,-1 10 7-16,1-10 2 0,0 0-1 0,0 0-2 15,0 0-3-15,0 0-5 0,0 0 1 0,0 0-5 16,-9-33-2-16,7 24 2 0,4-15-3 0,-4 6-4 16,2-6-3-16,0 0-2 0,0-4 4 0,-1 7-5 15,1-3-4-15,0-5-4 0,3-10-3 0,-5 5 0 16,4 6 2-16,1-3-2 0,-2 5 4 0,-2 0 1 0,1-1-5 15,0 4 1-15,-3-1 4 0,3 0 0 0,0 10-1 16,-2-4 1-16,1 2 1 0,1 1-2 16,0 1 3-16,0 14-1 0,0-18 2 0,1 9 2 0,-1 9 6 15,-1-15-1-15,1 15 0 0,1-10-1 0,-1 10 4 16,0 0-6-16,0 0 1 0,0-12-4 0,0 12 0 16,0 0-2-16,0 0-3 0,0 0 5 0,12-2-3 15,-12 2 2-15,0 0 1 0,21 10-4 0,-14-5 9 16,5 2-2-16,2 4 2 0,1-1-2 0,1 0 3 15,5 3 5-15,0 2 3 0,1 2 0 0,1-1 2 16,-2 0 1-16,1-1-2 0,0 4 2 0,1-1 6 16,-1-2-4-16,0 0 3 0,-1 1 1 0,-1 0 3 15,1 0 0-15,-2 0-2 0,-6-6 7 0,7 6-2 16,-7-5-1-16,1 1-2 0,-1 1-1 0,0-3 5 16,-1 1-7-16,-1 0-2 0,2 2 1 0,-1-4-4 15,-1 0 8-15,-1 1-12 0,0 0 8 0,-1 3-2 16,2-7 0-16,-2 3-4 0,-2-2 4 0,-1-1-8 0,2-2-2 15,-2 2 3-15,0 2-8 0,0-3 5 16,-6-6-1-16,11 10-4 0,-5-2-4 0,-6-8-19 16,8 7-20-16,-8-7-22 0,6 6-25 0,-6-6-23 15,0 0-23-15,0 0-40 0,0 0-50 0,0 0-59 0,0 0-268 16,0 0-594-16,0 0 262 0</inkml:trace>
          <inkml:trace contextRef="#ctx0" brushRef="#br0" timeOffset="43203.46">212 3318 62 0,'0'0'267'0,"19"-17"-18"0,-4 6-10 0,-2 0-19 16,2 6-13-16,3-5-20 0,5-1-20 0,1 0-17 15,1 2-12-15,2-2-11 0,-3 3-17 0,2 0-15 16,3-2-17-16,-2 5-32 0,-1-1-40 0,-2 0-34 16,-1 5-47-16,1-5-45 0,-1 2-63 0,-6 0-141 15,5 0-351-15,-2 2 155 0</inkml:trace>
          <inkml:trace contextRef="#ctx0" brushRef="#br0" timeOffset="43673.75">1229 2935 260 0,'0'0'264'0,"0"0"-8"0,-31 20-12 0,22-9-7 16,3-4-15-16,-3 3-13 0,1 5-17 0,-1-2-18 15,2 1-16-15,-2 1-12 0,1 1-14 0,4 2-5 16,-1-5-9-16,1 5-16 0,1 0-3 0,2-5-10 16,1 3-12-16,0 0-7 0,0-5-4 0,0 3-7 15,1-4-8-15,3 0-2 0,2 1-4 0,-4-3-3 16,4 2-7-16,0-5-5 0,-6-5-1 0,13 11 1 16,-5-7-3-16,1-3-6 0,-9-1 4 0,19 1-5 15,-2-3-6-15,-4-4-5 0,2-2-11 0,0 2-4 16,1-2-3-16,-2-4-11 0,-1 0-4 0,2 2-2 15,3-8 0-15,-5 4 1 0,1 0-1 0,1-4 6 16,-3 5-1-16,-4 0 1 0,0 1 5 0,1 1 3 16,-2 5 4-16,-4 0 8 0,-3 6 3 0,8-11-3 0,-8 11 3 15,9-4 0-15,-9 4 3 0,0 0 5 0,0 0 7 16,0 0 6-16,21 14 1 0,-18-7 1 16,1 0 4-16,2 6-7 0,0 2 5 0,0-2-1 15,-2 10-4-15,2-7-5 0,0 1 2 0,2 0 2 0,-1 1-5 16,5 0 2-16,-4-3-14 0,4 6-19 0,-2-6-35 15,-1 0-42-15,-2 1-63 0,4-7-73 0,-2 2-321 16,3-1-592-16,-5-8 262 0</inkml:trace>
        </inkml:traceGroup>
        <inkml:traceGroup>
          <inkml:annotationXML>
            <emma:emma xmlns:emma="http://www.w3.org/2003/04/emma" version="1.0">
              <emma:interpretation id="{097D3B93-4CEF-46B3-B99D-345495F00791}" emma:medium="tactile" emma:mode="ink">
                <msink:context xmlns:msink="http://schemas.microsoft.com/ink/2010/main" type="inkWord" rotatedBoundingBox="3954,3400 6864,3279 6924,4728 4015,4850">
                  <msink:destinationLink direction="with" ref="{2ECB49C0-6260-4710-BD17-77A8760C9AA8}"/>
                </msink:context>
              </emma:interpretation>
            </emma:emma>
          </inkml:annotationXML>
          <inkml:trace contextRef="#ctx0" brushRef="#br0" timeOffset="44187.49">2304 3006 242 0,'-1'15'277'31,"1"-15"-20"-31,1 16-19 0,-1-16-14 0,3 18-14 0,-3-10-13 0,3 0-12 0,2 0-16 0,1-1-7 0,-3 2-12 16,3-2-9-16,1 1-7 16,0-1-1-16,4-1-9 0,-2-1-3 0,1-3-2 15,1 4-4-15,1-6-9 0,3 0-6 0,-15 0-5 0,32-6-2 0,-15 2-3 16,-1-1-11-16,2-4-6 0,0 2-8 0,0-3-4 15,4 0-5-15,-7-1-10 0,5-4 0 0,-7 4-4 16,0-2-6-16,-1 0 11 0,-3-1-6 0,2-1-7 16,-2 1-6-16,-2-1-3 0,-1-1 3 0,-4 3 2 15,-2-2-3-15,-2 1-5 0,2 2 2 0,-6 1-6 16,0-1-1-16,0 4-3 0,2-1-6 0,-8 2-3 0,1 1 9 16,1 3-10-16,-8 5 9 0,5-4-7 15,-7 5-1-15,4 1-2 0,-8 7 0 0,5-4-1 16,-1-1-11-16,4 1-25 0,-2 4-17 0,4 1-24 0,-1 0-24 15,2 1-26-15,1 0-32 0,5 1-27 0,-4 1-30 16,5-5-30-16,6 1-29 0,-1-1-251 16,1-10-567-16,0 17 252 0</inkml:trace>
          <inkml:trace contextRef="#ctx0" brushRef="#br0" timeOffset="44913.08">2623 3028 48 0,'0'0'226'0,"18"-3"-10"0,-9 2-7 0,-9 1-12 15,18 0-4-15,-18 0-7 0,19 1-9 0,-5 2-9 16,-2-2-7-16,-3 3-11 0,7 3-15 0,-5-1-9 16,2 3-7-16,0 0-6 0,1 8-4 0,-1-4-7 15,5 5-9-15,-3 0-8 0,2 6-2 0,-3 1-5 16,0-1-4-16,-1 0-3 0,7 12-9 0,-7-10-5 16,-1 0-5-16,3 6 0 0,-3-8-7 0,-3 4 2 15,-2-2 3-15,4 1-7 0,-4-1-6 0,-1-1 3 16,0 0-3-16,-4 2 4 0,-1-4-1 0,-1 0 3 15,-1 2 1-15,1-1-4 0,-6-3 9 0,3-6-3 0,-8 5-3 16,-1-2 2-16,2 0 7 0,-2-3-11 16,1-4 11-16,1 4-5 0,-3-5 0 0,-4 1 3 15,2 0-2-15,-6 1-2 0,3-5 1 0,2 0-4 16,-2-2 7-16,-7 0-7 0,5-4-4 0,0-1-2 0,0-1-5 16,1-1 0-16,-1-5-1 0,5 3-5 0,1-6-2 15,2 0-2-15,-2-4-11 0,-1-4-6 0,3-3-22 16,5-7-14-16,1-7-16 0,0-3-14 0,6-4-20 15,1-2-16-15,5-2-1 0,5 1-5 0,-1 2 5 16,4-2 3-16,-1-1 0 0,10 8 10 0,-3-1 6 16,0 5 11-16,2-1 6 0,2 7 2 0,-2-3 9 15,-2 9 4-15,-1 2 6 0,1 1 5 0,-1 2 15 16,0 0 9-16,-5 5 10 0,1 0 8 0,-2 4 6 16,-1-5 0-16,0 9 2 0,-5 1 2 0,1-1 7 15,1 0-3-15,-9 4-2 0,19-3 0 0,-8 0-3 16,-11 3 7-16,19 10 6 0,-10-6-2 0,3 3 1 15,-3-1-1-15,1 1 4 0,1 0 2 0,1 0 2 0,0 4 2 16,0-2-2-16,1-1 9 0,-3 3-2 0,4-4 1 16,-1 4 0-16,-2-6 7 0,4 0-2 15,-3-1 6-15,-4 2 3 0,4-1 13 0,-1-4-1 16,-11-1 2-16,19 3 6 0,-8-6 7 0,-11 3-5 0,25-1-5 16,-16-4-3-16,4-1-1 0,-1 5-5 0,-1-7-4 15,-4-1-5-15,5 2-2 0,-3-3-5 0,0-1 0 16,0 1-3-16,-3-5-3 0,-3 8-1 0,1-4 3 15,-2 0-17-15,-1-2 5 0,-2-1-2 0,1 14 2 16,-6-15-7-16,0 7-4 0,-1-3-7 0,-5 3 2 16,-3 1-6-16,0 2 0 0,-5 0-2 0,-5 3-3 15,-2 1 1-15,0 4-3 0,1-1 3 0,-4 1-3 16,1 2 0-16,2 3 0 0,1 2-1 0,-1-3-2 16,-2 2-5-16,3 0-17 0,0 1-10 0,5 0-18 15,2-2-31-15,1 2-30 0,3-3-30 0,2-1-26 16,1 2-26-16,4-3-34 0,1 1-30 0,-2-1-33 15,9-5-37-15,0 0-307 0,-9 4-687 0,9-4 305 0</inkml:trace>
          <inkml:trace contextRef="#ctx0" brushRef="#br0" timeOffset="45114.68">3005 2749 6 0,'3'-17'335'0,"-3"3"-12"0,3 0-7 0,-3 2-11 16,2-1-9-16,-2 13-12 0,1-19-21 15,2 9-18-15,-3 10-15 0,0 0-33 0,0-19-21 0,0 19-23 16,2-8-14-16,-2 8-22 0,0 0-11 0,0 0-16 16,11-3-28-16,-11 3-21 0,0 0-29 0,0 0-27 15,18 14-29-15,-9-7-30 0,0 2-29 0,3-4-25 16,2 5-15-16,1-3-34 0,1-2-28 0,2 2-57 16,0-3-163-16,-3 0-459 0,4-4 204 0</inkml:trace>
          <inkml:trace contextRef="#ctx0" brushRef="#br0" timeOffset="45453.49">3524 2679 24 0,'15'-2'240'0,"-15"2"-6"0,19-1 0 15,-8-2-10-15,1 2-7 0,-2-1-14 0,7-2-6 16,-2 4-12-16,-2-1-10 0,2 2-8 0,-15-1-12 16,25 0-11-16,-13 3-9 0,-3 0-8 0,2 1-2 0,-1-1-12 15,0 4 4-15,-1 2 1 0,2-1-4 16,-2 4-1-16,-2 0 7 0,-1 0 10 0,-3 3-4 0,0-2 3 15,-1 3 3-15,1 0 5 0,-3 1-4 0,1 0-5 16,-2 3 1-16,-2-4-11 0,1 0-1 0,1 6-8 16,-4-3-5-16,2-1-11 0,0-1-8 0,2 1-3 15,-1-4-6-15,1 1-5 0,-2 2-10 0,1-2-3 16,4-2-3-16,-2-13-6 0,0 18-6 0,3-10-5 16,-2 0 2-16,-1-8-5 0,2 15-4 0,-2-15-2 15,6 10-3-15,-6-10-1 0,6 9-3 0,-6-9-1 16,6 8 1-16,-6-8-1 0,13 1-11 0,-13-1-15 15,15-1-15-15,-15 1-31 0,15-6-32 0,-3 0-36 16,0-1-42-16,1-1-25 0,-1 0-31 0,-1-1-32 16,-5 1-43-16,1 5-34 0,5-8-56 0,-6 7-265 15,-2-5-698-15,-4 9 308 0</inkml:trace>
          <inkml:trace contextRef="#ctx0" brushRef="#br0" timeOffset="46361.48">3599 3070 239 0,'0'0'236'0,"0"0"-21"0,0 0-16 16,0 0-20-16,0 0-10 0,0 0-10 0,0 0-9 15,0 0-6-15,0 0-6 0,0 0-8 0,0 0-5 16,0 0-7-16,0 0-5 0,43-6-11 0,-36 2-5 15,2 1-5-15,-9 3-10 0,26-7-6 0,-10 3-6 16,-1-4-2-16,4-1-10 0,2 2 2 0,-3 0-7 16,11-8-4-16,-4 6-6 0,-3-7-1 0,5 6-1 15,3-6-9-15,1-2 0 0,-5 1-5 0,0 3-4 16,1-3 2-16,0 0-2 0,9-4-3 0,-6 1-4 16,-5 3 2-16,6-3 1 0,-8 2-9 0,2-1 1 15,3-8 0-15,-8 7 3 0,1 2-6 16,1 1-1-16,-7 0-1 0,4-4 0 0,1 4 0 0,-7-4 0 15,-2 2 0-15,4 1 2 0,-8 2-3 0,0 1 5 16,-1 0-2-16,-3 4-3 0,0-3-2 0,0 1 0 16,-3-3 2-16,-1 3 3 0,-1 2-1 0,2 11 2 0,-6-21 1 15,2 13 0-15,-2-2 2 0,-1 1-4 0,-1 4 1 16,1-2-1-16,-4 1-1 0,11 6 1 16,-21-11-2-16,12 6 3 0,-1 3-2 0,10 2-2 0,-21-7 4 15,12 4-3-15,9 3-1 0,-22-1 2 0,22 1-5 16,-21 1 3-16,21-1-2 0,-20 4 1 0,12-1 0 15,0 1-1-15,8-4 2 0,-16 8 0 0,8 1-6 16,-1-3 5-16,2 2 12 0,-5 2-15 0,7-1 9 16,-1 0-4-16,-1 5 0 0,1-3-1 0,3 2 7 15,-1 2-2-15,-2-1 3 0,3 2 2 0,1-1-1 16,-1 2-1-16,3 1 1 0,0-1 4 0,3-1 2 16,0 6-2-16,-3-2 7 0,5 2 4 0,-2-7-7 15,0 5 6-15,1-3-11 0,5 3 3 0,-2 3 3 16,-1-6-4-16,-1-1 0 0,4 1-1 0,-2-1 4 15,2-1 2-15,-1 3-3 0,4-3 2 0,-2-1 2 16,0-3-4-16,1 4 1 0,-2-2 6 0,4 0-9 16,-2-2-2-16,2-2 1 0,1 0 3 0,0 0 5 0,0 0-6 15,1-3 0-15,1 1 5 0,-1-5-7 0,3 3 1 16,-2-3 0-16,2 0-5 0,0 0 11 0,0-2-11 16,2-2 6-16,-1-2-14 0,0 0 13 0,1 3 3 15,-2-4-11-15,2 2-6 0,-3-4 3 0,2-2-3 16,-2 2 10-16,-1-1-6 0,8-4 1 0,-9 1-2 15,0 3-2-15,-2-3 3 0,4 3-3 16,-4-2-3-16,-6 2-4 0,5 1-2 0,-3 4 5 0,-1-1-5 16,-1-3 5-16,2 1-5 0,-9 6 11 0,11-4-12 15,-11 4 2-15,10-3 1 0,-10 3 0 0,0 0 9 16,19 2-7-16,-19-2-3 0,0 0 2 0,17 3 6 16,-11 2-8-16,-6-5 7 0,15 6 6 0,-5-2-4 15,-1-2 12-15,3 3-1 0,0-1 0 0,0-3 4 0,3 4-1 16,0-4 1-16,1 3 1 0,-1-4 4 15,1 0-3-15,1 0 3 0,-2 0-2 0,0-5-1 16,-2 4 1-16,5-3-6 0,-5 3-1 0,2-3-2 16,-3 1 1-16,0 0-6 0,2-1-12 0,-14 4-12 0,15-11-32 15,-5 7-28-15,-4-2-38 0,1 1-30 16,-7 5-40-16,6-12-48 0,-6 12-63 0,2-12-77 0,-2 12-263 16,-12-13-684-16,3 2 303 0</inkml:trace>
          <inkml:trace contextRef="#ctx0" brushRef="#br0" timeOffset="46700.75">4737 2569 267 0,'0'0'301'0,"0"0"-27"0,0 0-30 16,0 0-21-16,0 0-23 0,0 0-22 0,0 0-14 15,0 0-18-15,0 0-16 0,0 0-11 0,38 2-12 16,-38-2-10-16,17 3-11 0,-17-3-3 0,19 0-9 16,-8 2-6-16,-11-2-8 0,19-2-1 0,-19 2-4 15,15-2 6-15,-6 1 3 0,-9 1 8 0,0 0 8 0,16-6 3 16,-16 6 12-16,9-7 0 0,-9 7 13 16,6-10 0-16,-6 10-3 0,2-14 2 0,-2 14-2 15,-2-16-6-15,2 16 2 0,-6-15-2 0,6 15-10 0,-4-18-7 16,2 12-5-16,2 6-9 0,-3-11-8 0,3 11-7 15,-4-11-3-15,4 11-19 0,0 0-23 0,-6-11-45 16,6 11-47-16,0 0-31 0,0 0-32 0,0 0-53 16,0 0-58-16,0 0-85 0,0 0-266 0,0 0-659 15,0 0 291-15</inkml:trace>
        </inkml:traceGroup>
        <inkml:traceGroup>
          <inkml:annotationXML>
            <emma:emma xmlns:emma="http://www.w3.org/2003/04/emma" version="1.0">
              <emma:interpretation id="{1266E57E-B7F0-4113-9C69-FF3FC7B1258D}" emma:medium="tactile" emma:mode="ink">
                <msink:context xmlns:msink="http://schemas.microsoft.com/ink/2010/main" type="inkWord" rotatedBoundingBox="8138,3247 10751,3138 10775,3722 8162,3831">
                  <msink:destinationLink direction="with" ref="{2ECB49C0-6260-4710-BD17-77A8760C9AA8}"/>
                </msink:context>
              </emma:interpretation>
            </emma:emma>
          </inkml:annotationXML>
          <inkml:trace contextRef="#ctx0" brushRef="#br0" timeOffset="47825.75">6720 2366 45 0,'0'0'309'0,"0"0"-16"0,0 0-17 0,0 0-10 15,-13-16-15-15,13 16-18 0,-14-1-13 0,14 1-19 0,0 0-9 16,-22 6-15-16,6-2-16 0,10-1-6 0,-8 1-20 15,1 3-11-15,1 1-11 0,-5 1-4 0,4 2-13 16,0-1-6-16,1 0-14 0,-2 1 0 0,2 0-10 16,2 0-6-16,-1 2-8 0,5-3-2 0,-3 1-4 15,5 0-4-15,-2 0-7 0,0-3-1 0,6 1-9 16,-3 1-1-16,3-10 1 0,0 21-6 0,0-12 1 16,6 0-3-16,-3-1 3 0,3 1 4 0,1-2-14 15,-1 6 1-15,5-5-3 0,-1 0 7 16,5 0-8-16,2 0 7 0,-4-1-13 0,2-3 5 0,1 6-1 15,-2-5-2-15,2 2 3 0,-8-3-3 0,8 0 3 16,-4 4-5-16,-3-1 0 0,1-4 3 0,-1 3-3 16,-1 3 1-16,1-3 0 0,-3-2 0 0,1 2-4 15,-7-6 13-15,9 11-3 0,-7-5-8 0,-2-6 9 16,6 12-9-16,-6-12 5 0,-5 13 4 0,5-13-8 16,-9 13 5-16,3-5-5 0,-4-4-1 0,1 3 7 15,0-2-3-15,-8 2-6 0,4-1 6 0,4-1 4 0,-3-1-2 16,-3 0-3-16,5-3 7 0,-2 3-3 0,12-4-6 15,-18 2 1-15,18-2 6 0,-19-2 0 0,19 2-1 16,-12-4-4-16,12 4 2 0,-12-5-7 0,12 5-7 16,-5-9 10-16,5 9-4 0,0 0-10 0,0 0 3 15,9-22 2-15,-1 15-1 0,-2 1-2 0,4-1 0 16,-1-1 7-16,1 1-6 0,4-3 7 0,2 5-3 16,-1-4 0-16,5 2 0 0,-3-3-5 0,6 1 11 15,-5-1 8-15,9 2-4 0,-5 0 4 0,2-3-4 16,-5 5 6-16,5-5-3 0,3 1-3 0,-3 2 7 15,1-2-4-15,-3 1-6 0,1 0 0 0,-4-1 0 16,4 0 0-16,-7 5 1 0,8-7 0 0,-8 3 6 16,2 0-5-16,-4 2 4 0,-1-3-6 0,-1 3 0 15,1-1 2-15,-4-2 5 0,2 1 5 0,-8 0 0 0,3 2-9 16,1-3-2-16,-7 10 4 0,3-16-3 16,-3 16 7-16,-3-16-5 0,3 16-3 0,-3-13 1 15,3 13-8-15,-10-13 1 0,7 8 3 0,3 5 2 0,-17-6-2 16,17 6 1-16,-22 0-5 0,10 0 1 0,12 0 9 15,-27 3-10-15,14 0-3 0,-4 0 7 0,1 4-4 16,4 1-4-16,-1 2 4 0,-1 0 5 0,5 1-6 16,0 0 10-16,2 2 4 0,-2-1-8 0,1 3 2 15,5 0-4-15,0-2-1 0,-3-1 0 0,5-3 7 16,1 6-1-16,0-1-2 0,4-1 10 0,-1-4-5 16,3 6 0-16,-1-3 3 0,1 0-3 0,3-3-2 15,-2 4 5-15,5-4 4 0,-1-3-5 0,1 1 0 16,1-2 0-16,3 1-2 0,-5-4-5 0,5 1-8 15,-1-2-15-15,2-1-24 0,-1-1-21 0,-3-2-26 16,7 1-23-16,-5-7-27 0,3 3-31 0,-3-1-33 16,2-1-35-16,4-8-39 0,0 3-235 0,-1-5-559 15,-1 1 247-15</inkml:trace>
          <inkml:trace contextRef="#ctx0" brushRef="#br0" timeOffset="48296.71">7514 2384 104 0,'0'0'285'0,"0"0"-10"0,0 0 2 16,0 0-12-16,0 0-9 0,0 0-16 0,0 0-12 16,-23 22-16-16,17-14-6 0,-1 6-16 0,1-4-11 15,-5 2-3-15,5-1-10 0,0 5-13 0,-1-2-4 16,1 1-14-16,3 2-10 0,-4-3-7 0,4 0-6 16,0 2-13-16,0-1-5 0,3-1-12 0,3-4-5 15,-3 4-6-15,0-3-9 0,3 0-9 0,0 0 1 16,1-1-6-16,5 0-7 0,-5-1-1 0,5-5 1 15,-3 4-11-15,5-5 5 0,-2 1-5 0,-9-4 0 16,21 1-10-16,-6-2-4 0,1-3-16 0,-3 2 1 16,-1-3-5-16,5-2-9 0,2 1 7 0,-5-4-11 15,5-5 4-15,-6 5-1 0,-4-1-1 0,2 1 4 16,-1-1-7-16,-1 1 2 0,0-1 3 0,2 0 9 16,-6-2-8-16,3 4-2 0,-2 1 7 0,0-3 3 15,-3 4 2-15,-3 7 11 0,7-11-5 0,-7 11 3 16,6-8-2-16,-6 8 0 0,11-6-4 0,-11 6-1 0,0 0 4 15,0 0 7-15,0 0-4 0,0 0 8 16,19 12 1-16,-13-6 4 0,-3 4 4 0,2 0 3 16,3 3 8-16,-2-2 1 0,-1 5-5 0,4-1 4 0,-3 3 1 15,-2-5 4-15,5 5-6 0,-3-5 2 0,2 4-7 16,-2-4 2-16,1 1-8 0,-1-3 3 0,-3-1 4 16,3 0-2-16,-3-1-8 0,1-2-3 0,-4-7-6 15,6 13-20-15,-6-13-18 0,6 7-30 0,-6-7-24 16,0 0-25-16,0 0-25 0,0 0-33 0,0 0-41 15,0 0-40-15,0 0-45 0,0 0-54 0,0 0-254 16,0 0-647-16,-28-31 285 0</inkml:trace>
          <inkml:trace contextRef="#ctx0" brushRef="#br0" timeOffset="48475.91">7737 2265 264 0,'-3'-8'371'0,"3"8"-19"0,-6-16-10 0,6 16-17 15,-4-11-17-15,4 11-32 0,-2-14-29 16,2 14-34-16,0 0-21 0,0 0-24 0,0 0-13 16,0 0-21-16,0 0-31 0,0 0-45 0,0 0-41 15,15-2-45-15,-15 2-45 0,0 0-51 0,17 19-58 0,-10-12-57 16,-4-1-242-16,9 6-519 0,-6-1 230 0</inkml:trace>
          <inkml:trace contextRef="#ctx0" brushRef="#br0" timeOffset="49079.8">8049 2461 161 0,'6'3'291'15,"-6"-3"-12"-15,10 10-16 0,-7-1-16 0,3-4-10 16,-1 2-14-16,4 3-19 0,-6-1-11 0,3-1-10 16,-2-1-15-16,2 1-16 0,0 2-9 0,-3-1-10 15,2-1-12-15,1 2-2 0,-6-10-11 0,3 16-14 16,2-10-5-16,0 1-10 0,-5-7-6 0,3 11-6 15,-3-11-9-15,3 8-1 0,-3-8-7 0,6 9-6 16,-6-9-4-16,0 0 4 0,1 9-5 0,-1-9 3 0,0 0-3 16,0 0-5-16,0 0-1 0,0 0-10 15,0 0-3-15,0 0 1 0,15-22-5 0,-7 10-3 16,-5 4-7-16,6-6-6 0,-2 1-8 0,-1 0-12 0,3-5 3 16,-4 1 0-16,6 3-1 0,-3-3 2 0,4 5 0 15,-5-5 4-15,2 8 1 0,-1 1-1 16,-2 0 3-16,-6 8 3 0,9-10 8 0,-2 5-1 0,-7 5-6 15,6-8 6-15,-6 8 3 0,0 0-2 0,0 0 8 16,19 6 0-16,-19-6 4 0,8 12-2 0,-5-7 4 16,3 5 6-16,-3-2 1 0,0 3 1 0,4 1-1 15,-4-3-1-15,3 1-1 0,-1 2 7 0,1 3-5 16,0 0-2-16,0-6-5 0,-2 0 9 0,5 2-3 16,-6-4-5-16,1 1 5 0,2 1-2 0,0-2-1 15,-6-7-2-15,8 10-6 0,-8-10 7 0,6 8-4 16,-6-8 12-16,0 0-9 0,9 2-3 0,-9-2 1 15,0 0-2-15,16-11 10 0,-16 11-10 0,14-13-5 16,-4 4 4-16,-1-4-5 0,7-5 1 0,-10 2-5 16,8-1-2-16,-1-3 0 0,2 0-5 0,-1-2 12 15,-1 4-10-15,0-3 6 0,-1 7-9 0,-1-2-2 16,-5 7 6-16,4 1-4 0,-4-1 9 0,0 4 0 16,-6 5-12-16,13-6 12 0,-13 6 3 0,14 0 6 0,-14 0 8 15,12 13 18-15,-5-8-8 0,2 5 8 16,5 4-1-16,-4 1 1 0,10 5-1 0,-3-2 0 0,0 0-2 15,4 2-3-15,7 8 1 0,-6-10 0 0,1-1-8 16,7 10-8-16,-8-9-26 0,5 0-49 0,-2-3-54 16,-2 1-54-16,-1-2-72 0,2-6-94 0,-8-2-378 15,13 0-766-15,-16-2 339 0</inkml:trace>
        </inkml:traceGroup>
        <inkml:traceGroup>
          <inkml:annotationXML>
            <emma:emma xmlns:emma="http://www.w3.org/2003/04/emma" version="1.0">
              <emma:interpretation id="{D22640BC-8E16-433F-80E4-80AFD6BA4631}" emma:medium="tactile" emma:mode="ink">
                <msink:context xmlns:msink="http://schemas.microsoft.com/ink/2010/main" type="inkWord" rotatedBoundingBox="11511,2888 15634,2716 15680,3839 11557,4011">
                  <msink:destinationLink direction="with" ref="{2ECB49C0-6260-4710-BD17-77A8760C9AA8}"/>
                </msink:context>
              </emma:interpretation>
            </emma:emma>
          </inkml:annotationXML>
          <inkml:trace contextRef="#ctx0" brushRef="#br0" timeOffset="50351.36">10226 2157 74 0,'0'0'241'0,"0"0"-5"0,0 0-10 16,0 0-5-16,0 0-17 0,0 0-13 0,0 0-13 0,0 0-11 16,0 0-13-16,0 0-4 0,-22-7-8 0,22 7-3 15,0 0-10-15,-28 13-11 0,11-7-3 0,4 2-13 16,-1-1-2-16,-2 1-6 0,-3 4-6 15,5-2-4-15,-2-1-11 0,1 2-2 0,1 1-12 0,3-1-7 16,0 0-3-16,1-2-7 0,1 3-2 0,0 1-5 16,4-4-3-16,-1-2-1 0,0-1-7 0,2 3 3 15,4-9-4-15,-6 16-5 0,6-16 0 0,0 13-1 16,0-13-15-16,3 15 11 0,-3-15-1 0,9 11-2 16,-5-2 0-16,2-5 0 0,3 3 3 0,-1-3-10 15,4 5 9-15,-5-5-11 0,2 1 6 0,1-3 2 16,4 4-3-16,1 2-5 0,-5-4 2 0,4 2 1 15,2 1 1-15,-2 2-3 0,-3-2 4 0,3-1-5 16,1 0 7-16,0 1-12 0,-3 0 8 0,-3-1-2 16,-2-1-1-16,6 2-5 0,-7-1 7 0,3 1 2 15,-1-2-4-15,1 2-1 0,-9-7 15 0,13 10-5 16,-13-4 0-16,0-6 3 0,8 10 4 0,-8-10 0 0,0 10 7 16,0-10 5-16,0 0 4 0,-8 16 0 0,2-7 0 15,-1-2 3-15,-10-1 1 0,-2 1-3 16,3-1 4-16,-4 1-3 0,-5-1-3 0,-1-1-5 15,-3-2 5-15,3 0-8 0,-2 1 5 0,7-1-9 0,-4 0 4 16,5-3-9-16,1 0 5 0,3 2-4 0,-1-4-7 16,7-1-26-16,10 3-21 0,-21-2-37 0,10-2-36 15,11 4-40-15,-13-8-45 0,10 3-53 0,3 5-73 16,-3-20-248-16,6 7-616 0,0-3 274 0</inkml:trace>
          <inkml:trace contextRef="#ctx0" brushRef="#br0" timeOffset="50681.42">10344 1915 230 0,'0'0'276'0,"0"0"-26"15,5-11-25-15,-5 11-22 0,0 0-18 0,0 0-11 16,0 0-10-16,0 0-1 0,0 0-4 0,15 29-9 15,-9-18-4-15,0 2-6 0,-3 3-2 0,2 1-6 16,6 6-7-16,-7-2-3 0,5 0-3 0,5 3 1 0,-5 4-1 16,1-4 1-16,-4 3-3 0,5 2-12 0,0-4-9 15,3 9-2-15,-2-8-5 0,-5-3-7 16,7 1-4-16,-5-1-5 0,1 1-13 0,-1-6 3 16,2 4-5-16,-6-5 2 0,4-1-11 0,-1 2-9 15,2 4-1-15,-5-7-6 0,-1 2-2 0,4-1-2 16,-2 0-11-16,-3-1-20 0,0-4-30 0,3-1-27 15,-5 1-26-15,4-1-30 0,-5-10-35 0,1 18-47 0,-1-18-53 16,0 11-70-16,0-11-258 0,-7 8-625 0,7-8 276 16</inkml:trace>
          <inkml:trace contextRef="#ctx0" brushRef="#br0" timeOffset="51608.36">10325 2498 230 0,'0'0'323'0,"-14"-4"-21"0,14 4-21 0,0 0-31 15,0 0-29-15,0 0-17 0,0 0-21 0,0 0-16 16,0 0-16-16,26-14-13 0,-13 9-12 0,7 2-2 16,-1-2-14-16,8-2-5 0,1 1-4 0,3 0-7 15,-1 4-6-15,0 0-3 0,3-4-4 0,-5 6-1 16,4-1-10-16,-6 2-1 0,1 0-6 0,-1 4-1 0,-4-1-8 15,-3 1 6-15,1-2-9 0,-1 2-8 16,-2 1 1-16,-1 1-4 0,-3-1 3 0,-4 1-1 16,3 0 1-16,2 0-4 0,-7 1-8 0,4-3 4 15,-7 0 2-15,1 3-5 0,2-1-7 0,-7-7 7 0,7 13 1 16,-7-13-6-16,5 11-4 0,-5-11-2 0,0 11 1 16,0-11 1-16,3 9-2 0,-3-9-2 0,0 0 0 15,0 0-2-15,0 0-3 0,-3 13 1 0,3-13 6 16,0 0-7-16,0 0-1 0,0 0-6 0,0 0-8 15,0 0-23-15,0 0-4 0,0 0-19 0,0 0-7 16,-5-43-14-16,10 28-6 0,-2-1 1 0,3 0-4 16,1 0 7-16,4 3 1 0,1-6 9 0,-2 4 4 15,-1 2 5-15,2 0 4 0,2 4 6 0,-1-2 0 16,1 2 5-16,-1 1 3 0,-1 2 2 0,-1 3 5 16,-1-1 5-16,2 1 2 0,-11 3 2 0,19-2 0 15,-19 2 5-15,21 2 2 0,-14 0 7 0,5 3 1 16,-4-5 0-16,4 6 3 0,-5-3 4 0,6 2 2 15,1-2 0-15,1 2 4 0,-5-1 1 0,7 3-1 16,-4-3 3-16,3-1-3 0,-1-1-2 0,5 1 5 16,5-3-3-16,-6 0-2 0,2 0-1 0,-4-3 1 15,2-1-2-15,-1 3 2 0,0-5 3 0,-3 1-4 0,-2-3-3 16,4 4 1-16,-2-3 2 0,-5 0 0 0,0 0-1 16,-4-1 0-16,0-1-1 0,-1 1-2 0,-2-2 0 15,0-1-5-15,-3 11-2 0,-3-18-4 0,3 5 3 16,0 13 0-16,-6-17-4 0,-2 9 2 0,2 2 2 15,6 6-2-15,-19-13-3 0,9 9 4 0,-4 0 0 16,1 1 1-16,-4 3 1 0,-8 0 6 0,6 0-4 16,1 4 4-16,-6 3 1 0,5 0-1 0,4-1 2 15,-3 1 1-15,0 10-5 0,3-7 0 0,3 1 0 16,0 1 4-16,2 4-3 0,-1-3-1 0,5-1 1 16,3 1-3-16,-3 4 0 0,2-6 7 0,1 2-6 15,3-2 1-15,0 0 2 0,1 1 1 0,4-3-5 16,-2-1 1-16,-3-8 3 0,12 13-1 0,-6-8 2 15,3-2-1-15,3-1 3 0,2 1-3 0,3-3 2 16,-2-1 2-16,1-3 0 0,4 1-4 0,-4-2 8 16,3-2-10-16,7-3 2 0,-5-2-1 0,-1-1 4 15,0 0-5-15,-5 2 2 0,-3-2-5 0,7-3 5 16,-6 1 1-16,2-1-5 0,-3 1 2 0,0 2 3 0,-3 0-5 16,2 6 1-16,-2-1 2 0,-2 0-2 0,-1 3 0 15,-6 5-2-15,13-11 1 0,-7 7 0 0,-6 4 2 16,14-3-2-16,-14 3 1 0,0 0 3 0,19 7-1 15,-10 1 7-15,-1-1-11 0,4 4 7 0,-6-2-5 16,2 1 5-16,4-3 2 0,-1 4-2 0,-2 2-2 16,3-1-1-16,-5-2 3 0,5 0-9 0,0-2-15 15,-5-2-29-15,-1-1-28 0,2 0-32 0,-8-5-38 16,10 10-45-16,-10-10-59 0,12 0-258 0,-12 0-549 16,0 0 242-16</inkml:trace>
          <inkml:trace contextRef="#ctx0" brushRef="#br0" timeOffset="52430.88">11825 2348 206 0,'0'0'267'0,"-13"0"-17"0,13 0-25 0,0 0-20 16,0 0-25-16,-11 1-15 0,11-1-17 0,0 0-10 15,0 0-11-15,0 0-5 0,0 0-10 0,0 0-6 16,0 0-9-16,50-1-6 0,-33 1-8 0,1-4-4 16,6 1-8-16,3-5-6 0,-3 1-6 0,4 1-3 15,1-1-8-15,2 1 0 0,-3-5-5 0,4 2-1 16,-4 0-5-16,2 0-1 0,-3 1-7 0,-1-6 4 15,1 7-6-15,0-2-1 0,-2 0 1 0,-2-1-1 0,-4 3-4 16,-1-2 1-16,-2 4 2 0,2-2-2 16,-3-1 0-16,-1-1 2 0,-2 0 1 0,1 3-3 15,-1-4-2-15,-3 2-1 0,-2 1 6 0,2 1-4 16,-6-5-2-16,2 4-8 0,-5 7 6 0,1-17-3 0,-1 17-1 16,-1-14-4-16,1 14 3 0,-6-17-4 0,0 10-3 15,0 1 1-15,-8 1-1 0,1-1-3 0,-6 3-1 16,2 2 4-16,-1 2-3 0,-1 1 3 0,1 2-9 15,2-1 8-15,-4 4 1 0,2 1-3 0,3-1 1 16,1 3 0-16,0 0-4 0,2 3 7 0,2 2-6 16,1-6 2-16,1 6-4 0,4 0 4 0,1 1 2 15,0-1 4-15,1 0-4 0,4 2 2 0,1-3 1 16,0 4-2-16,3-2 4 0,1-4 4 0,1 4-5 16,2-5 1-16,2 4 1 0,3-6 3 0,-2 2-5 15,5-1 5-15,-3-6-9 0,2 1-6 0,2 0-12 16,0-1-18-16,-1-2-22 0,0-4-19 0,0 2-23 15,2-4-26-15,-3 0-29 0,3 1-26 0,5-3-30 16,-4-5-16-16,0 0-234 0,0-1-493 0,-2-3 219 16</inkml:trace>
          <inkml:trace contextRef="#ctx0" brushRef="#br0" timeOffset="51940.07">11861 1850 48 0,'0'0'327'0,"0"-12"-18"0,0 12-18 15,0 0-24-15,0 0-36 0,1-14-26 0,-1 14-26 16,0 0-15-16,0 0-15 0,0 0-13 0,0 0-12 15,0 0-11-15,17 31-6 0,-11-19-2 0,3 5-4 16,1 3-4-16,-2-2-4 0,4 4 5 0,0 2-4 16,-1 0-4-16,3 0-12 0,-1 1-3 0,1 0-3 0,-4 1 11 15,2-2-16-15,0 2-20 0,6 12 4 16,-9-13-5-16,0 1 2 0,1-3-7 0,-1 5-6 16,0-7 6-16,-1 3-10 0,-2-1-11 0,-2-5 7 15,5-2-7-15,-6-1 2 0,1-2-6 0,-1-2-14 0,0-2-20 16,-1-2-18-16,-2-7-22 0,1 15-22 15,-1-15-26-15,0 10-33 0,0-10-31 0,0 0-35 16,0 0-61-16,-7 10-246 0,7-10-555 0,0 0 245 0</inkml:trace>
          <inkml:trace contextRef="#ctx0" brushRef="#br0" timeOffset="52805.31">12792 2121 163 0,'7'-7'233'0,"-7"7"-9"16,0 0-8-16,6-7-15 0,-6 7-11 0,0 0-13 15,0 0-18-15,0 0-13 0,0 0-11 0,13 0-3 16,-13 0-4-16,0 0-4 0,8 11-1 0,-8-11-3 16,7 14-7-16,-1-1 3 0,-1-6-3 0,-2 8-4 15,3 1-6-15,0-1 2 0,0 2-4 0,6 6-5 16,-5 1-5-16,2-1-3 0,3 3 1 0,-5-4 1 0,4 4 3 16,-2-2-13-16,3 1-6 0,-5 2-7 0,5 1-1 15,-3-3-11-15,4 3-1 0,-1-3-4 0,2-1-3 16,-1 2 0-16,2 1-9 0,-3-3-10 0,2 0 5 15,-3 0-1-15,1-1-1 0,-3-1 1 0,-1-6-11 16,-2 0 5-16,-2-1-1 0,2-2-3 0,-3 0 1 16,-1-2-3-16,1-3 2 0,-3-8 3 0,-5 17 2 15,-1-7-4-15,0-4 6 0,-1 0-17 0,-4 0 9 16,1 1-4-16,-4 0 4 0,1-1-5 0,-5-4-2 16,3 1 12-16,-4 1-10 0,2-4-4 0,-2 0 3 15,-6 0-3-15,-1-1-11 0,1-5 2 0,6 4-20 16,-8-7-13-16,0 2-28 0,3-4-25 0,-4 0-20 15,1-6-17-15,0 4-29 0,-7-9-43 0,-5 2-55 16,5-6-47-16,-1-2-318 0,4-6-662 0,6 0 293 16</inkml:trace>
          <inkml:trace contextRef="#ctx0" brushRef="#br0" timeOffset="52995.61">12471 1975 232 0,'3'-15'336'0,"1"9"-11"0,-4 6-21 0,8-14-25 0,-1 7-26 16,-2 0-11-16,5-3-36 0,4 2-18 15,-1-2-22-15,0 5-14 0,5-3-18 0,2 3-14 0,-1 1-35 16,1-2-39-16,0 5-51 0,6-1-54 0,-7 2-62 16,8-1-60-16,0 4-270 0,0-3-488 0,-8 4 217 15</inkml:trace>
          <inkml:trace contextRef="#ctx0" brushRef="#br0" timeOffset="53417.54">13109 1855 321 0,'0'0'327'16,"0"0"-27"-16,0-12-24 0,0 12-31 0,0 0-23 0,0 0-30 15,0 0-20-15,0 0-20 0,8-7-26 0,-8 7-29 16,0 0-43-16,0 0-47 0,27 13-48 0,-19-10-46 15,9 0-54-15,-2 2-230 0,-3-5-401 0,3 3 177 16</inkml:trace>
          <inkml:trace contextRef="#ctx0" brushRef="#br0" timeOffset="53249.68">13155 2052 54 0,'6'18'287'0,"-4"-9"-9"16,2 1 1-16,-4 2-15 0,3-3-2 0,-1 2-33 15,2-1-18-15,1 4-4 0,-1-1-12 0,2 1-12 16,-1-2-3-16,1 3-8 0,-3 1-13 0,1 0-8 15,-1-2-7-15,2-1-9 0,-4-2-15 0,2-2-4 16,-1 1-14-16,-1 2 0 0,2-4-7 0,-1 3-13 16,-2-11-7-16,1 14-4 0,-1-14-8 0,5 12-4 15,-5-12-12-15,0 12-5 0,0-12-24 0,0 0-30 16,0 0-28-16,0 0-28 0,-6 16-35 0,6-16-36 16,0 0-51-16,-14 0-53 0,14 0-73 0,0 0-230 0,-24-12-590 15,15 0 261-15</inkml:trace>
          <inkml:trace contextRef="#ctx0" brushRef="#br0" timeOffset="90347.67">13144 1838 128 0,'0'0'196'0,"0"0"-7"0,0 0-9 0,0 0-7 16,0 0-6-16,0 0-8 0,0 0-2 0,0 0-8 15,0 0-6-15,0 0-5 0,0 0-6 0,0 0-5 0,0 0-5 16,0 0-7-16,0 0-7 0,0 0-5 0,0 0-7 16,0 0-6-16,0 0-5 0,0 0-7 0,0 0-5 15,0 0-8-15,0 0-5 0,0 0 3 0,0 0-15 16,0 0-2-16,0 0-4 0,0 0-3 0,0 0-8 16,0 0-1-16,0 0-2 0,0 0-2 0,0 0-2 15,0 0-5-15,0 0 0 0,0 0-6 0,0 0 2 16,0 0-3-16,0 0-3 0,0 0-1 0,0 0-2 15,0 0-1-15,0 0-2 0,0 0 0 0,0 0-11 16,0 0 2-16,0 0 0 0,0 0-2 0,0 0 3 16,0 0-1-16,0 0 3 0,0 0-3 0,0 0 4 15,0 0-1-15,0 0 2 0,0 0 0 0,0 0 1 16,0 0 5-16,0 0 8 0,0 0-7 0,0 0-2 16,0 0 5-16,0 0-1 0,0 0-1 0,0 0 0 15,0 0 1-15,0 0 0 0,0 0 0 0,0 0-2 16,23-20 5-16,-23 20 0 0,0 0 2 0,0 0-2 15,0 0 4-15,0-13-1 0,0 13-2 0,0 0 1 16,0 0-3-16,0 0 4 0,0 0 3 0,0 0-2 0,0 0 1 16,0 0-2-16,0 0-3 0,0 0-4 0,0 0-2 15,0 0 0-15,0 0 4 0,0 0-4 0,0 0 3 16,0 0-4-16,0 0 0 0,-16-7-4 0,16 7 4 16,0 0-3-16,0 0 3 0,0 0-6 0,-16 12 4 15,16-12 1-15,0 0-3 0,-6 10 1 0,6-10 1 16,0 0-2-16,-6 9-1 0,6-9 2 0,0 0-6 15,0 0 10-15,-2 10-6 0,2-10 0 0,0 0 0 16,0 0 2-16,0 0 0 0,-3 11 0 0,3-11-4 16,0 0 3-16,0 0 5 0,0 0-4 0,0 0 1 15,0 0 1-15,0 0 0 0,0 0 0 0,0 0 1 16,11 10 3-16,-11-10 4 0,0 0 1 0,0 0 2 16,0 0-3-16,0 0-1 0,0 0 20 0,0 0-15 15,0 0 0-15,0 0 2 0,0 0-1 0,0 0 9 16,16-18 3-16,-16 18-1 0,0 0-1 0,0 0-5 0,3-13 1 15,-3 13 0-15,0 0 4 0,0 0-9 16,0-11-2-16,0 11-3 0,0 0 4 0,0 0-5 16,0 0-4-16,0 0-10 0,0 0-24 0,0 0-26 15,0 0-45-15,0 0-48 0,0 0-57 0,0 0-74 0,0 0-300 16,0 0-625-16,0-15 278 0</inkml:trace>
          <inkml:trace contextRef="#ctx0" brushRef="#br0" timeOffset="53912.13">13581 1954 233 0,'0'0'246'0,"-14"10"-14"0,8-4-12 16,-1-1-12-16,-1 2-16 0,-2 1-11 0,1-1-9 15,-5 2-19-15,4 0-13 0,0-1-17 0,-2-1-11 16,1 0-11-16,4 2-6 0,-1-2-14 0,2-1-8 16,0 1-7-16,6-7-5 0,-9 13-8 0,9-13-5 15,-1 11-4-15,1-11-6 0,-3 10 0 0,3-10-6 16,0 0-4-16,6 14 5 0,-6-14-4 0,10 7-8 15,-2-1-1-15,-8-6 3 0,13 4-3 0,-4-1-5 16,2-2 0-16,-2 3 1 0,-9-4-5 0,19 6 3 16,-12-5-5-16,5 2 9 0,-3 0-7 0,-9-3-1 15,20 4-5-15,-13-2 4 0,5 2 8 0,-12-4-9 16,18 5-2-16,-9-2 0 0,1 0 3 0,-2 1-2 0,-8-4 4 16,15 7-3-16,-8-3 2 0,-1 0-2 0,-6-4 1 15,12 7 0-15,-6-1 2 0,-6-6-3 0,7 6 3 16,-7-6-3-16,9 3 5 0,-9-3 2 0,0 0 0 15,6 9 6-15,-6-9 1 0,0 0 8 0,-3 15 7 16,3-15-4-16,-12 9 7 0,5-3-2 0,0-1 0 16,-4 2-3-16,2-3 1 0,-3 2 2 0,-1-3-1 15,-2 4-1-15,-3 1 3 0,3-2-8 0,-1-3 4 16,1 1-10-16,1-2-6 0,-1 3 1 0,8-1-5 16,7-4 6-16,-19 2-2 0,19-2-6 0,-12 5-10 15,12-5-16-15,0 0-19 0,-14 0-33 0,14 0-37 16,0 0-38-16,0 0-34 0,0 0-53 0,0 0-47 15,0 0-242-15,20-36-558 0,-13 24 247 0</inkml:trace>
          <inkml:trace contextRef="#ctx0" brushRef="#br0" timeOffset="54185.3">13798 2108 200 0,'0'0'309'0,"11"-1"-17"16,-11 1-15-16,0 0-25 0,0 0-21 0,12 7-21 15,-12-7-8-15,7 7-9 0,-7-7-13 0,8 10-2 16,-4-6-8-16,-4-4 5 0,7 17-14 0,1-6-1 16,-2 2 3-16,1-1-2 0,2-1-7 0,-4 4-5 0,4-2-7 15,-2 0-2-15,-1 0-13 0,-1-1-9 16,4 1-7-16,-3 2-10 0,1-8-9 0,-4 1-4 16,0 3-11-16,1-3-5 0,1-1-10 0,-5-7-5 0,6 14-4 15,-6-14-5-15,6 9-6 0,-6-9-16 0,3 9-23 16,-3-9-18-16,0 0-36 0,4 7-18 0,-4-7-34 15,0 0-29-15,0 0-29 0,0 0-35 0,0 0-43 16,0 0-47-16,0 0-64 0,-24-23-246 0,15 11-646 16,1 1 287-16</inkml:trace>
          <inkml:trace contextRef="#ctx0" brushRef="#br0" timeOffset="89191.49">13888 1756 70 0,'0'0'208'0,"0"0"-13"0,0 0-9 15,0 0-16-15,0 0-13 0,0 0-10 0,0 0-13 16,0 0-13-16,0 0-11 0,0 0-9 0,0 0-11 15,0 0-6-15,0 0-2 0,0 0-9 0,0 0-10 16,0 0-4-16,0 0-2 0,0 0-11 0,0 0-2 16,0 0-4-16,0 0 0 0,0 0-5 0,0 0-4 15,0 0-4-15,0 0-1 0,0 0-6 16,0 0 2-16,0 0-3 0,0 0-7 0,0 0 6 0,0 0-6 0,0 0 0 16,0 0 2-16,0 0 0 0,0 0-2 0,0 0-1 15,0 0 3-15,0 0 0 0,0 0-1 0,0 0-1 16,0 0 2-16,0 0 0 0,0 0 3 0,0 0-3 15,0 0 0-15,0 0 2 0,0 0 2 0,0 0-2 16,0 0 2-16,0 0-3 0,0 0 1 0,0 0-2 16,0 0-3-16,0 0 3 0,0 0-5 0,0 0 2 15,0 0-2-15,0 0-2 0,0 0 3 0,0 0 1 16,0 0 0-16,0 0 0 0,0 0 0 0,0 0 1 16,0 0 2-16,0 0 3 0,-15 30 1 0,15-30-2 15,-8 7-2-15,8-7 1 0,0 0-2 0,-1 10-2 16,1-10 0-16,0 0-2 0,0 0 5 0,-3 11-9 15,3-11 2-15,0 0 1 0,0 0 3 0,0 0-8 16,0 14 2-16,0-14 1 0,0 0 0 0,0 0-4 0,0 0 4 16,0 0 3-16,0 0-1 0,0 0 0 15,7 7 1-15,-7-7 4 0,0 0 0 0,0 0 1 16,11 3 1-16,-11-3-4 0,0 0 2 0,0 0 1 0,0 0-3 16,0 0 2-16,0 0 1 0,21-7 1 0,-21 7 6 15,0 0 0-15,0 0 0 0,0 0 3 16,12-6-4-16,-12 6 4 0,0 0-2 0,6-6-2 0,-6 6-5 15,0 0 1-15,0 0-1 0,3-11 0 0,-3 11 0 16,0 0-2-16,0 0-2 0,3-14 3 0,-3 14-2 16,0 0 1-16,0 0-3 0,0 0 3 0,0 0 1 15,0-12 0-15,0 12-1 0,0 0 3 0,0 0-6 16,0 0 7-16,0 0-5 0,0 0-1 0,0 0-5 16,0 0 2-16,0 0-2 0,0 0-1 0,0 0-2 15,0 0 0-15,0 0-1 0,0 0-1 0,0 0 2 16,-17-4 0-16,17 4-3 0,0 0 2 0,0 0-4 15,0 0 2-15,0 0 0 0,0 0 0 0,0 0 0 16,-13 19 0-16,13-19 1 0,0 0 1 0,-2 10 0 16,2-10-5-16,0 0 6 0,0 0-3 0,0 13 5 15,0-13-9-15,0 0 4 0,0 0-4 0,0 0 8 16,0 0-3-16,6 11 1 0,-6-11-3 0,0 0 1 16,0 0 1-16,0 0-1 0,0 0 4 0,8 7 2 15,-8-7-2-15,0 0 0 0,0 0 5 0,0 0 0 0,0 0 1 16,0 0 2-16,0 0-2 0,19-14 8 15,-19 14-9-15,6-6 4 0,-6 6-2 0,7-8-3 0,-7 8 3 16,3-7-2-16,-3 7 2 0,6-10 0 0,-6 10 2 16,5-11 2-16,-5 11-4 0,0 0 7 0,6-10 0 15,-6 10 1-15,0 0-1 0,0-13 1 0,0 13-3 16,0 0 7-16,0 0 0 0,0 0-8 0,-8-12 1 16,8 12 0-16,0 0-2 0,-9-7-7 0,9 7 4 15,0 0-1-15,0 0-6 0,0 0 5 0,0 0-6 16,0 0 0-16,-22 4-6 0,22-4-14 0,0 0-20 15,-10 10-18-15,10-10-19 0,-5 5-25 0,5-5-30 16,0 0-35-16,-4 15-36 0,4-15-41 0,0 0-61 16,-6 8-192-16,6-8-534 0,0 0 237 0</inkml:trace>
          <inkml:trace contextRef="#ctx0" brushRef="#br0" timeOffset="87698.56">13918 1814 72 0,'0'0'124'0,"0"0"-5"0,0 0-3 16,0 0-8-16,0 0-7 0,0 0-6 0,0 0-7 0,0 0-10 15,0 0 1-15,0 0-4 0,0 0-4 0,0 0-8 16,0 0 0-16,0 0-4 0,0 0 2 16,0 0-3-16,0 0-2 0,0 0-2 0,0 0 3 0,0 0-2 15,0 0 0-15,0 0 0 0,0 0-6 0,0 0 6 16,0 0-4-16,0 0-6 0,0 0 0 15,0 0 0-15,0 0-2 0,0 0-1 0,0 0-5 0,0 0-4 16,0 0-3-16,0 0-1 0,0 0 1 0,0 0-2 16,0 0 4-16,0 0-4 0,0 0-2 0,0 0-2 15,0 0-1-15,0 0-3 0,0 0-3 0,0 0-1 16,0 0-1-16,0 0-4 0,0 0 2 0,0 0 0 16,0 0-2-16,0 0-5 0,0 0 2 0,0 0 1 15,0 0-3-15,0 0 2 0,0 0 0 0,0 0-1 16,0 0 5-16,0 0 0 0,0 0 1 0,0 0 4 15,0 0 2-15,0 0 3 0,0 0 3 0,0 0 1 16,0-11 0-16,0 11-4 0,0 0 0 0,0 0-4 16,0 0-3-16,3-13 5 0,-3 13-1 0,0 0-4 0,4-9 8 15,-4 9-3-15,0 0-1 0,3-9 3 0,-3 9-2 16,0 0 7-16,0 0-3 0,0 0 3 16,4-11-4-16,-4 11-1 0,0 0-1 0,0 0-1 0,0 0-1 15,0 0-2-15,0 0-3 0,0 0 0 0,0 0 2 16,0 0-1-16,0 0-6 0,0 0 2 0,0 0-1 15,0 0-1-15,0 0-3 0,0 0 5 0,0 0-6 16,-31 17 0-16,31-17 5 0,0 0-1 0,-6 8-2 16,6-8-3-16,0 0 1 0,-9 7 1 0,9-7-1 15,0 0-4-15,0 0 0 0,-4 10 1 0,4-10 0 16,0 0-2-16,0 0 2 0,0 0-1 0,0 0 5 16,0 0-6-16,0 0 3 0,0 0 2 0,0 0-1 15,0 0 3-15,0 0-3 0,0 0 1 0,0 0 1 16,16 7 2-16,-16-7-2 0,0 0-4 0,0 0 1 15,0 0 3-15,0 0-1 0,20-17-1 0,-20 17 1 0,6-6 4 16,-6 6-5-16,0 0 3 0,7-8 1 16,-7 8 4-16,0 0-1 0,3-13 6 0,-3 13 2 0,4-7 1 15,-4 7 5-15,0 0 1 0,0 0-1 0,0 0 4 16,3-9-2-16,-3 9 2 0,0 0-2 16,0 0-8-16,0 0 4 0,0 0-6 0,0 0 1 15,0 0-7-15,0 0 1 0,0 0-4 0,0 0 6 0,0 0-9 16,0 0 4-16,0 0-5 0,0 0 3 0,0 0-3 15,0 0 1-15,0 0-9 0,0 0-14 0,0 0-17 16,0 0-21-16,0 0-31 0,0 0-38 0,0 0-55 16,0 0-67-16,0 0-285 0,0 0-576 0,0 0 255 15</inkml:trace>
          <inkml:trace contextRef="#ctx0" brushRef="#br0" timeOffset="54333.74">13907 1845 203 0,'0'-14'360'0,"0"2"-28"0,2 1-27 0,-2 11-18 15,-2-15-30-15,2 15-30 0,0-12-23 0,0 12-23 16,0 0-22-16,0 0-33 0,0 0-25 0,0 0-44 16,0 0-44-16,0 0-55 0,0 0-69 0,0 0-57 15,0 0-248-15,-16 27-450 0,10-17 200 0</inkml:trace>
        </inkml:traceGroup>
        <inkml:traceGroup>
          <inkml:annotationXML>
            <emma:emma xmlns:emma="http://www.w3.org/2003/04/emma" version="1.0">
              <emma:interpretation id="{17A8CEFA-6125-4EC8-A4F5-208FAF606D7E}" emma:medium="tactile" emma:mode="ink">
                <msink:context xmlns:msink="http://schemas.microsoft.com/ink/2010/main" type="inkWord" rotatedBoundingBox="16111,2760 19820,2605 19862,3596 16152,3751"/>
              </emma:interpretation>
            </emma:emma>
          </inkml:annotationXML>
          <inkml:trace contextRef="#ctx0" brushRef="#br0" timeOffset="61609.62">14532 1964 106 0,'0'0'243'16,"0"0"-11"-16,0 0-11 0,0 0-14 0,0 0-20 15,0 0-16-15,0 0-16 0,0 0-19 0,0 0-15 16,0 0-9-16,0 0-10 0,0 0-14 0,0 0-6 0,0 0-10 16,0 0-5-16,0 0-8 0,0 0-2 15,0 0-9-15,0 0-1 0,0 0-8 0,0 0-2 16,-9 33-2-16,9-33-6 0,0 0 1 0,0 0 3 16,6 7 1-16,-6-7-2 0,0 0 2 0,0 0 1 15,12 2 0-15,-12-2-1 0,0 0-3 0,0 0-1 0,0 0-2 16,22-4-2-16,-22 4 0 0,0 0-1 15,14-6-3-15,-14 6-1 0,7-7 3 0,-7 7 1 16,6-9-2-16,-6 9 0 0,6-7 2 0,-6 7-1 0,0 0-1 16,0 0 1-16,6-13 3 0,-6 13-1 0,0 0-7 15,0 0 4-15,0-11-5 0,0 11-1 0,0 0-7 16,0 0-12-16,0 0 4 0,-12-9 3 0,12 9-5 16,0 0-2-16,0 0 13 0,-25 6-10 0,25-6-4 15,-17 7 3-15,10-5 0 0,-2 7-1 0,-4-3 2 16,5-1 8-16,-1 1-9 0,2 1-2 0,1 0 3 15,-2-2 1-15,-1 5-4 0,5-4 5 0,4-6-4 16,-11 12 1-16,8-5-1 0,3-7 2 0,-5 9-4 16,5-9 5-16,-3 10 1 0,3-10-2 0,0 0 4 15,0 0-1-15,0 0 3 0,0 0 3 0,5 15 4 16,-5-15 0-16,12 1-3 0,-12-1 0 0,0 0 2 16,20-5-2-16,-20 5-4 0,13-4 2 0,-4-2 2 15,-9 6-2-15,14-7 0 0,-5 5 3 0,-2-3-3 16,-7 5 9-16,10-7 1 0,-4 0 0 0,-6 7 3 15,9-11-2-15,-9 11-2 0,3-10 3 0,-3 10-4 16,5-10-1-16,-5 10-2 0,0 0-2 0,3-11 1 16,-3 11-5-16,0 0 1 0,0 0-4 0,0 0-19 15,0 0-14-15,0 0-17 0,0 0-31 0,0 0-34 0,0 0-51 16,0 0-53-16,0 0-68 0,0 0-210 16,0 0-533-16,0 0 235 0</inkml:trace>
          <inkml:trace contextRef="#ctx0" brushRef="#br0" timeOffset="62508.59">14623 2361 155 0,'0'0'240'16,"0"0"-17"-16,0 0-15 0,0 0-15 0,-9 5-16 15,9-5-12-15,0 0-12 0,0 0-11 0,-9 9-13 16,9-9-14-16,0 0-12 0,0 0-6 0,-7 5-8 16,7-5-6-16,0 0-11 0,0 0-6 0,-3 8-5 15,3-8-5-15,0 0-6 0,0 0-5 0,0 0-3 0,0 0-2 16,0 0 1-16,0 0-4 0,0 0-1 0,0 0-1 16,0 0-1-16,0 0 0 0,0 0 4 15,0 0-2-15,0 0 1 0,0 0 3 0,0 0-4 0,0 0 6 16,0 0-5-16,0 0 3 0,0 0-5 0,19-22-2 15,-19 22-3-15,0 0 1 0,3-15-5 16,-3 15 4-16,0 0 0 0,0-13-6 0,0 13 1 0,0 0-3 16,-1-14 3-16,1 14-4 0,0 0-2 0,-11-11 1 15,11 11-10-15,-7-5 2 0,7 5 9 0,0 0-6 16,-17-2-5-16,17 2 2 0,-13 0-5 0,13 0 2 16,-17 7-4-16,17-7 1 0,-13 6-2 0,6-1-2 15,7-5-2-15,-9 9 5 0,9-9-5 0,-11 11 6 16,10-5 5-16,1-6-12 0,-6 11 2 0,3-4-3 15,3-7 4-15,0 13-3 0,0-13 2 0,0 0 1 16,-3 12 0-16,3-12 1 0,0 0-3 0,7 15 4 16,-7-15 0-16,5 6-2 0,-5-6 1 0,9 7 1 15,-9-7 1-15,10 2-1 0,-10-2 5 0,13 2-4 16,-13-2 4-16,0 0-4 0,18-4 4 0,-18 4-5 16,11-6 0-16,-11 6-3 0,13-4 4 0,-13 4-1 15,11-7 4-15,-11 7-1 0,7-7 3 0,-7 7 4 16,6-13 6-16,-6 13 5 0,2-9-5 0,-2 9-3 0,1-13 2 15,-1 13 9-15,0 0-11 0,-1-13 0 16,1 13-3-16,0 0-2 0,-6-12 0 0,6 12-9 16,-8-6 4-16,8 6 2 0,0 0-7 0,-15-1 1 15,15 1-4-15,0 0-1 0,-18 1 6 0,18-1-2 0,-9 7 0 16,9-7-13-16,-12 10-14 0,6-8-17 0,6-2-23 16,-13 11-26-16,9-6-40 0,-1 6-38 0,5-11-61 15,-10 9-73-15,4-3-202 0,6-6-545 0,-9 5 242 16</inkml:trace>
          <inkml:trace contextRef="#ctx0" brushRef="#br0" timeOffset="94238.68">15852 1860 179 0,'0'0'209'0,"0"0"-8"16,6-6-8-16,-6 6-14 0,0 0-11 0,0 0-12 0,0 0-13 15,0 0-11-15,0 0-12 0,10-5-14 0,-10 5-12 16,0 0-6-16,0 0-4 0,0 0-2 0,0 0-4 16,0 0 5-16,3 18-4 0,-3-18 0 0,0 13-1 15,0-13 5-15,3 13-6 0,-3-2 0 0,0-11-5 16,0 22-1-16,0-12-1 0,-3 4-2 0,3 0-3 15,0-3-4-15,-1 4-4 0,-4-3 1 0,5 3-4 16,0-1 1-16,-1 3-3 0,-1-3-9 0,1 1 5 16,-4 0 3-16,1 1-13 0,2 2 2 0,-1 5-1 15,-1-7-5-15,-2 7 5 0,3 1-3 0,-1-6-1 16,-4 3-7-16,2 4 4 0,-1-1-2 0,-5 0 4 16,3 0-6-16,-3-3-1 0,0 2 5 0,3-3-12 15,-4 1 5-15,1-1-2 0,0 1-1 0,0-1 0 16,1-4 3-16,-1-1-2 0,0 1 0 0,1-1-2 15,-6 3 4-15,5-3 0 0,0-4 4 0,2 3-7 16,-4-1 1-16,-2-2-4 0,3 2 1 0,-2-4 2 16,1 2 6-16,1-3 0 0,-2 2-5 0,0-2 5 15,2-1 2-15,-2-1-5 0,0-1 0 0,1 1 3 16,-4-1 2-16,2-2 0 0,-3 1-7 0,-1-4 3 16,2 2-1-16,-7-2-6 0,-3 0 3 0,2 0 1 0,-2-3-7 15,3 0 9-15,-2 0-7 0,4 1-1 0,-2-7-4 16,0 3-5-16,-1-1 7 0,4-1 3 0,-2-2-11 15,8 4 1-15,2-1-4 0,1-4 6 0,-1 3-2 16,2-2-5-16,1-1 0 0,2 2-3 16,1 0-8-16,2-4-5 0,6 13-11 0,-6-13-22 15,3 4-17-15,3 9-15 0,3-20-25 0,-1 10-27 16,-2 10-22-16,10-18-36 0,-1 7-34 0,0-2-53 0,7 2-64 16,-2 1-228-16,1-1-613 0,6-6 271 0</inkml:trace>
          <inkml:trace contextRef="#ctx0" brushRef="#br0" timeOffset="93651.19">15372 1973 104 0,'-8'-9'112'0,"8"9"-10"0,0 0-6 0,0 0 0 0,0 0-10 16,0 0-2-16,0 0-6 0,-4-10-5 16,4 10 3-16,0 0-5 0,0 0 3 0,0 0-7 15,0 0 2-15,0 0-2 0,0 0-2 0,0 0 1 0,0 0 1 16,0 0-2-16,-3-10-1 0,3 10-3 0,0 0 1 16,0 0 2-16,0 0 0 0,0 0 0 15,0 0 1-15,0 0-1 0,0 0-1 0,0 0-3 0,0 0 0 16,0 0 0-16,0 0-1 0,0 0 2 0,0 0-3 15,0 0 0-15,-5-11-2 0,5 11 1 0,0 0 2 16,0 0-2-16,0 0-2 0,0 0 5 0,0 0-10 16,0 0-1-16,0 0 1 0,0 0 2 0,0 0-2 15,0 0 1-15,0 0-1 0,0 0-4 0,0-15 1 16,0 15-2-16,0 0 3 0,0 0 0 0,0 0-6 16,0 0-3-16,0 0 6 0,0 0-6 0,0 0-4 15,0 0 0-15,0 0-4 0,0 0-2 0,0 0 2 16,0 0-3-16,0 0-3 0,0 0-4 0,0 0 1 15,0 0-5-15,0 0 0 0,0 0-6 0,0 0-2 0,0 0-2 16,0 0-1-16,0 0-3 0,0 0 0 16,0 0 0-16,0 0 3 0,0 0-3 0,0 0 4 0,21 21-5 15,-21-21 3-15,11 10 4 0,-5-4 2 0,-3 3 0 16,4-3 0-16,3-1 4 0,-2 2 1 0,4 3 0 16,-3-2 4-16,-2-2-2 0,4 3 9 0,2-1-5 15,-2 0-1-15,2 2 2 0,2-3 1 0,-2 0-1 16,1 3 3-16,-4-3-1 0,4 4 2 0,-1-8-4 15,-1 6 6-15,0-3-3 0,1 1 1 0,-4-1-2 16,2-4-3-16,-2 3 1 0,4 1-2 0,-1-2 3 16,-3 3-4-16,1-7-3 0,2 3 3 0,-3 1 0 15,-9-4-4-15,21 4-7 0,-10-3 5 0,-4 1-1 16,5 2 2-16,-12-4-4 0,16 1-1 0,-16-1-14 16,18 3-12-16,-10-3-27 0,-8 0-21 0,0 0-21 15,15-3-28-15,-15 3-22 0,0 0-36 0,0 0-44 16,10-5-41-16,-10 5-41 0,0 0-252 0,0 0-593 15,0 0 264-15</inkml:trace>
          <inkml:trace contextRef="#ctx0" brushRef="#br0" timeOffset="94817.33">16080 2121 60 0,'0'0'256'0,"0"0"-14"16,2-11-13-16,-2 11-17 0,0 0-18 0,0 0-13 16,0 0-26-16,0 0-9 0,0 0 0 0,0 0-2 15,0 0-7-15,0 0-4 0,0 0-4 0,-6 40-4 16,6-30-6-16,-2 3-4 0,-2 2-5 0,2 1-5 16,1-4-11-16,-2 6-4 0,1-5-6 0,2 5-7 15,-1-1-6-15,1-4-1 0,0-1-11 0,1 0 3 16,-1 2-5-16,9-3-6 0,-9-4-3 0,0-7 1 15,6 17-7-15,-3-10 3 0,-3-7-7 0,8 11 2 16,-2-5 0-16,1-1 12 0,-7-5-6 0,15 4 0 0,-2-4-2 16,-13 0 8-16,24-4-13 0,-7 4 0 15,-7-5-5-15,5-3-1 0,-2 4 0 0,2-3 0 0,2 0-3 16,-4-2 0-16,1-3-3 0,-1 5-2 0,-1-4 1 16,-2 1-5-16,2-1 3 0,-4 4 0 0,-1 1-6 15,-1-5-2-15,2 5 11 0,-2-1-10 0,1 2-3 16,-7 5-9-16,6-11-10 0,-6 11-4 0,7-8-14 15,-7 8-24-15,0 0-24 0,6-11-24 0,-6 11-29 16,0 0-35-16,0-11-36 0,0 11-41 0,0 0-44 16,0 0-298-16,-19-11-626 0,10 6 277 0</inkml:trace>
          <inkml:trace contextRef="#ctx0" brushRef="#br0" timeOffset="95207.29">16056 1824 28 0,'-7'-6'293'0,"7"6"-27"0,0 0-24 16,0 0-18-16,0 0-16 0,0 0-17 15,0 0-16-15,0 0-12 0,-5 27-13 0,5-27-15 16,3 15-9-16,-3-15-12 0,3 14-12 0,-3-14-12 15,3 13-7-15,-3-13-9 0,3 15-6 0,-1-8-5 16,-2-7-5-16,6 7-3 0,-6-7-5 0,0 0 1 0,6 10-3 16,-6-10 3-16,0 0 3 0,6 7 4 0,-6-7-1 15,0 0 0-15,0 0 1 0,0 0 1 0,0 0 1 16,0 0-7-16,19-15 2 0,-19 15-9 0,7-13 4 16,-5 6-8-16,-2 7-4 0,4-17 1 0,1 9-1 15,-5-3 2-15,0 11-9 0,3-17 1 0,-2 8-2 16,-1 9-1-16,5-16-1 0,-5 16-2 0,0-12-12 15,0 12 0-15,0 0-5 0,1-14-24 0,-1 14-17 16,0 0-16-16,0 0-13 0,0 0-20 0,0 0-29 16,0 0-33-16,0 0-42 0,0 0-45 0,27 16-71 15,-27-16-186-15,12 4-527 0,-1 1 233 0</inkml:trace>
          <inkml:trace contextRef="#ctx0" brushRef="#br0" timeOffset="95555.2">16618 1824 148 0,'0'0'274'0,"0"0"-18"0,0 0-25 0,0 0-19 15,6 11-10-15,-6-11-9 0,2 8-2 0,-2-8-7 0,1 19-14 16,-1-5-7-16,3 1-7 0,-1-1-10 0,-2 3-11 15,0 1-8-15,1-1-8 0,-1 1-4 16,2 6-9-16,1-7-4 0,-2 1-6 0,1 1-9 0,1-3 4 16,-2 0-11-16,2 0-9 0,2-1-7 0,-4 1-5 15,4-2-8-15,-4-3-5 0,2 2-3 0,0-3-4 16,-1 2-1-16,2-5-7 0,-4-7 0 0,5 17-8 16,-2-10-6-16,-3-7-8 0,6 11-16 0,-6-11-17 15,7 9-17-15,-7-9-13 0,10 3-13 0,-10-3-19 16,0 0-19-16,20-5-16 0,-20 5-14 0,18-7-23 15,-6 0-6-15,0-5-16 0,1 2-18 0,0-3-5 16,7-2-24-16,-7 1-163 0,1 3-422 0,-1-2 187 16</inkml:trace>
          <inkml:trace contextRef="#ctx0" brushRef="#br0" timeOffset="95833.34">16915 2083 821 0,'8'-7'0'0,"-2"0"50"16,-6 7 26-16,10-10 16 0,-4 5 16 0,-6 5 3 0,8-6 7 0,-8 6 6 16,0 0 5-16,0 0 0 0,0 0 0 15,7-11-6-15,-7 11-7 0,0 0-4 16,0 0-2-16,0 0-5 0,0 0 2 0,0 0-4 0,-31 21 1 0,19-13-6 15,0 3-2-15,0-2-5 0,1 6 2 16,0-1-13-16,-1-1-3 0,0 4-1 0,3-4-7 16,-3 1 1-16,3 1-5 0,1 0-7 0,2-2-4 0,2 2-6 15,1-4-2-15,-2 1-4 0,0 3-1 0,3-6-5 16,2-9 2-16,0 18-5 0,2-10-1 0,3 2 1 16,1-3 4-16,3 0-7 0,3 0 9 15,2 0-3-15,-1-3 2 0,5 0 2 0,-3-4-7 0,0 0 7 16,3 0-15-16,1-1-2 0,-2-5 2 0,0 2-4 15,3-1 0-15,-2-1-7 0,-2-1-6 0,1 0-27 16,-3 2-13-16,1-1-32 0,-1 0-26 0,-4 3-25 16,1-8-35-16,-2 4-41 0,-6 1-48 0,4-2-65 15,-2-2-242-15,1 2-590 0,-3-2 262 0</inkml:trace>
          <inkml:trace contextRef="#ctx0" brushRef="#br0" timeOffset="96663.8">17258 2172 231 0,'0'0'254'16,"0"0"-24"-16,0 0-18 0,0 0-18 0,0 0-20 16,0 0-20-16,0 0-10 0,0 0-9 0,0 0-4 0,0 0-9 15,0 0-6-15,0 0-3 0,0 0-8 0,47-7-5 16,-31 2-5-16,3 2-9 0,2-2-5 0,5-1-11 16,-3-2-4-16,16-4-8 0,-2 2-8 0,-10 1-4 15,2-2-3-15,-1-1-4 0,11-2-6 0,-9 3-1 16,-2 0-2-16,-1-2-4 0,0 1 0 0,-2 0-4 15,-4-2-2-15,1-1 6 0,-4 6-8 16,-3 0 3-16,-3-2-7 0,0 0 5 0,-3 4 4 0,0-4 3 16,-2 3 1-16,-4 1-1 0,-3 7 2 0,6-12 1 15,-6 12-5-15,0 0-4 0,0 0 0 0,0 0-1 16,-16-11-4-16,16 11 7 0,-26 7-2 0,9-3 0 16,-6 7 1-16,5-3-6 0,-3 4-1 0,0 0 0 15,5-2 4-15,0 6-8 0,2-4 0 0,2 0 2 16,3 0-3-16,-1 2-2 0,2 0 5 0,4 0-5 15,1 0 1-15,3-3 4 0,0 3 7 0,3-7 10 16,3 7 8-16,4-3 18 0,1 0 1 0,7-3 12 16,0-1 3-16,6 1-2 0,2-1-9 0,1-3 5 15,5-2-4-15,-1-1-9 0,2-1 1 0,-1-1-8 0,-2-1-3 16,0 0-2-16,-2 1-1 0,-1 0-7 0,0-3-9 16,-7 4-22-16,-1-3-29 0,-1 0-40 15,-3-1-29-15,-6 3-37 0,1-1-56 0,-10 2-73 0,15-4-92 16,-15 4-246-16,0 0-652 0,0 0 289 0</inkml:trace>
          <inkml:trace contextRef="#ctx0" brushRef="#br0" timeOffset="96185.7">17267 1688 53 0,'0'0'301'0,"0"0"-12"16,0-17-15-16,0 17-21 0,0 0-22 0,2-9-18 0,-2 9-26 15,0 0-19-15,0 0-14 0,0 0-14 0,0 0-4 16,0 0-8-16,0 0-6 0,12 30-2 15,-9-17-4-15,3 2-3 0,-2 2-3 0,2 5-2 0,-1 2 5 16,0 1-5-16,0-1 14 0,1 4-12 16,0-4 4-16,-2 1 2 0,2 1-8 0,0-1-10 0,0-3-13 15,0 2 1-15,2 0-13 0,-2-2-5 0,1-2-4 16,4 3-6-16,-8-8-5 0,1 2-3 0,-1-2-8 16,3 1-3-16,0-1-4 0,-2 0-4 0,2 1 2 15,-3-1-6-15,-1-1-15 0,2-2-15 0,1-4-19 16,-2 0-26-16,-3-8-21 0,6 11-19 0,-6-11-22 15,6 10-24-15,-6-10-21 0,1 11-26 0,-1-11-20 16,0 0-42-16,0 0-39 0,0 0-273 0,0 0-600 16,0 0 266-16</inkml:trace>
        </inkml:traceGroup>
        <inkml:traceGroup>
          <inkml:annotationXML>
            <emma:emma xmlns:emma="http://www.w3.org/2003/04/emma" version="1.0">
              <emma:interpretation id="{EF34CCF8-BCB2-4312-A90C-9EF7B24E9EB4}" emma:medium="tactile" emma:mode="ink">
                <msink:context xmlns:msink="http://schemas.microsoft.com/ink/2010/main" type="inkWord" rotatedBoundingBox="20145,2431 24180,2262 24245,3808 20209,3977"/>
              </emma:interpretation>
            </emma:emma>
          </inkml:annotationXML>
          <inkml:trace contextRef="#ctx0" brushRef="#br0" timeOffset="97500.13">18669 1443 100 0,'0'0'240'0,"0"0"-5"0,-27 22-6 16,15-11-4-16,3 3-4 0,-3 2-10 0,-2 5-9 15,-4 1-7-15,4 6-7 0,-1 4-15 0,2-5-13 16,-4 5-6-16,3 1-13 0,5-4-8 0,3-4-4 15,0 2-14-15,6-1-3 0,3 2-7 0,0-1-11 16,3 1-3-16,1-3-10 0,2-1 4 0,3 2-11 0,6-3-10 16,-2 1-6-16,2-3-2 0,3 0 1 15,7 3-12-15,2 1-8 0,-7-8-22 0,2 0-25 16,-4 1-27-16,3-5-32 0,-5 2-34 0,-6-3-39 0,2-1-42 16,-1 1-49-16,-1-5-71 0,-5-2-187 0,-2 0-531 15,-6-5 235-15</inkml:trace>
          <inkml:trace contextRef="#ctx0" brushRef="#br0" timeOffset="98168.52">19000 1483 230 0,'0'0'237'16,"-1"-11"-17"-16,1 11-17 0,0 0-21 0,0 0-18 16,0 0-17-16,0 0-12 0,0 0 2 0,0 0 1 15,0 0-2-15,0 0-4 0,-5 48-5 0,7-26-7 16,-2 5-2-16,0 2-8 0,4 10 0 0,1-2-12 15,-5 1-7-15,3 1-7 0,1-1-4 0,-2 2-9 16,4-3-5-16,-5-1-1 0,4-9-9 0,-2 1-7 16,3 0-3-16,-1-3-6 0,3-4-6 0,-4 2 0 15,2-5-1-15,-1-5-6 0,-1 2 0 0,1-5-1 0,1 1-6 16,-3-4-1-16,1 0 1 0,-4-7-2 16,3 14-2-16,-3-14 5 0,6 8 0 0,-6-8 3 15,0 0-8-15,11 3-1 0,-11-3 1 0,0 0 2 0,18-8-6 16,-7-2-1-16,-3 3-5 0,5-7-4 0,1 3-3 15,4-7-7-15,0 2-6 0,2-5-4 0,0 3-5 16,1-3 4-16,-2 4-1 0,0-2 3 0,-5 7 1 16,2-3-9-16,-2 1 0 0,-1 3 3 0,1 0 0 15,0 2-1-15,0-1 9 0,-5 5 6 0,-2-2-9 16,1 5-2-16,2-4 7 0,-10 6-1 0,14-4-2 16,-14 4 7-16,16 2-4 0,-16-2 4 0,16 9-1 15,-10-3 1-15,-1 0 6 0,1 2 0 0,0-1 4 16,1 5-1-16,-2-3 5 0,1 2 3 0,0 0 4 15,-5 0 11-15,4 3-10 0,-4-2 3 0,-1-2 5 16,-1 4 5-16,-2-2 12 0,0 2-5 0,-5-3 2 16,-1 1 5-16,0-1-5 0,-4-3 4 0,-1 3-2 15,0-3-1-15,-6-1-2 0,-4 4-4 0,5-4-8 16,-3 0 8-16,-4-1-2 0,5 2-9 0,3-5 0 0,-1 1 1 16,4-2-3-16,-3 0-8 0,9 0-6 0,-3-2-5 15,12 0-20-15,-15 0-24 0,15 0-22 16,-13-4-37-16,13 4-33 0,0 0-32 0,-6-9-35 15,6 9-34-15,0 0-38 0,18-18-198 0,-9 8-514 0,3-1 227 16</inkml:trace>
          <inkml:trace contextRef="#ctx0" brushRef="#br0" timeOffset="98539.34">19689 1989 163 0,'17'0'250'16,"-7"1"-12"-16,-10-1-11 0,15 2-10 0,-8 2-14 15,4-1-19-15,-11-3-7 0,16 7-11 0,-5-2-12 0,-2 0-9 16,1-1-9-16,1-1-9 0,-1 1-6 0,5 0-8 16,-3 0-9-16,3-2-6 0,-3 3-2 0,0-3-11 15,1 0 10-15,3-2-18 0,1 2-4 0,-17-2-3 16,21-2-8-16,-8 2-3 0,-1-2-2 0,-12 2-2 16,21-7 2-16,-14 5-6 0,2-2 5 0,-9 4-14 15,17-7-2-15,-10 3-4 0,1-3-5 0,-8 7 2 16,7-14-6-16,-2 7 3 0,-5 7-7 0,1-17-3 15,-1 8 0-15,0 9-4 0,-7-13-2 0,2 4-4 16,5 9 3-16,-13-16-6 0,-1 10 1 0,1-4 4 16,-3 3-9-16,-4 4 4 0,-5-1 12 0,5 3-21 15,4 1 2-15,-12 0 4 0,1 3-15 0,3 1 9 16,5 0 11-16,1 3-11 0,1 0-1 0,1-1-1 16,-1 1 12-16,4 0-14 0,-3 1-4 0,4 1-11 15,1 2-15-15,1-3-20 0,7 2-17 0,-5-1-20 0,4 0-23 16,4-9-27-16,-6 16-32 0,7-7-29 15,-1-9-41-15,9 15-246 0,-4-9-533 0,4-4 236 16</inkml:trace>
          <inkml:trace contextRef="#ctx0" brushRef="#br0" timeOffset="99404.23">20254 1911 193 0,'0'0'239'16,"0"0"-13"-16,9 6-9 0,-9-6-14 0,6 9-11 16,-1-2-10-16,-5-7-13 0,6 13-14 0,-3-9-15 15,-3-4-9-15,9 14-10 0,-9-14-7 0,7 9-6 16,-4-4-12-16,-3-5-4 0,14 11-4 0,-10-5-6 16,-4-6-5-16,14 5-4 0,-9-1-5 0,4-2 1 15,-9-2-10-15,17 0-4 0,-17 0-5 0,18-6 0 16,-8 5-8-16,-10 1-1 0,20-7-6 0,-9 5-4 15,0-7-3-15,5 3-1 0,-5-1-5 0,2-2-2 16,-1 3 1-16,2-5-5 0,-1 2 0 0,3 0-8 16,-2 2-3-16,-1 1 1 0,1-1-4 0,-5 1-3 15,3 2 0-15,-4 3-1 0,-8 1 1 0,24-2-1 16,-24 2 0-16,15 6 2 0,-6 1-1 0,2-2 0 16,1 4 6-16,-2 6-10 0,2-1 4 0,3 5 0 15,1 5 0-15,-2-1 9 0,1 10-10 0,-2 0 5 16,0 6-6-16,4 5 1 0,-4 1 2 0,-2-1 2 0,2 4-2 15,-1 2 4-15,1-2 1 0,-1-2-1 0,0-4-1 16,2 2 2-16,-5-4-3 0,4-4-2 16,-5 1 3-16,4-2 0 0,-8-8 2 0,0-3 5 15,2 0 3-15,-1-6 1 0,-2 0 6 0,0-1 6 0,-3-6 4 16,0 2 10-16,0-3 11 0,-5 2 4 0,-2-3 33 16,1-1-18-16,-3-4-14 0,-4 5 6 0,-5-3 2 15,0 1-13-15,0-4-1 0,-10 1-7 0,1-4 1 16,-2 0-4-16,-2 0-15 0,1-4 7 0,-1 1-3 15,1-4-3-15,0-1-5 0,2-3-7 0,3-1 1 16,2 1-10-16,-1-4 4 0,3-2-15 0,4-1-11 16,3-3-2-16,4-2-5 0,-2-3-5 0,4-1-5 15,2-2-7-15,3-5 4 0,8-3-4 0,2-3-7 16,5 4-5-16,2-3 5 0,4-1 0 0,4-4 0 16,-1 4-5-16,0 1 2 0,4 4 3 0,2 1 2 15,0-1 2-15,0 6 5 0,-2-2 3 0,-6 7 6 16,7-4 2-16,-10 8 2 0,3 2 3 0,1 0 2 15,-2 1 4-15,-5 3 6 0,1 3 5 0,-1 0 3 16,-1-2 6-16,-2 6 6 0,-1-2 5 0,-1 3-3 0,-1 1 3 16,-1-1-6-16,-6 6 4 0,12-5-4 15,-12 5 3-15,0 0-1 0,17 0-2 0,-17 0 0 16,11 6 3-16,-5-1 6 0,2 0-14 0,-1 3 3 0,4-1 2 16,-7 3 3-16,7 0-1 0,-4-3 1 15,5 4 0-15,-3-1 10 0,3-2-1 0,3 2 1 16,-3-3 6-16,1 0 5 0,1-1 5 0,1-2 11 15,1 0 4-15,-3-3 8 0,-2-1-2 0,7 0 6 16,-5-1 2-16,1-3 16 0,-1-2-11 0,0 1 1 16,1-1-1-16,-4-5-1 0,1 2 2 0,-1-2-14 0,2 0-5 15,-4 0-1-15,-1-3-3 0,0-1-9 0,1 2-1 16,-2-4-5-16,0 5 0 0,-2-1-15 0,-1 2-14 16,-1 2-18-16,-2 9-22 0,6-17-24 0,-6 17-42 15,3-14-32-15,-3 14-33 0,0 0-47 0,0 0-38 16,-9-15-59-16,9 15-65 0,-9-2-208 0,9 2-633 15,0 0 280-15</inkml:trace>
          <inkml:trace contextRef="#ctx0" brushRef="#br0" timeOffset="100037.86">21433 1992 4 0,'0'0'318'0,"-11"-3"-25"0,11 3-22 16,0 0-20-16,0 0-24 0,0 0-25 0,-3-14-20 15,3 14-15-15,0 0-17 0,17-7-17 0,-17 7-10 0,24-4-10 16,-8 4-12-16,3-4-9 0,8 3-12 16,-2 1-6-16,1-2-6 0,1 0-7 0,0 2-9 15,-1 0-5-15,0 0-3 0,2 2-2 0,-3 0-7 16,2-2-1-16,-1 0-4 0,-3 1-4 0,4 3 0 0,-7-4-5 16,-1 0-2-16,-1 0-1 0,-2 2-2 15,1 0 0-15,-5-2-10 0,-12 0-12 0,18 2-19 0,-8-2-26 16,-10 0-33-16,0 0-40 0,21-4-43 15,-21 4-57-15,12-2-220 0,-12 2-480 0,9-11 212 0</inkml:trace>
          <inkml:trace contextRef="#ctx0" brushRef="#br0" timeOffset="99763.58">21537 1491 80 0,'0'0'289'16,"0"0"-22"-16,3-13-21 0,-3 13-20 0,0 0-22 0,0 0-27 15,0 0-15-15,0 0-14 0,0 0-8 0,0 0-6 16,0 0-6-16,3 42-2 0,0-29-9 0,-2 3-9 16,4 9-3-16,-4-1 3 0,-1 4-7 15,2-2-5-15,-1 3-8 0,2 7 3 0,-1-6-3 0,2 4-6 16,-1-5 2-16,3-1-7 0,-1 0-7 0,-2-1 1 15,-2 2-12-15,5-5 2 0,-1 0-11 0,1-2 5 16,0 2-5-16,-3-6-3 0,1 1-4 16,2-2-3-16,0-2-3 0,-3 1-4 0,-1-2-7 0,3 2 1 15,0-2 10-15,2-2-20 0,-5-2 0 0,2-4-10 16,-4-6-15-16,6 15-19 0,-6-15-23 0,2 8-19 16,-2-8-22-16,0 0-34 0,1 11-25 0,-1-11-45 15,0 0-58-15,0 0-59 0,0 0-179 0,0 0-529 16,0 0 234-16</inkml:trace>
          <inkml:trace contextRef="#ctx0" brushRef="#br0" timeOffset="101705.3">22046 1357 41 0,'0'0'147'0,"0"0"-1"0,0 0-16 16,0 0-6-16,0 0-7 0,0 0-12 0,0 0 0 15,0 0-6-15,0 0-4 0,-9-4-5 0,9 4-1 16,0 0 4-16,0 0-7 0,0 0 4 0,0 0-1 16,0 0 0-16,0 0 2 0,0 0 1 0,0 0 3 15,0 0-3-15,0 0 3 0,0 0-3 0,0 0-1 16,0 0-3-16,0 0-5 0,0 0-9 0,0 0-3 16,0 0-11-16,0 0-5 0,0 0 0 0,0 0-8 15,0 0-5-15,0 0-2 0,0 0 0 0,0 0 1 16,0 0-1-16,43 7 6 0,-27-2 1 0,-2 0-9 15,2-1-3-15,2-1-2 0,-3 5-4 0,3-2 2 16,-2 1 1-16,2 1-5 0,8 3 1 0,-12-1-6 0,10 0 3 16,-3 5-2-16,5-3-3 0,-6 0-1 15,0 2-3-15,-1 3-2 0,-1-2 3 0,-2 0 0 0,-1 0-1 16,3 4-2-16,-7-4 3 0,1 0-2 0,-5-1 0 16,4 3 1-16,-4-2 3 0,0 1 1 15,4 4-9-15,-8-4 10 0,-2 4-5 0,4 1-2 0,-4 2 7 16,-2-5-8-16,-1 4 8 0,-1 0 1 0,0-2 5 15,-1 1 7-15,-5-1-4 0,2 2 4 0,-5-1 9 16,1 4-1-16,-4-4 0 0,3 3 3 0,-1-3 8 16,-2 1 0-16,3-2 5 0,-3 1 6 0,0-3 0 15,5-3-4-15,-4 1 7 0,2-2 3 0,3 0-4 16,2-4 1-16,-3 3 1 0,1-2-2 0,3 2 5 16,0-5-3-16,0-1 6 0,3 2 0 0,-5 3 1 15,2-8-6-15,0 6-1 0,6-10 0 0,-6 7-3 16,6-7-6-16,0 0-4 0,-9 8-2 0,9-8-3 0,0 0-8 15,0 0-3-15,-9 5-3 0,9-5-5 16,0 0-3-16,0 0-15 0,0 0-38 0,0 0-51 16,0 0-80-16,-14 0-77 0,5 5-79 0,9-5-99 0,-24 0-388 15,9 0-863-15,-5 3 382 0</inkml:trace>
        </inkml:traceGroup>
        <inkml:traceGroup>
          <inkml:annotationXML>
            <emma:emma xmlns:emma="http://www.w3.org/2003/04/emma" version="1.0">
              <emma:interpretation id="{F8F113BF-99C9-4540-8AA7-48483173D893}" emma:medium="tactile" emma:mode="ink">
                <msink:context xmlns:msink="http://schemas.microsoft.com/ink/2010/main" type="inkWord" rotatedBoundingBox="24941,2136 28751,1976 28808,3319 24997,3478"/>
              </emma:interpretation>
            </emma:emma>
          </inkml:annotationXML>
          <inkml:trace contextRef="#ctx0" brushRef="#br0" timeOffset="103945.49">23280 1188 106 0,'-7'-10'281'0,"7"10"-11"0,0 0-7 0,-7-10-7 15,7 10-11-15,0 0-18 0,-2-12-21 0,2 12-20 16,0 0-17-16,0 0-22 0,0 0-18 0,0 0-18 16,0 0-9-16,0 0-10 0,0 0-5 0,0 0-5 0,0 0-8 15,3 44-5-15,0-19-5 0,-1 1 5 16,1 9-11-16,2-7 3 0,-2 8 0 0,-1 5-5 15,-1-3-5-15,4 0-9 0,1 2 3 0,-2 0-5 0,2 3-1 16,0-4 0-16,-1 0-1 0,-2 1-1 0,1-1-2 16,1-10 2-16,-2 5-4 0,1-6 3 0,2-3-2 15,-1-2-4-15,1 3 1 0,-2-5-2 0,-1 5 4 16,1-10 0-16,2 6-1 0,-4-8-10 0,2-1 2 16,-1-3 2-16,2 0 0 0,-1-1-5 0,-1-1-3 15,-3-8 5-15,6 15-4 0,-1-8 3 0,-5-7-6 16,4 7 5-16,-4-7-3 0,11 10 0 0,-11-10-2 15,6 3 6-15,-6-3-3 0,0 0-1 0,0 0 1 16,0 0-4-16,22-13-2 0,-22 13-4 0,13-11 7 16,-2 2-15-16,-4-3-2 0,2-2-5 0,2 0-10 15,-2 0-12-15,3 0-4 0,0-6 3 0,-4 6-3 16,3-4-3-16,2 1 3 0,-4 0 5 0,-3 3 1 16,2-1 8-16,-1 2-2 0,4 2 8 0,-8 4-4 0,1 1 2 15,-4 6 2-15,3-12-1 0,-3 12 1 16,6-7-5-16,-6 7 1 0,12-6 1 0,-12 6-1 15,0 0 2-15,0 0 5 0,18 14 3 0,-15-4 1 0,4 1 4 16,2-1 2-16,-4 4 10 0,1 0-11 0,1 4 6 16,-1-5-4-16,-1 5 1 0,2-1 3 15,0-3 0-15,1 4-1 0,1-4 5 0,-2 0-3 0,2-1-2 16,-1 3-1-16,2-3 4 0,-1-2 0 0,2-2-5 16,-2 2 6-16,-2-4-2 0,3-1 2 0,-1-1-2 15,2-2 3-15,-1 0-3 0,2 1 4 0,-12-4-2 16,24-4-1-16,-14 4-3 0,7-6 0 0,-4 1-7 15,1-2-3-15,2-1-2 0,1-1-5 0,2-4 0 16,-6-1-6-16,4 1 0 0,2-3-6 0,-1-1 2 16,1 1 4-16,-4-1 1 0,-1 7 1 0,-2-3-2 15,-3 5 12-15,3-1-8 0,-5 4 1 0,0-1-1 16,-7 6 1-16,11-5 1 0,-11 5 2 0,10-1-3 16,-10 1 1-16,0 0-1 0,0 0 2 0,14 10 4 15,-10-3-3-15,-4-7 7 0,8 14 0 0,-7-8-2 16,-1-6 4-16,6 15-2 0,0-5 0 0,0 0 5 0,0-6 2 15,2 3 3-15,-1 0 0 0,3 0 3 16,-2-3 0-16,4 0 6 0,1 2-3 0,2-3 4 0,0-3-7 16,-1 0 2-16,-1 4 5 0,5-4-7 0,0-4 6 15,-2 1-8-15,2-1 3 0,-3-3-2 0,0 0 1 16,1 2 2-16,-1-4 2 0,-1-1-6 0,-4-1 3 16,-1-2-5-16,3 2 1 0,-5 0-7 0,-1-2-1 15,-3 2 3-15,2 0-3 0,-5 11 4 16,0-18-1-16,0 18-8 0,-11-13 5 0,4 7-4 0,-7 1 2 15,4 3 0-15,-3 1-2 0,-5 1-1 0,-2 3 5 16,1 2 0-16,-3 1 0 0,-2 5 1 0,3-4-4 16,3 4-1-16,3-2 4 0,0 1 8 0,3 1-10 0,0 0 2 15,5-1 3-15,-1 1-2 0,2-2-1 16,2 1 2-16,1 0 0 0,3-10-1 0,-2 20 1 16,4-10 1-16,-2-10-1 0,6 14 3 0,0-6 14 0,-2-5-12 15,-4-3 0-15,17 6 0 0,-5-5-3 16,1-1-3-16,2 3 5 0,-2-7-9 0,2 1 8 15,-1-1-5-15,2-2-1 0,-2-1-3 0,0-3 1 16,0 1-5-16,4-2-2 0,0-5-5 0,-3 2 2 16,7-3 2-16,-3 0-1 0,-2-1 2 0,-2 6-1 0,0 0 3 15,-6 1-1-15,1 2 12 0,-1 0 2 0,-3 3 3 16,1 2 3-16,-7 4-5 0,12-6 1 0,-12 6-1 16,0 0 3-16,14 0 2 0,-14 0-8 0,0 0 3 15,12 13-4-15,-6-6 4 0,-2-1-3 0,2 5 7 16,2-3-5-16,-6 2 5 0,4 1-5 0,2 3 8 15,1 0-25-15,4-2-24 0,-2 2-24 0,-2-2-33 16,3-4-30-16,0 3-39 0,-4-6-47 0,7 1-40 16,-3-5-71-16,0-1-163 0,0 0-523 0,-12 0 231 15</inkml:trace>
          <inkml:trace contextRef="#ctx0" brushRef="#br0" timeOffset="104737.21">25112 1995 165 0,'-11'-7'340'16,"11"7"-30"-16,0 0-30 0,0 0-24 0,0 0-23 0,0 0-18 15,23-20-18-15,-10 16-17 0,7-3-10 0,6 0-20 16,-2 4-13-16,5-2-11 0,-2 2-13 0,4 0-10 16,-1 2-8-16,1-1-7 0,0-3-3 0,-2 1-9 15,-1 4-6-15,-1-1-8 0,0 0 1 0,-8 1 1 16,0 0-7-16,-1 1 1 0,-1-1-4 0,-4 0 3 16,2 3-5-16,-4-1 1 0,-1 3 1 0,-1-3-3 15,1 2 0-15,-2 1 14 0,-8-5-5 0,13 10 4 16,-7-4-3-16,-1 2 2 0,1-1-4 0,-6-7 1 15,10 13-6-15,-7-5 1 0,2-2-10 0,-5-6-1 16,7 15-4-16,-6-9-3 0,-1-6 10 0,9 12-14 0,-7-5-6 16,-2-7-3-16,6 10-3 0,-6-10-13 15,3 9-30-15,-3-9-37 0,0 0-37 0,6 5-30 16,-6-5-28-16,0 0-39 0,0 0-56 0,0 0-70 0,0 0-300 16,0 0-672-16,0 0 298 0</inkml:trace>
          <inkml:trace contextRef="#ctx0" brushRef="#br0" timeOffset="104411.78">25258 1564 214 0,'6'-16'282'0,"10"-5"-13"0,-5 1-10 0,1-2-13 0,1 1-12 15,-1-2-7-15,0 1-21 0,-3-1-19 0,1 2-11 16,-2-4-18-16,-1 8-12 0,-1-5-13 0,0 4-11 16,-1-3-8-16,-5-3-8 0,3 6-4 15,-6 1-10-15,3 0-4 0,0 1-11 0,-5 4-7 0,-4-2-5 16,6 5-16-16,-9 2 3 0,-1 2-9 0,0 2-4 15,-4 2-3-15,1 1-8 0,1 2-3 0,-5 3-1 16,3 0-5-16,2 5-6 0,1 1 4 0,-5 7-5 16,2-2 4-16,3 6-6 0,0-2 4 0,5 3-5 15,-1 2-2-15,2 3 5 0,1-1-3 0,5 2 2 16,-2-1-1-16,2 7-3 0,1 3 1 0,4 0 0 16,0-2-4-16,1 3 6 0,2-2 1 0,2 1-8 15,4-3 3-15,-5-6 0 0,5 3 1 0,-1-6-2 16,-4 1 4-16,3 0-5 0,-1-6 4 0,0 7-7 15,3-3 10-15,2 1-6 0,-2-4 4 0,-5 1 1 16,3-1-3-16,-1-1-2 0,-1-3-1 0,1-4 1 16,1 8 2-16,-4-4 1 0,0-3-1 0,-1 2-4 15,-1-3 3-15,4 2-1 0,-4-1 7 0,-2 0-7 0,1-8 4 16,1 3-1-16,-1 0-5 0,-3-10-10 16,3 12-8-16,-3-12-14 0,4 12-18 0,-4-12-22 15,2 8-13-15,-2-8-14 0,0 0-29 0,0 0-38 16,0 0-43-16,0 0-46 0,0 0-276 0,0 0-571 0,0 0 254 15</inkml:trace>
          <inkml:trace contextRef="#ctx0" brushRef="#br0" timeOffset="104917.1">25752 1538 325 0,'0'0'300'0,"1"-11"-30"0,-1 11-28 0,0 0-25 16,0-13-28-16,0 13-40 0,0 0-40 0,0 0-52 15,0 0-58-15,6-7-77 0,-6 7-219 0,0 0-321 16,0 0 142-16</inkml:trace>
          <inkml:trace contextRef="#ctx0" brushRef="#br0" timeOffset="105644.98">26013 1995 55 0,'0'0'360'0,"-3"-13"-30"0,3 13-31 15,9-9-17-15,-2 2-26 0,13 0-17 0,5 1-22 16,2-5-15-16,1 2-24 0,15 2-12 0,-1 3-21 16,-3-3-14-16,3 1-18 0,-2 2-33 0,-1-3-39 0,-11 3-49 15,3 3-60-15,-1-1-74 0,0-3-104 16,-11 3-193-16,4-2-475 0,-7-2 211 0</inkml:trace>
          <inkml:trace contextRef="#ctx0" brushRef="#br0" timeOffset="105455.19">26324 1388 264 0,'6'-13'290'0,"0"-1"-11"16,2 1-16-16,-2-2-11 0,-5 0-7 0,1 1-19 15,1 0-18-15,-2-1-12 0,2 1-16 0,0 1-10 0,-6 0-12 16,0-3-9-16,3 16-19 0,-4-19-10 0,2 12-12 15,2 7-10-15,-7-11-10 0,-1 5-11 0,8 6-5 16,-19-7-11-16,4 7-9 0,2 0-8 16,-4 6-1-16,1 2-4 0,-1 2-6 0,-2 3-4 0,1 1-4 15,0 4 1-15,3 4-2 0,-3-2-2 0,6 1-3 16,2 3-4-16,-2-1 2 0,2 4-6 0,4 0 5 16,-3 0-2-16,4 2-3 0,5 4 5 0,-3-3-7 15,3 5-3-15,0 0 2 0,0 0 4 16,0-4-2-16,3 5 1 0,3-9-1 0,2 3 0 15,2 2 9-15,-1-4 0 0,2-2 11 0,3 7-7 0,-3-9 5 16,-4 1-1-16,5 1 5 0,-1-4-4 0,1 0 4 16,1 1 4-16,-4-3 3 0,1 3-2 0,-1-7 7 15,-1-1-6-15,-2 3 1 0,-2-3 0 0,5 2 4 0,-3 0-1 16,-3 0-3-16,5-2 0 0,-5-1-6 0,3 0 2 16,-2 1-4-16,2 1-7 0,-3-5 3 15,3 3-5-15,-6-6 0 0,6 4 1 0,-5-4-2 16,-1-8-1-16,6 17-2 0,-6-10-5 0,0-7-8 0,0 13-17 15,0-13-19-15,0 0-23 0,0 12-22 0,0-12-22 16,0 0-14-16,0 0-19 0,0 0-18 16,0 12-42-16,0-12-39 0,0 0-53 0,0 0-57 0,0 0-231 15,0 0-620-15,0 0 275 0</inkml:trace>
          <inkml:trace contextRef="#ctx0" brushRef="#br0" timeOffset="107646.92">27106 1878 250 0,'6'6'299'0,"-6"-6"-12"0,0 0-7 16,-6 16-9-16,6-16-20 0,-14 24-16 0,4-9-14 15,-6 3-19-15,-2 0-14 0,1 6-14 0,-2-1-8 16,0-3-24-16,-11 7-9 0,1-4-15 0,8-1-1 16,-10 5-16-16,4-3-16 0,-1 3-24 0,1 1-38 15,8-5-41-15,-7 3-52 0,4-6-65 0,3 2-67 16,2-3-103-16,4-7-174 0,-1-3-520 0,8-1 231 15</inkml:trace>
        </inkml:traceGroup>
        <inkml:traceGroup>
          <inkml:annotationXML>
            <emma:emma xmlns:emma="http://www.w3.org/2003/04/emma" version="1.0">
              <emma:interpretation id="{8C16726D-7A7F-414E-82AB-F2703827EE04}" emma:medium="tactile" emma:mode="ink">
                <msink:context xmlns:msink="http://schemas.microsoft.com/ink/2010/main" type="inkWord" rotatedBoundingBox="29413,2349 32573,2217 32640,3830 29480,3962"/>
              </emma:interpretation>
            </emma:emma>
          </inkml:annotationXML>
          <inkml:trace contextRef="#ctx0" brushRef="#br0" timeOffset="109009.16">28029 1357 106 0,'0'0'272'0,"0"0"-27"0,0 0-24 0,0 0-11 16,0 0-14-16,0 0-11 0,0 0-11 0,9 29-3 16,-5-12-6-16,-4 8-12 0,3-1-12 0,3 2-23 15,-3 12-11-15,5-5-6 0,-2 4-12 0,3-1-5 16,-2 1-7-16,4 3-9 0,1-7-6 0,-2 7-6 0,2-7-4 16,1 0-4-16,-4-5-9 0,2-3-1 0,-1-1-3 15,2 0-3-15,-1-4-1 0,-2 2-2 0,-2-6-6 16,2-2-3-16,-2-1 2 0,-1 0-2 15,-3-4-4-15,3-1-1 0,-1-1-1 0,-5-7-3 0,3 12 6 16,-3-12-3-16,6 6 1 0,-6-6 2 0,0 0 4 16,6 7 9-16,-6-7-3 0,0 0-9 0,0 0 3 15,0 0-4-15,0 0-3 0,0 0-3 0,0 0-1 16,0 0 4-16,-20-33-16 0,11 26-6 0,-4-2 3 16,-3-1-4-16,-4 3 2 0,-2-2 2 0,-4 0-2 15,0 3 4-15,-3-2-1 0,-4 2-1 0,5 4 0 16,-2-3 7-16,3 8-5 0,5-6 1 0,3 3 6 15,2 3-4-15,-2-1 2 0,2 3 3 0,-2 0-3 16,7 2-1-16,-4-2 1 0,5 4 11 0,-1 0-12 16,2 1 8-16,4 2-8 0,-1 0 1 0,4-1-3 15,0 3 4-15,0-4-1 0,3-10 2 0,0 21-1 16,3-6 4-16,0-5-5 0,4 4 2 0,-1-5 6 16,4 3-3-16,-1-5 3 0,8 0 1 0,-1-2 1 15,4 2 3-15,5-5-10 0,2 4 4 0,4-5 1 0,-1-1-4 16,0-3 2-16,11 0-3 0,-2-2-2 15,0 2 6-15,0-5-4 0,0-3-2 0,-1 1 9 16,1-2-15-16,-12 3-8 0,1-1-1 0,8-7-5 0,0 0-2 16,-5 4 0-16,-4 1 4 0,0-5-4 0,-2 4 4 15,-2-1 7-15,-4 1-4 0,-3 2 1 0,1-1 5 16,-5 2 2-16,-2-1 0 0,-4 4 1 16,2-3-1-16,-5 3 2 0,-3 7 2 0,6-14-3 0,-6 14-1 15,0 0 4-15,-14-16-1 0,2 14 1 0,-1-1 0 16,-1 3-3-16,-5 0 1 0,4 4-1 0,-3-2 3 15,0 4-4-15,2 3 1 0,-1-2 2 0,4 3 0 16,0 4-2-16,1-3-5 0,1 2 7 0,-1-4-1 16,5 5 1-16,1-2 2 0,0 2-4 0,6-3 3 15,0 0-9-15,0-11 1 0,6 20-11 0,-3-13-7 16,7 7-7-16,2-7-7 0,8 0-9 0,-7-5 2 16,3 3-2-16,4 0 2 0,5-5-9 0,-1 1 5 15,4-1 2-15,-5-1 0 0,4-4 4 0,-2 0 6 16,2-1 3-16,-2-1 4 0,1-1 1 0,0-2 3 15,-3 2 2-15,-1-3 4 0,0 3 1 0,-2 2 6 16,-1-2 1-16,1 1 3 0,-1 5 5 0,-3-2 8 16,1 3-1-16,-1-1 5 0,-2 2 4 0,2 0 4 15,-4 2-2-15,-2-1 3 0,7 3 4 0,-2-2 0 0,-2 5 3 16,1-3 2-16,2 1 1 0,0 0 10 0,-1 2 2 16,3-2 5-16,-3-2 1 0,5 3 4 15,0-2 2-15,-2-2 1 0,-1-2-5 0,2 4 0 0,-2-1-5 16,5-3-1-16,-6-3-1 0,4 3-3 0,-1-3-4 15,-6 2-2-15,1-1-4 0,-1-5 0 0,-1 3-2 16,2-6-3-16,-5 6 2 0,-3-2-7 16,-2-2 0-16,2-1-1 0,-6 9-4 0,6-18-7 0,-6 7-9 15,0 11-10-15,-13-21-10 0,1 7-4 0,-5 3-7 16,1 4 1-16,-10-4-2 0,0 2 4 0,-3 4 3 16,2 1 2-16,-4 4 5 0,3 0 2 0,1 4-1 15,0-3 5-15,-1 3 4 0,2 2-3 0,0 2 3 16,0 0 3-16,2 7-2 0,3-4 4 0,1 5-5 15,0 0 8-15,8-1-3 0,2-1 4 0,-1 6 0 16,2 3 2-16,3-5-1 0,6 0 4 0,0 6 1 16,6 0 0-16,-6 3 1 0,8-1 9 0,1-1 0 15,7 13 2-15,1-5-1 0,-4-7 1 0,2 5 3 16,1-7 0-16,4 9-2 0,2-1 0 0,-1-1 4 16,1-1-3-16,-5-4 6 0,-1-3-4 0,-1 1 2 15,-1 0 1-15,5 1-5 0,0 5 7 0,-2-9-7 16,-1 2 1-16,-7 0 1 0,2-4 4 0,-3-5-8 0,0 4 6 15,-2-4 1-15,-6 1 11 0,6-2-4 16,-5-3-3-16,-1 1 13 0,0-11-1 0,-4 18 6 16,1-11-13-16,3-7 3 0,-9 14 0 0,-1-6 0 15,7-3-7-15,3-5 4 0,-17 8-8 0,11-6 5 0,6-2-4 16,-16 4-10-16,5-4-20 0,11 0-16 0,-19-4-23 16,8 2-28-16,0-3-34 0,-3-1-45 0,-5-4-57 15,-1-5-69-15,-2-2-244 0,-3-8-568 0,-5-6 251 16</inkml:trace>
          <inkml:trace contextRef="#ctx0" brushRef="#br0" timeOffset="109240.32">28973 1538 3457 0,'-1'-14'109'16,"1"0"-29"-16,0 14-10 0,-3-19-5 0,3 19-9 15,-3-13 3-15,3 13 1 0,0-13 2 0,0 13-10 16,0 0-6-16,0 0 0 0,0-13-10 0,0 13-11 16,0 0-3-16,0 0-5 0,0 0 0 0,0 0-9 15,0 0-18-15,32 13-33 0,-23-6-24 0,2 3-29 16,5 1-41-16,1 2-44 0,5 1-50 0,-3 3-75 16,-2-6-230-16,5 3-581 0,-2-2 256 0</inkml:trace>
          <inkml:trace contextRef="#ctx0" brushRef="#br0" timeOffset="110107.75">29780 1862 57 0,'15'1'193'16,"-2"-2"-13"-16,7-1-11 0,-7 2-9 0,5-4-4 15,-3 2-12-15,0-2-4 0,-2-1-8 0,-1 3-2 16,-4-2-7-16,4 0-5 0,-5-3-7 0,3 0-5 16,-4 0-11-16,3 3-4 0,-6-3-14 0,2-2-1 15,1-2-9-15,-6 11-6 0,6-17-6 0,-6 17-3 16,-3-12-8-16,3 12-2 0,-6-20-1 0,0 16-1 16,1-3 0-16,5 7-1 0,-15-11-3 0,2 5-1 15,4 5-1-15,9 1 0 0,-27-3-1 0,14 6 4 16,-7-3-9-16,7 4-2 0,-2 4 4 0,2-1-3 15,-2 1 2-15,1 0 0 0,1 6-2 0,2-3 1 16,-2 3-5-16,4 0 4 0,2 0-3 0,1 3-3 16,0-3 2-16,0 2 3 0,6 0-7 0,0 0-1 15,3-2 0-15,0 2 3 0,0 1-5 0,3-4 4 16,1 0-6-16,5-1 3 0,1 2-2 0,1-2-1 16,-1-3-3-16,7 0 2 0,-2-2-2 0,-2-2 2 15,2 2-5-15,1-4 1 0,1 2 3 0,-1-3-2 16,0-4 1-16,1 4-5 0,2-2 3 0,-5-3-3 0,2-1 0 15,0-2 0-15,1 3 2 0,2-5 2 0,-1 3 2 16,0-4-1-16,-2 2 2 0,-2-2 6 16,-1 1-3-16,-2 1-4 0,0 2 10 0,0-1-4 15,-1 1 0-15,-4 0-8 0,2 1 4 0,-11 4 9 0,16-3-13 16,-5 2-5-16,-11 1 5 0,14 1-9 0,-14-1 3 16,14 7 2-16,-8-4-3 0,0 4 1 0,-6-7-1 15,10 14 3-15,-7-7-3 0,3 0-3 16,-1 1 3-16,-5-8 2 0,4 17-3 0,1-10 1 0,-5-7 0 15,6 13-2-15,-5-4 4 0,-1-9 1 0,3 12-10 16,-3-12 7-16,5 11-2 0,-5-11 1 0,0 0 0 16,2 8 6-16,-2-8 8 0,0 0 2 0,0 0 4 15,0 0 5-15,0 0-2 0,0 0 1 0,0 0 5 16,0 0-1-16,0 0 1 0,0 0-4 0,0 0 2 16,0 0 1-16,0 0-4 0,3-36-9 0,3 29-1 15,2-7 0-15,-1 0-6 0,4 4-6 0,-2-4-3 16,3 5-6-16,0 0-3 0,1-2-3 0,0-2-1 15,-1 6-8-15,-1-2 13 0,2 2-5 0,-1 1 8 16,3 0-5-16,-4 3 1 0,-3-1-4 0,0-1 5 16,-8 5 2-16,22-6 4 0,-22 6-2 0,17 0 2 15,-17 0 0-15,18 4 4 0,-9-1 0 0,1 1 9 16,-1 0 3-16,1 2 2 0,-2 1 5 0,5 0 2 16,-5 0 11-16,4 0-10 0,-5 1 22 0,1 1 1 0,3 2-4 15,-2-4 7-15,-1 2 1 0,2 3-1 16,-2-5-1-16,-1 0-1 0,-1 2-14 0,2-2 11 15,-2 1-9-15,0-1 1 0,-6-7-11 0,7 11 4 0,1-5-5 16,-8-6 1-16,7 11-4 0,-7-11-11 0,4 7-22 16,-4-7-27-16,0 0-41 0,8 7-33 0,-8-7-37 15,0 0-32-15,0 0-62 0,0 0-85 0,0 0-326 16,0 0-706-16,0 0 313 0</inkml:trace>
          <inkml:trace contextRef="#ctx0" brushRef="#br0" timeOffset="110268.62">30875 1379 41 0,'1'-18'390'15,"1"2"-27"-15,1 0-31 0,0 2-26 0,-2 0-29 16,4 5-27-16,-4-1-27 0,-1 10-19 0,6-14-29 16,-6 14-26-16,0-8-50 0,0 8-51 0,0 0-42 15,0 0-45-15,0 0-57 0,0 0-63 0,0 0-270 16,0 0-463-16,-33 17 205 0</inkml:trace>
        </inkml:traceGroup>
      </inkml:traceGroup>
    </inkml:traceGroup>
    <inkml:traceGroup>
      <inkml:annotationXML>
        <emma:emma xmlns:emma="http://www.w3.org/2003/04/emma" version="1.0">
          <emma:interpretation id="{E46478D4-CFA5-4CB4-90F1-70430B178EEF}" emma:medium="tactile" emma:mode="ink">
            <msink:context xmlns:msink="http://schemas.microsoft.com/ink/2010/main" type="paragraph" rotatedBoundingBox="1523,5236 26302,3366 26414,4854 1635,67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7E7675-B935-422C-A1A1-0156067DF354}" emma:medium="tactile" emma:mode="ink">
              <msink:context xmlns:msink="http://schemas.microsoft.com/ink/2010/main" type="line" rotatedBoundingBox="1523,5236 26302,3366 26414,4854 1635,6724"/>
            </emma:interpretation>
          </emma:emma>
        </inkml:annotationXML>
        <inkml:traceGroup>
          <inkml:annotationXML>
            <emma:emma xmlns:emma="http://www.w3.org/2003/04/emma" version="1.0">
              <emma:interpretation id="{8124916D-AFD0-41A3-A4F0-CB3A24BA39BD}" emma:medium="tactile" emma:mode="ink">
                <msink:context xmlns:msink="http://schemas.microsoft.com/ink/2010/main" type="inkWord" rotatedBoundingBox="1534,5376 4959,5117 5060,6465 1635,6724"/>
              </emma:interpretation>
            </emma:emma>
          </inkml:annotationXML>
          <inkml:trace contextRef="#ctx0" brushRef="#br0" timeOffset="112361.55">34 4585 39 0,'0'0'218'0,"0"0"-4"0,0 0-6 16,8 5-3-16,-8-5-8 0,0 0-6 0,0 0-9 16,15-10-12-16,-15 10-6 0,10-11-12 0,-2 6-6 15,-2 0-12-15,-6 5-9 0,11-16-6 0,-3 4-7 16,-2 4-11-16,0 2-8 0,-2 0-5 0,1-5-6 16,1 2-10-16,0-1-1 0,-3 0-8 0,1-1-5 15,1 4-9-15,-5 7 0 0,3-17-7 0,-2 7-6 16,-1 10 1-16,0-14-5 0,0 14-2 0,-3-14-7 15,3 14-1-15,-4-11-1 0,4 11 1 0,-6-6-2 16,6 6-1-16,0 0-4 0,-11-5-4 0,11 5-3 16,0 0 0-16,-25 6-3 0,13-1-1 0,3 2 4 0,-1-4-8 15,-4 7 9-15,5-4-9 0,-1 5 3 0,1 1-1 16,-3-1-3-16,4-1 3 0,1 8-5 0,0-8 1 16,2 0-3-16,4 5 9 0,-2-2-3 0,1 5-1 15,4-4 2-15,-2 3-1 0,3-3 2 0,0 1 0 16,1 0-3-16,2 7 2 0,3-2 0 0,-3 3-1 15,6 1 0-15,0-2 1 0,-2 3 2 0,4-2-1 16,2 8 4-16,-7-2 2 0,9 2 4 0,-5 6 1 16,2-1 0-16,-4-11 5 0,-1 10 1 0,4 3 5 15,-1-7 1-15,-1 6 5 0,0-13 2 0,1 9-2 16,1-1 6-16,-2-6-2 0,-2 1 6 0,3 5-2 16,-2-7 5-16,-4-5 3 0,-1 3-1 0,2 0 9 15,-2 0-6-15,0-7 2 0,-3 3 6 0,1-2-3 0,2-2-5 16,0 9-2-16,-3-10-4 0,0 3-2 15,0-3-4-15,-1 1 3 0,-2 1-4 0,2-1-3 16,-2-2-6-16,0 0-2 0,-2 3 2 0,4-6-5 16,-2-10-1-16,-2 21-6 0,2-21-8 0,-3 11-26 0,3-1-27 15,0-10-31-15,-2 14-30 0,2-14-31 0,-4 14-32 16,-1-8-49-16,5-6-60 0,-7 11-74 16,7-11-240-16,-15 4-643 0,15-4 284 0</inkml:trace>
          <inkml:trace contextRef="#ctx0" brushRef="#br0" timeOffset="113105.63">-58 5407 168 0,'0'0'302'0,"0"0"-25"0,-9-4-29 0,9 4-24 15,0 0-23-15,0 0-15 0,0 0-22 0,19-24-14 16,-4 17-15-16,8-4-14 0,0 1-11 0,4-5-11 16,9 2-10-16,-9-1-10 0,12-2-9 0,1 1-2 15,-1 1-9-15,-12 1-2 0,2 5-5 0,0 0-1 0,-1 1-4 16,-1 3-1-16,-8 0-5 0,1 2-2 16,-1 2-3-16,-1 0 1 0,-2 2-3 0,1 0 2 15,-4 4-1-15,2-3 0 0,-1 1 0 0,-6 1 1 16,3 1 2-16,1-5 7 0,-3 4-3 0,0 0 5 0,3 0 4 15,-2 0 7-15,1-1-1 0,0-2 5 16,1 0-6-16,0 1 5 0,2-2-6 0,1-1 1 16,0 0 0-16,1-1-3 0,-1-2-3 0,0-1-5 0,3 0-4 15,-3-1-7-15,1 0 2 0,-6 3-10 0,4-3 8 16,-2 1-4-16,-3-2-7 0,1 1 8 16,-10 5-9-16,12-13-2 0,-6 6 6 0,-6 7 1 0,3-17-15 15,-3 6-4-15,0 11 1 0,-3-20-6 0,-1 8-3 16,-2-1-5-16,-2 0-4 0,1 0 3 0,-4 7 0 15,1-3 0-15,-2 2 1 0,-3 2-4 0,-3-1 0 16,0 5 0-16,2-2 11 0,-7 6-12 0,6 2 2 16,-3 1-3-16,-5 2 3 0,-1 1 4 0,1 5 3 15,3-1-2-15,1 2-3 0,7-1 0 0,3-1 10 16,-1 1-7-16,3 1 1 0,3-3 6 0,0 3-11 0,0-3-2 16,4 5 7-16,4-3-2 0,-2 0 8 0,4-4-7 15,-1 1 5-15,3-3-2 0,6 1-5 16,0 0 5-16,1-2 1 0,-2-5 2 0,2 1-1 0,5-3-3 15,-3-3 3-15,3 2 0 0,0-5 3 0,0 1-3 16,0-1-3-16,6-3 5 0,-8-2-4 0,8 0 2 16,-9 0-5-16,6-2 3 0,-2-5 0 0,-1 4 4 15,-2-3-2-15,-2-1 5 0,-2 3-2 0,0 0-6 16,3-5-4-16,-5 4 2 0,-1 3-1 0,-2 4 1 16,-1-1-7-16,-1 5 5 0,-5 5-7 15,10-12 0-15,-10 12-1 0,9-6 4 0,-9 6-1 0,0 0 6 16,0 0 0-16,0 0-3 0,17 16 3 0,-13-9 1 15,-2 3-3-15,2 1 5 0,-1-4-5 0,1 7-2 16,-1-3-5-16,2 0-13 0,-4-1-10 0,5-1-11 16,-1-1-14-16,-2 1-13 0,1-1-17 0,-4-8-17 15,8 13-19-15,-2-8-16 0,-6-5-23 0,12 7-20 16,-12-7-17-16,13 0-37 0,-13 0-231 0,0 0-511 0,17-12 226 16</inkml:trace>
          <inkml:trace contextRef="#ctx0" brushRef="#br0" timeOffset="113449.72">1153 4771 222 0,'4'-9'248'0,"7"1"-8"16,-2 0-11-16,-2 0-11 0,2 0-14 0,0 1-11 16,1 4-16-16,-1-1-11 0,-9 4-10 15,23-4-10-15,-11 7-8 0,0-2-9 0,3 3-7 0,-2 3-3 16,3-3-11-16,-5 6 2 0,2 1-3 0,1-1 0 15,-2 6 3-15,3 1-1 0,-5-1-2 0,-1 6 6 16,0 1-3-16,-2 0 6 0,-4 6 5 0,0-2-4 16,-3 8-4-16,2 0-3 0,-2-7-7 0,0 0-3 15,0-2-6-15,0 0-5 0,-2-3 0 0,2-1-7 16,2 0-8-16,-2-5-4 0,0-3-7 0,1 1-5 16,-2-1-4-16,4-4-4 0,1 0 6 0,1 0-15 15,-2-2-3-15,-3-8-3 0,10 10-2 0,-1-5-2 16,-1-1-5-16,2-2 0 0,0 1-7 0,2-1-22 15,3-1-24-15,2-1-30 0,-2-3-35 0,-2-2-30 0,0 1-29 16,-1-1-25-16,2 2-32 0,-7-3-27 16,4 1-43-16,-2-5-43 0,-3 3-317 0,-6 7-691 15,3-16 305-15</inkml:trace>
          <inkml:trace contextRef="#ctx0" brushRef="#br0" timeOffset="114461.43">1257 5220 154 0,'0'0'235'0,"-15"2"-22"0,15-2-17 16,-9 2-23-16,9-2-18 0,0 0-14 0,0 0-12 15,0 0-6-15,0 0-8 0,0 0-4 0,0 0-7 0,0 0 0 16,0 0-5-16,0 0 0 0,47-14-4 0,-33 9 1 16,6-2-7-16,1-4-2 0,3 1-2 0,-2-1-5 15,6-3 3-15,10-1-4 0,-6-4-5 0,-5 4-1 16,9-5-4-16,4 0-7 0,-2-2-4 0,-1 0-2 15,-1 1-5-15,-2-3 0 0,0-2-6 0,-1 3-4 16,0-3-3-16,-2-1-4 0,1 0-4 0,-4 1 0 0,0-2-5 16,-4-6-2-16,-2 6-4 0,-1-7-1 15,-1 4-3-15,-7-5 2 0,-2 10-1 0,-5 1-3 16,-3 8-6-16,-3-9-2 0,-2 10 1 0,-4-5 2 16,-1 5-2-16,-2 1-2 0,-3 4-3 0,0 1-2 0,-3 0 5 15,-3 2 1-15,0 4-3 0,-6-2-2 0,-1 5 0 16,0-1-3-16,-1 7 3 0,8-1-2 15,-1 0-1-15,-3 6 3 0,4 4-1 0,1-7 1 0,4 5 1 16,1-1-4-16,3 1-3 0,-4 8 3 0,4-2 0 16,0 4 1-16,3 2 4 0,4 1-1 0,1 2 8 15,1 1-8-15,1 0 7 0,4 8-2 0,2-2 2 16,5 1 2-16,-3 0-1 0,4 0-1 0,2-1 0 16,-1-1 3-16,4 0-1 0,3 2-3 0,-5-12 1 15,6 7-1-15,-2-6 1 0,1-5 0 0,2 1-2 16,0-3 1-16,4-2 2 0,-2-1 0 0,2-3 1 15,0-1-3-15,0-7 7 0,-2 1-2 0,3-4-1 16,-2 3-3-16,0-3 4 0,1-1-5 0,-1-5 0 16,-7 3-1-16,6-6 6 0,-5 3 0 0,-4-4-3 15,-1 3 0-15,1-3-1 0,-1 0 0 0,-1-1-1 16,-2 0-2-16,-3-2 6 0,1 2-8 0,-2 0 5 16,1 1-6-16,-4 0 1 0,3 5 0 0,-8 5-4 0,10-11 3 15,-10 11-4-15,6-11-3 0,-6 11 3 16,9-4-1-16,-9 4-2 0,0 0 2 0,0 0-2 15,18 10 1-15,-10-5-3 0,-8-5 6 0,15 11-5 0,-5-3 3 16,-1-3 3-16,4 2 1 0,-2-5 3 0,4 5 3 16,3-4 4-16,0 1 0 0,-1-4 1 15,9 3 5-15,-1-6 3 0,2 3-7 0,0-1 1 0,1-3-5 16,-3-5 2-16,1 5 0 0,-2-5 5 0,0 0-6 16,-2-1-1-16,-4 0 1 0,0 3-3 0,-5-4 3 15,1 0 3-15,-1 0-6 0,-6 2 6 0,1-4-6 16,-2 0 0-16,-3 0-3 0,0 0 7 0,-6-1-7 15,3 14 12-15,-3-20-25 0,-3 5 8 0,-2 4-5 16,-2 0 1-16,0 2-5 0,-4 0 4 0,-2 3-2 16,-4 1-1-16,-2 5 1 0,-3 0 2 0,-4 0-2 15,-1 8 0-15,2-1 4 0,-8 5-4 0,11 3 1 16,-5-2 0-16,6 1-1 0,0 3 4 0,5 0 6 16,0 1-3-16,2 0-5 0,4-5 1 0,2 1 2 15,4 0 2-15,4 1-4 0,0 1 2 0,1-2 0 0,2-2 1 16,2 1-1-16,4-2 6 0,0-1-2 15,3-2 6-15,3 1-4 0,4-3 2 0,-2-2 4 16,-5-3-3-16,10 2-1 0,0-3 2 0,7-4 1 0,-2-3 0 16,-1 1-1-16,3 0-6 0,-2-2 1 0,-1-6 5 15,3 0 0-15,-4 3-5 0,-1 0 3 16,3-7-3-16,-3-2-2 0,-2 3 3 0,1-1 5 0,0 0-2 16,1-1-8-16,-1 4-1 0,-5 3 0 0,3-3 7 15,-5 7-2-15,0-2 7 0,-4 5-6 0,0-1 0 16,-1 3 7-16,1 0-7 0,-9 3-3 0,18 1 8 15,-18-1-8-15,16 5 0 0,-6-1 9 0,2 3 1 16,-1 4-3-16,2 0 1 0,1 0-8 0,2 1-25 16,5 3-38-16,0 0-35 0,-3 4-56 0,-2-1-72 15,8-2-112-15,-2-1-237 0,1-4-620 0,-2-1 274 16</inkml:trace>
        </inkml:traceGroup>
        <inkml:traceGroup>
          <inkml:annotationXML>
            <emma:emma xmlns:emma="http://www.w3.org/2003/04/emma" version="1.0">
              <emma:interpretation id="{F75F5161-D5C5-4640-AB94-E9A1412B70B7}" emma:medium="tactile" emma:mode="ink">
                <msink:context xmlns:msink="http://schemas.microsoft.com/ink/2010/main" type="inkWord" rotatedBoundingBox="5876,5001 8897,4773 8977,5831 5956,6058"/>
              </emma:interpretation>
            </emma:emma>
          </inkml:annotationXML>
          <inkml:trace contextRef="#ctx0" brushRef="#br0" timeOffset="116372.65">4285 4691 113 0,'-11'8'292'0,"11"-8"-21"16,-6 10-18-16,3-4-17 0,3-6-15 0,-6 15-16 15,5-7-13-15,-2 5-18 0,3-13-14 0,4 22-11 16,-2-10-11-16,4-2-12 0,1 5-4 0,-1-6-13 15,5 3-2-15,2-5-8 0,1 1-4 0,-1 2-12 16,2-5 0-16,3 0-6 0,0-2-6 0,1 0-9 16,0-3-3-16,1-4-3 0,5 2-6 0,-5-2-5 15,5-1-5-15,-10 1 1 0,4-1-3 0,-4-6-6 0,0 5 0 16,0-3 2-16,-5 1 2 0,1-3 1 16,-5 1 0-16,-3 5-3 0,1-5 0 0,-4 10-9 15,-3-20 3-15,2 5-5 0,-7 5-6 0,1-3 0 0,-5 4 2 16,0-1-7-16,-3 5 5 0,0 1-3 0,-4 3-6 15,-2-3-2-15,2 4-1 0,-1 1 4 0,1 2-4 16,-2 2-2-16,3-1-3 0,-1 5-1 0,5-3-1 16,1 5 1-16,-1-6 4 0,5 5-5 0,2 0 2 15,2-4-5-15,1 1-5 0,4-7 1 0,-3 14 0 16,3-14-8-16,3 15 5 0,-3-15-2 0,16 10-1 16,-2-7 2-16,1 1 5 0,3-4 1 0,1-3-4 15,9 2 3-15,1-3 0 0,1-5 2 0,-2 1-1 16,3 1 3-16,9-7-3 0,-2 2 1 0,0-7 1 15,0 2-1-15,-11 6 8 0,7-9-3 0,3 2-1 16,-4 0-1-16,-5-8 4 0,1-1-5 0,-5 11 6 16,-1-15-4-16,3-1 5 0,-1 3-1 0,-3-2-4 15,1 0-7-15,-8-3-5 0,0 4 0 0,-8 2-3 0,4-9 2 16,-4 12-3-16,-2-6-4 0,-4 6 3 16,-1-3 1-16,-1 6 3 0,-2-5 1 0,1 6 1 15,-5 5 1-15,2-6 0 0,-2 5 1 0,-1-1 1 0,-1 5-3 16,-1-1 11-16,-2-1-6 0,3 8 2 0,-3-3 2 15,3 2 2-15,-4 1 2 0,2 3 2 0,1 2-3 16,10 2-1-16,-24 0 3 0,9 2-4 0,3 2 1 16,0-3-3-16,-1 6 5 0,4 4-1 0,-5 2-3 15,7 2 3-15,-7 5 5 0,8-2-4 0,1 2 3 16,-3 8-2-16,-1-3 7 0,8 4-4 0,-1 8 4 16,2 2-2-16,2 3-1 0,-2 0 4 0,4 2 3 15,8-1 6-15,-3 1-11 0,3-4-3 0,1 1 2 16,2-7-3-16,5 3 2 0,-1-6-1 0,2 0 1 15,-2-9 1-15,2-2 0 0,0-2-1 0,3 0-3 16,10-1 0-16,-7-10 4 0,0 6-1 0,3-8-1 16,-2-3 1-16,-1 1 1 0,0-6 1 0,-2 3-1 15,-6-2 0-15,1-1-3 0,-4-4 1 0,2 2 1 0,-1-3 2 16,-1 0-5-16,0-2 1 0,-4-1-3 0,2 3 3 16,-1 0 2-16,-1-2 0 0,-3 1-3 15,3-2 1-15,-5 5-4 0,5-5-2 0,-4 8 4 16,-8 3-5-16,12-9-1 0,-6 6 5 0,-6 3-1 0,9-4-4 15,-9 4-4-15,0 0 9 0,19 5 4 0,-19-5-7 16,12 3-1-16,-5 3 1 0,-7-6 2 16,17 11-2-16,-11-6 6 0,4 1-4 0,2 0-4 0,-1-1 8 15,2-2-1-15,0 3-3 0,5-2 1 0,-4-1 3 16,4 0-2-16,0-2 5 0,-2-1-6 0,3 0 9 16,-2-4-6-16,-1 2-1 0,4 1 4 0,-4-3 1 15,2 0-4-15,-3-1 5 0,-2 0-7 0,2-1 7 16,-3 0-2-16,-2 1 5 0,-1-4-6 0,2-2 1 15,-7 6 0-15,5-6 0 0,-6-1-4 0,2 4 2 16,-2-9-3-16,-3 8-3 0,3 0 0 0,-3 9 9 16,-5-21-9-16,5 21 6 0,-6-18-3 0,0 11 0 15,0-2-4-15,-1 1 3 0,-2 5 0 0,-1-7-4 16,-5 5 5-16,0 2 0 0,-3 3 0 0,4-3-7 0,-2 3 8 16,0 3-6-16,-5 0-3 0,1 1 4 15,5 1 1-15,-10 1 0 0,6 0-3 0,-1 4 5 16,4-1-5-16,-1 1 5 0,4 0-4 0,-2 3 6 0,3-3-7 15,0 2 8-15,3 5 1 0,0-6-2 16,3 1-1-16,-1 1 2 0,2 2 2 0,-1 0-3 0,5 1-1 16,-1-2 4-16,2 2-2 0,2-4 0 15,1 3 3-15,1-3 0 0,1 6-1 0,-1-8 5 0,5 1-5 16,2 0 0-16,1-2 2 0,-2-2 6 0,4-1-6 16,-1-5 1-16,3 2 5 0,1-2-3 0,-1-1-7 15,2-4 6-15,-1 3 2 0,2-1 2 0,0-3-4 16,8-3-4-16,-10 1 0 0,2-1-3 0,-3 3 2 15,4-6 1-15,-7-2-4 0,2 3 5 0,-2 0-1 16,1-2-3-16,-4-3 0 0,2 3 0 0,-3-6 3 16,3 4 1-16,-3-6-1 0,-1 7-6 0,-1-2 6 15,0 3-1-15,-2 6-7 0,-2-4 6 0,1 3-4 16,-4 7 5-16,8-9-7 0,-8 9 2 0,0 0-4 0,6-10 0 16,-6 10-5-16,0 0 8 0,9-2-1 15,-9 2-5-15,0 0 0 0,0 0 5 0,7 14-8 16,-7-14 5-16,8 14 3 0,-5-7-3 0,3 1 1 15,-6-8 6-15,6 16-2 0,1-9 1 0,-1 1 5 16,-2 0 4-16,-4-8-6 0,12 9 2 0,-4-3 6 16,-2-2 1-16,3 0 1 0,-9-4 6 0,13 4-3 15,-13-4 1-15,20 0 4 0,-20 0-2 0,19-4-6 0,-12 0 1 16,2 0 2-16,6-2-1 0,-4 0 4 0,-1-4 1 16,1 2-5-16,-2 0 5 0,0-2-5 0,1 1 7 15,-3 0-7-15,2-8-9 0,2 10 7 0,-2-7-4 16,0 3 8-16,1 1-8 0,-4 4 1 0,2-1-6 15,-8 7-4-15,11-9-5 0,-3 6 6 0,-8 3 3 16,13-6-8-16,-13 6-1 0,0 0 1 0,20 10 0 16,-14-6 2-16,3 6 9 0,-5-3 2 0,4 0-8 15,1 4-5-15,2 0 10 0,-5-3 0 0,0 1 5 16,2 1-2-16,-2-3 5 0,1 0 5 0,2 0-4 16,-3-2 4-16,2 0-5 0,-8-5 6 0,13 8 3 15,-7-5 3-15,-6-3 3 0,13 0-6 0,-13 0 7 16,0 0-6-16,18-4-1 0,-18 4-4 0,15-11 1 15,-9 5-3-15,3 0-1 0,-4 1 0 0,7-8 0 0,-6-2-2 16,4 2 0-16,0-8-8 0,5 0 5 16,-4 0 0-16,2-1-5 0,1-2 2 0,1 6 5 0,-2-6-15 15,3 6 1-15,-4 4 2 0,2-1 2 0,-5 6-8 16,1-1 2-16,2 3 0 0,1 1-2 0,-2 6 0 16,-11 0 5-16,22 0 1 0,-8 6 5 0,-2 1 1 15,1 0 9-15,3 7 0 0,1 0 4 0,2 10 0 16,-2-2 13-16,2-6-10 0,6 15 6 0,1 2-6 15,1 2-4-15,-2-8-2 0,-1 3 2 0,4 1-5 16,-1-4-11-16,1 4-29 0,-1-7-47 0,2 0-51 16,-10-2-46-16,3-2-73 0,-1-1-85 0,-1-3-399 15,2-5-787-15,0-1 347 0</inkml:trace>
        </inkml:traceGroup>
        <inkml:traceGroup>
          <inkml:annotationXML>
            <emma:emma xmlns:emma="http://www.w3.org/2003/04/emma" version="1.0">
              <emma:interpretation id="{921D0ABD-0963-43EF-A5A7-217DB1DA106A}" emma:medium="tactile" emma:mode="ink">
                <msink:context xmlns:msink="http://schemas.microsoft.com/ink/2010/main" type="inkWord" rotatedBoundingBox="9710,4618 14201,4279 14275,5256 9784,5595"/>
              </emma:interpretation>
            </emma:emma>
          </inkml:annotationXML>
          <inkml:trace contextRef="#ctx0" brushRef="#br0" timeOffset="120483">8191 4411 165 0,'0'0'209'15,"0"0"-10"-15,0 0-1 0,-29 12-12 0,29-12-1 16,0 0-6-16,0 0-3 0,0 0-8 0,0 0-6 16,0 0-4-16,0 0-6 0,0 0-5 0,-10 4-5 15,10-4-9-15,0 0-10 0,0 0-10 0,0 0-13 16,0 0 0-16,0 0-13 0,0 0-12 0,0 0-4 16,0 0-10-16,0 0-4 0,0 0-7 0,0 0 0 15,19-22-11-15,-19 22-5 0,14-13 1 0,-4 6-3 16,2-2-7-16,-1 0-1 0,0 2 3 0,0-3-1 15,2 2-2-15,-1-3-2 0,2 1-1 0,-1 3-3 16,-1-3-4-16,-5 3 4 0,2 2-5 0,2-1 1 16,-5-1-3-16,-2 0-2 0,5 1 2 0,-9 6-2 15,9-12 0-15,-9 12-2 0,5-10 0 0,-5 10 4 0,3-8-7 16,-3 8-2-16,0 0-5 0,0 0 2 16,-8-19-3-16,8 19 0 0,-12-4-5 0,12 4-2 0,-16 0 7 15,16 0-8-15,-17 6 4 0,4-2 0 0,4 1 4 16,-7 1-3-16,-1 1 12 0,4 2-12 0,-2 0 0 15,-1 4-1-15,2-4 5 0,-2 2-8 0,-1 0 6 16,4 0-1-16,1 3 0 0,1 0-1 0,0-2 2 16,6 1 1-16,-4 2-1 0,3 0 1 0,6 0 1 15,-4-3-4-15,1 3 3 0,7 1-2 0,-1 0 2 16,3-1 0-16,0-2 2 0,-3-1 0 0,8-1 1 16,-3-2 0-16,6 2 1 0,-1-3-1 0,7 1 2 15,-4-4 0-15,4-3-2 0,5 4 1 0,-1-6 2 16,1 0 3-16,3-6 1 0,-1 4-3 0,2-8 2 0,0 0 1 15,-3 0 1-15,1-2 0 0,-2 0-3 16,2 1 4-16,-2-3-5 0,1-1 5 0,-1 0 0 16,-4-1-3-16,4 3 0 0,-3-5 2 0,-2-3-4 0,-1 7 4 15,1-7-2-15,-1 1-3 0,-6-4 0 16,10-5 3-16,-10 5-2 0,4-1-3 0,-4-8 6 0,-7 6 3 16,3 0-10-16,-2 0-4 0,2 1 2 0,-1-9-9 15,-8 8-2-15,6-11-1 0,-3 3 5 0,-3 7-4 16,0-1 0-16,0 3 0 0,-6-1 0 0,-2 1 4 15,2 0 0-15,0 1-4 0,-1 2 2 0,-2 2 5 16,3-3-1-16,-1 9 4 0,-5 1-2 0,4-1-2 16,-5 2 1-16,1 2 2 0,1 1 0 0,0-1 2 15,-3-1-2-15,4 8 2 0,1 1-1 0,-5 2-4 16,14 1 5-16,-25 0-2 0,14 1-4 0,0 2 6 16,-3 3-2-16,4 4-1 0,-2 1 1 0,-2-1 3 15,7 5-4-15,-2 1 3 0,3 5-2 0,3 1 2 16,-4 3-3-16,4 1 2 0,0-3 2 0,3 12-1 0,-3-7-1 15,3 1-1-15,3 7 4 0,3-3-3 16,-6-3 5-16,5-1-3 0,3 3 2 0,4 5-1 16,-5-4-2-16,-1-6 0 0,2-1 7 0,4 1-3 15,-2-1 2-15,2 7-4 0,1-9 4 0,-2 1 0 0,2-1-6 16,-1-3 5-16,2 0 1 0,-1 0 4 16,-1-1-6-16,-2-2-2 0,2-4 1 0,2 1 0 15,-1-2 3-15,-1-2 2 0,-4-4-5 0,5 3 0 0,2-6 9 16,1-1-7-16,1-3-1 0,-1 3 4 0,1-3 1 15,2-3-1-15,0-1 0 0,7-2 3 16,1-1-6-16,-5 0 0 0,0-4 2 0,-5 4-1 0,8-4-2 16,-1-1 1-16,-2-2-2 0,1-1-4 0,-4 2-4 15,0 1-2-15,4-5-3 0,-7 0-4 0,4-1 7 16,-7 5-5-16,0 1-2 0,-4-3 3 0,2 4 0 16,-5-4 0-16,0 1 4 0,1 4-3 0,-4-4 5 15,0 3-3-15,-3 0 6 0,0 11-3 0,-3-21 3 16,0 13-3-16,3 8 3 0,-10-16 2 0,7 9-1 15,3 7-1-15,-17-10 10 0,8 9-5 0,9 1 3 16,-20-4 1-16,5 5-1 0,-2 2 7 0,4 0 5 16,-7 2-3-16,7 1-1 0,-2 3-2 0,2 0 2 15,-1 1-1-15,2 2 1 0,2 1 1 0,-1 1-1 16,3-3-3-16,0 4 3 0,5 0-4 0,0 1 4 16,0 0 0-16,3 1-1 0,0 0-1 0,0 1 3 0,3-2 5 15,3-3-4-15,-1 4-2 0,1-3-1 16,2 4 3-16,3-5 2 0,-2 2-1 0,1-4 2 0,1 2 6 15,1-3-3-15,1-2 1 0,3-2-2 0,1-2 3 16,-1 2-5-16,4-6 3 0,-4 5-4 16,0-2 2-16,4-3-5 0,-1 0-5 0,-1-3-16 15,2-2-24-15,-1 2-27 0,-6-1-41 0,1-3-41 0,2 1-36 16,4 2-62-16,-7-5-70 0,-1 0-161 0,-5 3-511 16,5-4 226-16</inkml:trace>
          <inkml:trace contextRef="#ctx0" brushRef="#br0" timeOffset="122345.3">9646 4199 68 0,'0'0'319'0,"0"0"-26"0,0 0-19 0,0 0-30 15,0 0-22-15,0 0-25 0,0 0-18 0,0 0-12 16,0 0-2-16,0 0-21 0,0 0-8 0,14 24-6 15,-11-16-8-15,-3-8-11 0,6 17-8 0,-3-7-4 16,-2-2-3-16,-1-8-5 0,6 20-10 0,-3-10-7 16,3-3-2-16,-5 2-1 0,5-1-7 0,-3 0-7 15,3 2-3-15,-6-10 2 0,11 12-10 0,-5-8-3 16,-2 4-3-16,-4-8-1 0,9 8-2 0,-3-4-6 16,-6-4-4-16,14 6 5 0,-14-6-3 0,13 1-8 15,-13-1 0-15,15-1-4 0,-15 1-1 0,16-4 4 0,-5 1-6 16,-11 3-4-16,16-10 2 0,-10 3 1 15,3 0-4-15,-1 0-2 0,-2-4-3 0,1 1-3 0,-1-3 2 16,4 5-5-16,-4-6 10 0,0 0-9 0,0 0-1 16,-1-3-1-16,1 6 1 0,-6-3 5 0,6 3-9 15,-5-5 2-15,4 8 4 0,-4-2-5 16,-1 10 6-16,6-16 3 0,-6 16 1 0,3-15 6 0,-3 15-6 16,3-7 2-16,-3 7-5 0,0 0 2 0,3-9-7 15,-3 9 4-15,0 0 0 0,0 0-1 0,0 0 4 16,0 0-4-16,0 0-1 0,16 20-1 0,-11-11 8 15,-2 1-10-15,3-2 5 0,-2 3-2 0,2 2 5 16,0 0-5-16,2 2-1 0,1-4 8 0,-3 2-4 16,4-1 1-16,-4 1-3 0,8-4 4 0,-9 0-4 15,3 1-1-15,-2-3 7 0,3 0-4 0,1 0 0 16,-1 0 4-16,2-3 0 0,-11-4 2 0,13 7-5 16,-4-3 5-16,-9-4 3 0,10 2-4 0,-10-2-1 15,20 0 0-15,-20 0 8 0,15-7-12 0,-8 3 4 16,-7 4-1-16,14-10-5 0,-8 5 7 0,0-2 7 15,-6 7-12-15,7-20 2 0,-1 7-4 0,3 2 6 16,-2-2-4-16,2 2 0 0,-3-2-3 0,-1-1 5 0,4 5-1 16,-5 0 6-16,-1-1-10 0,-3 10-1 0,6-11-1 15,-3 4 1-15,-3 7-4 0,5-8 2 16,-5 8-4-16,0 0 1 0,6-6 3 0,-6 6-5 0,0 0 2 16,0 0-1-16,15 14 3 0,-11-7 2 0,2 1-1 15,1 0 0-15,-4 0 5 0,6 2 0 0,2-2-3 16,-2 3 5-16,0-1-7 0,1-1 5 0,1 2-6 15,3-2 5-15,0-1 0 0,-1 0 3 0,4-1 7 16,-1-3-8-16,-1 2 2 0,-2-2-3 0,4-3 6 16,-4 3-3-16,2-2-4 0,0-2 5 0,2 0 1 15,-3-6-9-15,0 6 12 0,-1-4-12 0,1 0 10 16,-5 0 0-16,1-2-4 0,2-3 11 0,0 0-17 16,-5 2 2-16,2-4-4 0,-1 1 3 0,-2 0 0 15,0-1-2-15,-2 1-2 0,2 2 3 0,-3-3 2 16,2 2-8-16,1 1 11 0,-6 8-9 0,3-11-2 15,-3 11 1-15,7-9 0 0,-7 9 1 0,5-7-2 16,-5 7 1-16,0 0-1 0,0 0 0 0,0 0 4 16,0 0-1-16,0 0 4 0,20 16-1 0,-14-11 0 0,0 5-6 15,-6-10 5-15,14 8-3 0,-7 0 7 16,2-3-1-16,3 5-2 0,2-5 1 0,-1 1 0 16,0-1 2-16,1 1 3 0,2-1-3 0,-1-3 0 15,2 1 1-15,-1-3 0 0,-1 3 4 0,3-6 0 0,-3 3-3 16,0-3 2-16,2 3-4 0,-3-5-1 0,2 0 4 15,1 2 2-15,-4-2-4 0,-1 1 6 0,1-2-4 16,2-2 3-16,-7 0-4 0,-1-1 3 0,-1 3-11 16,3-5-2-16,-6 3 1 0,3-2-5 0,-1 0 1 15,-5 0 1-15,0 10 1 0,3-22-1 0,-3 15 0 16,0 7 3-16,-6-20 0 0,3 10 1 0,-2 2 1 16,5 8-1-16,-9-17 6 0,0 12-8 0,2-1 1 15,7 6-4-15,-17-6 6 0,6 5 2 0,-1-1-5 16,-3 2 6-16,15 0-2 0,-26 2-2 0,10-1-1 15,-1 2 0-15,4 6 5 0,0-5-1 0,-4 3 0 16,2 1 4-16,2 2-5 0,-1-3-3 0,4 4 11 16,-5 0-9-16,6 0 5 0,-1 0-3 0,4 4 8 15,-5-1-6-15,5-1 0 0,0-1-1 0,3 2 4 16,-1 0-1-16,1-1-4 0,3 2 12 0,-3-2-8 16,3-1 1-16,0-12 2 0,0 19-2 0,3-11-1 15,-3-8 2-15,7 17-6 0,-5-8 4 16,4-2 6-16,-6-7 0 0,12 9 0 0,-6-5-6 0,3-1 2 0,-9-3 6 15,21 3-7-15,-9-3 3 0,4-3-2 0,-4 2 0 16,1-5 2-16,1 1-2 0,4 1-6 16,-5-1 6-16,5-2 0 0,-9-3 0 0,7 2-4 0,-1-2 2 15,-4-1 4-15,2-2-8 0,-2 2-5 0,0-2 8 16,0 1-6-16,-2-1-3 0,1 1 6 0,1 0 0 16,-4 0-4-16,-2 2 6 0,-2 3-1 0,9-2 5 15,-9 4-6-15,-3 5 2 0,4-11-4 0,-4 11 2 16,9-7-2-16,-9 7 1 0,0 0-1 0,0 0 3 15,10-6 0-15,-10 6-2 0,0 0 4 0,0 0-2 16,0 0-3-16,14 20 3 0,-14-20 1 0,7 11 2 16,-5-4 1-16,4 3-1 0,-6-10 0 0,10 15 1 15,-4-7-1-15,-1 1 7 0,4-2 0 0,0 3 1 16,-5-5-4-16,5 2 3 0,-3 0-2 0,1 1 5 0,-7-8-5 16,14 8 4-16,-4-3-2 0,-1-3-1 15,2 2 1-15,-11-4-1 0,15 0 0 0,-15 0-3 16,19 0 1-16,-19 0 1 0,19-8 1 0,-10 6-1 15,2-2 4-15,-2 1-4 0,3-1-4 0,-3-3 7 0,4-3-2 16,0 3-2-16,-4 0-1 0,2 0 1 16,1-3 0-16,-5 3-3 0,1-1 4 0,4-3-2 15,-7 3-4-15,4 3 1 0,-3-5-2 0,2 6-1 0,-8 4 4 16,12-8-6-16,-5 4-4 0,-7 4 1 0,0 0 4 16,12-6 0-16,-12 6 0 0,0 0 0 15,0 0-1-15,21 10 7 0,-15-5-9 0,-6-5 1 0,7 10 1 16,-7-10 3-16,8 15-2 0,-2-7 2 0,-2 0 0 15,-1 0 5-15,2-1-5 0,2 1 2 0,-2 1 3 16,1-2-5-16,-2-1 9 0,-4-6-6 0,11 12-2 16,-8-6 5-16,-3-6-1 0,10 7-1 0,-10-7 1 15,6 6 2-15,-6-6-2 0,6 5 10 0,-6-5-6 16,0 0 5-16,0 0-7 0,0 0 3 0,19-5 0 16,-19 5-3-16,14-6 1 0,-14 6-3 0,10-10 2 15,-4 4-1-15,0-2-5 0,6-2 4 0,-4-1-3 16,1-2 1-16,1 4 0 0,5-5 1 0,-5 1-4 15,-1-1 1-15,3 2-4 0,-3-3 4 0,2 8 0 16,-2-4 3-16,-2 2-7 0,0 3 6 0,2 1-7 16,-4 0-1-16,-5 5 2 0,10-10 0 0,-10 10-4 15,9-4 3-15,-9 4 5 0,0 0-1 0,17 3-2 16,-17-3 15-16,10 7-5 0,-10-7 7 0,14 11 1 16,-9-8 17-16,4 5-8 0,-4 1 7 0,4-1 6 0,-2-1 5 15,4 0-2-15,-2 2 2 0,1 0-3 16,1 1 3-16,-4-3 0 0,6 1-3 0,-5 0-7 0,5 0 5 15,-2-1-7-15,-4-2-2 0,2 1-5 0,-1-1-1 16,2 0 2-16,-4 1-22 0,1-1-25 0,-7-5-30 16,15 3-34-16,-15-3-27 0,12 0-38 0,-12 0-38 15,0 0-42-15,0 0-38 0,21-8-65 0,-16 2-252 16,-5 6-637-16,1-17 282 0</inkml:trace>
          <inkml:trace contextRef="#ctx0" brushRef="#br0" timeOffset="122557.39">12335 3877 43 0,'0'0'300'15,"0"0"-10"-15,11 15-14 0,-5-8-10 0,-3 3-11 16,1-2-16-16,2 9-6 0,-1-7-15 0,3 5-13 16,0 1-13-16,-1-1-6 0,1 2-19 0,4 4-12 15,-3-5-12-15,1 0-10 0,5 4-15 0,-3 1-8 0,1-4-16 16,-4 0-2-16,5 1-17 0,4 0-12 15,-3-1-38-15,-2-3-46 0,-1 0-49 0,-5 1-67 16,4 1-75-16,-2-4-116 0,1-3-191 0,-2 0-562 0,-8-9 250 16</inkml:trace>
        </inkml:traceGroup>
        <inkml:traceGroup>
          <inkml:annotationXML>
            <emma:emma xmlns:emma="http://www.w3.org/2003/04/emma" version="1.0">
              <emma:interpretation id="{31CA3CDA-184F-425C-AC91-54182B019C4D}" emma:medium="tactile" emma:mode="ink">
                <msink:context xmlns:msink="http://schemas.microsoft.com/ink/2010/main" type="inkWord" rotatedBoundingBox="15284,4271 20214,3899 20285,4838 15355,5210"/>
              </emma:interpretation>
            </emma:emma>
          </inkml:annotationXML>
          <inkml:trace contextRef="#ctx0" brushRef="#br0" timeOffset="123411.06">13794 3919 28 0,'0'0'293'0,"0"0"-26"0,0 0-22 0,0 0-18 15,0 0-15-15,0 0-9 0,0 0-10 0,0 0-3 16,-9 37-18-16,4-26-15 0,4-3-7 0,1-8-10 15,-3 26-12-15,3-13-9 0,4 2-6 0,-2 0-11 16,2-3 2-16,-1 3-8 0,6-4 0 0,-6 0-15 16,5 1 2-16,1-1-8 0,-2-3-1 0,1 1-13 0,3-3 11 15,-2 1-8-15,3 0-5 0,2-2-1 0,1 0-3 16,-3-2-5-16,3-1 3 0,2-2-8 0,-2 0 1 16,3-2-11-16,-1 0 3 0,-1-4 1 0,0 3-8 15,1 1-5-15,-2-1 4 0,3-4-4 0,-5 3-3 16,1-2-1-16,-1 1 1 0,0-1-5 0,-4-1 4 15,3 1-2-15,-3 1 1 0,-1-1-2 0,1-1 6 16,-9 7-1-16,10-11 1 0,-4 5-15 16,-6 6 8-16,6-14 2 0,-5 6-1 0,-1 8-2 0,3-17-3 15,-3 17-2-15,0-15 3 0,0 2-17 0,0 13 16 16,-6-18-1-16,5 11-3 0,-5-3-6 0,6 10 4 16,-10-14 1-16,4 4 2 0,-2 3 1 0,-4 0-8 15,3-4-1-15,-3 4 9 0,2-1-7 0,-2 2 6 16,0-2 1-16,-6 1 8 0,3 2-7 0,-4-2 4 15,2 4-5-15,-2 1 10 0,1-1-1 0,-1-1 3 16,2 4-4-16,-1 0 1 0,5 1-1 0,-6 1-2 0,-1-2-7 16,7 0 7-16,-2 1-8 0,-1 4 3 15,7-2-2-15,-5 4-7 0,1-2 7 0,-2 2-5 16,4-4 0-16,-1 2 0 0,4 1-1 0,0-1 2 0,-4 5-5 16,3-4-5-16,-1 1-25 0,4-3-30 0,-2 3-24 15,8-7-18-15,-13 11-21 0,7-4-24 0,0-1-28 16,6-6-28-16,-9 7-30 0,9-7-31 0,0 0-36 15,-7 4-277-15,7-4-622 0,0 0 276 0</inkml:trace>
          <inkml:trace contextRef="#ctx0" brushRef="#br0" timeOffset="123603.43">13709 3706 197 0,'0'-13'270'0,"0"-5"-3"0,0 6 1 16,4-4-4-16,-5 1-14 0,1 2-6 0,0 13-3 0,1-19-27 15,-1 19-15-15,0-12-21 0,0 12-23 16,2-9-20-16,-2 9-16 0,0 0-5 0,0 0-17 0,0 0-9 16,0 0-27-16,0 0-25 0,0 0-32 0,0 0-27 15,0 0-27-15,27 20-37 0,-21-10-38 16,5 2-46-16,3-3-55 0,-2 3-228 0,3-1-490 0,0 0 217 16</inkml:trace>
          <inkml:trace contextRef="#ctx0" brushRef="#br0" timeOffset="124075.54">14267 3810 126 0,'9'4'223'0,"-2"1"-15"0,2 1-8 0,-2 1-11 16,4 0-6-16,2-1-13 0,-1 2-9 0,-1 2-13 16,2-1-9-16,-1 2-11 0,0 0-5 0,0-2-1 15,-3 2-7-15,0 0-9 0,0-2 2 0,-2-3-12 16,-1 2-5-16,2 2 1 0,-5-1-6 0,5-4-3 0,-8-5-8 15,5 14-6-15,-5-14-3 0,6 10-3 16,-6-10-4-16,6 6-11 0,-6-6-6 0,4 5 0 16,-4-5-1-16,0 0-5 0,0 0-6 0,0 0 7 15,6 7-7-15,-6-7-2 0,0 0 3 0,0 0-4 16,0 0-10-16,0 0 2 0,0 0 0 0,0 0-4 0,9-21-2 16,-9 21-1-16,5-15-3 0,-2 5-9 0,3 0-1 15,0-4-4-15,1-1-2 0,-1 0-4 0,2-1 5 16,2 1-2-16,-3 2 3 0,-1-1 0 0,2 1 0 15,-1 0 1-15,-1 4-3 0,0-1 8 0,0 2 4 16,-1-2 3-16,1 7 2 0,-6 3 1 0,7-11 0 16,-7 11-2-16,11-8-2 0,-11 8 2 0,8 0 5 15,-8 0 1-15,0 0 2 0,14 8 0 0,-14-8 0 16,10 12 14-16,-7-2-3 0,6-1-1 0,-6 3 2 16,5 1 5-16,-2 2 3 0,1 1-1 0,-1-1 2 15,2-1-2-15,1 3 2 0,-1-4 7 0,-2 1-16 16,3 2 4-16,2-4-7 0,-2-1 2 0,1 1-5 15,-1-1-8-15,-1 1 1 0,-4-4-26 0,2 0-22 16,0-2-35-16,-6-6-31 0,9 9-37 0,-9-9-44 16,10 4-47-16,-10-4-58 0,15-3-271 0,-15 3-602 15,14-7 266-15</inkml:trace>
          <inkml:trace contextRef="#ctx0" brushRef="#br0" timeOffset="125351.11">15139 3766 69 0,'0'0'311'15,"2"-10"-17"-15,-2 10-18 0,0 0-28 0,0 0-18 0,0 0-20 16,0 0-21-16,0 0-11 0,0 0-12 0,0 0-15 16,0 0-5-16,-27 21-10 0,19-12-7 0,2-2-9 15,-1 2-9-15,-4 3-1 0,2 2-7 0,2-2-7 16,-4 1-8-16,4 4 2 0,1-4-13 0,0 2-2 15,3 3-7-15,-3 0-3 0,2-7-4 0,2 3-6 16,1 2-2-16,1-2-12 0,0-1 2 0,0 2 0 16,0-1-1-16,0-1-8 0,3-5 6 0,0 3-5 15,0-1-12-15,3-1 6 0,-2 0-1 0,-1-2 2 16,8-1-7-16,-4-1 0 0,0 1 1 0,5-5 0 16,3 4 1-16,0-4-3 0,3-2-7 0,0-2 1 15,1 1-2-15,-1-1 1 0,8-1-1 0,-3-1-3 16,4-5-1-16,-1 2 1 0,1-2-10 0,-1 0 0 15,1-4-9-15,0 0-2 0,0 1-15 0,0-2 7 0,-2 5-7 16,-3-7 2-16,4 5 5 0,-4-4 4 0,1 1-3 16,-9 4-3-16,1-1 1 0,-3 4 5 0,0-3-1 15,-4 5 4-15,-2-3 5 0,0 0-5 16,-6 9 3-16,3-14 4 0,-3 14-3 0,0-10-2 0,0 10 3 16,-8-15 1-16,8 15 1 0,-13-5-3 15,4 4 3-15,9 1-6 0,-26-4 8 0,13 7-3 0,-3-3 3 16,2 2-7-16,-1 1 5 0,3-1 0 0,3 6-2 15,-3-1-2-15,-1 0-1 0,4 2 6 0,-1-3-5 16,4 4-1-16,-3 0 4 0,3-4-1 0,0 4 6 16,6-10-5-16,-3 17 1 0,3-6 2 0,0-11 5 15,3 19-6-15,3-9 0 0,1-3-2 0,1 0 2 16,4 4 3-16,0-3-3 0,1-3 0 0,2 1 6 16,1 2 0-16,5-4-4 0,-1 0 5 0,-1-1-4 15,-1-2 2-15,9-1 1 0,-2-1 0 0,0 1 1 16,2-4 0-16,-1 0-4 0,-1-2 4 0,-3 2-2 15,5 1 2-15,-7-2 1 0,6-1 0 0,-2-3-2 16,0-2 6-16,0 6-10 0,-2-8 11 0,1 0-11 16,1 2 1-16,-5-6 0 0,-1 2 8 0,1-2-4 15,-2-2-11-15,-1-2-7 0,3 1-6 0,2-12-13 16,-4 10-9-16,2-11-6 0,-1-1-10 0,-3 3-1 16,-3 5-2-16,0-10 8 0,1 4 3 0,4-4 4 0,-10 10 4 15,7-7 9-15,-9 6 0 0,1 0 5 0,-3-1 5 16,-1 6 6-16,-2-4 13 0,-2 8 1 15,2-3 8-15,-4-3 4 0,-2 7 5 0,2-3 8 16,-1 5 6-16,1-3-3 0,-2 4 1 0,-2-1 14 16,2 2-6-16,-1 0-6 0,-1 2 3 0,-2-2-4 0,4 5-5 15,-2 0-1-15,8 8-1 0,-9-14-5 16,2 12-2-16,7 2-1 0,-16-8-1 0,8 7-1 0,8 1-5 16,-19 0 3-16,19 0-1 0,-17 4-6 0,7 1 4 15,1-2-1-15,-3 7-4 0,0-2 1 0,2 3 7 16,-2 2-5-16,0 0 2 0,0-2 0 0,3 6 5 15,1-3-1-15,1 3 4 0,1 1-5 0,-1 4 0 16,1-4 1-16,1 2 5 0,4 4-3 0,1 1 5 16,0-1 4-16,1 0 4 0,4-3-6 0,-2 0-1 15,1-1-1-15,5 2 6 0,3-1-4 0,-2 2-1 16,1-1 4-16,2 0 1 0,4-2-5 0,-4 2-4 16,1-5-4-16,0 3 9 0,4-1-5 0,-3-2 1 15,3 0-6-15,-3 1 5 0,-2-5-6 0,-1-2 6 16,3 1 5-16,-1-1-9 0,-1 1 12 0,1-2 5 15,-1 0-5-15,0-2 6 0,-1 0 2 0,0 2 7 16,-3-6-3-16,0 2 2 0,2-4-5 0,1 3 5 16,-4 1-6-16,3-5 6 0,-11-1-1 0,16 4-8 0,-4-1 0 15,-12-3-5-15,18 0 7 0,-18 0-9 16,18-3-5-16,-7 2 6 0,0-3-7 0,-2 2 3 0,5-3-7 16,-4 1 2-16,5-2 0 0,-3 1 1 0,3-3-5 15,-3 0 3-15,1-2-5 0,1-1-7 0,-1 4-3 16,-1-6-4-16,2 2-2 0,-4-2-2 0,2 1-6 15,1 1 5-15,-1 0-2 0,2-1 4 0,-5 4 9 16,3-3-8-16,-5 2 0 0,0 5 0 0,-1-2 2 16,-6 6-5-16,12-9 9 0,-12 9-5 0,9-4 0 15,-9 4 5-15,0 0 6 0,0 0-7 0,0 0 3 16,18 6 4-16,-18-6 4 0,9 9-4 0,-4-3 7 16,1 4 2-16,-3 0 8 0,6 0 5 0,-2 2-4 15,-1 0 6-15,1-1-5 0,-1 0 3 0,5 2-1 16,-2 2 0-16,0-2-3 0,1 0-1 0,-1-1-1 15,0 2 0-15,2-3 0 0,-4-1-2 0,2 1-2 16,1-2 1-16,-4-2 0 0,2-1-8 0,-1 3-17 16,-7-9-26-16,12 6-25 0,-6-2-33 0,-6-4-18 0,0 0-41 15,0 0-44-15,0 0-55 0,0 0-60 16,0 0-75-16,0 0-212 0,0 0-648 0,-12-36 288 0</inkml:trace>
          <inkml:trace contextRef="#ctx0" brushRef="#br0" timeOffset="125539.26">16844 3338 214 0,'0'0'362'0,"-5"-18"-18"0,4 10-29 0,1 8-22 16,-2-14-30-16,2 14-25 0,-3-13-27 0,3 13-17 16,-1-11-24-16,1 11-15 0,0 0-12 0,0 0-30 15,12-14-27-15,-12 14-34 0,7-4-32 0,-7 4-37 16,0 0-35-16,15 0-39 0,-15 0-38 0,0 0-38 15,19 0-46-15,-19 0-205 0,14-4-452 0,-14 4 201 16</inkml:trace>
          <inkml:trace contextRef="#ctx0" brushRef="#br0" timeOffset="125775.38">17079 3254 179 0,'0'0'260'0,"5"20"-7"16,-1-7-4-16,-2 4-11 0,4 5-7 0,-3-1-9 0,3 3-16 15,-2 1-14-15,2 2-7 0,-3-1-16 0,3 0-11 0,0-4-10 16,0 2-13-16,-3 0-12 0,1-8-11 16,4 2-11-16,-2-2-9 0,0 1-9 0,0 1-5 15,-3-1-9-15,3-6-5 0,-2 6-5 0,-1-5-5 0,2-1-5 16,-4-3-5-16,-1-8-21 0,6 18-19 0,-1-15-14 16,-5-3-16-16,7 9-24 0,-1-7-32 15,-6-2-31-15,15 0-24 0,-15 0-32 0,15-3-22 16,-15 3-28-16,24-11-49 0,-15 1-152 0,-2 2-454 0,8-3 202 15</inkml:trace>
          <inkml:trace contextRef="#ctx0" brushRef="#br0" timeOffset="126075.13">17467 3548 155 0,'9'-9'275'0,"-9"9"-9"16,0 0-15-16,0 0-16 0,0 0-12 0,0 0-15 15,0 0-16-15,0 0-8 0,0 0-12 0,0 0-11 16,-22 24-3-16,11-17-11 0,4 3-4 0,-2 2-13 15,3 2-3-15,-6 1-8 0,0 0-3 0,-3 1-13 16,6 0 1-16,-1-1-11 0,1 0-6 0,-2 1-4 16,5-3-8-16,-1-2-5 0,4 6-6 0,0-5 7 0,0-2-16 15,0 0 2-15,3-10-2 0,-2 17-1 16,2-7 3-16,0-10-1 0,6 16-2 0,0-11 2 16,2 1-3-16,-1-1 1 0,5 1-5 0,2-5-4 0,1 2-2 15,2-2 1-15,1-2-13 0,9-2-6 16,-3 2 6-16,-5-1-4 0,7-3-3 0,-1 0-10 15,0-2-27-15,-1-1-19 0,0-2-30 0,2-1-28 0,-6 0-30 16,3-5-31-16,-5 6-41 0,-2-8-43 16,2 0-59-16,-5 0-325 0,1-8-668 0,-2 3 296 15</inkml:trace>
          <inkml:trace contextRef="#ctx0" brushRef="#br0" timeOffset="126365.04">17831 3119 66 0,'0'0'288'16,"0"0"-16"-16,0 0-20 0,0 0-21 0,-3-9-23 15,3 9-22-15,0 0-14 0,0 0-6 0,0 0-7 16,0 0-6-16,0 0-3 0,0 0-7 0,4 44-6 16,-2-30 5-16,-1 4-15 0,5 6 5 0,-1 0-7 15,-2 2 0-15,3 1 2 0,4 8 1 0,-4-10-8 0,0 4-4 16,2-3-10-16,-2-1-7 0,1 3-6 15,2 1-7-15,-3-5-6 0,4 3-5 0,-2-2-12 16,-1 2-4-16,1-8-7 0,1 1-6 0,0-3 8 16,-5 3-11-16,2-5-6 0,0 0-17 0,0-4-28 0,0-1-24 15,0 1-28-15,0-5-18 0,-5 1-31 16,5 1-19-16,-6-8-32 0,12 10-33 0,-4-7-31 16,-8-3-47-16,19-3-292 0,-19 3-609 0,17-7 270 0</inkml:trace>
          <inkml:trace contextRef="#ctx0" brushRef="#br0" timeOffset="126775.6">18390 3595 87 0,'0'0'204'16,"15"-7"-8"-16,-3-1-14 0,0 2-7 0,0 0-11 15,1-1-5-15,-2 2-7 0,2-5-8 0,-1 1-8 16,0-1-9-16,-4 2-4 0,0-3-5 0,6 0-6 15,-5 5-6-15,-2-6-3 0,1 2-4 0,-2 0 1 16,-3 3-8-16,0-4-7 0,0 0 0 0,-3 11 0 16,4-17-6-16,-4 17-5 0,-4-13-6 0,4 13-6 15,-2-15-3-15,2 15-5 0,-12-4-10 0,12 4-1 16,-16-3-4-16,16 3 0 0,-25 6-3 0,7-2-4 16,-2 4 0-16,4 3 0 0,-5-1-7 0,-1 4 9 15,2-1-11-15,4 4-1 0,1 1 1 0,-2-1 3 16,3 4-2-16,2-8-1 0,0 7-2 0,1-6 0 15,2 1 4-15,6 0-1 0,-3 0-2 0,2-2 1 0,1 1 6 16,4-3 1-16,-1-11-1 0,2 21 6 0,1-11-3 16,3-1 6-16,-2 0 2 0,5-1 1 15,0-2 4-15,3-2-7 0,2 2-1 0,-3-6-3 0,3 0-2 16,-4 0 5-16,7 0-8 0,-4 0-12 0,4-3 3 16,-4 0-29-16,5-1-22 0,-6 1-24 15,-2 2-27-15,4-2-28 0,1-2-38 0,-5 1-37 16,-3-1-38-16,5 0-64 0,0 3-263 0,-3-5-595 0,0 0 264 15</inkml:trace>
        </inkml:traceGroup>
        <inkml:traceGroup>
          <inkml:annotationXML>
            <emma:emma xmlns:emma="http://www.w3.org/2003/04/emma" version="1.0">
              <emma:interpretation id="{604232F6-F218-47ED-B124-55D45BF4527F}" emma:medium="tactile" emma:mode="ink">
                <msink:context xmlns:msink="http://schemas.microsoft.com/ink/2010/main" type="inkWord" rotatedBoundingBox="21876,4001 26325,3665 26387,4496 21939,4832"/>
              </emma:interpretation>
            </emma:emma>
          </inkml:annotationXML>
          <inkml:trace contextRef="#ctx0" brushRef="#br0" timeOffset="129395.25">20301 3515 175 0,'0'0'237'16,"0"0"-8"-16,0 0-11 0,-8-7-10 0,8 7-8 15,0 0-11-15,0 0-13 0,0 0-17 0,0 0-4 16,0 0-12-16,0 0-11 0,-15 17-11 0,15-17-6 16,-4 10-13-16,4-10 0 0,0 13-9 0,0-13-4 15,0 13-7-15,0-13-4 0,0 13-10 0,0-13 0 16,7 16-4-16,-1-11-5 0,0 1-5 0,2 2 0 15,-8-8-5-15,15 7-2 0,-3-2-2 0,2-3-8 16,3 0-4-16,-2-4 1 0,3 2-1 0,-2 0-4 16,2-2-7-16,1 0 4 0,-4-1-6 0,3-1 2 0,-3 1-5 15,0-5 0-15,-3 2-3 0,1 2-6 0,-5 0 5 16,2-3 2-16,-1 1-4 0,-3-4-1 0,0 5-2 16,0-8 2-16,-3 2-3 0,-3 11-1 15,5-18-3-15,-5 7 5 0,0 11-5 0,-2-20-1 16,2 20-2-16,-9-17-5 0,6 7 9 0,-3 4-9 0,6 6 7 15,-13-12-4-15,5 5 1 0,-5 0 0 0,2 4-4 16,-2 2 1-16,3 0 6 0,10 1 1 0,-32 2-8 16,17 0 9-16,-1 2-2 0,1 0 1 0,0 4 8 15,-3 2 2-15,3-5 0 0,-1 3-4 0,1 6 1 16,0-5-2-16,2 6 5 0,1-1 2 0,0-1-7 16,3 2 1-16,-2 0 3 0,4-1-4 0,1 2-3 15,4-5 3-15,-2 7-12 0,2-5 15 0,1 2-3 16,2 1-5-16,4-6 3 0,1 2 2 0,-2-1 0 15,2-3 1-15,6 2 1 0,0-4-7 0,-3 0 7 16,9-1-8-16,-3-5 0 0,4 4 4 0,1-8-12 16,5 2 3-16,0-2-9 0,2-1 0 0,-4-8-3 0,1 5 1 15,-2 2-2-15,2-9 1 0,-3 1-2 16,0-7-1-16,-2 7-3 0,0 1 5 0,1-8 0 0,-4 5-9 16,1-2 6-16,-1-4 0 0,-3 4 2 15,-2 3-3-15,-2 0 3 0,1 3 3 0,-2-2 4 0,-5 6 6 16,3 0 3-16,-2 1 4 0,-4 7 1 0,6-15-5 15,-6 15 2-15,7-4-3 0,-7 4-3 16,0 0 9-16,0 0-4 0,0 0 2 0,0 0 2 0,0 0-2 16,12 25 7-16,-10-18 3 0,-1 3-7 0,-1-10 4 15,5 23-1-15,-2-7 3 0,0-2-2 0,1 0 10 16,1 0-8-16,1 0 1 0,0 0 1 0,0 2-3 16,1-6-2-16,2 2 9 0,2-1 3 0,-1-2 2 15,-1-1 10-15,4-1-7 0,2-1 0 0,0-5-2 16,3 1 3-16,-2-4-2 0,7 1-5 0,-4 0 1 15,10-4 0-15,-4 0 6 0,-1-4-9 0,6 5-7 16,-4-6-2-16,1-3 4 0,-1 2-2 0,0-3-2 16,-2-3-1-16,2 2-7 0,1-2-3 0,-5-1-5 0,0-6-9 15,5-4 0-15,-2-1-4 0,-2-2-12 16,-5 9 0-16,1-11-1 0,-5 8 4 0,0-8 0 16,-3 7 0-16,-7-2 13 0,1 1 0 0,-1-2 3 15,-4 4 2-15,0-3-4 0,-6 4 10 0,0 1-3 0,-1 1-2 16,1 5 1-16,-4 1 0 0,2 1 5 0,-2 0 5 15,-1 3 3-15,2 3 2 0,-3 1-1 0,0-2 3 16,-1 4-2-16,1 0-2 0,2 6 1 0,10 0 5 16,-32 6-12-16,19-3 2 0,-2 7 6 0,2 1 4 15,-4 2-7-15,2 5-1 0,0 2 4 0,3 2 1 16,0 3 5-16,3-1-8 0,4 12 7 0,-1-9-2 16,0 0 4-16,7 9-2 0,2-1-5 0,-1-6 8 15,4 5-5-15,2-6 2 0,9 5 0 0,-4-7-3 16,2-2 0-16,3 0 0 0,3 6 0 0,-2-8 1 15,4-3 6-15,-2-1-5 0,2-2 1 0,0-5-5 16,1 0 2-16,-2 0 2 0,3-3 2 0,-5-2-3 16,5-2-3-16,2-3 2 0,-2-2-1 0,-4 1 0 15,-1-4-6-15,1 3 14 0,-2-4-6 0,5 0-1 16,-5 1-9-16,1 1 2 0,-1 0 3 0,-1-3 4 16,-2 4-8-16,1-1 4 0,-2-3-3 0,-2 2 11 15,-3 3-14-15,-10 1-3 0,18-2 2 0,-7 1 4 0,-11 1-1 16,19 0 3-16,-19 0-10 0,17 1 9 0,-7 2-2 15,-10-3 7-15,19 0-12 0,-8 0 6 0,4 0-2 16,-5 3 7-16,8-3-1 0,-6 0-5 0,3 1 2 16,4-1 0-16,-2 0 0 0,1-1-2 0,0-3 1 15,2 2 6-15,-3-3-8 0,2 1 7 0,-1 0-4 16,-3 1 12-16,-2-3-13 0,1 4 5 0,-2-3-4 16,0-5-2-16,-5 6 9 0,1-3-2 0,-2-1-5 15,1 1 2-15,-7 7 2 0,7-16-2 0,-2 8 0 16,-5 8-3-16,0-19 1 0,0 4-2 0,-5 1-4 15,4 1 0-15,-6 1 3 0,-1 1-8 0,1 3 6 16,-5-1 2-16,0 2-1 0,-2 1 3 0,-4 5-3 16,1-5-3-16,-7 2 2 0,4 0 8 0,-5 1-11 15,-2 3 3-15,3 0-1 0,2 0-2 0,2 0 8 0,3 3-10 16,-3 5 5-16,1-2 1 0,1 5-3 0,4-3 0 16,1 4 3-16,1 0-3 0,2 1 4 15,1 0-1-15,0-1 0 0,3 3 0 0,3-3 2 0,0 6-1 16,3-8 5-16,0 1-2 0,3 2 0 0,0-2 1 15,3-2 2-15,1 2 3 0,5 0 3 16,-3-6-2-16,5 0 1 0,-1 0-6 0,5 0 3 0,-3-3-3 16,4 2 5-16,-1-2-4 0,1-4 0 0,-2 2 4 15,2-5-3-15,1-1-4 0,-2 2 1 0,-2 1 0 16,0-3 3-16,-1-3 2 0,0 2-8 0,-1-1 3 16,-1-2 1-16,5-2-2 0,-9-2-2 0,1 3 6 15,-1-4-10-15,0 1 2 0,0 5-1 0,-3-5 4 16,0 7-5-16,0 0 1 0,-6 7 3 0,9-11 4 15,-5 4 0-15,-4 7-1 0,6-10-6 0,-6 10 2 16,0 0-5-16,9-3 2 0,-9 3 3 0,0 0-3 16,0 0 0-16,9 18 3 0,-4-9 1 0,-1-2 3 15,-1 3 4-15,2 5-5 0,1-5-4 0,1 4 11 16,-1 0-2-16,3-1 6 0,3-1-2 0,-3 1 0 16,4-3-7-16,4 1 7 0,-1-1 5 0,1-2 3 15,0-1-3-15,1-4-1 0,2 1 1 0,2 0 1 16,6-1 0-16,-10-3-3 0,9 0-2 0,-1-3-1 0,-3-1 7 15,4 0-4-15,-1-5-4 0,-2 2-5 0,1-2 6 16,0 0-1-16,1-6-4 0,-4 2-4 16,3-5 1-16,1 5 6 0,-5-6-4 0,4 3-1 0,3-10-6 15,-2-2 4-15,0-3-8 0,-3 1-8 0,1 1-5 16,-9 4-2-16,4-6-2 0,-4 7-6 0,-3-1 0 16,0-2 5-16,-5 1-1 0,-1 2 9 0,0 0-3 15,-6-1 2-15,0 1 1 0,-4 2 3 0,1 0-4 16,-6 0 12-16,1 5-3 0,-1-1 0 0,-3 2-4 15,0-4 3-15,2 7 6 0,-5 0-1 0,0 2 8 16,2-2-4-16,-2 1-1 0,0 1-2 0,0 5 3 16,0 1 1-16,0 0 0 0,0 2 2 0,-1 3-7 15,1 0 2-15,2 3 1 0,-1 2 3 0,-2 0-5 16,2 2 4-16,-1 7 2 0,2-3-1 0,-2 6-4 0,-3 2 0 16,5 3 7-16,1-1-2 0,1 4 5 15,-1 3-1-15,0 6-1 0,1 2 7 0,3-9-7 16,5-3 9-16,-1 11-7 0,2-6 1 0,4 4 4 0,2-7-3 15,-2 1 1-15,5-2 5 0,3 3-4 0,1-3 4 16,2-1-5-16,4-2-3 0,-1-4-2 0,4-2 8 16,-1 1 1-16,5 0-7 0,-2-6-3 0,-2-4 10 15,5-2-5-15,0-1-3 0,-1-1-4 0,3-3 6 16,-8 2-5-16,7-4 4 0,-1-1-1 0,-6-1 1 16,1 0-3-16,-4 0 1 0,2 0 3 0,-3-4-4 15,3 3-6-15,-3-2 13 0,0-3-9 0,-2 1 1 16,-1 0 2-16,0 2 5 0,-3 1-13 0,0-3 4 15,-5 6-7-15,-4 3 3 0,14-10 3 0,-14 10 0 16,10-4 0-16,-10 4-8 0,0 0 0 0,0 0 8 16,21 10-2-16,-16-5 10 0,-1 2-6 0,1 3 7 15,-1-1-6-15,5 3 1 0,-4-2-3 0,3 3 6 16,-2-1-6-16,0 1 5 0,3-2 4 0,2 3 0 16,-4-3-24-16,2 0-28 0,0-1-23 0,-4-4-33 15,4 2-42-15,-5-4-42 0,5 3-54 0,-9-7-60 16,13 2-283-16,-13-2-628 0,14-1 278 0</inkml:trace>
          <inkml:trace contextRef="#ctx0" brushRef="#br0" timeOffset="130093.25">23598 3315 265 0,'0'0'267'15,"0"0"-11"-15,15 11-14 0,-15-11-16 0,3 12-13 16,-1-3-13-16,2-2-12 0,-4-7-9 0,3 24-15 0,1-10-8 16,-2 0-9-16,-1-5-8 0,4 3-8 15,1 3-4-15,-3-5-12 0,3-1-7 0,-3-1-10 16,1 2-9-16,1-3-5 0,-1 3-8 0,-2 0-8 0,-2-10 1 16,7 13-15-16,-7-13-4 0,8 9 3 0,-4-4-8 15,-4-5-4-15,8 10-3 0,-8-10-1 0,0 0-3 16,6 6-4-16,-6-6-3 0,0 0 0 0,13-1-6 15,-13 1 3-15,0 0-2 0,16-11-11 0,-7 4 1 16,-1-1-5-16,1 1 1 0,1-4-6 0,-2 0-1 16,4 2 1-16,-5-3-5 0,2-3-1 0,1 0-3 15,-1 0 9-15,-1 1-4 0,2 3-3 0,-2-3-1 16,-2 6 12-16,3-1 2 0,-3 3 0 0,-2-2 23 16,-4 8-17-16,9-10 6 0,-9 10-6 0,0 0-6 15,9-7 3-15,-9 7-2 0,0 0 2 0,0 0-2 16,0 0 2-16,0 0-5 0,16 14 6 0,-13-7-2 0,2 3 2 15,-5-10 1-15,6 14 4 0,-3-3 9 16,3 3-4-16,-2-9 4 0,2 10 3 0,-3-7-12 0,2 3 10 16,-2-3-2-16,1 0-6 0,1 2 0 0,-2-2 2 15,-3-8-4-15,6 10-5 0,-6-10 10 16,5 11-11-16,-5-11 3 0,6 7 6 0,-6-7-10 16,8 6 15-16,-8-6-12 0,0 0 1 0,9 2-10 0,-9-2 9 15,0 0-2-15,18-2-2 0,-18 2 2 0,13-11-3 16,-13 11 1-16,14-10-1 0,-8 4-13 0,2-4-1 15,3 2-3-15,1-5 2 0,-3 2-7 0,3-6 0 16,0 6 0-16,1-3 7 0,-2-3-3 0,-1 4 3 16,3 1-7-16,-4 1 6 0,-1 5 3 0,1-1 1 15,-2-4-6-15,-1 8 12 0,-6 3 1 0,8-10-4 16,-8 10-7-16,7-4 7 0,-7 4-4 0,0 0 8 16,0 0 3-16,0 0 0 0,19 7 3 0,-19-7 10 15,9 10-2-15,-4-3 8 0,-2 4 4 0,3-4 1 0,0 7 1 16,0-4-2-16,0 1 1 0,0 2-2 15,1 0 0-15,-1 2-1 0,2-3-5 0,-2 0 0 16,0 0-4-16,-1 1-6 0,1-4-26 0,-1-2-33 0,2 2-38 16,1-5-36-16,-4 3-34 0,2-1-38 0,-6-6-34 15,12 9-37-15,-12-9-56 0,15 0-288 0,-15 0-656 16,15-3 290-16</inkml:trace>
          <inkml:trace contextRef="#ctx0" brushRef="#br0" timeOffset="130428">24663 3427 239 0,'0'0'269'0,"0"0"-14"15,3 10-13-15,-3-10-17 0,0 0-15 0,0 0-15 16,1 15-17-16,-1-15-13 0,3 9-7 0,-3-9-14 16,2 12-11-16,-2-12-6 0,0 0-10 0,4 11-9 15,-4-11-4-15,2 7-6 0,-2-7-1 0,0 0-4 16,3 10 2-16,-3-10 0 0,0 0-2 0,0 0 10 15,6 6-3-15,-6-6 7 0,0 0 0 0,0 0 3 16,0 0-1-16,0 0-5 0,0 0 1 16,0 0 2-16,18-19-7 0,-18 19-6 0,1-8-5 0,-1 8-1 15,0-14-2-15,0 14-5 0,0 0-2 0,0-12-2 16,0 12-4-16,0 0-6 0,0 0-6 0,0 0-7 16,-6-13-6-16,6 13-9 0,0 0-2 0,0 0-3 15,0 0-5-15,-19 3-5 0,19-3-1 0,-15 9-1 0,15-9-5 16,-12 9 0-16,6-5-5 0,2 5-17 0,-5-1-39 15,9-8-54-15,-11 10-66 0,5-6-70 0,-4 7-99 16,-1-4-462-16,1-3-860 0,-2 4 381 0</inkml:trace>
        </inkml:traceGroup>
      </inkml:traceGroup>
    </inkml:traceGroup>
    <inkml:traceGroup>
      <inkml:annotationXML>
        <emma:emma xmlns:emma="http://www.w3.org/2003/04/emma" version="1.0">
          <emma:interpretation id="{A5BBED54-48A5-4DE6-8900-8B19A0E9E546}" emma:medium="tactile" emma:mode="ink">
            <msink:context xmlns:msink="http://schemas.microsoft.com/ink/2010/main" type="paragraph" rotatedBoundingBox="1621,7844 29823,6639 29980,10323 1778,115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A7F8AB-52B5-4740-9B2D-C95111C3C5DE}" emma:medium="tactile" emma:mode="ink">
              <msink:context xmlns:msink="http://schemas.microsoft.com/ink/2010/main" type="line" rotatedBoundingBox="1621,7844 29823,6639 29898,8402 1696,9607"/>
            </emma:interpretation>
          </emma:emma>
        </inkml:annotationXML>
        <inkml:traceGroup>
          <inkml:annotationXML>
            <emma:emma xmlns:emma="http://www.w3.org/2003/04/emma" version="1.0">
              <emma:interpretation id="{27450A28-12EA-48D2-9DBC-BDEB15F94943}" emma:medium="tactile" emma:mode="ink">
                <msink:context xmlns:msink="http://schemas.microsoft.com/ink/2010/main" type="inkWord" rotatedBoundingBox="1630,8065 3178,7999 3213,8815 1665,8882"/>
              </emma:interpretation>
            </emma:emma>
          </inkml:annotationXML>
          <inkml:trace contextRef="#ctx0" brushRef="#br0" timeOffset="143663.28">228 7146 94 0,'0'0'136'0,"0"0"0"0,0 0-20 15,0 0-4-15,0 0-10 0,0 0-3 0,0 0-8 16,0 0 1-16,0 0-12 0,0 0 4 0,0 0-8 16,0 0-2-16,0 0-4 0,0 0 4 0,-6-21-3 15,6 21-2-15,0 0-9 0,0 0 2 0,0 0 1 16,0 0 3-16,-3-11-1 0,3 11 3 0,0 0 6 15,0 0-1-15,0 0-1 0,0 0-3 0,0 0 2 16,0 0 0-16,0 0 2 0,-4-13 2 0,4 13 0 0,0 0-5 16,0 0 7-16,0 0-8 0,0 0-2 0,0 0-3 15,0 0-3-15,0 0-5 0,0 0-5 0,0 0-9 16,0 0-5-16,0 0-6 0,0 0 5 0,0 0 1 16,0 0 12-16,6 34-8 0,-5-17 17 0,4 0 9 15,-4 6-1-15,2 1 6 0,0-2 6 0,-1 5-4 16,-4-3 1-16,4 4 12 0,2-3-13 0,-4 0 7 15,0 1-6-15,6-1 3 0,-3 0-3 0,0-8 1 16,-1 8 3-16,-1-8-6 0,-2-1-5 0,1 10-6 16,1-10 0-16,-1 2 0 0,0-3-7 0,0-1-3 15,4 0-4-15,-5-4-3 0,2 3-6 0,-1-1 0 0,2 1 0 16,1 2-5-16,-2-8-5 0,-1-7-4 16,0 18 0-16,0-18 1 0,-1 13-26 0,1-13-27 0,-5 14-31 15,5-14-24-15,2 11-28 0,-2-11-28 16,0 0-27-16,-2 17-32 0,2-17-30 0,-5 6-36 0,5-6-55 15,0 0-301-15,0 0-672 0,0 0 298 0</inkml:trace>
          <inkml:trace contextRef="#ctx0" brushRef="#br0" timeOffset="144341.64">-33 7331 246 0,'0'0'237'15,"-1"-21"-14"-15,-2 13-15 0,7-5-17 0,-2-1-10 16,4-3-11-16,1 2-14 0,4 1-9 0,2-6-10 16,6 2-11-16,-2-1-6 0,7 3-8 0,-4-1-8 15,3 3-6-15,1 0-8 0,1 4-9 0,2 0-3 16,-3 2-8-16,1 2-4 0,-5 2-9 0,-1 4-5 15,2-1-4-15,-2 6-3 0,5 2-3 0,-8 1-4 0,2 3-2 16,-3 0-2-16,-1 1 2 0,1 5-4 0,-3 3-4 16,-5-6 2-16,0 8-3 0,-4 1 3 15,-1-4-1-15,-2 4-4 0,-5 0 2 0,2 0-4 16,-3-7-1-16,2 7-3 0,1-8-1 0,-3 1-2 0,0 1-1 16,0-6-1-16,-1 2-2 0,1-4 0 0,-2 4-1 15,5-6 0-15,3-7-1 0,-6 13-1 16,2-6-1-16,4-7-2 0,-8 9 2 0,8-9-3 0,-4 7 1 15,4-7 4-15,0 0-5 0,0 0 1 0,0 0-5 16,0 0 3-16,0 0-7 0,0 0 0 0,0 0-2 16,0 0 2-16,0 0-3 0,22-19-2 0,-17 12 7 15,-5 7-6-15,13-15 1 0,-1 9 0 0,-1-1-1 16,-3 0 3-16,1 3 0 0,0-4 2 0,5 3-4 16,-5 1 2-16,1-2 0 0,1 1-1 0,5 0 2 15,-6 4-4-15,4 0 2 0,2 1 10 0,-1 1-7 16,0 0 5-16,3 8-6 0,-5-5-3 0,5 3 5 15,-3 0 0-15,0 6 2 0,2-2-2 0,-4 0 3 16,2 3 3-16,0 4 3 0,-5-2-2 0,-2-1 4 16,-2 1 5-16,-3 2-2 0,0-4 4 0,-6 11 2 0,0-6 0 15,-3-2 2-15,-5 6-2 0,2 1-2 16,-4-6 5-16,-2 6 4 0,-3-3-2 0,3 0 0 16,-4-3 1-16,1 0-3 0,1-1 3 0,-5-3-4 0,1 0-4 15,2-2 5-15,2-1-3 0,0-5 2 0,2-1-2 16,-2-1-1-16,4 1-2 0,-2-1 3 15,3-2-7-15,12-2 4 0,-21 0-6 0,12-6 8 16,9 6-16-16,-13-5-12 0,2-5-12 0,8 3-16 0,3 7-22 16,-9-18-26-16,12 7-28 0,-3 11-29 0,8-25-34 15,-2 13-34-15,1-2-49 0,-2-1-249 0,4 1-552 16,0 1 245-16</inkml:trace>
          <inkml:trace contextRef="#ctx0" brushRef="#br0" timeOffset="144801.41">1005 7341 248 0,'0'0'258'0,"0"0"-7"0,12 8-6 0,-12-8-12 15,5 13-13-15,-5-13-7 0,1 21-10 0,-1-7-11 16,0 0-11-16,2 3-13 0,-2-2-11 0,0 2-12 0,3-2-7 15,-3 2-8-15,0-3-12 0,1 3-8 16,1-4-4-16,2 0-8 0,-1 3-10 0,1-6-9 16,1 1-7-16,-2-1-3 0,3-3-6 0,-2 3-3 15,1-3-3-15,4-2-5 0,-9-5-5 0,13 6-9 0,-5-2-1 16,-8-4-3-16,19-4 1 0,-10-2-7 16,4 3 2-16,4-3-5 0,-4-1 1 0,2-4-7 15,0 3-3-15,3-10-8 0,-5 5-3 0,-1-2-6 0,2 5-9 16,-1-11 2-16,-2 3-6 0,1 0-1 0,-1-2-2 15,-3 6 1-15,-1-1 2 0,-1 0-4 16,2 1 5-16,-4 5 1 0,2 2-3 0,-6 7 6 0,8-14 1 16,-8 14-6-16,3-7 4 0,-3 7-2 0,0 0 1 15,9-6 8-15,-9 6 3 0,0 0 3 0,0 0 10 16,7 26 5-16,-5-15-3 0,-1 2-3 0,4 3 9 16,1-1-9-16,-1 1 3 0,-2 1 3 0,3 5-3 15,2-2-5-15,2 2-1 0,-2-1 2 0,1-5-6 16,-2 2-12-16,2-2-33 0,0-1-33 0,-1 0-28 15,2-3-41-15,-4-5-46 0,3-1-55 0,0-6-60 16,-9 0-224-16,19-1-572 0,-5-3 254 0</inkml:trace>
        </inkml:traceGroup>
        <inkml:traceGroup>
          <inkml:annotationXML>
            <emma:emma xmlns:emma="http://www.w3.org/2003/04/emma" version="1.0">
              <emma:interpretation id="{D00FDB2C-8BB1-4DB4-8911-91C8F4671A24}" emma:medium="tactile" emma:mode="ink">
                <msink:context xmlns:msink="http://schemas.microsoft.com/ink/2010/main" type="inkWord" rotatedBoundingBox="3667,7841 7841,7663 7895,8923 3721,9102"/>
              </emma:interpretation>
            </emma:emma>
          </inkml:annotationXML>
          <inkml:trace contextRef="#ctx0" brushRef="#br0" timeOffset="145238.18">2189 7164 106 0,'0'0'332'0,"0"0"-22"0,0 0-24 0,0 0-17 15,0 0-15-15,0 0-24 0,-43 8-18 0,34-3-17 16,-3 3-19-16,2-1-11 0,-1 6-13 0,-1-4-17 0,3 4-9 16,-2 0-8-16,-1-1-17 0,3 1-7 15,0 0-4-15,0 3-9 0,1-4-13 0,2 0 0 16,3-3-12-16,0 5-1 0,2-4-9 0,1-10-2 0,0 21-7 15,1-7-3-15,4-3-2 0,-1-2-4 0,-1-2-6 16,5 2 0-16,2 1 5 0,2-2-11 0,-1 2-2 16,2-3 6-16,5-1-3 0,0 1-3 0,-2-2-3 15,4 2-3-15,-1-2 1 0,3 2 1 0,5-2 2 16,-7 1 0-16,5 1 1 0,0 0 1 0,-7-1-2 16,-1 3 2-16,0-6-2 0,-2 4-3 0,-4-2 4 15,-2 0 2-15,-2 0 5 0,-7-5 9 0,11 12 0 16,-10-5 9-16,-1-7-6 0,-1 13 4 0,-8-4 1 15,0 4 2-15,-5-5-5 0,-1-1 0 0,-1 3 4 16,0-3-7-16,-4 2-4 0,-4-4-1 0,5 2 0 16,-3 0-8-16,2-2 3 0,2-3-8 0,2-2-33 15,2 0-22-15,-2 0-32 0,16 0-32 0,-21-6-39 16,14 1-35-16,-2 0-41 0,1-4-47 0,4-2-59 16,-2-2-234-16,0-2-606 0,4-1 268 0</inkml:trace>
          <inkml:trace contextRef="#ctx0" brushRef="#br0" timeOffset="145576.47">2416 6915 244 0,'2'-15'286'0,"-2"15"-11"0,0 0-13 0,2-15-20 16,-2 15-17-16,0 0-25 0,0 0-20 0,6-5-16 15,-6 5-10-15,0 0-10 0,0 0-3 0,0 0-6 16,21 18 1-16,-15-7-3 0,3 3 1 0,-1 3-8 16,4 1-3-16,0 6 0 0,1-2 1 0,-3 4 4 15,7-3-1-15,-2 10 12 0,3-2-18 0,-2 2 5 16,2 0-12-16,-5-10-8 0,1 0-4 0,1 2-6 16,3 8-7-16,4-2-7 0,-9-7-7 0,4-4-10 15,-7 5-5-15,5-3-1 0,-1 1-6 0,-1 0-8 16,-3-3-5-16,1 3-1 0,1-2-4 0,-5 1-10 15,-4-4-20-15,2-5-31 0,1 1-33 0,-3 3-23 16,0-3-21-16,-3 0-25 0,0 0-26 0,1-5-33 16,-1-9-33-16,-6 15-33 0,6-15-53 0,-4 9-322 15,4-9-679-15,-11 2 300 0</inkml:trace>
          <inkml:trace contextRef="#ctx0" brushRef="#br0" timeOffset="146589.17">2599 7596 206 0,'0'0'337'0,"-16"-3"-11"0,16 3-19 0,0 0-16 0,-10-4-28 15,10 4-20-15,0 0-23 0,-5-10-18 0,5 10-25 16,0 0-14-16,0 0-16 0,15-19-14 16,-7 13-17-16,5-4-1 0,3 2-16 0,-1-3-9 0,9-2-11 15,0 0 4-15,6 1-2 0,4-5-12 0,5 3 4 16,-3 2-2-16,2 0-4 0,0 1 4 0,-1-2-8 15,-6 9 2-15,10-7 1 0,0 5 5 0,-2 1-7 16,0 3-3-16,-8 2-9 0,-2 3 5 0,-4 0-2 16,3-1-4-16,-2 3-6 0,-1 0 0 0,-6 1-2 15,1-2-3-15,-4 3-2 0,-1 0 1 0,1 0-4 16,-4 1 3-16,-1-2-12 0,-4 1 4 0,4-1-1 16,-5 1-6-16,0 0 1 0,-6-7 3 0,7 12-2 15,-4-7-2-15,-3-5-6 0,3 11 3 0,-3-11-6 16,0 0 5-16,3 12-7 0,-3-12 3 0,0 0 0 15,0 0 3-15,3 9-5 0,-3-9 5 0,0 0-8 16,0 0-7-16,0 0-9 0,0 0-19 0,0 0-17 0,0 0-8 16,0 0-13-16,0 0-18 0,0-45-4 15,2 31-8-15,4-1 4 0,-1 0 4 0,0-1 3 0,4 1 12 16,0-1 5-16,0 2 3 0,1 2 6 0,2 0 5 16,-3 2 6-16,5 0 8 0,-3 2 1 0,3-6 8 15,-2 7-2-15,3 0 1 0,-3 5 7 16,-3-2 4-16,-9 4 1 0,20-5 8 0,-9 5 2 0,-11 0 0 15,27 4 4-15,-12-1 3 0,-2 1 4 0,4 1 3 16,-1 0 0-16,-1-2 4 0,3 2 0 0,1 1 1 16,1-2 1-16,-3-1 6 0,1 1-4 0,2-2 6 15,-2-1-9-15,7-1-1 0,-4 4-1 0,-2-8 3 16,7 2-5-16,-3-3 5 0,4 2-2 0,-9-4-1 16,8 0 1-16,-1 0-1 0,-1 0 0 0,-6 0 3 0,4-4-6 15,-4 4-1-15,-3-3 0 0,-2 1 0 16,4 0-3-16,-7-4-2 0,-1 4-8 0,0 0-7 15,-5 0 3-15,-1 1 1 0,-3 8-13 0,5-18 2 16,-5 18 1-16,-5-14 1 0,5 14-2 0,-9-13 3 16,5 5 7-16,4 8-2 0,-22-9 0 0,11 8 3 15,-2-3-3-15,1 1 3 0,-3 3 3 0,0 0 2 16,0 0-4-16,-4 3 3 0,1 1 4 0,-8-1 0 0,7 3 6 16,-3 3 5-16,2-2-3 0,-1 6-1 0,4-6-4 15,2 4 4-15,-6 0-2 0,7 3 3 16,2-4 2-16,-1 3-4 0,1-2 0 0,5 1 1 15,-1 0-2-15,2 2 3 0,0 2-6 0,2-3 0 0,2 0 9 16,-1 0-9-16,3-13 0 0,3 22 2 0,2-10 7 16,-2-4-7-16,3 0 2 0,0-1 2 0,1 2-4 15,7-2-1-15,-3 0 9 0,3-2-7 0,-2-2 0 16,4-3 7-16,-2 0 0 0,4-6 1 0,1 2-3 16,3-3 1-16,4 0-9 0,-5-3 5 0,-2 2-7 15,5-3 7-15,-8 0-7 0,7-1 7 0,-6-2-2 16,1-3-2-16,2 3 3 0,-2-3-9 0,-8 3 3 15,3-1-2-15,-1 4-1 0,-1-5 6 0,-1 3-3 16,1-2 7-16,-4 3-12 0,1-1 7 0,-1 6-4 16,-1-1 2-16,0 2 5 0,-6 6 4 0,6-12-4 0,-6 12-1 15,6-7 0-15,-6 7-2 0,7-6 0 16,-7 6 5-16,0 0 3 0,0 0 4 0,20 10 0 16,-20-10 7-16,10 12 2 0,1-3 10 0,-2 1-1 15,1 2 13-15,-1 2-5 0,1 0 8 0,1 0-10 0,1 1-2 16,6 0-3-16,-3 4-4 0,-3-4-3 15,4 1-2-15,-6-2-4 0,2-4 4 0,-1 1-2 16,-1 2-5-16,-1-7-32 0,2 1-27 0,-4 1-31 0,-1-1-27 16,1-3-39-16,-7-4-31 0,9 10-36 0,-9-10-43 15,9 4-52-15,-9-4-271 0,0 0-622 0,0 0 276 16</inkml:trace>
          <inkml:trace contextRef="#ctx0" brushRef="#br0" timeOffset="146918.46">4664 6856 265 0,'0'0'350'0,"0"0"-17"16,0 0-24-16,-2-11-25 0,2 11-31 0,0 0-26 16,0 0-18-16,0 0-18 0,0 0-7 0,0 0-6 15,0 0-8-15,22 28-1 0,-14-13 1 0,5 6-4 16,-1-1-2-16,-3 5-4 0,2 3-8 0,1-3-2 15,2 9-2-15,1 2-11 0,-1-2-4 0,5 5-7 16,-5 1-12-16,4-4-8 0,-7 1-7 0,4-1-9 16,2 0-11-16,1-3-4 0,-5 0-6 0,0-6-10 15,1-5-3-15,-2-2-7 0,0 2-6 0,-3-8-3 16,3 3-4-16,-5-6-8 0,2 2-6 0,-3-2-25 16,0-4-25-16,-5 2-24 0,4 0-24 0,-5-9-23 15,6 8-18-15,-6-8-13 0,6 7-13 0,-6-7-24 0,0 0-25 16,0 0-27-16,0 0-22 0,0 0-18 0,0 0-27 15,0 0-48-15,0 0-208 0,0 0-586 0,-27-20 260 16</inkml:trace>
          <inkml:trace contextRef="#ctx0" brushRef="#br0" timeOffset="147760.99">4822 7474 270 0,'-17'1'272'0,"17"-1"-6"0,0 0-9 16,0 0-22-16,-16 0-18 0,16 0-17 0,0 0-17 15,0 0-20-15,0 0-20 0,0 0-10 0,0 0-14 16,0 0-8-16,0 0-5 0,0 0-6 0,0 0-10 16,37-11-7-16,-26 7-2 0,3 1-7 0,0-4-4 15,4 1-6-15,4-1-5 0,3-2-6 0,-1-4-4 16,-1 6-3-16,2-4-5 0,0-3-4 0,10-2-3 16,-1 0-2-16,-9 3-2 0,2 0 3 0,2-2-10 15,2-6 5-15,-4 7-10 0,-2-3-2 0,0 2 1 16,-2-1-5-16,-2 0 1 0,0 1 1 0,-8 4 0 15,2-4-2-15,-6 4-3 0,3-2 1 0,-5 2 4 0,1 1-5 16,-8 0 2-16,0 10-8 0,1-14 5 0,-1 14 1 16,-1-18-4-16,1 18 1 0,-12-10-1 0,3 7-2 15,9 3 0-15,-18-1 0 0,18 1 1 0,-33 8 9 16,17-5-4-16,-2 3 1 0,-3 5-1 0,0 3 2 16,3-3 4-16,3 1-4 0,-1 6 2 0,5-5-4 15,-5 7 1-15,7-4-1 0,2-1-2 16,1 5 4-16,1-4-3 0,2 0 2 0,5-1-3 0,-2-2 0 15,1 1-4-15,4 1 4 0,4-3 7 0,-2-1-7 16,3-3 0-16,4-2-1 0,-1 1-2 0,2 1 4 16,3-5-4-16,-1-3 8 0,0 2-7 0,4-4-1 15,-1-1-2-15,5-5-1 0,-1 1-3 0,0 1 0 16,0-5-3-16,-2 3-1 0,3-3 0 0,-4 2-2 16,3-5 1-16,-7 5-1 0,-1-2 4 0,-1 0 1 15,1 0 0-15,-1-3-3 0,-1 3 6 0,0-2-5 16,-2 4-1-16,-3 2-2 0,-1-1 2 0,2 4-1 15,-10 4 6-15,12-8 3 0,-12 8-4 0,8-7-4 16,-8 7-2-16,9-3 6 0,-9 3-1 0,0 0 0 16,0 0 4-16,19 8 8 0,-13-3-6 0,0 1 3 15,1 3 5-15,-1 0 3 0,2 3 1 0,1-1 0 16,1-1 4-16,-1 6-1 0,5-4 4 0,-4 0-3 0,3-3 0 16,2 4 10-16,-7-2-12 0,5 0 2 15,-1 0 3-15,2 3 3 0,-1-6-8 0,2 1 3 16,-3 1 3-16,-2 0-4 0,4 1-4 0,1-6-3 15,-2 7 3-15,0-3-3 0,1 1 16 0,-1 0-13 0,-1 3-5 16,2-1 4-16,-1 1-2 0,3 5 8 0,1 5-6 16,-2-5-1-16,1 0 7 0,-5-2-5 0,4 3-1 15,-2 1-3-15,0-2-2 0,-1 6 9 0,-1-1-6 16,-2 0-1-16,-2-2 2 0,-1 7-3 0,0-7 9 16,-4-4-6-16,-2 1 7 0,-2 0-1 0,-2-3 2 15,-1 2-5-15,-1-4 10 0,-4 0 1 16,-4 6 3-16,1-9 3 0,-2-1 5 0,0-1 6 0,-4-1 4 15,-5-4 5-15,-3 2-7 0,-4-3-7 0,2-2-1 16,-3-1 9-16,-9 1-17 0,1-2-4 0,9-2-3 16,-11-6-1-16,11 6-2 0,-5-8-3 0,-3 0-2 15,11-1-1-15,1 2-12 0,0-4-8 0,2-1-24 16,1-5-24-16,3 2-31 0,4-3-25 0,-2-2-18 16,6 0-19-16,-1 0-15 0,4 3-31 0,1-2-35 0,0 8-38 15,1-6-57-15,1 3-302 0,1 1-677 0,-1 3 301 16</inkml:trace>
          <inkml:trace contextRef="#ctx0" brushRef="#br0" timeOffset="148046.93">5378 6818 380 0,'0'0'394'0,"3"-18"-3"0,-3 18-19 0,4-17-15 16,-2 8-21-16,-2 9-24 0,3-17-24 0,1 12-28 16,-4 5-26-16,8-15-27 0,-8 15-21 0,4-11-18 15,4 5-21-15,-8 6-17 0,9-5-32 0,-9 5-35 16,18 0-54-16,-18 0-36 0,20 2-43 0,-6 4-43 15,2-3-51-15,-2 8-57 0,1-6-62 0,0 7-293 16,1-4-624-16,2 6 276 0</inkml:trace>
          <inkml:trace contextRef="#ctx0" brushRef="#br0" timeOffset="148545.79">5979 6918 140 0,'0'0'303'0,"0"-20"-5"0,-2 13-15 0,2 7-11 16,0-18-18-16,0 18-28 0,0 0-22 0,0-17-23 0,0 17-18 15,0 0-18-15,0-10-16 0,0 10-21 0,0 0-33 16,20 3-32-16,-20-3-40 0,0 0-48 15,22 12-51-15,-14-6-61 0,4-3-76 0,1 7-150 0,6-5-415 16,-5 1 184-16</inkml:trace>
          <inkml:trace contextRef="#ctx0" brushRef="#br0" timeOffset="148395.4">6045 7117 4 0,'0'0'329'0,"0"0"-4"0,4 5-10 16,-4-5-14-16,6 10 1 0,-6-10-9 0,3 7-12 16,-3-7-10-16,4 11 0 0,-2-2-7 15,-2-9-6-15,4 15-16 0,-4-4-8 0,3-1-12 16,-1 1-9-16,2-3-14 0,-4-8-10 0,6 22-8 0,-1-15-13 15,-2 3-13-15,-2 0-11 0,-1-10-11 0,6 15-12 16,0-4-15-16,-6-4-4 0,0-7-12 0,6 14-8 16,-6-14-9-16,5 15-2 0,-5-15-9 0,1 10-5 15,-1-10-8-15,2 9-8 0,-2-9-18 0,1 11-20 16,-1-11-23-16,0 0-29 0,0 0-20 0,0 0-37 16,0 0-33-16,-7 12-36 0,7-12-30 0,0 0-25 15,-15-3-31-15,15 3-36 0,-18-9-46 0,10-2-46 16,-4-2-260-16,5-4-703 0,-3 2 312 0</inkml:trace>
        </inkml:traceGroup>
        <inkml:traceGroup>
          <inkml:annotationXML>
            <emma:emma xmlns:emma="http://www.w3.org/2003/04/emma" version="1.0">
              <emma:interpretation id="{E5DEE817-E00B-4EA8-BC16-BA0AC5FBFA1C}" emma:medium="tactile" emma:mode="ink">
                <msink:context xmlns:msink="http://schemas.microsoft.com/ink/2010/main" type="inkWord" rotatedBoundingBox="8131,7663 8941,7629 9000,9018 8190,9053"/>
              </emma:interpretation>
            </emma:emma>
          </inkml:annotationXML>
          <inkml:trace contextRef="#ctx0" brushRef="#br0" timeOffset="149279.11">6471 7073 88 0,'0'0'302'16,"6"13"-11"-16,0-8-20 0,-6-5-14 0,6 10-18 15,-6-10-14-15,7 6-16 0,-7-6-14 0,6 4-11 16,-6-4-8-16,11 4-14 0,-11-4-5 0,0 0-10 16,16 2-11-16,-16-2-12 0,17-6-13 0,-8 3-9 15,-3-4-18-15,-6 7 2 0,16-15-12 0,-7 9-6 16,-2-1-9-16,1-1-8 0,1-3 6 0,-3 5-13 16,0-4-2-16,1-4-5 0,1 3-11 0,1-2 4 15,-6 4-3-15,7-4-6 0,-1 3-4 0,-5 3 1 16,-1 0-8-16,-3 7 2 0,12-11-6 0,-4 8 5 15,-8 3-9-15,12-4 3 0,-12 4 2 0,0 0-7 16,21 6 3-16,-14-1-3 0,5 3 6 0,0 3-4 16,-2 1-2-16,5 1 7 0,2 7-4 0,-1 3-3 0,6 9 1 15,-1 3-1-15,0 2-1 0,0 2 7 16,4 3-5-16,1 0 6 0,-5-3-6 0,4 3 3 16,-3 3-2-16,4-3 3 0,-5-1-2 0,-2 2-4 15,6-1 4-15,-5-4 5 0,-1-2-9 0,-4 4 9 0,3-5-11 16,-5 1 6-16,-4-10-3 0,2-2 5 0,-2 1-1 15,-3-3 4-15,0 2 0 0,-6-13-2 16,0 7-3-16,-3 2-3 0,-3-5 8 0,-5 2 1 0,2-3 4 16,-4 0-5-16,-1-2 7 0,0 0-9 0,-9 1 0 15,2-2 5-15,-4 0-1 0,3-4-3 0,-7 0 2 16,2 0-7-16,-1-4 1 0,1-3 10 0,0-3 4 16,2 0 3-16,6 2 12 0,-7-7 0 0,2-1-11 15,4-2 9-15,2 0-9 0,0-4-5 0,1-4-1 16,1-2-5-16,3-12 2 0,2 7 4 0,-1-9-14 15,8 8-16-15,-2-9-17 0,9 0-13 0,4-2-1 16,-4 2-13-16,2 7 1 0,7-5 1 0,-4 10 3 16,3-3-1-16,-2 3 6 0,4-4 8 0,-2 7 4 15,1 0 1-15,1-1 7 0,-1 0 1 0,4 2 4 0,-5 5 4 16,8-4 10-16,-2-1 7 0,-1 3 2 0,0 1 8 16,1-1 6-16,2 3 13 0,-1-3-2 15,2 3 9-15,0-3-5 0,-8 10 5 0,5-1 3 16,-1-2 0-16,1 4 5 0,-4 1-5 0,0 1 3 0,-1 2 0 15,5-2-4-15,-7 4 6 0,5 0 3 0,-1 4-6 16,-4-2 0-16,3 2 7 0,-4-1 1 0,5 5 0 16,-2-1-1-16,-5 0 14 0,2-3-16 0,-4 3 1 15,4 0 1-15,-1 2-5 0,-5-3-1 0,-3-6-4 16,11 13-1-16,-8-6 0 0,-3-7-4 0,4 13-3 16,-4-13-2-16,2 12-11 0,-2-12-18 0,0 0-33 15,-2 17-42-15,2-17-41 0,0 0-42 0,-7 6-48 16,7-6-62-16,0 0-63 0,0 0-336 0,-28-11-725 15,20 5 320-15</inkml:trace>
          <inkml:trace contextRef="#ctx0" brushRef="#br0" timeOffset="149445.37">7226 6737 190 0,'0'-14'375'15,"-3"-1"-15"-15,3 15-23 0,0-19-16 0,0 19-35 16,0-14-26-16,0 14-27 0,0 0-31 0,-3-15-20 15,3 15-26-15,0 0-28 0,3-9-35 0,-3 9-35 0,0 0-39 16,0 0-44-16,0 0-64 0,0 0-66 0,0 0-99 16,15 26-193-16,-12-18-483 0,1 2 215 0</inkml:trace>
        </inkml:traceGroup>
        <inkml:traceGroup>
          <inkml:annotationXML>
            <emma:emma xmlns:emma="http://www.w3.org/2003/04/emma" version="1.0">
              <emma:interpretation id="{717CB575-E122-4322-A4CF-307FCAA36D11}" emma:medium="tactile" emma:mode="ink">
                <msink:context xmlns:msink="http://schemas.microsoft.com/ink/2010/main" type="inkWord" rotatedBoundingBox="10330,7472 17370,7171 17437,8754 10398,9055"/>
              </emma:interpretation>
            </emma:emma>
          </inkml:annotationXML>
          <inkml:trace contextRef="#ctx0" brushRef="#br0" timeOffset="152490.47">8690 6988 85 0,'0'0'211'0,"3"-15"-8"0,-3 15-1 16,5-8-5-16,-5 8-3 0,0 0-6 0,0-12-6 15,0 12-9-15,0 0-1 0,0 0-6 0,3-11-10 16,-3 11 0-16,0 0-19 0,0 0-1 0,0 0-20 16,3-8-3-16,-3 8-13 0,0 0-13 0,0 0 3 15,0 0 1-15,0 0-3 0,-6 41-3 0,4-27-4 16,-1 3 5-16,0 0-14 0,0 6 4 0,0-7-8 15,3 5 0-15,0-1-7 0,-3 3 1 0,6-4-6 16,-3-5 1-16,6 1-14 0,-3 2 8 0,0-2-3 16,5-2-8-16,-2 0-4 0,-3-4-1 0,1 1-4 15,2-3 3-15,0 0 0 0,2-1 0 0,-8-6-4 16,17 5 2-16,-6-5-1 0,5-1 0 0,1-2-9 0,-1 0-2 16,3-2-1-16,-2-1-2 0,2-1-2 0,1-6-1 15,-5 2-3-15,-2 3-3 0,0-5-5 16,1-2-4-16,-2 1-4 0,4-4-1 0,-2 0-4 0,-5 3-4 15,1-3-3-15,-1-4-3 0,-5 6 0 0,2-1 1 16,0-1 1-16,-1 3-2 0,-2-1 5 0,3 3-1 16,-6 2 0-16,3 2 5 0,-3 9 2 0,0-17-1 15,0 17-8-15,3-11 12 0,-3 11-2 0,0 0 5 16,0 0-11-16,4-12 17 0,-4 12-9 0,0 0-6 16,0 0-5-16,0 0 13 0,0 0 11 0,0 0-13 15,0 46 2-15,-1-31 8 0,5-1 10 0,-7 0-4 16,6 1 4-16,0 3-7 0,0-1 3 0,0-1 1 15,0 2-5-15,2-1-1 0,4-3 5 0,-4 4 0 0,3-4 1 16,-2 0 0-16,1-3-8 0,2 3 2 0,-3-6-15 16,5-1-14-16,-2-1-27 0,1 0-12 15,-1-2-28-15,1-1-27 0,2-3-30 0,-12 0-22 0,27-7-24 16,-13 1-23-16,2-2-22 0,-4 0-10 0,4-5-32 16,-5 2-156-16,-2-4-471 0,1 0 209 0</inkml:trace>
          <inkml:trace contextRef="#ctx0" brushRef="#br0" timeOffset="156236.32">9400 6977 54 0,'0'0'263'0,"0"0"-8"0,0 0-14 0,0 0-15 0,0 0-14 16,14 11-13-16,-14-11-16 0,0 0-6 0,0 0-10 16,0 0-5-16,0 11-8 0,0-11-15 0,0 11-6 15,0-11-10-15,0 12-10 0,0-12-8 0,3 13-5 16,0-4-3-16,-3-9-9 0,0 15-5 0,3-5-5 15,-3-10-4-15,4 15-5 0,-1-6-4 0,0-1-8 16,0 1-2-16,3-1-5 0,0 0-6 0,-2-1-9 16,2-1 1-16,0 1-2 0,2-1 3 0,1-1-9 15,-2 1 0-15,2-4-3 0,-9-2-4 0,22 0 2 16,-8 0 4-16,-1-1-10 0,4-4-4 0,-1-1 1 16,-1 1-4-16,-2-2 0 0,7-2-6 0,-7-1-3 15,1-1-5-15,-2 1-1 0,1-1-5 0,0-3-8 16,-4-2 1-16,5 4-4 0,-4-5 3 0,-4 3 2 15,3-4 2-15,-1 7-1 0,-5-6 1 0,3 4-2 16,-3 2 7-16,4-1 1 0,-4 3-1 0,0-1 0 0,3 3-2 16,-6 7 6-16,3-16 0 0,-3 16-1 0,3-12 1 15,-3 12 2-15,1-11-2 0,-1 11-1 16,0 0-2-16,6-8 2 0,-6 8 5 0,0 0-4 0,0 0 5 16,0 0-4-16,0 0-3 0,20 18 3 0,-17-7-1 15,3 2-1-15,1 1 4 0,-1 3-2 0,8 5 0 16,-4 3 1-16,-1 3 0 0,3 10 2 0,1 0-1 15,1 2 2-15,-1-2 1 0,2 4 3 0,-4-1-1 16,5 1 3-16,-3-4-3 0,1 3 0 0,4-3 2 16,-2 1-1-16,-2-2 1 0,2 0 1 0,3-2 2 15,-5-11 3-15,1 0-4 0,-2 2 1 0,0-5 2 16,-1 1 4-16,-1-2-1 0,1 4 2 0,-2-4-5 16,-2-2 5-16,-2 3 0 0,-3-5-1 0,0 0 5 15,-3-1 1-15,-6 1 0 0,3-1 6 0,-3-1-1 16,-8-4-3-16,4 4-5 0,1-1 1 0,-5 2 2 15,-5-6 1-15,6 3-3 0,-13 0-5 0,4 0 4 16,6-2-7-16,-7-1 0 0,-1 6-4 0,2-8 6 0,-6 1-4 16,5-2 5-16,-7-2-7 0,5-2 4 0,-2 0-3 15,-3 1 4-15,-1-8 6 0,6 3 3 0,-5-2 6 16,3-3 14-16,2 0 1 0,-2-4 6 0,1-2 9 16,4-1-6-16,0-2 1 0,2-2 4 0,1 0-2 15,3-2 0-15,-1-6-4 0,4-6-1 0,-1 6-4 16,2-9 5-16,5-1-15 0,1 8-4 0,0 2-2 15,6-4 0-15,0 4-7 0,3 0-4 0,0 2 2 16,3 0-3-16,1 3-7 0,-1 4-9 0,2-1-18 16,-2 5-12-16,4-3-23 0,2 1-17 0,-1 0-30 15,5 3-32-15,-1-1-26 0,-2 4-32 0,1 2-36 16,2-4-45-16,6 2-60 0,-5 2-280 0,-2-3-663 16,3 3 294-16</inkml:trace>
          <inkml:trace contextRef="#ctx0" brushRef="#br0" timeOffset="156676.65">10270 7059 21 0,'0'0'282'16,"0"0"-18"-16,0 0-16 0,0 0-13 0,0 0-14 15,9 11-17-15,-9-11-10 0,0 0-16 0,-3 13-13 16,3-13-5-16,0 13-11 0,0-13-14 0,3 14-4 16,-3-14-10-16,0 11-10 0,0-11-2 0,6 11-8 15,-6-11-6-15,7 6 1 0,-7-6-11 0,9 8 3 16,-9-8-7-16,10 2 0 0,-10-2-10 0,20 0 0 16,-20 0-6-16,19-5-11 0,-7 0 3 0,2 0-15 15,2-3 4-15,-6 4-1 0,4-7-11 0,-5 2 0 16,1-1-2-16,-1 2 3 0,2-3-9 0,-7 1 7 15,1 1-1-15,0 0-4 0,-5-5 0 0,3 6-3 16,-3 8-1-16,-3-23 0 0,3 23 6 0,-5-14-5 16,2 7-7-16,3 7 8 0,-17-10-9 0,10 7 7 15,-2-1-15-15,9 4 3 0,-29-3-1 0,13 6-5 0,-2 0 6 16,2 1-8-16,-2 5 3 0,-2-4 0 16,0 8-6-16,2-4-4 0,1 4 2 0,1-3 6 15,5 1-18-15,-1 4-15 0,2-3-20 0,1 2-22 0,5-2-20 16,-2 1-20-16,3 0-20 0,3-3-24 0,0-10-21 15,7 18-22-15,-1-11-20 0,0 0-22 0,6-3-39 16,-5-3-193-16,7 2-510 0,1 0 227 0</inkml:trace>
          <inkml:trace contextRef="#ctx0" brushRef="#br0" timeOffset="159955.04">10508 7188 27 0,'11'2'215'16,"5"-1"-15"-16,-7 0-6 0,4 2 0 0,-2 0-1 15,-2 0-3-15,1 2-6 0,-1-2-7 0,0 0-10 16,2 4-8-16,2 0-7 0,-7 0-6 0,3 0-10 15,1 4-5-15,4-1-9 0,1 0-4 0,-5 4-10 16,7 3 0-16,-2-2-5 0,1 5-9 0,-3 0-9 16,4 2-5-16,-1-2-3 0,4 2-2 0,-4 7-9 15,0-5 6-15,1 0-14 0,-1 1 5 0,-1-1-5 16,-1 0 1-16,-1-2-2 0,6 9-3 0,-7-7-1 16,-1-3 0-16,-4 1 3 0,2-2-7 0,-1 8 2 0,-5-10 8 15,-3-4-3-15,0 5 4 0,-2-3 0 16,-2-2 4-16,-1 2 9 0,1 0-5 0,-5-5 4 0,-2 3-4 15,-1-2-3-15,2 0-3 0,-7-1-3 16,3-3-7-16,-6 3-4 0,4-3 4 0,-1-2-7 16,-2 1-4-16,0-3-4 0,-4 3 0 0,-4-3-3 0,8-2-1 15,-9-5-4-15,1 3 6 0,1-4-8 0,4 0 4 16,-2-2-11-16,0-1-2 0,3 5 1 0,7-5-3 16,-3-1-3-16,2-1 2 0,0 0-4 0,2-4-2 15,4 4 4-15,-2 0-8 0,3-5 0 0,2 1 0 16,1-5-4-16,-1 0-3 0,6 3-2 0,-1-4-4 15,1 3-6-15,1-8-4 0,-1 8-1 0,6-1-2 16,2-7-9-16,-2 6 1 0,2-2-1 0,3-5-4 16,1 3-5-16,-2 0-8 0,4-2 4 0,4-1-9 15,0-9-2-15,1 6-7 0,3-4 2 0,-2 1-2 0,2 0 4 16,-6 7 3-16,4-7 1 0,2 0 8 0,-2 8-2 16,2-5 11-16,-6 3 1 0,-2 1 5 15,-1 1 2-15,7 2 6 0,-8 0-5 0,-2 6 5 16,0 0 1-16,-1 2 18 0,2-1-13 0,-5 2 8 0,4 1 4 15,-4-1 4-15,2 5 4 0,-2 1 11 0,-2-4 2 16,-4 10 3-16,9-10-1 0,-9 10 1 0,9-6-2 16,-9 6-8-16,6-9 13 0,-6 9-8 0,0 0-8 15,0 0-2-15,13 0 1 0,-13 0 11 0,0 0-9 16,15 14 9-16,-12-8-5 0,2 2 5 0,2 1-5 16,-4-4 0-16,6 6 7 0,-4 0-2 0,5-2 25 15,-3 5-31-15,1-6 2 0,-2 1-4 0,4-3 3 16,-4 3-2-16,6-2 2 0,-4-1 0 0,2-2-2 15,-2 3 5-15,2-5-2 0,-1 3-2 0,3-4 2 0,-12-1-4 16,21-1 1-16,-21 1-4 0,19-6 4 16,-11 2-3-16,2-3 0 0,-1-1 1 0,3-2 0 15,-5-1 2-15,2 5-4 0,2-5 2 0,-5 2 2 0,1-3-7 16,1-1 0-16,-2 2 2 0,0 0 7 16,-6 2-10-16,6 1-1 0,-2 1 3 0,-4 7-7 15,5-14 2-15,-5 14-4 0,4-7-4 0,-4 7-1 0,0 0 3 16,0 0-6-16,0 0 2 0,0 0 5 0,0 0 4 15,0 0-6-15,16 23 5 0,-13-15-3 0,0 0 7 16,2 4-6-16,4-1-2 0,-2 0 5 16,1-3 0-16,7 3 1 0,0-1 3 0,1 0 0 0,6 1-1 15,1-1 4-15,-4-7-1 0,6 1-2 0,-4-2 5 16,-1-2-5-16,7-2 1 0,-2 1 9 0,-3-5-9 16,8-2-1-16,-6 1 3 0,3 1 0 0,-2-4-3 15,2 0-2-15,-2-2 3 0,1-5 1 0,-5 3 6 16,5-3-15-16,6-6 11 0,-5-1-10 0,-5 5 2 15,3-11 0-15,-4 7-7 0,5-8-5 0,-6-1-3 16,1-3-5-16,-1 0-2 0,-7-1-1 0,1-1 2 16,-3 1-11-16,-2-1 5 0,-3 9-1 0,-3 3 3 15,-1-1 2-15,-4 1 5 0,-2 3-2 0,-2-2 5 0,0 8 2 16,-3 4-6-16,-1-3 6 0,1 3-5 16,-5 1 6-16,-1-1 1 0,3 4 5 0,-3 2-7 15,-1 1 3-15,1 3 14 0,-1 4-14 0,4 0 2 16,-5 3 4-16,2 3-4 0,-2 1 5 0,0 7-2 0,-1 1 4 15,3 5-4-15,3-8 2 0,-1 9 5 0,0 3-7 16,5 0 9-16,1 0-4 0,1 1 1 0,0 10 0 16,6-10 4-16,1 15-2 0,1-7 7 0,2-5-10 15,2-3 12-15,2-2-6 0,4 1-6 0,1 5 10 16,3-6 6-16,2-6-13 0,0 3 5 0,5-4-2 16,-4-5-1-16,6 0 4 0,-8-4 1 0,2-2-5 15,6-1 1-15,-1 1-3 0,-4-5 7 0,2 0-5 16,-4-2 10-16,3 0-15 0,-2-3 9 0,2 2-2 15,-2-3 3-15,7-5-4 0,-8 7 0 0,1-3-5 16,-3 1 8-16,-1 1-4 0,3 0-7 0,-3-1 1 16,-1 1 10-16,-2 2-13 0,-2-1 0 0,-10 2 1 15,22 0-4-15,-11 2 6 0,-1-1-2 0,-10-1 15 0,17 6-13 16,-5-5 2-16,0 5 0 0,-4-6 3 16,3 4-1-16,1-1 0 0,-2 1 3 0,-10-4-2 15,21 0 0-15,-4 0 2 0,-4 3 0 0,3-3 2 0,1-3-5 16,-1 1 1-16,1-3 6 0,-1 1 12 0,0-1-19 15,-2 3 1-15,1-7 9 0,0 4-9 16,-2 1-1-16,1-2 2 0,-3-5 2 0,-3 5 1 0,-1-1 3 16,-1 0-1-16,0-4-4 0,-1 0 1 0,-5 11 1 15,3-20 1-15,-5 5 0 0,2 15-10 0,-6-21 3 16,0 9 2-16,-1 1-4 0,-2 6 4 0,-4-5-5 16,-5 1-5-16,-2 4 3 0,1 2-4 0,2 1-2 15,-5 2-1-15,3 2 7 0,1 3 2 0,-2-2-2 16,1 3 3-16,3 3-4 0,2-1 2 0,1 3-3 15,-1-1 0-15,4 1 4 0,-1 4-1 0,4-2-3 16,1 0-1-16,0-1 9 0,3 5-1 0,3-8-2 16,0 4-2-16,2 2 5 0,-1-6-1 0,4 4-4 0,2 1 2 15,-1-5 10-15,3 0-5 0,1-2-2 0,-1 3-1 16,5-4-3-16,-4-2 13 0,4-1-6 16,0 1-1-16,-2-4 0 0,3 0-4 0,3-3 4 0,-4 0-2 15,2-1 0-15,0 0 1 0,-1-3-7 0,0 0 3 16,-1 0 6-16,-2-1 0 0,0-5-5 0,1 3 1 15,0-5 6-15,1 2-7 0,-1-1-6 16,-1 0 6-16,-1 0 6 0,1 3-7 0,-5-2 5 0,3 1-1 16,-1 2-5-16,-1 1 2 0,-2 1 2 0,-6 8-1 15,10-10 0-15,-4 4-11 0,-6 6 6 0,9-4-3 16,-9 4 5-16,0 0-1 0,0 0 1 0,20 10 6 16,-20-10-3-16,7 10-4 0,-2-3 3 0,0 1-7 15,-2-2 4-15,5 5-7 0,-4-1-13 0,2 0-16 16,0-3-21-16,0 3-10 0,-1-2-14 0,4-1-16 15,-2-2-10-15,1 0-11 0,-8-5-9 0,13 7-7 16,-5-3-10-16,-8-4-8 0,13 2-3 0,-13-2-9 16,15 0 2-16,-15 0-1 0,0 0 9 0,19-8 5 0,-11 3 13 15,1 2 12-15,-2-4 14 0,1 0 4 0,-1 0 10 16,0 0 10-16,1 0 14 0,1-4 10 16,-5 1 29-16,7 1 11 0,-5-2 31 0,1-1 21 15,-1 5 22-15,0-3 19 0,0 7 15 0,-1-5 11 0,-5 8 2 16,10-7 3-16,-10 7-1 0,6-10-6 0,-6 10 0 15,0 0 2-15,10-3 3 0,-10 3 3 0,0 0-4 16,12 14-2-16,-12-14-3 0,8 11 1 0,-2-5-1 16,-2 3 5-16,-1 0-10 0,3 4-2 0,0-2-3 15,0-1-4-15,3 2-6 0,-4-4-3 0,2 1 0 16,0 4-10-16,-1-5 4 0,2 0-9 0,2 1 7 16,-4-3-12-16,2-2 8 0,-2 3-14 0,1 0-3 15,-7-7-2-15,14 7 3 0,-14-7-4 0,13 2-3 16,-13-2 3-16,13 0-9 0,-13 0-3 0,0 0 1 15,21-5-5-15,-13 1 3 0,-8 4-7 0,12-11 13 16,-6 5-14-16,0-1 1 0,1-2 1 0,-1 2 4 16,2-6-13-16,3 2 1 0,-3-2-2 0,-1-1 8 15,-1 2-9-15,2 0-3 0,-4 2 5 0,2-4 1 0,-1 7-6 16,1-1-3-16,-6 8 5 0,10-10-3 0,-10 10-7 16,6-6 2-16,-6 6 0 0,0 0-4 15,5-6-1-15,-5 6 1 0,0 0 8 0,0 0-9 0,0 0 2 16,16 17 8-16,-13-10-3 0,-3-7-4 0,9 16 9 15,-5-9-2-15,2 3-2 0,0-1 8 0,0 4-6 16,2-3-4-16,-1 1 4 0,2-5 4 16,0 2-8-16,-1-1 10 0,-1-1-2 0,5 1-5 0,-3-3 8 15,0-1-2-15,-9-3 1 0,15 6-2 0,-8-5 2 16,4 3-2-16,-11-4-4 0,15 3 12 0,-15-3-8 16,16-3-4-16,-16 3 7 0,16-9-4 0,-8 4 3 15,-1 1-3-15,-7 4 7 0,18-13-13 0,-12 2 5 16,-1 4 5-16,5-7-11 0,-6 6 6 0,4-1-3 15,-2-1-8-15,-2 3 10 0,2-1-4 0,-6 8 2 16,12-14-6-16,-7 11-6 0,-5 3 2 0,9-8 1 16,-9 8 1-16,0 0 8 0,15 4-1 0,-15-4-7 15,12 6 0-15,-12-6-1 0,11 10 9 0,-3-5-1 0,-2 2-3 16,3-3 7-16,3 6-4 0,-2-5-4 16,4 1 11-16,1 3-4 0,-2-1-2 0,2-1 3 15,1-4 4-15,1 5-4 0,1-5 15 0,-2 1-23 0,0-4 19 16,-1 0-10-16,0-4 0 0,3 3-8 0,0-1 7 15,0-2-3-15,0-2 2 0,-3 1 0 0,3-1-1 16,0-1 12-16,-4 0-16 0,4-4 8 0,0-3 1 16,-1 2 0-16,-4 0 1 0,2 1-13 0,-2 3 3 15,1-2-3-15,-1 4 6 0,-2 1-3 0,-2 0-3 16,-2-2-3-16,7 2 7 0,-4 1-6 0,-10 4-1 16,16-2 5-16,-16 2-3 0,18 0 0 0,-9 2 0 15,-9-2 7-15,17 8-3 0,-7-1-1 0,0-3 6 16,-1 3 6-16,3-1-2 0,2 4 4 0,-1-2 1 15,1-1-3-15,4-1 13 0,-5-1-4 0,3 2 0 16,2 0 2-16,2 0-2 0,-2-3-6 0,-2 0-1 16,-3-2 6-16,4 2 0 0,-2-4-8 0,-3 0 2 15,-2 0-2-15,-10 0 3 0,24-4-2 0,-12 0 2 0,-3 2-5 16,0-3 4-16,0-2-2 0,-2 0 1 16,1 1-8-16,-2-1 2 0,-6 7-6 0,9-15-2 15,-6 5-2-15,-3 10-11 0,1-25-2 0,-1 12 1 0,-1-3 0 16,-5 3-4-16,0 0-10 0,-5 1 2 0,2 3-1 15,-3-2-5-15,-3-1 3 0,-4 7-9 16,-5-1 3-16,-4 5 0 0,5 1 5 0,-2 1 4 0,6 5 1 16,-2-2 6-16,4 2 1 0,1 1 9 0,1 0-4 15,-1 0-2-15,2 4 6 0,2-2-1 0,3 2-2 16,2-5 3-16,2 4 5 0,2 0-1 0,3-10 2 16,-6 20 4-16,6-13 1 0,0-7 1 0,6 17-2 15,-4-9 0-15,5 0 4 0,1-1-4 0,2-1 5 16,1-1 1-16,1-3-2 0,4 2 5 0,-3-4-2 15,2 0-1-15,0-1-2 0,-1-2-1 0,4 1 3 16,-2-3 4-16,0 0-5 0,-1 0 2 0,0-3 1 16,3 1 2-16,0-3-4 0,-3 1 1 0,0 1-3 15,3-3 0-15,-2-4 4 0,1 7 0 0,-3 0-3 0,0-4 1 16,-1 5-1-16,-1 0 8 0,-3 2-10 0,3 0 4 16,-12 5-3-16,15-6-3 0,-15 6 1 15,13-1 8-15,-13 1-11 0,0 0 9 0,18 7-6 16,-18-7 4-16,11 7 6 0,-7 1-8 0,2-1 0 0,0 2 5 15,-1-3-5-15,-2 3 1 0,1 0 4 16,-1 2-3-16,2-4 2 0,1 1 0 0,0 0-4 0,0-2 3 16,-1 3-1-16,0-3 1 0,-5-6-8 0,4 10 1 15,-4-10-10-15,8 4 0 0,-8-4-1 0,0 0-12 16,0 0-2-16,0 0-9 0,0 0-2 0,21-12-2 16,-18 4-2-16,-3 8 3 0,4-21-3 0,-4 11 1 15,5-4 0-15,-5-1 5 0,4 0-1 0,-2-3 4 16,-2 1 2-16,6-8 3 0,-3 1 5 0,0 0 8 15,-2-1-8-15,4-1 5 0,-4 0 2 0,2-4 0 16,-3 4 3-16,3-10 3 0,-1 10 14 0,-1 3 13 16,2-1 13-16,-2 6 6 0,-1 5 1 0,2 2 7 15,-2-4 4-15,0 15 5 0,1-13-4 0,4 6-12 16,-5 7-2-16,0 0-7 0,4-11-5 0,-4 11 1 0,0 0 1 16,0 0 3-16,0 0 6 0,0 0 3 15,11 38 8-15,-7-25 3 0,1 3 1 0,2 6-2 16,-4-3 11-16,8 3-5 0,-4 2 2 0,5 2-2 0,1-3-6 15,1 2 7-15,2-1-14 0,-2 0 0 0,2-2-4 16,-1-2-2-16,4 2-5 0,-4-4 2 16,3-2-1-16,-4-2 1 0,-2-3-4 0,1-1-9 0,0 1 7 15,1-2-2-15,-4-1 2 0,1-5-7 0,1 2 5 16,-3-4-4-16,-9-1-3 0,19-1 0 0,-19 1-2 16,18-5 0-16,-11 3-7 0,2-5 7 0,-1 0-7 15,-1-2-8-15,-1-3 3 0,2 0-18 0,-2-1 0 16,-2 0 0-16,2 1 2 0,-3 2 13 0,-3 10-13 15,6-14-2-15,-6 14 11 0,4-13 0 0,-4 13 1 16,2-8-7-16,-2 8 5 0,0 0 0 0,0 0-1 16,0 0 8-16,0 0 2 0,0 0 2 0,-21 26-4 15,15-17 11-15,-1 6 0 0,1-2 9 0,0 0-2 0,0 1 7 16,4 2-1-16,1-3 9 0,1 0 11 16,1 2 16-16,1-6 5 0,5 3 9 0,2 0 9 15,2-3 4-15,1-2 1 0,2 2-3 0,4-4-1 0,0-1-7 16,-1-2-6-16,2-2-5 0,2 2-6 0,-2-2-7 15,1-2-6-15,-1 0-8 0,0-1-25 16,-4-2-39-16,2-2-48 0,-4 0-49 0,2 0-45 16,-1 0-44-16,-1-4-48 0,-4 0-58 0,4 0-79 0,-2 2-354 15,-4-4-813-15,4 2 360 0</inkml:trace>
        </inkml:traceGroup>
        <inkml:traceGroup>
          <inkml:annotationXML>
            <emma:emma xmlns:emma="http://www.w3.org/2003/04/emma" version="1.0">
              <emma:interpretation id="{3B021F2E-5036-4569-907F-5740F2D741EA}" emma:medium="tactile" emma:mode="ink">
                <msink:context xmlns:msink="http://schemas.microsoft.com/ink/2010/main" type="inkWord" rotatedBoundingBox="18358,7270 20175,7193 20206,7908 18389,7986"/>
              </emma:interpretation>
            </emma:emma>
          </inkml:annotationXML>
          <inkml:trace contextRef="#ctx0" brushRef="#br0" timeOffset="160639.4">16759 6589 56 0,'0'0'374'0,"0"0"-19"0,0 0-16 0,0 0-25 16,0 0-18-16,0 0-30 0,0 0-16 0,0 0-37 15,0 0-20-15,0 0-17 0,0 0-10 0,-18 24-6 16,15-11-18-16,-2 0-9 0,2 1-1 0,-3 3-8 15,5 5-13-15,-4-6-1 0,1 2-3 0,2-2-8 16,2 0-6-16,-1-1-6 0,-2 0-2 0,3 1-9 16,0-5-5-16,-2 4-12 0,4-6 0 0,-2-9-6 15,0 17-10-15,0-6 3 0,0-1-3 0,0-10-9 0,0 15-4 16,0-15-25-16,0 12-24 0,0-12-36 0,0 0-29 16,4 8-25-16,-4-8-29 0,0 0-33 15,0 0-45-15,0 0-56 0,0 0-65 0,0 0-247 0,0 0-632 16,0 0 280-16</inkml:trace>
          <inkml:trace contextRef="#ctx0" brushRef="#br0" timeOffset="160830.1">16720 6346 315 0,'-3'-6'322'0,"3"6"-19"0,-9-15-21 0,9 15-26 16,-5-7-21-16,5 7-27 0,-5-7-22 0,5 7-23 15,0 0-18-15,0 0-17 0,0 0-28 0,0 0-32 16,0 0-30-16,0 0-36 0,0 0-36 0,19 25-35 16,-10-15-42-16,4 0-34 0,5 0-52 0,-3-2-170 15,0 3-395-15,3-4 175 0</inkml:trace>
          <inkml:trace contextRef="#ctx0" brushRef="#br0" timeOffset="161474.87">17163 6507 300 0,'0'0'313'16,"0"0"-11"-16,0 0-13 0,0 0-13 15,0 0-16-15,0 0-24 0,0 0-13 0,0 0-15 0,0 0-11 16,0 0-22-16,-20 21-20 0,13-11-5 16,1-3-8-16,0 6-12 0,0-4-15 0,-1 6-13 0,4-1 3 15,-3 1-13-15,1-4-6 0,-1 3 0 0,3-6-21 16,0 6 3-16,0 2-12 0,5-2-12 0,-1-1-1 15,-1 1 7-15,3 1-10 0,-1-8 1 0,1 4-11 16,1-2 0-16,4-3-10 0,-8-6-15 0,16 9-8 16,-7-5-12-16,0-2-16 0,1-1-6 0,-1 4-7 15,-9-5-1-15,20-1-8 0,-20 1-1 0,21-4 1 16,-9 1 0-16,-2 0 4 0,-10 3 3 0,19-10 4 16,-14 4 1-16,5-3 4 0,-4 2 2 0,5-3 8 15,-2-4-2-15,-5 7 5 0,7-4 2 0,-2 0 5 16,-5 1 13-16,2 3 13 0,-6 7 20 0,9-12 0 15,-5 6 13-15,-4 6 1 0,6-6 1 0,-6 6 1 16,0 0-5-16,8-7-8 0,-8 7-3 0,0 0-5 16,0 0 5-16,0 0-1 0,0 0 3 0,13 20-5 0,-11-10 5 15,-2-10-8-15,12 15-1 0,-8-5-3 0,-1-3 3 16,5 6-6-16,-1-2 4 0,3 0-5 0,-4-1 3 16,3 0-1-16,3-1-5 0,-6 1-5 15,8-3-10-15,-5-2-17 0,1 0-13 0,-2-2-18 0,-8-3-14 16,17 8-17-16,-8-7-15 0,-9-1-13 0,15-1-5 15,-15 1 3-15,20-8 5 0,-13 6 5 0,2-3 9 16,-1 0 8-16,-8 5 6 0,16-18 8 0,-9 6 7 16,2-3 6-16,0 0 7 0,2-1 5 0,-2-7 12 15,-2 8 11-15,1 2 16 0,-1-1 20 0,-1 0 20 16,0 7 18-16,0-2 18 0,0-3 12 0,-2 7 3 16,-4 5-2-16,5-9-9 0,-5 9-11 0,0 0-1 15,9-7-10-15,-9 7-7 0,0 0 3 0,0 0-6 16,0 0-3-16,13 22 1 0,-11-11 0 0,1-2-8 15,0 1-3-15,0 5-1 0,1 2-1 0,2-4-4 0,-3 3 1 16,3-4 0-16,2 3-7 0,-3-1-2 16,1-4-1-16,2 4-11 0,-2 0-21 0,0-7-22 15,-5 0-32-15,2 1-31 0,-3-8-32 0,3 13-44 0,-3-13-55 16,0 0-301-16,0 0-579 0,0 0 256 0</inkml:trace>
          <inkml:trace contextRef="#ctx0" brushRef="#br0" timeOffset="161675.38">17674 6284 115 0,'-3'-9'383'16,"3"9"-31"-16,-6-13-28 0,6 13-29 0,0 0-31 15,-3-13-30-15,3 13-33 0,0 0-16 0,0 0-18 16,0 0-21-16,0 0-29 0,0 0-40 0,0 0-34 15,0 0-46-15,5 48-47 0,-1-36-54 0,4 0-63 16,-1 0-264-16,-5 1-464 0,5-3 205 0</inkml:trace>
          <inkml:trace contextRef="#ctx0" brushRef="#br0" timeOffset="162050.04">18037 6582 296 0,'4'5'303'0,"-4"-5"-18"0,9 14-15 16,-6-4-14-16,3 1-18 0,2-1-20 0,-4 5-12 0,2-3-14 16,0 3-15-16,-3-1-5 0,1-2-16 0,-1 0-6 15,0-1-21-15,0-2-2 0,-1 1-12 0,-2-10-6 16,4 15-10-16,-2-7-13 0,-2-8-4 0,4 13-14 16,-4-13 5-16,5 11-16 0,-5-11-1 0,0 0-3 15,0 0-8-15,1 11 8 0,-1-11-10 0,0 0 5 16,0 0-12-16,9 3 2 0,-9-3-8 0,0 0-4 15,17-14-2-15,-10 8 1 0,-7 6-7 0,17-20-1 16,-7 11-4-16,2-8 4 0,-2 4 2 0,7-6-4 16,-1 2-7-16,1-2 4 0,-3 7-4 0,3-5-3 15,-4 5 2-15,4 2 1 0,-5 3 1 0,1-2-1 16,-4 4-11-16,0 2 3 0,1 0 4 0,-10 3 0 16,21 0-1-16,-9 0 8 0,-3 7-11 0,2 0 0 15,2 4 6-15,-1 0 2 0,-3 5-3 0,4 1 2 16,-4 7 9-16,8 0-8 0,-5-1-11 0,-5 1-32 15,2 0-35-15,-2 2-53 0,-7 0-73 0,0-1-92 16,-1 3-356-16,-1-7-697 0,-1 3 309 0</inkml:trace>
        </inkml:traceGroup>
        <inkml:traceGroup>
          <inkml:annotationXML>
            <emma:emma xmlns:emma="http://www.w3.org/2003/04/emma" version="1.0">
              <emma:interpretation id="{006338C1-3D9D-4870-887B-92C7FFC5AB5E}" emma:medium="tactile" emma:mode="ink">
                <msink:context xmlns:msink="http://schemas.microsoft.com/ink/2010/main" type="inkWord" rotatedBoundingBox="20842,7059 22577,6985 22650,8711 20915,8786"/>
              </emma:interpretation>
            </emma:emma>
          </inkml:annotationXML>
          <inkml:trace contextRef="#ctx0" brushRef="#br0" timeOffset="164585.32">19225 6117 77 0,'0'0'216'0,"-1"-16"-14"0,1 16-11 0,0 0-13 16,1-10-14-16,-1 10-7 0,0 0-10 0,0 0-6 15,0 0-7-15,0 0-7 0,0 0-2 0,2-14-2 16,-2 14-3-16,0 0-2 0,0 0-3 0,0 0-4 0,0 0-2 16,0 0-6-16,0 0-5 0,0 0-2 15,0 0-3-15,0 0-7 0,0 0-9 0,0 0-4 16,0 0-13-16,0 0-7 0,0 0-2 0,0 0 0 0,0 0-4 15,0 0-1-15,0 0 4 0,19 34 0 0,-13-22 7 16,-3 3-5-16,6 1 6 0,-3 2-1 0,3 5-3 16,0 3 4-16,1-2 2 0,2-1-1 0,-3 6 2 15,3-5 7-15,0 1-4 0,-3 1-1 0,3 0 3 16,-1-3-6-16,0 0 1 0,1 0 1 0,-3 2-2 16,0-3-5-16,0 3 4 0,-3-10-5 0,3 7-4 15,-3-4-4-15,0 3 0 0,2-4-5 0,-2-2-1 16,-2 2-4-16,-1-4-4 0,1 3 2 0,2-3-2 15,-4-6 1-15,2 6-6 0,-2-2-2 0,-2-11-3 16,1 18 2-16,1-10-2 0,-2-8 1 0,3 16-6 16,-3-16 2-16,1 10-4 0,-1-10-1 0,2 10 1 15,-2-10-2-15,0 0 0 0,0 0-2 0,0 0-2 16,4 9-1-16,-4-9 2 0,0 0-3 0,0 0 0 0,0 0 3 16,0 0-2-16,0 0 9 0,0 0-9 15,0 0-2-15,0 0 2 0,0 0-3 16,0 0-1-16,0 0-4 0,0 0-2 0,0 0 0 0,0 0-3 0,0 0-6 15,0 0-8-15,0 0 1 0,0 0-14 0,3-34-1 16,2 25-18-16,-4-4-3 0,4-2 9 16,-1 2-14-16,-1 2-3 0,3-1 9 0,0-4 0 0,2 5 3 15,-4 1 6-15,3-1-1 0,-1 1 6 0,-3 0 4 16,3 4-1-16,-6 6 13 0,8-14-6 0,-4 5 11 16,-4 9-5-16,8-13 11 0,-8 13-7 0,4-9 7 15,-4 9-7-15,5-6 11 0,-5 6-3 0,0 0-1 16,0 0-1-16,6-9 1 0,-6 9-1 0,0 0 2 15,0 0 4-15,0 0 4 0,0 0-1 0,19 13 3 16,-14-6 9-16,1 0-5 0,0 1 10 0,1 2-7 16,-4-4-1-16,3 3 5 0,-6-9 1 0,10 19 2 15,-2-7 7-15,-2-1-5 0,-2-2 7 0,2 5 1 16,0-5 5-16,2 3-8 0,-2-5 2 0,-2 3 4 16,2-3 1-16,0-2-1 0,1 3 0 0,-1-3 2 15,-6-5 1-15,14 10 1 0,-5-7-1 0,1 3 0 16,-1-2-3-16,3-3-1 0,-1 1-2 0,-11-2-2 0,28 0 2 15,-13-5-5-15,1 3-4 0,4 0 4 0,-1-2-5 16,0-3 4-16,-1 3-5 0,2-1-2 16,-4 1-1-16,3-2 0 0,-4 1-2 0,3-6-6 0,0 5 1 15,-4-2-1-15,-4 1-1 0,5-3-3 0,-5 0-8 16,1 0 18-16,-2-1-25 0,-3 4 4 0,6-6-6 16,-9-2 3-16,4 6-3 0,-1 1 5 0,-1-2-4 15,-5 10 1-15,4-16 0 0,-2 4 0 0,-2 12 0 16,0-14 1-16,0 14 2 0,-6-18-1 0,4 9 2 15,2 9 2-15,-6-13 0 0,-1 7 0 0,1-1-1 16,6 7 3-16,-12-6-4 0,12 6 4 0,-15-8 2 16,7 7-1-16,8 1 2 0,-18 0-2 0,18 0 4 15,-14 4 0-15,3 1-3 0,2-3-2 0,-4 2 7 0,1 5 0 16,-2-2-7-16,4 2 6 0,0 1 2 0,-2 0-1 16,3 3 1-16,0-2 6 0,0 2 2 15,3 0-1-15,-2 1-4 0,4-1 9 0,1 1 2 0,0 0-5 16,0-2 0-16,3 0 1 0,1-1 0 0,-1-1 1 15,2 1-3-15,2-1 5 0,1-1-3 0,-1-2-5 16,7 1 10-16,2-1-3 0,1-4-2 0,3-2 9 16,0 2-8-16,1-3 0 0,1-3 0 0,5-1-5 15,-5 2 2-15,7-3-3 0,-2-5 3 0,-2 4-1 16,-3-1-1-16,4-5 3 0,1 2-2 0,-4 0 1 16,-2 2-3-16,-1-1-6 0,1 2 2 0,-5-3 2 15,2 3 0-15,-2-1-4 0,1 3 3 0,-4-4 2 16,-1 7 1-16,-9 2-6 0,14-5-1 0,-14 5-3 15,12-7 4-15,-12 7 0 0,10 0-3 0,-10 0 1 16,0 0-1-16,16 11 4 0,-10-10-7 0,0 5 9 16,-6-6-3-16,12 13 13 0,-7-6-6 0,1-1-2 15,-2 4-2-15,2-2 9 0,2-1-3 0,-2 4-1 0,1-5 3 16,1 3 2-16,-2 0 1 0,1-2-1 0,-1-1 5 16,-6-6 1-16,10 9-3 0,-5-6-1 15,-5-3 4-15,9 11-4 0,-9-11 5 0,4 6 2 0,-4-6 3 16,0 0 4-16,9 4 5 0,-9-4-2 0,0 0-5 15,0 0 1-15,0 0-2 0,0 0-1 16,0 0 0-16,14-18-3 0,-14 18 0 0,1-15-2 0,1 7 2 16,-2 8-7-16,1-18-1 0,-1 7 1 0,3-3-3 15,-3-3 6-15,3 3-4 0,2 0-3 0,1-2 5 16,-1 0 0-16,3 1 2 0,1-1 1 0,4-3 3 16,1 3 1-16,-1 3-2 0,5-3 5 0,-3 3 0 15,-2 0 2-15,10-2-3 0,-7 1 2 0,5 1-6 16,-3 6-1-16,0-3 1 0,-3 3-5 0,4 2 1 0,-4-1-4 15,-3 3-1-15,-3 3-7 0,1-4-15 16,-10 4-19-16,20-2-36 0,-20 2-37 0,15 0-31 16,-15 0-32-16,0 0-36 0,6 6-46 0,-6-6-51 0,0 0-95 15,0 0-309-15,-21 14-763 0,10-8 337 16</inkml:trace>
          <inkml:trace contextRef="#ctx0" brushRef="#br0" timeOffset="168225.69">19373 7722 81 0,'0'0'116'0,"-16"5"-9"15,16-5-9-15,-12 6-18 0,12-6-10 0,0 0 5 0,-12 3-12 16,12-3-9-16,0 0-4 0,0 0-4 0,-9 3-13 16,9-3 3-16,0 0-14 0,0 0 1 0,0 0-4 15,0 0-6-15,0 0-9 0,0 0 2 0,0 0 0 16,0 0-11-16,0 0 8 0,0 0-4 0,0 0 6 15,0 0-3-15,-11 5-8 0,11-5 9 0,0 0 1 16,0 0-4-16,0 0 3 0,0 0 0 0,0 0 3 16,0 0-7-16,0 0-1 0,0 0 1 0,0 0 5 15,0 0-5-15,0 0 7 0,0 0-6 0,0 0-2 16,-3 9-2-16,3-9 9 0,0 0-9 0,0 0 10 0,0 0-8 16,0 0-3-16,0 0 3 0,0 0 3 15,0 0 0-15,0 0 0 0,0 0-4 0,0 0 8 16,-3 11-5-16,3-11 7 0,0 0 0 0,0 0-5 0,0 0-3 15,0 0 12-15,0 0-11 0,-7 7-1 0,7-7-2 16,0 0 0-16,0 0 3 0,0 0-1 16,-3 10 1-16,3-10-5 0,0 0 0 0,0 0-3 0,0 0-8 15,-12 7-9-15,12-7-22 0,-7 4-12 0,7-4-21 16,-14 5-53-16,4 0-143 0,-5-1 64 0</inkml:trace>
        </inkml:traceGroup>
        <inkml:traceGroup>
          <inkml:annotationXML>
            <emma:emma xmlns:emma="http://www.w3.org/2003/04/emma" version="1.0">
              <emma:interpretation id="{E05A8EB6-5F74-4FA1-9869-31D8321083A0}" emma:medium="tactile" emma:mode="ink">
                <msink:context xmlns:msink="http://schemas.microsoft.com/ink/2010/main" type="inkWord" rotatedBoundingBox="23265,7261 26522,7122 26581,8493 23324,8632"/>
              </emma:interpretation>
            </emma:emma>
          </inkml:annotationXML>
          <inkml:trace contextRef="#ctx0" brushRef="#br0" timeOffset="178017.23">21647 6611 100 0,'0'0'150'16,"0"0"-3"-16,0 0-7 0,0 0-12 0,0 0-9 16,0 0-2-16,0 0-8 0,0 0 0 0,0 0-6 0,0 0-3 15,0 0-3-15,0 0-4 0,0 0-3 16,0 0-9-16,0 0 2 0,0 0-3 0,0 0-2 0,0 0-6 16,0 0-6-16,0 0-6 0,0 0-4 0,0 0-5 15,0 0-7-15,0 0 6 0,0 0-1 16,0 0 2-16,0 0 2 0,0 0 1 0,29-20 5 0,-20 18 4 15,-9 2-1-15,22-2-4 0,-7 1-1 0,1-3 0 16,-1 2-2-16,5-2 4 0,-4-2-4 0,3 2-3 16,1 0-3-16,4-6-2 0,1 2-5 0,-9-1-2 15,8 2 0-15,-1-1-7 0,-5 1-1 0,-2 1-1 16,2-4-3-16,-3-1-2 0,-2 4-3 0,4-1 1 16,-4 2 1-16,-2-4-3 0,-1 6-1 0,-4-4-4 0,3 2 2 15,-9 6-2-15,7-11-6 0,-7 11 7 16,8-7-3-16,-2 1 0 0,-6 6-3 0,4-10-1 15,-4 10 0-15,0 0-3 0,3-15 1 0,-3 15-1 0,0 0-2 16,0-9 1-16,0 9 0 0,0 0-2 16,0 0-4-16,-10-9 1 0,10 9-4 0,-12-7-1 15,12 7 10-15,-18-1-5 0,18 1 1 0,-22 0-3 16,10 0-3-16,-5 1 1 0,-1 2-1 0,-7 1 2 0,6-2-1 16,-5 0 4-16,-2 3-1 0,7 1-3 0,0-5 1 15,-1 5-1-15,1-1 5 0,-1 1-5 0,1 0 0 16,0-2 2-16,1 4-1 0,0-1 2 0,0-1-1 15,3 0-5-15,0-2 4 0,2 0-2 0,1 3 2 16,1-1-1-16,2-1 1 0,2 0-1 0,-1 2 2 16,1-2-3-16,1 2 2 0,6-7 4 0,-10 12-8 15,8-4 4-15,-2 2 0 0,2 1-4 0,2-11 12 16,-1 16-4-16,1-16 4 0,1 23 1 0,1-13 4 16,4 1 1-16,-2 2-2 0,2 1 3 0,2 0 10 15,-5-6-8-15,8 3 6 0,0 2-4 0,2 1 0 16,-2 0 2-16,2-6 3 0,1 2 0 0,2 0 1 15,-1-4 1-15,0 5 10 0,3-6-6 0,-3 3 6 16,3-3 1-16,-4 1-1 0,6-1-1 0,-2-6 4 16,1 2-2-16,-2-1-3 0,0 0 0 0,3-3-10 15,-1 2 4-15,-2-3 3 0,3 0-8 0,-2 0-2 16,2 1-6-16,-2-5-2 0,-2 3-4 0,3 1-17 0,-4-2-21 16,-3 2-22-16,0 4-28 0,-3-3-21 0,-9 3-29 15,18-9-38-15,-12 3-46 0,2 3-59 0,-1-3-309 16,-7 6-629-16,10-15 280 0</inkml:trace>
          <inkml:trace contextRef="#ctx0" brushRef="#br0" timeOffset="178765.09">22633 6237 181 0,'-19'5'234'0,"19"-5"-7"16,-20 3-7-16,7 1-12 0,0-1-9 0,-5 5-14 15,3-2-10-15,-5-3-13 0,0 8-8 0,3-5-14 0,2-1-6 16,0 2-13-16,3-1-13 0,2-2-8 15,-4 3-10-15,6-4-8 0,8-3-14 0,-12 11-4 16,6-7-7-16,6-4-7 0,-5 13-6 0,5-13-5 0,-6 9-1 16,6-9-4-16,0 0-2 0,0 0 1 15,9 19-5-15,2-16 3 0,-4 1-7 0,2 1-3 0,6-3 2 16,3 2-2-16,-3-1-3 0,4 1 1 16,-1 0-2-16,0-2 1 0,0-1-5 0,1-1 1 0,-1 4 0 15,1-2-1-15,-4-1 0 0,3 3 1 0,-3-2 0 16,-1 0 0-16,-1 0-3 0,0 1 1 0,-2-1-2 15,-2 4-1-15,1-6 6 0,-2 6-10 0,-8-6 1 16,13 3-3-16,-13-3 3 0,11 8 1 0,-11-8 4 16,9 7 2-16,-9-7 0 0,3 8-1 0,-3-8 7 15,-2 12-2-15,2-12-6 0,0 0 8 0,-12 20-2 16,5-11 3-16,-1-3-8 0,-2 1-4 0,-1 4-1 16,-2-3 9-16,-3 2-6 0,1-1 4 0,0-2-12 15,-8 4 11-15,8-3-11 0,0-1 5 0,1 3-3 0,-3-6 3 16,5 3-1-16,-3-4 0 0,6 2-4 15,2-3-2-15,7-2 3 0,-14 6 0 0,14-6-2 16,-8 5 1-16,8-5-4 0,0 0-2 0,0 0 2 16,0 0-3-16,0 0 0 0,0 0-2 0,0 0 6 0,0 0-2 15,0 0 0-15,0 0 0 0,32-11-1 0,-32 11 1 16,20-6-2-16,-8 3 0 0,-12 3 1 0,19-5 1 16,-10 5 0-16,-9 0 2 0,18-3-2 0,-18 3 3 15,19 3 3-15,-19-3-3 0,17 3 8 0,-8 2 4 16,0 1 5-16,3 4 6 0,-4-2-3 0,3 3 0 15,-4 2 11-15,5-2 7 0,-3 2-2 0,0 0 4 16,0 3 2-16,-1-2 2 0,-1-1-6 0,-1 1 4 16,0 1 2-16,0-2-12 0,1 0-3 0,-7-7 2 15,2 4 0-15,4 0-4 0,-5 1-5 0,-1-11-1 16,8 18 4-16,-5-11-20 0,-3-7-20 0,3 12-33 16,-3-12-27-16,0 11-27 0,0-11-26 0,0 0-32 15,4 8-43-15,-4-8-44 0,0 0-41 0,0 0-249 16,0 0-581-16,0 0 257 0</inkml:trace>
          <inkml:trace contextRef="#ctx0" brushRef="#br0" timeOffset="179912.81">22966 6520 117 0,'0'0'285'16,"0"0"-23"-16,0 0-23 0,0 0-11 0,0 0-14 15,0 0-13-15,0 0-11 0,0 0-13 0,19 19-10 16,-14-14-11-16,4 0-9 0,-9-5-10 16,10 11-5-16,-1-6-3 0,1 1-5 0,1 1 0 0,-1-5-7 15,4 4-10-15,1-1-3 0,0-5 1 0,-2 0-10 16,2 0-8-16,3 0-3 0,-2-4-9 0,4 4-7 16,-1-3-1-16,-1-7-10 0,3 1-7 0,-2 0-7 15,-4 0 3-15,3 0-11 0,-3-5-6 0,4 0 1 16,1 0 3-16,-2-4-5 0,-8 5-1 0,2-1-3 15,0-1-9-15,0 2 5 0,-3 0-9 0,-2 0 9 16,4 1-11-16,-7 2 1 0,1 5-4 0,-5 5 1 16,7-14 2-16,-7 14-2 0,6-10-10 0,-6 10 4 15,0 0-5-15,6-5 2 0,-6 5 2 0,0 0 1 0,0 0-8 16,9 26 5-16,-5-16-5 0,2 5 5 16,-3 2-3-16,6 8 5 0,5 8-2 0,-1 2 3 15,2 7-5-15,4 1 7 0,-2 2-7 0,14 15 3 16,-4-15 4-16,-2-1-2 0,10 18 0 0,-1-3 0 0,-7-14-3 15,1 0 6-15,-4-2-6 0,6 1 4 16,-3-5 0-16,0 0 2 0,-5-1-4 0,2-4 6 0,-3 0-5 16,0-3 0-16,-8-7 5 0,2 2-10 0,-5-6 12 15,-1 3-1-15,-3-6-10 0,0 0 10 0,-4-3 5 16,-5 1 7-16,-2-4 6 0,-4 3-9 0,-3-1 3 16,-1-2-1-16,-2 2-1 0,-7-2 0 0,-1 0 0 15,-2-4 3-15,-5 0-9 0,-9-1 8 0,-1-1-9 16,-5-4 4-16,-1 4-5 0,0-5 10 0,0 0-11 15,4-5 1-15,-3 3-6 0,5-7 2 0,11 4-7 16,3-2 15-16,-1-1-13 0,3-4 6 0,5-3 0 16,2-2-9-16,5-5-6 0,2-4-2 0,7-10-7 15,0-3 2-15,12-3-4 0,0-3-4 0,9-1-6 16,1-2 5-16,11-12-5 0,-3 19-1 0,13-16 9 16,-13 22-4-16,4-7 9 0,0 5 0 0,-1 1-3 0,3 1 3 15,0 2 6-15,0 1 3 0,-4 3 5 16,0 2 3-16,-4-1 0 0,-4 7 6 0,0 0 19 0,-3 1-6 15,-2-3 12-15,2 8 14 0,-6-1-4 0,-3 3 6 16,3 0-1-16,-6 5 1 0,0-3-1 0,-2 4 1 16,1-1-4-16,-5 8-2 0,7-12 1 0,-2 7-8 15,-5 5-3-15,0 0-6 0,6-13 0 0,-6 13 1 16,0 0-11-16,7-7 23 0,-7 7-28 0,6-8 1 16,-6 8-2-16,11-2 1 0,-11 2-2 0,16-5 3 15,-16 5-4-15,15-6 3 0,-6 5-3 0,3-2-2 16,1-4-1-16,-1 3 0 0,2 0 2 0,-3 2 0 15,0-6-3-15,2 1 4 0,2 1-1 0,-1-1 1 16,-4 0 1-16,2-4-3 0,1 2 4 0,-1 0-7 16,-3-4 4-16,2 4 0 0,-5-3 3 0,-2 0-7 15,1 3 4-15,-1-2 1 0,-2-2-5 0,-2 13 2 16,0-16-1-16,0 16-2 0,-8-16-1 0,2 6 2 0,-4 6-4 16,10 4 0-16,-23-3 1 0,6 3-4 15,-3 0 0-15,2 2 11 0,-10 3-7 0,1 5-3 0,-3-2-4 16,0 2 3-16,-4 4 2 0,6 1 2 0,-5 3-1 15,-1 4-1-15,10-6-3 0,4 3 2 0,1-1-2 16,6 0-1-16,-1 2 1 0,5 1 0 0,2-3 6 16,1-2-2-16,4 1-1 0,-1 2 3 0,2-2-5 15,5 3 5-15,-2-11-1 0,4 4 3 0,3 8-1 16,1-11 1-16,1-1 10 0,5-4-9 0,3 2-3 16,1-6 6-16,4 2-6 0,5-3 2 0,0-4 4 15,2 1-8-15,-1-4 6 0,9 0-4 0,-11-3-4 16,11-5 3-16,-2 2-5 0,-1-4 3 0,-9 8-7 15,12-14-2-15,-11 11 5 0,-4-4 1 0,1-2-7 16,5-6 2-16,-8 11-2 0,-7 2 4 0,-1 4 7 16,-2-3-2-16,-5 3 2 0,2 3-2 0,1 1-1 0,-10 3 1 15,14-7 2-15,-8 3-1 0,-6 4-4 0,0 0 4 16,0 0-7-16,18 11 10 0,-14-4 1 16,2 0 5-16,3 6-10 0,0 1 1 0,1 0 1 15,4-3 5-15,2-1-8 0,4 7-24 0,4 1-46 0,7 3-44 16,-4-5-38-16,0-3-51 0,10 3-57 0,6-2-74 15,-1-3-320-15,3-3-714 0,1-6 317 0</inkml:trace>
        </inkml:traceGroup>
        <inkml:traceGroup>
          <inkml:annotationXML>
            <emma:emma xmlns:emma="http://www.w3.org/2003/04/emma" version="1.0">
              <emma:interpretation id="{776D7B88-7BA9-4429-9C2A-6FE706B19FF4}" emma:medium="tactile" emma:mode="ink">
                <msink:context xmlns:msink="http://schemas.microsoft.com/ink/2010/main" type="inkWord" rotatedBoundingBox="27448,6954 29832,6852 29873,7810 27489,7912"/>
              </emma:interpretation>
            </emma:emma>
          </inkml:annotationXML>
          <inkml:trace contextRef="#ctx0" brushRef="#br0" timeOffset="180283.54">25788 6355 309 0,'0'0'333'0,"0"0"-10"0,0 0-16 0,0 0-33 15,7-7-24-15,-7 7-25 0,0 0-22 0,0 0-8 16,0 0-4-16,0 0 0 0,16 22-7 0,-13-15 4 15,-3-7-1-15,11 17-2 0,-4-8 3 0,2 4-6 0,-1-1-6 16,4 0-1-16,-2 0-7 0,-1 1-9 0,1 0-11 16,-1 1-4-16,0 1-12 0,2-4-11 0,2-1-8 15,-7-3-12-15,5 3-9 0,-5-3-7 0,-1 1-9 16,3 3-6-16,-2-4-7 0,-6-7-8 0,7 13-22 16,-1-7-28-16,-6-6-36 0,6 11-39 0,-6-11-32 15,3 8-26-15,-3-8-31 0,0 0-27 0,0 0-35 16,0 0-48-16,0 0-55 0,0 0-69 0,0 0-265 15,-44-20-714-15,36 13 316 0</inkml:trace>
          <inkml:trace contextRef="#ctx0" brushRef="#br0" timeOffset="180526.3">25905 6098 205 0,'2'-18'347'0,"-2"18"-19"16,0-16-26-16,0 16-23 0,1-8-27 0,-1 8-31 15,0 0-29-15,0 0-15 0,0 0-19 0,0 0-18 0,11-10-25 16,-11 10-26-16,0 0-28 0,19 13-32 0,-11-7-38 16,1 3-39-16,4-2-40 0,-1 2-39 15,6-1-44-15,-3-1-68 0,-2-3-131 0,7 3-399 16,2 0 177-16</inkml:trace>
          <inkml:trace contextRef="#ctx0" brushRef="#br0" timeOffset="180907.26">26448 6161 80 0,'0'0'312'15,"0"0"-17"-15,0 0-11 0,0 0-17 0,0 0-17 16,0 0-18-16,0 0-18 0,-27 14-14 16,18-6-12-16,-1-1-12 0,-2 5-12 0,2 0-17 0,-4 0-4 15,1 4-11-15,1-3-10 0,1 0-16 0,-1 3-4 16,5-2-14-16,-2 3 1 0,3-3-16 0,2 0-7 15,-2 3-9-15,6-3-4 0,-3 0-2 0,0-3 0 16,3 3-12-16,6 1-3 0,-3-3 2 0,0-4-3 16,3-1-5-16,1 3 0 0,-1-4-2 0,4-1-8 0,-1 1 0 15,2-3-4-15,-1 1-5 0,5-4-5 16,-4 0-9-16,1 1 5 0,-12-1-12 0,22-5 9 16,-9 3-6-16,4-3 8 0,-7-2-4 0,4 2 3 0,-5 0-4 15,-1-1-2-15,0 2 9 0,-8 4-1 16,13-8 0-16,-13 8 10 0,12-7 3 0,-12 7 2 0,6-6 8 15,-6 6 3-15,0 0-7 0,11-2 1 0,-11 2 2 16,0 0 4-16,0 0 7 0,0 0 5 0,12 12 3 16,-12-12-2-16,7 12-4 0,-4-5 5 0,0 0-5 15,5 5-1-15,-6-4-1 0,4 3-2 0,2-5 3 16,1 4-8-16,-3 0-2 0,4 0-7 0,-1 1-10 16,5-6-24-16,-1 4-32 0,-1-4-31 0,1 2-30 15,4-4-30-15,-8 0-27 0,1-1-28 0,4-2-28 16,-14 0-15-16,25-5-29 0,-15 2-29 0,-1-2-232 15,-1 0-571-15,1-3 253 0</inkml:trace>
          <inkml:trace contextRef="#ctx0" brushRef="#br0" timeOffset="181111.11">26902 6381 69 0,'9'-10'299'0,"-9"10"-6"0,4-8-5 0,-4 8-13 16,9-6-21-16,-9 6-14 0,0 0-26 0,0 0-7 0,0 0-9 15,0 0-7-15,16 13-3 0,-16-13-12 0,3 12-5 16,0-6-7-16,0 5-10 0,2 0-3 15,-2-2-14-15,0 2-7 0,0 2-7 0,3-1-15 0,-2 1-9 16,-1 4-8-16,3-5-7 0,-3-2-10 0,0 1-4 16,2-4-8-16,-2 6-8 0,0-2-11 0,-1 0-22 15,-2-11-37-15,6 13-39 0,-6-13-34 16,0 13-38-16,0-13-41 0,0 0-49 0,0 0-67 0,0 0-328 16,0 0-663-16,0 0 293 0</inkml:trace>
          <inkml:trace contextRef="#ctx0" brushRef="#br0" timeOffset="181320.03">26957 5966 180 0,'-3'-13'407'0,"3"13"-20"0,0-15-24 0,0 15-20 15,-5-14-47-15,5 14-25 0,0 0-38 0,0 0-25 16,0 0-24-16,0 0-13 0,0 0-10 0,0 0-33 0,0 0-42 15,27 24-35-15,-15-8-30 0,-4-1-34 0,5 7-35 16,-1 2-40-16,-2-4-41 0,4 5-45 16,1-4-41-16,1 0-256 0,-6 3-509 0,5-6 225 0</inkml:trace>
          <inkml:trace contextRef="#ctx0" brushRef="#br0" timeOffset="181685.05">27421 6382 203 0,'11'10'313'0,"-8"-4"-13"0,-3-6-7 16,5 11-19-16,-5-11-19 0,6 12-15 0,-6-4-16 16,0-8-18-16,9 14-11 0,-6-5-13 0,-2 0-16 15,-1-9-10-15,6 15-16 0,-6-8-4 0,0-7-16 16,9 14-9-16,-9-14-13 0,5 10-1 0,-5-10-8 16,6 9-10-16,-6-9-6 0,0 8-5 0,0-8-15 15,0 0 3-15,3 11-6 0,-3-11 2 0,0 0-6 16,0 0 7-16,0 0-2 0,0 0-5 0,0 0-8 15,0 0 5-15,0 0-8 0,25-17-7 0,-15 12 3 16,-1-5-2-16,-1 0-12 0,2-4 4 0,5 2-4 16,-1-7-6-16,5 1-4 0,0 0 0 0,4 1-6 0,-4 1-4 15,1 0 6-15,2 4-3 0,2 2-4 0,-5 2 3 16,4 0 1-16,-1 4-3 0,-3 1-1 16,1 2 6-16,-1 5-3 0,5-1 9 0,-5 3-7 15,7 5 4-15,-7 1 6 0,3 5 1 0,-2-1 2 0,-4 3 1 16,4 4 3-16,5 7-3 0,-1 2-6 0,-2 1 3 15,-2 6-5-15,5-4-27 0,-6 1-67 0,-5 2-64 16,-4 3-98-16,5-5-139 0,-10-8-268 0,-2 0-710 16,-3-1 315-16</inkml:trace>
        </inkml:traceGroup>
      </inkml:traceGroup>
      <inkml:traceGroup>
        <inkml:annotationXML>
          <emma:emma xmlns:emma="http://www.w3.org/2003/04/emma" version="1.0">
            <emma:interpretation id="{01E595FB-DDC5-4654-B7E2-FE987BE69888}" emma:medium="tactile" emma:mode="ink">
              <msink:context xmlns:msink="http://schemas.microsoft.com/ink/2010/main" type="line" rotatedBoundingBox="1906,9760 25737,8621 25826,10486 1995,11625"/>
            </emma:interpretation>
          </emma:emma>
        </inkml:annotationXML>
        <inkml:traceGroup>
          <inkml:annotationXML>
            <emma:emma xmlns:emma="http://www.w3.org/2003/04/emma" version="1.0">
              <emma:interpretation id="{8347EFB3-6660-4212-B0F7-C28B288B6FE9}" emma:medium="tactile" emma:mode="ink">
                <msink:context xmlns:msink="http://schemas.microsoft.com/ink/2010/main" type="inkWord" rotatedBoundingBox="1907,9785 5024,9636 5070,10591 1953,10739"/>
              </emma:interpretation>
            </emma:emma>
          </inkml:annotationXML>
          <inkml:trace contextRef="#ctx0" brushRef="#br0" timeOffset="186121.45">261 8836 143 0,'-12'-4'206'0,"12"4"-15"0,0 0-8 0,0 0-8 0,0 0-4 15,-7-8-9-15,7 8-8 0,0 0-4 16,0 0-5-16,0 0-11 0,0 0-2 0,-6-9-11 0,6 9 3 15,0 0-9-15,0 0-4 0,0 0-9 0,0 0-8 16,-5-10-4-16,5 10-1 0,0 0-7 0,0 0-9 16,0 0-7-16,0 0-7 0,0 0-3 0,0 0-8 15,0 0-4-15,0 0-9 0,0 0 1 0,0 0 0 16,0 0-6-16,15 31 4 0,-12-17 1 0,2 4-1 16,0-2-6-16,3 8 13 0,2 2-1 0,-5-6 2 15,4 8-12-15,-5-1 11 0,7 7-4 0,-4 3 5 16,4-5-3-16,-1 3-4 0,-4-7-2 0,4 8 0 15,-5-10-1-15,-1 3 0 0,4-2 3 0,-2 8-2 16,-2-7 2-16,2-3-5 0,-4 3 5 0,1-2 3 16,1-1-7-16,1-1-1 0,-2-1 3 0,-2-6-11 15,2 1 4-15,0-1-4 0,-3 0 4 0,5-3-1 16,-5-1-2-16,1 2-8 0,1-7 6 0,-2-8-5 0,4 18 7 16,-5-10-16-16,1-8 1 0,1 11 4 0,-1-11 1 15,5 11 1-15,-5-11-5 0,0 0 1 16,1 9 5-16,-1-9-1 0,0 0 1 0,0 0-1 0,0 0 0 15,0 0-6-15,0 0 4 0,0 0-5 0,0 0-2 16,13-24 0-16,-7 17-3 0,0-6-6 0,3-4-10 16,-1 3 0-16,-1-1-2 0,4-1 2 0,-4 0-6 15,2 0-5-15,3 1 8 0,1-6-6 0,-2 8 7 16,-1 1 0-16,2 0 1 0,0 0 1 0,0 3 2 16,-1-2 2-16,-1 5-1 0,2-2 4 0,-2-2 2 0,2 6-5 15,-1 1 5-15,-1-1-9 0,4 3 12 16,-2-2-8-16,-12 3 6 0,23 0 1 0,-14 2-4 15,0-1-4-15,8 6 8 0,-8-6-6 0,3 5 8 16,-1-1 0-16,0 1-3 0,1 1 3 0,0 0 1 16,-3 1 1-16,0 2 0 0,-2-4 11 0,2 2-9 15,-3 1 2-15,0 0-8 0,0 1 8 0,0 0-8 0,-3-3 11 16,-2 3 5-16,-1-10 4 0,-1 18 0 0,-1-7-6 16,2-11 9-16,-7 17-1 0,1-5 3 0,-4-3 2 15,-1 2 1-15,1 0-8 0,-4-2-1 0,1 2 1 16,-1-1 0-16,0-3-6 0,-3 4 1 0,1-4 5 15,-2-1-13-15,1-1 8 0,-2 1 3 0,1-2-6 16,-1 0 2-16,2 2-8 0,1-6 6 0,1 1 2 16,0-2 3-16,3 1-21 0,12 0 6 0,-21-4-14 15,9 1-22-15,3-1-11 0,9 4-16 0,-13-11-22 16,7 5-25-16,6 6-26 0,-6-10-38 0,6 10-38 0,-3-18-46 16,3 18-75-16,9-21-206 0,-3 11-584 15,1-1 259-15</inkml:trace>
          <inkml:trace contextRef="#ctx0" brushRef="#br0" timeOffset="186641.53">1110 9185 240 0,'-9'-15'356'0,"9"15"-23"16,-5-6-22-16,5 6-22 0,0 0-25 0,-6-14-25 0,6 14-29 15,0 0-30-15,0 0-13 16,0 0-15-16,0 0-12 0,0 0-22 0,0 0-28 0,0 0-37 0,0 0-31 16,34 19-41-16,-25-13-44 0,0 5-40 15,2-1-41-15,-1 0-33 0,2 4-63 0,0-3-163 0,-6 1-438 16,5 0 194-16</inkml:trace>
          <inkml:trace contextRef="#ctx0" brushRef="#br0" timeOffset="186435.04">1101 9380 224 0,'10'8'282'0,"-4"-2"-12"0,-2 1-10 0,2 1 2 15,2 1-8-15,-2 3-14 0,1 0-11 0,1 3-8 16,-1 0-2-16,-1 2 3 0,2 0 0 0,-2-3-1 16,1 3-11-16,1-3-7 0,2 1-12 0,-4-2-6 15,3-1-10-15,-3 0-5 0,0 3-11 0,0-5-10 16,-3 1-12-16,1-4-9 0,2 6-12 0,-3-4-9 16,-3-9-11-16,5 12-8 0,-1-7-7 0,-4-5-8 0,6 9-5 15,-6-9-11-15,3 7-3 0,-3-7-13 16,0 0-22-16,5 11-27 0,-5-11-31 0,0 0-32 15,0 0-37-15,0 0-43 0,0 0-44 0,0 0-54 0,0 0-59 16,0 0-76-16,0 0-303 0,-23-27-744 16,20 16 329-16</inkml:trace>
          <inkml:trace contextRef="#ctx0" brushRef="#br0" timeOffset="187159.21">1436 9420 3 0,'11'3'261'16,"-4"3"-5"-16,1 0-7 0,-1 0-10 0,5-1-7 16,-5 0-11-16,1 2-10 0,2 0-11 0,-2 0-13 15,4 3-10-15,-5-4-11 0,5 4-9 0,-2 0-12 0,-1-1-9 16,-1 1-11-16,2 3-9 0,2-5-4 15,-4 3-5-15,-2-4-12 0,1 3-7 0,2-3-6 16,-4 1-5-16,1-2-8 0,-1 0 2 0,1 4-9 0,-1-4 4 16,-5-6-13-16,6 9 1 0,-6-9 0 0,4 11-2 15,-4-11 12-15,0 0 9 0,5 6 12 0,-5-6 13 16,0 0 3-16,0 0-2 0,0 0 0 0,0 0-10 16,0 0 1-16,0 0-9 0,0 0-4 0,-12-31-5 15,12 31-9-15,-3-19-4 0,0 4-8 0,6 1-7 16,-6-3-6-16,6 1-13 0,-3-2-22 0,6-1-17 15,-2 1-34-15,5-2-19 0,0-2-24 0,3 9-24 16,-4-1-23-16,4-1-14 0,-2 5-14 0,2 0-8 16,-2 5-10-16,-2-2 1 0,2 5-3 0,4-4 0 15,-2 4 1-15,-2 0 7 0,-10 2 6 0,22-3 23 16,-10 3 9-16,-12 0 16 0,27-1 14 0,-18 1 19 16,-9 0 16-16,20 0 25 0,-20 0 19 0,13 1 22 15,-13-1 23-15,13 2 16 0,-13-2 21 0,17 5 16 0,-10-2 10 16,-7-3 11-16,12 12 15 0,-7-8 5 15,1 3 7-15,1 1 4 0,-1 0 0 0,3 0 7 16,-4 0-1-16,3 6 5 0,1 0 0 0,-1-1-4 0,-1 1-2 16,4-3-12-16,-4 2 1 0,2 2-8 0,0-4-8 15,-1 2-8-15,-1-2-5 0,-1-3-7 0,0 4-8 16,-3-4-9-16,4 0-5 0,-1 1 0 0,0 0-8 16,-1-3-7-16,1 0-8 0,-6-6-33 0,7 14-36 15,-1-9-39-15,-6-5-37 0,5 8-31 0,-5-8-30 16,6 5-38-16,-6-5-55 0,0 0-65 0,0 0-293 15,0 0-677-15,0 0 301 0</inkml:trace>
          <inkml:trace contextRef="#ctx0" brushRef="#br0" timeOffset="187345.02">2091 9089 311 0,'0'0'366'0,"-5"-13"-25"15,5 13-29-15,-4-14-32 0,4 14-25 0,-6-11-31 16,6 11-18-16,0 0-25 0,0 0-15 0,0 0-24 16,0 0-33-16,0 0-37 0,0 0-39 0,0 0-49 0,0 0-52 15,0 0-64-15,13 35-74 0,-13-24-224 0,2-3-465 16,-2-8 206-16</inkml:trace>
          <inkml:trace contextRef="#ctx0" brushRef="#br0" timeOffset="187993.36">2503 9378 28 0,'5'7'314'16,"0"2"-18"-16,-2 2-13 0,1 0-15 0,-1-1-16 15,3-1-17-15,0 3-17 0,-1-1-17 0,-2 2-11 16,3-2-17-16,-2 2-8 0,-2-2-15 0,2-3-4 15,-2 5-10-15,1-3-15 0,0-1-6 0,3-2-5 16,-6-7-9-16,3 13-12 0,-3-13-3 0,0 13-16 16,0-13 3-16,1 9-5 0,-1-9-14 0,0 0 4 15,0 0-5-15,0 0 4 0,0 0-9 0,0 0-5 16,0 0-1-16,0 0-3 0,0 0-10 0,0 0 9 0,0 0-12 16,0 0-8-16,0 0-10 0,6-33-15 15,-1 19-9-15,-4-3-10 0,5-4-8 0,1 0-9 16,-1-4-4-16,2 3 4 0,2 5 1 0,-2-3 5 0,-1 6 2 15,-1-1 3-15,0 2 8 0,2 2-1 16,-2 2 3-16,0 1 5 0,0 3 6 0,-6 5 6 0,8-8-2 16,-8 8 8-16,9-5 4 0,-9 5 5 0,0 0 4 15,18 8 12-15,-18-8-2 0,14 12 0 0,-10-3 8 16,5 1 1-16,-1 2 5 0,-1 1 7 0,2 0-4 16,-5 3 15-16,5-4-9 0,-4 2-1 0,4-1 1 15,0-1 5-15,-2 2-2 0,-2 0-5 0,1-7-3 16,0 2 3-16,-3 0-14 0,4-1 14 0,-4 1-14 15,2-3-1-15,-5-6-3 0,9 11-2 0,-9-11-5 16,2 7-1-16,-2-7-1 0,6 7 2 0,-6-7-5 16,0 0 4-16,12 2-8 0,-12-2 1 0,0 0-4 15,0 0-9-15,15-17-12 0,-10 10 0 0,1-4-18 0,1-3-6 16,-1-3-8-16,2 1-5 0,-1-2-4 0,1-6 4 16,2 2 8-16,3-1 2 0,-4 4 4 15,0 4-1-15,0 2 10 0,-1-1 3 0,-1 3 6 16,1 3 10-16,-1 3 13 0,-1-5 5 0,-6 10 7 0,15-7-1 15,-5 7 10-15,-10 0 11 0,18 4 5 0,-9-2 7 16,0 3 6-16,5 3 6 0,-1 2-4 0,2 0 6 16,0 1-3-16,4 5-5 0,1 1-4 0,-1-2-3 15,2 2-12-15,0-3 2 0,-2 1-11 0,2 2-36 16,0 0-47-16,-2-4-68 0,2 1-68 0,-9 2-85 16,2-6-129-16,-4 0-286 0,-1 0-747 0,-3-5 330 15</inkml:trace>
        </inkml:traceGroup>
        <inkml:traceGroup>
          <inkml:annotationXML>
            <emma:emma xmlns:emma="http://www.w3.org/2003/04/emma" version="1.0">
              <emma:interpretation id="{9522E044-0779-4CE3-A0E2-08ACBAA47C6D}" emma:medium="tactile" emma:mode="ink">
                <msink:context xmlns:msink="http://schemas.microsoft.com/ink/2010/main" type="inkWord" rotatedBoundingBox="6398,9620 10374,9430 10425,10490 6449,10680"/>
              </emma:interpretation>
            </emma:emma>
          </inkml:annotationXML>
          <inkml:trace contextRef="#ctx0" brushRef="#br0" timeOffset="190108.87">4725 8661 33 0,'0'0'196'0,"0"0"-12"0,0 0-12 16,0 0-6-16,-2-12-10 0,2 12-6 0,0 0-8 16,0 0-5-16,0 0-10 0,-1-9-1 0,1 9-9 15,0 0-2-15,0 0-11 0,0 0-9 0,0 0-8 16,0 0-11-16,0 0-5 0,0 0-8 0,0 0 4 15,0 0-5-15,0 0 0 0,0 0 4 0,13 25-2 16,-13-25 4-16,5 26-3 0,-1-3-4 0,2 1 0 16,-3 1-1-16,1 3-1 0,2 10 3 0,2-1-4 15,-2 1-7-15,1 2-6 0,-1-2 0 0,3-1-3 0,0-4-1 16,-1 4-5-16,-1-2-1 0,-1-5-5 16,0-4 1-16,4 7-2 0,-4-5-3 0,2-3 1 15,1 1-7-15,-2-2 2 0,1 2-5 0,-2-1 3 0,0-4-1 16,1-4-6-16,1 5 3 0,-2-6-4 0,-3 2-1 15,3-3 2-15,-2 0 1 0,2 0-5 0,0-2 2 16,-3-2-4-16,-2-4 3 0,4 1-6 0,-5-8 4 16,6 14-1-16,-6-14-3 0,6 10-1 0,-6-10 7 15,0 0-6-15,1 10-3 0,-1-10 11 0,0 0-3 16,0 0-6-16,6 7 9 0,-6-7 0 0,0 0 3 16,0 0-1-16,0 0-4 0,0 0 2 0,0 0-3 15,0 0-3-15,0 0 5 0,0 0-4 0,5-29 0 16,-2 20-7-16,-3 9-1 0,6-24 2 0,0 8 0 15,1 3 1-15,1-4-2 0,2 4 3 0,3-6 9 16,-4 7-13-16,2-2 2 0,4-5-2 0,0 3-2 16,-2 4-4-16,-1 1 9 0,1 1 0 0,-1 0-4 15,-1 0 7-15,4 5-9 0,-6 1-1 0,6-3 1 16,-2 1 2-16,-1 3-3 0,3 0 5 0,-5 3-5 0,5-1 3 16,-15 1-2-16,23 0 0 0,-12 4-2 0,1-1 3 15,0 2 2-15,2 1 1 0,-5-4-2 0,4 5 4 16,-1-1-5-16,-1 3-2 0,2-4 2 0,-6 5 4 15,1-7-4-15,-1 6 5 0,1-1-1 16,-1-1-2-16,-1 2-2 0,0-1 3 0,2-1 2 0,-4 2-1 16,-1 1 1-16,-3-10-2 0,5 17 3 0,-5-7-3 15,0-10 2-15,-2 18 0 0,-2-8 6 0,2 1 0 16,-8-1 0-16,2 1 1 0,1-4-1 0,-1 6-2 16,-4-2 1-16,2-4 0 0,-6 2 3 0,2-1-4 15,-1-3 4-15,-3 4-3 0,3-4-7 0,-1 1 9 16,0-1-4-16,-5-3 5 0,3 2-2 0,-2-1 5 15,4-1-2-15,-3-1-1 0,1-1 1 0,3-1-5 16,1 1-1-16,-2-5 5 0,6 4-1 0,10 1-2 16,-17-5-5-16,8 0-4 0,9 5-5 0,-13-7-24 15,13 7-21-15,-6-7-26 0,6 7-33 0,0 0-32 0,0 0-38 16,0 0-36-16,13-21-62 0,-5 14-228 0,2 1-549 16,-1-2 243-16</inkml:trace>
          <inkml:trace contextRef="#ctx0" brushRef="#br0" timeOffset="190750.15">5658 9409 48 0,'9'3'242'0,"-9"-3"-7"16,0 0-11-16,17 0-14 0,-17 0-9 0,15 3-17 15,-15-3-10-15,19-3-14 0,-6 2-13 0,-1-1-11 16,5-3-5-16,-2 4-10 0,3-8-7 0,1 3-10 15,-1 3-9-15,1-4-7 0,-1 2-5 0,6-1-12 16,-8-1-4-16,4 1-6 0,-2-1-7 0,4-4-3 16,-4 3-1-16,-5 1-7 0,2-4-1 0,2 5-4 15,-5-5 0-15,-2 3 4 0,-3 2-7 0,-1-1 1 16,0-3-2-16,0 3-3 0,-1-4-3 0,-2 4 0 0,-3 7-3 16,3-17-6-16,-3 17-1 0,-3-14-1 15,-3 1 0-15,6 13-3 0,-8-13 0 0,-1 8-4 16,2-1 1-16,7 6 2 0,-22-7-5 0,11 7 3 15,-5 0 3-15,1 2 0 0,1 2 3 0,-12 3 2 0,0-1 7 16,1 1-2-16,-2 4 0 0,0 0 2 16,2-1-2-16,1 5 0 0,0 0 0 0,3 3-1 0,3-1-3 15,-1-2-2-15,4 6-4 0,6-10 1 0,-1 7 2 16,5-5-5-16,-1 5 5 0,2-3-6 0,2 0 5 16,2 1 6-16,2-2-19 0,-1-1 4 0,4 0 2 15,2-2-7-15,1 0 5 0,1-5 1 0,0 1-7 16,4-2 8-16,0-3-2 0,4 2-2 0,-1-8-4 15,1 3-2-15,2-1-5 0,0-2-6 0,1-3-7 16,5-3-3-16,-4 1 0 0,0-2-1 0,0-1 0 16,1 0-3-16,0-2-5 0,-4-1 5 0,2-1-3 15,-2-2-2-15,-3 3 6 0,-5 2-2 0,2-1 3 16,0-1 2-16,-3 1 1 0,1-1 5 0,-1 2 3 0,-3 3 5 16,0 3 3-16,2 0 5 0,-8 7 8 15,7-7-2-15,-7 7-1 0,6-6 1 0,-6 6-3 16,0 0 7-16,0 0 3 0,0 0 7 0,15 12-1 0,-9-5 12 15,-6-7-3-15,10 15 7 0,-4-1-10 0,-1-7-1 16,1 4 5-16,0 6-1 0,1-6-6 0,1 3 2 16,4-1-2-16,-8 4-5 0,5-5 2 15,1 0-3-15,-1-1-6 0,-3-4-12 0,2 1-23 0,4 2-27 16,-5-4-34-16,2-1-33 0,-3 1-42 0,3-3-39 16,-9-3-45-16,18-2-71 0,-18 2-166 0,16-4-520 15,-7 1 231-15</inkml:trace>
          <inkml:trace contextRef="#ctx0" brushRef="#br0" timeOffset="191415.99">6748 8977 8 0,'0'0'298'0,"0"0"-16"16,0 0-16-16,0 0-14 0,0 0-20 0,-22-5-18 15,22 5-13-15,0 0-12 0,-19 11-15 0,8-7-14 16,11-4-12-16,-15 14-10 0,8-6-10 0,-2 2-9 16,-1-4-11-16,1 3-13 0,-2 2-10 0,2 0-6 15,-1 2-7-15,4-2-8 0,0-5-9 0,4 2-3 16,-1 6-9-16,0-6-3 0,3-8-4 0,0 20 1 0,0-20-8 16,3 17-3-16,2-13 2 0,-5-4-6 0,12 11-5 15,-6-8 4-15,4 1-6 0,-1 1 3 16,3-4-1-16,0 3-1 0,1-1-6 0,4-2 5 0,1-1-4 15,-2 0-2-15,3 0-3 0,1 0 0 16,-1 3-1-16,-1-2 3 0,-1-2-3 0,0 1 0 16,0 1 1-16,-1 1-2 0,1-1 1 0,-5 3-8 0,1 0 1 15,-6-2 8-15,-7-2-9 0,14 11 6 0,-11-8 1 16,-3-3 2-16,3 15 2 0,-3-6 0 0,0-9 2 16,-8 17 10-16,2-9-6 0,-1 2 9 0,-5 1-8 15,2-1 0-15,-2 4 2 0,-2-7 1 0,-2 3-6 16,2 1 2-16,0-3 7 0,-3 3-10 0,1 0 1 15,-1-3 4-15,1-1-5 0,1 2 0 0,2-4-4 16,2 3-1-16,4-6-11 0,7-2-5 0,-15 9-8 0,15-9-9 16,-8 6 2-16,8-6-5 0,0 0-11 15,0 0-9-15,0 0 2 0,0 0-6 0,0 0 1 16,0 0-2-16,0 0-1 0,0 0 2 0,23-28 7 16,-11 18 3-16,0 3 4 0,1 0 5 0,-4 3 6 0,1-3 7 15,5 5 10-15,-1-2 15 0,-4 1 6 16,4 1 8-16,-14 2 6 0,20 0 14 0,-9 2 0 15,-1 0 6-15,4 3 4 0,1 3 9 0,-8-4 1 0,5 3 19 16,1 4-11-16,-2-1 24 0,-2-2-23 0,-2 6 16 16,2-2-7-16,-3 4-7 0,-1-6-3 0,4 5 2 15,-6-3-6-15,0 2 6 0,1-2-7 0,-4-2-3 16,2-1-9-16,-2-9 0 0,0 20-6 0,0-20-1 16,-3 16-7-16,3-16-13 0,-3 14-27 0,3-14-25 15,0 0-33-15,0 0-21 0,0 12-19 0,0-12-27 16,0 0-38-16,0 0-32 0,0 0-32 0,0 0-23 15,0 0-41-15,0 0-251 0,0 0-594 0,-15-31 262 16</inkml:trace>
          <inkml:trace contextRef="#ctx0" brushRef="#br0" timeOffset="191661.1">7077 9131 92 0,'0'0'329'0,"0"0"-21"0,7-5-20 15,-7 5-10-15,0 0-8 0,0 0-9 0,0 0-9 16,18 12-5-16,-15-4-8 0,4 6-18 0,-1-5 0 0,-1 3-14 16,4 0-11-16,-3 1-11 0,1 1-9 0,-1 1-9 15,3-2-12-15,-4 4-13 0,1-3-12 0,1 0-9 16,2 0-14-16,-6 0-8 0,4-3-13 0,-4 3-1 16,9-3-10-16,-9 2-10 0,0-3-27 0,-1 1-38 15,4-4-41-15,-6-7-42 0,3 13-39 0,-3-13-36 16,3 11-40-16,-3-11-42 0,0 11-43 0,0-11-62 15,0 0-250-15,0 0-646 0,0 0 286 0</inkml:trace>
          <inkml:trace contextRef="#ctx0" brushRef="#br0" timeOffset="192173.23">7439 9170 18 0,'0'0'304'0,"0"0"-6"0,0 0-11 0,0 0-19 15,13 11-19-15,-13-11-14 0,9 11-15 0,-6-3-9 0,2-2-14 16,-2 5-12-16,3-2-14 0,-5 0-10 16,5 4-7-16,0 0-10 0,0 0-9 0,2 3-9 0,-2-6-1 15,0 4-24-15,-2-3-4 0,-1-4-15 0,0 6 4 16,0-4-15-16,0-1 2 0,-3-8-8 0,6 16-9 16,-6-16-3-16,4 10-8 0,-4-10-5 15,3 13-3-15,-3-13 3 0,0 0-1 0,3 8-9 0,-3-8 1 16,0 0-3-16,0 0-4 0,0 0 0 0,0 0-1 15,0 0-12-15,0 0-1 0,0 0-9 16,20-24-1-16,-20 16-8 0,6 0-2 0,-6-7-11 0,7 3 1 16,-4 0-8-16,3-2 3 0,-1 1 2 0,1-5 1 15,0 5 3-15,4-5 0 0,-4 5 3 0,1-4 0 16,2 4-3-16,-1 1 7 0,-2 2 4 0,0 2 2 16,0-3 9-16,-2 3-4 0,2 1-4 0,-6 7 2 15,9-11 2-15,-1 6 5 0,-8 5 7 0,8-6-7 16,-8 6 6-16,11-4 1 0,-11 4-1 0,12 0 2 15,-12 0 3-15,13 4 11 0,-13-4 5 0,17 7 13 16,-10-1-5-16,2 5 8 0,2 0 2 0,-3-1 7 16,6 1 5-16,-2 1-3 0,-5 0 9 0,5 5-7 15,-4-4-4-15,1 1-3 0,-3 1-8 0,4-4 3 0,-3 2-8 16,2 1-1-16,-3-1-5 0,2 0-2 0,-2 1-9 16,0-1-5-16,-2-4-24 0,-1 0-25 15,0 2-31-15,-3-11-28 0,6 17-28 0,-3-11-16 0,-3-6-22 16,2 12-21-16,-2-12-19 0,3 9-20 0,-3-9-21 15,0 0-23-15,0 0-28 0,0 0-30 16,0 0-181-16,0 0-540 0,0 0 240 0</inkml:trace>
          <inkml:trace contextRef="#ctx0" brushRef="#br0" timeOffset="192850.5">8039 9290 76 0,'0'0'227'0,"10"-5"-16"0,-10 5-11 15,0 0-4-15,10-4 0 0,-10 4-6 0,0 0-9 16,0 0-6-16,15 12-8 0,-12-5-10 0,-3-7-5 15,11 14-6-15,-5-12-11 0,1 5-6 0,2 0-12 0,2-1-5 16,0 4-2-16,6-4-2 0,-4-1-5 16,1 1-8-16,2 1-9 0,-1-3-2 0,4 0-1 15,1-1-8-15,-4 1-5 0,4-4-6 0,-1-1-11 0,0-2 0 16,1 2-4-16,1-1-10 0,-2 1-2 16,6-6 0-16,-5 0-8 0,-4 4-2 0,4-3-5 15,-4 1 3-15,0-2 0 0,-4-3-3 0,5 3-7 0,-7 0 1 16,-1-1-10-16,2-3 3 0,-5 5-2 0,-3-4-4 15,0 1-2-15,1 1 0 0,-4 8-2 0,0-18 3 16,3 11-1-16,-3 7-2 0,-5-18-4 16,5 18 4-16,-8-13 3 0,8 3 5 0,0 10-10 0,-14-12 0 15,8 6-6-15,-4-1 14 0,1 3-10 0,-2 1 3 16,-4-3 2-16,8 2-3 0,-9 1 4 0,-1 2 1 16,-2 0-5-16,4 1 3 0,-5 1-2 0,1-1 7 15,3 1 0-15,-4 1 1 0,4 1 4 0,-1 1 8 16,1-4-8-16,0 6-3 0,4-1 7 0,-2 1 1 15,4 1-6-15,-2 0 6 0,1-2-3 0,6 5 7 16,-3-3-9-16,2 0 7 0,6-7 2 0,-10 13 0 16,4-2-3-16,3-4 0 0,0 7 7 0,0-4 3 15,3-10 3-15,0 20-2 0,0-9-1 0,0-11-4 16,0 21 0-16,3-10 11 0,0-1-8 0,3-1-5 0,-3 0 5 16,-3-9 0-16,10 15-2 0,-4-8 4 15,2-3 5-15,-3 1-7 0,6-1-5 0,-2 0 7 16,4-2-6-16,-1-1-2 0,2-1-3 0,-1 3 2 0,3-7-4 15,-2 2-4-15,4-2 6 0,-5 2-4 0,4-5-6 16,-1 2 0-16,-4-2-9 0,4-3-1 0,-2 3-8 16,-1-3-5-16,4 0-2 0,-2-2-5 0,-5-2-8 15,6 3 2-15,-5-2 3 0,1-1-1 0,-2 3-3 16,-1-2 0-16,-3-2 9 0,5 5 1 0,-5-4-3 16,1 6 1-16,-4 2 3 0,-3 6 9 0,6-13 8 15,0 8 12-15,-6 5-7 0,4-8 4 0,-4 8-3 16,0 0 7-16,0 0-12 0,9-5 5 0,-9 5 4 15,0 0 11-15,0 0 1 0,8 20 9 0,-2-11 6 0,0-1 3 16,1 3-1-16,-1 1-1 0,3 1-1 16,-1-2 0-16,0 3-6 0,3-2 2 0,-2 0-10 15,4 1-8-15,-2 0-52 0,1-4-68 0,-5 6-73 0,-1-2-107 16,0-4-436-16,1-1-785 0,-4-1 347 0</inkml:trace>
        </inkml:traceGroup>
        <inkml:traceGroup>
          <inkml:annotationXML>
            <emma:emma xmlns:emma="http://www.w3.org/2003/04/emma" version="1.0">
              <emma:interpretation id="{30D04CC6-B9E4-415F-9678-ADDE77DF2820}" emma:medium="tactile" emma:mode="ink">
                <msink:context xmlns:msink="http://schemas.microsoft.com/ink/2010/main" type="inkWord" rotatedBoundingBox="11729,9447 15206,9281 15272,10664 11795,10830"/>
              </emma:interpretation>
            </emma:emma>
          </inkml:annotationXML>
          <inkml:trace contextRef="#ctx0" brushRef="#br0" timeOffset="198425.62">10282 8472 38 0,'0'0'163'16,"0"0"-13"-16,0 0-3 0,0 0-14 0,0 0-6 16,0 0-5-16,0 0-6 0,0 0-2 15,-9-8-6-15,9 8-9 0,0 0-3 0,0 0-10 0,0 0-3 16,0 0 0-16,0 0-1 0,0 0-3 0,0 0-7 15,0 0 0-15,-8-7-2 0,8 7 2 0,0 0-2 16,0 0-3-16,0 0-3 0,0 0 3 0,0 0-5 16,0 0 3-16,0 0-3 0,0 0-6 0,0 0-3 15,0 0-1-15,0 0-12 0,0 0 0 0,0 0-7 16,0 0-4-16,0 0-4 0,0 0 1 0,0 0-2 16,0 0 2-16,0 0-4 0,0 0 1 0,0 0 2 15,24 25 3-15,-21-17 6 0,3 6-1 0,0 0 0 16,-2 1-2-16,-1 2 2 0,3 0 0 0,2 1-4 15,-2 3 5-15,6 2-4 0,-5-3 1 0,5 2-2 16,-4 0 0-16,-2-2 0 0,4 3-2 0,-1-7 4 16,-2 1-3-16,2 4-2 0,3-1-2 0,-4-4 8 15,2-1-5-15,-1 1-1 0,0-2 0 0,1 3-4 0,-4-6 1 16,2 6 3-16,4-3 3 0,-5 8-6 16,2-4-5-16,-3-6 2 0,2 2-5 0,-1 0 7 15,-2 1-6-15,-1-2-5 0,-1 0 5 0,2 2-1 0,-4-5 2 16,1 0-4-16,1 1 6 0,-1-1-5 0,1 1 1 15,0-1-4-15,2 0 3 0,-2-2-5 0,-3-8 2 16,6 16 3-16,-3-8-4 0,1-3 7 16,-4-5-2-16,5 14-2 0,-5-14-5 0,4 11 3 0,-1-5-1 15,-3-6-2-15,6 7 4 0,-6-7 2 0,0 0-9 16,3 10 0-16,-3-10 2 0,0 0 2 0,0 0-5 16,5 8 1-16,-5-8 1 0,0 0 8 0,0 0-11 15,0 0 6-15,0 0-2 0,0 0 0 0,0 0 5 16,0 0 5-16,0 0 2 0,0 0 0 0,0 0 2 15,0 0-4-15,0 0-5 0,0 0 4 0,0 0-6 16,0 0 1-16,0 0-2 0,0 0 3 0,-21-27-8 16,15 22 7-16,-3-5-3 0,3 2-2 0,6 8-3 15,-19-13-1-15,5 3 2 0,1 2-2 0,-1 2-2 16,-5 0 0-16,5-1-3 0,-3 0 9 0,0 1-12 16,-1 3-2-16,-1-1 5 0,-1 1 6 0,-2-3-1 15,3 4-4-15,1 4 3 0,-2-4 3 0,6 4-6 16,-4-2 0-16,1 2 1 0,4-2-5 0,-1 3 0 0,2-2 13 15,2 3-11-15,10-4-1 0,-19 3 5 0,7 2-3 16,-2-1-3-16,8 1 4 0,-7-1 2 0,2 3-1 16,8 0 0-16,-5 1 0 0,3 1-2 0,-1-2 4 15,0 3-1-15,2-2 4 0,4-8-10 0,-9 21 6 16,9-12 1-16,0 3 5 0,0 1-5 0,0-2 6 16,0-11-5-16,0 24-7 0,6-17 0 0,-2 4 13 15,2 0-14-15,5 2 4 0,-3-4 8 0,3 2-1 16,1-3 0-16,1 0 0 0,4-2-2 0,-2 0 3 15,2-3-3-15,3-1 1 0,5-2-2 0,-2-1 0 16,3 0 4-16,0-4 0 0,2-1-4 0,2 1 2 16,-2-4-3-16,-1-2 3 0,1 3-6 0,2-2 15 15,6-5-14-15,0 2 2 0,-6 2-3 0,7-6 3 16,-10 5-3-16,1 3 5 0,-1-6-3 0,-2 0-7 0,2 0 9 16,-1 1-11-16,-4 0-4 0,2-1-6 15,1-5-2-15,-2 7-2 0,-4-7-4 0,3 2-2 16,-2 1-4-16,-4 1-4 0,0-2-2 0,1-3 4 0,-4 8 2 15,-4 1 2-15,5-3 2 0,-5 3 3 16,1 0-1-16,-4 0 3 0,2 2 6 0,-4 0 1 16,-1 4 3-16,-3 6 0 0,0-20 0 0,0 13 2 15,0 7-2-15,0 0 3 0,-9-15 2 0,9 15 0 0,-10-6-4 16,10 6 4-16,-18 0 1 0,18 0 2 0,-21 4 1 16,6 2 2-16,1-1-2 0,0 3 5 0,-3 1-2 15,1 1 0-15,-5 4 4 0,6-2-4 0,-1-1 1 16,4 2 2-16,-2 1 0 0,1 7-1 0,7-7 1 15,-5 5 1-15,5-5-2 0,2 2 2 0,4-3 4 16,0 4-6-16,1-3 2 0,4 0 2 0,-1-2-2 16,5 1 1-16,2-2 3 0,4 0-4 0,1-2 5 15,2-2-2-15,4 0-5 0,1-4 6 0,1-2-1 16,4-2-3-16,0 0 0 0,1-8-1 0,-3 7 0 16,4-5-4-16,-1-1 3 0,-3 0-5 0,3-2 3 15,1 0-3-15,-4 0-1 0,0-1-2 0,-1 0 5 16,-1 4-4-16,-5 0 1 0,-4-3 7 0,-1 5-6 15,-4 2 4-15,-1 1-3 0,-9 2-4 0,14-8-1 16,-8 7 3-16,-6 1-1 0,0 0 2 0,19-1-2 0,-19 1 4 16,0 0 0-16,16 6-1 0,-8-2 2 0,1-1 0 15,0 0 5-15,4 0-1 0,3 2 6 0,4-3 1 16,8-2-3-16,-2 0 2 0,2 0-3 0,3-2 5 16,8-6 1-16,3 4-5 0,-3-6 2 15,1 3-3-15,-9 0 1 0,11-4-3 0,-2-2 2 0,-1 2 0 16,0 2 2-16,-11 0-3 0,0-4-1 0,-1 2 3 15,-3-3-5-15,-2 4 5 0,-4-1-1 0,-4 2 2 16,-1 0-3-16,-4-2 3 0,-3 4-3 0,-1 0-3 16,-2-3-1-16,-3 10-1 0,0 0-4 0,-5-20 2 15,-4 15-5-15,-1 0-1 0,-1 2 0 0,-5-1-3 16,-2 3 2-16,-10 6 4 0,2-2-1 0,-2 4-1 16,-5 0-3-16,-6 2 4 0,1-1 4 0,9 2-4 15,2 3 1-15,-2-1 5 0,6-1-5 0,-4 3 3 16,6 0 0-16,2 1-1 0,0-1 1 0,4-2-1 15,4 0-1-15,-1 1-6 0,5 1 2 0,-2 3 4 0,9-2-1 16,-3-1-3-16,3 1-1 0,3 3 3 0,-3-5 2 16,4 0 0-16,2 7-1 0,6-3 0 15,2 6 1-15,-4-10 2 0,5 7 1 0,-1 2-1 16,5-4 3-16,3 1 5 0,-1 0-1 0,3-2 2 0,1 1-1 16,-2-3 1-16,2 3 4 0,0-2 4 0,-2 0 3 15,2 0 1-15,1-1-1 0,-6 1 0 16,1-2 5-16,0 3 13 0,-4-6-19 0,-2 2-1 0,-1-2 4 15,-2-1-1-15,0 3-1 0,0-4 1 0,-3 4 4 16,-3-4 3-16,-3 0-1 0,2 1 3 0,-1-3 2 16,-4-7-2-16,-4 25 5 0,-1-14 0 15,-4 1-5-15,0 0 6 0,-1-2-11 0,-4-1 9 0,2 2-14 16,-2 0 0-16,-1-2 4 0,-8 2 6 0,2 1-15 16,-1-4 4-16,3-3-5 0,-10 5-3 0,5-5 5 0,-2-2-5 15,-1 1-4-15,0-5-27 0,0 1-20 16,0 1-16-16,0-2-19 0,6 0-18 0,-1-4-31 15,3 1-32-15,1-2-38 0,-5-5-44 0,7 1-61 16,-5-3-238-16,3-2-585 0,-1-4 259 0</inkml:trace>
          <inkml:trace contextRef="#ctx0" brushRef="#br0" timeOffset="198645.44">11552 8625 73 0,'6'-13'322'0,"-1"3"-19"0,-5 10-17 15,6-17-23-15,-3 7-24 0,3 2-23 16,3-3-20-16,1 0-19 0,0 5-22 0,5-1-14 0,-1 4-12 16,5-1-16-16,-2 1-23 0,2 6-30 0,6-2-38 15,1 3-42-15,0 3-54 0,-2 1-66 0,6-3-82 16,-7 5-167-16,2 0-420 0,3-3 186 0</inkml:trace>
          <inkml:trace contextRef="#ctx0" brushRef="#br0" timeOffset="199331.43">12528 8835 24 0,'0'0'227'0,"26"-3"-16"0,-9-1-20 0,-1 2-17 16,1-2-13-16,-2 3-15 0,4-6-13 0,-4 1-15 16,4 1-8-16,1-1-12 0,2-5-5 0,-4 5-8 0,1-2-5 15,-2-2-7-15,2 3-4 0,-2 0-3 0,-3-4-4 16,0 3 2-16,4-1-5 0,-8-2-3 16,4 1-3-16,-4-2-4 0,-2 3-1 0,-3-1-2 0,1-2-3 15,-4 4-5-15,-2 8-2 0,0-19 1 0,0 19 2 16,-6-17-2-16,-1 12 2 0,7 5 9 0,-20-8 6 15,7 4 0-15,-2 3 3 0,-3 2 3 0,1 3-2 16,-2-2-5-16,3 3 2 0,-4 1-2 0,4 4-1 16,-2 0-1-16,5 1-5 0,-8 4-5 0,12-1-2 15,-3-3-2-15,0 5-7 0,4 2 4 0,2-4-9 16,0 3 2-16,5-3-4 0,1 3 7 0,1-3-10 16,5 4 1-16,0-3-5 0,2-3 0 0,2-1 0 15,-1-1 1-15,5 0 0 0,-1 1-6 0,5-8 1 16,-3 3 1-16,3-1-1 0,-2-5-1 0,2 0 3 0,2 2-6 15,-4-4 4-15,3-4-4 0,1 1-3 16,-1-1 5-16,-1 1 1 0,1-4-2 0,-2 3-5 16,-2-5 2-16,1 0-5 0,-1 3 3 0,-2-2-6 0,1 3 8 15,-4 0-3-15,4 1-2 0,-7 0 2 0,2 1-4 16,-1 2 3-16,-8 3-2 0,12-6 3 0,-12 6-6 16,0 0 3-16,20 2 0 0,-11 2 2 0,-9-4 5 15,17 7-1-15,-7-5 0 0,-2 7 5 0,1 1-2 16,1 1 7-16,-1-1-4 0,4 3-2 0,-1-2 4 15,-3-2 0-15,5 0 0 0,-4 4 0 0,-1-6 7 16,-3-3-2-16,2 1 0 0,-3 3-5 0,-5-8 3 16,12 8 0-16,-9-4 7 0,-3-4 7 0,0 0 8 15,0 0 6-15,9 6 5 0,-9-6-1 0,0 0-2 16,0 0-9-16,0 0 5 0,0 0-2 0,0 0 2 16,-19-31-4-16,14 22 0 0,5 9-1 0,-3-19 2 15,1 6-7-15,2-3 1 0,-2 1-6 0,4-3-2 16,2 1-1-16,3-6-10 0,2 1 3 0,2 1-4 15,2 0 0-15,5 4-7 0,-1 1-8 0,0-2-5 16,-3 5-21-16,7-2-22 0,1 6-31 0,-5 0-33 16,5 0-35-16,-4 5-44 0,3 1-54 0,3-2-69 0,-8 4-330 15,2-3-697-15,-2 4 310 0</inkml:trace>
        </inkml:traceGroup>
        <inkml:traceGroup>
          <inkml:annotationXML>
            <emma:emma xmlns:emma="http://www.w3.org/2003/04/emma" version="1.0">
              <emma:interpretation id="{80EBEC63-3108-41E5-9D72-F1A7FBD2CC3D}" emma:medium="tactile" emma:mode="ink">
                <msink:context xmlns:msink="http://schemas.microsoft.com/ink/2010/main" type="inkWord" rotatedBoundingBox="15635,9104 15740,9099 15781,9948 15675,9953"/>
              </emma:interpretation>
            </emma:emma>
          </inkml:annotationXML>
          <inkml:trace contextRef="#ctx0" brushRef="#br0" timeOffset="200697.42">13988 8607 138 0,'0'0'295'0,"0"0"-8"0,0 0-12 16,-2-13-12-16,2 13-16 0,0 0-13 0,0 0-28 15,0 0-17-15,0 0-15 0,0 0-19 0,0 0-17 16,0 0-19-16,0 0 1 0,0 0-7 0,0 0-9 15,0 0 8-15,0 0 9 0,0 43-8 0,0-26 1 0,0-3-3 16,0 7 4-16,0-5 6 0,5 0 0 16,-5-1 4-16,3 1-5 0,-3 1 0 0,6-2-4 15,-2 2-2-15,-1-3-1 0,2-1 3 0,0 0-8 0,-3-2-2 16,4 1-1-16,0-1-12 0,-3 2-1 0,1-2-5 16,-1-6-2-16,-3-5-12 0,5 13-5 0,-1-7-5 15,-4-6-8-15,6 11-2 0,-6-11-5 0,8 10-5 16,-8-10-4-16,3 7-3 0,-3-7-15 0,4 8-23 15,-4-8-34-15,0 0-34 0,3 11-45 16,-3-11-32-16,0 0-36 0,0 0-22 0,0 0-46 0,0 0-64 16,0 0-85-16,0 0-310 0,0 0-770 0,0 0 341 15</inkml:trace>
          <inkml:trace contextRef="#ctx0" brushRef="#br0" timeOffset="200968.95">14067 8225 173 0,'-2'-14'369'0,"-2"0"-21"15,2 3-25-15,2-2-27 0,0 13-24 0,-6-18-21 16,5 11-22-16,1 7-31 0,-2-14-16 0,2 14-25 0,0 0-25 16,0 0-29-16,0 0-25 0,0-14-30 15,0 14-41-15,0 0-48 0,0 0-59 0,0 0-58 0,11 34-85 16,-8-23-195-16,-2-1-474 0,1 0 210 0</inkml:trace>
        </inkml:traceGroup>
        <inkml:traceGroup>
          <inkml:annotationXML>
            <emma:emma xmlns:emma="http://www.w3.org/2003/04/emma" version="1.0">
              <emma:interpretation id="{A4EA2149-EF12-4550-B29D-4BB925FFF964}" emma:medium="tactile" emma:mode="ink">
                <msink:context xmlns:msink="http://schemas.microsoft.com/ink/2010/main" type="inkWord" rotatedBoundingBox="17386,9110 18985,9034 19025,9879 17426,9955"/>
              </emma:interpretation>
            </emma:emma>
          </inkml:annotationXML>
          <inkml:trace contextRef="#ctx0" brushRef="#br0" timeOffset="201927.01">15730 8153 228 0,'0'0'248'0,"-6"-11"-9"15,6 11-23-15,0 0-18 0,-5-12-24 0,5 12-13 16,0 0-17-16,0 0-7 0,0 0-10 0,0 0-6 15,-7 36-8-15,7-12-2 0,3 0-8 0,-2 3 1 16,2 9-8-16,2 2-5 0,2 1-2 0,1 3-5 16,3-1-4-16,1 2-5 0,-3-4-1 0,2-1 0 0,2 0-3 15,-4 0-12-15,3 0 3 0,2-3-3 0,-7-9 4 16,5-2-4-16,-3 0-5 0,1 0-1 16,-1-4 0-16,-1 3 0 0,-2-7-2 0,1-1-5 0,4 1-2 15,-8-8-4-15,3 4-2 0,-1-2-4 0,0 0 10 16,1-5-13-16,-6-5 3 0,4 9-6 0,-4-9-1 15,5 7-1-15,-5-7-1 0,0 0 4 0,4 11 0 16,-4-11 0-16,0 0-3 0,0 0 1 0,0 0-5 16,0 0-6-16,0 0 10 0,15-22-7 0,-10 12-4 15,-2 0-12-15,3-1-2 0,0-7-14 0,-3 5-9 16,6-3-5-16,-5-2-3 0,6-8-7 0,-2 5 2 16,-1 0 1-16,4 8 2 0,-4-2 2 0,1 0 2 15,-1 2 3-15,1-1 1 0,-2 7 1 0,-2 0 5 16,-4 7 0-16,8-13-2 0,-8 13 7 0,6-4-5 15,-6 4 2-15,0 0 4 0,0 0-4 0,0 0 5 16,0 0-1-16,22 10 4 0,-18-3 4 0,2 0-1 16,0 3 2-16,-1 1 1 0,1 2 1 0,3 2 1 0,-5-1 1 15,5-2 8-15,-1 1-5 0,1 1-2 0,1-1 2 16,0 1 8-16,-2-6-5 0,4 2 5 16,1-1-1-16,-1-2 8 0,3-2-4 0,-2-1 8 15,4-1-4-15,-1 1 0 0,2-5-4 0,0-2 0 0,-2 0-3 16,4-1 3-16,-2-3-2 0,1 0 2 0,-2-2-6 15,8 0 4-15,0-4-5 0,-2-2 1 0,1 5-3 16,-10-4 0-16,7-4-1 0,-1 2-3 0,-1-2-4 16,-1-3-3-16,-3 5-9 0,0-2 5 0,-5 3-2 15,-2 1 0-15,-1-1 4 0,-1 2-3 0,-4-5 4 16,2 8-1-16,-2 1 0 0,-2 9 1 0,-5-19-3 16,5 19-1-16,-4-17 5 0,-2 12 1 0,-5-1-1 15,11 6-2-15,-19-4 2 0,4 2 4 0,-3 4 0 16,3 2 2-16,-3 1-1 0,2 1 4 0,-5 5 2 15,-1 3 1-15,1-1-3 0,4 4 7 0,-1 1-11 16,6-5 11-16,-2 7-2 0,5-4-2 16,0 1 1-16,0 4 3 0,1 0 0 0,4-4-2 0,4 1 3 15,-2 0 0-15,7-4-2 0,-2-1 7 0,3 2 4 16,1-2 2-16,4 0-4 0,4-2 6 0,1-1 6 16,0 0-1-16,1-1 0 0,8-2-6 0,2-2-6 15,0-1 13-15,3 0-12 0,-4-3-1 0,3 0-6 0,-1-2 3 16,2 0-28-16,-3-3-27 0,-2-5-35 0,-2 5-36 15,-4 1-40-15,0-5-52 0,-4-1-55 0,3 2-84 16,-4-4-205-16,-1 0-591 0,-1 0 262 16</inkml:trace>
          <inkml:trace contextRef="#ctx0" brushRef="#br0" timeOffset="202367.92">17242 8420 14 0,'0'0'313'0,"0"0"-18"0,0 0-18 15,0 0-16-15,-18-3-21 0,18 3-19 0,0 0-17 16,-21 10-16-16,21-10-19 0,-15 11-13 0,3-1-14 16,0 1-15-16,-1-1-9 0,1 1-14 0,5-1-7 15,-2 1-14-15,1 1-6 0,-2 0-10 0,4-2-8 16,0-2-2-16,3 1-5 0,3-9-6 0,-5 18-10 15,4-12 1-15,1-6-2 0,4 16-5 0,-1-9 1 0,-3-7-8 16,12 11-1-16,-4-5-1 0,2-3 4 0,-1 3-9 16,0-2 4-16,7 0-5 0,-1 3-1 15,-3-4-4-15,2 1 2 0,1 0-2 0,1 3-1 0,-1-1 0 16,-2-2 3-16,1 3 1 0,-2 0-2 0,1 0-2 16,-5 0 2-16,-1 0 9 0,2 1-4 0,-3 1 0 15,0-5 2-15,0 4 8 0,-2-2 6 0,-4-6 7 16,2 17 2-16,-2-17 11 0,-5 18 9 0,-1-11-6 15,-1 4 0-15,-4-1-11 0,1-1 4 0,-3-2-4 16,1 0-6-16,-3-3-2 0,1 4 2 0,-1-1-10 16,2-2 2-16,1 4-4 0,-1-9-15 0,2 3-16 15,11-3-26-15,-18 3-17 0,18-3-26 0,-15 3-32 16,15-3-29-16,0 0-35 0,-15-6-28 0,15 6-31 16,0 0-31-16,2-17-293 0,-2 17-599 0,9-15 265 15</inkml:trace>
        </inkml:traceGroup>
        <inkml:traceGroup>
          <inkml:annotationXML>
            <emma:emma xmlns:emma="http://www.w3.org/2003/04/emma" version="1.0">
              <emma:interpretation id="{46FA0EB0-9041-4C82-87AB-AFBAFF0AE64F}" emma:medium="tactile" emma:mode="ink">
                <msink:context xmlns:msink="http://schemas.microsoft.com/ink/2010/main" type="inkWord" rotatedBoundingBox="19091,9167 24467,8910 24545,10547 19169,10804"/>
              </emma:interpretation>
            </emma:emma>
          </inkml:annotationXML>
          <inkml:trace contextRef="#ctx0" brushRef="#br0" timeOffset="203270.27">17440 8731 182 0,'9'0'231'15,"5"0"-8"-15,2-2-5 0,-6 4-14 0,4-2-13 16,4 0-10-16,-3 1-7 0,3-1-13 0,-4 0-9 0,6 0-11 16,-1 4-10-16,1-5-10 0,5-2-7 15,-6 6-10-15,5-6-5 0,3 2-10 0,-2-3-5 0,1 2-10 16,1-1-1-16,-2 1-8 0,-4 2-6 0,4-7-2 15,-2 1-9-15,-3 5-4 0,0-3-1 0,-2-2-6 16,1 1 1-16,-4-1-4 0,-2 1 1 0,-1 3-5 16,-3-4-2-16,-1-1-2 0,-8 7 2 0,10-11-7 15,-7 5-1-15,-3 6-3 0,0-15 1 0,0 15-7 16,-4-17-3-16,-2 8-1 0,-5 1-2 0,2 0-1 16,-4-2 0-16,-3 4-3 0,1-1 1 15,-5 2-2-15,1-2 0 0,0 3 2 0,-5-4-3 0,-2 7-1 16,1-3 1-16,0 4-1 0,-2 0 1 0,3 4 0 15,0-2-1-15,5 3 0 0,-2-3-2 0,-2 3 5 16,5 2-2-16,1 3 1 0,3-3 6 0,4 3-9 0,-5 0 5 16,1 1 2-16,4-4 0 0,0 6 3 15,4-2-4-15,1 0 4 0,2-1 0 0,2 0 1 16,-4-1 1-16,5-9-2 0,3 20 0 0,0-12 1 0,2 3-2 16,1 2 5-16,-1-6 0 0,4-1 6 0,3 2-6 15,-3-2-2-15,8 1 1 0,-4-2 3 0,4-1-5 16,-3-3 1-16,4 0-2 0,0 3 1 0,2-4-4 15,-2-4 3-15,-1 2 0 0,1-2-4 0,-1-1 0 16,1 2 0-16,0-4-2 0,-4 3 2 0,3-4 1 16,-2 3-2-16,-2-5-1 0,-2 2-2 0,1-3 3 15,-5 3-3-15,3-1-2 0,-1-5 5 0,-1 3-9 16,2-2 5-16,-4 4 1 0,-3 1 3 0,3 0-7 16,-6 8 5-16,8-14 2 0,-4 7-4 0,-4 7 1 15,6-7 5-15,-6 7 0 0,3-10-6 0,-3 10 5 16,0 0-4-16,0 0 2 0,0 0 0 0,14 0 1 15,-14 0 2-15,0 0 6 0,10 17 2 0,-10-17-4 16,6 13 11-16,-3-5-7 0,3 6 2 0,0-7 0 16,1 7 1-16,1-2-5 0,2-1-2 0,-1 1 3 0,5-2 0 15,-3 1 2-15,1 0 0 0,-1-1-5 16,2-6-1-16,1 2-5 0,-2 1-8 0,3-2-10 0,-5-3-6 16,2 2-9-16,3-3-7 0,-3-1-8 0,-12 0 1 15,21-5-4-15,-9 5 1 0,-3-6 5 16,2 3-1-16,-2-2 7 0,-1-1 1 0,1-1 5 15,-2 0 1-15,1-3 2 0,-1-1 4 0,4 0 5 0,-4-1 2 16,-1-1 3-16,-1 3 2 0,0 1 8 0,3-1 9 16,-2 2 7-16,0 0 6 0,-6 8 1 0,10-8-1 15,-10 8 2-15,11-6 4 0,-11 6-3 0,10-2 0 16,-10 2 2-16,0 0 6 0,15 12 5 0,-1-5 5 16,-9 1 1-16,3 6 5 0,-2 2 1 0,0-3 2 15,1 7 8-15,7 2 7 0,-7 2-5 0,4 2 0 16,-4 3 1-16,2 4-1 0,2 9-5 0,-3-1-5 15,3 0-4-15,-4 1-2 0,5-4-1 0,-3 3-10 16,2-3 0-16,-2-4-5 0,0-7-6 0,1-1 7 16,-1-6-6-16,-2-3-4 0,5 4 1 0,-4-5 1 0,1-1-2 15,-5-1-5-15,2-5 0 0,0-1-8 16,-1 0-13-16,-5-8-21 0,7 10-13 0,-7-10-14 0,6 7-16 16,-6-7-24-16,0 0-25 0,0 0-32 0,0 0-21 15,0 0-27-15,0 0-31 0,0 0-35 16,0 0-273-16,-33-24-584 0,21 13 259 0</inkml:trace>
          <inkml:trace contextRef="#ctx0" brushRef="#br0" timeOffset="206004.51">18469 8637 301 0,'2'-10'320'0,"-1"-5"-24"0,2 5-22 16,-3 10-22-16,6-17-17 0,-3 7-16 0,5 2-22 15,-2-2-20-15,4 3-15 0,-1 2-13 0,4-1-16 16,1 0-16-16,2 5-7 0,-1-2-9 0,0 3-14 16,3 0-8-16,-5 1-6 0,4 2-2 0,1 3-12 15,0 0 3-15,-2 2-6 0,0 3-6 0,-1-1 2 16,0 1-2-16,-3-2 1 0,-3 2-1 0,3 1 2 16,-2 3 1-16,-5-3 2 0,-2-2 2 0,-2 0 3 0,1 0-1 15,-2-10 0-15,0 22-3 0,-3-13-7 16,-2-1 4-16,-2 4-6 0,-2-2-1 0,3-3-6 15,0 0-5-15,-1 0-6 0,7-7 0 0,-14 11-3 0,10-9 3 16,4-2-6-16,-9 11-3 0,9-11-2 0,0 0 3 16,-11 4-9-16,11-4-6 0,0 0-7 0,0 0-8 15,0 0-16-15,0 0 1 0,0 0 5 0,32-15-16 16,-20 6 0-16,6 2 1 0,7-4-2 0,-4-2-1 16,4-2 3-16,0 1 7 0,10-4-3 0,-8 4 4 15,2 0 4-15,6-3 4 0,1 3 1 0,2-7 0 16,-3 4 3-16,2-7 0 0,-3 2 4 0,1 1-3 15,-1 0-1-15,3 1 7 0,-4-2-1 0,-2-3 1 16,-2 1 3-16,-1-4 0 0,-1 2-3 0,-8 4 2 16,5-7 2-16,-9 8 0 0,-2-1 3 0,-1 2-8 15,-6 3 5-15,0-1 0 0,-4 1-2 0,-1 3-2 16,-2 1 2-16,-1-3-2 0,-4 3 3 0,0 2 2 16,0 4-4-16,-6 2 1 0,-1-3 0 0,1 5-1 0,-4-1 2 15,-2 4 4-15,-8 0-6 0,5 4 3 0,-1 0-1 16,-2 3 3-16,3 5-5 0,3-3 8 15,1 5-1-15,-6 3 0 0,7 1 3 0,-2-2 2 16,4 6 3-16,3 2 10 0,6-7-2 0,-5 7-4 0,2 1 0 16,7 3 1-16,-2-1-4 0,3 1 9 0,4-1-4 15,2-1 3-15,2-1-4 0,1 2-3 0,2-1 0 16,3 0 1-16,-1-3 0 0,5-3 2 0,-1-1-1 16,1 1-3-16,2-3-5 0,1-2 10 0,3 0-9 15,-3-4 4-15,-2-3-5 0,-1-3 0 0,6 2-2 16,2-2 8-16,-1-4-12 0,-9 1 4 0,4-2 4 15,-1 0 0-15,0-3-3 0,1 0 1 0,-2 1-1 16,-2-1-2-16,1-1-2 0,-3 2 7 0,0-3-2 16,4 1-7-16,-3 4 0 0,-3 0-2 0,1-4 4 15,2 3 6-15,-3-1 3 0,1 1 0 0,-13 1 0 16,27 0-1-16,-15-1 9 0,2-2-5 0,2 6 0 16,2-2 1-16,-2-1 7 0,2 1-6 0,3 1 3 0,-2-4 8 15,-1 4-6-15,2-4-6 0,1 4 7 16,-2-4-4-16,6 2-3 0,-8 0-3 0,2-2 10 0,0-1-10 15,-1 0 3-15,-3-1-4 0,2 3 0 16,-4-2 0-16,4-2 0 0,-9 2 7 0,3-2-8 0,-11 5 2 16,16-4 0-16,-10-3-2 0,0 0 0 0,0 1-1 15,-6 6-1-15,8-15-3 0,-8 15-4 0,0-13 5 16,0 13-2-16,-3-14 0 0,3 14-4 0,-9-17-10 16,3 9 1-16,-2 0 15 0,-1 1-12 0,-1 1 1 15,-4-1-3-15,-2 0 11 0,-2 0 5 0,2 0-10 16,-4 2-1-16,-6 3-3 0,-4-1 6 0,0-1-4 15,3 2 0-15,-1 2 2 0,1 2-1 0,9-1 0 16,0 2 0-16,-1-1 2 0,-1 1 5 0,4-1 0 16,1 4-6-16,2-2 1 0,4 0 3 0,1 3-6 0,1-3 1 15,-1 6-4-15,2-3 7 0,6-7 1 16,-9 14 7-16,8-4-8 0,1-10 5 0,-2 17 11 16,2-17-5-16,6 21-2 0,0-10-1 0,3-1 0 15,-3 0 1-15,2 1 6 0,2 0-11 0,1-2 4 0,2-1 2 16,-1-1 10-16,1 0-15 0,5-5 7 15,2 3-6-15,-4-3 8 0,3-1-4 0,2-1 4 0,5 0-7 16,-7 0-1-16,0-3-2 0,1 2 0 0,1-3 2 16,-2 2-2-16,0-3-2 0,-4 1 4 0,5-3-5 15,-5-1 5-15,1 0-1 0,-1-2-2 0,0 4-5 16,-2-5 2-16,-1 4-5 0,-1-4 7 0,-1 4 1 16,1-4 2-16,-5 4-8 0,-2 1 11 0,-4 6-8 15,9-11-1-15,-9 11 3 0,7-3-3 0,-7 3 5 16,0 0-9-16,8-10 1 0,-8 10-2 0,0 0-1 15,0 0 4-15,0 0 0 0,0 0 1 0,0 0 2 16,0 0 3-16,18 13-6 0,-18-13 2 0,3 11 1 16,-3-11-1-16,4 13 8 0,-4-13-2 0,6 11-5 15,-3-4 7-15,2 1-6 0,1-2 7 0,-6-6-3 16,9 11-1-16,-3-7-2 0,-6-4 7 0,11 8 5 0,-5-5-1 16,-6-3-3-16,14 0 1 0,-14 0 1 0,16 0-3 15,-16 0 2-15,18-5-2 0,-9 2 5 16,2-1-4-16,-11 4-4 0,19-15 3 0,-9 6-4 0,2 2 0 15,0-4 3-15,0 1-1 0,-1 1-3 0,1-3 1 16,-1-1 0-16,-3 2-2 0,4 0-2 0,-5 1 2 16,1 2 8-16,-2 1-9 0,-6 7-2 0,9-10 9 15,-9 10-13-15,7-7 3 0,-7 7-3 0,6-6 0 16,-6 6 0-16,0 0 3 0,0 0 1 0,16 13 1 16,-16-13-6-16,6 14 6 0,-3-7 1 0,2 3 2 15,1-1 3-15,-2 0-5 0,2 1 2 0,5 1 4 16,-2 0 0-16,1-2 6 0,-2-2 3 0,1-2 5 15,4 1-7-15,-3-1 15 0,1 1-13 0,-1-6 3 0,-10 0 1 16,20 4 0-16,-11-4-3 0,-9 0-1 16,19-4 10-16,-9 0-9 0,-10 4-2 0,20-9 5 0,-13 4-6 15,4-6 3-15,-1 2-5 0,-1-2-1 16,2 0 3-16,0-2-5 0,-2 0-1 0,3 1 2 0,-1-5 2 16,1 4-6-16,-2 0-4 0,1 0 4 0,-2 1-3 15,1 3 7-15,2-2-11 0,-5 4-4 0,-1 2 2 16,-6 5-1-16,18-8-2 0,-10 8 10 0,-8 0-8 15,16 3-2-15,-7 3 2 0,-1 1 3 0,-3 1-5 16,6 7 6-16,-1-2-3 0,2 8-3 0,-4 4 3 16,2 3-1-16,4 5-3 0,-2 3 10 0,-1 6-4 15,-2-3 1-15,2 3-6 0,-8 2 5 0,7 3 2 16,-1 0 1-16,2 1-2 0,2 3 2 0,-7-2 2 16,5-4-1-16,0 1-6 0,0-1 3 0,-1-2 5 0,4 1-4 15,-5 2-2-15,1-9 6 0,4 3-7 16,-4-3 7-16,2-1-3 0,-3-11 0 0,-2 1 0 15,-1-4 3-15,2-1-6 0,-7-4 0 0,-1-2 6 0,-1-4 5 16,-1 3-6-16,-2-3 2 0,-4 0 1 16,-1-2 2-16,-1-3-3 0,-5 0 12 0,2-1-4 15,-1 1-11-15,-7-7 5 0,2 1-3 0,0-5 0 0,-7-1 2 16,5-5-3-16,3 3 0 0,-2-4 0 0,5 1 1 16,-3-4-1-16,1-4-1 0,1-1-3 0,7-3 2 15,-4-2 1-15,2 0-4 0,5-4-1 0,5-8 1 16,2 9-8-16,4-11-6 0,1 5-10 0,0-4-8 15,2-1-3-15,4 5 1 0,2-2-7 0,1 1 2 16,-3 7-7-16,7-4 6 0,0-2 5 0,4 2-3 16,1 4 1-16,-8 6 4 0,8-5 6 0,1-2-5 15,-8 9 7-15,-1-2 0 0,11-4 1 0,-14 8 2 16,4 0 5-16,-1-2 7 0,-2 6-8 0,2-6 7 16,0 0 3-16,-1 0 2 0,3 3-6 0,-4 0 1 15,1-1 7-15,1 2-2 0,-4 4 1 0,1-1-2 16,-1-2 2-16,2 5 5 0,-1-1-5 0,-4 1 4 15,6 1 0-15,-2 1 1 0,1 0-3 0,-1 0 3 0,1-2-8 16,-1 4 11-16,2 0-3 0,-2 1 4 16,-4-1-1-16,3 3-5 0,2-5 6 0,-4 3-2 0,-1 0 0 15,2 2-4-15,-3-2 5 0,-8 5 1 0,14-10 13 16,-10 6-7-16,2-3-4 0,-6 7 12 0,3-13-5 16,-3 13 3-16,0-15-1 0,0 15-8 0,-6-13 1 15,6 13 4-15,-15-11-7 0,5 9 7 0,-6-2-9 16,-2 3-1-16,-2 1-1 0,-4 1 7 0,-2 2-9 15,0 0 13-15,7 3-12 0,-5-1 5 0,5 2-5 16,5 0-4-16,-2 3 6 0,-1-3 0 0,4 3 3 16,3-2 0-16,4 3-3 0,-5-1 3 0,8 0 0 15,-1 1 2-15,2 0 5 0,2 2-3 0,5-2-4 16,-2 3 5-16,3-4 4 0,3 1-1 0,2 2-3 0,4-2 1 16,2 0-7-16,-2-4 0 0,3 0 5 0,1-1 2 15,-3-1-6-15,4 1-1 0,1-5-2 16,-2-1 0-16,0 0-3 0,2 0 9 0,2-1-12 0,-7-3-5 15,3-1 1-15,1 0 2 0,-2 1 1 0,4-7-7 16,-7 1 5-16,1 3 5 0,-2-6-2 16,1 2 1-16,4-3 1 0,-7 1 1 0,2 2-1 0,-1-2 4 15,-4 1-6-15,3 1-4 0,-5 5 31 0,-1 1-24 16,0 0-3-16,-6 5-2 0,12-8-4 0,-12 8 0 16,8-6 6-16,-8 6-4 0,0 0 0 0,0 0 0 15,0 0 4-15,19 9-2 0,-15-1 11 0,-4-8-8 16,9 12 2-16,-3-4 4 0,-1-1-5 0,4-2 5 15,-5 2 6-15,5 1-4 0,-1-1-3 0,1-2 15 16,3-1-9-16,-3 0 3 0,4 2-1 0,3-3-6 16,-5-1 5-16,7 0-1 0,-3-2-6 0,4-2 11 15,-3 0-1-15,-1-1-3 0,5 0-3 0,-5-4 5 16,3 0-6-16,1 0 2 0,-3 0 2 0,2-4-5 0,2-2-3 16,-5 0-3-16,5-3-7 0,-2-5 1 15,2 1-4-15,-4-2-5 0,0-2-7 0,-1-1 11 16,-4-1-15-16,2-10-3 0,-5 12-1 0,-1-3 4 0,-1-10 1 15,-4 13 4-15,-2 0 1 0,-2-1 5 0,-1 9 5 16,2-1-5-16,-8-6 3 0,1 9 2 16,-1 2 1-16,-1-1-4 0,-2 3 6 0,-3 4 2 0,-1 2-1 15,2-1 1-15,-5 4-4 0,4 2-1 0,0 0 5 16,-3 5 3-16,0 2 0 0,3 2-1 0,-4 3 4 16,5 2 6-16,0 1 5 0,3 0 3 0,1 5 3 15,2 0 9-15,-2 3-1 0,7 1 7 0,-3-8 0 16,3 11-2-16,1-7-2 0,2 7 3 0,2-4-2 15,4-1-5-15,1 1 7 0,2-1-4 0,5-2-1 16,-1 1 2-16,2-2-8 0,4 0-5 0,1-3 3 16,1-2 0-16,-2 1-2 0,3-3-1 0,-1-1-5 15,-1-6 3-15,-1-3 0 0,6 4 5 0,-7-4 3 16,-1-2-4-16,1-1-4 0,-1 0 2 0,0-1-8 0,-2-1 1 16,1-3-1-16,1 2 0 0,-4-1 0 15,3-1 1-15,-7 0 0 0,5 0-3 0,-4 0 3 16,1 2 1-16,-11 3-7 0,16-5 3 0,-16 5 1 0,15-4-5 15,-15 4 4-15,13 0 9 0,-13 0-12 0,14 2 2 16,-14-2 3-16,15 5 2 0,-9-1 0 0,-6-4 0 16,13 11-3-16,-7-6 0 0,-1 1-2 0,1 1 2 15,-6-7-14-15,10 13-14 0,-4-8-27 0,-6-5-16 16,6 9-28-16,-6-9-20 0,7 8-27 0,-7-8-24 16,8 6-29-16,-8-6-40 0,0 0-29 0,16 0-56 15,-16 0-208-15,0 0-572 0,20-10 254 0</inkml:trace>
        </inkml:traceGroup>
        <inkml:traceGroup>
          <inkml:annotationXML>
            <emma:emma xmlns:emma="http://www.w3.org/2003/04/emma" version="1.0">
              <emma:interpretation id="{141EA3C9-E977-42AE-96D7-B1F5555BF2AE}" emma:medium="tactile" emma:mode="ink">
                <msink:context xmlns:msink="http://schemas.microsoft.com/ink/2010/main" type="inkWord" rotatedBoundingBox="24668,9108 25757,9056 25777,9476 24688,9528"/>
              </emma:interpretation>
            </emma:emma>
          </inkml:annotationXML>
          <inkml:trace contextRef="#ctx0" brushRef="#br0" timeOffset="206624.11">23002 8347 50 0,'0'0'270'16,"0"0"-5"-16,0 0-9 0,0 0-12 0,16 10-12 0,-16-10-16 15,3 14-18-15,1-7-10 0,-1 3-12 0,0-2-13 16,0 3-14-16,2 1-9 0,1 0-16 0,-2-1-11 15,2-2-2-15,-1 2-9 0,-2-2-15 0,6 3-10 0,-3-4-8 16,-2 2-5-16,1-5-8 0,1 4-4 0,-6-9-1 16,9 10-8-16,-9-10 0 0,10 7-6 15,-10-7-7-15,10 3 4 0,-10-3-12 0,12 0-7 0,-12 0-5 16,17-5-1-16,-17 5-12 0,13-9-2 0,-4 3-6 16,-1-1-5-16,-1 2 1 0,3-8 0 0,-1 3-4 15,-1-4-1-15,2 4 4 0,-1-5 1 0,-1 4 0 16,2-4 3-16,-1 6 2 0,-4-1 7 0,2 3 7 15,-1 1 1-15,0-1 4 0,-6 7 0 0,7-7 0 16,-7 7 0-16,0 0 0 0,12-4 8 0,-12 4 0 16,0 0 9-16,0 0-1 0,14 11 0 0,-14-11-1 15,6 13 3-15,-5-3 3 0,-1-10 1 0,6 16-4 16,-4-5 4-16,-1 0-1 0,4-3 1 0,-5-8-4 16,7 17-4-16,-1-8 3 0,-4 0 0 0,2-1-1 15,-4-8-7-15,6 13-1 0,-3-8 0 0,-3-5 0 16,7 12-6-16,-7-12 5 0,6 7 1 0,-6-7-7 15,11 5 8-15,-11-5-4 0,0 0 3 0,15 0-11 16,-15 0 10-16,0 0-15 0,21-8 9 0,-15 4-5 16,1-1-7-16,-7 5-6 0,13-12-3 0,-2 1 2 0,-5 3 0 15,4-5-2-15,2 0-3 0,0-2 3 0,-3 4 1 16,5-4-1-16,-4 2 1 0,2 0 2 0,-3 2 2 16,3 2-3-16,-5 0 8 0,1 2 7 15,-1 1-3-15,-1 0 4 0,-6 6-2 0,11-5 9 0,-11 5-5 16,10-3 13-16,-10 3 6 0,0 0-4 0,19 3 8 15,-19-3 5-15,17 9 11 0,-13-2 6 0,5-1 0 16,-1 4 2-16,-1-2 10 0,2 0-12 0,-1 3-3 16,1-3-3-16,-2 3-1 0,-1-1-1 0,3-1-9 15,-5-1-2-15,4 0-3 0,-5 0-20 0,1 1-49 16,-4-9-34-16,6 14-42 0,-6-14-38 0,-1 13-51 0,1-13-65 16,0 0-84-16,-5 13-276 0,5-13-679 0,0 0 302 15</inkml:trace>
          <inkml:trace contextRef="#ctx0" brushRef="#br0" timeOffset="206974.9">24049 8402 116 0,'1'11'321'0,"-1"-11"-18"0,3 7-13 16,-3-7-22-16,3 11-15 0,-3-11-20 0,1 10-15 15,-1-10-11-15,5 14-11 0,-5-14-16 0,4 6-9 16,-4-6-12-16,0 0-12 0,5 10 3 0,-5-10-10 16,0 0-6-16,0 0 9 0,0 0-13 0,4 9-1 15,-4-9 2-15,0 0 1 0,0 0 2 0,0 0-2 16,0 0-5-16,0 0 5 0,0 0 1 0,0 0-2 15,14-19-2-15,-14 19-6 0,4-13-8 0,-4 13-10 16,2-15-13-16,-2 15-9 0,1-13-9 0,-1 13-6 0,0-11-6 16,0 11-18-16,0 0-37 0,0-14-51 15,0 14-72-15,0 0-85 0,-7-10-81 0,7 10-103 16,-14-2-418-16,14 2-869 0,-20-1 384 0</inkml:trace>
          <inkml:trace contextRef="#ctx0" brushRef="#br0" timeOffset="208579.37">24049 8138 6 0,'0'0'267'0,"0"0"-11"0,0 0 0 16,-27-18-14-16,27 18-6 0,0 0-14 0,0 0-14 15,-2-14-12-15,2 14-11 0,0 0-16 0,0 0-11 0,-3-13-11 16,3 13-9-16,0 0-7 0,0 0-12 0,0 0-9 16,0 0-7-16,0 0-17 0,0 0-5 0,-1-13-2 15,1 13-8-15,0 0-7 0,0 0-3 0,0 0-15 16,0 0-2-16,0 0-3 0,0 0-2 0,0 0-1 16,0 0-5-16,0 0 3 0,0 0-10 0,-27 17 5 15,19-10 5-15,1-1 1 0,7-6-4 0,-13 10-1 16,7-2 1-16,-2 1 1 0,2-4-7 0,6-5 6 15,-12 12-2-15,12-12-4 0,-7 7 1 0,7-7-4 16,-8 8-5-16,8-8-5 0,-4 8 10 0,4-8 1 16,0 0-8-16,-3 8 2 0,3-8 0 0,0 0 10 15,0 0-3-15,0 0 1 0,0 0 2 0,0 0 6 16,0 0-13-16,0 0-1 0,0 0-11 0,0 0-21 16,0 0-39-16,0 0-50 0,0 0-58 0,22-19-77 0,-22 19-111 15,5-7-277-15,-5 7-675 0,0 0 299 16</inkml:trace>
        </inkml:traceGroup>
      </inkml:traceGroup>
    </inkml:traceGroup>
    <inkml:traceGroup>
      <inkml:annotationXML>
        <emma:emma xmlns:emma="http://www.w3.org/2003/04/emma" version="1.0">
          <emma:interpretation id="{680E06A7-7C19-4F22-98DE-934138129D66}" emma:medium="tactile" emma:mode="ink">
            <msink:context xmlns:msink="http://schemas.microsoft.com/ink/2010/main" type="paragraph" rotatedBoundingBox="2177,11586 29737,11170 29851,18708 2291,191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357620-C74F-4ADA-86B2-1BC5E861E019}" emma:medium="tactile" emma:mode="ink">
              <msink:context xmlns:msink="http://schemas.microsoft.com/ink/2010/main" type="line" rotatedBoundingBox="5338,11914 22001,11268 22058,12757 5396,13403"/>
            </emma:interpretation>
          </emma:emma>
        </inkml:annotationXML>
        <inkml:traceGroup>
          <inkml:annotationXML>
            <emma:emma xmlns:emma="http://www.w3.org/2003/04/emma" version="1.0">
              <emma:interpretation id="{5C9C5C15-7F39-413E-86B2-1047EC0717A9}" emma:medium="tactile" emma:mode="ink">
                <msink:context xmlns:msink="http://schemas.microsoft.com/ink/2010/main" type="inkWord" rotatedBoundingBox="5349,12199 8489,12077 8519,12861 5380,12983"/>
              </emma:interpretation>
            </emma:emma>
          </inkml:annotationXML>
          <inkml:trace contextRef="#ctx0" brushRef="#br0" timeOffset="210585.73">3682 11454 56 0,'12'-13'214'0,"8"-2"-13"0,2-1-12 0,17-10-7 0,1 6-16 15,9-1-12-15,17-13-10 0,-16 15-10 16,19-5-9-16,-17 6-10 0,2-2-2 0,-3 8-8 0,-2 3-3 15,-3 0-8-15,0 4-8 0,-2 8-4 0,-4-1-5 16,-1 2-3-16,-10 4 0 0,-3 2-3 0,-1 2 0 16,-2 0-7-16,-4 3-3 0,-6-1 4 0,1 7 2 15,-7 0-3-15,-1 0-6 0,-4 3 2 0,-5 0-4 16,-3 2 2-16,-3-4 0 0,-3 0-4 0,-2 0-1 16,-2-4-4-16,0 2 4 0,-4 2-5 0,1-2-3 15,-2-3-5-15,0 1 2 0,0-5-6 0,-3 1-7 16,3 1 3-16,-2-2-5 0,2-2-2 0,4-2-3 15,1 0-3-15,1-4 4 0,5 0-9 0,1 1 1 16,0-1-10-16,9-5-5 0,-12 6-10 0,12-6 1 16,0 0-6-16,0 0 3 0,0 0-9 0,0 0 4 0,0 0-4 15,40-14 2-15,-21 7-1 0,4-4 8 0,1 1-1 16,2 0 1-16,1 2-1 0,0-3 4 0,2 4 2 16,-3 1-2-16,1-1 3 0,0 3-1 0,1-2 0 15,-4 5 7-15,3 1 2 0,0 0-4 0,1 4 5 16,-4 3-3-16,1-2 4 0,-7 2-1 0,6 3-1 15,0 0 0-15,-6 0 0 0,-3 2 0 0,-2-2-1 16,2 0 0-16,-1 5 3 0,-4-3-3 0,-1 0 2 16,-3 1 0-16,1 1 3 0,-5 0-3 0,1 0 2 15,-6 0 1-15,0 3 2 0,-4-4 0 0,-1 2-4 16,-4-4 1-16,-7 5 1 0,-2-2-4 0,0-2 7 16,-9 0-1-16,2-1-6 0,-9 1 2 0,-5 3-2 15,-3-5 5-15,-1-3-4 0,3-1 2 0,-7-1 0 16,4-2-1-16,4 0 5 0,4-3 2 0,8 0-4 15,0-4 7-15,2 0-6 0,1-1 9 0,7 0-13 0,5-1-1 16,-2 2-8-16,5-5-7 0,3 1-20 16,4 1-35-16,5 7-32 0,-3-16-37 0,3 16-40 15,14-18-48-15,-4 8-291 0,4-2-557 0,8-2 247 0</inkml:trace>
          <inkml:trace contextRef="#ctx0" brushRef="#br0" timeOffset="209944.84">4400 11252 266 0,'0'0'272'0,"0"0"-12"0,0 0-11 0,-18 28-15 16,15-18-14-16,3 2-16 0,0 6-16 0,-2-5-11 15,2 7-12-15,0 1-10 0,2 0-16 0,-1 3 11 16,4-2-2-16,-4 2-21 0,4-1-9 0,-2-1-5 16,3 3-7-16,0 0-7 0,-2-4-5 0,0 2-11 15,2 2-7-15,-1-5-7 0,1 2 2 0,-3-5-19 16,1 1 4-16,-2 4-4 0,-2-4-7 0,1 5-4 15,-2-7-6-15,-1 2-28 0,-2 0-27 0,1-4-30 16,-2 4-31-16,2-6-40 0,-6 2-45 0,2-2-49 16,4-4-44-16,-3 0-268 0,-1-3-570 0,-4-2 252 15</inkml:trace>
          <inkml:trace contextRef="#ctx0" brushRef="#br0" timeOffset="211386.73">4811 11514 63 0,'8'-11'274'0,"-4"2"-28"0,4 3-24 0,-8 6-22 0,17-7-22 16,-6 4-17-16,2-3-14 0,5 6-16 0,2 0-12 16,0 4-11-16,6 1-12 0,-1 3-12 0,-2 0-7 15,3 0-8-15,1 1-7 0,-1 2-7 0,0 2-5 16,0-1-5-16,1-1-4 0,-5 1-6 0,0 2-4 15,-1-1 2-15,-3-2 4 0,3 1 3 0,-6-2 1 16,-2 3 9-16,2-2 8 0,-3 0 4 0,0-2 8 16,-3-1-4-16,-1-1 4 0,1 0 0 0,-5 1 1 15,0-2 2-15,-4-6-6 0,6 11 9 0,-6-11-7 16,6 10 6-16,-6-10 1 0,6 8 4 0,-6-8 4 16,0 0 0-16,2 11 5 0,-2-11 8 0,0 0 7 15,0 0-2-15,0 0-6 0,0 0 3 0,0 0-5 16,0 0-1-16,0 0-9 0,0 0-7 0,0 0-5 15,0 0-12-15,0 0-5 0,0 0-10 0,-12-30-7 0,12 30-30 16,6-24-31-16,0 10-32 0,0 0-32 0,3 0-19 16,3 3-12-16,0-2-19 0,-2 3-13 0,2-2-10 15,-2 5-9-15,-1 1 1 0,2 1-2 0,2-1 12 16,-4 0 7-16,0 2 9 0,3 1 15 0,-1-1 13 16,-1 1 12-16,-10 3 11 0,18-5 16 0,-18 5 22 15,13-2 19-15,-13 2 20 0,9-4 19 0,-9 4 17 16,0 0 20-16,17 6 13 0,-17-6 11 0,12 8 10 15,-9-2 4-15,-3-6 6 0,7 11 3 0,-3 0-2 16,2-4 1-16,0 4 7 0,-3-1-2 0,3-2-6 16,0 5-2-16,0-2-7 0,-3 2-4 0,3-3-11 15,0 4 0-15,-1-5-4 0,-2-1-6 0,0 2-7 16,1-1 2-16,-1 1-9 0,2-2 4 0,-5-8-34 16,1 17-33-16,-1-7-26 0,0-10-40 0,0 0-50 15,-6 14-53-15,6-14-65 0,-6 6-331 0,6-6-638 16,0 0 283-16</inkml:trace>
          <inkml:trace contextRef="#ctx0" brushRef="#br0" timeOffset="210832.96">4844 11655 25 0,'0'0'346'0,"0"0"-24"15,0 0-28-15,0 0-29 0,15 5-16 0,-15-5-13 16,9 6-8-16,-5 1-8 0,-4-7-15 0,14 13-5 16,-5-3-9-16,0 0-5 0,1 3-13 0,-1-1-7 15,0 0-6-15,1 4-15 0,-1-6-10 0,2 5-9 16,-4-3-17-16,1 2-5 0,-2-3-14 0,0 0-2 15,0 3-15-15,-3-2-4 0,3-1-4 0,-5-1-13 16,2 0-18-16,0-1-34 0,-3-9-39 0,0 17-39 16,0-17-39-16,-6 14-65 0,6-14-64 0,-7 9-75 15,-1-6-275-15,8-3-645 0,-13 2 286 0</inkml:trace>
          <inkml:trace contextRef="#ctx0" brushRef="#br0" timeOffset="211583">5442 11278 332 0,'-6'-9'336'0,"6"9"-36"0,0 0-32 15,0 0-30-15,0 0-26 0,0 0-22 0,0 0-17 0,0 0-27 16,0 0-29-16,0 0-56 0,31 11-44 0,-20-1-47 16,-1 2-45-16,4-1-51 0,-1 2-74 0,-1-4-127 15,3 2-353-15,3 0 156 0</inkml:trace>
          <inkml:trace contextRef="#ctx0" brushRef="#br0" timeOffset="212119.3">5952 11573 85 0,'8'7'289'16,"-1"0"-5"-16,0 4-5 0,-2-5-9 0,1 2-15 16,0-2-16-16,0 2-12 0,-3-1-16 0,3 0-16 15,-2 2-16-15,-1-1-21 0,-3-8-11 0,6 14-17 16,-3-7-14-16,-3-7-7 0,5 13-7 0,-5-13-16 16,6 8-5-16,-6-8-10 0,3 8-3 0,-3-8-9 15,0 0-5-15,3 10-12 0,-3-10 3 0,0 0-7 0,0 0-12 16,0 0-12-16,0 0-8 0,0 0-7 15,0 0-6-15,13-22-4 0,-10 9-9 0,0 2-8 16,3-3-11-16,-2-1-3 0,-1-1-2 0,2-2 1 0,1 1 2 16,0-5 3-16,-2 4 8 0,2 3 2 0,0-1 4 15,-1 3 8-15,1 0 9 0,-3 5 8 0,3 1 4 16,-6 7 3-16,6-9 5 0,-6 9 8 0,9-4 10 16,-9 4 3-16,0 0 5 0,17 10 2 0,-17-10 3 15,14 10-5-15,-5 0 6 0,3 1-4 0,-2 2 2 16,1-1 5-16,1 1-6 0,1 2-1 0,-3-2-2 15,5 5 0-15,6-4-11 0,-9-1 5 0,2 0-5 16,-3-2-8-16,3 0 7 0,-1-4-7 0,-2 3-1 16,5-2-3-16,-4-1 7 0,4-1-6 0,-8-5-7 15,4 2-1-15,-12-3-5 0,19-3-8 0,-19 3-6 16,15-7-2-16,-7 0-7 0,-1 0 1 0,2-6 2 16,0 5 0-16,-2-6 0 0,4 0 0 0,-5-3 2 15,3-3-2-15,-3 4 7 0,1-2-2 0,-1 3 5 0,0 0 1 16,-3 2-4-16,2 2 9 0,-1 3 4 15,-1 2 7-15,-3 6-2 0,9-13-1 0,-9 13-5 16,9-4 6-16,-9 4 2 0,10-1-2 0,-10 1 14 16,12 7-6-16,-4 0 14 0,4 3-9 0,-2 1-8 0,1-1-8 15,2 1 10-15,3 7 2 0,2 3-3 0,-1-7-17 16,-1 6-34-16,4 1-44 0,-1-3-60 0,-6 3-68 16,7-5-87-16,-10-4-302 0,5 3-647 0,1 1 286 15</inkml:trace>
        </inkml:traceGroup>
        <inkml:traceGroup>
          <inkml:annotationXML>
            <emma:emma xmlns:emma="http://www.w3.org/2003/04/emma" version="1.0">
              <emma:interpretation id="{1560FC57-9FFC-45B2-9356-BC1D00356672}" emma:medium="tactile" emma:mode="ink">
                <msink:context xmlns:msink="http://schemas.microsoft.com/ink/2010/main" type="inkWord" rotatedBoundingBox="9300,11874 13369,11716 13409,12732 9339,12889"/>
              </emma:interpretation>
            </emma:emma>
          </inkml:annotationXML>
          <inkml:trace contextRef="#ctx0" brushRef="#br0" timeOffset="213189.31">7628 10918 341 0,'-4'-11'326'0,"4"11"-24"16,0-13-27-16,0 13-26 0,0 0-32 0,0 0-21 15,0 0-12-15,0 0-16 0,0 0-13 0,19 20-9 0,-2 2-1 16,-7-1-22-16,2 15-3 0,9 4-11 0,-3 4-1 16,1 2-12-16,1-1-4 0,1 25-9 0,-5-21-1 15,6 17-14-15,1 0 1 0,-8-20-12 0,-2 3-6 16,0-1-7-16,1-6-4 0,-1-3 0 0,2-2-8 15,-4-13-7-15,-2 2 7 0,1-5-4 0,-1-4 2 16,-5-2-6-16,-1-8-7 0,3 4 3 0,-3-2-4 16,0-3 14-16,-3-6-10 0,11 10-5 0,-11-10 2 15,0 0 1-15,0 0-5 0,16-12 2 0,-16 12-5 16,9-17-4-16,-1 3 0 0,1-3-18 0,-3-6-15 16,1 2-8-16,5-5-7 0,1 1-11 0,1 0 2 15,5-13 1-15,-5 15 4 0,0 1 3 0,6 2 6 16,1-3-1-16,-5 8 4 0,4-2 9 0,-6 7-3 0,6 0 2 15,-4 4 7-15,1-1 0 0,-1 2 1 16,0 1 1-16,4 2 6 0,-4 4 2 0,4 2-1 16,-4 0 9-16,0 0 1 0,4 3 3 0,-5 0 3 15,-2 2 2-15,1 0 3 0,-2 5 5 0,-5-4-2 16,5 3 6-16,-8 3-2 0,2-3 6 0,-6 0 3 0,-3 3 1 16,3-3 9-16,-6 4-2 0,-1-3 1 0,-6-1-3 15,1-1 0-15,-2-1 0 0,-5 1-3 16,2-4-2-16,-2-1 0 0,3 0-4 0,-4-2 6 0,4 2-8 15,-2-1-3-15,4-4-2 0,1-1-2 0,3 1 9 16,-2 0-11-16,12-2-5 0,0 0-10 0,-20-5-16 16,20 5-12-16,-6-9-17 0,6 9-8 0,2-14-5 15,-2 14-10-15,10-15 0 0,1 9 4 0,1-4 1 16,1 3 7-16,0-1 7 0,1 1 3 0,4 0 6 16,1 2 4-16,5-3 0 0,-2 3 5 0,1 5 7 15,7-3 6-15,-2 0 4 0,-4-1 7 0,4 1 3 16,-2-1 9-16,0 1 8 0,6-1 1 0,-3 1 6 15,-2-4-2-15,5 0 5 0,-3 3 0 0,-3 0 2 16,1-5 0-16,-2 0-6 0,0 3 7 0,-2-3-7 16,1 0-1-16,-5 2-1 0,-3 1-2 0,2-4 0 15,-4 0 1-15,-1 2 5 0,-2 1-3 0,-2-4 0 0,1 1-1 16,-1 0-2-16,-3 1-1 0,-2-4 1 16,-4 2-2-16,0 11-3 0,-1-20 4 0,-5 9-2 15,0 1-3-15,-7-4-1 0,4 7-2 0,-5-2 0 0,1 1-1 16,-7 7 7-16,4-2-2 0,-6 4-2 0,-4-1 0 15,-1 7 4-15,-1-1 3 0,3 5 1 0,1 0 8 16,1-1-6-16,4 4-1 0,6 0-2 0,1 0-1 16,-2 5-2-16,5-3 4 0,5-1-2 0,1-2-4 15,3 4 3-15,-3 1 6 0,6-4-8 0,0 3 5 16,0-4-5-16,4 2 1 0,2-1-2 0,8-4-3 16,-7 4 3-16,2-6-1 0,1-2 1 0,4-2 3 15,-1 2-3-15,4-6-12 0,-4 0 0 0,6-5-8 16,-5 0-4-16,2 2-4 0,-2-5 6 0,2 2-5 15,-3-1 1-15,2 0 6 0,-1-6-7 0,4-2 5 16,-6-4 0-16,-2 7 1 0,3-6 2 0,-2 4-5 16,-2 0 2-16,1-7 0 0,-4 10 1 0,2-4 0 15,2 5 6-15,-7 0-6 0,1 4 2 0,-1-1 4 16,-6 7-2-16,9-7 5 0,-9 7 0 0,11 0 4 0,-11 0 6 16,0 0 3-16,13 13 7 0,-7-6-1 0,-3 6-4 15,3 0 3-15,1 1-7 0,-1 1 4 16,0 0-6-16,-1 1 9 0,4-1-7 0,-2 3-6 0,-1-1-17 15,3-2-20-15,-1 0-28 0,1-2-32 0,-2 0-32 16,-1-5-39-16,0-3-48 0,1-2-57 0,-7-3-220 16,15 5-532-16,-15-5 236 0</inkml:trace>
          <inkml:trace contextRef="#ctx0" brushRef="#br0" timeOffset="213717.48">9621 11248 293 0,'-14'-3'347'16,"14"3"-25"-16,-19 0-20 0,19 0-17 0,-19 3-21 15,5-2-27-15,2 4-16 0,-1 4-25 0,-1-3-16 16,1 1-12-16,-2 1-24 0,2-1-15 0,-1 4-10 16,2 2-1-16,5-2-26 0,-2-2-12 0,-1 2-5 15,10 1-8-15,0-12-9 0,0 20-1 0,0-9-5 16,4 0-3-16,-2-1-8 0,5-1-2 0,-1-2-8 15,1-2-2-15,5 0 1 0,8 0-4 0,-7 2-4 0,7 0 2 16,-4-4-4-16,3 1-9 0,-2-4 3 0,2 3-2 16,0-3-1-16,1 1 2 0,-4 1 0 0,4 0-6 15,-7 0-1-15,3-2 2 0,-4 6-5 0,2-3-2 16,-8-1 2-16,-6-2-1 0,13 10 3 0,-7-3 8 16,-1 1 7-16,-5-8 5 0,-5 17 2 0,-1-6 6 15,-1 3 0-15,-5-2 5 0,-2 7-7 16,-2-2 0-16,-3 1 0 0,2-3-3 0,-2 3-6 0,4-7-3 15,-1 0-4-15,2 0 5 0,4-1-3 0,1 0 5 16,-2-1-21-16,5-1 3 0,3-3-14 0,-3 2-9 16,6-7-7-16,-7 11-2 0,7-11-1 0,0 0-2 15,0 0-3-15,9 12 1 0,-9-12 2 0,13 5 8 16,-13-5-1-16,20 0 0 0,-10 2 1 0,4-2 7 16,-14 0 1-16,17 5 6 0,0-3 9 0,-4 3 0 0,1-1 12 15,-1-1 8-15,2 2 5 0,-2 2 2 16,-2-3 9-16,-5 1-9 0,4-2 2 0,-4 3-4 15,-6-6-2-15,14 6-3 0,-5-4-1 0,-9-2-2 0,10 8-2 16,-10-8-3-16,0 0-4 0,9 2-27 0,-9-2-31 16,0 0-24-16,0 0-29 0,0 0-48 0,0 0-51 15,0 0-50-15,0 0-67 0,0 0-252 0,0 0-620 16,0 0 275-16</inkml:trace>
          <inkml:trace contextRef="#ctx0" brushRef="#br0" timeOffset="213941.83">9880 11346 360 0,'0'0'346'0,"0"0"-20"16,0 0-16-16,15 17-22 0,-10-10-12 0,1 5-11 0,-3 1-15 16,3 2-14-16,-2 1-16 0,5-1-9 0,-3 5-25 15,-1-3-17-15,1-1-15 0,-1 8-18 0,0-7-9 16,4 4-14-16,-5-4-7 0,2 1-18 0,0-2-23 15,-3-1-26-15,-3-6-43 0,3 2-33 0,2-3-40 16,-5-8-48-16,3 16-43 0,0-9-52 0,-3-7-63 16,0 0-277-16,0 0-606 0,10 2 268 0</inkml:trace>
          <inkml:trace contextRef="#ctx0" brushRef="#br0" timeOffset="-214643.54">10210 11401 14 0,'0'0'305'0,"0"0"-10"0,13 15-11 0,-5-8-9 16,-8-7-24-16,6 14-20 0,-3-5-17 0,3 0-15 15,-2 4-17-15,2 2-12 0,0-2-14 0,-6 1-17 16,5 1-8-16,4-2-15 0,-6-1-7 0,4 1-4 16,-1-2-18-16,0 2-10 0,0-2-8 15,-2-5 0-15,-2 2-4 0,2-2-7 0,-4-6-12 0,9 13 2 16,-9-13-10-16,6 8 1 0,-6-8-7 0,8 4-2 15,-8-4-4-15,0 0-4 0,0 0-15 0,19-12 7 16,-19 12-8-16,9-13-8 0,-4 7-8 16,4-6 2-16,-4-1-3 0,0 0-4 0,1 0-5 0,3-3 2 15,-5 1 7 1,7-10-6-16,-5 8 4 0,0 1 3 0,1 5 0 0,-1-4 0 0,0 1 7 0,0 6 3 16,-1 0 10-16,-2 0 3 0,-3 8 1 0,5-9-1 15,-5 9 8-15,0 0 4 0,14-5 7 0,-14 5 10 0,0 0-1 16,16 11 2-16,-10-4 3 0,0 0 3 15,0 0 7-15,5 8-4 0,-4-2-3 0,-1-1-4 16,8 3 4-16,-6-3-3 0,6 2-5 0,-1-2-5 0,5 4-5 16,-1-1 2-16,0 1-5 0,-2-5-4 0,8-1 3 15,-7 1 1-15,1-4-13 0,3 0-4 0,0-1-1 16,-2-1-11-16,6 1-12 0,-5-6-12 0,-3 0-7 16,2 2-1-16,-4-4-7 0,5-1-1 0,-5 0 1 15,0-2 3-15,0 2 3 0,-1-5 2 0,-4 1 0 16,-1 1 5-16,-1-1 4 0,1 0-2 0,-1-6 2 15,-1 7 4-15,-1-5 4 0,-5 11-2 0,2-14 9 16,-2 14 4-16,11-11 2 0,-11 11 0 0,6-6 2 16,-6 6-3-16,0 0-2 0,6-5 7 0,-6 5 1 15,0 0 0-15,0 0 2 0,0 0 14 0,16 18-12 16,-8-12 10-16,-2 1 2 0,3 0 9 0,0 3-6 16,-2-2 6-16,9 2-7 0,-2-3-4 0,2-1 2 15,1 1 0-15,-5-3-1 0,7-1-1 0,-3 1 4 0,1-3-4 16,2 2-1-16,-2-2-3 0,2-2-2 15,-1-2 0-15,0-1-2 0,-2 1 3 0,1-4-6 16,-1 2 2-16,-4-3-11 0,0 0 5 0,-5-3-7 0,2-3-9 16,-1 4-4-16,-5-2-6 0,3-4 4 0,-5-1-5 15,-1 3-1-15,-4-3-3 0,1 5 1 0,-2-5-4 16,-4-4 12-16,0 7-4 0,-1 2 2 0,-2 0 7 16,-3-2-4-16,-3 9 0 0,-9-1 2 15,2 3 8-15,-2 3-7 0,0 1 3 0,0 7 0 0,2 1 2 16,3-6 7-16,1 10 2 0,1 2 0 0,7-2 6 15,0-1 0-15,1 0 0 0,4 2 3 0,1 2-1 16,2 1 6-16,1-3-4 0,4 3 0 0,0-4 5 16,1 3-6-16,2-3 6 0,5-6-7 0,-1 4 4 15,4 2-3-15,-4-7-3 0,5-1 9 0,1 1-4 16,1-3-5-16,2-2 1 0,2-2 0 0,0-2 2 16,0-1-4-16,0-3-3 0,0 1 4 0,4-4-3 15,2-1 4-15,-2 1 0 0,4-3-8 0,-1 0 10 0,-1-3 0 16,1 5-6-16,-4-4-1 0,5 5 5 0,-9 2 6 15,0 0 11-15,1 1-1 0,-3 0 4 16,3 3-5-16,-4 1-2 0,3 3-2 0,-4 0 1 0,1 3-4 16,1 1 6-16,0 2 1 0,-1-3-11 0,1 2-15 15,0 1-27-15,0 2-40 0,-4 2-57 0,4 1-67 16,-7-1-82-16,4 1-353 0,-1 1-685 16,4-3 302-16</inkml:trace>
        </inkml:traceGroup>
        <inkml:traceGroup>
          <inkml:annotationXML>
            <emma:emma xmlns:emma="http://www.w3.org/2003/04/emma" version="1.0">
              <emma:interpretation id="{B494399B-AEE4-4CD5-A64D-8EBECCE4EEA9}" emma:medium="tactile" emma:mode="ink">
                <msink:context xmlns:msink="http://schemas.microsoft.com/ink/2010/main" type="inkWord" rotatedBoundingBox="14679,11804 17524,11694 17571,12892 14726,13002"/>
              </emma:interpretation>
            </emma:emma>
          </inkml:annotationXML>
          <inkml:trace contextRef="#ctx0" brushRef="#br0" timeOffset="-213231.38">13045 10854 104 0,'0'0'298'0,"-1"-17"-11"0,1 17-13 0,0-14-21 16,0 14-17-16,0 0-26 0,0 0-25 0,0 0-17 15,0 0-16-15,0 0-14 0,0 0-11 0,0 0 5 16,0 0-13-16,22 38-12 0,-13-14-6 0,-2 1-2 15,7 9-6-15,1 2-5 0,0 1-4 0,-2-1-3 16,3 3-8-16,1 3-6 0,-4-4-5 0,5-1-4 16,-3-1-5-16,3-1-7 0,-6-10 3 0,1-1-6 15,1 0-8-15,-2-2 0 0,-2-2-1 0,-2-3-5 16,2 1-4-16,-2-7-5 0,-4 0 2 0,0-2-3 16,1-2 1-16,-5-7-2 0,7 11 2 0,-2-7 6 15,-5-4-6-15,0 0 4 0,6 7 1 0,-6-7 2 16,0 0-7-16,0 0-3 0,0 0 6 0,0 0-6 15,0 0-1-15,-17-25-5 0,11 17-5 0,-2-3 1 16,-4 2-1-16,-2-2 4 0,1 1-8 0,-4 4-4 0,1-3 2 16,-3 0-3-16,2 1 3 0,-2 1 3 15,-1 1 3-15,1 3-10 0,1 3 0 0,2-4 0 16,-2 4-1-16,3 0-1 0,3 4 4 0,3-1 0 0,-1 1-2 16,2 3-2-16,-1 0 2 0,3-1 0 0,6-6 6 15,-6 17-4-15,2-9 1 0,4-8-6 0,3 17 8 16,0-6 8-16,3-2 1 0,4 2 1 0,-1 0-6 15,6-1-2-15,1-3-1 0,1 2 0 0,8 0-2 16,0-3 4-16,2-1 3 0,2 0-3 0,2-4 0 16,-1 0-2-16,12-3 0 0,-1-1 1 0,-9 1 7 15,5-4-11-15,-4-1-3 0,7-2-2 0,-9-1-2 16,7-2 0-16,-15-1-5 0,16 0 3 0,-13-1 2 16,-1-1-5-16,-1 1 6 0,0-4-7 0,1 5 2 15,-6-8-3-15,-2 4 9 0,1 0-3 0,-3-5 2 16,-5 7 2-16,-2 0-6 0,-1 0 2 0,-4 1 5 15,0-2 0-15,-3 3-3 0,0 13 2 0,-6-20 1 16,-1 14-1-16,-1-1 2 0,8 7 0 0,-19-5 0 0,2 6 0 16,1 3 3-16,-1 3-3 0,3-1 1 15,-1 5 1-15,1 2 0 0,1-4-1 0,1 6 3 16,0-3-4-16,6 1 1 0,1 2-4 0,1-1 6 16,4-3 0-16,-1 6-1 0,4-7 6 0,-1 4-3 0,6-4-3 15,1 1-2-15,1 0 6 0,4-1-8 0,-1-2 5 16,1-3-3-16,5-2-1 0,2-1-10 0,4 0-2 15,-1-4 4-15,-6 0-4 0,7 0-4 0,-2-2 4 16,2 1 4-16,-6-2-5 0,7-5 3 0,-7 4 0 16,5-4 6-16,-6 2 1 0,1 1-4 0,4-2 8 15,-5 1-3-15,-2 4-2 0,2-1 2 0,0-1 4 16,-2 5-3-16,2-3-1 0,-3 3 4 0,3-3 1 16,-3 4 4-16,4 0 0 0,1 2 1 0,-1-2 6 15,2 0 0-15,6 2-5 0,-2-2 9 0,2 0-1 16,1-4-3-16,2 2 1 0,0 1-1 0,1-3 3 15,1 2-3-15,-4-3-4 0,5 2 2 0,-6-2-2 16,-1-4-1-16,3 7 2 0,-4-5-2 0,0-1 0 16,-8 1 3-16,1 0-4 0,-5 2 2 0,1-5 3 15,-4 8-8-15,-3-6 5 0,1 1-9 0,-8 7-1 16,6-14-4-16,-6 14-2 0,-5-13-4 0,5 13-4 16,-14-14-2-16,0 5-2 0,1 7 2 0,-7-3-13 0,-5 0-4 15,-3 5 0-15,-2 4 1 0,1 2 8 0,1 0-3 16,-3 2 3-16,5 4 5 0,3 0-1 0,-3 2 4 15,2 2-1-15,3 0 6 0,2 4-1 16,0-2 6-16,2-1-2 0,4 5 0 0,-1-1-2 0,2 0 3 16,5 1 2-16,1 1-2 0,0 0 5 0,5-5 4 15,1-2-4-15,3 7 1 0,3 2 0 0,1-5 5 16,5 3 8-16,0-3 9 0,7 3-4 0,-2-3 2 16,5 2 2-16,-4 0 4 0,4 1 5 0,-1-4 4 15,8 2-3-15,-9 1 3 0,3-3 2 16,-1-5 4-16,-2 4-6 0,-1-1 3 0,-6-4-4 0,-1 1 1 15,-1-3 2-15,-4 0 5 0,-1 0 6 0,-1-3 3 16,-4 1 11-16,-1-9-5 0,-7 18-3 0,-1-11 8 16,-4 0-13-16,-1-1 3 0,-2 1-3 0,0-3-9 15,-10 2-3-15,-2-1 2 0,-3-1-6 0,0-1-2 16,-9-1-4-16,-1 0-15 0,0-4-25 0,1 0-20 16,-3-1-28-16,11-1-21 0,0 3-21 0,2-9-35 15,1 3-47-15,0 0-44 0,5-10-69 0,-4 4-268 16,4-6-618-16,5 0 274 0</inkml:trace>
          <inkml:trace contextRef="#ctx0" brushRef="#br0" timeOffset="-213052.41">14231 10973 238 0,'7'-6'269'15,"1"1"-28"-15,-8 5-22 0,19-7-26 0,-8 3-35 16,-1 4-40-16,6-2-46 0,-2 2-52 0,5 0-79 16,-4 2-187-16,3-2-265 0,0 5 119 0</inkml:trace>
          <inkml:trace contextRef="#ctx0" brushRef="#br0" timeOffset="-212465.22">15240 11071 118 0,'8'-8'107'15,"1"0"-6"-15,-2 1 3 0,-4-1-6 0,2-2-7 0,-5 10-7 16,1-13-7-16,-1 13-5 0,0 0 4 0,-9-20 1 15,2 14 9-15,7 6 0 0,-18-8 12 0,6 11 1 16,-3-3 9-16,0 4 12 0,-1-1-1 0,-1 5-1 0,4 2-2 16,-3 1 1-16,2 0-8 0,2 1-6 15,2 0-3-15,4 5-10 0,0-3-5 0,-2 1-5 16,4 1-6-16,7 1-3 0,0-5-7 0,1 1-4 0,2 2-6 16,3-2-7-16,3 0-4 0,2-1-3 0,1-4-1 15,4-1-6-15,3 4-4 0,4-3-1 0,-8-4-3 16,2-1 1-16,4-3-4 0,0 0-5 15,-4 0 0-15,-1-3-1 0,0 0-2 0,1 1 4 0,-1-1-4 16,0-3-5-16,1-3 1 0,-4 1 0 0,2 1-3 16,-3 0 1-16,3 2-2 0,-2-1-1 0,2 3 0 15,-4 0 1-15,-1-1 0 0,-1 3 1 0,3 2 0 16,-15-1-1-16,21 0 1 0,-14 3 1 0,4-1 6 16,-4 3-7-16,1 6 3 0,-1-5-3 0,4 2 3 15,-6 3-2-15,3-5-2 0,-5 4 0 0,1-2-1 16,1 3-1-16,-2 0 0 0,1-2 6 0,-1-2-3 15,-3-7-3-15,3 14 4 0,-3-14 8 0,0 0 1 16,0 13 5-16,0-13 6 0,0 0 6 0,0 0 3 16,-9 7 11-16,9-7 9 0,0 0 7 0,0 0 4 15,0 0 5-15,0 0 3 0,-10-33 2 0,10 33-7 16,1-22 5-16,1 4-16 0,2 3-7 0,-1-3-1 16,2 3-11-16,2-9-3 0,4 1-24 0,-1 0-27 0,4-1-32 15,-1 3-33-15,3 0-36 0,-4 5-45 0,3-2-51 16,-1 9-59-16,1-4-97 0,-2-1-197 0,0 4-610 15,1 1 271-15</inkml:trace>
        </inkml:traceGroup>
        <inkml:traceGroup>
          <inkml:annotationXML>
            <emma:emma xmlns:emma="http://www.w3.org/2003/04/emma" version="1.0">
              <emma:interpretation id="{59E418D6-0CFA-4417-8323-F519428CA0D4}" emma:medium="tactile" emma:mode="ink">
                <msink:context xmlns:msink="http://schemas.microsoft.com/ink/2010/main" type="inkWord" rotatedBoundingBox="18296,11412 22001,11268 22058,12757 18354,12901"/>
              </emma:interpretation>
            </emma:emma>
          </inkml:annotationXML>
          <inkml:trace contextRef="#ctx0" brushRef="#br0" timeOffset="-212049.14">16648 11165 289 0,'0'0'340'0,"0"0"-16"0,0 0-24 16,0 0-22-16,0 0-23 0,0 0-24 0,0 0-23 15,0 0-14-15,0 0-19 0,0 0-16 0,0 0-12 16,0 0-18-16,0 0-9 0,50-10-9 0,-36 9-13 16,6-1-10-16,7-3-8 0,0 1-8 0,1-2 2 0,3 6-13 15,9-3-3-15,1-3-10 0,-10 1-5 16,0-1 0-16,-1 2-4 0,1 0-3 0,10-3-4 0,-13 2-2 16,3-4-8-16,10 2 2 0,-13 0-7 0,-1 0 1 15,3 1 0-15,-8 1-5 0,3 1 2 0,-7-2-5 16,-3 5-8-16,-3 1-7 0,-1-5-19 0,-1 2-12 15,-10 3-12-15,13-2-22 0,-13 2-15 0,0 0-19 16,0 0-20-16,0 0-25 0,0 0-30 0,0 0-33 16,0 0-53-16,0 0-219 0,0 0-523 0,-38 15 231 15</inkml:trace>
          <inkml:trace contextRef="#ctx0" brushRef="#br0" timeOffset="-211791.76">16871 11276 138 0,'0'0'261'15,"14"11"-6"-15,-14-11-6 0,26 0-15 0,-8-7-7 16,-2 7-9-16,9-2-7 0,2 0-10 16,0-3-14-16,4 3-9 0,-1-3-7 0,3 3-14 0,12-8 0 15,-5 5-19-15,-1-2-7 0,1 1-12 16,-1-3-12-16,0 4-3 0,-2-5-14 0,-6 7-3 0,1-2-19 15,-4 1-2-15,-3 2-6 0,-4-3-15 0,-3 5-25 16,-2-1-30-16,-4 1-41 0,-12 0-37 0,17 0-37 16,-17 0-45-16,12 3-58 0,-12-3-79 0,0 0-177 15,0 0-523-15,0 0 231 0</inkml:trace>
          <inkml:trace contextRef="#ctx0" brushRef="#br0" timeOffset="-208726.25">17898 10583 28 0,'0'0'161'0,"0"0"3"0,0 0-16 16,0 0-7-16,0 0-6 0,0 0-11 0,0 0-6 15,0 0-9-15,0 0-5 0,0 0-10 0,-16-6 6 0,16 6-6 16,0 0-1-16,0 0-4 0,0 0 4 16,0 0-5-16,0 0-3 0,0 0-4 0,0 0 1 15,0 0 1-15,0 0-1 0,-9-5-5 0,9 5 2 16,0 0-3-16,0 0-1 0,0 0 0 0,0 0-1 0,0 0-5 16,0 0-1-16,0 0 2 0,0 0-6 15,0 0 0-15,0 0-6 0,0 0 3 0,-5-10-4 16,5 10 5-16,0 0-8 0,0 0-3 0,0 0 1 15,0 0-7-15,0 0 1 0,0 0-4 0,0 0-5 0,0 0-7 16,0 0-2-16,0 0-1 0,0 0-9 0,0 0-3 16,0 0 1-16,0 0 0 0,0 0-3 0,0 0-1 15,0 0 1-15,0 0 4 0,0 0-3 0,0 0-2 16,11 30-1-16,-11-30 3 0,0 0-4 0,1 12 2 16,-1-12 7-16,5 12-8 0,-5-12 4 0,3 11 0 15,-3-11 3-15,6 11-3 0,-2-6 5 0,-4-5-6 16,6 13-2-16,-3-6 3 0,2 0 10 0,-5-7-9 15,8 12 0-15,-2-5 0 0,0 1 3 0,2 0-2 16,-2-1 5-16,1-1-3 0,-1 1 1 0,0 3-6 16,2-2 9-16,-1-1-1 0,4 3 5 0,-5-1-8 15,-2 0 3-15,5-2-2 0,-2 1-3 0,-1-1 8 0,-1 2-11 16,1-2 4-16,0 0 6 0,0 3-2 0,1-4 0 16,-1-1-4-16,0 2 4 0,2 1 3 0,-4-1 1 15,3-2-3-15,-7-5-1 0,12 15 7 0,-4-10 7 16,-2 0-10-16,-6-5 2 0,10 14-3 0,-4-9 6 15,2 2-7-15,-2-1 8 0,1 0-9 0,-1 1 8 16,2-2-9-16,-8-5-2 0,13 13 1 0,-7-9-2 16,3 3 0-16,-5-1 1 0,5-2-2 0,-9-4-3 15,14 15-1-15,-10-10 6 0,2 3-6 0,0-4-2 16,0 5 9-16,-6-9-9 0,11 11 3 0,-7-6-4 16,-4-5 0-16,9 10 3 0,-5-5 0 0,-4-5 0 15,6 9 0-15,-6-9-1 0,6 10 1 0,-6-10-1 16,8 8 6-16,-8-8-3 0,0 0-1 0,7 10 2 15,-7-10-3-15,0 0 3 0,5 7 0 0,-5-7 3 16,0 0-2-16,0 0 1 0,7 7-2 0,-7-7 1 16,0 0 2-16,0 0 1 0,6 7-6 0,-6-7 7 15,0 0-11-15,0 0 3 0,0 0 0 0,0 0 2 0,6 6 1 16,-6-6-3-16,0 0 1 0,0 0 1 0,0 0 3 16,0 0-4-16,0 0 3 0,0 0-2 15,0 0 0-15,0 0 0 0,0 0 3 0,0 0 0 0,0 0 3 16,0 0 1-16,0 0 5 0,0 0 6 0,0 0 3 15,0 0 2-15,0 0 5 0,0 0-2 0,0 0-3 16,0 0-3-16,0 0-1 0,0 0-2 0,0 0-1 16,8-20-6-16,-8 20 2 0,0 0-3 0,1-17-4 15,2 9-3-15,-3 8 1 0,0-15-5 0,0 15 2 16,3-20-2-16,0 10-2 0,-3-4-1 0,2 5 0 16,-1-4-3-16,1 0 1 0,2-1-3 0,-3-1 1 15,2-2-4-15,-1 3 3 0,1-4-2 0,0 0 1 16,0 3 1-16,0-4-3 0,0 2-1 0,1-1 1 15,-1 3-1-15,3-2 1 0,-1-1 1 0,-2 1 1 16,1 1-4-16,2 1-2 0,-4 1 4 0,-1 1-5 16,4-4 3-16,-4 3-2 0,2 3 3 0,0 1-2 15,2 2-1-15,-5 8 3 0,3-19-3 0,1 10 0 0,-4 9-1 16,2-16 1-16,-2 16-1 0,4-11 2 16,-4 11-2-16,1-9 2 0,-1 9 0 0,5-9 2 0,-5 9-5 15,0 0 2-15,1-11 1 0,-1 11-1 0,0 0-1 16,6-10-1-16,-6 10 1 0,0 0 0 0,0 0-1 15,0 0 1-15,0 0-1 0,0 0 2 0,3-8-2 16,-3 8 1-16,0 0-1 0,0 0 4 16,0 0-3-16,0 0 0 0,0 0 0 0,0 0-1 0,0 0 1 15,0 0 1-15,0 0-2 0,0 0-2 0,0 0-5 16,0 0-4-16,0 0-16 0,0 0-11 0,0 0-23 16,0 0-33-16,0 0-33 0,0 0-23 0,0 0-39 15,0 0-35-15,0 0-37 0,0 0-52 0,0 0-67 16,0 0-392-16,0 0-838 0,0 0 371 0</inkml:trace>
          <inkml:trace contextRef="#ctx0" brushRef="#br0" timeOffset="-207960.9">18701 10959 104 0,'0'0'308'0,"0"-11"-13"16,0 11-11-16,0 0-20 0,0 0-16 0,0 0-17 16,0 0-17-16,0 0-19 0,0 0-14 0,0 0-15 15,0 0-18-15,0 0-13 0,0 0-8 0,0 0-15 16,0 0-6-16,0 0 10 0,0 0-19 0,0 0 1 0,0 0 0 15,0 0-12-15,0 0 10 0,0 0-1 16,0 0 7-16,0 0 1 0,2 35 1 0,-2-35 6 16,0 0 0-16,-2 21 1 0,2-21 5 0,0 13 3 0,0-13 0 15,2 15 2-15,-2-15-5 0,-2 13-4 0,2-13 2 16,5 15-4-16,-5-5-3 0,0-10-5 0,3 11-4 16,-3 0 2-16,0-11-6 0,4 11-1 0,-1-2 2 15,-3-9-5-15,0 0-2 0,3 11-2 0,-3-11-3 16,0 0-4-16,3 11-3 0,-3-11-5 0,0 0 1 15,0 10 0-15,0-10-10 0,0 0-3 0,5 10-5 16,-5-10-4-16,0 0-4 0,0 0 1 0,0 0-10 16,0 0 9-16,0 0-11 0,3 11-7 0,-3-11-1 15,0 0-3-15,0 0 1 0,0 0-1 0,0 0-7 16,0 0-4-16,0 0-1 0,0 0-9 0,0 0-21 16,0 0-21-16,6 6-22 0,-6-6-28 0,0 0-32 15,0 0-31-15,0 0-35 0,0 0-51 0,0 0-35 16,0 0-31-16,0 0-44 0,0 0-47 0,0 0-85 0,0-31-301 15,1 19-844-15,4 0 373 0</inkml:trace>
          <inkml:trace contextRef="#ctx0" brushRef="#br0" timeOffset="-207650.93">18727 10639 105 0,'0'0'351'0,"1"-19"-13"0,-1 19-13 0,0-20-13 16,0 12-20-16,0 8-8 0,0-15-18 0,0 15-14 16,2-13-32-16,-2 13-12 0,4-11-23 0,-4 11-17 0,0 0-17 15,3-11-18-15,-3 11-20 0,0 0-11 16,0 0-30-16,0 0-20 0,0 0-32 0,0 0-30 16,0 0-31-16,0 0-40 0,0 0-45 0,0 0-56 0,0 0-65 15,0 35-297-15,0-35-589 0,0 0 261 0</inkml:trace>
          <inkml:trace contextRef="#ctx0" brushRef="#br0" timeOffset="-206999.25">19535 10342 143 0,'0'0'217'15,"0"0"-9"-15,0 0-15 0,3-12-8 0,-3 12-11 16,0 0-8-16,0 0-11 0,0 0-6 0,0 0-8 16,1-11-6-16,-1 11-11 0,0 0-8 0,0 0-9 15,0 0-3-15,0 0-14 0,0 0-8 0,0 0-6 16,0 0-6-16,0 0-2 0,0 0-3 0,0 0-2 16,0 0 0-16,-13 29-4 0,10-15 3 0,-4 2-5 15,-2 5-2-15,1 3 6 0,-2 3-3 0,-1 1-2 16,-5 10 1-16,0 3-5 0,1-1 2 0,-3 4 4 15,1-1 0-15,-8 19-5 0,4-17-1 0,2 2 3 16,-2 0-6-16,1 3 0 0,1-3 4 0,-5 19-1 16,3-16 5-16,2-1 6 0,-8 13-2 0,11-16 5 0,-2-3 6 15,0 2 2-15,1-4 6 0,1-1-2 0,3-3 5 16,2-4-1-16,2-6 4 0,2 1-4 0,-2-4 1 16,3 1-6-16,-2-5-1 0,4-2-5 0,1-1 4 15,-3-2-9-15,4-1-4 0,-2 1-1 0,3-1-4 16,-2 2-6-16,0-9 2 0,3-7-10 0,-2 17 1 15,-1-9-5-15,3-8-1 0,-1 13-7 0,-1-5 0 16,2-8-2-16,-3 12-3 0,3-12-2 0,0 0-2 16,-1 15-3-16,1-15-4 0,0 0-7 0,-5 11-16 15,5-11-17-15,-3 8-27 0,3-8-26 0,0 0-40 16,0 0-32-16,0 0-22 0,0 0-32 0,0 0-47 16,-10 6-63-16,10-6-83 0,0 0-297 0,0 0-751 15,0 0 333-15</inkml:trace>
          <inkml:trace contextRef="#ctx0" brushRef="#br0" timeOffset="-186143.55">19916 10803 93 0,'0'0'199'0,"0"0"-16"0,0 0 6 0,0 0-9 16,0 0-8-16,0 0-10 0,0 0-3 0,0 0-11 16,0 0-3-16,0 0-8 0,0 0-7 0,0 0-1 15,0 0-9-15,0 0-10 0,0 0-5 0,0 0-6 0,0 0-14 16,-20-22-7-16,20 22-8 0,0 0-4 16,0 0-16-16,-15 0 3 0,15 0-7 0,0 0-4 15,-19 2-3-15,19-2-8 0,-19 3-1 0,8 0-2 0,1 1-2 16,3 2-1-16,-5-2-3 0,3-2 2 0,-3 3-6 15,12-5 4-15,-21 7-3 0,11-3-1 0,1 2-3 16,-2-3-1-16,3 1 1 0,8-4-2 0,-15 5 0 16,6-1-1-16,9-4-4 0,-14 3 3 0,10 3-5 15,4-6-3-15,-10 5 0 0,10-5 2 0,0 0-3 16,-12 12 2-16,12-12 0 0,-5 5-2 0,5-5-5 16,-4 11 4-16,4-11-1 0,0 0 2 0,-8 13 2 15,8-13-2-15,-4 10-1 0,4-10 0 0,0 11-1 16,0-11 1-16,-2 11-2 0,2-11 0 0,-1 12 2 0,1-12-1 15,0 0 1-15,1 14-2 0,-1-14 2 16,5 10 0-16,-5-10 1 0,0 0-1 0,7 11-3 16,-7-11 1-16,8 7 1 0,-2-2 0 0,-6-5 2 0,10 6-5 15,-10-6 4-15,12 7-2 0,-5-5 2 0,-7-2 1 16,17 5-3-16,-10-3 4 0,-7-2-2 16,13 5 1-16,-4-2-1 0,-9-3-3 0,17 7 4 0,-8-4-2 15,1-2-3-15,-10-1 3 0,15 7-2 0,-8-6 2 16,2 5 3-16,-9-6-2 0,14 6-2 0,-5-5 3 15,-9-1-1-15,10 9-1 0,-1-8 0 0,-9-1 0 16,9 9 2-16,-9-9 1 0,9 5-4 0,1-1 4 16,-10-4-5-16,12 7 0 0,-5-2 1 0,1 0 3 15,-8-5-2-15,9 7 4 0,-9-7-4 0,6 8 0 16,-6-8 1-16,7 6 0 0,-7-6-1 0,10 7 4 16,-10-7-7-16,8 9 3 0,-1-4-2 0,-2 2 1 15,-5-7 3-15,7 12 1 0,-5-5 1 0,-2-7-2 16,6 13 6-16,-6-13-3 0,0 13 0 0,0-13-1 15,1 11 1-15,-1-11 2 0,3 13-5 0,-3-13 6 0,0 13-5 16,0-13 1-16,-3 15 3 0,3-15-6 0,-1 12 5 16,1-12 2-16,-3 17-2 0,-2-10 3 0,-1 2-3 15,6-9 2-15,-7 13 1 0,1-7-4 0,6-6 5 16,-12 14-1-16,11-8-3 0,-8-1 5 0,3 2 4 16,-5-1-7-16,2-1-1 0,9-5 3 0,-13 9 1 15,6-1-2-15,-4-6 3 0,11-2 1 0,-19 11-2 16,11-8 4-16,1 1-1 0,-6 0-4 0,1-1 2 15,0 1 2-15,12-4-3 0,-22 2 2 0,8-1 0 16,2 2 1-16,0-2 0 0,12-1-3 0,-22 0 1 16,10 0 2-16,12 0-5 0,-21 0 0 0,7-1 1 0,14 1-1 15,-21-3 1-15,9 3 2 0,12 0-7 16,-24-1 5-16,15 0-8 0,9 1 3 0,-21-5 1 16,11 5-1-16,10 0-5 0,-21-3 1 0,14 1 5 0,7 2-3 15,-13-2 3-15,13 2-3 0,-14-7-1 16,14 7 1-16,-10-6 2 0,10 6 0 0,0 0-2 0,-11-6 0 15,11 6 1-15,-6-10-2 0,6 10 1 0,-6-9-5 16,6 9-6-16,0-14-11 0,0 14-8 0,0 0-11 16,9-16-4-16,-6 9-13 0,2-1-13 0,-5 8-14 15,13-8-20-15,-4 2-24 0,0 6-19 0,-9 0-28 16,25-7-36-16,-13 3-271 0,-3 0-520 0,9 4 230 16</inkml:trace>
          <inkml:trace contextRef="#ctx0" brushRef="#br0" timeOffset="-185570.52">20272 11331 158 0,'0'0'303'0,"0"0"-15"15,0 0-18-15,0 0-18 0,0 0-15 0,0 0-18 0,0 0-26 16,0 0-14-16,0 0-16 0,0 0-18 0,0 0-15 16,0 0-11-16,0 0-16 0,0 0-8 0,0 0-11 15,6 13-7-15,-6-13-7 0,2 12 6 0,-2-12-13 16,1 16 7-16,1-6 0 0,-2 1 7 0,3 0-2 16,-2-1 4-16,-1 5-24 0,2-2 14 0,1 1-7 0,-3 0 4 15,1-3-2-15,1 3 10 0,-1-1-18 16,2-2 4-16,-1 0 2 0,-1 0-16 0,-1-11 16 15,3 20-2-15,-1-9 4 0,1-1 5 0,-3-10-6 0,4 14 2 16,2-5-10-16,-6-9 1 0,6 11-1 0,-6-11 7 16,6 11-6-16,-6-11-6 0,3 11-10 0,-3-11 2 15,7 7-1-15,-7-7-5 0,6 6-8 0,-6-6 3 16,0 0-5-16,8 5 1 0,-8-5-4 0,0 0-5 16,9 7-14-16,-9-7-14 0,0 0-11 0,0 0-38 15,0 0-25-15,0 0-19 0,0 0-30 0,0 0-34 16,0 0-47-16,0 0-50 0,7-19-61 0,-7 19-319 15,2-27-698-15,-1 9 310 0</inkml:trace>
          <inkml:trace contextRef="#ctx0" brushRef="#br0" timeOffset="-185353.38">20278 11084 193 0,'0'0'387'16,"0"-12"-16"-16,0 12-10 0,2-17-8 0,-2 17-16 0,1-11-8 16,-1 11-18-16,2-14-26 0,-2 14-29 0,3-11-21 15,-3 11-27-15,0 0-18 0,6-13-19 0,-6 13-21 16,0 0-22-16,0 0-22 0,0 0-31 0,1-9-40 16,-1 9-37-16,0 0-44 0,0 0-29 0,0 0-35 15,0 0-41-15,0 0-50 0,8 30-70 0,-8-30-334 16,1 17-654-16,-2-6 290 0</inkml:trace>
        </inkml:traceGroup>
      </inkml:traceGroup>
      <inkml:traceGroup>
        <inkml:annotationXML>
          <emma:emma xmlns:emma="http://www.w3.org/2003/04/emma" version="1.0">
            <emma:interpretation id="{6671E02E-C1DC-45D8-BABB-BF3430354CEE}" emma:medium="tactile" emma:mode="ink">
              <msink:context xmlns:msink="http://schemas.microsoft.com/ink/2010/main" type="line" rotatedBoundingBox="7864,13203 10791,13215 10787,14326 7859,14315"/>
            </emma:interpretation>
          </emma:emma>
        </inkml:annotationXML>
        <inkml:traceGroup>
          <inkml:annotationXML>
            <emma:emma xmlns:emma="http://www.w3.org/2003/04/emma" version="1.0">
              <emma:interpretation id="{14DAF1D7-F719-42EC-A62A-CD6913FC38DE}" emma:medium="tactile" emma:mode="ink">
                <msink:context xmlns:msink="http://schemas.microsoft.com/ink/2010/main" type="inkWord" rotatedBoundingBox="7864,13203 10791,13215 10787,14326 7859,14315"/>
              </emma:interpretation>
            </emma:emma>
          </inkml:annotationXML>
          <inkml:trace contextRef="#ctx0" brushRef="#br0" timeOffset="-165468.94">6262 12414 121 0,'0'0'162'0,"0"0"-14"0,0 0-6 0,0 0-9 16,0 0-16-16,0 0 9 0,0 0-7 0,0 0-2 15,0 0-9-15,0 0-6 0,0 0-8 0,3-10-1 16,-3 10-3-16,0 0-1 0,0 0-8 0,0 0 0 16,0 0-3-16,0 0-7 0,0 0-1 0,0 0-6 15,0 0 4-15,0 0-2 0,0 0-1 0,0 0-6 16,0 0-4-16,0 0-5 0,0 0 1 0,0 0-5 0,0-16-2 15,0 16-4-15,0 0-3 0,0 0-2 0,3-9 0 16,-3 9-5-16,0 0 3 0,0 0-3 0,0 0 5 16,0 0-4-16,2-10-1 0,-2 10-3 0,0 0 2 15,0 0-5-15,0 0-2 0,0 0-2 0,0 0-4 16,0 0-1-16,0 0 7 0,0 0 6 0,0 0 6 16,-11 45 1-16,8-30-3 0,-4 8 7 0,-1 2 2 15,1 3 3-15,-5 5 0 0,8 4 13 0,-8-1-4 16,4 2 6-16,5-3-4 0,-3 2-2 0,2-3-3 15,4-8 7-15,0 2-12 0,0-7 1 0,0 8-3 16,0-6 4-16,4-4-12 0,2 1 3 0,0 2-7 16,-1-7 2-16,4 0-5 0,-2 1 2 0,5-3-3 15,3 5-2-15,-3-6 2 0,3 0-10 0,-2 1 1 16,2-3 4-16,1 0-2 0,-1-4-3 0,3 3-8 16,-4-6-10-16,1 3-20 0,-2-1-26 0,-3-2-18 15,-1 1-29-15,-1 2-24 0,-8-6-35 0,9 6-36 0,-3-1-42 16,-6-5-49-16,0 0-264 0,0 0-589 15,0 0 261-15</inkml:trace>
          <inkml:trace contextRef="#ctx0" brushRef="#br0" timeOffset="-165130.12">6662 12636 43 0,'0'0'285'0,"0"0"-4"0,13 6-9 0,-13-6-10 16,6 14-12-16,0-4-16 0,-6 3-15 0,5 2-14 16,-2 2-9-16,1 2-5 0,4 4-8 0,-5-5-10 15,3 3-8-15,1 3-12 0,-7-7-6 0,5 1-14 16,-1 3-6-16,-1-3-13 0,2-1-8 0,-2-2-9 15,0 3-3-15,-1-3-11 0,1-1-5 0,-1 1-9 0,-1-1-12 16,-1 1-2-16,0-2-3 0,0 1-5 16,0-1-4-16,2-3-26 0,-2-10-22 0,-2 19-14 15,1-8-31-15,-4-2-18 0,5-9-26 0,-5 17-33 0,2-9-25 16,-3-1-28-16,6-7-36 0,-11 9-32 16,11-9-62-16,-10 4-184 0,10-4-535 0,0 0 236 0</inkml:trace>
          <inkml:trace contextRef="#ctx0" brushRef="#br0" timeOffset="-164535.65">6529 12722 117 0,'6'-11'246'0,"0"-2"-17"15,3 1-14-15,2-1-12 0,2-4-14 0,6 2-15 16,1-1-16-16,4-2-10 0,1 0-9 0,0 5-12 15,11-5-9-15,-11 9-10 0,2-2-6 0,2 2-9 16,-5 2-9-16,1 1-5 0,-6 4-10 0,1 2-5 16,-4 0-6-16,3 5-5 0,-5 3-4 0,2-1-2 15,-1 3 1-15,-9 2 1 0,2 1-4 0,-2 1 2 16,0 9 2-16,-5-4-3 0,-5 1-2 0,2 1-4 16,-2 3 1-16,1-3-5 0,-9 1-4 0,7-5 0 15,-5 3-6-15,1-5 2 0,0 2 0 0,1-3-2 16,-5-1-3-16,1 1-4 0,3-3 2 0,-1 0-5 15,-1 0 3-15,5-4-3 0,-4 0-4 0,4-1-1 0,-2 0 4 16,8-6-3-16,-9 9-4 0,9-9-1 0,-6 5-3 16,6-5 0-16,0 0-6 0,0 0-2 15,0 0-6-15,0 0-4 0,0 0 0 0,0 0 0 0,0 0 3 16,0 0-8-16,0 0 7 0,0 0-1 0,0 0 2 16,29-20 3-16,-19 17-1 0,-1-1 2 0,2 0-1 15,2-2 2-15,-2 3 0 0,3-1 0 0,0 1 0 16,-4 1 0-16,8 0 1 0,-4-3 0 0,-1 5 3 15,2 0-1-15,1 0 1 0,-16 0 4 0,23 1 1 16,-8 5 0-16,-3-2-1 0,1 1 5 0,0 4 5 16,-1-1-3-16,-4 0 5 0,4 2-6 0,-9-1 2 15,3 2 2-15,-2 0-3 0,-1 2 7 0,0-4-1 16,0 1 4-16,-3-10 2 0,-9 21 1 0,5-11-5 16,-5 4 5-16,-2-1 0 0,-4-1-3 0,-1 3 0 15,0-4-6-15,-4 4 3 0,-5-2 0 0,4-2-2 16,-4 3-3-16,2-5-1 0,4-2 0 0,-4 1 1 15,4-1-5-15,0-3 5 0,-1 1-5 0,7 1 2 16,-4-3-2-16,1-1-8 0,4-2-15 0,12 0-20 0,-16 2-30 16,16-2-33-16,-14-5-37 0,14 5-44 0,-9-12-56 15,9 12-283-15,0-19-561 0,5 6 249 16</inkml:trace>
          <inkml:trace contextRef="#ctx0" brushRef="#br0" timeOffset="-163663.94">7154 12563 239 0,'3'-16'252'0,"3"7"-20"16,-6 9-13-16,14-19-19 0,-4 14-18 15,0-3-12-15,5 1-11 0,5-2-14 0,-1 2-9 16,6 1-14-16,-5-1-10 0,4 2-11 0,-5 3-5 0,3 2-9 15,2 0-8-15,-3 1-4 0,-3 3-3 16,7 2-5-16,-8 1-5 0,2 0-6 0,-5 4-1 0,1-1-5 16,-2 3 1-16,-3-1-4 0,2 7-2 0,-6-3 0 15,2-2 3-15,-2 3-5 0,-3 1-1 0,-3 0 2 16,-3 5-2-16,0-3-1 0,-3-2-2 0,-2-1-2 16,-1-2 3-16,5-1-3 0,-2 0-5 0,-6 0 3 15,2 0-8-15,-2-1 3 0,4-1 0 0,-5-1-7 16,4-2 0-16,-2 1 1 0,2-2-7 0,-1-2-1 15,4 0 1-15,6-6-2 0,-10 9 0 0,10-9 0 16,-12 6-2-16,12-6-3 0,-6 4-1 0,6-4-5 16,0 0-4-16,0 0-8 0,0 0 3 0,0 0-3 15,0 0-4-15,0 0 1 0,0 0 1 0,19-27 4 16,-10 22-2-16,-3-5-2 0,4 3 2 0,-1 0 3 16,5 1-2-16,-1-1 2 0,-1 0 0 0,2 1-2 15,-1 1 5-15,0-2 2 0,-1 3-9 0,2 0 9 16,-5 2-2-16,4 1 0 0,4-1-3 0,-4 2 6 15,2 2 2-15,1-1 6 0,-2 6 2 0,2-2-2 0,4 3 1 16,-4 0 3-16,-4 1-1 0,4 2 2 16,-2-1 3-16,-1 0-2 0,-1 1 1 0,-2 2 4 15,4-2-3-15,-8 2-5 0,1-1 3 0,-1 1-2 0,-3-2 0 16,-3-1 4-16,-3 2 6 0,0 3-3 0,-4-1 1 16,-2-1 4-16,-5 0-6 0,4 2 3 0,-5-2 0 15,2-2-3-15,-7-2 3 0,1 2-7 0,-5 1 2 16,6-4 0-16,2 2-4 0,-4-4 6 0,4 0-5 15,0 1-1-15,-1-2 1 0,7-3 1 0,1 3-16 16,-2-4-18-16,11-1-24 0,-18 2-24 0,18-2-35 16,-13-3-35-16,13 3-37 0,-10-7-44 0,10 7-55 15,-6-16-281-15,3 8-600 0,6-8 265 0</inkml:trace>
          <inkml:trace contextRef="#ctx0" brushRef="#br0" timeOffset="-164261.72">7251 12701 120 0,'14'-3'312'0,"-14"3"-26"0,0 0-25 16,0 0-13-16,0 0-13 0,11 13-8 0,-9-5-11 16,-2-8-17-16,6 16-9 0,1-3-14 0,-1 2-15 15,-3-1-2-15,3 1-14 0,0-1-11 0,-1 3-5 16,1-3-14-16,0 3-9 0,-3-4-6 0,4 3-12 15,-4-3-7-15,0 2-3 0,2-4-1 0,-4 4-14 16,3-3-2-16,-1 1-12 0,-3-4 1 0,0-9-20 16,0 18-16-16,3-10-21 0,-3-8-19 0,-3 16-23 15,3-16-30-15,-3 9-26 0,3-9-27 0,-5 11-34 16,5-11-30-16,-5 7-36 0,5-7-53 0,0 0-188 16,0 0-511-16,0 0 227 0</inkml:trace>
          <inkml:trace contextRef="#ctx0" brushRef="#br0" timeOffset="-163397.28">7886 12698 206 0,'11'6'307'15,"-5"-2"-13"-15,-6-4-16 0,7 14-12 0,-1-6-12 16,0 5-14-16,0 0-12 0,2 3 0 0,-2 0-12 16,0 2-5-16,4-1-11 0,0 4-10 0,-1 0-18 0,2-1-8 15,-2 2-12-15,1-5-14 0,-1 4-14 16,2-2-12-16,-8-4-6 0,3 3-15 0,0 0-8 15,-2-4-4-15,-1 1-9 0,0 0-8 0,0 0-3 16,-3-6-11-16,3 2-26 0,-3-11-16 0,-3 18-26 0,3-18-31 16,0 17-27-16,-3-12-15 0,3-5-25 0,-10 13-30 15,4-10-34-15,6-3-32 0,-9 4-33 0,9-4-44 16,-21-4-237-16,9-3-571 0,-5 1 253 0</inkml:trace>
          <inkml:trace contextRef="#ctx0" brushRef="#br0" timeOffset="-162905.03">7748 12651 244 0,'0'-14'274'16,"0"14"-14"-16,9-13-19 0,-9 13-19 0,6-11-13 16,1 5-15-16,-7 6-9 0,19-7-15 0,-8 2-12 15,5 3-9-15,2-2-15 0,-1 4-8 0,9 0-9 16,-6 4-4-16,5-2-10 0,1 3-7 0,0 1-9 15,-3 1-2-15,2 1-6 0,-1 2 0 0,4 0-10 0,-1 1-3 16,-1-1 2-16,0 5-5 0,3-1 0 16,-4 3-1-16,-1-1 2 0,4 0-7 0,-5-1-1 15,3 1-3-15,-3 0 3 0,-1 0-3 0,-2-2-6 0,-1-1 3 16,-6 0-10-16,1 2-2 0,-5-4 0 16,1 2-4-16,-7-2 5 0,3 3-4 0,-6-1 1 15,0-2 3-15,-3 1 2 0,-3 1-4 0,-4-2 3 0,-4 1 3 16,2 0-5-16,-1 1-4 0,-3-4-3 0,-1 4-8 15,1-6 1-15,-2 4 0 0,1-3-7 0,-6 3 3 16,6-4-11-16,1-2-28 0,1 1-16 0,-1-4-34 16,-1 0-23-16,1 1-29 0,-1-3-34 0,2 0-33 15,2 0-41-15,0-3-53 0,2-5-67 0,2 5-201 16,-4-8-594-16,7-2 263 0</inkml:trace>
          <inkml:trace contextRef="#ctx0" brushRef="#br0" timeOffset="-162758.95">8461 12233 244 0,'16'0'258'0,"3"3"-10"0,7 2-10 0,-1 1-8 15,11 11-7-15,-9-5-11 0,14 11-4 0,-2 0-8 16,3 3-12-16,-2 3-9 0,5-2-6 0,-6 8-10 15,3 1-6-15,-4 1-12 0,1 2 1 0,-9-1-20 16,3 4 1-16,-11-4-16 0,1 7-8 0,-7-4-7 16,-6 2-8-16,-7 0-7 0,-3 1-13 0,-7 3-4 15,-2-5-14-15,1-1-31 0,-11 3-37 0,0-4-33 16,-1 1-46-16,-5-2-53 0,3 0-64 0,-5-5-86 0,-6 0-253 16,2-5-599-16,4 2 266 0</inkml:trace>
        </inkml:traceGroup>
      </inkml:traceGroup>
      <inkml:traceGroup>
        <inkml:annotationXML>
          <emma:emma xmlns:emma="http://www.w3.org/2003/04/emma" version="1.0">
            <emma:interpretation id="{A4DC2A56-D031-47A9-84A4-87D65A7EF6AE}" emma:medium="tactile" emma:mode="ink">
              <msink:context xmlns:msink="http://schemas.microsoft.com/ink/2010/main" type="line" rotatedBoundingBox="18989,13707 29783,13616 29802,15878 19008,15969"/>
            </emma:interpretation>
          </emma:emma>
        </inkml:annotationXML>
        <inkml:traceGroup>
          <inkml:annotationXML>
            <emma:emma xmlns:emma="http://www.w3.org/2003/04/emma" version="1.0">
              <emma:interpretation id="{818790B5-65A7-4B13-9579-A59A0DC70707}" emma:medium="tactile" emma:mode="ink">
                <msink:context xmlns:msink="http://schemas.microsoft.com/ink/2010/main" type="inkWord" rotatedBoundingBox="19000,14980 19507,14976 19509,15275 19003,15279"/>
              </emma:interpretation>
            </emma:emma>
          </inkml:annotationXML>
          <inkml:trace contextRef="#ctx0" brushRef="#br0" timeOffset="-203885.76">17370 14268 152 0,'-10'8'228'16,"10"-8"-18"-16,-6 6-3 0,6-6-6 0,0 0-6 16,0 0 1-16,0 0-6 0,19 14-6 0,-8-14-7 0,5 3-9 15,0-6-9-15,10 3-6 0,-5-3-3 16,4-1-2-16,0 0-7 0,4-1-5 0,-3 0-9 15,1-1-9-15,0-1-5 0,-1-1-10 0,-1 3-9 0,-6-4-12 16,1 5-6-16,-4 1-4 0,0 0-10 0,-1 0-13 16,-6-2-9-16,3 3-22 0,-12 2-20 0,18-2-23 15,-18 2-28-15,14-2-19 0,-14 2-32 0,0 0-31 16,13 2-32-16,-13-2-41 0,0 0-48 0,7 4-233 16,-7-4-528-16,0 0 235 0</inkml:trace>
          <inkml:trace contextRef="#ctx0" brushRef="#br0" timeOffset="-204143.45">17324 14042 226 0,'0'0'289'0,"0"0"-13"16,0 0-6-16,0 0-12 0,0 0-16 0,0 0-15 15,0 0-10-15,0 0-14 0,0 0-14 0,0 0-13 16,0 0-15-16,0 0-12 0,0 0-14 0,0 0-1 15,0 0-3-15,7 8-4 0,-7-8-1 0,0 0-5 16,17 2-5-16,-17-2 1 0,16 0 4 0,-4 1-12 0,0-1-6 16,4-1 0-16,7-1-8 0,1 0-4 15,1 2-6-15,2-6-6 0,0 5-8 0,3-3 4 16,-4-2-12-16,0 3-5 0,-2-1-9 0,-5 2-1 0,2-1-2 16,-5 1-2-16,1-3-10 0,-4 1-1 0,-1 3-5 15,-2 0-4-15,-10 1 2 0,17-6-5 0,-17 6-2 16,13 0-7-16,-13 0 4 0,0 0-7 0,14-1 2 15,-14 1-4-15,0 0-8 0,0 0-13 0,12-2-14 16,-12 2-14-16,0 0-14 0,0 0-22 0,0 0-15 16,0 0-18-16,0 0-12 0,7 10-15 0,-7-10-25 15,0 0-24-15,0 0-28 0,0 0-29 0,-15 16-11 16,15-16-35-16,-12 5-266 0,3 1-601 0,9-6 265 16</inkml:trace>
        </inkml:traceGroup>
        <inkml:traceGroup>
          <inkml:annotationXML>
            <emma:emma xmlns:emma="http://www.w3.org/2003/04/emma" version="1.0">
              <emma:interpretation id="{16E2DC2A-0A8E-4F3D-8A40-550BC76524A7}" emma:medium="tactile" emma:mode="ink">
                <msink:context xmlns:msink="http://schemas.microsoft.com/ink/2010/main" type="inkWord" rotatedBoundingBox="19886,13699 24625,13660 24644,15921 19905,15961"/>
              </emma:interpretation>
            </emma:emma>
          </inkml:annotationXML>
          <inkml:trace contextRef="#ctx0" brushRef="#br0" timeOffset="-202609.72">18584 13552 118 0,'0'0'188'0,"-1"-12"-7"15,1 12-6-15,0 0-7 0,0 0-7 0,0 0-4 16,0-16-4-16,0 16 1 0,0 0 1 0,1-14-6 15,-1 14-8-15,0 0-2 0,0 0-4 0,5-7-3 0,-5 7-3 16,0 0-8-16,0 0-1 0,0 0-9 0,6-11-7 16,-6 11-9-16,0 0-9 0,0 0-11 15,0 0-1-15,0 0-6 0,0 0 2 0,0 0 0 0,8 32 10 16,-8-16 1-16,2 0-1 0,-2 8 1 0,4 0 12 16,-5-8 2-16,2 10 9 0,1-1-11 0,2 4-6 15,-2-3 4-15,-1 2-1 0,4-3-6 0,1 4 0 16,-5-6-9-16,5 2-4 0,-4-1-6 0,7-1-2 15,-8 1-5-15,-1-6-5 0,3 1-3 0,2-5-9 16,-4 0-4-16,2 4-3 0,-3-5-3 0,3 3 0 16,-1-3-5-16,-2-3 1 0,4 1-2 0,-4 0-2 15,0-11-6-15,0 17-9 0,0-17-18 0,0 14 0 16,0-14-50-16,0 12-20 0,0-12-28 0,0 0-21 16,0 11-17-16,0-11-19 0,0 0-22 0,0 0-35 15,0 0-42-15,0 0-41 0,0 0-299 0,0 0-654 16,0 0 289-16</inkml:trace>
          <inkml:trace contextRef="#ctx0" brushRef="#br0" timeOffset="-202047.38">18226 13477 210 0,'0'0'257'0,"-9"-9"-16"0,9 9-22 0,-1-10-18 16,1 10-21-16,0 0-15 0,0 0-14 0,10-17-10 16,-10 17-12-16,20-5-8 0,-3 4-13 0,3 0-9 15,5 1-8-15,-1 1-10 0,6 1-3 0,0 2-7 16,1 2-4-16,0 1-5 0,10 1 0 0,-1 2-2 16,-12 0-3-16,12 5 2 0,-1 2-2 0,2-3 0 15,-4 3 2-15,-9-4 1 0,11 5-2 0,-11-7-3 16,5 10 8-16,-11-9-9 0,4 4-4 0,1-1 1 15,-3 2-3-15,-2-3-2 0,-1 3-5 0,-2-3 1 16,-5-1-6-16,-2 2-2 0,-1-4-3 0,-2 5 1 0,2-1-3 16,-4-1-1-16,-1 1 0 0,-3 1-3 0,-3-2 1 15,-1-2-1-15,-2 6 3 0,-6-3-2 16,1 2 4-16,-7 3 1 0,-2-1 3 0,0-2-3 0,-2 0-6 16,-1-2 2-16,-1 1 13 0,-2-1-12 0,2 0 1 15,0-3 2-15,-6 2 3 0,2-5 0 16,-2 2 2-16,1 0-10 0,0-2 1 0,3-1-1 15,-1 1-8-15,5-5 0 0,3-1 0 0,2 1-8 0,-2-1 12 16,7 0-43-16,9-3-30 0,-17 1-27 0,17-1-36 16,-15 0-38-16,15 0-42 0,0 0-51 0,0 0-73 15,-7-11-250-15,7 11-613 0,0 0 272 0</inkml:trace>
          <inkml:trace contextRef="#ctx0" brushRef="#br0" timeOffset="-201195.08">19270 13966 172 0,'18'-6'190'16,"7"1"-17"-16,1-4-10 0,-1 3-18 0,2-1-11 16,0-3-10-16,0 3-12 0,-2-4-8 0,2 4-10 15,-2-4-7-15,-1 5-6 0,1-5-1 0,-1 1-5 0,-3 0-2 16,-6 1-1-16,0-1-4 0,-2 2 1 0,-1-3-4 15,-1 3 1-15,-4 1-4 0,1-2-3 0,-7-1-3 16,-1 10 0-16,2-17 1 0,1 8-5 0,-3 9-3 16,-8-15-3-16,2 4-1 0,-1 5 1 0,-2 2 8 15,9 4 0-15,-18-8 6 0,2 6 2 0,-1 4-1 16,-1-4-1-16,-3 8 2 0,2-5-2 0,0 5-4 16,-7 5-3-16,4 1 0 0,1 1-7 0,-1 0-7 15,1 5 1-15,6 0-7 0,0 3-4 0,1 0 4 16,3 0-4-16,0-6-6 0,5 6 0 15,2 0-4-15,1-5 0 0,6 1-6 0,0 1 0 0,1-5 0 16,4 1-3-16,-1 3 2 0,6-5-1 0,-1-1-5 16,5 0 0-16,5 1 2 0,-5-4-4 0,8-1 0 15,-6-6 1-15,7 1-3 0,0-4 3 0,1 0-2 16,0-4 4-16,-1 2-7 0,0-3 5 0,1-1-1 16,-1 2-3-16,-4-5 2 0,0 1 3 0,-4 2 2 15,0-3 10-15,-1 0-1 0,-4 3-2 0,-1 1 4 16,1-5 2-16,-1 6 5 0,-3 0 2 0,2 1-5 0,-11 5 2 15,9-8-7-15,-9 8-2 0,10-6-3 16,-10 6 8-16,7-5-12 0,-7 5 5 0,0 0-4 0,15 1-1 16,-15-1 5-16,15 4-3 0,-4 0 1 0,-2-2 10 15,4 2 0-15,4 2-6 0,-3-1 2 0,4-5-4 16,-1 5 9-16,2-4-9 0,6 1 3 16,1 0 0-16,1-2-3 0,0-5-2 0,-1 0 4 0,3 0-3 15,1-1-3-15,-4 2 2 0,-2-7-7 16,2 0 6-16,-3 3-3 0,-6-2 2 0,1-1-6 0,-3 4 12 15,-2-3-5-15,-1-4-4 0,-3 5-2 0,-3 1 12 16,-2-6-8-16,-1 3 2 0,-3 11-5 0,-3-21-3 16,-3 13-1-16,0-5-2 0,-2 7-2 0,-3-5-4 15,-4 6-1-15,-3 0 0 0,-1 1-5 0,-5 4-2 16,-6 2 8-16,2 2-6 0,0 3-5 0,-4 0 4 16,5 3-1-16,1-2 2 0,2 3 1 0,0 0 1 15,4 2-4-15,4-3 2 0,1 5 1 0,2-5-6 0,1 7 6 16,3-3-4-16,1 2 4 0,-1-1 3 15,8 0-2-15,-1-1 2 0,2 4 4 0,0-2-2 16,6-1-1-16,-4 1 8 0,4-1-9 0,0 0 0 16,1 2 2-16,2-3-1 0,2 3 3 0,1-3 3 0,4 7-4 15,3-1 0-15,1 0 7 0,-2 0-5 0,1-4 7 16,3 3-2-16,4-1 4 0,-5 2-2 16,1-3 5-16,2 0 4 0,1 0 3 0,-1-2-8 0,0 5 8 15,-2-7-4-15,-2 2-4 0,2 4 7 0,-7-3-1 16,-2-1-3-16,1-2 3 0,-5 1-3 0,0 0-5 15,-5 0 4-15,-1 3 5 0,-1-6 0 0,-2 0 4 16,0-11 11-16,-12 24-11 0,6-11 8 0,-3 2 0 16,-2-1 3-16,1-3 1 0,-2 0-2 0,-3-2-2 15,-1 3-2-15,1-6 1 0,0 1 2 0,-3 0-3 16,3-3 4-16,-1 0-2 0,-1-1-8 0,-1-2 0 16,2 1 0-16,-3 1 0 0,2-4-4 0,-2-3-1 15,-2-2-4-15,1 1-16 0,-2-4-19 0,-2-2-24 16,2 0-25-16,4 2-21 0,-1-2-26 0,-4-2-36 0,-1-5-32 15,3 1-34-15,2-4-38 0,-3-9-61 16,-2-3-241-16,7-2-610 0,0 3 271 0</inkml:trace>
          <inkml:trace contextRef="#ctx0" brushRef="#br0" timeOffset="-200991.73">19901 13507 84 0,'9'-15'315'16,"1"2"-19"-16,1 6-22 0,1-7-16 0,3 2-20 0,-2 0-20 15,6-5-21-15,1 10-16 0,-4 2-21 0,1-1-11 16,1 1-19-16,1 3-22 0,0 0-27 0,-1 4-34 16,2 0-39-16,-1 1-51 0,5 5-51 0,0-3-65 15,-5 2-249-15,-5 3-442 0,5-2 195 0</inkml:trace>
          <inkml:trace contextRef="#ctx0" brushRef="#br0" timeOffset="-200359.61">20693 13640 160 0,'0'0'217'0,"15"6"-12"16,-6-5-12-16,0 3-11 0,3-2-13 0,3-1-13 0,-3-1-15 15,-12 0-13-15,22 0-8 0,-6-1-10 0,-7-1-11 0,6-3-6 16,-3 2-5-16,-1 0-5 0,-3-4 0 16,3 3-15-16,-2 1 2 0,-9 3 3 0,12-10-8 15,-6 6-6-15,-6 4-3 0,4-10-6 0,-4 10-3 0,0 0-1 16,0 0-6-16,0 0-6 0,-13-21 0 16,13 21-2-16,-15-8 1 0,6 8 4 0,9 0 3 0,-24 0 7 15,11 3 11-15,-1 1-5 0,1 0-4 0,-2 1-2 16,-2 3-1-16,7 0-6 0,-3 2-2 0,2 1-1 15,1-1 0-15,1 0-3 0,1 1-8 0,5 3 1 16,-3 1 1-16,2-1-5 0,4 2 2 0,0-2-1 16,1 0-4-16,4 0-4 0,1 4 0 0,3-6-1 15,1 3 0-15,2-6 0 0,2 4 1 0,1 0-6 16,5-1 1-16,1-2-1 0,-3-1-2 0,2-6 3 16,5 5-2-16,-1-7-5 0,-2 0 2 0,-4-1 1 15,1 0-1-15,4-1-2 0,-7 0 6 0,4-2 5 16,-1 0 4-16,-1 1 4 0,-3-3 4 0,1 1 0 15,1 3-4-15,-8 0-3 0,-9 1 4 0,20-1-3 0,-20 1 3 16,23 1-4-16,-14 1-3 0,1 5 3 0,-1-3-5 16,-1 3 3-16,-1-1-1 0,3 5-5 15,1-4 1-15,1 6-5 0,-2-2 2 0,-2-4-1 0,-2 3 9 16,0-1-10-16,-2-4-1 0,5 5-3 0,-9-10 0 16,8 11 2-16,-5-6 2 0,-3-5 1 0,6 9 7 15,-6-9 6-15,0 0-2 0,0 0 2 16,0 0 2-16,0 0 9 0,0 0 12 0,0 0 6 0,0 0 1 15,0 0 4-15,0 0 9 0,-20-29-1 0,20 29 4 16,-1-19-4-16,1 6-1 0,1-3-2 0,4-4-7 16,4 2-9-16,-2-8 0 0,5 0-5 0,1 1 2 15,7-6-12-15,-2 6-8 0,-3 4-10 0,4 1-15 16,3 0-18-16,-2 4-19 0,5-3-28 0,-1 8-29 16,-3-1-26-16,0-1-35 0,-2 6-33 0,0 3-40 15,-2-3-43-15,7 1-66 0,-6 1-290 0,-2 1-681 16,-1 2 301-16</inkml:trace>
          <inkml:trace contextRef="#ctx0" brushRef="#br0" timeOffset="-199912">22708 12690 173 0,'0'0'251'0,"0"0"-17"15,6-8-17-15,-6 8-23 0,0 0-19 0,0 0-6 16,0 0-4-16,0 0-1 0,0 0-8 0,-14 51-6 16,4-23-6-16,-5 6-4 0,0 7-6 0,-4 5-4 15,-13 14-1-15,-2 2-6 0,-5 4-6 0,-7 1-3 16,-20 32 0-16,1 4-3 0,16-32-2 0,-23 37-4 16,5-4-2-16,-5-2-2 0,4 4-1 0,17-32-9 0,-18 29 2 15,22-30-5-15,-4 1-3 0,5 1-6 16,4-5-8-16,3 3-7 0,0-2-9 0,8-9-2 0,3 1 4 15,7-16-13-15,0-1-15 0,-1-3-25 16,7-2-21-16,0-5-28 0,1-3-29 0,1-6-33 0,3-5-39 16,1-1-41-16,-3-2-43 0,4-5-41 0,1-2-66 15,-1-1-201-15,4-4-581 0,-2 1 258 16</inkml:trace>
          <inkml:trace contextRef="#ctx0" brushRef="#br0" timeOffset="-195617.51">22454 13778 22 0,'15'-10'195'0,"-15"10"-10"0,0 0-7 0,0 0-10 15,3-7-3-15,-3 7-9 0,0 0-6 0,0 0-6 16,5-11-7-16,-5 11-4 0,0 0-7 0,4-9-6 15,-4 9 2-15,0 0-2 0,3-10-1 0,-3 10-3 16,0 0-5-16,2-12 1 0,-2 12-2 0,0 0-3 0,0 0-14 16,0 0 2-16,4-7-1 0,-4 7-13 0,0 0-5 15,0 0-6-15,0 0 2 0,0 0-7 16,0 0 10-16,-6 32 0 0,0-19-4 0,5 7-4 0,-5 0-1 16,-2 4 7-16,1 5-13 0,2-6-2 0,-2 2 0 15,1 0 4-15,0-1-11 0,4 0 8 0,1 2-8 16,-2-3-11-16,0-4 2 0,4 4 1 0,1-5-5 15,-4-2-1-15,7 0-10 0,1-2-3 0,-3-1-4 16,3 0-1-16,-5-2-1 0,2 2 1 0,0-4-5 16,0-2 0-16,-3-7-6 0,8 15-12 0,-8-15-9 15,1 11-19-15,-1-11-16 0,5 8-10 0,-5-8-15 16,0 0-14-16,0 0-19 0,0 0-19 0,0 0-27 16,0 0-34-16,0 0-19 0,-9 10-17 0,9-10-39 0,0 0-250 15,0 0-551-15,-24-20 244 0</inkml:trace>
          <inkml:trace contextRef="#ctx0" brushRef="#br0" timeOffset="-194785.63">22317 13789 30 0,'-4'-10'245'0,"4"10"-6"0,-3-11-13 0,3 11-10 16,0 0-8-16,0 0-15 0,0-13-15 0,0 13-13 0,0 0-13 15,0 0-15-15,0 0-11 0,0 0-11 0,12-7-7 16,-12 7-7-16,0 0-6 0,22 4-5 0,-22-4-6 16,27 5-11-16,-9-4-2 0,5 6-6 0,3-4-3 15,-1 2-7-15,2 0-9 0,1 0 2 0,-1 1-3 16,3 2-6-16,-3-1-4 0,0-1-2 0,-5 2-5 16,5-1-1-16,-3 0-6 0,-5 2 1 0,1-4 1 15,-4 3-7-15,8 0 1 0,-9 0-2 0,-2-4 2 16,1 4 0-16,-1-3-4 0,-3 2 0 0,1 3 2 15,-5-2 2-15,1-2 0 0,2 0-2 0,-6 3 2 16,2-3-1-16,-5-6 1 0,6 14-1 0,-5-7-2 16,-1-7 3-16,2 11-2 0,-2-11 1 0,-3 17 3 0,3-17-4 15,-11 12-4-15,5-2 2 0,-4-3-5 16,-1 3 2-16,-2 0-5 0,1-3 0 0,-3 2 4 0,-3 2-4 16,-3-2-1-16,-1 2 5 0,3-2-3 0,-5 1 0 15,0-2-2-15,-1 2 1 0,-1-3 1 16,-1 3 4-16,2-5-8 0,3 2 1 0,-4 0-5 0,-1-1 4 15,8-4 4-15,0 2 0 0,-1-3 2 0,5 2 1 16,0 0 2-16,-1-3 6 0,7 1-2 0,9-1 6 16,-18 3 3-16,18-3-6 0,-13 1-4 15,13-1-1-15,0 0-1 0,-14 0-3 0,14 0-1 0,0 0-3 16,0 0-3-16,0 0 4 0,0 0-1 0,0 0-3 16,0 0 5-16,0 0-10 0,0 0 0 0,51-11-1 15,-36 10-8-15,3-3 6 0,-2 2-6 0,10-5 2 16,-7 3-1-16,6-3 5 0,-1 4 0 0,0-7-4 15,1 6 4-15,-4 3 1 0,5-3-5 0,-2-1 4 16,-2 1 4-16,-3 1-3 0,5-1 1 0,-4 1 3 16,-3 2-5-16,0 1 2 0,1-3 1 0,-3 3 3 0,1 0 0 15,-1 0 0-15,-3 0-1 0,-12 0-1 16,21 3 0-16,-12 1 1 0,1-3 0 0,-2 3 2 0,1-1 6 16,-9-3-6-16,13 8 2 0,-7-4 3 0,-6-4-3 15,10 12 0-15,-4-6 4 0,-6-6 3 16,6 11-2-16,-3-4-2 0,-3-7 2 0,0 13-3 0,0-13 7 15,-1 13-1-15,1-13 0 0,-11 18-1 0,7-9-5 16,-5 2 3-16,-1-3-2 0,-1 2 1 0,-1 2-3 16,2-4 1-16,-7-1 1 0,2 1-2 0,0 1 0 15,-5 2-2-15,2-2 0 0,0-5 0 0,-2 3 1 16,3-1-1-16,-3 1 1 0,-4-3 0 0,2 1 0 16,-5 2 0-16,3-1 2 0,-1-6-2 0,1 5 1 15,-1-5 0-15,5 4 3 0,1-4 0 0,-1 0-6 16,6 1-2-16,-4-1 8 0,3 1-5 0,15-1 3 15,-21 0-3-15,21 0 5 0,-18-1-9 0,18 1-2 16,-13-3-18-16,13 3-17 0,0 0-14 0,-15 0-24 0,15 0-22 16,0 0-28-16,0 0-35 0,0 0-48 15,0 0-63-15,0 0-245 0,0 0-559 0,0 0 248 16</inkml:trace>
        </inkml:traceGroup>
        <inkml:traceGroup>
          <inkml:annotationXML>
            <emma:emma xmlns:emma="http://www.w3.org/2003/04/emma" version="1.0">
              <emma:interpretation id="{F2B48DA3-AF0B-4CCE-AAE4-4FE8F18A9C02}" emma:medium="tactile" emma:mode="ink">
                <msink:context xmlns:msink="http://schemas.microsoft.com/ink/2010/main" type="inkWord" rotatedBoundingBox="24912,14277 29788,14236 29801,15754 24925,15795"/>
              </emma:interpretation>
            </emma:emma>
          </inkml:annotationXML>
          <inkml:trace contextRef="#ctx0" brushRef="#br0" timeOffset="-193906.98">23240 13797 136 0,'5'-14'299'16,"-2"-1"-6"-16,3 1-15 0,0 1-15 0,4 2-20 0,-3 0-22 15,-1 4-17-15,3-5-22 0,3 4-15 0,2 2-23 16,-1 1-9-16,2 2-20 0,-1 0-20 16,0 3-35-16,3 0-35 0,-2 3-50 0,0 5-45 0,1 1-50 15,0-2-54-15,1 4-239 0,-4 0-445 0,2 0 198 16</inkml:trace>
          <inkml:trace contextRef="#ctx0" brushRef="#br0" timeOffset="-194361.46">23310 14050 14 0,'-4'-9'306'0,"4"9"-13"15,0 0-14-15,0 0-14 0,0 0-18 0,0 0-19 16,0 0-19-16,0 0-13 0,0 0-9 0,0 0-7 16,0 0-1-16,0 0-6 0,0 0-7 0,19 28 9 15,-17-17-3-15,2 2-1 0,-2-3 4 0,4 2-11 16,-5 1-1-16,4-2-7 0,-2 4 0 0,0-2-12 15,0-3-10-15,-3 1-11 0,6 1-9 0,-5-1-12 16,2-3-8-16,0 6-9 0,0-7-10 0,-2 6-5 0,-1-13-9 16,2 16-4-16,-2-16-15 0,1 16-18 0,-1-8-31 15,0-8-25-15,0 0-33 0,0 18-30 0,0-18-25 16,3 7-19-16,-3-7-18 0,0 0-15 0,0 0-32 16,0 0-23-16,0 0-23 0,0 0-20 0,0 0-12 15,0 0-34-15,0 0-192 0,0 0-549 0,9-33 243 16</inkml:trace>
          <inkml:trace contextRef="#ctx0" brushRef="#br0" timeOffset="-194074.28">23565 13965 101 0,'0'0'264'0,"8"-5"-15"16,-8 5-13-16,0 0-14 0,0 0-5 0,13 0-7 15,-13 0-6-15,0 0-15 0,17 8-10 0,-10-1-9 16,-1-1-10-16,0 1-5 0,-2 1-14 0,8 2-8 0,-7 1-10 15,-2-5 1-15,1 5-7 0,1 3-9 16,-5-3-6-16,0 2-5 0,0 0 5 0,0-13-15 0,-5 26 2 16,4-16-4-16,-4 1-4 0,2 2-8 0,-1-2-4 15,-4 0-9-15,2-1-3 0,1 1-9 0,-3-1 2 16,1-3-9-16,-4 4 0 0,2-5-12 0,3 1-5 16,-4-1 2-16,2-1-23 0,1 0-7 0,-2-1-26 15,9-4-13-15,-19 9-13 0,8-6-19 0,1 0-16 16,-1-2-25-16,11-1-22 0,-27 3-16 15,14-6-29-15,0 2-17 0,1-2-31 0,-2-4-48 0,-5 0-199 16,2-2-517-16,0 0 228 0</inkml:trace>
          <inkml:trace contextRef="#ctx0" brushRef="#br0" timeOffset="-182027.61">23964 14081 41 0,'3'-16'71'0,"-3"16"6"16,0 0 4-16,0 0 4 0,0 0 3 0,0 0-7 15,0 0-1-15,0 0 4 0,0 0-4 0,0 0 5 16,8-13 8-16,-8 13 1 0,0 0 0 0,0 0-1 0,0 0 9 16,0 0-4-16,-1-14 8 0,1 14 2 15,0 0 0-15,0 0 1 0,-5-14-5 0,5 14 4 16,0 0 1-16,-2-11 10 0,2 11-4 0,-5-7 0 16,5 7-4-16,-6-10-3 0,6 10 1 0,0 0-3 0,-6-11-3 15,6 11 0-15,-6-8-7 0,6 8 1 0,0 0-7 16,-7-11-6-16,7 11-4 0,0 0-6 0,0 0-5 15,0 0-9-15,-6-6-9 0,6 6 2 0,0 0-14 16,0 0 0-16,0 0-2 0,0 0-3 0,-6 22 2 16,6-22-1-16,0 15-4 0,0-15-4 0,0 20-1 15,4-14-1-15,-4-6-2 0,8 18 2 0,-4-7 0 16,-2-4 0-16,5 0 1 0,1 0 2 0,1 0-11 16,-9-7 10-16,16 5-2 0,-6 0 2 0,4-3-5 15,-4-1-2-15,2-1 3 0,3-3-3 0,1-2-9 16,-2 0 0-16,-1-2 5 0,2 3-4 0,-1-3 1 15,-1-5-3-15,-1 4-1 0,3-3-3 0,-3 3 1 16,0 2-4-16,-2-5 0 0,2-3-7 0,-1 4 8 0,-2-1-7 16,-3 4 0-16,1-7 9 0,-1 7-4 0,0-2-3 15,-3-1-3-15,3 4 0 0,-6 6 5 16,10-7-2-16,-10 7 5 0,6-13-17 0,-6 13 9 0,0 0-7 16,8-4 2-16,-8 4 3 0,0 0-1 0,0 0-1 15,0 0 9-15,13 18-8 0,-10-11 6 0,3 7-8 16,-1-1 7-16,-2 1-2 0,1 2 6 0,2 0-8 15,0 2 2-15,1 3 0 0,1-2 9 0,-1 3-6 16,4 1 5-16,-4 0 7 0,2-2-4 0,3 3-6 16,-3 1 1-16,1-1 3 0,-1 0 29 0,3 0-32 15,-1-2 8-15,-2 2-3 0,0 0-2 0,3-3 2 16,-2 1 0-16,-1 1 7 0,1 3-4 0,1-3-6 16,-4 0 4-16,2-1 1 0,-4-2 4 0,4-3-6 15,-2-1 5-15,-4 3-3 0,2-3-2 0,-4 1 1 16,4 1 4-16,-4-1-4 0,-2-2 1 0,1-1-4 15,0 0 4-15,-5-1 3 0,2-4-2 0,0 0 0 16,-1 2 5-16,-2-1-5 0,0-3 4 0,0 2 2 0,-5-4-1 16,2 6 3-16,0-5 0 0,-1 1 1 15,-2 0 4-15,3-3-2 0,-1 0 0 0,1-1-1 0,-5 3 2 16,2-2-3-16,3-3 6 0,-2 3-1 0,11-4 5 16,-23 2 4-16,11-1 3 0,-1-2 4 0,-4-5-1 15,5 6-2-15,-4 0 3 0,16 0-1 0,-25-7 2 16,10 3-1-16,0 3-1 0,-2-5-3 0,4 2-1 15,0-1 4-15,-2 0 1 0,1-3-1 0,2-1-6 16,3 4 2-16,-1-1-6 0,1 0 5 0,2-6-8 16,-1 6 0-16,2-1-4 0,-1-4-4 0,1-2-3 15,1-3 0-15,2 1-3 0,0 3 0 0,3-7-4 16,0 3 0-16,5-2 1 0,-2 1-6 0,1-3-1 16,2 2-7-16,2-4-4 0,-4 5-4 0,5 0-3 15,0 3-4-15,6-6-7 0,-2-1 0 0,2 2-2 16,-1 2-8-16,-1-3 1 0,5 2-3 0,0-3 3 0,-2 5-2 15,4-3 3-15,-4-1-3 0,6 5 4 0,-2-6 1 16,-4 5 7-16,2 0-3 0,0 0 6 16,0 1 2-16,0-2-2 0,-3-1 5 0,3 3 5 0,-3 4 1 15,-2 0-4-15,-1 2 8 0,-2-2-2 0,2 0 1 16,2 3 2-16,-4-2-3 0,1 2 6 0,-2 3-1 16,-2-3-1-16,-7 8 1 0,15-8 2 0,-5 7-1 15,-10 1 5-15,14-3-2 0,-14 3 3 0,16-2-3 16,-16 2 4-16,14 5 3 0,-4-3 0 0,-1 2 14 15,-9-4-13-15,15 11 4 0,-2-2 6 0,-2-5 1 0,1 3 1 16,-2-1 4-16,-1-1 5 0,0 4 1 16,6-5 3-16,-8-2 6 0,5 3 1 0,-12-5 6 15,26 3-4-15,-14-1 4 0,-2-1 1 0,2 0 1 0,1-2-1 16,-13 1-2-16,21-3-4 0,-9 2 1 16,2-7-2-16,-4 5-3 0,5-2-1 0,-9-1-1 15,4 0 1-15,-4-3-2 0,-6 9 3 0,17-7-9 0,-11 0-2 16,-6 7 2-16,13-10-6 0,-13 10 1 0,6-7-4 15,-6 7-2-15,8-2-2 0,-8 2-9 0,0 0-18 16,6-5-23-16,-6 5-32 0,0 0-45 0,0 0-31 16,0 0-46-16,0 0-24 0,0 0-23 0,0 0-27 15,0 0-33-15,-42 2-28 0,42-2-43 0,-20-2-333 16,4 4-759-16,1-4 336 0</inkml:trace>
          <inkml:trace contextRef="#ctx0" brushRef="#br0" timeOffset="-181833.26">24653 13800 198 0,'-2'-12'300'0,"-2"0"-4"16,4 12-9-16,-2-24 0 0,2 9-11 0,2 8-7 15,-1-4-12-15,-1 11-24 0,6-19-13 0,1 11-21 0,-4 1-12 16,5-7-29-16,-2 11-9 0,3-3-13 0,-2 1-15 16,4 1-17-16,1 1-17 0,3-1-25 0,2 2-23 15,0 1-41-15,-2 1-35 16,1 1-35-16,-1 1-34 0,5 2-36 0,-7 0-33 0,5 0-37 0,-2-4-33 15,2 0-234-15,-6-1-520 0,4 2 231 16</inkml:trace>
          <inkml:trace contextRef="#ctx0" brushRef="#br0" timeOffset="-181455.89">25155 13618 92 0,'0'0'279'0,"0"0"-15"0,0 0-14 15,0 0-12-15,15 4-4 0,-15-4-3 0,6 9-13 16,-6-9-7-16,4 13-8 0,-1 0-2 0,2 0-18 15,-2 2 10-15,1 6-15 0,4-3 3 0,-5 0-11 16,0 5-8-16,-2-2-4 0,4 1-10 0,-2-5-12 16,1 1-8-16,-4-1-6 0,0 0-3 0,3-1-15 15,0 2-9-15,-3-5-12 0,2 3-7 0,-2-1-6 16,4-2 2-16,-4-3-17 0,5 0-3 0,-5-1-6 16,0-9-13-16,3 16-19 0,-2-7-23 0,-1-9-16 15,5 8-16-15,-5-8-22 0,7 8-23 0,-7-8-23 16,8 4-19-16,-8-4-21 0,0 0-25 0,17-1-18 0,-17 1-17 15,17-7-22-15,-10 1-12 0,5-2-26 0,-4 1-32 16,4-6-161-16,0 5-500 0,-1-2 221 0</inkml:trace>
          <inkml:trace contextRef="#ctx0" brushRef="#br0" timeOffset="-180591.84">25434 13911 425 0,'7'-6'74'0,"-7"6"45"16,8-7 11-16,-8 7 11 0,7-5-6 0,-7 5-2 16,0 0 0-16,9-6 1 0,-9 6-1 0,0 0 2 15,0 0-3-15,0 0-1 0,0 0 1 0,0 0-4 16,0 0-4-16,0 0-1 0,0 0 0 0,-29 26-4 15,17-20-4-15,1 4-3 0,-1 0 1 0,-1 1-2 16,2-1-2-16,-2 5-3 0,4-4-7 0,-4 0-1 16,7 2-13-16,-3-3-2 0,1 1-3 0,2-1-9 15,2 1-8-15,-1-1 0 0,5-10-7 0,-3 19-1 16,3-8-7-16,0-11-2 0,0 15 2 0,0-15-9 16,6 14-2-16,-3-10-1 0,-3-4-7 0,14 7 0 15,-5-1-5-15,0-2 4 0,5-1-3 0,1-2-6 16,2 2 0-16,-2-3 3 0,4 0 1 0,8 0-10 15,-2 0 0-15,5-3 4 0,0 0-5 0,-2-2-2 0,5-1 1 16,6-1-1-16,-11-3-3 0,12 3 0 0,2-4-5 16,-13 0 5-16,6 4-7 0,4-13 7 0,-12 9-6 15,7-7 1-15,-1 0 0 0,-6 2-3 0,12-5 3 16,-14 1 0-16,-6 1-5 0,14-4 1 0,-10 3 2 16,2-4-2-16,-6 5-3 0,2-1 5 0,-4 0-5 15,-2-1 10-15,-2 0-10 0,0 3 5 0,-5-2 0 16,4-2 0-16,-6 6-1 0,4-5-1 0,-7 3 4 15,3 1-1-15,-6-3 1 0,3 2 1 0,-3 4-3 16,0-4-2-16,-1-3 2 0,-1 3 2 0,-1 0 0 16,0 3-3-16,0-2 0 0,3 1 1 0,-4 1 6 15,-1-1-3-15,1-1-3 0,1 1 0 0,-5 0 6 0,4 3-10 16,-4-2 9-16,1 4-14 0,1-2 13 0,-6 2-6 16,5 4-4-16,-2-3 10 0,-2 3-6 15,-4-1 3-15,2 2-5 0,2 4 2 0,-3-2 0 0,-1 3 0 16,15 1-1-16,-26 1 2 0,13 0-7 0,1 4 14 15,-1 2-9-15,-1-3 7 0,-4 5-8 16,11-1 9-16,-7 1-2 0,1 2 4 0,4 1 1 0,-3-1 5 16,5 4 1-16,-4 1 3 0,5 1 10 0,3-1 8 15,-3 0-4-15,5 1 8 0,-4 7-2 0,5-10 2 16,0 3-2-16,2 4 2 0,1-5-11 0,-2 4 15 16,1 0-3-16,2 2 9 0,2-2-10 0,0 4-3 15,-1 1 1-15,1-4-2 0,7 3 7 0,-7-3-13 16,0 3 0-16,7-1 0 0,-7 1-2 0,8-4-4 15,-7 2-2-15,2-5 1 0,0 3-2 0,4-2-5 16,-5-1 5-16,2-4-4 0,2 1-2 0,-1-3 1 16,4 4-3-16,-2-8 1 0,-4 2 2 0,1-3-4 0,2-3 0 15,2 4-1-15,-1-4 0 0,1-1 1 0,-4 3-4 16,2-5-1-16,4 0 3 0,1 0-4 16,-2 0 2-16,0 0-2 0,0-7-2 0,4 3-1 15,-3-5-5-15,1 3 2 0,-1-3 1 0,1-2 0 0,0 4-2 16,-2-7-1-16,0 4 1 0,-1 3-4 0,-1-4 3 15,1 2-2-15,-2 0 2 0,-5 3 0 0,5-1 0 16,-6 1 2-16,1 1 0 0,-7 5 3 0,9-8-8 16,-9 8 0-16,11-3-2 0,-11 3 1 0,0 0 0 15,0 0 2-15,0 0 2 0,13 8 2 0,-13-8-1 16,9 10 2-16,-3-4 1 0,-6-6 7 0,8 15-1 16,0-7 2-16,3-2 0 0,-2 1 8 0,1 3 3 15,2-3 2-15,2-3 4 0,-1 4 2 0,0-2 1 16,5-4 2-16,-3 3 4 0,5 0 3 0,-1-3-1 15,0 2-4-15,2-4 3 0,6 0-3 0,-10 0-1 16,11-1-4-16,-7-2 0 0,-2 2-5 0,1-1 1 16,-3-5-6-16,7 4 1 0,-4-2-3 0,-4 2-1 0,4-1-3 15,-7 1 2-15,3-1-4 0,-1-2 1 0,-1 2-4 16,-5 3-6-16,4-1-7 0,-4-2-18 0,-9 4-20 16,13-5-25-16,-13 5-28 0,11-5-38 0,-11 5-40 15,6-4-34-15,-6 4-25 0,0 0-31 0,0 0-33 16,0 0-49-16,-17-22-69 0,5 16-266 0,-1-1-738 15,0-4 326-15</inkml:trace>
          <inkml:trace contextRef="#ctx0" brushRef="#br0" timeOffset="-180404.09">26797 13605 211 0,'-3'-16'361'15,"3"16"-6"-15,-3-13-3 0,3 13-23 0,0 0-14 16,6-18-26-16,-6 18-28 0,5-9-27 0,-5 9-21 15,9-10-18-15,-3 6-22 0,-6 4-15 0,16-4-18 16,-16 4-15-16,16-3-27 0,-5 3-32 0,-11 0-39 16,22-1-34-16,-13 5-28 0,8-3-41 0,-4 2-43 15,-1 0-44-15,4-2-43 0,-2-1-55 0,-14 0-246 0,25-4-547 16,-12 0 242-16</inkml:trace>
          <inkml:trace contextRef="#ctx0" brushRef="#br0" timeOffset="-179856.26">27267 13427 129 0,'0'0'298'0,"10"4"-4"0,-10-4-7 0,3 13-13 15,-3-13-6-15,3 15-1 0,0-2-16 0,-1 1-7 0,-2 3-12 16,3-2 0-16,0 2-7 0,-3 0-5 0,0 7-14 16,3-3-11-16,-6 4-13 0,9-7-11 0,-6 0-16 15,0-1-16-15,3 7-12 0,-3-3-7 0,0-4-14 16,-3 0-10-16,3 1-10 0,0-2-8 0,0-1-8 15,0-3-8-15,3 3-14 0,-3-4-14 0,0-11-26 16,3 15-23-16,-3-9-20 0,0-6-30 0,7 10-20 16,-7-10-19-16,14 2-22 0,-14-2-19 0,22 0-20 15,-22 0-11-15,16-2-20 0,-1-7-16 0,2 6-13 16,-4-7-9-16,4 1-8 0,-1-1-13 0,-1-1-2 16,1-1-172-16,1 3-463 0,-4-2 206 0,0 1 1783 15,2 0-1218-15,-1 3 54 0,-7 1 66 0,5-1 31 16,-4 1 33-16,-8 6 17 0,12-7 15 0,-12 7 10 15,7-4 5-15,-7 4 8 0,0 0-1 0,6-8 5 16,-6 8-3-16,0 0 5 0,0 0-2 0,0 0-8 16,0 0-1-16,0 0-9 0,-25 14-3 0,17-7 0 0,-4-1-1 15,-1 5-2-15,-1 0 6 0,1-2 1 16,1-1-7-16,2 6-6 0,-2-5 4 0,1 4-8 0,1 0-1 16,-2-1-2-16,4-1-7 0,2-2-10 0,1 3-2 15,-3-3-9-15,8-2-3 0,0-7 1 0,-6 17-2 16,6-17 2-16,6 14-1 0,-6-14 1 0,11 14 4 15,-3-10-1-15,6-1-5 0,-1 2 5 0,13-2-1 16,0-1-3-16,3 3 4 0,4-4-3 0,-4-2-5 16,16 0-1-16,-3 1 1 0,0 1-1 0,1-2-2 15,-1-3-5-15,0 2-1 0,-1-1-4 0,-11 1-7 16,12-2-3-16,-12 1-4 0,-2 2-2 0,-4-1-9 16,-6-1-32-16,-8 2-43 0,7-3-62 0,-17 4-64 15,13-2-67-15,-13 2-82 0,0 0-115 0,0 0-254 16,0 0-766-16,-33-15 340 0</inkml:trace>
        </inkml:traceGroup>
      </inkml:traceGroup>
      <inkml:traceGroup>
        <inkml:annotationXML>
          <emma:emma xmlns:emma="http://www.w3.org/2003/04/emma" version="1.0">
            <emma:interpretation id="{4AFDC635-5493-4B4E-B5A4-F95551A00097}" emma:medium="tactile" emma:mode="ink">
              <msink:context xmlns:msink="http://schemas.microsoft.com/ink/2010/main" type="line" rotatedBoundingBox="2251,16492 29068,16088 29096,17917 2279,18322"/>
            </emma:interpretation>
          </emma:emma>
        </inkml:annotationXML>
        <inkml:traceGroup>
          <inkml:annotationXML>
            <emma:emma xmlns:emma="http://www.w3.org/2003/04/emma" version="1.0">
              <emma:interpretation id="{7BE223D3-9BE9-4CAF-8832-9D876FAFDF97}" emma:medium="tactile" emma:mode="ink">
                <msink:context xmlns:msink="http://schemas.microsoft.com/ink/2010/main" type="inkWord" rotatedBoundingBox="2256,16832 7490,16753 7512,18243 2279,18322"/>
              </emma:interpretation>
            </emma:emma>
          </inkml:annotationXML>
          <inkml:trace contextRef="#ctx0" brushRef="#br0" timeOffset="-174587.05">804 16343 44 0,'0'0'117'0,"0"0"-9"16,0 0-10-16,0 0-1 0,0 0-7 0,0 0 3 0,0 0-6 16,0 0 0-16,0 0-10 0,0 0 4 0,0 0 1 15,1-12-6-15,-1 12-2 0,0 0 1 0,0 0-6 16,0 0-2-16,0 0 8 0,0 0-7 0,-1-15 0 15,1 15-7-15,0 0-1 0,0 0-1 16,-5-12-3-16,5 12 0 0,0 0 1 0,0 0-4 0,0 0-3 16,0-15-4-16,0 15-3 0,-1-11-4 0,1 11-3 15,0 0 2-15,0-16-3 0,0 16 2 0,0-13 3 16,0 13-4-16,0 0 2 0,0-17 0 16,0 17 2-16,0-12-3 0,0 12 4 0,0 0 3 0,1-15-6 15,-1 15 5-15,0 0-1 0,-1-15 0 0,1 15 3 16,0 0 0-16,1-14 2 0,-1 14-5 0,0 0 3 15,0-10-5-15,0 10 11 0,5-10-6 0,-5 10 1 16,0 0 0-16,0 0 1 0,0-17-4 0,0 17 2 16,0 0-4-16,4-8 4 0,-4 8-1 0,0 0 5 15,2-11-6-15,-2 11-2 0,0 0 1 0,0 0 0 16,0 0 1-16,3-10-3 0,-3 10 3 0,0 0-8 16,0 0-4-16,0 0-4 0,0 0-6 0,0 0-4 15,0 0-1-15,0 0-1 0,0 0 4 0,0 0-10 16,0 0 2-16,0 0-5 0,0 0 6 0,0 0 2 15,12 22 2-15,-12-22 1 0,4 13 3 0,-2-3 3 16,-2-10 1-16,1 18 2 0,2-10 6 0,-1 4-4 16,-1-1 12-16,2-3-4 0,-3 5-4 0,3 1 0 15,-4-2 11-15,2 3 0 0,-1-3-7 0,2 3 10 16,-2-4-11-16,3 4-3 0,-3-2 6 0,0 3-1 16,1-2-5-16,-2 3-2 0,2-4-2 0,-1 0 0 15,-1-1-1-15,2 2-3 0,-1-4 4 0,2 7-22 16,-2-5 15-16,3 1 0 0,-2-2 1 0,-1 4-3 15,2 1 0-15,-1-6-8 0,3 2 5 0,-4-3 1 16,5 2 0-16,-4 4-4 0,1-5-1 0,-1 0 3 16,-1-10-7-16,9 18 3 0,-7-11 3 0,-1 3 0 15,-1-10-6-15,8 13 6 0,-4-8-6 0,-4-5-2 16,8 10 1-16,-4-5 3 0,-4-5 2 0,9 9-1 16,-9-9 0-16,12 7 6 0,-6-3-3 0,-6-4 2 15,15 3 4-15,-15-3-5 0,15 0 4 0,-15 0-4 16,22 0-4-16,-13-3 4 0,-9 3-6 0,21-4 4 15,-3 0-4-15,-5-1 4 0,1 3-4 0,-1-4-4 16,2-1 3-16,-1 5-1 0,-1-7-1 0,-3 6-1 16,-1-1 0-16,2 0 1 0,-2 2 0 0,-9 2-1 15,15-8 5-15,-5 5-3 0,-10 3-5 0,14-7 2 0,-14 7-7 16,12-1-1-16,-12 1-12 0,10-6-9 0,-10 6-17 16,9-5-15-16,-9 5-19 0,9-6-22 15,-9 6-27-15,7-7-15 0,-7 7-24 0,8-11-20 16,-8 11-32-16,7-11-37 0,-7 11-40 0,3-9-59 15,-3 9-237-15,0 0-637 0,-7-24 282 0</inkml:trace>
          <inkml:trace contextRef="#ctx0" brushRef="#br0" timeOffset="-174243.26">896 16462 134 0,'0'0'284'0,"0"0"-15"0,0 0-19 0,0 0-16 16,0 0-20-16,0 0-18 0,0 0-16 16,0 0-11-16,0 0-5 0,0 0-5 0,0 0-2 15,0 0-10-15,0 0-7 0,0 0 4 0,0 0-13 16,0 0-2-16,39 4-7 0,-39-4-10 0,21-4-4 15,-9 1-4-15,1-4-5 0,2 7-10 0,-1-5-7 0,1-3-6 16,-2 0 1-16,3 4-6 0,-5-2-16 0,2-5-5 16,-2 7-9-16,-4 1-5 0,4-1-10 0,-11 4-12 15,14-10-18-15,-6 7-7 0,-8 3-26 16,7-7-10-16,-7 7-16 0,0 0-34 0,6-6-30 0,-6 6-29 16,0 0-32-16,0 0-35 0,0 0-42 0,0 0-243 15,-26-7-550-15,26 7 243 0</inkml:trace>
          <inkml:trace contextRef="#ctx0" brushRef="#br0" timeOffset="-175378.76">784 16375 56 0,'0'0'121'0,"0"0"-8"0,0 0-15 16,0 0-11-16,0 0-4 0,0 0-16 0,0 0-1 16,0 0-9-16,0 0-6 0,0 0-5 0,0 0-5 15,0 0-5-15,0 0-1 0,0 0-10 0,0 0 0 16,0 0 1-16,0 0-7 0,0 0 1 0,0 0 3 16,0 0-9-16,0 0 2 0,0 0 3 0,0 0-8 15,0 0 4-15,0 0 0 0,0 0 5 0,0 0 2 16,0 0 10-16,0 0 1 0,0 0-2 0,0 0 2 15,0 0 2-15,0 0-1 0,0 0 5 0,0 0-2 0,0 0 5 16,0 0-2-16,0 0 10 0,0 0-7 16,0 0-5-16,0 0 0 0,0 0 1 0,0 0-3 15,0 0 1-15,0 0-2 0,0 0-3 0,0 0-4 16,0 0 0-16,0 0-4 0,0 0-3 0,0 0-1 16,0 0-4-16,0 0 0 0,0 0-5 0,0 0 0 0,0 0 1 15,0 0 1-15,0 0-7 0,0 0-4 16,0 0-3-16,0 0-4 0,0 0-3 0,0 0 6 15,0 0-15-15,0 0 1 0,0 0-2 0,0 0 4 16,0 0-7-16,0 0 8 0,0 0-9 0,0 0 5 0,0 0 0 16,0 0 3-16,0 0-3 0,0 0 6 0,0 0-2 15,0 0 6-15,0 0-2 0,0 0 3 16,0 0 2-16,0 0 3 0,0 0 3 0,0 0 3 16,0 0 7-16,0 0 2 0,0 0 1 0,0 0 4 15,0 0 2-15,0 0 3 0,0 0 2 0,0 0 2 16,0 0 3-16,0 0-3 0,0 0 0 0,0 0 4 15,0 0-5-15,0 0-4 0,0 0-1 0,0 0-2 0,0 0-3 16,0 0 5-16,0 0-11 0,0 0-5 16,0 0-4-16,0 0-9 0,0 0-9 0,0 0-10 0,0 0-16 15,0 0-12-15,0 0-14 0,0 0-9 0,0 0-14 16,0 0-3-16,0 0-15 0,0 0-6 0,0 0-24 16,0 0-109-16,0 0-268 0,0 0 119 15</inkml:trace>
          <inkml:trace contextRef="#ctx0" brushRef="#br0" timeOffset="-175990.83">822 16366 8 0,'0'0'108'0,"0"0"-9"0,0 0-9 16,0 0-8-16,0 0-2 0,0 0-11 0,0 0-7 15,0 0-4-15,0 0 1 0,0 0-3 0,0 0-8 16,0 0-5-16,0 0-4 0,0 0-3 0,0 0 3 15,0 0-1-15,-11-5 2 0,11 5-7 0,0 0 4 16,0 0-1-16,0 0 0 0,0 0-4 0,0 0-3 16,0 0-3-16,0 0-5 0,0 0-1 0,0 0-1 15,0 0-5-15,0 0-3 0,0 0-14 0,0 0-3 16,0 0-11-16,0 0-5 0,0 0-15 0,0 0-7 16,0 0-13-16,0 0 1 0,0 0-15 0,0 0-14 15,-15 12-77-15,15-12-175 0,0 0 77 0</inkml:trace>
          <inkml:trace contextRef="#ctx0" brushRef="#br0" timeOffset="-174006.37">586 16266 105 0,'0'0'275'0,"3"-19"-16"0,2 11-16 15,1-6-16-15,-1 4-9 0,6-1-17 16,-2-6-12-16,3 3-17 0,4-3-13 0,-2 6-14 16,-1-3-17-16,9-1-9 0,-5 2-14 0,-1 7-11 0,1-2-8 15,1-3-18-15,-2 5-28 0,3 4-30 0,-1 4-37 16,2 0-42-16,-1 2-40 0,5 1-57 0,0 4-74 16,-11-2-132-16,5 4-403 0,3 4 178 0</inkml:trace>
          <inkml:trace contextRef="#ctx0" brushRef="#br0" timeOffset="-173076.97">1629 16291 123 0,'0'0'265'0,"0"0"-12"0,0 0-14 0,0 0-7 16,0 0-12-16,0 0-12 0,0 0-11 16,-35 9-10-16,26-5-8 0,9-4-18 0,-18 8-5 0,6-1-15 15,4 0-9-15,-6-2-7 0,4 1-9 0,-1 0-10 16,-1 1-6-16,-1 0-11 0,-1 2-10 0,7-3-9 15,-3 1-4-15,2-4-2 0,1 4-15 0,-1 0 2 16,2 0-7-16,6-7-3 0,-7 11-3 0,7-11-7 16,-5 7-3-16,5-7-5 0,-1 14-2 15,1-14-4-15,0 0-2 0,4 13 2 0,-4-13 0 0,3 10-1 16,-3-10-2-16,8 5-5 0,-8-5-1 0,12 7 6 16,-5-1-6-16,-7-6 3 0,17 1-3 0,-9 0-3 15,-8-1 9-15,23 5-11 0,-11-5-1 16,0 0 4-16,3 0-3 0,-3 0 1 0,-12 0-1 0,19 4 5 15,-6-4-6-15,-4 1-2 0,-9-1 2 0,18 2 3 16,-9 0-7-16,-9-2 8 0,18 6-6 0,-10-5-1 16,-8-1 5-16,11 4 2 0,-11-4-3 0,9 2 3 15,-9-2-5-15,11 6-5 0,-11-6 6 0,7 4 3 16,-7-4 1-16,0 0-6 0,5 10 7 0,-5-10-2 16,0 0-1-16,-5 15 4 0,5-15-4 0,-7 13-1 15,1-5 2-15,0-2-5 0,-2 1 6 0,2 1-3 16,-2-1 5-16,-1 2 0 0,-2 6-7 0,-2-8 6 15,1 2 0-15,0 0-6 0,0-3 2 0,-2 1 1 16,4 2-3-16,0-4 7 0,4 2-3 0,-3-3-5 16,9-4 2-16,-12 6 2 0,12-6-1 0,-9 2 2 15,9-2-7-15,0 0 7 0,-11 9-11 0,11-9 4 16,0 0-6-16,-6 7 1 0,6-7 0 0,0 0 1 16,0 0 5-16,0 0-1 0,0 0-7 0,0 0 6 15,0 0 0-15,14 14-4 0,-14-14-1 0,10 3-1 16,-10-3 7-16,14 5 3 0,-8 1 0 0,3-1 4 15,-2 0 0-15,4 2 4 0,-4 0-7 0,-1-2 13 16,3 2-2-16,3 5 12 0,-5-4 6 0,-1-2 14 16,6 4-15-16,-6 2 3 0,2 1 2 0,-2-6-12 15,1 4 1-15,-1-1 1 0,-3-2-2 0,-3-8 2 16,6 18-6-16,-3-12-4 0,-3-6 4 0,4 15-4 16,-1-6 2-16,-3-9-2 0,6 14-16 0,-6-14-25 15,2 8-21-15,-2-8-21 0,6 7-23 0,-6-7-25 16,0 0-21-16,0 0-31 0,10 0-30 0,-10 0-23 15,0 0-44-15,0 0-51 0,12-18-172 0,-10 9-529 16,2 0 233-16</inkml:trace>
          <inkml:trace contextRef="#ctx0" brushRef="#br0" timeOffset="-170463.63">1812 16487 279 0,'0'0'284'0,"0"0"-23"0,0 0-14 0,0 0-12 16,15 0-7-16,-15 0-14 0,0 0 6 0,16 12-35 16,-10-7-10-16,-1 3-6 0,1-1-18 0,0-1-13 15,0 2-10-15,0-1-11 0,0-1-7 0,1 1-6 16,1 0-7-16,-1-3-6 0,0 2-3 0,-7-6-3 16,18 10-10-16,-9-9 0 0,2 3-8 0,-11-4 5 15,21-5-13-15,-6 0-7 0,1-2-3 0,-1 0 5 16,0-1-21-16,7-2 0 0,-5-1-7 0,-3 0 5 15,6-4-3-15,-1 0-11 0,1-1 5 0,-7 4-2 16,0-2-5-16,4-4 3 0,-8 1-9 0,0 6 0 0,3-2 0 16,-2-1 1-16,-2 3-2 0,-2 1-1 0,-3 3 1 15,-3 7-6-15,5-13 0 0,-5 13 4 16,6-8-2-16,-6 8-4 0,8-5-3 0,-8 5 15 16,0 0-16-16,0 0-3 0,0 0 3 0,18 9-1 0,-18-9 3 15,12 17 5-15,-5-7-3 0,4 5 2 0,1-1-6 16,2 6 2-16,4 2-3 0,0 2 12 15,3 7-3-15,2 0 4 0,3 4 3 0,0 0-2 16,-1-4-2-16,3 0 3 0,-1 2-3 0,5-3 11 16,-6-3-18-16,1-2 5 0,5 2 15 15,-10-7-6-15,2-4-2 0,-3 3 5 0,0 0-3 0,-1 0 0 0,-2-3 0 16,-9 0 3-16,3 0-3 0,0-1 4 16,-3 3-14-16,-3-4 16 0,-1 9-5 0,-2-7-14 15,-3-1 19-15,-2 3 0 0,-2 0-21 0,1-3 16 0,-9 7 4 16,0 1-2-16,-2-6-2 0,1 1-3 0,-1-2-2 15,0 2 0-15,0-5 0 0,-1-1 2 0,-3 1 1 16,0 0 1-16,1-2-2 0,-1-1-4 0,0-2 3 16,-2-1 1-16,4 0 2 0,-3 0-4 15,1-2 0-15,-2 1 6 0,1-4 1 0,1 1-5 0,0-2 8 16,0-1 4-16,3 0 8 0,0 0-9 0,2-1-1 16,-3-4 6-16,16 5 1 0,-23-11-3 0,11 4-5 15,0-1 1-15,2-3-1 0,-1 2 2 0,-1-2-4 16,4-2 1-16,0 0-7 0,-2-9 5 0,2 1-7 15,2 5 1-15,3-2-4 0,-1-6 2 0,2 0-1 16,1-1-4-16,-2-1 1 0,3 2 2 0,0-1-5 16,4 1 4-16,1-2-2 0,-2 1-5 0,3 4 3 15,1-8 5-15,1 13-8 0,-1-1-7 0,6-4-6 16,-2 1-14-16,4 2-13 0,3 1-22 0,-2-1-10 16,1 7-23-16,2-4-16 0,-4 4-14 0,4-3-13 15,2 3-7-15,-6 0-16 0,3 2-8 0,0 4-7 16,-2-2-10-16,2 0-8 0,-4 0-3 15,2 0 2-15,0-3 2 0,4 3 5 0,1-3 5 0,1-2 11 16,0 3 14-16,-5-1 18 0,-1 2 16 0,-2-3 11 16,3 1 19-16,-3 3 22 0,-2-2 23 0,0-1 15 15,1 2 26-15,1 2 19 0,-14 6 15 0,18-11 17 16,-11 7 12-16,0 0 15 0,-7 4 9 0,12-8 3 16,-12 8 3-16,9-4 1 0,-9 4-1 0,11-2 0 15,-11 2 3-15,0 0 4 0,0 0 1 0,16 2-8 16,-16-2 2-16,0 0-2 0,14 9-2 0,-14-9-3 15,13 7-7-15,-13-7-4 0,12 13 5 0,-12-13 0 16,18 8-4-16,-18-8 0 0,16 3 1 0,-5 2-6 16,-11-5-2-16,21 0-4 0,-21 0-7 0,28-8-6 15,-10 8-1-15,-6-4-5 0,4 0 1 0,-1-1-3 16,3-3-5-16,1 1 11 0,-1 0-16 0,2-3-3 16,0 1 1-16,-3 0-6 0,-4-4 9 0,5 6-19 15,-6-4 4-15,-1 0 1 0,-1 1-6 0,-7 2 4 16,7-5-11-16,-7 2 5 0,2 1-5 0,-5 10-3 15,1-17 5-15,-1 17 0 0,-6-17-3 0,3 7-1 16,-4 5-3-16,-3-2-5 0,10 7 10 0,-20-8-12 16,11 8 11-16,-3-4 1 0,-4 6 1 0,16-2-8 15,-36 7 7-15,20-3 6 0,-4 3 10 0,2-2 3 16,2 5 5-16,-6-1 8 0,5 2-1 0,-2 5 0 16,5-4 3-16,-4 3 1 0,10 0-5 0,0-1 4 15,-2 7-6-15,2-7 3 0,2 3-9 0,6-3-4 16,-6 1 1-16,6-15-3 0,5 26 1 0,-4-10 0 15,5-3-8-15,0-2 0 0,-6-11 7 0,14 19-3 16,-7-12-2-16,-7-7-4 0,18 11 4 0,-18-11-6 16,19 4 4-16,-19-4-5 0,29-1-9 0,-14-1-7 15,-15 2 0-15,31-8-8 0,-16 2-10 0,3-4 4 16,-3 3-7-16,1-4 4 0,-1 4-1 0,-3-4 3 0,3 1 0 16,-3-4 9-16,-2 3-2 0,2-2 6 0,-1 1-1 15,-3-1-5-15,1 3 16 0,-3 3-17 16,-6 7 0-16,12-13-6 0,-12 13 17 0,11-7-17 15,-11 7 7-15,4-5 10 0,-4 5 4 0,0 0 0 16,18 1 6-16,-18-1-5 0,0 0 12 0,20 11-1 0,-12-3 16 16,1 1-27-16,2-3 14 0,2 2-12 15,-1 2 16-15,6-3 6 0,-4-1-8 0,0 3 4 16,1-2 4-16,3-1 5 0,0 2-3 0,-1-6 0 16,2 2 8-16,2 0-19 0,4-4 11 0,1 2-1 15,-7-4 1-15,5-2-6 0,4 3 1 0,-1-5-2 0,-3-1 0 16,1 3-3-16,2-5-12 0,-2-1 10 0,1-2 4 15,-1 1-7-15,3-2 2 0,-7-1-1 0,5 0-5 16,-4-4-3-16,-3 1-7 0,2-1 5 16,-4-1-14-16,2-3-6 0,-4 1-9 0,-2-7 1 0,1 6 0 15,-2-4 2-15,-5-2-6 0,1 0-1 0,-4 0 3 16,2 2-4-16,-3 2 9 0,-1-5-4 16,-4 7 9-16,1-2-2 0,-1-2 5 0,-4 3 3 15,2 4 0-15,-4 4-2 0,-2-1 8 0,2 0 1 16,1-1 2-16,7 17 5 0,-15-28-3 0,7 18 4 0,-3-1 6 15,-3 0-2-15,14 11 1 0,-25-17 2 0,16 12 1 16,9 5 4-16,-23-8-3 0,23 8-6 16,-26-1-1-16,26 1 0 0,0 0 8 0,-38 8-9 15,38-8 3-15,-22 12-2 0,13-1 14 0,0 4-17 16,-1-1 10-16,1 4-1 0,-3 2 4 0,4 3 7 0,2 2-5 16,2 0 1-16,-2 2 3 0,6 2 1 0,-2 4 5 15,2 5 7-15,5-5-8 0,-5 5-4 0,6-11 2 16,-2 9-2-16,1-8-2 0,1 1 4 0,0-3-4 15,1 2-5-15,2-1 1 0,2-3-4 0,-2-2 6 16,7-1-7-16,-1-1-8 0,0 1 11 0,3-6 1 16,-5-2 0-16,2-1-4 0,4-6 0 0,-5 4 3 15,5-6-2-15,-1 0 1 0,1 2-1 0,-2-6-6 16,2-4 0-16,1 2 2 0,1-2 1 0,-2 0 0 16,6-7 0-16,-5 5 5 0,2-4-8 0,2 2 1 15,-8 1-4-15,5-3 4 0,-3 3-5 0,0 0 2 16,-3-3-1-16,3 6 2 0,-3-3-1 0,-3-3-2 15,3 6-4-15,-1 1 5 0,0-2 6 0,-14 5-9 16,30-6 0-16,-17 6-1 0,-13 0 3 0,27 4 2 16,-27-4-9-16,22 0 6 0,-5 2 6 0,-4 2-1 15,-13-4 0-15,24 5 6 0,-8-2-6 0,1 3 3 16,1-2 2-16,0-4 4 0,0 0-1 0,1 0-3 16,3 4 0-16,-7-4 7 0,2 0-5 0,2-4 0 15,0 4-3-15,-1 0-6 0,2-4 8 0,-4 1 3 16,3-3-3-16,-1 2-3 0,-3 1 1 0,2-2-1 15,-17 5-1-15,21-6 5 0,-21 6-3 0,14-11 4 16,-8 5-3-16,-6 6-1 0,12-12 0 0,-12 12 2 16,3-13-4-16,-3 13 3 0,3-15-3 0,-3 15-1 15,0 0-2-15,-10-22 3 0,4 14-3 0,0 0-1 16,0 2 0-16,-1-1-2 0,-7 0 3 0,4 1-3 16,-1 1-2-16,-4 0 1 0,-3 0 2 0,6 3-3 15,-2 1 0-15,-6 1-1 0,4 0 3 0,-4 0 0 16,-2 3-4-16,-5 1 3 0,9-1-1 0,-1 1 3 15,1 3-3-15,-1 3 3 0,4-3-5 0,-3 0 11 16,3 4-1-16,1 2-6 0,3-2-1 0,-1 3-4 16,1 0 2-16,2 2 0 0,0-1 1 0,2-2 4 15,1 0-1-15,1 3 3 0,4 1-9 16,1-17 7-16,4 25-2 0,-1-12 5 0,0 1 2 0,0-4 0 16,-3-10-1-16,11 17 2 0,-2-9 6 0,3 2-7 15,1-3-3-15,-1 0 4 0,-3-1-3 0,4-1 2 16,2-2-2-16,2 0 0 0,-17-3 3 0,32-6-3 15,-15 5 0-15,-1-3-2 0,1 1 2 0,1-7-5 16,-2 8 1-16,2-7-19 0,0 2 10 0,-2-3-1 16,-1 0-2-16,4-4 3 0,-5 0-5 0,-1 3 2 15,7-4 1-15,-7 1 2 0,-1 2 3 0,-1-2 1 16,-1 1-4-16,0 1 5 0,2-1 0 0,-1 2-1 16,-5-2-3-16,4 5 5 0,-10 8-5 0,11-10 6 15,-11 10-4-15,12-11 4 0,-12 11-3 0,11-6-2 16,-11 6 0-16,0 0 1 0,17-4 3 0,-17 4 0 15,0 0-2-15,0 0 3 0,24 10 6 0,-24-10 3 16,15 11-3-16,-8-7 6 0,-7-4 7 0,22 10-3 0,-11-3-9 16,1-1-6-16,-12-6 11 0,19 11-4 0,-10-5 0 15,2-1 2-15,-11-5 0 0,22 3 1 16,-15 5 3-16,-7-8 1 0,18 3-7 0,-18-3 2 16,18 0 0-16,-18 0-2 0,0 0 1 0,24-1 5 0,-24 1-5 15,18-4-1-15,-18 4 4 0,15-9 2 16,-15 9-7-16,13-10-8 0,-13 10 7 0,14-11-1 0,-5 4-1 15,1 0 3-15,2-3 4 0,-12 10-9 16,15-12-1-16,-5 6 2 0,-1 3-4 0,2-1 2 0,-4-2-1 16,-7 6 6-16,0 0-8 0,23-3-1 0,-23 3 2 15,18 3 0-15,-18-3-2 0,11 6 3 0,-11-6 0 16,9 7-3-16,-4-1 0 0,1-1 0 16,-6-5 3-16,0 0 0 0,6 19-1 0,-5-14 2 0,-1-5 2 15,0 0 3-15,-1 17-2 0,1-17 2 0,0 0 10 16,0 0-8-16,-6 11 3 0,6-11 3 0,0 0 13 15,-9 3 1-15,9-3 11 0,0 0 10 16,0 0 6-16,0 0 1 0,0 0 5 0,0 0 3 0,-18-18 4 16,18 18 0-16,-4-18-4 0,4 9-5 0,0 9-12 15,1-24 4-15,4 6-7 0,-3 1-7 0,4 0 0 16,0-1-5-16,2 3-5 0,1-3-9 0,-2 5-13 16,1 0-22-16,1-1-25 0,3 3-30 0,-3 1-31 15,1 0-35-15,3-2-44 0,-7 7-37 16,5 4-33-16,-11 1-36 0,0 0-34 0,25-6-50 0,-14 2-355 15,-11 4-788-15,0 0 350 0</inkml:trace>
          <inkml:trace contextRef="#ctx0" brushRef="#br0" timeOffset="-158401.54">5731 16215 44 0,'0'0'121'0,"0"0"1"0,0 0-7 0,0-10 1 0,0 10-4 16,0 0-2-16,0 0 0 0,6-5-3 0,-6 5-6 16,0 0-3-16,0 0-4 0,0 0-5 0,0 0-4 15,0 0-4-15,6-11-4 0,-6 11-5 0,0 0-5 16,0 0-2-16,0 0-3 0,0 0-7 16,0 0 3-16,0 0-1 0,8-7-4 0,-8 7 2 0,0 0 1 15,0 0-3-15,0 0 4 0,0 0 1 0,0 0-1 16,0 0-3-16,0 0-2 0,6-8-6 0,-6 8-4 15,0 0-4-15,0 0-5 0,0 0 3 16,0 0 2-16,0 0 6 0,0 0 7 0,7 24 0 0,-7-24 2 16,3 15 6-16,0-3-1 0,-1 2 0 0,-1 2 3 15,1-1-3-15,1 0-1 0,-2 2 0 0,1-2-2 16,1 1 0-16,0 1 0 0,-3-2-2 0,4 1 1 16,-2 0-8-16,2-2 5 0,-3 0-11 0,1-1 1 15,1 1-5-15,0-3 2 0,-3-1 2 0,4-2-7 16,-4-8-8-16,2 17 0 0,-2-10 0 0,0-7-12 15,4 11 9-15,-4-11-4 0,2 13-5 0,-2-13 2 16,0 11 4-16,0-11-8 0,0 0-11 0,3 13-22 16,-3-13-15-16,0 0-28 0,4 8-36 0,-4-8-35 15,0 0-41-15,0 0-48 0,0 0-66 0,0 0-223 16,0 0-556-16,0 0 245 0</inkml:trace>
        </inkml:traceGroup>
        <inkml:traceGroup>
          <inkml:annotationXML>
            <emma:emma xmlns:emma="http://www.w3.org/2003/04/emma" version="1.0">
              <emma:interpretation id="{B90A5B2E-AC56-4CAC-BB1C-1C6636EA461D}" emma:medium="tactile" emma:mode="ink">
                <msink:context xmlns:msink="http://schemas.microsoft.com/ink/2010/main" type="inkWord" rotatedBoundingBox="8325,16991 10294,16961 10303,17574 8335,17604"/>
              </emma:interpretation>
            </emma:emma>
          </inkml:annotationXML>
          <inkml:trace contextRef="#ctx0" brushRef="#br0" timeOffset="-157332.03">6662 16326 21 0,'-3'-9'226'0,"3"9"-4"16,-4-20-7-16,2 12-5 0,2 8-6 0,0-19-10 16,0 19-11-16,2-17-14 0,-1-1-8 0,8 5-14 15,-2-4-7-15,11 1-11 0,2-1-4 0,-2 1-8 16,8-1-6-16,1-1-7 0,-1 5 1 0,8-10-9 16,3 10-1-16,-7-2-12 0,-5 5-2 0,1 4-1 0,1 0-13 15,-8 4-7-15,-3 4-10 0,1-2-1 0,-1 6-3 16,-2-1-5-16,-2 6-3 0,0 0-3 15,-5 0-2-15,-1 4-4 0,-3 0 1 0,1 1-4 16,-10 1-1-16,3 0-2 0,-1 4-1 0,-8-1-2 0,5 0 3 16,-2-5 0-16,-2 3 3 0,2-6-7 0,-1 1 5 15,-4 2-4-15,1-6 1 0,4 6 7 0,-7-8-13 16,5 4 3-16,-1-3 4 0,-1-1-9 0,4-2 1 16,-2-1-1-16,11-4 1 0,-14 9-6 0,14-9-2 15,-11 4 5-15,11-4 0 0,-7 3-3 0,7-3-3 16,0 0 3-16,0 0-4 0,0 0 2 0,0 0-3 15,0 0 7-15,0 0-12 0,0 0 4 0,0 0-4 16,0 0 0-16,32-20 8 0,-24 16-10 0,5-3 9 16,2 4-8-16,2-5 1 0,-1 1 3 0,3 1 1 15,-2 3-9-15,-1-2 4 0,4 1 0 0,-2 3-3 16,-2-4 6-16,2 5-6 0,1 0 2 0,-4 4 0 16,-1-1 7-16,-1 1-7 0,-3 0 8 0,5 3-9 15,-7 0 5-15,-2 0-2 0,3 3 0 0,-5-1 1 16,2 3 3-16,0 2-2 0,-6-5 2 0,0 6 1 15,-3-1 2-15,-4 0-2 0,4 0 3 0,-3-4 2 16,-6 7 4-16,4-2-9 0,-5-2 9 0,1-2-1 16,-4 3 5-16,5-3-8 0,-8-1 9 0,4 4-3 15,-3-6-1-15,2-2 0 0,-2 4-1 0,1-6 0 16,1 1 4-16,2 0-8 0,-1-1 2 0,5-2 1 16,-3-2 2-16,13 0-14 0,-17 0-22 0,17 0-29 15,-18-6-28-15,18 6-38 0,-4-10-40 0,4 10-39 16,-3-14-46-16,3 14-68 0,10-17-222 0,-4 9-576 15,3-5 255-15</inkml:trace>
          <inkml:trace contextRef="#ctx0" brushRef="#br0" timeOffset="-157793.91">6798 16203 284 0,'0'0'268'0,"0"0"-18"0,0 0-2 16,0 0-5-16,0 0-13 0,0 0-9 0,10 32-14 15,-7-21-13-15,0 3-5 0,3 1-12 0,0 1-7 16,-3 0-10-16,1 0-4 0,2 2-12 0,0-2-11 16,-3 0 0-16,2 3-9 0,-2-4-9 0,0 1-1 15,0-1-16-15,0 1-11 0,-2-1-8 0,5-3-10 16,-6 3-5-16,0 0-4 0,3-1-14 0,-3-14 4 0,-3 18-10 15,3-8-31-15,0-10-17 0,3 13-20 16,-3-13-26-16,-3 16-19 0,3-16-24 0,-3 13-29 16,3-13-24-16,-9 8-27 0,9-8-30 0,-7 5-30 15,7-5-28-15,0 0-225 0,-24-13-532 0,17 6 236 0</inkml:trace>
          <inkml:trace contextRef="#ctx0" brushRef="#br0" timeOffset="-156500.12">7370 16187 58 0,'5'-7'271'0,"-5"7"-13"15,9-13-10-15,-8 5-14 0,-1 8-13 16,18-9-7-16,-7 1-18 0,-2 4-9 0,4-3-15 16,-4 3-7-16,7-2-13 0,1 2-8 0,2-3-10 0,1 4-8 15,-4-1-11-15,0 1-10 0,4 2-5 0,2 2-14 16,-5 2-8-16,-1 1-7 0,3-1-9 16,-2 2 2-16,-1 1-3 0,-2 4-3 0,0 4-13 15,0-3-4-15,-4 2 6 0,-7-1-7 0,6 0-4 0,-9 6 1 16,3-4-2-16,-3 0 4 0,0 2 3 0,-3 0-5 15,0 1 6-15,-3-3-2 0,-1 1-6 0,1-2-2 16,-8 0 2-16,8-1-3 0,1 1 7 16,-3-6-2-16,2 1-6 0,3-1 0 0,3-7-9 15,-13 10-3-15,7-7 2 0,6-3-2 0,0 0 2 0,-8 11 2 16,8-11-10-16,0 0-2 0,0 0-1 0,0 0-5 16,0 0-4-16,0 0-3 0,0 0-11 0,0 0-1 15,0 0-4-15,0 0 3 0,0 0-6 0,30-22 2 16,-24 20 4-16,5-5 0 0,-3-1 8 0,3 2-8 15,-2 3-3-15,4-4 11 0,-2 3-9 0,4-3 4 16,-2 7 4-16,0-7-3 0,4 7 0 0,-4-6 7 16,4 2-5-16,-5 3 5 0,1 1 0 0,3-3 5 15,-1 6-2-15,-4-2-1 0,2 3 2 0,-1 2 4 16,-4-3-3-16,-2 4 2 0,1-1 15 0,-1 2-20 16,-6-8 8-16,9 14 4 0,-9-3 2 0,0-11-4 15,-3 20 2-15,-3-9 1 0,-1 0 19 0,1 3-24 16,-8 1 4-16,-1 0 4 0,2-4 5 0,-7 6 3 15,4-6-14-15,0 3 7 0,-10-3 2 0,7 2 3 16,0-6-4-16,2 4 2 0,1-6 1 0,2 3-2 16,-2-3-3-16,2 1-5 0,0 1 4 0,3-3-1 15,2-3-6-15,9-1-17 0,-13 2-22 0,13-2-31 16,0 0-34-16,-20-2-32 0,20 2-41 0,0 0-40 16,-6-12-57-16,6 12-71 0,0-18-208 0,0 18-594 15,6-16 263-15</inkml:trace>
          <inkml:trace contextRef="#ctx0" brushRef="#br0" timeOffset="-157075.39">7449 16200 302 0,'0'0'331'16,"9"-7"-21"-16,-9 7-34 0,8-6-26 0,-8 6-25 15,0 0-20-15,0 0-15 0,0 0-2 0,19 14-20 16,-13-4-14-16,-3 1 3 0,0 2-13 0,5 2-6 16,-5 0-1-16,6 1-10 0,-8-1-8 0,2 2-1 15,0 1-9-15,0-5-4 0,0 5-20 0,-3 1-1 16,0-3-10-16,3 1-3 0,-2-3-9 0,-1 3-6 16,-1-5-4-16,4 3 2 0,-5-2-12 0,2-13-1 15,2 24-26-15,-2-17-25 0,0-7-25 0,-3 17-22 16,3-17-29-16,-3 7-23 0,3-7-33 0,-12 13-33 15,8-9-31-15,4-4-35 0,0 0-27 0,-20-3-242 0,20 3-553 16,-16-7 244-16</inkml:trace>
          <inkml:trace contextRef="#ctx0" brushRef="#br0" timeOffset="-156203.72">8212 16131 326 0,'6'-3'336'15,"-6"3"-17"-15,11-3-26 0,-11 3-30 0,8-6-29 0,-8 6-24 16,0 0-13-16,0 0-16 0,19 12-7 0,-16-2-9 15,5 1-5-15,-2 0-6 0,0 6 1 0,-3 1-11 16,4-1-2-16,-4 3-8 0,0 0-5 0,-3-4-5 16,3 4-6-16,3 2-9 0,-2 2-9 0,-4-7-8 15,0-2-10-15,3 6-10 0,-3-8-1 0,3 5-8 16,-3-4-7-16,0 0-1 0,3 4-8 0,-3-8-2 16,0 1-8-16,0-11-12 0,-3 15-14 0,3-15-25 15,-6 12-28-15,6-12-25 0,-4 12-25 0,4-12-20 0,-6 7-24 16,6-7-29-16,-12 6-25 0,12-6-26 15,-16 0-29-15,16 0-32 0,-17-11-268 0,1 4-590 16,5-4 261-16</inkml:trace>
          <inkml:trace contextRef="#ctx0" brushRef="#br0" timeOffset="-155765.22">8074 16048 166 0,'0'0'316'16,"-3"-13"-14"-16,3 13-18 0,0 0-23 15,3-19-16-15,-3 19-23 0,6-12-19 0,2 9-15 0,-8 3-15 16,13-8-14-16,-1 7-12 0,2-2-13 0,-1 4-10 16,6 1-4-16,-2 1-13 0,5-3-7 0,3 9-9 15,-1 0-1-15,8-1-10 0,-10 6 0 0,5-1-7 16,1 1-1-16,-4 1 0 0,15 5-4 0,-17-2-4 0,11 5-4 16,-8-5 2-16,-5 0-3 0,-1 1-7 0,1 1-5 15,-4 2-3-15,0 0-4 0,-4-2 10 0,-1-1-4 16,-2 4-3-16,-8-5-17 0,-1-1 18 0,0 1 2 15,-4 0 9-15,-5-4-14 0,1 5 2 0,-4-7 4 16,-4 9-10-16,0-4-3 0,2-5 0 0,-5 4 8 16,-1-5-21-16,4 0-1 0,-3-1-6 0,2-3-19 15,2 3-36-15,2-7-38 0,-1 2-37 0,1-2-46 16,-2 0-53-16,-1-2-66 0,16-1-85 0,-23-1-249 16,13 1-664-16,10 0 294 0</inkml:trace>
        </inkml:traceGroup>
        <inkml:traceGroup>
          <inkml:annotationXML>
            <emma:emma xmlns:emma="http://www.w3.org/2003/04/emma" version="1.0">
              <emma:interpretation id="{F58C890A-EED0-4AAA-9CF8-E9431B6A473A}" emma:medium="tactile" emma:mode="ink">
                <msink:context xmlns:msink="http://schemas.microsoft.com/ink/2010/main" type="inkWord" rotatedBoundingBox="11080,16359 16816,16272 16842,18039 11106,18126"/>
              </emma:interpretation>
            </emma:emma>
          </inkml:annotationXML>
          <inkml:trace contextRef="#ctx0" brushRef="#br0" timeOffset="-154290.18">9464 15855 50 0,'0'0'223'0,"0"0"-17"0,0 0-12 0,0 0-5 16,0 0-7-16,0 0 0 0,21 18-8 0,-15-4-5 16,0 4-8-16,2 5-5 0,1 6-1 0,1 4-13 15,5 3-3-15,-2 3-9 0,-2 0-2 0,5-4-11 16,-4 3-7-16,1 3-3 0,-1-16-3 0,6 9-9 0,-9-9-6 16,3 3 1-16,-1-4-9 0,-4-5-2 0,2 0-6 15,-3-4-7-15,1 3 1 0,-1-2 0 16,0 0-9-16,2-1 0 0,-2-4-9 0,0-2 0 15,-2 0-4-15,-1-1-4 0,-3-8 3 0,3 10-8 16,5-2 1-16,-8-8-2 0,0 0 12 0,0 0-2 31,1 13 1-31,-1-13-4 0,0 0-5 0,0 0-2 0,0 0-7 0,0 0 0 0,0 0-7 16,0 0 2-16,-19-29-10 0,7 22-3 16,4 1-1-16,-7-5-3 0,2 1 3 0,0 3-13 0,-13-2-1 0,10 2 6 0,-1-1-2 15,1 4-5-15,-3-3 3 0,2 4-5 0,1 2 8 16,-2 0-7-16,5 1-1 0,-1 0 0 0,-2 1 3 15,7 3-3-15,9-4 3 0,-17 6 11 16,11-2-12-16,6-4 4 0,-13 9-5 0,9-2-1 0,4-7 1 16,-9 12 4-16,9-4 1 0,0-8-1 0,0 22-1 15,3-14-4-15,4 4 11 0,-1 1-1 0,4-2-1 16,-1 0 7-16,8 2-6 0,-1-2 5 0,-1-2 0 16,4-1-6-16,2 6-2 0,2-7 8 15,-1 6-4-15,-3-8 6 0,4 1-1 0,7-6-5 0,-11 4-1 16,0-4 4-16,-2-4-3 0,5 4 5 0,7-6-2 15,-3-1 8-15,-3-2-11 0,7 0 1 0,-8-5 1 16,5 0 0-16,-2 5-2 0,1-6-7 0,-7 0 6 16,5-2 2-16,0-1-1 0,-6-1 8 0,-1 0 1 15,1 2-22-15,-3-4-7 0,-1 0 2 0,-1 0-2 16,-1 0 2-16,1 3-3 0,-8 1 2 0,1 0-2 16,-6 3 12-16,0-1-9 0,0 1 3 15,0 1 0-15,-6 4 3 0,6 9 0 0,-8-19 1 0,2 14-2 16,6 5 6-16,-13-7-5 0,3 3-3 0,10 4 2 15,-26 2 4-15,10 0 0 0,5 3-2 0,2 1 4 16,-2 2 3-16,-3 3-4 0,4 0 15 0,1 2-14 16,-2 2 2-16,5 1-1 0,0-1 11 0,3 2-14 15,2-1 4-15,1 0-2 0,-3 1 2 0,6-4 0 16,3 5 7-16,-2-4-2 0,5-3-6 0,2 0 6 16,-5 2-5-16,4-6-3 0,-1-3 5 0,4 2 2 15,1-1-1-15,-2-3-2 0,-2 0 1 0,-10-2-6 16,26-2-2-16,-10-4-1 0,0 1-3 0,-2-1 7 15,4-1 0-15,-2-2-3 0,1 0 1 0,-1-1 4 16,-3 0 7-16,1 1-10 0,1 0-2 0,0-1 7 16,-6 5-1-16,1-1-5 0,2-1 3 0,0 2 0 15,-5 3 2-15,7-4-4 0,-5 5 2 0,-9 1 5 16,22-4-5-16,-11 2 9 0,5 2-2 0,-3 2 4 16,2-2-3-16,3 1-2 0,-3 2 6 0,4-3-11 15,4 3 13-15,-4 1 3 0,7-8-3 0,-3 8-3 16,4-4-5-16,-9 0 8 0,9-6 1 0,-5 5-6 0,5-3 0 15,-1-2 3-15,-4-2 0 0,3-3 3 16,-5 5-6-16,-4-4-10 0,8 0 13 0,-8 1-5 16,8-3 5-16,-9 4 0 0,-1-4 0 0,-2 0-1 15,-4 2 1-15,3-1-10 0,-8 3-7 0,1-5-7 16,-4 13-2-16,0-18-7 0,0 18 6 0,-10-13-8 16,1 9-2-16,0 0 0 0,-9 3 0 0,2 0 2 15,-4 2 7-15,-2 6 0 0,-5-3 0 0,-1 6 4 16,4-1-1-16,-1 3 4 0,-1-1-3 0,4 7 5 15,4-4-1-15,-1 4-1 0,1-1 8 0,1 1-5 0,1 3-2 16,8-7 3-16,-4 4-1 0,5-1-1 16,-2 7 3-16,5-10 1 0,-1 3 1 0,5 0-4 15,3 1 5-15,-1 5 2 0,2-7-4 0,4 1 5 16,0 5-3-16,9-2 2 0,-4-1 2 0,5-3 5 0,2 5-4 16,3 0 8-16,0-3 2 0,2 2 3 0,4 4 4 15,-6-7 4-15,10 7 1 0,-13-6 11 0,2 0-2 16,-3-4-1-16,-2 7 11 0,-1-1 0 0,-4-5 10 15,-4 1-9-15,0-1-2 0,-2 1 8 16,-1 2 6-16,-5-3 5 0,0 7 5 0,-3-8-8 0,-2 3 12 16,-6-3-2-16,5-1 1 0,-5 2-5 0,1-1 0 15,-5-2-7-15,1 0 3 0,-2-1-8 0,0-1-11 16,-4-2 6-16,7-3-3 0,-5 2-1 16,3-3-1-16,-4 0-4 0,1-3-3 0,1-1 0 0,-2 0-8 15,2 0 1-15,1-4-8 0,-3 2-8 0,-1-7-24 16,-2 2-35-16,5-2-37 0,-3-7-34 0,-1 2-34 15,1 0-35-15,-1-6-47 0,2-2-48 16,-6-9-58-16,2 0-324 0,1-6-720 0,6-1 318 0</inkml:trace>
          <inkml:trace contextRef="#ctx0" brushRef="#br0" timeOffset="-154127.42">10356 15792 242 0,'0'-11'352'16,"0"11"-33"-16,6-18-27 0,-3 9-26 0,2 2-31 0,1-6-21 16,4 9-22-16,-1-3-21 0,4 4-13 0,4 0-18 15,1 2-14-15,6 2-14 0,1 2-29 0,-1 2-37 16,1 4-41-16,-3 5-42 0,7 0-47 0,-5 5-57 16,2-4-68-16,-5 3-205 0,0 2-448 0,2-2 198 15</inkml:trace>
          <inkml:trace contextRef="#ctx0" brushRef="#br0" timeOffset="-152414.75">11138 16163 37 0,'0'0'222'0,"16"9"-12"0,-4-11-11 0,-2 4-5 15,7-4 0-15,-5 2-24 0,3-3-8 0,0-2-12 16,1 1-11-16,-1-2-9 0,0 0-7 0,3-1-14 15,-3-1-8-15,0 2-7 0,-4-4-6 0,0 4-6 16,-1-3-3-16,-4 3-6 0,2-4-5 0,1 1-5 16,-6-1-3-16,0 0-6 0,-3 10-3 0,3-14-3 15,-3 14-3-15,-9-20-8 0,6 12 0 0,-3 1-5 16,-2-6 2-16,1 9-3 0,-2-3 3 0,-2 2 0 16,-3-1 3-16,5 5-1 0,-8 1 1 0,2 0 7 15,-3 4 1-15,5 0-3 0,0 3-2 0,-1 3-1 16,-1-1-4-16,3 6 7 0,-6 1-5 0,8-4 0 15,2 4-1-15,-2-1-1 0,4 3-2 0,-1 0-2 16,4 0 0-16,0 1 2 0,6 0-8 0,-3-2 3 16,0-3-3-16,3 3-2 0,4 0-2 0,1 1 0 0,2-5-10 15,3 2 3-15,-1-5-1 0,2 1 1 16,2 0 0-16,1-1 0 0,2-6-6 0,-3 2-1 16,10-4 0-16,-7-2-8 0,-3 2 0 0,4-4-6 15,1-2-1-15,-3 3 6 0,0-6-6 0,-2 1-2 0,0-2 0 16,-1 1 4-16,2 0 7 0,-2 0-5 0,0-3-2 15,-2-1 1-15,-1 4 4 0,-2 0-1 0,2-2 5 16,0 4-7-16,-3 1 2 0,2 2 2 16,-4-2 4-16,-7 4-4 0,15-5-3 0,-15 5 6 15,16 1-3-15,-16-1 7 0,17 10-3 0,-10-9-1 0,4 7 1 16,-2 1 2-16,1-2-1 0,0 4 1 0,2 3 2 16,-1-3 2-16,-2 0-2 0,3 1-3 15,-5 2 4-15,2-4 8 0,-3-2-14 0,3 0-2 16,-9-8 4-16,5 13-1 0,-1-6 5 0,-4-7-3 0,1 11 7 15,-1-11 6-15,0 0 11 0,3 10 9 0,-3-10-9 16,0 0-5-16,0 0 7 0,0 0 19 16,0 0-5-16,0 0 8 0,0 0-3 0,0 0-5 15,0 0-2-15,0 0-6 0,0 0-6 0,0 0 0 16,-3-41-2-16,8 30-3 0,2-2-1 0,5-2-4 0,-1 2-6 16,7-5-2-16,1-1 1 0,0 2 1 0,5-3-7 15,8-5 1-15,0 0-5 0,3 0-1 0,-4-1-1 16,6 2 4-16,-2 0-4 0,-3-5-2 15,3 5 3-15,-2-1-6 0,2 3 0 0,1-8-5 0,-6-2-3 16,0 7 2-16,-2-5 6 0,-1-3 1 0,-2 4-3 16,1 0-2-16,-5-3 0 0,-8 8 0 0,0-10 6 15,1 7-5-15,-7 4-3 0,-1-2 2 0,2-2 2 16,-8 7 0-16,0-1 0 0,-2-4 3 0,-1 9-7 16,-1-4-3-16,-5 3 6 0,-2-1 2 0,-2-1 1 15,0 3 0-15,-5 1 4 0,-2 0-5 0,1 3 1 16,2 2-3-16,-6 2 0 0,3 0-1 0,4 4 3 15,-2 3 1-15,-1-2 2 0,19 3-5 0,-36 3-1 16,18 2 3-16,0 1 3 0,2 3-6 0,-1-1-2 16,-1 7 4-16,6 0-5 0,-4 1 5 0,2 5 6 15,0-5 0-15,5 10-4 0,-2 1 5 0,5 1 1 16,-1-1 1-16,4 0 7 0,-2 9-1 0,5 1 0 16,2-1 1-16,1 2 1 0,4 2-10 0,2-5 19 15,2 1-21-15,2-1 16 0,2-1-7 0,3 1 3 16,3 0-3-16,-5-4 3 0,6 2-2 0,1-6-1 15,-4-4-1-15,2 6-2 0,3-5 2 0,-9-4 0 16,6 0-2-16,-3-1 3 0,3 2-9 0,-2 0 2 16,0-6-1-16,-2 2 0 0,-1-3 5 0,-1-3-2 15,3-5 11-15,-5 5-10 0,1 0-3 0,1-5-7 16,0 1 12-16,3-5-18 0,-5 2 21 0,2-3-2 16,1-2 4-16,1 1-9 0,-1-3 4 0,-1 0-22 15,0-4 20-15,3-1-2 0,-3 1 3 0,3-2 8 16,2-6-21-16,-6 4 4 0,-1-2-2 0,5-3-13 15,-1-2 8-15,-1-2-5 0,-1-3 0 0,-6 2 3 0,3-3-10 16,-2-1 13-16,-1 4 1 0,-1 0 0 0,-2 4 2 16,-5 0 14-16,4 3-18 0,-5-1 8 15,0 2-2-15,-5 1 2 0,5 12 1 0,-6-17 2 16,3 7-3-16,-4 3 0 0,-1 0 3 0,8 7 3 16,-22-2 1-16,11 2-2 0,11 0 3 0,-31 9 0 0,13 1-9 15,5-2 13-15,-4 8 6 0,-5-2-3 16,9-3 2-16,-1 11-2 0,4-5-3 0,-2-3-2 0,4 3 1 15,1-3 0-15,4 6 4 0,0-1-1 0,-2-7-2 16,7 7 1-16,2-6-1 0,2 6 1 0,-1-2-7 16,2-7 4-16,4 5 1 0,1-4-2 0,3 0 1 15,1-1-1-15,0-5 1 0,10 3-6 0,-8-1 0 16,7-5-3-16,-4-2-7 0,1 1-5 0,5-2 2 16,-9-1 1-16,7-2-6 0,-2-3 12 0,2-2-4 15,-5 1-1-15,0 0 3 0,-5 0-1 0,8-7 1 16,-8 7 5-16,-2-2-8 0,2-1 5 0,-3 4 3 15,0-4-1-15,-5 4 2 0,2 1-9 0,-1 0 9 16,-8 6 0-16,12-11-1 0,-12 11 10 0,12-1-11 16,-12 1 0-16,0 0 0 0,19 4 10 0,-13 3-8 15,1-4 4-15,2 5 1 0,-1-1-2 0,2 7 1 16,2-4-3-16,-1 3 5 0,0-4-2 0,0 4 12 16,-2-3-17-16,3 1 6 0,-3 2 2 0,-2-7 0 15,4 4-2-15,-4-4 4 0,-1 1-5 0,0-1 2 16,-6-6-1-16,9 11-3 0,-9-11 5 0,6 7 10 15,-6-7 12-15,0 0 7 0,0 0-6 0,7 4 16 16,-7-4 1-16,0 0 0 0,0 0-3 0,0 0-6 16,0 0-1-16,0 0-5 0,0 0 0 0,-1-35-11 15,1 24-7-15,1 2-20 0,4-6-20 0,1 2-26 16,1-2-33-16,1 0-26 0,-1-2-11 0,4 3-14 16,-1 3-7-16,1-2 2 0,0 2 1 0,3-2-1 15,-1 3 4-15,1 2 4 0,-5 1 18 0,4 3 9 16,-2-2 9-16,-1 4 6 0,2-2 14 0,0 3 8 15,-12 1 13-15,21 0 15 0,-9 1 21 0,1 1 14 16,-4 1 15-16,1-2 11 0,1 5 6 0,-1-3 19 16,-1 2 1-16,2 5 6 0,-4-4 13 0,5 2-6 15,-1 3 14-15,0 0 2 0,0 1-10 0,-4-2 10 16,1 5-6-16,-1-4 0 0,-2 0-13 0,-2 2 1 16,3-2-7-16,-5 0-1 0,4-4-13 0,1 2 5 15,-3 2-3-15,0-1-5 0,0-2-3 0,0 5 0 0,-2-5-5 16,-1-8-22-16,0 0-32 0,-1 18-33 15,1-18-28-15,0 0-33 0,0 13-36 0,0-13-44 0,0 0-55 16,-14 3-71-16,14-3-290 0,0 0-669 16,0 0 296-16</inkml:trace>
          <inkml:trace contextRef="#ctx0" brushRef="#br0" timeOffset="-152259.26">13695 15816 163 0,'-1'-19'377'16,"1"19"-34"-16,0 0-34 0,0-18-37 0,0 18-27 16,0 0-28-16,0 0-20 0,0 0-24 0,1-11-15 15,-1 11-30-15,0 0-40 0,0 0-35 0,0 0-45 16,0 0-50-16,6 44-50 0,-6-44-50 0,12 24-62 0,-10-9-172 16,2-3-406-16,2 5 180 0</inkml:trace>
          <inkml:trace contextRef="#ctx0" brushRef="#br0" timeOffset="-151574.62">13965 16128 112 0,'6'7'275'0,"3"4"-10"0,-3-1-8 16,0 1-2-16,-1-1-11 0,-1 2-12 0,2 0-6 16,0 5-20-16,0-4-9 0,-2 2-16 0,-1-1-8 0,2 3-9 15,-4-1-12-15,4-3-14 0,-5 0-2 0,1-2-9 16,1 0-14-16,-1-2-5 0,-1-9-10 0,3 18-12 15,-3-11-15-15,0-7 4 0,2 15-3 0,-2-15-11 16,4 10-2-16,-4-10-2 0,0 0-3 16,0 11-2-16,0-11-4 0,0 0-8 0,0 0 1 0,0 0-10 15,0 0 8-15,0 0-16 0,20-19-8 0,-17 8-13 16,1 2-12-16,4-4-17 0,-2-2-11 0,1-2-20 16,0-1-6-16,4-3-4 0,-2-2-2 0,0 1 5 15,3 1 3-15,-5 3 12 0,1 5 4 0,1-1 1 16,0-1 9-16,-3 4 4 0,-1 5 0 0,-5 6 2 15,9-13 3-15,-9 13 4 0,8-2 11 0,-8 2 8 16,0 0 9-16,0 0 3 0,18 9 6 0,-18-9-1 16,7 12 7-16,-1-4 4 0,-1 2 0 0,1 1 14 15,1-2-6-15,1 3-1 0,1 0 8 0,2 0-4 16,1-1 6-16,0-1-10 0,3-1 2 0,2 0-2 16,1-3 3-16,1 1-4 0,0-2 0 0,8 1-4 15,-1-3 5-15,-3-1-9 0,-3 0-1 0,-1-2-4 16,2 0-3-16,-2-4 3 0,1 1 6 0,-1 0-4 15,-1-4-11-15,1 0 5 0,1 2-1 0,-4-1-5 16,-1-1 11-16,3-7-13 0,-5 4-1 0,-1 1-6 16,2-6 5-16,-2 3-3 0,-3-1 0 0,-2-5-6 15,-2 5-2-15,1-4 0 0,-5 5 6 16,1-1 13-16,1-1-20 0,-8 0-3 0,5 14 8 0,-7-16-3 16,1 7 1-16,-2 3-5 0,8 6-1 0,-19-2 4 15,5 2 5-15,0 5-7 0,0 1 4 0,-4 2-3 16,0 0 2-16,3 3 9 0,2-1-2 0,0 4 8 15,-2-1-3-15,1 7 1 0,2-5 2 0,2-1 4 16,5 3 8-16,-1-1-6 0,2 1 3 0,4-2-7 16,1 3 4-16,5-5 15 0,6 3 13 0,0-2 7 15,9 2 3-15,0-5 8 0,7 1-5 0,2-3-5 16,10 1 1-16,1-2-9 0,0-2 2 0,3-2-4 0,-1-1-1 16,-3 1-4-16,3-10-1 0,-2 5-8 15,-16 1-2-15,5-6 0 0,-11 5-6 0,1-3-12 16,-5 0-34-16,-5 1-34 0,2-1-46 0,-12 4-40 15,10-6-54-15,-10 6-63 0,0 0-67 0,0 0-341 16,0 0-727-16,0 0 322 0</inkml:trace>
        </inkml:traceGroup>
        <inkml:traceGroup>
          <inkml:annotationXML>
            <emma:emma xmlns:emma="http://www.w3.org/2003/04/emma" version="1.0">
              <emma:interpretation id="{F1AAA8FA-2049-49B0-9A45-6AB3FDE229E3}" emma:medium="tactile" emma:mode="ink">
                <msink:context xmlns:msink="http://schemas.microsoft.com/ink/2010/main" type="inkWord" rotatedBoundingBox="17682,16639 19439,16613 19459,17893 17701,17920"/>
              </emma:interpretation>
            </emma:emma>
          </inkml:annotationXML>
          <inkml:trace contextRef="#ctx0" brushRef="#br0" timeOffset="-150354.93">16177 16231 201 0,'0'0'364'0,"0"0"-28"15,0 0-25-15,-9-7-26 0,9 7-17 16,0 0-41-16,0 0-19 0,0 0-17 0,0 0-11 16,0 0-12-16,-9 15-8 0,9-15-12 0,0 15-11 15,0-15 4-15,0 13-23 0,0-13 0 0,2 18 0 0,-1-10-17 16,-1-8-5-16,6 15-8 0,0-10-4 0,-6-5-3 16,6 13-6-16,3-8 0 0,-9-5-7 15,10 6-5-15,-1-5 12 0,-9-1-18 0,18-1-3 16,-18 1-7-16,24-7-2 0,-13 1-5 0,2-1-3 0,0-3-4 15,-1 2-2-15,2 0-4 0,-1-2-8 0,-4-1 6 16,2 1-6-16,-4-4-3 0,-4 1 1 0,3 0 2 16,-9-3-5-16,4 3-2 0,-2-1-5 0,-4-4 1 15,0 8-4-15,2 0 2 0,-5 1-2 0,-1 0-7 16,-4 3 6-16,-2-1-4 0,-3 6 3 0,1-2-1 16,0 6 2-16,0-1-8 0,-2 4-2 0,1 0 4 15,0 1-3-15,2 3 3 0,2 1-3 0,1-2-9 16,1 3-9-16,4 0 0 0,-2-1-4 0,5 1-9 15,1 5-16-15,3-4 0 0,-2-1-1 0,6 3 0 16,-2-1-2-16,5-2-4 0,0-1 2 0,3-1 7 16,4 1 0-16,4 2-4 0,-2-5 9 0,0 1 7 15,8 3 3-15,0-2 5 0,-5-1 1 0,-2 0 1 16,8 0 8-16,-3 2-1 0,-3-4 2 0,-3 1 7 16,0 2-1-16,8 4 3 0,-8-4 4 0,6 4 17 15,-7-2-12-15,-1-1 0 0,3 9 9 0,1-2 11 16,-7 2-10-16,-4-2 4 0,-1 5 4 0,-1 2-3 15,-2-1 8-15,1 0-4 0,-8-6 2 0,4 7-5 16,-7-4 11-16,-2 3-7 0,-2-3 8 0,1-4 5 16,-2 3 4-16,-3-3 2 0,1-1 15 0,-5-2-1 15,-5 3 2-15,4-7 3 0,-1 4 7 0,4-7-20 16,-5 3 21-16,-2 0 0 0,7-5 4 0,-7-2-3 16,5-2 7-16,7-1 5 0,-8 0-3 0,2 0-5 15,5-3-6-15,-2-3-4 0,0 1-6 0,1-3-6 0,1-1-2 16,2-2-8-16,2 0-6 0,1-5-1 15,4 1-14-15,5-3-19 0,-3-7-15 0,3-3-24 16,3-10-22-16,8 4-17 0,2-4-26 0,1 2-10 16,4 1-15-16,-1-2 10 0,4 2 5 0,5 4 10 0,-2 4 9 15,2 0 12-15,1 3 5 0,-7 6 8 0,-7 5 2 16,6-5 17-16,2 3 1 0,-3 6 4 16,-4-1 6-16,1 2 10 0,1 1 9 0,0 1 8 15,-5 2 8-15,1 0 3 0,-12 4 9 0,18 0-2 0,-8 0 8 16,-10 0 12-16,19 8 0 0,-11-2 10 0,1-2-1 15,4 6-7-15,-1-4 16 0,0 1 3 0,2 2-5 16,-1 1-1-16,0 0 8 0,2 1-8 16,-1-4 2-16,2-1-4 0,-1 2 3 0,-2-4-7 0,2 2 18 15,3 0-15-15,-4-3 5 0,-2-2-7 0,4 0 9 16,-4-2 1-16,-12 1 0 0,24-1 2 0,-15-2 0 16,4-3 3-16,-4 2 3 0,-3-2 4 0,6-2 0 15,0-3 5-15,-3 0-2 0,-3 2-3 0,0-2 4 16,-2-2 1-16,-2 2-10 0,-2-6 1 0,-5 3-4 15,2-4 1-15,-1 0-10 0,1 2 0 0,-10-3-2 16,2-3-1-16,-2 2-1 0,-5 4-1 0,7 6-3 16,-2-5 2-16,-5 5-7 0,0 0-5 0,-4 3 1 15,2 1 0-15,1 2-8 0,-6 4 0 0,1 0-1 16,6 2-8-16,-2 1-12 0,-5 5-26 0,9-1-23 16,-2 0-41-16,0 2-40 0,4-2-43 0,4 2-29 0,3 1-41 15,-4 0-49-15,5-6-65 0,6-4-351 0,-7 10-776 16,7-10 344-16</inkml:trace>
          <inkml:trace contextRef="#ctx0" brushRef="#br0" timeOffset="-150195.37">16754 16090 215 0,'0'0'221'0,"0"0"-38"0,0 0-35 0,11-5-38 0,-11 5-40 15,0 0-36-15,19 4-44 0,-19-4-63 16,16 4-77-16,-7-1-162 0,0 0 72 0</inkml:trace>
          <inkml:trace contextRef="#ctx0" brushRef="#br0" timeOffset="-149113.62">16726 15720 194 0,'0'0'312'0,"0"0"0"0,1-14-13 0,-1 14-11 0,0 0-8 16,0 0-6-16,0 0-14 0,0 0-16 15,0 0-6-15,0 0-22 0,0 0-5 0,0 0-7 0,0 0 0 16,0 0-14-16,0 0-10 0,0 0-15 16,0 0-10-16,-1 41-14 0,1-41-12 0,-2 14-16 15,2-14-8-15,-1 13-10 0,1-13-9 0,-5 12-12 0,4-2-5 16,1-10-7-16,0 0-14 0,-3 14-16 0,3-14-12 16,0 0-12-16,0 0-8 0,-6 6-7 0,6-6-1 15,0 0-9-15,0 0-4 0,0 0-3 0,0 0 0 16,0 0-3-16,0 0 8 0,9-38 1 0,-6 23 2 15,0 0 4-15,0 1 0 0,1-1 0 0,-1 1 1 16,3 1-5-16,0 5 8 0,0-6-5 0,-3 7 4 16,6 2-3-16,-9 5 4 0,9-8-14 0,-9 8-22 15,15-2-11-15,-15 2-15 0,18 2-18 0,-9 1-12 16,-3 4-41-16,0 1-36 0,1 3-43 0,-2 0-61 16,-1-2-88-16,-1-2-190 0,2 4-603 0,-5-11 267 0</inkml:trace>
          <inkml:trace contextRef="#ctx0" brushRef="#br0" timeOffset="-149613.81">17018 16288 146 0,'8'8'242'15,"-2"-2"-8"-15,0 5-11 0,-2-1-8 16,3-2-8-16,-1 4-10 0,-3-4-11 0,2 3-14 0,2 0-11 15,-5-1-12-15,2-3-11 0,-4-7-9 0,3 13-10 16,-3-13-8-16,0 14 3 0,3-6-17 16,-3-8-4-16,0 0-5 0,0 13-4 0,0-13-9 0,0 0-3 15,0 0-5-15,0 0-8 0,0 0-3 16,-7 14-3-16,7-14 7 0,0 0-2 0,0 0-4 0,0 0-8 16,0 0 1-16,0 0 0 0,-12-29-8 0,12 29-1 15,1-16-7-15,-1 16-5 0,6-17 2 0,0 0-3 16,0 5-10-16,2-5 1 0,-1 4-7 15,4-1 5-15,-1-1-1 0,1 4-6 0,2 1 6 0,2-1 9 16,-3 1-20-16,1 4-1 0,1-1 0 0,-1 0 14 16,2 6-11-16,-3-2-4 0,1 2 4 0,2-1 4 15,2 2 0-15,-4 0 12 0,6-2-6 0,-8 2-6 16,5 0 3-16,-1 2 0 0,-3-2 1 16,-1 2 0-16,6-2-8 0,1-4 7 15,-1 4-4-15,-5-2 2 0,6-2-3 0,-2-1 0 0,0 3 16 0,1-4-20 16,-2 2 0-16,-2-3-5 0,2-1-1 0,-4 2 0 15,0-4-5-15,-5 3-1 0,6-4 2 0,-7 2-1 16,-1 0-2-16,-2-1 0 0,1 0 4 0,-3 10-6 16,-6-21 1-16,0 14 2 0,-5-3 8 0,-2 2-13 15,0 1 1-15,-1 2 5 0,-1 0-1 0,2 4 1 16,-5 1 6-16,0 1 3 0,-1 6 8 0,1 0 3 16,-8 4 9-16,10-1 9 0,-3 5 9 0,-2 2 8 15,1-3 3-15,4 3 2 0,1 1-1 0,8-1 0 16,1-3 10-16,0 3-3 0,4-3 15 0,5 5 3 0,9-4 4 15,-5 0 6-15,7-3 2 0,4 4 0 16,4-2-3-16,2 0-9 0,4-5-4 0,13 3-2 16,-1-6-8-16,-10-1-7 0,3 1-3 0,-4-4-6 15,10 2-6-15,-12-3-1 0,0-1-13 0,-2 0-26 0,-7-3-25 16,-2 1-32-16,-4 0-51 0,-3-2-44 0,-9 4-26 16,12-6-35-16,-12 6-52 0,0 0-64 0,0 0-86 15,0 0-240-15,-34-18-711 0,9 11 314 16</inkml:trace>
        </inkml:traceGroup>
        <inkml:traceGroup>
          <inkml:annotationXML>
            <emma:emma xmlns:emma="http://www.w3.org/2003/04/emma" version="1.0">
              <emma:interpretation id="{2FD2D60C-8A7A-46C2-9A6C-ABF658F96F9E}" emma:medium="tactile" emma:mode="ink">
                <msink:context xmlns:msink="http://schemas.microsoft.com/ink/2010/main" type="inkWord" rotatedBoundingBox="20080,16596 24101,16535 24122,17926 20101,17987"/>
              </emma:interpretation>
            </emma:emma>
          </inkml:annotationXML>
          <inkml:trace contextRef="#ctx0" brushRef="#br0" timeOffset="-146806.21">18411 15748 121 0,'0'0'147'0,"0"-12"-2"15,0 12-7-15,0 0 1 0,0 0-9 0,0 0 6 0,-1-13-3 16,1 13-6-16,0 0-3 0,0 0-4 15,-2-13-4-15,2 13 4 0,0 0 3 0,0 0-5 16,-3-18-2-16,3 18-4 0,-1-13 7 0,1 13-8 0,0-12-3 16,0 12-5-16,0-14-7 0,0 14 12 0,4-11-12 15,-4 11-5-15,0-14 11 0,0 14-11 16,0 0 2-16,3-12-10 0,-3 12-6 0,0 0-7 0,0 0-6 16,0 0-8-16,0 0-1 0,0 0 7 0,0 0-4 15,0 0 7-15,5 34 1 0,-5-17 19 0,1 6-21 16,-1 0 4-16,2 1-3 0,-2 2 8 0,3 0-13 15,-3 1 9-15,3 2-5 0,-2 0-3 0,3-3-1 16,1 3 3-16,-2-1-12 0,1 0 2 0,-1-4-7 16,2 0 7-16,-1 0-8 0,-1 2-3 0,2-2 3 15,-4-6 0-15,1 2 0 0,2-6-4 0,-1 4-4 16,0-2-1-16,0-1-4 0,0 1 4 0,-1-4-4 16,-1-1-1-16,1 2-3 0,-2-13-4 0,6 16 0 15,-3-7-5-15,0-3-7 0,-3-6 4 0,6 11-2 16,-6-11 3-16,1 11-5 0,-1-11 1 0,6 11-3 0,-6-11-1 15,3 9-2-15,-3-9-1 0,0 0 2 0,3 10-2 16,-3-10 0-16,0 0-3 0,0 0 3 16,4 11-2-16,-4-11-2 0,0 0 1 0,0 0 2 0,0 0-2 15,0 0-1-15,0 0-2 0,0 0 2 0,0 0-1 16,0 0-5-16,0 0 2 0,0 0-3 0,9-24-5 16,-4 14-3-16,-5 10-3 0,7-18-7 0,-4 5-1 15,6-1 0-15,-1-1 1 0,-1-1 0 0,2 3-2 16,0 0-9-16,2-2 9 0,-1 3 0 0,0 2 6 15,2-1-3-15,-1 0 7 0,-1 3 0 0,-1 2 3 16,2-1 0-16,2 0-1 0,-4 3 0 0,0 2 4 16,0-4 1-16,-9 6-3 0,18-2 5 0,-9 0 2 15,-9 2-7-15,18 2 2 0,-18-2 3 0,19 3-1 16,-13 2-1-16,-6-5 4 0,16 7-6 0,-10 2 4 16,0-1 1-16,-1-1 6 0,2-2-6 0,1 4 6 15,-2-2 2-15,1-1-1 0,1 4 0 0,-4 0 5 16,-1-1-1-16,0-1 5 0,-1 3-6 0,2-2 9 15,-4-9-6-15,3 20 4 0,-6-9 2 0,0 0-3 16,3-11 4-16,-3 20-7 0,-1-9 2 0,-5 0 3 16,1-2-4-16,2-1-2 0,-7-1 3 0,2 2-3 15,-2 0 2-15,-2-2-1 0,2 1 1 0,-2 1-1 16,-2-3 1-16,2-3-1 0,3 1 3 0,-3 0-6 16,-2 0-1-16,0-4 1 0,1 3 1 0,1-3-2 15,0 0-1-15,-1 0-1 0,5 0 1 0,11 0 10 16,-19-4-13-16,19 4 0 0,-17-6-25 0,17 6-9 15,-9-4-47-15,9 4-24 0,-6-8-33 0,6 8-30 0,-4-11-46 16,4 11-55-16,0 0-52 0,9-19-63 0,-9 19-224 16,9-18-656-16,1 11 290 0</inkml:trace>
          <inkml:trace contextRef="#ctx0" brushRef="#br0" timeOffset="-146546.15">19008 16170 270 0,'0'0'337'0,"0"0"-21"0,15 4-2 0,-15-4-34 15,6 8-10-15,-2-1-6 0,-4-7-15 0,6 15-18 16,-5-6-6-16,4 0-17 0,-5-9-13 0,1 21-13 16,1-9-15-16,2-2-19 0,-2 3-14 0,-2-2-3 15,0-11-21-15,1 19-16 0,2-8-4 0,-3 0-13 16,0-11-10-16,-3 18-24 0,3-18-26 0,0 13-33 15,0-13-29-15,0 0-22 0,0 14-20 0,0-14-24 16,0 0-22-16,-3 10-32 0,3-10-32 0,0 0-34 16,0 0-29-16,0 0-32 0,0 0-178 0,0 0-508 15,0 0 225-15</inkml:trace>
          <inkml:trace contextRef="#ctx0" brushRef="#br0" timeOffset="-146135.75">19169 16156 78 0,'0'0'288'0,"12"0"-13"0,-12 0-12 16,0 0-13-16,16 3-8 0,-16-3-11 0,9 8-12 16,-2-3-7-16,-7-5-11 0,14 11-8 0,-7-3-10 15,1 1 1-15,-2-1-10 0,1 2-8 0,-1 1-9 16,-1-4-5-16,1 3-8 0,0-1-6 0,-5 0-4 0,-1-9-10 16,2 18-5-16,-2-9-6 0,0-9-9 15,-3 17-10-15,3-17-5 0,-6 16-12 0,-2-9-13 16,2 3 2-16,-4-3-7 0,2-1-8 0,-4 1-5 15,2-2-23-15,-2 1-18 0,3-5-17 0,-3 1-21 0,12-2-25 16,-21 4-19-16,3-8-10 0,18 4-14 16,-25-3-14-16,10-1-15 0,-3 1-18 0,2-3-12 15,-2-3-16-15,0 0-10 0,3 1-4 0,-1-2-3 0,1-5-7 16,-2-2 7-16,5-4-9 0,3-3-20 0,-1 0-17 16,3 0-127-16,-2-2-397 0,3 4 1294 0,1-3-609 15,5 3 69-15,0-2 46 0,0 8 29 0,2 1 18 16,-2 0 14-16,0 3 9 0,0-3 18 0,3 8 4 15,-3 7 7-15,1-17-10 0,4 9-3 0,-5 8-8 16,7-10-5-16,-7 10-10 0,12-6-8 0,-5 5-6 16,-7 1-14-16,20-3-8 0,-10 6-8 0,7-1-17 15,-2-1-27-15,0 3-29 0,2 3-35 0,0 0-39 16,7 4-44-16,-6-5-29 0,-2 1-44 0,2 4-230 16,-3-4-473-16,3-1 211 0</inkml:trace>
          <inkml:trace contextRef="#ctx0" brushRef="#br0" timeOffset="-145387.86">19443 16177 248 0,'0'0'283'0,"8"14"-6"0,-2-7-18 15,0-1-14-15,-2 3-16 0,-4-9-18 0,10 11-11 16,-4-4-11-16,0-3-13 0,2 4-11 0,-1-4-11 16,2 2-12-16,-9-6-15 0,17 4-9 0,-10-1-11 15,2-1-17-15,-9-2-3 0,19-2-10 0,-19 2-4 16,20-3-12-16,-10 0-9 0,-2-4-9 0,1 3-6 0,1-3-10 15,-2 2-4-15,4-6-4 0,-5 3-3 16,0-4-9-16,1-1 0 0,1 0-5 0,1 1 10 16,-7 0-13-16,6-3-2 0,-7 0 5 0,4 5-4 15,-5 0-3-15,1 0 5 0,-2 10 3 0,9-13-1 16,-9 13-7-16,3-11 4 0,-3 11-5 0,6-8 0 16,-6 8-1-16,0 0 9 0,0 0-2 0,0 0 5 15,14 17 2-15,-6-7 9 0,1 4 0 0,-2 1 2 0,2-1 11 16,3 9 6-16,0 3 4 0,3 0-3 0,4 6 0 15,1 3 2-15,-4-3-4 0,1 7 2 0,3-5-9 16,0 5 1-16,2-1 1 0,-8-2-9 0,4 5 3 16,-9 2 1-16,7-6-5 0,-3 3 5 15,-10 2-9-15,3-6-2 0,-6-10-1 0,-3 1 3 0,-1-2 2 16,-1-1-6-16,1-3 12 0,-7-4-9 0,3 0-8 16,-10 2 1-16,-2-4 1 0,-1-2 5 0,0 1-4 15,4-3 0-15,-4-1-9 0,3-3 9 0,-6 0-2 16,-1-1 4-16,4-5 3 0,1-1-1 0,-5-3 5 15,6 2 1-15,1-6 14 0,-5 0-12 0,5-1 0 16,2 0-5-16,0-3-1 0,2-1 1 0,1-2 0 16,-1-7-1-16,4 4 10 0,1-7-14 15,1 1-2-15,3-3 1 0,5 2-18 0,4-12 0 0,0 8-20 16,5-10-6-16,2 3-6 0,-1-1-6 0,8 0 2 16,-3 4-1-16,-1 7 7 0,9-5-2 0,0 1 1 15,-5 5 4-15,16 2 4 0,-16 2 5 0,3-1 2 16,0 3 7-16,-2 4 6 0,2-4 5 0,0 5 7 15,-5 2 16-15,7 1 4 0,-6 2 11 0,0 1 3 16,-1 2 5-16,-1 2 2 0,0 1 5 0,-7 2-3 16,5 0 6-16,3 0 1 0,-2 2 3 0,-2 0-5 15,3 4 3-15,1 0-1 0,-1 0-4 0,-2 1-2 16,2 1 3-16,0 1-3 0,-3-3 4 0,2-1-3 16,-1 2 0-16,2 0 6 0,-5-3 4 0,-1-1 6 0,3 0 6 15,0-3 7-15,2 0 8 0,-14 0 0 16,22 0 4-16,-10-3-3 0,-3 0-6 0,1-1-1 0,2 0-8 15,-3 0 1-15,0-2-14 0,2-2-2 16,-4 5-6-16,-1-6-6 0,-6 9-4 0,15-11-12 0,-12 6-20 16,-3 5-31-16,7-14-32 0,-7 14-46 0,3-12-57 15,-3 12-44-15,3-12-38 0,-3 12-37 0,-12-10-42 16,12 10-43-16,-15-11-42 0,3 4-293 16,-1-3-756-16,0 5 334 0</inkml:trace>
          <inkml:trace contextRef="#ctx0" brushRef="#br0" timeOffset="-145218.47">20107 16026 98 0,'-5'-13'255'0,"5"-1"0"0,-1-1 1 16,1-5-6-16,1 5-2 0,1-1-8 0,2 1-10 15,1-6-13-15,-1 8-13 0,5-2-5 0,-1 0-36 16,5 4-16-16,1 0-18 0,-1 2-8 16,2 0-15-16,-2 2-24 0,7 3-34 0,-2-2-31 0,-2 5-31 15,2 1-38-15,-3 1-39 0,1 2-36 0,-1 2-36 16,3 2-31-16,-3-3-48 0,-2 4-155 0,-1 0-431 15,2 2 191-15</inkml:trace>
          <inkml:trace contextRef="#ctx0" brushRef="#br0" timeOffset="-144769.74">20547 15964 138 0,'7'14'269'0,"-1"-4"-4"16,-1 1 3-16,1 3 4 0,-2-1-9 0,2 2 2 16,0-1-4-16,-1 4-1 0,-3-5-1 0,3 5-3 0,-4-2-4 15,5-1-10-15,-4 2-18 0,2 1-19 16,2-1-10-16,-3-1-23 0,2 1-22 0,-5-2-5 15,1 3-18-15,2-5-10 0,-3-2-14 0,3 5-6 16,-3-3-14-16,2-6-15 0,-2-7-19 0,4 18-28 16,-4-11-19-16,0-7-18 0,6 10-27 0,-6-10-22 15,8 7-28-15,-8-7-15 0,13-1-17 0,-13 1-19 16,0 0-9-16,24-10-15 0,-17 4-9 0,2-1-17 0,5-4-8 16,-2-2-13-16,7-3-7 0,-4 2 5 0,4-1 11 15,-4-3 23-15,5-1 29 0,-8 7 44 0,0 0 34 16,-1-2 29-16,-3 1 31 0,1 8 34 15,-2-2 26-15,-1 3 18 0,-6 4 14 0,11-8 6 0,-11 8 5 16,4-5 1-16,-4 5 4 0,0 0 1 0,0 0-1 16,0 0-2-16,0 0-2 0,-30 18-1 0,20-7-2 15,1 4-1-15,-3-3-1 0,-1 2-2 16,1 2 1-16,1-3-6 0,-1 3-7 0,3-1-3 0,-1-1 7 16,1-1-15-16,3-2-8 0,0 3-3 0,2-4 2 15,1 1 3-15,0-4 5 0,3-7 9 0,0 17 0 16,0-17 5-16,9 9 2 0,0-4-6 0,-1-1-7 15,-8-4-4-15,29 2-9 0,-13-1-2 0,4-1-4 16,-1 0 12-16,6-3-22 0,-4-2-13 0,6 3-11 16,-2-2-32-16,2-2-32 0,-1 2-27 0,-10 1-29 15,2-1-30-15,-5 1-35 0,2-2-39 0,-3 2-50 16,2 0-52-16,-8-2-249 0,-6 5-614 0,7-12 272 16</inkml:trace>
          <inkml:trace contextRef="#ctx0" brushRef="#br0" timeOffset="-144405.38">21210 15720 259 0,'2'-8'318'16,"1"-3"-13"-16,-3 11-9 0,3-13-7 0,-3 13-14 15,4-9-16-15,-4 9-19 0,0 0-10 0,8-8-25 0,-8 8-14 16,0 0-3-16,0 0 9 0,0 0-1 0,6 28-14 16,-5-11-2-16,2 1 4 0,-1 3-13 0,1 6 3 15,3-2-5-15,-6 0-6 0,4 5-8 16,-1-3-7-16,6 1-7 0,-1 6-7 0,-2-7-3 0,-3-1-8 16,4 1-9-16,3-1-13 0,-1 1-5 15,2-2-6-15,-2-2-7 0,-2 1-11 0,4 0-7 16,-4-4-7-16,1-2-3 0,-2-1 4 0,1-2-11 0,0-3-9 15,-1 2-7-15,2 1-12 0,-5-4-23 0,0-1-28 16,-2 2-27-16,2-1-42 0,-1-3-35 0,-2-8-46 16,1 14-31-16,-1-14-27 0,-7 15-34 0,7-15-34 15,-8 13-52-15,2-8-68 0,6-5-258 0,-12 6-743 16,12-6 329-16</inkml:trace>
          <inkml:trace contextRef="#ctx0" brushRef="#br0" timeOffset="-143666.45">21194 16262 212 0,'0'0'341'15,"-9"-7"-14"-15,9 7-27 0,0 0-24 0,0 0-25 16,0 0-13-16,0 0-27 0,0 0-21 0,0 0-16 16,16-20-19-16,-7 20-15 0,-9 0-15 0,18-4-16 15,-3 2-8-15,3-2-10 0,2-1-4 0,-1 3-11 16,3-4-12-16,4-1 1 0,-1 3-19 0,2-4-7 15,-3 4 3-15,6-3-17 0,-2-1-8 0,-3 1-3 16,-2-4-7-16,0 1 3 0,-2 2-3 0,2-5-3 16,1 3 6-16,-7 2 0 0,4-5-2 0,-7 4 0 15,-2-1-3-15,-3 0 5 0,-2 0 2 0,-2-1-4 0,-2 2 3 16,0-2-3-16,-3 11 4 0,-3-18-9 0,3 18 22 16,-3-16-5-16,3 16-3 0,-17-9 6 15,10 5 1-15,7 4 10 0,-20-3 5 0,7 6 4 16,-2 2 5-16,2 1 2 0,-5 1 3 0,3 2 4 0,1 2-2 15,2 0 0-15,3 6-5 0,-1-3-1 0,1 2-4 16,3 1 0-16,2 0-9 0,1-3 3 0,1 4-9 16,-1-1-3-16,8-3-2 0,-2 3 0 15,3-4-3-15,0-1 1 0,1 0-2 0,5-1-4 0,0-3-4 16,1 2 10-16,4-3-15 0,-1-5-1 0,3 1 5 16,1-3-16-16,1 0-12 0,-2-1 10 0,5-3-13 15,1-1 4-15,1-4-3 0,2 2 5 0,-10-1 6 16,4-1-6-16,-4 0-1 0,0-1 6 0,-3 0 1 15,0 0 2-15,1 0-4 0,-2-1 6 0,-1 5 0 16,-4 1 4-16,-1 0-3 0,-1 1-8 0,-7 4 7 16,12-4 4-16,-12 4 0 0,0 0-1 0,18 4-5 15,-18-4 6-15,7 10 7 0,-2-3-9 0,-2 3 4 16,4 1-1-16,-2 0 3 0,-2 2 2 0,6 1-5 16,-5-1-3-16,2-1 5 0,-1 0 2 0,1 0-1 15,-3-2 3-15,5 2 2 0,-5-4-2 0,2 2-4 0,-2-4-7 16,-3-6 6-16,6 11-3 0,-6-11 10 15,10 7 2-15,-10-7-3 0,0 0 0 0,0 0-2 16,0 0 5-16,0 0-7 0,0 0 3 0,18-14-1 16,-13 5-12-16,1 0 13 0,0-1-3 0,1-3 5 15,-1-1 3-15,3-2 5 0,3 3 11 0,1-7 12 16,-1 5 8-16,0 0 18 0,3-1 5 0,10 0 4 0,-14 6 3 16,2-3 1-16,1 6 3 0,-1 1-4 0,2-1-8 15,-1 6 0-15,-6-2-8 0,4 2-2 0,-12 1-9 16,23 5-1-16,-13 1-2 0,-1-1-10 0,3 3-5 15,-3 4-4-15,-2 0-13 0,4 0-25 0,-8 5-29 16,3-4-39-16,-6 2-54 0,3-1-44 0,-8 0-43 16,-2 4-62-16,-1-2-76 0,3 2-95 0,-6-7-283 15,2-1-795-15,3 0 352 0</inkml:trace>
        </inkml:traceGroup>
        <inkml:traceGroup>
          <inkml:annotationXML>
            <emma:emma xmlns:emma="http://www.w3.org/2003/04/emma" version="1.0">
              <emma:interpretation id="{0E04C87B-20E5-4C71-83EE-2BE2DC613FFB}" emma:medium="tactile" emma:mode="ink">
                <msink:context xmlns:msink="http://schemas.microsoft.com/ink/2010/main" type="inkWord" rotatedBoundingBox="24796,16657 29076,16592 29092,17677 24813,17741"/>
              </emma:interpretation>
            </emma:emma>
          </inkml:annotationXML>
          <inkml:trace contextRef="#ctx0" brushRef="#br0" timeOffset="-143087.71">23121 15755 250 0,'0'0'245'15,"0"-14"-5"-15,0 14-2 0,4-15-2 0,-4 15-7 16,6-14 2-16,-4 7-25 0,-2 7-6 0,4-11-9 16,-4 11-16-16,0 0-10 0,0 0-18 0,3-8-18 15,-3 8-7-15,0 0-1 0,0 0 3 0,0 0 2 16,0 0 7-16,2 39-1 0,1-21 9 0,-6 2-3 0,1 3 7 15,4 3-1-15,1 0-2 0,-3-1 2 16,1 3-7-16,1 1-3 0,1 0-6 0,-2 7-8 16,2-9-9-16,2-4-9 0,-4-1-10 0,2 4-11 15,0-2-7-15,3-6-4 0,-1-2-6 0,-2-1-6 0,4-1-9 16,-3 3-8-16,-2-6-17 0,2-1-28 16,-1 0-29-16,2 1-34 0,-5-11-40 0,9 10-24 0,0-6-26 15,-2 0-26-15,-7-4-21 0,14 3-27 0,-14-3-18 16,15-3-34-16,-15 3-24 0,20-11-39 0,-8 6-234 15,0-6-628-15,-3-1 278 0</inkml:trace>
          <inkml:trace contextRef="#ctx0" brushRef="#br0" timeOffset="-142592.28">23494 15985 140 0,'0'0'276'16,"0"0"-15"-16,0 0-9 0,6-11-13 0,-6 11-8 15,0 0-11-15,0 0-6 0,0 0-18 0,0 0-4 16,0 0 2-16,-35 21-10 0,28-10-3 0,-6 2 9 15,-1-1-18-15,4 3 14 0,-7 4-8 0,2-1-2 16,0-1-8-16,2 8-10 0,0-8-2 0,5-1-10 16,-7 3-13-16,9 2-11 0,-1-8-15 0,1 0-7 15,1 2-8-15,2-1-6 0,3-5-10 0,0 4-9 16,0-13-2-16,3 16-3 0,6-10-9 0,-4-1 0 16,4 1-10-16,0-2-7 0,3 1-4 0,0-3-4 15,-2-2-8-15,-10 0-7 0,33-7-4 0,-15 3-13 16,7-2-6-16,-9 1-1 0,2-4-1 0,5-1 2 15,-10-1 1-15,10 1 1 0,-3-4-4 0,-3 6 7 16,8-7-3-16,-11 7 1 0,3-3 1 0,-3 1 1 16,-1 1 1-16,-5 1 0 0,4 1 6 0,-3 1-4 15,-2 1 3-15,-7 5-1 0,14-6 4 0,-6 2 0 16,-8 4 7-16,0 0 1 0,15 10 6 0,-7-8-1 16,-8-2 0-16,13 11 1 0,-8-7 5 0,2 4-2 15,-1-2 7-15,2 0-2 0,-2 2 0 0,4 2 8 0,0-3 1 16,-1-1 8-16,2 1 2 0,2-2 6 15,-4 2-2-15,2-4 3 0,-4 1 5 0,8 0 1 0,-5-4 0 16,5 0-6-16,-15 0 4 0,23-1-2 16,-11-5-1-16,3 3-2 0,0-1-5 0,-1-1-5 0,0-1-5 15,1-1-2-15,-3 3-3 0,6-3 0 0,-9 0-4 16,2 1 0-16,3-3-1 0,-5 2-17 0,1-1-15 16,-2 4-20-16,-2-5-29 0,0 0-39 0,-2 3-43 15,2-2-45-15,-6 8-46 0,5-19-34 0,-4 8-43 16,-1 11-52-16,-7-25-66 0,-1 10-344 0,1 1-830 15,-5 3 367-15</inkml:trace>
          <inkml:trace contextRef="#ctx0" brushRef="#br0" timeOffset="-142393.12">24066 15824 225 0,'3'-10'360'15,"2"1"7"-15,-5 9-2 0,6-20 7 0,-2 7-17 0,1 4-9 16,-1 0-19-16,2 2-18 0,-3-3-34 0,-3 10-26 15,11-14-24-15,-8 8-25 0,-3 6-22 0,6-11-21 16,-6 11-21-16,7-5-26 0,-7 5-40 0,0 0-26 16,0 0-46-16,0 0-32 0,0 0-36 0,0 0-26 15,15 18-31-15,-15-18-41 0,-3 18-40 0,3-18-35 16,-4 18-44-16,1-1-286 0,-3-7-620 0,4 5 274 16</inkml:trace>
          <inkml:trace contextRef="#ctx0" brushRef="#br0" timeOffset="-141897.65">24493 15981 150 0,'0'0'319'0,"0"0"-5"15,-18 14-13-15,14-7-8 0,4-7 0 0,-15 17-13 16,6-10 0-16,-3 4 0 0,-2 3-11 0,7-2-8 15,-1 2-10-15,-2 2-14 0,6-1-7 0,-1 2-13 16,-4-3-14-16,3-1-13 0,2 2-14 0,2 0-13 16,-2 1-18-16,4-3-9 0,3-2-14 0,-2 2-13 15,2-4-6-15,3 1-10 0,0-4-9 0,2 1-6 16,-1 2-10-16,3-4-4 0,2 0-9 0,-1-3-10 0,2-1-15 16,4-1-14-16,-2 2-6 0,-2-4-18 15,2 1-4-15,1-1-2 0,-1-2-8 0,0-1 3 16,5-2 1-16,-9 1-2 0,3-3 0 0,-1 0 4 0,1-1 1 15,-1 3 3-15,-2-2 3 0,2 1 2 0,-6 0-3 16,2 2 3-16,-1-1 9 0,1 3 5 0,-9 4 3 16,10-5-1-16,-10 5 5 0,11-2 6 15,-11 2 5-15,13 0 6 0,-13 0-4 0,0 0 3 0,14 7 4 16,-14-7-1-16,11 6 13 0,-3 2-8 0,-1-4 3 16,1 4-5-16,4-3 6 0,0 6 0 0,-2-7-5 15,2-1 6-15,3 4-10 0,1-3-2 0,1 3-2 16,-1-4-2-16,1 0 0 0,-1-1-6 0,0 0-1 15,2-2-4-15,3 0 1 0,-7 0-1 0,4-2-6 16,-2 2-14-16,-9-2-17 0,10-1-24 0,-5 1-29 16,-12 2-31-16,19-5-49 0,-10-1-34 0,-1 2-43 15,-8 4-34-15,7-7-47 0,-7 7-46 0,1-15-74 16,-1 15-282-16,-5-17-773 0,5 17 343 0</inkml:trace>
          <inkml:trace contextRef="#ctx0" brushRef="#br0" timeOffset="-141711.65">24873 15985 226 0,'0'0'386'16,"5"-21"-3"-16,-1 14 16 0,-1-3 16 0,-1-1-25 15,2 3-11-15,-4 8-20 0,8-20-30 0,2 9-32 16,-2 0-25-16,-1 1-33 0,-1 3-22 0,1 0-15 16,1 0-33-16,-2 1-25 0,-6 6-46 0,18-6-47 15,-18 6-45-15,13-4-61 0,-13 4-51 0,17 3-37 16,-17-3-43-16,6 9-44 0,-6-9-58 0,10 11-58 15,-7-4-256-15,-2 2-651 0,-1-9 289 0</inkml:trace>
          <inkml:trace contextRef="#ctx0" brushRef="#br0" timeOffset="-141177.44">25421 16052 112 0,'0'0'229'0,"15"10"-9"0,-8-6-6 0,0 2-1 15,4-3-7-15,-2 0-4 0,-9-3-12 0,18 6-12 16,-5-4-10-16,-1 1-7 0,3-2-15 0,0-1-9 0,1-1-7 16,1-4-15-16,-1 4-6 0,-1-4-7 15,0 4-12-15,1-8-9 0,-1 6-5 0,-1-4-7 0,-1 1-8 16,-4 1-1-16,0-1-7 0,1-5-1 16,-5 4-2-16,-5 7-14 0,6-17-1 0,-6 10 5 0,0 7-14 15,-8-15-3-15,2 8 3 0,-1 0 3 0,-6-1-15 16,-2 4-1-16,1 0-1 0,-5 1 0 15,2 3-3-15,0 3-2 0,2 1 0 0,-3-2 2 16,1 2-2-16,1 5-2 0,3 0-3 0,-4-1 1 0,4 3 0 16,-4 0-1-16,8 1 1 0,-4 1-4 15,4 1 4-15,-1 3-2 0,1-1-2 0,3 0 2 0,0 5-1 16,1-3-1-16,5-1 5 0,3-1-2 0,-1 1-4 16,5 5 2-16,1-4 6 0,2 0 2 0,5 1-1 15,3 3 0-15,1-2 10 0,-1 3 3 0,1-4 5 16,5 3 8-16,-1-4 1 0,-4 2 8 0,5-2 4 15,-3 6 10-15,-5-6 6 0,4 0 0 0,-4-1-6 16,-6 0-2-16,2-3 0 0,-1 3 6 0,-4-4 17 16,-4 3-15-16,0-7 5 0,-1 3 1 0,-4 4 4 15,-2-5-2-15,-2 3 2 0,-2-3 1 0,-1-4-2 16,-2 4-1-16,-3-1-10 0,-2-2-4 0,-1-2-8 16,-2 1-5-16,-5 0-2 0,6-4-6 0,-1 0 1 15,-7 1-8-15,0 0-2 0,6-3-9 0,4-2-7 16,-4-5-22-16,4-1-21 0,0 3-29 0,1-3-36 15,7 1-21-15,-2-3-14 0,1-4-32 0,-2 2-24 16,2-2-30-16,-3 1-28 0,2-12-26 0,4 2-42 16,-1-4-292-16,-1 1-657 0,8-3 291 0</inkml:trace>
          <inkml:trace contextRef="#ctx0" brushRef="#br0" timeOffset="-141030.75">25440 15720 287 0,'3'-15'289'0,"3"-1"-26"0,-5 4-31 0,2 5-23 16,0-3-22-16,-3 10-24 0,5-10-20 0,-5 10-29 0,7-8-20 16,-7 8-36-16,0 0-35 0,0 0-46 15,0 0-44-15,36 21-58 0,-30-14-184 0,5 1-333 0,0 2 149 16</inkml:trace>
          <inkml:trace contextRef="#ctx0" brushRef="#br0" timeOffset="-140557.66">25965 16030 25 0,'9'3'282'0,"-2"1"-8"0,5 0-19 15,-1-2-9-15,-1-1-15 0,-10-1-12 0,32 0-17 0,-24-1-19 16,12-1-12-16,-4-2-19 0,1 0-17 0,-1 1-11 16,3-3-13-16,-2 2-12 15,2-4-7-15,-2 0-9 0,-1 3-3 0,-3-5-9 0,1-2-13 16,1 5-3-16,-5-3-8 0,2-1-1 0,-1 1-10 0,-5-2-3 15,0 0-5-15,-2-3-3 0,-1 2-1 0,-3 4-3 16,0 9-3-16,3-19 2 0,-3 19-8 16,-3-16 1-16,-4 11-3 0,7 5 1 0,-12-11-3 0,-2 9 2 15,-5 1-4-15,2 2-2 0,-5 5 6 0,0 2-4 16,-5 2 5-16,1-1 17 0,4 3-19 0,-3 2 2 16,4 0 6-16,1 4-4 0,6-6 5 0,-4 6 2 15,3-2 4-15,-2 3 10 0,8-5-12 0,5 3-6 16,-2-5 3-16,3 1 1 0,1 2-3 0,2 1 5 15,8 0 1-15,-1-6-6 0,5 4 9 0,5-3-2 16,8-2-4-16,5-2-4 0,12 0 2 0,4 2-4 16,2-2 5-16,4-3 1 0,0 1-9 0,26-3 4 15,-23-1-1-15,19-1-1 0,1-1-4 0,-17-1 11 16,17-3-3-16,2 1-6 0,-5 2 32 0,-22-2-23 16,10 2 4-16,-8-2 4 0,5 0-6 0,-8 3-2 15,-3-5 3-15,-1 2-8 0,-15 3 21 0,1-1-24 16,-4 1-3-16,-1 1-6 0,-7-2-24 0,-6 2-21 15,-4 0-26-15,-9 0-15 0,20 0-19 0,-20 0-27 16,7 3-34-16,-7-3-50 0,0 0-51 0,0 0-289 16,0 0-598-16,0 0 265 0</inkml:trace>
        </inkml:traceGroup>
      </inkml:traceGroup>
      <inkml:traceGroup>
        <inkml:annotationXML>
          <emma:emma xmlns:emma="http://www.w3.org/2003/04/emma" version="1.0">
            <emma:interpretation id="{2EB704E4-DC5A-45C0-95C2-A0DA5D1A6823}" emma:medium="tactile" emma:mode="ink">
              <msink:context xmlns:msink="http://schemas.microsoft.com/ink/2010/main" type="line" rotatedBoundingBox="2617,17979 26605,17856 26610,18882 2622,19005"/>
            </emma:interpretation>
          </emma:emma>
        </inkml:annotationXML>
        <inkml:traceGroup>
          <inkml:annotationXML>
            <emma:emma xmlns:emma="http://www.w3.org/2003/04/emma" version="1.0">
              <emma:interpretation id="{5B7CF2B4-9B9E-48AB-9513-531318BBA1A7}" emma:medium="tactile" emma:mode="ink">
                <msink:context xmlns:msink="http://schemas.microsoft.com/ink/2010/main" type="inkWord" rotatedBoundingBox="2617,18015 6875,17993 6880,18983 2622,19005"/>
              </emma:interpretation>
            </emma:emma>
          </inkml:annotationXML>
          <inkml:trace contextRef="#ctx0" brushRef="#br0" timeOffset="-137055.6">1054 17401 247 0,'-13'5'245'0,"0"2"-11"16,-4-2-12-16,8 2-16 0,-1-2-15 0,1 1-15 16,3-1-14-16,6-5-13 0,-14 8-14 0,11-3-17 0,3-5-12 15,0 0-11-15,-12 7-9 0,12-7-7 16,0 0-12-16,0 0-2 0,-5 11-9 0,5-11 3 15,0 0-7-15,0 0-1 0,0 0-3 0,0 0-3 16,13 10-5-16,-13-10-4 0,12 3-3 0,-12-3 1 16,10 2-6-16,-10-2-2 0,20 3-4 0,-10-1 2 15,-10-2-4-15,17 6 0 0,-7-4-2 0,3 3-1 16,2-1-5-16,-4-2 4 0,-2 1-1 0,6 4 1 16,-2-4 0-16,0 2 2 0,1 0-1 0,1-1 4 15,-5 6-3-15,4-3-3 0,-2 0 3 0,0 0-3 16,-4 0-2-16,3 0 3 0,-5 0-2 0,1 0 0 0,1 0-2 15,-2 0-2-15,0 0 1 0,-3 3 4 16,-3-10 4-16,4 13-2 0,-4-13-1 0,-4 16 9 16,1-6-2-16,3-10-1 0,-11 17 5 0,5-10 3 15,-1 3-1-15,-1-6-1 0,-1 4 11 0,1-2-3 16,-1-2-1-16,-3 1 3 0,3 0 5 0,-3-4 0 0,0 2-3 16,12-3 1-16,-23 0-6 0,13 2 1 15,-5-7-5-15,15 5-3 0,-19-4 0 0,7 3-10 16,12 1 3-16,-15-8-2 0,7 6-13 0,8 2-16 15,-10-13-24-15,10 13-24 0,-7-9-32 0,7 9-39 16,-6-9-43-16,6 9-32 0,0 0-47 0,0 0-73 0,6-17-179 16,-6 17-544-16,4-12 241 0</inkml:trace>
          <inkml:trace contextRef="#ctx0" brushRef="#br0" timeOffset="-136801.39">1423 17510 230 0,'0'0'324'0,"13"3"-17"0,-13-3 6 15,12 3-23-15,-12-3-10 0,12 11-8 0,-7-9-13 16,-3 6-6-16,4-1-9 0,-4 4-16 0,4 0-10 16,0 3-14-16,1 0-17 0,-2 1-17 0,1 8-13 15,-5-9-12-15,2 3-17 0,2-3-10 0,-4 0-11 16,2 0-14-16,2 6-5 0,-2-6-17 0,0-1-30 15,0 3-33-15,-3-5-47 0,3-1-47 0,0-2-40 0,-3-8-33 16,4 16-28-16,-4-16-40 0,0 0-40 0,6 15-38 16,-1-12-252-16,-5-3-603 0,0 0 267 15</inkml:trace>
          <inkml:trace contextRef="#ctx0" brushRef="#br0" timeOffset="-134618.18">1688 17587 121 0,'0'0'299'0,"12"-4"-8"16,-12 4-13-16,0 0-14 0,0 0-20 0,21 11-16 16,-16-6-16-16,2 4-11 0,3-2-10 0,1 3-15 15,-1 1-7-15,4 1-14 0,-2 0-14 0,1 0-12 0,-2 4-11 16,2-6-17-16,-1 6-2 0,3-4-8 16,-3 1-7-16,0-4-10 0,0 3-11 0,-3-1-3 15,1 1-3-15,0-1-2 0,1-6-8 0,-4 3-8 16,1-5 0-16,-8-3-8 0,9 8 6 0,-9-8-1 0,10 6 12 15,-10-6 17-15,0 0-11 0,0 0 7 16,0 0 2-16,15-17-1 0,-15 17 2 0,6-13-3 16,-4-2-1-16,0 3-13 0,1-5 2 0,0 1-5 15,-1 1-6-15,1-2-2 0,7-6-2 0,-4 8-4 0,5-7-13 16,-2 8-3-16,0-3-15 0,-2 8-13 16,1-3-13-16,-2 2-10 0,4 5-4 0,-3-2 3 0,1 2-4 15,2 2-2-15,-10 3-3 0,21-2 1 0,-10 2 7 16,-11 0-1-16,19 5 10 0,-3-1 1 15,-5 2 9-15,5-3-5 0,-1 5 18 0,-1-2-13 0,-1 1 4 16,0 4-6-16,1-4 5 0,-2-1 6 0,0-2-1 16,1 3 2-16,1 0 4 0,-1-4-8 0,2 3-2 15,-3-6 6-15,3 0 10 0,-2 1-5 0,7-4 19 16,-5 3-11-16,2-5-1 0,3 0-5 0,-1 2 9 16,-2-2-6-16,-1-1 4 0,0-1-2 0,1 1-4 15,-1 2 5-15,1-3-4 0,-2 0-2 0,-2 2-3 16,0 2 4-16,1-4 3 0,-7 6-3 0,1-6-2 15,-8 7 3-15,12-8-5 0,-12 8-2 0,6-7 5 16,-6 7 1-16,0 0-2 0,0 0 3 0,-2-15 2 16,2 15-3-16,0 0 2 0,-16-7-3 0,16 7 6 15,-9-4-3-15,9 4 0 0,-18-5-8 0,9 4 4 16,9 1 5-16,-27-3 0 0,9 6 14 0,3-6 8 16,-1 9 7-16,-1-3 12 0,3 2-5 0,-3 1 5 15,-2 0 4-15,2 3 0 0,1 0-6 16,0-3 5-16,-2 10-7 0,4-3 1 0,2 0-6 0,5-1-1 15,-1 5-7-15,5-3-1 0,-1 4 2 0,2-1-6 16,4-2-2-16,-1 1 7 0,5-1-8 0,0-1-6 16,2-1 7-16,2 4-10 0,1-5 2 0,1-1-7 15,1-3-9-15,0-1-4 0,1-2-10 0,1 1 3 16,3-5-22-16,-3-4 8 0,4 2-15 0,0-3 13 16,-2-2-5-16,1-1 10 0,6-4-8 0,-4-3 10 15,-2 4-4-15,3-3 3 0,2-1 4 0,-4-1 0 16,0-1 6-16,-8 3-1 0,2 0 3 0,-7-3 9 15,3 3-4-15,-1-4 3 0,-2 4 7 0,1 1 4 16,-1-1-3-16,0 3 6 0,-5 2-9 0,-1 8 1 16,6-11-2-16,-6 11 5 0,8-9-5 0,-8 9-1 15,6-6 5-15,-6 6-3 0,0 0 1 0,0 0 2 16,0 0-7-16,25 13 9 0,-17-10 3 0,5 4 8 16,0-3-10-16,1 3 12 0,1 3 3 0,1-3 1 15,1 0-1-15,2 0 7 0,6 3-2 0,1-5 3 16,-1-3-1-16,2 2 2 0,-3-2-6 0,3-4 7 15,4-3-17-15,-3 3 14 0,4-4-10 0,-6 1 6 16,4-2-1-16,-1-3-7 0,-3-3-2 0,6 2 4 16,-8-1-1-16,2-3-5 0,1 0-3 0,-1 1 9 15,-5-4-10-15,1 1 7 0,-7-1-6 0,4-4 1 16,-2-1-12-16,-1-3 4 0,-6 2-21 0,1 1 7 16,-5-8-10-16,-3 4 0 0,0-2-10 0,-3-4 9 15,-6-4-11-15,0 13 7 0,0-1 0 0,-6 4 2 16,-1-1 3-16,-1 1 1 0,-1 3-2 0,0 6 3 15,-1 1 6-15,-3 3 3 0,2 1 6 0,-2 1 4 16,-1 1 0-16,-2 10 7 0,0-3-2 0,2 2 15 16,-1 7-2-16,-1 0 0 0,3 5 0 0,4 2 1 15,1 3-1-15,2 1 13 0,2 3-15 0,7 0 14 16,0 2-15-16,3 1 8 0,10 0-13 0,-2-1 8 16,2-1-9-16,1 0 4 0,7 6-3 0,4-2 0 15,0-8 0-15,5 7 2 0,-6-9 6 0,4-6-9 16,-2 0-6-16,2-2 0 0,0-1-10 0,4-2 5 0,-2-3-9 15,-2-2-1-15,0 0 1 0,2-3-7 0,-9-1 10 16,1 2-3-16,1-5 3 0,7 2-1 16,-2-6 3-16,-7 4 1 0,-2-1-6 0,-2 1 2 15,2 0 4-15,-1-1 0 0,-3 4-1 0,-3-3 4 16,-9 3 2-16,19-2 0 0,-11 1-5 0,-8 1 11 16,21 0-2-16,-9 0-2 0,-12 0 3 0,21 1 1 0,-5-1 3 15,-6 2-1-15,7 1-11 0,-2-6 16 16,0 1 8-16,3 1-14 0,-1-2 1 0,0-2 4 15,1 2-8-15,1-1 3 0,0 0 1 0,2-2 6 16,-4-1-4-16,8-2-1 0,-7 4-1 0,1-2 0 0,-2-1-6 16,-1 2 5-16,-1 1-2 0,-6 0 2 15,2-2-9-15,2 0 0 0,-7 2 15 0,0-2-13 0,-6 7 1 16,7-12 6-16,-7 12 3 0,3-14-13 16,-3 14 4-16,0 0-1 0,-4-16-4 0,4 16 2 0,-6-10 3 15,6 10 2-15,-11-7-9 0,11 7 11 0,-9-9-7 16,9 9 0-16,-17-6 3 0,9 2 0 0,8 4-1 15,-19-3 13-15,7 3-4 0,12 0-13 0,-24 2-1 16,6-2 4-16,3 3 5 0,-3-1 5 16,-1 4-2-16,2 0 7 0,-6 1 3 0,5 4 14 0,3-4-5 15,-3 0-9-15,4 3 2 0,4-2 3 0,-3 3-4 16,2-2 1-16,4 2-4 0,-1 0 6 0,2 1-2 16,0 0-7-16,3-2 5 0,-3 0-3 15,2 1 6-15,4-11-3 0,4 21 0 0,-2-11-1 0,-1 0-1 16,-1-10 2-16,5 19-2 0,-2-9 4 0,7-4-2 15,-1 1-3-15,3 0-3 0,3-1 2 0,3 3-6 16,-3-2 7-16,3-7-3 0,0 2-7 0,0-2-3 16,1-2-6-16,-1 2-12 0,7-6-10 15,-8 2 0-15,2-2-4 0,0 1-5 0,-1-2 0 0,-1 0 1 16,7 0-4-16,-8-3 3 0,2 3 8 0,0-4-8 16,-3 3 6-16,-2-2 2 0,-1 1-1 0,0 0 7 15,-5-2-5-15,2-2 5 0,-7 6 8 16,2-3-6-16,1 0 7 0,-2 1 3 0,-3 9-1 0,1-17 16 15,-1 17 5-15,3-14-1 0,-3 14 7 0,2-11 8 16,-2 11-13-16,1-9 11 0,-1 9-3 0,0 0-2 16,0 0-4-16,5-10-6 0,-5 10 6 0,0 0-6 15,0 0 8-15,0 0-4 0,0 0 2 0,12 24 1 16,-12-24 2-16,6 13-1 0,-3-5 3 0,3 0-5 16,-1 0-1-16,3 1 2 0,-1-4-3 0,4 3 12 15,-2 0-9-15,1-2-1 0,4-1 5 0,-1 3-3 16,0-4 3-16,-2-1 1 0,2-2-4 0,1 2-4 15,2-3 4-15,-2-3 6 0,1 2-9 0,-15 1-8 16,20-5 1-16,-9 1-1 0,-2-3-1 0,3 0-5 16,-3 3 3-16,1-7 0 0,-2 4-4 0,-1 1 5 15,-1-4-2-15,0 2 1 0,-3-2 7 0,-3 10-7 16,9-18 10-16,-6 12-5 0,-3 6 3 0,6-8 2 16,-6 8-5-16,4-8-8 0,-4 8 0 0,0 0 6 15,0 0-4-15,6-10-5 0,-6 10 11 0,0 0-6 16,0 0 8-16,0 0-1 0,24 16 0 0,-16-9 1 15,1-1 2-15,-2-3 1 0,2 5-4 0,4-1 0 16,1-1 4-16,-2 1-6 0,3-3 4 0,1-1-3 16,-3-3 4-16,4 0-3 0,-1 0-4 0,-1-2 3 15,-3 1 0-15,2-3-2 0,2 0 1 0,0-2-6 16,-8-1 4-16,5 1-5 0,-5-1-2 0,4-1-3 16,-3-3 3-16,1 0 3 0,-3-1 0 0,-4 0-4 15,3 0 4-15,-1 0 0 0,-2 2 1 0,-3 10-6 16,3-20 7-16,-3 12-3 0,0 8 1 0,3-11-4 15,-3 11 15-15,0-15-14 0,0 15-1 0,0 0-5 16,0 0 3-16,0 0 3 0,0 0-6 0,0 0 3 16,0 0 6-16,0 0-5 0,10 29-1 0,-7-18-1 15,2 4 8-15,1 3-4 0,0 5 3 0,1 0 4 16,2 1-1-16,3 5-4 0,-3-4 3 0,3 12-1 16,3-3-1-16,1 2-5 0,-4 0 10 0,-4-1-9 15,5 3 21-15,-7-13-9 0,-2 1-9 0,-1 0 5 16,-1-2 10-16,-4-5-2 0,-2 4 3 0,-5 1-5 0,-3-4 0 15,0 2 5-15,-1-4-5 0,-2-1 13 16,-5-1-10-16,1-4 5 0,0-2-12 0,2 1 6 16,-10-4-1-16,2 2 4 0,-2-2-9 0,0-1 5 15,2-3-2-15,6 0-2 0,-1-6-8 0,2 3-14 16,0-3-29-16,2-1-39 0,1-2-25 0,3-2-47 16,0-2-39-16,-1 2-40 0,4-4-46 0,1-3-55 0,1 0-230 15,2-1-615-15,4-2 272 0</inkml:trace>
        </inkml:traceGroup>
        <inkml:traceGroup>
          <inkml:annotationXML>
            <emma:emma xmlns:emma="http://www.w3.org/2003/04/emma" version="1.0">
              <emma:interpretation id="{F1CE92E8-EF7E-47C2-AAD6-89F774256114}" emma:medium="tactile" emma:mode="ink">
                <msink:context xmlns:msink="http://schemas.microsoft.com/ink/2010/main" type="inkWord" rotatedBoundingBox="7064,17956 9701,17943 9704,18595 7067,18608"/>
              </emma:interpretation>
            </emma:emma>
          </inkml:annotationXML>
          <inkml:trace contextRef="#ctx0" brushRef="#br0" timeOffset="-133492.22">5402 17527 233 0,'12'2'251'0,"-12"-2"-5"0,12 0-17 16,-12 0-12-16,13 5-10 0,-13-5-6 16,13 0-6-16,-13 0-21 0,15 0-11 0,-15 0-11 15,21-2-12-15,-15-1-10 0,5 1-6 0,-1-3-14 0,2-4-10 16,1 5-5-16,-1-5-12 0,-1 1-5 0,-1 1-8 16,5-3-8-16,-1 2-5 0,-1-3-2 15,-1 2-6-15,-2-1-8 0,-2 2-2 0,-1-4-3 16,-1 1 0-16,-3 0-3 0,0 3-4 0,-3 8 1 15,-3-17-8-15,3 17 3 0,-7-18-4 0,-1 12-4 0,2 0-1 16,-3 1-5-16,-1-1 4 0,10 6 0 16,-27-3 0-16,12 3 8 0,0 3 1 0,-3 3 3 0,-1-1 16 15,1 5-11-15,-3 3 8 0,6-1 2 16,-4 7 7-16,6-6-7 0,1 6 2 0,3-1-1 16,-5 1 2-16,8-2-9 0,0-1 2 0,2 1-7 0,4-1 5 15,0-1-9-15,4 1 0 0,1-3 7 0,1 0-13 16,-2-5 2-16,5 2 2 0,2-4-7 0,1 1 4 15,-4-2-7-15,9-2-1 0,-8-3-6 16,7 3-14-16,-2-6-4 0,1 2 6 0,0-2-10 16,1-1-3-16,-1-3-1 0,1-1 0 0,4-1 0 0,-7 0 2 15,3 0 13-15,-1-4-11 0,0 4-3 0,0-6 7 16,-3 4 3-16,5-7-1 0,-4 9-4 0,-4-4 1 16,3 4 9-16,-3-5-5 0,0 6 7 0,1 1-6 15,-2 2-1-15,1 1 3 0,-9 4-11 16,14-7 11-16,-14 7-5 0,14-1 3 0,-14 1 5 0,13 8 3 15,-13-8-5-15,15 9 13 0,-4-2 0 0,-4 0 6 16,5 4 1-16,1-5-2 0,-2 4 5 0,2 2 2 16,4-3-1-16,-2 2 0 0,-3-1-1 15,3 0-3-15,2 0 3 0,0-4 0 0,2 2 10 0,-1-6-13 16,-3 3 9-16,4-2-5 0,-2-3-4 0,-1 3 0 16,4-6-2-16,-1 2 3 0,-4-5-2 15,6 3 3-15,-5-3-7 0,1-2 0 0,-4-2-2 0,9-1 5 16,-1-2-10-16,-7 1 9 0,2-4-14 0,-2 4 14 15,-1-8-8-15,3 2-3 0,-7-5-2 0,3-2-1 16,2 1-10-16,-7-2-6 0,1 1-15 0,3-12-6 16,-5 13-2-16,-3-5 2 0,0 5 0 0,-3-1 2 15,-3-1 0-15,0 8 1 0,-3-6 10 0,1 0 9 16,-10 4-11-16,7 6 6 0,-2 1 2 0,2-3 3 16,-4 3-2-16,2 0 7 0,-4 7 2 0,1-2 0 15,1 1 6-15,-6 4-11 0,9 2 3 0,9 1 6 16,-24 4 1-16,11 3 5 0,0 0 0 0,-1 2 7 15,-1 3 0-15,5 1 11 0,-4 11-5 0,1-2 9 16,7 2 3-16,3 0 0 0,-3 1 3 0,5 1 12 16,1 0-7-16,3 3 3 0,4-5-3 0,-4 4-1 15,6-2 1-15,1 0-1 0,1-4-3 0,-2 4-3 16,4-4-10-16,4-3 7 0,-4 0-6 0,5-1 4 16,-2-4-5-16,7 0-1 0,-8-6-5 0,-4 0-1 15,6-1-2-15,-1-3-9 0,-1-2-4 0,3 1-11 16,-3-4 8-16,-2 1-12 0,4-3 2 0,-17 3-3 15,24-7-1-15,-9 0 7 0,-5 0-3 0,2-2 3 16,-2 1-1-16,4-1 9 0,-8 2-4 0,4-5-2 16,2 4 3-16,-3-5-5 0,-1 6 19 0,4-4-7 15,-5 4 3-15,-4 0-1 0,-3 7 6 0,13-10 1 16,-4 5-1-16,-9 5-1 0,14-2 13 0,-14 2 4 16,16 1 0-16,-16-1 7 0,20 6-3 0,-9 0 7 15,0 1-6-15,-2 0 2 0,1 0-7 0,-4 2-5 16,5 3 0-16,2-1 2 0,-1-2-3 0,-4 0-2 15,0 4-12-15,6-4-31 0,-8 0-30 0,7 0-42 16,-7-1-37-16,2-1-42 0,1 1-49 0,-6 0-47 16,4-5-56-16,-7-3-304 0,8 6-688 0,-8-6 305 15</inkml:trace>
          <inkml:trace contextRef="#ctx0" brushRef="#br0" timeOffset="-132908.35">7090 17322 85 0,'9'-4'368'0,"-9"4"-35"16,0 0-26-16,0 0-18 0,0 0-7 0,0 0-9 15,16 8-12-15,-16-8-2 0,8 13-19 0,-4-7-12 16,4 2-11-16,-5 7-1 0,3-2-23 0,1-3-11 16,2 1-11-16,-4 4-12 0,1-3-11 0,1-1-13 15,-1 3-13-15,0-5-12 0,1 2-12 16,-1-3-7-16,0 0-10 0,0 0-7 0,-1 0-4 0,1-3-9 15,-6-5-7-15,15 10-8 0,-8-7-12 0,-7-3-10 16,17 3-21-16,-17-3-11 0,11 0-15 0,-11 0-9 16,14-5-20-16,-14 5-1 0,13-11-12 0,-7 5 1 15,2-1-2-15,1-4 10 0,-5 3-6 0,5-4-3 16,-1-1 22-16,0 0-10 0,1 2 7 0,-3-2 2 16,2 1 2-16,-1 1 5 0,2 0 7 0,0 4 10 15,-6 2 5-15,5-2 5 0,-8 7-3 0,16-5 11 16,-16 5 16-16,12-3 4 0,-12 3 4 0,16 4 6 15,-16-4 4-15,14 6-2 0,-4 2 7 0,-1-5 4 16,-3 6 2-16,2-1 2 0,-2 0-2 0,1 6 1 16,2-4-2-16,-3 1-5 0,0 1-2 0,1-3-1 15,-1 0-7-15,-3 2 3 0,5-4-8 0,-2-2 0 16,-6-5 2-16,6 12-1 0,-6-12-6 0,7 4 0 16,-7-4-5-16,0 0 3 0,9 8 0 0,-9-8-1 15,0 0-11-15,0 0-7 0,0 0-3 0,0 0-5 16,17-12 1-16,-17 12-1 0,10-13-4 0,-7 4-9 15,-3 9 8-15,13-19 8 0,-10 7-12 0,0 3 4 16,5-6-4-16,1 3 4 0,0-2 1 0,-2 1 1 0,2 1-3 16,-3 1 14-16,7 1-4 0,-7 2 17 15,2 2-8-15,1-1 11 0,-2 1 5 0,2 1 14 16,2 2 11-16,-11 3 5 0,22 0 10 0,-11 1 8 16,0 2 8-16,3 1 11 0,-7 2 8 0,11 1 2 15,-4-1 1-15,-5 2-2 0,7 2-5 0,-3 1 0 0,-2-4-4 16,5 6-10-16,-4-5-5 0,2 3-9 15,-5 1-5-15,4-1-6 0,-6 0-1 0,5-4-15 16,-9 2-24-16,2-1-38 0,1 0-45 0,-3-2-47 16,-3-6-56-16,10 11-44 0,-7-4-44 0,-3-7-49 0,6 11-65 15,-6-11-71-15,0 0-265 0,11 7-774 16,-11-7 342-16</inkml:trace>
        </inkml:traceGroup>
        <inkml:traceGroup>
          <inkml:annotationXML>
            <emma:emma xmlns:emma="http://www.w3.org/2003/04/emma" version="1.0">
              <emma:interpretation id="{66C221A4-716A-4389-A173-D7F9841F0FC4}" emma:medium="tactile" emma:mode="ink">
                <msink:context xmlns:msink="http://schemas.microsoft.com/ink/2010/main" type="inkWord" rotatedBoundingBox="10213,17982 15296,17956 15301,18937 10218,18963"/>
              </emma:interpretation>
            </emma:emma>
          </inkml:annotationXML>
          <inkml:trace contextRef="#ctx0" brushRef="#br0" timeOffset="-125233.71">8544 17314 110 0,'-3'-14'222'0,"3"14"-6"0,0 0-12 15,0 0-10-15,0 0-6 0,0 0-5 0,0 0-3 0,-3-14-8 16,3 14 1-16,0 0-14 0,0 0 2 0,0 0-3 16,0-14-3-16,0 14-2 0,0 0-8 0,0 0 4 15,0 0-13-15,0 0-4 0,0 0-8 0,0 0-1 16,0 0-8-16,0 0-4 0,0 0-15 0,3-10-12 16,-3 10 6-16,0 0-20 0,0 0 1 0,0 0-4 15,0 0 0-15,0 0 4 0,0 0-3 0,20 28 3 16,-15-18-7-16,0 3-3 0,1 2 0 0,0-1 0 15,1 3-4-15,2-6 1 0,2 2-8 0,1 2 1 16,-2-1-2-16,-4 0-1 0,7 0-1 0,-4-4-6 16,2 3-3-16,-1-2 0 0,-1-3 5 0,-6-3-8 15,8 4 0-15,-5-3-2 0,-6-6-6 0,13 9 1 16,-7-2-2-16,-3-1-2 0,-3-6 0 0,13 5-1 16,-13-5-4-16,6 3 1 0,-6-3 0 0,0 0-4 15,0 0 0-15,21-3 1 0,-21 3-1 0,12-8-3 16,-6 0-1-16,-6 8-3 0,11-15-8 0,-8 6 4 15,0 0-7-15,1-7-12 0,-1 6-6 0,0-7 6 16,-3 3-4-16,0-3 0 0,0-1 0 0,0 1 3 16,-3 2-4-16,6-1 4 0,-3 0-5 0,0 3 5 15,0 2 3-15,0 11 3 0,0-14 1 0,0 14-1 16,0-15-1-16,0 15 11 0,0-13-15 0,0 13 0 16,0 0 0-16,0 0 4 0,0-12 1 0,0 12-1 15,0 0 2-15,0 0-3 0,0 0 3 0,25 20-1 16,-17-15 4-16,-2 0-3 0,3 5 4 0,-2-3 0 15,7 4-3-15,-8-1 3 0,7-2 5 0,-1 5-3 16,-2-6 4-16,2 1-2 0,-1 2 5 0,2-4-1 16,-1-1 0-16,2-1 2 0,-6 2 0 0,-8-6 1 15,14 5 3-15,-4-5 1 0,-10 0 2 0,23-3-6 0,-10 1 2 16,2-4 2-16,1 1-5 0,-2-2 2 16,2-3-3-16,-2 3-2 0,-2-2 1 0,1-4 2 0,0 2-10 15,1 0 9-15,-5-1-2 0,3 1-2 0,-8-2-5 16,8 2 4-16,-4-3-7 0,-2 4 2 0,-3-1 2 15,1 1 0-15,-4 0-8 0,0 10 7 16,3-17 0-16,-3 17 1 0,0-16 11 0,0 16-15 16,-3-13-5-16,3 13 8 0,0 0-5 0,-13-9 4 0,13 9 2 15,-14-2-5-15,14 2-8 0,0 0 11 0,-19 10 1 16,10-3 2-16,-2 2 3 0,3 1 0 16,3 2-2-16,-7 0 9 0,5 5-16 0,1-3 15 15,0 3 4-15,-2-2-1 0,5 1-2 0,0 2 2 0,0-1 1 16,3 1 0-16,6-3 1 0,-6-1 1 0,3 3 3 15,2-4-2-15,1 0 0 0,3-2-2 0,1 1 6 16,-1-1-2-16,4-3 2 0,-2-3 3 16,4 1-1-16,-2-2-3 0,1 0 3 0,-1 2-1 0,2-6-5 15,-5 4-1-15,4-3 1 0,-5-1 0 0,-9 0-1 16,19 0-10-16,-19 0-10 0,20 1-41 0,-20-1-21 16,10-2-52-16,-10 2-46 0,0 0-44 0,15 4-46 15,-15-4-60-15,0 0-88 0,0 0-265 0,0 0-725 16,0 0 320-16</inkml:trace>
          <inkml:trace contextRef="#ctx0" brushRef="#br0" timeOffset="-124539.73">9751 17255 4 0,'0'0'217'0,"0"0"-5"16,3-10-9-16,-3 10 0 0,0 0-3 0,0 0-1 16,0 0-1-16,0 0-5 0,0 0-4 15,0 0-12-15,0 0-9 0,0 0-15 0,0 0-4 0,0 0-9 16,0 0-6-16,0 0 1 0,0 0-13 0,0 0 0 15,-33 11 3-15,33-11-6 0,-12 13 7 0,4-9-6 16,2 6-15-16,0-3 13 0,-1 1-24 0,1 0 4 16,2 0-9-16,4-8-9 0,-9 15-4 0,6-7-7 15,-2 0-6-15,5-8-8 0,-1 16-5 0,-1-7-5 16,2-9 0-16,2 17-15 0,-2-17 8 0,3 14-5 16,0-8 1-16,6 3-2 0,-5-6-5 0,8 3-4 15,-5-2-5-15,2-1 7 16,5 2-5-16,-2-1-2 0,-2-1-4 0,7 1-2 15,-8-3-2-15,1 0 5 0,3 3-4 0,-1-2 0 0,-4 2-5 0,-8-4-4 16,22 4 5-16,-11 0 1 0,-5 0-3 0,3 2-6 16,-2-2 1-16,-1 3 1 0,1 0 4 0,-1-1-1 15,-3 2 1-15,0 0-1 0,-3-8 1 0,9 14 4 16,-6-5-7-16,-3-9 3 0,-3 12 4 0,3-12 2 16,-3 14 7-16,3-14-8 0,-9 12 6 0,5-4 1 15,-2-2 2-15,0 3-1 0,6-9 6 0,-13 8-14 16,7-1 5-16,6-7-6 0,-14 8 2 0,5-8 1 15,9 0-11-15,-13 7 8 0,13-7 2 0,-12 3-7 16,12-3-13-16,-14 1-28 0,14-1-36 0,0 0-49 16,-13-11-36-16,13 11-49 0,-7-8-54 0,7 8-69 15,-3-13-347-15,3 13-734 0,-3-14 326 0</inkml:trace>
          <inkml:trace contextRef="#ctx0" brushRef="#br0" timeOffset="-124297.28">10012 17388 206 0,'0'0'364'15,"0"0"-16"-15,0 0-17 0,16 3 7 0,-16-3 0 16,10 8-8-16,-4-1-12 0,-6-7-8 0,8 12-15 16,-2-4-16-16,3 2-17 0,-5-2-21 0,2 2-22 15,3 3-14-15,-4-1-22 0,4-1-17 0,-2 4-17 16,-4-2-12-16,8 1-15 0,-6-1-12 0,-2 0-17 15,5 2-32-15,-7-8-41 0,-1-7-70 0,8 24-40 16,-8-13-54-16,3-4-42 0,0 3-43 0,-3-10-52 16,0 0-42-16,9 20-62 0,-9-20-239 0,0 0-674 15,0 0 299-15</inkml:trace>
          <inkml:trace contextRef="#ctx0" brushRef="#br0" timeOffset="-123954.45">10259 17529 213 0,'0'0'299'16,"0"0"-13"-16,0 0-12 0,0 0-18 0,20 7-11 16,-20-7-23-16,12 8-13 0,-5 0-12 0,3-2-8 15,-7 2-12-15,6-1-14 0,0 0-8 0,-1 4-9 16,-1-3-15-16,2 3-7 0,-3-3-14 0,0 2-6 16,2-2-6-16,-2 2-9 0,-1-3 0 0,0 0-8 15,1 0-3-15,1 0 6 0,-7-7-18 0,6 10-6 16,-6-10 4-16,8 7 6 0,-8-7 11 0,0 0 13 15,6 7 12-15,-6-7 2 0,0 0 1 0,0 0 2 16,0 0-2-16,0 0-2 0,6-27-2 0,-3 16 2 31,-3-1-5-31,4 3-4 0,-1-8-10 0,2 3-6 0,-1-1-10 0,-1-2-3 0,5-1-12 0,-2 1-2 16,-1 3-4-16,1-4-9 0,-1 5-12 0,1 2-18 16,-3 1-24-16,7-2-31 0,-4 3-31 0,0-1-43 15,2 3-27-15,-8 7-48 0,13-7-21 0,-13 7-17 0,12-4-16 16,-12 4-16-16,16 4-14 0,-16-4-19 0,14 11-14 15,-8-5-16-15,3-4-231 0,-2 3-603 16,8 2 267-16</inkml:trace>
          <inkml:trace contextRef="#ctx0" brushRef="#br0" timeOffset="-123381.48">10701 17503 992 0,'12'3'36'15,"1"1"36"-15,-1-1 16 0,3 0 15 0,-6-1 11 16,-9-2 13-16,19 9 2 0,-10-7 3 0,2 1-1 0,-2 2 0 16,-2-1 4-16,-7-4-6 0,13 10-6 0,-4-6-5 15,-1 1-5-15,-1 1-5 0,1-3-3 16,2 3-9-16,-10-6-4 0,17 4-3 0,-11-3-7 15,-6-1-5-15,22 4 1 0,-6-4-8 0,-4 0-3 0,-12 0-9 16,23-4-4-16,-8 3-7 0,1-2-2 16,-4 0-2-16,4-3-4 0,1 1 0 0,-1-1-10 15,-1 1-4-15,-8-4-1 0,5 4 17 0,-1-1-27 16,-4-1 6-16,-1-1-1 0,0 1-5 0,-1-2 1 0,-1-1-2 16,-4 10-2-16,2-18 3 0,-2 18-10 0,-8-23 4 15,5 15 3-15,-3-1 0 0,2 0-2 0,4 9-4 16,-18-11-1-16,7 5 1 0,4 1 5 0,-5 2 3 15,0-1 6-15,-3 2 7 0,15 2 22 0,-31 2 0 16,14 2 0-16,1 0 7 0,0 1 7 0,-1 5-2 16,1-4 1-16,-1 3 2 0,3 3-4 15,0 2-1-15,2-1-15 0,2 1 11 0,4 3-9 0,-5-6-3 16,8 5 0-16,-1-3-4 0,2 3-2 0,2-1-1 16,3-1-6-16,0 1-3 0,0-2 2 0,5 0-8 15,-2-1-9-15,0-6 9 0,4 5-1 0,-7-5-1 16,8 1-4-16,-2-6-9 0,5 0-5 0,0 1-8 15,2-2-8-15,-5 0-2 0,2-3-10 0,-1-1-1 16,4-3-6-16,-2-1 1 0,4-2 0 0,-2 3-1 16,-5-3 3-16,2 0 9 0,3-1-1 0,-7 0 0 15,2-2 12-15,2 2-8 0,-4-3 6 0,-1 0 4 16,1 0-7-16,-6 0 7 0,4 3 13 0,-1-4 7 16,0 8 3-16,-2-1 15 0,-4 8 2 0,3-11-2 15,-3 11-5-15,0 0 1 0,12-7 3 0,-12 7-2 16,0 0 5-16,0 0-8 0,0 0 5 0,14 10 1 15,-7-2 1-15,-2 0 1 0,2 4 0 0,-4-2-6 16,3 1 1-16,0 3-4 0,2-3 1 0,2 3-5 16,-4-4 1-16,0 1-17 0,1 2-17 0,-7-13-30 15,9 18-35-15,-3-12-41 0,-1-1-35 0,-5-5-38 16,3 10-30-16,-3-10-41 0,0 0-39 0,7 8-61 16,-7-8-242-16,0 0-659 0,0 0 292 0</inkml:trace>
          <inkml:trace contextRef="#ctx0" brushRef="#br0" timeOffset="-122955.5">11500 17295 296 0,'6'-9'308'0,"-6"9"-14"0,0 0-10 0,0 0-11 16,0 0-16-16,0 0-18 0,0 0-9 0,0 0-10 15,0 0 6-15,0 0-32 0,0 0-5 0,-48 18-6 16,42-9-16-16,6-9-7 0,-15 16-12 0,5-5 1 15,3-1-21-15,1 0-12 0,3 0-7 0,-5 1-16 16,5-4-9-16,2 4-5 0,1-11-6 0,-5 17-5 16,4-10-9-16,1-7-9 0,6 17-15 0,-2-10 13 15,-4-7-4-15,5 13-4 0,1-9-5 0,-6-4-14 16,13 11 13-16,-3-4-12 0,-2-2-1 0,2 4-1 16,2-5-4-16,2 5-8 0,-1-7 9 0,2 3-2 15,-5 0 0-15,7 1-3 0,-4 1 5 0,-2-3 0 16,1 0-3-16,-2 2 8 0,-1-1-1 0,-2-2 0 15,1 3 4-15,2-2 7 0,-10-4 1 0,14 9-3 16,-8-5 11-16,-6-4-1 0,3 7 10 0,-3-7 5 16,0 0 2-16,0 13-3 0,0-13-2 0,0 0 0 15,-15 12-7-15,15-12-2 0,-11 7-3 0,5-3-5 16,6-4-4-16,-14 3-2 0,14-3-7 0,-15 10 0 16,6-6-6-16,9-4-16 0,-17 3-21 0,17-3-24 15,-9 0-31-15,9 0-36 0,-13 4-25 0,13-4-36 16,0 0-29-16,0 0-35 0,-11 3-42 0,11-3-47 0,0 0-38 15,0 0-307-15,0 0-726 0,0 0 321 16</inkml:trace>
          <inkml:trace contextRef="#ctx0" brushRef="#br0" timeOffset="-122668.69">11774 17407 118 0,'0'0'281'16,"5"-2"-5"-16,-5 2-3 0,0 0 1 0,0 0-4 0,19 8-8 16,-13-3-7-16,-6-5 5 0,8 11-12 0,-2-3 1 15,-2-1 3-15,-4-7-4 0,6 17 0 0,0-7-5 16,-1-2-10-16,1 2-5 0,0-1-7 0,-2-1-7 16,-1 0-12-16,1 0-15 0,-4-8-13 0,8 16-22 0,-4-6-11 15,-1-2-15-15,2-1-9 0,-5-7-16 0,7 12-2 16,-5-3-13-16,-2-9-9 0,7 10-16 15,-7-10-26-15,5 11-35 0,-5-11-38 0,3 6-45 16,-3-6-43-16,0 0-49 0,10 6-45 0,-10-6-52 16,0 0-45-16,0 0-53 0,0 0-68 0,0 0-258 0,18-13-753 15,-18 13 333-15</inkml:trace>
          <inkml:trace contextRef="#ctx0" brushRef="#br0" timeOffset="-121378.81">12107 17472 11 0,'0'0'345'15,"15"2"0"-15,-15-2-10 0,7 5-11 0,-7-5-26 16,0 0-5-16,8 10-20 0,-8-10-22 0,6 7-18 16,-6-7-11-16,6 4-22 0,-6-4-14 0,10 5-22 15,-10-5-8-15,9 5-17 0,-9-5-12 16,14 3-14-16,-14-3-5 0,9 3-7 0,-9-3-17 0,0 0-6 16,19-3-6-16,-19 3-7 0,13-3-6 0,-2-1-15 15,-11 4-2-15,16-4-3 0,-5-2-13 0,1-5-2 16,-2 0-1-16,0 0-7 0,2 2 3 15,2-1-5-15,-5-2-4 0,0 3 8 0,1-2-7 0,-2 1-8 16,-1 6 8-16,-1-2-5 0,-6 6 2 0,13-11-2 16,-7 7-3-16,-6 4-7 0,12-3 6 0,-12 3 0 15,0 0-4-15,17 7 4 0,-8-1 8 0,-9-6 1 16,13 12 9-16,-5-3-14 0,1 6 3 0,-2-1 9 16,11 5 4-16,1 0 3 0,-10 4 0 0,5 0-5 15,-1-2 2-15,6 12 0 0,-2-11-4 0,2 10-2 16,4-2 0-16,-8-6-7 0,7 6 9 0,-4 2-5 15,0-9 5-15,-3-2-2 0,-3-3-1 0,-1 2-12 16,3-7 14-16,-5-1 0 0,-2 0 3 0,2-1 0 16,-6 1 3-16,-1-2-4 0,-2-10 8 0,-3 16 1 15,3-16-3-15,-6 16-2 0,-2-13 0 0,-5 2-9 16,1 2 5-16,-1-4 1 0,-5 1-1 0,3 0-1 16,-5 3 7-16,1-7-7 0,-5 1-8 0,5-2 14 15,-7 2 6-15,1-5 7 0,6 0 7 0,-1 2 2 16,4-4 10-16,2 1 8 0,-4 0 5 0,1 0 1 15,6 1 6-15,5-4 0 0,-7-1-6 0,2 2-4 16,4 0-2-16,1-1-12 0,-2 1 0 0,8 7-7 16,-9-16-10-16,7 8 4 0,2 8-7 0,0-17 0 15,0 17-4-15,0-16-6 0,4 7 0 0,2-4-1 16,1 2-6-16,1-3-11 0,-1 3-3 0,5-4-2 16,0 2-9-16,9-7-5 0,-2-1-9 0,2 2-4 15,3 0 0-15,5-6-1 0,-7 5-6 0,9-5-5 16,2-3 1-16,-2 0 5 0,-1-1-9 0,1 2 4 15,2-8-1-15,-7 4 1 0,-2-4 1 0,-1 2 1 0,-2-1 0 16,0 0 5-16,3 4 3 0,-11 8 6 0,1-2 0 16,-5-2 4-16,-2 2 2 0,2 3 3 0,-7 3 1 15,4 2 1-15,-6 0 2 0,-3 2 3 16,0-2 2-16,-2 2-2 0,-1 2 5 0,3 3-1 0,-4-5 1 16,-1 7-1-16,-1 4 2 0,9 3-4 0,-15-7-1 15,2 4 6-15,-5 3-3 0,5 4 2 16,2-1 2-16,-2 7 5 0,-4 1-1 0,7-1 4 15,-2 6 6-15,-6 4 4 0,5 2 3 0,-1 3 7 16,5-3-1-16,2 7 5 0,-2-2 1 0,3 3 2 0,2-5 2 16,4 10 1-16,0 4-7 0,1-12-1 0,2-2-3 15,3-2-1-15,0 2-2 0,4 0-3 0,-2-2-2 16,7-4 2-16,0 2-5 0,1-6 2 16,1 3-5-16,5-3 2 0,-7-4-7 0,3-3-4 0,-3 2-7 15,1-4 0-15,3-1-7 0,-2 1-2 0,-2-3-2 16,3-3 3-16,-2 0-2 0,0 0 2 0,-1-3 0 15,0 0 2-15,-3 2 0 0,0-2 0 0,-1-1 4 16,-11 4-3-16,19-3-5 0,-9 0 7 0,-10 3-2 16,17-4 0-16,-17 4 0 0,16 4 1 0,-16-4 5 15,17 5-1-15,-10-3-2 0,2 2 6 0,-9-4-2 16,13 10 3-16,-4-6-2 0,-1 0-3 0,-1 2 7 16,2-3 2-16,-9-3 0 0,18 6 1 0,-6-6 0 15,-1 1 2-15,-1 3-9 0,6-4 7 0,-5 2 0 16,-11-2 2-16,24-3-1 0,-9 0-4 0,-2 0 1 15,-1-2-4-15,3-1 4 0,-3-1-1 0,-2 0 0 16,1-3 1-16,2-1-3 0,-1 2 1 0,0-3-2 16,-5 1 4-16,1 1-4 0,-2-6 0 0,-2 3-4 15,-2 0 1-15,-1 2-7 0,-1-3 3 0,2 3 0 16,-2 11 1-16,-8-20-2 0,5 10 1 0,-3 4 1 16,-1-1-1-16,7 7 0 0,-18-7-4 0,6 6 4 15,-3 2 2-15,0 1 3 0,-3 3-2 0,0 2 8 16,2-1 7-16,-5 4-2 0,5-2 6 0,1 2 1 15,0 1 1-15,3 2 0 0,0-2-2 0,0 3 4 16,3-4 3-16,0 5-5 0,3-5-1 0,3 0-3 16,0 0 0-16,2-1 2 0,1-9-5 0,0 18 3 15,0-18 1-15,4 13-2 0,1-7 1 0,-5-6-4 16,13 11 1-16,-1-9-2 0,-12-2-1 0,15 1 2 16,-3-1-8-16,-12 0-3 0,22-3-2 0,-10-1-4 15,2-2-5-15,1-1 4 0,3-1 2 0,-1 0-2 16,-2-4 5-16,6 1-4 0,-6 3 4 0,-1 0-3 0,2-1-1 15,-1 0 6-15,-3 2-1 0,1 1 0 16,2-1 4-16,-3 5-5 0,1-4 5 0,-1 6 0 16,-12 0-4-16,21 0-1 0,-21 0 4 0,21 6-4 15,-10-6 2-15,4 4-11 0,-4 5-34 0,-3-5-38 16,-2 7-51-16,0-6-71 0,3 2-68 0,-8 2-77 16,-1-9-96-16,0 17-441 0,0-17-961 0,0 0 426 15</inkml:trace>
        </inkml:traceGroup>
        <inkml:traceGroup>
          <inkml:annotationXML>
            <emma:emma xmlns:emma="http://www.w3.org/2003/04/emma" version="1.0">
              <emma:interpretation id="{62EC6A42-3CA9-4BD3-BDA5-9BC701C73F4C}" emma:medium="tactile" emma:mode="ink">
                <msink:context xmlns:msink="http://schemas.microsoft.com/ink/2010/main" type="inkWord" rotatedBoundingBox="16136,17946 19910,17926 19915,18796 16141,18815"/>
              </emma:interpretation>
            </emma:emma>
          </inkml:annotationXML>
          <inkml:trace contextRef="#ctx0" brushRef="#br0" timeOffset="-118937.65">14495 17597 12 0,'0'0'306'0,"0"0"-13"0,-23-3-13 16,23 3-11-16,0 0-14 0,-9-3-18 0,9 3-18 16,0 0-27-16,0 0-17 0,0 0-19 15,0 0-11-15,0 0-16 0,0 0-15 0,0 0-9 0,42-8-9 16,-22 4-11-16,5 0-1 0,2-2-11 0,6 4-2 16,-7-2-2-16,3 7-5 0,4-6 8 0,-7 3-10 15,4-1 4-15,-1 1 5 0,-4 1 0 0,-3-1 6 16,-2 3 2-16,-1-2 4 0,6 0-2 0,-5 0-2 15,-4 5 7-15,-4-3-9 0,-1-2 13 0,4 3-15 16,-15-4 1-16,20 3-7 0,-8 1-1 0,-3 0-12 16,0-1 6-16,-9-3-5 0,18 2-2 0,-18-2-4 15,14 3-5-15,-4-1-2 0,-10-2-7 0,18 0 0 16,-18 0-5-16,18-2-3 0,-8-2-4 0,-10 4 1 16,15-5-5-16,-4-1-3 0,-2 5 2 0,-9 1-8 15,17-11 2-15,-11 4-4 0,-1 1 2 0,-5 6-5 16,10-11 3-16,-8 2-7 0,-2 9 4 0,7-11-3 15,-7 11 0-15,-1-15-1 0,1 15-1 0,-8-13 1 16,2 6-1-16,0-2-2 0,6 9-9 0,-15-12 8 16,5 5 0-16,-5 0 2 0,3 0-3 0,2 3 0 15,-4 1-7-15,-2-3 11 0,-4 5 0 0,4-3 5 16,-2 5-4-16,-1-2 8 0,-2 2-8 0,-1 5 7 16,5 0 3-16,-2 1-1 0,2 0 0 0,-1 1 1 15,4 0-2-15,-3 9-13 0,7-7 11 0,-2 2-1 16,4 1-2-16,2-2-18 0,5 3-30 0,1-14-39 15,0 28-36-15,1-14-53 0,7 3-50 0,-2-10-53 16,-6-7-58-16,19 18-88 0,-13-16-223 0,-6-2-696 16,20 6 308-16</inkml:trace>
          <inkml:trace contextRef="#ctx0" brushRef="#br0" timeOffset="-119480.84">14468 17004 42 0,'0'0'203'0,"3"-11"-7"0,-3 11-7 16,0 0 0-16,4-7-6 0,-4 7-9 0,0 0-4 16,2-11-4-16,-2 11-6 0,0 0-4 0,0 0-10 15,0 0-1-15,0 0-7 0,6-9-4 0,-6 9-11 16,0 0-5-16,0 0-7 0,0 0-4 0,0 0-6 16,0 0 1-16,0 0 1 0,0 0 3 0,0 0 15 15,0 0 1-15,3 31 8 0,1-20-5 0,1 3 14 16,-4 3-12-16,1-2 8 0,1 1 6 0,0 4 3 15,1 1 4-15,-1 2 1 0,3 1-4 0,-4-6-2 16,2 6-1-16,2 0-4 0,0-3-7 0,-3-2-5 16,4 3-1-16,-4-6-6 0,3 6-7 0,-3-4-7 15,3 0-2-15,-1-2-7 0,2 6-5 0,-1-7 1 0,0 2-14 16,-3 0-16-16,3-4 8 0,-1 2-9 0,-1-1-4 16,5-1 1-16,-1-1-8 0,-3 1 1 15,1-2-8-15,-1 3-2 0,1-6-1 0,1 7-5 16,-2-4-5-16,1-3-2 0,-3 3-1 0,3-1-2 0,-2-3-6 15,-1 4 4-15,3-3-1 0,-3 0-2 0,-1 6-6 16,-2-14 1-16,6 14-1 0,-6-3-9 0,1-2 2 16,-1-9-1-16,-1 16-8 0,1-16-13 15,0 13-15-15,3-6-21 0,-3-7-23 0,-2 15-20 16,2-15-26-16,0 11-17 0,0-11-24 0,0 0-24 0,0 0-21 16,-3 12-15-16,3-12-29 0,0 0-35 0,0 0-38 15,0 0-39-15,0 0-46 0,0 0-324 0,0 0-792 16,0 0 351-16</inkml:trace>
          <inkml:trace contextRef="#ctx0" brushRef="#br0" timeOffset="-118598.15">15370 17505 121 0,'0'0'325'16,"0"0"-25"-16,8 11-23 0,-8-11-20 0,3 11-25 0,3-6-17 15,-2 4-17-15,-4-9-12 0,9 15-13 0,-5-5-15 16,4-1-9-16,-2-1-9 0,1 2-10 0,-1-1-4 16,2 0-8-16,-1 1-5 0,-1-3-6 0,2 1-4 15,-2-3-4-15,-6-5 9 0,7 16 1 0,-7-16-1 16,8 3 10-16,-8-3 7 0,0 0 12 0,6 6 17 15,-6-6 7-15,0 0 2 0,0 0-4 0,0 0-3 16,0 0-3-16,0 0 2 0,0 0-7 0,5-26-5 16,-5 26-3-16,2-19-4 0,1 6-2 0,-2-1 3 15,4 0-22-15,-2 0-12 0,3-7-9 0,0 3-9 16,0-6-7-16,0 1-11 0,1 3-20 0,-1 3-21 16,0 0-36-16,2-7-50 0,-1 9-52 0,2 2-73 15,1-1-50-15,-2-1-57 0,-1 7-53 0,-2-1-57 16,4-2-70-16,-8 5-308 0,-1 6-843 0,9-16 374 15</inkml:trace>
          <inkml:trace contextRef="#ctx0" brushRef="#br0" timeOffset="-118080.19">15791 17011 147 0,'4'-8'354'16,"-4"8"-19"-16,3-17-17 0,-3 17-25 0,5-11-31 0,-5 11-26 0,6-6-11 15,-6 6-20-15,0 0-10 0,19 17-11 16,-12-6-14-16,2 6 0 0,5 3-15 0,-2 3-3 16,0 4-6-16,3 7-5 0,-2-2-13 0,-1 7 0 15,3-8-7-15,-5-5-4 0,-2 11-8 0,-1-12-5 16,1 2-6-16,-1-3-7 0,4-2-6 0,-2-1-10 0,-3-4 1 16,-1 0-9-16,-2-3-7 0,3 0-3 15,-1-4-7-15,-4-2 0 0,-1-8-10 0,5 16-1 16,-5-16-4-16,1 11 0 0,-1-11 3 0,5 5-11 15,-5-5 4-15,0 0-2 0,0 0-4 0,0 0-5 0,0 0-1 16,0 0 0-16,0 0-10 0,22-12-3 16,-17 2-2-16,2 3-12 0,-1 0-5 0,6-4 4 15,-4 0-2-15,0-1 2 0,3 4-5 0,-1-3 4 16,4 3-2-16,-10-2 0 0,5 5 4 0,2 1 3 0,-4-3-1 16,5 3 1-16,-3-2-5 0,-9 6 3 0,21-4-1 15,-11 3-1-15,-10 1-2 0,23 1 13 0,-10 3 2 16,3-2 1-16,-8 3 6 0,1-1 0 0,-2 2 3 15,-1 1-1-15,2 0 3 0,-4 0 4 0,2 0 4 16,-3 3 8-16,2-2 0 0,-5-8-1 0,-5 19 10 16,5-19 2-16,-15 22-1 0,6-11 2 0,-3-4 4 15,-3 3-3-15,-2 1-2 0,-1-3-4 0,-3 4-2 16,4-4-1-16,-1 0-5 0,-1 0 0 0,-3 2-8 16,4-4-1-16,0 0-2 0,5-3-14 0,4-2-20 15,-2 3-32-15,11-4-38 0,-16 4-60 0,16-4-50 16,0 0-40-16,-15-4-53 0,15 4-52 0,0 0-68 15,0 0-315-15,0 0-782 0,0 0 346 0</inkml:trace>
          <inkml:trace contextRef="#ctx0" brushRef="#br0" timeOffset="-117473.97">16502 17489 304 0,'0'0'315'0,"17"-3"-7"0,-6 1-13 0,0 2-20 15,-11 0-17-15,25-5-9 0,-13 4-20 0,2-3-7 16,2 3-22-16,-3-5-16 0,5 3-2 0,-3-2-28 16,2-1-2-16,2 2-23 0,-3 1-3 0,4-3-19 15,1 5-2-15,-3-7-15 0,1 1-4 0,0 1-13 16,-2 3 1-16,-1-7-11 0,1 5 0 0,-5-4-4 16,2 4-7-16,-6-1-1 0,-8 6 3 0,13-7-3 15,-8 1-10-15,-5 6 0 0,1-9-6 0,-1 9-5 16,0 0-2-16,-7-24 2 0,7 24-7 0,-14-9 0 15,5 5-1-15,-2-1-2 0,-3 1-3 0,-4 2 15 16,2 1 3-16,-4 1 0 0,0 3 12 0,-6-3-6 16,-1 5 6-16,2 1 3 0,0 5 6 0,-4-4 4 15,5 3 2-15,2 1-3 0,4 1-3 0,5-1 3 16,-2 2-12-16,3 1 3 0,1-1-3 0,1-2-2 16,3 6-6-16,2-3 2 0,2 0-1 0,0 0-5 15,3-1-5-15,3-4 2 0,-3-9-5 0,6 18-2 16,-3-12 3-16,8 4-2 0,-6-6-8 0,4 3 4 15,6-3-8-15,2-2-14 0,-2 2-17 0,3-2-16 16,-2-4-14-16,3-3-13 0,1 0-21 0,-1 0-2 16,1 0-11-16,5-4-1 0,-10 2 1 0,1-1 3 15,4-7 1-15,-3 7 11 0,-3-2 3 0,1-1 16 16,-2-2 1-16,-1 1 6 0,-1-1 5 0,-4-1 10 16,-1 4 5-16,1-6 7 0,-4 8 5 0,3 0 19 0,0 0 17 15,-6 8 14-15,8-12 6 0,-8 12 20 16,6-8 8-16,-6 8 8 0,0 0 2 0,4-7 2 15,-4 7 0-15,0 0-2 0,0 0 4 0,0 0 5 16,0 0 0-16,0 0 1 0,9 25 2 0,-9-25-9 16,8 14-2-16,-5-4-7 0,-2 1-5 0,2-2-5 15,0 2-4-15,0-3-5 0,3 6-5 0,0 0-7 16,-1-4-14-16,-2-3-23 0,1 0-29 0,-1 2-30 16,3-3-32-16,-6-6-40 0,12 11-39 0,-6-6-41 15,-6-5-30-15,13 4-34 0,-13-4-31 0,9 1-29 16,-9-1-43-16,0 0-291 0,18-8-725 0,-13 0 320 15</inkml:trace>
          <inkml:trace contextRef="#ctx0" brushRef="#br0" timeOffset="-117007.88">17134 17356 155 0,'0'0'301'16,"5"-10"-14"-16,-5 10-19 0,0 0-21 0,0 0 4 16,12-1-18-16,-12 1-9 0,0 0-8 0,0 0-12 15,10 18 0-15,-7-10-17 0,2-2-16 0,-5-6-14 16,3 17-19-16,1-10 3 0,1 0-18 0,-2 3-9 15,3-3-5-15,-2 1-4 0,1 0-16 0,1-1-4 0,-6-7-3 16,10 6-9-16,-3-2-3 0,-7-4-5 0,15 0-5 16,-15 0-9-16,0 0 1 0,21-8-8 15,-10 5-1-15,-2-7-6 0,-2 3 6 0,10-4-11 16,-9 0-6-16,4 2-3 0,-4 1-1 0,2-6-6 0,-1 0 3 16,2 1 1-16,-2-2-2 0,-3-1 1 0,3 5-2 15,-2-2 1-15,-7 13 4 0,12-15-5 0,-8 7 15 16,-4 8-28-16,12-10 6 0,-4 10 7 15,-8 0-10-15,0 0-2 0,0 0 7 0,19 0-5 16,-19 0 4-16,17 17 2 0,-7-6 9 0,-1 3 2 0,1 1 10 16,5 6-4-16,2 0 2 0,-1 4 5 0,1-3-6 15,-4 3 5-15,5 6-1 0,-6-5-2 0,4 11-3 16,-5-13-1-16,-2 3-1 0,-2 0-1 0,-4-4-3 16,0 2-2-16,-4-7-1 0,-1 5 3 0,-4-5 0 15,-1-5 4-15,1 2 0 0,-5-3 3 0,-2 3-3 16,-8-3 8-16,-1-1 3 0,-4-2-1 0,-1-1-3 15,-1-6-2-15,-2 5 0 0,0-5-4 16,-2 1-2-16,0-4-2 0,5-3-3 0,2 4-3 0,4-3 0 16,0 0-8-16,2 0-13 0,1-5-28 0,3 1-32 15,3 0-33-15,0-3-40 0,5 3-39 0,-1-7-41 16,7 4-47-16,-4-1-45 0,5 11-50 0,0-24-69 16,5 9-237-16,-2 2-717 0,3 2 317 0</inkml:trace>
          <inkml:trace contextRef="#ctx0" brushRef="#br0" timeOffset="-116453.77">17667 17468 211 0,'0'0'270'16,"19"0"-11"-16,-19 0-13 0,20-4-8 0,-5 4-10 15,-15 0-6-15,23 0-16 0,-8 0-9 0,0-1-12 16,3 5-15-16,-4-10-3 0,1 5-13 0,2 1-2 15,-2-4-4-15,0-2-6 0,3 5-15 0,-4-4-5 16,0 2-17-16,0-2 9 0,-2 1-24 0,1-2-9 16,-1 3-7-16,0-1-4 0,-3 1-8 0,2-5 7 15,-4 2 0-15,0 2-1 0,-1-3 3 0,-6 7-11 16,8-15 0-16,-8 15-1 0,3-15-8 0,-3 15 0 16,-3-16-6-16,-3 8 11 0,-2 0-28 0,2 0 14 15,-1 1-7-15,-6 1 12 0,2 2-2 0,-2-2 6 16,-4 5 16-16,1 1-12 0,-1 1 9 0,0 3-2 15,-9 2 6-15,10-1-1 0,-8 4 0 0,3 4-6 16,8-3 2-16,-1 4-8 0,-1-2-7 0,3 3 1 16,3 0-1-16,-1 1-11 0,4-1 0 0,-3 1-1 15,5-3-6-15,1 4-1 0,3-5 2 0,0 3-6 16,1-4-7-16,1 0 4 0,4-1-3 0,0 1-2 16,0-4-3-16,1-2-4 0,0 1-8 0,-7-6-7 0,20 1-10 15,-8-1-8-15,-2 0-12 0,5-4-8 16,0-1-10-16,-2 0 1 0,2-4-9 0,-1 2 4 15,4-3 8-15,-5-1 9 0,2 1-5 0,1 0 5 16,1-8 0-16,1 1 3 0,-5 6 7 0,8-3 0 0,-8 1 12 16,-1 6 7-16,3-3 6 0,-7 3 5 15,2 2 2-15,1-1 3 0,-1 1 6 0,-10 5 1 16,19-2-1-16,-10 2 1 0,-9 0 4 0,20 6-2 16,-10-1-2-16,-1 2 1 0,0-1-3 0,3 2-1 15,-1 4-8-15,-3-1-6 0,4 2-29 0,-4-2-26 0,1 1-52 16,0 1-47-16,-6-6-44 0,3 7-51 0,0-2-64 15,-3-1-88-15,-3-11-250 0,3 16-711 16,-3-16 314-16</inkml:trace>
        </inkml:traceGroup>
        <inkml:traceGroup>
          <inkml:annotationXML>
            <emma:emma xmlns:emma="http://www.w3.org/2003/04/emma" version="1.0">
              <emma:interpretation id="{F5215F0F-E0E5-4229-A296-B7128C50A901}" emma:medium="tactile" emma:mode="ink">
                <msink:context xmlns:msink="http://schemas.microsoft.com/ink/2010/main" type="inkWord" rotatedBoundingBox="20915,17963 22206,17957 22210,18620 20919,18626"/>
              </emma:interpretation>
            </emma:emma>
          </inkml:annotationXML>
          <inkml:trace contextRef="#ctx0" brushRef="#br0" timeOffset="-115068.73">19379 17105 24 0,'4'-11'246'0,"-2"-2"-5"0,2 2-4 0,-2-2 1 15,1 4-5-15,0-4-1 0,-3 13-9 0,6-17-2 16,-3 9 1-16,-3 8-4 0,7-11-5 0,-7 11-9 16,6-8-17-16,-6 8 2 0,0 0-17 0,5-8-10 15,-5 8 0-15,0 0-5 0,0 0 10 0,0 0 0 16,16 20 2-16,-10-12-5 0,-1 5-5 0,1 4-1 0,0-1-2 16,1 7 2-16,-1 2-2 0,1-1-13 0,-1-1 1 15,2 1-7-15,-2 0-3 0,1 2-11 16,2-1-8-16,-1-4 1 0,2 0-13 0,-4 4-9 15,0-8-2-15,-1 4-11 0,0-3-10 0,1-5-3 0,0 5-11 16,0-4 4-16,0 0-14 0,-4 1-5 0,-1-2 2 16,4-3-8-16,-5-1 2 0,1 1-8 0,-1-10-4 15,5 16 0-15,-4-8-3 0,-1-8-3 16,8 13-2-16,-8-13-4 0,3 14-6 0,0-10-13 0,-3-4-18 16,0 0-22-16,4 15-20 0,-4-15-31 0,0 0-31 15,0 0-34-15,2 9-41 0,-2-9-33 0,0 0-31 16,0 0-42-16,0 0-51 0,0 0-61 15,0 0-386-15,-12 10-873 0,12-10 386 0</inkml:trace>
          <inkml:trace contextRef="#ctx0" brushRef="#br0" timeOffset="-113527.07">19567 17475 194 0,'0'0'256'15,"0"0"0"-15,0 0-4 0,0 0-7 16,3-17-10-16,-3 17-14 0,0 0-8 0,0 0-10 15,-16-14-8-15,16 14-11 0,-11-4-14 0,1-3-1 0,10 7-16 16,-17-3-5-16,17 3-18 0,-22 0-1 16,8 0-5-16,-2 0-6 0,3 3-7 0,-5 0-6 0,3 2 1 15,-3 1-8-15,3 1-11 0,-3-3 6 0,2 5-2 16,-1-2-5-16,2 6-9 0,0-4-1 16,2 1 6-16,0-2-19 0,2 5-3 0,4-8-12 15,-1 7 1-15,2-3-1 0,5 1-7 0,-2 2 2 0,3-12-9 16,0 18-4-16,6-6 2 0,0-2-2 0,4-4-4 15,1 1-5-15,2-2-1 0,5 2-2 0,9-5 0 16,-8 2-10-16,8-4-6 0,1 0 0 0,4-4-21 16,-1 1-4-16,-3-3 10 0,1-2-13 0,0 1-5 15,0 0 1-15,2-2 9 0,-4 5 3 0,-2-3-9 16,2-4 2-16,0 0 10 0,-3 4-1 0,0-3 0 16,-9 3 4-16,3 3 0 0,-4-1 1 0,0 0 2 15,-4 1 11-15,-1 1-7 0,-9 3 1 0,18-2 6 16,-18 2 1-16,14-1-3 0,-14 1 8 0,16 6-7 15,-10-4 6-15,4 1-1 0,-1 2 3 0,2-4-3 16,-2 3-5-16,3 2 5 0,-3-2 0 0,3-3 3 16,0 6-15-16,1 0 17 0,0-5 1 0,-1 2-3 15,3-1 17-15,-3-3-16 0,2 3-9 0,0-3 6 16,1 4 0-16,-3-4-3 0,-12 0 2 0,27-7-6 16,-12 4 4-16,-2-2-1 0,1 0-4 0,-1 0 7 15,-1-1-1-15,-1 2-13 0,-1 0 10 0,-10 4 2 16,18-10-1-16,-12 7 1 0,0-1 5 0,-6 4 4 15,10-9 2-15,-10 9-4 0,6-12 2 0,-6 12 5 16,0 0-4-16,-3-14 3 0,3 14-1 0,-10-10-4 16,2 3 3-16,0 3 2 0,-4 0 0 0,-2-3 12 0,-1 1-13 15,-1 1 12-15,-1 0-1 0,1 2-4 16,0 2 7-16,-2-3 2 0,1 1-3 0,-1 3-3 16,-1 3-3-16,0-3-4 0,2 0-2 0,-2 7-1 15,1-2-2-15,3 1-5 0,-1-2-6 0,2 6-18 0,1 0-27 16,5-3-26-16,-4 0-18 0,5 1-28 0,0 1-29 15,-1-4-29-15,2 5-35 0,2-2-45 16,-1 2-54-16,5-10-62 0,-3 13-266 0,3-13-685 16,0 0 304-16</inkml:trace>
          <inkml:trace contextRef="#ctx0" brushRef="#br0" timeOffset="-113361.68">20413 17118 221 0,'0'0'366'0,"0"0"-19"0,0 0-20 15,-6-12-12-15,6 12-38 0,0 0-15 0,0 0-7 0,0 0-8 16,0 0-4-16,0 0-12 0,6 37-5 15,-5-22-11-15,4 9-1 0,-4-3-16 0,5 3-10 16,0 1-7-16,1-1-9 0,1 2-14 0,-2 0-19 16,1-4-8-16,1 3-12 0,-1 2-13 0,2-3-10 0,-4-1-9 15,7 0-8-15,-6-6-12 0,-1 4-18 16,-2-7-24-16,2 0-33 0,-4 3-30 0,4-4-49 0,-1-1-48 16,-2-2-33-16,-2-10-33 0,0 15-41 0,0-15-42 15,1 12-56-15,-1-12-333 0,0 0-730 0,0 0 323 16</inkml:trace>
        </inkml:traceGroup>
        <inkml:traceGroup>
          <inkml:annotationXML>
            <emma:emma xmlns:emma="http://www.w3.org/2003/04/emma" version="1.0">
              <emma:interpretation id="{AE0D8448-A206-40F4-A18E-6E32C60E1E4C}" emma:medium="tactile" emma:mode="ink">
                <msink:context xmlns:msink="http://schemas.microsoft.com/ink/2010/main" type="inkWord" rotatedBoundingBox="22533,17882 26605,17861 26609,18599 22537,18620"/>
              </emma:interpretation>
            </emma:emma>
          </inkml:annotationXML>
          <inkml:trace contextRef="#ctx0" brushRef="#br0" timeOffset="-111087.64">20878 17004 300 0,'4'-5'310'0,"-4"5"-23"16,8-9-20-16,-8 9-19 0,7-4-5 0,-7 4-12 15,0 0-9-15,0 0 0 0,20 17-24 0,-13-3-4 0,2 1-7 16,3 7-12-16,-2 1 3 0,5 10-14 0,-3-9-4 16,-4 3-11-16,5 7-7 0,-1-5-6 0,3 2-16 15,-8-7-5-15,5 3-14 0,0 2-5 0,-3-5-9 16,0 0-13-16,2-1-4 0,-4 1-10 16,4-4-3-16,-3 2-7 0,1-7-12 0,0 1 8 0,-1-3-11 15,-2-2 3-15,-2 0-5 0,-4-11-5 0,11 15-1 16,-11-15-2-16,7 13-3 0,-7-13 4 0,6 9 0 15,-6-9 1-15,0 0-7 0,0 0-3 0,0 0 3 16,5 5-1-16,-5-5-3 0,0 0-5 0,0 0-4 16,0 0 7-16,0 0-2 0,-23-22-4 0,23 22-2 15,-10-13 2-15,1 6-2 0,-2-2-1 0,-2 2-13 16,0-4 9-16,-1 5 0 0,-2-3 5 0,-5-2-2 16,3 4 6-16,3 0 7 0,-1 0 4 0,-1 4-3 15,1 2 8-15,-1 1-1 0,17 0 3 0,-22 3 3 16,10 1-2-16,0 0 4 0,3-1-7 0,9-3 5 15,-15 11-1-15,9-4-1 0,0 4 2 0,2-4-2 16,2 4-2-16,2-11-2 0,-4 17 2 0,4-3-3 16,0-14-1-16,6 17-1 0,-2-8-3 0,4 3-2 15,4-4 1-15,-5 3-5 0,5-5 0 0,2 1-2 16,-1 0-6-16,0-3-12 0,2 2-12 0,-3-5-11 16,5-1-8-16,1 0-7 0,-18 0-11 0,32-1 1 15,-12-3-8-15,5-2 0 0,-8 1 5 0,-1-2 2 16,-1-1 7-16,-2-2-6 0,1 2 15 0,1-3 12 15,-3 0-6-15,-1-2 6 0,0 1 5 0,1-1-10 16,-2-2 17-16,-2 2 6 0,-1-1 12 0,1 0 4 16,-4 0 7-16,2 2 17 0,-3 3 5 0,-3 9 6 15,2-15 6-15,2 8 4 0,-4 7-3 0,0 0-5 16,8-12 0-16,-8 12-4 0,0 0-7 0,4-7 0 16,-4 7-3-16,0 0 0 0,0 0-2 0,0 0-1 15,0 0 2-15,7 26 0 0,-2-18-3 0,-5-8-4 16,1 15 0-16,1-7-1 0,2 3 0 0,-4-11-2 0,2 18-3 15,2-11 0-15,-1 4-1 0,3-3-2 16,-1-1 2-16,-5-7-4 0,4 13-1 0,2-7-4 16,-6-6-7-16,12 7-10 0,-4-6-8 0,-8-1-11 15,16 0-2-15,-16 0-10 0,15-1-2 0,-15 1-4 16,15-8-2-16,-5 3 5 0,1-4 8 0,-1 1 2 0,-2 4 4 16,4-6 2-16,-2-1 5 0,0-4-3 0,-1 2 4 15,0 0 2-15,-1-2 13 0,-1 1-2 16,1 2 13-16,-4 0 10 0,1 5 14 0,1 0 12 15,-6 7 9-15,7-11 6 0,-7 11-2 0,9-9-1 0,-9 9-4 16,0 0 4-16,0 0 4 0,0 0 2 16,0 0 3-16,0 0 0 0,0 0-5 0,16 25-2 0,-13-17-5 15,-1 3-2-15,1-3-5 0,1 5 2 0,1 2-9 16,2-2-8-16,-1 4 4 0,-1-3-6 0,4-1-18 16,-3-1-26-16,4 0-31 0,-4 0-34 0,1-1-32 15,-7-11-33-15,12 17-27 0,-4-12-31 0,-2-4-23 16,1 7-14-16,-7-8-14 0,18 3-9 0,-9-3-6 15,-9 0-8-15,21-3 3 0,-11 2 15 16,2-7 17-16,-3 4 31 0,2-1 31 0,-1-2 34 16,-2 0 46-16,4-3 9 0,0 0 24 0,-5-1 35 0,6 1 35 15,-7 3 29-15,2-4 31 0,-4 4 24 0,5 0 22 16,-3-1 13-16,-6 8 12 0,11-9 2 0,-8 2-7 16,-3 7 3-16,10-6-24 0,-10 6-6 15,0 0-1-15,0 0-1 0,16 2-4 0,-16-2-8 0,12 11 0 16,-9-5-2-16,3-2 1 0,0 7-6 0,0-4 2 15,0 7-17-15,3-4 10 0,-3 5-4 0,2-4-4 16,1 1-3-16,-2 0 6 0,0 0-10 0,-1-4-3 16,2 0-4-16,-4-1 4 0,-4-7-3 0,8 14 5 15,-7-8-4-15,-1-6 7 0,6 10 8 0,-6-10 11 16,0 0 17-16,6 7 11 0,-6-7 6 0,0 0-7 16,0 0-1-16,0 0 3 0,0 0 8 0,9-20-3 15,-9 20-1-15,5-18-2 0,-4 4-14 0,1 1 6 16,1-2-10-16,1-1-7 0,2-3-12 0,3 2-6 15,-1-4-6-15,-1 0-12 0,2 0-8 0,3 1-14 16,-3 2-18-16,3 4-27 0,1 1-22 0,-2 4-23 16,-1-4-21-16,3 7-25 0,-4 1-20 0,2 2-12 15,1-3-5-15,-12 6-3 0,19 6-8 0,-7-3 9 16,3 2-4-16,-5 5 5 0,4-1 12 0,-4 0 8 16,2 0 15-16,0 5 13 0,0 0 7 0,3-2 7 15,-3 0 12-15,-3 0 9 0,3-3 8 0,1 2 3 16,-4-4 12-16,3 3 19 0,0-3 5 0,-2 0 21 15,4 3-2-15,-4-7-7 0,5-2 4 0,-1 3-3 16,2-4-6-16,-7 3 5 0,6-3 6 0,3 0 1 16,-5 1-6-16,2-2-4 0,2-3-8 0,-2 5-4 15,-2-5-9-15,2 1 8 0,-2-2-6 0,1-1-1 16,-1 1 7-16,1 0 0 0,-3-3 0 0,0 2 7 16,-2-1 5-16,-2 0 4 0,1 1 1 0,-2-2 4 15,0-2 5-15,-5-1 4 0,-1 11 8 0,-1-14 11 16,1 14 0-16,-6-18 7 0,6 18 15 0,-9-19 4 15,1 11 0-15,-2 1 8 0,-2-1 13 0,2 2 5 0,-8 2 8 16,9 1 8-16,-11-1 5 0,1 5 4 16,7-1-6-16,-4 3-2 0,1 0-5 0,1 2-3 15,4 5-6-15,-2-1-4 0,3-2-2 0,-2 3-7 16,0 1-1-16,5-3-6 0,1 4-4 0,1-1-8 16,-1 3-3-16,4-2-3 0,1 0-5 0,1 3-2 15,-1-1-4-15,3-3-5 0,-1-2-2 0,4-1-8 16,-6-8-7-16,9 16-20 0,-3-8-9 0,-1-3-11 15,3-2-3-15,-8-3-13 0,18 7-11 0,-9-6-3 16,-9-1-8-16,19 2 0 0,-19-2-4 0,26-10 12 0,-13 6-4 16,2 0 8-16,-2-2 7 0,4-4 5 0,-7-1 4 15,4 3 1-15,-3-4 7 0,1 1 4 16,0-1 8-16,-1-1 3 0,1 2 7 0,-2-2 7 16,-1 1 12-16,2 0 12 0,-7 4 2 0,2 1 5 0,1 2 2 15,-7 5 1-15,14-9-1 0,-14 9 0 0,12-3 6 16,-12 3 1-16,12 0 1 0,-12 0 4 15,0 0-4-15,18 9-7 0,-11-5 8 0,-1 3-4 16,3 1 0-16,0-2-5 0,0 2-1 0,4 1 0 16,2-1-1-16,-1 2-6 0,1-4 2 0,1 1 2 0,3 0-8 15,-2-2 0-15,4 1 0 0,-2-2-5 16,6-2 4-16,1-2-4 0,-10 2-1 0,4-4 0 16,0 1-1-16,6 0-1 0,-2-5-2 0,1 1 0 0,-9-1-5 15,4-1-1-15,2 0 1 0,-2-3-3 0,-3 5-6 16,4-8-5-16,-4 2-2 0,-2-2 0 0,-3-1-5 15,5-3-3-15,1-2-6 0,-6-2-4 0,3-1-4 16,-1 2-3-16,-2-4-6 0,-4-1-3 16,3 1-3-16,-4-3 9 0,-1-2-4 0,-3 2 2 0,2 0 4 15,-1 2 5-15,-4-1 5 0,-3 0 0 0,2 8 0 16,-5-3 7-16,3 4 2 0,-3 0 10 0,0 2 6 16,-2 1 1-16,2 5 10 0,6 9 3 0,-16-12 8 15,7 6-12-15,9 6 13 0,-19-4 7 0,19 4 0 16,-21 6 9-16,6 2 3 0,-1 3 1 0,1 6 10 15,-3 7-2-15,-2-3 5 0,10 7 6 0,-9 3 3 16,2 0 1-16,2 6 6 0,6-11-3 0,2 10-6 16,-2-9 5-16,6 1 1 0,1 0-4 0,-2-3-4 15,4 0-5-15,4 1-3 0,-1 0-6 0,2-5-3 16,1-4-5-16,1 0 1 0,-1 1-5 0,3-5-3 16,3-2-2-16,0-2-7 0,-2 2-11 0,4-3-5 15,-1 2-10-15,4-8-10 0,-1-2-7 0,1 2-8 16,-3-1-2-16,-2-2-2 0,3-3 1 0,0-1 1 15,2 0-1-15,-2 1 3 0,-1-3 8 0,3-1 1 16,-7 0 0-16,7 0 4 0,-7-3 4 0,7 0-1 16,-4-1 10-16,-3 4 3 0,1 2 9 0,-2 0 9 15,1-3 5-15,-7 6 4 0,-3 3-2 0,14-11-2 16,-14 11-5-16,10-3-3 0,-10 3 4 0,0 0 1 16,0 0 0-16,15 3-2 0,-15-3-1 0,7 12 3 15,-1-6-2-15,-1 1-3 0,-5-7-2 0,6 18 2 16,-3-6-14-16,1-4-25 0,-2 2-33 0,-2-10-47 15,0 0-46-15,4 27-50 0,-2-19-54 0,-2-8-47 16,6 14-50-16,-6-14-61 0,9 7-337 0,-9-7-816 16,0 0 361-16</inkml:trace>
          <inkml:trace contextRef="#ctx0" brushRef="#br0" timeOffset="-110529.81">23892 17297 265 0,'10'-4'313'0,"-10"4"-13"0,0 0-10 16,0 0-11-16,0 0-17 0,6 18-7 0,-6-18-17 15,6 15-2-15,-6-15-14 0,6 24 1 0,-4-13-23 0,1 3-6 0,0-1-14 16,-2-2-10-16,-1 2-8 0,2 0-7 16,4-2-12-16,-5 0-21 0,4-4-7 0,-1 2-5 15,-2 2-14-15,-2-11-13 0,3 11-8 0,-3-11-5 16,4 13-5-16,-4-13-4 0,5 8-5 0,-5-8-4 0,0 0-2 15,0 0-9-15,10 4 8 0,-10-4-13 0,0 0-8 16,0 0 2-16,19-10-5 0,-19 10-4 16,11-11-6-16,-5 2 5 0,1 1-6 0,-1-1 1 15,2 0-7-15,1-5 5 0,-2 0-4 0,4 0 2 16,-4 1-4-16,2 0-1 0,1 2-2 0,-1-1 5 0,0 5-2 16,-4-3-2-16,1 6-11 0,-6 4 11 15,10-7-1-15,-10 7-2 0,8-6 0 0,-8 6 1 16,0 0 3-16,0 0 4 0,0 0 3 0,13 13 3 15,-13-13 2-15,6 11 4 0,-5-3 1 0,-1-8 4 0,5 16 0 16,-4-5 6-16,4 3 0 0,-4-3-2 0,1-1 6 16,2 3-2-16,2-5-4 0,-3 2-2 0,2-4 2 15,1 1-5-15,-6-7-1 0,9 11-3 16,-9-11 2-16,7 7-1 0,-7-7-4 0,8 5-2 16,-8-5 2-16,9 6-6 0,-9-6-6 0,0 0-4 0,16-4-5 15,-16 4-5-15,0 0-7 0,12-10-3 0,-6 6-1 16,-6 4 0-16,9-17-2 0,-5 10 6 15,4-4-6-15,-1-2 6 0,-5 2 3 0,7-2-3 0,-2-1 3 16,2 3 1-16,1-2 3 0,-1 1 5 0,-3 2 9 16,0 3 13-16,0 0 5 0,0-1 7 0,-6 8 6 15,11-6 2-15,-11 6 10 0,10-7 8 0,-10 7 3 16,14 0 9-16,-14 0 3 0,0 0 10 16,19 8-4-16,-13-3 5 0,-2 3 0 0,5-1 1 0,-1 0-2 15,-1 3 0-15,-1-2-5 0,3 3-26 0,2 1-4 16,-2-1 7-16,-2-3-2 0,-1 2-8 0,0-3-2 15,0 0-14-15,0-1-24 0,-3 2-34 0,1 2-41 16,-4-10-40-16,9 9-40 0,-9-9-43 16,8 8-42-16,-8-8-48 0,9 4-39 0,-9-4-28 0,10 4-34 15,-10-4-38-15,0 0-49 0,0 0-244 0,0 0-776 16,27-12 344-16</inkml:trace>
          <inkml:trace contextRef="#ctx0" brushRef="#br0" timeOffset="-110295.71">24757 17405 277 0,'22'1'324'0,"-16"0"-2"0,-6-1 10 0,0 0-19 16,20 5 7-16,-20-5 1 0,6 5-1 0,-6-5 0 16,9 6 3-16,-2-4-4 0,-7-2-5 0,12 4-4 15,-12-4-8-15,12 1-1 0,-12-1-13 0,15 2 6 16,-15-2-11-16,19-2 7 0,-19 2 6 0,14-7-9 16,-7 2 14-16,-7 5 1 0,11-11-18 0,-8 6-19 15,-3 5-26-15,5-14-17 0,0 7-100 0,-5 7-122 16,1-18 0-16,-1 18 0 0,-6-21 0 0,6 21 0 15,-1-14 0-15,1 14 0 0,-6-14 0 0,6 14 0 16,0 0 0-16,-1-12 0 0,1 12 0 0,0 0 0 16,-11-4-223-16,11 4-399 0,0 0-603 0,-33 6-1326 15,33-6 587-15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34:16.4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9F99752-0A4B-42A6-8744-6E5A2DCC280F}" emma:medium="tactile" emma:mode="ink">
          <msink:context xmlns:msink="http://schemas.microsoft.com/ink/2010/main" type="inkDrawing" rotatedBoundingBox="2940,2131 26395,1406 26403,1666 2948,2392" semanticType="underline" shapeName="Other">
            <msink:sourceLink direction="with" ref="{C7D6A5BC-BFD4-4E92-97EA-208DC4E3A7C7}"/>
          </msink:context>
        </emma:interpretation>
      </emma:emma>
    </inkml:annotationXML>
    <inkml:trace contextRef="#ctx0" brushRef="#br0">0 929 36 0,'0'0'89'0,"14"-28"-7"0,-14 28-16 15,0 0 0-15,0 0-6 0,0 0-1 0,0 0-9 16,0 0-5-16,0 0 1 0,0 0-8 0,0 0-5 16,0 0 7-16,0 0-10 0,0 0 0 0,0 0-6 15,0 0 3-15,0 0-1 0,0 0-3 0,4-8 0 16,-4 8 3-16,0 0-6 0,0 0 8 0,0 0-2 16,0 0 4-16,0 0-4 0,0 0-1 0,0 0-9 15,0 0 9-15,0 0-6 0,0 0 2 0,0 0-1 16,0 0-6-16,13-3-1 0,-13 3 1 0,0 0-2 15,0 0-1-15,17-4-10 0,-17 4 11 0,10-4-3 16,-10 4 3-16,12-5-7 0,-4 0 4 0,-8 5 1 16,16-6-5-16,-16 6 0 0,19-2 2 0,-10-1-1 15,3 1-3-15,3-1 2 0,-3-2 4 0,2 0-9 16,-1 3 0-16,2-1 1 0,-3 2-5 0,6 1 6 16,-3-3 1-16,-3 1-2 0,1 0-1 0,-13 2-1 15,28-2-1-15,-16 1 4 0,3-2-1 0,0 0 1 16,-3 3 4-16,0-4-6 0,3 4 3 0,-3-3 0 15,-12 3 1-15,27-3-2 0,-15-2 1 0,0 5-4 16,-3-2 6-16,2-2-9 0,-11 4 6 0,20-3-14 16,-11 1 12-16,-9 2 0 0,19-3-2 0,-10 3-9 15,-9 0 13-15,22-4-1 0,-11 2 3 0,-11 2-6 16,19 0 2-16,-8-5 4 0,-11 5 2 0,19-1-4 0,-8 0 2 16,-1-3-6-16,2 4 4 0,3-2-9 15,0-2 7-15,-2 0 0 0,2 1 1 0,0 2 2 16,1-5-1-16,2 2-1 0,-1 2 3 0,1-3-1 15,0 3-3-15,-2-1 0 0,2 1 6 0,-2-1 0 0,2 2-3 16,0 1-7-16,-3-6 4 0,0 3 6 0,1 3-12 16,1-1 6-16,-4-2-3 0,3 2 5 15,-1-2 4-15,-1-4-16 0,-2 7 7 0,-2-2 17 16,4-3-13-16,-1 3 5 0,-13 2-2 0,24-4-11 0,-12 3 4 16,3-1 8-16,-2 1-2 0,-1-2-4 0,2 2-2 15,-14 1 3-15,25-4-1 0,-10 2 3 0,-3 2-2 16,1 0-3-16,-2-4 2 0,5 4 4 15,-6-1-4-15,7-2-6 0,-4 3 13 0,2-3-24 0,0 3 23 16,-1-2-9-16,2 0 9 0,-3 2-6 0,2-1-2 16,0-1 2-16,3 2 2 0,-3-4 2 0,-2 2-2 15,4 0 1-15,2-1-5 0,-8 1 4 16,5 1 4-16,-3-3 0 0,2 3 1 0,3-2-6 0,-3-1 1 16,0 1 0-16,3 0-3 0,0 1-1 0,-2 2-1 15,2-1 4-15,-3-1 4 0,3 0-5 0,-2 2 4 16,2-5-2-16,-4 5-3 0,4 0 9 0,-3-1-5 15,-1 0-5-15,4-2-3 0,-3 2 3 0,-1 1 1 16,1 0-4-16,1-2 6 0,-1 1 3 0,-2 1-6 16,5-3 9-16,-3 6-6 0,0-3 5 0,3 0 1 15,-3-3-8-15,3 3 4 0,-3 0-5 0,3-1 0 16,-2 1 8-16,3 1-9 0,1-2 5 0,-1 1-5 16,1 0 4-16,-1-3 3 0,2 3-6 0,4 0 5 15,-5 0-2-15,0-3 3 0,0 3-6 0,5-1 1 16,-5 1 2-16,-3 0 2 0,1-2-4 0,8 2 7 15,-10 2-7-15,2-1-1 0,0-1 3 0,-2 0 5 16,2 2-2-16,-3-2-1 0,2 1-19 0,-3-1 19 16,3 4-3-16,-2-1 4 0,1-2-7 0,-5-1-1 15,-1 3 7-15,3 0 1 0,-1-2 1 0,-1 2-1 0,-1 0-6 16,1-1 0-16,-1 0 6 0,5-1-7 0,-6 4 3 16,-9-5 2-16,21 3-9 0,-9-1 13 15,1 1-1-15,-1-1-8 0,-12-2 5 0,20 2 1 16,-13 4-4-16,2-5 11 0,-9-1-13 0,18 2 6 0,-9 2 1 15,-9-4 0-15,16-2-2 0,-16 2-4 0,14 0-1 16,-14 0 6-16,13-2-7 0,-13 2 8 16,0 0-20-16,15 0 19 0,-15 0 6 0,0 0-5 15,12 2-4-15,-12-2-4 0,0 0 11 0,13 2-4 0,-13-2-1 16,0 0 5-16,15 0-4 0,-15 0-5 0,0 0 9 16,12 0-5-16,-12 0-5 0,15 0 5 15,-15 0-5-15,12 0 3 0,-12 0-5 0,15 0 4 0,-15 0 4 16,19 0-2-16,-19 0-1 0,15 0 10 0,-4 2-6 15,-11-2-1-15,21 2-4 0,-10-2 1 0,-11 0-1 16,21-2 4-16,-9 4-5 0,-1-2 1 16,1 2-1-16,-12-2 0 0,21-4 9 0,-10 2-11 15,0 6 8-15,-11-4-2 0,21 0-1 0,-12 2-11 0,-9-2 13 16,21-2-6-16,-9 4 9 0,-12-2-5 0,19 0 8 16,-4 1-9-16,-5-1 4 0,-10 0-1 0,21 0-1 15,-12 0-2-15,3 2 3 0,-12-2 1 0,21 2 0 16,-9-2-3-16,0 0-2 0,-12 0-9 0,21 0 13 15,-21 0 14-15,19-2-20 0,-10 4 3 0,-9-2-7 16,24 0 3-16,-12 0 3 0,-2 0 0 0,-10 0 7 16,23-2-2-16,-13 2-1 0,3 0 2 0,-13 0-2 0,24 0 5 15,-12 0-7-15,3-2 1 0,-3 1 6 16,-12 1-2-16,28 0-7 0,-14-2 8 0,1 0-12 16,-3 0 5-16,3 2-1 0,-3-2 2 0,-12 2 1 15,26-2 4-15,-14 0-4 0,0 1-5 0,-12 1 9 16,21-2-1-16,-9 1-19 0,-12 1 24 0,21 1-7 15,-11-2 3-15,-10 1-4 0,24-4 3 0,-12 4-2 16,-1-3-2-16,-11 3-1 0,22-1 2 0,-9-3 2 16,2 4 1-1,-15 0-5-15,21-2 0 0,-7 1 4 0,2-2 0 0,-1 3-2 0,0 0-8 0,-2-2 0 0,4-1 14 16,-7 1-7-16,4 2 0 0,2 0 0 16,-1-3 6-16,0 1-12 0,-15 2 6 0,27-2 2 15,-9 2-3-15,1-3 4 0,-4 2-3 0,0 1 10 0,3 0-7 16,0-2-10-16,-4 1 8 0,1-2 0 0,3 2 7 15,-4-2-11-15,-1 2 6 0,2-1-12 16,1 2 10-16,-2-3-1 0,2 3 6 0,-2-2-1 16,-1-1-2-16,4 3-11 0,-3-3 9 0,3 2 1 0,-1 0 3 15,-1 1-8-15,2-1 1 0,0 1-1 0,0-4 6 16,-1 4-9-16,2 0 9 0,2 0-6 0,-4-2 7 16,3-1-8-16,-2 2 5 0,2 0-1 0,-2-3-2 15,2 4 3-15,0-2 0 0,1 1-1 0,-4-3 8 16,1 2-6-16,-3 2 3 0,1-1-13 0,2-2 12 15,-2 2-5-15,4 2 4 0,-6-1-4 0,2-2 4 16,3 2 3-16,-3-5-3 0,2 5 0 16,-1 0-1-16,0-4-2 0,-1 2 1 0,0 2 4 0,2-1-1 15,-1-2-2-15,2 0 3 0,-2 2-2 0,1-2 2 16,-1 2-3-16,1-2 0 0,-3 3-3 0,4-4 2 16,-3 1-4-16,2 2 5 0,1 1-6 0,-1-2 4 15,0-2 2-15,-1 3 3 0,1 1-12 0,1-2 15 16,-3-2-11-16,2 2 5 0,-2 2-1 0,5-1-1 15,-2 1-1-15,-2-3 1 0,0 3 1 0,1 0-4 16,2-1 2-16,-5 2 8 0,5-2-3 0,-6 1-9 16,7-2 7-16,-5 2-15 0,4-1 21 0,-2 1-3 15,2 0-7-15,-3 0-3 0,4 0 6 0,-4-3 1 16,4 3 5-16,-4-1-7 0,0 2-2 0,4-1 5 16,-1-1-8-16,-4 2 1 0,4-2 1 0,2 1 4 15,-4 0-4-15,2 0 3 0,-3-3-15 0,4 3 19 16,2 0-7-16,-2 0 3 0,2-1-3 0,-6 1 8 0,11 0-7 15,-9 1 7-15,3-1-3 0,-2-1 2 16,-1 1-8-16,9 0 4 0,-7-2 4 0,-1 4-6 16,0-4 7-16,-2 2-3 0,2 0-1 0,1 2-5 0,-1-4 12 15,-3 2-4-15,4 0-10 0,-4-5 5 0,3 5-3 16,1 0 8-16,-4 0-5 0,4-1 2 0,-5 1-5 16,4 1 5-16,-1-1-5 0,-3 0 4 15,4 0-6-15,-2 0 12 0,-1 1-4 0,0-1-4 0,1 4-5 16,2-4 14-16,1 0-5 0,-4 2 0 0,0-4-4 15,4 2 1-15,-4 0 4 0,2 0-7 0,1 0-1 16,-2 0 4-16,1 0 5 0,1 0-5 0,-4 0-2 16,1-4 9-16,1 4-3 0,-1 0-2 0,-4 0 2 15,6 0-4-15,-3 0-2 0,1 0 6 0,-2-1-5 16,2 1 8-16,-2-1-8 0,4-1 0 0,-5 2 4 16,0-3 0-16,1 3 1 0,1 0-4 0,-15 0 0 15,30 0 5-15,-17 0-4 0,2-2 3 16,-2 2-12-16,1 0 11 0,2 0-2 0,1-2 1 0,-3 2-1 15,3 0 1-15,-1-1-6 0,-2 1 7 0,-1 0-11 16,2 0 6-16,1 0 2 0,1 0 2 0,-1 0 0 16,-2 0-12-16,2 1 7 0,0 1 8 0,-1 0-6 15,5-4 5-15,-4 4 0 0,1-4-1 0,-1 4 2 16,0-2-1-16,4 0-7 0,-4 0-2 0,4 0 6 16,-4-2 2-16,0 2 5 0,4 2-7 0,-1-2-3 15,1 0 3-15,-1-2 1 0,-3 2-2 0,4 0 6 16,-1 0-10-16,-2 0 0 0,2-2 7 0,0 2-3 15,-2 0-3-15,2 0 7 0,1 0-2 0,-6-1 0 16,6 2-4-16,-1-1 1 0,-2 0 9 0,2 0-7 0,-3 0 7 16,1 0-7-16,2 2 2 0,-2 0-2 0,2-4 3 15,-3 4-8-15,4-2 7 0,-7 0 1 16,7 0-8-16,-4 0 0 0,2 0 6 0,-5 0 0 16,7 3-1-16,-7-3-9 0,4 2 15 0,-1-2-4 0,0 0-4 15,1 1 8-15,2-1-6 0,1 1 3 0,-4 3-1 16,2-4-1-16,1 0-1 0,2 3-6 0,-5-3 5 15,13 3-6-15,-7-2 11 0,5 3-9 16,-2-2 2-16,-5-1 8 0,5 2-6 0,-4-3 3 0,0 0-2 16,-2 1-5-16,5-2 4 0,-4 2 0 0,-1 1 7 15,3-2-8-15,-5 0-9 0,10 0 9 0,-8 4 1 16,2-3 2-16,-3-1 4 0,1 1-7 0,0 0 7 16,1 3-3-16,2-2 3 0,1-2 2 0,2 4-2 15,-6-4-5-15,1 1 0 0,-1 2 3 0,5-3-1 16,-5 0-5-16,1-3 3 0,5 3 13 0,-5 3-17 15,-1-6-1-15,0 3 2 0,2 3 1 0,5-2-1 16,-7-1 2-16,-3 0 2 0,7 0-4 0,-4 2 2 16,-3-4-4-16,1 2 6 0,1 0-3 0,0-1 6 15,-3-2-4-15,2 3 2 0,-2 0-2 0,2-1 1 16,-1 2 6-16,1-2-5 0,-2-2-5 0,-1 6 8 16,1-6-3-16,2 3-4 0,-4 0 7 0,-13 0-4 15,26 0 1-15,-13-3-2 0,2 3-6 0,-2 0 9 16,1 0-11-16,-1 0 6 0,-13 0 0 0,25 0 3 15,-8 0-1-15,-4 0-1 0,4 0 1 0,-2 0 3 16,-2-4-5-16,3 3 5 0,1 2-3 0,2-1-1 16,-2-1 1-16,1 1 2 0,-1-1 0 0,0 2-4 15,1-1-2-15,-3-1 2 0,3 1-9 0,-1 0 11 16,-2 0-1-16,5-1 4 0,-1-3 0 0,-2 4-3 16,-1 0 2-16,0 0-6 0,4-2 3 0,-2 2-5 15,1-1 5-15,-1 1 3 0,1 0-1 0,-1 0 3 16,-3-3-2-16,5 3-4 0,-3 0 4 0,1 0-1 15,-1-3 3-15,1 3-5 0,-2-1 7 0,0 1-1 16,-2-3-1-16,5 3 3 0,-2-1-8 0,-1-2 5 0,0 2-4 16,-4 1 2-16,5 0-1 0,-1-2 3 15,-1 2-7-15,0 0 5 0,1 0-1 0,-1-4-2 16,-1 3 6-16,5 1-2 0,-4 0-3 0,3-1 0 0,-3 1-1 16,-2 0 2-16,-1-2 1 0,6-1 4 0,-4 3-1 15,0 0-5-15,0 0 2 0,1 0-3 16,1 0-2-16,-5-2 3 0,-11 2 1 0,28-2 2 15,-13 2-7-15,0 0 10 0,-2 2 0 0,4-4-6 0,-1 2-1 16,-1-1 2-16,3 1 5 0,0 0 0 0,-5-5-10 16,4 5 7-16,-1-1 3 0,3 2-4 0,-4-2-5 15,2 2 4-15,-1-1-1 0,-1-1 0 0,3 1 0 16,-8 0-2-16,7 0 6 0,-2 0-8 0,3-3 5 16,-4 3-6-16,0 0 1 0,2-3 2 0,2 2 0 15,-1-1 6-15,-1 2-1 0,2 0-1 0,-3 0 1 16,0 0-7-16,3-1 0 0,-3 1 5 0,2 1-2 15,1-1 6-15,-3-1-9 0,3 2 3 0,-3-2 2 16,1-2-9-16,1 2 11 0,-2 2 1 0,4 2-2 16,-1-6 1-16,-3 6-4 0,3-3 1 0,-2-3-2 15,-1 3 7-15,3-1-5 0,0 2-4 0,-2-2 4 16,4 1 3-16,-2 0 3 0,-2-1-1 0,2 1-2 16,0 0-2-16,-2-2 3 0,2 1 0 0,-3 1-10 15,3 1 7-15,-2-1-2 0,2 0 4 0,-3 0-2 16,3 0 1-16,0 0 1 0,-2-1-1 0,-1 1-3 0,3 0 3 15,-3-2-3-15,3 0-1 0,0 2 8 16,-5 0-3-16,1 0 0 0,-14 0-9 0,28 0 2 16,-14 0 5-16,0-3 1 0,3 6-4 0,-7-3 3 15,4 0 3-15,2 0-9 0,-4 0 7 0,1 0-1 0,2-3-1 16,-3 6 0-16,-12-3 5 0,24-4-6 16,-7 4 3-16,-7 0 0 0,5 0-6 0,-15 0-5 15,22 0 9-15,-7-2-2 0,-3 2 0 0,-12 0 5 16,26-3 2-16,-15 3-5 0,3 0 4 0,1 0-3 0,0 3-6 15,-2-5 6-15,1 1 2 0,2-1-2 16,-1 2 0-16,0-2 1 0,3 0 2 0,-3 2 3 0,-1 0-10 16,3-1-1-16,-5 1 14 0,-2-2-14 15,7 2 5-15,-2-1 3 0,0 1-4 0,2 0-5 0,-5 0 9 16,3 0 0-16,-1 0-7 0,1 0-1 0,1 0 0 16,-1-1-3-16,0-2 9 0,1 3-1 0,-1 0 3 15,0 3-4-15,-2-3 1 0,4 0-2 0,-1-3 0 16,-2 3-2-16,4 0-1 0,-3 3 7 0,-2-3 1 15,5 0-3-15,-5 1-1 0,4-2-1 0,-4 1 2 16,5 0-1-16,-3 0 5 0,4 0-4 0,-2 0 1 16,-2 0 2-16,0-3-8 0,1 6 1 0,-1-3 9 15,0-3-2-15,3 2-2 0,-2 2-8 0,0-2 9 16,4 1-6-16,-7 0 4 0,4 0-3 0,-1 0 3 16,-1 0-4-16,0 1 6 0,1-2 0 0,1 2-5 15,-5-2-1-15,7 1 0 0,-4 0 2 0,3 0 3 16,-2-3 0-16,1 4 3 0,-1-1-6 0,0 2-1 15,1-2 4-15,-1 0-1 0,-1 0-7 0,2 0 6 16,-1 0-2-16,-1-2-1 0,0 1 3 0,3 1-2 16,0 0 4-16,-5-3 0 0,3 3-2 0,2 0 2 15,-3 0-3-15,3 0 3 0,-3 0-4 0,0 0-4 16,3 0 4-16,0 3 4 0,-2-6-4 0,2 3-2 16,0 0 5-16,-2-3-2 0,2 3-2 0,2-1 4 15,-1 1-3-15,-3 0 3 0,4-1 3 0,1-1-2 16,-2 2 2-16,0 0-8 0,1 0 11 0,1-1-10 15,-3 1 1-15,1-2 0 0,0 0 7 0,2 2-7 16,2 0 0-16,-2 0 5 0,-2 0-4 0,6 0-2 16,-7 0-4-16,2 0 3 0,3 0 4 0,-5-2 1 0,2 4 1 15,-1-2 0-15,1-2-5 0,0 2 6 0,6 0-1 16,-7-1 0-16,-1 1-11 0,4 0 12 16,-5-3-1-16,8 3-7 0,-5-1 10 0,-3 1-3 15,1 0-9-15,2-1 10 0,-1 0-3 0,-1 1 5 0,-2-4-4 16,2 4 5-16,2-2-6 0,-5 2 2 0,3 0-1 15,-4-1 2-15,4 1-3 0,-1-2 3 0,1 4-4 16,-3-2 0-16,1 0 0 0,0-2-5 16,1 4 1-16,-4-4 6 0,2 1 3 0,0 2-7 0,1-1 8 15,1-1-10-15,-4 1 4 0,4 0 7 0,-1-1-9 16,-4 2 0-16,0-1 6 0,3 0 8 0,0 0-13 16,3-1 1-16,-5 1-3 0,2 0 5 0,-2 0-4 15,5 0-3-15,-3 0 4 0,-1-3 1 0,2 2 2 16,-1 1 1-16,0 0 2 0,1-2-4 0,-1 4-2 15,0-2 0-15,-1-2 7 0,3 1-4 0,-2 1 0 16,-1 0 0-16,4 1-6 0,-3-1 4 0,-1-1 0 16,3-2 1-16,-2 6 1 0,0-6 1 0,1 2-5 15,1 2 0-15,-1-2 3 0,-3 1-3 0,4-2 9 16,-4 2-7-16,1 0-4 0,2 0 0 0,-1 2 6 16,0-4 1-16,-2 2-5 0,4 0 3 0,-4 0 5 15,2 0-11-15,0-1-7 0,1-2 17 0,-1 3-3 16,0 0-1-16,-3-1 2 0,3 2-2 0,-2-2 3 15,4 0-3-15,-2 1-4 0,0 0 6 0,1 0-2 16,-1-3-1-16,0 1-4 0,-15 2 6 0,25 0-2 0,-7 0 1 16,-3 0 3-16,-2 0-3 0,5 0 3 15,-4 0-1-15,2-3-1 0,-4 3-4 0,3-2 5 16,1 2 0-16,-1-1 3 0,0 1-2 0,3-1-3 16,-3-3 2-16,1 4-2 0,1 0 3 0,-2 0-2 0,1-2-10 15,1 2 9-15,-1 0-3 0,0 0 0 16,2-1 6-16,0 1-3 0,0 0 1 0,0-3 3 0,0 6-4 15,1-3-8-15,-2-3 3 0,2 2 7 16,-1-2-1-16,-2 3-9 0,4 0 15 0,-1-3-25 0,-1 2 22 16,-2 1-3-16,2-3 4 0,0 0-4 0,-1 3 0 15,1 0-1-15,2 0 7 0,-5-4-9 0,2 4 6 16,-2-1-3-16,3 1-4 0,-4 0 0 0,1-1 3 16,3 0 2-16,-3 1 4 0,3-4-9 0,-1 2 3 15,0 2-3-15,-2-1 6 0,2 1-7 0,-1-3 5 16,4 2-4-16,-1-2 6 0,0 3-6 0,-4-1 0 15,3-1-2-15,1 1 13 0,-2 1-5 0,1-3-4 16,1 0-1-16,1 3 6 0,-4-4-3 0,2 2 0 16,1 0-7-16,7-1 9 0,-11 1-3 0,4-2 4 15,8 0-3-15,-11 3-2 0,4-1-1 0,2 1 4 16,-4-3-3-16,0 2 1 0,1 1 3 0,-1-2-3 16,1 1 3-16,8 0-3 0,-9-1 3 0,4-1-8 15,-2 3 6-15,1-1 0 0,-2 2-1 0,5-4 5 16,1 0-9-16,1 1-1 0,-7 1 7 0,6 1-6 15,-5 0-8-15,4-3 14 0,1 1-5 0,-6 1 2 16,8 1-3-16,-7-2 6 0,1 2-1 0,2 0 3 16,-3-1-4-16,1 1 0 0,3-1 0 0,-5 0 0 15,5 0 1-15,-5 2 2 0,1-3 1 0,-4 3-13 16,3-2 8-16,-1 0-1 0,2 2 8 0,-4-4-5 0,2 2 2 16,-3 1-4-16,3 1-1 0,-2-2-3 15,2 0 2-15,-3 2 0 0,1 0 4 0,1-3-5 16,-1 2 6-16,1-1 3 0,-1 2-2 0,-1 0-2 15,1-1-1-15,-1-3 5 0,0 4-4 0,0-2-2 0,3 1 4 16,-3 1 0-16,3-3-11 0,-3 1 11 16,3 1-1-16,-3 1-5 0,-1-2-8 0,3 0 14 15,-2 2-6-15,0-3 4 0,1 1-2 0,-6 2 6 16,7-1-7-16,-2 0 5 0,0-3 1 0,1 4-2 0,1-3-5 16,0 3 7-16,-2-3-7 0,-1 2 1 0,1-1 1 15,-2 0 4-15,4 2-6 0,-3-2 10 16,1-2-10-16,3 3 4 0,-4-1-2 0,1 2 0 15,1 0-7-15,-1 0 13 0,-3-4-1 0,3 4-1 0,-2 0-6 16,2-1 2-16,1-1 3 0,-1-2 0 0,-1 4-8 16,4 0 6-16,-3 0-2 0,0 0-1 0,-2-3 4 15,3 3 1-15,-1-3-7 0,0 2 5 0,-1 1-1 16,-1-3 2-16,5 3-3 0,-5 0 4 0,2-1 4 16,2-1-3-16,-17 2-5 0,27-1 4 0,-16-2-6 15,3 2 3-15,-1 1-4 0,1-2 8 0,-14 2-7 16,22 0-1-16,-8-1 9 0,-14 1 1 0,20 0-5 15,-9-3-1-15,-11 3 0 0,21 0 3 0,-12 0-6 16,-9 0 5-16,22-1-4 0,-13 1 6 0,-9 0-2 16,21 0 0-16,-9 0-4 0,-12 0 6 0,19 0-3 15,-19 0 5-15,21 0-4 0,-10-1-1 0,-11 1 1 16,17 0-1-16,-5 0 3 0,-12 0 0 0,21-1-6 16,-9 1 2-16,-12 0 4 0,21-4 1 0,-9 4-5 15,0 4 3-15,3-4 1 0,0-4-3 0,-15 4-4 16,24 0 0-16,-12 4 3 0,-12-4 4 0,19 0-5 15,-9 0 3-15,-10 0-2 0,24 0 0 0,-10 0 2 16,-2 0-3-16,-2 0 1 0,-10 0 4 0,24-4-6 16,-11 4 3-16,-2 0-2 0,5 0 4 0,-1-4-6 15,-2 3 7-15,-13 1-6 0,24-1 0 0,-13 1 2 16,5 0 6-16,-16 0 0 0,27 1 0 0,-12-2-6 0,-2 2 2 16,2-2 1-16,-1 1-5 0,-14 0 1 15,25-1 3-15,-9 1-16 0,-2 0 17 0,1 0 1 16,3 0 0-16,-3 0-4 0,1 0-1 0,0 0 1 15,-1 0 5-15,0 0-5 0,3 0 0 0,0 0 5 0,-3 1-4 16,4-2 0-16,-4 1 3 0,3 0-3 0,-3 0-2 16,4 0-4-16,-4 0 8 0,3-3-9 15,0 3 8-15,-1 3-4 0,-3-6 4 0,3 3 11 16,-4 3-10-16,2-6-3 0,0 6 2 0,2-3 2 0,-3-3-10 16,-14 3 8-16,24 3 3 0,-10-3-2 0,1-3-5 15,0 3 0-15,-4 3 0 0,3-3 9 0,-2 1-8 16,3-2-6-16,-2 1 10 0,2 0-9 15,-15 0 5-15,22 0 4 0,-7 1 0 0,-6-1-6 0,8-1 6 16,-4 2-2-16,-2-1 2 0,-11 0-6 0,22 0 8 16,-22 0-6-16,24-1 5 0,-12 1-2 0,-12 0-3 15,21 0-1-15,-9 0 11 0,-12 0-10 0,23 0 4 16,-8 0-8-16,-15 0 15 0,23 0-16 0,-11-3 6 16,3 6-2-16,1-3 8 0,-7 0-10 0,7 0 4 15,-5 0-1-15,5 0 2 0,-5 0-1 0,-11 0 0 16,26-3-1-16,-14 6 2 0,3-3 1 15,2 1-1-15,-2-1 2 0,0 1-3 0,-2-2 2 0,3 1 0 16,-1 0 0-16,-15 0-3 0,26 1 8 0,-14-1-6 16,1 0-1-16,2 0 4 0,-3 1-7 0,-12-1 6 15,27 0-1-15,-15 0-2 0,-3 0-1 0,-9 0-1 16,20 0-2-16,-8 0 4 0,0 0 6 0,-12 0-2 16,21 4 3-16,-9-4-8 0,-12 0-8 0,21 0 11 15,-8-4-4-15,-1 8 3 0,2-8 3 0,-4 8 0 16,-10-4-5-16,24-4 0 0,-12 4 2 0,-12 0 2 15,24-1 0-15,-11 1-3 0,1 0 6 0,-14 0 0 16,24-1-1-16,-11 0-4 0,2 1 3 0,0 0-1 16,1 0-1-16,1-3-3 0,-1 3 1 0,0 0 2 15,1 0-4-15,-2 3 0 0,0-6-1 0,1 3 7 16,0 3-3-16,1-6 1 0,-2 3-4 0,0 0 1 0,1 0-1 16,-2 0 2-16,0 0-4 0,1 0 7 15,2 3 1-15,-2-6-4 0,-2 3 8 0,2 0-5 16,-2 0-4-16,4 0 0 0,-17 0-2 0,24 0-2 15,-8 0 7-15,-5 0 1 0,0 3-2 0,-11-3-8 0,21-3 6 16,-7 3 6-16,-2-1 2 0,3 1-5 0,-2 1 0 16,-1-1 3-16,-12 0-5 0,25 3-3 15,-13-6-5-15,-1 6 11 0,5-6-1 0,-16 3-1 16,22 0 9-16,-11 0-6 0,4 0 1 0,-15 0-4 16,25 0 3-16,-8 0-5 0,-6 0 7 0,-11 0-5 0,27-1 0 15,-13 1-5-15,2 0 5 0,1 1 2 16,-5-1-2-16,2 0 1 0,3 0-10 0,-1-1 10 15,-1 1-3-15,3 0 3 0,-3 1 3 0,-2-1-5 0,4 0 4 16,2 3-4-16,-8-3-1 0,5 1 1 0,0-1 0 16,4-1 3-16,-2 2-7 0,1 0 7 0,-2-2-3 15,2 2 2-15,-3-1-3 0,2 1 2 0,2-1-3 16,-3 0 4-16,3 4-1 0,-4-4 3 0,4-4-4 16,-1 4 0-16,-1 0 6 0,-2 0-7 0,4 0 4 15,-1 0-5-15,1 4 4 0,-1-4 3 0,0 0-3 16,-4 0-2-16,2 0-1 0,2 0 0 0,-3 0-1 15,4 0 1-15,-1 0 1 0,-1 0 4 0,-2 0 0 16,-1 0 1-16,5 0-2 0,-4 0-5 0,-1 0 1 16,3 0 2-16,-3 0-1 0,3 0 1 0,-3 0-4 15,1 0 2-15,-1 0 2 0,0 0 0 0,-2 0-2 16,-1-4 1-16,-12 4 0 0,27-1 4 0,-13 1 2 16,-4 0-4-16,3-2 0 0,-1 2-4 0,2-3 6 15,-14 3 0-15,24-1-6 0,-9 1 1 0,-1-2 4 16,-14 2-1-16,20-1-7 0,-4-2 4 0,1 2 6 15,-4 1-2-15,4-2-3 0,-17 2 7 0,23 0-2 16,-11-1-5-16,2-2 2 0,1 2 2 0,3 0-6 16,-1-1 2-16,-2-1 0 0,0 3 5 0,3-5 2 15,-3 4-5-15,1-4-3 0,1 5 3 0,-2 0 0 16,1 0-1-16,1-2 7 0,-1 2-7 0,-1-2-1 16,3 0 1-16,-3 1 2 0,3-1 1 0,-3 1-3 15,1 0 3-15,-1-2-3 0,0 3 0 0,-3-3 6 16,3 3-1-16,-3-1-5 0,-12 1 6 0,23 1 1 15,-11-4-17-15,-12 3 12 0,26 0-6 0,-14 0-3 0,-2-1 8 16,3 1 3-16,-13 0 0 0,24 0-7 0,-12-3 7 16,2 2-5-16,-14 1 0 0,19-1 5 15,-8 1-7-15,5-2 3 0,-16 2 7 0,24-3-3 16,-14 6-2-16,2-3 2 0,-12 0-2 0,21-3 2 0,-9 3 1 16,-12 0-5-16,21 0-3 0,-12-2 6 0,-9 2-3 15,24 0 0-15,-15 0 0 0,-9 0-1 0,20-2 8 16,-9 2-5-16,4 0-6 0,-15 0 6 15,21-1 2-15,-11-1-3 0,-10 2-4 0,21 0 6 0,-12 0-5 16,-9 0 6-16,22-4-6 0,-11 4 3 0,-11 0 0 16,18 2 2-16,-18-2-5 0,18-2 5 0,-18 2 2 15,17-4 1-15,-8 4 0 0,-9 0-3 0,18-2 2 16,-18 2 2-16,18 0 0 0,-18 0-4 0,15 0 5 16,-15 0-5-16,17 0-2 0,-17 0-1 0,16 0 2 15,-16 0-3-15,13-1 1 0,-13 1 14 0,0 0-12 16,18 0 0-16,-18 0 7 0,0 0-6 0,15 0 6 15,-15 0 1-15,12 0 0 0,-12 0-2 0,14-2-1 16,-14 2 6-16,11-1-3 0,-11 1-1 0,0 0 3 16,0 0-5-16,20 0-1 0,-20 0 2 0,0 0 6 15,10-1-3-15,-10 1 2 0,0 0 1 0,0 0 5 16,0 0 3-16,14 0 1 0,-14 0 4 0,0 0 2 16,0 0 4-16,0 0-4 0,0 0 0 0,12-3-2 15,-12 3 1-15,0 0 1 0,0 0-1 0,0 0-2 16,0 0 2-16,0 0-2 0,0 0-1 0,0 0 0 15,0 0-2-15,0 0 1 0,0 0-5 0,0 0-1 16,0 0-4-16,0 0-2 0,0 0 0 0,0 0-2 16,0 0-4-16,0 0-5 0,0 0-16 0,0 0-17 15,0 0-21-15,0 0-38 0,0 0-35 0,0 0-46 16,0 0-168-16,0 0-367 0,0 0 163 0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58:25.0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F4AC460-1C0D-4986-A3E3-081C03865A1B}" emma:medium="tactile" emma:mode="ink">
          <msink:context xmlns:msink="http://schemas.microsoft.com/ink/2010/main" type="inkDrawing" rotatedBoundingBox="1817,2297 5351,2017 5357,2091 1822,2370" semanticType="underline" shapeName="Other">
            <msink:sourceLink direction="with" ref="{02CF9220-66E3-4940-9733-942E68D56D47}"/>
          </msink:context>
        </emma:interpretation>
      </emma:emma>
    </inkml:annotationXML>
    <inkml:trace contextRef="#ctx0" brushRef="#br0">0 310 35 0,'0'0'206'0,"0"0"-13"0,0 0-12 15,0 0-14-15,0 0-8 0,0 0-13 16,0 0-9-16,0 0-13 0,0 0-13 0,0 0-5 0,0 0-8 16,0 0-7-16,0 0 0 0,0 0-2 0,0 0-2 15,0 0-1-15,0 0-5 0,27-7-4 0,-27 7-4 16,0 0-4-16,21 0-4 0,-21 0-5 0,15-3-7 15,1 0 3-15,-5 1-9 0,7-3 0 0,-1 4-6 16,0 1-3-16,2-4-1 0,1-2-8 0,0 6 0 16,-3-4-2-16,7 3-2 0,-5 0-3 0,1-1-1 15,-1-1-1-15,2 3-1 0,4-2-2 0,-1 0 0 16,0-3 3-16,-5 5-5 0,8-2 2 0,0-5-1 16,-2 4 0-16,-1-2-2 0,3 0 1 0,-3 3-1 0,1-1-4 15,1 0 4-15,0-2-3 0,-3 0 2 0,5 2-3 16,-10-2-1-16,6-4 2 0,1 4 1 15,-2 1-4-15,-4 2 2 0,2-3-3 0,-2 5-1 16,7-6 0-16,-1 3 3 0,-6-1-2 0,-1 1-3 0,2-4 0 16,-2 6 0-16,1-1 0 0,0-2-2 0,1 3 0 15,-4 1 3-15,3-1-4 0,-1 0-1 0,2 1 2 16,-4 0 1-16,4-4-3 0,-1 2 3 0,0 2-2 16,-1 0-1-16,-1-4 0 0,2 5 1 0,8-1-1 15,-2 3 2-15,-5-6 0 0,-2 3-1 0,8-1 2 16,-8 0-2-16,0 1 2 0,3-3-4 0,-2 6 2 15,1-6-1-15,-2 0 0 0,1 2 0 0,-1 1 0 16,1-3 1-16,1 3-1 0,-2-1 1 0,1-1 1 16,-3 2-2-16,2-4 3 0,2 3-1 0,-5-5-1 15,4 6-3-15,0 0 3 0,-1 0 2 0,2-4-4 16,-2 3 1-16,0-1-2 0,1-2 5 0,-1 4-2 16,-2 0-2-16,2-4 0 0,3 1 2 0,-3 3 2 15,-2 0-1-15,2 0-3 0,-1-2 1 0,-1 2 2 16,0 0 1-16,1 0-3 0,-2-4-1 0,3 7 2 15,-5-7-3-15,2 4 2 0,-2 0 1 0,2-4 2 16,-3 2-3-16,0 2-2 0,2 0 5 0,-1-5-2 16,-13 5-2-16,22-1 2 0,-5-1 2 0,-7-1-2 0,-10 3-2 15,27 0 1-15,-15-4 1 0,0 4 1 16,1-3-3-16,2 1 0 0,-15 2 0 0,27 2 2 16,-9 0-2-16,-5-4 5 0,5 2-4 0,-7 0 2 15,5 0 8-15,1 0-8 0,-4 2 0 0,3-4 4 0,-1 0 1 16,0 4 7-16,5-4-6 0,-3 2 0 0,0-2 1 15,1 0 3-15,0 2 0 0,-3-2 0 0,0 2 2 16,2 0-2-16,0 0 1 0,1 0-2 0,-3-2 1 16,3-1-1-16,-1 2-3 0,0 1 3 0,-1-3 0 15,1 3 3-15,1-1-5 0,-5 2 0 0,3-1 3 16,1 0-2-16,-2 0 5 0,0 0-6 0,1 3-2 16,-6-3 1-16,7-3-2 0,-2 6 1 0,-2-3 2 15,-13 0-4-15,20-3 0 0,-8 3 5 0,1-1-4 16,-3-2 3-16,2 2 3 0,-12 1-2 0,24 0-4 15,-15-2 1-15,3 0 5 0,-12 2-2 0,21-2-2 16,-9-2-2-16,3 7-2 0,-5-8 4 0,-10 5-4 16,21 0 1-16,-9-1-1 0,-2-1 0 0,-10 2 3 15,21-2-7-15,-9 2 4 0,0 0-3 0,-12 0 3 0,29-3-1 16,-16 1 5-16,5 2-4 0,-3-1 0 16,3 0 2-16,-2 1 0 0,0-3-2 0,1 2 3 15,-1 2-4-15,1-1 6 0,1 0-2 0,-1 3 5 16,0-6 0-16,-2 3 0 0,3-1 7 0,-3 2-2 0,-3-2 3 15,2-2-3-15,-2 3 4 0,-12 0 2 16,20-3 3-16,-20 3 0 0,21-1-3 0,-14-2 11 0,-7 3-6 16,18-1 6-16,-18 1-3 0,13-3 0 0,-13 3 2 15,0 0 9-15,12-2-2 0,-12 2 2 0,0 0 3 16,0 0 1-16,12-4 2 0,-12 4-3 16,0 0 0-16,0 0 4 0,0 0-5 0,0 0 1 0,0 0-4 15,0 0 2-15,0 0-1 0,0 0-3 0,0 0-2 16,0 0 0-16,11 6 0 0,-11-6-6 0,0 0 0 15,0 0-3-15,0 0-4 0,0 0 0 0,0 0-7 16,0 0-1-16,0 0-13 0,0 0-25 0,0 0-47 16,0 0-53-16,0 0-45 0,0 0-57 0,0 0-67 15,0 0-92-15,-42 0-292 0,42 0-729 0,-13-4 323 16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58:44.8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033FCBC-5AB6-4733-B9AA-63241F13ED49}" emma:medium="tactile" emma:mode="ink">
          <msink:context xmlns:msink="http://schemas.microsoft.com/ink/2010/main" type="inkDrawing" rotatedBoundingBox="6866,2309 18869,1648 18873,1715 6870,2376" semanticType="underline" shapeName="Other">
            <msink:sourceLink direction="with" ref="{2E00BBA0-5072-40C6-8024-C8F01B6C8485}"/>
            <msink:sourceLink direction="with" ref="{557F58AA-0857-4B2E-9602-FB3636A62D28}"/>
            <msink:sourceLink direction="with" ref="{1C98695A-808A-4237-B859-28306399C6A7}"/>
          </msink:context>
        </emma:interpretation>
      </emma:emma>
    </inkml:annotationXML>
    <inkml:trace contextRef="#ctx0" brushRef="#br0">0 611 112 0,'0'0'161'0,"0"0"-6"0,0 0-10 0,0 0-5 16,0 0-6-16,0 0-10 0,0 0-2 0,0 0-10 15,0 0-4-15,0 0-8 0,0 0-11 0,0 0-6 16,0 0-5-16,0 0-7 0,0 0-4 0,0 0-8 16,0 0-14-16,0 0 2 0,0 0-4 0,0 0-3 15,0 0-3-15,0 0-6 0,0 0-6 0,0 0-2 16,0 0 0-16,0 0-3 0,0 0-4 0,0 0-1 0,0 0-3 16,0 0 2-16,0 0-2 0,0 0 1 0,31 10-2 15,-31-10 5-15,0 0-4 0,15 0 3 0,-15 0-8 16,14 3 4-16,-14-3 1 0,16 0-3 0,-16 0-2 15,18 2 0-15,-9-2 1 0,-9 0-2 16,21-2 0-16,-21 2 1 0,21-3 1 0,-9 6-2 0,0-3-1 16,-12 0 0-16,20-3 0 0,-9 1-1 0,5 0-1 15,-1-3 3-15,0 5-3 0,1 0 2 0,-2 0-2 16,1-1-2-16,-2 0 1 0,2 1 0 0,-15 0-1 16,26-4 2-16,-15 4-3 0,-2-3 3 0,-9 3-3 15,27-2 2-15,-16 4 0 0,1-4 1 0,-12 2-2 16,23 2 0-16,-9-4 0 0,-2 2-4 0,0-1 6 0,-12 1 0 15,27 1-4-15,-12-2 0 0,-4 0 7 16,1-2-6-16,2 6 1 0,1-6-2 0,-2 3 1 16,4-1 2-16,-1-1-2 0,-4 1 3 0,3-1-3 15,-15 2 1-15,25-2 0 0,-10 2-2 0,1 0 3 0,-2 0-2 16,-4 2-1-16,7-2 3 0,-1 0-1 16,-2 2-1-16,3-2-2 0,-3 0 0 0,-2 0 3 15,1 0 1-15,-2 1 0 0,-11-1-2 0,22 0-2 0,-13 2 2 16,4-1 2-16,-2 2-2 0,-11-3-2 0,22 0 6 15,-11-3-3-15,-11 3-2 0,22-1 2 0,-13 1-1 16,-9 0 0-16,28 0 2 0,-17 0-1 16,-1-2 0-16,-10 2 2 0,23-1-4 0,-13 1 1 0,2-2-1 15,-12 2 2-15,24-2 0 0,-11 2-4 0,2-3 1 16,-4 3 3-16,-11 0-1 0,17-4-1 16,-6 4-1-16,-11 0 2 0,19 0 2 0,-19 0-4 0,20 0 0 15,-10 1 2-15,-10-1-1 0,22 0 2 0,-14-3 1 16,-8 3 0-16,21-2-4 0,-11 0 2 0,-10 2 2 15,23 2-2-15,-10-4 3 0,-13 2-6 0,19 0 6 16,-2 0-3-16,-7 0-1 0,5 0 0 0,2-3 0 16,-17 3 1-16,22-2 0 0,-9 2 2 0,1-1 1 15,-2 1-5-15,1-1 2 0,-1-3 0 0,3 4 3 16,-15 0-3-16,25 4 0 0,-14-4 0 0,4-4-1 16,-15 4 1-16,21 0 1 0,-9 0-2 0,-12 0-1 15,19 0 0-15,-10 0 3 0,-9 0-1 0,19 0 0 16,-5 0-1-16,-14 0 3 0,19 0-2 0,-19 0 0 15,19 0-1-15,-11 0 2 0,-8 0-1 0,25 0 2 16,-16 0-1-16,-9 0-1 0,20 0-1 0,-7 0 5 16,-3-3-4-16,-10 3 2 0,23 1-5 0,-23-1 1 0,16 0 1 15,-5 0 2-15,-11 0-3 0,21 2 10 0,-11-2-8 16,-10 0 2-16,19-3-3 0,-19 3 1 0,23 0-1 16,-16 1 1-16,-7-1 0 0,20 0-3 0,-8-1 1 15,-12 1 2-15,19 0 3 0,-19 0-4 0,21 0-1 16,-9 0 1-16,-12 0 3 0,19-6-1 0,-8 6-1 15,-11 0 0-15,19-4-2 0,-9 4 6 0,-10 0-1 16,23-3-4-16,-11 3 2 0,-12 0-1 0,21-2 0 16,-4 0 0-16,-3 2 1 0,-1 0 3 0,-13 0-4 15,23 0-2-15,-13-5 0 0,2 4 1 0,4 0 2 16,-5 1-2-16,1-4 1 0,1 4 2 0,-13 0-2 16,23-3 0-16,-10 3 1 0,0 0-1 0,-1 1-3 15,-12-1 3-15,23-4-2 0,-7 3 1 0,1-2 3 16,-1 2-1-16,-6 1-1 0,8 0 1 0,-4 1 0 15,-14-1-1-15,27-3-3 0,-11 3 3 0,0-1 2 16,-1-2-3-16,2 3 3 0,-1-1-4 0,1-1 5 16,-1 2 0-16,3-4-5 0,-4 3 1 0,3 1 0 15,-3 0 2-15,1 0-4 0,-2-1 4 0,2 0-2 16,-2-3 1-16,1 4 2 0,1 0-4 0,0-2 1 16,-2-1 2-16,-2 2-2 0,-12 1 2 0,27-1 1 0,-11-2-2 15,-1 6-1-15,1-3 2 0,-5 0 0 16,2-3 1-16,2 3-1 0,-1-1-2 0,-1-1 1 0,0-2 0 15,4 4 1-15,-8-3-1 0,4 2 3 0,-13 1-3 16,26-4 0-16,-10 4 1 0,-6 0-3 0,5-1 3 16,-1 2-2-16,-1-2 2 0,-1-1 0 0,-12 2-1 15,27-3-1-15,-15-1 1 0,4 8 1 0,-5-8-2 16,1 3 2-16,-12 1-2 0,23-2 1 0,-9-2-3 16,4 8 3-16,-5-4-1 0,4 0 2 0,-4-4-1 15,2 4 2-15,1 0-4 0,-2-2-1 0,2 2 4 16,1-2 0-16,-1 2 3 0,0-2-4 0,1 1 1 15,1-1-2-15,-2-2-2 0,1 0 0 0,2 1 4 16,0 3 0-16,1-5 0 0,-1 4-1 0,0-1 0 16,1-1 0-16,7 1-3 0,-8 2 5 0,3-3-2 15,4-1-1-15,1 0 1 0,-8 4-1 0,6-2 1 16,2-1-1-16,-4 3 2 0,5-2 0 0,-9 1-2 16,1 1 1-16,4-4-2 0,1 3 1 0,2-2 1 0,-5 1 0 15,1 2 3-15,2-2-4 0,-6 0 2 16,1 1-1-16,-1 1-2 0,5 1 4 0,-5-1-3 0,1-1 2 15,-4-4-2-15,3 5 0 0,1 0 0 0,-1 0 1 16,-2-3-2-16,2 5 1 0,-1-6 2 0,-5 4-1 16,7 0 0-16,-4-3-2 0,1 3 1 0,-4-2 4 15,2 4-3-15,-2-4-1 0,4 2-2 0,-1 0 1 16,-2-1 3-16,0 0 1 0,-14 1-2 0,24 1 0 16,-10-5 5-16,-2 4-6 0,-12 0 1 0,27 0-2 15,-16 0 0-15,3 0 4 0,-14 0-3 0,22-1 0 16,-5 2 0-16,-4-1-1 0,0 0 2 0,2 0 0 15,-1 3 0-15,-14-3 0 0,28 0-2 0,-14-3 2 16,-1 6-2-16,0-6 2 0,-1 6 4 0,2-6-4 16,2 6-1-16,-2-2 1 0,2-1-2 0,-1 1 0 15,-2-2 0-15,-13 1 5 0,27 0-2 0,-9 0-1 16,-1 0 1-16,-4-1-1 0,3 2-1 0,1-1 0 16,-1 1 2-16,2-1-2 0,0-1 2 0,0 1 1 15,-5 0-3-15,7 0-1 0,-1-1 2 0,-3 1 1 0,-2 1-3 16,5-6 3-16,1 5 0 0,-4 0-1 15,0 0 0-15,4 0 0 0,-1 0 0 0,-4 1 1 16,3 2-2-16,-2-3 2 0,4 0-3 0,-5 0 1 0,4 1 3 16,-2-2-2-16,-1 1 1 0,0 0-1 0,-1 0 2 15,3-3-1-15,-3 3-2 0,-2 0-2 16,7 0 4-16,-7 0-2 0,7-1-1 0,-5 1 1 0,-2 0 1 16,0-2 0-16,4 1 0 0,-4 1 2 0,-13 0-4 15,23-3 2-15,-11 3 0 0,-12 0-1 0,20-1 1 16,-8-2 0-16,-12 3 0 0,21-1-1 15,-9 1 2-15,2 0 0 0,-14 0-3 0,22-2 3 0,-10 1-2 16,-12 1 3-16,21-2 0 0,-12 0-2 0,-9 2 0 16,24-2-3-16,-15 2 2 0,2-1 1 0,-11 1-1 15,18-3 6-15,-9 6-2 0,-9-3-5 0,24-3 2 16,-15 3 4-16,-9 0-2 0,23 0-2 0,-13-1-3 16,-10 1 5-16,21 0-3 0,-11-1 0 0,-10 1-2 15,20-1 6-15,-20 1-5 0,18-4 1 0,-8 4 2 0,2 0-2 16,-12 0 2-16,19 0-1 0,-10 0 0 15,5-2 0-15,-14 2 1 0,22-3-3 0,-11 3 5 16,-11 0-6-16,20 3 5 0,-9-3-3 0,-11 0 0 16,24 0 3-16,-12-3-4 0,3 2-1 0,-15 1 6 0,23 0-3 15,-9-1-2-15,1 1 4 0,-3 1-1 0,3-2 0 16,1-2-1-16,-1 3-2 0,4 0 1 16,-5-1-1-16,4 1 3 0,-2-2-2 0,2 1 0 0,1-2-1 15,-5 2 4-15,5-1-4 0,-4 1 1 0,1-2 2 16,1 2 0-16,2 1 0 0,1-1 0 0,-1 0 0 15,-4 1 0-15,1 0 0 0,1-4-2 16,-1 4 2-16,4 0-6 0,-3-4 5 0,-3 3 0 0,4 0 0 16,-2 0 0-16,2 1 2 0,-3-3-4 0,0 3 2 15,3-1-3-15,0 1 4 0,-3-3 0 0,-1 3-2 16,3-4-1-16,-2 5 3 0,-3-2-4 0,3-1 0 16,3 2 5-16,-4 0-1 0,0 0-1 0,1-1 1 15,0 2-2-15,1-1 3 0,-2-1-4 0,0 1 5 16,0 0-4-16,2 0 1 0,-16 0 1 0,24 0-1 15,-9-3-1-15,1 2 1 0,-2-2 0 0,1 3 1 16,1-1-2-16,-2-1 7 0,1 2-8 0,-2 0 3 16,-1-4-2-16,3 4 1 0,0 0 0 0,3 0-1 15,-3-2 2-15,-2 2 0 0,3 0 0 0,-2-1-3 0,1 1 1 16,0 0 0-16,-2 0 2 0,5 0 0 16,-9-4 1-16,-9 4-2 0,25 0-2 0,-8-2 2 15,-4 1 1-15,2 1 0 0,-3-3 0 0,-12 3 0 16,21 0-4-16,-21 0 1 0,25 0 1 0,-11 0 2 0,-4 0 0 15,6-1-1-15,-16 1-1 0,23-2 1 16,-8 1 1-16,0-2 1 0,-1 3-2 0,1-4 2 16,0 4-3-16,0-1 2 0,0-1-3 0,-1 2 1 0,0 0-3 15,-14 0 2-15,24 2 4 0,-9-4 1 0,-3 2-5 16,-1-4 6-16,-11 4-8 0,23 0 3 0,-8-1 1 16,-4 0 1-16,-11 1-1 0,22 0 1 15,-10-2-3-15,-12 2 0 0,26 2 3 0,-16-4-3 0,-10 2 4 16,25 0 1-16,-13 0-3 0,0 0 0 0,3-3-2 15,-15 3 0-15,21 0 4 0,-5 0-4 0,-2 0 4 16,1 0-2-16,-2-2-1 0,-1 4 0 0,3-4 2 16,-15 2-3-16,22-2 3 0,-8 1 1 0,-2 1-7 15,6 0 1-15,-6 0-1 0,2-2-1 0,1 2 3 16,-1 0-3-16,2 0 5 0,-1 0 0 0,-3-3 1 16,3 2-2-16,-2 1-2 0,1-2 1 0,-1 2 0 15,1-1 2-15,-1-2 3 0,2 2-4 0,1 1 1 16,-2 0-2-16,1-3 2 0,0 3 3 0,1-3-5 15,-3 2 5-15,4 1-2 0,-5-1 3 0,1-1-3 16,-1 1-4-16,2 2 6 0,0-2-5 0,-14 1 3 16,24 0-1-16,-13-2 1 0,-11 2-1 0,22 0-3 15,-11-2 3-15,-11 2 0 0,23-3-1 0,-14 3 3 16,8-1-1-16,-7-1-1 0,-10 2 2 0,26-2 1 0,-16 2-1 16,0-1-1-16,-10 1 1 0,23 0 1 0,-13-2-3 15,-10 2 1-15,21 2-2 0,-9-4 2 16,0 0-1-16,-12 2 4 0,27-2-1 0,-15 2-2 15,1 0-4-15,-13 0 4 0,26-1 0 0,-12 2-1 0,1-2 1 16,0-1 0-16,2 1 3 0,-5 1 0 0,3-1-1 16,-1 1-3-16,3-3 5 0,-2 2-8 0,0-1-2 15,0 2 7-15,3-1-1 0,-4-2-6 0,3 3 6 16,-2 0 2-16,0-3 0 0,1 3-7 0,-1-1 9 16,-3 1-5-16,3-1 2 0,3-1-2 0,-18 2 0 15,27 0 0-15,-11-1 0 0,0 1 1 0,-1-2 0 16,3 2 3-16,-3-2-1 0,0 2-2 0,1 0-2 15,-2 0-1-15,2-2 3 0,-2 2 0 0,4 0-1 16,-5-1 3-16,3-2 1 0,1 6-4 0,-4-6 0 16,2 2 2-16,3 1 0 0,-3-1-4 0,-3 0 2 15,1 1 1-15,2-4 4 0,-1 4-5 0,-1 0 1 16,3-2 3-16,-1 1-2 0,-15 1 3 0,21-2-7 16,-6 2 6-16,-15 0-4 0,23 0 2 0,-15-1-4 15,4 0 0-15,3 1 2 0,-15 0 3 0,18-3-1 16,-9 6 0-16,-9-3-1 0,20-3-1 0,-10 2 1 15,-10 1 1-15,18 0-3 0,-8-2 1 0,-10 2 0 16,17 0 1-16,-17 0-1 0,18-4 1 0,-6 4-3 16,-12 0 3-16,16-1 0 0,-16 1 1 0,18-2 0 15,-18 2-1-15,15 0 0 0,-5-1-2 0,-10 1 2 0,17-3 1 16,-17 3-1-16,19-2 2 0,-19 2-3 16,19 0 1-16,-8 0-2 0,-11 0 4 0,21-3-2 15,-12 3 3-15,-9 0-4 0,19-2 1 0,-7-1-1 0,-12 3 1 16,21 0-3-16,-11-2 1 0,1 1 1 15,-11 1-2-15,24-5-1 0,-15 5 2 0,7 0-3 16,-3-2 3-16,2 2-3 0,0-4-2 0,2 4 2 16,-2-1-1-16,-4-1 1 0,-11 2 4 0,27-4 1 0,-13 4-1 15,1-1-2-15,0 1 2 0,-2-3-4 0,3 2 1 16,-2-1 1-16,-4 2 3 0,-10 0-5 0,24-4 2 16,-10 3 0-16,-3 1 3 0,3 0-2 0,-1-1-2 15,-1 0 4-15,-12 1-1 0,27-4-1 0,-16 4 1 16,5 0-2-16,-6-2 2 0,2 1-2 0,2-2 0 15,1 3 3-15,0-1 3 0,-2 1-5 0,2 0 4 16,0-3-3-16,-2-1 0 0,1 1 0 0,-2 3 1 16,-12 0 2-16,22-1-4 0,-7 1 2 0,0-2-2 15,-2-2 1-15,2 3 1 0,-1 1 0 0,-3-1-1 16,3-1 2-16,-14 2 0 0,22-3-1 0,-11 1 1 16,1 0-4-16,-2 0 1 0,-10 2 0 0,22-1 4 15,-13-2-4-15,-9 3 3 0,21-1 0 0,-9-1-3 16,-3 1 0-16,-9 1 4 0,20-3-4 0,-10 3 6 15,-10 0-2-15,19 0-1 0,-10-1-4 0,-9 1 5 16,18-2-4-16,-18 2-2 0,17-1 6 0,-7-2-7 0,-10 3 4 16,16-1 3-16,-16 1-1 0,18-1-1 15,-18 1-2-15,18 0 4 0,-18 0-5 0,15 0 4 16,-6-2-2-16,-9 2 4 0,14-1-4 0,-14 1 2 16,16 0-5-16,-16 0 7 0,13-2-3 0,-13 2 1 0,15-4-4 15,-15 4 3-15,14 0-3 0,-14 0 1 16,13-1 2-16,-13 1 2 0,15-1-4 0,-15 1-2 0,16-1 3 15,-16 1 0-15,15 1 1 0,-15-1 2 16,15-4-2-16,-15 4 0 0,17 0 0 0,-17 0 0 0,13 0 0 16,-13 0 0-16,14-1 2 0,-14 1 0 0,14 0 0 15,-14 0 1-15,14-2-7 0,-14 2 4 16,18 0-1-16,-18 0 0 0,16 0 2 0,-16 0 1 0,18-2-5 16,-18 2 3-16,18 0 0 0,-18 0 3 0,18-2-5 15,-8 1 4-15,4 1-3 0,-14 0 1 0,18 0 1 16,-8 0-4-16,-10 0 3 0,22 0 0 0,-14 1-3 15,-8-1 4-15,22 0 1 0,-10 0-4 0,3 0 6 16,-3 0-3-16,-12 0-4 0,19 2 6 0,-5-2-1 16,1 0-1-16,-3 0-3 0,1 0 4 0,-13 0-2 15,22 2 0-15,-8-2-3 0,2 0 3 0,-2 2 1 16,1-2-2-16,0 0 1 0,-15 0 0 0,25 1-3 16,-13-2-1-16,3 1 4 0,-3 1-4 0,1-1 3 15,2 0 5-15,-2 0-3 0,-1 0 1 0,0 3-1 16,2-3-1-16,1 0-1 0,-2 1 0 0,-1-1-1 15,-12 0 6-15,24 1-2 0,-14 0-2 0,2-1 2 16,3 0-2-16,-3 0 1 0,2 0-8 0,-14 0 11 16,26 0 0-16,-14 0-6 0,0 0 4 0,-12 0-2 15,20-1 1-15,-20 1 1 0,20 0-1 0,-12-1-11 16,-8 1 11-16,19 0-1 0,-19 0-3 0,14 0 3 16,-14 0 0-16,15-1 1 0,-15 1-2 0,15 0 1 15,-15 0 3-15,16 1-3 0,-16-1 2 0,15 1-2 16,-15-1 2-16,15-1-3 0,-15 1 0 0,18 1 3 15,-18-1-3-15,13 0-2 0,-13 0 2 0,18-1 2 16,-18 1 2-16,13 0 3 0,-13 0-2 0,15 0-3 16,-15 0 5-16,14-1-5 0,-14 1 1 0,13 1 2 15,-13-1-5-15,14-1 1 0,-14 1 1 0,12-3-3 16,-12 3 3-16,0 0-1 0,20-1 0 0,-20 1 0 16,0 0 1-16,15 0 3 0,-15 0-2 0,11-2 2 0,-11 2 3 15,0 0-3-15,15 0 2 0,-15 0-2 0,0 0 4 16,0 0 1-16,12-2 0 0,-12 2 2 15,0 0 4-15,0 0 3 0,0 0 4 0,0 0 0 16,0 0 6-16,0 0 1 0,0 0 0 0,0 0 1 0,0 0 0 16,0 0 1-16,0 0 2 0,0 0-4 15,0 0 2-15,0 0-6 0,0 0-2 0,0 0-4 0,0 0-4 16,0 0-1-16,0 0-7 0,0 0-10 0,0 0-14 16,0 0-21-16,0 0-22 0,0 0-24 0,0 0-31 15,0 0-46-15,0 0-238 0,0 0-432 0,-47-2 191 16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59:24.1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ECB49C0-6260-4710-BD17-77A8760C9AA8}" emma:medium="tactile" emma:mode="ink">
          <msink:context xmlns:msink="http://schemas.microsoft.com/ink/2010/main" type="inkDrawing" rotatedBoundingBox="1698,4865 15733,3508 15747,3647 1712,5004" semanticType="underline" shapeName="Other">
            <msink:sourceLink direction="with" ref="{1266E57E-B7F0-4113-9C69-FF3FC7B1258D}"/>
            <msink:sourceLink direction="with" ref="{D22640BC-8E16-433F-80E4-80AFD6BA4631}"/>
            <msink:sourceLink direction="with" ref="{0D5295DD-0962-4A35-920B-3157B6C65CD3}"/>
            <msink:sourceLink direction="with" ref="{097D3B93-4CEF-46B3-B99D-345495F00791}"/>
          </msink:context>
        </emma:interpretation>
      </emma:emma>
    </inkml:annotationXML>
    <inkml:trace contextRef="#ctx0" brushRef="#br0">0 1336 47 0,'0'0'145'0,"0"0"-8"0,0 0-8 0,0 0-12 16,0 0-2-16,0 0-8 0,0 0-1 0,0 0-3 15,0 0-4-15,0 0-2 0,0 0 0 0,0 0-5 0,0 0-1 16,0 0 1-16,0 0-6 0,0 0-3 0,0 0-8 15,0 0-1-15,0 0-4 0,0 0-5 16,0 0-3-16,0 0-5 0,0 0-4 0,0 0 0 16,0 0-5-16,0 0-6 0,0 0-3 0,0 0-3 0,0 0-5 15,0 0-3-15,0 0-4 0,0 0-1 16,0 0-2-16,0 0-6 0,0 0 2 0,0 0-9 0,0 0 2 16,0 0-1-16,0 0-2 0,0 0 1 0,0 0-2 15,0 0-1-15,0 0 1 0,0 0 0 0,33-11-2 16,-33 11 0-16,0 0-2 0,14 0 0 0,-14 0 0 15,0 0 0-15,17 0 1 0,-17 0 0 16,0 0 3-16,17 0-3 0,-17 0-3 0,12 1 4 0,-12-1 0 16,12 0-1-16,-12 0 0 0,0 0-3 0,21 0 0 15,-21 0 2-15,12-1-2 0,-12 1-2 0,13 0 2 16,-13 0 4-16,0 0-1 0,16 1-4 0,-16-1 1 16,11 0 2-16,-11 0-2 0,0 0 3 0,19-1-2 15,-10-2 1-15,-9 3 0 0,15 0-1 0,-15 0 0 16,19-1-1-16,-19 1 0 0,17 0 1 0,-17 0-1 15,16 0 0-15,-16 0 0 0,18-2 1 0,-18 2-2 16,14-1 2-16,-14 1-2 0,17 0-1 0,-17 0 4 16,15 0 1-16,-6-4-2 0,-9 4 1 0,18 0-2 15,-18 0-1-15,20-3-1 0,-8 3 2 0,-12 0 0 0,17-3-3 16,-6 2 1-16,-11 1 2 0,21 0 1 16,-21 0-2-16,21-3 1 0,-11 3 2 0,5 0-2 15,-15 0-2-15,19 3-1 0,-7-3 2 0,-12 0 1 0,20 0 0 16,-10 1 4-16,-10-1-4 0,18 2 0 0,-9-1-1 15,-9-1-1-15,18 3 1 0,-11 1-4 0,-7-4 7 16,17 4-5-16,-8-1-1 0,-9-3 1 16,15 1-1-16,-5 1 5 0,-10-2-4 0,15 4-3 0,-15-4 6 15,18 0-1-15,-18 0 0 0,16 0-1 0,-8 4 1 16,-8-4 0-16,19 0-2 0,-8 0 1 0,-11 0-2 16,19-4 2-16,-19 4-2 0,19 0 3 0,-10 0-2 15,-9 0-1-15,18-2 4 0,-18 2-1 0,17-2-1 16,-17 2 2-16,17-3 3 0,-8 1-3 0,-9 2 1 15,17-1-3-15,-17 1-1 0,13-3 3 0,-13 3 0 16,14-1-1-16,-14 1 2 0,13-4-3 0,-5 1 4 16,-8 3-3-16,13-3 1 0,-13 3-3 0,13-1 2 15,-13 1 1-15,12-6 2 0,-12 6-4 0,15-4 1 16,-15 4 0-16,14-5 2 0,-7 4-1 0,-7 1 1 16,12-7-2-16,-12 7 6 0,13-3-6 0,-13 3 3 15,15-2-2-15,-9-1-1 0,-6 3-1 0,15-4 1 16,-15 4 1-16,15-2 0 0,-15 2 0 0,17-4-2 15,-17 4 5-15,11-4-8 0,-11 4 4 0,15-2 1 0,-15 2-2 16,17-5 4-16,-8 4-1 0,-9 1-1 16,18-4-1-16,-18 4 4 0,15-1-2 0,-6 0-2 15,-9 1 1-15,17-2 0 0,-9-2 1 0,-8 4-2 16,18-5 0-16,-18 5-1 0,16-2 1 0,-5 1 1 0,-11 1 1 16,19-6-1-16,-12 6 0 0,-7 0 0 0,17-5 0 15,-7 2 2-15,2 2-2 0,-12 1 1 16,21-2 3-16,-13 0-1 0,-8 2-6 0,22-2 0 0,-12-4 2 15,2 5 2-15,2-2 0 0,-4-1-3 0,2 1 3 16,0 2 0-16,1-1 2 0,1 1-5 0,-14 1 2 16,19-5-3-16,-7 4 1 0,-3-1 4 0,3 0-1 15,0-2-2-15,-12 4-1 0,18-2 2 0,-6 2 0 16,4-3 1-16,-16 3-3 0,21-2 2 0,-10 2-3 16,-11 0 3-16,22-3 0 0,-13 0-3 0,-9 3 4 15,19 0 0-15,-10-1 0 0,-9 1 0 0,20 0-2 16,-20 0-1-16,22-2 0 0,-13 2 3 0,-9 0 0 15,19-1 2-15,-7-2-4 0,-12 3 1 0,21-2 1 16,-9 2 1-16,-12 0-2 0,21 0-3 0,-11-3 3 16,-10 3-2-16,23-2 4 0,-13 2-2 0,-10 0-4 15,26 0 5-15,-13-4 0 0,3 4-1 0,-16 0-2 16,23-1 4-16,-10 0-4 0,-1 2 1 0,-12-1 1 16,25-2-1-16,-11 2 1 0,-4-2 1 0,-10 2-1 15,27-2 0-15,-16 2-2 0,-11 0 4 0,22 0-1 0,-6-4 1 16,-1 2-2-16,-1 1-2 0,-14 1 1 0,25-2 1 15,-14 2 0-15,0 0-1 0,1-1 4 16,2-2 0-16,-14 3-3 0,25-1-2 0,-13 1 0 0,-1-3 3 16,-11 3-2-16,26-1 0 0,-14 1 2 15,2-2 1-15,-14 2-3 0,24 0 1 0,-14 0 1 16,-10 0 0-16,27 0 2 0,-15 0-5 0,-12 0 1 0,21 0 4 16,-9 0-4-16,1 0-1 0,0 0 2 0,2 0-1 15,-1 0 2-15,2 0 0 0,-2 0-1 0,1-1 0 16,-2 1 1-16,5-3-1 0,-6 2-2 15,3 0 3-15,0 1-1 0,-3-2 0 0,2 2-1 0,3 0 1 16,-2-1 0-16,1-1 1 0,1 2 1 0,-17 0-1 16,26-5-1-16,-11 3 0 0,-3 2 0 0,3 0 0 15,2 0 6-15,-3 0-5 0,1-2-3 0,2 2 0 16,-2-1 1-16,1 0 0 0,-4 1 0 0,3-4 10 16,1 4-9-16,-1-2 0 0,-15 2-3 0,24-1 0 15,-9-1 2-15,0 1 1 0,1-2-3 0,-1 2 1 16,0 1-2-16,-1-1 0 0,-1-1 0 0,-13 2 2 0,25-3-5 15,-11 3 14-15,-2-4-15 0,0 2 2 16,-2 0 1-16,-10 2-5 0,24-1 4 0,-12-1 0 16,-2 2-1-16,-10 0 1 0,24-5-2 0,-15 3 1 15,3 0 0-15,-12 2 0 0,20-1 0 0,-9 0-1 0,-11 1 2 16,18-3 0-16,-6 3-1 0,-12 0 1 16,20-3 4-16,-8 0-2 0,-12 3 1 0,19 0-3 15,-9-4 3-15,-10 4-5 0,24 0 2 0,-12-1 2 16,-12 1-3-16,23-1 4 0,-11-1-2 0,2 1 1 15,3-1-1-15,-2-2-1 0,-3 3 3 0,3-2-2 16,-1 2 1-16,3-1 3 0,-2-2-3 0,3 1 0 0,0 1 0 16,-2 1-1-16,-1 0 5 0,0-5-1 0,3 3-3 15,-3 2 0-15,3-3-2 0,1 0 2 0,0 3-1 16,-4-4 0-16,3 1-5 0,-1 3 4 0,0 0 1 16,0 0-3-16,-1-3 3 0,-1 2 1 15,0-1-2-15,1 2-3 0,1 0 4 0,1-2 0 0,0 0 2 16,-3 2-2-16,0 0 2 0,1-1 2 0,2-2-2 15,-2 1 0-15,-2 2 0 0,2-1 0 0,2-2 0 16,-5 4 1-16,2-2 1 0,3 4-2 0,-3-5 1 16,1 0-1-16,-5 3-2 0,2-5 3 0,4 5 4 15,-2-3-6-15,-3 1 4 0,0 1-1 0,1 1-1 16,-13 0-2-16,22-4 3 0,-7 1 0 0,-3 3-1 16,3-4 0-16,-3 1 0 0,0 3 0 0,1-4 0 15,1 3 1-15,1-1 2 0,1-2 0 0,-1-1-1 16,-3 5 2-16,1-2-3 0,-2-4-1 0,1 5-1 15,0 0 3-15,3 1 1 0,1-5-1 0,-3 1-2 16,2 3 0-16,0 0 0 0,-3-1 2 0,3-3 0 16,1 1 0-16,-5 4-1 0,2-1 1 0,-1-2 1 0,3-1-3 15,-1 3 1-15,2-2 1 0,-4-3-1 16,-12 6-1-16,22-4 2 0,-7 4-2 0,-3-3 0 0,3-1 1 16,-3 3 3-16,0 0-3 0,1 0 2 0,1-2 0 15,-2 2-3-15,-2-3 1 0,1 2 2 0,4 1-3 16,-15 1 2-16,20-3-3 0,-3-1 1 15,-7 4-1-15,2-1 3 0,0-2-1 0,0 0 2 0,3 3-1 16,0 0-2-16,-15 0-2 0,24-1 1 0,-11-3 4 16,1 5 2-16,0-4-6 0,-2 0 5 0,2-1-2 15,-1 2 0-15,-1 1-3 0,3 1 5 0,-15 0-5 16,27 0 5-16,-12 0-5 0,1-3 0 0,-5 3 0 16,7-1 1-16,-8-3-2 0,8 4 0 0,0-2 0 15,-3 2-1-15,7-1 1 0,-5-5-1 0,2 6 2 16,0-4 0-16,2 4-2 0,-3-1 1 0,-2-3 1 15,4 2-2-15,-1 0-1 0,-1 0 1 0,3-1 1 16,-2-1 1-16,1 2 0 0,-4 2-3 0,2-1 1 16,2-2 3-16,-4-1 0 0,6 4-2 0,-2-1 0 15,-2 1-1-15,-1-2 1 0,3 1 4 0,-1-2-3 16,1 2-3-16,-1-1 3 0,-3 5 1 0,2-4 0 16,3 1-4-16,-1-2 1 0,-1 1-1 0,0 1-1 15,1 0 5-15,-1 0-4 0,1 0 6 0,-4-3-6 0,3 3 9 16,-4 0-3-16,3-1-3 0,0-2-4 0,-2 3 3 15,2-3-2-15,-1 3 2 0,1-2 0 16,-3 0-2-16,2-1 6 0,0 4-3 0,-5-6-4 16,6 5 3-16,0 0-1 0,-4 0 1 0,1 0 0 0,-1 0 2 15,5-2-3-15,-5 2 0 0,4-1 1 0,-5 1 2 16,3-3-1-16,-2 3 1 0,5-1 1 16,-5-2-3-16,-1 3-1 0,3-3 2 0,-1 3 4 0,2 0-3 15,-1 0-1-15,-2-1 3 0,3 1-2 0,0-4 3 16,-4 5-5-16,7-1 3 0,-7-1 0 15,2-1 4-15,-2-2-4 0,5 3 0 0,-6-1 0 16,3 2-3-16,3-4 1 0,-3 4 3 0,0-2-1 0,3 2-2 16,-2-2 0-16,1 0 4 0,-4 1-4 0,0 1 3 15,2-2-1-15,2 2 0 0,-1 0 0 0,-2-1 2 16,-14 1-4-16,28-1 0 0,-12 1 0 0,-4-6 3 16,5 10 0-16,-4-9 0 0,4 6-5 0,-1-2 4 15,-3 1 0-15,4-2-1 0,-1 1 0 0,1-2 2 16,-3 3-3-16,3 0 4 0,2 0-2 0,-5 0-2 15,5-1 0-15,0-2 3 0,-5 2-2 0,4-1 1 16,-2 2-2-16,2-2 3 0,0-1-3 0,-2 3 1 16,4-5-4-16,-4 2 10 0,1 1-3 0,-4 0-3 15,2 1 0-15,1-2 3 0,1 2-8 0,-4-2 8 0,7 3-3 16,-7-4 4-16,3 1-5 0,-4 3 3 16,2-1 0-16,-4-1 0 0,7 2-1 0,-3-1 3 15,0-2-6-15,-14 3 5 0,22-1 0 0,-13 1-3 16,2-4 1-16,-11 4 4 0,21-2 0 0,-4 2-3 0,-6-1-2 15,-1-1-1-15,-10 2 2 0,21-2-1 16,-21 2-3-16,24-1 5 0,-15 1-1 0,-9 0 1 16,24-1 2-16,-9 1-1 0,-15 0-4 0,19 0 4 0,-5-4 1 15,-1 4-3-15,-13 0 1 0,22 0-2 0,-11 0 3 16,-11 0 3-16,22-2-7 0,-10 2 1 0,-1-1 1 16,-11 1-2-16,22 0 4 0,-6-3-2 15,1 3 3-15,-1 0 0 0,-1 0-3 0,0-1 1 0,0 1-1 16,-2-3 1-16,1 3-1 0,2 0 4 0,2 0-6 15,-2-4 0-15,1 4 5 0,-7 0-3 0,10 0 3 16,-7 0 1-16,2-2-1 0,-2 0-4 0,-13 2-1 16,30 0 1-16,-15-2 2 0,2 1 4 0,-1-2-3 15,-3 3-3-15,4 0 1 0,-5 3-2 0,-2-3 1 16,7 0 6-16,-5 0-3 0,5-3 2 0,-2 2-1 16,-1 2 1-16,2-2-1 0,1 2-1 0,-3-1 0 15,4 0 3-15,0-1-6 0,-1 1 7 0,-1-1-4 16,0 1 0-16,1 0-2 0,-1-1 5 0,1 1-5 15,-2 0 2-15,1-4-3 0,3 4 6 0,-5 0-3 0,2 0 0 16,1 0-1-16,-1-3 2 0,3 0-1 16,-2 3-2-16,-2-1 1 0,-5 1 4 0,7 0-2 0,-1 0-3 15,0-3 5-15,1 3-1 0,-2-3 0 16,1 3 1-16,1-4-4 0,-4 4 4 0,3 0-1 0,-1-1 2 16,2-1-3-16,-1 1 4 0,0 1-4 0,-2-3-2 15,-1 3-1-15,5 0 0 0,-1 0 5 0,-1 0 0 16,0-1-3-16,1 0 4 0,-1 0-4 0,1 1 4 15,-1-4-1-15,3 0-1 0,1 4 2 0,-5-2-1 16,4 1 2-16,1-3 1 0,-4 4-4 0,0 0 0 16,4 0-1-16,-1 0-1 0,-2-6 2 0,2 5 1 15,-3 1-3-15,4-2 2 0,-4 1-3 0,4-2 1 16,-4 3 1-16,0 0-1 0,4-1 0 0,-1 0-3 16,-3 1 4-16,4-3-1 0,-4 3-1 0,4-2 4 15,-4 2-6-15,3 0 3 0,-2 0 1 0,2 0 1 16,1 0-6-16,-1-4 3 0,0 3 3 0,4 1-1 15,-4-1 0-15,1 1-2 0,-1 0-3 0,6-5 5 16,-5 5-2-16,1 0 4 0,-2-4-6 0,0 3 1 16,1 1 2-16,-1-2 0 0,1 2-2 0,5-2 1 15,-6 0 0-15,4 2 0 0,-4-3-1 0,5 0 5 16,-6 0-7-16,0 2 5 0,3-2-1 0,-2 1-4 16,2 0 3-16,-5-1-2 0,4 3 1 0,-2 0 2 15,1 0-1-15,0-5 2 0,-2 3 1 0,1-2-6 0,2 4 4 16,-2-4-1-16,2 1-2 0,-4 3 4 15,2-3-2-15,1 2-2 0,1-2 1 0,4 2 2 16,-8-2-3-16,1-1 2 0,0 2-2 0,1 0-2 0,-3 0 3 16,-1 2 0-16,2-3 0 0,0 3 3 15,-1-5-3-15,2 3-1 0,-4 0-1 0,-2 1 5 0,5 0 0 16,-7-3 1-16,4 4-7 0,2-2 6 16,-4-2 1-16,2 1-3 0,-13 3 3 0,29-2-3 0,-19 0 1 15,0 1-4-15,-10 1 2 0,23-4 3 0,-8 2-5 16,-8 2 4-16,-7 0 0 0,25-1 1 15,-14-2 1-15,-2 1-5 0,-9 2-2 0,22-5 4 0,-11 5 0 16,-11 0 1-16,19-3 1 0,-8 3-5 0,-11 0 3 16,22-3 2-16,-12 2-4 0,2 1 1 0,-12 0 0 15,20-6-1-15,-8 5 3 0,-2-2-1 0,-10 3-4 16,22-3 3-16,-8 2 1 0,-4 0 2 0,2-2-2 16,-1 2 0-16,4-4 2 0,-2 5 1 0,0-4-4 15,1 3 3-15,-2 0-5 0,1 0 3 0,-2-3-2 16,1 4 1-16,-2-2 1 0,3 1-1 0,1-3-1 0,-5 2 3 15,9 1-1-15,-6 0 0 0,-3-5 3 16,-9 6-2-16,22-3-2 0,-6 3 3 0,-16 0-2 16,20-2 0-16,-7-1 0 0,-2 3 3 0,-11 0-3 15,22-6 2-15,-13 6 2 0,6-4 1 0,-3 4-1 0,-12 0 0 16,24-5 0-16,-14 5 1 0,2-4-5 16,-12 4 3-16,21-4 0 0,-9 3 3 0,-2-1-5 15,-10 2 4-15,21-5 0 0,-12 5-1 0,3-3-4 16,-12 3-1-16,19-3 3 0,-8 3 1 0,-11 0 3 0,22-4-1 15,-13 2-1-15,2 1 2 0,-1-2-4 0,-10 3 1 16,22-1-1-16,-13-1 3 0,2 0-4 16,-11 2 3-16,22-3-2 0,-13 3 4 0,-9 0-3 0,24-3 1 15,-11 2-2-15,-1 1 5 0,-12 0-1 0,21-6-1 16,-9 6-2-16,-1-1 2 0,-11 1-4 0,23-4 4 16,-14 4-2-16,3-3 3 0,-12 3-4 0,20-3 2 15,-7 3-2-15,-13 0-2 0,21-3 1 0,-11 1 2 16,1 2 2-16,-11 0-5 0,24-3 0 0,-12 3 4 15,-2-2-3-15,6 2 0 0,-5-2 1 0,5 0 0 16,-2 2-1-16,1-3-1 0,0 2 5 0,-15 1-3 16,20-5 0-16,-5 4 2 0,0 0-3 0,-1-2 5 15,1 2-3-15,-3-1-3 0,2 1-2 0,-2 1 6 16,0-2-4-16,5 0 3 0,-1 0-3 0,-2-2 3 16,0 3-3-16,0 1 1 0,2-1-1 0,1-4 1 15,-4 5 1-15,2 0 1 0,-3-5-7 0,3 4 5 16,1 0 2-16,-5-2-3 0,4 2 0 0,0-1 1 15,-4 1 2-15,3-3-1 0,-14 4 0 0,24-2 0 0,-8 1-2 16,-5-2 3-16,2 2-2 0,3 1 3 16,-5-4-5-16,1 2 5 0,4 2-3 0,-7 0-2 0,-9 0-1 15,23-5 4-15,-12 5-5 0,1-1 3 16,0-2 0-16,-12 3-1 0,21-2 3 0,-6 2-4 0,-3 0 2 16,-3-3 2-16,-9 3 0 0,24-3 2 0,-15 2-3 15,3-1 0-15,0 0 0 0,-12 2-1 16,21-2 1-16,-12 1-3 0,-9 1 2 0,23-3 0 0,-11 2 1 15,-1-2 0-15,-11 3-1 0,22-3 0 0,-13 3-2 16,-9 0 0-16,24-1-2 0,-15 0 3 0,-9 1 1 16,25-5 3-16,-14 3-5 0,1 1 4 0,0-2 1 15,-12 3-5-15,25-3 5 0,-15 1-3 0,2 2 0 16,2-2 1-16,-14 2 0 0,21-4-1 0,-4 3-2 16,-3-2 4-16,1 3-3 0,-2-3 1 0,-13 3-1 15,26-2 3-15,-15 0-1 0,7 1-2 0,-4 1 2 16,1-2-3-16,-2 0 3 0,2 2 0 0,-2-3-4 15,-1 2 2-15,3 0 1 0,-15 1 3 0,23-2-6 16,-10 0 3-16,-2 2-2 0,6-2 1 0,-5 1 1 16,3-2-2-16,-1 3 2 0,-1-3-1 0,-1 3 2 15,3 0-1-15,0-1 0 0,-2 1 1 0,1-4 1 16,2 4 0-16,-1-1-1 0,0-1-1 0,-15 2-3 16,25-3 2-16,-11 3 1 0,-2-4-2 0,-12 4 5 15,21-2-6-15,-7 2 6 0,-2-2-5 0,-12 2 4 0,21-3-2 16,-10 5 0-16,1-6 0 0,-12 4 2 15,22 0-3-15,-10-2 3 0,0 0-5 0,-12 2 3 16,18 0 2-16,-18 0-2 0,22-1-3 0,-13 1 3 0,-9 0 1 16,20 0 3-16,-20 0-2 0,19-2-1 15,-7 1-1-15,-12 1-2 0,19 0 3 0,-19 0 1 0,17 0-3 16,-5-1-1-16,-12 1 4 0,17 0-1 16,-17 0-2-16,18 0 1 0,-7 0 1 0,-11 0-2 0,16 1-1 15,-16-1 2-15,17-4 1 0,-17 4-3 0,16 0 0 16,-16 0 6-16,18-3-3 0,-18 3-2 15,19 0 1-15,-11-1-2 0,-8 1 4 0,18 1-7 0,-18-1 2 16,16 0 2-16,-16 0 4 0,16 0 0 0,-8 3-2 16,-8-3-1-16,0 0-1 0,22-3 0 0,-14 6 2 15,-8-3-1-15,0 0 0 0,22-3-3 0,-22 3 3 16,14 0-2-16,-14 0 1 0,14 3 2 0,-14-3-2 16,15 3 4-16,-15-3-3 0,18-3-2 0,-18 3 4 15,14 4-2-15,-14-4-3 0,15 0 3 0,-15 0-1 16,16 0 0-16,-16 0 0 0,10 1 2 0,-10-1 2 0,17 0-4 15,-8 2 2-15,-9-2 0 0,15-2 0 16,-15 2-1-16,18-1-1 0,-18 1-1 0,15 0 5 16,-15 0-5-16,19 0 6 0,-19 0-3 0,16-1-1 15,-16 1 0-15,17 0 3 0,-17 0-2 0,13-6 4 0,-13 6 7 16,18 0-5-16,-18 0 1 0,15-3 4 16,-8 2 0-16,-7 1 1 0,17 0 1 0,-17 0 3 15,13 0 0-15,-13 0 1 0,0 0 3 0,15 0 0 16,-15 0-2-16,0 0 3 0,12-3-2 0,-12 3 3 15,0 0-2-15,0 0 0 0,0 0 1 0,0 0 1 0,0 0-1 16,0 0-5-16,15 0 1 0,-15 0 1 16,0 0-3-16,0 0-4 0,0 0 1 0,0 0-1 0,0 0 0 15,12-2-1-15,-12 2-4 0,0 0 4 0,0 0-2 16,0 0-2-16,0 0-1 0,0 0 1 0,0 0-1 16,10-2 1-16,-10 2-1 0,0 0 1 0,0 0-1 15,0 0 4-15,0 0 0 0,0 0 1 0,0 0 3 16,0 0 3-16,0 0-3 0,0 0 3 0,0 0-3 15,0 0-2-15,0 0 2 0,0 0-2 0,0 0 1 16,0 0 1-16,0 0-5 0,0 0 0 0,0 0-4 16,0 0 0-16,0 0 3 0,15-1-2 0,-15 1-1 15,0 0-2-15,0 0 2 0,0 0-1 0,0 0 1 16,0 0-2-16,0 0 2 0,0 0-4 0,0 0 1 16,0 0 0-16,0 0 2 0,9-4-1 0,-9 4 1 15,0 0-2-15,0 0 2 0,0 0 0 0,0 0 3 16,0 0-3-16,0 0-1 0,0 0 2 0,0 0 0 15,0 0-4-15,0 0 2 0,0 0 0 0,0 0-7 16,0 0-11-16,0 0-14 0,0 0-20 0,0 0-30 0,0 0-33 16,0 0-48-16,0 0-69 0,0 0-179 15,-42-2-442-15,42 2 195 0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04:28.75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7F98923-6205-4CE3-B6C8-C6BF0F7ECE15}" emma:medium="tactile" emma:mode="ink">
          <msink:context xmlns:msink="http://schemas.microsoft.com/ink/2010/main" type="inkDrawing" rotatedBoundingBox="1808,2377 5573,2149 5576,2196 1810,2424" semanticType="underline" shapeName="Other">
            <msink:sourceLink direction="with" ref="{471D002E-69CD-45AE-B139-A9436B850EF6}"/>
          </msink:context>
        </emma:interpretation>
      </emma:emma>
    </inkml:annotationXML>
    <inkml:trace contextRef="#ctx0" brushRef="#br0">-3 266 106 0,'0'0'115'0,"0"0"-4"0,0 0-1 0,0 0-11 16,0 0-4-16,0 0 3 0,0 0-2 0,0 0 0 0,0 0 0 15,-3-15-6-15,3 15 0 0,0 0 3 16,0 0-2-16,0 0 0 0,0 0-2 0,0 0 0 15,0 0-4-15,1-11-1 0,-1 11-5 0,0 0-5 0,0 0-4 16,0 0-7-16,0 0-2 0,0 0-6 16,0 0-3-16,0 0-5 0,11-7-4 0,-11 7-2 0,0 0-3 15,0 0 1-15,13-2-5 0,-13 2-3 0,11-1-2 16,-11 1-1-16,16 0-5 0,-16 0 2 0,13 0-4 16,-13 0-4-16,20-3 3 0,-5 6-3 0,-2-3 3 15,2 0-6-15,1-3 1 0,-1 3 1 0,2 0-3 16,1 0 2-16,1 0-4 0,-1-1 3 0,-3-1 1 15,4 1 1-15,1-2 1 0,-4 2 0 0,3-2-2 16,-1 3 1-16,2-3-3 0,-5 3 6 0,4-5-4 16,-1 4 3-16,0-3-5 0,1 3-1 0,-1-3 0 15,0 2-2-15,0-1-1 0,0 2 0 0,1 1-1 16,-1 0-1-16,-2-1 0 0,1 2-2 0,-2-2-2 16,0-2 3-16,1 3-1 0,-1 3-4 0,0-6 2 15,0 6-2-15,1-1 0 0,-1-2 2 0,0 2 0 16,1-2 1-16,-2 1-2 0,1-1 0 0,3-1 1 15,-2 1-1-15,2 0 0 0,0-2 3 0,-2 2-2 0,4 0 0 16,-1-1-4-16,0 1 3 0,1-1-2 0,-1-2 1 16,1 3 1-16,-3 0 0 0,1-1-1 15,2-2 0-15,-2 3 1 0,-2-2 2 0,0 2-2 0,1-4-2 16,1 4-1-16,-2 0 1 0,1 0 0 0,-1-1 5 16,2 2-3-16,-2-2 1 0,-1 0-2 0,2 1 0 15,-2 0-1-15,1 0-2 0,-1 0 2 16,0 0 2-16,1 0-3 0,1-5 2 0,-1 5 2 0,-1 0-5 15,0-2 2-15,3 2 2 0,0-2-3 0,-3 2 3 16,4-1-1-16,-4-3 1 0,4 2 0 0,-1-4-2 16,0 6 3-16,1-3-2 0,-1 2 2 0,2-3 0 15,-2 3 1-15,-1-1-2 0,0-1-2 0,2 3 3 16,-2-4-5-16,1 3 2 0,-2-2 5 0,2 0-1 16,0 1-2-16,1 0-2 0,-4 2 0 0,3-6 0 15,-2 6 1-15,-1-1 0 0,3-3 3 0,0 2-3 16,-2 2-2-16,1-1 1 0,-1 1 1 0,1-3 0 15,-2 2 1-15,0 2 0 0,-1-2-3 0,3-3 1 16,-2 6 2-16,0-2-3 0,1-4 2 0,-1 4 2 0,-2 0-4 16,2-1 3-16,-1-5-3 0,2 6 2 15,-16 0 0-15,27 0-1 0,-15 0 4 0,-2 0-4 0,2 0-2 16,3 2 4-16,-3-2-1 0,-12 0-3 16,24-2 1-16,-14 2 3 0,7 0-4 0,-17 0 1 0,22 0-2 15,-10 0 4-15,2-4-1 0,-3 3 1 0,4 2 0 16,-15-1-1-16,23-1-2 0,-11 1 2 0,0-1 2 15,-12 1-1-15,21 0 1 0,-7 0-3 0,-14 0 0 16,26-1 2-16,-14 2-2 0,0-1 1 0,3-1-1 16,-1 1 2-16,-14 0-1 0,23 0 0 0,-7 0 0 15,-2-4 3-15,4 4-3 0,-18 0 0 0,20 0 0 16,-5 0 1-16,-1-2-4 0,2 2 1 0,-1-1 2 16,3 2 0-16,-3-2 0 0,0-2 1 0,-2 3-1 15,4-1 3-15,1 1-5 0,-2 1 3 0,0-2 0 16,2 1 0-16,0-3 0 0,-1 3-1 0,0 0 0 15,0-3-3-15,-1 3 4 0,-1-1-3 0,0-2 1 16,3 2 5-16,-5 1-3 0,2-2-1 0,2 2 1 16,-7-1 1-16,7 1-2 0,-17 0-1 0,20-3 2 15,-11 2 0-15,3 0 1 0,-12 1-3 0,24-1 0 16,-13-3 3-16,-11 4-5 0,22 0 2 0,-12 0 2 16,-10 0 2-16,21 0-3 0,-9 0-1 0,-12 0 4 15,21-5-2-15,-9 5-1 0,0-1-1 0,-12 1 4 0,22-1-2 16,-8 1-2-16,-2 0 5 0,0-3-6 0,-12 3 1 15,21 0 1-15,-10-1 5 0,4-1-6 0,-3 1 2 16,0-3 0-16,-12 4 0 0,23 0-2 16,-10-7 2-16,0 8 2 0,-13-1-2 0,27 0 1 0,-15 0-1 15,-12 0-1-15,23 3 2 0,-10-3 4 0,-1-3-5 16,-12 3 4-16,24 3-3 0,-9-3 0 0,-6 1 2 16,4-1 2-16,-13 0 1 0,22 0 3 0,-8 0-3 15,-4 0 0-15,-10 0 3 0,24-1 0 0,-10 2 4 16,-14-1 0-16,21-4 1 0,-11 4 0 0,-10 0 0 15,21 0-1-15,-12 0 2 0,3-1 2 16,-12 1-3-16,21-1 2 0,-14-4 1 0,3 1-1 0,-10 4 2 16,20-2 1-16,-20 2-1 0,16-1 6 0,-8-3 3 15,-8 4-4-15,13 0 6 0,-13 0 3 0,11-4 0 16,-11 4 1-16,0 0 5 0,0 0-2 0,0 0-2 16,15 0 4-16,-15 0-1 0,0 0 2 0,0 0-3 15,0 0-5-15,0 0 0 0,0 0-6 0,7-6 2 16,-7 6-1-16,0 0-5 0,0 0-4 0,0 0-6 15,0 0 1-15,0 0-11 0,0 0-13 0,0 0-22 16,0 0-16-16,0 0-26 0,0 0-29 0,-34 14-36 16,34-14-44-16,-8 7-42 0,8-7-54 0,-12 10-250 15,6-7-573-15,6-3 253 0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04:24.2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4CAFB7B-B724-48EA-B779-EA57C5B70C8C}" emma:medium="tactile" emma:mode="ink">
          <msink:context xmlns:msink="http://schemas.microsoft.com/ink/2010/main" type="writingRegion" rotatedBoundingBox="1662,1118 28780,555 29152,18466 2034,19029"/>
        </emma:interpretation>
      </emma:emma>
    </inkml:annotationXML>
    <inkml:traceGroup>
      <inkml:annotationXML>
        <emma:emma xmlns:emma="http://www.w3.org/2003/04/emma" version="1.0">
          <emma:interpretation id="{9B0CD1C2-B2CF-4048-9749-DD86D3DBEE32}" emma:medium="tactile" emma:mode="ink">
            <msink:context xmlns:msink="http://schemas.microsoft.com/ink/2010/main" type="paragraph" rotatedBoundingBox="1662,1127 14822,837 14847,1990 1687,22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CD9172-4784-4F67-9E55-A760B14A5A88}" emma:medium="tactile" emma:mode="ink">
              <msink:context xmlns:msink="http://schemas.microsoft.com/ink/2010/main" type="line" rotatedBoundingBox="1662,1127 14822,837 14847,1990 1687,2280"/>
            </emma:interpretation>
          </emma:emma>
        </inkml:annotationXML>
        <inkml:traceGroup>
          <inkml:annotationXML>
            <emma:emma xmlns:emma="http://www.w3.org/2003/04/emma" version="1.0">
              <emma:interpretation id="{471D002E-69CD-45AE-B139-A9436B850EF6}" emma:medium="tactile" emma:mode="ink">
                <msink:context xmlns:msink="http://schemas.microsoft.com/ink/2010/main" type="inkWord" rotatedBoundingBox="1662,1127 5340,1046 5361,1985 1683,2066">
                  <msink:destinationLink direction="with" ref="{17F98923-6205-4CE3-B6C8-C6BF0F7ECE15}"/>
                </msink:context>
              </emma:interpretation>
            </emma:emma>
          </inkml:annotationXML>
          <inkml:trace contextRef="#ctx0" brushRef="#br0">5 94 56 0,'0'0'284'0,"0"0"-19"0,0 0-23 0,0 0-24 0,0 0-20 16,0 0-21-16,0 0-13 0,0 0-14 0,0 0-14 16,0 0-16-16,0 0-7 0,-8 27-14 15,8-27-5-15,2 15-9 0,-2-15-10 0,3 18-7 0,0-10-11 16,-3-8 0-16,5 16-6 0,0-11-4 0,-2 5-1 15,-3-10-9-15,6 10-1 0,-6-10-3 0,6 7 0 16,-6-7 3-16,6 7-7 0,-6-7-8 0,0 0 2 16,0 0-6-16,0 0 0 0,21-7-1 0,-21 7-2 15,13-11-3-15,-8 2 1 0,2 2 0 0,1-9 2 16,-3 0-7-16,1 1-1 0,0-1 8 0,-3 0-9 16,2 1-2-16,-4 0 2 0,4 1-1 0,-2 1 5 15,-2 1 10-15,2 2 3 0,-3 10-4 0,3-14 2 16,-3 14 0-16,3-11-7 0,-3 11 0 0,0 0-3 15,0 0-4-15,0 0 2 0,0 0-3 0,0 0 2 16,0 0-3-16,20 33-12 0,-13-18-21 0,2 8-25 16,1 1-31-16,4 2-43 0,1 8-41 0,6 1-73 15,-9 0-203-15,7 2-481 0,3-3 213 0</inkml:trace>
          <inkml:trace contextRef="#ctx0" brushRef="#br0" timeOffset="-421.57">254 386 35 0,'0'0'166'15,"0"0"1"-15,0 0-7 0,1-12-6 0,-1 12-5 16,0 0-8-16,0 0-12 0,0 0-8 0,0 0-8 16,0 0-12-16,0 0-10 0,0 0-10 0,0 0-8 15,0 0 2-15,0 0 1 0,0 0 1 0,0 0-1 16,0 0-1-16,-15 32 4 0,11-18-3 0,-1 3 5 16,2 0-7-16,-3 1-9 0,2-2-3 0,1 3-1 15,1 5-2-15,-2-1 0 0,2 1-1 0,-1-1 1 16,3 1-12-16,0-2-2 0,3-3-1 0,0 4 2 15,8-3-4-15,-5-2-2 0,-2-1 1 0,7 0-2 0,-2-3-3 16,3 3 1-16,1-6-2 0,0 3 6 16,-1-3-8-16,2 4-3 0,1-6-1 0,1 2 1 15,-3-1 0-15,2-2 0 0,0 0-1 0,2 1 4 0,-1-6 1 16,-1 1 0-16,3-2-3 0,1-2-8 0,-1 1 5 16,-1-1 0-16,2-3-3 0,0-1 1 15,-1 2-2-15,-1-7-6 0,2 6 7 0,5-8-6 0,-3-2 1 16,-5 6-1-16,2-3-3 0,3-4 3 0,-3-1-7 15,-2 2-1-15,1 2 5 0,-4-2 1 0,-1 1-5 16,1-2 1-16,-2 0 5 0,-1 2-8 0,-1-1 2 16,-1 0-2-16,-2 0 3 0,1 2 6 0,-4 0 1 15,0 2 0-15,-3-2-9 0,0 11 6 0,3-18-2 16,-3 18 1-16,-3-18-5 0,-3 11-2 0,6 7 2 16,-13-13-6-16,4 7 8 0,-3-2-4 0,-3 3-4 15,-3 0 2-15,-1 4-3 0,-5-3 4 0,-2 3-6 16,6 2-4-16,-6-2 9 0,-1 2 0 0,1 0 1 15,5 2-4-15,-5 0 6 0,-4 1 1 0,7 1-2 16,-4 0-3-16,7 0 8 0,1 0-2 0,1 2 1 16,-1-2-2-16,-1 1-2 0,5-1 2 0,0 2-8 15,-2-1 4-15,3 1 2 0,5-1-11 0,-4 1 7 16,1 1-2-16,4-1 3 0,-2 0-9 0,4-1-1 16,-1 1 5-16,-1 0-35 0,2-1-16 0,0 4-15 15,3-2-13-15,3-8-15 0,-10 15-22 0,8-6-27 16,2-9-31-16,-9 14-23 0,9-14-42 0,-10 9-66 15,4-3-185-15,6-6-530 0,-14 2 235 0</inkml:trace>
          <inkml:trace contextRef="#ctx0" brushRef="#br0" timeOffset="496.12">1087 691 45 0,'0'0'271'0,"0"0"-5"0,0 0-4 0,12-2-21 16,-12 2-17-16,0 0-19 0,0 0-16 0,0 0-20 15,17 2-19-15,-17-2-7 0,0 0-11 16,7 6-15-16,-7-6 4 0,6 7-18 0,-6-7 0 16,7 11-9-16,-4-4-6 0,-3-7-6 0,6 11-6 0,-1-4-3 15,-5-7-3-15,9 13-3 0,-3-5-6 0,-2-1-6 16,-4-7-5-16,9 12-1 0,-7-7 1 0,2 5-7 15,-4-10 1-15,6 9-7 0,-6-9-1 0,3 12 4 16,-3-12-7-16,3 8 1 0,-3-8 1 0,0 0 3 16,6 8 7-16,-6-8 9 0,0 0 19 0,0 0 12 15,0 0 10-15,0 0 10 0,0 0-1 0,0 0-11 16,0 0-1-16,0 0-6 0,0 0-5 0,0 0-9 16,0 0 0-16,-9-39-12 0,9 39-5 0,0-25-5 15,0 8-5-15,3-1-5 0,-3 4-6 0,2-3-3 16,-1 0 0-16,4 3-12 0,-2-3-1 0,1 5-6 15,1-1-22-15,-3 0-29 0,4 5-32 0,0 1-33 0,0-2-33 16,3 2-28-16,2 3-25 0,-11 4-32 16,16-3-30-16,-16 3-36 0,20 0-42 0,-20 0-260 15,16 5-640-15,-7-1 284 0</inkml:trace>
          <inkml:trace contextRef="#ctx0" brushRef="#br0" timeOffset="1917.44">1591 629 221 0,'0'0'311'0,"0"0"-19"15,0 0-24-15,0 0-23 0,0 0-29 0,11 5-21 16,-11-5-20-16,0 0-18 0,6 6-16 16,-6-6-11-16,0 0-12 0,7 10-9 0,-1-2-13 0,-6-8-5 15,8 13-4-15,-7-6-10 0,2 3-5 0,0-1-4 16,5 3-3-16,-4-2-7 0,-1-1-2 0,1 1-8 15,1 2 0-15,-2-1-2 0,1-2-4 0,-2 0-7 16,2 0 0-16,-4-9-2 0,9 15-4 0,-7-7-3 16,1 2 2-16,-3-10-5 0,6 11-4 0,-6-11 0 15,3 13-4-15,-3-13-1 0,4 11 0 0,-4-11 0 16,3 7-3-16,-3-7 4 0,0 0-4 0,0 0 3 16,0 0 0-16,6 3-4 0,-6-3 4 0,0 0-2 15,0 0-1-15,0 0-1 0,0 0 1 16,17-14-3-16,-17 14-8 0,9-17 0 0,-4 8-8 0,3-3-5 15,-2-1-1-15,3 0-2 0,-3-2 2 0,4 0 0 16,-1 1 0-16,2 1 0 0,-4 1 3 0,2 0 0 16,-3 1-1-16,0 3 0 0,0-2 4 0,0 3 3 15,-6 7 1-15,7-11 16 0,-1 4-14 0,-6 7 2 16,6-10 8-16,-6 10-10 0,8-7-2 0,-8 7-4 16,0 0 3-16,0 0 2 0,0 0-3 0,0 0 13 15,0 0-13-15,0 0 5 0,0 0 1 0,16 11-6 16,-16-11 3-16,8 13-3 0,-5-6 3 0,3-1 0 0,-3 3 4 15,-3-9-3-15,10 15 1 0,-4-5-2 0,-2-2 1 16,7 3 10-16,-4-4-10 0,1 0-1 16,2-1 0-16,-1-1 6 0,-1-1-1 0,4 3-4 15,-3-1 4-15,1-4 3 0,2 1 2 0,3-1 1 0,0 0-3 16,3-4 0-16,-5 2-1 0,2-2 2 16,1 1-4-16,1-2 5 0,1-1-5 0,-2 0 11 0,2-3-6 15,1 3-4-15,-2-6-1 0,1 3 3 0,1 0-1 16,-1-3 7-16,-2 2-11 0,5-3-3 0,-4 2-4 15,-2-2 0-15,-1 0-4 0,3-1 2 0,-2 0 3 16,0-1 1-16,-3-1-2 0,1 2 2 16,-3 0 1-16,-1-1-1 0,3 2-1 0,-4-2 0 0,-1 4 1 15,-1-1 0-15,-3-1 1 0,-3 11 3 0,6-17 9 16,-3 9-8-16,-3 8 4 0,2-14 6 0,-2 14-3 16,0 0 2-16,-5-17 9 0,5 17-7 0,-3-7-5 15,3 7-1-15,0 0-1 0,0 0 0 0,-13-4 0 16,13 4-3-16,0 0-5 0,0 0 6 0,-17 15 10 15,17-15-12-15,-9 13 6 0,3-5-5 0,3 3 1 16,-3 0 3-16,1 4-1 0,-3 1 8 0,2 0-7 16,0-1-6-16,2 1 1 0,-4 0 0 0,5 0-3 15,-1-1 3-15,-1 2 1 0,4-7 4 0,-2 5-3 16,3-2 0-16,-3 0 0 0,3-13-6 0,0 20 10 16,0-9-6-16,0-11 1 0,4 15 1 0,-2-7 1 15,-2-8-4-15,10 11 6 0,-7-4-3 0,5-3 11 0,-8-4-14 16,18 8 3-16,-9-5 3 0,2-1 0 15,4-3-2-15,2 2 2 0,-1-2 4 0,2 0-5 16,1-2 0-16,1-1-3 0,1 0 10 0,1-3-9 0,0 3-4 16,2-1 6-16,0-2-7 0,2-4 10 15,-4 1-6-15,5 1 3 0,-3 0-5 0,-2-1-2 16,2-3-3-16,-3 2-1 0,-5 0-2 0,7-1 2 16,-9 0 0-16,0-1 1 0,-1 0-1 0,-1-2-3 0,3-4-4 15,-1-1 1-15,-7 5 0 0,5-8 0 0,-5 0-3 16,-1 1 1-16,-1-3 0 0,-2 1 2 0,1-4-1 15,-2 3 1-15,-2-4 17 0,1 3-17 0,-4 0 3 16,-1 0 4-16,2 1 4 0,-2 3 5 0,-2 4 0 16,6 1 4-16,-3 1 3 0,-2 1 7 0,2 1 2 15,0 6-2-15,3 8 4 0,-1-16 3 0,1 16-5 16,-3-11 1-16,3 11 5 0,0 0-11 0,-5-13-3 16,5 13-3-16,0 0-1 0,0 0-1 0,0 0 0 15,0 0-1-15,0 0 1 0,-7 40-1 0,6-25 1 16,-2 7 2-16,1 4-3 0,1-1 7 0,-2 3 3 15,1 7-2-15,4 3 0 0,-2-3 7 0,3 1 2 16,3-9-3-16,-2 8-8 0,2-10 14 0,-2 2-15 16,4-1 3-16,-2-3 12 0,0 0-16 0,-3-6 2 15,3 3-3-15,1-3 1 0,2-3-1 0,-4-3-1 16,4 2 3-16,-5-6-3 0,2-1 2 0,2 1 0 0,0-2-4 16,-8-5 4-16,17 6 6 0,-5-6 12 15,0 0-20-15,-12 0-2 0,24-6-1 0,-8 4 4 16,-3-6 0-16,1 0-1 0,1-2 0 0,4-5-6 0,-5 3 3 15,3-6 5-15,-3 5-10 0,-1-1-2 16,1-1 7-16,-1 2-6 0,-1 4 5 0,-3-4-2 16,-3 6 5-16,0 1-5 0,-6 6-10 0,10-11 9 15,-10 11-4-15,9-5 2 0,-9 5-1 0,0 0 1 0,0 0 1 16,0 0 1-16,0 0-5 0,8 21 8 0,-8-21-3 16,1 18 1-16,1-7 11 0,1 2 4 15,0 2 0-15,3-4 5 0,1 4 6 0,-1-2 9 16,5-2 7-16,-1 2 10 0,3-3-2 0,1 0 7 0,4-4-9 15,0 4 1-15,-2-4 2 0,3 0-7 16,7-3 0-16,-7 1-4 0,7-3-1 0,-9 0-7 16,3 1 1-16,-1-2-3 0,-1-2-4 0,-3 1-3 0,-3 0-1 15,-12 1-12-15,19-3-10 0,-19 3-25 0,15-1-31 16,-15 1-31-16,11-6-46 0,-11 6-35 0,0 0-32 16,0 0-40-16,0 0-32 0,0 0-56 0,-47-4-286 15,30 1-664-15,-9 3 294 0</inkml:trace>
          <inkml:trace contextRef="#ctx0" brushRef="#br0" timeOffset="2473.75">2485 647 136 0,'0'0'152'15,"0"0"-7"-15,-5-12 4 0,5 12-10 0,0 0-7 16,0 0-3-16,-1-13-8 0,1 13 3 0,0 0 0 0,0 0-8 15,0 0 2-15,-3-13-3 0,3 13-2 0,0 0-1 16,0 0-3-16,0 0 5 0,0 0-7 0,0 0 1 16,0 0-8-16,0 0-4 0,-3-9-4 0,3 9-4 15,0 0-17-15,0 0-9 0,0 0-6 0,0 0-5 16,0 0-1-16,0 0-7 0,0 0 2 0,0 0 2 16,13 27-4-16,-13-27 2 0,6 15-7 0,-1-7 2 15,-4 2-3-15,1 1-6 0,1 2 1 0,-2-2 1 16,1 2 2-16,1 1-11 0,-3 2 0 0,0-1-14 15,1 2-33-15,-2-2-48 0,-5 3-63 0,1 0-71 16,-1 4-107-16,-1-7-157 0,1 3-508 0,0-6 226 16</inkml:trace>
        </inkml:traceGroup>
        <inkml:traceGroup>
          <inkml:annotationXML>
            <emma:emma xmlns:emma="http://www.w3.org/2003/04/emma" version="1.0">
              <emma:interpretation id="{CFF2CC26-5855-4B13-AA64-86414692F82C}" emma:medium="tactile" emma:mode="ink">
                <msink:context xmlns:msink="http://schemas.microsoft.com/ink/2010/main" type="inkWord" rotatedBoundingBox="5830,1492 5953,1490 5964,1986 5841,1989"/>
              </emma:interpretation>
            </emma:emma>
          </inkml:annotationXML>
          <inkml:trace contextRef="#ctx0" brushRef="#br0" timeOffset="5848.26">4250 384 103 0,'0'0'215'15,"0"0"-10"-15,0 0-4 0,0 0-11 16,0 0-8-16,0 0-8 0,0 0-12 0,0 0-9 0,0 0-12 15,0 0-9-15,0 0-11 0,0 0-8 0,0 0-7 16,0 0-6-16,0 0-8 0,-14 25-13 0,14-25-8 16,-5 10-4-16,5-10-9 0,-1 11-6 0,1-11-1 15,0 0-7-15,-3 13-4 0,3-13-3 0,0 0-2 16,0 0-3-16,-5 12-4 0,5-12-5 0,0 0 3 16,0 0-1-16,0 0-2 0,0 0 1 0,0 0 1 15,6 11 11-15,-6-11-9 0,0 0-4 0,0 0 13 16,0 0-10-16,0 0 1 0,0 0-1 0,0 0 3 15,0 0-4-15,25-19 2 0,-25 19-2 0,3-10-1 16,-3 10 5-16,2-10-6 0,-2 10 4 0,4-11-2 16,-4 11-4-16,2-14 2 0,-2 14-1 0,0 0-2 15,0 0 10-15,-3-16-11 0,3 16 4 0,0 0 10 16,-3-11-17-16,3 11-2 0,0 0-4 0,-9-8-2 16,9 8 0-16,0 0 2 0,0 0-3 0,-18 3-1 15,18-3 2-15,0 0-2 0,-21 8 2 0,14-1-8 16,7-7 1-16,-12 8 1 0,9-2 4 0,3-6-1 15,-11 10-9-15,11-10 4 0,-6 11 5 0,6-11-6 16,-3 11 1-16,3-11 2 0,0 0 2 0,-4 13-4 16,4-13 1-16,0 0 1 0,0 0 3 0,0 0-7 0,7 13 10 15,-7-13-3-15,11 4 5 0,-11-4 0 0,0 0-1 16,16-4-1-16,-16 4 4 0,0 0-1 0,24-9 2 16,-18 4 2-16,-6 5 1 0,14-6 2 15,-7 2 4-15,-7 4 5 0,9-7-9 0,-9 7 2 0,9-9-2 16,-9 9 1-16,7-6-4 0,-7 6-5 0,3-10-15 15,-3 10-30-15,0 0-43 0,0 0-62 0,0 0-64 16,0 0-68-16,0 0-301 0,0 0-619 16,-16-10 274-16</inkml:trace>
          <inkml:trace contextRef="#ctx0" brushRef="#br0" timeOffset="5129.8">4227 780 163 0,'-3'13'226'0,"3"-13"-10"16,0 0-12-16,-3 11-11 0,3-11-13 0,0 0-17 16,-3 13-6-16,3-13-15 0,0 0-10 0,0 0-10 15,0 11-8-15,0-11-12 0,0 0-4 0,0 0-6 0,0 0-3 16,0 0-4-16,0 0-2 0,0 0 2 16,3 14 3-16,-3-14-2 0,0 0 1 0,0 0-5 15,0 0 1-15,0 0 0 0,0 0 1 0,0 0-6 0,0 0-5 16,0 0-1-16,24-21 2 0,-24 21 2 15,0 0-4-15,4-13-3 0,-4 13-4 0,1-8 5 16,-1 8-11-16,0 0-3 0,3-15-8 0,-3 15 9 16,0 0-9-16,0 0-5 0,-6-13-3 0,6 13-5 15,0 0-7-15,-7-7-5 0,7 7-2 0,0 0-3 0,0 0 2 16,-16 0-1-16,16 0-3 0,0 0-6 0,-15 7 1 16,15-7 2-16,-11 8-6 0,11-8 2 0,-7 10-7 15,7-10-2-15,-8 7 2 0,8-7 7 0,-3 10 0 16,3-10-9-16,0 0 5 0,-4 12-2 0,4-12 2 15,0 0-1-15,0 0-8 0,-2 13 3 0,2-13-13 16,0 0-13-16,0 0-18 0,6 13-23 0,-6-13-25 16,0 0-30-16,0 0-39 0,14 4-42 0,-14-4-45 15,0 0-68-15,0 0-217 0,0 0-578 0,0 0 256 16</inkml:trace>
          <inkml:trace contextRef="#ctx0" brushRef="#br0" timeOffset="7120.34">4273 856 157 0,'0'0'190'16,"0"0"-9"-16,-6-21-11 0,6 21-10 0,0 0-6 16,0 0-6-16,0 0-6 0,0 0-5 0,0 0-3 0,0 0-12 15,0 0 1-15,0 0-5 0,1-11-1 16,-1 11-1-16,0 0-8 0,0 0-3 0,0 0-7 16,0 0-8-16,0 0-8 0,0 0-6 0,0 0-9 15,0 0-5-15,0 0-6 0,0 0-5 0,0 0-6 0,0 0-5 16,0 0-3-16,0 0-6 0,0 0-2 0,0 0-2 15,0 0-3-15,0 0-1 0,0 0-2 16,0 0-1-16,0 0 0 0,0 0-7 0,0 0 1 0,0 0-2 16,0 0-2-16,0 0 3 0,0 0-3 0,0 0-3 15,0 0 1-15,0 0 2 0,0 0-1 0,0 0-1 16,2 39 4-16,-2-39 7 0,0 0 4 0,0 0 9 16,0 0 6-16,0 0-2 0,0 0 1 0,0 0 10 15,0 0 2-15,0 0 2 0,0 0 5 0,0 0 8 16,18-24-11-16,-18 24-7 0,0 0 1 0,3-13-5 15,-3 13 6-15,0 0-14 0,0 0-2 0,4-9-13 16,-4 9-22-16,0 0-33 0,0 0-34 0,0 0-37 16,0 0-48-16,0 0-69 0,0 0-104 0,0 0-216 15,-25 18-587-15,25-18 260 0</inkml:trace>
        </inkml:traceGroup>
        <inkml:traceGroup>
          <inkml:annotationXML>
            <emma:emma xmlns:emma="http://www.w3.org/2003/04/emma" version="1.0">
              <emma:interpretation id="{8D04E5CF-E4C8-44EE-8898-8D03366064F4}" emma:medium="tactile" emma:mode="ink">
                <msink:context xmlns:msink="http://schemas.microsoft.com/ink/2010/main" type="inkWord" rotatedBoundingBox="7065,1124 7817,1108 7833,1843 7081,1859"/>
              </emma:interpretation>
            </emma:emma>
          </inkml:annotationXML>
          <inkml:trace contextRef="#ctx0" brushRef="#br0" timeOffset="162010.07">5909 148 50 0,'0'-13'185'0,"0"13"-15"0,0 0-11 15,0-12-8-15,0 12-8 0,0 0-13 0,0 0 1 16,-3-18-11-16,3 18-2 0,0 0-8 0,0-14-10 16,0 14-3-16,-5-7-5 0,5 7-1 0,0 0-1 15,0 0-10-15,-1-14 0 0,1 14-5 0,-5-10-2 0,5 10-7 16,0 0-7-16,-3-11-4 0,3 11-3 0,0 0-6 15,-5-7-7-15,5 7 0 0,0 0-2 16,-11-9-6-16,11 9-5 0,0 0 0 0,-9-5 1 16,9 5-7-16,-9-6 0 0,9 6-1 0,-10-6 1 0,10 6-6 15,0 0-2-15,-21-5-4 0,21 5 4 16,-12-2-3-16,12 2-2 0,-13-4 1 0,13 4 3 16,-15-4-4-16,15 4 2 0,-17 0 0 0,17 0-2 15,-15-3 1-15,15 3 0 0,-15-1 0 0,15 1 2 0,-16 0-3 16,16 0-2-16,-15-3-1 0,15 3 1 15,-13 3-1-15,13-3-2 0,-11 1 4 0,11-1-3 0,-16 2-1 16,16-2-2-16,-15 5 3 0,15-5 3 0,-14 6-3 16,7-1-1-16,-2 1 0 0,0-3 3 0,9-3-1 15,-15 14-1-15,6-11 1 0,0 4 2 0,0 2 1 16,-1-3 1-16,2 1-1 0,-3 1 1 0,-1 1-2 16,4-2 2-16,1 0 0 0,1 0 0 15,-2-1 2-15,2 2 0 0,-4-1-4 0,1-2 1 0,9-5 0 16,-9 11-1-16,4-5-3 0,5-6 3 0,-7 13 2 15,1-8-1-15,6-5-1 0,-9 13 1 0,9-7-2 16,0-6 3-16,-10 14-3 0,10-14 1 0,-3 13-1 16,-2-5 2-16,5-8 1 0,-6 15 1 0,6-5-1 15,-3-1 4-15,-1-1-1 0,4-8-3 0,0 21 9 16,-2-12-7-16,2-9-1 0,-1 17 3 0,-2-5-1 16,3-12 0-16,0 19-1 0,0-8 1 0,0-11-6 15,4 19 5-15,-2-9-3 0,1-1 0 0,-3-9 1 16,1 19 2-16,2-8 6 0,2-4-8 0,-5 4 1 15,4-2 1-15,-4-9 0 0,8 22 2 16,-7-13-2-16,5 2 3 0,-3-4-2 0,2 4 3 0,1 0-3 16,-4 2 1-16,4-1-1 0,-1-2 0 0,1-3 3 15,-5 3-2-15,5-2 0 0,-1 2-2 0,-1-3-2 16,-4-7 6-16,12 17-1 0,-4-10-4 0,-2 0 3 16,1 0-6-16,-1 3 4 0,5-3 2 0,-6-2 0 15,4 2-5-15,-3-1 6 0,2 1 2 0,1-3 3 16,1 2 2-16,2-3-2 0,2 3 2 0,-5-1-5 15,2 0 5-15,4 0 7 0,-3-2-13 0,3 1 1 16,3-1 4-16,-3 1-3 0,3-3 0 0,-2 0 4 16,2-1 0-16,0-1-1 0,3 1 1 0,-2-4 5 0,2 3 0 15,2-2 11-15,-4-1-20 0,8 1 4 0,-8-2-1 16,5 0-4-16,-4 0 2 0,-1-1-2 16,-1 4 3-16,0-3-4 0,1-1-3 0,-4-1 6 15,4 2-6-15,-5-1-2 0,-1 3-1 0,-2-1-8 0,-1 1 10 16,-10 3-2-16,14-7-5 0,-14 7 4 0,10-3 9 15,-10 3-26-15,0 0-14 0,9-5-19 0,-9 5-15 16,0 0-4-16,0 0-10 0,0 0-10 16,0 0-12-16,0 0-18 0,0 0-23 0,0 0-33 0,3 18-33 15,-3-18-25-15,0 0-63 0,0 0-179 0,0 0-505 16,0 0 225-16</inkml:trace>
        </inkml:traceGroup>
        <inkml:traceGroup>
          <inkml:annotationXML>
            <emma:emma xmlns:emma="http://www.w3.org/2003/04/emma" version="1.0">
              <emma:interpretation id="{F5A36BE9-C252-4795-8413-9EB02E9012B8}" emma:medium="tactile" emma:mode="ink">
                <msink:context xmlns:msink="http://schemas.microsoft.com/ink/2010/main" type="inkWord" rotatedBoundingBox="8342,1098 10784,1045 10806,2079 8365,2133"/>
              </emma:interpretation>
            </emma:emma>
          </inkml:annotationXML>
          <inkml:trace contextRef="#ctx0" brushRef="#br0" timeOffset="162785.07">6689 627 177 0,'7'2'208'0,"-7"-2"-5"0,0 0-4 0,20 0-9 16,-11 0-2-16,-9 0-6 0,27-2-11 0,-16-2-5 16,7 3-6-16,-1-3-8 0,2-2-6 0,1 2-7 15,5-1-1-15,0 0-11 0,-5 0-10 0,-2 3-8 16,1-4-9-16,3 1-8 0,-4 2-1 0,2-2-13 15,-3-1-7-15,1 2-7 0,-1 1-4 0,-1 2-14 16,1-3 1-16,-4 4-5 0,-13 0-7 0,22 0-3 16,-11-2 5-16,-11 2-16 0,19 2-14 0,-19-2-10 15,15 0-14-15,-15 0-13 0,6 5-15 0,-6-5-29 16,0 0-26-16,8 8-28 0,-8-8-34 0,3 10-47 16,-3-10-68-16,0 0-148 0,0 0-461 0,0 0 203 15</inkml:trace>
          <inkml:trace contextRef="#ctx0" brushRef="#br0" timeOffset="162475.94">6716 258 80 0,'0'0'234'0,"0"0"-18"16,0 0-17-16,0 0-17 0,3 8-16 0,-3-8-15 15,0 0-11-15,0 0-1 0,0 0-5 0,6 8 0 16,-6-8-4-16,0 0-4 0,16 2-3 0,-16-2-2 16,15 0-5-16,-15 0-7 0,21 0-1 0,-11 0-4 15,-10 0-4-15,29-2-12 0,-11-2 14 0,-4 0-19 16,3 3-7-16,-1-1-7 0,1 1-1 0,-1-2-7 15,-1 2-1-15,0-1-5 0,3 1-6 0,-5-2-1 16,1 2-6-16,1 1 1 0,1-1-7 0,-16 1-4 16,19-1 0-16,-19 1-5 0,18 0 2 0,-6-4-5 15,-12 4-3-15,20 0 1 0,-20 0-8 0,12 0 4 16,-12 0 1-16,13-4-16 0,-13 4 13 0,0 0-9 16,16-1 11-16,-16 1-15 0,0 0 0 0,14 5-5 15,-14-5-10-15,0 0-14 0,0 0-3 0,10 0-25 16,-10 0-18-16,0 0-10 0,0 0-15 0,2 11-23 15,-2-11-30-15,0 0-38 0,0 0-34 0,-15 18-61 0,4-12-158 16,2-4-477-16,-4 2 211 0</inkml:trace>
          <inkml:trace contextRef="#ctx0" brushRef="#br0" timeOffset="163901.71">8274 77 35 0,'0'0'185'15,"11"1"-1"-15,-11-1-12 0,0 0-7 0,0 0-7 16,0 0-12-16,10 3-6 0,-10-3-14 0,0 0-4 0,9 8-5 16,-9-8-5-16,6 5-3 0,-6-5-2 0,7 5-4 15,-7-5-3-15,12 10-7 0,-7-4 1 16,1 0-11-16,0 1-3 0,4 4 0 0,-4-3-4 15,2 2-5-15,4 1 2 0,-6 0-8 0,7 3-1 0,-6-4 3 16,5 4-4-16,-4 3-4 0,4-2-8 0,1-2 13 16,-4 1-14-16,2 3-3 0,2 3 0 0,-4-5-2 15,-2 0-4-15,5 1-3 0,-4-4-6 16,1 5 3-16,-2-4 0 0,2 3-2 0,-3-1-2 0,2 0-3 16,1-1 0-16,-4-1-2 0,-5 1-2 0,5-3 1 15,-5 4-3-15,3-5 2 0,-3 4-2 0,0-3 3 16,0-11 3-16,-3 24-3 0,0-10-6 15,-4 0 6-15,-2 0-2 0,4 0 2 0,-4-1-7 0,-4 2 5 16,-4-6-2-16,2 6 3 0,-5-5 0 0,0 7-10 16,-2-5 4-16,-1 1-4 0,-2-2 1 0,1-2 3 15,-7 0-5-15,4-1 3 0,-1 1-9 0,-11 2 7 16,0-1 3-16,-1-3 0 0,1-3-4 0,0 1-2 16,-2-2 10-16,2-3-1 0,0-2-6 0,9 1 3 15,-1-1 1-15,1-2-1 0,0 1-3 0,2-1 1 16,0-4-3-16,4 3 7 0,-2-5-10 0,4 0-1 15,9 4-2-15,-7-4 0 0,10 4-3 0,-5-3-6 16,1 1-17-16,1 3-5 0,1-2-7 0,5 1-16 16,7 6-8-16,-11-6-13 0,11 6-16 0,-9-5-24 15,9 5-22-15,0 0-18 0,-10-6-6 0,10 6-19 16,0 0-19-16,0 0-31 0,0 0-58 0,0 0-170 16,0 0-488-16,0 0 216 0</inkml:trace>
          <inkml:trace contextRef="#ctx0" brushRef="#br0" timeOffset="163327.56">7740 168 27 0,'0'0'197'16,"6"7"-12"-16,-6-7-3 0,6 8 1 0,-6-8-10 0,11 3-13 16,-11-3-7-16,10 8-12 0,-10-8-1 0,15 5-1 15,-8-3-6-15,2 0-6 0,-9-2-6 0,21 4-4 16,-9-4-6-16,2-4-1 0,5 4-10 0,-6-2-9 15,5-2-7-15,-1 0-6 0,2-3-4 0,1 4-12 16,-4-8 0-16,6 4-9 0,-2-1-3 0,1 2-1 0,1-4-11 16,-6 0-2-16,-1 2-5 0,2-2 1 15,-1 1-4-15,-2 2-1 0,-1-2 2 0,0-2-5 0,-1 1 1 16,-4 3-2-16,-2 0 3 0,3-4-1 0,-2 2-3 16,-4 0-2-16,-3 9 0 0,3-15 0 0,-3 15-6 15,0-16-1-15,0 16 3 0,-9-15-4 0,2 6-2 16,-2 6 9-16,-5-7-10 0,1 8-2 0,-4-1 6 15,-2 1-7-15,0-2-5 0,-7 3 3 0,0 6-3 16,-3-5 1-16,-1 2-3 0,2 2 3 0,-2 3-4 16,2-2 1-16,1 4 2 0,-6 1 4 0,8 1-3 15,-3-1-2-15,4-2 2 0,1-1-4 0,1 6 0 16,8-6 3-16,-2 0-1 0,7 3 0 0,-4 1-6 16,1-4 4-16,7 0-3 0,-4 0-6 0,6 3-6 15,3-10-10-15,-6 14-15 0,5-6-18 0,1-8-15 16,4 13-29-16,2-3-31 0,0-4-36 0,5 1-52 0,-2-1-241 15,7-6-503-15,1 2 223 0</inkml:trace>
          <inkml:trace contextRef="#ctx0" brushRef="#br0" timeOffset="164215.88">9089 499 72 0,'11'8'260'0,"-11"-8"-3"0,11 7-11 0,-4 0-4 16,-1 0-10-16,-3 1-10 0,-3-8-11 0,3 20-11 16,-3-4-13-16,0-1-16 0,-3 2-8 0,0 6-13 15,-4-3-14-15,-5 4-11 0,-1 2-13 0,-4-1-10 16,-2 6-17-16,-4-2-23 0,10-7-37 0,-9 6-43 15,2-4-50-15,-5 7-53 0,5-11-68 0,1 3-289 16,3-8-517-16,8 1 229 0</inkml:trace>
        </inkml:traceGroup>
        <inkml:traceGroup>
          <inkml:annotationXML>
            <emma:emma xmlns:emma="http://www.w3.org/2003/04/emma" version="1.0">
              <emma:interpretation id="{12F2AFE0-E88F-49C5-B65E-2D36043DC837}" emma:medium="tactile" emma:mode="ink">
                <msink:context xmlns:msink="http://schemas.microsoft.com/ink/2010/main" type="inkWord" rotatedBoundingBox="12202,902 14822,844 14842,1745 12222,1803"/>
              </emma:interpretation>
            </emma:emma>
          </inkml:annotationXML>
          <inkml:trace contextRef="#ctx0" brushRef="#br0" timeOffset="165082">10631 131 84 0,'0'0'262'16,"0"0"-19"-16,0 0-24 0,0 0-19 0,0 0-26 15,0 0-11-15,0 0 2 0,0 0-6 0,0 0-4 16,1 30 1-16,-2-16-8 0,-2 0-5 0,0 4-7 15,3 0-9-15,0 6-1 0,-3-2-5 0,1 3-7 0,1-1-6 16,-4-1-11-16,2 3-4 0,-3-4-16 16,6 0-2-16,-4 2-5 0,2-4-5 0,1-3-3 15,-1 2-6-15,-2-2-5 0,1-3-11 0,0 1-1 16,0 4-2-16,3-8 0 0,-3 3-19 0,-5-3-7 0,8-1-16 16,-3 1-15-16,3-11-13 0,0 14-16 0,0-14-15 15,-5 11-12-15,5-11-12 0,0 0-18 0,0 10-25 16,0-10-26-16,0 0-25 0,0 0-15 0,0 0-43 15,0 0-175-15,-11-39-447 0,11 22 198 0</inkml:trace>
          <inkml:trace contextRef="#ctx0" brushRef="#br0" timeOffset="165385.66">10569 126 70 0,'0'0'217'16,"0"0"-15"-16,0-11-13 0,0 11-18 0,0 0-11 15,0 0-6-15,0 0-8 0,0 0 1 0,23 6 1 16,-23-6-7-16,16 18-2 0,-2-6-1 0,1 2-6 16,1 4-5-16,3-2-5 0,2 2 0 0,5 10 1 15,-3-8-8-15,0 1-5 0,5 6-5 0,3-1-8 16,-4-1-5-16,5 0-6 0,-5-1 0 0,1 0-10 16,-7-4-8-16,1-3-6 0,-3-1-1 0,5 1-5 15,-3-3-6-15,2-1-6 0,-8-1-2 0,-1 0-5 16,3-4 3-16,-4 3-2 0,4-5-11 0,-5 2 0 15,-3-5-4-15,2 4-7 0,-5-4 7 0,3 1-10 16,-9-4-8-16,20 4-19 0,-20-4-12 0,13 0-13 16,-13 0-16-16,11 0-22 0,-11 0-31 0,13-7-33 15,-13 7-37-15,6-12-40 0,-4 2-29 0,-2 10-244 16,-5-29-532-16,2 11 236 0</inkml:trace>
          <inkml:trace contextRef="#ctx0" brushRef="#br0" timeOffset="165680">11130-2 65 0,'-3'-7'212'0,"3"7"-18"16,0 0-12-16,0 0-11 0,0 0-3 0,0 0 0 0,0 0 3 0,0 0-5 16,8 33 1-16,-7-17-13 0,1 3-1 15,2 6-7-15,-2-3 0 0,1 5-13 0,0 1 1 16,1-3-4-16,-1 5-1 0,2-1-4 0,-2-3-9 0,1 0-7 15,0-1-3-15,1 0-1 0,-2-1-12 0,1 0-13 16,-1-2 1-16,0-2-8 0,2-3-7 0,-1-3 0 16,-2 3-5-16,-2-3-9 0,6 2-4 0,-5-1-3 15,-1-4-5-15,2 0-4 0,1-1-5 0,-3-10-14 16,0 18-27-16,1-10-20 0,-1-8-24 0,6 15-19 16,-6-15-30-16,0 13-30 0,0-13-33 0,6 7-34 15,-6-7-32-15,0 0-32 0,0 0-215 0,0 0-520 16,0 0 231-16</inkml:trace>
          <inkml:trace contextRef="#ctx0" brushRef="#br0" timeOffset="166009.72">11602 343 12 0,'0'0'252'15,"10"3"-5"-15,-10-3-10 0,13 1-2 0,-5 3-11 16,-8-4 3-16,19 4-24 0,-7 0-7 0,-1-3-13 16,5 3-6-16,-3-4-8 0,2 3-13 0,3 0-3 15,-3-2-8-15,3 2-4 0,-3-2-11 0,4-1 8 0,-2 2-18 16,1-1-11-16,0-1-14 0,-2 3 1 16,2-3-11-16,1 3-3 0,-2-3-6 0,-1 0-6 15,0-3-7-15,-2 3-2 0,2 0-16 0,1-3 8 16,-1 3-7-16,-3-1-8 0,1-1-3 0,-14 2 3 0,22-4-8 15,-10 4-4-15,-12 0-9 0,17-2 0 0,-7 0-20 16,-10 2-11-16,13-3-18 0,-13 3-20 0,12-4-23 16,-12 4-21-16,0 0-36 0,0 0-42 0,0 0-48 15,0 0-30-15,0 0-46 0,0 0-216 0,0 0-555 16,-38 4 246-16</inkml:trace>
          <inkml:trace contextRef="#ctx0" brushRef="#br0" timeOffset="166277.23">11785 609 83 0,'0'0'229'15,"19"0"-6"-15,-8-1-8 0,2-2-12 0,4 3-5 16,-2-2-12-16,2 2-7 0,0-2-9 0,2-1-6 15,-1-1-13-15,1 3-11 0,-2-1-11 0,2-1-8 16,-1 2-12-16,2-3-11 0,-6 2-10 0,1 1-7 16,-3-1-10-16,0 1 2 0,-12 1-20 0,21-1-19 15,-10-3-22-15,-11 4-23 0,13-3-30 0,-13 3-34 16,0 0-35-16,15-2-34 0,-15 2-36 0,9-4-229 16,-9 4-441-16,6-9 195 0</inkml:trace>
          <inkml:trace contextRef="#ctx0" brushRef="#br0" timeOffset="166893.81">12827-251 50 0,'0'0'197'16,"5"-10"-3"-16,-5 10-12 0,0 0-5 0,0 0-17 15,0 0-13-15,1-11-9 0,-1 11-9 0,0 0-6 0,0 0 1 16,0 0-2-16,0 0-7 0,0 0 1 0,-23 36-2 16,15-19 2-16,-1 4-4 0,-3 7 1 0,-1 5-5 15,-2 2-6-15,-2 5-7 0,4 0 4 0,-3 4-6 16,8-2 4-16,-5-1-20 0,2 1 1 0,2 0-5 16,5-4-7-16,2 0-2 0,2-2-1 0,2 1-5 15,-2-11-4-15,1 1 16 0,8-1-22 0,-4 0-3 16,4-3-3-16,0 1-1 0,4-4 3 0,1-2-2 15,-1 0-5-15,0-5 2 0,2 5-2 0,2-7-2 16,-2-1 4-16,3 0-6 0,-2-3 0 0,2-3-12 16,1 0 4-16,-2 0 5 0,0-4-4 0,3 0-3 15,-1-2-4-15,-2 0-1 0,1-3-4 0,1-1 5 16,0-1-2-16,-2 3-2 0,1-4 0 0,0-2-6 16,-4 0-4-16,1-1 5 0,-1 0 1 0,-1-2 4 15,1-1-8-15,-4 0 2 0,-2 0-4 0,-1-3 5 16,-1 3-3-16,-2-3 11 0,-4 1-12 0,0 3 1 15,-6 0-10-15,-1 0 6 0,-2 1-3 0,-1 1-5 16,-4 3-3-16,-4 5-7 0,0-1-6 0,1 2-8 16,-7 2-16-16,4 2-7 0,-1 3-21 0,-4 2-17 15,3 1-27-15,-2 5-35 0,3-1-44 0,-1 5-49 16,-1-3-88-16,8-3-188 0,-4 4-563 0,-2 1 250 16</inkml:trace>
        </inkml:traceGroup>
      </inkml:traceGroup>
    </inkml:traceGroup>
    <inkml:traceGroup>
      <inkml:annotationXML>
        <emma:emma xmlns:emma="http://www.w3.org/2003/04/emma" version="1.0">
          <emma:interpretation id="{A1CA424B-09F7-43F5-8A5A-56F70F302BE6}" emma:medium="tactile" emma:mode="ink">
            <msink:context xmlns:msink="http://schemas.microsoft.com/ink/2010/main" type="paragraph" rotatedBoundingBox="5076,2562 17101,2250 17141,3766 5116,40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2E9E381-C570-48B0-AE0C-923D69F716C2}" emma:medium="tactile" emma:mode="ink">
              <msink:context xmlns:msink="http://schemas.microsoft.com/ink/2010/main" type="line" rotatedBoundingBox="5076,2562 17101,2250 17141,3766 5116,4078"/>
            </emma:interpretation>
          </emma:emma>
        </inkml:annotationXML>
        <inkml:traceGroup>
          <inkml:annotationXML>
            <emma:emma xmlns:emma="http://www.w3.org/2003/04/emma" version="1.0">
              <emma:interpretation id="{7661C792-4CBD-4AE4-8960-A15697B3D79D}" emma:medium="tactile" emma:mode="ink">
                <msink:context xmlns:msink="http://schemas.microsoft.com/ink/2010/main" type="inkWord" rotatedBoundingBox="5079,2667 10097,2537 10130,3818 5112,3948"/>
              </emma:interpretation>
            </emma:emma>
          </inkml:annotationXML>
          <inkml:trace contextRef="#ctx0" brushRef="#br0" timeOffset="101499.88">7108 2123 47 0,'0'0'309'16,"19"3"-10"-16,-13 1-7 0,-6-4-16 0,17 6-18 16,-13-2-5-16,5 6-20 0,-3-3-11 0,5 7-12 15,-4 1-18-15,2-2-17 0,-3 5-15 0,-2 1-13 16,2-1-13-16,-6-3-15 0,3 9-7 0,-6 0-19 15,0-1-6-15,-1 0-9 0,-5 2-16 0,0-1-32 16,-3 0-26-16,0 1-29 0,-1-3-32 0,-2 3-37 0,1-1-43 16,-2 0-42-16,0-2-30 0,2-4-43 15,1-3-222-15,1-4-512 0,1 2 226 0</inkml:trace>
          <inkml:trace contextRef="#ctx0" brushRef="#br0" timeOffset="98793.79">4772 2144 168 0,'0'0'223'0,"0"0"-18"0,0 0-17 16,0 0-15-16,0 0-14 0,0 0-4 15,2 17-6-15,-2-17-1 0,6 7-5 0,-6-7 0 0,12 6-11 16,-12-6-5-16,13 7 1 0,-4-2-9 0,8-5-2 16,-7 1-14-16,6 1-1 0,4-2-14 0,-2-2-3 15,6 4-5-15,1-10-5 0,0 8-7 0,5-2-4 16,-2 1-1-16,2-3-8 0,0-2-2 15,9-1-7-15,-12-4-2 0,3 5-7 0,-4 2-3 0,1-3-4 16,-4 4-2-16,-5-1-4 0,-1 2 1 0,0 1-5 16,-4-3-3-16,-1 4 2 0,-12 0-13 0,18-2-12 15,-18 2-7-15,14 0-14 0,-14 0-3 0,0 0-5 16,8 7-20-16,-8-7-23 0,0 0-33 0,0 0-41 16,-19 23-37-16,12-13-41 0,-4 4-224 0,-5-6-490 15,4 2 217-15</inkml:trace>
          <inkml:trace contextRef="#ctx0" brushRef="#br0" timeOffset="99016.19">4993 2489 84 0,'11'0'253'0,"4"-3"-2"0,-15 3 0 16,32-4-15-16,-14 1-16 0,-1 1-15 0,4-1-16 15,5-3-13-15,3 2-14 0,-1 1-12 0,-9 1-19 16,1 0-12-16,5-4-12 0,-5 6-14 0,-1 0-17 16,-3 0-29-16,-1 0-30 0,0 0-28 0,-3 0-30 15,0 1-29-15,-12-1-36 0,18 3-35 0,-8-1-50 16,-10-2-178-16,11 4-398 0,-11-4 177 0</inkml:trace>
          <inkml:trace contextRef="#ctx0" brushRef="#br0" timeOffset="100824.38">6048 1484 11 0,'0'0'163'0,"6"-7"-7"15,-6 7-10-15,0 0-9 0,0 0 1 0,0 0-10 16,0 0 3-16,0 0-6 0,0 0-7 0,0 0-3 16,0 0-7-16,0 0-6 0,0 0-9 0,0 0-10 15,0 0-7-15,0 0-6 0,0 0-6 0,0 0-6 16,-29-1-4-16,29 1-1 0,-16 11-1 0,10-4-2 15,-5 0-1-15,-1 4-1 0,1 0-1 0,2-2 1 16,1 2-7-16,4-4-1 0,-4 4-4 0,2-4-3 0,-3 5 4 16,0-5-6-16,8 4-3 0,-5-3-3 15,0-1-5-15,6-7 1 0,-5 14-3 0,1-5-4 16,4-9 0-16,-4 12 0 0,4-3-4 0,0-9 1 16,2 16-2-16,-2-16 1 0,2 13 4 0,-2-13-6 0,6 13-2 15,0-5 0-15,-6-8 0 0,7 11-1 16,-1-4 1-16,0 3-1 0,0-5 0 0,-1 3-1 0,4-3-3 15,-9-5 2-15,13 11-1 0,-4-5 0 0,-3 0 4 16,1-1-2-16,-1 1 0 0,2 1-3 0,-8-7 4 16,12 7-4-16,-5 0-3 0,-7-7 3 0,9 4 2 15,-9-4-5-15,11 9 4 0,-8-4 3 0,-3-5-4 16,10 10 3-16,-10-10 2 0,6 8 3 0,-3-2-3 16,-3-6 4-16,6 9-3 0,-6-9 5 0,4 9-2 15,-4-9 0-15,2 10 3 0,-2-10 1 0,0 14 3 16,0-14 2-16,-3 15 1 0,3-15 2 0,-6 18 0 15,0-6 3-15,0 0-1 0,-1-3-2 0,-1 6 4 16,-1-2 0-16,0-2 0 0,-1 2-6 0,1-3-1 16,1 5 0-16,-2-4-2 0,3-5 2 0,-1 9 1 15,1-4-8-15,1-1 1 0,0-4-1 0,0 2-2 16,6-8-1-16,-8 11-1 0,2-5-2 0,6-6-3 16,-6 13 2-16,6-13 2 0,-3 9-1 0,3-9-3 0,0 0-4 15,-1 13 4-15,1-13-5 0,0 0 1 0,0 0-1 16,3 12-3-16,-3-12-2 0,0 0-4 15,10 6 2-15,-10-6 3 0,9 6-5 0,-9-6 0 0,14 0 2 16,-14 0 1-16,13 3 0 0,-13-3 2 0,12 5 2 16,-12-5-2-16,13 1 0 0,-7 4 2 0,-6-5-1 15,14 6 3-15,-8 1-2 0,1-3-1 0,-7-4-1 16,14 12 3-16,-8-5 0 0,1 3 0 0,2 0 8 16,-3 5-5-16,-3-3 6 0,4 3 3 0,-5 2 0 15,5 5 2-15,-7-3 11 0,2 4 4 0,1 1-4 16,-2 1 6-16,-1 1 0 0,0 0 1 0,5-1 7 15,-5-1-2-15,0 2-1 0,0-4 8 0,0-5 4 16,1 6-2-16,-1-8 6 0,0 0-8 0,2 0 5 16,1-5-10-16,-3 4 7 0,3-4-3 0,-3-10-1 15,1 18 0-15,4-12-6 0,-4 2-6 0,-1-8 5 16,6 13-4-16,-6-13-4 0,5 9-1 0,-5-9-16 16,6 6-12-16,-6-6-13 0,0 0-20 0,0 0-16 15,9 7-22-15,-9-7-25 0,0 0-28 0,0 0-33 16,0 0-32-16,0 0-41 0,19-12-44 0,-19 12-221 15,6-17-539-15,-3 2 238 0</inkml:trace>
          <inkml:trace contextRef="#ctx0" brushRef="#br0" timeOffset="101271.53">6605 2081 129 0,'6'-13'243'0,"-1"7"-16"16,-5 6-16-16,9-16-17 0,-9 6-14 0,3-5-9 16,1 4-15-16,2-4-10 0,0 0-12 0,0-1-11 15,-4 1-10-15,4-2-12 0,0-5-8 0,-2 3-8 16,-4 3-8-16,6-7-6 0,-3 5-5 0,0 2-8 15,-2-1-4-15,1 0 1 0,2 3-4 0,-4 0 2 16,2 4-3-16,-2 10-3 0,0-16 1 0,0 16-4 16,1-12-5-16,-1 12-1 0,0 0-6 0,0 0-4 15,0 0-3-15,0 0 0 0,0 0 3 0,0 0 0 16,0 0 6-16,0 0 3 0,0 0 2 0,-10 45 4 16,7-25 8-16,3 2 4 0,-6 2-5 0,4 1 5 15,2 0-2-15,0-1 4 0,0 4-8 0,-1-4 2 16,1 1-2-16,-3 0 1 0,6-4-3 0,-2 4 8 0,1-3-9 15,1 0-2-15,-3-4-8 0,3-1 7 16,0 1-11-16,-2-5 1 0,2 1-2 0,0 3-3 16,-1-4-11-16,2 2-17 0,-1-1-29 0,0-1-19 0,-1-2-27 15,-2-2-35-15,0-9-37 0,3 19-44 0,-2-12-49 16,2 2-50-16,-3-9-240 0,0 0-574 0,5 13 254 16</inkml:trace>
          <inkml:trace contextRef="#ctx0" brushRef="#br0" timeOffset="102397.88">7685 1735 129 0,'0'0'252'0,"0"0"-4"15,0 0-5-15,-3-14-5 0,3 14-8 0,0 0-4 16,0 0-19-16,0 0-13 0,-3-14-17 0,3 14-14 15,0 0-18-15,6-9-13 0,-6 9-14 0,0 0-12 16,6-8-7-16,-6 8-13 0,17-10-5 0,-9 5-17 16,6-1 1-16,-1 2-11 0,4-1-3 0,-1 2-6 15,1-1-8-15,2 4-4 0,-3-1-4 0,-1 1-1 16,2 3-7-16,-4 0-1 0,0 4-2 0,4 1 1 16,-2 2-3-16,-5-2 2 0,-1 1-5 0,-1 2 6 15,1 2-3-15,-2-2 4 0,-4 3 0 0,3 1-2 16,-6-2 6-16,3 1-2 0,-3 0-2 0,-3 0 6 15,-3-3-5-15,3 3-5 0,-1-4 1 0,-2 6-2 16,0-5 2-16,-2-1 1 0,-1 2-2 0,3 1 2 16,-1-6-6-16,1 1-3 0,0-2 3 0,6-6-4 0,-11 12 0 15,11-12-3-15,-6 9 1 0,6-9 1 16,0 0-4-16,-4 7 1 0,4-7-3 0,0 0 1 16,0 0-2-16,-6 10 0 0,6-10-3 0,0 0 2 15,0 0-3-15,0 0-3 0,0 0 2 0,16 11 1 0,-16-11-3 16,11 1-1-16,-11-1 3 0,15 2 1 15,-15-2-2-15,16 4 8 0,-5-4-5 0,-2 1-4 16,-9-1 3-16,19 1 2 0,-6 1 1 0,-4 1-2 0,2-3 4 16,2 4 2-16,-1-2-4 0,-1-1 6 0,-2 3-4 15,1 0 1-15,0 5 4 0,2-2 0 0,-6-1 19 16,2 3-15-16,1 2 5 0,-5-2 2 0,2 2 1 16,-3 0 6-16,-3 3 2 0,0 3 5 0,-3-6-1 15,-3 6 9-15,-1-3-2 0,-2 3 3 0,-2-3-3 16,-4 3-3-16,5-3-1 0,-9 2-7 0,5 4 2 15,-8-3 3-15,8-6-11 0,-5 7 2 0,0-5-6 16,5 1 0-16,-1-4-9 0,2 1-15 0,2-4-22 16,-1 1-16-16,2 1-21 0,4-2-20 0,-1-2-23 15,7-5-26-15,-12 10-23 0,12-10-20 0,-6 6-18 0,6-6-22 16,0 0-16-16,0 0-277 0,0 0-552 16,0 0 244-16</inkml:trace>
          <inkml:trace contextRef="#ctx0" brushRef="#br0" timeOffset="102606.1">8388 2063 11 0,'19'0'270'0,"-19"0"-7"0,13 4-4 16,-13-4-5-16,14 8-16 0,-11 3-10 16,3-2-15-16,-2 2-21 0,-4 2-12 0,0 4-11 0,0 1-19 15,-4-1-12-15,-2-1-14 0,3 6-15 0,-8 3-7 16,5-1-12-16,-4 0-14 0,1-1-24 0,-1-1-28 15,-2-2-24-15,1 3-31 0,-1-4-31 0,2 2-34 16,-4 0-33-16,5-8-37 0,2-2-57 0,1-2-184 16,0-1-438-16,3-2 193 0</inkml:trace>
          <inkml:trace contextRef="#ctx0" brushRef="#br0" timeOffset="98330.22">4145 1770 108 0,'9'-10'185'16,"-9"10"-2"-16,4-7-9 0,-4 7-5 0,0 0-6 16,9-12-4-16,-9 12-8 0,4-6-10 0,-4 6-9 15,6-7-2-15,-6 7-5 0,0 0-3 0,3-11-4 16,-3 11-5-16,0 0-3 0,0 0-9 0,0-13-8 15,0 13-10-15,0 0-5 0,0 0-8 0,-16-11-11 16,9 9-4-16,7 2-7 0,-17-1-2 0,17 1-6 16,-22 0-4-16,7 0-4 0,0 3-3 0,-4 1-5 15,2-2-1-15,-7 3-2 0,-1 1 0 0,6-1-1 0,1 1-8 16,1 2-2-16,-1-2 3 0,2 1-3 16,-2 3-3-16,3-2 2 0,2 2-2 0,-4-1-4 15,7 0 2-15,-4-2 1 0,5 6-4 0,1-3 1 16,-3 1 0-16,2-1 1 0,2 0-2 0,1 1 0 15,0 1 0-15,3-3-3 0,0 1 1 0,1 2 2 0,1 2 1 16,-2-4-4-16,3-10 4 0,3 18-1 0,-3-7 0 16,0-11 2-16,3 17 0 0,1-8 0 0,4 3 1 15,-4-6 2-15,1 1-1 0,1 3 6 0,1-3-6 16,5 4 5-16,-2-4-1 0,5-3 2 0,-7 3-4 16,5 2 0-16,1-3 1 0,2 1 0 0,0 0-3 15,-1-1-3-15,3 0 1 0,-4 2 0 0,1 2 2 16,4-3 0-16,-3-2-3 0,-1 3 1 0,0 1-5 15,2-2 5-15,-2 1-3 0,-1-1 2 0,3 2 1 16,-2-2-1-16,-2 3 0 0,2-2 0 0,-1 0-3 16,-3 0 3-16,3 2-4 0,-7 0 4 0,4 0-1 15,-1 2 7-15,1 0-7 0,-2-1 0 0,1 2-1 16,-2 1 1-16,-3-2-1 0,-2 4 0 0,2-2 2 16,-4-1 0-16,-1 4 0 0,0-4 0 0,-3 2 0 15,-3 3-1-15,-1 0 3 0,-6 2 1 0,-4 1-3 16,2 2 0-16,-10 4 0 0,0-1 0 0,-4-1 7 0,4-7-9 15,-5 5 10-15,-6-3-11 0,2 0-1 16,-2 0 2-16,-3-9 3 0,8 3 1 0,-3-1-2 16,-5-4 6-16,11 0 4 0,-4-2 1 0,0-3 3 15,2-1 0-15,-2 0 2 0,4-3 0 0,1-2 1 0,0 1 1 16,8-2-3-16,-6 2 5 0,7-2-5 0,1-4-1 16,1 2-3-16,2-4-2 0,6-1-15 15,0-2-4-15,1-2-17 0,4 2-22 0,3-4-19 0,3-3-20 16,0 4-24-16,7-8-32 0,-1 1-34 0,6 1-42 15,-5 6-271-15,5-5-526 0,0-1 232 0</inkml:trace>
        </inkml:traceGroup>
        <inkml:traceGroup>
          <inkml:annotationXML>
            <emma:emma xmlns:emma="http://www.w3.org/2003/04/emma" version="1.0">
              <emma:interpretation id="{A36F0915-CFB3-4F30-969C-487ED7B7DA42}" emma:medium="tactile" emma:mode="ink">
                <msink:context xmlns:msink="http://schemas.microsoft.com/ink/2010/main" type="inkWord" rotatedBoundingBox="10822,2706 11626,2685 11651,3660 10847,3681"/>
              </emma:interpretation>
            </emma:emma>
          </inkml:annotationXML>
          <inkml:trace contextRef="#ctx0" brushRef="#br0" timeOffset="102968.01">9157 1686 146 0,'6'-10'278'0,"-6"10"-10"0,14-3-13 16,-9-2-3-16,6-1-15 0,-11 6-9 0,21-7-17 15,-11 4-7-15,7-4-13 0,-1 3-14 0,0 0-7 16,4 0-16-16,5-2-16 0,1-1-1 0,-3 3-15 16,3-1-13-16,-1-1-10 0,-1 3-9 0,-2-4-14 15,-2 1-2-15,-1 2-6 0,1-1-14 0,-4 3-22 16,0-2-26-16,-2 4-27 0,-5-2-35 0,-9 2-37 15,13-1-39-15,-13 1-31 0,0 0-46 0,0 0-59 16,0 0-205-16,0 0-511 0,0 0 226 0</inkml:trace>
          <inkml:trace contextRef="#ctx0" brushRef="#br0" timeOffset="103345.59">9208 1756 37 0,'-9'14'248'16,"9"-14"-18"-16,-5 9-13 0,2-1-9 0,3-8-14 0,-3 11-9 16,3-11-15-16,-3 12-9 0,3-12-12 15,0 15-10-15,0-15-10 0,3 9-7 0,-3-9-8 16,5 13-10-16,-5-13-2 0,6 12-5 0,0-6-6 0,1 0-1 16,-1-2-8-16,6 0-4 0,-4 0-4 0,1-1-5 15,1 1-8-15,0-2 0 0,2 2-7 0,5 1-2 16,-7-4-10-16,5 0 0 0,-1 3-5 0,-1-1-1 15,-1 1-6-15,1 2 3 0,-2-3-5 0,1 1 0 16,1 1 4-16,-4-3-6 0,-1 2 1 0,-2 2-2 16,4 2 4-16,-4-2-1 0,1 1 0 15,-4 3 8-15,3 1 1 0,-6 0 2 0,0-1 13 0,0-10-3 16,-6 21-3-16,-1-3-3 0,1-4-1 0,-7-3-3 16,4 4 0-16,-5-2-2 0,1 1-8 0,1-1-3 15,-2 1 2-15,1-4-1 0,1 1-10 0,-1 2-6 16,5-2-16-16,-4 0-26 0,6-5-27 0,-1 1-31 15,4 0-33-15,-3 0-41 0,1 3-32 0,5-10-37 16,0 0-27-16,0 0-280 0,-6 10-584 0,6-10 259 0</inkml:trace>
          <inkml:trace contextRef="#ctx0" brushRef="#br0" timeOffset="103551.98">9830 2119 270 0,'13'5'324'0,"7"1"-12"0,-7 0-8 0,0 2-12 16,1 2-12-16,-2-1-16 0,0 2-11 0,-2 0-14 0,1 3-12 16,-5-1-25-16,2 3-17 0,-3-3-12 0,1 4-15 15,-2 1-23-15,-4-1-6 0,-1-3-16 0,-2 8-6 16,0 2-37-16,0-7-27 0,-5 7-46 0,-3-3-35 16,5 0-39-16,-5 0-48 0,1 0-54 0,-2-3-41 15,6-6-65-15,-2 0-241 0,1-1-570 0,1-3 253 16</inkml:trace>
        </inkml:traceGroup>
        <inkml:traceGroup>
          <inkml:annotationXML>
            <emma:emma xmlns:emma="http://www.w3.org/2003/04/emma" version="1.0">
              <emma:interpretation id="{7CB8EC4F-0B3E-4B20-9FE5-3AEE7B27ABF2}" emma:medium="tactile" emma:mode="ink">
                <msink:context xmlns:msink="http://schemas.microsoft.com/ink/2010/main" type="inkWord" rotatedBoundingBox="12475,2725 13276,2705 13298,3556 12497,3577"/>
              </emma:interpretation>
            </emma:emma>
          </inkml:annotationXML>
          <inkml:trace contextRef="#ctx0" brushRef="#br0" timeOffset="104163.72">10810 1707 58 0,'0'0'217'0,"7"-14"-15"0,-7 14-16 0,12-9-9 15,-2 4-9-15,2-5-11 0,2 3-8 0,2 0-12 16,-1 0-6-16,4-3-2 0,-2 5-6 0,1-2 5 16,1 2-12-16,1 0-7 0,-1 0-7 0,-3 0-2 15,2 1-8-15,-1 1-3 0,-1-1-7 0,-1 4-1 16,0 3-10-16,-3-2 0 0,-2 3-8 0,-1-1-5 0,2 2-1 15,-1 2 1-15,-2 1-6 0,2 0 3 0,-3 2 1 16,-1 4 2-16,3-4-3 0,-6 1-2 16,-1 3 1-16,1 2-5 0,0 0-2 0,-6 7-2 0,0-7-2 15,3 3-2-15,-11 1-2 0,2 2 1 0,-4-2 0 16,4 5-4-16,-4-5 1 0,-4 0 0 0,1 2 0 16,4-5-2-16,-3 3 2 0,3-3-5 15,5-3 6-15,-5 3-1 0,6-3 4 0,-2-3-3 0,-1 0 4 16,6-1-16-16,0-2 2 0,-1 2-3 0,4-10 7 15,-3 13 3-15,3-13 1 0,-3 15-1 0,3-15 7 16,6 10 6-16,-6-10 0 0,9 11 1 0,0-8-6 16,-2 4-1-16,-7-7-7 0,20 3 0 0,-10-2 3 15,3 2-29-15,4-7-17 0,-1 4-41 0,4-3-29 16,-1-1-40-16,-4-2-34 0,4 0-43 0,-2-1-44 16,-2-2-46-16,3 0-40 0,-5 4-249 0,2-5-621 15,0-3 274-15</inkml:trace>
          <inkml:trace contextRef="#ctx0" brushRef="#br0" timeOffset="104337.51">11600 2015 83 0,'4'5'315'0,"-4"-5"-15"0,9 16-14 16,-7-6-6-16,2 4-13 0,-2 1-21 0,-1 3-17 16,-2-5-9-16,2 11-24 0,-4-4-12 15,-3 5-23-15,0-2-10 0,-1 0-16 0,-2 0-15 16,-4-2-31-16,1 1-43 0,-2 0-40 0,-4 2-47 15,5-1-55-15,-5-1-58 0,2-5-81 0,1 3-230 16,3-10-504-16,0 2 223 0</inkml:trace>
        </inkml:traceGroup>
        <inkml:traceGroup>
          <inkml:annotationXML>
            <emma:emma xmlns:emma="http://www.w3.org/2003/04/emma" version="1.0">
              <emma:interpretation id="{82F96CD0-2B3D-4FA4-B33A-B683ADD27E0A}" emma:medium="tactile" emma:mode="ink">
                <msink:context xmlns:msink="http://schemas.microsoft.com/ink/2010/main" type="inkWord" rotatedBoundingBox="14084,2328 17101,2250 17141,3766 14123,3844"/>
              </emma:interpretation>
            </emma:emma>
          </inkml:annotationXML>
          <inkml:trace contextRef="#ctx0" brushRef="#br0" timeOffset="104988.46">12504 1673 142 0,'0'0'274'0,"0"0"-9"15,4-8-13-15,-4 8-18 0,0 0-19 0,0 0-21 16,0 0-8-16,0 0-8 0,0 0 0 0,0 0-1 15,-10 39-7-15,7-22-7 0,-2 7-3 0,2-5-5 16,-3 1-7-16,-1 4 4 0,0 1-18 0,-2-1 5 16,3-2-14-16,1 2-6 0,1 0-3 0,-1 0-19 15,5-2-1-15,-1-2-12 0,2-6-5 0,-1 3-6 16,0 0-11-16,6-1-1 0,0-2-4 0,2 1-4 16,1-2-9-16,-2 0-2 0,0-6-1 0,2 4-3 0,3-4-14 15,-3-1-18-15,5-2-9 0,4-3-11 16,-4-1-19-16,6-1-3 0,-2-2-14 0,0 0-7 15,0-2-1-15,-1-5-6 0,4 1-2 0,-4 0 4 0,-2-1-4 16,0 0 4-16,-2 0 5 0,0 3 6 0,-1 2 5 16,2-1 4-16,-7-1 6 0,-7 7 5 0,12-7 3 15,-12 7 9-15,9-4 2 0,-9 4 7 0,0 0 15 16,0 0 10-16,0 0 5 0,17 10 13 0,-17-10 2 16,1 16 8-16,-1-7 1 0,0-9 10 0,4 21-7 15,-4-10 6-15,-3 6-9 0,3-6-2 0,-1 6 0 16,1-3-4-16,0 3-5 0,-1-4 3 0,1 1-11 15,0 2-21-15,0-3-21 0,0-13-32 0,0 19-35 16,0-9-30-16,0-10-44 0,1 15-44 0,3-9-42 16,-4-6-41-16,0 0-263 0,11 2-593 0,-11-2 263 15</inkml:trace>
          <inkml:trace contextRef="#ctx0" brushRef="#br0" timeOffset="105213.02">13212 2044 60 0,'9'2'365'0,"-9"-2"-7"0,11 11-14 16,-5-6-14-16,-6-5-16 0,3 11 1 0,1 4-33 0,-3-4-9 15,2 3-12-15,-3 3-19 0,2-3-21 16,-1 3-18-16,1 0-21 0,-2 1-16 0,0 2-14 16,3-2-17-16,-3 0-11 0,0 5-8 0,0 0-17 0,-3-4-22 15,3-1-30-15,-2 0-42 0,2-1-42 16,2-3-35-16,-4 3-29 0,4-3-41 0,1 2-35 0,-6-4-39 15,3-12-51-15,9 16-56 0,-6-11-233 0,-3-5-603 16,15 4 267-16</inkml:trace>
          <inkml:trace contextRef="#ctx0" brushRef="#br0" timeOffset="105844.11">14037 1810 304 0,'0'0'290'0,"-2"-8"-21"0,2 8-17 0,0 0-16 15,-3-14-22-15,3 14-14 0,0 0-20 0,2-16-16 16,-2 16-14-16,6-12-16 0,0 5-12 16,-2-1-17-16,7 2-7 0,-2-5-12 0,3 4-10 0,1-3-6 15,-1 3-8-15,1 0-5 0,2 1-4 0,2-1-6 16,-2 2-7-16,0-1-6 0,2 2 0 0,-2 0-6 16,-1 1-4-16,1 3-3 0,1 0-1 0,-7 5-4 15,8-4 2-15,-9 4-1 0,6 1-2 0,-2 2 3 16,-5 2 2-16,1 0 5 0,-2 4 1 0,1 0 5 15,-5 4 3-15,-2 0 2 0,0 6-3 0,-5 2 1 16,-4 2 3-16,-1 4-7 0,-8 1 2 0,0-2-2 16,-3 3 1-16,-4-3 1 0,2 0-6 0,-3-2-6 15,6-8 6-15,1 1-5 0,-2-3 5 0,0-1-4 16,-3 0 1-16,5-5-1 0,5-2 4 0,1 0-2 16,2-1 8-16,0 0-4 0,3-5-1 0,1 0-1 15,7-5 0-15,-12 6 2 0,12-6-3 0,-11 5 0 16,11-5-4-16,0 0-2 0,0 0-2 0,0 0 3 15,0 0-15-15,0 0-9 0,0 0 9 0,0 0-16 0,20-31 4 16,-8 21-4-16,1 4 0 0,0 1 0 16,2-1-4-16,5 1 4 0,-2-1 7 0,1 2-6 0,0 1 1 15,8-4-1-15,-1 7 7 0,2 0 2 0,-1 0 8 16,1 7 7-16,-1-7 1 0,0 6-3 0,0-1 17 16,2 3-7-16,-2-3-1 0,5 5-1 0,-6-6 2 15,1 3 1-15,-3 0 6 0,2 0-16 0,-3-2 3 16,1-1-9-16,-6-1-15 0,-3 1-36 0,1-3-40 15,-7 3-48-15,-1 0-52 0,-8-4-62 0,12 6-72 16,-12-6-273-16,0 0-639 0,0 0 284 0</inkml:trace>
          <inkml:trace contextRef="#ctx0" brushRef="#br0" timeOffset="107247.81">15105 1135 90 0,'0'0'257'0,"0"0"-10"16,0 0-18-16,0 0-15 0,0 0-15 0,0 0-14 0,0 0-18 15,0 0-13-15,0 0-12 0,-11 2-15 0,11-2-10 16,0 0-12-16,0 0-7 0,0 0-12 16,0 0-10-16,0 0-5 0,0 0-8 0,0 0-9 0,0 0-5 15,36-2-2-15,-36 2-5 0,17 2-7 0,-10 2-3 16,-7-4-2-16,15 5-6 0,-8-3-2 15,1 3-4-15,-8-5-1 0,13 8-2 0,-7-3-1 0,0 1-3 16,0 2 2-16,0-3 0 0,0 4 1 0,-4 0-2 16,-1 0 4-16,4 1 0 0,-4 4 3 0,-1 2 5 15,0-3-1-15,-3 0 3 0,0 0 0 0,0 3-2 16,0-1 0-16,2 1-2 0,-1-3 5 0,-4 0 1 16,2 0-2-16,1 2-3 0,-2-3 2 0,-1 5 3 15,3-3-2-15,-1-3 3 0,1 3-6 16,-2-4-3-16,1 3 2 0,2 2-5 0,1-1-1 0,1-3 2 15,-5 2-5-15,5 0 3 0,0-13-5 0,0 19 3 16,3-5 2-16,-1-5 1 0,1-1 0 0,0 3 2 16,3-3 4-16,-3 1 3 0,4-2 1 0,-1 0 3 0,8-3 4 15,-2 4 2-15,1-3-1 0,0 2 0 16,1-3-3-16,1 0-3 0,1-1 6 0,-1 1 1 16,-2-1-1-16,2 0-5 0,-1 1-2 0,-1-3 1 0,-2-1-4 15,2 2 4-15,-13-2 6 0,18 4-15 0,-11-3-1 16,-7-1-2-16,14 1-4 0,-14-1-2 0,9 1-1 15,-9-1 2-15,0 0-1 0,7 7-4 0,-7-7 2 16,0 0 4-16,0 0 0 0,0 0 7 0,-16 26-5 16,5-19-2-16,-2 1 5 0,3 0-10 0,-10 7 2 15,7-7 2-15,-4 3 5 0,4-3-11 0,1 2 4 16,-1-3-5-16,2 3 2 0,-1-1-2 0,0 0-4 16,3-2 1-16,2 0-1 0,-2 1 1 0,4-1-1 15,-4-1 4-15,5 2 0 0,4-8-4 0,-9 15 2 16,6-7-3-16,3-8 3 0,-4 16-3 0,4-16 2 15,4 16-2-15,-4-16 2 0,6 17-2 0,0-10 2 16,-2 3 2-16,2-3 8 0,2 6-14 0,2-3-1 16,2 2 12-16,-1-3-5 0,1 4-6 0,0-1 5 0,-3 3-5 15,7 1 7-15,-6-3-2 0,1 4-2 16,-2-5 3-16,1 4 13 0,-1 0 10 0,-3 2 5 16,0 4 1-16,-1-12-4 0,-4 7 10 0,-1-1-2 0,-4 0-1 15,4-1-3-15,-6 5-6 0,3-3 4 0,-5 0-9 16,2 1 3-16,0-1-7 0,-4 6-4 0,2-6-23 15,1-3-22-15,5 4-29 0,-5 2-21 0,4-1-26 16,0-3-19-16,-1 7-21 0,2-5-30 0,2 5-34 16,0-4-30-16,2-2-38 0,3 1-67 0,0-4-208 15,-4 0-600-15,5 0 266 0</inkml:trace>
        </inkml:traceGroup>
      </inkml:traceGroup>
    </inkml:traceGroup>
    <inkml:traceGroup>
      <inkml:annotationXML>
        <emma:emma xmlns:emma="http://www.w3.org/2003/04/emma" version="1.0">
          <emma:interpretation id="{340BAF1C-6D1A-4D70-983C-2C97F50A95EB}" emma:medium="tactile" emma:mode="ink">
            <msink:context xmlns:msink="http://schemas.microsoft.com/ink/2010/main" type="paragraph" rotatedBoundingBox="5195,4631 21345,3889 21416,5440 5266,61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ADEE871-B4BE-4649-8E9E-07BEDABC7334}" emma:medium="tactile" emma:mode="ink">
              <msink:context xmlns:msink="http://schemas.microsoft.com/ink/2010/main" type="line" rotatedBoundingBox="5195,4631 21345,3889 21416,5440 5266,6181"/>
            </emma:interpretation>
          </emma:emma>
        </inkml:annotationXML>
        <inkml:traceGroup>
          <inkml:annotationXML>
            <emma:emma xmlns:emma="http://www.w3.org/2003/04/emma" version="1.0">
              <emma:interpretation id="{C03068FB-1C15-4275-BB79-E4ECEB36EC48}" emma:medium="tactile" emma:mode="ink">
                <msink:context xmlns:msink="http://schemas.microsoft.com/ink/2010/main" type="inkWord" rotatedBoundingBox="5215,5068 5839,5039 5874,5817 5251,5845"/>
              </emma:interpretation>
            </emma:emma>
          </inkml:annotationXML>
          <inkml:trace contextRef="#ctx0" brushRef="#br0" timeOffset="110516.01">3557 4076 146 0,'0'0'177'0,"0"0"-11"0,0 0-8 16,0 0 0-16,0 0-6 0,0 0-6 16,-4-13-8-16,4 13-6 0,0 0-8 0,0 0-7 15,0 0-3-15,0 0-7 0,0 0-6 0,0 0-7 0,0 0-8 16,1-14-5-16,-1 14-7 0,0 0-6 0,0 0-6 16,0 0-6-16,0 0-7 0,0 0-7 0,0 0-4 15,0 0-3-15,0 0-4 0,0 0-5 0,0 0 3 16,0 0-3-16,0 0-4 0,0 0 3 0,0 0-1 15,22 21 2-15,-22-21-2 0,5 12 3 0,1-4 1 16,-2-3 6-16,4 2-1 0,-2-1 1 0,0 1-4 16,0 3 1-16,3-1-2 0,-2 1 2 0,3 2 0 15,-2 3 2-15,4-5-4 0,-3 1 2 0,3 0 0 16,-3 4-3-16,1-3 0 0,1 2-1 0,2 0 0 16,-1 0-2-16,1 7 4 0,-1-7-8 0,2 3-2 15,-1 1-1-15,1 3 9 0,-6-7-5 0,4 0-7 16,-1 3 4-16,-2-3-3 0,1 1 3 0,-2-2-2 15,-1 5 3-15,1-5-2 0,2 3-2 0,-2-3 5 16,-3 0-3-16,3-2 4 0,-5 3-3 0,3-4 5 0,-2-3-6 16,2 3 3-16,-3-2-4 0,3 0 3 15,0 1-2-15,0-2-2 0,2 0 1 0,-2 1-4 16,0-2 2-16,0 2-2 0,-2-2 2 0,2-1-5 0,-6-5-1 16,7 11 4-16,-7-11-9 0,9 9 8 0,-9-9 4 15,9 6-3-15,-9-6 0 0,6 7-2 0,-6-7-2 16,8 8 1-16,-8-8 0 0,0 0 2 0,6 3-1 15,-6-3 0-15,0 0 3 0,0 0 2 0,0 0 2 16,4 10 9-16,-4-10 9 0,0 0 3 0,0 0-1 16,0 0 10-16,0 0 4 0,0 0 6 0,0 0 1 15,0 0 2-15,0 0-7 0,0 0-4 0,0 0-2 16,0 0-5-16,0 0 2 0,2-28-8 0,-2 28-6 16,-2-18 2-16,2 5-4 0,-3-2-6 0,3-1-1 15,-1-4-2-15,1-6-7 0,0 6 4 0,1-4-2 16,-1-1-2-16,3-3-1 0,0 0 6 0,-1 2-8 15,1 0-5-15,-2 1 2 0,5-2 0 0,-4 1-3 16,2 2 2-16,-1 2-2 0,2-2 2 0,-2 2-5 0,3 6 4 16,-2-7-2-16,-3 5 0 0,4 2 1 0,-2 0-6 15,0 1 4-15,3-2-2 0,-3 3 1 16,3 1-3-16,-2-1 0 0,-1 0 2 0,2 2 0 0,-2 3-2 16,1-1 1-16,-1 3 2 0,2-4-1 0,-1 1-2 15,-2-1 0-15,-2 11 1 0,7-15 1 0,-5 9 2 16,-2 6-8-16,4-14 4 0,-4 14-1 0,0 0-5 15,6-11-11-15,-6 11-5 0,0 0-12 0,3-10-11 16,-3 10-14-16,0 0-17 0,0 0-10 0,0 0-11 16,0 0 1-16,0 0-14 0,0 0-9 0,0 0-27 15,0 0-33-15,0 0-41 0,9 31-47 0,-8-21-82 16,-1-10-187-16,2 15-581 0,2-8 258 0</inkml:trace>
        </inkml:traceGroup>
        <inkml:traceGroup>
          <inkml:annotationXML>
            <emma:emma xmlns:emma="http://www.w3.org/2003/04/emma" version="1.0">
              <emma:interpretation id="{3673B021-9E89-4A60-9717-6B3CC3E436E7}" emma:medium="tactile" emma:mode="ink">
                <msink:context xmlns:msink="http://schemas.microsoft.com/ink/2010/main" type="inkWord" rotatedBoundingBox="6573,4567 9288,4443 9359,5993 6644,6118"/>
              </emma:interpretation>
            </emma:emma>
          </inkml:annotationXML>
          <inkml:trace contextRef="#ctx0" brushRef="#br0" timeOffset="112859.04">6265 3412 81 0,'5'-11'169'0,"-5"11"-8"16,0 0 3-16,0 0-11 0,1-10-13 0,-1 10 2 15,0 0-5-15,0 0-8 0,0 0-5 0,0 0-1 16,6-10-11-16,-6 10-6 0,0 0-6 0,0 0-8 16,0 0-9-16,0 0-8 0,0 0-7 0,0 0-8 15,0 0-1-15,-31 18 1 0,19-13-4 0,5 6 0 16,-7 1-3-16,2-1-3 0,-1-1 2 0,2 1 1 16,-2 0-8-16,1 3 2 0,-3-2-5 0,5 0 1 0,1-1-10 15,1 1-1-15,-2-2-5 0,4 1-3 16,0-3 1-16,0 5-6 0,4-6 1 0,2-7-1 15,-7 15-6-15,7-7-1 0,0-8-1 0,0 17-1 0,0-17-1 16,4 17 1-16,-1-9-4 0,2 2 1 0,1-4-2 16,0 1 3-16,1-2-4 0,2 4 3 0,-1-5-3 15,4-1 1-15,-6 3 0 0,3-2-2 0,1 1 1 16,0-3 1-16,7 2 3 0,-4-3-5 0,-1 3-1 16,-1-2 1-16,1-1-3 0,-2 2 1 0,0-1 1 15,2-1 1-15,0 1-2 0,-12-2-1 0,17 5-1 16,-7-1 1-16,-4 2 0 0,-6-6-1 0,15 5 0 15,-15-5 2-15,9 6 1 0,-9-6-1 0,9 8 5 16,-9-8 1-16,7 8 2 0,-7-8 4 0,3 9 2 16,-3-9 8-16,6 13 0 0,-6-13 6 0,0 15 1 15,0-15-3-15,-6 16 0 0,0-5 1 0,3 0-1 16,-1 2-2-16,-5-1 0 0,-1 3 0 0,1-3-1 16,-2 2 0-16,-2-3-4 0,2 2 1 0,2-1-5 0,-3 1 2 15,2-2 0-15,-2-1-3 0,5 0 6 16,-2-1-9-16,1-1-1 0,2-3 1 0,0 3 3 15,6-8-9-15,-10 12 3 0,1-8 1 0,9-4-3 0,-11 13-2 16,8-8-1-16,3-5-1 0,-6 8-2 0,6-8 3 16,0 0-5-16,0 0 7 0,0 0-11 0,0 12 2 15,0-12-3-15,0 0-1 0,0 0-2 0,0 0-2 16,12 9 7-16,-12-9-4 0,14 0-4 0,-14 0 0 16,13 1 4-16,-13-1 0 0,15-1 1 0,-15 1 3 15,18 0-1-15,-18 0-2 0,18 1 2 0,-9 0 0 16,-9-1-4-16,16 6 1 0,-4-5 4 0,-1 2-3 15,-11-3 2-15,19 7 0 0,-12-5 3 0,1 3-1 16,1 5 1-16,-3 1 0 0,4 3 1 0,-2 0 4 16,1 4 8-16,-3 6 3 0,0 6 0 0,4 6 5 15,-7 5 9-15,-1-5 4 0,1 5 1 0,0-2 4 16,-2 0-1-16,3 2 7 0,2 1-2 0,-4-3 5 16,-1-4 0-16,4-7-1 0,4 10 2 0,-5-13 1 15,1 2 1-15,-2-2 3 0,4-1-12 0,-2 0-7 0,1-5 2 16,0 0-2-16,0-7-4 0,1 1 4 15,2 1-13-15,-2-3-34 0,2-3-22 0,-1-2-36 0,4-1-44 16,-2-3-54-16,2 1-65 0,-12-3-78 16,21 0-278-16,-9-5-639 0,1 0 282 0</inkml:trace>
          <inkml:trace contextRef="#ctx0" brushRef="#br0" timeOffset="129974.43">6749 3780 33 0,'0'0'197'0,"0"0"-11"16,0 0-6-16,0 0-8 0,0 0-6 0,0 0-8 0,0 0-3 15,0 0-5-15,0 0-10 0,0 0-2 0,0 0-13 16,0 0 0-16,0 0-7 0,0 0-10 0,0 0-4 15,0 0-6-15,0 0-11 0,0 0-5 0,0 0-3 16,0 0 2-16,-11 21-4 0,5-10 2 0,3 2-3 16,-1-1-1-16,-2 4-2 0,3-2-2 0,-3 2-5 15,4 0-2-15,-2 1-7 0,1 0-1 0,-2 1 4 0,5-2-13 16,-6-1-4-16,5 0 1 0,-4-1-2 16,5 0-5-16,0 2-5 0,0-4-1 0,0-12-5 15,0 20-3-15,0-9 2 0,3 0-5 0,-3-11-5 0,3 18-22 16,0-12-17-16,-3-6-19 0,6 14-25 0,-6-14-29 15,3 11-28-15,-3-11-30 0,2 10-21 16,-2-10-33-16,9 3-42 0,-9-3-194 0,0 0-481 0,0 0 213 16</inkml:trace>
          <inkml:trace contextRef="#ctx0" brushRef="#br0" timeOffset="130504.32">6969 3874 202 0,'0'0'256'0,"0"0"-16"15,0 0-6-15,6 15-15 0,-6-15-15 0,6 13-11 16,-6-5-11-16,0-8-12 0,0 17-12 0,3-3-9 16,-3-3-7-16,3-1-17 0,2-3-6 0,-2 7-7 15,-3-4-13-15,3 1-7 0,1-1-6 0,2 0-5 16,0-3-2-16,-3 1-12 0,1-2-2 0,2 1-5 15,-6-7-3-15,12 11 2 0,-7-8-2 0,7 2-2 16,-6-3 0-16,-6-2-6 0,21 0-8 0,-9 0 2 16,4-1-10-16,-16 1 0 0,22-2 0 0,-8-2-8 15,-1 1-2-15,-1 0-3 0,-1-4 2 0,-11 7-7 16,19-5-1-16,-13-2 0 0,4 1-1 0,-4 2 4 0,2-2-7 16,-8 6 5-16,13-14-12 0,-8 9-1 0,2-3 3 15,-7 8 2-15,8-12-2 0,-7 4-2 0,4-2 1 16,-5 10-5-16,3-12 2 0,-3 12-1 0,0-19 3 15,0 19 1-15,-3-12-7 0,3 12-4 0,-6-15 5 16,1 8 0-16,5 7-3 0,-10-12 5 0,5 6 0 16,5 6-2-16,-13-11 1 0,5 11-2 0,-1-6-2 15,9 6 2-15,-22-5 4 0,12 3-2 0,10 2 3 16,-23-4 0-16,10 3 1 0,-2 5-5 0,15-4 3 16,-27 3 0-16,15 1-2 0,0 1 3 0,0-3-4 15,-1 3 2-15,-1 1 1 0,2 0 2 0,2 2-4 16,-2 2 9-16,2-4-6 0,-1 2-1 0,5-1 0 15,-6 3 1-15,5 1-3 0,-2-5 1 0,3 2-4 16,1 2-15-16,-1-2-19 0,6-8-17 0,-7 15-23 16,6-6-27-16,1-9-31 0,-5 18-37 0,7-8-42 15,-2-10-57-15,5 10-223 0,-5-10-535 0,14 4 236 16</inkml:trace>
          <inkml:trace contextRef="#ctx0" brushRef="#br0" timeOffset="130761.97">7617 3910 208 0,'7'10'273'0,"-4"-4"-6"0,-3-6-16 15,10 15-14-15,-7-5-16 0,0-3-17 0,0 4-7 16,0-1-11-16,-3 4-17 0,3-3-13 15,-3 3-17-15,0 3-10 0,-3-4-14 0,0-1-5 16,-4 1-13-16,5 5-10 0,-2-4-11 0,-2 3-9 0,-3-2-24 16,5-2-25-16,-5 4-19 0,-2-3-30 0,2 1-40 15,5-1-39-15,-5 3-42 0,6-7-44 0,-8 4-253 16,5-5-485-16,0-2 215 0</inkml:trace>
          <inkml:trace contextRef="#ctx0" brushRef="#br0" timeOffset="111078.2">4947 4167 165 0,'0'0'213'0,"-8"7"-11"0,8-7-24 16,0 0-14-16,0 0-16 0,0 0-5 0,0 0-10 16,0 0-2-16,0 0-6 0,0 0-2 0,0 0-1 15,0 0-2-15,14 11-4 0,-14-11 0 0,12 2-5 16,-12-2-5-16,13 1-6 0,-4 2-4 0,2 2-2 16,-11-5-4-16,22 0-2 0,-9 0 0 0,1-4-8 15,2 4-3-15,-16 0 1 0,27 0-8 0,-12 0 0 0,4 0 1 16,-4-1-3-16,3-2-7 0,-3 2-3 0,5-1 0 15,-3-2-7-15,-2 1-1 0,3 3 0 16,-6-2-5-16,3 0-2 0,0 0-6 0,-2-2 1 0,1 1-8 16,-2-1 8-16,-12 4-7 0,21 0-8 0,-11 0 0 15,-10 0-2-15,17-4 0 0,-7 3-6 0,-10 1 0 16,13-2-6-16,-13 2 3 0,0 0-4 0,17 0 1 16,-17 0-2-16,0 0-3 0,0 0-10 0,13 2-15 15,-13-2-12-15,0 0-16 0,0 0-24 0,3 12-30 16,-3-12-35-16,0 0-37 0,0 0-39 0,-19 20-47 15,8-12-268-15,1-1-572 0,-5-3 254 0</inkml:trace>
          <inkml:trace contextRef="#ctx0" brushRef="#br0" timeOffset="111359.83">5172 4439 136 0,'11'0'261'0,"-11"0"-3"0,22-2-12 15,-6 2-8-15,1-1-15 0,1 1-10 0,0-3-11 0,1 3-6 16,-1-4-10-16,1 3-14 0,8-2-5 0,-2-3-15 16,-4 4-10-16,-1 0-16 0,1 1-9 0,-2-4-10 15,-1 4-12-15,-2-2-6 0,4 2-10 0,-10-1-9 16,1 2-7-16,-11 0-6 0,22-1-10 0,-22 1-15 15,16 0-19-15,-16 0-21 0,0 0-24 0,15 1-24 16,-15-1-35-16,5 6-43 0,-5-6-63 0,0 0-82 16,0 0-203-16,0 0-522 0,0 0 231 0</inkml:trace>
        </inkml:traceGroup>
        <inkml:traceGroup>
          <inkml:annotationXML>
            <emma:emma xmlns:emma="http://www.w3.org/2003/04/emma" version="1.0">
              <emma:interpretation id="{049B6FCF-7655-4E2C-BA12-4331635A741D}" emma:medium="tactile" emma:mode="ink">
                <msink:context xmlns:msink="http://schemas.microsoft.com/ink/2010/main" type="inkWord" rotatedBoundingBox="9963,4641 11528,4569 11562,5289 9996,5361"/>
              </emma:interpretation>
            </emma:emma>
          </inkml:annotationXML>
          <inkml:trace contextRef="#ctx0" brushRef="#br0" timeOffset="131636.44">8349 3726 138 0,'-6'8'261'15,"0"-1"-13"-15,3 1-17 0,3-8-14 0,-11 14-16 0,8-7-15 16,3-7-13-16,-3 20-12 0,-1-13-10 0,4-7-12 16,-3 15-12-16,3-15-9 0,0 14-10 0,0-14-5 15,4 15-7-15,-4-15-4 0,3 13-10 16,0-7-5-16,-3-6 0 0,9 8-6 0,-1-4-1 0,-8-4-1 16,19 6-8-16,-7-5 4 0,2 1-9 0,2-2-5 15,0 0-6-15,-2-2-5 0,5 2-1 0,-4-1-5 16,5-3-4-16,-4 2-2 0,0 2 3 0,4-1-5 15,-4-3-3-15,-2 4-1 0,2-3 0 0,-16 3-4 16,19 3-1-16,-10-2-1 0,-9-1-5 0,17 4 1 16,-10-2 2-16,-7-2-5 0,15 4 0 0,-15-4-2 15,13 5 5-15,-10 1-3 0,-3-6-1 0,8 9 0 16,-8-9 3-16,0 12 0 0,0-12 0 0,-5 17-2 16,5-17 0-16,-8 20 2 0,0-10 0 0,-1 1-2 15,0 0-7-15,-1 3 7 0,-4-1-2 0,5-1-2 16,-7-2 3-16,6 1 0 0,-2-1-3 0,1 2 1 15,-2-3-5-15,1-2 4 0,4 0-9 0,-4 3-12 16,2-7-5-16,4 5-16 0,6-8-11 0,-13 9-11 0,7-5-14 16,6-4-21-16,-14 5-20 0,14-5-30 15,0 0-34-15,0 0-48 0,0 0-29 0,0 0-210 16,0 0-504-16,0 0 223 0</inkml:trace>
          <inkml:trace contextRef="#ctx0" brushRef="#br0" timeOffset="131192.18">8398 3602 244 0,'0'0'286'0,"0"0"-6"0,16 0-21 16,-16 0-13-16,20-7-8 0,-7 3-15 0,7 1-20 16,-4-1-11-16,6 0-9 0,-2-2-20 0,2-5-11 15,4 5-12-15,0-1-19 0,-3-2-8 0,-4 0-9 16,-2 4-11-16,-1-1-10 0,-3-3-5 0,2 5-8 16,-4 1-9-16,-2-1-26 0,-9 4-24 0,10-4-25 15,-10 4-26-15,0 0-35 0,0 0-47 0,0 0-49 16,0 0-59-16,0 0-258 0,0 0-529 0,0 0 235 15</inkml:trace>
          <inkml:trace contextRef="#ctx0" brushRef="#br0" timeOffset="132055.23">9053 3787 16 0,'0'0'257'15,"0"0"-7"-15,19 1-10 0,-19-1-14 0,14 3-12 16,-14-3-14-16,11 3-10 0,-11-3-15 0,11 7-12 16,-2 0-11-16,-5-3-17 0,2 3-9 0,0-1-12 15,-6-6-6-15,14 7-8 0,-8 0-9 0,1-3-7 16,-7-4-7-16,12 9-5 0,-12-9-2 0,13 4-8 15,-5 0 4-15,-8-4-5 0,18 1-3 0,-18-1-4 16,21-1-6-16,-12-3-5 0,1 1-6 0,5-1-2 16,-2-2-3-16,4-5-4 0,-4 4-2 0,4 0-3 15,-5-3-2-15,1 1-1 0,0 1 3 0,-1-3-9 0,-1 1 2 16,-2 5-4-16,-2-5-1 0,-1 1 0 16,-3 0 1-16,0 0 4 0,-3 9-10 0,3-17 0 15,-3 17 1-15,-3-16-3 0,3 16 2 0,-6-16-6 16,-4 6 8-16,1 5-3 0,1-1-3 0,-4 4-1 0,-1-3 2 15,-6 0 0-15,5 3 0 0,-4 0 1 0,-1 4 6 16,2-2 0-16,-9 2 3 0,6 3 3 0,1 0-2 16,-7 1-5-16,10 0 4 0,-3 1 3 0,2 2-4 15,1-1-2-15,-1 0 0 0,1 3-4 16,1-3 0-16,2 2 0 0,-1 3-11 0,4-3-10 0,1 3-16 16,3 1-29-16,-1-2-32 0,4-2-37 15,0 1-49-15,-3 2-44 0,6-13-85 0,0 14-187 0,0-14-534 16,6 11 237-16</inkml:trace>
          <inkml:trace contextRef="#ctx0" brushRef="#br0" timeOffset="132315.57">9807 3742 246 0,'17'-1'322'0,"-17"1"-14"0,16 0-19 0,-16 0-19 15,14 1-14-15,-14-1-21 0,9 4-7 0,-9-4-17 16,10 11-3-16,-10-3-14 0,3 0-3 0,-3 6-11 16,0-4-11-16,0 5-8 0,-3-2-17 0,0 5-6 15,-4 0-17-15,1 4-7 0,-2-7-13 0,-1 7-6 16,-1-2-15-16,-2 2-8 0,3-2-20 0,-2-5-27 16,4-1-24-16,-5 5-31 0,5-7-22 0,-2 7-25 15,1-4-38-15,-4 1-36 0,3 5-42 0,-1-8-47 16,2 0-57-16,-1 2-246 0,0-8-588 0,5 7 260 15</inkml:trace>
        </inkml:traceGroup>
        <inkml:traceGroup>
          <inkml:annotationXML>
            <emma:emma xmlns:emma="http://www.w3.org/2003/04/emma" version="1.0">
              <emma:interpretation id="{10AD7976-C7B3-4ED6-80CF-091CFD8222F0}" emma:medium="tactile" emma:mode="ink">
                <msink:context xmlns:msink="http://schemas.microsoft.com/ink/2010/main" type="inkWord" rotatedBoundingBox="12205,4514 13785,4441 13816,5124 12237,5197"/>
              </emma:interpretation>
            </emma:emma>
          </inkml:annotationXML>
          <inkml:trace contextRef="#ctx0" brushRef="#br0" timeOffset="133242.64">10569 3526 57 0,'0'0'254'0,"0"0"-17"0,-5-10-16 0,5 10-13 0,0 0-21 15,2-16-10-15,-2 16-18 0,6-13-12 16,-6 13-16-16,14-14-7 0,-7 6-9 0,5-3-9 0,2 2-8 16,-5-1 0-16,4 2-7 0,2-2-4 0,0 3-12 15,-3-3-1-15,1 3-9 0,-2 0-5 0,-2 3-7 16,4 4-4-16,-13 0-7 0,18 2-2 0,-18-2-3 15,24 7-3-15,-15 2-4 0,0 2 3 0,-2 0-3 16,1 8 9-16,-5-5-7 0,3 8-3 0,-2 2-2 16,-5 0 3-16,-2 0-3 0,0 5-2 0,0 6-3 15,-2-8-1-15,-1-2-2 0,-1 2-3 0,-5-1 2 16,1-3-2-16,-1 2 1 0,3-1-4 0,-5-4 2 16,-1-1-1-16,1 1-2 0,2-6-2 0,-1 2 1 0,2-4-1 15,1-1 1-15,-2 0-3 0,2-1 1 0,-2-3-4 16,3-1 4-16,1-1 0 0,8-5-1 15,-13 10 0-15,7-5-2 0,6-5 2 0,-8 6-4 16,8-6 2-16,0 0 0 0,-14 0-2 0,14 0-8 0,0 0 0 16,0 0-5-16,0 0 1 0,0 0-3 15,0 0 2-15,0 0-1 0,0 0 5 0,0 0-3 16,0 0 0-16,32-18 2 0,-20 14 2 0,2 1 1 0,4 0 6 16,-1 3 7-16,3-1 1 0,-1-2 5 0,4 3-3 15,3 0 6-15,-6 0 0 0,5 0-4 0,-5 3 3 16,5 0-5-16,-9-2-2 0,4-1 1 0,-7 4-2 15,7 0-4-15,-9-2-10 0,0 2-11 0,-1 0-22 16,-10-4-22-16,18 3-28 0,-15 1-31 0,-3-4-41 16,11 7-51-16,-11-7-75 0,0 0-175 0,0 0-497 15,0 0 219-15</inkml:trace>
          <inkml:trace contextRef="#ctx0" brushRef="#br0" timeOffset="133917.91">11423 3526 175 0,'-6'6'210'0,"6"-6"-18"15,-9 15-15-15,3-10-11 0,0 1-15 0,6-6-12 16,0 0-11-16,0 16-8 0,0-16-6 0,0 0-6 15,3 14-7-15,-3-14-5 0,10 8 1 0,-10-8-1 16,12 4 0-16,-4-2-7 0,-8-2-3 0,19 3-5 16,-6 1 0-16,-1-4-5 0,2 0-3 0,-1 2 4 15,2 0-2-15,1-2-4 0,-1 0 1 0,0 1-1 0,2-1-1 16,2 1-4-16,-3 4-2 0,-1-5-1 16,2 5-5-16,-4-3-5 0,1 2-2 0,-4-1 1 15,-1 3-8-15,-2-2 4 0,2 3-2 0,-3-1 0 0,0 1 0 16,0 1 7-16,-4 2-4 0,-2-10 7 0,7 11-5 15,-7-1 9-15,0-10-10 0,-1 18 8 0,-2-8-10 16,0 1-1-16,-3-1-2 0,0 3-12 0,-2-2 0 16,1 1 1-16,-2-6-4 0,5 7-4 0,-5-2-19 15,3-4-21-15,0 0-15 0,0 2-27 0,6-9-26 16,-9 12-21-16,3-8-26 0,6-4-26 0,-9 10-28 16,9-10-19-16,0 0-27 0,0 0-22 0,0 0-245 15,0 0-536-15,0 0 237 0</inkml:trace>
          <inkml:trace contextRef="#ctx0" brushRef="#br0" timeOffset="133528.31">11500 3406 279 0,'15'-3'276'0,"1"-4"-13"16,-1 2-13-16,5 0-10 0,-5-2-12 15,1 3-13-15,3 1-18 0,-2-4-8 0,2 3-16 0,-2 0-18 16,-1-3-9-16,-3 4-16 0,-1 0-13 0,-1 3-11 16,1-4-13-16,-12 4-5 0,21-2-26 0,-14 2-19 15,-7 0-25-15,0 0-35 0,19 2-28 0,-19-2-38 16,5 4-53-16,-5-4-61 0,0 0-81 0,0 0-141 16,0 0-454-16,-25 13 202 0</inkml:trace>
          <inkml:trace contextRef="#ctx0" brushRef="#br0" timeOffset="134096.75">12037 3704 285 0,'15'2'302'16,"-2"3"-7"-16,-1-1-17 0,0-1-19 0,-1 5-20 0,-2 1-14 16,0 2-16-16,-2-2-18 0,-1 6-21 0,-2 2-11 15,-1-5-12-15,-1 1-18 0,-2 4-5 0,-2-3-18 16,-1 4-22-16,-3-1-29 0,0 0-35 0,-4 1-45 15,3-4-38-15,-4 3-50 0,-1-3-62 0,2 0-76 16,-4 0-191-16,4-3-478 0,-2-2 211 16</inkml:trace>
        </inkml:traceGroup>
        <inkml:traceGroup>
          <inkml:annotationXML>
            <emma:emma xmlns:emma="http://www.w3.org/2003/04/emma" version="1.0">
              <emma:interpretation id="{5A8D87BD-9362-4ED6-9705-6ED284F23884}" emma:medium="tactile" emma:mode="ink">
                <msink:context xmlns:msink="http://schemas.microsoft.com/ink/2010/main" type="inkWord" rotatedBoundingBox="14388,4380 16221,4295 16260,5134 14426,5218"/>
              </emma:interpretation>
            </emma:emma>
          </inkml:annotationXML>
          <inkml:trace contextRef="#ctx0" brushRef="#br0" timeOffset="134683.54">12722 3296 98 0,'0'0'277'16,"0"0"-16"-16,0 0-20 0,0 0-18 0,0 0-17 15,0 0-17-15,0 0-11 0,20-16-15 0,-3 13-12 16,-1-5-7-16,4 4-11 0,6-5-7 0,0 6-8 16,2-1-2-16,2 4-3 0,-2-2-10 0,1 2-7 15,0 0-3-15,-2 2-9 0,-1 2-7 16,-2-1-3-16,-5 5 1 0,-1-3-8 0,-2 4-4 0,2 0-2 16,-4 0-4-16,-6 6 0 0,3 1-5 0,-4-3 8 15,1 9-3-15,-4-3 1 0,-4-1 6 0,2 4-1 16,-4 2 0-16,-4 0 1 0,0-3-2 0,-3 5 2 15,0-4-4-15,2 1-9 0,-2 1 4 0,-1 0-4 16,2-6-3-16,-2 6 3 0,1-3-9 0,4 0-8 16,-4-4-3-16,2-3-6 0,1 3-2 0,0-3 0 0,2 1 1 15,-1 3-5-15,1-7 2 0,2 2-12 16,-1 0-15-16,0-6-19 0,2 4-26 0,1-11-17 16,-5 17-23-16,2-9-22 0,3-8-29 0,-4 16-30 0,4-16-33 15,-8 11-39-15,8-11-53 0,-1 8-271 0,1-8-614 16,0 0 271-16</inkml:trace>
          <inkml:trace contextRef="#ctx0" brushRef="#br0" timeOffset="134893.57">12966 3669 270 0,'18'-8'298'15,"-18"8"-17"-15,16-8-19 0,-1 1-19 0,2 1-16 16,2 0-21-16,3-1-11 0,4 0-24 0,1 1-16 16,0-3-19-16,1 3-11 0,-3-2-19 0,1 1-29 15,-7 3-39-15,6-2-42 0,-5 3-48 0,-4-1-62 16,2-5-61-16,-3 3-233 0,-3 1-441 0,1-3 195 16</inkml:trace>
          <inkml:trace contextRef="#ctx0" brushRef="#br0" timeOffset="135503.79">13731 3411 63 0,'-3'10'215'0,"3"-10"-10"16,-3 7-7-16,3-7-14 0,0 0-9 0,0 15-16 15,0-15-5-15,5 12-5 0,-5-12-9 0,6 14-3 16,0-7-5-16,-3 0-5 0,-3-7-3 0,10 12-4 15,-2-10 5-15,0 6-11 0,1-3-2 0,0 3-5 16,5-1-1-16,-2 0-1 0,1 0-5 0,1 3-1 0,-1-5-3 16,2 2-3-16,-2 1-6 0,4 1-2 0,-4-3-6 15,-4-1-4-15,5 5-4 0,-3 0-9 16,1-5-6-16,-3 1-5 0,-1 1-2 0,-2 0 0 0,0 3-8 16,-2-3-2-16,-2 3-4 0,-2 2 1 0,0-12 2 15,-8 22-3-15,2-7-2 0,-4-2-4 0,-1-1-1 16,1 2-6-16,-3-2 1 0,1 3 1 0,-2-3-1 15,1-1 16-15,-1 2-29 0,-1 0-11 0,2-2-13 16,1 0-14-16,-1-4-29 0,1 2-18 0,7-1-33 16,-4-1-32-16,3-2-38 0,6-5-45 0,-10 6-29 15,10-6-58-15,0 0-202 0,0 0-555 0,0 0 245 16</inkml:trace>
          <inkml:trace contextRef="#ctx0" brushRef="#br0" timeOffset="135162.34">13816 3309 101 0,'18'-2'312'0,"-4"-2"-14"0,2-1-16 15,0-1-7-15,4 2-26 0,-2 1-23 0,0-2-15 16,1 2-15-16,-1-3-17 0,-3 0-20 0,0 2-17 16,3 3-14-16,-5-3-14 0,-1 2-8 15,-3-3-20-15,-9 5-30 0,15-6-29 0,-15 6-32 0,12-1-26 16,-12 1-27-16,0 0-38 0,0 0-38 0,0 0-52 16,0 0-76-16,0 0-135 0,0 0-428 0,0 0 190 15</inkml:trace>
          <inkml:trace contextRef="#ctx0" brushRef="#br0" timeOffset="135727.88">14460 3578 71 0,'14'5'323'0,"2"-3"-14"0,-1 4-12 16,-3-1-15-16,-1 2-17 0,-1 1-15 0,2 1-12 16,-5 4-23-16,2 1-9 0,-4 1-16 0,1 2-14 0,-6 1-14 15,0 0-18-15,-3 2-6 0,0 2-23 0,-3 1-9 16,1 2-12-16,-4-1-9 0,3 0-29 0,-2-3-28 15,-4 0-32-15,0-1-30 0,3 2-38 0,-3-2-48 16,1-5-56-16,4-1-73 0,-4-3-268 0,0-1-558 16,-1 0 247-16</inkml:trace>
        </inkml:traceGroup>
        <inkml:traceGroup>
          <inkml:annotationXML>
            <emma:emma xmlns:emma="http://www.w3.org/2003/04/emma" version="1.0">
              <emma:interpretation id="{EE81F746-F765-4B24-8CDD-DF2DCF1E99FE}" emma:medium="tactile" emma:mode="ink">
                <msink:context xmlns:msink="http://schemas.microsoft.com/ink/2010/main" type="inkWord" rotatedBoundingBox="16868,4198 21349,3993 21405,5198 16924,5404"/>
              </emma:interpretation>
            </emma:emma>
          </inkml:annotationXML>
          <inkml:trace contextRef="#ctx0" brushRef="#br0" timeOffset="136483.57">15642 3194 167 0,'0'0'277'0,"10"-6"-21"0,-10 6-19 0,0 0-15 0,0 0-18 16,0 0-13-16,17 12-11 0,-17-12-7 0,5 11-9 15,-2-3-6-15,-3 3-11 0,-3 5-15 0,2-2-4 16,-3 2-8-16,1-1-11 0,-5 2-7 0,-2-2-4 16,-2 6-13-16,-2 0-9 0,-2 0-7 0,-4-3-3 15,1 1-8-15,-3 0-6 0,-2-2-1 0,3-2-12 16,-3-2 4-16,2 0-7 0,1-2-4 0,3-1-1 16,2-2-4-16,-4-1 1 0,-4 0-7 0,8-1 0 15,-2-3-5-15,3-2-3 0,-3-1-7 0,5 0-4 16,13 0-1-16,-24-4-13 0,15 2-8 0,2-9-11 15,7 11-7-15,-12-17-14 0,10 6-10 0,1-3-17 0,1-3-9 16,3-1-6-16,1 2 5 0,4-5 4 16,5 0 3-16,-6 6 8 0,5-3 2 0,2-3 12 15,1 4 1-15,-2 3 12 0,1 5 5 0,2-6 11 16,-1 3 16-16,1 1 8 0,2 6 16 0,0-5 16 0,-2-2 3 16,2 8 9-16,3 0 3 0,-1 0 10 0,-3 6 3 15,0 0-1-15,2 0 4 0,1-2 2 0,-5 6 0 16,4-2 9-16,-1 3-7 0,-2 1 8 0,2 0-7 15,0 4 1-15,1 2-2 0,-2 2 1 0,-5 0 1 16,1-3 3-16,1 8 2 0,-2 4 1 0,-3-1-4 16,1 0 4-16,-6 5 2 0,-1-2-2 0,-3 2-2 15,2-1 5-15,-2-1 1 0,-2 8-1 0,-2-10-3 16,2-1-3-16,1 4-5 0,-5-7 1 0,2 1-8 16,2-2-3-16,-2-4-2 0,1-1-6 0,-3 0 1 15,1 0-10-15,-1-3-5 0,3-4-5 0,2 3-13 16,-2 0-27-16,3-11-35 0,-2 12-19 0,2-12-23 0,0 10-21 15,0-10-21-15,0 0-19 0,0 0-32 0,9 9-27 16,-9-9-33-16,0 0-30 0,24-20-37 16,-15 10-207-16,3-2-563 0,1-7 250 0</inkml:trace>
          <inkml:trace contextRef="#ctx0" brushRef="#br0" timeOffset="136852.31">16119 3538 160 0,'0'0'295'0,"0"0"-19"15,13 0-7-15,-13 0-4 0,0 0-18 0,6 12-14 16,-6-12-10-16,6 17-18 0,-4-10-10 0,2 3-16 16,-2 2-10-16,2 3-4 0,-1-1-8 0,0 1-14 15,0-2-10-15,2-1-18 0,1 5-1 0,1-7-8 16,2 2-13-16,-3 1 1 0,1-4-11 0,-2 0-2 16,1 1-3-16,3-5-5 0,-2 0 0 0,7 1 2 15,-4-1-10-15,-1-3 0 0,4-2-8 0,4-2-5 16,-2 1-5-16,3-4 1 0,-3-2-3 0,3 0-11 15,-5-2-8-15,2 0 8 0,0 0-6 0,-2 0-2 0,1-4-2 16,-2 2-2-16,-1-2-5 0,-2-3 2 0,-1 3-3 16,1-4-8-16,-6 1-3 0,-2 0 5 15,-1 1-12-15,-1 2-1 0,-5-2 0 0,-2 1-6 16,-1 2-4-16,-3-2 2 0,-1 7-2 0,-6-3 2 0,-5 0-3 16,-3 5 5-16,0 4-7 0,0 1 7 0,3 1 3 15,-1-1-6-15,6 5-5 0,4 0-9 0,-2 0-6 16,2 0-16-16,2 0-14 0,1 0-12 0,3 1-20 15,2 0-25-15,1 1-27 0,6-7-29 0,-11 18-35 16,10-13-37-16,1-5-52 0,0 11-246 0,0-11-590 16,0 0 261-16</inkml:trace>
          <inkml:trace contextRef="#ctx0" brushRef="#br0" timeOffset="137095.99">16769 3552 8 0,'12'2'285'0,"-1"4"-6"0,-3-3-1 16,1 3-10-16,0 3-12 0,2-3-9 0,-4 1-2 15,2 5-17-15,-6-1-4 0,2 2 0 0,-5 2-17 16,-2 0-1-16,-2 3-14 0,-2-1-11 0,-2-2-18 16,-4 6-8-16,-3 1-16 0,1-2-12 0,-3 1-7 0,2-2-13 15,-4 0-17-15,1-1-1 0,2-1-22 0,-2 2-32 16,-2-3-32-16,5-1-31 0,2-3-43 15,-8 2-30-15,5-3-39 0,1 0-40 0,1-4-43 0,7 2-49 16,-1-1-296-16,-4-6-616 0,12-2 273 0</inkml:trace>
          <inkml:trace contextRef="#ctx0" brushRef="#br0" timeOffset="137765.9">17372 3302 103 0,'0'0'299'0,"1"-17"-20"0,-1 17-21 16,5-8-19-16,-5 8-17 0,9-10-19 0,0 7-17 16,-1-5-16-16,4 6-17 0,-12 2-6 0,21-4-9 15,-6 0-11-15,3-3-9 0,-3 6-4 0,4-1-9 16,-1 1-6-16,-1 1-5 0,1 1-13 0,-1 1 1 0,-2 2-10 15,0 0-5-15,-3 4-4 0,2 3-6 16,-1 1 0-16,-5-1-8 0,-2 7 0 0,1-5 4 0,-6 12 7 16,-1-1-8-16,-1 0 9 0,-2 1-7 0,-6 3-7 15,-6 4 7-15,-6 1 2 0,-3-2-8 16,2 1-5-16,-5-2 1 0,0 0-8 0,2-1-3 16,-3-2 2-16,4 1 5 0,4-10-15 0,1 2 6 0,3-5-8 15,-2 5-7-15,4-9-5 0,7 3 1 0,-2-4 2 16,0-3-3-16,1 2 4 0,1-1-3 0,7-8-7 15,-7 8 0-15,7-8-2 0,-6 10 13 0,6-10-12 16,0 0-1-16,0 0 0 0,0 0-6 0,0 0 0 16,20 1 6-16,-20-1-12 0,20-8 12 0,-5 2-12 15,4 2 4-15,-2 1-4 0,5-8 4 0,-3 7 6 16,-1-2-5-16,3 5 7 0,-2-2 0 0,7 0 5 16,-10-1 12-16,4 1-3 0,-2 3 4 0,2 0-4 15,0 0 4-15,-4 0-7 0,4 0-1 0,-3 0 0 0,1 3 3 16,0 0-1-16,-1-2-2 0,-2 1 1 0,0-1-11 15,-2 3-17-15,3-1-17 0,-5-2-22 0,1-1-18 16,0 2-11-16,-12-2-23 0,21-2-17 0,-10 2-14 16,-11 0-16-16,20-1-22 0,-8-2-15 0,-3 2-13 15,0-3-7-15,3-5-6 0,0 2-23 0,-4-4-218 16,3 0-494-16,-2-2 219 0</inkml:trace>
          <inkml:trace contextRef="#ctx0" brushRef="#br0" timeOffset="138147.35">18032 3657 171 0,'0'0'209'0,"5"-10"4"0,-5 10 2 0,6-5-4 15,-6 5-3-15,6-8-9 0,-6 8-10 0,0 0-12 16,0 0-12-16,0 0-14 0,0 0-4 0,0 0-6 16,0 0-8-16,19 11-4 0,-19-11-2 0,6 12-1 15,0-4-4-15,0 0-5 0,0 1 1 0,1 2-4 16,2 2 3-16,2-2 3 0,-1 0-13 0,1-2 7 16,1 2-2-16,1-6-4 0,2 5-4 0,0-3-2 15,1 2-6-15,-1-5-6 0,0 1-3 0,5-3-12 0,-3-1 2 16,0-1-10-16,1 0-7 0,1-1-5 0,1-2-5 15,-6-1-1-15,4 1-11 0,-4-4 2 16,2 0-7-16,1 1 0 0,-7-4-4 0,3 1-3 0,-1-1-2 16,-4-2 1-16,2 0-8 0,-4 0-14 0,-4-1-8 15,1 0-3-15,0 1-9 0,-6-1-5 16,3-1-8-16,-8-1-2 0,1 3-10 0,-5 0 2 16,-2 1-3-16,-2 0 5 0,-8 2-10 0,0 1 6 0,-6-3 3 15,2 6 8-15,-2 1-5 0,2 3 6 0,1-1 2 16,0 0 6-16,0 2-5 0,2 2 5 0,4 1 5 15,2 3 5-15,1 3 1 0,3-6-6 0,-1 1 8 16,2 3-2-16,4 0-6 0,1 3 6 0,3-3 4 16,1 0-11-16,5-7-19 0,-3 17-17 0,3-17-24 15,5 16-25-15,-1-8-31 0,4-1-42 0,5 0-42 16,-1 2-38-16,3-4-68 0,1-2-198 0,-1-2-565 16,12 2 250-16</inkml:trace>
          <inkml:trace contextRef="#ctx0" brushRef="#br0" timeOffset="138493.99">18780 3560 40 0,'0'0'333'0,"0"0"-24"0,5 8-16 0,-5-8-13 0,0 0-21 16,3 12-16-16,-3-12-14 0,3 15-11 0,2-7-18 15,-4 2-9-15,4-1-10 0,-2 0-18 0,-2 2 3 16,4 0-15-16,1-6-9 0,1 9-10 0,-1-4-2 15,2-5-6-15,-2 3-2 0,1 0-13 0,4-4-5 16,-2 2 2-16,4-1-6 0,0-2-9 0,2-1-7 16,3-4-6-16,-3 2-1 0,3-4-14 0,3 0-12 15,-3-3-1-15,4-2 1 0,2-1-7 0,-8 5-6 16,7-12-1-16,-8 8-6 0,4-7 0 0,-3-2-3 16,1-1 6-16,-8-3-11 0,1 2-2 0,-5-2-2 15,-2 5-1-15,-6-5-4 0,-5-1-3 0,1 9 5 16,-5-3-11-16,-5 2 0 0,-3 1-10 0,-4 1-9 15,-5 5-26-15,-11-2-22 0,-5 0-20 0,1 9-9 0,2 1-4 16,0 4-12-16,3 1-22 0,10 2-29 0,-9 3-37 16,8 0-47-16,5-4-56 0,-2 4-324 0,3-3-672 15,6 2 297-15</inkml:trace>
          <inkml:trace contextRef="#ctx0" brushRef="#br0" timeOffset="140092.59">19403 2882 1 0,'0'0'179'0,"0"0"-14"16,0 0-12-16,0 0-10 0,0 0-11 0,0 0-6 0,0 0-9 16,0 0-6-16,0 0-3 0,33 1-9 0,-33-1-5 15,18 0-3-15,-9 0 0 0,-9 0-5 0,19 4-2 16,-9-4-4-16,-10 0-4 0,17 3-2 0,-7-1-2 15,-1 2-6-15,-9-4 4 0,18 7-8 0,-12-2-2 16,0 0-4-16,1 0 0 0,1 2 0 0,-2 0 0 16,-6-7 1-16,7 11 0 0,-5-3 4 15,-2-8 0-15,4 16 8 0,-2-5-7 0,-2 2 2 0,0-13-3 16,-2 18 0-16,1-4 0 0,-2 0-3 0,0-1 1 16,-2-2 2-16,1 2-5 0,-1-5-4 0,-1 6-5 15,2 1 0-15,-3-5-2 0,-1 1-4 0,1 2-2 16,2-6-3-16,2 6-11 0,-1-4 3 0,4-9-3 15,-6 18-2-15,4-9 0 0,2-9-3 0,-4 17-4 16,4-10-2-16,0-7 6 0,1 17-3 0,-1-17-1 0,6 11-1 16,0-4 1-16,2-2-5 0,-8-5 4 15,13 6 0-15,-4 0 1 0,-2-3 1 0,4 2-1 16,-2-2-3-16,0 1-1 0,-9-4 6 0,19 4-3 0,-7 3 4 16,-3-4 2-16,-9-3-3 0,18 2 0 0,-12 3-5 15,-6-5 0-15,15 3-2 0,-15-3 1 16,9 3-2-16,-9-3 3 0,9 4-4 0,-9-4 3 15,4 7 3-15,-4-7 2 0,6 8 0 0,-6-8 3 0,3 11 1 16,-3-11 19-16,-9 16-10 0,9-16 8 0,-7 17 3 16,1-8-7-16,-3 1 1 0,3-1 7 0,-3 2-6 15,1 2-4-15,-2-1-3 0,1-3 2 0,3 6-1 16,-4-5-6-16,2 0 0 0,2-3-3 0,0 3-5 16,3-1 2-16,3-9-1 0,-7 11-3 0,2-2-3 15,5-9 3-15,-7 16-10 0,5-10 8 0,2-6 0 16,-3 15-7-16,3-15 1 0,0 12 0 0,0-12 2 15,5 17-2-15,-4-8-2 0,1 0 2 0,2 2-4 16,1-2 3-16,-2 2-3 0,3 0 1 0,1 3-2 16,-1 2 3-16,0-1 1 0,0 1 0 0,0 0-3 15,3 2-1-15,-3 1 5 0,2-3 1 0,2 4 2 16,-4-3-4-16,-2 3 0 0,1-5 2 0,1 4 1 0,-5-4 2 16,4 2-8-16,1-2 6 0,-6 2 1 0,0-2-2 15,-3-2-3-15,0 1-9 0,-5 1-13 16,2-1-27-16,-1-2-31 0,-2-2-36 0,2 0-35 0,-1 0-49 15,2-4-42-15,0 0-56 0,6-6-90 0,-10 8-222 16,10-8-656-16,0 0 291 0</inkml:trace>
        </inkml:traceGroup>
      </inkml:traceGroup>
    </inkml:traceGroup>
    <inkml:traceGroup>
      <inkml:annotationXML>
        <emma:emma xmlns:emma="http://www.w3.org/2003/04/emma" version="1.0">
          <emma:interpretation id="{CB7AF82B-3F9D-4149-B193-B72A2121F160}" emma:medium="tactile" emma:mode="ink">
            <msink:context xmlns:msink="http://schemas.microsoft.com/ink/2010/main" type="paragraph" rotatedBoundingBox="1952,6882 12183,6566 12231,8117 2000,84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61D763-ACA7-409F-8610-3499AB3BBCC1}" emma:medium="tactile" emma:mode="ink">
              <msink:context xmlns:msink="http://schemas.microsoft.com/ink/2010/main" type="line" rotatedBoundingBox="1952,6882 12183,6566 12231,8117 2000,8433">
                <msink:destinationLink direction="with" ref="{023C9223-265D-40C2-AEB2-35330E2E761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5348081-673B-4DA1-BB3B-014DF5895864}" emma:medium="tactile" emma:mode="ink">
                <msink:context xmlns:msink="http://schemas.microsoft.com/ink/2010/main" type="inkWord" rotatedBoundingBox="1952,6882 3259,6842 3292,7906 1985,7947"/>
              </emma:interpretation>
            </emma:emma>
          </inkml:annotationXML>
          <inkml:trace contextRef="#ctx0" brushRef="#br0" timeOffset="176687.49">400 5934 39 0,'0'0'157'16,"0"0"-13"-16,0 0-5 0,-3-18-11 0,3 18-6 15,0 0-9-15,0 0-7 0,-3-14-4 0,3 14-2 0,0 0-8 16,0 0-3-16,0-11-2 0,0 11 1 0,0 0 0 15,0 0-7-15,0 0 1 0,0 0-3 0,0 0-4 16,0 0-7-16,0 0-9 0,0 0-3 16,0 0-6-16,0 0-2 0,0 0 1 0,0 0 10 0,0 0-1 15,0 0-4-15,0 0 4 0,-5 39 6 0,5-24-5 16,0 4-2-16,-3-1-2 0,0-1 1 0,2 2-5 16,-1 4-2-16,-4 1 1 0,6 1-1 0,-6-3-5 15,5-5-5-15,-5 6-2 0,1-1 3 0,2-1-2 16,-1-4-3-16,4 1 0 0,-3 4 0 0,-1-5-1 15,2 1-3-15,-1-1-3 0,0-2 0 0,2 1-4 0,-4 2-3 16,4-3 2-16,-2 1-4 0,3-3 7 0,0 0-9 16,-2-4 0-16,2-9 0 0,-4 20-1 15,4-11-5-15,0-9-3 0,-3 16 3 0,-2-10 2 0,5-6-5 16,0 0 0-16,-1 15 4 0,1-15-2 0,0 0 5 16,-2 11 3-16,2-11 0 0,0 0-1 0,0 0 4 15,0 0-2-15,0 0 0 0,0 0 1 16,0 0-2-16,0 0 0 0,2-42-6 0,-2 31 2 0,1-7-5 15,2-5 1-15,2 1-3 0,1-3-1 0,-2-2-2 16,4-12-3-16,-4 12 2 0,4-9-6 0,0-2-4 16,0-4 0-16,1 4-2 0,-2 0 0 0,-1 2 5 15,0-2-2-15,-3 11-2 0,2-2 9 0,-5 5-4 16,3-1-3-16,-5 7-1 0,4 1 4 0,-2 0 2 16,-2 4-5-16,1 1 5 0,-2-2 3 0,3 14 5 15,-2-19-3-15,2 19-2 0,0-9-1 0,0 9-3 16,0 0-1-16,0 0 4 0,-1-17 1 0,1 17-4 15,0 0 0-15,0 0-1 0,0 0 4 0,0 0-1 0,0 0 0 16,15 35 3-16,-5-20 5 0,-2-1 3 16,1 6 1-16,2 1 8 0,4-1 5 0,2 2 6 15,-2-1 3-15,1 0 2 0,0 0-1 0,1 0 4 16,2 0-7-16,-1 2 0 0,3-5 5 0,-2 4-3 0,2-4 2 16,-3 1-5-16,3-1 12 0,-2 0-9 0,2-4 5 15,-3 3-3-15,2-6-2 0,-1 7 3 16,-4-6-10-16,-2 0-1 0,2 1 1 0,-1-2 6 0,-2 0-8 15,0-2 5-15,-2 2-7 0,0 0-3 0,-2-5-3 16,-1 1 5-16,1 1-2 0,1-2 0 0,-5 5 0 16,1-1-4-16,1-3-6 0,-5 4 3 0,5-4 4 15,-6-7-6-15,6 18 0 0,-6-10-18 0,2 1-14 16,-2-9-18-16,0 17-20 0,0-17-11 0,-2 16-12 16,2-16-17-16,-4 12-9 0,4-12-20 0,-6 10-19 15,6-10-36-15,-5 8-36 0,5-8-35 0,0 0-39 16,-19-4-238-16,19 4-574 0,-17-11 255 0</inkml:trace>
          <inkml:trace contextRef="#ctx0" brushRef="#br0" timeOffset="176935.97">556 6318 222 0,'-7'-5'244'0,"7"5"-7"0,0 0-14 0,0 0-12 16,-8-9-11-16,8 9-14 0,0 0-15 0,0 0-15 16,0 0-8-16,15-16-10 0,-15 16-8 0,12-8-5 0,-1 3-11 15,-2 1-7-15,1-3-12 0,5 5-9 0,-3-4-10 16,1 1-3-16,4 1-9 0,1-2-9 0,-3 5-17 16,2-2-20-16,0 0-31 0,2 3-29 0,-1 0-39 15,0-1-39-15,-2-1-36 0,4 1-46 0,-2-2-216 16,-5-1-451-16,4 1 200 0</inkml:trace>
          <inkml:trace contextRef="#ctx0" brushRef="#br0" timeOffset="180358.34">1377 6021 91 0,'6'-11'186'0,"-6"11"5"16,0 0-5-16,1-11-12 0,-1 11-9 0,2-10-12 0,-2 10-7 16,0 0 0-16,3-13-3 0,-3 13-4 15,0 0-5-15,0 0-1 0,0 0-11 0,0-11-6 16,0 11-2-16,0 0-12 0,0 0-6 0,0 0-8 0,0 0-5 15,0 0-12-15,0 0-4 0,-20 0-2 0,20 0 0 16,-13 11-5-16,13-11 2 0,-14 13-3 16,8-6 5-16,-4 7-11 0,2-3 1 0,-1 2 1 15,3-2-4-15,-1 3 1 0,1-1-2 0,-1 3-4 0,1-3 4 16,1 4-10-16,-1-3 2 0,3 0 1 0,-1 0-3 16,1 2 0-16,0-4-3 0,1 3-5 0,2 0-1 15,-1-2 2-15,1 0-5 0,1-3 0 0,-1-10 3 16,2 17-4-16,1-6-5 0,0 0 2 0,-3-11-1 15,6 14 0-15,-2-7 2 0,-1-1-3 0,-3-6 1 16,12 15-5-16,-7-12 7 0,2 4-4 0,-1-2-2 16,-6-5 0-16,13 9-1 0,-5-8 0 0,-8-1-7 15,15 6 11-15,-5-6-5 0,-10 0-5 0,17 0-2 16,-7 0-4-16,-10 0-16 0,19 0-13 0,-10-5-12 16,3 4-20-16,0-3-7 0,2-2-12 0,1 1-11 15,-6 2-10-15,1-2-6 0,5-2-13 0,-5 1-15 16,1 0-5-16,-4-1-9 0,7-4 4 0,-4 4-3 15,2-4 0-15,-4 4 1 0,-3 0 1 0,3 1 11 16,-2-4 23-16,0 5 3 0,-2-4 12 0,-4 9 6 16,9-13 9-16,-9 13 18 0,3-11 13 0,-3 11 11 15,3-11 10-15,-3 11 8 0,0 0 11 0,0 0 16 0,0 0 6 16,-3-15 5-16,3 15 6 0,0 0 11 0,0 0 4 16,0 0 3-16,3-10 4 0,-3 10 3 0,0 0-4 15,0 0 4-15,0 0 1 0,0 0 4 0,0 0 7 16,0 0 5-16,0 0 6 0,0 0 4 0,-9 36 7 15,3-24 8-15,5 3-1 0,-2 1 7 0,-2 2 0 16,1 6 3-16,1-6-3 0,1 6-5 0,-7 1-1 16,5-4-7-16,1 2-2 0,0 1-8 0,0-1-5 15,-1 5-9-15,-1-3 7 0,-1-1-23 0,0 2 2 16,0 3-11-16,3-8 6 0,-1 2-7 0,2-5-8 16,2 3-22-16,-1-5-28 0,2 2-26 0,-2-5-31 15,-2 1-28-15,3-1-31 0,0-2-48 0,3 0-51 16,-3-11-57-16,4 13-248 0,5-8-584 0,-9-5 258 15</inkml:trace>
        </inkml:traceGroup>
        <inkml:traceGroup>
          <inkml:annotationXML>
            <emma:emma xmlns:emma="http://www.w3.org/2003/04/emma" version="1.0">
              <emma:interpretation id="{6A32486B-D530-4ABC-989E-93FB5435FF19}" emma:medium="tactile" emma:mode="ink">
                <msink:context xmlns:msink="http://schemas.microsoft.com/ink/2010/main" type="inkWord" rotatedBoundingBox="3982,6964 7374,6859 7417,8266 4025,8370"/>
              </emma:interpretation>
            </emma:emma>
          </inkml:annotationXML>
          <inkml:trace contextRef="#ctx0" brushRef="#br0" timeOffset="180366.31">2568 6174 39 0,'0'0'252'0,"0"0"-12"0,0 0-17 16,0 0-18-16,0 0-15 0,0 0-11 16,0 0-6-16,0 0-7 0,0 0-3 0,0 0-5 0,18 15-8 15,-18-15-8-15,11 14-5 0,-10-5-7 0,3 1-7 16,-1-1-6-16,0 4-1 0,-1 0-9 0,-1-1-5 16,-1 5-10-16,-1-3-3 0,-1 3-6 0,-2-3-10 15,-2 3 0-15,0-3-9 0,-3 1-14 0,2 2 1 16,-4-3-5-16,2 1-7 0,-3 1-2 0,0-1-2 15,2-4 1-15,-2 3-8 0,-6 3-6 0,3-7-4 16,2 4-7-16,-2-4-7 0,1-3 4 0,-2 0-11 16,7-4-7-16,-4-2-1 0,13-1-6 0,-20-1-10 15,20 1-10-15,-19-13-6 0,8 6-7 0,7-4-11 16,0-3-14-16,-1-3-11 0,5 0-8 0,0-1-4 16,5-6 9-16,3 2 9 0,-2 1 2 0,3 4 9 15,-1-1 6-15,1-2 3 0,1 3 11 0,1 1 5 16,2-3 3-16,1 5 6 0,-3 1 7 0,3 1 13 0,-1 2 13 15,2-2 6-15,2 4 3 0,-4 0 7 0,0 3 4 16,-4 0 1-16,3 1 2 0,-1 2 4 16,4 0 4-16,-15 2 6 0,28 2-1 0,-13-1 6 15,1 4-2-15,-2 1 0 0,1 1 2 0,0 3 3 0,2 3-4 16,3 0 0-16,-2 3 0 0,-2 1-4 0,2 0 3 16,-2 2 0-16,4 4-5 0,2 8-1 0,-4 2-4 15,5 3-5-15,-7 1 4 0,3 5-4 0,2-3-3 16,-1 2 0-16,-4-2-6 0,0-3 2 0,-1-2-3 15,2 1 2-15,-5-7-6 0,1-3 4 0,-3 1-4 16,1 2 2-16,-5-4 4 0,1 2-7 0,-5 1 3 16,-1-2-2-16,-1-4-3 0,-1 3 2 0,-4 4 2 15,2-7 2-15,-3 2-7 0,-6-4 5 0,4-2 4 16,-4 4-6-16,0-7-5 0,-2 4 5 0,-5-1-5 16,8-6 3-16,-5 2 0 0,1-5-1 0,0 2 1 15,-3-3 6-15,2-1-7 0,-3 1-2 0,-1-2-1 16,1-5 1-16,1-1 3 0,3-3 0 0,-4 2 0 15,1-5 3-15,3-4-4 0,0 1 1 0,1-2-4 0,2-3 0 16,-1-7-3-16,1-3-4 0,5-1-8 16,2-10-10-16,2-3-13 0,5 1-7 0,2-4-7 15,4 3-3-15,1-1-1 0,4 0 3 0,-1 3 3 16,3-4 7-16,4 2 4 0,-1 3 3 0,4 1 3 0,1 0 2 16,1 4 4-16,-5 9 3 0,0-2 6 15,2 4 3-15,2 2 7 0,-2 0 4 0,-1-3 10 0,1 5 9 16,-6 4 8-16,3-4 4 0,2 4 3 0,-6-1 3 15,4 2 5-15,-3 1 4 0,-1-1 2 0,-1 3-4 16,4 0 1-16,-7 3-1 0,3-1 1 0,-2 2-2 16,1 3-3-16,-12 1-5 0,21-2 3 0,-9 4 0 15,-2-1-4-15,2 3-4 0,1 2 3 0,-1 0 1 16,0-1 2-16,-1 2-1 0,1 1-5 0,1 3 2 16,-1-2 1-16,1-2 2 0,-5 2 8 0,4-4-11 15,-3 3 3-15,3 1-5 0,-3-3 7 0,1-2 8 16,-2 1 4-16,0-2-1 0,-8-3 3 0,18 6 5 15,-10-4 6-15,-8-2-7 0,18-2 10 0,-18 2-5 16,19-6-6-16,-11 3-3 0,0-3 3 0,3 1-10 16,-2-3-2-16,-2 1-4 0,1 0-8 0,-2 0 3 15,3-3-3-15,-5-2-1 0,2 1-3 0,-6 11-2 16,6-15-1-16,-6 4-5 0,0 11 0 0,-6-18-2 16,3 8-7-16,-4 3 11 0,-4 1-10 0,-1 1-4 0,-1 0-2 15,-2 0 2-15,-4 2 0 0,1 2-3 16,0 2 1-16,-5-1-2 0,0 0-1 0,3 4 3 15,1-2-17-15,-1 2-11 0,1 1-14 0,1 1-24 0,3-3-27 16,0 1-22-16,-1 2-27 0,2 1-27 0,1 0-36 16,3-2-36-16,-2 1-37 0,1-6-63 0,2 6-270 15,9-6-659-15,-18 5 292 0</inkml:trace>
          <inkml:trace contextRef="#ctx0" brushRef="#br0" timeOffset="180370.31">3120 6104 194 0,'-4'-16'329'0,"1"8"-11"16,3 8-18-16,-5-15-20 0,5 15-15 0,-1-13-19 15,1 13-19-15,-5-11-26 0,5 11-19 0,0 0-17 16,0 0-19-16,0 0-18 0,0 0-14 0,0 0-23 16,12-10-24-16,-12 10-31 0,0 0-26 0,19 7-34 15,-10 0-31-15,-1-3-35 0,5 1-34 0,-1 3-30 16,5-4-33-16,-4 2-78 0,0 1-135 0,2-3-434 15,0 1 192-15</inkml:trace>
          <inkml:trace contextRef="#ctx0" brushRef="#br0" timeOffset="180374.3">3697 6070 22 0,'0'0'252'0,"14"-5"-4"16,-14 5-10-16,12-5-5 0,-12 5-15 0,13-3-8 15,-13 3-10-15,13-5-7 0,-4 1-12 0,2-2-7 16,-11 6-6-16,18-3-9 0,-6 2-2 0,-12 1-14 16,23-3-11-16,-9 3 2 0,-4 3-18 0,2-3-3 15,-12 0-5-15,26 4-6 0,-17-1-8 0,1 1-5 16,2 6-6-16,-2 1-7 0,2-4 3 0,-3 7 6 16,0-4-4-16,-3 7 9 0,-3-3-10 0,-1 3 4 15,1 1-3-15,-6 3-5 0,-5 1 3 0,5 1-5 16,-1-4-3-16,-2 2-1 0,0-5-9 0,3 2-2 15,-3-1-7-15,1 0-11 0,2-2 5 0,-1 2 0 16,1 0-9-16,0-6 3 0,1 3-7 0,1-1-8 16,1-2 2-16,0-11-6 0,-5 17-1 0,5-17-1 15,2 16-5-15,-2-16 1 0,3 13 2 0,-3-13-3 0,1 11 2 16,-1-11-5-16,8 6-4 0,-8-6-8 16,12 3-7-16,-12-3-16 0,16 0-8 0,1 0-19 15,-17 0-20-15,22-7-23 0,-6 1-26 0,-5 2-20 16,5-4-17-16,-2 6-22 0,-1-6-17 0,1 3-35 0,-3 0-23 15,-2-1-22-15,0-2-59 0,-3 3-207 0,-6 5-585 16,11-13 260-16</inkml:trace>
          <inkml:trace contextRef="#ctx0" brushRef="#br0" timeOffset="180454.08">3846 6439 14 0,'0'0'224'0,"0"0"-12"16,0 0-14-16,0 0-12 0,0 0-9 0,0 0-6 16,0 0-5-16,0 0-8 0,0 0-11 0,0 0-10 15,0 0-7-15,0 0-3 0,0 0-9 0,0 0-6 16,45-3-5-16,-35-1-2 0,5 0-6 0,0 2-5 15,3-2-3-15,2-1-7 0,8-2 1 0,0-4-3 16,-2 3-1-16,3-3-6 0,1 1-8 0,0-1-1 16,10-4-5-16,-4 0-10 0,4 0-2 0,-2 1 4 15,-2 1-10-15,4 1-5 0,-1-5-3 0,-11 10-1 16,11-11-2-16,-2 5-5 0,-9 0-3 0,7-5 0 0,-6 5-4 16,4-5-1-16,2-2 1 0,-10 4-3 0,-1 2-6 15,3-3 1-15,-5-1 1 0,0 2-2 0,-1-3 1 16,-1-2-1-16,0 0-6 0,-3 1-1 15,-1 1-7-15,-2-4 4 0,-2 11-5 0,-5-5 1 0,1 3-3 16,-2 1 1-16,-2-3-5 0,-3 7 4 0,-1-2 1 16,0 11 0-16,-2-24 0 0,-4 17 1 15,-2-3 2-15,2 4-4 0,-4 1-2 0,1-2 3 0,-5 1 5 16,1 1-7-16,-4 1 8 0,4 1-6 0,-3 1 2 16,-2 4 3-16,1-2-2 0,-2 0 0 0,0 4-2 15,1 0 3-15,1-1-2 0,-1 0 1 0,-1 5-1 16,1-3 5-16,3 3-6 0,-3-1 0 0,3 2 0 15,-1 0 2-15,-2-2 2 0,5 7-3 0,-1-4 1 16,-1 2 0-16,-1 0 1 0,4-1 2 0,3 2-2 16,0 1-5-16,0-2 6 0,2 0-2 0,1 3 2 15,1-3 5-15,1 3-1 0,2-3 3 0,-2-1-3 16,2 4 4-16,-1-2-2 0,6 1 7 0,-3 1-4 16,2-2 5-16,-1 4-2 0,2-4 3 0,-1 2 5 15,4 1-1-15,-3-4-2 0,6 1 5 0,-5 2-2 16,5-4-3-16,-1 5 3 0,-1-3 4 0,2-1-3 15,-3 2 0-15,4-1 6 0,-1-1-3 0,3 2-2 16,0-2-5-16,-1 0 11 0,2 0-7 0,0-1 3 0,4 1 2 16,-4-4-7-16,4 2 3 0,-1 0-2 0,0-4 7 15,2 2-4-15,0-2 4 0,-1-2-5 0,1-1 5 16,1 2-9-16,0-1 5 0,-2-2-2 0,2 0-1 16,1 0-5-16,-1-2-2 0,0 0 2 0,1-2 1 15,-4 0-4-15,2-2 2 0,1-1-2 0,-2 3 3 16,1-3-8-16,0-1 0 0,-3-3-4 0,2 4 2 15,-2-5-8-15,2 3 10 0,-5-4 4 0,1 2-13 16,-1-2-3-16,1 4 8 0,-4-3 4 0,2-1-6 16,-4 4 0-16,4 1-2 0,-11 6-2 0,10-12 6 15,-5 6-7-15,-5 6 9 0,12-9-3 0,-12 9-8 16,4-7 1-16,-4 7 2 0,0 0-2 0,0 0 4 16,9-5-6-16,-9 5 3 0,0 0 2 0,0 0-2 15,16 3 0-15,-16-3 9 0,12 4 8 0,-12-4-7 16,15 7 4-16,-6-1 3 0,0-2 3 0,3 1 8 15,1 0-1-15,2 0 4 0,0 0-1 0,3 0 13 16,2-5-10-16,-4 2 0 0,6-1 4 0,7-1 1 0,-7 0-1 16,3-1 1-16,2-1-5 0,-7-3 0 0,5 0-8 15,-6 2 3-15,4-4-7 0,-4 3 3 16,-1-1-4-16,-3-1 4 0,3 2-6 0,-3-1-1 16,-5 3-2-16,-1-5-7 0,-9 7-14 0,17-9-16 0,-13 5-29 15,-4 4-25-15,12-7-31 0,-12 7-34 16,0 0-30-16,0 0-37 0,0 0-45 0,-16-17-48 0,16 17-74 15,-24-14-210-15,13 9-638 0,-2-1 283 0</inkml:trace>
          <inkml:trace contextRef="#ctx0" brushRef="#br0" timeOffset="180802.18">5221 5979 227 0,'0'0'336'16,"0"0"-21"-16,-10-3-26 0,10 3-18 0,0 0-27 16,0 0-24-16,0 0-22 0,0 0-21 0,0 0-16 15,0 0-13-15,0 0-17 0,0 0-16 0,0 0-8 16,48 0-13-16,-32 3-7 0,-6-3-9 0,7 0-5 0,-4 0-6 16,2 0-12-16,0 0-3 0,-15 0-3 15,24-3-7-15,-11 3-5 0,-4-5-1 0,3 3-6 16,-1-2-6-16,-11 4 1 0,15-7 4 0,-8 2-1 0,-1-3-7 15,-6 8 1-15,8-12-4 0,-8 12 4 16,1-15 7-16,-1 15 2 0,-1-19 6 0,1 19-1 16,-6-18 7-16,4 10 2 0,-5-2-3 0,7 10 0 15,-11-13-5-15,5 6-6 0,6 7-6 0,-9-11-3 0,9 11-4 16,-6-7-10-16,6 7-19 0,0 0-17 16,0 0-22-16,0 0-29 0,0 0-33 0,0 0-37 15,0 0-44-15,0 0-58 0,-4 28-317 0,4-28-613 0,9 14 272 16</inkml:trace>
        </inkml:traceGroup>
        <inkml:traceGroup>
          <inkml:annotationXML>
            <emma:emma xmlns:emma="http://www.w3.org/2003/04/emma" version="1.0">
              <emma:interpretation id="{72DDADB4-6B52-4AF0-BC9C-8EDCD52E57C7}" emma:medium="tactile" emma:mode="ink">
                <msink:context xmlns:msink="http://schemas.microsoft.com/ink/2010/main" type="inkWord" rotatedBoundingBox="8443,6685 12183,6570 12210,7423 8469,7539"/>
              </emma:interpretation>
            </emma:emma>
          </inkml:annotationXML>
          <inkml:trace contextRef="#ctx0" brushRef="#br0" timeOffset="181694.41">7004 5885 190 0,'0'0'229'0,"3"-11"-8"0,-3 11-9 16,0 0-11-16,-5-14-5 0,5 14-12 0,0 0-10 16,0 0-8-16,-1-11-8 0,1 11-6 0,0 0-13 15,-6-7-10-15,6 7-12 0,0 0-5 0,0 0-12 0,-20 0-6 16,20 0-5-16,0 0-4 0,-19 14-1 15,10-8-5-15,-2 5-2 0,0 3-1 0,0-2 1 16,1 1-4-16,-5 9 0 0,4-2 0 16,-2-1-4-16,-1 1 1 0,1 4 1 0,4-2-5 0,0 3-5 15,3-2-9-15,-1-2 4 0,4-2-7 0,-5 4-1 16,8-4 3-16,-1-3-14 0,1 1 1 0,3-1-9 16,0-1 7-16,3 1-2 0,0-3-3 0,1 0 3 0,2-2-9 15,0-4-5-15,3 4 8 0,0-8-8 0,4 4 0 16,-4-2-2-16,5 0-3 0,1-5-5 15,-1 0-3-15,3 0-10 0,1-6-3 0,-2 2-7 0,-1 0-6 16,6-6-3-16,-6 3-3 0,0 1 4 0,4-3 1 16,-3 2 2-16,-4-2 1 0,2 1 5 0,-4-2-4 15,-2 0 3-15,3-1 3 0,-3 2-3 0,-1 0-1 16,-1 3 11-16,-3-1-4 0,2-1 2 0,-8 8 5 16,13-10 8-16,-7 6 2 0,-6 4 10 0,0 0 2 15,6-7-2-15,-6 7-9 0,0 0-2 0,0 0 2 0,0 0 0 16,0 0 3-16,0 0 6 0,0 0 2 15,0 32 3-15,-3-22 12 0,3-10-12 0,-3 21 5 16,3-7-5-16,-4 2 3 0,2-1-10 0,2 1 5 0,2-3 0 16,-2 1-4-16,4-4-4 0,-1 3 2 15,0-1-3-15,-1-1-3 0,-2-11 2 0,9 12-6 0,-6-4-18 16,4-1-24-16,2-2-18 0,0 0-16 16,-9-5-25-16,16 2-16 0,-5-2-19 0,-11 0-21 0,22-2-27 15,-11-3-26-15,3 0-8 0,-6 1-7 0,5-4-17 16,-1-1-34-16,2-1-205 0,-1 2-513 0,-4-5 227 15</inkml:trace>
          <inkml:trace contextRef="#ctx0" brushRef="#br0" timeOffset="182103.99">7503 6231 136 0,'3'-6'141'0,"-3"6"32"0,8-13 10 0,-8 13 5 15,3-9 4-15,-3 9 9 0,6-8 8 0,-6 8 3 16,0 0 0-16,0 0-12 0,4-7-15 0,-4 7-21 16,0 0-12-16,0 0-16 0,0 0-7 0,0 0-8 15,0 0 0-15,0 0-8 0,19 14-10 0,-19-14 2 16,9 12-9-16,-3-4 5 0,-3-3-4 0,5 5-2 15,-2-3-8-15,1 1-6 0,-1-2 4 0,6 5-13 16,2-4-1-16,-1 3-5 0,-4-3 1 0,7-1-7 16,-5-1-2-16,1 1 3 0,4-2-13 0,-5 1-1 0,2-4-6 15,0-1-2-15,-1 0-2 0,-12 0-4 16,27-2-1-16,-12 1-5 0,-2-2-4 0,-2 0 2 16,4-4-5-16,-5 2 0 0,2-1-2 0,2-4 3 0,-8 3-4 15,7-1-5-15,-6-3 3 0,5 1-3 0,-7-3-2 16,1 6-1-16,-3 0 3 0,-3-4-6 15,0 11 1-15,3-20-3 0,-3 20 0 0,-3-15 2 0,3 15-3 16,-6-16 2-16,1 8-14 0,5 8 8 0,-12-13 1 16,2 5-1-16,1 4 3 0,-4-3-7 0,-4 3 5 15,1 4 1-15,-4-2 3 0,1-2 2 0,-6 8 5 16,2-2-1-16,-4-1-1 0,2 3 5 0,0-1 1 16,5 2-7-16,1 0-1 0,1 1-5 0,0-1 1 15,5 2 0-15,-4-1-4 0,1-1-4 0,3 2-18 16,7-5-22-16,6-2-24 0,-14 8-23 0,8-3-18 15,6-5-23-15,-13 6-21 0,13-6-24 0,-6 10-22 16,6-10-29-16,0 0-19 0,0 0-44 0,0 0-263 16,0 0-601-16,0 0 267 0</inkml:trace>
          <inkml:trace contextRef="#ctx0" brushRef="#br0" timeOffset="182423.78">7591 5847 275 0,'0'0'274'0,"0"0"-26"16,0 0-21-16,0 0-19 0,0 0-18 0,0 0-18 15,0 0-13-15,0 0-15 0,0 0-14 0,-10 31-9 16,10-31-14-16,0 0-13 0,0 0-7 0,13 17-7 16,-13-17-4-16,6 7-2 0,-6-7-1 0,8 2-3 15,-8-2 4-15,0 0-1 0,0 0-5 0,0 0-1 16,12 0 0-16,-12 0 2 0,0 0-4 0,7-17 2 15,-1 10 0-15,-3-2-5 0,-3 9 3 0,3-17 0 16,-2 9 5-16,-2-7-3 0,5 7-10 0,-4 8-1 16,-3-22 12-16,2 13-20 0,-2-2-3 0,3 11-3 15,0-18-5-15,0 18-3 0,-3-13-1 0,3 13-9 16,0-12-18-16,0 12-25 0,0 0-24 0,0 0-22 0,0 0-32 16,0 0-39-16,0 0-52 0,0 0-49 15,0 0-83-15,0 0-197 0,0 0-560 0,24 25 248 0</inkml:trace>
          <inkml:trace contextRef="#ctx0" brushRef="#br0" timeOffset="183181.37">8031 5973 29 0,'0'0'259'0,"0"0"-8"15,0 0-3-15,0 0-11 0,-16-2-9 0,16 2-10 16,0 0-5-16,0 0-24 0,0 0-11 0,0 0-18 16,0 0-11-16,0 0-10 0,0 0-10 0,0 0-7 15,0 0-2-15,0 0-17 0,0 0-6 0,0 0-9 16,0 0-6-16,0 0-7 0,36-18-7 0,-26 16-11 16,9-4 7-16,-2 5-16 0,2-3 0 0,1 4 0 15,-1-6-7-15,6 6-4 0,-1-1 2 0,-1-2-2 16,-1 2-1-16,0 1-3 0,-2 0-1 0,-1 0-6 15,0 1 4-15,1 2 1 0,-4-2-2 0,1 2-4 0,2 0-3 16,-6 1 4-16,4-1-9 0,-8 1 5 0,-2-1-2 16,2 3-5-16,2-1-2 0,-11-5 1 0,9 11 0 15,-6-3 7-15,0 0-5 0,-3-8 3 0,4 15-7 16,-4-15 5-16,-4 17-6 0,1-6 0 0,0 3 0 16,-3-1 0-16,-2 2 0 0,-1-2 6 0,-1-2-11 15,1 2 4-15,-5 0-5 0,1 3 5 0,1-7-5 16,-1 2 2-16,-1 4 0 0,-1-4 0 0,2 2-3 15,-4-1 1-15,4 0 3 0,4-4 1 0,-4 5-1 16,1-8-5-16,4 5 5 0,-4-4 1 0,5 1-9 16,1-2 8-16,-2 1-4 0,8-6 0 0,-11 7 4 15,3-4-1-15,8-3-2 0,-6 8 2 0,6-8-5 16,0 0-1-16,-9 3-2 0,9-3 9 0,0 0-9 16,0 0 8-16,0 0-12 0,0 0-2 0,0 0-2 15,-4 7 7-15,4-7-2 0,0 0-3 0,0 0 1 0,0 0 1 16,0 0 1-16,27 3-5 0,-27-3 6 15,16 0-4-15,-16 0 2 0,22-3 2 0,-10 2-2 0,2-1 7 16,-1 2-5-16,3-1 5 0,-2-2-7 0,4 2-2 16,-5-1 6-16,7-2-2 0,-7 3 6 15,0 1-5-15,2-4 2 0,2 2-4 0,-4 2 5 16,4-4-19-16,-5 4-16 0,1-1-23 0,-13 1-21 0,22 0-25 16,-11-1-21-16,-1 0-29 0,-10 1-34 0,23-4-34 15,-11-2-26-15,-2 3-63 0,-1-2-175 0,1-1-523 16,4-2 232-16</inkml:trace>
          <inkml:trace contextRef="#ctx0" brushRef="#br0" timeOffset="183447.71">8823 6003 185 0,'0'0'312'0,"0"0"-15"15,0 0-16-15,9-7-27 0,-9 7-24 0,0 0-10 16,0 0-14-16,0 0-4 0,0 0-13 0,16 21-1 15,-13-10-13-15,-3-11-3 0,3 17-12 0,5-8-2 16,-5 7-7-16,0-3-8 0,3 0-6 0,-2 3-13 16,5-3-8-16,-3 1-14 0,-1 0-3 0,-2 1-3 0,3-3-22 15,1 2 1-15,-1-3-6 0,-6-1-14 16,6 0-5-16,-3-2-15 0,-3-8-21 0,4 14-30 16,-4-14-28-16,6 11-23 0,-6-11-25 0,6 10-26 0,-6-10-19 15,0 0-19-15,8 5-32 0,-8-5-23 0,0 0-19 16,0 0-13-16,0 0-36 0,16-19-186 0,-13 12-504 15,0-3 223-15</inkml:trace>
          <inkml:trace contextRef="#ctx0" brushRef="#br0" timeOffset="183727.43">9086 5982 177 0,'0'0'208'0,"0"0"-9"0,0 0-5 15,8-6-2-15,-8 6-5 0,0 0-9 0,0 0-10 16,20 8-7-16,-20-8 2 0,7 9-3 0,-4 1-7 15,6-2-6-15,-4 2-8 0,4 0-1 0,-3 0-8 16,-2 3-10-16,5-1 4 0,-3 1-7 0,-1 2-6 16,-5-8-6-16,2 10-8 0,-2-6 0 0,0 3-8 15,0 1 0-15,0-3-4 0,-2-1 3 0,-9 3-3 16,5-2-11-16,-7 3-10 0,4-4-3 0,-5 3-6 16,1-5-5-16,-4 3-5 0,1-2-2 0,-3 5-9 15,4-8 5-15,-6 0-10 0,4 3 2 0,-5-3-6 0,-3-1-5 16,-1 1-12-16,7-3-19 0,-8-3-26 0,5 2-30 15,-8-4-31-15,2 1-32 0,8-3-37 16,1 0-35-16,-8-5-45 0,12 2-50 0,-9-7-241 0,8-2-581 16,-4-1 257-16</inkml:trace>
          <inkml:trace contextRef="#ctx0" brushRef="#br0" timeOffset="183922.7">8741 5563 119 0,'0'-9'396'0,"0"9"-2"16,0-15-7-16,0 15-20 0,0-16-19 0,0 16-32 16,5-12-22-16,-5 12-39 0,0 0-28 0,0 0-17 15,2-10-27-15,-2 10-15 0,0 0-17 0,0 0-24 16,23 17-39-16,-7-12-41 0,-4 7-34 0,2 2-43 16,-1 2-43-16,0 4-48 0,7 3-61 0,-5 2-65 15,6 3-327-15,-3-7-620 0,-5 0 275 0</inkml:trace>
          <inkml:trace contextRef="#ctx0" brushRef="#br0" timeOffset="184656.02">9497 6108 181 0,'0'0'289'0,"6"13"-7"15,0-7-12-15,-6-6-14 0,8 16-16 0,-5-10-13 16,2 3-19-16,1 1-8 0,-1-2-15 0,1 4-14 16,0-1-10-16,-5-3-15 0,-1-8-5 0,6 16-8 15,-6-8-8-15,6 1-14 0,-6-9-11 0,3 14-10 16,-3-14-11-16,0 11 0 0,0-11-10 0,8 11-2 16,-8-11-9-16,0 10-3 0,0-10-4 0,0 0-9 15,0 0 1-15,0 0-4 0,0 0 4 0,0 0-17 16,0 0 4-16,0 0-9 0,0 0 1 0,0 0-8 15,3-32-8-15,0 19-9 0,0-1-10 0,1-3-11 16,2 1-4-16,3-9-10 0,2 2 3 0,-3 2-2 0,3-3 1 16,2-4-2-16,-1 7 5 0,-1-1 3 15,1 5 3-15,-5 3 2 0,5 1 5 0,-5 0-2 16,-1 4 6-16,2 2 3 0,-2 1 8 0,-6 6-2 0,13-11 12 16,-7 8 2-16,-6 3 3 0,0 0-2 15,14-3 6-15,-14 3 4 0,15 10 2 0,-11-3 6 0,2 0 1 16,0 0 3-16,4 10 6 0,-1-7 0 0,-1 5 2 15,1 0 10-15,-2 1 1 0,2 5-11 0,2-7 2 16,-8 4-1-16,3-2 3 0,1-2-7 0,-4 2-1 16,3-1 5-16,0 0-7 0,-2-2-3 0,2-1-3 15,-3 1-4-15,3-4 2 0,-4 0-6 0,-2-9-5 16,6 14 4-16,-6-14-9 0,0 10 8 0,0-10-7 16,6 7 7-16,-6-7 1 0,0 0-3 0,0 0 4 15,0 0-3-15,0 0-14 0,0 0-4 0,0 0 2 16,0 0-13-16,16-24-7 0,-13 14-3 0,3-3-4 15,-1 0-8-15,1-3 4 0,0-1-15 0,1-5 7 16,-1 1-3-16,4-2 9 0,-4-2-2 0,3 4 4 16,-1 2 1-16,-2 0 3 0,0 4 7 0,1 1 2 15,-1-3 2-15,-3 9 7 0,2-7-1 0,-2 7 12 16,2 3-2-16,-5 5 6 0,9-10 4 0,-9 10 2 0,8-4 11 16,-8 4-8-16,0 0 2 0,16 1 0 0,-16-1 7 15,12 10 13-15,-6-2 1 0,-1-2 3 0,5 7 7 16,-4-1-2-16,0-1 9 0,2 1 12 0,0 3-7 15,0-1-3-15,-2 0-3 0,0 0-3 16,1 1-2-16,-1-3-5 0,3 3 4 0,-3-5-12 16,-1 5-6-16,1-5 3 0,0 2-21 0,-3-3-32 0,-2 1-28 15,5-2-41-15,-3 0-31 0,-3-8-33 0,6 12-24 16,-6-12-27-16,4 11-37 0,-4-11-27 0,9 6-34 16,-9-6-279-16,0 0-630 0,0 0 279 0</inkml:trace>
          <inkml:trace contextRef="#ctx0" brushRef="#br0" timeOffset="184957.83">10478 6038 261 0,'0'0'302'0,"0"0"-12"0,0 0-9 16,0 0-12-16,8 8-17 0,-8-8-13 0,3 13-17 16,-3-13-5-16,3 11-16 0,-3-11-10 0,3 14-8 15,0-7-3-15,-3-7-7 0,6 13-10 0,-5-3-4 0,-1-10-8 16,6 12 0-16,-6-12-8 0,6 11-7 15,-6-11-1-15,8 9-5 0,-8-9 2 0,3 6 4 0,-3-6 9 16,0 0 8-16,0 0 14 0,0 0 9 0,0 0-1 16,6 6 1-16,-6-6-5 0,0 0-3 0,0 0-6 15,0 0-6-15,0 0 8 0,0 0-32 0,3-26-12 16,-3 26-24-16,-3-18-9 0,3 18 10 0,-3-17-27 16,3 17-18-16,-6-17-14 0,4 9-29 0,2 8-29 15,-9-18-40-15,6 12-40 0,-3-3-53 0,-1 3-61 16,7 6-42-16,-11-18-46 0,2 10-39 0,4 3-54 15,-3-8-77-15,-4 6-345 0,-1-6-884 0,5 2 392 16</inkml:trace>
          <inkml:trace contextRef="#ctx0" brushRef="#br0" timeOffset="185188.42">10374 5700 389 0,'-3'-8'436'0,"3"8"13"0,-6-17 13 0,6 17 3 15,-3-17-3-15,-1 10-12 0,4 7-15 0,-6-17-25 0,3 10-23 16,3 7-19-16,-3-12-33 0,3 12-17 16,-3-12-19-16,3 12-29 0,0 0-29 0,-3-16-34 0,3 16-7 15,0 0-26-15,-5-9-9 0,5 9-22 0,0 0-21 16,0 0-42-16,0 0-51 0,0 0-47 0,-6-7-49 16,6 7-36-16,0 0-37 0,0 0-53 0,0 0-58 15,0 0-40-15,-12 25-41 0,5-13-63 0,4-4-85 16,-6 5-358-16,-1-2-907 0,-2 0 400 0</inkml:trace>
        </inkml:traceGroup>
      </inkml:traceGroup>
    </inkml:traceGroup>
    <inkml:traceGroup>
      <inkml:annotationXML>
        <emma:emma xmlns:emma="http://www.w3.org/2003/04/emma" version="1.0">
          <emma:interpretation id="{0C8B2066-9E37-4037-8E2E-E4D4BA6F610B}" emma:medium="tactile" emma:mode="ink">
            <msink:context xmlns:msink="http://schemas.microsoft.com/ink/2010/main" type="paragraph" rotatedBoundingBox="1925,8059 28378,7884 28392,10007 1939,101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9D7DCD-D7E3-496B-86C2-FC6E02CAEA0D}" emma:medium="tactile" emma:mode="ink">
              <msink:context xmlns:msink="http://schemas.microsoft.com/ink/2010/main" type="line" rotatedBoundingBox="1925,8059 28378,7884 28392,10007 1939,10182"/>
            </emma:interpretation>
          </emma:emma>
        </inkml:annotationXML>
        <inkml:traceGroup>
          <inkml:annotationXML>
            <emma:emma xmlns:emma="http://www.w3.org/2003/04/emma" version="1.0">
              <emma:interpretation id="{A1D31A22-0943-4E86-A03A-168E06DDC8A9}" emma:medium="tactile" emma:mode="ink">
                <msink:context xmlns:msink="http://schemas.microsoft.com/ink/2010/main" type="inkWord" rotatedBoundingBox="1930,8863 4611,8845 4616,9576 1935,9594"/>
              </emma:interpretation>
            </emma:emma>
          </inkml:annotationXML>
          <inkml:trace contextRef="#ctx0" brushRef="#br0" timeOffset="192760.3">274 7980 101 0,'-7'-11'258'0,"7"11"-20"0,-3-14-17 15,3 14-17-15,9-17-16 0,-2 5-12 0,4-1-8 16,7-2-16-16,3-3-11 0,2 1-15 0,1 5-8 15,5-1-10-15,-1 0 1 0,-1-3-3 0,0 4-7 16,0 3-5-16,-2 0-3 0,0 2-14 0,-5 5-6 16,-4 1-9-16,2 1-4 0,-5 4-8 0,1 0-3 15,-5 2 1-15,-2 1-7 0,2 0 3 0,-4 8 3 0,1-2-5 16,-6 0 1-16,3 0 0 0,-8 3-2 0,1-1-7 16,-1 1 4-16,-1-1-5 0,-1 1 1 15,1-1-3-15,-3-2-3 0,1 0 5 0,-1-2-5 16,3 3-7-16,0-5-3 0,1 0 0 0,-3-2 2 15,5 1-4-15,3-8-5 0,-10 14-1 0,7-8-3 0,3-6 1 16,-9 10-10-16,9-10-4 0,-6 8-12 0,6-8-3 16,0 0 0-16,-2 10-1 0,2-10-3 0,0 0 0 15,0 0 2-15,0 0 3 0,0 0 4 0,0 0 1 16,26 0 2-16,-26 0 0 0,17-4 0 0,-17 4-1 16,17-4 3-16,-5 1 3 0,0-1 4 0,3 2-1 15,0-3-3-15,1-1 4 0,-1 6 0 0,3-6 6 16,0 5 0-16,0-3 0 0,1 2 4 0,0 4 5 15,1-4 1-15,-1 4 0 0,-2-1 2 0,2 2-3 16,-1-1 2-16,-2 3-3 0,1-1-2 0,-2 2-1 16,-4-3-2-16,1 4 3 0,-3-1-2 0,-1 3 0 15,-1-2 0-15,-1 2 4 0,-1 2-4 0,-4 0 2 16,-1 0 1-16,0-11 1 0,-7 28 2 0,1-15-2 0,-2-1-3 16,-2 2-1-16,-1-2 2 0,-2 3 1 15,-3-5 4-15,-1 5-9 0,-1-5 7 0,3 0 2 16,-4-3-7-16,1 1 3 0,-7 2-3 0,2 2-4 15,4-7 1-15,1-1 7 0,2-1-5 0,-4 3-9 16,5-4-17-16,-2 1-14 0,2-3-17 0,-2 2-16 0,17-2-17 16,-24-3-29-16,14 1-25 0,10 2-24 0,-15-5-17 15,15 5-24-15,-12-8-49 0,6 3-163 0,6 5-448 16,-7-8 198-16</inkml:trace>
          <inkml:trace contextRef="#ctx0" brushRef="#br0" timeOffset="192143.43">488 7814 6 0,'0'0'272'0,"0"0"-22"0,13 14-13 0,-13-14-15 0,0 0-3 16,6 15-6-16,-3-8-6 0,-3-7-15 0,6 17-7 15,-1-3-13-15,-1-2-12 0,0 3 0 0,-1 1-6 16,3 0-13-16,-3 2-4 0,3 5-8 0,0-5-9 16,0 3-2-16,-3-4-5 0,2 5-12 0,-2-5-12 15,0-1-2-15,0-1-5 0,1 3-7 0,-4-2-7 16,5-3-4-16,-4 0-8 0,1 1-2 0,-2-1-4 15,1 2-11-15,2-5-5 0,0 4 3 0,0-2-4 16,-1-3-14-16,-2-9-20 0,1 17-16 0,-1-6-10 16,0-11-17-16,0 14-19 0,0-14-17 0,-1 17-16 15,1-17-32-15,-2 13-30 0,2-13-30 0,-6 12-40 16,6-12-50-16,-6 4-221 0,6-4-538 0,-13 0 238 16</inkml:trace>
          <inkml:trace contextRef="#ctx0" brushRef="#br0" timeOffset="193598.22">1238 7790 4 0,'0'0'240'0,"1"-7"-7"0,-1 7-6 16,5-11-4-16,-5 11-13 0,6-9-7 0,-6 9-9 15,0 0-14-15,0 0-18 0,1-11-17 0,-1 11-9 16,0 0-8-16,0 0-3 0,0 0-4 0,0 0 0 15,18 24 0-15,-16-11-3 0,2 2 0 0,-1 2-5 16,2 7-3-16,-2 0 0 0,-3 0-7 0,4-2-11 0,-2 2 2 16,2 2-8-16,-2 2-2 0,-1-4-7 15,2 2 0-15,-3-1-12 0,1-8-8 0,1 5-1 16,-4-4-4-16,4-1-9 0,-2 1 3 0,-2 0-9 0,2-5 2 16,0 0-5-16,0-1-7 0,0 2-4 0,0-2-9 15,0-12-22-15,0 16-17 0,0-16-21 16,0 13-12-16,0-13-17 0,-4 13-22 0,4-13-22 0,-4 5-26 15,4-5-30-15,0 0-23 0,-12 4-34 0,12-4-21 16,0 0-251-16,0 0-544 0,-20-27 242 0</inkml:trace>
          <inkml:trace contextRef="#ctx0" brushRef="#br0" timeOffset="194166.37">1172 7860 210 0,'6'-17'201'0,"0"9"-13"0,2 1-10 0,5-2-9 16,-1-2-6-16,3 0-11 0,9 0-8 0,-3-2-3 15,0 2-8-15,-2 4-5 0,3 0-7 0,2 0-6 16,2 1-5-16,-10 5-4 0,6-1-6 0,-4 2-8 16,8 5-8-16,-7 0-5 0,-1 0-1 0,-3 3-2 15,-2 2-1-15,-1-2-10 0,-4 5 3 0,-1-2-3 16,0 1-4-16,-4 4-1 0,-1 1-4 0,-1-3 3 15,-2 0-6-15,-5 1-9 0,1 0 3 0,1-2-7 0,-6 3-4 16,1-5-1-16,0 6 0 0,-2-6-6 0,5 2-3 16,-4-2 1-16,2-1-7 0,2-2-3 0,-1-1 1 15,7-7-3-15,-9 13-4 0,3-9 6 16,6-4-8-16,-7 7-9 0,7-7-5 0,0 0-7 0,-6 7-1 16,6-7-8-16,0 0 2 0,0 0-4 0,0 0 2 15,0 0 0-15,0 0 2 0,0 0 1 0,0 0 2 16,0 0 3-16,0 0-1 0,0 0 2 0,0 0 2 15,44-17 2-15,-35 12-3 0,5 2 4 0,-5-1 1 16,3 2 1-16,4-3 1 0,0 3 0 0,-2-2 4 16,2 0 3-16,1 2 5 0,2 2 1 0,-1 0 2 15,1 0 4-15,-1 2 4 0,0 2 4 0,2 0 4 16,0-2-1-16,-2-1-2 0,-1 3-4 0,1 2-2 16,-4 1 0-16,3 0-5 0,-4-1 1 0,-5 1 1 0,1 1-2 15,-3-4 4-15,0 7-7 0,-2-1 1 0,-4-10-5 16,-3 21 7-16,0-7-4 0,-4-1 1 15,-5 2 0-15,0 0 0 0,-6 2-2 0,0-1-3 16,-1 2 1-16,-4-1-3 0,5-4 9 0,-5 2-10 0,2-4 5 16,-3-1-4-16,1 3 3 0,6-8-5 0,0 1-9 15,1 0-6-15,5-1-13 0,-1-3-16 0,0 0-25 16,12-2-22-16,-22 0-23 0,12 1-24 0,10-1-28 16,-15-3-41-16,15 3-55 0,-6-13-201 0,6 13-499 15,1-16 221-15</inkml:trace>
          <inkml:trace contextRef="#ctx0" brushRef="#br0" timeOffset="194984.52">2115 7885 52 0,'0'0'282'0,"0"0"-15"0,-8-5-21 16,8 5-23-16,0 0-19 0,0 0-26 0,0 0-17 15,0 0-12-15,0 0-14 0,0 0-14 0,0 0-11 0,0 0-8 16,0 0-12-16,0 0-3 0,45 7-7 16,-36-1-5-16,4-1-4 0,4 1-2 0,-2-2 4 15,0 3-9-15,4 0 5 0,0-2-10 0,5 2 4 16,-1 3 4-16,4 0-3 0,-2-6 0 0,3 6 1 0,-2-3-5 16,0 4 3-16,6-5-2 0,-5 1 1 0,2 0-1 15,3 0-5-15,8 3 1 0,-9-3-3 16,5 1-4-16,-6 2-2 0,-2-4-3 0,-1 1-5 0,0 1-3 15,-2 2-6-15,2-4-3 0,-9 3-5 0,0-2 5 16,-2 3-4-16,-1 0 0 0,0-1-2 0,-1 3-6 16,-5-2-1-16,0 3 1 0,-5 0-1 0,-4-4 1 15,0 7 1-15,-7-4 9 0,-2 3-17 0,0 0 1 16,-6-6 0-16,-3 8 5 0,-2-2-12 0,0-1 4 16,-1 1-4-16,-5 0 8 0,1-4-5 0,0 2-1 15,1-2 0-15,-3 4-4 0,2-7 1 0,-2 1-19 16,1 1-9-16,0 1-10 0,2-3-12 0,3 2-19 15,1-3-14-15,5-5-15 0,1 3-26 0,2-3-19 16,1-1-25-16,11-1-26 0,-18 3-24 0,18-3-36 0,0 0-234 16,-16-6-526-16,16 6 233 0</inkml:trace>
          <inkml:trace contextRef="#ctx0" brushRef="#br0" timeOffset="194543.39">2233 7845 168 0,'0'0'333'0,"0"0"-20"0,0 0-24 0,0 0-28 16,0 0-20-16,0 0-15 0,0 0-10 0,0 0-8 15,0 0-11-15,0 0-1 0,23 29-11 0,-18-18 7 16,1 6-8-16,0 0-10 0,0 3-8 0,1 3-8 0,-1 1-11 15,2-3-9-15,-1 0-6 0,-1 3-16 16,0-2-13-16,2 3-5 0,-4-3-12 0,-1-2-6 16,2-4-8-16,-1 8-5 0,-3-3-6 0,1-4-13 0,-1-1-21 15,2 0-22-15,-1-2-35 0,-1-3-33 0,-1 2-23 16,0-13-30-16,-3 18-29 0,0-8-33 0,-1-4-31 16,4-6-37-16,-6 11-43 0,6-11-60 0,-16 5-181 15,16-5-573-15,-17-2 253 0</inkml:trace>
        </inkml:traceGroup>
        <inkml:traceGroup>
          <inkml:annotationXML>
            <emma:emma xmlns:emma="http://www.w3.org/2003/04/emma" version="1.0">
              <emma:interpretation id="{E2DE3A35-5D54-44DF-BD7D-47C5D0E5496B}" emma:medium="tactile" emma:mode="ink">
                <msink:context xmlns:msink="http://schemas.microsoft.com/ink/2010/main" type="inkWord" rotatedBoundingBox="5359,8409 9243,8383 9252,9806 5369,9832"/>
              </emma:interpretation>
            </emma:emma>
          </inkml:annotationXML>
          <inkml:trace contextRef="#ctx0" brushRef="#br0" timeOffset="195721.46">3705 8050 168 0,'-8'4'238'0,"8"-4"-11"16,0 0-15-16,0 0-11 0,0 0-17 0,0 0-15 15,0 0-18-15,0 0-9 0,0 0-10 0,0 0-11 0,0 0-8 16,0 0-3-16,0 0-1 0,0 0 0 0,0 0-11 16,23 8 2-16,-23-8-7 0,16 0 0 0,-16 0-6 15,24-1-3-15,-12 1-4 0,3 0-4 0,1 0-4 16,0-3-5-16,1-1 1 0,2 4-11 0,-2-2-2 15,2 0-1-15,0 0 2 0,7-3-4 0,-5 4-2 16,-2-3-9-16,0 3-3 0,1-2-1 0,-4-1-5 16,2 2-2-16,2-2-1 0,-4 4-4 0,2-4-5 15,-3 1-1-15,-2-1-2 0,4 3 2 0,-8 0-6 16,-9 1 0-16,19-4 0 0,-10 4-5 0,-9 0 2 16,0 0-4-16,18-3 2 0,-18 3-5 0,12 0-4 15,-12 0-5-15,0 0-14 0,0 0-6 0,0 0-7 16,0 0-10-16,15 0-11 0,-15 0-16 0,0 0-21 15,0 0-26-15,0 0-26 0,0 0-30 0,0 0-30 16,0 0-44-16,-23 19-217 0,13-16-503 0,10-3 223 16</inkml:trace>
          <inkml:trace contextRef="#ctx0" brushRef="#br0" timeOffset="196029.96">3884 8288 149 0,'0'0'208'0,"0"0"-7"15,13 12-3-15,-13-12-8 0,9 6-9 0,-9-6-8 0,18 2-6 16,-5-2-3-16,2-1-7 0,3 1-3 0,-3-5-2 16,3 3-5-16,0 1-6 0,0-2-3 0,0-1-6 15,1 0-3-15,-1 2-10 0,0-2-6 0,0-2-6 16,0 1-12-16,-5 5-7 0,3-5-6 0,-5 4-10 15,2-4-7-15,2 3-3 0,-4 1-6 0,-11 1-8 16,16-3-8-16,-16 3-6 0,18-1-1 0,-18 1-2 16,13 1-10-16,-13-1-12 0,0 0-12 0,15 3-6 15,-15-3-20-15,0 0-22 0,8 3-20 0,-8-3-31 16,0 0-33-16,6 8-36 0,-6-8-37 0,0 0-43 16,0 0-220-16,0 0-511 0,0 0 226 0</inkml:trace>
          <inkml:trace contextRef="#ctx0" brushRef="#br0" timeOffset="197138.97">5074 7305 115 0,'-8'4'217'15,"-1"3"-12"-15,-1-2-6 0,1 5-10 0,-6-2-9 16,2 0-8-16,-4 2-11 0,2 1-6 0,0-1-7 0,-1 1-6 16,1 1-5-16,2-1-9 0,-1 1-10 0,1-6-8 15,-1 5-13-15,2 2-6 0,3-2-6 0,-1-2-9 16,3 0-11-16,-1 1-3 0,4-3-7 0,4-7-3 15,-8 18-9-15,5-11-6 0,3-7 4 0,-4 17-6 16,4-17-7-16,1 13 0 0,-1-13-4 0,6 15-1 16,-1-8-3-16,2 0-2 0,-1 0 0 0,2 0-7 15,0-1 3-15,1-1 3 0,5 2-7 0,-1-1-3 16,1 1 2-16,-1 0-1 0,-2-1 2 0,0-2 2 16,3 1-8-16,2-2-2 0,-5 2 4 0,1 2 2 15,0-4-3-15,-3 2-3 0,4 3 5 0,-3-2-2 16,-1-4-6-16,-1 1 6 0,-8-3 1 0,18 6 2 15,-11-2-2-15,-7-4-1 0,9 7-2 0,-9-7 3 16,9 6 4-16,-9-6 2 0,9 5 0 0,-9-5-3 16,0 13 3-16,0-13 9 0,0 13-9 0,0-13 4 15,-7 19-1-15,1-8 3 0,1 1-4 0,-2 0 4 16,-2 1-4-16,1-2 3 0,1 3 0 0,-4-2-2 0,4 0-2 16,-4 1 1-16,3-4-3 0,0 4 5 0,1 1-4 15,-1-3 0-15,-1 0 0 0,2-1-1 16,1-4 1-16,6-6-5 0,-5 14 0 0,-1-9-3 0,6-5-2 15,-9 9 2-15,9-9-2 0,-3 8 1 0,3-8-1 16,0 0-1-16,0 0-4 0,0 0-8 0,0 0 0 16,9 16-3-16,-9-16 2 0,0 0-6 0,14 2-4 15,-14-2 5-15,18-2-4 0,-18 2 0 0,18-3 2 16,-18 3-1-16,15-3 0 0,-4 2 4 0,-11 1 2 16,21 0-1-16,-21 0 2 0,21 0 1 0,-12 1 0 15,2 2 4-15,-2 0 0 0,-9-3 2 0,17 8-1 16,-9-5 5-16,-1 3 2 0,-7-6 4 0,12 12 3 15,-6-2 3-15,2-3 9 0,-1 4-3 0,1 4 6 16,-4 1 0-16,1-1 0 0,-2 1 7 0,4 9 1 0,-3-4 3 16,-2 4-1-16,-2-1 9 0,4 0 4 15,-1 12-3-15,-3-12 9 0,5 2-6 0,-4-3 6 16,5 1-4-16,-6 4 3 0,6-3-5 0,0 1 3 16,2-2-10-16,-4-6 0 0,4 6 2 0,-1 0-4 0,-1-1 1 15,2-6-12-15,-1 0 3 0,3-3 6 0,-2 0-9 16,2 0-19-16,-4 0-17 0,5-3-29 15,-5-5-33-15,1 5-47 0,-4-4-54 0,-3-7-53 0,12 7-80 16,-12-7-288-16,11 0-646 0,-11 0 286 0</inkml:trace>
          <inkml:trace contextRef="#ctx0" brushRef="#br0" timeOffset="200187.56">5724 7580 84 0,'0'0'267'0,"0"0"-14"16,0 0-13-16,0 0-7 0,4 22-7 0,-4-22-13 16,-1 15-11-16,1 1-14 0,0-3-5 0,0 2-7 0,1 2-7 15,1-2-9-15,1 4-4 0,-3-3-7 16,1 2-4-16,1 1-5 0,2-1-7 0,-4-4-10 15,3 3-2-15,-3-3-3 0,5 3-6 0,-5-4-3 0,4 5-5 16,-2-5-3-16,-1 2-19 0,1 0-1 0,2-5-11 16,1 1-5-16,-4 0-3 0,2 2-3 15,0-2-8-15,-1-4-3 0,2 7-11 0,-2-4 5 16,-2-10-8-16,6 17-23 0,-3-9-31 0,0 2-36 0,-3-10-7 16,3 17-21-16,0-7-22 0,-3-10-24 0,0 17-28 15,1-8-30-15,-1-9-38 0,-1 13-28 0,1-13-44 16,0 0-230-16,-6 8-571 0,6-8 253 0</inkml:trace>
          <inkml:trace contextRef="#ctx0" brushRef="#br0" timeOffset="200587.66">5975 7825 242 0,'0'0'246'0,"0"0"-8"16,19 7-11-16,-13-1-9 0,-6-6-9 0,9 11-10 15,0-4-16-15,-5 0-11 0,5 0-14 0,2 4-10 16,-2-5-9-16,1 5-7 0,0-1-11 0,1-2-7 0,1 0-8 16,-2 1-5-16,4-3-7 0,-5-5 1 0,1 3-2 15,-1-1-5-15,3 0-4 0,-2-2 0 16,7-1-5-16,-2-1-9 0,3-5-1 0,-3 1-7 0,1 0-13 16,0-2 5-16,1-1-11 0,-2-2-6 0,-6 5 0 15,6-6 9-15,-5 0-16 0,-1 3-2 0,-2 1-1 16,-2-4-5-16,2 4-10 0,-2-3 10 0,-2 2 4 15,-3 8-9-15,4-19-9 0,-4 10 5 0,0 9 6 16,-4-17-9-16,1 8 1 0,-5-2-5 0,-1 4-1 16,2 0 0-16,-2 1 2 0,-4-5-7 0,2 8 8 15,-2-5-2-15,-4 1-2 0,-1 2-2 0,-1-1-3 16,3 5 3-16,-1 4-1 0,4-3-2 0,-7 2 3 16,4 0-6-16,-2 2 3 0,3 0-3 0,0 0-21 15,2 4-12-15,2-1-9 0,-1 2-18 0,5-2-15 0,1 1-21 16,-3-1-23-16,2 1-20 0,1 2-22 15,1-2-25-15,5-8-29 0,-6 13-49 0,6-13-209 16,-3 12-517-16,3-12 229 0</inkml:trace>
          <inkml:trace contextRef="#ctx0" brushRef="#br0" timeOffset="201449.18">7117 7273 181 0,'0'0'200'0,"0"0"-4"0,0 0-10 15,0 0-1-15,4-10-12 0,-4 10-7 0,0 0-8 16,0 0-9-16,0 0-14 0,0 0-13 0,0 0-8 16,0 0-8-16,0 0-5 0,0 0-1 0,0 0 0 15,0 0-3-15,-10 37-8 0,7-24 1 0,-3 0-5 16,0 5-3-16,2-1-1 0,-5-3-1 0,1 10-3 15,2-4-4-15,-6 2 5 0,5 3-6 0,-4 1-6 16,2 1-2-16,0 1-2 0,-4 5-3 0,0-1 7 16,-1-4-10-16,5 0 8 0,0-3-13 0,-1 3-1 15,-1-2-2-15,-1 10-1 0,2-1-1 0,1-10-3 16,2-1-1-16,-4-2 4 0,2 1-4 0,6-1-3 0,-7-1-1 16,7-1 0-16,0-6 4 0,-5 3-12 0,2-4-7 15,5 2 4-15,-4-1 3 0,2-1 2 0,-1 2-2 16,0-1-7-16,1-5 3 0,1 2-3 15,2-11 1-15,-6 15 7 0,6-8 0 0,0-7-7 0,-6 15-1 16,6-15-4-16,-3 10-1 0,3-10-1 0,0 0-1 16,-1 13-4-16,1-13 4 0,0 0-5 0,0 0 2 15,0 0 7-15,0 0-12 0,-3 10 3 0,3-10-3 16,0 0-2-16,0 0-1 0,0 0-3 0,0 0-8 16,0 0-10-16,0 0-17 0,0 0-14 0,0 0-25 15,0 0-29-15,0 0-28 0,0 0-38 0,0 0-38 16,0 0-35-16,0 0-36 0,10-33-78 0,-10 33-179 15,3-16-578-15,0 6 255 0</inkml:trace>
          <inkml:trace contextRef="#ctx0" brushRef="#br0" timeOffset="202193.55">7335 7849 163 0,'0'0'234'0,"0"0"-12"0,0 0-10 0,0 0-10 16,0 0-12-16,0 0-10 0,0 0-4 0,0 0-8 15,19-14-9-15,-19 14-10 0,5-10-10 0,-5 10-12 16,8-7-6-16,-2-2-7 0,-1 1-7 0,1 1-11 15,3-4 2-15,-5-2-10 0,5-2-9 0,-3 2-4 16,2-1-5-16,-2 2-8 0,1-1 0 0,2-1-2 16,-6 6-13-16,3-9-1 0,1 1-7 0,-4 1 4 15,3 4-7-15,-1-3-2 0,-2-1-4 0,3 2 1 0,-3-1-5 16,0 4-3-16,-3 10 1 0,1-14-6 16,-1 14 7-16,3-13 1 0,-3 13-1 0,0-10-8 15,0 10 3-15,0 0-3 0,0 0-3 0,3-12-6 16,-3 12-3-16,0 0 4 0,0 0-6 0,0 0 5 0,0 0-5 15,0 0 0-15,0 0 8 0,0 0 1 0,6 36 2 16,-6-26 2-16,0-10 3 0,-3 27 4 0,0-9 8 16,3 6 1-16,0 0 7 0,0-6 3 0,0 3-1 15,0 4 3-15,3-8 9 0,-3-2-3 0,3 5 6 16,-3 1 5-16,0-4 3 0,3 1 10 0,2 3-10 16,-2-4-3-16,-3 0 4 0,3-1 3 0,3 2-2 15,-3-3-3-15,0-1-2 0,-2 1-4 0,5-2 1 16,0 1-5-16,-6-4 0 0,4 1-4 0,-1-3-2 15,3 2 1-15,0-3 0 0,-6 3-7 0,0-10-2 16,6 9-1-16,2-2-1 0,-8-7-5 0,6 11 0 16,-6-11-3-16,0 11-4 0,0-11-2 0,0 0-1 15,0 0-4-15,3 11 4 0,-3-11-6 0,0 0-1 0,0 0 0 16,0 0-2-16,0 0-6 0,0 0-13 16,0 0-22-16,0 0-27 0,0 0-29 0,0 0-29 15,0 0-45-15,0 0-40 0,0 0-42 0,0 0-50 0,0 0-47 16,0 0-59-16,0 0-271 0,0 0-720 0,0 0 319 15</inkml:trace>
        </inkml:traceGroup>
        <inkml:traceGroup>
          <inkml:annotationXML>
            <emma:emma xmlns:emma="http://www.w3.org/2003/04/emma" version="1.0">
              <emma:interpretation id="{A1A5DB66-EF46-4530-B554-46DFB1789246}" emma:medium="tactile" emma:mode="ink">
                <msink:context xmlns:msink="http://schemas.microsoft.com/ink/2010/main" type="inkWord" rotatedBoundingBox="9815,8401 16108,8360 16116,9564 9823,9605"/>
              </emma:interpretation>
            </emma:emma>
          </inkml:annotationXML>
          <inkml:trace contextRef="#ctx0" brushRef="#br0" timeOffset="202707.75">8408 7849 1 0,'0'0'303'0,"0"0"-6"0,9 7-14 15,-9-7-7-15,3 11-10 0,0-2-24 0,-3-9-14 16,0 22-10-16,-3-7-22 0,3 5-16 0,-9 1-19 16,2 5-6-16,-5-2-21 0,-1 2-8 0,-4 9-16 15,-2-1-12-15,-1-5-22 0,4 6-25 0,-3-4-31 16,2-6-39-16,-2 9-46 0,-1-3-51 0,4-8-58 15,1-2-74-15,-4 0-219 0,5-1-505 16,1-1 224-16</inkml:trace>
          <inkml:trace contextRef="#ctx0" brushRef="#br0" timeOffset="205460">9014 7467 87 0,'-13'7'253'0,"1"1"-5"0,-2 0-14 16,-2-1-11-16,2 1-14 0,2 0-13 0,-1 3-17 16,0-4-13-16,4 7-14 0,-2-4-12 0,5-3-15 15,-1 2-10-15,4 1-14 0,3-10-6 0,-6 16-9 16,3-9-6-16,3-7-12 0,0 18-2 0,0-18-6 15,3 17-2-15,-3-17-8 0,3 9 0 0,3 0-9 16,1-2-1-16,-7-7-3 0,14 7-5 0,-2-4-4 16,-2 4-1-16,5-6-2 0,-2 2-1 0,-2 0-5 15,5-2 1-15,1 2-4 0,2 0 0 0,-4-1-4 0,1 0-1 16,1-1 1-16,-1 2 5 0,1-1-2 0,-1 1 1 16,3 1-2-16,-2 1-3 0,-5-2 1 0,1 0-3 15,0 2 4-15,1 4-2 0,-5-4-2 0,1-1 11 16,-1 2-7-16,2 0 2 0,-5-1 0 0,0 1-5 15,1 1 3-15,-7-7 11 0,6 12-2 0,-6-12 4 16,0 13 3-16,0-13-6 0,-6 17 9 0,-1-10-1 16,-2 2-3-16,1 0-1 0,-1 4 2 0,-4-6-1 15,-1 4-2-15,0-3-4 0,-3 3-3 0,1 0-1 16,-1-3-2-16,1-1-1 0,2 0-2 16,-2 0-2-16,4-1 1 0,5-1-6 0,-2 0-9 0,9-5-12 15,-14 8-18-15,5-7-9 0,9-1-23 0,0 0-23 16,-10 4-32-16,10-4-23 0,0 0-29 0,0 0-15 15,0 0-11-15,0 0-26 0,0 0-240 0,10-29-502 16,-1 19 222-16</inkml:trace>
          <inkml:trace contextRef="#ctx0" brushRef="#br0" timeOffset="205014.11">8978 7386 186 0,'0'0'292'0,"0"0"-16"15,0 0-24-15,0 0-17 0,0 0-23 0,0 0-10 16,0 9-25-16,0-9-11 0,0 0-10 0,23-1-9 16,-13 1-12-16,6-2-10 0,1-2-17 0,-2 2 1 15,4-2-8-15,-3 4-4 0,4-4-13 0,-4 1-2 16,4-1-9-16,-1 3-7 0,-3-1-5 0,4 2-4 0,-7 0-10 15,4-4-2-15,-1 4 5 0,-4-1-17 0,-2 0-2 16,-10 1-11-16,20 0-7 0,-20 0-16 16,13 2-16-16,-13-2-13 0,9 4-25 0,-9-4-28 15,0 0-30-15,3 9-36 0,-3-9-44 0,0 0-58 0,0 0-202 16,-19 15-493-16,19-15 219 0</inkml:trace>
          <inkml:trace contextRef="#ctx0" brushRef="#br0" timeOffset="205803.49">9309 7804 17 0,'15'3'227'0,"-7"-2"-4"0,-8-1-7 0,19 1-12 16,-7 2-6-16,-12-3-10 0,21 2-11 0,-9 2-4 0,4-3-9 15,1-1-9-15,-1 1-11 0,3-2-5 0,4 0-13 16,1 1-11-16,-5-4-10 0,6-1-7 0,-5 3-5 16,-4-2-9-16,4-3-9 0,-6 1-3 0,0 2-4 15,2-3-10-15,-2 0 3 0,-1 1-10 0,-1-2 1 16,-2-3-4-16,-4 6 0 0,5-5-4 0,-2 1 0 16,-3 1-1-16,-2-1-1 0,-1 0-4 0,-3 9-4 15,3-19-2-15,-3 10-6 0,0 9 1 0,-3-22-8 16,0 14 0-16,-1-2-2 0,4 10-6 0,-15-13 1 15,4 6 3-15,2 2-6 0,-4 3-4 0,-3-3 3 16,-1 1 0-16,1 4 0 0,-1 0-4 0,-2 4 1 16,1 1-11-16,-3-2-3 0,-1 7-10 0,3-3-1 15,2-2-8-15,1 1-4 0,-4 0-12 0,7 3-5 16,1-3-12-16,-1 4-10 0,4-3-18 0,-2 0-17 0,5-1-12 16,6-6-19-16,-10 9-15 0,4-3-6 0,6-6-7 15,0 0-63-15,0 0-166 0,0 0-425 0,0 0 189 16</inkml:trace>
          <inkml:trace contextRef="#ctx0" brushRef="#br0" timeOffset="206144.76">10052 7280 102 0,'0'0'213'0,"6"-6"-13"0,-6 6-15 15,6-7-7-15,-6 7-8 0,0 0-13 0,0 0-6 16,0 0 1-16,16 10-2 0,-16-10-4 0,6 14 1 0,-9-3-6 16,6 6-1-16,-6 1-2 0,0 3-4 15,-4 6 0-15,-5 8 2 0,-2 6-7 0,3 3-6 16,-6 0 1-16,-2 5-11 0,-11 14 2 0,8-14-13 16,-4 11 0-16,5-16-1 0,2-2-3 0,0 0-8 15,4-4-5-15,-2-3-9 0,7 1 0 0,-2-9-8 0,4-2 1 16,1 0-21-16,-2-2 4 0,3-5-4 15,2-1-5-15,-2-2-3 0,6 1-6 0,-6-5-3 0,6-1-20 16,0-10-31-16,0 18-12 0,0-18-31 0,-3 15-22 16,3-15-25-16,3 9-40 0,-3-9-46 15,9 4-51-15,-9-4-56 0,0 0-255 0,16-17-604 0,-9 9 267 16</inkml:trace>
          <inkml:trace contextRef="#ctx0" brushRef="#br0" timeOffset="206777.79">10279 7797 285 0,'0'0'277'0,"0"0"-14"0,0 0-21 16,-3-14-14-16,3 14-18 0,0 0-17 0,3-13-12 0,-3 13-19 16,6-12-13-16,-3 6-17 0,-3 6-13 0,12-11-4 15,-5 5-17-15,3-5-7 0,-1 7-8 16,0-3-5-16,2 4-7 0,2-2-2 0,-4 0-11 0,2 0-1 16,5 3-7-16,-4 1 1 0,-2-1 0 0,-10 2-11 15,23 2-2-15,-13-1 2 0,-1 3-7 0,-9-4 2 16,14 8-2-16,-9-1 2 0,3-2-2 0,-5 6 3 15,-3-11 2-15,3 17 2 0,-3-8 4 0,0-9-5 16,-5 19 8-16,2-9-13 0,-3 4 7 0,1-2-7 16,-3 4 3-16,-4-7 5 0,5 3-6 0,1-2-2 15,0-3-9-15,-3 4 5 0,1-3-3 0,4-1-3 16,4-7-9-16,-9 11 0 0,9-11 10 0,-9 7-12 16,9-7-1-16,-3 6 2 0,3-6 1 0,0 0-17 15,0 0 6-15,0 0-7 0,-7 9 1 0,7-9 0 16,0 0 0-16,0 0-1 0,0 0-2 0,0 0-3 15,0 0-2-15,0 0 5 0,32-9-4 0,-32 9 6 16,17-5-10-16,-17 5 12 0,16-1-9 0,-16 1 5 0,18-2-1 16,-10 1 1-16,-8 1 1 0,19 3-3 0,-9-3 1 15,2 1 10-15,-12-1-9 0,20 5 13 16,-10-2-10-16,1 4 4 0,-3-4 1 0,4 4 3 0,-4-2 2 16,4 1-1-16,-5 1 3 0,-1 3 0 0,-3-2-6 15,2 1 13-15,-2 1 11 0,-5 4-3 0,-1 1 17 16,-6-2-5-16,2 0 0 0,-5 3-5 0,-5-1 2 15,4 1 4-15,-6-1-7 0,-1 1 1 0,1-1-5 16,-4-4-3-16,9-1-6 0,-3 0 0 0,1 1-1 16,-4-5-6-16,4 2-4 0,6-1-24 0,-10-2-16 15,8-4-20-15,-1 3-26 0,5-2-24 0,8-2-34 16,-19 4-40-16,19-4-52 0,-15-4-45 0,15 4-333 16,-13-12-657-16,8 4 291 0</inkml:trace>
          <inkml:trace contextRef="#ctx0" brushRef="#br0" timeOffset="207799.42">11221 7856 226 0,'0'0'299'0,"0"14"-6"0,3-7-14 0,-3-7-14 16,3 21-17-16,-3-12-12 0,2 6-22 0,-2-1-13 16,0 0-13-16,-5 1-16 0,2 0-12 0,-1 1-1 0,2 0-27 15,-5 2-11-15,-1 2-15 0,-4-2-8 16,5 4-7-16,-5-2-18 0,-1 1-26 0,-2-2-32 16,1-4-35-16,1 5-43 0,-7-1-55 0,7 0-63 0,0-7-53 15,-2 0-268-15,3-1-542 0,1-4 240 16</inkml:trace>
          <inkml:trace contextRef="#ctx0" brushRef="#br0" timeOffset="-184532.93">11655 7531 109 0,'-10'5'161'16,"10"-5"-10"-16,0 0-15 0,0 0-11 0,0 0-5 16,0 0-2-16,0 0-6 0,0 0-3 0,0 0-9 15,0 0 1-15,0 0-10 0,0 0 0 0,0 0-2 16,0 0-4-16,0 0 4 0,0 0-4 0,0 0 0 16,0 0-2-16,0 0-6 0,0 0-3 0,0 0-2 15,0 0-11-15,-9-24 5 0,9 24-4 0,0 0-3 16,0 0-4-16,0-14 0 0,0 14-10 0,0 0 3 15,0 0-5-15,9-16-4 0,-9 16-5 0,6-10 0 16,-5 3-4-16,-1 7-6 0,12-15 2 0,-7 6-8 16,4 0 2-16,-5 1-4 0,5-4 1 0,0 5 0 15,1-4 3-15,-2 6-6 0,-1-2-3 0,2 0 3 0,-1 0-2 16,2 2-2-16,2-3 2 0,-3 3-4 0,3-1-2 16,-5 2 2-16,-7 4-2 0,18-8 0 15,-10 5 0-15,-8 3-1 0,16-3 3 0,-7-1-4 16,-9 4-2-16,15-1 1 0,-15 1-3 0,13-1 6 0,-13 1-6 15,0 0 2-15,20 1 0 0,-20-1 1 0,13 5-5 16,-5-2 2-16,-8-3 0 0,13 8 1 0,-7-5 0 16,-6-3 0-16,12 13-1 0,-7-8-2 0,0 1 2 15,0 5 3-15,1-1 2 0,-3-2-2 0,1 2-1 16,-2 4 0-16,2-1-1 0,-2 0 2 0,-2 0 5 16,0 3-2-16,-2 1-1 0,2-1 4 0,-1 0 2 15,-4-5-2-15,4 7 3 0,-5-2 1 0,0-2-1 16,0 3 2-16,2-3-3 0,1 2 3 0,-5-3 3 15,2 1-2-15,0 0-3 0,-1-1 2 0,-1-4 1 16,1 4 2-16,-2-3-6 0,1 1 3 0,1-3 1 0,-1-1-1 16,1 0 0-16,1-1 0 0,-1 0 2 15,7-6-5-15,-14 5-1 0,10 2 0 0,4-7-1 16,-9 8 3-16,9-8 0 0,-11 10-5 0,11-10 1 0,-6 6 1 16,6-6 2-16,0 0-5 0,-6 7 2 15,6-7-4-15,0 0 6 0,0 0-4 0,0 0 2 16,0 0-6-16,0 0-1 0,0 0 4 0,0 0-5 0,0 0-2 15,0 0 9-15,0 0-8 0,0 0 0 0,0 0 2 16,27-1-1-16,-27 1 0 0,24-4-1 0,-9 2 1 16,3-2-1-16,-3 3 0 0,3-2 0 0,1 0 3 15,0-1-3-15,1 2 1 0,1-2 5 0,-2 4-6 16,2-1 6-16,-5-2-2 0,2 3-3 0,2-6 2 16,-5 5 3-16,1 2-6 0,-6-2 0 0,7 1 1 15,-17 0 0-15,19 0-4 0,-19 0-9 0,17 0-13 16,-17 0-17-16,15 3-18 0,-15-3-25 0,10 4-31 15,-10-4-37-15,9 1-47 0,-9-1-63 0,0 0-191 16,0 0-493-16,0 0 219 0</inkml:trace>
          <inkml:trace contextRef="#ctx0" brushRef="#br0" timeOffset="-184214.84">12390 7353 194 0,'0'0'242'0,"0"0"-9"0,0 0-10 15,26 2-12-15,-26-2-11 0,15-2-13 0,-15 2-13 16,18 0-5-16,-18 0-14 0,19-2-10 0,-7 2-9 15,3 2-8-15,1-4-3 0,1 1-15 0,-2-2-6 16,2 2-13-16,-3 1-9 0,2-3-7 0,-2 3-6 16,2-3-8-16,-1 2-7 0,-3-1-7 0,-12 2-15 15,22-4-17-15,-11 4-30 0,-11 0-31 0,13 0-38 16,-13 0-29-16,0 0-36 0,14 0-39 0,-14 0-69 16,0 0-145-16,0 0-435 0,0 0 192 0</inkml:trace>
          <inkml:trace contextRef="#ctx0" brushRef="#br0" timeOffset="-183845.8">12411 7430 157 0,'0'0'204'0,"-7"11"-12"16,7-11-13-16,-3 7-12 0,3-7-18 0,-3 10-9 15,3-10-11-15,-6 14-7 0,6-14-12 0,0 11-7 0,0-11-8 16,0 17-11-16,3-9-1 0,-3-8-9 0,1 15-5 15,-1-15-4-15,5 15-6 0,1-8-3 0,-2 1-1 16,1-1 0-16,4-1-3 0,0 1-2 0,-5 0-1 16,7-2-2-16,-2 1 1 0,2 0 0 0,1 1-3 15,-3 0-1-15,2-6 0 0,2 6 1 0,-4 0-4 16,2-4-5-16,-1 1-2 0,0 2-1 0,2-3-1 16,-4 3-6-16,-1 3 5 0,1-5-3 0,-8-4-3 15,10 10 5-15,-8 0-1 0,-1-1 0 0,-1-9-4 16,-6 20 2-16,-3-9-2 0,2 2-5 0,-5 0 4 15,-2-2-5-15,0 1-5 0,-1 1 8 0,-3 1-5 16,0-2-5-16,4-1 1 0,-3 0 0 0,3 0-3 16,-1-2 1-16,3 0-3 0,-1-2-4 0,4 0-13 15,-2-4-15-15,4 1-20 0,7-4-25 0,-13 8-24 16,13-8-23-16,-8 4-38 0,8-4-48 0,0 0-256 16,0 0-496-16,0 0 219 0</inkml:trace>
          <inkml:trace contextRef="#ctx0" brushRef="#br0" timeOffset="-183413.49">13108 7245 27 0,'3'11'232'16,"-3"-11"-10"-16,-3 17-8 0,3-17-8 0,0 16-4 15,-3-3-1-15,1 1-2 0,-2 1-10 0,-1 1-6 16,2 5-6-16,-3 3-4 0,-1 3-12 0,0-1-2 16,-7 6-5-16,1 7-7 0,-2-2-2 0,0 6-2 15,0 1-2-15,-4 0-7 0,1 0-4 0,-2 5 10 16,2-1-17-16,0-3-6 0,1 0-4 0,-4-2-9 15,6 1-1-15,-2-4-5 0,2 1-6 0,4-8-4 0,2-6-5 16,0 2-4-16,0-3-11 0,0-1-2 0,3-1-5 16,-3 0-8-16,3-6 6 0,0 0-13 15,1-3-4-15,2 0-5 0,-1-3 0 0,1 1-10 0,-2-3 4 16,1 2-1-16,1-5 4 0,-1 3-14 0,4-10 2 16,-3 13-7-16,3-13-4 0,-6 13-18 0,6-13-22 15,-5 12-22-15,5-12-30 0,-1 10-26 0,1-10-30 16,0 0-32-16,0 0-39 0,-11 3-50 0,11-3-55 15,0 0-70-15,0 0-217 0,0 0-649 0,6-38 288 16</inkml:trace>
          <inkml:trace contextRef="#ctx0" brushRef="#br0" timeOffset="-182639.37">13463 7769 191 0,'-7'7'276'0,"-1"0"-19"0,2-1-16 15,0 1-18-15,-1 0-18 0,2 2-16 0,-1-1-15 0,6-8-11 16,-7 15-14-16,6-5-15 0,-4-2-11 0,5-8-15 16,-3 17-3-16,3-7-12 0,0-10-7 0,0 13 0 15,0-13-12-15,6 15-3 0,-6-15-9 0,3 11 2 16,2-6-5-16,-5-5-4 0,13 10-3 0,-7-6-4 0,-6-4-5 16,13 6-3-16,-5-1 3 0,-8-5-6 0,16 2-3 15,-7 2-3-15,0-1 0 0,2 1-3 0,-1-2-3 16,0 2 1-16,4-1 0 0,-5 4 2 0,7-5-7 15,-2 4 5-15,-4 0-5 0,3 1 6 16,4 1-4-16,-8 2 6 0,3-1 0 0,0 2 9 0,-2 0-5 16,1 0 1-16,-2 2 3 0,1-1 8 0,-1 3-2 15,-2 0 14-15,-1-3-11 0,0 3 12 0,-6 0 0 16,2 1 7-16,-4-3 9 0,-2 4-7 0,-1-7-2 16,-1 5 1-16,-4-6 2 0,1 6-7 0,-1-5-3 15,-1 4-11-15,-1-5-2 0,0 0-2 16,3 4-6-16,-4-9-1 0,1 4-11 0,4 0-18 0,-3-3-25 15,2 1-36-15,-2-4-38 0,2 1-21 0,9-3-29 16,-22 6-43-16,13-6-43 0,-3 1-55 0,12-1-60 16,-24-7-260-16,9 2-651 0,2-2 288 0</inkml:trace>
          <inkml:trace contextRef="#ctx0" brushRef="#br0" timeOffset="-183059.39">13451 7752 185 0,'0'0'289'15,"7"-7"-16"-15,-7 7-16 0,14-6-18 0,-7 2-13 16,-7 4-15-16,18-4-17 0,-6 1-15 0,-2-2-14 0,4 3-14 16,-4-2-9-16,5 3-16 0,-1-5-6 0,2 4-14 15,-3-1-9-15,-2 1-6 0,5-6-15 16,-7 5-3-16,6-1-13 0,-4-2-1 0,2 1-14 0,2 1-13 16,-5 0-21-16,-10 4-23 0,14-5-25 0,-14 5-28 15,9-3-30-15,-9 3-42 0,0 0-48 0,10-7-59 16,-10 7-195-16,0 0-475 0,0 0 209 0</inkml:trace>
          <inkml:trace contextRef="#ctx0" brushRef="#br0" timeOffset="212797.94">14271 7893 260 0,'24'5'331'0,"-5"-1"-10"15,2 1-13-15,-3 1-17 0,1 5-9 0,-4-2-17 0,2 2-2 16,-4 2-8-16,-4 1-23 0,2 1-20 0,-7 3-17 16,1 4-17-16,-5 0-10 0,-6 4-17 15,-3-1-12-15,-5 1-17 0,-2-1-13 0,-7 5-19 0,0 1-47 16,0-2-36-16,-2-1-42 0,-2-3-33 0,-1 0-50 16,-2 1-47-16,2-4-45 0,7-7-54 0,0-1-71 15,-3-2-170-15,2 0-547 0,4-5 243 0</inkml:trace>
        </inkml:traceGroup>
        <inkml:traceGroup>
          <inkml:annotationXML>
            <emma:emma xmlns:emma="http://www.w3.org/2003/04/emma" version="1.0">
              <emma:interpretation id="{ADFE8965-B6B4-4B70-B4C7-97DCBBCC08A2}" emma:medium="tactile" emma:mode="ink">
                <msink:context xmlns:msink="http://schemas.microsoft.com/ink/2010/main" type="inkWord" rotatedBoundingBox="16828,8367 19777,8348 19786,9745 16837,9764"/>
              </emma:interpretation>
            </emma:emma>
          </inkml:annotationXML>
          <inkml:trace contextRef="#ctx0" brushRef="#br0" timeOffset="-178576.56">15215 7441 8 0,'-4'-9'222'15,"4"9"-5"-15,0 0-6 0,-9-12-10 0,9 12-5 16,-5-7-7-16,5 7-3 0,-7-8-6 0,7 8-13 16,-8-6-9-16,8 6-2 0,-6-10-11 0,6 10-3 0,0 0-12 15,-9-8-9-15,9 8-11 0,0 0-8 0,0 0-17 16,-6-10-5-16,6 10-13 0,0 0-9 16,0 0-2-16,0 0-1 0,0 0-9 0,26-7-3 0,-7 5-8 15,5-2-2-15,3 1-5 0,4-2 2 0,9-2-9 16,2 1 2-16,3-2-4 0,-5 0 3 15,3 3-4-15,-1 0-1 0,-10 3 1 0,0 1-4 16,-3 1 1-16,-1-2-5 0,-1 5-2 0,-8-3-2 0,-1 4 4 16,-3-1-4-16,0 0-1 0,-2 0 1 0,-2 6-1 15,-4-3-2-15,5 4 4 0,-6 1 3 0,-4-1 9 16,-1 3-4-16,-1 1 12 0,-1 3-4 0,-7-2 6 16,2 8 4-16,-3 1 0 0,-1-1-3 0,-2-1 3 15,3 1-5-15,-3 1 5 0,0 1 3 0,3-1-3 0,0-3-1 16,-3 4 3-16,0-1-4 0,3-3-3 15,1 4-4-15,0-4 4 0,1 0-7 0,-1 2 1 16,2-1 1-16,2-6 2 0,-1 6-12 0,1-4 4 16,-1-1-4-16,2 0 0 0,2 1 0 0,-2-4 3 0,1 7-8 15,2-7-12-15,-4 3-20 0,-1-2-19 0,1-2-24 16,-1 2-23-16,1 0-30 0,-2-3-27 16,0 0-31-16,0-2-38 0,0-4-43 0,-1 0-63 0,-4-2-172 15,11-4-536-15,-15 4 238 0</inkml:trace>
          <inkml:trace contextRef="#ctx0" brushRef="#br0" timeOffset="-178345.03">15293 7912 73 0,'-5'-10'307'15,"5"10"-17"-15,0 0-16 0,18-15-11 0,-4 9-20 16,2-1-15-16,2-1-17 0,9-5-18 0,0 6-12 15,4-4-19-15,5-3-17 0,-5 7-15 0,9-11-11 16,-1 8-14-16,-2 0-14 0,-7 0-4 0,-3 2-10 16,4 2-16-16,-2 2-16 0,-4 3-30 0,-1-5-24 15,-5 0-30-15,-1 3-29 0,0-1-33 0,-2 0-31 16,-1 0-30-16,2-1-40 0,-2-2-51 0,-3-4-136 16,-3 2-422-16,2-2 186 0</inkml:trace>
          <inkml:trace contextRef="#ctx0" brushRef="#br0" timeOffset="-178078.89">16358 7381 146 0,'0'0'321'0,"13"-3"-9"0,-13 3-25 0,0 0-20 15,25-3-14-15,-14-1-21 0,4 1-19 0,0-1-20 16,2 2-12-16,-2-2-22 0,3 1-17 0,2 1-15 16,-5-1-7-16,2-1-17 0,-2 1-7 0,0-1-11 15,0 2-11-15,2 2-14 0,-8-4-18 0,3 3-26 16,-12 1-28-16,17 0-30 0,-17 0-33 0,14 0-34 16,-14 0-42-16,0 0-39 0,0 0-68 0,0 0-174 15,0 0-468-15,0 0 207 0</inkml:trace>
          <inkml:trace contextRef="#ctx0" brushRef="#br0" timeOffset="-177684.44">16256 7466 253 0,'-7'6'249'0,"-1"-2"-15"0,2 2-22 15,6-6-16-15,-12 14-20 0,6-9-15 0,6-5-17 0,-7 17-14 16,5-11-13-16,2-6-9 0,-3 15-9 0,3-15-11 15,6 16-4-15,-4-9-8 0,-2-7-4 0,9 15-1 16,-3-8-9-16,-2-4-6 0,5 6-5 0,5-3 0 16,1 1-4-16,-1-1 1 0,0-2 5 15,4 4-9-15,-2-2-2 0,2 0-2 0,0 2 6 0,-2-1-7 16,1 3 1-16,-4-5-4 0,1 4 1 0,-1 1 0 16,-3-3-4-16,2 4 2 0,-4-4-5 0,-2 3 3 15,0-2 1-15,-2 0 3 0,-2 1 6 0,-2-9-8 16,-2 21 5-16,-2-11 3 0,-2 5-5 0,-2-8-2 15,1 4-1-15,-4 2-1 0,3-4-1 0,-6 2-4 16,2 0-5-16,3-4-3 0,-4 4-1 0,1-3-2 0,3-1-21 16,3 2-18-16,-6-7-21 0,5 3-28 15,-4-2-23-15,11-3-34 0,0 0-44 0,-10 4-46 16,10-4-49-16,0 0-208 0,0 0-513 0,0-23 227 0</inkml:trace>
          <inkml:trace contextRef="#ctx0" brushRef="#br0" timeOffset="-177396.48">16962 7232 230 0,'0'0'238'0,"13"6"-8"0,-13-6-8 15,4 11-13-15,-2-1-7 0,1 4-13 0,-3-2-8 16,0 5-4-16,-3 7-11 0,0 3 3 0,0 8-7 15,0-7-8-15,-7 12-1 0,1 5-1 0,-3-3-7 16,-2 6 5-16,2-3 2 0,-4 3-6 0,-1-1 5 16,0-1-4-16,-3 2-4 0,1-3-4 0,1-2-7 15,-1 1-6-15,2-5-7 0,-1 0-7 0,3-2-13 16,-1-4-6-16,2-7-7 0,6 3-1 0,-4-5-13 16,3 1-8-16,1-1-4 0,-2 0-7 0,4-6-6 15,0-2-3-15,0-1-5 0,1-3-8 0,1 1-14 16,-1-3-24-16,2 4-36 0,2-7-30 0,1-7-36 15,-4 14-20-15,4-14-30 0,0 0-26 0,-5 8-35 16,5-8-53-16,0 0-54 0,0 0-301 0,0 0-678 0,16-27 300 16</inkml:trace>
          <inkml:trace contextRef="#ctx0" brushRef="#br0" timeOffset="-176905.93">17048 7927 254 0,'9'-4'266'16,"-2"-6"-20"-16,4 2-21 0,2-3-18 0,-1-2-20 15,6 2-14-15,2-3-17 0,-1 1-20 0,0-5-10 16,4 5-9-16,-4-2-14 0,2 1-7 0,-2 1-6 16,1 6-10-16,1-4-4 0,-8 1-2 0,5 2-6 15,-5 1-3-15,-2 3-6 0,-1 2-3 0,2-2-3 16,-12 4-4-16,17-1-3 0,-7 0-3 0,-10 1-3 15,16 1-1-15,-16-1-2 0,12 1-1 0,-4 5-3 16,-8-6 2-16,7 14 3 0,-2-5 1 0,1 0 4 16,-5 5 0-16,1 0-2 0,-2 4-1 0,-3 6 8 0,-3-3-7 15,-2 6-2-15,-2-6 0 0,-4 12-2 16,-6-2 1-16,-1 0 0 0,-3-1-9 0,6-6 1 16,-7 6 4-16,-1-3-4 0,8-6 3 0,2 0 3 15,-4 0 7-15,6 0 3 0,-4-6-8 0,4-3 3 16,1 3 14-16,5-6-22 0,1 1-1 0,-2-2 0 0,4-3-3 15,0 2-6-15,5-7 5 0,-8 10-5 0,8-10-4 16,-4 7 2-16,4-7-3 0,0 0-1 0,0 0 5 16,0 0-6-16,12 10 5 0,-12-10-3 0,16 1 4 15,-6-1 9-15,5-1-1 0,0 0 0 0,3-1-1 16,3 1-1-16,3-3-1 0,-3 2-2 0,4-3 2 16,-9 4-6-16,10-4-1 0,-7 0-7 0,1 3 3 15,0-1 2-15,6 2-14 0,-7-2-23 0,1 0-23 16,-5 0-28-16,2-1-31 0,-2 4-35 0,2-2-38 15,-7-3-40-15,2 5-45 0,3-10-48 0,-6 6-291 16,3-6-646-16,1 3 286 0</inkml:trace>
          <inkml:trace contextRef="#ctx0" brushRef="#br0" timeOffset="-176715.04">18056 8085 242 0,'12'11'308'0,"0"-3"-8"0,-4 4-8 15,-1 0-12-15,0 1-14 0,-1 3-3 16,0 0-14-16,-4 7-5 0,-4 1-26 0,-5-2-4 0,-1 4-18 16,-2-2-13-16,-5 2-20 0,-4 4-15 0,-4 2-5 15,1-1-22-15,-2-3-22 0,-3 1-35 0,0-2-56 16,-2 0-59-16,6-9-70 0,-13 6-92 0,5-2-142 16,-8-4-189-16,10-8-589 0,-13 0 261 0</inkml:trace>
        </inkml:traceGroup>
        <inkml:traceGroup>
          <inkml:annotationXML>
            <emma:emma xmlns:emma="http://www.w3.org/2003/04/emma" version="1.0">
              <emma:interpretation id="{7C3B099E-FB67-487C-8860-023104768897}" emma:medium="tactile" emma:mode="ink">
                <msink:context xmlns:msink="http://schemas.microsoft.com/ink/2010/main" type="inkWord" rotatedBoundingBox="20343,8421 23541,8400 23552,10039 20354,10060"/>
              </emma:interpretation>
            </emma:emma>
          </inkml:annotationXML>
          <inkml:trace contextRef="#ctx0" brushRef="#br0" timeOffset="-173816.98">19082 7550 95 0,'-7'12'258'0,"-1"-1"-9"15,-1 2-14-15,0-1-17 0,1 2-10 0,-4 1-12 16,0-3-16-16,-2 3-9 0,-4-1-16 15,0 2-9-15,2-5-13 0,-3 7-9 0,4-8-8 0,1-1-5 16,-1 0-12-16,-2-2 0 0,2 0-6 16,-2 0-3-16,1-3-9 0,2-1-5 0,-2 0 3 0,1-5-8 15,-1 2 1-15,16 0-6 0,-23-5-7 0,13 2-5 16,-2-1-10-16,1-7-1 0,3 3-1 0,0-7-6 16,2 4-9-16,2-5 4 0,2 1-8 0,2-3-10 15,2 0 6-15,5-6-8 0,2-1-5 0,1 1-7 16,4 0-6-16,5 3-2 0,-1 1 6 0,0 2-8 15,3 0 10-15,0 0-3 0,0 1 1 0,-2 4-3 16,2-1 0-16,0 3 1 0,-2 1 1 0,-1 3-2 16,2 0 2-16,-1 3-4 0,-3 1 3 0,2 3-2 15,0 0 3-15,-1 0 2 0,2 2-3 0,-1 3 3 16,-3 1 1-16,0 2 1 0,-2 2 0 0,3 1-2 16,-1 6 4-16,-3-3 6 0,2 6-3 0,-4 0 1 15,-4-3 3-15,0 9 7 0,-3 4 1 0,-1 7-2 0,-4 5 1 16,-7-6 2-16,-1 5 1 0,1-4 5 0,-2-1 0 15,-2-1 4-15,1-2 2 0,4-7 2 0,-2 1-1 16,3-2 2-16,-2 0-6 0,-3-4-2 0,4 0 3 16,1 2-5-16,1-7-7 0,-2 1 7 0,2-1-5 15,2 0 1-15,1-4 3 0,-3 2-12 0,2-3-10 16,2-2-13-16,2-9-24 0,-1 16-18 0,-4-10-19 16,5-6-29-16,0 15-31 0,0-15-26 0,0 0-37 15,0 0-34-15,12 3-46 0,-12-3-221 0,16-16-539 16,-2 5 238-16</inkml:trace>
          <inkml:trace contextRef="#ctx0" brushRef="#br0" timeOffset="-173425.47">19586 7746 67 0,'0'0'299'0,"0"0"-19"0,0 0-15 15,0 0-19-15,0 0-10 0,0 0-20 0,5 25-17 0,-5-25-14 16,-6 26-13-16,1-9-12 0,-1-2-11 0,5 2-11 15,-4 1-1-15,4 0-17 0,-1 6-12 0,2-6-7 16,0 0-12-16,2-1-1 0,2 0-7 0,1 1-8 16,1-5 3-16,3 1-14 0,0-3 6 0,3 0-3 15,-5-4-6-15,7 0-5 0,3-1 1 0,-3-1-1 16,2-5 0-16,2 0-11 0,-3-5-8 0,12-1-1 16,-3-1-3-16,-5-4-3 0,-2 4-5 0,7-7 4 15,-4-3-1-15,0-1-7 0,-5-1-1 0,3-3-5 16,-4 3 1-16,1-4 2 0,-1-2-3 0,-1 1-5 15,-8 1-3-15,-2-1-2 0,0 3-2 0,-2-2-7 16,-5 5 2-16,1 4 1 0,-8-1-2 0,4-1 8 0,-7 3-2 16,1 0-2-16,-6 6-2 0,-2-3-2 15,-6 5 1-15,0-1-3 0,2 3 1 0,-1 3 3 16,-1 2-9-16,10-2-9 0,-3 1-4 0,1 5-17 0,1 2-2 16,3-4-9-16,2 1-19 0,-4 0-19 15,8 1-19-15,0-1-19 0,3 2-23 0,6-7-18 16,-6 8-16-16,6-8-21 0,0 0-44 0,0 0-201 0,0 0-487 15,30 0 215-15</inkml:trace>
          <inkml:trace contextRef="#ctx0" brushRef="#br0" timeOffset="-173100.96">20533 7295 98 0,'9'-6'222'15,"-9"6"-19"-15,8-4-15 0,-8 4-9 0,0 0-5 16,0 0-5-16,0 0-7 0,3 26-3 0,-8-11 1 16,1 3-7-16,-1 6 4 0,-4 1-5 0,0 1 2 15,-4 13-4-15,-2 0-1 0,-3 2-10 0,-1 2 2 16,-4 4-4-16,-5 14-2 0,-3-3-5 0,0 3-9 16,-2 0 4-16,6-15-10 0,-10 17-3 0,13-17-2 15,-3 2-11-15,3-5-9 0,-3 2-6 0,6-2-13 0,-4-6 4 16,4 1-13-16,2-3-4 0,5-2-19 15,-4-2 7-15,5-7-4 0,2 0-2 0,0-6-4 0,3 0 3 16,1-5-20-16,1-3-21 0,3 0-25 0,0-2-13 16,3-8-22-16,-8 10-11 0,8-10-11 0,0 0-22 15,0 0-29-15,0 0-32 0,0 0-33 0,0 0-28 16,27-28-51-16,-16 14-270 0,11-7-594 0,0-10 262 16</inkml:trace>
          <inkml:trace contextRef="#ctx0" brushRef="#br0" timeOffset="-172789.75">20736 7689 100 0,'6'-8'266'16,"-6"8"-18"-16,6-7-18 0,-6 7-16 0,0 0-15 16,0 0-9-16,0 0-11 0,0 0-9 0,0 0-5 0,0 0-9 15,-12 32-8-15,8-17-4 0,-5 3-4 0,0 5-9 16,-2 1 1-16,1-2-3 0,-2 2-1 15,-1 2-8-15,1 0 1 0,0-2-1 0,3 2-2 16,0-2 3-16,-2-1-10 0,5-4-9 0,0 1 11 0,4-2-9 16,-1-1-5-16,3 0-5 0,3-4-5 0,-3 1-1 15,1-2-2-15,0-2-10 0,4-1-2 0,-1 0-4 16,4-2-4-16,-1-3 0 0,2 3-5 0,2-4-7 16,-1 0-6-16,7 1-5 0,-2-4-4 0,2 0-14 15,0 0-21-15,1-4-32 0,4-3-39 0,-4 3-34 16,6-6-36-16,-9 0-41 0,1 4-46 0,1-4-50 15,3-7-61-15,-8 8-305 0,8-8-693 0,-10 3 307 16</inkml:trace>
          <inkml:trace contextRef="#ctx0" brushRef="#br0" timeOffset="-172535.39">21120 7916 182 0,'11'6'252'16,"-11"-6"4"-16,2 9 2 0,-2-9-7 0,1 16-2 0,2-2-11 15,-1 0-13-15,2 3-13 0,-4 8 3 16,0-4-9-16,2 2-6 0,-7 6-5 0,-1 6-9 16,2 0-6-16,-1 1-12 0,0-9-20 0,-1 1-5 0,-3 7-16 15,1-8-6-15,-1-3-8 0,2-1-13 16,-1 0 5-16,1-2-27 0,1 1-5 0,0-5-7 0,0-3-10 16,3-4-8-16,-2 1-28 0,2-2-31 0,3-9-34 15,-4 13-22-15,3-6-14 0,1-7-16 0,0 0-24 16,0 0-20-16,0 0-25 0,0 0-26 0,0 0-24 15,32-15-38-15,-17-3-65 0,3 0-175 0,2-2-535 16,8-13 237-16</inkml:trace>
          <inkml:trace contextRef="#ctx0" brushRef="#br0" timeOffset="-172358.49">21804 8068 188 0,'18'6'299'15,"-6"4"-10"-15,-2 2 2 0,2 3-13 0,-1 5-9 0,-2-2-13 16,-8 7-3-16,2 4-17 0,-6 1-2 0,-4 5-12 15,-7 4-22-15,-1 2-8 0,-4 1-9 0,-8-4-29 16,-1 3-13-16,-15 15-2 0,8-19-23 0,-13 12-16 0,11-8-33 16,-3-6-37-16,4 1-41 0,-6 1-33 0,5-5-47 15,-9-1-62-15,-3-2-72 0,1-3-99 0,-6-9-225 16,1-3-593-16,0-3 262 0</inkml:trace>
        </inkml:traceGroup>
        <inkml:traceGroup>
          <inkml:annotationXML>
            <emma:emma xmlns:emma="http://www.w3.org/2003/04/emma" version="1.0">
              <emma:interpretation id="{08347B63-A670-4DB6-8EBD-27008AB73AAF}" emma:medium="tactile" emma:mode="ink">
                <msink:context xmlns:msink="http://schemas.microsoft.com/ink/2010/main" type="inkWord" rotatedBoundingBox="24180,7912 28378,7884 28390,9660 24192,9688"/>
              </emma:interpretation>
            </emma:emma>
          </inkml:annotationXML>
          <inkml:trace contextRef="#ctx0" brushRef="#br0" timeOffset="-169612.75">22553 7626 199 0,'0'0'271'0,"-12"-7"-13"0,12 7-10 16,-8-4-12-16,8 4-17 0,0 0-14 0,-10-7-23 0,10 7-7 16,0 0-14-16,-5-10-15 0,5 10-11 0,0 0-12 15,0-14-10-15,0 14-5 0,6-13-13 0,-6 13-7 16,9-11-7-16,-4 4-11 0,2-1-3 0,2-2-14 15,2 3 7-15,1-2-6 0,1 1-3 0,2 0-11 16,0 1-9-16,1 0 8 0,-2-3-6 0,5 3 0 16,3 1 0-16,-2 1-5 0,-1-1-3 0,-2 5-3 15,1-2 1-15,-1 3-3 0,3 0-1 0,-5 3-6 16,-2-1 0-16,2 3 3 0,-3 1-4 0,1 1 2 16,-4 2-2-16,0 5-4 0,-3 1 9 0,-4 9 8 15,-1 0-3-15,-4 1 16 0,-12 12 1 0,2-2-9 16,-2-2 12-16,-4 0-6 0,-1 2 8 0,-2 1-2 15,-2-5-11-15,3 0 8 0,5-6 5 0,-4-2 8 0,2-1-18 16,1 1 6-16,2-4-6 0,6-5-7 0,-3 0-2 16,1 0-4-16,4-1 3 0,-1-2-1 15,7-4-3-15,1-7 0 0,-5 14-3 0,5-14 1 0,6 13-1 16,-6-13-14-16,12 8 6 0,-3-5-13 0,9-3 5 16,2 0-12-16,5-7-10 0,5 1-3 0,0-1-1 15,-1 0-9-15,10-2-1 0,-8 1 0 0,5-3 7 16,-6 0 3-16,-2 5-12 0,-2 1 14 0,-2-1-4 15,-6 3 8-15,1-1 1 0,-4 3 3 0,-3 1-2 16,-12 0-3-16,18 1 9 0,-9 2 0 0,-9-3 4 16,12 10 4-16,-5-2 8 0,-1-1 0 0,0 4 6 15,-3 3-5-15,3-2 9 0,0 0-6 0,0 1 6 16,0 2 4-16,1-5 2 0,2 4-3 0,3-4 3 0,0 1 1 16,0-1 20-16,1-3-10 0,4 0 0 0,1-3 1 15,-2-4-1-15,6 3-3 0,-5-6-3 0,2 1-13 16,1-2 8-16,7-1-4 0,-4-4 2 0,0 3-3 15,1-5 0-15,-8 2 0 0,2-1-4 0,-3-1 0 16,-2 1 3-16,-1-1-3 0,-3-3 5 0,3-1-9 16,-4 2-8-16,-1-1-3 0,-3-2-8 0,1 1-9 15,-5-2-1-15,-3-1-5 0,0 1 5 0,-2 3 5 16,-2-3 0-16,0 6 4 0,-4-3-2 0,-2 4 1 16,-1-2 1-16,1 1-6 0,-7 6 9 0,1 1-1 15,-5-3 6-15,-6 6-6 0,4-1 2 0,-3 2-4 16,4 2 7-16,-2 2 2 0,2 1 0 0,1 1-11 15,6 1 14-15,0 0-4 0,5 3 0 0,-1-1 0 0,1 0-2 16,4 4 0-16,-2-2 10 0,5 1-22 0,5 0-13 16,-1 3-15-16,4-1-20 0,2-2-8 15,4 1-18-15,-1-2-15 0,5-2-17 0,3 2-16 0,-1-1-15 16,5-6-20-16,0 1-8 0,8 0-6 0,-1-5 9 16,-1 0 10-16,2 0 11 0,0-6 20 15,1 5 15-15,0-6 6 0,2-1 11 0,-3-1 3 0,0-2 23 16,9-6 14-16,1-1 19 0,-10 5 21 0,-2-1 6 15,0 1 25-15,-1-2 13 0,0 4 10 0,-7 4 17 16,-4-4 24-16,-1 5 13 0,-2 1 8 0,-1-2 3 16,-9 7-5-16,14-7-2 0,-7 5-4 0,-7 2-1 15,14-2-5-15,-14 2 4 0,13 4 3 0,-13-4-11 16,18 7-1-16,-11 0-2 0,4-1-1 0,-1 3-6 16,2 0 1-16,0-2 0 0,3 1-3 0,3 1-1 15,-3-2 5-15,4 0-9 0,-2 2-5 0,2-5 4 16,6 2 1-16,-5-2-2 0,1-4-5 0,5 0 1 15,0-3-3-15,-7 3-2 0,10-4 2 0,-10-1-13 0,6 0-8 16,-7-1 4-16,-1-1 2 0,6-1 0 16,-8-3 5-16,-1 3-7 0,-1-3 6 0,-1-1-18 15,-3 0 17-15,-1-1-4 0,0 0-4 0,-5-3 10 0,0 3-16 16,-6-1-4-16,0-3-3 0,0 3 8 0,-4 4-10 16,0-4 13-16,-8 0-16 0,-3 3-4 0,-3-1 0 15,-4 3-10-15,-2 5 11 0,-2 1-4 0,-2 0-3 16,0 3 9-16,-7 3 9 0,9 0-11 0,-1 1-7 15,3 5 2-15,2-1-1 0,-1 0-19 0,8 0-10 16,-3 5-21-16,2 0-2 0,4-2-21 0,3-2-18 16,2 2-22-16,-1 3-25 0,5-3-28 0,-1 0-29 15,2-2-25-15,5-9-33 0,0 12-239 0,0-12-534 16,0 0 236-16</inkml:trace>
          <inkml:trace contextRef="#ctx0" brushRef="#br0" timeOffset="-169235.35">25091 7159 143 0,'0'0'223'0,"0"0"-8"16,0 0-2-16,0 0-5 0,11 13-3 0,-11-13-6 16,-3 24-6-16,-5-7-7 0,1 8-6 0,-5 6-8 15,-6 2-3-15,-2 2-5 0,-3 5-10 0,0 3-11 16,-16 24-4-16,4-11-2 0,-4 9-7 0,-7 1 8 16,2-1-20-16,0 4 9 0,-1 0-22 0,0-2-6 15,2 1-16-15,-2-1-4 0,3-5-4 0,1-7-8 16,11-15-11-16,1 2 3 0,3 0-12 0,2-5 0 15,3-3-6-15,1-3-2 0,7-7-3 0,0-2-6 16,5-2-11-16,1-6-23 0,1-1-24 0,-2-2-14 16,4-3-24-16,2 0-26 0,2-8-24 0,0 0-38 15,-1 11-40-15,1-11-60 0,0 0-73 0,0 0-201 16,27-22-570-16,-14 13 253 0</inkml:trace>
          <inkml:trace contextRef="#ctx0" brushRef="#br0" timeOffset="-168705.34">25093 7936 257 0,'9'-12'252'16,"-7"7"-6"-16,4-5-15 0,2 5-11 0,1-1-15 15,1-8-20-15,1 4-12 0,2-2-15 0,4 0-12 16,2-3-16-16,-4 5-8 0,4-7-14 0,-2 9-11 16,2-6-5-16,-3 4-9 0,-2 3-8 0,-1-7-6 15,2 6-10-15,-3 2-3 0,-3 2-8 0,-1 2-2 16,-8 2-7-16,16-1-3 0,-16 1-3 0,15 0-1 16,-15 0-4-16,10 7-5 0,-5-1 8 0,-5-6 1 0,6 19 3 15,-6-2-1-15,-2 0 3 0,1 2-1 0,-2 4 6 16,-6-3 4-16,-2 7 2 0,-5 6-3 15,1-1 1-15,-1 0 2 0,-1 1 0 0,-5-2-9 0,-2 3-5 16,5-2 6-16,-7-2-8 0,4-2 4 0,-3 1 15 16,4-9-18-16,-2 2 3 0,7-3-9 0,-3-1-2 15,-2-1 12-15,7-3-12 0,1-5-5 0,1 2 5 16,1-3-4-16,4-1-2 0,1-1-2 0,6-6-8 16,-10 8 4-16,10-8-2 0,-6 4-1 0,6-4-3 15,0 0-4-15,0 0 0 0,0 0-1 0,0 0-4 16,34-11 2-16,-16 4-1 0,6 0-1 0,5-3-1 15,0 5-2-15,2-4 2 0,8-1-5 0,-8 3 6 16,7-2 0-16,-7 4 2 0,-1 1 0 0,1-2-5 16,0 1 16-16,-2 5-15 0,-1 0 1 0,-1 0 0 15,-2-5-5-15,-5 5-14 0,-1 0-14 0,0 2-17 16,-4-2-23-16,0 0-27 0,-3 3-31 0,-12-3-36 16,19 0-56-16,-7 0-57 0,-12 0-253 0,0 0-578 0,17-5 255 15</inkml:trace>
          <inkml:trace contextRef="#ctx0" brushRef="#br0" timeOffset="-167474.96">26129 6787 50 0,'0'0'251'16,"0"0"-12"-16,0 0-16 0,0 0-13 0,0 0-19 15,-7-9-13-15,7 9-19 0,0 0-16 0,0 0-14 16,0 0-11-16,0 0-9 0,0 0-12 0,0 0-7 16,29-14-10-16,-20 14-2 0,-9 0-6 0,18 0-8 15,-18 0-3-15,29 4-6 0,-13-1-4 0,0-3-8 16,-8 4 3-16,10-1-8 0,-5 2-1 0,4 4-2 16,-4-6-5-16,3 7-3 0,-1-5-1 0,2 3-2 15,-4 3 3-15,2 0-4 0,-4-2 1 0,2 4-6 16,-3-3 2-16,-1 0-3 0,2 2 6 15,-2 0 1-15,-3 0 0 0,-5 2 2 0,5-1-2 0,-6 2 1 16,0-2 5-16,-1 4-3 0,1-3 3 0,-2 1-6 0,-2-1 6 16,1-1-3-16,0 4-6 0,-3-2 8 15,3-1-2-15,-2-1-4 0,2 2 2 0,-3-1-5 0,2-1 0 16,2-1 0-16,2 1-4 0,-1-2-2 0,1-11 0 16,-3 19-1-16,6-10 4 0,-3-9-7 0,3 21 6 15,-2-11 0-15,5-3-2 0,0 2-5 0,-4-3-2 16,4 3 7-16,3-5-1 0,0 3 2 0,1-2 2 15,4 3-8-15,-7-3 7 0,5 1 4 0,-3-1-3 16,4 1 0-16,-4-3 0 0,5 6 1 0,-1-7-3 16,1 4 2-16,-4-2-5 0,2-1 7 0,-3 1 1 15,1-1 2-15,-10-3-10 0,12 8 3 0,-1-6-5 16,-5 3 4-16,1 1-4 0,-7-6 6 0,9 8 5 16,-6-2-10-16,-3-6 4 0,0 0 17 0,0 17-5 15,0-17 7-15,-6 19-1 0,-3-7 4 0,2 0-9 16,-7-2 6-16,5 4 3 0,-6 1-6 0,-3 1 6 15,4-3-6-15,0 0-6 0,1 0 7 0,-4 5-14 0,4-7 10 16,4 3-3-16,-5-1-5 0,6 4 1 16,-3-4-5-16,5-1 1 0,-1 5-12 0,1-6 5 0,0 3 3 15,0-3-1-15,3 4-1 0,0-2-6 0,1-2 4 16,2-11 0-16,8 22-1 0,-2-11-2 0,0 2 2 16,4 3-5-16,-1-6 2 0,5 5 0 0,2 0 15 15,0 2-14-15,4 1 0 0,-4 0-3 0,4 2-5 16,-1 2-1-16,0-1 14 0,1 0-5 0,-4 3-4 15,6 7 8-15,-10-7-12 0,2 2 0 0,-7-1 2 0,2 2 12 16,-3 1-7-16,-4-3 0 0,-5 5 4 16,-2-5-9-16,-4 4-3 0,2-3-23 0,-10 6-25 15,-2 0-27-15,4-10-38 0,2 2-35 0,-13 3-44 0,7-5-48 16,6-3-62-16,-7 0-315 0,7-7-672 0,4 0 297 16</inkml:trace>
        </inkml:traceGroup>
      </inkml:traceGroup>
    </inkml:traceGroup>
    <inkml:traceGroup>
      <inkml:annotationXML>
        <emma:emma xmlns:emma="http://www.w3.org/2003/04/emma" version="1.0">
          <emma:interpretation id="{986C7A0B-86EB-4459-8221-E0639A7F0EB1}" emma:medium="tactile" emma:mode="ink">
            <msink:context xmlns:msink="http://schemas.microsoft.com/ink/2010/main" type="paragraph" rotatedBoundingBox="5532,9999 23420,10211 23403,11621 5515,1141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82ED965-65C5-4531-8EED-399D282A2645}" emma:medium="tactile" emma:mode="ink">
              <msink:context xmlns:msink="http://schemas.microsoft.com/ink/2010/main" type="inkBullet" rotatedBoundingBox="5526,10513 6249,10522 6246,10745 5523,10736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-139732.65">3885 9390 83 0,'0'0'138'0,"0"0"-6"0,0 0-14 0,0 0-4 15,0 0-15-15,0 0 8 0,-7 5-1 0,7-5-9 16,0 0 3-16,0 0-12 0,0 0 5 0,0 0-3 16,0 0-5-16,-8 4-1 0,8-4-7 0,0 0 2 15,0 0-6-15,0 0-3 0,0 0-1 0,0 0-9 16,0 0 0-16,0 0-5 0,0 0-1 0,0 0 0 0,0 0-7 16,0 0 1-16,0 0-6 0,-12 4-3 15,12-4-6-15,0 0 1 0,0 0-8 0,0 0 3 0,0 0-9 16,0 0 5-16,0 0-7 0,0 0-1 0,0 0 0 15,0 0-3-15,0 0-2 0,0 0 1 16,0 0-1-16,0 0 2 0,0 0 1 0,0 0 5 0,0 0-1 16,32 3 4-16,-32-3 4 0,19 2 0 0,-9-2-2 15,-10 0 1-15,23 0 0 0,-8 0 1 0,0 0 0 16,2 0-3-16,-5 0-1 0,3-2-1 0,0 5-3 16,3-4 0-16,-3 1 1 0,1-2-2 0,-1 2-1 15,-3 2 0-15,-1-2-1 0,-11 0 2 0,22-2-6 16,-11-1 5-16,0 6-3 0,-11-3 1 0,20 0 2 15,-13 2-2-15,-7-2 4 0,20-2-3 0,-11 4 3 16,-9-2-5-16,18 0 2 0,-18 0 2 0,13 1-4 16,-13-1 2-16,13 0 3 0,-13 0-2 0,14 3 1 15,-14-3 1-15,0 0 2 0,18 0-3 0,-18 0 1 16,9 2 6-16,-9-2-7 0,0 0 0 0,0 0 1 0,18-2 1 16,-18 2-4-16,0 0 0 0,0 0-2 15,11 1-1-15,-11-1-3 0,0 0 2 0,0 0 1 0,0 0-6 16,0 0 3-16,11 1-3 0,-11-1 0 0,0 0 2 15,0 0-4-15,0 0 4 0,0 0-1 0,0 0-9 16,0 0-13-16,0 0-15 0,0 0-16 0,0 0-10 16,0 0-19-16,0 0-25 0,0 0-29 0,0 0-25 15,0 0-25-15,-16 23-32 0,16-23-55 0,-17 10-148 16,8-6-448-16,-1 0 198 0</inkml:trace>
        <inkml:trace contextRef="#ctx0" brushRef="#br0" timeOffset="-139375.1">4097 9605 107 0,'0'0'190'0,"10"3"-9"15,-10-3-6-15,0 0-9 0,0 0-8 0,14 3-4 16,-14-3-3-16,10 4-2 0,-10-4-8 0,17 1 0 15,-17-1-5-15,22 0-6 0,-12 0-6 0,5 0-6 0,0-1-9 16,2 2-8-16,-2-1-1 0,1-1-5 0,0 1-5 16,1-4-9-16,1 4-1 0,-3-2-3 15,1 1-8-15,-1 1-1 0,3 0-7 0,-3 0 1 0,0-2-8 16,1 1-3-16,-6 1-2 0,2-1 0 0,6 1-4 16,-18 0-5-16,21-3-3 0,-9 2-2 15,-12 1-5-15,18-2-6 0,-18 2 3 0,18 0-5 0,-18 0-5 16,13 2 0-16,-13-2 0 0,14-2 0 0,-14 2-6 15,0 0 3-15,13 2-2 0,-13-2-12 0,0 0-12 16,11 4-13-16,-11-4-18 0,0 0-24 0,0 0-29 16,0 0-36-16,0 0-38 0,0 0-68 0,0 0-263 15,0 0-541-15,0 0 241 0</inkml:trace>
      </inkml:traceGroup>
      <inkml:traceGroup>
        <inkml:annotationXML>
          <emma:emma xmlns:emma="http://www.w3.org/2003/04/emma" version="1.0">
            <emma:interpretation id="{3AD2F250-6E98-4352-AFA0-2226A152A931}" emma:medium="tactile" emma:mode="ink">
              <msink:context xmlns:msink="http://schemas.microsoft.com/ink/2010/main" type="line" rotatedBoundingBox="6767,10014 23420,10211 23403,11621 6750,11425"/>
            </emma:interpretation>
          </emma:emma>
        </inkml:annotationXML>
        <inkml:traceGroup>
          <inkml:annotationXML>
            <emma:emma xmlns:emma="http://www.w3.org/2003/04/emma" version="1.0">
              <emma:interpretation id="{5E3CF759-8648-4989-B771-070929E9B69B}" emma:medium="tactile" emma:mode="ink">
                <msink:context xmlns:msink="http://schemas.microsoft.com/ink/2010/main" type="inkWord" rotatedBoundingBox="6766,10098 9162,10126 9147,11453 6750,11425"/>
              </emma:interpretation>
            </emma:emma>
          </inkml:annotationXML>
          <inkml:trace contextRef="#ctx0" brushRef="#br0" timeOffset="-137264.93">6080 9249 205 0,'0'0'262'0,"0"0"-9"16,0 0-11-16,0 0-8 0,0 0-15 0,0 0-16 15,5-12-20-15,-5 12-17 0,0 0-12 0,0 0-7 16,0 0-7-16,0 0-3 0,0 0 1 0,0 0-2 15,15 36 0-15,-11-23 0 0,-1 2-6 0,3-1-6 16,-6 6 12-16,5-3-4 0,-2-2-12 0,0 6 4 16,-2 3-6-16,2-6 1 0,2 3-7 0,-2 4-8 15,-2-8-5-15,-1-3-9 0,3 4-4 0,2 0-6 16,-4-2-4-16,5 0-8 0,0-1-4 0,-3 1-6 16,1 0-5-16,2-1-4 0,-3-2-6 0,2 0-1 15,-1-1-5-15,1-1-4 0,1 2-6 0,-2 0-6 16,2-5-20-16,0 2-21 0,-1-3-33 0,-1 0-27 0,4 0-26 15,-2 1-30-15,-6-8-24 0,7 8-31 16,2-3-26-16,-9-5-30 0,10 4-43 0,-10-4-46 0,0 0-232 16,23-15-613-16,-19 4 272 0</inkml:trace>
          <inkml:trace contextRef="#ctx0" brushRef="#br0" timeOffset="-136821.03">6550 9487 196 0,'5'6'230'0,"-1"1"-15"16,-4-7-9-16,12 10-5 0,-6-2-14 0,3 2-9 15,1 0-11-15,2 0-12 0,-1 0-10 0,2-4-7 16,-2 3-8-16,-2-5-5 0,4 3-11 0,2-1-1 16,-5-2-9-16,5 2 0 0,-1-2-8 0,4-2-2 15,-3-3-7-15,1 2-10 0,-1-1-3 0,0 0-8 16,1-2-7-16,-1-2 4 0,-2 1-9 0,2-4-9 0,2 3-5 15,-4-2 1-15,-2-1-3 0,5-2-6 0,-5 3-5 16,0-3 4-16,1 3-6 0,2-5-5 16,-8 4 0-16,1-1 0 0,1-2-1 0,-2 0-2 15,0 0 0-15,-3-1-3 0,0 0 1 0,-2 0-5 0,1 1 4 16,-2 10-4-16,0-21 0 0,-3 10 0 0,0-2 4 16,0 6-6-16,-5-2 2 0,2 1 1 0,-3 0-2 15,-4 0 1-15,1-1 2 0,-5 2-1 0,1-3 8 16,-3 5-6-16,2-1 4 0,-4 3 2 0,2 1 1 15,1 0 1-15,-4 2-1 0,5-4-3 0,-4 4 3 16,-2 4-4-16,5 0 0 0,4-1-2 0,5 1 3 16,-6-1-12-16,2 3 4 0,3-1 1 0,1 1-6 15,1 0-3-15,-1 2 5 0,5-1-16 0,-5 0-11 16,6 2-14-16,3-9-7 0,-6 16-25 0,4-3-30 16,2-13-23-16,3 17-33 0,-1-5-37 0,4-2-40 15,3-2-54-15,-5-2-209 0,7 0-532 0,4-1 235 16</inkml:trace>
          <inkml:trace contextRef="#ctx0" brushRef="#br0" timeOffset="-136542.96">7451 9463 146 0,'7'7'319'0,"-4"2"0"0,6 2-14 0,-6 2-19 15,2 1-17-15,-2 1-13 0,3-3-11 0,-6 3-15 16,1 1-12-16,-2-1-7 0,1 3-23 0,-3-4-21 16,0 1 5-16,-3 3-35 0,1-3-10 0,-4 3-16 15,2-1-8-15,1-2-30 0,-3 8-37 0,-1-1-50 16,-4-5-55-16,-1 4-64 0,2 1-75 0,-1-2-110 15,-3-2-212-15,3-5-573 0,1-2 253 0</inkml:trace>
          <inkml:trace contextRef="#ctx0" brushRef="#br0" timeOffset="-138130.92">5330 8977 138 0,'-33'13'239'16,"24"-12"-16"-16,9-1-13 0,-14 6-10 0,2 0-9 15,0-1-14-15,1 0-10 0,1 1-13 0,-4 0-13 16,1 1-9-16,1 0-10 0,2-1-7 0,2-1-7 16,-1 2-13-16,2-1-13 0,-4 1-4 0,4-1-10 0,7-6-6 15,-12 11-6-15,10-4-7 0,2-7-4 0,-9 11-5 16,4-4-5-16,5-7-1 0,-5 11-5 0,5-11-2 16,0 13-1-16,0-13-4 0,0 0 0 0,-6 13-3 15,6-13-2-15,-3 12-4 0,3-12-1 0,0 0 1 16,2 13-4-16,-2-13 1 0,4 8-2 0,-4-8 0 15,5 9 3-15,-5-9-4 0,5 9 1 0,-5-9-4 16,8 6 2-16,-8-6-2 0,10 7 3 0,-7 0-1 16,-3-7 0-16,14 5-1 0,-8-1-1 0,-6-4 1 15,12 8 3-15,-6-3-5 0,3 0 0 0,-9-5 3 16,12 6-1-16,-5-3-1 0,0 3-2 0,2-1 5 16,0-1 0-16,-9-4-1 0,12 8 3 0,-6-3-1 15,0 1 3-15,-6-6-2 0,9 11-2 0,-4-8 3 16,-5-3 6-16,4 17 2 0,-1-10 0 0,-3-7 1 15,0 15 2-15,0-6 1 0,0-9 1 0,0 18 8 16,-3-7 0-16,0-2 2 0,3-9-7 0,-6 22 5 16,3-13-1-16,-1-1-7 0,-1 7 6 0,-1-7-3 15,2 1 0-15,-7 2-1 0,4 0-2 0,-1 0-2 0,2-4-2 16,2 1 4-16,-3 0-6 0,1-1-4 16,0 0 3-16,3 0-3 0,3-7-1 0,-8 13-2 15,8-13-2-15,-4 8 5 0,4-8-8 0,0 0 0 0,-8 14 4 16,8-14-6-16,-4 7 1 0,4-7 1 0,0 0-4 15,0 0 3-15,0 0 4 0,0 0-5 16,0 0 1-16,0 0 0 0,12 11-1 0,-12-11 4 0,0 0-6 16,0 0 2-16,21-4-2 0,-21 4-1 0,17-5 0 15,-17 5 0-15,21-5 0 0,-9 2 0 0,-3-2 2 16,-9 5-4-16,20 0-1 0,-8-3 2 0,-4 1-1 16,-8 2 7-16,18-1-3 0,-18 1-4 0,15 0 3 15,-15 0 3-15,14-1-8 0,-14 1 2 0,12 1 1 16,-12-1 4-16,0 0-6 0,13 1 17 0,-13-1-14 0,12 5-5 15,-12-5 2-15,6 8 5 0,-6-8-5 16,7 10 4-16,-2-3-4 0,-2 0 0 0,-3-7 5 16,4 15-4-16,-2-5 2 0,-1 0-3 0,-1 1 10 15,0 2-6-15,0 1 7 0,2 0 0 0,-2 2-1 0,3-1 3 16,-6 2 0-16,1-2 4 0,2 1 0 16,-1 2-5-16,-1-3 8 0,-1 3 0 0,2 3 7 15,-1-4-3-15,-2-2-3 0,2 10 7 0,-2-4 4 0,2-2 3 16,-2-2 6-16,1 1-4 0,2 1-1 0,-2 4 2 15,1-5-1-15,-2-2 2 0,4 2-5 16,-3 0 3-16,3-4 4 0,0 3-3 0,0-3-6 0,0 3 10 16,1-4-6-16,1 3-4 0,1 1-1 0,-2-8 5 15,1 3-5-15,2-1-2 0,-1-1 4 0,1-3-7 16,1 3 3-16,2-3 4 0,-1 1 0 0,3 2-1 16,-1-5 1-16,-1 0 12 0,2 2-16 0,-9-7 1 15,15 5-2-15,-7 0 5 0,0-3-6 0,-8-2 0 16,20 0-1-16,-10 2-2 0,2-2-4 0,-12 0-1 0,17-4 2 15,-17 4-17-15,15-3-41 0,-15 3-25 16,14-6-47-16,-9 2-42 0,-5 4-38 0,9-8-60 16,-9 8-63-16,4-12-78 0,-4 12-259 0,-1-12-705 15,1 12 312-15</inkml:trace>
        </inkml:traceGroup>
        <inkml:traceGroup>
          <inkml:annotationXML>
            <emma:emma xmlns:emma="http://www.w3.org/2003/04/emma" version="1.0">
              <emma:interpretation id="{BB0529A9-4566-449A-8C8F-DE040CCFC0F8}" emma:medium="tactile" emma:mode="ink">
                <msink:context xmlns:msink="http://schemas.microsoft.com/ink/2010/main" type="inkWord" rotatedBoundingBox="9707,10049 12834,10086 12821,11142 9695,11105"/>
              </emma:interpretation>
            </emma:emma>
          </inkml:annotationXML>
          <inkml:trace contextRef="#ctx0" brushRef="#br0" timeOffset="-96773.65">8036 9256 50 0,'0'-18'179'0,"0"18"-6"0,0 0-10 0,0-13-6 16,0 13-5-16,3-12-7 0,-3 12-11 0,0-13-6 15,0 13-5-15,0-13-10 0,0 13-2 0,6-9-5 0,-6 9-5 16,0-13-3-16,0 13-2 0,6-9-5 0,-6 9 2 15,0 0-9-15,0-12-3 0,0 12-6 0,0 0 3 16,0-12-8-16,0 12-2 0,0 0-5 0,0 0-2 16,0 0-9-16,0 0-6 0,0 0-1 0,0 0-4 15,0 0-6-15,0 0 2 0,0 0 1 0,0 0 1 16,0 0 0-16,0 0 8 0,-3 39 2 0,0-23 2 16,3 0 1-16,-3 6-6 0,0 1 12 0,3 2-4 15,0-4-9-15,0 4 6 0,0-1 2 0,0-3 1 16,0 3-7-16,6-3 1 0,-3-3 0 0,0 3-1 15,1-4-1-15,-1 3-3 0,3-4-1 0,0 0 0 16,-2-1 0-16,2 1 0 0,0-1-6 0,-1-1-2 16,1-1-2-16,-3 1 0 0,3-3-1 0,-2 0-5 0,2-4 1 15,-3 0-5-15,3 4-3 0,-6-2 10 0,0-9-12 16,8 14-7-16,-5-7 1 0,0 1 6 0,-3-8-1 16,2 16-6-16,1-9-1 0,-3-7-2 15,0 13-8-15,0-13-14 0,0 12-15 0,0-12-16 0,0 13-15 16,0-13-15-16,0 0-16 0,-8 11-12 0,8-11-27 15,0 0-32-15,0 0-27 0,-11 4-40 0,11-4-29 16,0 0-57-16,0 0-159 0,0-39-512 0,5 25 227 16</inkml:trace>
          <inkml:trace contextRef="#ctx0" brushRef="#br0" timeOffset="-96259.76">8407 9045 217 0,'0'0'234'0,"0"0"-13"15,0 0-16-15,0-12-13 0,0 12-18 0,0 0-16 16,0 0-8-16,0 0-3 0,0 0-3 0,0 0-4 16,0 0-2-16,0 0-5 0,-6 41-4 0,3-23-1 15,0 2-9-15,-3 5-3 0,2 3-8 0,-2 0-3 16,3 8-8-16,-3-2-5 0,4 4-1 0,2-4-5 0,-3 2-4 15,6 1-10-15,-3-9-2 0,0 1-9 0,5-1 6 16,4 6-12-16,-6-9-4 0,1 0-6 16,2-2-4-16,3-3-1 0,-2 3-4 0,2-4-2 15,-6-6-9-15,11 4 8 0,-8-5-10 0,1 0 4 0,2-2-9 16,2 1 5-16,-5-4-7 0,1 0 7 0,5 1-5 16,-5-6 0-16,2 3-3 0,-9-5 4 0,17 6-4 15,-7-6-1-15,-10 0 2 0,23-5 2 0,-14 3-1 16,1-5-3-16,2 0-5 0,-2-1-1 0,1 1 3 15,-2-4 2-15,0 5-2 0,1-4 2 0,-4 0-5 16,-1 0 1-16,3 2-3 0,-5-5 1 0,0 2-6 16,-3 11 4-16,0-18 4 0,3 10-3 0,-3 8-4 15,-3-15 4-15,3 15 0 0,-6-12 2 0,6 12-5 16,-10-10-1-16,1 7-8 0,9 3 6 0,-19-4 0 0,19 4-2 16,-20 0 9-16,10 0-4 0,10 0-2 15,-25 4-6-15,14 2 5 0,-1-3-4 0,2 1 0 16,1-2 6-16,1 5-4 0,-1-2-8 0,9-5-6 15,-13 11-15-15,7-4-21 0,6-7-20 0,-7 8-26 0,4 1-26 16,3-9-32-16,0 15-37 0,0-15-35 16,0 0-43-16,10 13-265 0,-10-13-579 0,16 1 256 15</inkml:trace>
          <inkml:trace contextRef="#ctx0" brushRef="#br0" timeOffset="-95423.57">9364 8951 52 0,'0'0'258'0,"0"0"-11"15,3-10-18-15,-3 10-19 0,0 0-13 0,0 0-5 0,0 0-9 16,0 0-6-16,0 0-5 0,0 0-8 0,-10 38-1 16,4-24-8-16,0 4-1 0,-1 4-13 0,-2 2-7 15,1 4-6-15,-1-3-5 0,-1 2 1 0,4 10-9 16,-5-10-1-16,2 8-7 0,0 2-7 0,2-1-6 16,-2 1-1-16,5-11-12 0,1 4-10 0,-3-3-8 15,3-1 9-15,0 2-21 0,3-2-4 0,-2-2-3 0,2-1-1 16,-3 1-3-16,3-7-9 0,3-1-5 0,-1 0 5 15,1-1-3-15,0-4-3 0,0-3-4 16,0 0-3-16,4 0 2 0,-7-8 2 0,9 9-6 0,-2-5 5 16,-7-4-3-16,20 1-2 0,-20-1 2 0,25-7 1 15,-11 2-7-15,5-2 0 0,-4-3 0 0,1 3 2 16,1-3-5-16,-1 0 11 0,1 1-22 0,-4-3 7 16,3 2-2-16,-7-2-6 0,5-2-7 0,-5 3 6 15,1 0 5-15,-4-2 0 0,0 6-1 0,-3-4 3 16,2 2-2-16,-5 9-4 0,6-16-3 0,-6 10 5 15,0 6-1-15,0 0 5 0,-6-18-6 0,6 18 1 16,-8-7-1-16,8 7-3 0,-16-2 1 0,16 2-2 16,-23 1 1-16,11 1 0 0,2 2 4 0,-6 2 2 15,4 1-8-15,1-2 2 0,-2-2 3 0,1 3 2 16,-2-2-6-16,8 3 1 0,-1-1 1 0,7-6-10 16,-13 11-15-16,4-7-11 0,9-4-17 0,-9 10-19 15,9-10-18-15,-5 10-21 0,5-10-22 0,0 0-27 16,0 11-30-16,0-11-24 0,0 0-52 0,0 0-269 15,20 3-584-15,-20-3 258 0</inkml:trace>
          <inkml:trace contextRef="#ctx0" brushRef="#br0" timeOffset="-92367">8984 9699 83 0,'0'0'232'0,"0"0"-13"0,0 0-16 15,0 0-4-15,0 0-15 0,0 0 0 0,0 0-13 16,0 0-5-16,0 0-5 0,0 0-8 0,0 0-4 15,0 0-5-15,0 0-9 0,0 0-3 0,0 0-8 16,0 0-9-16,-22 18-12 0,22-18-5 0,0 0-4 0,-9 7-2 16,9-7-15-16,0 0-14 0,-5 10 2 0,5-10-7 15,0 0-6-15,-3 7-2 0,3-7-6 0,0 0-7 16,0 0-2-16,0 0-5 0,-6 10 3 0,6-10-2 16,0 0-3-16,0 0-8 0,0 0 10 0,0 0-10 15,0 0 0-15,0 0-5 0,0 0 4 0,0 0 2 16,0 0 1-16,0 0 1 0,0 0 0 0,0 0-2 15,0 0 4-15,0 0-5 0,0 0 1 0,0 0 9 16,0 0-16-16,0 0 1 0,-7 7-3 0,7-7-5 16,0 0 3-16,-12 8 2 0,12-8 2 0,-7 6 2 15,7-6 1-15,-12 9 4 0,12-9-6 0,-6 11-6 16,1-6 3-16,5-5-1 0,-3 8 1 0,3-8 0 16,0 0-2-16,-3 13-7 0,3-13 14 0,0 0-6 0,-3 10-5 15,3-10 3-15,0 0-4 0,0 0 4 0,0 0-4 16,0 0 8-16,0 0-2 0,-3 12-1 0,3-12-4 15,0 0-1-15,0 0 3 0,0 0 1 0,0 0 3 16,0 0-3-16,0 0 3 0,0 0-20 0,0 0-17 16,0 0-28-16,0 0-36 0,0 0-53 0,0 0-61 15,0 0-72-15,0 0-335 0,0 0-660 0,17-32 291 16</inkml:trace>
          <inkml:trace contextRef="#ctx0" brushRef="#br0" timeOffset="-90820.92">8890 9779 7 0,'0'0'200'0,"0"0"-8"0,0 0-9 16,0 0-9-16,-6-11-3 0,6 11-5 0,0 0-7 16,0 0-8-16,-6-7-10 0,6 7-5 0,0 0-4 15,0 0-10-15,0 0-7 0,-13-2-5 0,13 2-12 16,0 0-5-16,0 0-7 0,0 0-5 0,0 0-4 16,0 0-2-16,-14 13-5 0,14-13-4 0,0 0-3 15,-6 7-6-15,6-7-3 0,0 0-3 0,0 14-5 16,0-14 0-16,0 0-6 0,0 0-3 0,0 0 1 0,6 17-4 15,-6-17 1-15,0 0 1 0,8 4 5 16,-8-4 5-16,0 0-1 0,15-1 0 0,-15 1-3 16,13-8 2-16,-13 8-5 0,17-5-6 0,-8 1-1 0,-2 0-9 15,-7 4 1-15,13-10-2 0,-7 6-4 16,-6 4 4-16,14-6 2 0,-8 0-9 0,-6 6 2 16,6-11 0-16,-6 11 2 0,4-7-3 0,-4 7-6 0,0 0-1 15,0 0 4-15,0 0-3 0,0 0 3 0,0-12-3 16,0 12-4-16,0 0 6 0,0 0-7 0,0 0 4 15,0 0-5-15,0 0-1 0,0 0-9 0,0 0 6 16,-30 7 6-16,30-7-1 0,-13 5-2 0,13-5 2 16,-9 10 3-16,9-10-1 0,-7 8 0 0,7-8 4 15,-9 8 0-15,9-8-2 0,-6 11-3 0,4-4 2 16,2-7-2-16,-6 11 1 0,6-11-8 0,0 0 9 16,0 11 0-16,0-11-9 0,0 0 8 0,0 0 7 15,3 14 0-15,-3-14 3 0,8 3 3 0,-8-3 3 0,0 0-1 16,9 4 5-16,-9-4-3 0,0 0 6 15,19-3 2-15,-19 3-13 0,0 0 29 0,13-4-33 0,-13 4 8 16,9-7-3-16,-9 7 11 0,5-7-15 0,-5 7-3 16,0 0 1-16,0 0 7 0,6-9-13 0,-6 9 6 15,0 0-11-15,0 0 0 0,0 0-3 0,-6-16-10 16,6 16-20-16,0 0-9 0,0 0-20 0,0 0-14 16,-14-10-21-16,14 10-32 0,0 0-44 0,0 0-42 15,-3-7-62-15,3 7-314 0,0 0-637 0,0 0 281 16</inkml:trace>
          <inkml:trace contextRef="#ctx0" brushRef="#br0" timeOffset="-89783.18">10028 9029 82 0,'0'0'193'0,"0"0"-3"0,9-28-10 0,-9 28 2 0,5-11-7 16,-5 11-7-16,5-11-1 0,-5 11-1 0,0 0-5 16,6-12-5-16,-6 12 0 0,0 0-9 0,0 0-9 15,3-8-11-15,-3 8-5 0,0 0-15 0,0 0-4 16,0 0-9-16,0 0-4 0,-14 28-1 0,8-14 3 16,-8 6-9-16,1 2 0 0,1-4-1 0,-8 15 3 15,5 0-3-15,-2-2 2 0,3 4-5 0,-2 1 1 16,4-2-1-16,-2-6-8 0,7 9 12 0,-2-9-22 15,3 1-3-15,-1 7 0 0,1-9-6 0,6 1-6 0,0-3 1 16,0-1-9-16,0-1-4 0,3-8 0 0,-3 2-6 16,6-3-1-16,0 0-3 0,1-4 1 0,0 1 11 15,-1-3-14-15,6-1 0 0,-4-4 0 0,7 0 2 16,-5-2-10-16,10-2 3 0,-7-2 0 0,6 0-3 16,1-2-7-16,-4-1 8 0,1 2-5 0,0-7 2 15,7 1-3-15,-9 3 17 0,-4-3-18 0,2 5-1 16,-4-1-5-16,-5 0 6 0,5 1-8 0,-9 5 7 15,5-14 0-15,-5 14 1 0,6-11-5 0,-6 11 12 16,3-13-8-16,-3 13-9 0,-3-14 2 0,3 14 11 16,0 0-11-16,-14-14-4 0,8 12 5 0,6 2-6 15,-16-5 5-15,6 2 3 0,10 3 5 0,-17-3-13 16,17 3 2-16,-22 0-3 0,22 0-4 0,-20 6 10 0,12-5-4 16,8-1-10-16,-17 5-3 0,11-4-9 15,6-1-8-15,-10 6-20 0,10-6-11 0,-9 5-11 16,9-5-18-16,-11 7-23 0,11-7-27 0,-6 10-27 0,6-10-31 15,-4 7-33-15,4-7-45 0,0 0-271 16,0 0-596-16,0 0 264 0</inkml:trace>
          <inkml:trace contextRef="#ctx0" brushRef="#br0" timeOffset="-89207.89">10677 8977 12 0,'0'0'309'0,"0"0"-14"0,0-13-17 0,0 13-17 16,0 0-23-16,0 0-20 0,0 0-20 0,0 0-16 15,0 0-14-15,0 0-10 0,0 0-11 0,-37 27-6 0,28-12-6 16,-2 5-7-16,-4 4-2 0,6-3 7 0,-4 6-13 16,2-2-11-16,3 0 3 0,-3 1-14 15,-2 7 10-15,4-5-12 0,1-3 4 0,2 2-14 0,0 1 1 16,2-4-2-16,1 0-9 0,0-2-9 0,3 1-4 16,0-8-5-16,0 1-14 0,3-1-1 0,0 0 2 15,-2-2-5-15,2-2-3 0,5 3 0 0,-4-4 6 16,1-2-13-16,1-1-3 0,-6-7 1 0,12 12 1 15,-5-8-8-15,4-1-2 0,-11-3 0 0,19 4 3 16,-4-3-5-16,-2-2 1 0,1-2-4 0,2 2 0 16,0-5 0-16,-2 4-11 0,-2-3 12 0,1-2-6 15,-2 3 3-15,1-2-1 0,-5 3-8 0,2-5 5 16,0 5-2-16,-3-4-3 0,-6 7 5 0,12-13-1 16,-9 8-1-16,-3 5 1 0,4-12 1 0,-4 12-2 15,2-11-13-15,-2 11 13 0,0 0-3 0,-9-14 0 16,9 14-2-16,-12-6 4 0,12 6-5 0,-21-3 0 15,8 3 3-15,13 0-5 0,-24 1-2 0,9 2 7 0,-2 2-9 16,4 1 9-16,-2-3-8 0,2 2 7 16,-1 1-6-16,2 5 0 0,2-9-1 0,-1 5 2 15,5-2-16-15,1 2-15 0,5-7-17 0,-11 12-26 0,8-7-27 16,3-5-20-16,-3 13-25 0,3-13-34 0,2 15-39 16,-2-15-48-16,7 7-67 0,-7-7-244 0,11 6-630 15,-6-3 280-15</inkml:trace>
          <inkml:trace contextRef="#ctx0" brushRef="#br0" timeOffset="-88482.41">11108 9459 138 0,'0'0'308'0,"9"-7"-6"0,-9 7-13 16,7-4-9-16,-7 4-15 0,0 0-16 0,12-3-15 16,-12 3-3-16,0 0-13 0,14 9-12 0,-14-9-4 0,7 15-16 15,-4-6 7-15,-3 6-11 0,-3-1-12 0,2 4-11 16,-5 2-17-16,-6 4-11 0,-2 11-13 16,4-10-11-16,-14 14-9 0,3-3-21 0,0-3-35 0,-3 2-56 15,0 3-56-15,-1-1-74 0,-8 2-90 0,9-3-112 16,-7-1-275-16,3-7-671 0,5 2 298 0</inkml:trace>
        </inkml:traceGroup>
        <inkml:traceGroup>
          <inkml:annotationXML>
            <emma:emma xmlns:emma="http://www.w3.org/2003/04/emma" version="1.0">
              <emma:interpretation id="{B14F4438-FC6F-4007-8401-1FF2414081C1}" emma:medium="tactile" emma:mode="ink">
                <msink:context xmlns:msink="http://schemas.microsoft.com/ink/2010/main" type="inkWord" rotatedBoundingBox="13308,10370 14369,10382 14358,11339 13296,11326"/>
              </emma:interpretation>
            </emma:emma>
          </inkml:annotationXML>
          <inkml:trace contextRef="#ctx0" brushRef="#br0" timeOffset="-85831.33">11773 9266 30 0,'0'0'223'0,"0"0"-13"0,0 0-7 0,0 0-8 0,0 0-9 16,0 0-9-16,0 0-7 0,0 0-13 0,0 0-8 15,0 0-2-15,0 0-7 0,0 0-7 0,0 0-7 16,0 0-3-16,0 0-5 0,0 0-4 0,0 0-8 15,0 0 2-15,0 0-8 0,0 0 2 0,0 0-5 16,0 0-3-16,21 21-1 0,-21-21-2 0,16 0-2 16,-16 0-3-16,17-1-7 0,-7 2-5 0,-10-1-4 15,23-1 8-15,-9 1-10 0,3-2-7 0,-2 2 2 16,0 0-2-16,4-4-10 0,-3 3 4 0,1 1-9 16,-1-1 3-16,1 1-5 0,-1-1-1 0,-1-3-4 15,-2 2-3-15,2-1-1 0,-1 2-2 0,-2 1-6 0,-12 0-5 16,21-4 2-16,-11 3-3 0,-10 1-2 15,13-2-5-15,-13 2-6 0,14-1 6 0,-14 1-1 16,0 0-3-16,0 0 2 0,16 0-4 0,-16 0 7 0,0 0-13 16,0 0 6-16,12 0-5 0,-12 0 4 0,0 0-7 15,0 0-10-15,18-3-17 0,-18 3-19 16,0 0-21-16,11-3-22 0,-11 3-21 0,0 0-28 0,0 0-40 16,0 0-48-16,0 0-63 0,0 0-312 0,0 0-649 15,0 0 288-15</inkml:trace>
          <inkml:trace contextRef="#ctx0" brushRef="#br0" timeOffset="-85277.43">11770 9416 2 0,'-12'8'273'0,"5"-2"-17"15,-4 4-9-15,1 1-15 0,1-1-13 16,-2 1-12-16,2-1-13 0,-1 1-14 0,4-1-8 16,0 0-8-16,-1 2-15 0,-1-4-11 0,2 4-7 15,0-5-13-15,2 3-11 0,1-3-11 0,3-7-7 0,-6 17-6 16,3-12-11-16,3-5-3 0,0 17-7 16,0-17-2-16,3 12-2 0,-3-12-6 0,6 9 0 15,-6-9-4-15,6 10-1 0,1-9-1 0,-7-1 7 0,17 6-6 16,-7-6-1-16,5 0-3 0,0-2 7 0,0 1-9 15,6-5-2-15,-6 5 1 0,4-3-2 0,0 1 7 16,1 0-16-16,-1-1-3 0,-2-2-1 0,0 3-3 16,-2-1 3-16,0 3-4 0,-3-2-2 0,2 2-4 15,-2-2 0-15,-12 3-9 0,20-3 7 0,-9 3-4 16,-11 0 5-16,16-1-7 0,-16 1 6 0,20 1-4 16,-10-1-3-16,-10 0-3 0,16 3 6 0,-8 0-5 15,-8-3 2-15,16 4 0 0,-8-3-1 0,1 5-5 16,-9-6 4-16,10 9-2 0,-4-2 2 0,-1-2 3 15,-5-5 3-15,9 17-8 0,-6-10 2 0,1 1 0 16,-2 2-1-16,-2-10 0 0,0 16 8 0,0-16-1 16,-5 22 5-16,2-12-9 0,-4 1 20 0,2 0-12 15,-7 0 1-15,5 2 0 0,-5-6 4 0,1 3 4 16,-1-1-2-16,-1 0 1 0,0 0 0 0,-1-1-5 16,4-3-1-16,-1 2-9 0,-2-1 9 0,2 1-7 0,2-1 2 15,9-6 5-15,-17 7-1 0,9-3-20 0,8-4-14 16,0 0-18-16,-15 0-28 0,15 0-25 0,0 0-32 15,-12 5-45-15,12-5-42 0,0 0-53 0,0 0-46 16,0 0-269-16,0 0-623 0,0 0 276 0</inkml:trace>
          <inkml:trace contextRef="#ctx0" brushRef="#br0" timeOffset="-85012.89">12613 9643 71 0,'10'-3'265'15,"-10"3"-10"-15,24 3-12 0,-24-3-11 0,19 1-13 0,-10 5-12 16,-1-1-10-16,-2 2-3 0,-2 2-5 0,-1 6-6 0,-3 0-11 16,0 8-6-16,-6 3-9 0,-1-4-10 15,-4 2-6-15,1 1-12 0,1 3-16 0,-13 3-2 16,8-6-14-16,-7 6-6 0,6-7-14 0,-3 1-7 15,4 2-10-15,-6 2-21 0,5-5-31 0,-1-1-36 0,2-1-43 16,-1 0-49-16,1 2-59 0,3-10-73 16,-4 7-279-16,3-12-574 0,3 3 253 0</inkml:trace>
        </inkml:traceGroup>
        <inkml:traceGroup>
          <inkml:annotationXML>
            <emma:emma xmlns:emma="http://www.w3.org/2003/04/emma" version="1.0">
              <emma:interpretation id="{D0764CBE-036D-4F81-BEEE-C5B700DC6E09}" emma:medium="tactile" emma:mode="ink">
                <msink:context xmlns:msink="http://schemas.microsoft.com/ink/2010/main" type="inkWord" rotatedBoundingBox="14945,10401 17368,10429 17358,11288 14935,11259"/>
              </emma:interpretation>
            </emma:emma>
          </inkml:annotationXML>
          <inkml:trace contextRef="#ctx0" brushRef="#br0" timeOffset="-79936.78">13276 9445 109 0,'0'0'200'15,"0"0"-8"-15,0 0-4 0,0 0-7 0,0 0-4 16,0 0-8-16,0 0-3 0,0 0-5 0,0-36-7 16,0 36-4-16,0 0-7 0,0 0-2 15,0 0-7-15,0 0-8 0,0-14-3 0,0 14-9 0,0 0-11 16,0 0-5-16,0 0-2 0,0 0-9 0,0 0-8 16,0 0-4-16,0 0-6 0,0 0-6 0,0 0-3 15,3-10-8-15,-3 10-5 0,0 0-7 0,0 0-1 16,6-11-9-16,-6 11-1 0,11-7-6 0,-4 3-1 15,2-3 0-15,2 1-3 0,-1 2-1 0,3-3 2 16,-1-3-6-16,2 3-2 0,1 0-1 0,1 1-3 16,-1-1-2-16,0 3 5 0,-2-1-6 0,4 2-2 15,-8-1 3-15,3 2-2 0,-12 2 0 0,18-4-1 16,-18 4 0-16,16 0 3 0,-16 0-3 0,10 6-3 0,-5-1 1 16,-5-5 6-16,9 11-7 0,-6-4 6 15,-3-7-4-15,0 17 1 0,0-8-2 0,0-9 2 16,-6 24 2-16,3-11-2 0,-3 3-1 0,-2-5-2 15,1 4 6-15,-2 0-7 0,5-3 6 0,-7 1-4 16,4 2 1-16,-4-5 4 0,4 4-3 0,1-6-1 16,1 0 3-16,-4 0-4 0,5 3 3 0,-1-4-7 15,5-7 6-15,-12 9-5 0,12-9 1 0,-5 12 1 0,5-12 2 16,-6 6-4-16,6-6-1 0,0 0 7 0,0 0-2 16,-3 7 4-16,3-7-3 0,0 0-3 0,0 0-6 15,0 0 4-15,0 0 4 0,0 0 1 0,32-3-3 16,-32 3 3-16,20-4-1 0,-10 0-5 0,2 1 8 15,2-1-7-15,-1 1 2 0,-1 0 0 0,-12 3-2 16,21-2 5-16,-9 1-4 0,0-3-3 0,-2 4 5 16,-10 0-3-16,18 0 2 0,-18 0 3 0,18 0-6 15,-9 4 7-15,1-2-3 0,-1 2-2 0,-9-4 0 16,12 8 4-16,-6-2 0 0,-1 1-2 0,1-1-1 16,2 6 1-16,-5-5 2 0,-3-7-2 0,5 19 1 15,-5-10 1-15,1 2 0 0,-1-11-1 0,-7 24 7 16,3-13 0-16,-2 2 5 0,0 0 2 0,-3 2-7 15,0-4 5-15,-5 3 6 0,-4 2-7 0,0 0-3 0,2-6 2 16,-3 7 6-16,-1-3-8 0,-1 0 3 0,1 0-4 16,2-7 3-16,-6 5-1 0,7-4 4 15,-2 1-4-15,4-2-5 0,-3-1 3 0,5 1-4 0,-2-2 1 16,3 1-3-16,0-4 1 0,3 2-6 0,9-4-9 16,-13 1-15-16,13-1-24 0,-14 6-27 0,14-6-43 15,0 0-46-15,0 0-47 0,0 0-53 16,0 0-275-16,0 0-586 0,3-28 260 0</inkml:trace>
          <inkml:trace contextRef="#ctx0" brushRef="#br0" timeOffset="-79343.05">13840 9317 56 0,'0'0'260'0,"-10"-6"-9"16,10 6-10-16,-12-2-8 0,12 2-5 0,-14-5-7 16,14 5-13-16,-13 0-12 0,13 0-10 0,0 0-18 0,-17 0-10 15,17 0-12-15,0 0-15 0,-16 4-17 0,16-4-10 16,0 0-10-16,-7 3-6 0,7-3-10 15,0 0-10-15,0 0-6 0,0 0-4 0,0 15-6 16,0-15 4-16,0 0-5 0,0 0 10 0,13 14-4 0,-6-8 5 16,4-6-5-16,1 4 11 0,3-2-4 0,0-1 1 15,4 3-6-15,2-4 1 0,-2 0-6 0,7 2 1 16,2-2-5-16,-3 0-7 0,1 1 2 0,-1-1-6 16,-4 3-8-16,4 0 6 0,-8-3-9 0,1 4-3 15,-2-3 0-15,-1 0 4 0,-2 2-8 0,2 4-3 16,-6-4 1-16,2 2-8 0,-2-2 6 0,-2 2-2 15,-7-5 1-15,16 10-4 0,-10-5 8 0,-1 1-6 16,-5-6 3-16,10 10 8 0,-7 1-7 0,2-4 2 16,-5-7-2-16,6 18 9 0,-5-11-3 0,1 4 9 15,-2 3-1-15,0-4-1 0,0 4 5 0,-2 0 1 16,-1 0 2-16,-1 1 4 0,2 1-2 0,-5 1 0 16,1-1 3-16,0 0-1 0,0-1-4 0,0 1-2 0,0 6-4 15,0-9-2-15,2 4 0 0,-1-4-5 16,1 3-4-16,-2-6-1 0,4 5 1 0,-1-7-2 15,0 3-1-15,0 0-5 0,3-11 0 0,-3 18-1 16,2-7-4-16,-1-1 3 0,2-10 2 0,-4 17-13 0,2-9-14 16,2-8-25-16,-1 18-25 0,1-18-17 0,0 13-30 15,0-13-21-15,-3 11-27 0,3-11-28 0,-3 9-25 16,3-9-30-16,0 0-29 0,0 0-49 0,-2 15-317 16,2-15-688-16,0 0 305 0</inkml:trace>
          <inkml:trace contextRef="#ctx0" brushRef="#br0" timeOffset="-79077.66">13959 9797 260 0,'0'0'275'16,"0"0"-13"-16,0 0-10 0,0 0-16 0,0 0-9 15,17-23-7-15,-11 17-13 0,1 3-7 0,-7 3-3 16,21-7-13-16,-7-1-10 0,2 1-7 0,-1 0-11 16,0 1-11-16,3-4-13 0,0 7-8 0,-4-1-21 0,4 3-12 15,-3-1-4-15,-1 1-9 0,1 1-11 0,1-3-23 16,-1 6-30-16,-6-2-36 0,1 2-43 16,1 1-47-16,-1-1-55 0,-2 3-53 0,-8-6-76 15,15 8-208-15,-9-6-545 0,-6-2 241 0</inkml:trace>
          <inkml:trace contextRef="#ctx0" brushRef="#br0" timeOffset="-78782.47">14532 9785 53 0,'0'0'287'0,"0"0"-7"0,12 4-11 15,-12-4-7-15,0 0-8 0,10 1-10 0,-10-1-10 16,0 0-5-16,0 0-10 0,15 2-11 0,-15-2 2 15,0 0-3-15,0 0 18 0,0 0-5 0,0 0 6 16,0 0 7-16,0 0-1 0,0 0-10 0,11-7-15 16,-11 7-14-16,0 0-11 0,0 0-14 15,0 0-15-15,0 0-11 0,0 0-14 0,-20-19-14 0,20 19-7 16,0 0-15-16,-15-5-11 0,15 5-5 0,0 0-10 16,-13-3-5-16,13 3-10 0,-7-7-15 0,7 7-27 15,0 0-31-15,0 0-37 0,0 0-39 0,0 0-33 0,0 0-30 16,0 0-26-16,0 0-25 0,0 0-28 0,0 0-36 15,0 0-33-15,0 0-44 0,0 0-336 16,0 0-747-16,0 0 331 0</inkml:trace>
          <inkml:trace contextRef="#ctx0" brushRef="#br0" timeOffset="-78125.94">14897 9545 171 0,'-7'6'280'0,"7"-6"-19"0,-13 8-19 0,8-3-21 15,5-5-17-15,-6 11-15 0,6-11-13 0,-4 12-14 16,4-12-10-16,-5 13-12 0,5-13-11 16,0 9-10-16,0-9-6 0,0 0-7 0,5 17-8 0,-5-17-3 15,7 7-4-15,-1-1-8 0,-6-6-2 0,14 7-6 16,-6-7-8-16,3 4-3 0,-1-3-3 0,1 3-2 15,5-4-9-15,1 2 0 0,2-2-3 0,-1 1-4 16,0-1-1-16,1 0-2 0,1 2-1 0,0-2 3 16,-2 0-1-16,2 2 0 0,-2-1 2 0,0-1-2 15,-4 1-3-15,0-1 0 0,-14 0-1 0,19 4 0 16,-10-4-8-16,-9 0-2 0,15 3-1 0,-15-3-3 0,12 4 1 16,-12-4 5-16,4 6 4 0,-4-6 3 0,5 13-1 15,-5-13 4-15,-6 15-2 0,6-15 5 0,-15 17-6 16,8-6 1-16,-10 2-10 0,7-2 0 0,-2 0 2 15,-2 3-5-15,1-4 2 0,1 2-13 0,3 0-27 16,-1-4-23-16,-2 4-42 0,3-3-30 0,-3-2-40 16,4 3-45-16,1-3-53 0,7-7-60 0,-6 8-289 15,6-8-645-15,0 0 286 0</inkml:trace>
          <inkml:trace contextRef="#ctx0" brushRef="#br0" timeOffset="-78513.5">14872 9531 49 0,'0'0'301'0,"0"0"-18"0,0 0-24 0,11-7-19 16,-11 7-20-16,8-6-10 0,-8 6-8 0,14-5-14 15,-14 5-3-15,13-6-10 0,-5 6 2 0,-8 0-10 16,22-10-7-16,-13 9-8 0,3-1-1 0,3-2-12 16,3 1-3-16,-5-2-10 0,4 1-12 0,-1 2-8 15,0-2-8-15,1 2-11 0,-1-3-9 0,1 1-5 16,-2 1-13-16,0-3 1 0,1 6-7 0,-1-4-23 15,-6 1-19-15,3-2-35 0,0 4-27 0,-12 1-27 0,13-5-35 16,-13 5-38-16,9-4-42 0,-9 4-69 16,0 0-311-16,0 0-619 0,0 0 274 0</inkml:trace>
          <inkml:trace contextRef="#ctx0" brushRef="#br0" timeOffset="-77918.89">15606 9779 87 0,'15'0'362'0,"-3"3"-19"0,0 0-15 0,-2 2-18 15,-1 1-16-15,-2 1-17 0,2-3-14 0,-3 7-7 16,0 0-12-16,-4 5-12 0,-2 1-16 0,-2-1-19 16,-2 2-16-16,-5 6-18 0,-3-2-17 0,0 0-11 0,-1 2-19 15,-1-2-49-15,-1-1-40 0,0 0-51 0,2-1-45 16,-5 1-64-16,-1 0-66 0,5-8-95 15,-5 2-294-15,4-6-636 0,2 2 281 0</inkml:trace>
        </inkml:traceGroup>
        <inkml:traceGroup>
          <inkml:annotationXML>
            <emma:emma xmlns:emma="http://www.w3.org/2003/04/emma" version="1.0">
              <emma:interpretation id="{39A63623-D0A3-4DA0-B1BE-A32DE2610610}" emma:medium="tactile" emma:mode="ink">
                <msink:context xmlns:msink="http://schemas.microsoft.com/ink/2010/main" type="inkWord" rotatedBoundingBox="17844,10511 22537,10566 22527,11422 17834,11367"/>
              </emma:interpretation>
            </emma:emma>
          </inkml:annotationXML>
          <inkml:trace contextRef="#ctx0" brushRef="#br0" timeOffset="-73905.36">16173 9655 149 0,'0'0'196'0,"0"0"-4"0,0 0-11 0,0 0-4 16,0 0-11-16,0 0-5 0,0 0-5 0,0 0-6 0,0 0-3 15,0 0-9-15,0 0 0 0,0 0-7 0,0 0-9 16,0 0-6-16,0 0-10 0,0 0-4 0,0 0-9 16,0 0-7-16,0 0-6 0,0 0-7 0,0 0-8 15,0 0-5-15,9-29-6 0,-9 29-2 0,7-11-7 16,-6 2-4-16,7 3-2 0,-8 6-5 0,10-14-3 15,-2 8 5-15,-2-5-5 0,1 5-5 0,5-2 0 16,-1-3 2-16,2 0-4 0,-1 5 0 0,1-4-3 16,-1 0 4-16,0 4-2 0,2-1-5 0,-1 0 3 15,-2-1-1-15,-1 5-1 0,2-1-5 0,-3 2-3 16,-9 2 4-16,18-5-4 0,-9 5 0 0,-9 0-2 16,15-2-3-16,-15 2-1 0,16 2 3 0,-16-2-6 15,13 7 5-15,-10-3-1 0,3 3-6 0,-6-7 2 0,6 18 4 16,-1-9 0-16,-2 5 6 0,0-3-5 15,-3 5-2-15,0-1 5 0,-3 1 3 0,1-1-4 0,-2 3 5 16,-2 3-1-16,1-4-1 0,-4 4-1 0,5-3 10 16,-8 2-9-16,0 2 2 0,3-2-13 0,2 0 18 15,-4-2-6-15,-1 0-6 0,-3 3 13 0,4-5 4 16,2-3-14-16,-2 3 4 0,2-1 1 0,-1-2-4 16,1 0 1-16,0-2-4 0,-2 0 4 0,5-4-5 15,3 0 2-15,3-7 2 0,-8 11-1 0,8-11-2 16,-5 7 1-16,5-7-5 0,-4 10 4 0,4-10-1 15,0 0 1-15,0 0 0 0,0 0 8 0,0 0-2 16,13 14 7-16,-6-12-5 0,-7-2 5 0,20 0-1 16,-8 0 9-16,4 0 0 0,1 2-4 0,2-4 8 15,2 2 2-15,-3-2 1 0,3 2 5 0,2-3-13 16,-3 1-4-16,-1 1-1 0,-1 0 5 0,-3-2-5 16,-3 2-3-16,0 2 7 0,-12-1-21 0,21 0 8 0,-21 0-2 15,19 0-8-15,-19 0-17 0,15 0-20 16,-15 0-17-16,14 0-22 0,-14 0-20 0,10 4-22 15,-10-4-33-15,4 6-39 0,-4-6-40 0,0 0-44 0,0 0-312 16,0 0-631-16,11 2 279 0</inkml:trace>
          <inkml:trace contextRef="#ctx0" brushRef="#br0" timeOffset="-73335.39">16836 9618 202 0,'0'0'222'0,"0"0"-14"0,5-12-16 0,-5 12-8 16,0 0-13-16,6-9-2 0,-6 9-14 0,6-10-5 15,-6 10-2-15,9-12-11 0,-5 6-7 0,-4 6-8 16,12-14-5-16,-5 7-3 0,1 2-4 0,4-6-9 15,-3 0-1-15,3 3-3 0,1-2-9 0,1 1-1 16,-2 0-5-16,1 2 2 0,0-1-7 0,1 1-4 16,-1-1-1-16,1 1-3 0,-1 0-7 0,-4 3-9 15,3 1-4-15,-12 3-8 0,15-7-2 0,-5 4-3 0,-10 3-2 16,14-1-8-16,-14 1 2 0,13 4-8 16,-13-4 1-16,9 9-1 0,-9-9-2 0,8 8 0 0,-4 0-1 15,-2 1-4-15,-2-9 0 0,2 21 0 0,-2-13 3 16,-2 5-2-16,-1 1-4 0,3-3 3 0,-5 5 3 15,-1-4-2-15,0 1 1 0,2 0-1 0,-5 3 0 16,6-3-2-16,-8 2 3 0,4-1-3 0,-1 3 4 16,-1-4 2-16,0 3-7 0,2-3 5 0,-2 11-2 15,2-12 6-15,-2 3-8 0,1 0-3 0,2-1 0 16,-1-1 2-16,-1-2 4 0,5-4-2 0,-3 6-11 16,2-1 3-16,2-2 1 0,-2-1 0 0,4-9 2 15,-3 17 3-15,3-17-6 0,-5 14 5 0,5-14-6 16,0 13 10-16,0-13-7 0,5 10 3 0,-5-10 8 15,0 0 5-15,9 9 3 0,-9-9 3 0,13 5 0 16,-5-1 1-16,-8-4 2 0,19 2 1 0,-8-2-3 16,-1 0-3-16,-10 0-4 0,24-2-4 0,-12 2 1 15,-12 0-12-15,22-4-16 0,-7 4-30 0,-3 0-31 0,-2-5-29 16,-10 5-33-16,17 0-39 0,-17 0-49 16,18 0-39-16,-18 0-72 0,15-1-242 0,-15 1-617 0,13-4 273 15</inkml:trace>
          <inkml:trace contextRef="#ctx0" brushRef="#br0" timeOffset="-72921.4">17604 9845 151 0,'0'0'296'0,"0"0"-8"16,5 9-9-16,-5-9-14 0,0 0-13 0,1 13-15 16,-1-13-17-16,2 13-12 0,-2-13-14 0,0 11-8 15,0-11-10-15,3 11-11 0,-3-11-10 0,0 0-10 16,1 10-6-16,-1-10-7 0,5 10-5 0,-5-10-4 0,0 0-1 16,3 7-5-16,-3-7-4 0,0 0 3 0,7 6-3 15,-7-6 5-15,0 0-3 0,0 0 3 16,14 0-4-16,-14 0-2 0,0 0-6 0,0 0-4 0,12-13 0 15,-12 13-5-15,4-11-8 0,-4 11-5 0,0 0-5 16,3-9-10-16,-3 9-8 0,0 0-5 16,0 0-8-16,-12-16-6 0,12 16-3 0,0 0-3 0,-10-6-11 15,10 6-6-15,0 0-18 0,-14-6-25 0,14 6-20 16,-12 0-25-16,12 0-35 0,0 0-25 0,-15-1-32 16,15 1-23-16,0 0-31 0,0 0-37 0,0 0-39 15,-16-3-56-15,16 3-342 0,0 0-746 16,0 0 330-16</inkml:trace>
          <inkml:trace contextRef="#ctx0" brushRef="#br0" timeOffset="-72234.61">18120 9548 144 0,'-10'4'286'0,"-1"3"-16"16,1 0-16-16,1 2-17 0,-1-2-15 0,5 0-23 15,-4 2-18-15,3-2-15 0,3 1-8 0,3-8-16 16,-7 16-9-16,4-9-8 0,3-7-12 0,-5 15-1 16,5-15-18-16,0 13-9 0,0-13-3 0,3 15-6 0,2-8-5 15,-5-7-1-15,9 13-7 0,-3-11-1 16,1 3 0-16,-7-5-6 0,24 7-2 0,-14-4-4 15,7-2-3-15,-1 1-2 0,1-2-7 0,-1 0-2 0,3 0 1 16,1 1-1-16,-1-1 4 0,-1 3-11 0,2-2-2 16,-3 1 1-16,1-2 0 0,-3 4-4 0,2-4-2 15,-2 4-2-15,-3-4 5 0,-2 1-6 16,-10-1 1-16,19 2 1 0,-8-2-8 0,-11 0 9 16,13 6-10-16,-7-1 0 0,-6-5 4 0,8 7 8 0,-8-7-1 15,0 11-1-15,0-11 4 0,-5 16 10 0,-1-6-4 16,-1 1 5-16,-2 2-1 0,-5 0 10 0,-2 5-24 15,3-5 0-15,-1 0-1 0,-1 0-1 0,2-1 5 16,-2 6-11-16,1-7-10 0,1-2-14 0,6 1-27 16,-5-3-17-16,4 0-31 0,-1 1-31 0,2 1-32 15,-1-2-40-15,8-7-39 0,-6 6-48 0,6-6-301 16,0 0-624-16,0 0 276 0</inkml:trace>
          <inkml:trace contextRef="#ctx0" brushRef="#br0" timeOffset="-72651.44">18146 9521 149 0,'0'0'291'0,"0"0"-17"16,10-8-20-16,-10 8-12 0,17-4-12 16,-9 2-11-16,4-3-8 0,-3 3-12 0,3-4-14 15,2 1-13-15,1-1 0 0,0-1-12 0,-2 1-9 16,2 1-8-16,-2 1-8 0,2-2 0 0,2 2-16 16,-2-2-12-16,-2 2-15 0,-1 2-2 0,-3-1-14 0,6-4-6 15,-3 5-14-15,-2-1 0 0,1 0-11 16,-11 3-27-16,16-4-20 0,-16 4-24 0,10-3-34 0,-10 3-29 15,0 0-33-15,0 0-34 0,0 0-37 0,0 0-47 16,0 0-288-16,0 0-571 0,0 0 254 0</inkml:trace>
          <inkml:trace contextRef="#ctx0" brushRef="#br0" timeOffset="-72031.22">18915 9854 331 0,'9'2'319'16,"2"2"-20"-16,-2-1-19 0,-2 4-16 0,3 3-11 16,-4-3-14-16,-4 8-11 0,-1-2-12 0,-2 0-20 15,-5 1-16-15,-1 3-18 0,-5 2-13 0,-3 5-19 0,-3-2-11 16,-3 11-19-16,3-12-32 0,2 2-34 0,-11 7-48 15,-3-3-56-15,6 2-68 0,-4-3-71 0,10-5-314 16,-5 0-566-16,3-3 250 0</inkml:trace>
          <inkml:trace contextRef="#ctx0" brushRef="#br0" timeOffset="-70509.08">19273 9686 291 0,'0'0'299'0,"0"0"-14"0,0 0-25 16,0 0-13-16,15-15-22 0,-15 15-14 0,9-8-13 16,-4 2-21-16,-5 6-15 0,11-13-13 0,-3 6-10 15,-1 1-11-15,-1-1-8 0,2-1-7 0,-1 1-7 16,4-4-13-16,-4 0-5 0,1 4-1 0,-1-4-11 16,-1 0 0-16,0 4-3 0,3-6-8 0,-5 6-11 15,2 0 0-15,-6 7 0 0,8-14 1 0,-4 7-6 0,-4 7-5 16,5-7 1-16,-5 7 8 0,0 0-21 15,10-7-7-15,-10 7 0 0,0 0-2 0,0 0 1 16,0 0-5-16,0 0 11 0,0 0-3 0,-4 32 4 0,1-15 13 16,-3-3 3-16,1 3 12 0,-2 3 6 0,4-4-2 15,-3 8 6-15,-2-3-1 0,2 0 3 0,2 2 5 16,3-5-4-16,-4 0-2 0,4-1-3 0,-1 2-5 16,4-4-5-16,-4 1-4 0,2 1-3 0,2-3-8 15,-2-3-3-15,0 0 0 0,1 5-10 0,1-1 2 16,1 0-3-16,-3-6-28 0,1 3-26 0,1-1-37 15,2-3-27-15,0 2-35 0,-4-10-24 0,8 12-13 16,-2-6-32-16,-6-6-21 0,13 4-34 0,-13-4-27 16,23-4-41-16,-10-1-292 0,1-1-658 0,0-4 292 15</inkml:trace>
          <inkml:trace contextRef="#ctx0" brushRef="#br0" timeOffset="-70074.24">19773 9717 61 0,'0'0'292'0,"0"0"-25"0,0 0-15 16,10-4-15-16,-10 4-3 0,0 0-10 0,0 0-14 0,0 0-13 16,5 17-9-16,-5-17-13 0,3 11-12 0,0-2-10 15,-3 2-8-15,6-4-9 0,-6 4-15 16,0-11-3-16,4 19-3 0,-1-7-6 0,2-2-5 0,-2-2-10 16,-3-8-6-16,11 11 2 0,-5-5-13 0,0-1-2 15,2 1 6-15,-8-6-5 0,15 7-7 0,-5-4 3 16,2-2-14-16,3-2-3 0,0 1-5 0,3-4 1 15,-2 2-1-15,-2-3-4 0,2 0-2 0,-1 0-7 16,-2-1-6-16,-1-1-2 0,0 0 4 0,-1 0-6 16,-1-3-4-16,-1 2-3 0,-3 0 4 0,0 1 0 15,0-2-2-15,-3 0-1 0,3 1-5 0,-6 8 2 16,3-18-4-16,-3 18-3 0,-3-18-3 0,0 7 2 16,3 11-15-16,-12-17 12 0,3 11-3 0,-4-1 5 0,-4 0 0 15,1 0-4-15,-8 3-1 0,5 0 1 16,-7 1 4-16,8 1 7 0,0 2-10 0,-2-2 3 0,0 6-2 15,2 1 1-15,3-4-4 0,-2 4-1 0,3 1 3 16,1 1 1-16,4-2-6 0,-2 1 2 0,2 1-1 16,3 0 0-16,-1 0-4 0,1 0-3 0,1 3-10 15,5-10-17-15,-3 17-32 0,3-9-9 0,0-8-24 16,8 13-15-16,-1 0-26 0,1-5-24 0,-1 0-29 16,4-5-30-16,4 4-31 0,3-4-26 0,2 0-53 15,-2-2-185-15,6-2-558 0,5-2 246 0</inkml:trace>
          <inkml:trace contextRef="#ctx0" brushRef="#br0" timeOffset="-69709.19">20425 9670 2 0,'0'0'310'0,"13"0"-17"0,-13 0-16 16,0 0-22-16,0 0-19 0,13 4-23 0,-13-4-15 15,0 0-13-15,9 12-13 0,-9-12-15 0,5 9-10 0,-5-9-10 16,6 14-10-16,-2-7-12 0,1 1-10 0,-1 2-10 15,2-3-4-15,-1 2 0 0,2-4-6 16,2 1-6-16,1 5-1 0,-1-5-3 0,2-3-2 0,4 5-3 16,-2-7-6-16,-1 2 1 0,3 0-14 0,1-2 1 15,1-2-3-15,2-2-2 0,2 2-15 0,4-5 10 16,-5 1-6-16,-1-2-5 0,-2-1 5 0,7-3-4 16,-7 0-5-16,-2 4-6 0,-1 0 13 0,-1-6 11 15,-1 0-15-15,-4 1 2 0,-1-1-2 0,-1-2 3 16,-5 2 0-16,-1-2 0 0,0 1-4 0,-3-2-7 15,-2 1-2-15,-4 6 2 0,-5-4-5 0,1 7 0 16,-4-5-11-16,-7 3 5 0,2 2-3 0,-5 1 0 16,-3 4 12-16,2 1-14 0,-3 0 0 0,2 6 3 15,1-1-21-15,-2 0-13 0,2 2-22 0,1 0-19 16,2 4-22-16,-1-4-29 0,5 4-31 0,5-2-45 16,0 0-55-16,2-3-72 0,1 3-257 0,-1-1-624 0,7-1 277 15</inkml:trace>
        </inkml:traceGroup>
        <inkml:traceGroup>
          <inkml:annotationXML>
            <emma:emma xmlns:emma="http://www.w3.org/2003/04/emma" version="1.0">
              <emma:interpretation id="{6D46093F-65C8-4827-8823-0EEE4D1DC47B}" emma:medium="tactile" emma:mode="ink">
                <msink:context xmlns:msink="http://schemas.microsoft.com/ink/2010/main" type="inkWord" rotatedBoundingBox="23034,10301 23419,10306 23408,11246 23023,11241"/>
              </emma:interpretation>
            </emma:emma>
          </inkml:annotationXML>
          <inkml:trace contextRef="#ctx0" brushRef="#br0" timeOffset="-68152.04">21382 9231 233 0,'0'0'236'0,"0"0"-7"15,0 0-4-15,0 0-19 0,0 0-6 0,0 0-11 16,0 0-11-16,-16-11-12 0,16 11-12 0,0 0-8 16,0 0-11-16,0 0-18 0,0 0-3 0,0 0-9 15,0 0-13-15,0 0-4 0,0 0-1 16,23-20-6-16,-23 20-2 0,11-4-7 0,-1 1 2 0,-10 3-3 15,18-6-3-15,-9 4-7 0,0-1-3 0,-9 3 6 16,20-3-17-16,-10 3 3 0,-10 0-7 0,16 0-6 16,-16 0-2-16,18 1 3 0,-9 1-7 0,0 3 1 0,-9-5-2 15,15 9 3-15,-9-4-9 0,0 0-2 16,-6-5 7-16,7 15 1 0,-4-7-2 0,2 0 9 0,1 4-5 16,-5-1 15-16,-1 0-8 0,2 2 10 0,-2-3 4 15,-2 5 3-15,2-2-5 0,-1 1 3 0,-4-2 2 16,4 3 0-16,-1-3-6 0,-4 3 5 0,5-6-4 15,1-9 3-15,-5 22-8 0,5-13 0 0,0-9 0 16,-4 21-6-16,3-11-3 0,1-10-3 0,0 17-12 16,0-17 9-16,4 16-5 0,-4-16 2 0,1 13 3 15,-1-13-3-15,5 11-1 0,-1-5 1 0,1 1 0 16,-5-7 0-16,13 7 3 0,-5-2-3 0,2-4-3 16,-10-1-1-16,20 1 1 0,-11 3-5 0,2-4 6 15,0 3-2-15,1-3-3 0,-12 0-9 0,24 4 8 16,-15-4-1-16,-9 0-3 0,18 0-1 0,-18 0-1 15,10 2-2-15,-10-2 1 0,12 0-2 0,-12 0-2 16,0 0-1-16,0 0 3 0,10 4-2 0,-10-4 4 0,0 0 2 16,0 0 3-16,0 0 3 0,0 0 0 0,-4 18 3 15,4-18 2-15,-12 9 6 0,3-4 0 16,-1 2 1-16,-1 0 2 0,1 3-1 0,-4 0 0 0,5-5-4 16,-4 2 2-16,-1 4 0 0,3-2-6 0,2-1 0 15,-2-1-3-15,4 0-1 0,-4 0-3 0,2-1-4 16,3 0-1-16,-1 2-2 0,7-8 1 0,-14 11-2 15,10-6 1-15,4-5-4 0,-7 11 3 0,7-11-4 16,-2 12 1-16,2-12-3 0,-1 10 3 0,1-10-2 16,0 0 0-16,7 14 1 0,-1-7 0 0,1 0 2 15,1 0 1-15,1 0-2 0,1 6 2 0,4-3 5 16,-2-1-6-16,1 1 1 0,-2 2 0 0,0-3-5 16,3 2 5-16,-4 0-4 0,-1-2 1 0,-3 2 2 0,0 0 0 15,-4 0 2-15,-1 2-3 0,-2 0-3 0,-5 4-10 16,0-3-25-16,-3-1-32 0,-5 0-49 0,2 0-59 15,-1 1-45-15,-2 4-47 0,-3-3-60 0,-3 3-82 16,9-6-424-16,2 0-896 0,-2-4 397 0</inkml:trace>
        </inkml:traceGroup>
      </inkml:traceGroup>
    </inkml:traceGroup>
    <inkml:traceGroup>
      <inkml:annotationXML>
        <emma:emma xmlns:emma="http://www.w3.org/2003/04/emma" version="1.0">
          <emma:interpretation id="{F642EF09-BA3E-4229-9346-E4DE849D430C}" emma:medium="tactile" emma:mode="ink">
            <msink:context xmlns:msink="http://schemas.microsoft.com/ink/2010/main" type="paragraph" rotatedBoundingBox="1967,12235 28152,11692 28219,14922 2034,154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34E9BC-66CA-4036-8E84-E5C6FEF9816B}" emma:medium="tactile" emma:mode="ink">
              <msink:context xmlns:msink="http://schemas.microsoft.com/ink/2010/main" type="line" rotatedBoundingBox="1967,12235 28152,11692 28187,13383 2002,13927"/>
            </emma:interpretation>
          </emma:emma>
        </inkml:annotationXML>
        <inkml:traceGroup>
          <inkml:annotationXML>
            <emma:emma xmlns:emma="http://www.w3.org/2003/04/emma" version="1.0">
              <emma:interpretation id="{5CDE7870-EA46-4DA7-BE20-326FB3B22303}" emma:medium="tactile" emma:mode="ink">
                <msink:context xmlns:msink="http://schemas.microsoft.com/ink/2010/main" type="inkWord" rotatedBoundingBox="1976,12655 4759,12598 4777,13438 1993,13496"/>
              </emma:interpretation>
            </emma:emma>
          </inkml:annotationXML>
          <inkml:trace contextRef="#ctx0" brushRef="#br0" timeOffset="-55381.88">614 11553 193 0,'-13'-4'212'0,"13"4"-15"0,-12-4-13 0,12 4-10 16,-9-5-11-16,9 5-9 0,0 0-16 0,0 0-7 15,-12-6-8-15,12 6-8 0,0 0-7 0,0 0-6 16,0 0-7-16,-12-7-7 0,12 7-4 0,0 0-1 15,0 0-11-15,-13 0-5 0,13 0-4 0,0 0-2 16,-15 9-3-16,8-3-3 0,-1 0-5 0,1 1 0 0,-5 1-3 16,0 2 1-16,-2-3-2 0,2 4 0 0,-3 0-6 15,2-2 0-15,1 5 3 0,2-4-6 0,-4 5 0 16,2-5-1-16,0 1-2 0,0 1-1 0,4-1-4 16,0 3-2-16,2-8-1 0,2 1-1 0,-4 2-6 15,2-2-4-15,6-7 1 0,-3 13-3 0,3-13 1 16,0 15 0-16,0-15-5 0,2 13-1 0,-2-13 1 15,7 14 0-15,-1-9-2 0,2 0-1 0,-2 2 0 16,3-2 3-16,1-1-4 0,2-1 3 0,-3 3-2 16,6-1-2-16,-2 1-3 0,1 0 8 0,2-1-4 15,-3-2-3-15,2 1 2 0,-1 3 1 0,1-1-2 16,-2-2 1-16,2-2 0 0,-5 3-5 0,7-3 0 16,-4 3 2-16,2-1-2 0,-3-1 2 0,5-3-1 15,0 4 2-15,-3-2-2 0,4 6 0 0,-3-5 6 16,1 2-6-16,-3 0 2 0,4-4 3 0,-2 5-4 0,-3-3 0 15,3 1 7-15,1 0-2 0,-3 4 0 16,2-7 1-16,-6 4 5 0,3-1-7 0,2 1-1 16,-4 1 1-16,-1 0 2 0,-1 1 1 0,3 4-5 0,-5-4 7 15,0-1-2-15,-1-1 1 0,1 4 2 0,-2 0-1 16,2 4 0-16,-4-4 2 0,2 0 1 16,-2 4 0-16,-2-2 5 0,0 3 0 0,0-1 3 0,-5 0-4 15,-2 3 5-15,4-6 5 0,-6 4-3 0,0 1 6 16,-3 0 0-16,-1-3 5 0,-1 3-11 0,-2 0 6 15,-4 3 4-15,1-5-4 0,-2-1 0 0,2 2 8 16,-5-1-4-16,7-5 9 0,-2 0-13 0,1 1 0 16,-7-2 3-16,8-1 0 0,-8-1 5 0,3 4 0 15,4-5 0-15,-2 0-5 0,-1-1 1 0,2-3-3 16,0 0-3-16,1 0 6 0,1 0-10 0,1 0-1 16,0-6 4-16,2 2-7 0,1-3-3 0,2 2 0 15,2-4-2-15,2 2-3 0,-4-4-3 0,4-2-7 16,1 2-12-16,0-3-5 0,5 0-9 0,1 0-7 0,0 14-21 15,0-20-17-15,1 9-12 0,4-2-20 16,-1 5-17-16,1 1-26 0,0-3-28 0,6 0-35 16,-2 2-40-16,4-3-33 0,1 5-276 0,-2-4-601 0,0 0 266 15</inkml:trace>
          <inkml:trace contextRef="#ctx0" brushRef="#br0" timeOffset="-55066.79">1053 11957 273 0,'0'0'301'0,"6"10"-9"0,-6-10-16 0,0 15-13 16,1-5-9-16,-1-10-13 0,5 20-4 0,-5-6-15 15,1 1-11-15,2 2-8 0,-3-3-2 0,0 4-8 16,2-3-4-16,-2 3-11 0,1-2-15 0,-1-1-17 16,2 0-11-16,-2 1-11 0,4-3-3 0,-4 4-18 15,2-4-15-15,1 3-8 0,-2-2-7 0,1-2 0 16,2 0-20-16,-4-2-38 0,0-10-47 0,6 20-37 0,-3-12-32 16,-3-8-36-16,3 12-39 0,-3-12-36 15,3 9-42-15,-3-9-41 0,0 0-277 0,0 0-620 16,0 0 274-16</inkml:trace>
          <inkml:trace contextRef="#ctx0" brushRef="#br0" timeOffset="-54691.14">1271 12082 56 0,'0'0'281'0,"0"0"-9"0,12 10-9 16,-12-10-8-16,6 8-14 0,-3 0-10 0,-3-8-22 0,10 15-7 15,-7-7-12-15,1 1-11 0,4 3-7 0,-2 1-11 16,0-2-13-16,1 4-5 0,-4-4-15 0,6 3-8 16,-1-1-5-16,-2 1-7 0,1-4-8 0,-4-3-10 15,0 3-7-15,0-2-4 0,2 2-10 0,-5-10-6 16,3 11-4-16,-3-11-8 0,8 7 3 0,-8-7 7 16,0 0-9-16,0 0 5 0,2 9 12 0,-2-9 0 15,0 0 6-15,0 0-20 0,0 0-1 0,0 0 0 16,0 0 3-16,0 0-13 0,12-30-4 0,-11 19-4 15,4-6-2-15,-2 0-7 0,-2-1 1 0,2-3-3 16,0 5-1-16,2-7-14 0,1 5 6 0,0 1 1 0,-3 0-3 16,3 3-6-16,-2 0 4 0,-1-1-7 15,5 3 1-15,-4-2-15 0,3 7-8 0,5-4-27 0,-3 0-23 16,-1 4-21-16,2 3-27 0,-1-3-29 0,-9 7-25 16,18-5-21-16,-9 5-21 0,-9 0-18 0,0 0-23 15,24 5-14-15,-17 0-31 0,-1 0-199 16,-6-5-537-16,14 9 238 0</inkml:trace>
          <inkml:trace contextRef="#ctx0" brushRef="#br0" timeOffset="-53547.68">1735 12131 91 0,'5'8'201'15,"-2"-2"-1"-15,2 3 3 0,-5-9 4 0,7 11-6 16,-2-5-8-16,-5-6-5 0,7 14-4 0,-4-5-5 16,2-1-9-16,1-1-10 0,0 0-9 0,-3 2-6 15,1-1-11-15,2-1-3 0,-6-7-14 0,12 13-10 16,-7-7 4-16,3-1-4 0,-8-5-7 0,14 10-2 15,-10-6-5-15,7 0 0 0,-11-4 5 0,13 0-13 16,-13 0-10-16,18 0-3 0,-18 0-7 0,18-7-6 0,-6 2-8 16,0-1-1-16,1-1-7 0,1-3-2 0,-1-1-6 15,1 2 1-15,-2-2-4 0,-1 0-9 16,0 2 1-16,1-6-7 0,-3 3 1 0,0-3-8 0,-2 1 7 16,-1 1-7-16,-3 2-7 0,0 0 0 0,-3 11-6 15,2-19 11-15,-2 19-10 0,-6-14 4 16,6 14-6-16,-8-13 5 0,1 8 0 0,-2-1 2 0,9 6 2 15,-18-7-5-15,6 7-4 0,12 0 3 0,-27 6 3 16,9-6-3-16,5 4 5 0,-4 6-4 0,1 1 5 16,3-1 9-16,-1 0-3 0,1 3 3 0,1-1-4 15,3 0 4-15,-2 1 1 0,4 0 4 0,1 1-11 16,3-3-2-16,-2-2 1 0,4 4 3 0,1-13-4 16,0 23 2-16,1-13 1 0,2-1 1 0,0 0-7 15,-3-9 0-15,11 11 6 0,-7-5 1 0,5-1-5 16,0-2 0-16,-9-3 0 0,21 4-2 0,-9-8 2 15,3 1-3-15,3 2-5 0,0-6-5 0,-2 0-4 16,-1 0-4-16,3 0-3 0,1 0 6 0,-4-5 4 0,2 1-7 16,-2 3 4-16,-2-6-5 0,2 4 3 15,-2 0 3-15,-1 1-6 0,-4 0 7 0,2 2 3 16,-4 3-4-16,-6 4 2 0,11-6 5 0,-11 6-4 0,7-7-2 16,-7 7 8-16,0 0 0 0,0 0-4 0,0 0 9 15,0 0 1-15,0 0-2 0,18 13 2 16,-14-6 9-16,-4-7-1 0,6 13-3 0,2-7 1 0,-2 3-5 15,3 4 7-15,-2-8 1 0,4 8 0 0,-4-8 1 16,2 4-2-16,3-1 2 0,1-5-4 0,1 1 9 16,1 0-12-16,1-2 4 0,1-2-5 0,0 0 5 15,1-2-3-15,-3 1 4 0,5-3-1 0,-5-6 1 16,4 6 0-16,-1-5-5 0,-2 1 0 0,5-6-2 16,-7 1 5-16,8-2-4 0,-6-2-1 0,2-3-2 15,-4 1-4-15,1 1-5 0,0-6-5 0,-4 6 1 16,3-4-7-16,-4-1-2 0,-2-1-2 0,-1 0 8 15,1 2-8-15,-4-2 4 0,2 0-7 0,-3 3-1 16,-1 3 8-16,1-5-4 0,-8 0 5 0,7 8-1 0,-4-4 11 16,-1 1-7-16,-1 4 15 0,-2-3-13 0,-2 3 2 15,2-1 4-15,-1 2 0 0,1 0 10 16,-2 1 5-16,-2 0-3 0,7 4-2 0,-7-3 7 0,5 1 5 16,-4 3 3-16,5 0-5 0,4 7 1 0,-17-10-3 15,10 7 2-15,7 3 1 0,0 0-4 0,-18-4-2 16,18 4 3-16,0 0-7 0,-21 6 1 0,14-1 4 15,7-5 4-15,-14 13-1 0,7-2-1 0,-1 2-5 16,1 1 10-16,-2 3-4 0,1 1 8 0,5-1-1 16,-3 8 0-16,0-4 3 0,5 4 2 0,-2-1 2 15,0 4 2-15,3-3-4 0,-2 0 0 0,2 2 3 16,0 1 0-16,2-2-7 0,-1 0 6 0,4 1-2 16,-4-2-2-16,4-3-3 0,-1 2-4 0,1-6 2 15,2 0-3-15,1 1 2 0,2-4-4 0,-4-2 3 16,2 2-1-16,-1-4-2 0,2 2 1 0,3-5-3 15,-5-1 1-15,7 2-2 0,-4-5 1 0,-1 1 2 16,3 1-4-16,2-6 3 0,3 0-2 0,0-4-2 16,2 2 1-16,1-3-3 0,-2-2 1 0,1 3-8 15,-3-6 5-15,8 0-8 0,-1-1-2 0,-9 4-6 16,3-1 1-16,2-10-1 0,-5 5-2 0,2-4-4 16,-4 5-2-16,0 3 2 0,-3-4-4 0,3-3 5 0,-3 4 1 15,0 1-4-15,-5 3 2 0,5 0 5 0,-6-1 3 16,-3 9 2-16,11-13 1 0,-8 8 4 0,-3 5 0 15,7-12-3-15,-7 12 6 0,6-7 0 0,-6 7 1 16,0 0 0-16,0 0 1 0,0 0 8 0,0 0 7 16,0 0 11-16,18 12 9 0,-15-2 6 0,1 5 7 15,2-4 8-15,-3 2 2 0,2-5 1 0,-1 9-9 16,2-2 1-16,-1 2-5 0,1-1-3 0,-2-5-5 16,4 4-4-16,-2-1-4 0,1 3-9 0,-1-4-21 0,1 2-48 15,-1-4-53-15,0 2-58 0,0-2-64 16,0 0-60-16,-1-1-76 0,4-7-106 0,-9-3-250 15,15 4-769-15,-8-2 341 0</inkml:trace>
        </inkml:traceGroup>
        <inkml:traceGroup>
          <inkml:annotationXML>
            <emma:emma xmlns:emma="http://www.w3.org/2003/04/emma" version="1.0">
              <emma:interpretation id="{4EB06F3A-DA74-4979-938E-ACDE38C6E7EC}" emma:medium="tactile" emma:mode="ink">
                <msink:context xmlns:msink="http://schemas.microsoft.com/ink/2010/main" type="inkWord" rotatedBoundingBox="5458,12595 9036,12520 9061,13725 5483,13800"/>
              </emma:interpretation>
            </emma:emma>
          </inkml:annotationXML>
          <inkml:trace contextRef="#ctx0" brushRef="#br0" timeOffset="-52116.28">3797 11787 74 0,'0'0'274'16,"0"0"-24"-16,0-16-15 0,0 16-16 0,0 0-16 15,9-21-14-15,1 12-9 0,4 2-15 0,1-4-12 16,0 1-12-16,10-1-14 0,0 3-10 0,2-2-6 0,0 3-6 16,-2-3-8-16,4 3-10 0,-4 3-4 15,-5 1-6-15,-1 3-4 0,0 0-8 0,-2 4-6 16,1-1 3-16,-3 3-7 0,-4 3-4 0,-3-1 7 16,2 3-7-16,-5 0-1 0,-1-2 2 0,-2 5-1 0,-2-1-6 15,-2 2 5-15,-2 1 0 0,2 2-9 0,-5-1 2 16,-1-6 3-16,1 4-6 0,0 0-3 0,-2-4-11 15,0 3 4-15,-2-5 3 0,4 2-10 0,-1-4 7 16,5 4 7-16,-3-7-15 0,6-4-2 0,-6 13-4 16,6-13 1-16,-6 7-1 0,6-7-5 0,0 0-11 15,-4 7 10-15,4-7 1 0,0 0-3 0,0 0 8 16,0 0-7-16,0 0-3 0,0 0-10 0,0 0 10 16,36-7 0-16,-36 7-1 0,19-7-2 0,-8 3 6 15,2-2-7-15,0 1-2 0,4 3 3 0,-4-3 0 16,1-1 0-16,2 4-4 0,-4 1-1 0,3-3-1 15,-2 4 1-15,4-4 7 0,-2 6-5 0,-15-2-1 16,21 2 0-16,-10 2 4 0,-2-1-1 0,0 1 0 0,0 0-1 16,-1 1 3-16,-1 0-6 0,-1 5 7 0,-1-2-4 15,-5-8 5-15,3 17 1 0,0-7 5 16,-3 5 10-16,-5-5-1 0,1 4 6 0,-4 0-1 0,1 0 2 16,-2-3 2-16,-2 2-1 0,1 0-6 0,-4 2 6 15,3-5-4-15,-3 3-5 0,2-1 2 16,-1-1-5-16,1-1 3 0,-2-3-3 0,3 2-3 0,2-4 3 15,0 1 0-15,0-2-10 0,9-4-2 0,-14 5-26 16,14-5-10-16,-13 2-26 0,13-2-12 0,0 0-22 16,-11-10-29-16,11 10-30 0,0 0-42 0,0-17-41 15,3 0-44-15,3 5-299 0,-4-3-624 0,8-7 276 16</inkml:trace>
          <inkml:trace contextRef="#ctx0" brushRef="#br0" timeOffset="-52687.14">3939 11708 236 0,'0'0'249'0,"0"-13"-11"0,0 13-4 0,4-11-10 16,-4 11-6-16,0 0-9 0,2-12-1 0,-2 12-14 15,0 0 0-15,0 0-13 0,4-9-10 0,-4 9-22 16,0 0-4-16,0 0-11 0,0 0-4 0,0 0 5 16,0 0 0-16,0 0 3 0,14 32 9 0,-13-15 2 15,1-1-5-15,-2 6 1 0,3 4-3 0,3-5-2 16,-3 2-7-16,-2 2 2 0,4-4-7 0,-4 0-8 15,3 3-4-15,-1-4-8 0,0-3-8 0,0-1-8 16,2 9-9-16,-2-10-6 0,1 0-13 0,1 0-1 16,-2-1-6-16,1-1-6 0,-1 0-1 0,0-2-7 15,-1-4-2-15,2 4-9 0,-4-11-6 0,5 18-18 16,-5-18-22-16,3 13-26 0,-3-13-25 0,0 13-31 0,0-13-9 16,0 0-45-16,-5 12-23 0,5-12-21 0,0 0-34 15,0 0-31-15,-9 4-31 0,9-4-37 16,0 0-336-16,0 0-717 0,-19-25 317 0</inkml:trace>
          <inkml:trace contextRef="#ctx0" brushRef="#br0" timeOffset="-51284.48">4476 11726 292 0,'0'0'283'0,"0"0"-13"0,0 0-18 16,7-12-13-16,-7 12-21 0,11-6-14 0,-4 3-19 0,5-3-13 15,1 4-10-15,2-3-15 16,0 1-18-16,2 0-6 0,-1 3-12 0,6 0-8 0,-5 1-10 15,4-1-4-15,-2-3-8 0,0 2-10 0,2 2-6 16,-1 2-5-16,-2-2-2 0,-2 4-2 0,2-2-9 0,-3 2-8 16,-5-1 2-16,2 5-7 0,-3-1 2 15,0 0-7-15,-4 0 1 0,1 2 2 0,-2 0 3 0,-4-9 2 16,0 24-6-16,-3-9 4 0,0-2 0 0,-3 1-11 16,-1 1 5-16,-2-1 1 0,0-1 3 0,0 0 1 15,-2 2-5-15,4-4 0 0,-1-1-4 0,-2 1-2 16,3-3-2-16,-1 1-5 0,4-3 4 0,-1 1 5 15,-1 0-11-15,6-7 0 0,-4 10-3 0,4-10-1 16,0 0-5-16,-6 8 0 0,6-8-2 0,0 0 1 16,0 0-3-16,0 0-5 0,0 0 9 0,0 0-13 15,0 0-2-15,33-8-1 0,-26 3-3 0,-7 5 1 16,22-7 2-16,-13 4-1 0,0 1 5 0,5-5-2 16,-4 3 6-16,2 2-8 0,3-2 16 0,-2 2-11 0,-13 2 3 15,23 0-6-15,-11 0 2 0,1 2-1 16,-1-2 7-16,-12 0-4 0,19 6 5 0,-10-2 1 15,0-1 3-15,5 2-2 0,-10 1 2 0,2 2 1 16,-6-8 4-16,11 12 2 0,-10-6-1 0,-1-6 5 0,0 20 0 16,0-20 6-16,-7 21-2 0,1-10 2 0,-2 3-9 15,1-4 10-15,-5 4-5 0,1-5 9 0,-2 3-5 16,0-2-7-16,2-1 3 0,-2 1 4 0,2-5-6 16,-1 5 1-16,3-5 9 0,0 1-6 0,-1-2-12 15,10-4-2-15,-13 4-13 0,13-4-26 16,0 0-24-16,-18-3-29 0,18 3-27 0,0 0-44 0,-11-11-41 15,11 11-55-15,-3-18-61 0,2 11-241 0,1 7-602 16,0-25 267-16</inkml:trace>
          <inkml:trace contextRef="#ctx0" brushRef="#br0" timeOffset="-51828.42">4561 11740 229 0,'9'-4'317'0,"-9"4"-19"0,0 0-22 15,12-4-25-15,-12 4-18 0,0 0-10 0,0 0-12 0,16 8-1 16,-13-1-6-16,-3-7-10 0,7 16-2 16,-2-3-5-16,-4-2-10 0,4 3 8 0,-2 2-15 0,3-2-2 15,-5-1-9-15,2 1-8 0,3 1-12 16,-4-1-9-16,1-1-9 0,1 2-10 0,-2-1-13 15,1-1-5-15,-2 2-10 0,1-5-9 0,1 1-7 0,-3-11-9 16,3 21-5-16,-3-11-8 0,0-10-14 16,0 15-20-16,1-9-27 0,-1-6-34 0,0 13-27 0,0-13-30 15,0 0-16-15,-3 15-28 0,3-15-36 0,0 0-34 16,-12 3-45-16,12-3-35 0,0 0-308 0,0 0-659 16,-21-20 292-16</inkml:trace>
          <inkml:trace contextRef="#ctx0" brushRef="#br0" timeOffset="-50640.01">5151 11650 53 0,'0'0'313'0,"0"-15"-19"15,0 15-11-15,0 0-21 0,0 0-19 0,-1-13-25 16,1 13-19-16,0 0-20 0,7-7-10 16,-7 7-13-16,20 0-13 0,-20 0-12 0,22 2-8 0,-12-1-6 15,7 2-13-15,1 1-6 0,-3 0-14 0,4 2 0 16,-1 1-11-16,4 4-1 0,2-1-2 0,2 2-1 15,0 1-2-15,3 1-15 0,-4 0 8 0,-1 0-4 16,4 0 6-16,4 5-1 0,-3-6 0 0,4 7-3 16,0 1-3-16,-11-6 4 0,2 1-9 0,-3 3 6 15,-1-2-8-15,-7-4-3 0,0 1-5 0,4 3-5 16,-5 2 0-16,-8-6 7 0,-1 4-9 0,-4-5 0 16,-1 4-5-16,-5-1 4 0,-4 0-13 0,2 0 8 15,-7 2-2-15,7-6-3 0,-6 3 2 0,-1-3-2 16,-4 2-9-16,5-2 2 0,0-4-8 0,5 1-25 15,-5-3-17-15,6 0-22 0,-6-1-34 0,6 2-28 16,9-6-37-16,-21 3-46 0,9-2-51 0,12-1-59 0,-17-1-278 16,17 1-638-16,-15-9 282 0</inkml:trace>
          <inkml:trace contextRef="#ctx0" brushRef="#br0" timeOffset="-50981.46">5232 11737 112 0,'0'0'335'0,"7"-3"-14"0,-7 3-13 0,0 0-22 16,12-2-26-16,-12 2-22 0,0 0-16 0,0 0-12 0,12 7-9 15,-12-7-1-15,11 9-16 0,-7 3 16 0,2-2-6 16,3 5-6-16,-3 7-1 0,0-8-4 0,1 3-6 16,-1-3-10-16,0 3-9 0,0 0-13 15,2-3-12-15,-2 4-7 0,0 3-13 0,0-3-9 0,0-1-10 16,-3-2-10-16,1 1-5 0,-2-1-9 0,-1 0-8 15,2 0-6-15,-2-4-12 0,-1 0-8 0,0-11-23 16,0 18-27-16,0-18-28 0,-1 13-26 0,1-13-30 16,0 0-27-16,-7 11-18 0,7-11-22 0,-9 3-25 15,9-3-29-15,0 0-27 0,-17 0-29 0,17 0-29 16,-13-14-297-16,-1 3-649 0,7-6 287 0</inkml:trace>
          <inkml:trace contextRef="#ctx0" brushRef="#br0" timeOffset="-49738.03">6152 11889 167 0,'0'0'230'15,"0"0"-8"-15,0 0-10 0,0 0-6 0,0 0-13 16,0 0-4-16,0 0-12 0,0 0-5 0,0 0-10 0,0 0-14 16,0 0-5-16,0 0-8 0,0 0-11 15,0 0-6-15,0 0-7 0,0 0 3 0,0 0-9 16,13 11-1-16,-13-11-5 0,0 0-5 0,12 0 0 16,-12 0-9-16,0 0 10 0,17 0-6 0,-17 0 0 0,13 5-4 15,-5-4-1-15,-8-1 13 0,16 5-13 0,-7-3-4 16,4 0 1-16,-1-2 4 0,2 1 0 15,4 1 6-15,-2-2-10 0,2 0-2 0,1 0 1 0,1 3-3 16,-1-3 0-16,3 0-1 0,-7-3-1 0,5 3-1 16,-1-2 0-16,-4 4-6 0,4-5 2 0,-1 1-2 15,-4 2-4-15,2-2-1 0,1-1 0 0,-11 0-4 16,7-2-2-16,-13 5-4 0,16 0-2 0,-10-3-6 16,-6 3-6-16,14-4 1 0,-14 4-7 0,0 0-2 15,13-4-4-15,-13 4-4 0,0 0-8 0,11-3 3 16,-11 3-5-16,0 0-1 0,0 0 1 0,0 0-8 15,0 0-13-15,0 0-11 0,0 0-18 0,0 0-17 16,0 0-19-16,0 0-14 0,0 0-31 0,-18 27-26 0,12-22-18 16,6-5-18-16,-14 8-22 0,8-3-28 15,-4 0-37-15,10-5-38 0,-18 4-57 0,11-2-276 16,-5 3-690-16,12-5 305 0</inkml:trace>
          <inkml:trace contextRef="#ctx0" brushRef="#br0" timeOffset="-49390.18">6246 12145 121 0,'0'0'276'0,"0"0"-4"0,0 0-9 16,12 11-3-16,-2-4-8 0,-10-7-10 0,23 3-5 15,-8-3-10-15,2 0-13 0,3 3-11 0,4-7-8 16,1 4 7-16,2 0 10 0,-2-3-21 0,4-3-1 15,-6 4-5-15,3 0-10 0,-4-1-8 0,-2 1-9 16,-4 2-13-16,3-3-12 0,-5 3-8 0,2-4-15 0,-4 4-17 16,-1-2-6-16,1-2-7 0,-12 4-5 15,17-2-16-15,-17 2-12 0,15 0-20 0,-15 0-24 16,0 0-37-16,0 0-36 0,0 0-24 0,12 2-29 0,-12-2-31 16,0 0-35-16,0 0-45 0,0 0-57 15,0 0-79-15,0 0-242 0,0 0-662 0,-24 20 294 0</inkml:trace>
          <inkml:trace contextRef="#ctx0" brushRef="#br0" timeOffset="-46311.71">7250 11437 154 0,'0'0'231'0,"0"0"-11"0,0 0-17 16,4-11-8-16,-4 11-16 0,0 0-9 0,6-8-13 15,-6 8-7-15,0 0-14 0,0 0-4 0,5-8-8 16,-5 8-7-16,0 0-5 0,0 0-8 0,0 0-1 16,3-11-7-16,-3 11-5 0,0 0 0 0,0 0-12 15,0 0-3-15,0 0-6 0,0 0-3 0,0 0-10 16,0 0-4-16,0 0 1 0,0 0-5 0,0 0 1 15,0 0-8-15,0 0 7 0,0 0-2 0,-27 30-3 16,18-19-4-16,-2-2 2 0,-4 3-3 0,5 1 1 16,-6 8-4-16,5-10 1 0,-5 4 1 0,4-4-4 15,1 4 4-15,-4-2-4 0,5 0-2 0,0-6-5 16,1 6-4-16,3-4-1 0,1-1-3 0,-1-1-3 16,-1 4 4-16,7-11-2 0,-6 14-4 0,3-5-4 0,3-9 0 15,-3 12 1-15,3-12 0 0,0 0 1 0,6 18-3 16,-6-18 0-16,6 7-1 0,-2 0-1 0,-4-7-2 15,11 10 2-15,-5-7 7 0,4 1-9 0,-2 0-2 16,2-1 0-16,-10-3 0 0,19 7 3 0,-8-3-5 16,1 2 3-16,-2-2 2 0,-1 0 3 0,2 0-4 15,-3 0-5-15,0 2 1 0,-8-6 1 0,16 7 2 16,-7-2-3-16,-1-3 2 0,1 5 1 0,-9-7-4 16,13 10 4-16,-7-5 5 0,-6-5-8 0,11 9 18 15,-6-3-5-15,-5-6-6 0,5 12 9 0,-1-2 0 16,-4-10 7-16,5 12-4 0,-5-4 21 0,0-8-19 15,-5 16 7-15,5-16 7 0,-6 22-1 0,1-14 2 16,-4 6 0-16,-2-3-2 0,4 3 2 0,-5 2 1 16,3-4-5-16,-2 3 2 0,2-2-12 0,-1 0 7 0,1-1 1 15,2 1-2-15,-4 4-4 0,5-6-3 0,-1-3-2 16,1 0-3-16,3 0-1 0,3-8 1 16,-12 10-4-16,9-2 0 0,3-8-3 0,-8 8 1 15,8-8-1-15,0 0-1 0,-3 8-4 0,3-8 1 0,0 0 11 16,0 0-14-16,0 0 2 0,0 0 0 0,20 5-2 15,-20-5-2-15,0 0 4 0,25-7-2 0,-14 6-3 16,3-4 1-16,-3 2 0 0,-11 3-3 0,22 0 4 16,-11-2-10-16,1-1 7 0,-12 3 5 0,21-2-9 15,-21 2 2-15,17 5-12 0,-9 0 11 0,1-3 0 16,-2 4-3-16,2 1 5 0,-1-1 3 0,1 7 0 16,-5-4-2-16,2 6 4 0,0-1 6 0,-3 3 4 15,-1-3-2-15,2 3 10 0,-3 6 12 0,-1 1 1 16,0 2 8-16,3-1 0 0,-3-5 3 0,-3 2 7 15,3-2-2-15,3-3 4 0,0 3 1 0,-3 0-6 16,3-4 2-16,0-1 16 0,-3 0-6 0,0-6-4 16,0 6-4-16,0-6-6 0,2 2-4 0,-2-11-3 0,4 15-4 15,-2-8-3-15,-2-7-4 0,6 14-3 16,-6-14-5-16,0 10-17 0,0-10-21 0,6 10-35 16,-6-10-39-16,0 0-29 0,0 0-32 0,0 0-43 0,0 0-37 15,0 11-46-15,0-11-63 0,0 0-89 0,0 0-282 16,0 0-772-16,0 0 342 0</inkml:trace>
        </inkml:traceGroup>
        <inkml:traceGroup>
          <inkml:annotationXML>
            <emma:emma xmlns:emma="http://www.w3.org/2003/04/emma" version="1.0">
              <emma:interpretation id="{F475FF7A-6996-40F5-99B7-D6E6CA3ACF14}" emma:medium="tactile" emma:mode="ink">
                <msink:context xmlns:msink="http://schemas.microsoft.com/ink/2010/main" type="inkWord" rotatedBoundingBox="9759,12490 13270,12417 13296,13658 9785,13731"/>
              </emma:interpretation>
            </emma:emma>
          </inkml:annotationXML>
          <inkml:trace contextRef="#ctx0" brushRef="#br0" timeOffset="-35289.36">8262 11471 185 0,'0'0'235'0,"6"-10"-6"0,-6 10-20 0,0 0-7 16,0 0-10-16,0-13-10 0,0 13-6 0,0 0-10 15,0 0-9-15,0 0-9 0,0 0-13 0,0-12-11 16,0 12-9-16,0 0-12 0,0 0-9 0,0 0-7 16,0 0-2-16,0 0-7 0,-19 29 1 0,8-15-3 15,2 2-3-15,1-1 6 0,-3 9-14 0,-2-2-1 16,1 1-1-16,-2 2-1 0,4-1 5 0,-2-1-2 16,2 3 6-16,4-1-7 0,-2 1-2 0,-1 0-3 15,3 5-5-15,3-4 7 0,2-1-3 0,-2-1-7 16,3-4 0-16,0 6 1 0,7-2 2 0,-4 1-7 0,3-2-1 15,5 0-9-15,-2 1 3 0,1-2 4 16,2-3-2-16,1 0-5 0,1 2 3 0,2 0 2 16,-7-8-8-16,7 6 3 0,-2 0-1 0,-2-7-5 0,-2 0 2 15,1 0-3-15,-2 2-10 0,0-5 1 0,-2 0-1 16,-1 1 3-16,-3-2-4 0,1 1 1 16,-1-2-4-16,0 0 3 0,-3-8-1 0,3 15-3 0,-3-15-9 15,0 13-18-15,0-13-31 0,0 11-30 0,0-11-26 16,0 0-24-16,-6 10-41 0,6-10-52 0,0 0-57 15,0 0-66-15,0 0-272 0,0 0-661 0,0 0 293 16</inkml:trace>
          <inkml:trace contextRef="#ctx0" brushRef="#br0" timeOffset="-34858.01">8575 12012 251 0,'0'0'265'0,"5"-17"-13"15,-5 17-18-15,0-9-18 0,0 9-10 0,3-16-8 0,3 8-16 16,-6-6-14-16,3 3-15 0,0 2-13 16,-3 9-4-16,0-24-15 0,0 13-9 0,0 11-7 15,0-24-6-15,1 10-8 0,-1 1-6 0,-1-2-10 16,1 1-2-16,-3 2-3 0,3 12-2 0,-3-19 2 0,3 19-8 15,0-17 4-15,0 17-3 0,-3-11-4 0,3 11-8 16,0 0 3-16,0 0-17 0,0-13-1 0,0 13-4 16,0 0 0-16,0 0 1 0,0 0 11 0,0 0-8 15,3 37 8-15,-3-21 11 0,3 7 4 0,-3-2 8 16,0-3 5-16,4 6 10 0,-4-4-4 0,3 4 5 16,-3-1-3-16,3-2 3 0,3-1-2 0,-6 2-2 15,5 4-2-15,-2-11-6 0,0 8-6 0,3-1-4 16,-3-8-6-16,0 0-1 0,1 1-9 0,-1-2-2 15,0 1-5-15,0-2-1 0,0 3-2 0,0-7-17 16,-1 0-21-16,1 3-31 0,-3-11-33 0,5 15-30 16,-2-11-26-16,-3-4-27 0,6 7-22 0,-6-7-27 15,0 0-29-15,11 1-31 0,-11-1-24 0,0 0-36 0,19-19-266 16,-13 6-632-16,2-4 281 0</inkml:trace>
          <inkml:trace contextRef="#ctx0" brushRef="#br0" timeOffset="-34429.94">8832 11935 59 0,'3'-7'276'0,"-3"7"-16"16,0 0-8-16,0 0 1 0,0 0-13 0,19 9-12 15,-19-9-12-15,11 16-11 0,-2-6-9 0,-2 1-17 0,-1 1-5 16,2 3-9-16,-2-3-5 0,0 3-19 16,7 0-3-16,-7-3-7 0,1 0-13 0,-1 4-4 0,3-7-4 15,-1 4-3-15,1-2-3 0,-2-4-5 0,-1-2-1 16,0 1-5-16,5 0-6 0,-5-1-2 0,-6-5-3 15,13 4-1-15,-13-4-8 0,22-5-8 0,-11 3-6 16,1-8-5-16,1 5-2 0,1-5-5 0,-3 2-4 16,-3-3-4-16,4-1 3 0,-8 4-12 0,5-3-2 15,-6 2-1-15,8-6-3 0,-11 2 1 0,3 3-7 16,-3-4-2-16,0 1-1 0,0 13-1 0,-3-20 7 16,0 7-9-16,0 5-1 0,-5-2-2 0,2-1 3 15,2 2-5-15,-5 2-1 0,-2 3-3 0,3-3 4 16,-6 0-3-16,5 3-4 0,-4-3 4 0,-4 5 1 15,5 0-3-15,-1 2-2 0,13 0 5 0,-25 2-3 0,8 1 0 16,7-1 1-16,-7 3 4 0,8 1-4 16,2 0-3-16,-2-1 5 0,3 5-4 0,-1-3 4 0,1 1-1 15,0 0-4-15,6-8 2 0,0 20-10 0,-2-6-18 16,2-14-19-16,2 15-21 0,1-7-16 0,6 0-27 16,-2-1-17-16,2 0-19 0,4-2-20 0,2 1-23 15,-1-5-18-15,-1 0-17 0,7-1-15 0,-4-2-21 16,9-4-33-16,-8 2-223 0,-1-1-557 0,4-4 246 15</inkml:trace>
          <inkml:trace contextRef="#ctx0" brushRef="#br0" timeOffset="-34049.15">9306 11913 78 0,'9'-2'201'15,"2"-3"-5"-15,-11 5-6 0,18-6-2 0,-18 6-2 16,10 0-1-16,-10 0-2 0,0 0-2 0,19 5-7 16,-19-5-5-16,11 6-4 0,-5-1-12 0,0 5-6 15,1-1-12-15,-1 0-4 0,0 0-10 0,5 6-7 16,-1-2-6-16,-1-1-12 0,-3 0 1 0,4-1-9 0,-1-4-4 15,2 4-2-15,-5-4-1 0,1-4 7 16,2 4-12-16,0 3 3 0,-1-6-1 0,0-2 5 16,-8-2-2-16,17 5-4 0,-17-5-5 0,19-5-10 15,-5-1-6-15,-1 3 5 0,4-5-7 0,-3-1-7 0,-3 2-8 16,1-1 2-16,-2-5 0 0,1 4-11 0,-2-3-2 16,-2-1-1-16,-1 1 3 0,0 0 0 0,-2-3-12 15,-1 3 5-15,-3-3-1 0,0 2-8 0,-4-1 4 16,1 2-7-16,-3 0-1 0,0-2 3 0,-4 4-10 15,1 0 2-15,-5 2 2 0,-2 2-2 0,-1-1-5 16,-2 3 11-16,-8 3-12 0,5 0 2 0,-3 2-3 16,5 0 1-16,-5 3 5 0,5-2-7 0,4 3 5 15,0-1-1-15,2 2 0 0,1-2-1 0,-2 2-2 16,7 2 11-16,-1-1-9 0,2 0-1 0,1 3-3 16,3-2-19-16,3-8-28 0,-6 17-22 0,6-8-17 15,0-9-29-15,3 18-27 0,0-10-37 0,3 2-41 16,1-2-44-16,5 1-56 0,2 0-239 0,-5-7-610 0,4 4 271 15</inkml:trace>
          <inkml:trace contextRef="#ctx0" brushRef="#br0" timeOffset="-33830.06">9918 11962 150 0,'0'0'262'16,"10"1"-17"-16,-10-1-10 0,12 7-7 0,-12-7-12 15,8 12-10-15,-8-2-10 0,0-10-9 0,0 21-11 16,-3-4-10-16,1 0-8 0,-7 3-19 0,3-2-9 16,-4 0-14-16,-1 2-12 0,-1 1-8 0,5 0-9 15,-5-1-8-15,-1-4-6 0,7-1-11 0,-3 2-17 16,-2-6-22-16,5 2-29 0,-1 0-31 0,1-5-40 16,1-1-44-16,1 3-43 0,4-10-57 0,-8 7-239 15,8-7-496-15,-7 4 220 0</inkml:trace>
          <inkml:trace contextRef="#ctx0" brushRef="#br0" timeOffset="-29793.51">9860 12055 76 0,'0'0'162'0,"0"0"-7"16,0 0-5-16,0 0-9 0,0 0-9 0,0 0-2 16,0 0-6-16,0 0-1 0,0 0-4 0,0 0-6 15,0 0-2-15,0 0-6 0,0 0-1 0,0 0-2 16,0 0-4-16,0 0-4 0,0 0-2 0,7-12-4 16,-7 12-1-16,0 0-6 0,0 0-2 0,0 0-1 15,0 0-9-15,0 0-5 0,0 0-2 0,6-8-3 16,-6 8-5-16,0 0-1 0,0 0-4 0,0 0-5 15,0 0-1-15,0 0-5 0,0 0-3 0,0 0 0 16,0 0-5-16,0 0-2 0,0 0 1 0,0 0-5 0,0 0-4 16,0 0 1-16,0 0 1 0,0 0-2 0,0 0 7 15,0 0 1-15,0 0-4 0,0 0 2 0,0 0 2 16,0 0 1-16,0 0 0 0,0 0 1 0,0 0-7 16,0 0 7-16,0 0-6 0,0 0 3 0,0 0-2 15,0 0-1-15,0 0-4 0,0 0-2 0,0 0-1 16,0 0-3-16,0 0 0 0,0 0-2 0,0 0-9 15,0 0 7-15,0 0 4 0,0 0-6 0,0 0-4 16,0 0 2-16,0 0-3 0,0 0 5 0,0 0-1 16,0 0-3-16,0 0 4 0,0 0-2 0,0 0 2 15,0 0-1-15,0 0 2 0,0 0-1 0,0 0 2 0,0 0 0 16,0 0 3-16,0 0 0 0,0 0 1 16,0 0 4-16,0 0-2 0,0 0-3 0,0 0 7 15,0 0-4-15,0 0 0 0,0 0 2 0,0 0 0 0,0 0-1 16,0 0-2-16,0 0 2 0,0 0-8 0,0 0 11 15,0 0 1-15,0 0 0 0,0 0-1 0,0 0 7 16,0 0-1-16,0 0-1 0,0 0 2 0,0 0-3 16,0 0 7-16,0 0-8 0,0 0 9 0,0 0 8 15,0 0-3-15,0 0 1 0,13 19 0 0,-13-19 5 16,0 0-6-16,0 0-3 0,0 0-1 0,0 0 1 16,0 0-6-16,0 0 1 0,3 7-4 0,-3-7 0 15,0 0 9-15,0 0-12 0,0 0-4 0,0 0 4 16,0 0-2-16,0 0 7 0,0 0-9 0,0 0 2 0,0 13 1 15,0-13-4-15,0 0 3 0,0 0 0 16,0 0-4-16,0 0 7 0,-6 15-3 0,6-15 5 16,0 0-7-16,0 0 4 0,-7 8 9 0,7-8-5 0,0 0-2 15,0 0 5-15,0 0 2 0,0 0 3 16,0 0 2-16,0 0-3 0,0 0-2 0,0 0-4 16,0 0 0-16,0 0-1 0,0 0-3 0,0 0-7 0,0 0 4 15,0 0-4-15,0 0 1 0,0 0-5 0,-9-25-3 16,9 25 1-16,0 0-3 0,0 0 0 0,0 0 6 15,0 0-9-15,6-21-1 0,-6 21 1 0,0 0-1 16,0 0 2-16,10-4-5 0,-10 4 0 0,0 0 4 16,0 0-3-16,6-6 0 0,-6 6-2 0,0 0 1 15,0 0 0-15,14 0 0 0,-14 0-3 0,0 0 1 16,0 0-4-16,0 0 4 0,12 9 1 0,-12-9 4 16,6 8-3-16,-6-8 1 0,0 0 1 0,0 0 1 15,1 10-3-15,-1-10 4 0,0 0-2 0,-1 17 8 0,1-17-8 16,0 0 0-16,-6 13 3 0,6-13-3 0,-8 7 3 15,8-7-3-15,-6 12 3 0,6-12-1 16,-12 7 2-16,12-7 0 0,-3 7-2 0,3-7 4 0,0 0-1 16,-10 7 0-16,10-7 0 0,0 0-1 0,0 0 5 15,0 0-5-15,0 0 1 0,0 0-3 0,-16-4 2 16,16 4-3-16,0 0-2 0,0 0 5 0,0 0-4 16,-3-18-2-16,3 18 0 0,0 0 1 0,0-19-2 15,0 19-1-15,0 0 6 0,6-15-9 0,-6 15 2 16,6-14 3-16,-6 14 3 0,7-9-6 0,-7 9 1 15,10-8 2-15,-10 8-1 0,3-8 0 0,-3 8-4 16,0 0 2-16,9-2-6 0,-9 2 6 0,0 0-1 16,0 0 1-16,17-4 1 0,-17 4-5 0,0 0 11 15,0 0-6-15,0 0 2 0,0 0 0 0,6 14 0 16,-6-14 1-16,0 0 0 0,0 15 2 0,0-15 1 16,0 0-6-16,0 0 4 0,0 0 1 0,-12 17 1 0,12-17 2 15,-5 9-4-15,5-9 2 0,-9 5-1 0,9-5-1 16,0 0 3-16,-7 11-1 0,7-11 6 0,0 0-7 15,-6 2 2-15,6-2 0 0,0 0 2 0,0 0-1 16,0 0 0-16,-12 4-1 0,12-4 1 0,0 0-4 16,0 0-2-16,0 0 0 0,0 0 0 0,-7-17 4 15,7 17-5-15,0 0-4 0,0 0 1 0,0-18 2 16,0 18 2-16,0 0 2 0,0 0-2 0,6-18-2 16,-6 18-1-16,0 0-1 0,4-6 0 0,-4 6 2 15,0 0-4-15,0 0-2 0,0 0 2 0,9-7 0 16,-9 7 0-16,0 0 0 0,0 0 4 0,0 0-9 15,0 0 8-15,0 0 0 0,0 0-5 0,0 0 5 16,10 24 3-16,-7-18 2 0,0 2-4 0,-3-8 5 0,0 17-2 16,0-7 6-16,0-10 0 0,-3 18 3 15,3-18 1-15,0 23 5 0,-3-12 3 0,0 2 5 16,3 2 3-16,-1-3 10 0,-1 3 2 0,-2-2 0 0,-5 1 2 16,6-2 1-16,2 3 2 0,-5-1 2 0,3-3 4 15,0-4 22-15,0 3-2 0,0 5-2 0,3-15 0 16,-8 16-1-16,8-6-1 0,0-10-2 0,-6 15-3 15,3-9-2-15,3-6 0 0,-3 10-5 0,3-10-3 16,0 0-9-16,-3 12 1 0,3-12-1 0,0 0-2 16,0 0 0-16,0 0-7 0,-7 9 7 0,7-9-2 15,0 0 1-15,0 0-5 0,0 0-5 0,0 0 2 16,0 0-1-16,0 0-2 0,0 0-5 0,0 0-1 16,0 0-3-16,0 0-2 0,0 0-18 0,0 0-14 15,0 0-44-15,0 0-48 0,0 0-49 0,0 0-66 16,0 0-59-16,0 0-62 0,0 0-57 0,-11-26-68 15,11 26-481-15,0 0-1026 0,0 0 454 0</inkml:trace>
          <inkml:trace contextRef="#ctx0" brushRef="#br0" timeOffset="-33327.6">10371 11555 215 0,'0'0'296'0,"0"0"-22"16,0 0-15-16,0 0-13 0,0 0-16 0,0 0-8 0,-9 32-15 16,5-15-5-16,-2 1-8 0,-3 6-8 0,0 1-3 15,1 1-11-15,-1 0-3 0,-1 7-6 0,-2 1-1 16,2 3 4-16,1-12-11 0,1 3-2 0,-1 7-9 15,-1 0-7-15,5-8-6 0,-1-2-3 0,6 1-15 16,-3 0-10-16,6-2-7 0,-3 1 1 0,2-5-17 16,-1-3-8-16,4-2 1 0,-2 3-12 0,0-10-3 0,4 7-9 15,-4-2 0-15,3-6-3 0,5-1-4 16,-2-3-5-16,-9-3 2 0,26-3-7 0,-14-1-5 16,8-2-2-16,-1-1 6 0,-5 0-11 0,11-6-2 15,-12 4-2-15,4-2-10 0,-4-2-5 0,-1 5-6 16,-1-5-3-16,0 2 2 0,-5-1-6 0,-1 2 3 0,-2-3 2 15,0 2 9-15,-3 11-12 0,0-16 1 0,0 16 1 16,-6-17-2-16,1 11 3 0,5 6-2 0,-14-9 2 16,5 6-5-16,9 3-4 0,-20-3-2 0,8 3-2 15,12 0-14-15,-28 3-17 0,16 2-19 16,-3-3-14-16,3 3-22 0,-1-3-19 0,1 4-25 0,-2 1-36 16,7-2-44-16,-5 1-48 0,6-2-58 0,6-4-292 15,-13 3-679-15,13-3 300 0</inkml:trace>
          <inkml:trace contextRef="#ctx0" brushRef="#br0" timeOffset="-32079.85">10692 11319 136 0,'0'0'165'0,"0"0"-13"0,0 0-2 0,0 0-3 16,0 0-5-16,-15 0-1 0,15 0-3 0,0 0 0 15,0 0 4-15,0 0 1 0,0 0-1 0,0 0 2 16,0 0-3-16,-14-4 0 0,14 4-3 0,0 0 0 16,0 0-7-16,0 0-6 0,0 0-4 0,0 0-2 0,0 0-7 15,0 0-9-15,0 0-3 0,0 0-10 16,0 0-3-16,0 0-2 0,-10-2-7 0,10 2-6 15,0 0 3-15,0 0-7 0,0 0-5 0,0 0 0 16,0 0-2-16,0 0-5 0,0 0-2 0,0 0-6 0,0 0 5 16,0 0-12-16,0 0-10 0,0 0 11 0,0 0-10 15,0 0-2-15,0 0-3 0,-9 15 2 0,9-15-2 16,0 0-2-16,0 0-2 0,0 0 2 0,0 0 2 16,9 18 11-16,-9-18-3 0,7 14-5 0,-4-10 8 15,-3-4 2-15,11 11 7 0,-2-5-2 16,-3 1 4-16,1 0 2 0,-1-1 1 0,3 2 2 0,-1-5 5 15,4 3 2-15,-5-1 1 0,2 1-4 0,6 2-2 16,-6-2-2-16,0 1-4 0,1-1 1 0,2 2-1 16,-4 0-4-16,1 3-1 0,1-2-2 0,-1-1-1 0,1 2 2 15,-1 2-2-15,-1-3 0 0,-2-3-1 16,4 2-3-16,-1 2 4 0,-1 1-7 0,4-4 1 16,-7 4 0-16,0-5 0 0,1 2-2 0,3 3 0 0,-5-3-1 15,2 0 2-15,0 3 1 0,2-1-2 0,-5-4 0 16,7 6 4-16,-5-1-5 0,-1-3 0 0,1 1-2 15,1 4 1-15,-1-5 2 0,-2 0 1 0,5 5 0 16,-5-3-3-16,3-2 0 0,-3 5 1 0,4-2 2 16,-4 2-3-16,0-2-2 0,0 1 4 0,2-4 0 15,-1 4 9-15,-1-1-11 0,0-3 2 16,2 3 0-16,-2 0-3 0,3 0 3 0,-3-1 1 0,-2 2 0 16,-1 4 4-16,0-6 3 0,0-10-5 0,-1 20 5 15,1-9-2-15,-3 4 11 0,1-5-10 0,7 3-3 16,-5-13-2-16,-6 23 1 0,0-10 2 0,3 4-8 15,1-5-1-15,1 1 7 0,2 0 7 0,-4-2 0 16,-1 2 3-16,-4 2-7 0,4-2 1 0,1-1 3 16,-2 2 0-16,-2 0-3 0,4-2 14 0,0 1-16 15,-3 0 0-15,4-2-26 0,-4 2-13 0,1 0 0 16,-1-1 0-16,4-2 0 0,-1-1 0 0,-1 2 0 16,-2-3 0-16,3 4 0 0,-3-3 0 0,1-2 0 0,2 2 0 15,3-9 0-15,-6 15 0 0,6-15 0 16,-9 9 0-16,6-1 0 0,3-8 0 0,-6 8 0 15,6-8 0-15,-7 7 0 0,7-7 0 0,0 0 0 0,-5 8 0 16,5-8 0-16,0 0 0 0,0 0 0 0,0 0 0 16,0 0 0-16,-7 8 0 0,7-8 0 0,0 0 0 15,0 0 0-15,0 0 0 0,0 0 0 0,0 0 0 16,0 0 0-16,0 0 0 0,0 0 0 0,-9-24-191 16,9 24-232-16,2-20-70 0,-2 20-88 0,-2-18-504 15,4 4-1173-15,-2 14 520 0</inkml:trace>
          <inkml:trace contextRef="#ctx0" brushRef="#br0" timeOffset="-24893.49">11616 12180 298 0,'0'0'334'0,"0"0"-25"15,0 0-24-15,5 6-19 0,-5-6-21 0,0 0-25 16,0 0-9-16,-2 16-14 0,2-16-16 0,-6 16-11 16,2-6-22-16,1 1-11 0,-6 1-7 0,3 1-16 15,-3 1-11-15,-1 3-7 0,-1 0-12 0,-4 2-4 16,0-2 0-16,-2 7-19 0,2-6-32 0,-2 4-15 15,2-2-30-15,-4-1-31 0,0 0-36 0,2-2-36 0,5-3-49 16,0 0-46-16,0-5-62 0,5-2-203 16,-1-2-518-16,1-1 230 0</inkml:trace>
        </inkml:traceGroup>
        <inkml:traceGroup>
          <inkml:annotationXML>
            <emma:emma xmlns:emma="http://www.w3.org/2003/04/emma" version="1.0">
              <emma:interpretation id="{C6DAF3FA-1177-40D0-B92D-ECFFB08DCDE1}" emma:medium="tactile" emma:mode="ink">
                <msink:context xmlns:msink="http://schemas.microsoft.com/ink/2010/main" type="inkWord" rotatedBoundingBox="13696,12612 15178,12581 15192,13264 13710,13294"/>
              </emma:interpretation>
            </emma:emma>
          </inkml:annotationXML>
          <inkml:trace contextRef="#ctx0" brushRef="#br0" timeOffset="-24465.3">12197 11569 118 0,'-6'-14'262'15,"6"14"-10"-15,0 0-4 0,0 0-16 0,-20 4-8 16,20-4-13-16,-19 12-7 0,11 1-10 0,-1 0-10 0,-3 7-3 16,-2 2-13-16,2-2-4 0,-2 8-6 15,2-3-7-15,5 0-4 0,-1 1-12 0,1 0-4 16,1-2-1-16,3 1-12 0,1-4-4 0,1 4-10 0,2-9-1 15,4 5-7-15,1 0-12 0,1 0-4 16,-1-3-8-16,5-4-1 0,-1 4-12 0,-1-1-6 0,5 1-4 16,-1-5-2-16,-1 0-5 0,0-1-2 0,0 2-12 15,1-5-32-15,-4 2-36 0,3-3-37 0,-6-2-34 16,2 2-33-16,-5-1-46 0,2-2-53 0,-5-5-71 16,6 8-275-16,-6-8-638 0,0 0 283 0</inkml:trace>
          <inkml:trace contextRef="#ctx0" brushRef="#br0" timeOffset="-23795.1">12583 11706 153 0,'0'0'250'0,"0"0"-8"0,6-19-12 0,-6 19-10 15,4-15-17-15,4 9-14 0,-8 6-10 0,7-13-15 16,1 6-9-16,-4 1-9 0,4-1-6 0,-1 0-10 15,5-2-11-15,-5 2-3 0,2 5-10 0,2-4-7 16,-4 1-6-16,1-1-9 0,4 2-1 0,-12 4-8 16,16-3-12-16,-6 3-4 0,-10 0-5 0,18 2-8 15,-18-2-2-15,11 5 1 0,-5 4-2 0,0-1-6 16,-5 1 3-16,4 0 2 0,-5-9-3 0,-2 24-5 16,-1-11 4-16,2 1-9 0,-4-1 3 0,2 2 5 15,-4-4-9-15,2 3 4 0,-1-3-5 0,0 2-3 16,2-4-5-16,1 0 5 0,-3 1-8 0,3-2 1 15,3-8-2-15,-7 13-3 0,2-4-5 0,5-9 7 16,-4 8-5-16,4-8-1 0,-3 8 0 0,3-8-1 0,0 0-2 16,0 0 12-16,0 0-6 0,0 0-5 15,0 0 3-15,19 3 0 0,-19-3-4 0,0 0-3 16,22-6 9-16,-22 6-5 0,17-4-7 0,-17 4 2 0,16-1 0 16,-5-2 5-16,-11 3-4 0,19 0-2 0,-19 0-3 15,18-3-3-15,-6 6 6 0,-12-3-1 16,19 4-2-16,-11 0 4 0,2-1-4 0,-2 2 2 0,-1 0 3 15,1 5 4-15,-3-3 4 0,-5-7 3 0,8 14 9 16,-4-3 3-16,-4-2 9 0,0 2 7 0,0-11-4 16,-4 22 7-16,-4-9 5 0,1 0 2 0,-3 1-12 15,-4 1 1-15,4-3-2 0,-4 1-1 0,-5 4-7 16,1 1 1-16,-4 3-5 0,2-7-5 0,4-3 2 16,1-2-5-16,2 2-8 0,-2-1-8 0,4-3-27 15,4 0-21-15,-2-5-25 0,-2 1-20 0,11-3-33 16,-19 6-44-16,19-6-45 0,-13 0-53 0,13 0-62 15,-8-11-258-15,8 11-636 0,0-24 282 0</inkml:trace>
          <inkml:trace contextRef="#ctx0" brushRef="#br0" timeOffset="-23297.34">13091 11485 279 0,'-12'-3'318'0,"12"3"-10"0,0 0-20 0,-11-3-17 16,11 3-23-16,0 0-22 0,0 0-16 0,0 0-17 16,0 0-24-16,0 0-17 0,-9-5-16 0,9 5-11 15,0 0-10-15,0 0-6 0,0 0-9 0,0 0 0 16,0 0-10-16,32-6-9 0,-32 6-6 0,23-1-3 15,-7 1-6-15,1-2 3 0,0 4-12 0,3-1-1 16,1 2-4-16,-2-2-3 0,6 5-9 0,-7-2-2 0,2-1-3 16,-1 3 5-16,1-1-8 0,-3 4-5 15,-2-3-5-15,3 4 6 0,-4 0 1 0,-1 1-3 16,-2 0 12-16,0-1 4 0,-3 3 2 0,2-2 10 16,-2 2 6-16,-4 4 8 0,1-5 9 0,-2 5 3 0,-3-3 6 15,0 3 6-15,-3 0 3 0,1-3 1 16,1 4-1-16,-4 0-1 0,-1-1-4 0,2 1-1 0,-2 0 2 15,0-1-14-15,-2 1-4 0,3 2-3 0,-1-3-6 16,0 1-4-16,-2-1-7 0,-2 5-5 0,5-8-4 16,-1 3-3-16,2-4-3 0,-2 5-8 0,3-2 0 15,-3 0-4-15,1-1-2 0,2-2-1 0,-1 4-4 16,2-8-1-16,-1 2-8 0,2 0-14 0,-1-2-18 16,2-9-16-16,-1 15-32 0,1-15-23 0,-3 11-39 15,3-11-37-15,0 0-23 0,0 13-16 0,0-13-30 16,0 0-27-16,0 0-47 0,0 0-48 0,0 0-352 15,0 0-770-15,0 0 341 0</inkml:trace>
          <inkml:trace contextRef="#ctx0" brushRef="#br0" timeOffset="-23055.91">13185 11940 335 0,'0'0'360'0,"0"0"-25"16,0 0-20-16,0 0-22 0,0 0-9 0,0 0-22 0,0 0-6 16,0 0-21-16,32-14-7 0,-17 10-14 0,4-2-5 15,-4 5-29-15,3-6-8 0,1 3-19 0,5-2-14 16,-5 1-18-16,1-2-9 0,4 1-12 0,-5 1-9 16,-3 3-15-16,2-2-31 0,-1 1-47 0,-4 0-39 15,-1 2-45-15,-1-2-47 0,-11 3-59 0,13 0-52 16,-13 0-73-16,0 0-267 0,10-3-631 0,-10 3 279 15</inkml:trace>
        </inkml:traceGroup>
        <inkml:traceGroup>
          <inkml:annotationXML>
            <emma:emma xmlns:emma="http://www.w3.org/2003/04/emma" version="1.0">
              <emma:interpretation id="{69ABB2A5-B254-489A-B9A8-D0EF575FFB26}" emma:medium="tactile" emma:mode="ink">
                <msink:context xmlns:msink="http://schemas.microsoft.com/ink/2010/main" type="inkWord" rotatedBoundingBox="15602,12455 18488,12395 18513,13584 15627,13644"/>
              </emma:interpretation>
            </emma:emma>
          </inkml:annotationXML>
          <inkml:trace contextRef="#ctx0" brushRef="#br0" timeOffset="-17820.41">15521 11521 224 0,'4'-7'213'0,"-4"7"-7"0,0 0-9 16,0 0-7-16,0 0-10 0,0 0-13 16,0 0-8-16,0 0-11 0,0 0-2 0,0-14-8 15,0 14-4-15,0 0-6 0,0 0-5 0,0 0-2 0,0 0-1 16,0 0-2-16,3-9-10 0,-3 9-1 0,0 0-10 16,0 0 0-16,0 0-8 0,0 0-2 0,0 0-11 15,0 0-4-15,0 0-9 0,0 0-5 0,0 0-7 16,0 0-4-16,0 0-8 0,0 0-5 0,0 0 0 15,0 0-2-15,0 0-3 0,0 0-2 0,0 0-2 16,5 33 0-16,-7-23 2 0,2 3 10 0,-4 0-6 16,4 0 3-16,0 1-7 0,0-1 2 0,-2 4-1 15,2-1 6-15,2 1-2 0,-2-4 6 0,0 1-4 16,0 1 2-16,0-1-5 0,1-1 0 0,2 0-4 16,-3 0 9-16,0-2-6 0,0-11 5 0,2 20-7 15,-2-9-1-15,0-1-1 0,1 0 2 0,-1-10 1 16,5 18-4-16,-5-10-8 0,0-8-1 0,1 15 0 15,-1-15 2-15,2 14-2 0,-2-14 3 0,3 7-6 0,-3-7-2 16,3 11 0-16,-3-11 3 0,0 0-3 0,0 0-1 16,1 9 4-16,-1-9-3 0,0 0-2 15,0 0 3-15,6 9-7 0,-6-9 2 0,0 0 4 0,0 0 1 16,8 6 6-16,-8-6-11 0,0 0-1 0,16 1 0 16,-16-1 4-16,15 0 0 0,-15 0-2 0,15 0-3 15,-15 0 1-15,19 0 2 0,-8 0-2 0,-11 0 5 16,27-1-8-16,-16-3 3 0,3 4 0 0,1 0-1 15,0-2 3-15,-3 1-6 0,3 1 1 0,1 0 2 16,-16 0-4-16,21 0 1 0,-9 0-1 0,-2-6 5 16,-10 6-2-16,21-2-5 0,-9 2 3 0,-12 0 1 15,19 0-12-15,-19 0-10 0,15-2-19 0,-3 2-20 16,-12 0-26-16,12-1-20 0,-12 1-23 0,0 0-27 16,0 0-28-16,14 3-25 0,-14-3-30 0,0 0-28 15,0 0-42-15,0 0-238 0,0 0-591 0,0 0 262 16</inkml:trace>
          <inkml:trace contextRef="#ctx0" brushRef="#br0" timeOffset="-17246.15">15894 11672 8 0,'0'0'225'0,"0"0"-7"0,0 0-8 0,0 0-8 16,0 0-8-16,0 0-7 0,0 0-5 0,0 0-5 0,0 0-3 15,0 0-6-15,0 0-2 0,0 0-8 0,0 0-8 16,0 0-9-16,0 0-10 0,0 0-10 16,0 0-13-16,0 0-10 0,0 0-5 0,0 0-3 15,0 0 5-15,0 0-4 0,0 0 3 0,-14 40-2 16,13-26 20-16,-1 1-4 0,-1 4 1 0,2-3-5 0,1 2-2 15,-2 0-3-15,4-2-4 0,-2 4-8 16,0-2 3-16,1 3-13 0,4-3-3 0,-1 5-12 0,-2-7-2 16,1 7-6-16,1-6-6 0,-2 0-3 0,4-1-5 15,-3 3-7-15,-2-4-26 0,-1 2-37 16,3-2-37-16,-3 0-38 0,0 0-35 0,0-1-43 0,-1-2-51 16,1-12-59-16,0 17-73 0,-2-8-228 0,2-9-643 15,-4 9 285-15</inkml:trace>
          <inkml:trace contextRef="#ctx0" brushRef="#br0" timeOffset="-16751.16">16065 11301 60 0,'0'0'204'0,"0"0"-15"16,0 0-14-16,0 0-5 0,0 0-10 0,11-13-2 15,-11 13-9-15,0 0-5 0,13-1-8 0,-13 1-3 16,0 0-4-16,16-1-11 0,-16 1-7 0,17 4-2 15,-8 1 0-15,4 3 0 0,1 3-6 0,-2 4 2 16,4 2-9-16,0 7 1 0,4 5-4 0,-7-3-6 16,10 9 1-16,-5 0-1 0,1-1-6 0,-3 0 2 15,1 1 1-15,-8-8-8 0,4 5-1 0,-1-6 5 16,-5 3 2-16,2-4-1 0,-4 3 15 0,1-3-14 16,0-1-2-16,-3 0 6 0,1 1-8 0,-4-4-10 0,0 1 11 15,-1 3-14-15,-4-8 1 0,1 2-9 16,1-4-8-16,-8 8-1 0,7-5-2 0,-2 0-8 15,-1-1-2-15,-2-3-6 0,1 4-22 0,2-5-29 0,-1 1-32 16,-1-3-37-16,1 1-36 0,-1-3-40 16,4-2-48-16,-4 0-58 0,8-7-69 0,-7 7-241 0,7-7-630 15,0 0 279-15</inkml:trace>
          <inkml:trace contextRef="#ctx0" brushRef="#br0" timeOffset="-16524.38">16827 11960 123 0,'5'14'375'16,"-2"-2"-23"-16,-2 3-10 0,-1-3-24 0,-1 5-13 16,1-3-16-16,-3 8-17 0,-3 2-13 0,1 0-23 15,-2 1-19-15,-1-1-20 0,-2 2-19 0,-3-3-15 16,2 1-17-16,-2 0-15 0,-5 4-44 0,4-7-44 15,-4 3-55-15,4-2-46 0,-1 2-64 0,-3-3-75 16,3-2-95-16,-6 0-267 0,3-1-605 16,5-8 267-16</inkml:trace>
          <inkml:trace contextRef="#ctx0" brushRef="#br0" timeOffset="-22623.14">13970 11957 20 0,'0'0'365'15,"0"0"-23"-15,0 0-19 0,0 13-22 0,0-13-17 0,0 0-17 16,0 0-18-16,0 0-19 0,3 14-8 0,-3-14-16 15,3 8-4-15,-3-8-15 0,0 0-4 0,4 9-3 16,-4-9-8-16,0 0-3 0,3 9 0 0,-3-9-2 16,9 6 3-16,-9-6-1 0,0 0 4 0,0 0-7 15,11 1-6-15,-11-1-4 0,0 0 0 0,0 0 4 16,0 0-10-16,18-11-2 0,-18 11-3 0,0 0-6 16,1-12-10-16,-1 12-11 0,0 0-9 0,-3-15-9 15,3 15-11-15,0 0-7 0,-9-15-14 0,9 15-3 16,-9-9-12-16,9 9-8 0,-13-3-12 0,13 3-10 15,-14-5-23-15,14 5-28 0,-12-5-42 0,12 5-38 16,-7-5-47-16,7 5-44 0,0 0-42 0,0 0-36 16,-8-9-33-16,8 9-41 0,0 0-48 0,0 0-73 0,0 0-267 15,14-22-802-15,-7 16 355 0</inkml:trace>
          <inkml:trace contextRef="#ctx0" brushRef="#br0" timeOffset="-21990.93">14408 11611 142 0,'0'0'306'0,"-13"14"-6"15,5-7-11-15,2-3-19 0,6-4-22 0,-13 15-17 0,7-9-18 16,2 1-20-16,4-7-9 0,-9 13-15 0,6-3-9 16,-2-2-11-16,5-8-9 0,0 18-9 0,-1-10-10 15,1-8-4-15,4 18-7 0,-2-10-5 0,-2-8 3 16,7 16-15-16,1-9-7 0,-2-1 13 0,1 3-15 15,3-5 2-15,4 3-7 0,-4-2-4 0,7-3-3 16,-4 4-3-16,4 2-5 0,0-5-5 0,6 5 2 16,-4-3-2-16,5 4-6 0,1-3 6 0,-5-3 0 15,-4 1-1-15,2 0 1 0,-3 4-1 0,0-2-2 16,1-3-1-16,-5 1-4 0,1 3 0 0,-2-1-5 0,-2-2 1 16,-2 3 1-16,-6-7 0 0,6 11 5 15,-6-11 7-15,-3 14 0 0,3-14 1 0,-9 15 1 16,-3-6-6-16,0 2-9 0,-2-1-4 0,4 0-4 0,-7-1-5 15,4 0-2-15,-2-1-8 0,0 2-12 0,2-2-23 16,-4-2-26-16,5 1-37 0,2 2-35 16,3-5-42-16,-2 0-41 0,9-4-34 0,-14 3-53 0,14-3-59 15,0 0-79-15,0 0-279 0,0 0-752 0,-13-10 334 16</inkml:trace>
          <inkml:trace contextRef="#ctx0" brushRef="#br0" timeOffset="-22318.93">14371 11632 162 0,'7'-6'364'0,"-7"6"-27"16,9-8-23-16,-9 8-16 0,14-7-24 0,-14 7-18 16,16-7-15-16,-8 3-18 0,4 1-24 0,1-1-12 15,0 1-9-15,1-3-12 0,-1 1-20 0,2 2-8 16,-1-2-9-16,4 2-10 0,-5-3-14 15,2 0-8-15,-2 3-9 0,2-2-13 0,-1-1-5 0,-1 0-10 16,-1 2-3-16,0 1-14 0,-3 1-12 0,1-4-28 16,1 2-26-16,-11 4-28 0,12-3-31 0,-12 3-29 15,10-4-44-15,-10 4-57 0,0 0-60 0,0 0-71 0,0 0-176 16,0 0-561-16,0 0 248 0</inkml:trace>
          <inkml:trace contextRef="#ctx0" brushRef="#br0" timeOffset="-21724.75">15063 11922 281 0,'12'4'369'0,"-3"-1"4"15,1-1-6-15,-10-2 0 0,11 6 4 0,-2-1-7 16,-5 3-1-16,-1 2-7 0,-3 3-17 0,-3 0-21 16,0 3-20-16,-3 5-27 0,-1 0-23 0,-5 1-23 15,-5 1-15-15,6-2-29 0,-1 0-17 0,-6 0-19 16,3 0-29-16,0 0-45 0,-2-4-59 0,4 1-55 15,3-1-75-15,-1-5-64 0,-2 0-59 0,-1 0-68 16,5-5-85-16,-7 3-360 0,3-4-816 0,2-3 360 16</inkml:trace>
        </inkml:traceGroup>
        <inkml:traceGroup>
          <inkml:annotationXML>
            <emma:emma xmlns:emma="http://www.w3.org/2003/04/emma" version="1.0">
              <emma:interpretation id="{BAE24937-2D61-4A11-8C10-B96E7C37551B}" emma:medium="tactile" emma:mode="ink">
                <msink:context xmlns:msink="http://schemas.microsoft.com/ink/2010/main" type="inkWord" rotatedBoundingBox="18843,11885 21710,11825 21741,13289 18874,13348"/>
              </emma:interpretation>
            </emma:emma>
          </inkml:annotationXML>
          <inkml:trace contextRef="#ctx0" brushRef="#br0" timeOffset="-9579.09">19363 11562 318 0,'12'-6'333'0,"-5"2"-14"15,-7 4-19-15,16-7-16 0,-7 4-18 0,0-3-14 16,0 1-10-16,2 1-17 0,-11 4-11 0,22-5-17 15,-8 0-16-15,-4 4-15 0,2-1-6 0,1-5-13 16,-1 6-15-16,-3-2-10 0,5 2-7 0,-1-3-10 16,3 2-11-16,-5 1-11 0,2 1-12 0,-1-4-7 15,3 2-2-15,-3 2-13 0,2-6-19 0,-4 3-27 16,0 1-34-16,-10 2-30 0,18-4-38 0,-18 4-35 16,12-3-44-16,-12 3-56 0,8-6-56 0,-8 6-295 15,0 0-633-15,0 0 280 0</inkml:trace>
          <inkml:trace contextRef="#ctx0" brushRef="#br0" timeOffset="-9227.35">19476 11568 259 0,'-10'8'286'0,"10"-8"-18"0,-8 10-17 0,2-6-17 0,6-4-18 15,-6 12-14-15,6-12-14 0,-4 13-9 16,1-7-12-16,3-6-18 0,0 12-10 0,0-12-13 0,-3 13-2 15,3-13-10-15,4 14-9 0,-4-14-9 0,3 17-4 16,2-11-3-16,1 1-13 0,0 0-1 0,0 2 0 16,1-3-5-16,0 1-4 0,2-2 0 0,2 3-3 15,1 0 2-15,-2 0-3 0,4 0-1 0,-1 1 2 16,-1-2-4-16,-2 0-3 0,-2 0 7 0,1-3-8 16,-2 3-2-16,2-2-4 0,-4 0-1 0,4 2-3 15,-9-7 1-15,7 13 0 0,-4-7 0 0,-3-6 1 16,3 15 5-16,-3-15-2 0,0 15 8 0,0-15-3 15,-10 17 4-15,7-11-16 0,-6 1-6 0,1 0-2 16,-1 4-2-16,-1-6-3 0,2 3-5 0,-1-1-9 16,-1 1-28-16,1-3-35 0,3 3-27 0,6-8-37 0,-12 8-33 15,12-8-30-15,-7 4-42 0,7-4-46 16,0 0-69-16,0 0-297 0,0 0-678 0,0 0 300 16</inkml:trace>
          <inkml:trace contextRef="#ctx0" brushRef="#br0" timeOffset="-8981.35">19985 11792 18 0,'9'2'375'0,"2"0"-7"16,-11-2-14-16,18 5 2 0,-10-3-11 16,-1 4-13-16,-1 2-11 0,0-1-14 0,-3 1-21 0,3 4-19 15,-1 0-16-15,-2-1-21 0,-3 2-20 0,-2 4-13 16,1-3-22-16,-1 3-22 0,-4-1-13 15,-1 2-13-15,1-3-9 0,-5 1-20 0,4-3-30 0,-2 4-32 16,0-5-47-16,0 0-37 0,0-1-53 0,0-3-34 16,5-2-46-16,-2 4-51 0,6-10-51 0,-9 10-59 15,9-10-292-15,-3 6-685 0,3-6 303 0</inkml:trace>
          <inkml:trace contextRef="#ctx0" brushRef="#br0" timeOffset="-11077.09">17346 11376 26 0,'0'0'245'0,"0"0"-19"0,0 0-10 16,0 0-13-16,0 0-18 0,0 0-7 0,0 0-8 15,-27 11-13-15,27-11-6 0,0 0-5 0,-8 8-8 16,8-8 0-16,-5 7-3 0,5-7-8 0,-6 10-9 15,6-10-3-15,-6 7-8 0,6-7-3 0,-7 14-2 16,4-6-7-16,-2 0-2 0,-1 1-8 0,0 4 1 16,2-4-6-16,-1 7 13 0,-2-5-10 0,1 4 0 15,0 3 2-15,-2-5 2 0,3 5-1 0,-1-2-3 16,-3 7 5-16,4 0 1 0,2 0-2 0,0 2 2 16,2-4-2-16,-1 5-3 0,2-2 2 0,0 2-2 15,3 3 0-15,2-8-5 0,1 6-1 0,0-2-3 16,1 0-1-16,0-1-6 0,5-3-1 0,-1 7-5 15,1-7-3-15,-2-4 0 0,1 3-4 0,2-6-3 16,-1 2-8-16,0-3 0 0,0 0-5 0,-2 0-4 16,2-2-4-16,0 1-1 0,0 0-6 0,-3-3 0 0,0 1-4 15,0 0-18-15,-2-6-23 0,-4 3-34 0,3 2-42 16,-6-9-20-16,8 8-46 0,-8-8-26 16,4 11-30-16,-4-11-38 0,0 0-54 0,-1 12-64 0,1-12-296 15,0 0-726-15,0 0 322 0</inkml:trace>
          <inkml:trace contextRef="#ctx0" brushRef="#br0" timeOffset="-10465.46">17597 11801 23 0,'0'0'286'0,"-2"-15"-7"0,2 15-24 15,2-10-12-15,-2 10-23 0,1-15-9 0,-1 15-18 0,5-16-12 16,-2 7-15-16,1 1-12 0,1-1-14 0,1-2-8 16,1 0-11-16,2-2-11 0,5 4-6 15,-3-2-5-15,3-1-3 0,-2 1-6 0,-2-2 1 0,2 3-5 16,3 2-10-16,-3 0-1 0,-2 3-4 0,1-5-2 15,2 7-10-15,-2-3 2 0,-2 1-14 0,-9 5-1 16,18-4-9-16,-18 4-1 0,18 2-5 0,-18-2-5 16,13 5 3-16,-6 3 0 0,-1 1-5 0,-3 0 0 15,-1 4 1-15,1 5-6 0,-3-1 7 0,1 0 5 16,-2 6-1-16,-2 1-7 0,-2 1 1 0,-1-1-2 16,-1-1-4-16,-3 4 9 0,1-2 8 0,-2-4-10 15,-1 2 11-15,3 0-12 0,2-6 1 0,-1 0-8 16,2-1-2-16,0-1-3 0,0-1 9 0,0 3-9 15,3-5 1-15,3-1 0 0,-2-1-1 0,0-1-6 16,1 2 7-16,1-11-4 0,0 0 3 0,3 18-3 16,-3-18 3-16,10 6 2 0,-3-5 1 0,-7-1-3 15,18 4 1-15,-18-4 1 0,21-4 3 0,-6 0-10 16,3 3 5-16,-2-5 11 0,1 4-17 0,-1-3 0 16,1 2-2-16,-2-1-8 0,-1-2-14 0,0 2-20 15,2 1-19-15,-2-3-19 0,-5 5-23 0,0-3-25 0,-9 4-31 16,16-4-36-16,-16 4-41 0,13-7-40 0,-13 7-306 15,9-9-625-15,-9 9 277 0</inkml:trace>
          <inkml:trace contextRef="#ctx0" brushRef="#br0" timeOffset="-10021.36">18183 11636 213 0,'4'-11'279'0,"-2"1"-14"0,2 3-11 0,-4 7-20 15,9-17-13-15,2 6-18 0,-2 2-14 0,1-2-12 16,-2-2-13-16,4 3-12 0,-2 0-12 0,2 0-9 0,3-1-4 16,-2 3-5-16,2 0-6 0,-1-2-1 0,1 1-5 15,-1 2-2-15,4 1-9 0,-3-2-9 16,0 7-8-16,-3 0 9 0,2 0-18 0,-3 1 7 0,-11 0-16 15,26 2 7-15,-16 3-16 0,1-1-1 16,-4 3 0-16,4 3-2 0,-7-2 3 0,7 7 0 16,-9-2-6-16,3 3 5 0,1-1-2 0,-6 2 0 0,1-3-2 15,-2 4-2-15,-1 0 4 0,2-1-11 0,-4 7 7 16,-1-8 0-16,1 8-1 0,0-6-1 0,-4 4-6 16,2-5 3-16,-1-1-3 0,2 0 2 0,-1-1-5 15,0 3-3-15,3-3 0 0,-1 0-4 0,-2-2 0 16,4 1-2-16,1-1-1 0,-1-2 5 0,2 1-8 15,0-12 0-15,0 19-3 0,2-8 2 0,-2-11-2 16,1 15 7-16,4-5-12 0,-2-3 1 0,-3-7-2 16,7 11 3-16,-1-7-1 0,-6-4-1 0,14 7-13 15,-8-3-22-15,-6-4-31 0,16 6-40 0,-7-6-42 16,-9 0-39-16,18 2-31 0,-18-2-38 0,16-2-35 0,-16 2-42 16,24-10-56-16,-16 5-240 0,-1-1-662 15,5-2 293-15</inkml:trace>
          <inkml:trace contextRef="#ctx0" brushRef="#br0" timeOffset="200182.84">18744 10903 95 0,'0'0'136'15,"0"0"-8"-15,0 0-3 0,9 8-11 0,-9-8-4 16,0 0-8-16,0 0-13 0,0 0-2 0,0 0-7 15,0 0-5-15,0 0-5 0,0 0-3 0,0 0 3 16,0 0-5-16,0 0-6 0,0 0 1 0,0 0-2 0,0 0-1 16,0 0-4-16,0 0 6 0,0 0 1 15,0 0-1-15,0 0 0 0,6-13-6 0,-6 13 9 16,0 0-2-16,0 0 4 0,0 0-9 0,0 0 6 0,0 0 2 16,0 0-2-16,0 0-1 0,0 0 0 0,0 0 5 15,3-11-6-15,-3 11 0 0,0 0-6 16,0 0-1-16,0 0-4 0,0 0-4 0,0 0-6 0,0 0-2 15,0 0-5-15,0 0-3 0,0 0 1 0,0 0-2 16,0 0 0-16,0 0-3 0,0 0 1 0,0 0 4 16,13 19-4-16,-13-19-2 0,2 11 2 0,-2-11 1 15,6 12-2-15,-6-12-2 0,2 9 4 0,-2-9-6 16,5 15 2-16,-5-7-2 0,6-1 4 0,-6-7-4 16,0 16 4-16,1-8-3 0,-1-8-3 0,0 16-1 15,0-16 4-15,0 15 0 0,2-5-4 0,-2-10 1 16,4 13 2-16,-4-3-5 0,0-10 4 0,0 14-4 15,0-14-3-15,0 13 1 0,0-13 6 0,2 8-6 0,-2-8-3 16,0 0-3-16,0 0-1 0,1 10 5 0,-1-10-3 16,0 0 1-16,0 0 0 0,0 0-2 15,3 11-1-15,-3-11 1 0,0 0-2 0,0 0 2 0,0 0-2 16,0 0 2-16,0 0-1 0,0 0 1 0,0 0 2 16,0 0-1-16,0 0-4 0,0 0 6 0,0 0 0 15,0 0-1-15,0 0-2 0,0 0-1 0,0 0 5 16,0 0 1-16,0 0-1 0,0 0-2 0,0 0-1 15,0 0-7-15,0 0 11 0,27-21 0 0,-15 11 0 16,-1-1-5-16,9 0-1 0,3-7 4 0,-2 0-5 16,4-1-2-16,5-2-1 0,3-3 1 0,1 0 9 15,-1 0-7-15,0 0-5 0,2-2 2 0,0 6 4 16,-2-3-1-16,-10 6-4 0,3 4-11 0,-1-1-15 16,-3 3-17-16,1-3-25 0,-7 8-27 0,1-2-51 0,-4 3-60 15,2 0-99-15,-8 1-232 0,-7 4-580 16,11-6 257-16</inkml:trace>
          <inkml:trace contextRef="#ctx0" brushRef="#br0" timeOffset="-9849.55">18842 11898 251 0,'0'0'288'15,"0"0"-2"-15,9 7 2 0,-9-7-4 0,0 0 2 0,12 1 13 16,-12-1-5-16,0 0 8 0,0 0 10 0,0 0 3 16,13 0 1-16,-13 0-5 0,0 0-2 0,0 0-6 15,0 0-10-15,0 0-12 0,0 0-14 0,14-6-11 16,-14 6-21-16,0 0-28 0,0 0-16 0,0 0-27 15,6-6-9-15,-6 6-26 0,0 0 0 0,0 0-18 16,1-12-7-16,-1 12-35 0,0 0-37 0,0 0-39 16,2-13-37-16,-2 13-40 0,0 0-48 0,0 0-46 15,3-14-53-15,-3 14-43 0,0 0-32 0,0 0-42 16,0-13-59-16,0 13-75 0,3-11-281 0,-3 11-826 0,7-13 366 16</inkml:trace>
        </inkml:traceGroup>
        <inkml:traceGroup>
          <inkml:annotationXML>
            <emma:emma xmlns:emma="http://www.w3.org/2003/04/emma" version="1.0">
              <emma:interpretation id="{737861AD-00C1-4D37-81D6-89DB022929CF}" emma:medium="tactile" emma:mode="ink">
                <msink:context xmlns:msink="http://schemas.microsoft.com/ink/2010/main" type="inkWord" rotatedBoundingBox="22266,12285 24645,12236 24669,13368 22289,13417"/>
              </emma:interpretation>
            </emma:emma>
          </inkml:annotationXML>
          <inkml:trace contextRef="#ctx0" brushRef="#br0" timeOffset="-7793.34">20709 11521 33 0,'-7'6'324'0,"7"-6"-13"16,-13 10-17-16,5 0-18 0,2-4-16 0,-3 4-16 0,0 0-12 15,2-3-21-15,-1 4-10 0,1 2-18 16,1-2-7-16,0 2-16 0,3-5-16 0,-2 2-9 0,4 1-10 15,1-11-6-15,-5 20-15 0,5-10-4 0,0-10-6 16,3 19-8-16,0-11-11 0,-3-8 3 0,8 14-7 16,-2-6 3-16,4-4-9 0,-1 1-6 0,5 0-5 15,1-1-6-15,2 0 3 0,3-4-9 0,-2 2 0 16,3-1-9-16,-2-1-3 0,0 0-6 0,2-1 1 16,-1 1-5-16,-2 1 3 0,-1-1-1 0,3 0-2 15,-8 4-2-15,-2-4-2 0,-10 0 9 0,20 3-6 16,-10-1 2-16,-10-2-2 0,15 2-2 0,-9 2 5 15,-6-4 1-15,7 10 8 0,-7-10 2 0,5 10 3 16,-5-10 11-16,-3 13 0 0,3-13 5 0,-8 18 2 0,1-12-1 16,0 4-3-16,-7-1-1 0,1 5-4 0,-1-7-6 15,-4 4 0-15,3-1-6 0,1 1 0 0,-3-1-8 16,2-3 2-16,0 2-3 0,3-3-3 0,3-1-6 16,-1 1-13-16,1-2-12 0,0 1-20 0,9-5-23 15,-15 6-29-15,15-6-29 0,-7 1-40 0,7-1-31 16,0 0-33-16,0 0-40 0,0 0-53 0,0 0-49 15,-6-20-285-15,6 20-695 0,7-20 308 0</inkml:trace>
          <inkml:trace contextRef="#ctx0" brushRef="#br0" timeOffset="-8217.14">20636 11510 111 0,'-6'-8'301'0,"6"8"-3"0,0 0-10 0,0 0-10 16,0 0 0-16,0 0-19 0,0 0-18 0,0 0-10 16,0 0-13-16,0 0-11 0,12-19 0 0,-4 16-15 15,-8 3-6-15,19-5 7 0,-2 4-16 0,-1-2-7 16,2-3-5-16,-2 2-9 0,7-1-13 0,-1-2-13 15,3 1-9-15,-2 3-13 0,2-1-9 0,0-2-10 16,-2 1-8-16,2 3-11 0,-5-4-1 0,-3 5-8 0,0-3-10 16,-1 1-19-16,-2-1-30 0,-4 1-25 15,-10 3-38-15,21-3-39 0,-12 2-35 0,-9 1-36 16,0 0-38-16,10-3-45 0,-10 3-49 0,0 0-78 16,0 0-216-16,0 0-645 0,0 0 287 0</inkml:trace>
          <inkml:trace contextRef="#ctx0" brushRef="#br0" timeOffset="-7361.31">21322 11231 25 0,'3'-5'301'0,"-3"5"-16"0,8-6-18 0,-8 6-18 0,0 0-14 15,6-13-13-15,-6 13-16 0,4-7-11 0,-4 7-12 16,0 0-13-16,0 0-8 0,0 0-18 16,0 0-7-16,0 0-16 0,8-6-6 0,-8 6-6 15,0 0-3-15,0 0-7 0,0 0 5 0,18 15-3 0,-14-7 1 16,2 0-4-16,0 1 6 0,0 5 10 0,0 0 4 15,3-1-1-15,1 2-1 0,2 1 3 16,2 3 2-16,1 1 10 0,-1 6-4 0,0-5 5 16,5 4 3-16,-4-1-1 15,3-1 1-15,6 5-1 0,-9-3-1 0,4 5-2 0,-4-4-3 16,-3-1-2-16,-3-1-2 0,1 0-3 0,-1 1-2 0,-4-6-5 0,1 4-11 16,-6 3 3-16,1-2-7 0,-2 0-2 0,-4-2 4 15,-2 1-22-15,-1 0 13 0,-5-3-29 0,3-4-5 16,1-1-4-16,-3 5-4 0,3-4 6 0,-3-1-15 0,0 1-16 15,3-5-11-15,-1 0-34 0,1 3-28 16,1-6-31-16,2 1-28 0,-1-5-45 0,1 3-34 16,6-7-40-16,-11 10-26 0,11-10-27 0,0 0-37 0,-6 4-43 15,6-4-48-15,0 0-74 0,0 0-286 0,0 0-828 16,23-35 366-16</inkml:trace>
          <inkml:trace contextRef="#ctx0" brushRef="#br0" timeOffset="-7169.83">22060 11800 160 0,'17'2'357'16,"-1"5"-11"-16,-5-2-14 0,5 2-4 0,-5 3-3 0,-2-3-2 15,-2 0-7-15,1 4-7 0,-1 2-14 32,-5 0-19-32,2 3-17 0,-2-1-22 0,-4 3-19 0,1-1-22 0,-8 3-16 0,1 1-18 0,-2 0-18 0,-2 3-22 15,-2-4-38-15,-4 4-56 0,3-2-70 0,0 1-59 16,-4-1-55-16,-8 6-64 0,-2-4-81 0,7-3-112 15,1-4-215-15,-3-1-679 0,1 0 300 0</inkml:trace>
          <inkml:trace contextRef="#ctx0" brushRef="#br0" timeOffset="-3133.64">22627 11175 171 0,'9'-7'206'0,"-9"7"-15"0,0 0-2 15,6-10-6-15,-6 10-9 0,0 0-8 0,8-7-8 16,-8 7-4-16,0 0-5 0,3-10-3 0,-3 10-9 15,0 0-5-15,0 0-5 0,0 0-5 0,4-12-11 16,-4 12 4-16,0 0-10 0,0 0 4 0,3-10-6 16,-3 10 1-16,0 0-6 0,0 0-6 0,0 0-2 15,0 0-7-15,0 0-4 0,0 0-7 0,0 0-2 16,0 0-4-16,0 0-7 0,0 0-8 0,0 0 6 16,0 0-4-16,0 0-3 0,0 0-7 0,-36 21 14 15,24-9 6-15,0 1 4 0,2 11-1 0,-6-4 9 16,2 2 6-16,-1 2 1 0,3 1 3 0,3 1 5 15,2 8 4-15,-1-11-4 0,4 6 0 0,-2-4-5 0,2 1-1 16,7 3-5-16,-6-1-4 0,3-1-2 16,3-2-1-16,3 1-2 0,-1-4-3 0,3 4 1 15,-2-6-4-15,1-2-7 0,4 2 0 0,-2-5-4 0,1 7-1 16,1-6-1-16,-2-3-5 0,1 0 5 0,-3 0-7 16,2-2-3-16,2 2-1 0,-4-6-6 0,-4 3-2 15,6-2-3-15,-3 0-3 0,-1 2-1 0,1-5-5 16,-2 2 1-16,2 0-9 0,-6-7-15 0,8 12-28 15,-5-6-35-15,-3-6-39 0,4 9-34 0,-4-9-38 16,0 0-34-16,6 9-22 0,-6-9-36 0,0 0-40 16,0 0-52-16,0 0-386 0,0 0-808 0,0 0 357 15</inkml:trace>
          <inkml:trace contextRef="#ctx0" brushRef="#br0" timeOffset="-2555.92">22915 11520 96 0,'0'0'281'0,"6"-20"-19"0,-4 10-13 0,1-2-14 0,-3 1-13 16,0 11-17-16,4-26-15 0,-2 14-16 0,-2-1-12 15,0-2-11-15,4 0-11 0,-4-1-15 0,0 2 1 16,-1-2-8-16,1 4-6 0,1-3-10 0,-1 5-3 15,0-6-8-15,0 16 7 0,-1-25-14 0,1 18 2 16,0 7-3-16,-3-21-6 0,3 21 1 0,-2-16-2 16,2 16 8-16,-1-11 1 0,1 11-9 0,0 0-6 15,0 0-11-15,-3-14 6 0,3 14-5 0,0 0-4 16,0 0-11-16,0 0 3 0,0 0 5 0,0 0-2 16,0 0 8-16,0 0 10 0,-9 34 4 0,7-17-2 15,-2 1 17-15,4-1 8 0,-2 5 3 0,1-5 0 16,1 7-1-16,-3 1-3 0,6-4 1 0,-3 3-4 15,0 1-1-15,1-2-1 0,1 0 17 0,4 0-6 0,-2-5-5 16,-1 0-6-16,-1-1-5 0,2 0-3 0,2 0-6 16,0-1-5-16,0-3-5 0,-3 4-4 15,1-4-5-15,2-1-5 0,-4 1-6 0,5 0-2 0,-5-5-3 16,7 6-7-16,-6-7-7 0,-3-7-1 0,1 17 2 16,2-12-3-16,-3-5-5 0,3 17-5 0,-3-17-10 15,0 13-17-15,0-13-22 0,0 15-28 16,0-15-25-16,-1 11-26 0,1-11-36 0,-2 10-33 0,2-10-32 15,0 0-24-15,0 0-23 0,0 0-39 0,-7 7-38 16,7-7-43-16,0 0-54 0,0 0-255 0,0 0-748 16,0 0 331-16</inkml:trace>
        </inkml:traceGroup>
        <inkml:traceGroup>
          <inkml:annotationXML>
            <emma:emma xmlns:emma="http://www.w3.org/2003/04/emma" version="1.0">
              <emma:interpretation id="{2036A2F0-CF6B-4714-8929-FE7D9A2A179F}" emma:medium="tactile" emma:mode="ink">
                <msink:context xmlns:msink="http://schemas.microsoft.com/ink/2010/main" type="inkWord" rotatedBoundingBox="24983,12133 28160,12067 28181,13098 25004,13164"/>
              </emma:interpretation>
            </emma:emma>
          </inkml:annotationXML>
          <inkml:trace contextRef="#ctx0" brushRef="#br0" timeOffset="-2089.5">23380 11116 225 0,'3'-15'324'0,"-3"15"-18"0,5-7-22 0,-5 7-23 16,0 0-26-16,0 0-22 0,0 0-6 0,0 0-5 0,0 0-7 16,0 0-7-16,-2 29 3 0,-2-12-3 0,1 1-5 15,-2 6-4-15,1-3-1 0,0 7-3 0,-2-3-2 16,1 9-11-16,-2-6-2 0,2 0-5 0,4 0-12 15,-5 8-4-15,4-9-7 0,1 1-9 0,-2 10-5 16,1-14-8-16,2 1-8 0,-1 1-2 0,2-4-13 16,1 0-1-16,1 2-9 0,0-6 1 0,0-1-12 15,1-1-3-15,2 0-6 0,0-5-2 0,0 4-6 16,3-4 0-16,0 0-5 0,1-1-3 0,-1 1-3 16,-1-4-1-16,1-4-2 0,1 2-5 0,1-1 3 15,1-3-5-15,2 4-6 0,0-5 2 0,4-4-3 16,-3 3-1-16,-2-1-1 0,5-1-2 0,-5-2 4 15,1-1-8-15,-2-1-1 0,0 0 8 0,3 0-8 16,-2 0-3-16,-1-3-5 0,-3 1 2 0,1-2-2 0,-5 2-3 16,-1-2-6-16,-2 0-4 0,2-3 1 15,-2 2 0-15,-2 12-7 0,-6-20 3 0,0 10 0 16,1 1-2-16,-5-1 2 0,1-1 1 0,-1 8-1 0,-4-5-2 16,1 5 5-16,-5 1-1 0,3 0-1 0,0 4-1 15,-4 0 1-15,1 3-3 0,-2-3-6 0,5 4-8 16,2 1-11-16,0-2-12 0,1 1-23 0,3-2-24 15,-2 0-27-15,4 1-31 0,7-5-21 0,-11 11-23 16,7-4-24-16,4-7-21 0,-6 11-22 0,6-11-20 16,1 12-32-16,-1-12-62 0,0 0-226 0,17 5-657 15,-8-4 291-15</inkml:trace>
          <inkml:trace contextRef="#ctx0" brushRef="#br0" timeOffset="-1836.58">23844 11646 175 0,'0'0'321'16,"8"5"-21"-16,-8-5-12 0,7 8-10 0,-7-8-12 15,8 7-12-15,-8-7-12 0,6 6-7 0,-6-6-1 16,4 10-6-16,-4-10 1 0,0 0-2 0,0 0 2 0,8 5 6 16,-8-5 6-16,0 0 7 0,0 0 9 0,0 0 6 15,0 0-1-15,0 0-8 0,0 0 8 16,0 0-5-16,0 0-22 0,0 0-18 0,0 0-18 0,0 0-16 15,0 0-24-15,0 0-11 0,0 0-22 0,0 0-12 16,0 0-10-16,0 0-9 0,0 0-26 0,0 0-33 16,-12-34-34-16,12 34-35 0,-2-12-38 0,2 12-31 15,0 0-40-15,-4-12-40 0,4 12-39 0,-2-12-35 16,2 12-32-16,0 0-28 0,2-13-31 0,-2 13-37 16,6-13-25-16,-6 13-379 0,4-13-851 0,-4 13 376 15</inkml:trace>
          <inkml:trace contextRef="#ctx0" brushRef="#br0" timeOffset="-1308.81">24238 11111 135 0,'4'-12'363'0,"-4"12"-22"0,0 0-23 16,0 0-25-16,0 0-32 0,0 0-17 0,0 0-9 0,0 0-16 15,0 0-10-15,-10 31 4 0,6-16 0 0,-2 0 0 16,-3 0-4-16,0 6-3 0,3-3-2 0,-8 2-4 16,7 3 6-16,-1 3-9 0,-2 1-11 0,2 0-7 15,1-1-11-15,1-1-10 0,-1 3-7 0,-2-3-7 16,4 1-7-16,-1-2-13 0,5 2-11 0,-4-3-9 16,5 0-7-16,-1 0-8 0,1-5-4 0,1 4-8 15,2-6-7-15,-1 1-5 0,1-1-5 0,1-3-5 16,1 1-5-16,-1-2-2 0,5 0-6 0,-6-2 4 15,5-2-4-15,2 0-2 0,-3 0-3 0,2-5-2 16,2 2-4-16,-4-1 0 0,-7-4-6 0,23 4 3 0,-11-4-6 16,0 0 1-16,-12 0-3 0,26-8-5 15,-11 5 3-15,2-2-1 0,-7-1-5 0,1 0 1 16,0-1-1-16,0-2-3 0,-4 3-8 0,4-4 7 16,-2 0-7-16,-3-1-5 0,0-1-5 0,0 0 2 0,-2 1-5 15,-1-3 3-15,-1 7 0 0,-2 7-2 0,3-18-3 16,-3 8 3-16,0 10 0 0,0 0 0 0,-8-16 0 15,8 16-3-15,-10-9 2 0,10 9 3 0,-14-6 0 16,14 6 2-16,-19 0-1 0,5 6 1 0,3-2-1 16,-3-1 2-16,4 2-3 0,-4 1-1 0,1 0-7 15,4-1-9-15,0 1-12 0,0-1-15 0,0 1-19 16,9-6-26-16,-13 8-27 0,7-2-29 0,6-6-24 16,-8 7-10-16,8-7-10 0,0 0-27 0,0 0-28 15,3 13-32-15,-3-13-32 0,0 0-36 0,0 0-55 16,29-7-253-16,-29 7-714 0,22-9 316 0</inkml:trace>
          <inkml:trace contextRef="#ctx0" brushRef="#br0" timeOffset="-833.28">24732 11257 120 0,'3'-8'363'0,"-3"8"-13"15,0 0-16-15,7-9-17 0,-7 9-16 0,8-6-23 16,-8 6-22-16,0 0-24 0,0 0-26 0,0 0 1 0,0 0-7 16,0 0-5-16,0 0-9 0,-8 32-3 0,1-19-7 15,-1-1-5-15,2 3-3 0,0 1-2 0,0 1 0 16,-3 0-9-16,-1 8-3 0,2-1-8 0,2-3-7 16,3 2-10-16,2 2 0 0,-3-4-9 0,-1-5-9 15,8 9-8-15,-3-8-9 0,0 3-6 0,4-3-8 16,-2-3-6-16,-1 4-6 0,-1-4-6 0,3 1-4 15,3-3-6-15,-1-3-4 0,-2 3-4 0,3-1-3 16,0-4-2-16,1-1-2 0,-1 0-2 0,2-1-1 16,2-3-4-16,-10-2-2 0,20 3-5 0,-9-1 0 15,4-4-5-15,-15 2-1 0,21-3 0 0,-12 1-2 16,5-3-3-16,-1 3-1 0,-3-4-3 0,-1-1-4 16,-3 2 4-16,2-1-5 0,2 1-3 0,-4-1 0 0,-6 6-1 15,6-14-2-15,-6 14-1 0,3-17 0 0,-3 17 1 16,-6-17-2-16,6 17-4 0,-9-14 6 15,5 9-2-15,-4-1 2 0,8 6-6 0,-13-13 1 0,7 9 2 16,6 4-2-16,-15-3-5 0,15 3-4 0,-18-4-9 16,18 4-12-16,-15 4-14 0,15-4-16 0,-19 2-20 15,10 2-23-15,-2-1-37 0,11-3-32 0,-13 5-33 16,13-5-25-16,-12 10-16 0,9-7-18 0,3-3-34 16,-6 10-47-16,6-10-56 0,0 0-255 0,0 0-717 15,20 11 318-15</inkml:trace>
          <inkml:trace contextRef="#ctx0" brushRef="#br0" timeOffset="-495.75">25395 11695 139 0,'8'3'342'16,"-8"-3"-13"-16,13 1-7 0,-13-1-12 0,8 9-10 0,-8-9-3 15,7 5 3-15,-7-5-5 0,5 10-3 0,-5-10-3 16,0 11-9-16,0-11-11 0,-6 18-5 15,-2-7-18-15,-1 2-15 0,0-2-12 0,2 2-14 0,-5-1-23 16,3 1-14-16,-3 0-15 0,-3 1-14 0,2 1-13 16,-1-2-14-16,1 0-10 0,-2 0-12 0,4 2-11 15,0-5-24-15,-3 1-33 0,1 2-38 0,2-4-40 16,2 5-47-16,2-8-47 0,1-1-45 0,-3-1-36 16,1 2-44-16,8-6-51 0,-11 3-60 0,11-3-351 15,0 0-798-15,0 0 353 0</inkml:trace>
          <inkml:trace contextRef="#ctx0" brushRef="#br0" timeOffset="57.01">25629 11371 205 0,'2'-8'318'0,"-2"8"-17"0,6-11-19 0,-6 11-21 15,9-15-21-15,-6 7-24 0,4-2-19 0,2 1-10 16,-3 0-19-16,5 1-15 0,1 1-18 0,-3-4-3 15,2 2-12-15,-2 5-9 0,5-2-4 0,-4-2-8 16,-1 4-6-16,5-2-1 0,-2 5-2 0,-2-3-4 16,-10 4-5-16,22 0-3 0,-14 0-11 0,-8 0 2 15,18 4 3-15,-11-1-5 0,1 2-4 0,-2 1 4 16,0 5-9-16,-2-4 8 0,5 7 11 0,-6-2-4 16,3 4 6-16,-5 1 2 0,2-5-1 0,-3 5 7 15,0 1 3-15,-3-1 4 0,2 7 1 0,-8-3 3 16,-1 2 1-16,-2-3 0 0,1 3-3 0,-2 1-1 15,1-4-5-15,-2 2-8 0,-2-4-3 0,0 4-6 0,-4-3-2 16,4-1-10-16,-1 0-3 0,5-5-8 16,-1-2-3-16,3 0-6 0,-2 2-4 0,4-6-5 0,2-2 0 15,-1 3-3-15,1-1-1 0,6-7-5 16,-9 8 0-16,9-8-5 0,-6 7 2 0,6-7-1 0,0 0-3 16,0 0 0-16,0 0-2 0,0 0 1 0,0 0-3 15,28 0-2-15,-28 0 0 0,29-7-3 0,-12 7-1 16,3-6 3-16,-5 2-2 0,6 1-1 0,-3-1-1 15,2-2 2-15,-2 3-4 0,2 1 1 0,7-1-4 16,-11 0 1-16,-3-2 2 0,5 5 2 0,-4-3-1 16,-1 0 0-16,-1 0-3 0,-12 3 5 0,21-2-3 15,-12 2-5-15,-9 0-1 0,19-2-12 0,-19 2-24 16,14 2-27-16,-14-2-34 0,0 0-41 0,13 0-38 16,-13 0-33-16,0 0-23 0,0 0-32 0,0 0-29 15,0 0-44-15,0 0-76 0,6-9-301 0,-6 9-777 0,6-7 344 16</inkml:trace>
          <inkml:trace contextRef="#ctx0" brushRef="#br0" timeOffset="454.5">26245 10962 266 0,'0'0'294'16,"0"-13"-13"-16,0 13-19 0,0 0-19 0,0 0-21 15,0 0-17-15,0 0-8 0,0 0-5 0,0 0-12 16,0 0 0-16,27 24-3 0,-18-11-2 0,-1 3 14 16,7 3-3-16,-2 5 9 0,3 8 8 0,4 0 4 15,-1-1 4-15,-11 5 1 0,11 1-1 0,-1-2-2 16,0 4-5-16,0 3-2 0,-5-3-8 0,-1 3-9 15,0-3-8-15,-3 1-4 0,-6-2-8 0,0-2-20 16,-9-8-8-16,1-1-8 0,4 5-13 0,-4-7-9 16,-3 8-12-16,-3-7-5 0,1-2-18 0,-2 0-19 15,0-3-41-15,1 1-66 0,-5-2-79 0,3-3-108 0,-2 1-94 16,4-5-112-16,-5-1-511 0,2-4-1036 0,1 1 458 16</inkml:trace>
        </inkml:traceGroup>
      </inkml:traceGroup>
      <inkml:traceGroup>
        <inkml:annotationXML>
          <emma:emma xmlns:emma="http://www.w3.org/2003/04/emma" version="1.0">
            <emma:interpretation id="{D97563DB-883B-42D7-8955-A67469D1E545}" emma:medium="tactile" emma:mode="ink">
              <msink:context xmlns:msink="http://schemas.microsoft.com/ink/2010/main" type="line" rotatedBoundingBox="10156,14282 18881,13861 18936,15008 10212,15429"/>
            </emma:interpretation>
          </emma:emma>
        </inkml:annotationXML>
        <inkml:traceGroup>
          <inkml:annotationXML>
            <emma:emma xmlns:emma="http://www.w3.org/2003/04/emma" version="1.0">
              <emma:interpretation id="{42674CC0-22D2-4F29-BF3D-0D1E7858D4D9}" emma:medium="tactile" emma:mode="ink">
                <msink:context xmlns:msink="http://schemas.microsoft.com/ink/2010/main" type="inkWord" rotatedBoundingBox="10156,14282 13744,14109 13798,15216 10210,15390"/>
              </emma:interpretation>
            </emma:emma>
          </inkml:annotationXML>
          <inkml:trace contextRef="#ctx0" brushRef="#br0" timeOffset="8600.6">8567 13237 202 0,'0'0'211'0,"0"0"-15"0,0 0-10 16,3-11-12-16,-3 11-7 0,0 0-11 0,0 0-8 16,3-15-11-16,-3 15-8 0,0 0-8 0,0 0 0 15,4-13-14-15,-4 13-7 0,0 0-3 0,3-11-7 16,-3 11-3-16,0 0-3 0,3-13-3 0,-3 13-1 15,6-7-5-15,-6 7-3 0,0 0 0 0,6-10-4 16,-6 10 0-16,0 0-6 0,7-4 0 0,-7 4-2 16,0 0 3-16,0 0 0 0,0 0-7 0,0 0 0 15,0 0-3-15,0 0-5 0,0 0-2 0,0 0-5 0,0 0-2 16,0 0 0-16,0 0 3 0,0 0 0 0,0 0-3 16,0 0 9-16,-16 31 3 0,10-17 2 15,-4 8 10-15,1 3 5 0,-2-1-2 0,2 4 12 0,-1 8 3 16,1-3 1-16,1 2 4 0,5 2 27 0,0-10-7 15,0 3-3-15,6 6-1 0,-3-9-2 0,6 1-9 16,2-3-2-16,-2 1-2 0,3 0-2 16,1-3-5-16,4-1-1 0,2 0-8 0,-1-3-1 0,1 0-6 15,-2-7 0-15,-1 0-7 0,2 1 0 0,-2-2-7 16,4-1-2-16,-4-2-4 0,-1 2-3 0,-1-3-2 16,-1-3-8-16,-1-1-1 0,2 2-5 0,-3-2-4 15,-8-3-14-15,14 7-24 0,-14-7-30 0,12 0-36 16,-12 0-43-16,10 0-33 0,-10 0-24 0,0 0-28 15,0 0-29-15,0 0-40 0,0 0-33 0,0 0-31 0,17-10-46 16,-17 10-257-16,0-15-700 0,0 15 310 16</inkml:trace>
          <inkml:trace contextRef="#ctx0" brushRef="#br0" timeOffset="8891">8965 13489 101 0,'4'-5'290'0,"-4"5"-9"0,6-12-10 0,-6 12-15 0,0 0-11 16,6-8-23-16,-6 8-13 0,0 0-10 0,0 0-2 15,0 0-8-15,0 0 4 0,17 18 6 0,-17-11 7 16,3 7 1-16,0 3-11 0,1 0 7 0,-1 2-7 0,0 4-2 16,3-5-11-16,-3 3-9 0,1-4-6 0,-4 1-14 15,9 5-7-15,-6-5-11 0,2-2-11 0,-2 2-9 16,3-3-14-16,-3 0-4 0,3-1-11 0,-2-1-10 15,-1-2-11-15,0-1-4 0,0 0-12 0,0 0-21 16,-3-10-34-16,8 16-38 0,-5-11-36 0,0 1-40 16,-3-6-29-16,10 9-21 0,-10-9-31 0,12 0-34 15,-12 0-35-15,0 0-33 0,19-15-44 0,-5 5-307 16,-8-3-706-16,7-2 312 0</inkml:trace>
          <inkml:trace contextRef="#ctx0" brushRef="#br0" timeOffset="9288.03">9345 13580 48 0,'0'0'270'0,"0"0"-3"0,0 0-8 16,15 7-3-16,-15-7-11 0,4 10-11 0,-4-10-11 15,12 11-13-15,-4-5-10 0,-5 2-10 0,6 4-7 16,-2-6-1-16,-1 6-10 0,5-1-9 0,1-3-13 16,-2 2-7-16,5 0-2 0,-5-2-11 0,4 1-7 15,-1-5 3-15,2 2-15 0,1 1-1 0,-2-4-11 0,2-3 5 16,1 0-17-16,-1 0 0 0,1-3-14 0,-3-3-8 15,3 3-8-15,-4-5-7 0,7-1 0 16,-7 4-4-16,-1-5-4 0,1 2-3 0,-4-4-6 16,2 3-2-16,-1-2-2 0,-4 1 0 0,5 0-4 0,-8-1 0 15,3 2-9-15,-3-2 3 0,-3 11-7 0,3-18 3 16,-3 11-3-16,0 7-1 0,-3-19-3 16,-3 11-2-16,6 8 1 0,-11-15 3 0,2 7-8 0,-1 3 1 15,1-2 0-15,-5 1 0 0,-2 2-4 0,-3 3 2 16,2-2 2-16,-5 3 5 0,5 0-1 0,-5 3 2 15,6-2 3-15,-4 2 0 0,4 1 3 0,-3 0-2 16,5 3-5-16,-2 3 3 0,1-3 6 0,4 4-7 16,1-2-1-16,-2 2-2 0,5 0-3 0,1 2-5 15,-3-1-26-15,9 1-21 0,-3-2-35 0,3-11-29 16,0 20-33-16,3-7-35 0,3-2-46 0,-3 0-52 16,4-2-60-16,-1 0-320 0,4 1-711 0,-1-9 315 15</inkml:trace>
          <inkml:trace contextRef="#ctx0" brushRef="#br0" timeOffset="9590.64">10191 13558 129 0,'0'0'350'0,"15"11"-10"0,-14-5-1 16,5 9-8-16,0-7-3 0,-3 5 1 0,1 4 0 15,-1-3-5-15,0 7-7 0,-3 2-11 0,0-1-12 0,0 3-14 16,0-4-16-16,-6-3-22 0,6 1-17 16,-4 4-19-16,2-6-20 0,1-1-17 0,-5 1-15 15,0 2-16-15,5-4-11 0,-4 2-12 0,1-4-13 0,1 0-16 16,-2-1-29-16,2-1-36 0,-3-1-49 0,6-10-45 16,-6 10-54-16,2-3-40 0,4-7-51 0,-9 10-52 15,0-6-53-15,9-4-63 0,-14 1-364 0,14-1-812 16,0 0 360-16</inkml:trace>
          <inkml:trace contextRef="#ctx0" brushRef="#br0" timeOffset="10713.03">10671 13471 297 0,'0'0'328'16,"0"0"-15"-16,21-18-15 0,-21 18-17 0,10-11-12 15,-5 5-17-15,1-7-24 0,0 6-14 0,0-2-8 16,0 3-8-16,-2-4-21 0,3 3-4 0,-4-1-20 16,3-5-10-16,0 0-7 0,3 1-11 0,-4 2 0 15,1-1-10-15,0 1-5 0,-3-4-12 0,1 7-1 16,-4 7-4-16,6-17-4 0,-6 9-5 0,0 8-4 16,6-17-5-16,-4 7-4 0,-2 10-8 0,1-12 3 0,-1 12-5 15,2-11-3-15,-2 11-5 0,0 0-7 16,0 0-4-16,0 0-5 0,3-13-5 0,-3 13-2 0,0 0-4 15,0 0 2-15,0 0-4 0,0 0 3 0,0 0 3 16,0 0 3-16,0 37 7 0,0-22 8 16,0 1 9-16,0 1 12 0,-3 0 1 0,3 7 5 0,0-2 8 15,3 2 3-15,-3 2 5 0,0 0 8 0,6-1 1 16,-5 2 4-16,1-1 5 0,1 1-2 0,1-3 0 16,-1-2-6-16,3 2 4 0,-3 0-10 0,3-8-5 15,-2 2 1-15,-1-2-4 0,5 1-5 0,-2 0-5 16,-3-3-5-16,0 3 1 0,4-6-10 0,-4-4-10 15,0 3-7-15,-3-10 0 0,8 15-6 0,-5-9 11 16,-3-6-15-16,4 14-3 0,-4-14-14 0,5 10 10 16,-5-10-8-16,6 7-10 0,-6-7-19 0,0 0-22 15,0 0-27-15,5 6-30 0,-5-6-26 0,0 0-35 0,0 0-35 16,0 0-42-16,0 0-59 0,0 0-40 16,0 0-32-16,0 0-40 0,0 0-49 0,0 0-59 15,-3-33-311-15,8 15-884 0,-2 1 392 0</inkml:trace>
          <inkml:trace contextRef="#ctx0" brushRef="#br0" timeOffset="11044.8">11114 13189 106 0,'3'-11'243'0,"-3"11"-8"0,4-13-4 15,-4 13-7-15,3-9-11 0,-3 9-4 0,0 0-4 0,0 0-15 16,6-9-14-16,-6 9-7 0,0 0-10 0,0 0-5 16,0 0-4-16,0 0 0 0,0 0-2 0,24 18-3 15,-18-10 4-15,0 6-1 0,-3 1 4 0,6 2 0 16,-2 5 5-16,4-1 5 0,1 4 4 0,0-1 0 16,-2 3 5-16,10 5-2 0,-3 3 5 0,3-3 2 15,-1-1-1-15,-2 0-7 0,2 1-8 0,-1-1-7 16,-5-3-8-16,7 4-10 0,-5-1-7 0,-6-7-11 15,1 1-9-15,2-1-7 0,-5 0-8 0,-1 1-9 16,-3-1-5-16,0-1-11 0,-3 0-6 0,-3-5-2 16,0-1-8-16,-1 1-5 0,-1-1-5 0,1 0-18 15,-6 0-27-15,2-3-35 0,-1 0-31 0,0-4-54 16,5 1-47-16,-5-3-55 0,9-8-39 0,-8 10-33 16,2-5-56-16,6-5-67 0,0 0-83 0,0 0-262 0,0 0-827 15,0 0 366-15</inkml:trace>
          <inkml:trace contextRef="#ctx0" brushRef="#br0" timeOffset="11312.7">12071 13629 302 0,'0'0'415'0,"12"-1"-12"0,-12 1-23 0,12-4-12 0,-12 4-23 16,0 0 2-16,11 11-3 0,-11-11-3 0,3 17-9 15,-3-5-10-15,-3 5-7 0,0 1-14 0,-2 6-16 16,-4 0-17-16,0 0-17 0,2-3-19 0,-2 3-18 16,-2 1-22-16,4 0 0 0,-4-4-35 0,0 3-18 15,0 1-12-15,2-4-15 0,-3 1-9 0,6-7-17 16,-1 1-31-16,1-1-42 0,3-3-44 0,-2-2-49 16,2 0-46-16,-3 1-53 0,6-11-56 0,-3 17-44 15,3-17-43-15,-1 11-46 0,1-11-63 0,0 0-384 16,0 0-884-16,12 5 392 0</inkml:trace>
        </inkml:traceGroup>
        <inkml:traceGroup>
          <inkml:annotationXML>
            <emma:emma xmlns:emma="http://www.w3.org/2003/04/emma" version="1.0">
              <emma:interpretation id="{C1B5411E-5500-4E91-92D4-F189A3346C1B}" emma:medium="tactile" emma:mode="ink">
                <msink:context xmlns:msink="http://schemas.microsoft.com/ink/2010/main" type="inkWord" rotatedBoundingBox="14374,14243 16064,14161 16105,15016 14415,15097"/>
              </emma:interpretation>
            </emma:emma>
          </inkml:annotationXML>
          <inkml:trace contextRef="#ctx0" brushRef="#br0" timeOffset="12225.67">13634 13153 259 0,'0'0'348'0,"0"0"-15"0,0 0-4 0,32 0-22 15,-23-3-14-15,5-1-20 0,1-2-6 0,-1 2-18 16,5-3-19-16,5 0-10 0,-2-3-26 0,-2 8-16 0,1-3-12 16,3-1-17-16,1-1-16 0,-7 2-4 15,0 2-24-15,1-1 1 0,-4 0-22 0,-2 2-12 16,-1 2-28-16,-3-4-35 0,-9 4-43 0,18-4-37 15,-18 4-27-15,11 0-34 0,-11 0-41 0,0 0-53 0,0 0-62 16,0 0-289-16,0 0-623 0,0 0 276 0</inkml:trace>
          <inkml:trace contextRef="#ctx0" brushRef="#br0" timeOffset="11859.98">12895 13142 118 0,'0'0'239'0,"4"-11"-10"0,-4 11-4 0,3-9-8 16,-3 9-2-16,0 0-3 0,3-12-6 0,-3 12-1 16,0 0-9-16,0 0 3 0,0 0-10 0,0 0-10 15,0 0-14-15,0 0 0 0,0 0 4 0,0 0 8 16,0 0 5-16,-30 30 11 0,17-9 3 15,-7 10 5-15,5-7 1 0,1 11 4 0,-6 0 0 0,7 3-1 16,-4-3-5-16,8-6-11 0,2-1-1 0,-7 6-8 16,8-6-8-16,6 10-5 0,0-12-5 0,5 1-9 15,-4-3-8-15,7 0-9 0,1-1-3 0,4 1 0 16,1-4-12-16,2-2-13 0,-2-1-6 0,2 2-13 16,0-3-5-16,1 1-10 0,-4-5 0 0,4-4-13 15,-4 4 10-15,-1-2-24 0,-2-1-14 0,1 0-25 0,-2-3-32 16,-3 1-35-16,0 0-37 0,-6-7-37 15,9 7-37-15,-9-7-31 0,6 6-38 0,-6-6-40 16,0 0-48-16,0 0-45 0,0 0-62 0,0 0-73 0,12-17-308 16,-8 3-882-16,0 1 391 0</inkml:trace>
          <inkml:trace contextRef="#ctx0" brushRef="#br0" timeOffset="12709.18">13655 13173 244 0,'-13'7'321'15,"2"-2"-12"-15,2 2-16 0,2 0-19 0,-5 3-22 16,4-3-15-16,1 6-19 0,1-5-14 0,-1 3-17 16,1-4-5-16,1 9-17 0,5-16-11 0,-1 19-15 15,2-9 1-15,-1-10-19 0,2 18-5 0,1-8-3 16,0 0 2-16,1-3-13 0,4 1-7 0,3 2-2 16,-3-3-6-16,4-1-8 0,3 1 4 0,0 1-15 15,3-3-8-15,-1 0-5 0,1-1-3 0,5-2-6 16,1-2-6-16,2 4-2 0,0-3-6 0,-7 1-1 15,7 3-4-15,-12-2 1 0,6-2 1 0,-5 3-9 16,-2 1 7-16,4-5-4 0,-5 5 8 0,-4-2-4 0,1 0-1 16,2 1 8-16,-4 3 0 0,1 0 3 0,-1 0 2 15,-1-1 9-15,-6-6 5 0,8 18 8 16,-8-8 5-16,-2 4 5 0,-1 1 5 0,-3-2 3 0,0 5-1 16,-4-4 1-16,-4 3-5 0,-5 3-7 0,4 0-7 15,6-5-4-15,-4 5-5 0,-4-1-7 0,4-4-5 16,1-1-1-16,3-1-8 0,-3 1-5 15,2-3-17-15,-2 3-27 0,1-4-29 0,4-3-35 0,-1-1-42 16,2-1-45-16,6-5-30 0,-7 7-23 0,7-7-27 16,0 0-42-16,0 0-49 0,0 0-62 0,0 0-277 15,0 0-735-15,0 0 325 0</inkml:trace>
          <inkml:trace contextRef="#ctx0" brushRef="#br0" timeOffset="12822.92">14307 13496 286 0,'18'6'358'16,"-3"-1"-9"-16,4 1-5 0,-7 1-8 0,1 0-3 16,-4 4-9-16,2 2-11 0,-7 0-14 0,1 2-10 15,-1-1-30-15,1 3-25 0,-2 1-19 0,-3-1-22 16,-5 2-15-16,2 4-17 0,-3 0-17 0,0 3-13 16,0-4-21-16,-1-2-33 0,1-3-38 0,0 1-42 15,0-5-56-15,0 2-53 0,3-1-47 0,-3 0-49 0,0-4-59 16,5-3-76-16,1-7-295 0,-11 11-689 0,11-11 306 15</inkml:trace>
        </inkml:traceGroup>
        <inkml:traceGroup>
          <inkml:annotationXML>
            <emma:emma xmlns:emma="http://www.w3.org/2003/04/emma" version="1.0">
              <emma:interpretation id="{EEFDCECD-5D6F-4A3E-97FF-95C327976878}" emma:medium="tactile" emma:mode="ink">
                <msink:context xmlns:msink="http://schemas.microsoft.com/ink/2010/main" type="inkWord" rotatedBoundingBox="16727,14049 17831,13996 17876,14917 16771,14971"/>
              </emma:interpretation>
            </emma:emma>
          </inkml:annotationXML>
          <inkml:trace contextRef="#ctx0" brushRef="#br0" timeOffset="13523.67">15070 13153 45 0,'0'-12'341'0,"0"12"-14"0,6-12-23 0,-6 12-21 16,6-17-17-16,0 10-16 0,3 0-19 0,2 0-9 15,2-3-11-15,2 3-16 0,0-1-11 0,1 1-14 0,1 2-7 16,2 0-16-16,-1 1-7 0,-3 2-7 0,4 2-11 16,-4 0-10-16,3 2-7 0,-3 3-16 15,-1 2-1-15,-3 2-7 0,1-1-1 0,-4 5-4 0,-2 0-1 16,0 2 1-16,-5 0 0 0,-1 2 2 0,-4 8 2 15,-4-2-9-15,-1-3 1 0,-1 2-7 0,-3-1 0 16,2 0-7-16,-2 2-1 0,1-3-6 0,0-4-4 16,0-1-6-16,3-2 0 0,-2-5-6 0,4 5 1 15,0-4-8-15,1 1 0 0,-2-4-3 0,2 1-5 16,6-7-3-16,-7 10 1 0,7-10-1 0,-5 8 1 16,5-8-3-16,0 0-3 0,0 0-3 0,0 0-9 15,0 0-4-15,0 0-5 0,0 0-6 0,33-11-2 16,-21 7-4-16,-2 0 0 0,5-2 6 0,3 1-6 0,-1-1 3 15,-2 3 3-15,1-1-1 0,0 1 3 0,2-4 2 16,0 4 9-16,-1 3-7 0,0-4-1 16,0 3-2-16,1-1 1 0,0 0-1 0,-5 2 6 0,-2 2 3 15,0 0 3-15,3 2 2 0,-4-1 7 0,-1 1-3 16,2 0 5-16,-2 1 4 0,-3 4 3 16,-3-3 4-16,-3-6 15 0,6 15-3 0,-6-4 4 0,0-11 5 15,-6 23 4-15,-3-14 1 0,-3 6 0 0,-2-3 3 16,-2 1-7-16,-3 4-2 0,-2-1-3 0,-2-2-2 15,2-1-9-15,2 0 2 0,3-2-3 0,-2 2-4 16,3-6-3-16,-2 2-4 0,2-2-12 0,1-2-25 16,3 1-24-16,2-2-35 0,-1 0-37 0,10-4-35 15,-15 4-41-15,15-4-40 0,-18-2-46 0,18 2-57 16,0 0-92-16,-11-11-271 0,11 11-757 0,-3-17 336 16</inkml:trace>
          <inkml:trace contextRef="#ctx0" brushRef="#br0" timeOffset="13870.63">15852 12931 208 0,'0'0'245'0,"6"-13"-10"0,-3 4-13 15,-3 9-10-15,10-9-11 0,-10 9-2 0,14-7-12 16,-8 3-6-16,-6 4-10 0,13-4-4 16,-13 4-4-16,17 8-6 0,-9-2-1 0,1 1 11 0,-1 2 2 15,2 6 2-15,1-1 24 0,1 7 6 0,6 4 1 16,-5-1 10-16,6 8 0 0,-2 2 5 0,2 1-2 16,-4 0-1-16,2 4-14 0,-3-1-5 0,6-3-16 15,-7 5-13-15,1-3-13 0,-2 1-14 0,-5 1-13 16,1-2-12-16,-1-3-12 0,-4 3-6 0,-6-3-12 15,-3-5-19-15,2-3-26 0,-5 1-44 0,-2-1-46 16,-1 2-54-16,-1-6-63 0,2-8-62 0,-2 10-64 16,0-10-58-16,2-2-69 0,-2-1-398 0,2-6-886 15,4 0 391-15</inkml:trace>
        </inkml:traceGroup>
        <inkml:traceGroup>
          <inkml:annotationXML>
            <emma:emma xmlns:emma="http://www.w3.org/2003/04/emma" version="1.0">
              <emma:interpretation id="{BAA528D9-4179-46A2-9049-5E676BB8FDA5}" emma:medium="tactile" emma:mode="ink">
                <msink:context xmlns:msink="http://schemas.microsoft.com/ink/2010/main" type="inkWord" rotatedBoundingBox="18561,13901 18882,13885 18936,15008 18615,15024"/>
              </emma:interpretation>
            </emma:emma>
          </inkml:annotationXML>
          <inkml:trace contextRef="#ctx0" brushRef="#br0" timeOffset="15229.91">16894 12788 221 0,'0'0'213'0,"0"0"-1"16,2-11-3-16,-2 11-3 0,0 0-1 0,0 0-7 15,0 0 1-15,0 0-5 0,0 0-4 0,0 0-13 16,0 0-2-16,0 0-12 0,0 0-6 0,0 0-4 16,0 0-17-16,0 0-11 0,0 0-3 0,0 0-13 15,0 0-14-15,0 0-13 0,0 0-6 0,0 0-11 0,0 0-2 16,0 0 10-16,0 0 5 0,0 0-24 16,18 3 13-16,-18-3-4 0,15 9 2 0,-6-5-1 15,1 1 0-15,1-2 5 0,3 1-8 0,1 5-4 16,-1-4 3-16,2-2-5 0,-2 0 6 0,1 5-10 0,-1-6 0 15,0 3 2-15,-2 1-7 0,-2-2 0 0,-1 0 0 16,2 0-2-16,-4-1-1 0,1 3-5 0,-8-6-2 16,11 8-5-16,-6-6 0 0,-5-2 0 0,9 8-3 15,-9-8 4-15,3 11-4 0,-3-11 3 0,0 12-2 16,0-12-1-16,0 0 4 0,-6 19 0 0,6-19 1 16,-8 17-4-16,5-11 4 0,1 5 1 0,-4-3-1 15,1 2-3-15,-1-3-4 0,2 2-1 0,4-9 3 16,-9 15-2-16,4-10-3 0,5-5-1 0,-7 13-2 15,5-4-2-15,2-9-1 0,-9 9-3 0,9-9 2 16,0 0-4-16,-1 15 1 0,1-15 0 0,0 0 3 16,1 13-3-16,-1-13 3 0,6 7 0 0,-6-7 1 15,8 7 2-15,-8-7 0 0,10 6 0 0,-10-6 3 16,9 7 4-16,-3-3-1 0,-6-4 1 0,18 7 1 0,-12-1-2 16,-6-6 3-16,16 5-1 0,-7-2 2 15,-1 1-3-15,-8-4 2 0,13 6 1 0,-5-2-3 16,-8-4 2-16,9 6-1 0,-9-6-2 0,12 8 2 0,-11-2 1 15,-1-6-2-15,6 12 5 0,-6-12 4 0,-2 15 1 16,2-4 6-16,0 4 5 0,-5-2 0 0,0-4 2 16,-2 4 3-16,-1-1 2 0,1 0-2 0,-2 2 5 15,-2 0-7-15,2-4-3 0,0 2 4 0,-1 0-6 16,2-1-3-16,0 3-4 0,-1-7-2 0,3 3-3 16,-2 2-1-16,2-5-6 0,2-1-1 0,4-6-7 15,-5 17 4-15,2-9 1 0,3-8-6 0,-1 14 2 16,1-14-7-16,4 13 1 0,-1-5-7 0,3 0 8 15,-1 1-4-15,1 0-1 0,-2 0 3 0,5-2-2 16,0 4-4-16,0-1 12 0,3-1-11 0,0 2 9 16,-3 0-11-16,1-2-1 0,-1 3 5 0,2-2-2 15,-2 1 4-15,-2-4 9 0,2 6-20 0,-2-1 3 16,-1 1 4-16,-1 1-3 0,-1 1 2 0,-4 8-8 0,2-9-22 16,-5 6-38-16,-2-5-45 0,-2 6-61 0,-1-5-58 15,-2 0-81-15,1 4-69 0,-4 2-77 16,2-7-119-16,1-2-339 0,-4-1-988 0,2 0 438 0</inkml:trace>
        </inkml:traceGroup>
      </inkml:traceGroup>
    </inkml:traceGroup>
    <inkml:traceGroup>
      <inkml:annotationXML>
        <emma:emma xmlns:emma="http://www.w3.org/2003/04/emma" version="1.0">
          <emma:interpretation id="{38622D28-C6DC-4351-B554-123230CE0D63}" emma:medium="tactile" emma:mode="ink">
            <msink:context xmlns:msink="http://schemas.microsoft.com/ink/2010/main" type="paragraph" rotatedBoundingBox="2833,16212 29102,15895 29135,18668 2867,189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F9917D-548E-475C-8E89-C57E73CB3080}" emma:medium="tactile" emma:mode="ink">
              <msink:context xmlns:msink="http://schemas.microsoft.com/ink/2010/main" type="line" rotatedBoundingBox="2833,16212 29102,15895 29120,17374 2851,17691"/>
            </emma:interpretation>
          </emma:emma>
        </inkml:annotationXML>
        <inkml:traceGroup>
          <inkml:annotationXML>
            <emma:emma xmlns:emma="http://www.w3.org/2003/04/emma" version="1.0">
              <emma:interpretation id="{D5462532-5A68-4F50-9946-41791B76BEE4}" emma:medium="tactile" emma:mode="ink">
                <msink:context xmlns:msink="http://schemas.microsoft.com/ink/2010/main" type="inkWord" rotatedBoundingBox="2835,16344 3113,16341 3125,17272 2846,17276">
                  <msink:destinationLink direction="with" ref="{84F90C21-BF04-4FEF-9430-4145B538E6B1}"/>
                </msink:context>
              </emma:interpretation>
            </emma:emma>
          </inkml:annotationXML>
          <inkml:trace contextRef="#ctx0" brushRef="#br0" timeOffset="108616.33">1169 15348 56 0,'0'0'130'0,"0"0"-10"0,0 0-7 0,0 0-9 16,0 0-6-16,0 0-6 0,0 0-8 0,0 0 2 15,0 0-5-15,0 0-12 0,0 0 5 0,0 0 3 16,0 0-5-16,0 0 0 0,0 0-6 0,0 0-2 16,0 0 2-16,0 0-1 0,0 0-4 0,0 0-2 15,0 0 2-15,0 0-1 0,0 0-3 0,0 0 1 16,0 0-2-16,2-13-2 0,-2 13-3 0,0 0-12 16,0 0 3-16,0 0-2 0,0 0-6 0,0 0-3 15,0 0-9-15,0 0 3 0,0 0-7 0,0 0 2 16,0 0-4-16,0 0 1 0,0 0-6 0,0 0 2 15,0 0 0-15,0 0-3 0,0 0 4 0,0 0 6 0,0 0-6 16,0 0 4-16,21 17 1 0,-21-17 9 16,4 6 0-16,-4-6-5 0,6 8-2 0,-6-8 1 15,3 11-1-15,-3-11 0 0,0 0-2 0,8 11 2 0,-4-5 3 16,-4-6-3-16,6 11-1 0,-6-11 0 16,3 10 4-16,-3-10-5 0,4 11 1 0,1-5 2 0,-5-6-1 15,3 18-1-15,-2-14 1 0,-1-4 0 16,5 13-2-16,-5-13 4 0,4 10-4 0,-4-10-3 0,3 11-2 15,2-4 3-15,-5-7-2 0,3 9 2 16,-3-9-3-16,0 0 0 0,4 16 2 0,-4-16-4 0,3 13 11 16,-3-13-12-16,6 9 3 0,-6-9-5 0,3 9 0 15,-3-9 3-15,6 10-3 0,-6-10 3 0,2 8-4 16,-2-8 1-16,0 0-2 0,3 13 0 0,-3-13 0 16,3 15 0-16,-3-15-1 0,0 0 1 0,3 10 1 15,-3-10-2-15,3 11 0 0,-3-11 2 0,3 10-2 16,-3-10 0-16,1 11 0 0,-1-11 0 0,6 11 4 15,-6-11-3-15,0 9 1 0,0-9 1 0,4 11-2 16,-4-11 1-16,6 10-4 0,-6-10 2 0,3 10 3 16,-3-10-1-16,5 11 1 0,-5-11-1 0,3 10 0 15,-3-10-2-15,3 11 3 0,-3-11 3 0,3 10-2 16,-3-10 2-16,4 11-1 0,-4-11-1 0,2 11-1 16,-2-11-1-16,4 11 1 0,-4-11 1 0,0 0-3 15,8 11 2-15,-8-11 0 0,1 9-3 0,-1-9 1 16,0 0-3-16,5 14 0 0,-5-14 2 0,1 8 2 15,-1-8-2-15,0 0-6 0,5 13 2 0,-5-13-1 16,3 10 6-16,-3-10-5 0,4 11 0 0,-4-11 3 16,2 10-2-16,-2-10 0 0,6 11 3 0,-6-11-3 0,1 13 5 15,-1-13-2-15,5 7-1 0,-5-7 3 16,1 11-2-16,-1-11-6 0,2 11 3 0,2-4 6 16,-4-7-1-16,1 11-4 0,-1-11 6 0,6 12-3 15,-6-12 3-15,0 12-4 0,0-12-1 0,5 9 3 0,-5-9 1 16,0 0 0-16,3 16 2 0,-3-16-5 15,6 10-2-15,-6-10 6 0,0 7-5 0,0-7 21 16,4 10-18-16,-4-10-2 0,0 0 2 0,3 14-1 16,-3-14 5-16,5 7 0 0,-5-7-3 0,4 10 2 0,-4-10-3 15,0 0 3-15,3 10-1 0,-3-10 0 0,0 0-2 16,0 15 2-16,0-15 6 0,0 0-7 0,5 13 0 16,-5-13 7-16,0 0-6 0,0 11-3 15,0-11 10-15,3 9-6 0,-3-9 1 0,0 0 1 16,6 12-1-16,-6-12 5 0,1 10-3 0,-1-10 2 0,0 0-5 15,3 9 3-15,-3-9-4 0,0 0 6 0,0 0-3 16,2 13 4-16,-2-13 1 0,0 0-8 0,0 0 0 16,4 6 7-16,-4-6 1 0,0 0 0 0,0 0 5 15,0 0 0-15,3 8 6 0,-3-8-10 0,0 0 10 16,0 0 0-16,0 0 9 0,0 0-3 0,0 0 1 16,0 0 3-16,0 0-4 0,0 0 6 0,0 0-2 15,0 0-1-15,0 0-2 0,0 0 1 0,0 0-4 16,0 0-3-16,0 0-2 0,0 0 5 0,0 0-12 15,0 0-2-15,0 0-17 0,-16 4-24 0,16-4-43 16,0 0-35-16,0 0-34 0,0 0-40 0,0 0-64 16,-23-5-84-16,23 5-347 0,0 0-725 0,-13-12 321 15</inkml:trace>
          <inkml:trace contextRef="#ctx0" brushRef="#br0" timeOffset="44011.16">1217 15220 103 0,'0'0'129'15,"0"0"-9"-15,0 0-1 0,0 0-6 0,0 0-8 16,0 0-3-16,0 0 1 0,0 0 2 0,0 0-3 0,0 0-2 15,0 0-3-15,0 0-4 0,0 0-3 0,0 0-2 16,0 0-4-16,0 0-1 0,0 0-2 0,0 0 0 16,0 0 0-16,0 0-5 0,0 0 2 0,0 0 2 15,0 0-4-15,0 0-2 0,0 0 2 0,0 0-1 16,0 0-2-16,0 0-2 0,0 0-3 0,0 0-3 16,0 0-5-16,0 0-1 0,0 0-8 15,0 0 0-15,0 0-2 0,0 0 1 0,0 0-10 0,0 0 1 16,0 0-4-16,0 0 0 0,0 0-4 0,0 0-8 15,0 0 4-15,0 0 2 0,0 0-6 0,0 0 3 16,0 0-3-16,0 0 1 0,0 0-4 0,0 0 2 16,0 0 0-16,0 0-3 0,0 0 7 0,0 0-7 15,19 17 2-15,-19-17-3 0,2 7-3 0,-2-7 7 16,1 10 0-16,-1-10-1 0,0 11 5 0,0-11-3 16,3 15-3-16,-3-15 18 0,2 16-17 0,-1-8-2 15,-1-8 0-15,3 17 4 0,-3-6-6 0,2-2 4 16,-2-9-3-16,3 17 3 0,-3-6 1 0,3 0 2 15,0 3 1-15,0 0 1 0,0 3 1 0,1-2-3 16,-2-2 5-16,2 1 0 0,2 1 1 0,-4-1 1 16,1 3-4-16,0-4 5 0,-2-4-4 0,4 7 1 15,-2-1 5-15,-2 1-4 0,2-1 1 0,0-4-5 16,1 4 7-16,-2 0-3 0,-1-3 5 0,2 2 0 16,-1-6-3-16,2 7 7 0,-1-4-9 0,-1 1-10 0,-2-3 9 15,3 2 1-15,0 2-2 0,1-2-4 0,-2 2 2 16,2-1 3-16,-4-2-6 0,2 0 11 15,-2 4-4-15,1-7-1 0,-1-7 1 0,3 24-2 16,-1-13 0-16,2-4-4 0,-2 8-3 0,1-5 2 0,-3-10 2 16,4 16-6-16,-2-9-1 0,-2-7 0 0,4 12 4 15,-4-12-4-15,3 12 1 0,-3-12 0 0,5 11 6 16,-5-11-8-16,6 5 0 0,-6-5-3 0,0 0-2 16,1 13 3-16,-1-13-5 0,0 0 0 0,0 0 3 15,0 0-3-15,5 10-3 0,-5-10 3 0,0 0-3 16,0 0 1-16,0 0 0 0,0 0 3 0,0 0-5 15,0 0-3-15,0 0-3 0,0 0-12 0,0 0-20 16,-11 14-19-16,11-14-30 0,0 0-42 0,-3 8-31 16,3-8-22-16,0 0-29 0,-10 10-33 0,10-10-45 15,-8 7-44-15,8-7-69 0,-7 5-221 0,7-5-666 16,0 0 295-16</inkml:trace>
        </inkml:traceGroup>
        <inkml:traceGroup>
          <inkml:annotationXML>
            <emma:emma xmlns:emma="http://www.w3.org/2003/04/emma" version="1.0">
              <emma:interpretation id="{F9784340-FE47-49FA-BA8C-722E087925D6}" emma:medium="tactile" emma:mode="ink">
                <msink:context xmlns:msink="http://schemas.microsoft.com/ink/2010/main" type="inkWord" rotatedBoundingBox="5351,16393 5506,16391 5513,17032 5359,17033">
                  <msink:destinationLink direction="with" ref="{84F90C21-BF04-4FEF-9430-4145B538E6B1}"/>
                  <msink:destinationLink direction="with" ref="{C295427E-0A02-45F3-991B-741E2C0522EE}"/>
                </msink:context>
              </emma:interpretation>
            </emma:emma>
          </inkml:annotationXML>
          <inkml:trace contextRef="#ctx0" brushRef="#br0" timeOffset="77302.5">3684 15300 53 0,'0'0'79'16,"0"0"0"-16,0 0-12 0,0 0-7 0,0 0-7 0,0 0-7 15,0 0-7-15,0 0 0 0,0 0 6 0,0 0-6 16,0 0 3-16,0 0 6 0,0 0-17 0,0 0 7 16,0 0-10-16,0 0 2 0,0 0-8 0,0 0 6 15,0 0-7-15,0 0 9 0,0 0 0 0,0 0-2 16,0 0-2-16,0 0 4 0,0 0 0 0,0 0 6 15,0 0-7-15,0 0 5 0,0 0 2 0,0 0 6 16,0 0-1-16,0 0 8 0,0 0 3 0,0 0 2 16,0 0-1-16,0 0-6 0,0 0-1 0,0 0-2 15,0 0 4-15,0 0-5 0,0 0-2 0,0 0-4 16,0 0-3-16,0 0 2 0,0 0-7 0,0 0 0 16,0 0-3-16,0 0-2 0,0 0 0 0,0 0-8 15,0 0 1-15,0 0 4 0,0 0-7 0,0 0 3 16,0 0-4-16,0 0 2 0,0 0 0 0,0 0 2 15,9-31-3-15,-9 31 3 0,0 0-1 0,0 0 0 16,0 0 0-16,0 0 1 0,0 0 2 0,0 0-1 16,0 0-3-16,0 0 0 0,0 0 0 0,0 0 3 15,0 0-2-15,0 0-2 0,0 0 4 0,0 0-2 16,0 0-1-16,0 0-3 0,0 0 5 0,0 0-3 0,0 0 2 16,0 0 0-16,0 0 1 0,0 0-2 15,0 0 2-15,0 0-3 0,0 0 0 0,0 0-3 16,0 0-2-16,0 0 1 0,0 0 0 0,0 0 0 0,0 0-3 15,0 0-2-15,0 0 2 0,0 0-2 0,0 0 0 16,0 0 0-16,0 0 1 0,0 0-5 0,0 0 1 16,0 0 4-16,0 0 0 0,0 0-4 15,0 0 6-15,0 0-5 0,0 0 0 0,0 0-2 0,0 0 1 16,0 0 0-16,0 0-1 0,0 0 0 0,0 0 1 16,0 0-2-16,0 0 3 0,0 0-1 15,0 0-1-15,0 0 0 0,0 0 0 0,0 0 0 16,0 0 1-16,0 0 1 0,0 0 2 0,0 0-1 0,0 0 2 15,0 0 0-15,0 0 1 0,0 0 2 0,0 0 1 16,0 0-1-16,0 0 0 0,0 0-1 0,0 0 3 16,0 0-1-16,0 0-2 0,0 0 0 0,0 0 0 15,0 0-1-15,0 0 0 0,0 0 2 0,0 0-1 16,0 0 3-16,0 0 4 0,0 0 0 0,0 0 4 16,0 0 2-16,0 0 2 0,0 0 3 0,6 31-1 15,-6-31 3-15,1 17 5 0,-1-6-4 0,3-1-2 16,-1 0 1-16,-1 5-1 0,-1 1 4 0,0-5 0 15,0 4 0-15,3 0 2 0,-1 1-4 0,-2-2-1 16,6 0-3-16,-3-1-1 0,-3 2 0 0,4-3-2 0,-2 3-2 16,-1-3 1-16,2 2-2 0,0-1-19 15,0-3-1-15,-2-1 2 0,-1-9 1 0,3 20-1 16,2-9 2-16,-4 0-4 0,2 0-25 0,-3-2-13 16,3 4-28-16,-3 3-25 0,2-1-33 0,1 0-36 0,-2-2-48 15,-2 5-260-15,-5-2-508 0,6 3 226 16</inkml:trace>
          <inkml:trace contextRef="#ctx0" brushRef="#br0" timeOffset="106334.34">3727 15316 104 0,'0'0'146'0,"0"0"-2"0,0 0-12 0,0 0-5 16,0 0-7-16,0 0-1 0,0 0-8 0,0 0-7 16,-9-10-4-16,9 10-3 0,0 0-8 0,0 0-4 15,0 0-4-15,0 0 4 0,0 0-3 0,0 0-2 16,0 0-5-16,0 0-3 0,0 0-6 0,0 0-1 16,0 0-2-16,0 0-7 0,0 0-5 0,0 0-2 15,0 0 1-15,0 0-4 0,0 0-9 0,0 0 5 16,0 0-1-16,0 0-5 0,0 0-1 0,-4-10-3 15,4 10-2-15,0 0-5 0,0 0 1 0,0 0-4 16,0 0-2-16,0 0 1 0,0 0-5 0,0 0 0 0,0 0 1 16,0 0-2-16,0 0 0 0,0 0 1 15,0 0-1-15,0 0 0 0,0 0-3 0,0 0 2 16,0 0 5-16,0 0-7 0,0 0-4 0,0 0 5 0,0 0-2 16,0 0-1-16,0 0 0 0,0 0 2 15,0 0-6-15,0 0 4 0,0 0 1 0,0 0-3 16,0 0 0-16,0 0-1 0,0 0-2 0,0 0 0 0,0 0 2 15,0 0-3-15,0 0 1 0,0 0 1 0,0 0-4 16,0 0 5-16,0 0-2 0,0 0-1 0,0 0 1 16,0 0 1-16,0 0-2 0,0 0 1 0,0 0-1 15,0 0 1-15,9 36 2 0,-9-36 3 0,0 0-1 16,0 10-3-16,0-10-1 0,0 0 4 0,3 10-1 16,-3-10 1-16,4 7-4 0,-4-7 4 0,0 0-2 15,1 13 0-15,-1-13-1 0,0 0 5 0,2 11-5 16,-2-11 0-16,4 6 2 0,-4-6-3 0,0 0-5 15,2 10 3-15,-2-10 0 0,0 0-1 0,4 11 1 16,-4-11-1-16,0 0 0 0,6 8 3 0,-6-8-4 16,0 0 6-16,3 8-7 0,-3-8 3 0,2 10-5 15,-2-10 3-15,0 0 10 0,6 10-5 0,-6-10-2 0,0 0-1 16,4 8 1-16,-4-8-3 0,5 8 4 16,-5-8-1-16,0 0-2 0,0 0 3 0,0 0 0 15,3 9 0-15,-3-9-3 0,0 0 4 0,6 6-4 16,-6-6 1-16,0 0 3 0,0 0 3 0,4 14-6 0,-4-14 1 15,0 0 4-15,0 0-4 16,0 0-2-16,2 9 5 0,-2-9-5 0,0 0 4 0,0 0-1 16,1 15 0-16,-1-15 11 0,0 0-13 0,5 8 1 15,-5-8 0-15,0 0-2 0,1 11-3 0,-1-11 6 0,5 10-1 16,-5-10 0-16,0 0-3 0,0 0 2 0,0 0 2 16,0 0-4-16,0 13 7 0,0-13-6 0,0 0 6 15,1 11-2-15,-1-11-1 0,0 0-2 0,2 11 0 16,-2-11 3-16,0 0-2 0,4 11 0 0,-4-11 9 15,0 0-10-15,2 13-2 0,-2-13-2 0,0 0 1 16,4 7 1-16,-4-7 2 0,0 0-2 0,2 14 1 16,-2-14-2-16,0 0 4 0,-2 14-3 15,2-14 0-15,0 0 4 0,0 14 0 0,0-14-3 0,0 0-1 16,-3 12 3-16,3-12-2 0,0 0 7 0,0 0-3 16,-1 12-1-16,1-12-4 0,0 0-1 15,0 0 7-15,0 0-7 0,0 0 0 0,0 12 4 0,0-12 6 16,0 0-9-16,0 0 1 0,0 0 2 0,0 15-2 15,0-15 5-15,0 0-4 0,4 8 9 0,-4-8-12 16,0 0 2-16,2 12-6 0,-2-12 8 0,0 0-5 16,0 0 0-16,1 13 4 0,-1-13-2 0,0 0 1 15,0 11 14-15,0-11-11 0,0 0-1 0,1 10 3 16,-1-10-3-16,0 0-2 0,0 14 1 0,0-14 2 16,0 0-2-16,5 8-1 0,-5-8-8 0,0 0 10 15,0 0 3-15,1 10-4 0,-1-10 3 0,0 0 8 16,0 0-10-16,5 9 2 0,-5-9-5 0,0 0 3 15,0 0-3-15,4 15 0 0,-4-15 0 0,0 0 6 16,0 0-8-16,0 0 5 0,3 7 3 0,-3-7-4 16,0 0 3-16,0 0 1 0,5 10-1 0,-5-10 1 15,0 0-1-15,0 0-2 0,0 0 20 0,0 15-21 16,0-15 1-16,0 0 3 0,0 0 1 0,3 10-1 16,-3-10 0-16,0 0-3 0,0 0 2 0,0 10 15 0,0-10-15 15,0 0 0-15,3 11 2 0,-3-11-3 16,0 0 5-16,0 0-2 0,0 0 1 0,0 0-6 15,0 11-9-15,0-11 11 0,0 0-2 0,0 0 0 0,0 0 0 16,0 0 4-16,0 0 1 0,0 0-6 0,0 0 5 16,0 0 1-16,3 10-1 0,-3-10-7 0,0 0 1 15,0 0 2-15,0 0-3 0,0 0 3 0,0 0 2 16,0 0 0-16,0 0-2 0,0 0 0 0,1 11 5 16,-1-11-5-16,0 0 0 0,0 0 0 0,0 0 2 15,0 0 10-15,0 0-13 0,0 0-9 0,0 0 11 16,0 0-4-16,0 0 5 0,0 0 5 0,0 0 1 15,0 0 3-15,0 0-3 0,0 0 9 0,0 0-9 16,0 0 14-16,0 0-2 0,0 0 3 0,0 0 8 16,0 0-2-16,0 0-2 0,0 0 10 0,0 0-11 15,0 0-11-15,0 0 12 0,0 0-9 0,0 0-6 16,0 0 0-16,0 0-4 0,0 0 6 0,0 0-1 16,0 0-3-16,0 0 1 0,0 0-7 0,-16-26-2 15,16 26 3-15,0 0-12 0,0 0-15 0,0 0-21 16,0 0-37-16,-6-7-37 0,6 7-47 0,0 0-69 15,-8-7-70-15,8 7-306 0,-11-10-655 0,11 10 290 16</inkml:trace>
        </inkml:traceGroup>
        <inkml:traceGroup>
          <inkml:annotationXML>
            <emma:emma xmlns:emma="http://www.w3.org/2003/04/emma" version="1.0">
              <emma:interpretation id="{171F64B3-3CD6-4A91-B33D-0EE8D3FB4D65}" emma:medium="tactile" emma:mode="ink">
                <msink:context xmlns:msink="http://schemas.microsoft.com/ink/2010/main" type="inkWord" rotatedBoundingBox="7542,16300 11513,16252 11523,17032 7551,17080">
                  <msink:destinationLink direction="with" ref="{84F90C21-BF04-4FEF-9430-4145B538E6B1}"/>
                  <msink:destinationLink direction="with" ref="{C295427E-0A02-45F3-991B-741E2C0522EE}"/>
                </msink:context>
              </emma:interpretation>
            </emma:emma>
          </inkml:annotationXML>
          <inkml:trace contextRef="#ctx0" brushRef="#br0" timeOffset="79738.92">5994 15255 23 0,'0'0'102'0,"0"0"-15"0,0 0-5 15,0 0-10-15,0 0-5 0,0 0-5 0,0 0 0 16,0 0-25-16,0 0-15 0,0 0-30 0,0 0-37 0,0 0-50 16,0 0-100-16,-15-1 44 0</inkml:trace>
          <inkml:trace contextRef="#ctx0" brushRef="#br0" timeOffset="81058.53">5885 15261 47 0,'0'0'103'0,"0"0"-5"0,0 0-9 0,0 0-6 16,0 0-8-16,0 0-5 0,0 0 1 0,0 0-8 0,0 0-7 15,0 0-5-15,0 0-5 0,0 0-2 0,0 0 2 16,-10-13-6-16,10 13-9 0,0 0-3 16,0 0 10-16,0 0-2 0,0 0-5 0,0 0-6 0,0 0 1 15,0 0 1-15,0 0 3 0,0 0-2 0,0 0 1 16,0 0-2-16,0 0-2 0,0 0 11 15,0 0-2-15,0 0 0 0,0 0 2 0,0-15-4 0,0 15 12 16,0 0-8-16,0 0 4 0,0 0-2 0,0 0 0 16,0 0-1-16,0 0-1 0,0 0 6 0,0 0-10 15,0 0-4-15,0 0 3 0,0 0 3 0,0 0 1 16,0 0-3-16,0 0 5 0,0 0 1 0,0 0-3 16,0 0-4-16,0 0 3 0,0 0-1 0,0 0 1 15,0 0-2-15,0 0-2 0,0 0-2 0,0 0-1 16,0 0 3-16,0 0 6 0,0 0 11 0,0 0 2 15,0 0 5-15,12 32 2 0,-9-17 4 0,-3 2 0 16,2 7 0-16,1 1-4 0,0 3-4 0,0 8-3 16,-1-10 8-16,4 5-14 0,-3 6-5 0,-2-8 5 15,5 10-10-15,-3-14-4 0,3 6-4 0,-3-9-2 16,-1 8-4-16,4 4-7 0,-3-7-19 0,0-1-19 16,0-1-22-16,-3 1-28 0,0 1-30 0,0-4-40 15,-3 0-32-15,3-6-44 0,-3-1-199 0,1 1-454 16,2-2 201-16</inkml:trace>
          <inkml:trace contextRef="#ctx0" brushRef="#br0" timeOffset="160428.61">6051 15566 3 0,'0'0'137'0,"0"0"-17"0,0 0-2 16,0 0-4-16,0 0-6 0,0 0-2 0,0 0-10 16,0 0-9-16,0 0-2 0,0 0-3 0,0 0 4 15,0 0-4-15,3-9-4 0,-3 9 8 0,0 0-1 16,0 0-7-16,0 0-2 0,0 0-5 0,0 0 1 15,0 0-3-15,0 0-5 0,0 0 2 0,0 0-4 16,0 0 0-16,0 0 1 0,0 0-4 0,0 0-5 16,0 0-3-16,0 0 4 0,0 0-3 0,0 0-2 15,0 0 2-15,0 0-5 0,7-7 6 0,-7 7-2 16,0 0 2-16,0 0-5 0,0 0 5 0,0 0-5 16,0 0 4-16,0 0 4 0,0 0-2 0,0 0-2 0,0 0-4 15,0 0 1-15,0 0-10 0,0 0 8 16,0 0-1-16,0 0-4 0,0 0 1 0,0 0-5 15,0 0-2-15,0 0 4 0,0 0-5 0,0 0-7 16,0 0-1-16,0 0 2 0,0 0-2 0,0 0-1 0,0 0-3 16,0 0-7-16,0 0-1 0,0 0 2 15,0 0-4-15,0 0-5 0,0 0 2 0,0 0-4 16,0 0 4-16,0 0-3 0,0 0 0 0,0 0 0 16,0 0 1-16,0 0-1 0,3 26-3 0,-3-26-1 0,0 0 3 15,0 0-5-15,0 12 4 0,0-12 0 0,0 0-5 16,0 0 0-16,-3 16 4 0,3-16-2 0,-6 7 0 15,6-7 2-15,0 0-4 0,-4 17 3 0,4-17-1 16,0 9 1-16,0-9-3 0,-5 8 1 0,5-8-2 16,-4 11-3-16,4-11 5 0,0 0-1 0,-6 10 1 15,6-10-5-15,0 0 7 0,-3 10-9 0,3-10 6 16,0 0 3-16,0 0-4 0,0 0 5 0,0 0 1 16,0 0-3-16,0 0-3 0,0 0 5 0,-6 5 0 15,6-5-2-15,0 0-1 0,0 0 1 0,0 0 3 16,0 0-3-16,0 0-3 0,0 0-1 0,0 0 5 15,0 0 0-15,0 0 3 0,0 0-6 0,0 0 2 16,0 0 1-16,-5-29-11 0,5 29 7 0,0 0 5 16,0 0-5-16,0 0 3 0,0-13 1 0,0 13-3 15,0 0 3-15,0 0-3 0,-3-11-3 0,3 11 9 16,0 0-9-16,0 0 4 0,0-14 2 0,0 14-1 16,0 0-4-16,0 0-2 0,-1-11 5 0,1 11-6 15,0 0 5-15,0 0 2 0,-5-13-1 0,5 13 0 16,0 0 1-16,0 0-1 0,0 0 9 0,0 0-12 15,0-14 0-15,0 14-1 0,0 0 6 0,0 0-2 0,0 0-2 16,0 0 1-16,-1-14-3 0,1 14 1 16,0 0 4-16,0 0 3 0,0 0-1 0,0 0-2 15,-3-11-3-15,3 11 2 0,0 0 2 0,0 0 2 0,0 0 2 16,0 0-5-16,0 0 5 0,0 0-7 0,0 0 1 16,0 0 1-16,0 0-4 0,0 0 0 0,0 0 0 15,0 0 6-15,0 0-2 0,0 0-5 16,0 0 6-16,0 0 11 0,0 0-8 0,0 0 1 0,3 39 14 15,-3-39-10-15,0 10-4 0,0-10 3 0,-3 17 2 16,3-17 4-16,3 13-2 0,-3-13 1 0,1 12 2 16,-1-12-11-16,2 11 11 0,-2-11-3 15,4 13 6-15,-4-13-3 0,0 0-3 0,0 0-2 0,3 13 4 16,-3-13-4-16,0 0 7 0,0 0-6 0,0 8-1 16,0-8-4-16,0 0 3 0,0 0 2 0,0 0 5 15,0 0-8-15,0 0 5 0,0 0 0 0,0 0 2 16,0 0 0-16,0 0-4 0,0 0-4 0,0 0-3 15,0 0 0-15,-10-28 14 0,10 28-18 0,-6-22 5 16,3 8-8-16,-5 2 7 0,5 0-6 0,-1-5 2 16,2 3 6-16,-4-4-7 0,2 2 2 0,0 5 2 15,-1-6 3-15,2 9 0 0,-3-6-4 0,2 4 2 16,4 10-6-16,-5-12-3 0,5 12 0 0,-1-12 9 16,1 12-8-16,-6-9 3 0,6 9-3 0,0 0-2 15,-3-9 0-15,3 9 4 0,0 0-4 0,0 0 2 16,0 0 2-16,0 0-3 0,0 0-1 0,0 0 6 15,-6 30 0-15,6-30 0 0,0 21-3 0,1-8 13 16,-2 4-2-16,2-3 9 0,1 3-10 0,-2-3 5 16,0 3 5-16,3 1 3 0,-3-3-4 0,1 0-7 15,4-1-2-15,-2 1 13 0,-2-1-4 0,2-1 2 0,-1-2-6 16,-1-2 5-16,4 2 3 0,-1-3 0 16,-4-8-2-16,3 14 0 0,-3-14-4 0,5 11-1 0,-5-11 2 15,3 10 0-15,-3-10-3 0,0 0-6 0,0 0 6 16,1 12 3-16,-1-12 10 0,0 0-7 0,0 0-1 15,0 0 0-15,0 0-2 0,0 0 6 0,0 0-7 16,0 0 3-16,0 0-7 0,0 0 1 0,0 0-5 16,-4-36 5-16,4 36-8 0,-5-19 6 0,2 4-4 15,0 1 0-15,0 1-3 0,-1-3 4 0,-1 1-6 16,4 1 7-16,-2-1-9 0,-3 4 4 0,3 0 8 16,3 11-11-16,-8-18-1 0,8 11 11 0,0 7-10 15,-9-17 1-15,9 17-2 0,-3-11-4 0,3 11 15 16,-4-7-8-16,4 7-3 0,0 0-1 0,0 0-7 15,-3-11 7-15,3 11-5 0,0 0 1 0,0 0 2 16,0 0-2-16,0 0 2 0,0 0-4 0,0 0 8 16,0 33-3-16,0-19 2 0,3-1-3 0,-2 4 10 15,-1-2 5-15,2 1-5 0,2 0 1 0,-2 4 1 16,2 0 4-16,-1-4 4 0,0 1 3 0,0 1 2 16,2-3-5-16,-2 0 2 0,3-2-1 0,-2 1 4 15,-2-3 3-15,4-2 0 0,-5-1 1 0,5 0-1 16,-6-8 2-16,2 15 3 0,-2-15-4 0,4 11 1 15,-4-11 2-15,6 6-2 0,-6-6 2 0,0 0-1 16,4 7-1-16,-4-7 4 0,0 0-7 0,0 0 2 16,0 0 1-16,0 0-4 0,0 0-2 0,0 0 1 15,0 0-6-15,0 0 1 0,-3-42-3 0,2 29 0 0,-2-2-6 16,2-4-2-16,-1 2-3 0,-2-3-4 0,-1-4-1 16,2 2-2-16,0 8-3 0,-1-3 1 0,-1-1 5 15,4 1 0-15,-2 4-6 0,-2 1 2 16,1 1 1-16,4 11 0 0,-3-16 0 0,-2 6 3 0,5 10-4 15,-3-11 2-15,3 11 1 0,-4-11-2 0,4 11 5 16,-6-9-6-16,6 9-1 0,0 0 1 0,0 0-1 16,0 0-1-16,0 0 0 0,-2-12 0 0,2 12 1 15,0 0-2-15,0 0 1 0,0 0 1 0,0 0 1 16,0 0 2-16,-4 36 0 0,4-36-3 0,0 18 4 16,0-9-3-16,3 8 1 0,-3-5 1 0,0 5 0 15,3-4 0-15,-3 2-2 0,4-1 1 0,-2-3 2 16,-1 2-1-16,2 0 0 0,0-2 3 0,0 0 1 15,-1 0-1-15,1-6 3 0,-3-5-6 0,4 16 8 16,-2-9-6-16,-2-7 2 0,6 8-4 0,-6-8 4 16,0 0 0-16,1 11 3 0,-1-11-7 0,0 0 8 15,0 0 1-15,5 11 0 0,-5-11 0 0,0 0 2 16,0 0-1-16,0 0 3 0,0 0-3 0,0 0-2 16,0 0 4-16,0 0-2 0,0 0-1 0,0 0 1 15,0 0-3-15,0 0 1 0,10-27-2 0,-10 27-1 16,0-11 2-16,0 11-1 0,0 0-1 0,3-13-1 15,-3 13 2-15,0 0-3 0,2-11 0 0,-2 11 0 16,4-10-1-16,-4 10 7 0,0 0-6 0,6-12 2 16,-6 12-6-16,4-6 6 0,-4 6-1 0,0 0 1 15,5-13-1-15,-5 13 1 0,7-5 3 0,-7 5-1 16,5-9 1-16,-5 9 0 0,0 0-2 0,7-9 2 16,-7 9 2-16,8-4 1 0,-8 4-5 0,0 0 3 15,13-9 7-15,-13 9-7 0,8-6-2 0,-8 6 3 0,12-3-2 16,-12 3-1-16,13-5 5 0,-13 5 2 0,6-7 1 15,-6 7-2-15,10-3-1 0,-10 3 0 0,11-3 1 16,-11 3 0-16,0 0 1 0,13-4-3 16,-13 4 0-16,12-4-8 0,-12 4 6 0,0 0 1 15,12-1-1-15,-12 1-3 0,0 0 0 0,15 5 4 0,-15-5-3 16,12-5 1-16,-12 5-4 0,0 0 0 0,0 0 4 16,16 0-2-16,-16 0-1 0,0 0-2 15,15 1 2-15,-15-1-2 0,0 0 4 0,11 0-3 0,-11 0 1 16,0 0-3-16,13 4 4 0,-13-4 1 0,0 0-2 15,14 0-2-15,-14 0 0 0,0 0-1 0,10 4 2 16,-10-4 2-16,0 0-4 0,0 0 2 16,0 0 9-16,15 2-11 0,-15-2 3 0,0 0 5 0,0 0-5 15,10 1-2-15,-10-1 1 0,0 0-1 0,12 0 3 16,-12 0-2-16,0 0-2 0,0 0 3 0,14-3 0 16,-14 3-2-16,0 0-1 0,0 0 3 0,0 0-2 15,15-2 0-15,-15 2 2 0,0 0-2 0,0 0 0 16,10-2-3-16,-10 2 5 0,0 0-2 0,14-5 1 15,-14 5 1-15,0 0-1 0,0 0-2 0,11-4 0 16,-11 4 0-16,0 0-1 0,0 0 3 0,15 0 0 16,-15 0-2-16,0 0 3 0,12-2-3 0,-12 2 1 15,0 0 0-15,17-6 6 0,-17 6-4 0,9-3-3 16,-9 3-2-16,0 0 5 0,10-5-2 0,-10 5 0 16,12-3-1-16,-12 3 0 0,13-7 2 0,-13 7 0 15,0 0-1-15,14-1 0 0,-14 1-1 0,10-2 0 16,-10 2 2-16,0 0-1 0,12-2-2 0,-12 2 2 15,0 0 2-15,0 0-1 0,0 0-1 0,0 0 0 16,17 0-3-16,-17 0 2 0,0 0 0 0,10-2 1 16,-10 2-1-16,0 0-1 0,0 0 1 0,15 0-1 15,-15 0 1-15,13-4 3 0,-13 4 0 0,0 0-1 16,14-1 1-16,-14 1-1 0,12-2 0 0,-12 2 0 16,0 0-2-16,18-4 2 0,-18 4 1 0,0 0-2 15,13-3 3-15,-13 3-4 0,15-10 5 0,-9 10-5 0,-6 0 2 16,13-5 0-16,-4 3-1 0,-9 2 1 15,17-7-1-15,-10 4 2 0,-7 3-1 0,20-5-2 0,-20 5-1 16,13-5 2-16,-4 4-1 0,-9 1 1 16,12-3 7-16,-12 3-10 0,0 0 2 0,15-1-1 0,-15 1 2 15,12-4-2-15,-12 4 1 0,0 0-1 16,0 0 7-16,13-2-5 0,-13 2 0 0,0 0-3 0,0 0 2 16,0 0-1-16,0 0 0 0,9-1 2 15,-9 1 0-15,0 0-1 0,0 0 0 0,0 0 0 0,0 0-4 16,14 0 6-16,-14 0 1 0,0 0-2 0,0 0-4 15,0 0 4-15,0 0 1 0,16 1-2 0,-16-1 0 16,0 0 2-16,0 0-1 0,0 0 0 0,13 0-1 16,-13 0 1-16,0 0 1 0,12 0-1 0,-12 0 5 15,0 0-5-15,14 2 1 0,-14-2 0 0,0 0 1 16,16-2-1-16,-16 2-3 0,12 2 1 0,-12-2 0 16,15 0 3-16,-15 0-1 0,15 1-1 0,-15-1 0 15,16 0-2-15,-16 0 1 0,12-3 2 0,-12 3-1 16,15 2 0-16,-15-2 2 0,0 0 0 0,17-2-4 15,-17 2 0-15,11 2 1 0,-11-2 0 0,11 1-1 16,-11-1 3-16,0 0 0 0,0 0-3 0,0 0 5 16,15-1-4-16,-15 1-1 0,0 0 3 0,0 0 1 15,0 0-2-15,0 0-1 0,13-2 4 0,-13 2-5 16,0 0 2-16,0 0-2 0,0 0 3 0,0 0 0 16,9 3-2-16,-9-3-4 0,0 0 11 0,0 0-7 15,0 0-2-15,11 6 0 0,-11-6 3 0,0 0 1 16,0 0-1-16,0 0-1 0,0 0-1 0,0 0 0 15,9 2 3-15,-9-2 0 0,0 0-2 0,13 5 1 16,-13-5 0-16,6 5 1 0,-6-5 1 0,10 3-1 0,-10-3-1 16,11 2 2-16,-11-2-3 0,13 0 0 0,-13 0 1 15,15 0-1-15,-15 0-1 0,17 0 1 16,-17 0 2-16,16 0 2 0,-16 0-3 0,16 1 2 16,-16-1-1-16,11 0 0 0,-11 0-1 0,15 4-1 0,-15-4 1 15,13 0 6-15,-13 0-6 0,12 0 2 0,-12 0-1 16,14 0 0-16,-14 0 1 0,0 0-2 0,16-4-1 15,-16 4-1-15,0 0 2 0,16-1 0 0,-16 1 2 16,0 0-2-16,0 0-2 0,11-2 1 0,-11 2 0 16,0 0 2-16,0 0-3 0,0 0 4 0,16-2-2 15,-16 2-1-15,0 0 3 0,0 0 3 0,0 0-5 16,0 0 1-16,0 0-1 0,15 0 0 16,-15 0 2-16,0 0-3 0,0 0 1 0,8-2-2 0,-8 2 2 15,0 0-2-15,13-2 0 0,-13 2 3 0,12-5-2 16,-12 5-1-16,13-3 3 0,-13 3-2 0,14 0 0 15,-14 0 2-15,15 0 0 0,-15 0-2 0,19 0 1 16,-19 0 6-16,13 1-7 0,-2-1-1 0,-11 0 5 16,19-1-5-16,-19 1 1 0,18-1 1 0,-7-1 0 15,-11 2-1-15,22 0-1 0,-9-1 3 0,-13 1-1 16,20-3 0-16,-7 2 1 0,-13 1 3 0,20-2-6 16,-8 1 2-16,-2-3-1 0,-10 4 0 0,22-3 1 15,-11 2-1-15,-11 1-2 0,15-1 0 0,-15 1 3 16,16-5-2-16,-2 5 4 0,-7-3-4 0,-7 3 2 15,19-2 0-15,-10 1-2 0,-9 1 1 0,17 0 2 16,-17 0 3-16,13-3-6 0,-13 3-1 0,12 0 2 16,-12 0-1-16,0 0 1 0,19 0 1 0,-19 0 0 15,0 0 0-15,14-2 0 0,-14 2 0 0,0 0-5 16,13-2 3-16,-13 2 3 0,0 0-3 0,12-1 2 16,-12 1 2-16,0 0-4 0,14-2 2 0,-14 2 0 15,0 0-1-15,16 3 0 0,-16-3 3 0,0 0 1 16,19-4-3-16,-19 4 0 0,14 0-2 0,-14 0 1 15,19-1 1-15,-19 1-2 0,14-6 0 0,-14 6-1 0,18 0 2 16,-8-1-5-16,-10 1 3 0,19-1 1 0,-10 0-2 16,-9 1 2-16,21-5 1 0,-12 5 2 15,-9 0-4-15,23 0 3 0,-13-3 0 0,2 2-3 0,-12 1 0 16,27-1-1-16,-11 1 1 0,-4-1 1 0,2-3-3 16,5 4 2-16,-6 4 1 0,4-4 3 0,-1 0-2 15,-1 0-2-15,-1 1 1 0,2-2-1 0,0 1 2 16,-2 1-2-16,2 0 1 0,2 0-4 0,-2-1 3 15,1 0 2-15,-1 0-3 0,-2 0-1 0,2 0 2 16,-1 3-1-16,1-2 0 0,1 4 0 0,-1-5-2 16,-2 0 4-16,-2 0 4 0,1 0-7 0,0 0 4 15,4 1-2-15,-1-1 1 0,-7 0 0 0,8 1-3 16,-7-1 2-16,-10 0-1 0,25 3 0 0,-14-6 0 16,1 6 4-16,-2 0-1 0,-10-3-2 0,26 1 4 15,-18-1-2-15,-8 0-1 0,21 0 2 0,-12 0-2 16,2 1 3-16,-11-1-3 0,19 0 5 0,-7 2-3 15,-12-2-3-15,19 1 3 0,-11-1-3 0,-8 0 0 16,16 4 3-16,-7-2 2 0,-9-2-4 0,20 0 2 16,-20 0-3-16,0 0-5 0,19-2 6 0,-19 2 1 15,16 2-3-15,-10 0 2 0,5 0 1 0,-11-2 2 16,10 3-1-16,-10-3 0 0,18 4-1 0,-10-3-1 16,-8-1 0-16,22 1 5 0,-12-1-2 0,-10 0 0 15,20-2-2-15,-8 2 0 0,-12 0 0 0,22-4-1 16,-14 8 0-16,-8-4 1 0,22 0-2 0,-12 0 3 15,2 1-2-15,-12-1 2 0,24 0-2 0,-12 0-1 16,2-1 7-16,2 1 0 0,-16 0-5 0,19 0-1 0,-2-4 2 16,-5 4 2-16,-2 4-2 0,-10-4-3 15,28-4 1-15,-14 4 0 0,-1 0 2 0,1 0-1 16,-14 0-4-16,25-3 6 0,-16 3-2 0,4 0 3 0,1-2-4 16,-14 2 4-16,19-1-3 0,-7 0 2 15,2 1-4-15,-4-2 3 0,-10 2 0 0,25-4-3 16,-14 3 2-16,1-1-1 0,-2 1 0 0,-10 1 2 15,23-1-5-15,-13 1 8 0,-10 0-4 0,19 0 1 0,-7-3-2 16,-12 3 2-16,20 3-1 0,-20-3 0 0,16 0 2 16,-16 0-1-16,17-3 0 0,-17 3-1 15,16 0 2-15,-16 0-3 0,12-4 4 0,-12 4-8 16,13 0 4-16,-13 0 2 0,0 0 0 0,20 1 0 0,-20-1 7 16,10 0-3-16,-10 0-6 0,12 6 1 0,-12-6-1 15,0 0 2-15,18-3-1 0,-18 3 1 0,12 0 3 16,-12 0-2-16,13 0-3 0,-13 0 0 15,0 0 2-15,14 0 0 0,-14 0-5 0,9 3 5 0,-9-3 2 16,0 0-1-16,13 0-1 0,-13 0 3 0,0 0-2 16,0 0 0-16,17 0-1 0,-17 0 0 0,0 0 0 15,0 0-2-15,8 1 1 0,-8-1 3 0,0 0-1 16,0 0 0-16,0 0-1 0,17-1 2 0,-17 1-2 16,0 0 2-16,12-6-1 0,-12 6-1 0,0 0 2 15,0 0-4-15,13 0 1 0,-13 0 0 0,0 0 1 16,17-1-1-16,-17 1 3 0,0 0 0 0,13-6-6 15,-13 6 4-15,13 0 0 0,-13 0-4 0,12-4 11 16,-12 4-10-16,11-2 0 0,-11 2 3 0,0 0 1 16,16-5-2-16,-16 5-2 0,0 0 6 0,15 0-2 15,-15 0-2-15,8-3 2 0,-8 3-4 0,12-3-1 16,-12 3 1-16,0 0-1 0,0 0 3 0,0 0-9 16,0 0 6-16,13-1 1 0,-13 1-3 0,0 0-1 15,0 0 0-15,0 0 0 0,0 0 3 0,0 0-8 16,0 0 6-16,0 0 1 0,0 0-2 0,0 0 2 15,0 0-2-15,0 0 5 0,0 0-1 0,0 0-1 16,0 0 0-16,0 0 1 0,0 0 1 0,0 0-4 16,0 0 4-16,0 0-3 0,0 0 3 0,0 0 0 15,13 0 2-15,-13 0-6 0,0 0 5 0,0 0 1 0,0 0 1 16,0 0-2-16,0 0 2 0,0 0 0 16,0 0 2-16,0 0 1 0,0 0 1 0,0 0 0 15,0 0-1-15,0 0 1 0,0 0 0 0,0 0-3 16,0 0 1-16,0 0 1 0,0 0-1 0,0 0-3 0,-10-28 2 15,10 28-1-15,-6-12 0 0,6 12 1 0,-3-19-2 16,3 19 3-16,-6-13-1 0,6 13-1 0,-1-16-2 16,1 16 2-16,-6-15 1 0,6 15 0 15,-6-16-2-15,6 9-2 0,0 7 2 0,-6-13 3 0,6 13-2 16,0-15-2-16,0 15 4 0,0 0-4 0,-2-14 0 16,2 14 5-16,-1-8-3 0,1 8-2 0,0 0 0 15,-5-12-1-15,5 12 2 0,0 0 1 16,-6-11-2-16,6 11 1 0,0 0 0 0,0 0 0 0,0 0 3 15,-3-10-1-15,3 10-3 0,0 0 2 0,0 0-2 16,0 0 1-16,0 0-2 0,0 0-2 0,0 0-1 16,0 0 0-16,0 0-1 0,0 0 2 0,0 0 1 15,0 0-1-15,0 0-7 0,0 0 13 0,0 0-4 16,0 0-4-16,0 0 2 0,0 0 3 0,0 0-3 16,3 42 2-16,0-32 0 0,0 1 0 0,-3 2 7 15,0-3-5-15,0 6 4 0,5 0 0 0,-2 9 4 16,-3-4-1-16,6 4 4 0,-6-4 1 0,3-5 2 15,0 3 0-15,-3-1 3 0,0-2-4 0,6 0 1 16,-2 0 0-16,2 8 0 0,-3-7 1 0,3-1 1 16,-5 2-2-16,5-3 1 0,2-1-1 0,-4 3 0 0,-2-2 2 15,4-2 4-15,0 1-4 0,-3-5-1 16,-2 0 2-16,2 1 0 0,-3-10-2 0,6 15-2 16,-6-9 0-16,0-6 1 0,8 11 0 0,-8-11-4 15,1 10 1-15,-1-10 0 0,0 0 4 0,0 0 0 0,5 8 5 16,-5-8-3-16,0 0 3 0,0 0-1 0,0 0-1 15,0 0 0-15,0 0-3 0,0 0 0 16,0 0-3-16,0 0-4 0,0 0 5 0,0 0-3 16,0 0-2-16,-5-42-1 0,4 28-3 0,-4 3 0 0,2-6-2 15,3 5-8-15,0-12 1 0,-3 7-3 0,3 1-1 16,-3 1-4-16,3-10 3 0,0 12-2 0,0-5 3 16,0 1-1-16,0 0 3 0,0-2-1 15,0 2 2-15,-3 1-1 0,2-3 2 0,1 5 2 0,-2-3 1 16,1 10-2-16,-2-9 1 0,3 1 0 0,0 15-2 15,-3-16-1-15,3 16 9 0,-6-15-5 0,6 15-1 16,-2-11-1-16,2 11 3 0,-3-11 0 16,3 11-5-16,0 0 5 0,0 0-2 0,-3-11 0 0,3 11 3 15,0 0-4-15,0 0-2 0,0 0 0 0,0 0 1 16,0 0 0-16,0 0 0 0,0 0-2 0,0 0 10 16,0 0-9-16,0 0 2 0,-6 35-1 0,3-22 3 15,0 3-1-15,3 4 2 0,0-5 2 0,-1 2-1 16,1 8 9-16,1-3 2 0,-1 4 0 0,0-5 1 15,0 3 1-15,0-6 2 0,0-1 3 0,0 7 0 16,0-8-1-16,0 0 2 0,0 1 0 0,3-2 2 16,0 1-1-16,-3-4 1 0,3-1-3 0,0-1 0 15,0-1-2-15,-3-9-2 0,0 15-3 0,0-15 3 16,3 12-3-16,-3-12 2 0,0 0 2 0,2 9-4 16,-2-9 1-16,0 0 2 0,0 0 6 0,0 0 1 15,3 10-5-15,-3-10 4 0,0 0-9 0,0 0 0 16,0 0-1-16,0 0 8 0,0 0-12 0,3-31 2 15,-3 31 1-15,3-24-3 0,-6 9 1 0,6-3-6 16,-3-4-7-16,0-4-2 0,0-2-6 0,-3 1-9 16,3-2-2-16,0-5-2 0,0 0-1 0,-3 8-1 0,0-1 6 15,3 2 0-15,0 0 3 0,0 8 4 0,-2-1-1 16,-1 0 5-16,3 5 1 0,-1 2-1 16,1 11 2-16,-2-19 0 0,2 19 2 0,0-15-3 15,0 15 1-15,-3-10 4 0,3 10-9 0,0 0 1 0,0 0 1 16,0 0 3-16,0 0 0 0,0 0 1 0,0 0 1 15,0 0 2-15,-3 37 0 0,3-22 4 16,0 9 8-16,0 0-1 0,0 4 0 0,0-4 4 0,0 12 1 16,0-8 1-16,0 0 4 0,0-1 5 0,0 0 0 15,0-1 1-15,0-1-1 0,3 0 1 0,-6-2 4 16,3-3 0-16,0-4-2 0,3 1-3 0,0-4 2 16,-9 1-1-16,6-5-3 0,0-9 0 0,3 19-4 15,-3-19 0-15,0 12-1 0,3-4-4 0,-3-8 4 16,0 0 2-16,3 8 2 0,-3-8 3 0,0 0-5 15,0 0 1-15,0 0-2 0,0 0 0 0,0 0-2 16,0 0 1-16,0 0-3 0,11-36-1 0,-11 22-6 16,3-3-7-16,-3-5-12 0,3-4-6 0,-2-2-11 15,1 0-3-15,-2-10 1 0,0 0-5 0,1-1 1 16,2 11 3-16,-3 4 2 0,3 1 6 0,-3 4 3 16,-3 2 5-16,3 5-3 0,0-4 4 0,0 7-1 15,0 9 6-15,0-17 0 0,0 17-3 0,0-14 1 16,0 14 2-16,0 0 1 0,0 0 2 0,0 0 6 15,0 0 6-15,0 0 1 0,-6 40 4 0,6-23 4 16,-1 4 3-16,-2-3 3 0,0 0 2 0,3 5-5 16,0-4 4-16,0-2 0 0,3 7-1 0,-3-7-1 15,0-1-4-15,0 0 0 0,3 1 5 0,-2 0-9 16,1 1-2-16,-4-4-17 0,2-1-29 0,0 3-47 16,-1-3-62-16,-2 1-70 0,0 2-61 0,0-4-63 0,0-1-91 15,-5 0-417-15,2-3-922 0,6-8 409 16</inkml:trace>
          <inkml:trace contextRef="#ctx0" brushRef="#br0" timeOffset="82405.22">8077 15158 79 0,'6'-8'173'0,"-6"8"-9"16,0 0-7-16,0 0-6 0,0 0-8 0,0 0-9 15,0 0-9-15,0 0-8 0,0 0-12 0,0 0-2 16,0 0 1-16,0 0 5 0,0 0 3 0,0 0 3 16,14 17-2-16,-14-17 4 0,0 25 2 0,0-11-6 15,0 3-3-15,-3 4-3 0,3 4 0 0,0-1-7 16,-3 0-7-16,3 7-7 0,0-3-7 0,0-3-8 15,0 5-5-15,-3-1-6 0,3-1-20 0,0-1-1 16,0 2-5-16,1-4 1 0,1 3-7 0,4-6-1 16,-6 4-7-16,3-1-12 0,0 0-15 0,-3-2-16 0,0-4-21 15,3 4-20-15,-3-7-24 0,0 3-31 0,0-4-33 16,0 1-24-16,0-4-41 0,0 1-213 0,0-4-464 16,0-9 206-16</inkml:trace>
          <inkml:trace contextRef="#ctx0" brushRef="#br0" timeOffset="83452.65">9782 15184 73 0,'0'0'174'0,"0"0"-5"16,0 0-5-16,0 0-9 0,9-6-9 0,-9 6-8 15,0 0-4-15,0 0-5 0,0 0-5 0,0 0-6 16,4-9-7-16,-4 9-10 0,0 0-13 0,0 0-1 15,0 0-7-15,0 0-1 0,0 0 0 0,0 0 3 16,0 0 3-16,12 16 0 0,-12-16 0 0,2 19-1 16,2-7-4-16,-4 2-4 0,0 0-3 0,0 3 0 15,2 6-5-15,-2-10-5 0,3 11-8 0,-6-3-4 16,3-4-6-16,3 11-4 0,0-4 2 0,0 1-9 16,-3 3-3-16,6-7-3 0,-5 7-14 0,2-6-20 15,0 5-18-15,-3-1-23 0,-3 0-28 0,3-1-30 16,0 0-35-16,0-1-43 0,0-1-53 0,0 0-186 15,-3-7-457-15,3 1 203 0</inkml:trace>
        </inkml:traceGroup>
        <inkml:traceGroup>
          <inkml:annotationXML>
            <emma:emma xmlns:emma="http://www.w3.org/2003/04/emma" version="1.0">
              <emma:interpretation id="{223CC996-35A5-426D-9035-1A787A5D2ED1}" emma:medium="tactile" emma:mode="ink">
                <msink:context xmlns:msink="http://schemas.microsoft.com/ink/2010/main" type="inkWord" rotatedBoundingBox="13488,16187 13641,16185 13651,16953 13498,16954">
                  <msink:destinationLink direction="with" ref="{84F90C21-BF04-4FEF-9430-4145B538E6B1}"/>
                  <msink:destinationLink direction="with" ref="{3E696FEE-8DD3-4325-B26F-860B51F00716}"/>
                </msink:context>
              </emma:interpretation>
            </emma:emma>
          </inkml:annotationXML>
          <inkml:trace contextRef="#ctx0" brushRef="#br0" timeOffset="84652.43">11821 15074 184 0,'6'-7'201'0,"-6"7"-13"15,0 0-10-15,0 0-7 0,12-4-12 0,-12 4-5 0,0 0-5 16,0 0-9-16,0 0-4 0,18 6-3 0,-18-6-3 16,8 7-2-16,-2 0-2 0,-6-7 5 0,8 11-15 15,-2 2 4-15,0 4-18 0,-3-1-1 0,1 0-7 16,1 10-7-16,-4-2-5 0,1 0-1 0,-1 0-11 0,2 4-7 15,-1 6-5-15,-1-8-4 0,-1 11-5 0,2-11-4 16,1 11-10-16,-3-8 5 0,1 6-20 16,1 3-22-16,1-10-19 0,-2-1-23 0,-1-2-18 15,6 3-32-15,-4 0-30 0,2-1-21 0,2-4-25 0,1-3-19 16,1 4-55-16,-1-2-161 0,1-4-439 16,2-3 194-16</inkml:trace>
        </inkml:traceGroup>
        <inkml:traceGroup>
          <inkml:annotationXML>
            <emma:emma xmlns:emma="http://www.w3.org/2003/04/emma" version="1.0">
              <emma:interpretation id="{E6C3E171-9138-485D-854C-6CCCAF033761}" emma:medium="tactile" emma:mode="ink">
                <msink:context xmlns:msink="http://schemas.microsoft.com/ink/2010/main" type="inkWord" rotatedBoundingBox="15476,16231 15613,16229 15621,16967 15485,16969">
                  <msink:destinationLink direction="with" ref="{84F90C21-BF04-4FEF-9430-4145B538E6B1}"/>
                  <msink:destinationLink direction="with" ref="{3E696FEE-8DD3-4325-B26F-860B51F00716}"/>
                </msink:context>
              </emma:interpretation>
            </emma:emma>
          </inkml:annotationXML>
          <inkml:trace contextRef="#ctx0" brushRef="#br0" timeOffset="85821.21">13809 15120 81 0,'0'0'143'0,"0"0"-13"0,0 0-13 0,0 0-4 16,0 0 3-16,6-5-8 0,-6 5-15 0,0 0 15 15,0 0-3-15,0 0-3 0,0 0 1 0,0 0-2 16,0 0-5-16,7-8-8 0,-7 8 0 0,0 0-3 0,0 0-8 15,0 0 4-15,0 0 2 0,0 0 3 16,20 11 4-16,-20-11 3 0,11 9-1 0,-6 2 0 0,1 1 5 16,-2 4-6-16,1 2-9 0,-2-2-1 0,3 10-7 15,0-1-5-15,-3 10-7 0,1-7-6 0,2-4-1 16,-3 4-10-16,3 6-3 0,-3-3-7 0,6 5 0 16,-7 0-5-16,4-2-15 0,1-3-17 15,-3 5-29-15,-2-8-30 0,1 6-35 0,0 5-44 0,-3-3-39 16,4-10-59-16,-7 2-195 0,2-3-467 0,1-1 207 15</inkml:trace>
        </inkml:traceGroup>
        <inkml:traceGroup>
          <inkml:annotationXML>
            <emma:emma xmlns:emma="http://www.w3.org/2003/04/emma" version="1.0">
              <emma:interpretation id="{A384740E-4100-4B0E-A8BE-CFC662FCB221}" emma:medium="tactile" emma:mode="ink">
                <msink:context xmlns:msink="http://schemas.microsoft.com/ink/2010/main" type="inkWord" rotatedBoundingBox="17702,16097 17755,16096 17765,16921 17712,16922">
                  <msink:destinationLink direction="with" ref="{84F90C21-BF04-4FEF-9430-4145B538E6B1}"/>
                  <msink:destinationLink direction="with" ref="{3E696FEE-8DD3-4325-B26F-860B51F00716}"/>
                </msink:context>
              </emma:interpretation>
            </emma:emma>
          </inkml:annotationXML>
          <inkml:trace contextRef="#ctx0" brushRef="#br0" timeOffset="87078.47">16040 14989 149 0,'0'0'172'0,"6"-8"-12"0,-6 8-11 0,0 0-2 15,0 0-13-15,0 0-12 0,6-8 0 0,-6 8-9 0,0 0-5 16,0 0-7-16,0 0-4 0,0 0-7 0,0 0-4 15,0 0-8-15,0 0-3 0,0 0-1 0,0 0 1 16,0 0 3-16,0 0 3 0,15 16 5 0,-12-8-1 16,0 5-1-16,0 4 0 0,1 1-4 0,1 6-2 15,-4 1-4-15,2 3-3 0,-3 8-8 0,0 1-7 16,-3-1-2-16,2 1-3 0,-1-1-8 0,-5 1-4 16,4-1-4-16,3 1-4 0,0-9-1 0,-2 8-20 15,-2 5-21-15,1-3-32 0,3 2-34 0,-6-3-25 16,1-1-38-16,5-8-31 0,-1-1-63 0,-2-2-181 15,3-2-449-15,-5 2 199 0</inkml:trace>
        </inkml:traceGroup>
        <inkml:traceGroup>
          <inkml:annotationXML>
            <emma:emma xmlns:emma="http://www.w3.org/2003/04/emma" version="1.0">
              <emma:interpretation id="{93887079-EAE5-4BB7-BD9C-61A662D744D3}" emma:medium="tactile" emma:mode="ink">
                <msink:context xmlns:msink="http://schemas.microsoft.com/ink/2010/main" type="inkWord" rotatedBoundingBox="19724,16008 21960,15981 21977,17460 19742,17487">
                  <msink:destinationLink direction="with" ref="{84F90C21-BF04-4FEF-9430-4145B538E6B1}"/>
                  <msink:destinationLink direction="with" ref="{3E696FEE-8DD3-4325-B26F-860B51F00716}"/>
                </msink:context>
              </emma:interpretation>
            </emma:emma>
          </inkml:annotationXML>
          <inkml:trace contextRef="#ctx0" brushRef="#br0" timeOffset="88379.33">18059 15057 168 0,'0'0'161'16,"0"0"-12"-16,3-11-6 0,-3 11-6 0,0 0-3 15,0 0-7-15,8-5-7 0,-8 5-4 0,0 0-12 16,0 0-8-16,4-10-2 0,-4 10-8 0,0 0-3 15,0 0-6-15,0 0-2 0,0 0-10 0,0 0-2 16,6-8-7-16,-6 8-5 0,0 0-7 0,0 0-6 0,0 0-2 16,0 0-6-16,0 0 4 0,0 0-1 0,0 0 0 15,0 0 4-15,0 0-3 0,13 22 3 16,-13-22 8-16,3 14 5 0,2 1-3 0,-4-2 2 16,4 5 2-16,-2 4-3 0,1 2-3 0,-2 5 0 15,2-3-2-15,2 1-5 0,0 9-5 0,-4 1 10 0,4-1-12 16,1-1-5-16,-1 2-4 0,-3-10 0 0,6 9-17 15,-4-7-14-15,4 7-25 0,-1-2-29 0,0-6-27 16,-1 6-35-16,4-8-43 0,-4 0-77 0,-1-4-150 16,2-5-429-16,-2-1 190 0</inkml:trace>
          <inkml:trace contextRef="#ctx0" brushRef="#br0" timeOffset="-213180.1">18128 14965 207 0,'0'0'216'0,"0"0"-17"0,0 0-13 15,0 0-11-15,0 0-16 0,0 0-12 0,0-12-7 0,0 12-9 16,0 0-12-16,0 0-3 0,0 0-8 15,0 0-3-15,0 0-11 0,0 0 0 0,-3-15-10 0,3 15 0 16,0 0-7-16,0 0 4 0,0 0-11 0,0 0-5 16,0 0-4-16,0 0-2 0,-3-18-6 0,3 18 0 15,0 0 5-15,-3-9-14 0,3 9 5 16,0 0-5-16,0 0-3 0,-5-11 1 0,5 11-1 0,0 0-4 16,0 0-2-16,0 0 7 0,0 0 0 0,5-16-2 15,-5 16-4-15,0 0 16 0,0 0-10 0,0 0-9 16,0 0 2-16,0 0 8 0,0 0-16 0,0 0-2 15,0 0 2-15,0 0-1 0,0 0 7 0,0 0 5 16,0 0 3-16,0 0-1 0,15 29 6 0,-15-19 4 16,4 5-1-16,-4-2-3 0,2 1-1 0,-2 0-4 15,0-1 18-15,1 2-20 0,-1-1-5 0,-1 1-6 16,1-3 1-16,-2 5-5 0,-1-2 0 0,2-1-15 16,1 1-8-16,-5-2-47 0,5 1-29 0,-1 0-38 15,-1 0-40-15,-2 2-42 0,2-4-43 0,2-12-62 16,-1 21-250-16,1-14-597 0,0-7 264 0</inkml:trace>
          <inkml:trace contextRef="#ctx0" brushRef="#br0" timeOffset="-210002.31">18314 15315 171 0,'0'0'184'0,"0"0"-2"0,-15 0-5 0,15 0-10 16,0 0-5-16,0 0-6 0,0 0-9 0,0 0-4 15,0 0-9-15,0 0-6 0,0 0 0 0,0 0-3 0,0 0-7 16,0 0-6-16,0 0-1 0,0 0-4 0,0 0-6 16,0 0-6-16,0 0-7 0,0 0-1 0,0 0-10 15,0 0-3-15,0 0-6 0,0 0-5 0,0 0-5 16,0 0-2-16,0 0 8 0,0 0-16 0,0 0-1 16,0 0 7-16,0 0-13 0,0 0 2 0,3 17-2 15,-3-17 5-15,0 0-3 0,0 0 5 0,0 0 8 16,0 0-1-16,0 0 8 0,0 0 2 0,12 10 0 15,-12-10 4-15,0 0 3 0,0 0-5 0,0 0 6 16,0 0-2-16,14 0-2 0,-14 0 0 0,0 0-1 16,0 0-4-16,16 3 7 0,-16-3-7 0,0 0-1 15,10 0-2-15,-10 0-5 0,0 0 3 0,0 0-3 16,20-3-4-16,-20 3-2 0,0 0-6 0,13 0 2 16,-13 0-7-16,0 0-4 0,14-4-2 0,-14 4-2 15,10-1-3-15,-10 1-7 0,0 0 5 0,0 0-1 0,15 1 3 16,-15-1-8-16,0 0 0 0,13 3 2 15,-13-3 1-15,11 1 3 0,-11-1-2 0,0 0-1 16,18-1 1-16,-18 1 1 0,16-4 1 0,-16 4-1 16,15-2-1-16,-15 2-2 0,11-1-1 0,-11 1-2 0,10-2 0 15,-10 2 0-15,18 0 3 0,-18 0-3 0,12-6 1 16,-12 6-2-16,10-5-4 0,-10 5 0 16,12-5 3-16,-12 5 3 0,12-5-9 0,-12 5 2 0,0 0-4 15,12-1 2-15,-12 1 0 0,0 0-4 0,15-4 4 16,-15 4-3-16,12-2 1 0,-12 2 0 15,0 0-1-15,13-4 2 0,-13 4-1 0,0 0 2 16,8-4 1-16,-8 4-1 0,12-3-1 0,-12 3-1 0,0 0 3 16,18-1 4-16,-18 1-5 0,16 0-1 0,-16 0 3 15,12-2-3-15,-12 2 5 0,0 0-3 0,15 0 2 16,-15 0-3-16,12 0 1 0,-12 0-3 0,13-4 2 16,-13 4 5-16,0 0-7 0,20-1 0 0,-20 1 1 15,0 0-1-15,13 0 2 0,-13 0 0 0,0 0-3 16,13-1 4-16,-13 1 0 0,0 0-1 0,15-2 1 15,-15 2 4-15,0 0-4 0,15-2-2 0,-15 2 2 16,0 0 0-16,14-3-1 0,-14 3 2 0,12 0-1 16,-12 0 0-16,13-4 2 0,-13 4-5 0,14-1-1 15,-14 1 2-15,13-4-4 0,-13 4 2 0,13 4-2 0,-13-4 4 16,0 0-3-16,18-4 2 0,-18 4-1 16,0 0-1-16,20-3-1 0,-20 3 0 0,13-3 0 15,-13 3-1-15,13-4 1 0,-13 4-1 0,9-1-1 16,-9 1-1-16,12-2 5 0,-12 2-2 0,0 0 2 0,20 0-2 15,-20 0-5-15,0 0 9 0,13 2-7 16,-13-2 1-16,0 0 1 0,15-2-2 0,-15 2 4 16,0 0-3-16,12-1 3 0,-12 1-1 0,13-3 9 0,-13 3-13 15,15-3 7-15,-15 3-4 0,0 0 3 0,18-2-3 16,-18 2 1-16,14-2-2 0,-14 2-1 0,13 0-3 16,-13 0 3-16,0 0-1 0,15-2 2 15,-15 2-2-15,12-4 1 0,-12 4-2 0,0 0 2 0,18 4 1 16,-18-4-1-16,0 0 0 0,18-2 1 0,-18 2 1 15,12-2 1-15,-12 2-5 0,16-1 3 0,-16 1-2 16,13 1 6-16,-13-1-4 0,0 0-1 0,21-3-3 16,-21 3-2-16,14-2 4 0,-14 2 0 0,13-2 0 15,-13 2 9-15,15 2-8 0,-15-2-1 0,15-2-2 16,-15 2 2-16,18 0-1 0,-18 0 1 0,13 0 0 16,-13 0-1-16,15 0-1 0,-15 0 5 0,18 0-3 15,-18 0 2-15,15-4-5 0,-15 4 2 0,12-1 2 16,-5-2 3-16,-7 3-2 0,18-1 0 0,-18 1 0 15,15-3 0-15,-15 3 1 0,18 0 1 0,-18 0 2 0,15-4-4 16,-7 2 1-16,-8 2-3 0,17-5 2 16,-17 5-3-16,14-2 0 0,-14 2 9 0,16-4-5 15,-16 4-2-15,17-4-3 0,-8 4-2 0,-9 0 1 16,21-3 3-16,-13 3 1 0,-8 0-5 0,14 0 7 0,-14 0-5 16,16-3 0-16,-16 3 0 0,17-1 6 0,-17 1 0 15,16 0-5-15,-16 0-1 0,16-2 2 0,-7-2-1 16,-9 4-1-16,0 0 5 0,18 0-3 0,-18 0-1 15,14-1 1-15,-14 1 3 0,13 0-3 0,-13 0 10 16,14 0-9-16,-14 0-1 0,13-2 1 0,-13 2-1 16,15-2-1-16,-15 2 1 0,15-2 2 0,-15 2-1 15,12-5 0-15,-12 5-1 0,13-6-1 0,-13 6 1 16,14-1 0-16,-14 1-1 0,18-4 1 0,-11 0 3 16,-7 4-2-16,18-4-3 0,-18 4 2 0,13-3-1 15,-13 3-2-15,14-1 3 0,-14 1-2 0,10-3 1 16,-10 3 0-16,11-4 0 0,-11 4 2 0,0 0-2 15,15-3 0-15,-15 3 1 0,0 0-7 0,13-2 6 16,-13 2 0-16,0 0 0 0,19 0 0 0,-19 0-3 16,12-2 6-16,-12 2-3 0,0 0-6 0,17 0 9 15,-17 0-3-15,16-4 9 0,-7 3-9 0,-9 1 2 16,15 0-3-16,-15 0 1 0,16 0 1 0,-16 0-1 16,17-4 6-16,-17 4-8 0,18 0 3 0,-9-3-1 0,-9 3-2 15,13-2 0-15,-13 2 1 0,16 0-2 16,-16 0 4-16,12-3-5 0,-12 3 8 0,15 0-4 15,-15 0-4-15,12-1 4 0,-12 1-3 0,0 0 1 16,15-3 0-16,-15 3 3 0,12 0-5 0,-12 0-1 0,0 0 5 16,15-4-2-16,-15 4-3 0,0 0 2 15,15 0 7-15,-15 0-6 0,0 0 1 0,13-2 2 0,-13 2-7 16,0 0 7-16,0 0 1 0,14-2-4 0,-14 2 2 16,0 0 4-16,0 0-4 0,10-3 2 0,-10 3-7 15,0 0 9-15,0 0-5 0,0 0 2 0,0 0 3 16,0 0 0-16,0 0 2 0,0 0 0 0,0 0 10 15,0 0-11-15,0 0 2 0,0 0-2 0,0 0 2 16,14 0-4-16,-14 0-2 0,0 0 1 0,0 0 0 16,0 0 2-16,0 0 0 0,0 0 8 0,12-4-11 15,-12 4 0-15,0 0 5 0,0 0-6 0,0 0 3 16,7-7-4-16,-7 7 1 0,0 0 4 0,0 0-7 16,0 0 6-16,0 0-3 0,0 0 6 0,7-6-1 15,-7 6 2-15,0 0-4 0,0 0 2 0,0 0 1 16,6-10 0-16,-6 10 4 0,0 0 2 0,0 0 3 15,0 0 3-15,2-12-2 0,-2 12-1 0,0 0 4 16,0 0-3-16,0 0 0 0,0 0-7 0,-6-18 9 16,6 18-9-16,0 0 4 0,-8-6-5 0,8 6 5 0,0 0 0 15,0 0-5-15,-14-9 3 0,14 9-7 16,-6-4 6-16,6 4 0 0,0 0-5 0,-11-5 0 16,11 5-1-16,0 0-1 0,-13-2 2 0,13 2-1 15,0 0 0-15,0 0 3 0,-11-6-4 0,11 6-2 0,0 0-3 16,0 0 3-16,0 0 12 0,0 0-14 15,0 0-2-15,-12-3 17 0,12 3-15 0,0 0 13 16,0 0-15-16,0 0 2 0,0 0 0 0,0 0-4 0,0 0 1 16,0 0-1-16,0 0 1 0,0 0 0 15,-15 5 0-15,15-5 2 0,0 0 2 0,-6 11-9 0,6-11 6 16,0 0 0-16,-5 15-3 0,5-15-1 0,-2 14 1 16,-1-6 16-16,3-8-10 0,-3 18-10 0,0-12 10 15,2 5-5-15,1-11 1 0,0 20 1 0,-2-8 2 16,2 3-4-16,-3-1 4 0,3-1 1 0,0 4 2 15,3-2 11-15,-1 1-9 0,-2-3-2 0,1 3-3 16,2-2 2-16,-1 1 2 0,-2-2-1 0,1 4-3 16,4-1 5-16,-3-4 0 0,-2 7-1 0,5-4 1 15,-1 2-3-15,-4-1 0 0,3 1 6 0,2-3-6 16,-4 3 3-16,1-3-3 0,2 1 5 0,-2-1-5 16,4-1 4-16,-6-2-6 0,1-1 17 0,4-3-12 15,-5-7 0-15,3 18 0 0,0-11 2 0,-3-7 1 16,6 11 2-16,-6-11 1 0,6 9-8 0,-6-9 4 0,0 0 5 15,1 15-7-15,-1-15 2 0,0 0 6 0,0 0-9 16,0 0-5-16,-1 10 6 0,1-10-1 16,0 0 5-16,0 0-4 0,0 0 3 0,0 0 2 15,0 0 0-15,0 0 11 0,0 0-7 0,0 0 5 16,0 0-1-16,0 0-5 0,0 0 2 0,0 0-14 16,0 0 9-16,-9-32-2 0,7 18 1 0,2 14 0 15,-4-24-2-15,1 13-5 0,3-6 8 0,-2-7-11 0,-4 3-8 16,2-2 7-16,2 1 6 0,2-3-5 0,-1 3 0 15,1 7-3-15,-3-4 9 0,1-5-10 0,1 6 9 16,1 2-8-16,-3 0-8 0,3 0 8 0,-2 1 8 16,4 2-6-16,-2-1 5 0,0 14 1 0,-2-21-7 15,1 14 1-15,1 7 3 0,0-16-2 0,0 16 2 16,-5-15-2-16,5 15 7 0,-1-11-3 0,1 11-2 16,0 0 0-16,0-12-5 0,0 12 0 0,0 0 2 15,0 0-4-15,0 0 6 0,0 0-12 0,0 0 20 16,0 0-18-16,-6-8 5 0,6 8-4 0,0 0 0 15,0 0 3-15,0 0-2 0,0 0 0 0,0 40 3 16,0-25 5-16,0 3-2 0,1-3-11 0,-1 4 21 16,0 6-12-16,0-1 7 0,0-3 4 0,3 3-7 15,-6 0 8-15,8-8-2 0,-5 3 15 0,1 3-9 16,4-5-4-16,-4 0 2 0,1 0-7 0,1-6 3 0,0 0 4 16,1 3-7-16,-2-3 0 0,-1-1 5 0,-1-10 0 15,5 17-5-15,-5-17 9 0,1 12 1 0,-1-12-6 16,6 10-3-16,-6-10 2 0,0 10 3 15,0-10-1-15,0 0-1 0,5 7-7 0,-5-7 0 0,0 0 0 16,0 0 0-16,0 0 0 0,0 0 0 0,0 0 0 16,0 0 0-16,0 0 0 0,9-31 0 0,-9 14 0 15,0 1 0-15,3 0 0 0,-3-12 0 0,0 3 0 16,-3-10 0-16,3-1 0 0,0-1 0 0,-2 1 0 16,2 8 0-16,0-6 0 0,-1 6 0 0,-2 2 0 15,3-1 0-15,-2 4 0 0,-2 0 0 0,2 4 0 16,1 4 0-16,-1-1 0 0,2 2 0 0,0 14 0 15,-4-17 0-15,4 17 0 0,0-12 0 0,0 12 0 16,0-13 0-16,0 13 0 0,0 0 0 0,0 0 0 16,0 0-4-16,0 0-7 0,0 0 3 0,0 0 0 15,-9 36-6-15,6-21 7 0,1 3 8 0,1 8-6 16,1 1 4-16,0-1 0 0,-5 2 0 0,4 1 0 16,-1-1-4-16,2-1 7 0,0 8 1 0,-3-6-3 0,2-5 9 15,2 1-9-15,-1-1 11 0,3-3-8 16,-3 2 3-16,2-5-1 0,-2-5-4 0,1-2 6 15,1 4-1-15,2-3 6 0,-2-3-12 0,-2-9 0 16,3 15 0-16,-3-15 0 0,0 11 0 0,0-11 0 0,1 10 0 16,-1-10 0-16,6 10 0 0,-6-10 0 15,0 0 0-15,0 0 0 0,0 0 0 0,0 0 0 0,0 0 0 16,0 0 0-16,0 0 0 0,20-22 0 0,-19 9 0 16,1-3 0-16,-2 0 0 0,3-5 0 0,-3-6 0 15,1-8 0-15,-1 7 0 0,0-1 0 16,0-5 0-16,-1 5 0 0,1-6 0 0,-5 7 0 0,1-2 0 15,1 5 0-15,-2 1 0 0,2 1 0 0,-1 7 0 16,-2 0 0-16,3 1 0 0,-2 0 0 0,4 5 0 16,1 10 0-16,-11-12 0 0,11 12 0 0,0-9 0 15,0 9 0-15,0 0 0 0,0 0 0 0,0 0 0 16,0 0 0-16,-10 35 0 0,4-17 0 0,2 3 0 16,2 3 0-16,-2 2 0 0,2 3 0 0,1-1 0 15,-4 8 0-15,4-11 0 0,1 3 0 0,0 1 0 16,1 8-4-16,1-11-15 0,1-1-6 0,-6 1-27 15,3-4-29-15,0-7-26 0,4 3-36 0,-4 0-46 16,0-4-50-16,0 3-53 0,0-4-47 0,0-1-36 0,0 1-49 16,0-13-69-16,-1 15-409 0,1-15-977 0,0 0 433 15</inkml:trace>
          <inkml:trace contextRef="#ctx0" brushRef="#br0" timeOffset="-214013.92">19018 15984 57 0,'0'0'184'0,"0"0"-9"0,0 0-8 0,0 0-13 16,-1-14-5-16,1 14-8 0,0 0-11 0,0 0-3 15,0 0-9-15,0 0-6 0,1-15-6 0,-1 15 2 16,0 0-2-16,0 0-3 0,-1-13 2 0,1 13-8 16,0 0-3-16,0 0-7 0,4-9-4 0,-4 9-6 15,0 0-1-15,0 0 1 0,0-14-7 16,0 14-1-16,0 0-6 0,0 0-1 0,3-11-6 16,-3 11 4-16,0 0-12 0,3-9 1 0,-3 9-3 0,0 0 2 15,0 0 3-15,0 0-9 0,-3-17 5 0,3 17-2 16,0 0-2-16,0 0-1 0,0 0-3 0,0 0-2 15,0 0 5-15,-1-11 1 0,1 11-2 0,0 0-1 16,0 0 8-16,0 0-1 0,0 0-2 0,0 0 1 16,0 0 1-16,0 0-9 0,0 0 2 0,0 0-2 15,0 0-8-15,0 0-3 0,0 0 3 0,0 0 9 16,0 0-18-16,0 0-5 0,0 0 16 0,0 0 4 16,0 0-2-16,0 0 2 0,4 33 6 0,-2-19 5 15,-2-1 5-15,0 5-2 0,1-4 13 0,-1 0-2 16,0 0 6-16,0 2 2 0,-1 3 0 15,-4-2 0-15,8-6 3 0,-1 6 3 0,-2-3-5 0,0 1 0 16,1 1-4-16,1 0-2 0,-2-4-6 0,0-3 1 16,0-9-4-16,3 20-4 0,-3-10-1 0,0-10-5 15,1 14-8-15,-1-14 4 0,-1 13-5 0,1-13-1 16,1 11-2-16,-1-11-4 0,0 0 1 0,0 0 0 0,0 0-5 16,0 0 5-16,-1 14-1 0,1-14 0 15,0 0-3-15,0 0-2 0,0 0-5 0,0 0 2 16,0 0-2-16,0 0 1 0,0 0-4 0,0 0-4 0,1-38-4 15,-1 38 0-15,0-24-2 0,0 4-5 0,2 5-5 16,-2-7-4-16,-2 2 0 0,2 4-3 0,-4-4 2 16,2-2-1-16,1-1-1 0,-5 6 6 15,6 3-3-15,0-4 6 0,-2 7-5 0,2 11 1 0,0-21 0 16,0 11 2-16,0 10-2 0,2-14 2 0,-2 14 0 16,0-11-2-16,0 11-2 0,0 0 0 0,0-13-1 15,0 13 5-15,0 0-4 0,0 0 3 0,0 0-1 16,0 0-5-16,0 0 8 0,6 33 1 0,-3-18-4 15,0 3 10-15,-2 1 6 0,-1 4 1 0,5 0 8 16,-4-1-1-16,1 6 2 0,-4-4 2 0,5-2 3 16,0-1 3-16,-3 3 9 0,1 0-6 0,1-7 1 15,1 1-1-15,-2-4-1 0,-2 3 2 0,1-6 3 16,3 3-1-16,-2-3-4 0,2-1-3 0,-3-10-1 16,3 16-1-16,-3-16-1 0,0 13-7 0,0-13 5 15,0 0-1-15,0 10-3 0,0-10-3 0,0 0 1 16,3 10-2-16,-3-10-7 0,0 0-11 0,0 0-31 15,0 0-41-15,0 0-50 0,-13 9-54 0,13-9-52 16,-13-2-53-16,13 2-61 0,0 0-68 0,-26-7-428 16,14-3-911-16,0 2 403 0</inkml:trace>
          <inkml:trace contextRef="#ctx0" brushRef="#br0" timeOffset="89862.32">20263 14911 123 0,'0'0'157'15,"0"0"-7"-15,0 0-15 0,0 0-14 0,0 0-9 16,0 0-16-16,0 0-10 0,0 0-4 0,0 0-6 15,0 0-9-15,0 0-8 0,0 0 2 0,0 0-3 16,0 0-3-16,0 0 0 0,0-14 2 0,0 14 6 16,0 0 8-16,0 0 10 0,0 0 5 0,0 0 13 15,0 0 8-15,-4 47 6 0,2-22 5 0,-5 2-1 16,3 0 3-16,-5 9-4 0,4 6-4 0,-2 0-3 16,1-1-7-16,0-3-2 0,3 4-5 0,-2 5-1 15,4-2-14-15,-1-7-9 0,-1 4-4 0,6-5-8 16,-6 4-10-16,8 0-8 0,-5-6 1 0,1 3-1 15,4-2-25-15,-2-8-33 0,3-2-29 0,-2 3-39 16,1-2-48-16,-4-3-61 0,7-4-71 0,-4 0-232 0,-2-7-538 16,1-2 238-16</inkml:trace>
          <inkml:trace contextRef="#ctx0" brushRef="#br0" timeOffset="-209200.63">20290 15124 37 0,'0'0'207'15,"0"0"-8"-15,0 0 2 0,0 0-10 0,0 0-6 0,0 0-1 16,0 0-5-16,0 0-10 0,0 0-8 0,5-24 0 0,-5 24-11 0,0 0-4 0,-6-10-10 15,6 10-4-15,0 0-15 0,-6-10 3 0,6 10-9 16,-6-10-5-16,6 10-5 0,-12-11-5 0,9 6 4 16,3 5-5-16,-12-11-6 0,6 6 0 0,-1-2-12 15,7 7 7-15,-12-15-5 0,9 9-6 0,-3-3-2 16,6 9-8-16,-6-15 3 0,6 15 2 16,-6-11 11-16,6 11-14 0,-6-12 0 0,6 12-1 0,-3-9 3 0,3 9 1 15,0 0-3-15,-9-6-8 0,9 6-1 16,0 0-6-16,0 0-2 0,0 0-6 0,0 0-5 15,0 0 9-15,0 0 9 0,0 0 3 0,0 0 4 0,4 36 6 16,1-24-5-16,-5 4-1 0,4-1 0 0,-4 6-6 16,0-4-4-16,3 1-8 0,0-3 1 0,0 3-6 15,-1-3-5-15,-1 3-4 32,4-1-10-32,1-1-40 0,-5-2-46 0,4 3-59 0,-4-3-58 0,1 1-47 0,-1-2-64 0,4 0-91 0,-7-2-332 0,4 0-776 15,-2-11 343-15</inkml:trace>
        </inkml:traceGroup>
        <inkml:traceGroup>
          <inkml:annotationXML>
            <emma:emma xmlns:emma="http://www.w3.org/2003/04/emma" version="1.0">
              <emma:interpretation id="{AFD78104-E226-4535-8361-2EAE243ABBEB}" emma:medium="tactile" emma:mode="ink">
                <msink:context xmlns:msink="http://schemas.microsoft.com/ink/2010/main" type="inkWord" rotatedBoundingBox="25186,16443 25520,16439 25527,16977 25193,16981"/>
              </emma:interpretation>
            </emma:emma>
          </inkml:annotationXML>
          <inkml:trace contextRef="#ctx0" brushRef="#br0" timeOffset="-203078.76">23585 15368 154 0,'0'0'277'16,"0"0"-10"-16,27-2-11 0,-27 2-10 0,13 0-11 16,-3-3-12-16,-10 3-7 0,24-4-12 0,-10 2-7 15,-1-2-13-15,2-1-14 0,2 3-4 0,-3-3-16 0,-2 2-6 16,-12 3-21-16,23-6-9 0,-13 6-8 16,4-6-6-16,-5 6-11 0,-9 0-8 0,14-5-5 15,-14 5-11-15,12 0-5 0,-12 0-5 0,0 0-12 0,11-5-1 16,-11 5-2-16,0 0 3 0,0 0-16 15,0 0 0-15,16 1-11 0,-16-1-15 0,0 0-7 16,0 0-25-16,0 0-16 0,0 0-16 0,0 0-18 0,0 0-26 16,0 0-33-16,0 0-36 0,0 0-41 0,0 0-52 15,0 0-241-15,0 0-553 0,0 0 244 16</inkml:trace>
          <inkml:trace contextRef="#ctx0" brushRef="#br0" timeOffset="-202610.82">23549 15467 111 0,'-4'5'238'0,"4"-5"-7"16,-5 20-13-16,1-12-14 0,4-8-11 0,-2 15-14 15,2-15-13-15,-1 15-11 0,-1-8-9 0,2-7-11 16,-3 18-7-16,3-18-11 0,3 11-4 0,-3-11-11 15,2 11-4-15,-2-11-7 0,1 11-6 0,-1-11-9 16,2 12 0-16,-2-12-7 0,4 8 4 0,-4-8-9 16,0 0-4-16,7 10 4 0,-7-10-2 0,6 5-2 15,-6-5 2-15,12 1-5 0,-12-1 1 0,15-1-6 0,-15 1-3 16,20-4-6-16,-5 2-1 0,-2-7 0 16,0 5-3-16,1 0-2 0,2 1-2 0,-2-2-5 15,1 1 5-15,-3 4-10 0,-4-2 3 0,-8 2-5 16,20-7-4-16,-13 5-1 0,-7 2-2 0,18 0-2 0,-18 0-2 15,15 2-3-15,-15-2-2 0,17 3 5 0,-17-3-1 16,10 8-2-16,-10-8 0 0,10 9-2 0,-7-4 1 16,-3-5-6-16,6 13 1 0,-1-7 0 0,-5-6 0 15,1 15-2-15,-1-15 6 0,0 21-4 0,0-21 7 16,-6 11-5-16,3 3-3 0,-6-3 4 0,5 1-2 16,-5-1-1-16,-4 3-2 0,2-3 2 0,-1 2 2 15,0-2-1-15,0 0 0 0,2 0 4 0,-3-2-3 16,-1 0-1-16,-2 0-3 0,2 1-1 0,1-6 3 15,2 4-3-15,-4-5 3 0,5 1-1 0,-2-3-4 16,0 2-29-16,3-1-12 0,9-2-10 0,-19 0-12 16,19 0-14-16,-14 4-25 0,14-4-28 0,-17 2-36 15,17-2-52-15,0 0-44 0,-17-2-246 0,17 2-552 16,0 0 245-16</inkml:trace>
        </inkml:traceGroup>
        <inkml:traceGroup>
          <inkml:annotationXML>
            <emma:emma xmlns:emma="http://www.w3.org/2003/04/emma" version="1.0">
              <emma:interpretation id="{8188A90B-87A4-4878-808A-BAFF49D5A0C4}" emma:medium="tactile" emma:mode="ink">
                <msink:context xmlns:msink="http://schemas.microsoft.com/ink/2010/main" type="inkWord" rotatedBoundingBox="26336,16637 27200,16627 27202,16773 26338,16783"/>
              </emma:interpretation>
            </emma:emma>
          </inkml:annotationXML>
          <inkml:trace contextRef="#ctx0" brushRef="#br0" timeOffset="-186583.45">24706 15635 4 0,'0'0'145'0,"0"0"-7"0,0 0-7 15,0 0-5-15,0 0-9 0,3-25-2 0,-3 25-2 0,0 0-6 16,0 0-6-16,0 0-4 0,0 0-7 16,0 0-3-16,0 0-7 0,0 0-3 0,0 0-1 0,0 0-2 15,0 0 0-15,0 0 1 0,-10-3-4 0,10 3 7 16,0 0-5-16,0 0 1 0,0 0-3 0,0 0 0 15,0 0-2-15,0 0 1 0,-20 14-4 0,20-14 0 16,0 0 0-16,0 0-4 0,-6 7-3 0,6-7-2 16,0 0 1-16,0 0 3 0,-3 10-8 0,3-10-15 15,0 0 2-15,0 0 1 0,0 0 1 0,0 0 2 16,6 15 2-16,-6-15 2 0,0 0 1 0,17 3 2 16,-17-3-3-16,19 3-1 0,-10-3-2 0,6 0 6 15,-3 0-6-15,6-6-5 0,0 5 7 0,6-1-10 16,-3-3 2-16,4-1-3 0,0 5-2 0,1-3-4 15,2-2 0-15,-1-1-1 0,-2 0 0 0,2 1-5 16,-2 1-1-16,2-5-5 0,-3 3-1 0,1 2-2 16,2 0 3-16,-10 2-6 0,4-2 3 0,-2-1-3 15,0 2-2-15,-1 1 1 0,0-2-4 0,0 1 2 16,-2 2 3-16,-4-7 1 0,3 7-4 0,-3-1-2 16,0 0-6-16,0 0 8 0,0-1-2 0,3 3-3 15,-2-2-2-15,-2 2 5 0,5 0-2 0,-7 0 2 16,-9 1 12-16,24-4-16 0,-15 4-2 0,-9 0-2 0,19-5 3 15,-19 5 1-15,14 0-2 0,-14 0 1 16,13 2-1-16,-13-2 0 0,0 0 0 0,18-2-4 16,-18 2-12-16,0 0-9 0,11-1-15 0,-11 1-6 15,0 0-11-15,0 0-3 0,0 0-21 0,0 0-19 0,0 0-22 16,0 0-28-16,0 0-39 0,0 0-29 0,0 0-48 16,0 0-217-16,0 0-520 0,0 0 231 15</inkml:trace>
        </inkml:traceGroup>
        <inkml:traceGroup>
          <inkml:annotationXML>
            <emma:emma xmlns:emma="http://www.w3.org/2003/04/emma" version="1.0">
              <emma:interpretation id="{FAAA01FE-5E59-4FBF-BFE0-A46B5E896350}" emma:medium="tactile" emma:mode="ink">
                <msink:context xmlns:msink="http://schemas.microsoft.com/ink/2010/main" type="inkWord" rotatedBoundingBox="27903,16246 29106,16231 29112,16741 27910,16756"/>
              </emma:interpretation>
            </emma:emma>
          </inkml:annotationXML>
          <inkml:trace contextRef="#ctx0" brushRef="#br0" timeOffset="-185748.05">26435 15169 18 0,'12'-3'210'0,"-12"3"-13"0,0 0-9 0,16-4-6 16,-16 4-13-16,9-1-3 0,-9 1-7 0,0 0-3 16,0 0-5-16,19 1-1 0,-19-1-8 0,14 2-9 15,-14-2-9-15,9 5-3 0,-9-5-8 0,10 8-8 16,-10-8-5-16,6 7-9 0,-6-7 2 0,2 12-7 15,-2-12 5-15,0 23-19 0,0-23-9 0,-5 14 4 16,-1-3-13-16,-3-2 2 0,2 0-8 0,1 6 4 16,-5-6-15-16,0 2-4 0,0 2-2 0,-2-2-3 15,-1 0-4-15,-1-1-1 0,-1 0-5 0,3 1 12 16,-4 3-11-16,1-3-3 0,4-5 10 0,-5 1-15 0,4 0-4 16,1-4 1-16,2 1 1 0,-2 0 2 15,12-4-1-15,-18 1-1 0,18-1-5 0,-15-5 0 16,15 5-11-16,-8-7-4 0,8 7-5 0,-3-14-5 15,3 14-4-15,-3-18-4 0,3 18 1 0,3-23 1 0,2 11-3 16,1-1 8-16,0 1 3 0,-3 2-3 0,6 0 2 16,1-1 3-16,1 1 1 0,-2-3 5 15,1 5 0-15,3 0 10 0,-1-1-5 0,2 2 2 0,-5 3 2 16,4-3 8-16,1 1 1 0,1 2 6 0,-2 1 8 16,0 1-1-16,4-2 1 0,-2 2 9 0,0 0-7 15,-1 1 3-15,3 4 2 0,-4-1-1 0,1-2-2 16,4 2 4-16,-8 0-2 0,-10-2 7 0,22 5-5 15,-11-1 3-15,-2 2 2 0,1-2-4 0,2 3 3 16,-4 0-7-16,5 2 11 0,-1 0-2 0,-9-2-3 16,7 6 1-16,-4-4 8 0,2 3-2 0,-2 2-6 15,-3-3 4-15,0 0 3 0,-2-1-1 0,1 6 3 16,-4 2 0-16,2 0-5 0,-1-2 10 0,-2 6-11 16,-3-5-1-16,-2-2-1 0,2-1 0 0,3 3-7 15,-7-3-4-15,4 3 0 0,0-6-8 0,-1 0 5 0,4-1 1 16,-3 4-8-16,-2-4-4 0,5 0-6 15,3-10-17-15,-9 12-22 0,6-5-21 0,3-7-11 16,-6 10-20-16,6-10-17 0,0 0-19 0,-4 7-39 16,4-7-47-16,0 0-30 0,0 0-34 0,0 0-283 15,16-25-603-15,-7 10 267 0</inkml:trace>
          <inkml:trace contextRef="#ctx0" brushRef="#br0" timeOffset="-185350.1">27024 15206 30 0,'0'0'292'15,"0"0"-9"-15,13 9-13 0,-13-9-17 0,3 12-18 16,0-2-10-16,-3-10-27 0,0 16-1 0,0-8-12 16,0 4-5-16,3-1-15 0,-3 5-7 0,6-1-9 15,-9-2-15-15,6 1 1 0,-1 2-14 0,-1-2-4 0,1-3-19 16,4 0 0-16,-3 5-6 0,0-4-12 0,0-3-2 15,0-4-6-15,-3-5 2 0,13 14-4 0,-10-11-5 16,-3-3-8-16,13 1-1 0,-13-1-20 0,24-3 7 16,-9-5-3-16,2 1-3 0,-1-3-3 0,6-1-3 15,1-3-3-15,-1 1-6 0,-1-3-1 0,-2 1-3 16,4-4 1-16,-1 5-10 0,1-7 2 0,-10 10 5 16,6-9-5-16,-2 2-4 0,-4-1 6 0,-7 4-1 15,3-1-7-15,-4 4 1 0,-2 0-3 0,0 1-3 16,-3 11 2-16,-3-19 2 0,3 19 3 0,-11-14 3 15,2 7-4-15,-1 0-3 0,-4 3 2 0,2 1-5 16,2-1-5-16,-7 2 13 0,17 2-20 0,-25 6-18 16,6-5-12-16,5 3-19 0,-2 1-22 0,-2 1-22 15,5 1-30-15,-4 2-25 0,1-3-43 0,-1 5-33 16,1-6-61-16,-3 4-248 0,2-2-589 0,-1 3 261 16</inkml:trace>
        </inkml:traceGroup>
      </inkml:traceGroup>
      <inkml:traceGroup>
        <inkml:annotationXML>
          <emma:emma xmlns:emma="http://www.w3.org/2003/04/emma" version="1.0">
            <emma:interpretation id="{66F2FF41-E420-44E6-9BBB-8B07AFD6CBDA}" emma:medium="tactile" emma:mode="ink">
              <msink:context xmlns:msink="http://schemas.microsoft.com/ink/2010/main" type="line" rotatedBoundingBox="3011,17456 14209,17296 14231,18829 3033,18989"/>
            </emma:interpretation>
          </emma:emma>
        </inkml:annotationXML>
        <inkml:traceGroup>
          <inkml:annotationXML>
            <emma:emma xmlns:emma="http://www.w3.org/2003/04/emma" version="1.0">
              <emma:interpretation id="{BDF8B3B6-A57C-49F1-8A4F-70E53BE87C2C}" emma:medium="tactile" emma:mode="ink">
                <msink:context xmlns:msink="http://schemas.microsoft.com/ink/2010/main" type="inkWord" rotatedBoundingBox="3014,17642 3227,17639 3232,17989 3019,17992"/>
              </emma:interpretation>
            </emma:emma>
          </inkml:annotationXML>
          <inkml:trace contextRef="#ctx0" brushRef="#br0" timeOffset="58562.62">1377 16578 197 0,'0'0'191'0,"0"0"-8"16,0 0-6-16,0 0-12 0,0 0-11 0,0 0-14 15,0 0-4-15,0 0-16 0,0 0-8 0,0 0-10 16,0 0-5-16,0 0-2 0,0 0-7 0,0 0-4 16,0 0-4-16,0 0-7 0,0 0-4 0,0 0 10 15,0 0-3-15,0 0-3 0,0 0-5 0,0 0-6 16,0 0-2-16,0 0-5 0,0 0 2 0,0 0-7 16,0 0-1-16,0 0-3 0,0 0-1 0,0 0-1 15,0 0-2-15,0 0-6 0,0 0 1 0,0 0-2 16,0 0-2-16,0 0-6 0,0 0 4 0,0 0-5 15,0 0 4-15,0 0 1 0,0 0-2 0,1 23-1 16,-1-23-6-16,0 14-4 0,3-4 7 0,-3-10-2 16,0 25 0-16,0-12 1 0,2 2 1 0,-1-4-5 15,4 3 2-15,-4 0-5 0,0 0 15 0,4-1-11 16,-4 2 0-16,4-4-3 0,-4 2 0 0,4-3-3 16,-2-2-1-16,1 2 3 0,-2 1-7 0,-2-11 2 0,7 13 1 15,-4-6 2-15,-3-7-1 0,9 7 2 16,-9-7-2-16,6 7 17 0,-6-7-15 0,6 8 4 15,-6-8 4-15,0 0-4 0,9 3 19 0,-9-3-17 16,0 0 0-16,0 0 0 0,17-3-3 0,-17 3 4 0,0 0 2 16,16-8-2-16,-16 8 0 0,10-8 3 15,-10 8-16-15,9-8 12 0,-4 0 0 0,-1 1-1 16,-4 7-3-16,9-11-6 0,-6 2 1 0,-3 9 5 16,8-14-10-16,-5 6 6 0,0-1-7 0,1-2 4 0,-4 11 3 15,3-15-9-15,0 7 11 0,-3 8-6 0,3-19-5 16,0 10 1-16,-3 9 5 0,0-16-4 0,0 16-4 15,2-18 0-15,-2 18 1 0,-2-17 2 0,2 17 0 16,-3-13-8-16,3 13 7 0,-6-12 2 0,6 12 3 16,-3-14-12-16,-1 5 11 0,4 9-3 0,-9-14 2 15,9 14-7-15,-12-9-7 0,6 3 7 0,6 6-2 16,-9-11 10-16,9 11-1 0,-11-10 1 16,11 10 7-16,-7-11-7 0,1 6-1 0,6 5 12 0,-9-11-12 15,9 11 6-15,-6-7 1 0,6 7 4 0,-10-5 3 16,10 5-13-16,0 0 8 0,0 0 0 0,-15-6 3 15,15 6-7-15,-9-1 0 0,9 1-2 0,0 0-3 16,0 0-4-16,-20 8 15 0,20-8-11 0,-10 8-2 16,4-5-4-16,6-3-5 0,-10 13 8 0,4-5-2 15,0-2-4-15,6-6 7 0,-9 15-2 0,4-5-2 16,-1-3 1-16,3 3-3 0,3-10-8 0,-4 15-21 16,2-5-26-16,2-10-29 0,0 16-32 0,0-16-32 15,2 15-42-15,-2-4-51 0,0-11-67 0,1 17-307 16,4-8-666-16,1-1 295 0</inkml:trace>
        </inkml:traceGroup>
        <inkml:traceGroup>
          <inkml:annotationXML>
            <emma:emma xmlns:emma="http://www.w3.org/2003/04/emma" version="1.0">
              <emma:interpretation id="{0BF71E12-9B6D-4F62-AA47-ED282D87F5E9}" emma:medium="tactile" emma:mode="ink">
                <msink:context xmlns:msink="http://schemas.microsoft.com/ink/2010/main" type="inkWord" rotatedBoundingBox="5475,17421 5919,17415 5941,18948 5497,18954"/>
              </emma:interpretation>
            </emma:emma>
          </inkml:annotationXML>
          <inkml:trace contextRef="#ctx0" brushRef="#br0" timeOffset="14261.54">4149 17533 13 0,'9'21'85'16,"1"0"-12"-16,4 4-5 0,-2 1-15 0,-2 7-1 15,2-5-14-15,6 4-20 0,-7-6-44 0,0 0-37 16,-3 1-68-16,1-1 32 0</inkml:trace>
          <inkml:trace contextRef="#ctx0" brushRef="#br0" timeOffset="116110.12">3842 16339 93 0,'0'0'140'0,"0"0"3"0,3-10-4 15,-3 10-4-15,0 0-6 0,0 0-5 0,0 0-6 0,0 0-4 16,1-11-2-16,-1 11-7 0,0 0-7 0,0 0-3 15,0 0 1-15,3-10-5 0,-3 10-3 0,0 0 0 16,0 0-4-16,0 0 3 0,0 0-6 0,0 0 1 16,2-11-4-16,-2 11 1 0,0 0-3 0,0 0-1 15,0 0-5-15,0 0-1 0,0 0-7 0,0 0-2 16,0 0-3-16,0 0-4 0,0 0-10 0,0 0 1 16,0 0-5-16,0 0 0 0,0 0-6 0,0 0 1 15,0 0-3-15,0 0-3 0,0 0 4 0,0 0 0 16,-8 32-6-16,8-32 0 0,-4 10 0 0,4-10-1 15,-2 15 11-15,-2-9-18 0,4-6 3 0,-2 15 2 16,2-15-1-16,-3 17-2 0,3-17 6 0,0 18 1 16,-3-8-1-16,0-2 0 0,5 5 2 0,-4-2-3 15,-1 2 2-15,3 4-3 0,0-4 2 0,-1 1 4 16,1 1 9-16,-5 0-17 0,5-1 4 0,0 1 2 16,0-1 2-16,0-1-4 0,0 1 0 0,0 1-9 15,3-2 6-15,-3-2 2 0,0-2 3 0,0-9-2 16,-3 22-3-16,3-14 1 0,3 3-2 0,-3-11-1 0,3 19-1 15,-4-11-6-15,1-8 2 0,1 16 1 0,4-8 0 16,-4 2 1-16,-1-10-1 0,5 15 1 16,-4-8-1-16,-1-7 3 0,5 16-6 0,-4-9 3 15,-1-7-10-15,6 12 9 0,-3-4 2 0,-3-8 0 0,5 11 3 16,-1-4-5-16,-4-7 1 0,5 11 3 16,-5-11 1-16,9 7-6 0,-6-1 7 0,-3-6-10 15,10 11 12-15,-10-11-7 0,8 7-1 0,-2-1 0 16,-6-6-5-16,10 7 8 0,-10-7-3 0,9 7 3 0,-5-3 0 15,-4-4 1-15,12 4 3 0,-12-4-9 0,14 4 7 16,-14-4 1-16,16 4-3 0,-8-3-3 0,-8-1 2 16,15 5 2-16,-15-5-5 0,11 0 0 0,-11 0 4 15,15 0-1-15,-15 0 4 0,12 0-4 0,-12 0-3 16,15-4-2-16,-15 4 3 0,15-3 9 0,-15 3-9 16,12-7 1-16,-4 4-7 0,-8 3 6 0,13-11 0 15,-4 8-5-15,-5-2 2 0,2-1-1 0,2-1-1 16,-8 7-1-16,12-13 1 0,-6 4 2 0,0 2-2 15,-6 7-4-15,9-13 7 0,-5 6-4 0,-4 7 0 16,8-12-2-16,-4 5 5 0,-4 7-2 0,3-12 2 16,-3 12 1-16,3-11 3 0,-3 11 1 0,1-12 0 15,-1 12 1-15,0 0 0 0,0-14 3 0,0 14-2 16,0 0 0-16,-1-15-1 0,1 15-1 0,0 0-2 16,-5-11 4-16,5 11-4 0,-5-9 0 0,5 9 0 15,-9-7 4-15,9 7-7 0,-8-6-2 0,8 6-1 16,0 0 5-16,-12-6-2 0,12 6-4 0,-12-3 1 15,12 3 6-15,-12-5-5 0,12 5-2 0,0 0-1 16,-16-2-4-16,16 2 3 0,0 0-5 0,-14 0 6 16,14 0 0-16,-11 3-4 0,11-3 4 0,0 0-5 15,-18 6 2-15,18-6-1 0,-14 5 0 0,7-2 2 16,-1 2-4-16,8-5 4 0,-15 7-3 0,5-3 1 16,10-4-2-16,-13 9 2 0,7-6-2 0,6-3 0 15,-14 8-3-15,14-8 1 0,-12 10-2 0,8-6 2 0,4-4-5 16,-11 11 10-16,11-11-5 0,-7 12-22 15,5-5-25-15,2-7-40 0,-3 14-37 0,3-14-43 0,-1 17-40 16,1-17-37-16,1 19-78 0,2-9-99 16,-1-3-285-16,-2-7-764 0,-2 18 337 0</inkml:trace>
        </inkml:traceGroup>
        <inkml:traceGroup>
          <inkml:annotationXML>
            <emma:emma xmlns:emma="http://www.w3.org/2003/04/emma" version="1.0">
              <emma:interpretation id="{B85B2B15-7E87-41A5-99B5-9E6C5B503130}" emma:medium="tactile" emma:mode="ink">
                <msink:context xmlns:msink="http://schemas.microsoft.com/ink/2010/main" type="inkWord" rotatedBoundingBox="9510,17534 9929,17528 9938,18178 9519,18184"/>
              </emma:interpretation>
            </emma:emma>
          </inkml:annotationXML>
          <inkml:trace contextRef="#ctx0" brushRef="#br0" timeOffset="162244.09">7843 16453 84 0,'0'0'185'0,"0"0"-11"15,0 0-11-15,0 0-7 0,0 0-8 0,0 0-11 16,0-12-5-16,0 12-6 0,0 0-6 0,0 0 1 16,0 0-6-16,0 0-5 0,0 0-5 0,0 0-6 0,0 0-1 15,0 0-7-15,0 0-7 0,0 0-4 0,0 0-3 16,0-13-10-16,0 13-5 0,0 0-3 15,0 0-5-15,0 0-6 0,0 0-4 0,0 0 1 16,0 0 0-16,0 0 2 0,0 0-2 0,0 0 9 0,14 20-6 16,-14-20 0-16,3 14 3 0,-3-14 1 0,0 14 5 15,3-3-7-15,-3-1-1 0,0-10-1 0,3 23-2 16,1-12 2-16,-1 4-2 0,-6-2-2 0,6-1-1 16,0-1 1-16,0 1 4 0,0-1-11 0,-2 3-1 15,2-3 9-15,3 2-11 0,-6-2-1 0,6-2 7 16,-6-9-15-16,5 15 4 0,-2-7 8 0,0-2-18 15,-3-6 0-15,9 11-4 0,-9-11 6 0,4 7 0 16,-4-7 0-16,0 0-11 0,9 11 9 0,-9-11-5 16,3 8 2-16,-3-8 2 0,0 0-15 0,8 5 8 15,-8-5 6-15,0 0-11 0,6 9 11 0,-6-9-4 16,0 0 3-16,9 2 0 0,-9-2 7 0,0 0 2 16,0 0 2-16,13 3-9 0,-13-3 7 0,7 1-3 15,-7-1 6-15,0 0-4 0,23-4 5 0,-23 4-9 16,12-1 2-16,-12 1-2 0,19-3 8 0,-11 0-14 15,-8 3 1-15,19-4 8 0,-10 1 0 0,1 0-5 16,-10 3 0-16,20-7-2 0,-10 4-2 0,-1 2 3 16,-9 1-8-16,20-5 0 0,-12 3 3 0,-8 2-8 15,14-4-1-15,-14 4 3 0,16-3 0 0,-8-1 2 0,-8 4 2 16,15-1-7-16,-15 1 1 0,13-4-1 0,-13 4 0 16,9-2 5-16,-9 2 0 0,13-5-1 15,-13 5 0-15,0 0-6 0,14-2 2 0,-14 2-3 16,0 0-6-16,0 0 6 0,10-4-23 0,-10 4-16 0,0 0 2 15,0 0-27-15,0 0-15 0,0 0-23 0,0 0-15 16,9-6-23-16,-9 6-39 0,0 0-38 0,0 0-41 16,0 0-48-16,0 0-248 0,0 0-600 15,0 0 266-15</inkml:trace>
          <inkml:trace contextRef="#ctx0" brushRef="#br0" timeOffset="162594.7">8125 16406 199 0,'0'0'220'0,"16"14"-13"15,-16-14 0-15,3 12 0 0,2-4-6 0,-5 4-6 16,6 1-4-16,-3 4-7 0,-3 1-2 0,4-1-10 16,-2 8 1-16,2-4-8 0,-1 4-2 0,0 1 1 15,0 0-4-15,0 1-3 0,2-2-8 0,-5-1-1 16,6 0-8-16,0-1-12 0,-2 4-3 0,-1-5-11 16,-3 1-8-16,0-5-10 0,3 0-14 0,0-1-8 15,-3 0 3-15,3 0 18 0,-3-2 0 0,0 2-20 16,0-4-27-16,0 3-38 0,-3-3-51 0,3 0-54 15,-3-2-49-15,3-11-71 0,-6 19-94 0,2-11-343 16,-2 1-704-16,6-9 312 0</inkml:trace>
        </inkml:traceGroup>
        <inkml:traceGroup>
          <inkml:annotationXML>
            <emma:emma xmlns:emma="http://www.w3.org/2003/04/emma" version="1.0">
              <emma:interpretation id="{E656F38A-2C14-4022-9604-B2C0B170AE71}" emma:medium="tactile" emma:mode="ink">
                <msink:context xmlns:msink="http://schemas.microsoft.com/ink/2010/main" type="inkWord" rotatedBoundingBox="13706,17424 14210,17417 14220,18094 13716,18101"/>
              </emma:interpretation>
            </emma:emma>
          </inkml:annotationXML>
          <inkml:trace contextRef="#ctx0" brushRef="#br0" timeOffset="190924.37">12056 16416 12 0,'0'0'190'0,"0"0"-8"0,-12-6-11 16,12 6-5-16,0 0-6 0,0 0-7 0,0 0 1 0,0 0-2 15,-4-8-6-15,4 8-5 0,0 0-2 0,0 0-6 16,0 0-3-16,0 0-8 0,0 0-6 0,0 0-4 16,0 0-7-16,0 0-3 0,0 0-4 0,0 0 1 15,0 0 1-15,0 0-3 0,0 0 9 0,0 0-3 16,0 0 7-16,0 0 2 0,0 0-1 0,31 4 5 15,-31-4-3-15,20-7-1 0,-8 4 1 0,3-2 3 16,-2 0-1-16,2 2-6 0,1-1-6 0,-1-1-7 16,5-1-8-16,-6 3-3 0,3-2 2 0,-2 0-10 15,1 2-7-15,-5-1-5 0,4 0-2 0,2 1-3 16,-2-1-4-16,0 0-8 0,2 3-3 0,-4-5-3 16,-1 5-7-16,-3-5 0 0,3 4-3 0,-12 2-1 15,19-4-3-15,-19 4-7 0,17-3-3 0,-17 3 2 16,12-2-3-16,-12 2 0 0,15-3 0 0,-15 3-4 15,11-4-1-15,-11 4-1 0,14 0 0 0,-14 0-2 0,0 0-7 16,12-3 2-16,-12 3-1 0,0 0-8 0,9-4-13 16,-9 4-10-16,0 0-6 0,0 0-15 15,0 0-26-15,0 0-11 0,0 0-28 0,0 0-21 16,0 0-12-16,0 0-24 0,0 0-20 0,0 0-22 0,0 0-27 16,-33 16-29-16,33-16-21 0,-16 2-44 15,2-2-206-15,-2-2-585 0,-1 2 259 0</inkml:trace>
          <inkml:trace contextRef="#ctx0" brushRef="#br0" timeOffset="191571.23">12110 16427 180 0,'-7'11'199'0,"2"-1"-7"0,2 0-8 15,-1-3-6-15,4-7-4 0,-8 22-1 0,5-14-2 0,0 2-6 16,2 5-4-16,-2-2-10 0,0 1 13 0,0 2-18 15,1-1-8-15,2-3-7 0,-1 4-9 16,-1-2-6-16,-1-1-2 0,2-2-8 0,1 2-8 16,0 0-8-16,0-13 0 0,0 17-10 0,1-8-5 0,-1-9 1 15,3 14-3-15,-3-14-11 0,2 10-2 0,-2-10-7 16,0 0 3-16,3 14 3 0,-3-14-1 0,0 0 7 16,10 2-3-16,-10-2 0 0,14-2-7 15,-14 2-13-15,12-6 7 0,-2-1 0 0,2 3-18 0,0-4 7 16,0-2-7-16,3 3 3 0,-2-3-2 0,1 2-7 15,-1-3 4-15,0-1-5 0,2 1 5 0,-1 1 0 16,-1 2-3-16,-1-1 4 0,2 1-15 0,-3-2 18 16,1 3-11-16,-3 3-4 0,3 2-2 0,2-3 3 15,-5 1-1-15,-9 4-5 0,18-2 10 0,-7 2-11 16,-11 0-1-16,21 0 0 0,-12 2 4 0,-9-2 10 16,20 4-21-16,-13 0 8 0,5 3-6 0,-1-5 2 15,-1 9 1-15,-1-4 2 0,1 4 8 0,1 0-8 16,-4-5 1-16,1 6 11 0,-1 1-14 0,1-4 4 15,-4 2 1-15,1 0-8 0,-1 2 15 0,1 0 4 16,-5 3 7-16,-2-5 6 0,-2 4-4 0,1-1 3 16,-6 2 2-16,-2 3 0 0,-2-6-2 0,-1 7 0 15,1-7 1-15,-3 5-1 0,2-5-3 0,-2 3-3 16,-2-6-6-16,-2 6 27 0,7-8-8 0,-2 3-2 16,-1-3-7-16,5-1-24 0,-2-1-29 0,1-2-48 15,-2-2-62-15,14-2-63 0,-23 0-66 0,12-6-93 16,-2 2-117-16,-1-5-243 0,-2 0-768 0,2-4 340 15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07:33.5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23C9223-265D-40C2-AEB2-35330E2E7614}" emma:medium="tactile" emma:mode="ink">
          <msink:context xmlns:msink="http://schemas.microsoft.com/ink/2010/main" type="inkDrawing" rotatedBoundingBox="1921,8092 12189,7473 12194,7560 1926,8178" semanticType="underline" shapeName="Other">
            <msink:sourceLink direction="with" ref="{F261D763-ACA7-409F-8610-3499AB3BBCC1}"/>
          </msink:context>
        </emma:interpretation>
      </emma:emma>
    </inkml:annotationXML>
    <inkml:trace contextRef="#ctx0" brushRef="#br0">42 616 35 0,'0'0'149'0,"0"0"0"0,-10 6-4 15,10-6-7-15,0 0-9 0,0 0-8 0,0 0-8 16,-9 4-3-16,9-4-11 0,0 0-4 0,0 0-6 16,-12 4-7-16,12-4-6 0,0 0-4 0,0 0-9 15,-12 1 0-15,12-1-4 0,0 0-8 0,0 0 3 16,0 0-10-16,0 0-1 0,0 0-4 0,0 0-2 15,0 0-4-15,0 0 2 0,0 0-7 0,0 0 1 16,0 0 1-16,0 0-3 0,0 0-3 0,0 0 2 0,0 0 1 16,0 0-2-16,0 0-1 0,37-1 0 15,-37 1-4-15,15-4-3 0,-3 3-1 0,3-2 2 16,-15 3-3-16,25-6-2 0,-10 4-2 0,2-1 0 16,-2-1 3-16,3 2-5 0,-4-3-2 0,4 3 3 15,2-2-3-15,-4-2 0 0,-1 1 0 0,1 2-1 16,-1-3-2-16,3 2 1 0,-3 2-1 0,-1-3 1 15,-2 2-2-15,2-1 1 0,-2 1-1 0,0 0 0 0,2-1-3 16,-4 1 1-16,1-1 0 0,-11 4 0 0,19-1 0 16,-9-2 2-16,-10 3-2 0,20-1 1 0,-10 1 0 15,-10 0 0-15,21 0-3 0,-21 0 1 0,21 1 2 16,-11-1-2-16,1 0-1 0,1 3 5 0,-12-3-5 16,21 1-1-16,-9-1 0 0,0 0-1 0,0 4-2 15,-12-4 3-15,22-5 0 0,-10 5-1 0,-12 0 0 16,25 0-2-16,-10-3 5 0,-1 2-5 0,0-1 1 15,3 2 3-15,-7 0-1 0,4-4 2 0,-14 4 0 16,25-1-1-16,-13 1-2 0,-12 0 1 0,21 0 2 16,-12-1 0-16,-9 1-2 0,19 0-1 0,-19 0 3 15,18 1-1-15,-18-1-1 0,15-1 0 0,-15 1 2 16,16 0-1-16,-16 0 0 0,14 0 2 0,-14 0-4 16,15 1 2-16,-15-1 1 0,18-1 2 0,-18 1-2 15,15 0 0-15,-15 0 0 0,19 0-3 0,-7 0 1 16,1-1 5-16,-13 1-4 0,23-3 1 0,-8 2 1 15,-2-1 3-15,0 1-2 0,5-2-3 0,0 3 3 16,-3-1-5-16,0-1 3 0,1 1-2 0,-1-2-1 0,0 2 2 16,2-2 1-16,-1 2-1 0,-2-1 0 0,2 2 1 15,0-4 0-15,4 3 1 0,-5 1-1 16,4-1-3-16,-1 1 2 0,-2 0 1 0,1 0 0 16,-1-4 1-16,2 4 0 0,0 0-3 0,-3 0 0 0,4 2 4 15,-4-2-4-15,5 2 2 0,-3-4-1 0,0 2 0 16,1 2 0-16,0-2 1 0,-2 0 0 0,2-2-2 15,-3 0 1-15,0 2 2 0,4-1-2 0,-2 1-4 16,-1 0 2-16,2-4 2 0,1 2 0 0,-4 1-4 16,0-2 3-16,1 2-4 0,-1-1 3 0,-1 1-2 15,1-2 5-15,-3 2-3 0,3 1 1 0,-3-2-2 16,2-2 2-16,-2 4-3 0,-12 0 2 0,24-1 3 16,-9 1-4-16,-1-1 0 0,-3-1 2 0,-11 2 3 15,23-3-1-15,-11 3-3 0,1-2 3 0,2-1-1 16,2 3-1-16,-7-1 0 0,6 1 4 0,-16 0-4 15,21-1 0-15,-6 1 4 0,2 0-6 0,-4 0 4 16,-13 0 0-16,27-3-2 0,-17 3-2 0,4 0 3 16,-2-1-3-16,3 1-2 0,1 0 1 0,-16 0 0 15,25 1-3-15,-10-1 1 0,-1-1 3 0,1 1 0 16,-4 1 0-16,1-1-4 0,-12 0 3 0,27 0 0 16,-12 3 1-16,0-3-2 0,3-3 3 0,0 3-2 15,-3 0 8-15,0-1-9 0,4 2 4 0,-2-1-1 0,0 0 2 16,1-1 0-16,-3-1 1 0,2 2-1 15,-2-2 1-15,-1 0 0 0,3 4 0 0,-2-4 0 16,0 4 2-16,-3-2-5 0,0 0 3 0,4-2 2 0,-4 4-4 16,-12-2 0-16,27 2-1 0,-15-2 2 0,-3 0 2 15,-9 0-1-15,25 0 0 0,-13 0-3 0,0 2 4 16,3-4-2-16,-2 2 3 0,-1 2-5 0,-12-2 4 16,27 0-1-16,-12-2 1 0,0 2-1 0,-3 0 0 15,3 0 1-15,1-2-2 0,-3 0 1 0,2 2 0 16,0 0-3-16,3 0 3 0,0-1-1 0,-2-1 4 15,2 2-7-15,0-1 5 0,0 0-1 0,0-2-2 16,1 3 5-16,1-1-6 0,-1-1 2 0,-2-2 0 16,2 1 3-16,-1 2-2 0,-2 0 0 0,4 1 1 15,-2-2 0-15,1 1-2 0,0 1 2 0,-4-2 2 16,3 0-2-16,2 2-1 0,-4 0-2 0,2-2 3 16,-2 2-1-16,1 0 1 0,-1 0-1 0,2 0 2 15,0 0-1-15,-3 2-2 0,3-4-1 0,-3 2 2 16,1 0 1-16,2 0-2 0,0 0 1 0,-2 0 2 0,2 0-3 15,-2 0 0-15,2 0 2 0,0 0 0 0,-1-3 0 16,-1 1-2-16,1 1-2 0,0 2 1 16,3-2 1-16,-5 1 1 0,4-1 0 0,-4 1 1 0,4-6-4 15,-1 6 4-15,2-1-2 0,-4 2 4 0,2-1 0 16,0-1-4-16,-2 1 4 0,2-2-2 0,-1 2-3 16,-4 0 0-16,5 0 2 0,-3 2 1 0,1-4-3 15,1 4 1-15,-4-2 1 0,3-2-3 0,1 1 3 16,1 1 0-16,-2 0 0 0,1 0 3 0,-3 0-4 15,4 0 3-15,-1 0-3 0,-1-1 1 0,4 1 3 16,-3-3-6-16,1 2 3 0,3-1-2 0,-1 1 4 16,-1 1-5-16,0-3 3 0,-1 2 4 0,3-1-5 15,-4 2 2-15,2-5 1 0,0 4-2 0,1-2-3 16,-1 1 3-16,-1 2 0 0,0-5 1 0,-2 3 1 16,1-2-3-16,5 4 0 0,-5-3-1 0,0 0 2 15,0 2 1-15,1-1-1 0,0-3 0 0,-2 1 0 16,2 2 0-16,-2 2-3 0,1-5 4 0,2 3-1 15,-2-1 1-15,0 0-4 0,-2-1 4 0,3 3-3 0,-3-2 2 16,5 0 4-16,0-1-1 0,-2 1-2 16,-3-1-1-16,6 1-3 0,3-1 3 0,-3 2-1 15,-3 2 3-15,1-4-3 0,2 3 2 0,-2-2-2 16,5 0 1-16,-1 2-3 0,-5 1 2 0,4-3-1 0,2 2 5 16,-5-2-2-16,4 0-2 0,-4 2 3 0,5-2 2 15,-3 3-6-15,3-3 4 0,1 3-4 16,-6-5 2-16,2 4 2 0,4 0-2 0,-7-2-3 0,9 2 1 15,-3 1 2-15,-5 0 0 0,2-2 1 0,3-3-4 16,-3 5 2-16,3-2 3 0,-5 0 0 0,7 3-1 16,-7-2 0-16,0-2-4 0,2 3 2 15,-1 3 1-15,-1-3 1 0,8-3 0 0,-9 3-3 0,6 0 0 16,-6-1 2-16,1-2 1 0,-1 1-2 0,-2 1 1 16,5-2-1-16,-3 3 2 0,1 0-2 0,1-1-1 15,-5-2 2-15,4 3-1 0,-2-2 5 0,2 1-3 16,0 2 0-16,-2-2-2 0,-1-1 0 0,1 2 0 15,2 0 1-15,0-2 2 0,-2 2-3 0,2-3 1 16,-1 0-1-16,0 3-1 0,1 0 1 0,7-7 3 0,-7 7-6 16,0-1 4-16,2 1 3 0,-1 0-1 15,5-2-2-15,-6 1-2 0,-2 1 2 0,2-1-2 16,1 1 4-16,-2 0 0 0,-2-3-4 0,2 3 3 16,0-3-2-16,-3 3 2 0,3-1 0 0,-2 1-2 0,0-2 2 15,1 0 0-15,2 2-4 0,-7-2 5 16,4 2-2-16,2 0-1 0,-3-4 2 0,2 1-2 15,-1 1 3-15,-1 2-3 0,1 0 0 0,-1 0-1 0,3 2 2 16,-1-2 0-16,-1 1 3 0,3-1-3 16,-2 0 0-16,-1-1 3 0,1 1 0 0,-2 0-1 0,2 0-2 15,-2 0-2-15,5-2 2 0,-4 2 3 16,-2-2-4-16,2 2 4 0,-1 0-5 0,3-5 3 0,-3 5 0 16,1 2-1-16,1-2-2 0,-4-2 4 0,3 1-2 15,1 1 1-15,-1 0 1 0,-1 0 1 0,4-1-3 16,-2-2 0-16,-4 2 0 0,7-2-1 0,-1 0 1 15,-6 0 1-15,7 3 2 0,-1-4-4 0,1 3 0 16,-5 1 0-16,2 0 2 0,3-2-2 0,5-2 3 16,-8 4-3-16,2 0 1 0,-4-4 2 0,9 3-4 15,1-1 6-15,-1-1-6 0,1 3 2 0,-2-1 4 16,2-1-5-16,-7-2 1 0,10 3 0 0,-5 2-2 16,-4-2 3-16,3-3 0 0,-2 2 2 0,-1-2-4 15,8 1 0-15,-11 3-1 0,4 0 5 0,5-6-1 0,1 6-1 16,-9-5 1-16,12 1 2 0,-10 3-3 0,-2 0 1 15,2 0 3-15,6-3-2 0,2 4 3 16,-7-2-3-16,2 1-1 0,-6-2-1 0,4 3 2 0,2-1 1 16,-3-1-3-16,1 2-1 0,-1-4 3 0,1 2-4 15,-1-3 3-15,3 5-1 0,-5 0-1 0,2-4 0 16,1 2 0-16,-1 2 5 0,-3-1-3 16,4 1-3-16,-4-3 4 0,4 2-3 0,-1 1 0 0,0-2 1 15,1 0 0-15,-1 0 0 0,-2 2 2 0,2-1-2 16,0 1 3-16,1-2-3 0,-4 2 4 15,0-1 0-15,4 1-3 0,-1 0 0 0,-2-1 1 0,2-2-2 16,-3 3 6-16,4 0-3 0,5-4-2 0,-8 2 3 16,5 2-2-16,-3 0 0 0,1 0 3 0,4 0-1 15,-5 0-1-15,0 0-3 0,-2 0 2 0,2-4 0 16,1 3-4-16,-1 1-1 0,-3 0 5 0,4-1-1 16,-1 1 1-16,1 0-5 0,-4 0 3 0,3 0 0 15,1 1 0-15,-1-1 0 0,0 1-2 0,-2-1 4 16,2 0-1-16,1 4-2 0,-4-4-2 0,3 0 1 0,-2 0 4 15,2 0-2-15,1 0 0 0,-5 0-1 16,1 0 1-16,3 0-1 0,1 0 1 0,-1 2 2 16,-2-2-3-16,2 0 0 0,0 0-1 0,-2 0 3 0,2-2-3 15,-2 4 3-15,-1-2-1 0,3 1 0 16,-2-2 1-16,-1 2-4 0,1-2 0 0,0 1 4 16,3 1-2-16,-2-4 3 0,-3 3-1 0,1 0-4 15,-3 0 4-15,1 0-3 0,2-4 5 0,1 4-3 0,-2-1 2 16,-5 0 0-16,-10 1-1 0,28 0 1 15,-14-4-3-15,2 4 6 0,-16 0-4 0,26 0 0 0,-16 0 3 16,3-1-3-16,-1 1 4 0,-12 0-4 0,20 0 1 16,-10-2 0-16,4 4 3 0,-14-2-5 0,25-2 3 15,-15 4 2-15,2-2-1 0,2 1 1 0,-14-1 1 16,31-1-1-16,-23 1-3 0,6-2 1 0,4 2 2 16,-6 0 0-16,5-2-1 0,-1 2 3 0,-3 0 3 15,2 0-3-15,-1-3-1 0,2 1 1 0,1 2-1 16,-4-2-1-16,-1 0 4 0,1 2-2 0,-13 0 2 15,26-4 4-15,-13 3-5 0,1 1 0 0,-14 0 0 16,25-2 1-16,-15 2 2 0,4 0-3 0,-2-1 5 16,1 1-4-16,-13 0 1 0,20-3 1 0,-7 2 2 15,-13 1 0-15,19 0 1 0,-10-1 2 0,-9 1-3 0,20-2-2 16,-8-1 3-16,-12 3 0 0,16 0-2 16,-16 0-3-16,16-2 2 0,-16 2 1 0,14 0 1 15,-14 0-3-15,0 0-2 0,13-2 6 0,-13 2 0 16,0 0 3-16,0 0 3 0,0 0 3 0,14 2 1 0,-14-2 6 15,0 0 5-15,0 0-4 0,0 0-1 16,0 0-3-16,0 0-3 0,0 0-3 0,0 0-2 16,0 0-1-16,0 0-4 0,0 0 3 0,0 0-6 0,0 0-8 15,0 0-8-15,0 0-14 0,0 0-18 0,0 0-24 16,0 0-19-16,0 0-25 0,0 0-38 0,0 0-44 16,-36 5-64-16,36-5-181 0,-16 0-467 0,16 0 207 15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13:12.25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4F90C21-BF04-4FEF-9430-4145B538E6B1}" emma:medium="tactile" emma:mode="ink">
          <msink:context xmlns:msink="http://schemas.microsoft.com/ink/2010/main" type="inkDrawing" rotatedBoundingBox="3044,16732 21827,16280 21831,16471 3048,16923" semanticType="strikethrough" shapeName="Other">
            <msink:sourceLink direction="with" ref="{D5462532-5A68-4F50-9946-41791B76BEE4}"/>
            <msink:sourceLink direction="with" ref="{F9784340-FE47-49FA-BA8C-722E087925D6}"/>
            <msink:sourceLink direction="with" ref="{171F64B3-3CD6-4A91-B33D-0EE8D3FB4D65}"/>
            <msink:sourceLink direction="with" ref="{223CC996-35A5-426D-9035-1A787A5D2ED1}"/>
            <msink:sourceLink direction="with" ref="{E6C3E171-9138-485D-854C-6CCCAF033761}"/>
            <msink:sourceLink direction="with" ref="{A384740E-4100-4B0E-A8BE-CFC662FCB221}"/>
            <msink:sourceLink direction="with" ref="{93887079-EAE5-4BB7-BD9C-61A662D744D3}"/>
          </msink:context>
        </emma:interpretation>
      </emma:emma>
    </inkml:annotationXML>
    <inkml:trace contextRef="#ctx0" brushRef="#br0">0 527 122 0,'0'0'141'0,"0"0"-16"0,0 0-3 16,0 0-10-16,0 0-8 0,0 0 0 0,0 0-13 15,0 0-4-15,0 0-4 0,0 0 0 0,0 0-6 16,0 0-7-16,0 0-1 0,0 0 4 0,0 0-8 15,0 0 6-15,0 0-11 0,0 0 2 0,0 0 3 16,5-34-3-16,-5 34-4 0,0 0-2 0,0 0 0 16,0 0 1-16,0 0-4 0,0 0-4 0,0 0 2 15,0 0-5-15,0 0-1 0,0 0-5 0,0 0 3 16,0 0-4-16,0 0 1 0,0 0-5 0,0 0-2 16,0 0-2-16,0 0-2 0,0 0-7 0,0 0 1 15,0 0-3-15,0 0-3 0,8-5-5 0,-8 5 2 16,0 0-3-16,0 0-5 0,0 0 5 0,0 0 0 0,0 0-1 15,0 0-3-15,11-6-1 0,-11 6 3 16,0 0-4-16,12-4 0 0,-12 4 1 0,0 0 0 16,12-3-3-16,-12 3 0 0,0 0-1 0,15-4 2 0,-15 4-1 15,10-1 0-15,-10 1-1 0,14-2 3 0,-14 2-4 16,10-3 0-16,-10 3 0 0,0 0 2 16,16 0-3-16,-16 0 0 0,11-1 2 0,-11 1 1 0,0 0-3 15,16-2 0-15,-16 2-3 0,11 2 6 0,-11-2-1 16,10 4-4-16,-10-4 3 0,14 0-2 0,-14 0 1 15,8 2-4-15,-8-2 4 0,14 0 0 0,-14 0 0 16,12 3 4-16,-12-3-3 0,16 2 1 0,-16-2 0 16,15 0-2-16,-15 0-2 0,15 2 2 0,-3-2-1 15,-12 0 2-15,15-2 2 0,-3 4-2 0,-12-2-2 16,19 0 2-16,-19 0 1 0,21-4 0 0,-9 4-3 16,0-2 0-16,-12 2-3 0,21-2 0 0,-11 2-2 15,-10 0 6-15,24 0-3 0,-10-1 0 0,-2-2-2 16,-12 3-1-16,20-1 5 0,-8 2-4 0,-12-1-1 15,21-1 4-15,-9 1-2 0,-12 0 0 0,23-4-2 16,-13 4 1-16,-10 0-2 0,22 0 2 0,-7-2-1 16,-3 1 1-16,-12 1 0 0,21-3 0 0,-21 3 1 15,19 0-2-15,-7-1-1 0,-12 1 2 0,20-2-2 16,-8 4 3-16,3-5-4 0,-15 3 5 0,22 0-3 16,-12 0 1-16,4 0 3 0,-14 0-3 0,25-3-2 15,-14 2 1-15,2-3-3 0,-1 4 1 0,6-2-2 16,-18 2 0-16,24-1-3 0,-12 0-2 0,1-1 2 15,3 1 1-15,-2-1-1 0,-14 2-2 0,21-4 0 16,-8 2 0-16,-1 2-2 0,2-4-3 0,-4 4 3 0,-10 0-6 16,25-3 14-16,-7 1-2 0,-4 0 0 15,-1 1 2-15,-2-2-1 0,0 2 3 0,6 1-4 16,-2-3 5-16,-2 2-3 0,-1-1 8 0,-12 2-5 16,21-1 0-16,-9-3 6 0,1 2-3 0,-4 2-3 0,-9 0 2 15,24-2 0-15,-13 0-2 0,-11 2 3 16,16-2-3-16,-6 2 1 0,-10 0 6 0,27-3-7 0,-16 1 2 15,-2 2 1-15,3-3 1 0,-12 3 0 16,19-4 3-16,-7 4-3 0,-12 0-1 0,19-2-2 0,-10 1 5 16,-9 1-1-16,24-1-3 0,-16-2 1 0,7 3 0 15,-15 0 4-15,20-4-2 0,-9 4-3 0,-1-2-1 16,-10 2 1-16,20-2 1 0,-10 2-1 0,-10 0-2 16,17-2 0-16,-4 2 4 0,-13 0-5 0,19-1 5 15,-7-1-1-15,-12 2 0 0,20-2-1 0,-8 0 4 16,-12 2 2-16,19-5-2 0,-10 5-2 0,-9 0-1 15,22-2 7-15,-11-1-6 0,-11 3 2 0,25 0-3 16,-14-1 3-16,-11 1-1 0,22 0 2 0,-7 0 1 16,-2 0-3-16,-1-3 0 0,-12 3 1 0,27-3 0 15,-15 2-2-15,-2 1 3 0,-10 0-4 0,26 1 3 16,-11-4 1-16,-3 2 0 0,1 1-2 0,-1-3-3 16,-12 3 4-16,22-1 0 0,-10 1-2 0,3 0 4 15,-15 0 0-15,25 0-4 0,-13-3 0 0,0 3 5 16,-12 0-3-16,21 0-2 0,-6-1 2 0,-3 1-1 15,-12 0 2-15,21-2 1 0,-11 2-1 0,-10 0-7 16,18 2 6-16,-18-2 3 0,20-2 0 0,-10 2-4 16,-10 0 1-16,20 0 0 0,-20 0 2 0,16 0 1 15,-6 0-4-15,-10 0-1 0,17 2-3 0,-17-2 7 16,19 0-2-16,-11 1-1 0,-8-1 2 0,16-1-1 16,-16 1-2-16,19 1 0 0,-10-1 2 0,-9 0 0 15,20 0 0-15,-11 0-1 0,-9 0 2 0,19-1-5 16,-7 1 2-16,-12 0 4 0,21 0-2 0,-9 0 1 15,-12 0 3-15,19-2-2 0,-4 4-4 0,-3-4 2 16,-12 2 2-16,21-4-2 0,-8 8-2 0,-1-4 2 0,-12 0-4 16,26 0 2-16,-13 0 4 0,-3 2-5 15,7-1 2-15,-5-1 0 0,-12 0-1 0,22 3-1 0,-8-3 2 16,-2 1 1-16,4-1-3 0,0 0 3 16,-1 3-1-16,0-2 2 0,-3 1-2 0,3-2 4 0,1-2-1 15,-1 2 3-15,-1 0-5 0,1 2 1 0,1-2-2 16,-2 1-1-16,2 2 6 0,-3 0-2 15,5-3-4-15,-4 1-3 0,-1-2 6 0,-13 1 2 16,27 1-4-16,-12 0-4 0,1-1 2 0,-2-1 0 0,2 2 1 16,0-1 0-16,-2-1 2 0,2 2-6 0,-2-1 1 15,2 2 3-15,-1 0-1 0,0-1 2 0,1-1-1 16,-1 0-6-16,0 4 5 0,-1-4 3 0,4 0-9 16,-4 4 6-16,3-4-2 0,-2 2-4 0,-2-4 4 15,5 2-1-15,-3 0 0 0,0 0 1 0,-2-2-1 16,4 0 1-16,-1 2 3 0,-1 0-5 0,1 0 4 15,1 0 3-15,-1 0 0 0,-2 2-11 0,2-2 8 16,-2 0 2-16,2 0 0 0,-1 0-1 0,3 0-2 16,-3 0 0-16,0 2 4 0,1 0 1 0,-3-2-1 15,2 0-3-15,3-2 3 0,-3 2 0 0,0 0-2 16,1 2-2-16,-1-4 2 0,0 0-1 0,2 4 4 16,-2-2-5-16,-1 0 1 0,1-2-1 0,3 4 1 15,-3-4 0-15,2 2 3 0,-2 2-1 0,2-4-4 16,-2 4 2-16,3-2 1 0,-3-2-2 0,6 4 1 15,-6-2-3-15,3-2-1 0,1 2-2 0,1-2 6 16,-4 2-10-16,3 0 3 0,-1 0 0 0,2 0 0 16,-4 0-6-16,2 0 4 0,1 0 4 0,-1 0 1 15,-1-4-9-15,2 4 6 0,0 0 0 0,1 0 8 16,-2-1-4-16,-2 1 1 0,2-2 0 0,1 2 6 0,-2 0-3 16,1 2 2-16,1-2-9 0,-2-2 6 15,0 2 1-15,3-2-1 0,-4 2 1 0,4-1-4 16,-1 0-2-16,-3-5 7 0,1 5 1 0,2 1-2 15,1-3-1-15,-1 0 2 0,-4 3-4 0,4 0 6 16,-1 0-6-16,2-1 6 0,-1 2-9 0,-3-2 10 0,2 1 0 16,-1-3-1-16,1 2-6 0,-1 1-2 0,0-2 1 15,1 2 6-15,-2 0 0 0,2-4 1 16,-2 4-1-16,1-1 1 0,-2 1 1 0,3-4-5 16,-3 2-2-16,1 2 1 0,0-5 6 0,-2 5-6 0,2-2-4 15,-1 0 5-15,2 1 3 0,0 1 4 0,-2 1-6 16,2-1 2-16,-1 0 0 0,-2-2-2 0,-1 0 4 15,6 2-1-15,-4-1 2 0,2-2-2 16,-1 6-3-16,-1-6 8 0,1 2-5 0,4-1 0 0,-2-2-5 16,-2 4 3-16,4 0 2 0,-1-4-1 0,0 3 3 15,-1 1-2-15,-1-2 0 0,2 2 0 16,-4-5 3-16,3 5-6 0,1-4 2 0,-1 3-3 0,0-4 6 16,1 5-2-16,1-3-5 0,1 1 4 0,-2 4 0 15,0-4-2-15,1 1 2 0,-1 1 2 0,1-1-1 16,-3-2-4-16,1 3 2 0,2-3-1 0,2 2 8 15,-4-1-9-15,1 2 5 0,-1-1 1 0,2-2-1 16,8-1-1-16,-12 3 0 0,8 1-3 0,2-1 1 16,-7 1-7-16,0-1 7 0,1 1 6 0,-1-4-6 15,1 4 0-15,-1 0-2 0,3-3 3 0,-2 3 0 16,-1 0 2-16,1-2-5 0,-1 0 6 0,8 2-6 16,-5-4 2-16,-5 2-5 0,5 1 5 0,-6-1 1 15,10-3 3-15,-7 5 0 0,0-4-1 0,1 4-6 16,-1 0 5-16,1-1-3 0,-1-4-11 0,8 9 16 15,-8-8-3-15,-2 3 9 0,2-2-6 0,0 3 1 0,1 0-4 16,5-2-4-16,-5 2 7 0,3-1-5 16,-3-3 1-16,8 4 6 0,-9 0-7 0,1 0-1 15,2-3 4-15,2 1-2 0,-2 1 1 0,-5 1 0 16,5 0 3-16,-2 0-3 0,-1 0-3 0,0-4 6 0,7 1 0 16,-7 2-19-16,8-2 16 0,-5 4-2 15,4-1-3-15,-7-2 5 0,1 2 1 0,-1 2-5 16,2-3 8-16,4 0-9 0,0 2 5 0,-5 0 2 15,-1-1 1-15,5 0-6 0,1 0-3 0,1 0 3 0,-5-1 2 16,1 1 2-16,0 0 0 0,4-1-4 0,-2 1-2 16,-2 1 1-16,3-5-1 0,-5 4 7 15,-1 0 1-15,1 0-9 0,5 3 4 0,-1-2 6 16,1-1-3-16,-5 1-2 0,6 1 3 0,0-2 1 0,-7 0-1 16,6 1-19-16,-5 2 16 0,1-3 1 0,-2 0 1 15,1 0-2-15,5 4 6 0,3-3-3 0,-1 4-2 16,-2-5-1-16,2 0 3 0,-1 0-2 15,-7 0-1-15,11 4-4 0,-5-3 7 0,1 1-2 0,-3-3 1 16,3 1-2-16,2 0 3 0,-4 4-4 0,1 2 4 16,-5-6-4-16,7 1 1 0,-2 0-2 0,-3 5 3 15,5-5-1-15,-2-1 2 0,-5 1 5 0,5 1-14 16,-1-1 4-16,-5 1 3 0,7 0 6 0,2 0-2 16,-8-1-1-16,6-1-1 0,0 1-4 0,-2 1 3 15,-2-2 6-15,3 3-6 0,2-3-6 0,-4 4 6 16,2-3-10-16,-6 0 8 0,4-1-5 0,-4 1 2 15,8-1-3-15,-5 0-3 0,-2-1-2 0,8 0 7 16,-4 2 0-16,-5-1 0 0,7-1-2 0,-6 1 5 16,6 1-8-16,-7 0 0 0,7 2-2 0,-7-3 3 15,0 0-4-15,1 0 6 0,2 1-6 0,2-1-3 16,4 3 1-16,2-3 12 0,-8 0 1 0,5 0-5 16,-3 0-15-16,0 0 17 0,4 0-6 0,-8 0 8 15,4-3 1-15,1 3-4 0,0-1 3 0,-1 1 0 16,2 0 2-16,-3 1 0 0,0 2-5 0,-4-6 1 15,9 6 1-15,-2 0 5 0,-2-3-4 0,1 1 3 16,5-1-10-16,-5 0-2 0,4 3-3 0,-3-3 2 16,1 1-3-16,2-2-13 0,-3 1 10 0,0-3 12 15,2 2-4-15,2 1 4 0,-3 0-2 0,-2 1 0 16,-2-1 5-16,3 0-6 0,1-1 6 0,-3 1 1 0,4 0-3 16,-5 1-3-16,7-4-1 0,-4 3 8 15,0 0 0-15,1-1-5 0,-3 2 5 0,-4-5 1 16,10 7-5-16,-4-3-7 0,3-3 7 0,3 3 2 15,-5-1 0-15,5-2-1 0,-3 2 1 0,-2 0 5 0,-1 0-12 16,3-3 18-16,-2-1 1 0,-4 5-8 0,10-1-4 16,-7 1 8-16,0-1-3 0,0-1-7 15,2 2-2-15,2 0 7 0,-6-2-4 0,3 2-4 16,1-3-3-16,-6 1-5 0,5 1 10 0,0-3-7 0,-2 4 12 16,-1-3-11-16,2 1 4 0,-7 2 5 0,6-5-6 15,2 5 8-15,-1 4-1 0,-1-12-5 16,-6 8-2-16,5-1 2 0,-4 0 6 0,0-4 0 0,0 5-8 15,5-3 13-15,-7 3-5 0,1-2 6 0,1 1-5 16,-2 0-2-16,0-2 3 0,1 0 3 0,-1 3-5 16,0 0-1-16,1-1 3 0,1 1 1 0,-2 0 0 15,-2-2-4-15,3 1 9 0,1 1 2 0,-1-1-5 16,2 2-6-16,4-1 10 0,-5 0 1 16,1 0-7-16,-2-1 8 0,2 1-4 0,4-6 4 0,1 6 0 15,-1-1-3-15,-1 1-4 0,-5-1 1 0,8 1-1 16,-8 1-3-16,1-1 9 0,7-1-9 0,-2 1 2 15,0-1-8-15,-4 1 13 0,5 0 2 0,-7-4-9 16,5 4-7-16,1-4 13 0,1 3 2 0,-1 1-3 16,-4 0 7-16,4 0-13 0,3-2 7 0,-2-1-3 15,1 3 1-15,-2 0 3 0,-6 0 2 0,8 0-11 16,-3 0 1-16,-2 0 5 0,2 0 3 0,2-4-1 16,-1 2-1-16,-6 2 4 0,8 0-10 0,-1-1 6 15,-3 1 2-15,-3-1-5 0,7-2 1 0,-8 6-1 16,1-6 9-16,6 2-10 0,-5 5 7 0,6-3-3 15,0-1-7-15,-5 0 8 0,-2-1 0 0,7-2-2 16,-1 2 5-16,1-2-1 0,2 2-5 0,-4-4-2 16,3 0 3-16,-1 5-3 0,3-1 2 0,-3 0-7 15,0-3 1-15,-2 4 6 0,-1-4-11 0,3 3 6 16,-2 1-6-16,-6 0 13 0,8-1-7 0,-1 0 1 16,-1-2-10-16,-1 3-3 0,-2 0 2 0,2-1-3 15,1-2 5-15,-5 2 3 0,5 1 3 0,1 0-4 16,-3-2 7-16,4 1-8 0,-7-1 8 0,2 2 0 15,-1-2 0-15,3-1-2 0,-5 3 5 0,8 0-3 16,-3-1-3-16,-3 1 2 0,0-2 3 0,-2-1 0 0,6 3-2 16,1-4 0-16,-5 4 11 0,-2-1-2 15,0 1-8-15,1 0-6 0,1-1 5 0,-2 1-3 16,0 0 4-16,2-1 0 0,-1 1 3 0,-1-3 0 16,0 2 0-16,-1-3-5 0,2 4 2 0,-1 0 0 0,0 0 8 15,1 0 2-15,7 0-3 0,-8-2 0 0,6 1-5 16,1 1-1-16,-2 0-1 0,-5 0-5 0,2 0 11 15,-3 0 6-15,7-3-6 0,-4 3-1 16,-2 0-2-16,4-1 2 0,-1 1-3 0,-4-3-2 16,4 2 5-16,2-1 3 0,-4 2-6 0,1-1 1 0,2 1-2 15,3 0 1-15,-2-2-1 0,1 2 5 0,-6 0-3 16,2 0 1-16,6 0-5 0,-2 0 5 16,-5-4 2-16,5 4-4 0,-4-2-5 0,6 2 3 15,-2 0 6-15,2 0-7 0,-7-2 3 0,6-1 0 0,0 3 3 16,-2-4-4-16,2 4-1 0,0-1 2 0,-1 1 3 15,-5 0-9-15,5-1 7 0,-1 1-2 0,4-4 6 16,-10 4-2-16,10 3 0 0,-4-3-3 16,-4-3-3-16,6-2 6 0,1 5-3 0,-1 0 2 0,-1 0-7 15,2 0 5-15,-2 0-4 0,2 0 1 0,0-2 4 16,0 2-7-16,0-1 10 0,-2 1-2 0,-1-3 2 16,1 3 2-16,2-3-5 0,-3 3 0 0,3 0-4 15,0 0-7-15,-2-4 11 0,-6 3 5 0,5 2-8 16,3 2 6-16,-8-3 0 0,1 1-6 0,1-1 3 15,4 0 4-15,-6 0-9 0,2-1-1 0,0 1 5 16,4 0-6-16,-5 0 2 0,-1 0 8 0,7 1-4 16,-1-1-8-16,-7 0 10 0,7 0-1 0,-4 3-2 15,3-3-3-15,-5 0 7 0,2 0-3 0,5 0 0 16,-7 0 1-16,5-3 0 0,-5 3 9 0,4-1-6 16,-6-2-2-16,7 2-2 0,-3 1 0 0,-1-2 3 15,0 2-2-15,0 0-1 0,5-4-1 0,1 4 1 16,-7-1 0-16,5 1-11 0,-3 0 13 0,4-1 1 15,-6-1-3-15,7 2-3 0,-7-2 3 0,1 2-2 16,3-1 0-16,-3 1 1 0,5-2-2 0,-7 0 0 16,3 2 9-16,4 0 5 0,-5 0-5 0,1-2 0 15,4 6-4-15,-7-6 3 0,4 2-2 0,2-2 7 16,-5 2-5-16,1-1 3 0,-1 2-13 0,7-1 5 16,-7 0 2-16,0 0-4 0,8-4 2 0,-7 4 6 15,6-1-1-15,0 1-2 0,-2-3-15 0,2 6 19 16,-6-3-8-16,5 0 8 0,-4 4 6 0,0-7-5 15,4 2-3-15,1 1 3 0,-8 0-1 0,-1 1-6 16,12-2-4-16,-11-2-3 0,1 3 14 0,0 3-4 16,1-3-3-16,-1 0 1 0,1 0 3 0,1-3-2 15,-2 3-2-15,-1-1 10 0,1 1-7 0,-2 1 1 16,1-2 7-16,1 1-12 0,-4 1 2 0,3-1 11 16,-3 0-12-16,1 0 7 0,3 0-1 0,-2 3 4 0,-2-2-3 15,3 2 1-15,-3-2-4 0,4-1 0 16,-3 0 1-16,1 2-1 0,-1 2 5 0,2-4-12 0,0 0 9 15,1 0-4-15,-1 3-6 0,2-3 19 0,-1 2-13 16,0-2-2-16,8 1 5 0,-7 4 2 0,-1-5-2 16,2 3-3-16,-2-3-2 0,7 0 3 0,-7 4 6 15,0-1-8-15,1-3 0 0,1 0 4 0,-2 3 2 16,5-3-7-16,-5 1-7 0,4-1 11 0,-5 0-3 16,5 2-1-16,-2-2 3 0,-1 0-4 0,-1 0-2 15,8-2 4-15,-8 2-2 0,7 2-1 0,-2-4 1 16,-5 1 7-16,0 2-14 0,7-1 10 0,-7-1-1 15,0 1 3-15,1-3-7 0,1 3-1 0,-5 0 11 16,6 0-6-16,-2 0 3 0,-4-3-4 0,4 2 0 16,-1 1 0-16,-1-3-4 0,-2 0 0 0,2 3-1 15,-1 0 2-15,1 0 8 0,-4-4-3 0,6 4-28 16,-4-1 30-16,-1 1-5 0,-1-1 5 0,1-1-4 16,-2 2-5-16,-13 0 8 0,24 0-4 0,-9 0 2 15,-15 0-4-15,25-2 7 0,-12 2-1 0,-4-1-7 16,-9 1 8-16,24-2-5 0,-10 2 5 0,-5-2-5 15,-9 2 1-15,21-2-2 0,-10 2 5 0,1-1-4 16,-12 1 4-16,21-3-7 0,-21 3 1 0,15 3 0 16,-3-3 1-16,-12 0 5 0,18 0 1 0,-18 0-5 15,21-3-1-15,-12 3 8 0,-9 0 1 0,24 3-25 16,-15-6 17-16,-9 3-3 0,19 3-2 0,-8-3 8 16,-11 0-1-16,16 0-2 0,-16 0 3 0,18-3-2 15,-9 6 0-15,-9-3 3 0,19-3-1 0,-19 3-2 16,14-1 3-16,-14 1-4 0,13 1 5 0,-13-1-18 15,10 3 12-15,-10-3 5 0,0 0 0 0,0 0-9 16,14 0 8-16,-14 0 4 0,0 0 4 0,0 0 0 16,0 0 6-16,0 0-2 0,0 0 6 0,0 0-5 15,0 0-4-15,13 0 1 0,-13 0-6 0,0 0 9 0,0 0-6 16,0 0-2-16,0 0 0 0,0 0 7 0,0 0-8 16,0 0-1-16,14 0 0 0,-14 0-3 0,0 0 1 15,0 0-3-15,0 0 6 0,15-3-5 16,-15 3 5-16,0 0-7 0,0 0 2 0,10 4 3 0,-10-4-10 15,0 0-1-15,0 0-8 0,0 0-2 0,0 0-7 16,0 0-15-16,0 0-14 0,0 0-17 0,0 0-46 16,0 0-86-16,0 0-216 0,0 0 97 0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13:28.0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295427E-0A02-45F3-991B-741E2C0522EE}" emma:medium="tactile" emma:mode="ink">
          <msink:context xmlns:msink="http://schemas.microsoft.com/ink/2010/main" type="inkDrawing" rotatedBoundingBox="3119,16544 7591,16424 7610,17129 3138,17249" semanticType="scratchOut" shapeName="Other">
            <msink:sourceLink direction="with" ref="{F9784340-FE47-49FA-BA8C-722E087925D6}"/>
            <msink:sourceLink direction="with" ref="{171F64B3-3CD6-4A91-B33D-0EE8D3FB4D65}"/>
          </msink:context>
        </emma:interpretation>
      </emma:emma>
    </inkml:annotationXML>
    <inkml:trace contextRef="#ctx0" brushRef="#br0">-12 531 79 0,'-8'4'139'15,"8"-4"2"-15,0 0-12 0,0 0-6 0,0 0 1 0,0 0-5 16,0 0-4-16,0 0-4 0,0 0-1 15,0 0-3-15,0 0-2 0,0 0-4 0,0 0-1 0,0 0-4 16,0 0-2-16,0 0-3 0,0 0-4 16,0 0 2-16,0 0-1 0,0 0-6 0,0 0-1 0,0 0-2 15,0 0 11-15,0 0-15 0,0 0-3 0,0 0-5 16,0 0 5-16,0 0 5 0,0 0-11 0,0 0-3 16,0 0-2-16,0 0-4 0,0 0-5 0,0 0-5 15,0 0-4-15,0 0-3 0,0 0-3 0,0 0-5 16,0 0-6-16,0 0-1 0,0 0 1 0,0 0-5 15,0 0-5-15,0 0 12 0,0 0-14 0,0 0-3 16,37-8-1-16,-37 8 0 0,0 0-1 0,15-1-1 16,-15 1 2-16,0 0 8 0,12-2-10 0,-12 2-5 15,0 0-3-15,15 0 10 0,-15 0-8 0,0 0 3 16,0 0-1-16,15 2 0 0,-15-2 3 0,0 0 2 16,12 1-5-16,-12-1 1 0,0 0 7 0,15 0-8 15,-15 0 4-15,0 0 2 0,13-1 2 0,-13 1-1 16,0 0 14-16,14-2-13 0,-14 2 4 0,0 0-1 15,16-1 0-15,-16 1 0 0,9-6 0 0,-9 6 2 16,0 0-1-16,0 0-3 0,15 0-4 0,-15 0 3 16,0 0-5-16,10-2 3 0,-10 2 0 0,0 0 3 15,15-2-2-15,-15 2-2 0,11-2 2 0,-11 2-1 16,0 0-4-16,10-1 0 0,-10 1 3 0,0 0-3 16,0 0-2-16,12-3 0 0,-12 3-1 0,0 0 1 15,12-3 6-15,-12 3-8 0,0 0 6 0,0 0-3 16,0 0 2-16,15 3-2 0,-15-3-2 0,0 0 3 15,0 0-5-15,13-3 3 0,-13 3 1 0,0 0 4 16,12 3 3-16,-12-3 2 0,0 0-5 0,12 3 1 16,-12-3-1-16,0 0 0 0,0 0-1 0,14 0 2 15,-14 0-9-15,0 0 5 0,0 0 1 0,15 1 4 16,-15-1-6-16,0 0 3 0,13 0 0 0,-13 0 1 16,0 0-3-16,0 0 8 0,13-4-10 0,-13 4 4 15,0 0-3-15,15 0 6 0,-15 0-1 0,0 0 0 16,15-4 1-16,-15 4 5 0,0 0-9 0,0 0 21 0,11-3-14 15,-11 3 0-15,0 0 0 0,12-5 6 16,-12 5-6-16,9-3 2 0,-9 3 1 0,13-4-3 16,-13 4 0-16,10-4-2 0,-10 4 2 0,9-3-2 0,-9 3 5 15,9-6-1-15,-9 6-9 0,0 0 0 0,0 0-1 16,14-2-3-16,-14 2-6 0,0 0 4 0,0 0 8 16,10-4-8-16,-10 4 3 0,0 0 1 15,0 0 5-15,0 0 10 0,14 0-17 0,-14 0 1 0,0 0-7 16,0 0 6-16,10-4-1 0,-10 4-3 0,0 0-3 15,0 0 8-15,0 0-4 0,0 0-2 0,14-1 4 16,-14 1-3-16,0 0-5 0,0 0-1 0,0 0 8 16,0 0 7-16,11-2-4 0,-11 2-1 0,0 0 1 15,0 0-4-15,0 0 3 0,14-1 1 0,-14 1-11 16,0 0 7-16,13 0-6 0,-13 0 5 0,0 0 3 16,0 0-5-16,17-3 2 0,-17 3 1 0,0 0 1 15,18-1-1-15,-18 1 5 0,0 0-9 0,15 0 7 16,-15 0-2-16,13 0-4 0,-13 0 5 0,13-3 1 15,-13 3 1-15,12-3-2 0,-12 3 2 0,0 0-2 16,15 0-3-16,-15 0-5 0,0 0 5 0,14 0-1 16,-14 0 9-16,0 0-3 0,0 0-2 0,12-5-12 15,-12 5 12-15,0 0 1 0,0 0 0 0,0 0 1 16,11-2-3-16,-11 2-4 0,0 0 6 0,0 0-1 16,0 0-2-16,12-2-5 0,-12 2 8 0,0 0 2 15,0 0-2-15,14 0-2 0,-14 0-3 0,0 0-2 16,16 0 3-16,-16 0 1 0,14-2 1 0,-14 2-3 15,16-2 5-15,-16 2 1 0,15-1-6 0,-15 1 7 16,15-3 0-16,-5 2-4 0,-1-3 3 0,-9 4-2 16,18-3 4-16,-9 0-7 0,-9 3 5 0,18-3-6 15,-9 2-1-15,3-2 10 0,-12 3-6 0,15-1-2 16,-15 1 5-16,13-4-3 0,-13 4-3 0,14-2 2 16,-7 0 3-16,-7 2-3 0,17-2-2 0,-17 2 4 0,11-1 6 15,-11 1-8-15,0 0 4 0,14-2-7 0,-14 2 4 16,0 0-9-16,9-4 7 0,-9 4-4 0,0 0 4 15,0 0 1-15,13-2 2 0,-13 2 3 0,0 0-5 16,0 0 0-16,14-4 5 0,-14 4-5 0,0 0 4 16,12-1 6-16,-12 1-14 0,0 0 0 0,12-6 4 15,-12 6 15-15,0 0-15 0,13-1-2 16,-13 1-3-16,9-4 6 0,-9 4-6 0,13-2 4 0,-13 2-1 16,12-2 6-16,-12 2-8 0,14-3 5 0,-14 3-2 15,9-6 1-15,-9 6 4 0,12-2-5 0,-12 2 0 16,17-5 2-16,-17 5 2 0,14-4 1 0,-14 4-7 15,10 0-3-15,-10 0 19 0,12-6-15 0,-12 6-2 16,0 0 4-16,15-1-2 0,-15 1-2 0,0 0 13 16,0 0-13-16,14-3 1 0,-14 3 6 0,0 0-8 15,15-1-1-15,-15 1 7 0,0 0-5 0,10-6 7 16,-10 6-6-16,12-1-1 0,-12 1 9 0,0 0-1 16,13 0-9-16,-13 0 2 0,0 0-2 0,18 0 4 15,-18 0-9-15,0 0 12 0,15 0-2 0,-15 0 13 16,12 1-11-16,-12-1-6 0,15 0-5 0,-15 0 11 15,12 0 0-15,-12 0 0 0,0 0-10 0,15 0 11 16,-15 0-5-16,0 0 5 0,15 0 3 0,-15 0-12 16,12 3 3-16,-12-3 4 0,0 0-2 0,18-3-3 15,-18 3 15-15,0 0-14 0,19-1 0 0,-19 1 2 0,10 0 1 16,-10 0 6-16,12 1-10 0,-12-1 7 0,0 0-8 16,15-1 7-16,-15 1-5 0,14-2 1 0,-14 2 4 15,0 0 0-15,18-1-7 0,-18 1 6 16,0 0-2-16,17-1-1 0,-17 1 15 0,11-2-10 0,-11 2-4 15,0 0 1-15,16 2-6 0,-16-2 3 0,0 0 2 16,15-3 6-16,-15 3-15 0,0 0 19 0,18-2-6 16,-18 2 2-16,11 2-4 0,-11-2-4 0,0 0 7 15,11 0-3-15,-11 0 0 0,0 0-4 0,20-2 4 16,-20 2-2-16,10-2 0 0,-10 2 13 0,0 0-12 16,17-2 3-16,-17 2-13 0,0 0 8 0,13 0 1 15,-13 0-6-15,0 0 10 0,18 0-4 0,-18 0 2 16,12 0 1-16,-12 0 0 0,10-4-1 0,-10 4-6 15,0 0 9-15,18-1-6 0,-18 1 2 0,0 0 4 16,15 0-7-16,-15 0 0 0,14 0 7 0,-14 0-5 16,13-4-5-16,-13 4 3 0,13-1 4 0,-13 1-2 15,14 0-2-15,-14 0 6 0,16 0-2 0,-16 0 4 16,14-1-1-16,-14 1-3 0,13-3-4 0,-13 3-2 16,11 3 5-16,-11-3 3 0,17 0-3 0,-17 0 6 15,14 0-4-15,-14 0-1 0,12 0 0 0,-12 0 4 16,0 0-5-16,16-3-2 0,-16 3 2 0,17 3-2 15,-17-3 2-15,15-3-6 0,-15 3 5 0,11 3 0 16,-11-3 6-16,0 0-9 0,17 0 1 0,-17 0 1 16,0 0 7-16,16 0 6 0,-16 0-14 0,0 0-1 15,14-3 10-15,-14 3-9 0,0 0 0 0,13 3-2 16,-13-3 7-16,0 0 4 0,14 0-7 0,-14 0 1 16,0 0-2-16,13 0 1 0,-13 0 0 0,0 0-3 15,13 0 4-15,-13 0-1 0,0 0 1 0,14 1 2 16,-14-1-5-16,0 0 5 0,12 0 1 0,-12 0 1 15,0 0-6-15,13 3 8 0,-13-3-1 0,0 0-7 16,15 0 5-16,-15 0-2 0,12-3-2 0,-12 3-4 16,0 0-1-16,15 3 3 0,-15-3 9 0,0 0-12 0,15 0 1 15,-15 0 15-15,0 0-12 0,16 2 2 0,-16-2 0 16,0 0 6-16,15-4-10 0,-15 4 1 0,14 2 4 16,-14-2-4-16,10 2 9 0,-10-2-4 15,0 0 0-15,13 0 5 0,-13 0-9 0,0 0 0 0,15 0 1 16,-15 0 1-16,0 0 2 0,14 0-2 0,-14 0-14 15,0 0 16-15,12 0-1 0,-12 0-2 0,0 0-5 16,0 0 12-16,16-2-8 0,-16 2 6 0,0 0 0 16,0 0-8-16,17 2 4 0,-17-2-3 0,0 0 2 15,13-2 3-15,-13 2 1 0,0 0-2 0,15 0-1 16,-15 0-3-16,0 0 6 0,15 2 2 0,-15-2-5 16,10 1-5-16,-10-1 5 0,11 4 3 0,-11-4 4 15,0 0-6-15,18-5-4 0,-18 5-5 0,0 0-2 16,19 1 11-16,-19-1 2 0,13 0-6 0,-13 0 5 15,0 0-1-15,15 0 0 0,-15 0 2 0,0 0 3 16,18 4-10-16,-18-4 3 0,12 0 3 0,-12 0-13 16,14 0 12-16,-14 0 1 0,13 0-2 0,-13 0-10 15,13 0 10-15,-13 0 6 0,14 0-16 0,-14 0 20 16,15 0-11-16,-15 0 6 0,0 0-4 0,18 0-4 16,-18 0 9-16,16 0-4 0,-16 0 1 0,13 0 0 15,-13 0-11-15,14 0 8 0,-14 0 0 0,19 0-1 16,-19 0-5-16,12 0 7 0,-12 0-2 0,0 0 4 15,18 0-3-15,-18 0-2 0,15 0 5 0,-15 0-7 0,13 0 7 16,-13 0-1-16,15 0-4 0,-15 0 3 0,14 2 2 16,-14-2-1-16,16 0-4 0,-16 0 13 15,15 0-16-15,-15 0 10 0,15-2-7 0,-15 2 1 16,18 0-2-16,-18 0 4 0,15 0-4 0,-15 0 3 0,13 0-1 16,-13 0 2-16,0 0-5 0,20-4 6 15,-20 4-4-15,15 0 0 0,-15 0 1 0,11 4 1 16,-11-4 1-16,12 0 6 0,-12 0-4 0,12 0-3 0,-12 0 3 15,0 0-2-15,17 0 0 0,-17 0-10 0,0 0 9 16,19 0 6-16,-19 0-8 0,14 0 2 0,-14 0 1 16,11 0 1-16,-11 0-3 0,0 0-5 0,20 0 9 15,-20 0-5-15,13 0-2 0,-13 0 4 0,14 0-1 16,-14 0 3-16,12 2 14 0,-12-2-18 0,15 0-2 16,-15 0-3-16,13 2 18 0,-13-2-12 0,13 2-2 15,-13-2 3-15,12 1-3 0,-12-1 2 0,14 0 13 16,-14 0-17-16,12 3 4 0,-12-3 1 0,10 0 1 15,-10 0 0-15,14 0-2 0,-14 0 1 0,13 3-8 16,-13-3 6-16,13-2 4 0,-13 2-5 0,12 2 2 16,-12-2 3-16,0 0 0 0,20 1-2 0,-20-1-6 15,12-1 5-15,-12 1-4 0,16 0 8 0,-16 0-1 16,13 1-8-16,-13-1 22 0,17 0-12 0,-17 0-9 16,15 3 5-16,-15-3 3 0,13 3-4 0,-13-3-3 15,14 0 9-15,-14 0-12 0,13 2 9 0,-13-2-3 16,13 0-1-16,-13 0-1 0,14 0 7 0,-14 0-4 0,13 2-1 15,-13-2-1-15,18 0-1 0,-18 0 0 0,15 1 21 16,-15-1-18-16,15 0 2 0,-3 0 0 16,-12 0-5-16,13 3-5 0,-13-3 12 0,18 3-7 0,-18-3 6 15,14-3-2-15,-14 3 0 0,15 0 0 0,-15 0 1 16,13 0-7-16,-13 0 15 0,16-3-16 0,-16 3 3 16,14 0 6-16,-14 0-10 0,0 0 3 0,16 0 5 15,-16 0-5-15,12 0 3 0,-12 0 2 0,18 3 2 16,-18-3 2-16,9 3-16 0,-9-3 12 0,13 0-1 15,-13 0 0-15,14 0 1 0,-14 0 0 0,13 0-1 16,-13 0 6-16,14 0-6 0,-14 0-2 0,15 0 14 16,-15 0-22-16,16 2 12 0,-16-2-5 0,15 0 4 15,-15 0-5-15,13-2 5 0,-13 2-9 0,20 0 11 16,-20 0-1-16,15 4 0 0,-3-4 1 0,-12 0-6 16,18 0 9-16,-10 1-1 0,-8-1-12 0,20 2 8 15,-11-2-8-15,-9 0 12 0,19 4-5 0,-10-4 2 16,-9 0-4-16,18 0 3 0,-8 2-7 0,-10-2 14 15,20 0-9-15,-11 4-9 0,-9-4 10 0,16-4 0 16,-16 4 3-16,14 0 0 0,-2 4-6 0,-12-4 4 16,16 0-1-16,-7 1-4 0,-9-1-1 0,16 2 7 15,-16-2-6-15,17 1 7 0,-17-1 0 0,16-1-7 16,-16 1 4-16,15 1 1 0,-6-1-1 0,-9 0-1 16,16 0-2-16,-16 0 8 0,14 0-9 0,-14 0 8 15,13 0-2-15,-13 0 4 0,14-1 3 0,-14 1-3 16,13-3-6-16,-13 3 1 0,15-4 1 0,-15 4 1 15,15 0-7-15,-15 0 8 0,15 0-6 0,-15 0 9 16,0 0-3-16,16-2-4 0,-16 2 5 0,14 0-7 0,-14 0-9 16,0 0 10-16,15 0-2 0,-15 0 0 0,12 0 2 15,-12 0-1-15,0 0-1 0,17 0 2 16,-17 0-1-16,11 0 7 0,-11 0-3 0,0 0-3 16,15 0 4-16,-15 0-5 0,10-2 4 0,-10 2-1 0,0 0 2 15,18-2-4-15,-18 2-1 0,0 0 3 0,18 0 1 16,-18 0 2-16,10 2-1 0,-10-2-2 0,14 0 1 15,-14 0-8-15,0 0 7 0,13 0 1 16,-13 0-9-16,0 0 8 0,0 0 4 0,17-2-4 0,-17 2-4 16,10-2 3-16,-10 2-4 0,0 0 6 0,0 0 2 15,0 0 3-15,17 0-13 0,-17 0 5 16,0 0 2-16,0 0 5 0,0 0 12 0,13-1-20 0,-13 1-3 16,0 0 3-16,16 0 5 0,-16 0-2 0,0 0-4 15,0 0 0-15,12-4 4 0,-12 4 2 0,11 0-6 16,-11 0 6-16,0 0 1 0,13-3-1 0,-13 3-6 15,14-3 7-15,-14 3-5 0,0 0-5 16,10-1 2-16,-10 1 3 0,0 0-9 0,15-2 4 0,-15 2 9 16,0 0-1-16,9-2-9 0,-9 2 7 0,0 0 2 15,0 0-2-15,0 0 2 0,0 0 4 0,15 0-14 16,-15 0 10-16,0 0 0 0,0 0-3 0,12-6 1 16,-12 6 6-16,0 0-12 0,0 0 6 0,12-1 4 15,-12 1-2-15,0 0 1 0,0 0-12 0,13 0 7 16,-13 0 2-16,0 0 2 0,0 0-1 0,0 0 1 15,11-3 4-15,-11 3-12 0,0 0 3 0,0 0 10 16,0 0-9-16,0 0-2 0,10-3 8 0,-10 3-4 16,0 0 0-16,0 0 1 0,0 0 5 0,0 0-7 15,0 0 1-15,12-3-2 0,-12 3-3 0,0 0 3 16,0 0 5-16,0 0-2 0,0 0 7 0,0 0-16 16,0 0 11-16,0 0 0 0,0 0 1 0,0 0-4 0,0 0 6 15,0 0-8-15,13-2 8 0,-13 2-6 16,0 0 3-16,0 0 1 0,0 0 2 0,0 0-3 15,0 0 6-15,0 0-1 0,0 0 13 0,0 0-4 0,0 0 19 16,0 0-12-16,0 0 4 0,0 0 1 0,0 0-1 16,0 0-2-16,0 0-1 0,0 0-2 0,0 0-3 15,0 0 0-15,0 0 0 0,0 0 1 0,0 0 5 16,0 0-10-16,0 0-1 0,0 0-2 0,0 0 0 16,0 0 1-16,-19-20 2 0,19 20-2 0,0 0 0 15,-8-6 4-15,8 6-5 0,0 0 0 0,-6-7-2 16,6 7 2-16,0 0-1 0,0 0-1 0,0 0-1 15,-5-11-3-15,5 11 2 0,0 0-1 0,-6-10-2 16,6 10 1-16,0 0-4 0,-6-14 0 0,6 14 3 16,-2-7-1-16,2 7 2 0,-10-9-4 0,10 9 4 15,-5-11-10-15,5 11 8 0,-9-11-2 0,9 11 3 16,-6-11-3-16,6 11-1 0,-4-13-1 0,-1 6-1 16,5 7 7-16,-6-15-6 0,6 15-1 0,-7-14 4 15,4 7-4-15,3 7 2 0,-9-15 0 0,9 15-1 16,-3-11 2-16,3 11 0 0,-7-11-4 0,7 11 4 15,-3-9-6-15,3 9 5 0,0 0-3 0,-6-11 2 16,6 11-4-16,0 0-4 0,0 0 10 0,0 0-4 16,-6-10 2-16,6 10-4 0,0 0 2 0,0 0-2 15,0 0-3-15,0 0 10 0,0 0-3 0,0 0 4 16,0 0-5-16,-2-11 2 0,2 11-7 0,0 0 8 16,0 0-1-16,0 0 0 0,0 0 1 0,0 0-4 15,0 0 2-15,0 0-1 0,0 0 4 0,0 0-1 16,-3-11 0-16,3 11 5 0,0 0-6 0,0 0-2 15,0 0-5-15,0 0 8 0,0 0-3 0,0 0 0 16,-6-9 0-16,6 9 3 0,0 0-3 0,0 0-7 16,0 0 8-16,0 0 2 0,0 0 6 0,0 0-16 0,0 0 11 15,-3-11-10-15,3 11 7 0,0 0 1 0,0 0 1 16,0 0-3-16,0 0 2 0,0 0-3 16,0 0 0-16,0 0 1 0,6-13-1 0,-6 13 2 0,0 0-1 15,0 0 0-15,0 0 1 0,0 0 1 0,0 0 1 16,0 0 0-16,0 0-6 0,0 0 2 0,0 0-1 15,0 0 2-15,0 0-1 0,0 0 1 0,0 0-1 16,0 0 0-16,0 0-1 0,0 0 1 0,0 0-4 16,0 0-3-16,0 0 0 0,0 0 1 0,0 0-2 15,0 0-5-15,0 0 9 0,0 0 0 0,0 0-4 16,0 0 9-16,0 0-4 0,0 0 2 0,0 0-2 16,20 28 2-16,-16-25-4 0,-4-3 3 0,3 14 1 15,1-6 1-15,-4-8 2 0,8 12-2 0,-5-1 6 16,0-2-6-16,1 0-1 0,-2-2 3 0,1 3-5 15,-3-10 3-15,7 18-7 0,-5-9 13 0,1 1-4 16,-3-10-2-16,6 19 1 0,-5-12 2 0,5 3 5 16,-3-2-5-16,2 0-4 0,-2 2-3 0,4 2 7 15,-5-3-2-15,2 0 3 0,-4-9 0 0,6 18-1 16,-4-8 10-16,-2-2-11 0,3 4 4 0,-1-3-3 0,-2-9 1 16,3 17-2-16,-3-7 5 0,0-10 0 0,6 17-3 15,-6-10 1-15,0-7-1 0,5 16-1 16,-5-5 1-16,0-11 6 0,3 19-7 0,-3-11 0 15,0-8 4-15,4 17-4 0,-2-6 0 0,-1-2 3 0,2 2 2 16,-1-1-2-16,-1 0-2 0,-1-10 1 0,3 21 0 16,-3-13 4-16,0-8 1 0,3 17-3 0,-3-8 2 15,0-9 2-15,3 16-2 0,-3-16 0 16,0 13 3-16,0-13 0 0,0 13 0 0,0-13 2 0,0 9-6 16,0-9 5-16,0 0 2 0,0 13 2 0,0-13-2 15,2 10-3-15,-2-10 0 0,0 0-1 0,1 11 0 16,-1-11-1-16,0 0 2 0,0 15-4 15,0-15-4-15,2 10 4 0,-2-10 1 0,0 0-1 0,3 13 1 16,-3-13 0-16,0 0 3 0,1 11-5 0,-1-11 2 16,0 0-3-16,0 0 2 0,2 11 1 0,-2-11-2 15,0 0 2-15,0 0 0 0,0 0 4 0,0 0 2 16,0 0 4-16,0 0 2 0,0 0 34 0,0 0 3 16,0 0 2-16,0 0 8 0,0 0 0 0,0 0-4 15,0 0-7-15,0 0 0 0,0 0-12 0,0 0-5 16,0 0-3-16,-20-28-3 0,17 15-4 0,-1-2-6 15,1-3-7-15,-3-6-7 0,1-4-6 0,-1 0-11 16,5 0-1-16,-1 3-3 0,0-1 0 0,2-4-3 16,-3 2 1-16,3 2-3 0,-5 2-2 0,4-1-1 15,-1 9 2-15,2-7 0 0,-3 5-1 0,2 4 0 16,1-4 3-16,-2 3 1 0,2 0 1 0,-3-1 1 16,0 5 3-16,2 1-1 0,-4-6 0 0,5 16 3 15,-3-17 0-15,3 8 3 0,0 9 0 0,-4-16-2 16,-2 6 2-16,6 10-3 0,-5-17 3 0,2 8 1 15,3 9-5-15,-3-13 3 0,3 13 3 0,-3-13-3 16,3 13 0-16,-6-15 2 0,6 15 3 0,-3-10-5 16,3 10 3-16,0 0 2 0,-4-14-1 0,4 14 1 15,0 0 0-15,-6-9-3 0,6 9 2 0,0 0-1 16,0 0 1-16,0 0-2 0,0 0 1 0,0-12 0 16,0 12-2-16,0 0 0 0,0 0-7 0,0 0 2 15,0 0-2-15,0 0 3 0,0 0 0 0,0 0 4 16,0 0-3-16,0 0 0 0,0 0 0 0,0 0 0 15,13 34 1-15,-11-26 1 0,2 3-1 0,1-4 0 16,-2 9 4-16,1-1-5 0,-1 2 6 0,3 1 1 16,0 4 0-16,-1-6-1 0,-1 9 0 0,-1-8 2 0,-1 7 2 15,2 0-2-15,-1-4 4 0,2 0 2 0,-2-3 0 16,-1 6 0-16,-2-1-3 0,3-5 4 16,0 1 1-16,-3-2 1 0,0 3 1 0,2-3 0 15,-1-4-3-15,-1-1 7 0,0-1-4 0,2 1 4 0,-2-11-4 16,0 18-1-16,0-7 2 0,0-11 3 15,3 16-3-15,-3-6 2 0,0-10 1 0,0 11-4 0,0-11-2 16,0 0 3-16,3 14 0 0,-3-14 0 16,0 0 0-16,0 10 1 0,0-10-2 0,0 0 6 0,0 0 1 15,0 0 6-15,0 0 3 0,0 0 9 0,0 0 2 16,0 0 2-16,0 0-6 0,0 0-3 0,0 0-3 16,0 0-8-16,0 0 7 0,0 0-6 0,-11-38-1 15,8 24-4-15,0-6 3 0,-2 0-5 16,3-10-9-16,-1 7-6 0,0-3-7 0,0-1 1 0,2 2-6 15,-1-1-6-15,-1 0 5 0,-4-1 2 0,5 5-2 16,-1-3-2-16,0 9 0 0,2-2 0 0,-4 4 1 16,5-4 2-16,-3 3 0 0,0-2-2 0,3 5 2 15,0 12 3-15,-1-15 0 0,1 15 3 0,0-15 1 16,0 15 1-16,-2-11-1 0,2 11 1 0,0 0-2 16,0 0-1-16,-1-13-2 0,1 13-1 0,0 0-1 15,0 0-2-15,0 0 1 0,0 0 0 0,0 0 0 16,0 0 1-16,0 0 3 0,0 0 0 0,0 0 2 15,-2 48 1-15,4-31 1 0,-2 6 0 0,3 1-3 16,-2 4 2-16,2-1 4 0,-3 1-5 0,3-3 6 16,2 0 0-16,-4 2 1 0,-1-1-2 0,5-2 5 15,-4 0 0-15,1 0-1 0,-2-7 0 0,3 1 4 16,1 0 3-16,-1-2-2 0,-1-3-1 0,-2 3 3 16,1-5-2-16,-1-1 3 0,0-10-1 0,5 16 2 15,-5-16-1-15,0 11-3 0,0-11 2 0,0 0 1 16,1 17-2-16,-1-17 0 0,0 0 2 0,0 0-1 15,0 0 3-15,0 0 0 0,0 11 0 0,0-11 1 16,0 0-5-16,0 0-28 0,0 0-47 0,0 0-61 16,0 0-61-16,0 0-78 0,0 0-72 0,0 0-89 15,-19-35-407-15,16 25-904 0,3 10 400 0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14:42.5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E696FEE-8DD3-4325-B26F-860B51F00716}" emma:medium="tactile" emma:mode="ink">
          <msink:context xmlns:msink="http://schemas.microsoft.com/ink/2010/main" type="inkDrawing" rotatedBoundingBox="11557,16246 19900,16090 19913,16755 11570,16911" semanticType="scratchOut" shapeName="Other">
            <msink:sourceLink direction="with" ref="{223CC996-35A5-426D-9035-1A787A5D2ED1}"/>
            <msink:sourceLink direction="with" ref="{E6C3E171-9138-485D-854C-6CCCAF033761}"/>
            <msink:sourceLink direction="with" ref="{A384740E-4100-4B0E-A8BE-CFC662FCB221}"/>
            <msink:sourceLink direction="with" ref="{93887079-EAE5-4BB7-BD9C-61A662D744D3}"/>
          </msink:context>
        </emma:interpretation>
      </emma:emma>
    </inkml:annotationXML>
    <inkml:trace contextRef="#ctx0" brushRef="#br0">34 522 114 0,'0'0'128'0,"0"0"-11"0,-6-14-12 16,6 14-1-16,0 0-10 0,0 0 4 0,0 0-8 0,0 0-9 16,0 0 5-16,0 0-11 0,0 0-6 0,0 0 0 15,0 0-8-15,0-11-1 0,0 11-8 0,0 0 3 16,0 0-4-16,0 0-1 0,0 0-5 0,0 0 3 16,0 0-4-16,0 0-5 0,0 0 2 0,0 0-7 15,0 0 0-15,0 0 3 0,0 0-4 0,0 0 7 16,0 0-5-16,0 0-1 0,0 0 1 0,0 0 4 15,0 0-3-15,0 0 3 0,0 0-7 0,0 0 2 16,0 0-3-16,0 0 0 0,0 0-3 0,0 0 0 16,0 0-2-16,0 0 0 0,0 0-4 0,0 0-1 15,0 0-2-15,0 0 0 0,0 0-3 0,0 0 1 16,0 0-4-16,0 0-2 0,0 0 2 0,0 0-2 16,0 0 1-16,0 0-1 0,0 0-4 0,0 0 1 15,0 0-1-15,0 0-1 0,0 0 0 0,0 0 2 16,0 0-5-16,0 0 6 0,0 0-6 15,-13 25 2-15,13-25 1 0,0 0-1 0,-3 10 1 0,3-10-2 16,0 0 2-16,-3 12-5 0,3-12 1 0,0 0-1 16,-5 10-1-16,5-10 0 0,0 0 3 0,-3 11-1 15,3-11 3-15,0 0-4 0,0 11 2 0,0-11 2 16,0 0-3-16,0 0-1 0,0 0-1 0,-3 11 3 0,3-11 5 16,0 0-3-16,0 0 8 0,0 0 0 15,0 0 0-15,0 0 3 0,0 0 4 0,0 0-1 16,0 0-2-16,0 0 1 0,0 0 2 0,0 0-2 15,0 0 1-15,0 0-8 0,0 0 3 0,0 0 1 0,0 0 2 16,0 0-4-16,0 0 3 0,0 0-2 16,0 0 0-16,0 0-3 0,0 0 0 0,0 0 3 0,0 0 0 15,0 0-1-15,0 0-1 0,0 0-2 0,0 0 3 16,0 0 0-16,0 0 2 0,0 0-5 0,0 0 6 16,0 0-1-16,0 0 1 0,0 0-3 0,0 0 14 15,0 0-9-15,0 0 2 0,0 0-1 0,0 0-1 16,0 0 1-16,0 0 1 0,0 0 0 0,0 0 3 15,0 0-2-15,0 0 3 0,0 0-8 0,0 0 11 16,0 0-8-16,0 0-2 0,0 0-2 0,0 0 15 16,0 0-15-16,0 0 1 0,0 0-8 0,0 0 8 15,0 0-4-15,0 0 2 0,0 0 1 0,0 0-2 16,0 0 2-16,0 0-1 0,0 0 5 0,0 0 1 16,0 0 0-16,0 0-4 0,0 0 4 0,0 0-1 15,0 0 2-15,0 0-3 0,0 0 3 0,0 0-1 16,0 0-3-16,0 0 5 0,0 0 1 0,0 0 1 15,0 0 1-15,0 0-9 0,0 0 6 0,0 0-1 16,0 0-2-16,0 0 0 0,0 0 1 0,0 0-3 16,0 0 6-16,0 0-17 0,0 0 13 0,0 0 3 0,0 0-8 15,0 0 4-15,0 0-1 0,20-24-1 16,-20 24-3-16,0 0 3 0,6-7-3 0,-6 7 1 16,0 0 0-16,10-10 1 0,-10 10-5 0,8-7 0 15,-8 7 3-15,6-5-2 0,-6 5-1 0,9-6-1 16,-9 6-13-16,10-5 11 0,-10 5 0 0,6-8-6 15,-6 8 9-15,13-1 0 0,-13 1-3 0,9-6-3 0,-9 6 5 16,8-6-2-16,-8 6 1 0,0 0-7 16,13-5 4-16,-13 5 3 0,0 0-3 0,12 0-2 0,-12 0-2 15,0 0 6-15,11-6-5 0,-11 6-6 0,0 0 11 16,14-7 3-16,-14 7-8 0,8-4 2 16,-8 4 1-16,0 0-1 0,13-7-9 0,-13 7 13 0,12-1-7 15,-12 1-5-15,9-2 8 0,-9 2 11 0,0 0-12 16,0 0 1-16,15-4-2 0,-15 4 2 0,0 0-3 15,12-5-1-15,-12 5 8 0,0 0-2 0,0 0-4 16,13 0-2-16,-13 0 2 0,0 0 1 0,12-2-3 16,-12 2 7-16,8-3-6 0,-8 3 4 0,0 0 0 15,15-1-3-15,-15 1-4 0,0 0 5 0,15 1-1 16,-15-1-5-16,0 0 3 0,12 0 3 0,-12 0-1 16,0 0-2-16,13-1 5 0,-13 1-9 0,0 0 10 15,12-5-7-15,-12 5 5 0,0 0-1 0,13 5-7 16,-13-5 4-16,0 0 7 0,0 0-5 0,17-3-4 15,-17 3 4-15,0 0-2 0,13-3-12 0,-13 3 29 16,15 1-18-16,-15-1 17 0,0 0-18 0,11 2 4 0,-11-2-11 16,0 0 10-16,0 0-6 0,13 3 1 15,-13-3 3-15,0 0 3 0,0 0 0 0,15 1 4 16,-15-1-7-16,0 0-1 0,10 0 3 0,-10 0 1 0,0 0-1 16,14 3 5-16,-14-3-4 0,10 3-5 15,-10-3 1-15,9 4 4 0,-9-4-3 0,9 5 1 16,-9-5 5-16,0 0-9 0,14 1 3 0,-14-1-4 15,0 0 17-15,13 4-19 0,-13-4 9 0,0 0 4 0,15 3-2 16,-15-3-3-16,7 1 0 0,-7-1-2 0,0 0 6 16,12 4-6-16,-12-4-1 0,8 6 3 0,-8-6-5 15,0 0 1-15,10 2 0 0,-10-2 5 16,0 0-1-16,9 2 7 0,-9-2-5 0,0 0-2 0,17 3-5 16,-17-3 9-16,8 4-4 0,-8-4-4 0,0 0 0 15,11 1 3-15,-11-1 1 0,0 0 3 0,10 2-6 16,-10-2 2-16,0 0 2 0,0 0 0 0,14 3 3 15,-14-3-6-15,0 0-9 0,7 5 15 0,-7-5-7 16,0 0 2-16,0 0 0 0,11 3 2 0,-11-3-2 16,0 0 3-16,0 0 3 0,9 6-3 0,-9-6-6 15,0 0 19-15,0 0-18 0,0 0 3 0,0 0-4 16,0 0 5-16,12 1-6 0,-12-1 7 0,0 0-5 16,0 0-4-16,0 0 3 0,8 4 8 0,-8-4-8 15,0 0 0-15,0 0 6 0,0 0-4 0,12 0 2 16,-12 0 6-16,0 0-3 0,0 0-1 0,11 2 1 15,-11-2-7-15,0 0-4 0,13 2 15 0,-13-2 0 16,0 0-3-16,0 0-2 0,15 0 5 0,-15 0-4 16,0 0-2-16,0 0 1 0,15-2-1 0,-15 2 8 15,0 0-13-15,12 0-1 0,-12 0 9 0,0 0 2 0,0 0-4 16,19-2-5-16,-19 2 6 0,0 0-3 16,11 0-1-16,-11 0 4 0,0 0-7 0,12-3 5 0,-12 3 0 15,0 0 3-15,0 0-3 0,16 2 2 0,-16-2-3 16,0 0-1-16,0 0 2 0,14 0 0 0,-14 0 8 15,0 0-13-15,0 0-3 0,0 0 0 0,0 0-5 16,13 0 11-16,-13 0 3 0,0 0 0 0,9 1 0 16,-9-1-4-16,0 0 2 0,0 0-2 0,16-1 3 15,-16 1 1-15,0 0-1 0,0 0 0 0,12-3-1 16,-12 3 6-16,0 0-3 0,11-1-5 0,-11 1 1 16,0 0-1-16,13-6 3 0,-13 6-3 0,0 0-1 15,0 0 8-15,14 0-4 0,-14 0-2 0,0 0 0 16,13-2 6-16,-13 2-5 0,0 0 9 0,12 0-15 15,-12 0-1-15,0 0 11 0,19-5-2 0,-11 1-2 16,-8 4-3-16,12-7 8 0,-12 7-9 0,15 0 3 16,-15 0-4-16,12 0 4 0,-12 0 1 0,9-5-5 15,-9 5 3-15,0 0 1 0,19 0-1 0,-19 0 0 16,12-1 1-16,-12 1 1 0,0 0-2 0,15 0 5 16,-15 0-3-16,12-7-2 0,-12 7-3 0,0 0 1 15,13-1 5-15,-13 1-1 0,11-2 0 0,-11 2 1 16,0 0-5-16,17-1 9 0,-17 1-7 0,11-1 4 0,-11 1-8 15,0 0 6-15,13-3 1 0,-13 3-2 0,0 0-3 16,15 3 3-16,-15-3 0 0,0 0-1 16,14-3-10-16,-14 3 11 0,0 0-3 0,15-3 8 15,-15 3-1-15,0 0 1 0,16 0-7 0,-16 0-1 0,0 0 0 16,15 0 3-16,-15 0-7 0,0 0 15 0,12-1-9 16,-12 1 1-16,0 0 3 0,13 1 3 0,-13-1-6 15,14 6 1-15,-14-6 0 0,9 1 0 0,-9-1 2 16,0 0-3-16,19-1-4 0,-19 1 6 0,13-6 1 15,-13 6-5-15,0 0 2 0,18 0 1 0,-18 0-2 16,17 0 4-16,-17 0-2 0,13-1 1 0,-13 1-4 16,11 1 2-16,-11-1 2 0,15 3-6 0,-15-3 2 15,0 0 2-15,20-4-8 0,-20 4 13 0,12 0-5 16,-12 0 3-16,0 0-8 0,15 0 7 0,-15 0 1 16,0 0-5-16,20 0 1 0,-20 0 3 0,12 0-2 15,-12 0 0-15,14 4-4 0,-14-4-2 0,17 0 5 16,-17 0 2-16,13-3 0 0,-13 3 1 0,14 6 1 15,-14-6-1-15,15 1-5 0,-15-1 0 0,13 0 0 16,-13 0 3-16,13 1-2 0,-13-1 9 0,12 0-9 16,-12 0 3-16,15 2 5 0,-15-2-7 0,14 1 3 15,-14-1 2-15,12 6-2 0,-3-5 0 0,-9-1-7 16,16 1 3-16,-16-1 4 0,13 2-4 0,-13-2-1 0,14 3 3 16,-14-3-3-16,15 0 5 0,-15 0-6 15,15 0 6-15,-6 0 0 0,-9 0 0 0,16 0 3 16,-16 0 0-16,0 0-4 0,19 0-4 0,-19 0 0 15,15 0 5-15,-7 4-4 0,-8-4 5 0,16 0-5 0,-7 1 9 16,-9-1 2-16,18 0-9 0,-18 0-1 0,15 0-7 16,-15 0 1-16,16 1 6 0,-5-1 1 15,-11 0-1-15,19-1 1 0,-8-4 1 0,-1 5-1 0,-10 0 0 16,18-3 8-16,-18 3-6 0,19 0-5 0,-10-2 7 16,-9 2-7-16,26-2 3 0,-13-1-3 0,-13 3 8 15,19-3-12-15,-11 2 8 0,-8 1 3 0,19-2-4 16,-8 1 0-16,-11 1 2 0,18-4 2 0,-9 1-4 15,0 1-3-15,-9 2 5 0,19-5-7 0,-7 5 3 16,-12 0-1-16,16 0 3 0,-5 0 0 0,-11 0 1 16,16-5-5-16,-5 3 9 0,-2-1-4 0,-9 3 4 15,19-6 8-15,-9 4-17 0,-1-1 1 0,3-2 9 16,-12 5-12-16,20 0 5 0,-5-2-1 0,-4-1-1 16,-11 3 6-16,20-7-4 0,-13 3 2 0,5 4 0 15,-12 0 9-15,17-4-13 0,-7 2 6 0,-10 2-3 16,19-1-3-16,-10-2 4 0,-9 3-5 0,15-1 5 15,2 5-13-15,-17-4 11 0,16-3-1 0,-16 3 3 16,17-4-3-16,-17 4 1 0,13 0-5 0,-13 0 5 16,18 0-2-16,-9-3 9 0,-9 3 6 0,0 0-8 15,16 7-2-15,-16-7 7 0,14 0-7 0,-14 0-6 0,13 0-3 16,-13 0 5-16,16 4 9 0,-16-4-11 16,11 1 3-16,-2 4-8 0,-9-5 10 0,13 0-1 0,-13 0-3 15,15 0 3-15,-9 5-2 0,-6-5 1 0,15 2 0 16,-4 2 3-16,-11-4-3 0,14 0-3 0,-14 0 1 15,20 3 6-15,-11-1-2 0,1-1-1 16,-10-1 1-16,17 3 2 0,-5-2-4 0,-4 2-2 0,3 1 1 16,-2-1-2-16,3-2 1 0,-12-1 8 0,18 0-6 15,-18 0 2-15,19 0-1 0,-11 3-2 0,2-1 0 16,-10-2 2-16,22-2-2 0,-11 2 5 0,1-3-2 16,-12 3 1-16,21 5-1 0,-11-5-1 0,2 1 6 15,-12-1-3-15,18 4-10 0,-6-8 7 0,-12 4-1 16,21-1 2-16,-9-1 0 0,-12 2-6 0,20 0 7 15,-9-3-2-15,-11 3 0 0,21 0 2 0,-12 0 0 16,-9 0 0-16,19 0-3 0,-19 0-1 0,20 3-1 16,-10-3 11-16,-1 7-11 0,3-7 1 0,-12 0 3 15,21 0 1-15,-9 0-5 0,-12 0 6 0,21 0 0 16,-13 0 2-16,4 4-1 0,-12-4-5 0,20 0-5 16,-11 0 17-16,-9 0-16 0,22 2 5 0,-13-2-3 15,-9 0 3-15,19-2 2 0,-7-2-1 0,-12 4-2 16,21 0 1-16,-9 0 1 0,-12 0-1 0,21 0 1 15,-12 0-1-15,-9 0 0 0,22 0-1 0,-11-5-2 0,-1 3 9 16,-10 2-7-16,23 2 16 0,-13-7-16 16,1 4-3-16,-1-4 4 0,-10 5-6 0,27-5 2 0,-18 5 6 15,-9 0 2-15,18-4-4 0,-11 3-4 0,5-1 10 16,-12 2-13-16,15-3 10 0,-15 3-6 16,15-5 7-16,-3 4-5 0,-12 1 3 0,18-5-1 15,-18 5 1-15,13 0-2 0,-13 0 13 0,15-4-13 0,-15 4-6 16,16-3 7-16,-16 3-5 0,11 0 0 0,-11 0 5 15,16 1-2-15,-16-1 12 0,11-1-10 0,-11 1 12 16,16-4-13-16,-16 4-6 0,11-4 2 0,-11 4 5 16,0 0-9-16,17-2 8 0,-17 2-16 0,15 0 15 15,-15 0-2-15,12-5-2 0,-12 5 3 0,15-4 5 16,-15 4-1-16,14-5-3 0,-14 5 4 0,16 0-1 16,-16 0-3-16,19-5 1 0,-10 4 3 0,-9 1-4 15,15-4-6-15,-15 4 4 0,18 0 4 0,-18 0 0 16,15 0-3-16,-3 0 4 0,-12 0-7 0,13-5 3 15,-13 5 3-15,21 0 3 0,-13 0-3 0,-8 0-5 16,18 0 7-16,-18 0-1 0,18 0-3 0,-9-2 15 16,-9 2-12-16,17 0 0 0,-17 0-3 0,20 0-2 15,-20 0 2-15,19 2 1 0,-8-2 10 0,-11 0-10 16,19 0 9-16,-7 0-9 0,-12 0-2 0,19 4 2 16,-7-4-9-16,-12 0 9 0,18 0-1 0,-7 1 0 0,-11-1-4 15,21 3 8-15,-11-3-2 0,0 1-3 16,-10-1-1-16,20 0 2 0,-20 0-1 0,19 1 2 0,-8 0 0 15,-1 3 1-15,-10-4-5 0,19 0 4 0,-8 0-3 16,-1 3 3-16,-10-3 4 0,23 2-4 0,-14-2 2 16,-9 0-1-16,18-2 1 0,-8 4 3 0,2-1-8 15,-12-1 3-15,19-1-2 0,-10 5 4 0,-9-4-4 16,20 2 5-16,-10 0-13 0,5-2 12 0,-15 0-2 16,19 0-2-16,-7-2 3 0,-12 2-5 0,20 0 3 15,-10 0 3-15,-10 0-2 0,23 0-3 0,-15 0 4 16,-8 0 0-16,21-2-5 0,-10 2 4 0,-1-3 4 15,-10 3-4-15,26 5-1 0,-16-5 6 0,-10 0 7 16,19 2-13-16,-8-2 3 0,-11 0-4 0,19 0 1 16,-8 0 5-16,-11 0-4 0,21 1-4 0,-13-1 2 15,4 2 1-15,-12-2-5 0,21 0 7 0,-9 0-4 16,-12 0-1-16,21 1 6 0,-9-2-2 0,-12 1-3 16,19-2 6-16,-10 5-6 0,-9-3-5 0,27 0 5 15,-16 3 3-15,-1-3 5 0,-10 0-4 0,18-3 2 16,-18 3-3-16,21 0-4 0,-11 0-1 0,-10 0 5 15,17-1-4-15,-5 1 8 0,-12 0-4 0,21 1 0 16,-11-1 3-16,-1 3 0 0,-9-3-6 0,21 1 5 0,-11-1 1 16,-10 0-8-16,20 0 10 0,-11 0-3 0,-9 0-1 15,17 3 2-15,-17-3-5 0,20 0 4 0,-11 0-1 16,-9 0-1-16,18 3 3 0,-9 1-4 16,3-4-3-16,0 0 8 0,-12 0-4 0,19 0 3 0,-10 0-1 15,-9 0-3-15,21 4-5 0,-11-3 6 0,-10-1 2 16,21-1-8-16,-9 2 11 0,3-1-6 15,-15 0 1-15,22 1-1 0,-10 0 2 0,0 3-4 0,0-4 0 16,1 3 3-16,2-3 5 0,-1 3-10 0,-2-3 7 16,3-1-3-16,-3 2 2 0,-12-1 4 0,26-1-4 15,-17 1 7-15,3 1-5 0,3-1-5 16,-3 0 1-16,0 4-1 0,-12-4 2 0,25 0 0 0,-16 3-3 16,5-2 3-16,-2-5 0 0,-12 4 0 0,19 3 4 15,-8-3-7-15,2 1 4 0,-1-1-3 0,-12 0-3 16,21 1-2-16,-9 1 13 0,-2 1-8 0,-10-3 7 15,20-3-5-15,-10 7 2 0,2-4-4 0,-12 0-1 16,22 3 3-16,-11-6 2 0,-11 3-3 0,21 0 2 16,-9-1-3-16,-1 2 1 0,-11-1 2 0,23-6 2 15,-11 6-1-15,0-1-4 0,-12 1 10 0,16-1-13 0,-16 1 5 16,21 0 0-16,-11-3-1 0,-10 3-3 16,21-1-2-16,-9 1 6 0,-12 0-4 0,20 0 9 15,-11 1-4-15,-9-1 1 0,20 0-10 0,-20 0 9 0,18 0 5 16,-18 0 5-16,15 0-11 0,-4 0 0 15,-11 0-3-15,15-1 6 0,-15 1-1 0,19-3-2 0,-10 7-2 16,-9-4 17-16,22-1-20 0,-14 5 3 16,-8-4-2-16,19 2 3 0,-10-3 0 0,-9 1 2 0,21 0-2 15,-21 0 1-15,24-5-7 0,-14 6 18 0,2 2-11 16,-12-3-2-16,24 0 15 0,-13 0-13 16,-11 0-3-16,25-3 0 0,-9 2-8 0,-2 1 7 0,1 0 4 15,0-3 1-15,-4 2-1 0,4-1-3 0,-3-1 5 16,-12 3-1-16,26 0 1 0,-11 0-4 0,-3-4-4 15,2 8 2-15,-2-4 4 0,-12 0 1 0,23 0 2 16,-10-4 7-16,5 4-8 0,-6 4-2 0,3-4-6 16,-2 0 6-16,2 0-11 0,2 0 11 0,-17 0 4 15,24 0-12-15,-8-4 13 0,-1 4 0 0,-3 4-7 16,1-4 4-16,5 0-5 0,-7 0 5 0,0 0-1 16,-11 0-5-16,26 0 6 0,-17 0-2 0,9 0-2 15,-9 0 2-15,8 0 1 0,-17 0-2 0,23-4 11 16,-11 4-13-16,3 0 6 0,-15 0-7 0,22 0-2 15,-8 0 9-15,-14 0-8 0,26 4 5 0,-15-4 1 16,-1 0 0-16,-10 0-2 0,23-4-3 0,-7 4 6 16,-6 0-4-16,-10 0 5 0,23 0-1 0,-13-1-5 15,-10 1 1-15,24 0-4 0,-10-1 6 0,0 2-5 0,-14-1 7 16,21-1 0-16,-7 1-4 0,-2-5 2 0,0 5 0 16,0 0 3-16,1-4 0 0,-3 3-9 0,2 0 6 15,0 0-2-15,0-2 19 0,3 2-15 16,-3 1-2-16,-12 0 0 0,21-4 0 0,-9 5 2 0,-2-4-2 15,-10 3-5-15,24-1 1 0,-15 1 3 0,5-2 4 16,-3 0-9-16,-11 2-5 0,21-3 14 0,-9 6-3 16,-12-3-3-16,21-4 10 0,-10 4-9 0,-11 0 0 15,19 0 7-15,-9 0-8 0,-10 0 4 0,21 0 3 16,-10 0-7-16,-11 0 5 0,21-2-4 0,-11 2 0 16,1-3 3-16,-11 3-2 0,20 0 1 0,-20 0-1 15,23 0 0-15,-16-4-4 0,-7 4 7 0,20-1-7 16,-5 0 4-16,-5 0 2 0,-10 1 0 0,16-4-1 15,-5 0 5-15,-11 4 5 0,15 0-9 0,-6-2-11 16,-9 2 7-16,22-1 4 0,-22 1 0 0,16-4-2 16,-8 1 1-16,-8 3 0 0,19-3 10 0,-11 2-10 15,-8 1-4-15,24-2 7 0,-12 2-7 0,-12 0 6 16,23-4-2-16,-11 3-5 0,-1-2 5 0,-1 0-2 16,7 3 10-16,-7-4-8 0,-10 4 1 0,16-2 4 15,-7-2-8-15,-9 4 4 0,20-1-5 0,-20 1 1 0,15 0 11 16,-15 0-8-16,13 1-3 0,-13-1 6 15,17 0-9-15,-17 0 10 0,16-1-6 0,-16 1 6 16,16-4-3-16,-16 4-1 0,15 0-1 0,-15 0 0 16,15-2-3-16,-15 2 0 0,18 0 2 0,-18 0 6 0,19 2-1 15,-11-2-4-15,-8 0 2 0,18-2 1 16,-18 2 0-16,13-1-3 0,-13 1-2 0,17 0 8 0,-17 0-2 16,18 0-1-16,-10-3-3 0,-8 3 5 0,17-3-7 15,-17 3 3-15,13-1 1 0,-13 1 12 0,14-3-15 16,-14 3-8-16,13-3 10 0,-13 3 2 0,14 0-3 15,-14 0-7-15,9-5 11 0,-9 5-1 0,11-3-1 16,-11 3-2-16,9-5 4 0,-9 5-3 0,0 0-5 16,17-5 5-16,-17 5-1 0,7-4 1 0,-7 4-2 15,9-4-1-15,-9 4 6 0,0 0-6 0,17-3 11 16,-17 3-5-16,7-6-3 0,-7 6-3 0,0 0 6 16,11-1-3-16,-11 1 0 0,0 0-5 0,16-6 8 15,-16 6-4-15,0 0-2 0,12-2 6 0,-12 2 2 16,0 0-7-16,0 0 9 0,13-4-6 0,-13 4 0 15,0 0-3-15,9-4-2 0,-9 4 7 0,12-3-6 16,-12 3 1-16,11-4-5 0,-11 4 11 0,0 0-7 16,17-1 5-16,-17 1-7 0,15-4 7 0,-15 4-3 15,14 0 16-15,-14 0-20 0,13-3 2 0,-13 3 5 16,17-3-4-16,-17 3-1 0,9-1 4 0,-9 1 1 16,0 0 1-16,13-4 0 0,-13 4-9 0,0 0 9 15,10-4-2-15,-10 4 1 0,0 0-2 0,0 0-3 0,0 0 0 16,0 0 0-16,0 0 2 0,0 0 0 0,0 0 1 15,0 0 3-15,15-2-2 0,-15 2 9 0,0 0-6 16,0 0-8-16,0 0 4 0,0 0-1 0,0 0 2 16,0 0 2-16,0 0-1 0,11-3-10 0,-11 3 8 15,0 0-1-15,0 0 7 0,0 0-3 0,0 0-7 16,0 0 1-16,0 0 8 0,0 0-6 16,0 0 3-16,0 0 2 0,0 0 2 0,0 0-2 0,0 0-2 15,0 0 0-15,0 0-3 0,0 0-3 0,0 0 9 16,0 0-4-16,13-2 1 0,-13 2 1 0,0 0 5 15,0 0-9-15,0 0 7 0,0 0-6 0,0 0 7 16,0 0-7-16,0 0-3 0,0 0 5 0,0 0 6 16,0 0 7-16,0 0 3 0,0 0 3 0,0 0 10 15,0 0-5-15,0 0 4 0,0 0-7 0,0 0 3 16,0 0-1-16,0 0 3 0,0 0-3 0,0 0-5 16,0 0 3-16,0 0 0 0,-18-22 0 0,18 22-1 15,-7-9-1-15,7 9-1 0,-6-12-3 0,6 12-3 16,-8-18 1-16,4 10 5 0,-2-5-9 0,3 6 0 0,-1-4-1 15,4 11-2-15,-6-21-1 0,3 8 2 0,-2 2-3 16,2 4-1-16,-1-4-2 0,4 11 3 16,-2-20-3-16,-2 14 2 0,4 6-2 0,-5-12-2 15,5 12 3-15,-3-11-4 0,3 11 0 0,0 0 3 0,0 0-4 16,-4-13 0-16,4 13-3 0,0 0 2 0,0 0-1 16,0 0 0-16,-6-9 1 0,6 9-9 0,0 0 9 15,0 0-7-15,0 0 4 0,0 0-1 0,0 0 3 16,0 0 2-16,0 0-1 0,0 0 3 0,0 33 1 15,0-33 2-15,3 18-4 0,-2-8 3 0,-1 4 2 16,2-1 7-16,1 2-4 0,-2 0-3 0,2 1 7 16,2-2-2-16,1 0 9 0,0 3-2 0,1 5-2 15,1-4 3-15,-2-3-2 0,-1 1 2 0,7 6 5 16,-4-6-2-16,-2 3 3 0,1 1 1 0,-1 4 1 16,0-11 3-16,-1 5 1 0,1-4 3 0,1 9 4 15,2-7-1-15,-1 5 4 0,-1-4-5 0,-4 2-3 16,3-4 1-16,0 0 0 0,0-3 0 0,0 3-2 15,0-3-3-15,-3 2 5 0,1-2-5 0,1-7-2 16,-4 8-4-16,-1-13 3 0,3 13-2 0,-3-13-4 0,5 12-1 16,-5-12 4-16,0 0-2 0,1 11 0 15,-1-11-2-15,5 8 2 0,-5-8-1 0,0 0 6 16,0 0-1-16,0 0 2 0,0 0 2 0,0 0-8 0,0 0 0 16,0 0 1-16,0 0 3 0,0 0-10 15,0 0-1-15,1-37 1 0,1 24-1 0,-2-1-3 16,0-1-4-16,0-2 2 0,0-2-7 0,-2-3 2 15,2-3-3-15,-3 8 0 0,0-8-1 0,2 0-1 0,-1 3 0 16,-2 6-1-16,1-1 0 0,-2-1-1 0,-1 1-1 16,3 2 2-16,-1 2 0 0,-2-4 1 15,0 2-1-15,0 1 0 0,-2-3 2 0,6 3 0 0,-7 3-1 16,4 1 0-16,1 0 1 0,4 10-1 0,-9-17-1 16,4 10 1-16,5 7 7 0,-6-11-7 0,6 11-2 15,-6-7 1-15,6 7-2 0,0 0 2 0,0 0-2 16,-6-10 0-16,6 10-3 0,0 0 1 0,0 0-1 15,0 0 0-15,0 0 1 0,0 0 2 0,0 0-3 16,0 0 2-16,3 37 3 0,-1-24 0 0,-1 3 1 16,4 1 2-16,-4 1 4 0,4 2 0 0,-4 0 0 15,1 4 3-15,2-1 2 0,-2 1 1 0,2 0 7 16,2 12 0-16,-4-12 0 0,1-1 4 0,0-1-2 16,0-2 6-16,0-1-2 0,-1-2 12 0,-2 0-9 15,2-1-2-15,1-3-1 0,-2-2-4 0,-1-1 6 16,0-10-2-16,2 21-5 0,-2-21-3 0,3 11 4 15,-3-11-3-15,1 10 12 0,-1-10-11 0,0 0 0 16,0 0-1-16,0 0 2 0,2 14 6 0,-2-14-1 16,0 0 0-16,0 0-4 0,0 0 1 0,0 0-3 15,0 0 0-15,-6-40-3 0,6 24-5 0,-2-9 2 0,2-2-5 16,0-6-5-16,0-5-5 0,-1 3-4 16,1-4-2-16,1 2-7 0,-1-1 2 0,2 2 5 15,-2-2-2-15,0 14 9 0,0 2-7 0,0-1-2 0,0 5 7 16,-2-1-5-16,2 6 3 0,-1 2 3 15,-4 0-3-15,5 11 1 0,-1-15-3 0,1 15 4 0,-1-16 2 16,1 16-5-16,0-11 1 0,0 11 0 0,0 0 0 16,0 0-2-16,0 0 0 0,0 0 0 0,0 0 2 15,0 0 3-15,-9 36 2 0,9-21-2 0,0 11-4 16,-3-1 9-16,3 3 1 0,-5-3-2 0,5 4 2 16,-1-2 3-16,1 0 2 0,-2 12-1 0,2-4 0 15,0-7 4-15,3-5 5 0,-4 3-8 0,1-11 2 16,0 5 5-16,1-7 3 0,-1 1 0 0,0 2 1 15,3-6-4-15,-1 0-1 0,-2-10 1 0,1 16-1 16,-1-16 2-16,0 12-1 0,0-12 0 0,0 0 1 16,0 0-2-16,-3 13 5 0,3-13 4 0,0 0 11 15,0 0-13-15,0 0-3 0,0 0-3 0,0 0 3 16,0 0-4-16,11-40 1 0,-8 25-2 0,-1-10 0 16,0-3 0-16,2 2-5 0,1-10-3 0,-4 8-3 15,1-8-14-15,1-1 4 0,-3 10 1 0,-3 0 0 16,3 0 0-16,0 0-1 0,0 2 9 0,-2 0-3 15,1 10-3-15,-2 0 3 0,1 3 0 0,2 12-2 16,-4-19 3-16,2 11-3 0,2 8 3 0,-2-14-5 16,2 14 3-16,0 0-5 0,0 0 0 0,0 0-6 15,0 0 7-15,0 0-3 0,0 0-1 0,0 0 7 16,-6 44 10-16,6-20-11 0,-3-1 2 0,3 3 4 0,3 2-2 16,-3-3 6-16,0 3 0 0,1-3-1 15,1 3 2-15,1-4 5 0,-2 4-2 0,2 0 0 16,0-12 1-16,0 10 3 0,0-11-1 0,0 1-3 15,0-1 1-15,-2-2-3 0,1 1 2 0,-1-7 0 0,2 3 6 16,-3-10-11-16,-3 14-22 0,3-14-24 0,0 11-44 16,0-11-51-16,-4 11-54 0,4-11-92 15,-12 11-62-15,5-7-70 0,7-4-91 0,-24 9-404 16,9-13-988-16,0 3 438 0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15:17.5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DA21F5E-2116-4322-B84D-8846D99E4F9A}" emma:medium="tactile" emma:mode="ink">
          <msink:context xmlns:msink="http://schemas.microsoft.com/ink/2010/main" type="writingRegion" rotatedBoundingBox="24929,14614 29140,14160 29325,15877 25114,16331"/>
        </emma:interpretation>
      </emma:emma>
    </inkml:annotationXML>
    <inkml:traceGroup>
      <inkml:annotationXML>
        <emma:emma xmlns:emma="http://www.w3.org/2003/04/emma" version="1.0">
          <emma:interpretation id="{4B826813-19B6-418D-9C19-EA5D93BC0AF1}" emma:medium="tactile" emma:mode="ink">
            <msink:context xmlns:msink="http://schemas.microsoft.com/ink/2010/main" type="paragraph" rotatedBoundingBox="24929,14614 29140,14160 29210,14812 24999,152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48C898-D282-4EC3-964A-32C46C3F907F}" emma:medium="tactile" emma:mode="ink">
              <msink:context xmlns:msink="http://schemas.microsoft.com/ink/2010/main" type="line" rotatedBoundingBox="24929,14614 29140,14160 29210,14812 24999,15267"/>
            </emma:interpretation>
          </emma:emma>
        </inkml:annotationXML>
        <inkml:traceGroup>
          <inkml:annotationXML>
            <emma:emma xmlns:emma="http://www.w3.org/2003/04/emma" version="1.0">
              <emma:interpretation id="{7707195D-0F4F-4818-8A8E-76168FFF6F64}" emma:medium="tactile" emma:mode="ink">
                <msink:context xmlns:msink="http://schemas.microsoft.com/ink/2010/main" type="inkWord" rotatedBoundingBox="24929,14614 25196,14585 25267,15238 24999,15267"/>
              </emma:interpretation>
            </emma:emma>
          </inkml:annotationXML>
          <inkml:trace contextRef="#ctx0" brushRef="#br0">-792 55 17 0,'3'-19'143'16,"-3"19"-12"-16,0 0-9 0,0 0-9 0,0 0-6 16,0 0-6-16,0 0-11 0,0-11-2 0,0 11-9 15,0 0-5-15,0 0-5 0,0 0-1 0,0 0-3 16,3-13-4-16,-3 13-4 0,0 0 3 0,0 0-4 16,5-10 2-16,-5 10-1 0,0 0-1 0,0-11 3 15,0 11-4-15,0 0-2 0,3-10 0 0,-3 10-2 16,0 0-2-16,-2-15 2 0,2 15 0 0,4-7-5 15,-4 7 1-15,0 0 1 0,2-17-2 0,-2 17-1 16,1-7 2-16,-1 7-2 0,0 0-3 0,3-13 1 16,-3 13-1-16,0 0-3 0,0-11 1 0,0 11-1 15,0 0 0-15,2-17 0 0,-2 17-3 0,0 0-1 16,1-11 1-16,-1 11 1 0,0 0-1 0,3-10 4 16,-3 10-3-16,0 0 2 0,0 0 0 0,0 0-1 0,2-14 1 15,-2 14-2-15,0 0 0 0,0 0-2 0,0 0 3 16,0 0-1-16,0 0-4 0,0 0-4 15,0 0 2-15,0 0 2 0,0 0-3 0,0 0 2 0,0 0-3 16,0 0 7-16,0 0 1 0,-16 28 2 0,11-17-1 16,-1 2 4-16,-1 4 9 0,-2 1-4 0,1 2 7 15,-1 2 4-15,2-1-4 0,-5 0-2 0,4 3 7 16,1-10-3-16,1 11 9 0,-4-2-8 0,2-1 5 16,1-1 0-16,2-4 0 0,1 1 6 0,-1 0-14 15,1 2 1-15,1 2-7 0,0-6-8 0,1 2 2 16,1-4 1-16,-1 4-2 0,2 1-5 0,-3-4 2 15,3 3-10-15,0-4 1 0,3 3-2 0,-1-4 0 16,-1 3 0-16,-1-2-2 0,5-4 0 0,-5 0-4 16,0-10-5-16,6 17 1 0,-3-8 5 0,0 0-4 0,-3-9 1 15,9 10 2-15,-5-3 1 0,-4-7 2 16,8 5 10-16,-8-5-8 0,10 6 2 0,-10-6 1 16,13 0 1-16,-13 0-5 0,18-2 1 0,-18 2 0 0,20-8-3 15,-11 5-2-15,7-2-3 0,-7 1 1 0,3-5-1 16,0-2-3-16,-2 7-1 0,1-5 0 0,-2-2-2 15,1 0-1-15,-2 5 3 0,4-6-3 0,-9 1 0 16,4 0-2-16,-1 3 0 0,-2 0 1 0,-4 8-1 16,8-18-2-16,-2 12 0 0,-3-4-1 0,-3 10 0 15,6-15-1-15,-6 15-1 0,-2-16 1 0,2 16-5 16,-1-12 2-16,1 12-1 0,0 0 1 0,-6-10-2 16,6 10 1-16,0 0-6 0,-14-7 1 0,14 7 2 15,0 0-1-15,-25 10 8 0,16-5-8 0,-4 4-4 0,2-5-3 16,-2 3 2-16,-1 0 5 0,2 3-14 15,-1-2-10-15,0 3-6 0,2-3-16 0,-2 3-15 16,1 0-16-16,1-2-20 0,2-1-26 0,2 3-26 16,0-3-28-16,2 4-32 0,1-5-36 0,4-7-55 15,-3 16-75-15,3-16-259 0,-2 11-688 0,2-11 304 16</inkml:trace>
        </inkml:traceGroup>
        <inkml:traceGroup>
          <inkml:annotationXML>
            <emma:emma xmlns:emma="http://www.w3.org/2003/04/emma" version="1.0">
              <emma:interpretation id="{1F04622E-08F2-4908-87CE-92EB32584D70}" emma:medium="tactile" emma:mode="ink">
                <msink:context xmlns:msink="http://schemas.microsoft.com/ink/2010/main" type="inkWord" rotatedBoundingBox="25896,14864 27144,14729 27152,14803 25904,14937"/>
              </emma:interpretation>
            </emma:emma>
          </inkml:annotationXML>
          <inkml:trace contextRef="#ctx0" brushRef="#br0" timeOffset="5400.96">0 194 136 0,'0'0'183'0,"0"0"-10"0,0 0-12 0,0 0-6 16,0 0-12-16,0 0-8 0,0 0-11 0,0 0-6 15,0 0-11-15,0 0-7 0,0 0-6 0,0 0-5 16,0 0-4-16,0 0-8 0,0 0-3 0,0 0-7 15,0 0-4-15,0 0-5 0,0 0-4 0,0 0-4 0,24-1-1 16,-24 1 1-16,0 0-2 0,0 0-3 16,12 0 1-16,-12 0-4 0,0 0 2 0,13 1-4 15,-13-1-4-15,11 2 1 0,-11-2-3 0,15 0-1 16,-15 0-4-16,14-2-2 0,-14 2 2 0,20-1-3 16,-8 0 4-16,-12 1-3 0,21-6 0 0,-9 3-2 0,0 2 3 15,1 0 0-15,-3-4-5 0,2 3-3 16,6-1-1-16,-7 2 1 0,-1-3-3 0,-10 4-6 0,22-3 6 15,-10 2-6-15,0 1 1 0,-12 0-3 0,26-3 9 16,-16 2-6-16,1-2-3 0,4-1-1 0,-2 3 1 16,-3 0-1-16,5-3 0 0,-1 4 1 0,2-6-1 15,-1 5 1-15,0-3 2 0,0 2-4 0,4-1-3 16,-2 1 5-16,-4-1-3 0,3-2 1 0,-1 2-3 16,3-3 1-16,0 3 1 0,-4-1 0 0,1 0 0 15,2 1 1-15,0-3-1 0,-7 4 0 0,4 0 3 16,1 1-4-16,-3-2-1 0,-1-1 1 0,-11 4 0 15,21-1 2-15,-10-1 0 0,-2-1-1 0,4-1-1 16,-2 3 0-16,-11 1 2 0,22-5 0 0,-13 2 2 16,6 1-1-16,0-1 7 0,-5 0-9 0,-10 3 5 15,20-4 3-15,-11 1 0 0,-9 3 0 0,19-3-2 16,-9 1 2-16,-10 2 2 0,17-6-3 0,-7 4 1 16,-10 2 0-16,18-1-1 0,-18 1-3 0,19-2 2 15,-10 2 0-15,-9 0-3 0,15-2 2 0,-15 2 4 16,18-1-3-16,-18 1 1 0,17 0 0 0,-17 0-2 15,18-1 4-15,-18 1-5 0,14 1 7 0,-14-1-7 0,20-1 0 16,-20 1 10-16,13-1-9 0,-13 1 0 0,17 0 0 16,-17 0 4-16,13 0 0 0,-13 0-4 0,15-3 4 15,-15 3-2-15,13-1 0 0,-13 1 4 0,14-4-2 16,-14 4-3-16,13-2 6 0,-5-2-9 0,-8 4 4 16,12-4-3-16,-12 4 0 0,0 0-1 0,18-1-3 15,-18 1-4-15,0 0 4 0,8-2-1 0,-8 2 4 16,0 0-9-16,0 0 3 0,15-1 8 0,-15 1-4 15,0 0-5-15,0 0-1 0,12-2 0 0,-12 2-3 16,0 0 4-16,0 0-1 0,0 0-2 0,0 0 2 16,0 0-13-16,0 0-2 0,0 0-6 0,0 0-14 15,0 0-15-15,0 0-16 0,0 0-25 0,0 0-26 16,0 0-34-16,0 0-42 0,0 0-54 0,0 0-275 16,0 0-565-16,-22 21 249 0</inkml:trace>
        </inkml:traceGroup>
        <inkml:traceGroup>
          <inkml:annotationXML>
            <emma:emma xmlns:emma="http://www.w3.org/2003/04/emma" version="1.0">
              <emma:interpretation id="{CC162A57-AF7A-426B-BE64-33AFAF3FBABF}" emma:medium="tactile" emma:mode="ink">
                <msink:context xmlns:msink="http://schemas.microsoft.com/ink/2010/main" type="inkWord" rotatedBoundingBox="27735,14390 29148,14238 29201,14726 27788,14878"/>
              </emma:interpretation>
            </emma:emma>
          </inkml:annotationXML>
          <inkml:trace contextRef="#ctx0" brushRef="#br0" timeOffset="6297.17">1946-243 211 0,'0'0'236'0,"0"0"-8"0,0 0-10 0,0 0-14 16,0 0-10-16,-13-1-6 0,13 1-12 0,0 0-9 15,0 0-17-15,0 0-9 0,-8-6-15 0,8 6-13 16,0 0-12-16,0 0-8 0,0 0-9 0,5-20-9 0,-5 20-7 16,0 0-6-16,6-15-6 0,-6 15-8 15,3-10-3-15,-3 10-3 0,13-12-8 0,-7 7-4 16,2-2-2-16,2 3-1 0,-1-5-3 0,0 4-3 16,1-1-1-16,2 1-1 0,-1-1-1 0,-2 1-2 15,-2 1 0-15,4 2 2 0,-11 2-5 0,18-3 2 16,-5 3-4-16,-13 0 2 0,13-3-3 0,-13 3 2 15,17 3-2-15,-8 2-2 0,-9-5 0 0,13 9 6 0,-10 2-2 16,3-5-6-16,2 2 8 0,-5 3 2 0,0 1-2 16,0 0 5-16,-2 1 0 0,1 1 3 0,-4 3-2 15,1-4 2-15,-2 3 1 0,3-3-5 16,-6 5 2-16,-3 0 4 0,1-2-6 0,2 0 0 0,-7 7-1 16,5-8-4-16,-4 2 3 0,0 3-1 0,-1-2 1 15,0 0-6-15,-1 2 2 0,-1-7 2 0,5 2 3 16,-4-4-6-16,0 0 1 0,2 3-1 0,3-7-1 15,-5 3-3-15,8-3 7 0,-6-1-1 0,5-2 0 16,-1 3 0-16,8-7 5 0,-15 3 1 16,8-1-1-16,7-2 0 0,-9 2-3 0,9-2-2 15,0 0 2-15,0 0-4 0,-13 4-4 0,13-4 10 0,0 0-5 16,0 0-7-16,0 0-2 0,0 0 1 0,0 0-1 16,0 0-1-16,0 0-2 0,0 0 3 0,0 0-2 15,0 0 0-15,0 0 2 0,22-25-4 0,-22 25 6 16,18-4-5-16,-6 3 3 0,1-1-1 0,4-1 4 15,-4 3 0-15,2 0 2 0,1-4 5 0,4 3-1 16,-7 1-1-16,7 1 4 0,-10-1-1 0,6 0-5 0,-1-1 13 16,-4 2-14-16,2-1 1 0,-13 0-4 0,21 2 1 15,-10 0 0-15,-2 1-3 0,-9-3-12 0,13 3-18 16,-13-3-14-16,13 7-24 0,-13-7-31 16,11 3-30-16,-11-3-40 0,9 8-34 0,-9-8-45 0,13 1-67 15,-13-1-188-15,17-4-539 0,-17 4 238 0</inkml:trace>
          <inkml:trace contextRef="#ctx0" brushRef="#br0" timeOffset="6774.28">2491-71 155 0,'0'0'269'0,"0"0"-16"0,0 0-10 16,9 13-12-16,-9-13-14 0,0 0-13 0,0 13-11 15,0-13-13-15,1 12-13 0,-1-12-8 0,2 14-17 16,-2-14-12-16,1 13-10 0,2-6-4 0,-3-7-7 16,3 12-9-16,-3-12-8 0,6 11-8 0,-3-7-5 15,-3-4-3-15,0 0 5 0,7 13-13 0,-7-13-3 16,9 3-2-16,-9-3 2 0,14 2-7 0,-14-2-11 16,19-3 2-16,-19 3-6 0,20-8-2 0,-7 1-5 15,0 2-2-15,2-5-6 0,-4 1-5 16,-2 4 1-16,-2-3 0 0,5-5-5 0,-4 6 0 0,1-4 3 0,-5 4-3 15,5 0 11-15,-9 7-14 0,6-17-3 16,-2 10 3-16,-4 7-7 0,6-15 2 0,-6 15 0 16,-3-17-7-16,3 17 4 0,-4-15-2 0,4 15 1 15,-9-16-3-15,1 12 10 0,0-2-9 0,8 6 8 0,-14-11-13 16,2 9 4-16,12 2-3 0,-19-5 3 16,8 7 2-16,11-2-3 0,-22 0 4 0,9 1 1 15,-4 3-2-15,1 2-1 0,4-1 1 0,-2-2 5 0,-2 1 0 16,7 3 5-16,-1 0-9 0,-2-2 4 0,4 3-3 15,-5 0 0-15,7-1 1 0,-3 0-3 0,3 3-2 16,6-10 4-16,-8 17-2 0,8-9-3 0,-6-1 0 16,6-7-13-16,-1 16-12 0,1-16-17 0,1 14-26 15,-1-14-20-15,9 14-27 0,-6-8-32 0,-3-6-31 16,14 8-38-16,-5-4-24 0,4 0-58 0,-13-4-218 16,24-1-556-16,-9-6 246 0</inkml:trace>
          <inkml:trace contextRef="#ctx0" brushRef="#br0" timeOffset="7137.84">2919-135 159 0,'0'0'277'16,"0"0"-8"-16,9 10-12 0,-9-10-12 0,0 0-16 16,6 8-13-16,-6-8-15 0,4 8-13 0,-4-8-12 0,3 14-12 15,3-8-2-15,-6-6-8 0,3 17-6 16,1-10-9-16,-4 0-3 0,6 4-13 0,-6-11-15 15,6 17 4-15,-3-9-13 0,2-2-7 0,1 4-4 0,0-3 3 16,-3 0-10-16,-3-7 2 0,13 11-6 0,-7-10-1 16,-6-1 6-16,14 3-4 0,-14-3-6 0,22-3-7 15,-6 2-3-15,-2-6-4 0,5 0-2 0,1 1-7 16,-1-2 6-16,-6-1-18 0,10-3 3 0,-4 2-4 16,-5-1 0-16,-1-2-1 0,2-1 0 0,-5 1-5 15,1-3-1-15,-2 1 5 0,-3-1 0 0,1 3 2 16,-4-2-3-16,0 1-3 0,-3 1 0 0,-3 2-1 15,0 0-6-15,-4-2-4 0,1 4-5 0,0 1-2 16,-2 3-1-16,-4-2-5 0,12 7-11 0,-21-6-24 16,4 5-24-16,0 1-28 0,1 5-30 0,2-2-31 15,-2 3-37-15,-3 0-52 0,2 3-56 0,1-2-94 16,-4 0-256-16,4 1-688 0,1 3 304 0</inkml:trace>
        </inkml:traceGroup>
      </inkml:traceGroup>
    </inkml:traceGroup>
    <inkml:traceGroup>
      <inkml:annotationXML>
        <emma:emma xmlns:emma="http://www.w3.org/2003/04/emma" version="1.0">
          <emma:interpretation id="{A7F1DA8D-A41C-4E6C-821C-28B3D55F0E89}" emma:medium="tactile" emma:mode="ink">
            <msink:context xmlns:msink="http://schemas.microsoft.com/ink/2010/main" type="paragraph" rotatedBoundingBox="25066,15628 28966,15264 29032,15964 25131,163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591FE2-D1BF-486D-B7B8-80DB8E612146}" emma:medium="tactile" emma:mode="ink">
              <msink:context xmlns:msink="http://schemas.microsoft.com/ink/2010/main" type="inkBullet" rotatedBoundingBox="25066,15628 25309,15606 25374,16305 25131,16328"/>
            </emma:interpretation>
          </emma:emma>
        </inkml:annotationXML>
        <inkml:trace contextRef="#ctx0" brushRef="#br0" timeOffset="1443.36">-770 916 59 0,'0'0'175'0,"0"0"-7"15,0 0-2-15,0 0-6 0,0 0-9 0,0 0-3 16,0 0-5-16,0 0-7 0,0 0-10 0,0 0-4 15,0 0-2-15,0 0-5 0,0 0-7 0,0 0-6 0,0 0 2 16,9-16-7-16,-9 16-3 0,0 0-3 16,0 0-2-16,0 0-1 0,0 0-3 0,0 0-1 15,-3-11-2-15,3 11-4 0,0 0-4 0,0 0-5 0,0 0 2 16,0 0-5-16,0 0-9 0,0 0-8 16,0 0-1-16,0 0-4 0,0 0-1 0,0 0-3 0,0 0 2 15,0 0 1-15,0 0-2 0,0 0 1 16,0 0-6-16,-14 31 6 0,12-20-4 0,1-2 4 0,1-9-2 15,-6 22 6-15,4-9 1 0,-2 2-5 0,1-6-3 16,3 6 6-16,-5-2-1 0,4 1 2 0,-2 1-4 16,1-2-2-16,2-1-2 0,-3 2 9 0,3-4-7 15,0-10-8-15,0 18 1 0,0-9 6 0,0-9-5 16,-3 18-6-16,3-18 2 0,5 14 3 0,-5-14-5 16,0 10-4-16,0-10 1 0,3 9 7 0,-3-9 1 15,3 9-2-15,-3-9 5 0,3 10 4 0,-3-10 4 16,0 0-3-16,12 2 8 0,-12-2-3 0,0 0 1 15,13 0-1-15,-13 0 0 0,0 0 0 0,21-8-7 0,-15 6-1 16,6-1 0-16,-3-4-7 0,3 4-4 16,-2-2 1-16,-1 0-6 0,0-1-2 0,1 3-2 15,-1-3 0-15,5 0 0 0,-4 3-10 0,-10 3-5 16,15-6-16-16,-4 1-17 0,-11 5-22 0,13-4-24 16,-13 4-23-16,7-3-17 0,-7 3-20 0,0 0-21 15,0 0-20-15,12-3-14 0,-12 3-14 0,0 0-29 0,0 0-24 16,0 0-32-16,0 0-41 0,0 0-189 0,0 0-564 15,0 0 250-15</inkml:trace>
        <inkml:trace contextRef="#ctx0" brushRef="#br0" timeOffset="1692.53">-591 926 206 0,'0'0'215'0,"0"0"-3"15,0 0-2-15,0 0 0 0,0 0-7 0,3 29-3 16,-3-16-4-16,5 5-7 0,-5-1-6 0,-5 6-6 16,-1-1-9-16,3 6-5 0,-3-3-13 0,2 4-5 15,3-5-13-15,-4 3-12 0,-2 1-12 0,4 0-8 16,-2 7-5-16,2-10-7 0,-3 2-10 0,2-2-5 16,1 1-11-16,-2 0-7 0,-2-5-14 0,4 4-21 0,1-1-28 15,1-3-38-15,-1-2-39 0,-2-1-54 16,2-2-63-16,-1 1-73 0,-1-4-233 0,1-1-549 15,3-12 242-15</inkml:trace>
      </inkml:traceGroup>
      <inkml:traceGroup>
        <inkml:annotationXML>
          <emma:emma xmlns:emma="http://www.w3.org/2003/04/emma" version="1.0">
            <emma:interpretation id="{FF6BD284-14A6-4101-B377-F8EA37964A6D}" emma:medium="tactile" emma:mode="ink">
              <msink:context xmlns:msink="http://schemas.microsoft.com/ink/2010/main" type="line" rotatedBoundingBox="26019,15595 28971,15320 29024,15888 26072,16163"/>
            </emma:interpretation>
          </emma:emma>
        </inkml:annotationXML>
        <inkml:traceGroup>
          <inkml:annotationXML>
            <emma:emma xmlns:emma="http://www.w3.org/2003/04/emma" version="1.0">
              <emma:interpretation id="{B2438680-4024-4A34-91D2-D78E21801DA0}" emma:medium="tactile" emma:mode="ink">
                <msink:context xmlns:msink="http://schemas.microsoft.com/ink/2010/main" type="inkWord" rotatedBoundingBox="26019,15595 28971,15320 29024,15888 26072,16163"/>
              </emma:interpretation>
            </emma:emma>
          </inkml:annotationXML>
          <inkml:trace contextRef="#ctx0" brushRef="#br0" timeOffset="15812.16">1975 743 154 0,'0'0'230'0,"0"0"-16"0,0 0-10 0,0 0-15 0,0 0-15 16,0 0-10-16,-9-8-14 0,9 8-5 0,0 0-12 0,0 0-10 16,0 0-1-16,0 0-7 0,0 0-6 15,0 0 3-15,0 0-6 0,0 0 1 0,0 0-9 0,-8-7-3 16,8 7-9-16,0 0-3 0,0 0-3 0,0 0-2 15,0 0-3-15,0 0-7 0,0 0-5 0,0 0-2 16,0 0-10-16,0 0-2 0,0 0-3 0,0 0-8 16,0 0 7-16,0 0-2 0,0 0-8 0,21-11-3 15,-21 11-1-15,14-6-2 0,-3 5 0 0,-3-3-5 16,4 2-3-16,-3-2-2 0,4-1-2 0,4 2-5 16,-1 1 1-16,-3-3 3 0,1 4-2 0,4-4-2 15,-5 1-1-15,1 2-6 0,1 1 5 0,-2 1-2 16,3 0-3-16,-2 0 3 0,-4 2-4 0,-10-2-2 15,20 1 4-15,-8-1-9 0,-5 4 8 0,5 1-5 16,-12-5 3-16,13 6-2 0,-7 0 0 0,0-1 2 16,2 0 1-16,-2 5 2 0,-3-5-4 0,-3-5 6 15,10 11 0-15,-10-11 1 0,9 14 0 0,-4-8 0 0,-2 1 16 16,2 2-13-16,-5 1 1 0,5-1 8 0,-5-9-4 16,1 18-1-16,1-5 6 0,-4-2 6 15,4 2 6-15,-5 1-9 0,3-3-2 0,-2 4 5 0,-1-2 6 16,0 1-6-16,1 0 1 0,2 0 1 0,-8 0 1 15,8 0-1-15,-3-2-1 0,0-1-6 0,3 1 20 16,-6-1-4-16,5 0-6 0,1-11-2 0,-2 19-1 16,1-10-4-16,1-9 0 0,-3 18-3 0,0-10 2 15,3-8-11-15,0 14 6 0,0-14-4 0,0 11-4 16,0-11-13-16,-3 11-14 0,3-11-20 0,0 0-14 16,0 0-18-16,0 17-15 0,0-17-28 0,0 0-24 15,0 0-27-15,3 11-31 0,-3-11-32 0,0 0-41 16,0 0-54-16,0 0-218 0,0 0-582 0,0 0 258 0</inkml:trace>
          <inkml:trace contextRef="#ctx0" brushRef="#br0" timeOffset="16106.3">2245 948 191 0,'0'0'270'16,"0"0"-21"-16,0 0-13 0,0 0-14 0,0 0-12 15,0 0-6-15,0 0-8 0,0 0-6 0,19-6-3 16,-19 6-12-16,13-2-5 0,-13 2-7 0,18-2-11 16,-7-1 0-16,2 3-14 0,4-2-11 0,-1-5-9 15,0 4-5-15,2 0-15 0,-1-1-5 0,2 1-12 16,-3-1-10-16,1-1-9 0,-1 1-5 0,4 0-24 15,-8-1-29-15,5-1-27 0,-2 3-30 0,-1 1-32 16,-5 0-34-16,4-2-36 0,-2 2-39 0,-2-3-51 16,-9 5-270-16,16-6-558 0,-7 1 248 0</inkml:trace>
          <inkml:trace contextRef="#ctx0" brushRef="#br0" timeOffset="16884.72">2908 737 101 0,'-9'6'276'0,"9"-6"-13"0,-6 9-11 0,6-9-10 16,-7 11-14-16,7-11-13 0,-6 10-7 0,1 0-16 15,5-10-12-15,-6 11-6 0,3-4-11 16,3-7-8-16,-7 18-15 0,4-12-3 0,3-6-12 0,-3 15-8 0,3-15-9 15,-3 14-1-15,3-14-12 0,-3 12-7 16,3-12 1-16,0 11-14 0,0-11-1 0,0 0-3 16,3 14-1-16,-3-14-6 0,0 0 1 0,3 12 0 15,-3-12-1-15,7 5 1 0,-7-5-6 0,9 5 0 0,-9-5-3 16,14 3-2-16,-14-3-4 0,12 3 0 16,-12-3-3-16,18 0-5 0,-18 0-3 0,15 0-2 15,-15 0 5-15,19 1 6 0,-19-1-10 0,19 0-4 0,-8 0-4 16,-2 3 1-16,-9-3 1 0,19 1-3 0,-8 2 5 15,-2 1 3-15,-9-4-7 0,20 4 5 0,-11-2 1 16,-1 3-3-16,1 1-1 0,-9-6 3 0,10 7-7 16,-4-4-1-16,-6-3 4 0,6 14-1 0,-3-7 0 15,-3-7-1-15,3 17 2 0,-3-17-4 0,-9 18-1 16,-1-6-3-16,1 1-2 0,-2 0-1 0,-1-2-3 16,2-1-9-16,-2 7-23 0,2-7-29 0,-4 4-41 15,1-5-35-15,1-1-41 0,1 1-34 0,-4 0-44 16,5-1-53-16,1-3-63 0,-4 1-339 0,2-2-750 0,2 0 332 15</inkml:trace>
          <inkml:trace contextRef="#ctx0" brushRef="#br0" timeOffset="16481.66">2869 721 180 0,'0'0'306'0,"14"-5"-7"0,-5 4-23 0,-9 1-8 16,16-9-19-16,-10 7-8 0,-6 2-17 0,17-3-11 15,-17 3-9-15,19-4-18 0,-9 4-8 0,-10 0 0 0,17 3-27 16,-17-3-7-16,16-4-10 0,-7 3-16 0,-9 1-12 15,20-3-4-15,-20 3-11 0,13-2-5 0,-13 2-12 16,13-5-8-16,-13 5-14 0,9-3-1 0,-9 3-11 16,0 0-23-16,11-3-30 0,-11 3-20 15,0 0-28-15,9-5-31 0,-9 5-32 0,0 0-48 16,0 0-37-16,0 0-47 0,0 0-69 0,0 0-167 0,0 0-532 16,0 0 235-16</inkml:trace>
          <inkml:trace contextRef="#ctx0" brushRef="#br0" timeOffset="8932.52">146 1181 20 0,'0'0'165'0,"0"0"-7"0,0 0-8 15,0 0-7-15,0 0-8 0,0 0-11 0,0 0-5 16,0 0-7-16,0 0-7 0,0 0-5 0,0 0-4 15,0 0-4-15,0 0-4 0,0 0-6 0,0 0-5 16,0 0-1-16,0 0-3 0,8 6-10 0,-8-6-1 16,0 0-10-16,0 0 1 0,0 0-5 0,0 0 1 15,0 0 0-15,0 0 2 0,0 0 0 16,0 0-4-16,0 0 1 0,0 0 6 0,13 1 1 0,-13-1 3 16,0 0-8-16,9 3-1 0,-9-3 6 0,0 0-4 15,19 0 2-15,-19 0-2 0,14-3 3 0,-14 3-5 16,16 0-2-16,-16 0-5 0,15-1-2 0,-15 1-4 15,15-3-6-15,-15 3 1 0,18 0-5 0,-18 0-1 16,15-1-6-16,-15 1 1 0,15-2-4 0,-15 2-1 16,19-3-2-16,-19 3 1 0,14 0-1 0,-14 0-6 15,16 0 3-15,-16 0-4 0,15 0 1 0,-15 0 2 16,15 3-4-16,-15-3-1 0,15 0 3 0,-15 0-4 16,15 0 6-16,-15 0-2 0,15 2-3 0,-15-2 4 15,14-5 0-15,-14 5-2 0,14 0 4 0,-14 0-1 16,13 0 2-16,-13 0-9 0,14 0 6 0,-14 0-1 0,18-4-4 15,-18 4 2-15,19-2-1 0,-12 1 15 0,-7 1-18 16,15 1 0-16,-15-1-3 0,17-4 2 0,-17 4 3 16,15 0-7-16,-15 0 5 0,15-3-1 15,-15 3 2-15,10-1 1 0,-10 1-3 0,12-2 0 0,-12 2 4 16,13 0-2-16,-13 0 9 0,17-1-12 16,-17 1 0-16,13-1-2 0,-13 1 2 0,17-3 3 15,-7 2 2-15,-10 1 2 0,18-7-5 0,-11 3 1 0,-7 4 3 16,18-5 3-16,-7 1-2 0,-2 2-3 0,-9 2 2 15,21-4 0-15,-9 3 0 0,-4-3-1 0,1 0 0 16,-9 4-3-16,18-6 3 0,-7 5-4 0,-2-3 10 16,-9 4-3-16,18-3-2 0,-9 1 3 0,-9 2-5 15,17-5 2-15,-17 5 0 0,15-1-3 0,-15 1 3 16,12-1-1-16,-12 1 2 0,14-8-2 0,-14 8 5 16,15-2-6-16,-15 2-2 0,12-1 13 0,-12 1-17 15,14-3 8-15,-14 3-1 0,14-3-1 0,-14 3 3 16,13-2-3-16,-13 2 5 0,15-2-4 0,-15 2 5 15,17-4-3-15,-17 4 5 0,12-4-1 0,-5 3 0 16,-7 1 4-16,16 0-1 0,-16 0-4 0,17-5-6 16,-17 5 10-16,15-2-3 0,-5 0 6 0,-10 2-2 15,17 0-2-15,-17 0-1 0,19-2 3 0,-12 1-3 16,-7 1-2-16,20 0 6 0,-11-4-2 0,-9 4-5 16,19-2 15-16,-11-2-9 0,-8 4 0 0,18-5 0 15,-18 5 0-15,13-3 0 0,-3 0 2 0,-10 3 0 16,15-3-2-16,-15 3 3 0,15-4-1 0,-15 4 1 15,17-2-3-15,-17 2-13 0,15-4 9 0,-8 3 4 16,-7 1 3-16,15-4 1 0,-15 4-3 0,13-2-3 0,-13 2 9 16,12-1-11-16,-12 1 0 0,14-3 3 0,-14 3-6 15,0 0 2-15,13-1 4 0,-13 1-5 16,0 0 6-16,15 0 1 0,-15 0-4 0,0 0 5 0,15 1-4 16,-15-1-2-16,0 0 4 0,12 4-3 0,-12-4 4 15,9 2 5-15,-9-2 6 0,0 0-2 0,10 2 6 16,-10-2-1-16,0 0 4 0,0 0-1 0,20-2-2 15,-20 2 0-15,10-6 3 0,-10 6-5 0,0 0 0 16,12-5 0-16,-12 5-2 0,4-6-6 0,-4 6-1 16,0 0 3-16,0 0-6 0,0 0 5 0,12-3-3 15,-12 3-5-15,0 0 0 0,0 0-7 0,0 0-11 16,0 0-12-16,0 0-26 0,0 0-18 0,0 0-25 16,0 0-21-16,0 0-25 0,0 0-23 0,-34 9-32 15,34-9-39-15,-15 5-38 0,15-5-47 0,-15 4-276 16,15-4-633-16,-16-1 280 0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1:04.2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B87F453-C87F-4B37-80EC-04F8772671B4}" emma:medium="tactile" emma:mode="ink">
          <msink:context xmlns:msink="http://schemas.microsoft.com/ink/2010/main" type="inkDrawing" rotatedBoundingBox="3032,4750 6466,4363 6482,4507 3049,4894" semanticType="underline" shapeName="Other">
            <msink:sourceLink direction="with" ref="{382C5F2C-C8BF-40CF-8918-B3DD5C2857E2}"/>
          </msink:context>
        </emma:interpretation>
      </emma:emma>
    </inkml:annotationXML>
    <inkml:trace contextRef="#ctx0" brushRef="#br0">0 426 47 0,'0'0'139'16,"0"0"-5"-16,0 0-7 0,0 0-6 0,0 0-6 15,0 0-5-15,0 0-3 0,0 0-4 0,0 0-3 16,15-13-1-16,-15 13-4 0,0 0 0 0,0 0-4 16,9-7 0-16,-9 7-6 0,0 0-1 0,9-4-1 15,-9 4-4-15,9-5-4 0,-9 5-3 0,9-7-4 16,-9 7-1-16,12-6-8 0,-12 6-2 0,13-4-5 0,-2 3-6 15,-11 1 0-15,19-6-4 0,-4 0-2 16,-6 5-5-16,1-3-3 0,1 1-1 0,5 3 2 0,-2-4-5 16,-3 0-2-16,4 2-4 0,0 1 2 15,2-2-2-15,-2 1-2 0,-3 1-1 0,1-1-1 0,3 0-10 16,1-4 4-16,-2 5-4 0,0-1 1 0,1-2 1 16,0-1 0-16,2 2-4 0,-3 0 0 0,3 2-1 15,1-1 1-15,-5-2-4 0,2-2 5 0,1 3-3 16,1 1 1-16,0-1 5 0,-1-1-6 0,0 2-3 15,1-2 0-15,1 2 4 0,-2-3-3 0,0 0 0 16,1 4 1-16,2-2-1 0,1 1 1 0,-2-4 0 16,0 3-2-16,-2-1 1 0,2-1 3 0,1 2-6 15,0-1 1-15,0 3 4 0,-1-2-3 0,1 3-3 16,-1-2 0-16,-3-3 5 0,4 1-3 0,-2 4 0 16,-2 0 10-16,2-1-12 0,0 0 2 0,3-3-2 15,-6 1 2-15,3 0 2 0,1-1 1 0,-3 3-3 16,2-1 3-16,0-1-1 0,-1 3 2 0,2-6-5 15,-1 3 5-15,-2 1-1 0,2-2 1 0,-1 3-3 16,-1-3 7-16,-1 3-4 0,3-3 6 0,-3 1-4 16,3 0 0-16,-4-1-3 0,1 2 5 0,-1-1-1 15,4 1 0-15,-5-2 2 0,2 0-4 0,1 3 2 16,-1-1 0-16,0-2 0 0,-1 4-2 0,2-3 1 16,-1 1 0-16,-3 0 0 0,1-2 0 0,-2 2-3 0,-1-1-1 15,5 2 0-15,2-2 0 0,-3-1-1 0,-2 4-1 16,3-1 3-16,-1-1 2 0,1-2-4 0,-2 0 1 15,-1 4-3-15,3-1 5 0,-2-1-1 16,1-2 2-16,2 2-1 0,-2-1 4 0,0 1 0 0,0-1 8 16,-2 0-10-16,1 1 1 0,2 0-2 0,-1-2 0 15,-2 1 2-15,-12 3 0 0,20-2 1 16,-8 1 2-16,2-3-2 0,1 1-1 0,-3 3 2 16,-12 0-3-16,20-2 8 0,-5 0-6 0,0-2-2 0,0 2-3 15,0 2 3-15,0-1-1 0,1-1 2 0,-1 1-2 16,0 1 1-16,2 0 1 0,-2-1-4 0,3 1 6 15,-4-3-6-15,1 3 12 0,2 0-14 0,-1 0 2 16,-2 0-4-16,3 0 5 0,-2 0-3 0,2 3 3 16,-7-3-1-16,8-3-2 0,-6 3 0 0,3 0 1 15,-15 0 2-15,22-3 0 0,-10 3-3 0,0-1 4 16,3 1-4-16,-1 0 3 0,2 0-4 0,-16 0 3 16,21 0-3-16,-14-1 3 0,-7 1 0 0,23-2-3 15,-13 2 3-15,-10 0-3 0,19-3 2 0,-4 3 0 16,-15 0-3-16,18 0 3 0,-18 0-1 0,20 0 1 15,-11 0 3-15,-9 0-4 0,21 0 1 0,-21 0-1 16,17-2-1-16,-5 2-1 0,-12 0 0 0,21 0 4 16,-9-2-2-16,-12 2 2 0,18 0-6 0,-2-1 5 15,-7 2 2-15,-9-1-4 0,24 0 0 0,-15 0 1 16,3 0-1-16,-12 0-2 0,20 0 3 0,-9-1 1 0,3-1 0 16,-5 5 0-16,-9-3 3 0,21 0-1 15,-11 0 2-15,1 2 1 0,-11-2-3 0,22-2 7 16,-22 2-2-16,18 0 1 0,-6 0-1 0,-12 0 0 15,19-1 1-15,-19 1-2 0,20 1 0 0,-11-1 5 0,-9 0-1 16,19 0 0-16,-7-1 5 0,-12 1-2 0,19 0 4 16,-10-2-5-16,-9 2 1 0,20-4 0 15,-10 4 0-15,-10 0-3 0,16-2-1 0,-16 2 1 16,17-3 4-16,-17 3-4 0,16-1-2 0,-16 1 2 0,17 1 0 16,-17-1-1-16,15-1 22 0,-7 0-19 0,-8 1 3 15,18-3-3-15,-6 0 3 0,-12 3-1 0,20-1 9 16,-7 1-10-16,-13 0 5 0,24-1-3 0,-9 1-2 15,-5-2 1-15,-10 2 1 0,27-3-3 0,-16 3-3 16,-1-4 12-16,-10 4-12 0,24-1-3 0,-15 1 1 16,-9 0 5-16,16 0-7 0,-16 0-5 0,20-1 8 15,-20 1 3-15,15-5-3 0,-15 5-2 0,12 0-2 16,-12 0 0-16,13 3 4 0,-13-3-6 0,10 0 1 16,-10 0 4-16,0 0-4 0,15 2-1 0,-15-2 0 15,0 0 1-15,0 0 5 0,15 0-2 16,-15 0 11-16,0 0-11 0,12 1-1 0,-12-1 1 0,0 0 3 15,0 0-1-15,11 1-2 0,-11-1-7 0,0 0 6 16,0 0-4-16,0 0 3 0,13 4-10 0,-13-4 12 16,0 0-1-16,0 0-2 0,0 0 15 0,16 0-11 15,-16 0 2-15,0 0 0 0,11 2-8 0,-11-2 23 16,0 0-13-16,0 0-4 0,0 0-2 0,0 0 0 16,16-2-4-16,-16 2 7 0,0 0-3 0,0 0 2 15,0 0 9-15,0 0-18 0,0 0 7 0,0 0-2 0,0 0-10 16,0 0-7-16,0 0-16 0,0 0-28 15,0 0-19-15,0 0-17 0,0 0-39 0,-33 20-39 16,23-16-51-16,10-4-68 0,-19 5-291 0,10-3-627 16,0-2 277-16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13:55.7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91B4F7D-5FD0-4FB0-93DD-73AB1521017A}" emma:medium="tactile" emma:mode="ink">
          <msink:context xmlns:msink="http://schemas.microsoft.com/ink/2010/main" type="writingRegion" rotatedBoundingBox="10938,11809 15742,11809 15742,12442 10938,12442"/>
        </emma:interpretation>
      </emma:emma>
    </inkml:annotationXML>
    <inkml:traceGroup>
      <inkml:annotationXML>
        <emma:emma xmlns:emma="http://www.w3.org/2003/04/emma" version="1.0">
          <emma:interpretation id="{6621EDA8-8B03-437A-BC21-F8BE8E55DE9F}" emma:medium="tactile" emma:mode="ink">
            <msink:context xmlns:msink="http://schemas.microsoft.com/ink/2010/main" type="paragraph" rotatedBoundingBox="10938,11809 15742,11809 15742,12442 10938,124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C2BBFA-091C-4610-91C4-5D1B778CDC41}" emma:medium="tactile" emma:mode="ink">
              <msink:context xmlns:msink="http://schemas.microsoft.com/ink/2010/main" type="line" rotatedBoundingBox="10938,11809 15742,11809 15742,12442 10938,12442"/>
            </emma:interpretation>
          </emma:emma>
        </inkml:annotationXML>
        <inkml:traceGroup>
          <inkml:annotationXML>
            <emma:emma xmlns:emma="http://www.w3.org/2003/04/emma" version="1.0">
              <emma:interpretation id="{F4F249C7-9070-4DAA-B896-3C54548E8536}" emma:medium="tactile" emma:mode="ink">
                <msink:context xmlns:msink="http://schemas.microsoft.com/ink/2010/main" type="inkWord" rotatedBoundingBox="10938,11809 11665,11809 11665,12442 10938,12442"/>
              </emma:interpretation>
            </emma:emma>
          </inkml:annotationXML>
          <inkml:trace contextRef="#ctx0" brushRef="#br0">9276 11074 26 0,'0'0'142'0,"0"0"-6"0,0 0-13 0,0 0-7 0,0 0-4 16,0 0-8-16,0 0-7 0,0 0-7 0,0 0-1 15,0 0-8-15,0 0-8 0,0 0 2 16,0 0-5-16,0 0-5 0,0 0 5 0,0 0-1 0,0 0-1 16,0 0-3-16,0 0-3 0,0 0-2 0,0 0-4 15,0 0-2-15,0 0 1 0,0 0 0 0,0 0-2 16,0 0 2-16,0 0-3 0,0 0-4 0,0 0 5 15,0 0 1-15,0 0 0 0,0 0-3 0,-6-18-3 16,6 18 1-16,0 0 0 0,0 0-2 0,0 0-3 16,0 0 0-16,0 0-2 0,0 0-4 0,0 0-1 15,0 0 1-15,0 0-4 0,0 0-1 0,0 0-2 16,0 0-3-16,0 0-3 0,0 0 0 0,0 0-1 16,6-8 4-16,-6 8-3 0,0 0-3 0,0 0 5 15,0 0 2-15,0 0-5 0,0 0 3 0,0 0 0 16,0 0 2-16,0 0-5 0,14 19 3 0,-14-19-1 15,0 0-3-15,6 7 6 0,-6-7 1 0,6 7 1 0,-6-7 0 16,4 10 0-16,-4-10-3 0,6 12 3 0,-6-12 1 16,6 13-1-16,-3-8 0 0,-3-5 1 0,5 15-3 15,-2-8 2-15,-3-7-2 0,3 15 0 0,0-8 3 16,-3-7-9-16,3 14 2 0,-3-14 0 0,6 15 1 16,-5-7-1-16,-1-8-3 0,3 15 1 0,0-7-6 15,-3-8 3-15,3 13-6 0,-3-13 3 0,0 13-2 16,0-13 5-16,3 13-5 0,-3-13 0 0,3 11 3 15,-3-11 0-15,3 12 7 0,-3-12-8 0,1 8 0 16,-1-8 2-16,0 0-10 0,0 13 8 0,0-13 3 16,0 0-10-16,0 0-4 0,0 0 9 0,3 10-4 15,-3-10 11-15,0 0-6 0,0 0 3 0,0 0-2 16,0 0 9-16,0 0 3 0,0 0 5 0,0 0-3 0,0 0-1 16,0 0-4-16,0 0 0 0,0 0-4 0,29-30 2 15,-19 17-6-15,7-6 2 0,2-4-4 16,9-4-5-16,-1-8 2 0,1 0 4 0,8-3-3 0,-3-1-7 15,3 3-6-15,0-1-1 0,-1-1 9 16,4 3-19-16,-3 2-9 0,-3 0 5 0,1 2-8 0,-4 6-5 16,-5-3 8-16,1 11-17 0,-8 1-13 0,1 0-16 15,-7 6-20-15,-2-1-24 0,-1 8-34 0,-4-2-38 16,-5 5-57-16,0 0-86 0,0 0-261 0,0 0-632 16,0 0 279-16</inkml:trace>
        </inkml:traceGroup>
        <inkml:traceGroup>
          <inkml:annotationXML>
            <emma:emma xmlns:emma="http://www.w3.org/2003/04/emma" version="1.0">
              <emma:interpretation id="{09442D8B-DDE6-4DCF-9699-D5F6D39CFB53}" emma:medium="tactile" emma:mode="ink">
                <msink:context xmlns:msink="http://schemas.microsoft.com/ink/2010/main" type="inkWord" rotatedBoundingBox="15247,11980 15742,11980 15742,12351 15247,12351"/>
              </emma:interpretation>
            </emma:emma>
          </inkml:annotationXML>
          <inkml:trace contextRef="#ctx0" brushRef="#br0" timeOffset="30059.62">13579 10976 113 0,'0'0'123'0,"0"0"-5"16,0 0-4-16,0 0-5 0,0 0-11 0,0 0 1 0,0 0-6 15,0 0-6-15,0 0-5 0,0 0 0 0,0 0-8 16,0 0 3-16,0 0 0 0,0 0 1 0,0 0-2 16,0 0-1-16,0 0 3 0,0 0 0 0,0 0 1 15,0 0-2-15,0 0 1 0,9 4 1 0,-9-4-9 16,0 0 6-16,0 0 5 0,0 0-3 0,0 0-3 15,0 0 1-15,0 0-5 0,0 0 0 0,0 0-2 16,0 0-4-16,0 0-4 0,0 0-1 0,0 0-1 16,0 0-12-16,0 0 7 0,0 0-9 0,0 0-2 15,0 0-1-15,0 0 4 0,0 0-5 0,9 4-2 16,-9-4 5-16,4 8 1 0,-4-8-4 0,3 12 0 16,-3-12 3-16,5 11-8 0,-5-11 4 0,6 17 0 0,-5-10-7 15,-1-7 13-15,8 9-9 0,-7 0-2 0,4-1 2 16,-5-8 0-16,6 18 3 0,-3-10 1 15,-3 0-4-15,0-8 2 0,3 17-2 0,-2-7 2 0,-1-10-1 16,5 15 0-16,-5-15 0 0,0 17 6 0,1-11-16 16,-1-6-3-16,2 12 1 0,-2-12 1 0,6 9-9 15,-6-9 2-15,4 11 6 0,-4-11-2 0,0 0-4 16,2 13 0-16,-2-13-9 0,0 0 4 0,3 9 4 16,-3-9 3-16,0 0-6 0,0 0-9 0,0 0 3 15,0 0-13-15,0 0 15 0,0 0 1 0,0 0-3 16,0 0-1-16,0 0 4 0,0 0-3 0,0 0-9 15,0 0 5-15,0 0 8 0,0 0-3 0,0 0 9 16,0 0-8-16,0 0 4 0,0 0 5 0,0 0 1 0,0 0-1 16,3 9 7-16,-3-9 3 0,0 0 2 0,0 0 2 15,0 0 2-15,16-20-8 0,-10 12-3 0,6-6 7 16,0 5-11-16,-3-3-5 0,10-7 4 0,5 1-5 16,4-8-1-16,1 0-6 0,3-1 15 0,-2 1-21 15,-3 1-2-15,-4 5-23 0,0 2-20 0,-2 0-23 16,0 1-33-16,0 0-36 0,-8 8-48 0,-2-2-70 15,2 2-84-15,-7 2-340 0,-1-2-731 0,-1 3 324 16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15:21.3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17F4440-8400-4343-8FD5-C8516E8289CB}" emma:medium="tactile" emma:mode="ink">
          <msink:context xmlns:msink="http://schemas.microsoft.com/ink/2010/main" type="writingRegion" rotatedBoundingBox="25577,16743 31076,17488 30890,18866 25390,18120"/>
        </emma:interpretation>
      </emma:emma>
    </inkml:annotationXML>
    <inkml:traceGroup>
      <inkml:annotationXML>
        <emma:emma xmlns:emma="http://www.w3.org/2003/04/emma" version="1.0">
          <emma:interpretation id="{C8A95612-F3C8-4803-9793-461E80B77B0E}" emma:medium="tactile" emma:mode="ink">
            <msink:context xmlns:msink="http://schemas.microsoft.com/ink/2010/main" type="paragraph" rotatedBoundingBox="25577,16743 31076,17488 30890,18866 25390,181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AF03D5-531C-4739-BA30-6E2330AFD5E1}" emma:medium="tactile" emma:mode="ink">
              <msink:context xmlns:msink="http://schemas.microsoft.com/ink/2010/main" type="line" rotatedBoundingBox="25577,16743 31076,17488 30890,18866 25390,18120"/>
            </emma:interpretation>
          </emma:emma>
        </inkml:annotationXML>
        <inkml:traceGroup>
          <inkml:annotationXML>
            <emma:emma xmlns:emma="http://www.w3.org/2003/04/emma" version="1.0">
              <emma:interpretation id="{88D258D1-5FF5-441B-8F54-A2FCE30133A0}" emma:medium="tactile" emma:mode="ink">
                <msink:context xmlns:msink="http://schemas.microsoft.com/ink/2010/main" type="inkWord" rotatedBoundingBox="25495,17347 25537,17353 25458,17935 25416,17929"/>
              </emma:interpretation>
            </emma:emma>
          </inkml:annotationXML>
          <inkml:trace contextRef="#ctx0" brushRef="#br0">-3509-701 176 0,'0'0'261'0,"0"0"-6"0,0 0-20 15,0 0-13-15,0 0-12 0,0 0-17 0,0 0-15 16,0 0-11-16,0 0-7 0,0 0-5 0,0 0-11 15,0 0-5-15,0 0-14 0,0 0-4 0,0 0-10 16,0 0-7-16,0 0-14 0,24-17-2 0,-24 17-9 16,3-10-9-16,-3 10-8 0,3-13 6 0,-3 13-15 15,3-13-13-15,-2 3-4 0,-1 10 3 0,3-14-9 16,-3 14-4-16,5-14 3 0,-5 14-5 0,4-13 3 16,-4 13-4-16,2-11 2 0,-2 11-1 0,0 0-4 15,3-7 0-15,-3 7 0 0,0 0-3 0,0 0 1 16,0 0-5-16,0 0-1 0,0 0 3 0,0 0 3 15,0 0 3-15,0 0 5 0,0 0 5 0,-2 42 1 16,1-28 18-16,-1 4 20 0,-2 8 5 0,-1-2 10 0,4 3 4 16,-2 0 6-16,-2 11 9 0,-1-13 0 15,0 3 5-15,3-1 2 0,5 0-1 0,-7-1-1 16,4-1 1-16,-5-1-7 0,0 1-3 0,4-8-6 0,-3 4-5 16,3-5-6-16,-2-1-11 0,2-1-1 0,2-3-7 15,0 4-7-15,0-3-6 0,0-12-5 0,-1 18-5 16,1-18-1-16,0 10-24 0,0-10-22 0,-3 11-38 15,3-11-35-15,0 0-47 0,0 0-44 0,0 0-63 16,0 0-60-16,0 0-75 0,0 0-89 0,0 0-281 16,0 0-799-16,0 0 354 0</inkml:trace>
        </inkml:traceGroup>
        <inkml:traceGroup>
          <inkml:annotationXML>
            <emma:emma xmlns:emma="http://www.w3.org/2003/04/emma" version="1.0">
              <emma:interpretation id="{6AB2565C-5DCF-491F-9866-CDA9598E1808}" emma:medium="tactile" emma:mode="ink">
                <msink:context xmlns:msink="http://schemas.microsoft.com/ink/2010/main" type="inkWord" rotatedBoundingBox="26412,16856 31076,17488 30890,18866 26226,18233"/>
              </emma:interpretation>
            </emma:emma>
          </inkml:annotationXML>
          <inkml:trace contextRef="#ctx0" brushRef="#br0" timeOffset="17588.52">-2707-338 54 0,'0'0'239'0,"0"0"-8"0,0 0-11 0,0 0-13 15,0 0-3-15,0 0-15 0,0 0-13 0,0 0-7 0,0 0-11 16,0 0-14-16,0 0-9 0,0 0-6 15,0 0-6-15,0 0-2 0,15 8-5 0,-15-8-9 16,0 0 0-16,15 7-4 0,-15-7-4 0,15 3-8 16,-4-3-5-16,2 3-6 0,2-3-1 0,3 0-6 0,1 0 4 15,-2-3-7-15,12 0-1 0,1-2-10 16,10 2-4-16,-8 0 4 0,8-4-5 0,-1 0-6 16,3-2-1-16,-1 2-5 0,-11 2 13 0,15-7-22 15,-18 3 3-15,12-2 4 0,-2 4-15 0,-7 0-1 0,-2-4-3 16,2 5 1-16,-3-1 1 0,-2-3-8 15,-1 1 1-15,-3-2 2 0,-5 4-4 0,1-1-11 0,2 1 2 16,-6 3 3-16,1-3 1 0,-2 5-4 16,1-1 6-16,-5 1-11 0,-8 2 23 0,17-6-26 0,-9 5 2 15,-8 1-6-15,15-2 9 0,-15 2-28 0,0 0-1 16,18-2-7-16,-18 2-5 0,0 0-5 16,9 11-7-16,-9-11-9 0,7 4-14 0,-7-4-16 15,0 0-10-15,3 10-19 0,-3-10-23 0,0 0-26 0,0 0-19 16,0 0-34-16,0 0-38 0,0 0-204 0,0 0-501 15,0 0 221-15</inkml:trace>
          <inkml:trace contextRef="#ctx0" brushRef="#br0" timeOffset="18170.68">-975-844 155 0,'9'-10'180'0,"-6"4"-9"15,-3 6-10-15,6-15-7 0,1 8-6 0,-4 1-7 16,3-4-6-16,-6 10-11 0,11-16-5 0,-8 10-2 15,0-4-4-15,3 5 0 0,-6 5-2 0,7-14-12 16,-7 14 4-16,3-10 2 0,-3 10 2 0,3-7-7 16,-3 7-3-16,0 0-8 0,0 0-6 0,0 0-5 15,6-9-13-15,-6 9-1 0,0 0 5 0,0 0 1 16,0 0-2-16,0 0 2 0,0 0 10 0,-3 35-1 16,0-25 7-16,-3 3 2 0,6 2-1 0,-3-1-3 0,1 2 9 15,-2 2-3-15,0 3-8 0,4-4 8 16,0 1 0-16,-3-1-5 0,3-1-4 0,-3-1 2 15,0 1-12-15,1 0-7 0,-1-1-6 0,2 2 0 16,1-7-5-16,-2 5 0 0,2-6-10 0,0-9-5 0,-3 21-1 16,3-13-12-16,0-8-24 0,0 16-21 0,0-16-35 15,0 14-30-15,0-14-26 0,5 7-27 0,-5-7-34 16,6 10-41-16,-6-10-43 0,0 0-40 0,0 0-298 16,22-10-643-16,-22 10 284 0</inkml:trace>
          <inkml:trace contextRef="#ctx0" brushRef="#br0" timeOffset="18521.21">-555-888 157 0,'0'0'302'0,"8"10"-18"0,-8-10-20 0,6 10-18 15,0-2-13-15,-6-8-14 0,0 13-14 0,3-2-16 16,0-2-11-16,0 2-17 0,1 0-9 0,-1 2-13 15,3-2-13-15,-1 2-15 0,1-5-7 0,0 3-4 16,0-1-11-16,1 3-7 0,-4-6-1 0,3-2-11 16,-3 5 0-16,4-5-6 0,-7-5 5 0,14 3-1 15,-5-1-8-15,-9-2-6 0,22-3-4 0,-5-1-7 16,-4-3 2-16,0 1-2 0,2-2-6 0,5-2-5 0,1-1-6 16,-2-6-2-16,-3 5 8 0,-1-1-20 15,-1-1 6-15,-1-7-3 0,-4 7-1 0,1-6 2 16,-4 2-6-16,-3 1 8 0,-3-1-8 0,0 1 1 15,0 1-4-15,-3 0-3 0,-3 6-8 0,2-4-17 16,-5 4-5-16,-1 5-12 0,1-2-14 0,-5 3-19 16,-1 4-21-16,-3-2-26 0,4 6-43 0,-10 3-44 15,1-4-56-15,4 4-289 0,-9 0-594 0,1 3 263 16</inkml:trace>
          <inkml:trace contextRef="#ctx0" brushRef="#br0" timeOffset="25542.21">-1721 46 223 0,'11'-3'253'0,"-1"-1"-13"0,5-3-7 16,0 4-14-16,-2-5-21 0,1 2-11 0,-2 5-13 0,1-5-12 15,-3 3-13-15,2-1-12 0,5 0-15 0,-7 3-9 16,2-1-9-16,-1-2-8 0,-11 4-6 0,22 0-11 16,-16 4-5-16,-6-4-8 0,16 0-1 0,-16 0-8 15,18 2-4-15,-9-2-6 0,-9 0-4 0,14 1-6 16,-14-1-1-16,13 3-6 0,-13-3 1 0,18-3-6 15,-18 3-3-15,19 0-3 0,-19 0 1 0,20-3-8 16,-13 3-3-16,7-7-11 0,1 1-10 0,-2 1-10 16,3-1-11-16,-7 1-16 0,-1-1-12 0,-8 6-15 15,18-11-6-15,-18 11-26 0,15-9-29 0,-15 9-15 16,14-11-21-16,-14 11-35 0,5-11-177 0,-5 11-418 16,0 0 185-16</inkml:trace>
          <inkml:trace contextRef="#ctx0" brushRef="#br0" timeOffset="25943.7">-1417-268 22 0,'0'0'250'0,"0"0"-10"16,0 0-15-16,0 0-8 0,0 0-5 0,0 0-8 16,0 0-6-16,0 0-8 0,-3 46-5 0,3-46 0 0,0 24-6 15,-3-13-13-15,3-1 2 0,0 6-16 0,0-2-1 16,-3 3 2-16,3-3-17 0,0 3 5 15,0-1-12-15,-4 1-8 0,4 1-10 0,-3-1-12 0,0 1-4 16,0 0-4-16,3-4-11 0,0 3-10 0,-4-2-3 16,2 1-8-16,-1 1-12 0,2-3 10 0,-2 1-18 15,0-2 3-15,-3 1-5 0,6-14-19 0,-3 25-9 16,1-15-30-16,-1-4-25 0,3-6-26 0,-6 19-28 16,5-12-28-16,1-7-30 0,-6 15-38 0,6-15-51 15,-3 9-59-15,3-9-240 0,0 0-590 0,0 0 261 16</inkml:trace>
          <inkml:trace contextRef="#ctx0" brushRef="#br0" timeOffset="27071.27">-795-130 147 0,'0'0'185'0,"0"0"-7"16,0 0-9-16,0 0-7 0,0 0-7 0,0 0-11 15,0 0-9-15,0 0-7 0,0 0-6 0,0 0-12 16,0 0 0-16,0 0-8 0,0 0-7 0,0 0-5 16,0 0-4-16,0 0-3 0,0 0-1 0,0 0-9 15,0 0 2-15,0 0-6 0,0 0 0 16,0 0-3-16,0 0-7 0,0 0 0 0,0 0-2 15,0 0-3-15,27 5-1 0,-27-5-5 0,0 0 1 0,17 0-3 16,-17 0-3-16,16-4-4 0,-16 4 0 0,19-1-5 16,-19 1 2-16,20-2-3 0,-8-4-7 0,-2 5 2 15,5 1-4-15,1-3-5 0,1 3-2 0,-1-1-1 16,4-2 4-16,-4 2-5 0,3-2-4 16,4 0 3-16,-4 2-2 0,1-1-3 0,5 2 5 0,-4-5-7 15,4 3-4-15,-5 0 3 0,6-4-1 0,0 5 0 16,-7-1 0-16,9-2 3 0,-4 2 0 0,-1-3-5 15,5-1 1-15,-4 5-3 0,-5-3 1 0,7-2-3 16,-7 4 3-16,0-2 1 0,7 0 2 0,1 1-2 16,-2 2-3-16,-4 2 4 0,-2-2-2 0,7-3-2 15,-10 2 2-15,3-2 2 0,1 4-2 0,-1-3-2 16,-2 3 2-16,2-4-1 0,-3 3 5 0,4 1-3 16,-1-3 2-16,-4 3-3 0,4-2 6 0,-1 1-6 15,0-3-1-15,-1 1 4 0,2 0-3 0,0 2 1 16,1-1 2-16,7-2 3 0,-5 1-4 0,-3 2 1 15,-2-3-2-15,5 3 3 0,-5-1 1 0,2-1-2 16,0-1 4-16,1 3 0 0,-1-4-3 0,3 4 3 16,-2-1 1-16,1 2-4 0,-3-2 6 0,6 2-5 15,-5-2 1-15,0 1-3 0,4 1 0 0,-7-2 0 16,3 0 2-16,1-1-4 0,-1-1 3 0,1 2 0 16,-4 1-1-16,3-2 6 0,1 3 0 0,-20 0-3 15,36-1 2-15,-20 1 0 0,0 0 0 0,4-1-2 16,-4 1-1-16,4-2 0 0,-1 1 4 0,-19 1-6 15,31-2 4-15,-11 2 0 0,-4-2-2 0,3 0-2 16,-19 2 3-16,27 0-1 0,-7 0 3 0,-4-3 0 16,-16 3-4-16,31-2 4 0,-17 4-4 0,-14-2 5 15,33-2 3-15,-17-2-8 0,-16 4 2 0,28 0-7 16,-28 0 2-16,20-2-1 0,-20 2-2 0,22-2-3 0,-5 2 5 16,-17 0-2-16,26 0-4 0,-9 2 4 15,-2-5 9-15,-15 3-8 0,30-2 0 0,-14 1-1 16,0 0 4-16,-16 1-3 0,29-4 2 0,-13 2-6 15,1-2 5-15,-4 3 2 0,-13 1-3 0,28-2 0 16,-17-2-3-16,-11 4 3 0,33-1-1 0,-19 2 8 16,-14-1-10-16,26-3-7 0,-26 3-8 0,21-2-9 15,-21 2-4-15,19 0-9 0,-10 0-9 0,-9 0-8 16,16 2-5-16,-16-2-10 0,11 2-10 0,-11-2-10 16,0 0-14-16,0 0-3 0,19 5-26 0,-19-5-27 15,0 0-31-15,0 0-43 0,0 0-196 0,0 0-466 16,0 0 206-16</inkml:trace>
          <inkml:trace contextRef="#ctx0" brushRef="#br0" timeOffset="28066.83">294 31 185 0,'0'0'279'0,"0"0"-6"0,0 0-13 16,0 0-10-16,0 0-23 0,0 0-15 0,0 0-9 15,0 0-18-15,0 0-10 0,0 0-11 0,0 0-12 16,0 0-9-16,0 0-10 0,0 0-2 0,0 0-6 16,0 0-3-16,36-10-2 0,-36 10-16 0,16-3 4 15,1 0-9-15,-4 0-9 0,-13 3 6 0,31-4-3 16,-11 3-10-16,-4-1-17 0,1-2 6 0,2 3-9 15,-6 1-5-15,1 1-7 0,-14-1-2 0,16 4-2 16,-4-4-8-16,-12 0 1 0,17 2-10 0,-12 3 1 16,-5-5-5-16,11 7-5 0,-11-7 1 0,0 13 3 15,0-13-12-15,0 14 11 0,0-14-8 0,-6 15-3 16,1-5 1-16,3 0-7 0,-4 0 4 0,-2-3-2 16,8-7-1-16,-12 17 0 0,2-8 3 0,7-2 1 15,-3 2-5-15,-2-5-7 0,8-4 2 0,-15 11 4 16,11-5-1-16,4-6 3 0,-9 7-7 0,9-7 2 0,-7 7 2 15,7-7-2-15,0 0 1 0,-6 7-2 0,6-7 3 16,0 0 1-16,0 0-17 0,0 0 9 16,0 0 1-16,0 0-11 0,0 0 14 0,0 0-3 15,0 0-3-15,0 0 5 0,0 0-1 0,0 0 4 16,0 0-8-16,0 0 1 0,0 0 6 0,38-9 4 0,-27 5 6 16,-11 4-8-16,19-3-1 0,-7 2-1 15,-4 0 6-15,5-2 8 0,-13 3-14 0,19 0 10 0,-19 0 5 16,17 0 7-16,-8-3-14 0,-9 3 6 15,19 0 0-15,-19 0-7 0,16 7 1 0,-10-4-1 0,-6-3 2 16,11 5 1-16,-11-5-4 0,9 7-1 0,-2-5 1 16,-7-2 8-16,3 10-6 0,-3-10-2 0,3 12 0 15,-3-12-4-15,0 14 2 0,0-14-4 0,-7 16 4 16,1-8-8-16,0 2 10 0,0 1-7 16,-5-1-1-16,-2 2 6 0,4 0-1 0,-1 1-12 0,-7-4 11 15,2 4-3-15,2-4 3 0,-9 6-2 0,-2-4 1 16,4 2 4-16,-2-5-12 0,-3 2 8 0,-1-1-5 15,2-2 10-15,-1-1-7 0,-2 0 7 0,2-3 6 16,-1 2-9-16,0-1-2 0,-3-1 5 0,2 0-1 16,-1-3-5-16,6 0-1 0,-2 0-2 0,-1 1-10 15,2-1-14-15,7-1-10 0,-1-3-13 0,17 4-22 16,-25-3-18-16,18-1-21 0,-5 0-25 16,12 4-33-16,-11-7-32 0,11 7-36 0,0 0-53 0,-9-13-52 15,9 13-247-15,0 0-634 0,0 0 280 0</inkml:trace>
          <inkml:trace contextRef="#ctx0" brushRef="#br0" timeOffset="28700.68">771-37 211 0,'0'0'211'0,"0"0"-5"0,0 0-7 15,0 0 2-15,0 0 1 0,0 0-3 16,0 0 1-16,0 0-7 0,0 0-6 0,0 0-1 0,0 0-15 16,0 0-11-16,0 0-12 0,0 0-11 0,0 0-9 15,0 0-6-15,0 0-13 0,0 0-8 16,0 0-7-16,3-8 2 0,-3 8-7 0,0 0-3 0,0 0-8 15,26 8 5-15,-26-8-6 0,19 0 0 16,-3 3-5-16,1 3 4 0,-4-4-3 0,1 3 4 0,1-3-7 16,4 1-3-16,-3 2 4 0,1 0-1 0,-1 2-6 15,-2-1 1-15,2 1 1 0,-7-2-9 16,7 5-7-16,-10-3-5 0,5 0-2 0,-5 0-2 16,1 3-3-16,-4-3 5 0,3 7 0 0,-6-2 5 0,0 4 1 15,-3-2-1-15,0 0 1 0,-1-1 0 0,1 3-4 16,-3 0 3-16,0 1 4 0,-2-3-1 0,-1 3-3 15,5-2 1-15,-5-1 1 0,3 0-8 0,1-2-1 16,0 0-3-16,-7 2-1 0,10 2-8 0,-4-7 1 16,0-2-9-16,6-7 8 0,-6 20-9 0,5-12-2 15,-2 1-4-15,3-9-7 0,-6 15-14 0,3-11-19 16,3-4-20-16,-3 14-26 0,3-14-26 0,0 0-30 16,-5 10-34-16,5-10-27 0,0 0-32 0,0 0-30 15,0 0-38-15,0 0-46 0,-9 6-73 0,9-6-219 16,0 0-680-16,0 0 301 0</inkml:trace>
          <inkml:trace contextRef="#ctx0" brushRef="#br0" timeOffset="29017.31">879 182 71 0,'0'0'227'0,"0"0"-14"0,0 0-9 16,0 0-13-16,0 0-2 0,12-13-6 0,-12 13 1 15,7-4 2-15,-7 4 0 0,0 0 4 0,19-4 5 16,-10 1 10-16,5 0 3 0,-14 3 6 0,31-4 3 16,-15 2-10-16,1-3 5 0,2 1-6 0,8-2-12 15,-10 1-8-15,8-1-6 0,0 5-19 0,-8-3-14 16,9-1-15-16,-8-1-12 0,6 1-15 0,-7 3-9 15,-1-5-15-15,3 6-23 0,-1-3-30 0,-4 1-32 16,-14 3-44-16,24-4-42 0,-12 0-41 0,-2 0-39 16,3 2-38-16,-13 2-43 0,23-8-39 0,-11 2-48 15,-2 0-270-15,-10 6-659 0,17-9 292 0</inkml:trace>
          <inkml:trace contextRef="#ctx0" brushRef="#br0" timeOffset="29769.35">1705 18 137 0,'-8'7'318'16,"-1"-2"-13"-16,2 1-7 0,7-6-22 0,-15 10-17 15,11-3-17-15,-5 1-19 0,4-2-13 0,-1 1-12 16,-3 4-21-16,5-3-12 0,-5 2-13 0,3 0-7 16,1-1-15-16,4-2-11 0,-7 4-13 0,8-11-2 15,-8 18-16-15,6-11-7 0,2-7-10 0,-3 14-7 16,3-14-2-16,0 9-12 0,0-9 2 0,0 0-3 16,3 12 1-16,-3-12-8 0,7 6-2 0,-7-6 1 15,14 4-10-15,-14-4-3 0,16-3-4 0,-16 3-4 16,17-1 0-16,-5-5 0 0,1 3-3 0,-1 2-4 15,-5-3 3-15,7 0 5 0,-2-2-3 0,4 4 0 16,-2-2 16-16,2 1 5 0,-1-1 3 0,-2 1 8 16,1 2 6-16,-2-3 8 0,4 1 5 0,1 2 4 15,-4 1-1-15,-13 0 2 0,27 0 1 0,-12 0-4 16,-2 1-3-16,-2 5-5 0,-11-6-5 0,19 4-9 16,-16 1 3-16,6 2-1 0,0-1-5 0,-8 4-1 15,-1 0-3-15,0 5 3 0,-6-1-4 0,-1 0-6 16,-7 3 1-16,0 1-3 0,-4-1-5 0,0-2 0 0,-3 1-4 15,-1 1-6-15,2-1-8 0,1 2-18 16,-7 1-27-16,4-6-37 0,3-1-42 0,-5-1-57 16,7-4-54-16,1 1-62 0,-2-3-83 0,5 2-416 15,2-3-850-15,11-4 377 0</inkml:trace>
          <inkml:trace contextRef="#ctx0" brushRef="#br0" timeOffset="29337.6">1702-26 129 0,'0'0'286'0,"0"0"-6"15,18-4-7-15,-18 4-7 0,16-4-15 0,-5 1-6 16,-1 3-10-16,5-4-10 0,-2 0-11 0,4 2-8 16,-4 1-2-16,2-5-21 0,2 2-6 0,-1 1-14 15,0-1-19-15,-5 1-13 0,-2 2-12 0,-9 1-7 16,22-4-11-16,-11 1-13 0,-11 3-16 0,16-3-24 16,-16 3-25-16,15-5-15 0,-15 5-37 0,10-1-23 15,-10 1-27-15,0 0-33 0,0 0-35 0,0 0-39 16,0 0-40-16,0 0-46 0,0 0-242 0,0 0-556 15,0 0 247-15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31:20.12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D274E32-0493-4C56-B885-20D4D60F3CDD}" emma:medium="tactile" emma:mode="ink">
          <msink:context xmlns:msink="http://schemas.microsoft.com/ink/2010/main" type="writingRegion" rotatedBoundingBox="688,752 30444,2 30904,18231 1148,18982"/>
        </emma:interpretation>
      </emma:emma>
    </inkml:annotationXML>
    <inkml:traceGroup>
      <inkml:annotationXML>
        <emma:emma xmlns:emma="http://www.w3.org/2003/04/emma" version="1.0">
          <emma:interpretation id="{5E16C466-306F-4F22-B20D-8D754D1684A0}" emma:medium="tactile" emma:mode="ink">
            <msink:context xmlns:msink="http://schemas.microsoft.com/ink/2010/main" type="paragraph" rotatedBoundingBox="1649,723 12500,1067 12457,2423 1606,20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BE77D1-405A-4AD3-8999-3D1BF21B7D46}" emma:medium="tactile" emma:mode="ink">
              <msink:context xmlns:msink="http://schemas.microsoft.com/ink/2010/main" type="line" rotatedBoundingBox="1649,723 12500,1067 12457,2423 1606,2079"/>
            </emma:interpretation>
          </emma:emma>
        </inkml:annotationXML>
        <inkml:traceGroup>
          <inkml:annotationXML>
            <emma:emma xmlns:emma="http://www.w3.org/2003/04/emma" version="1.0">
              <emma:interpretation id="{18A56769-99FA-4237-8CBC-42CFD586FA20}" emma:medium="tactile" emma:mode="ink">
                <msink:context xmlns:msink="http://schemas.microsoft.com/ink/2010/main" type="inkWord" rotatedBoundingBox="1649,723 4851,824 4812,2030 1611,1928">
                  <msink:destinationLink direction="with" ref="{AE1190FB-9206-4065-9C8F-DBE481341109}"/>
                </msink:context>
              </emma:interpretation>
            </emma:emma>
          </inkml:annotationXML>
          <inkml:trace contextRef="#ctx0" brushRef="#br0">-1 106 195 0,'0'0'225'0,"0"0"-15"0,-7 5-16 0,7-5-17 16,0 0-20-16,0 0-13 0,0 0-12 0,0 0-6 0,0 0-14 16,0 0-8-16,0 0-14 0,0 0-11 0,0 0-2 15,18 12-7-15,-18-12-7 0,0 0-5 16,9 3-5-16,-9-3-10 0,0 0-12 0,0 0-8 0,0 0-13 15,19-3-15-15,-19 3-10 0,0 0-8 0,18-8-4 16,-15 1-2-16,-3 7-6 0,10-13 4 16,-7 9 3-16,-3 4 3 0,6-17 3 0,-4 10-2 15,-2 7 9-15,3-14 7 0,-3 14 13 0,1-17 14 0,1 11 17 16,-2 6 6-16,0 0 11 0,3-15 8 0,-3 15 2 16,0 0 4-16,0 0 1 0,0 0-6 0,-3-15-6 15,3 15-5-15,0 0-6 0,0 0-5 0,0 0-6 16,0 0-4-16,0 0-5 0,0 0 7 0,0 0-10 15,0 0-2-15,12 30-18 0,-6-17-29 0,-1 5-35 16,1-1-35-16,11 5-66 0,-5 4-82 0,0-2-143 16,3 12-420-16,-2 1 186 0</inkml:trace>
          <inkml:trace contextRef="#ctx0" brushRef="#br0" timeOffset="-407.19">135 674 144 0,'0'0'152'0,"1"-10"-2"15,-1 10-6-15,0 0-6 0,0 0-5 0,0 0 0 16,0 0-12-16,0 0-2 0,2-14-5 0,-2 14 0 16,0 0-4-16,0 0-5 0,0 0-6 0,0 0-5 15,0 0 0-15,0 0-6 0,0 0-4 0,0 0-7 16,1-11-1-16,-1 11-9 0,0 0-3 0,0 0-12 15,0 0 1-15,0 0-1 0,0 0 1 0,0 0 2 16,0 0 0-16,-3 39-2 0,2-26-6 0,-2 1 0 16,1 2-2-16,2 3-6 0,2 3-1 0,-4 2-3 15,2-1 1-15,0-1-5 0,2-1-3 0,1 0-3 0,0 3-5 16,1-8 0-16,2 3 2 0,2 3-5 16,-2-6-1-16,3-1-1 0,1-2 6 0,-5 2-9 15,5-5 2-15,-1 1-4 0,1 0 4 0,4-1-5 16,-1-2 10-16,-4-6-11 0,8 4 3 0,-7-5 1 0,8-1 6 15,-3-1-9-15,1-1-2 0,-1-4 2 0,3-1-1 16,-2-1-2-16,2 0-2 0,-1-2 1 16,5-4-1-16,-4-1 2 0,0 0 1 0,1-1-4 15,-4-2 0-15,2-1 1 0,-4-2-2 0,0 3 1 0,-2-4 0 16,-5 5-3-16,1-7 6 0,-4 8-4 0,-1-6 1 16,-1 4 0-16,-1-4-3 0,0 5 0 0,-1 1 2 15,-5-1-1-15,3-1-1 0,-2 2-3 0,-4 3 3 16,3 0 3-16,-1-1 7 0,-5 3-9 0,0 1-2 15,0 1-1-15,-1 2 3 0,4 2-4 0,-8-1 1 16,1 2 0-16,1 4 4 0,-3 4 0 0,0-4-3 16,2 2-2-16,0 3 7 0,-1 2-3 0,-1 3-2 15,2-3 2-15,-2 0 0 0,3 4-3 0,-3-3 2 16,5 3 0-16,-1 0 0 0,2 1 2 0,-1-4-6 16,-1 3-11-16,3 1-11 0,0-2-13 0,4-2-12 15,-2 0-20-15,1 0-18 0,1-1-20 0,2 0-21 16,5-7-24-16,-10 9-29 0,10-9-68 0,-14 0-151 15,14 0-435-15,0 0 193 0</inkml:trace>
          <inkml:trace contextRef="#ctx0" brushRef="#br0" timeOffset="628.04">878 943 205 0,'0'0'217'0,"0"0"-4"0,0 0-6 16,-6-11-8-16,6 11-7 0,0 0-12 0,-5-10-10 16,5 10-16-16,0 0-12 0,0 0-8 15,0 0-21-15,0 0-12 0,0 0-1 0,0 0-8 0,0 0-2 16,0 0-11-16,0 0 0 0,11 30-1 0,-11-30-8 16,3 15-6-16,1-6 1 0,-3 0-7 0,4 2 1 15,-2-1-7-15,1 1-3 0,-2-1-4 0,-2-10-7 16,7 14-2-16,-2-7 1 0,-2 1-8 0,-3-8 5 15,4 13-6-15,-4-13-3 0,2 7 0 0,-2-7-6 16,0 0 2-16,4 13-1 0,-4-13 11 0,0 0 7 16,0 0 7-16,0 0 8 0,0 0-7 0,0 0-5 15,0 0-5-15,0 0 6 0,0 0-9 0,0 0-5 16,-10-49 2-16,7 32 0 0,-2-5-9 0,2-4-7 16,-1-2-1-16,-2-9 4 0,3 4-3 0,0-4-3 15,3 11-1-15,-2-2 4 0,4 4-3 0,2 2 0 16,-2 2-7-16,2 5 1 0,-1 1-1 0,2-3-9 15,1 10-2-15,1-6-36 0,1 6-24 0,-1-2-30 16,1 4-35-16,2 1-44 0,-10 4-41 0,21-3-29 16,-11 3-277-16,-10 0-564 0,0 0 250 0</inkml:trace>
          <inkml:trace contextRef="#ctx0" brushRef="#br0" timeOffset="1951.85">1224 769 142 0,'0'0'232'0,"6"6"-16"0,-6-6-8 16,2 9-11-16,-2-9-10 0,11 9-14 0,-8 2-8 0,3 0-9 16,4 3-5-16,-5 2-6 0,1-2-10 0,1 7-10 15,-1 0 1-15,5-1-13 0,-4 2-9 16,1-1-6-16,-1 4 2 0,0-4 3 0,2 3-17 15,-1 0-9-15,-2-2-2 0,-3-5-9 0,-2-1-6 0,5 0-5 16,-1-1-3-16,-4 1-4 0,4-5-6 16,-4 4-2-16,4-7-2 0,-4 0-6 0,1 4-4 15,-2-12 1-15,4 12-3 0,-4-12-4 0,0 11 0 16,0-11 1-16,0 0-3 0,2 11 0 0,-2-11 2 16,0 0 0-16,0 0-7 0,0 0 2 0,0 0-4 15,0 0 0-15,0 0-6 0,0 0-12 16,4-42-11-16,-2 27-11 0,-1-5-7 0,4-2-9 0,-4-2-11 0,1-1-6 15,1-4 3-15,2 2-5 0,-2 0 8 0,2 1 2 16,2 0 7-16,-2 5 2 0,-2-2 6 0,-2 5 0 16,5 6 6-16,-1-2 5 0,-4 7 0 0,-1 7 3 15,5-18 3-15,-4 11 0 0,-1 7 3 16,0 0-2-16,5-15 4 0,-5 15 1 0,0 0 3 0,4-5 1 16,-4 5 8-16,0 0 3 0,0 0 0 0,0 0 5 15,29 20 5-15,-25-13 0 0,5 4 7 0,-2-1-3 16,1 5 2-16,4-6-1 0,-5 4 2 0,-1 2-3 15,5-6-1-15,-1 6 2 0,-1-5-1 0,1 2-1 16,-2 0 1-16,4-4-1 0,-3 2 0 0,1-4 1 16,-1 1-1-16,0-1 1 0,2 1-2 0,1-1 7 15,-2-1-6-15,3-3 0 0,-1 2-2 0,3-3 1 16,2 1-1-16,-4-2 0 0,2-2-2 0,3 2-3 16,-3-4 1-16,0 1 0 0,3-2 0 0,-4-1-3 15,4-1-1-15,-3 0 1 0,2 0-2 0,-4-1-4 16,2-1 1-16,-2-1-1 0,1 2 1 0,-2-4-3 15,1 3 11-15,-4-2-11 0,2 1-2 0,-4 0 2 16,1-1-1-16,-2 0-5 0,-1 0 2 0,-2-2-4 16,0 4 11-16,0-6-3 0,-3 15-4 0,-1-20-6 15,-4 9 7-15,2 0-2 0,-1 2 2 0,-2 0-3 16,-1 2 3-16,-1-2 0 0,8 9 3 0,-19-8-1 16,10 5 7-16,9 3 4 0,-20-4-5 0,10 3 6 0,10 1-2 15,-21 5 2-15,14 0 3 0,-5 3 0 16,3 1-3-16,-3 0 1 0,4 5 1 0,1 1-1 15,-2 3 2-15,7-2-2 0,1 5 1 0,-1-1 1 0,2 2 1 16,2 3-2-16,1-2-1 0,3 0 2 16,-2-6-4-16,8 3 0 0,-4-2 4 0,-1-1-5 0,2-3 2 15,5-1-3-15,-2 0 4 0,1 2-3 16,0-7 1-16,4-2 0 0,-1 4 3 0,-1-7-2 16,3 1-1-16,1-3 7 0,1-2-7 0,-2-1-2 15,6-2 14-15,-5-2-12 0,5-4-5 0,-2 1 1 16,2-2 3-16,-3-2-13 0,1-4-8 0,-1-1-7 0,2-2-11 15,3-8-10-15,1 1-11 0,0-2-9 0,-6-3-5 16,0 1-1-16,-2-4-3 0,-4 1-1 0,2-2 10 16,-6-1 0-16,0 4 9 0,2-3 5 0,-7 3 6 15,-4 4 2-15,2-6 11 0,-5 7 7 16,4-1 8-16,-5 3 10 0,-2 2 11 0,2 1 8 0,1 7 6 16,-4-1 5-16,4 0 12 0,-5 3 5 0,3 6 7 15,3 8 4-15,-3-16-4 0,3 16 1 0,-3-13-2 16,3 13-4-16,-3-10-8 0,3 10-5 0,0 0 3 15,0 0 0-15,0 0-4 0,0 0 5 0,-19 29-2 16,17-16-3-16,-1 10 4 0,-3 3 3 0,3 2-4 16,2 8-2-16,-1 4 3 0,1 0 1 0,-2 6 2 15,3-2-6-15,4 2 2 0,-2-2-1 16,-1-2-1-16,2-1-3 0,0-4-2 0,3-11 1 0,0-1-10 16,0-1 3-16,0-6-1 0,1-3-4 0,1 1-1 15,-1-4 14-15,1 0-13 0,4-3-3 0,-5-3 3 16,4 1-2-16,-4-3-5 0,5-3 4 0,-3 2 0 0,-9-3-3 15,25-3 0-15,-10-1 1 0,2 1-7 16,-4-4 6-16,-3-4-5 0,4 1-6 0,-1-1-4 16,7-4-1-16,1-2-2 0,-5-1 3 0,-3-2-8 15,-4 6 15-15,-1 0-12 0,4 0 6 0,-2 3-3 0,-7 1-2 16,3 3 4-16,-1 1 7 0,-5 6-2 0,6-11 1 16,-6 11 3-16,0 0-1 0,0 0-1 0,0 0 6 15,0 0 1-15,0 0 11 0,0 0 0 16,1 35-7-16,-5-22 11 0,2 2-2 0,4-1 7 0,-5 3 3 15,4-3 0-15,4 0 4 0,-1 1-8 16,5 1 7-16,-2-4 13 0,4 1 11 0,4-2 2 0,-2-1 5 16,4 0-6-16,1-3 6 0,7 3-2 0,-7-6 4 15,7-4-14-15,2 0-6 0,-2 0-3 0,2-7-3 16,-1 4-9-16,-7-2-18 0,2-1-22 0,-2 0-34 16,-2-1-48-16,0 2-23 0,-6-1-28 0,-2 2-40 15,-2 1-48-15,-7 3-55 0,6-7-61 0,-6 7-263 16,0 0-658-16,0 0 292 0</inkml:trace>
        </inkml:traceGroup>
        <inkml:traceGroup>
          <inkml:annotationXML>
            <emma:emma xmlns:emma="http://www.w3.org/2003/04/emma" version="1.0">
              <emma:interpretation id="{EB2CE035-6698-4097-B523-C508B478A1BC}" emma:medium="tactile" emma:mode="ink">
                <msink:context xmlns:msink="http://schemas.microsoft.com/ink/2010/main" type="inkWord" rotatedBoundingBox="5937,1233 9529,1347 9497,2329 5906,2215"/>
              </emma:interpretation>
            </emma:emma>
          </inkml:annotationXML>
          <inkml:trace contextRef="#ctx0" brushRef="#br0" timeOffset="21396.96">4727 741 99 0,'0'0'163'0,"0"0"-25"0,0 0 14 16,4-8-12-16,-4 8-5 0,0 0-9 0,0 0-1 16,3-12-7-16,-3 12-3 0,0 0-7 0,6-5 1 15,-6 5-4-15,0 0-1 0,0 0-4 0,2-14-1 16,-2 14-6-16,0 0-2 0,0 0-4 0,4-11-2 16,-4 11-6-16,0 0-3 0,0 0-6 0,3-11 0 15,-3 11-5-15,5-8-1 0,-5 8-7 0,0 0-4 16,0 0-1-16,6-12 0 0,-6 12-6 0,0 0-1 15,0-13-4-15,0 13-4 0,0 0 3 0,-2-15-9 16,2 15-1-16,0 0 2 0,0-18-4 0,0 18-3 16,-6-9 0-16,6 9-2 0,-6-14-6 0,2 6 3 15,4 8-3-15,-9-13-2 0,3 8 0 0,6 5 3 16,-12-12-6-16,6 5-1 0,6 7 1 0,-15-7-2 16,8 1-5-16,7 6 5 0,-18-7-3 0,9 5 6 15,9 2-9-15,-20-5 10 0,20 5-7 0,-21 0 0 16,11-1-7-16,10 1 5 0,-21 1-3 0,21-1 0 0,-21 0 3 15,15 5-5-15,-3-1 3 0,9-4-2 16,-22 3 1-16,14 3 1 0,-3-1 0 0,2-2 2 16,1 4-3-16,-2-4-6 0,10-3 4 0,-20 15 1 15,13-10 2-15,-2 1 1 0,1 4-2 0,-2-4-2 0,1 3 1 16,-1 0 4-16,2-1-2 0,-1 5 0 0,-3-1-2 16,6 0 4-16,-3 0 0 0,2 0-2 0,-4-1-3 15,3 4 0-15,-1-4 3 0,1 4 3 16,2-6-1-16,-3 4 1 0,3-3-4 0,0 5-2 0,3-7 1 15,-1 1 4-15,1 1 1 0,0 1-6 0,3-11 2 16,-6 19 1-16,4-11-2 0,2-8 1 16,-1 18 3-16,-2-7 2 0,3-11-5 0,0 20 1 15,3-12 0-15,0 2 0 0,0 1 0 0,-3 0 2 0,1 1-2 16,4-2-3-16,-4 1 1 0,1-3 1 0,4 4 1 16,-5-1-3-16,4-2 4 0,1 4-3 0,-5-3 1 15,5 1 1-15,-4-3 2 0,5 4-4 0,-1-1 8 16,2 0-11-16,-2-3 2 0,4 4 0 0,-3 0 4 15,2-5-3-15,2 3-1 0,-1-1 3 0,4-1 1 16,-2 3-3-16,0-3 2 0,1 3-4 0,2-2 3 16,1-2 1-16,-1 0-1 0,0 0 0 0,2-2-1 15,-1 0 6-15,0-2-3 0,-1 2 3 0,2-2-2 16,-1 4 2-16,-1-6 5 0,0 1-4 0,1-1 9 16,-5 2 5-16,5-6-7 0,-4 6 3 0,-12-3 1 15,18-3-1-15,-6 2 5 0,-12 1 0 0,18-2 0 16,-9 1-6-16,-9 1 4 0,18-8-4 0,-18 8-7 15,15-2 18-15,-15 2-13 0,11-6-7 0,-11 6 2 16,8-5-16-16,-8 5-10 0,0 0-21 0,12-5-24 16,-12 5-27-16,7-6-32 0,-7 6-37 0,5-9-45 15,-5 9-43-15,9-6-283 0,-8-4-571 0,-1 10 253 16</inkml:trace>
          <inkml:trace contextRef="#ctx0" brushRef="#br0" timeOffset="21749.72">5226 992 63 0,'0'0'237'0,"0"0"-8"0,17 0-10 0,-17 0-10 16,10 4-11-16,-10-4-5 0,15 0-5 0,-15 0-14 15,15 0-5-15,-15 0-10 0,16-4-7 0,-5 8-5 0,-11-4-7 16,22 0-10-16,-11-4-5 0,4 3-6 16,0 1-8-16,1-2-7 0,-3 2-10 0,-13 0-2 15,27-4-8-15,-12 2-1 0,0 0-9 0,1 0-1 16,1-1 1-16,-4 2-23 0,4-3 0 0,-2 3 1 0,-2-2-15 16,-1 0 2-16,0 0 2 0,-12 3-9 15,18-2-2-15,-8 0-6 0,-10 2-6 0,15-3-1 16,-15 3-7-16,14-2-8 0,-14 2-15 0,13 0-8 15,-13 0-26-15,0 0-20 0,12 4-23 0,-12-4-28 16,0 0-34-16,0 0-27 0,0 0-44 0,0 0-74 0,-18 22-177 16,11-15-512-16,7-7 228 0</inkml:trace>
          <inkml:trace contextRef="#ctx0" brushRef="#br0" timeOffset="21985.74">5346 1225 155 0,'0'0'217'0,"0"0"0"15,0 0-9-15,0 0-3 0,13 12-11 0,-13-12-2 16,12 3-15-16,-12-3-7 0,18-4-10 0,-18 4-7 16,19-3-14-16,-5 2-9 0,1-1-3 0,-6-2-15 15,3 2-13-15,1 0-17 0,2 2 1 0,1-3-13 16,-1 3-7-16,-1-2-19 0,-1 0-27 0,1 1-23 15,-3-1-42-15,-11 2-40 0,23 0-48 0,-10-4-47 16,-2 2-243-16,-2-3-461 0,1-1 205 0</inkml:trace>
          <inkml:trace contextRef="#ctx0" brushRef="#br0" timeOffset="22641.99">6062 912 54 0,'0'0'238'0,"4"-10"-10"0,-4 10-16 16,2-12-18-16,-2 12-12 0,7-18-15 0,-7 10-9 15,3-3-15-15,0-1-13 0,-2-1-12 0,2-4-11 16,-1 3-12-16,5-1-8 0,-5 0-12 0,1-1-2 0,3 1-9 15,0-1-6-15,-2 1-3 0,2 1-8 0,0 2-3 16,2-3-3-16,4 4-4 0,-8 1-6 16,4 4-2-16,2-1-4 0,-6 0-5 0,5 2 0 15,2-1-2-15,-11 6-3 0,15-6-4 0,-8 5-3 0,-7 1 4 16,23 1 0-16,-17 5-2 0,2-4 4 0,4 7-3 16,-3 0 10-16,2 2-3 0,1 2 3 0,-6 3 4 15,4 1 9-15,2 5-9 0,-4 3 3 16,-3 1 2-16,-2 1-4 0,2 9 4 0,-10-1-5 0,4-5 3 15,-3 6-4-15,-5-1-1 0,1 2 2 0,1-3-7 16,1-10 0-16,-8 2 0 0,2-3-1 0,-3-2-4 16,2 1 0-16,0-3-1 0,-1 2 0 15,-2-4-3-15,2-3 3 0,2-3-2 0,2 2 0 0,0-1 6 16,-1-3-9-16,1 2 3 0,1-5 6 0,1 0-10 16,-1-1 2-16,2 0-2 0,7-5 1 0,-14 5 3 15,14-5-4-15,-13 0 1 0,13 0 3 0,0 0-6 16,-15-5-1-16,15 5-2 0,-7-11 0 0,7 11 2 15,-3-15-4-15,3 15-4 0,0-17 5 0,0 17-5 16,6-18 4-16,-2 8-5 0,2 1 0 0,0 0-1 16,7-1 3-16,-4 2 7 0,5-2-10 0,-1 1 1 15,1 4-2-15,-1-2 3 0,5 1-2 0,-2 2 3 16,1-1 4-16,-1 2 0 0,4 0 5 0,-4 3-2 16,3 3 6-16,1-2-3 0,-1 3 3 0,-7-1 3 15,6 0-2-15,1 1-2 0,-2 2 0 0,1-1 5 16,1 1 0-16,-4-2 6 0,0 2-11 0,1-1-1 15,-7 0-2-15,5-3 2 0,-7 4 3 0,5-2-10 16,-5-3-11-16,5 2-23 0,-12-3-23 0,11 8-29 16,-11-8-41-16,9 2-34 0,-9-2-41 0,16-2-51 0,-16 2-191 15,11-5-480-15,-2-2 212 0</inkml:trace>
          <inkml:trace contextRef="#ctx0" brushRef="#br0" timeOffset="22901.79">6924 842 267 0,'0'0'258'16,"18"-7"-9"-16,-7 7-11 0,3-7-12 0,-4 4-17 16,5-1-16-16,2 0-13 0,-4-2-13 0,6 2-7 15,-4 1-15-15,3-3-10 0,2 1-11 16,-4 3 1-16,2-2-25 0,1 0-7 0,-2-3-10 0,5 4-11 15,-6-2-2-15,2 4-8 0,0-4-8 0,-1 3-5 16,-4-1-10-16,-2 1-17 0,-2-2-22 0,-9 4-23 16,19-2-26-16,-19 2-33 0,12-4-35 0,-12 4-34 15,10-3-34-15,-10 3-65 0,0 0-161 0,3-9-444 16,-3 9 196-16</inkml:trace>
          <inkml:trace contextRef="#ctx0" brushRef="#br0" timeOffset="23318.65">7044 821 70 0,'-3'3'256'0,"-7"2"-12"0,1 1-18 0,2 0-10 16,1 1-15-16,-2 1-15 0,2 2-14 0,-3 1-17 16,3-4-13-16,2 6-9 0,-2-2-8 0,3-1-9 15,-2 0-15-15,5-10-3 0,-4 19-14 0,4-9-4 16,0-10-11-16,0 18-3 0,3-10-8 0,-3-8-3 15,3 15-4-15,3-10-5 0,0 2-1 0,-6-7-3 16,13 10-8-16,-4-7 4 0,5-1-5 0,2 0-2 16,0 1-6-16,1-3 0 0,-1 0-5 0,2-3 0 15,0 3-2-15,0-2 8 0,1-2-14 0,1 3 0 16,-2-2 2-16,-1 0-3 0,1 2-4 0,0-2-1 16,0 2-3-16,-3-1 3 0,1 1 1 0,-2 2-3 15,-14-1-1-15,19 2 0 0,-10-1 0 0,-9-1 4 16,17 4-3-16,-11-1 2 0,-6-3 3 0,15 10 5 0,-11-4-2 15,3 1 6-15,-4 1-5 0,0 2 4 0,-1 1 3 16,-2-11 7-16,-5 25-4 0,2-12 13 16,-4 1-13-16,1 2-6 0,-6-2 3 0,2 2-3 15,-2 5-4-15,1-7 0 0,-5 3 0 0,2-6 0 0,1 6-15 16,1-7-22-16,-1 4-19 0,-2-4-21 0,4 1-32 16,1-1-38-16,1 0-34 0,0-4-48 0,5 4-33 15,-4-4-208-15,8-6-493 0,0 0 218 16</inkml:trace>
          <inkml:trace contextRef="#ctx0" brushRef="#br0" timeOffset="23530.57">7760 1110 185 0,'20'1'270'0,"-7"1"-12"0,1 5-11 0,-1-1-17 16,-4-1-15-16,0 2-12 0,-2 6-11 0,-1-1-15 15,-3 2-15-15,0 2-10 0,-6 0-11 0,0 1-13 16,-9 7-15-16,2 4-10 0,-7 3-9 0,-2 0-6 16,0 1-10-16,-4 2-33 0,-1-4-27 0,-10-2-44 15,4 2-54-15,-1-3-61 0,10-5-59 0,-12 2-242 16,11-10-480-16,0-1 213 0</inkml:trace>
        </inkml:traceGroup>
        <inkml:traceGroup>
          <inkml:annotationXML>
            <emma:emma xmlns:emma="http://www.w3.org/2003/04/emma" version="1.0">
              <emma:interpretation id="{564F2B3F-A335-4AEA-B999-739F10FEFF64}" emma:medium="tactile" emma:mode="ink">
                <msink:context xmlns:msink="http://schemas.microsoft.com/ink/2010/main" type="inkWord" rotatedBoundingBox="10215,1432 12486,1504 12463,2211 10193,2139"/>
              </emma:interpretation>
            </emma:emma>
          </inkml:annotationXML>
          <inkml:trace contextRef="#ctx0" brushRef="#br0" timeOffset="24029.82">8649 751 115 0,'0'-14'292'16,"0"14"-29"-16,0 0-24 0,0 0-23 0,0 0-17 16,0 0-11-16,0 0-6 0,0 0-1 0,0 0-15 15,-7 50-9-15,7-26 1 0,-6 4-16 0,3-3-4 16,0 5-9-16,-2 5-3 0,-1 0-2 0,3-7-9 16,-3 10-10-16,-1 1-7 0,4-11-8 0,-3 6-1 15,-1 2-11-15,1-9-8 0,3-2-8 0,-5 0-5 16,5-2 0-16,3 2-11 0,-6-8-6 0,6 1-1 15,-6-5-2-15,6 1-3 0,-3 1-8 0,2-4-19 16,1-1-18-16,0-10-16 0,-6 14-11 0,6-14-16 16,0 0-11-16,0 10-18 0,0-10-36 0,0 0-38 15,0 0-23-15,0 0-23 0,0 0-28 0,-3-39-253 16,3 16-522-16,0-2 231 0</inkml:trace>
          <inkml:trace contextRef="#ctx0" brushRef="#br0" timeOffset="24307.89">8625 835 16 0,'0'0'243'0,"0"0"-15"16,5-11-12-16,-5 11-17 0,0 0-13 15,0 0-7-15,0 0-6 0,15 1-6 0,-15-1-7 16,10 14-2-16,-1-7-7 0,1 7-10 0,4-2-5 16,2 7-6-16,-1 0-6 0,6 4-3 0,1 3-7 15,4-6-4-15,1 4-7 0,4 3-5 0,2-2-10 0,-5-1-7 16,5-3-11-16,-8-1 4 0,8-2-6 0,-9 0-9 15,1-3-3-15,4 0-6 0,-5-2-6 0,-2-3-3 16,0 0-7-16,-5-3 2 0,-1 3-2 0,-2-5-11 16,0 2 4-16,-6-1-2 0,5-5-1 0,-7 0-5 15,-6-1-12-15,17 5-13 0,-17-5-23 0,0 0-27 16,16-6-23-16,-16 6-36 0,6-7-39 0,-6 7-33 16,0-18-39-16,0 3-52 0,-3-1-203 0,0-6-521 15,-4-3 232-15</inkml:trace>
          <inkml:trace contextRef="#ctx0" brushRef="#br0" timeOffset="24563.99">9116 749 118 0,'-8'-9'233'15,"8"9"-7"-15,-2-7-11 0,2 7-8 0,0 0-18 16,-9-10-17-16,9 10-12 0,0 0 2 0,0 0-3 16,0 0-4-16,-5 30-3 0,8-15-7 0,-3 4-10 15,0 5-1-15,5 5-8 0,-5-3-4 0,6 11 6 16,-4-8-7-16,1 6-4 0,5 4-8 0,-5-5-6 15,3 1-9-15,-2-8-9 0,-1 0-3 0,0 0-6 16,0 0-9-16,0-2-2 0,-3-8-14 0,3 8 2 16,-3-8-6-16,5-3-6 0,1 3 2 0,-6-3-9 15,3 1-2-15,3-6-6 0,-6-1-28 0,4 3-13 16,-4-11-23-16,6 14-28 0,-3-11-24 0,-3-3-28 16,6 6-35-16,-6-6-39 0,0 0-61 0,22-16-70 15,-17 2-166-15,8 0-530 0,-1-7 234 0</inkml:trace>
          <inkml:trace contextRef="#ctx0" brushRef="#br0" timeOffset="24818.92">9598 971 211 0,'0'0'267'0,"0"0"-2"0,16 0-12 15,-16 0-11-15,19-1-8 0,-8 2-14 16,4-1-8-16,1 0-10 0,4 0-14 0,-4-1-1 0,3 1-13 15,-1-3-10-15,2 3-8 0,-2-2-8 0,4 2-8 16,-6 0-11-16,4-1-18 0,-2 1 7 0,1-3-29 16,0 2-4-16,-4 0 2 0,2-1-12 0,-1 1-7 15,-5-1-6-15,-11 2-12 0,22-2-7 16,-12-1-28-16,2 3-13 0,-12 0-37 0,17-2-24 0,-17 2-29 16,0 0-22-16,10-2-26 0,-10 2-35 0,0 0-43 15,0 0-49-15,0 0-258 0,-30 16-563 0,20-10 250 16</inkml:trace>
          <inkml:trace contextRef="#ctx0" brushRef="#br0" timeOffset="25028.44">9644 1190 102 0,'-3'9'243'16,"3"-9"0"-16,0 0 0 0,0 0-5 0,9 15-7 15,-2-10-11-15,-7-5-9 0,18 5-2 0,-10-4-26 16,-8-1-12-16,22 1-13 0,-12-1-14 0,7 0-10 15,1 0-15-15,-5-1-12 0,-2 0-11 0,5-1-8 16,2-1-13-16,-3-1-1 0,3 3-15 0,-5-1-17 16,7-2-22-16,-7 1-24 0,3-1-36 0,-1-2-38 15,2 4-40-15,-10 0-54 0,10-6-45 0,-3 2-247 0,0-3-502 16,-1 1 222-16</inkml:trace>
          <inkml:trace contextRef="#ctx0" brushRef="#br0" timeOffset="25743.94">10498 835 64 0,'0'0'293'0,"-11"7"-11"0,11-7-17 16,-6 11-13-16,-2-4-18 0,8-7-14 0,-6 12-17 0,5-4-15 15,1-8-20-15,-8 15-7 0,4-5-14 16,4-10-13-16,-6 16-3 0,4-5-7 0,2-11-12 16,-4 18-7-16,4-18 7 0,-2 14-22 0,2-4-10 15,0-10-3-15,0 12-12 0,0-12-7 0,5 15-2 0,-5-15-7 16,1 12-4-16,-1-12-4 0,5 12 0 16,2-10-1-16,-7-2-6 0,9 7-2 0,2-3 4 15,-5-1-9-15,-6-3-1 0,19 6-2 0,-7-5-4 16,4 2-5-16,-2-2 0 0,1 2-1 0,-3-2 3 0,2 1-2 15,0 2-6-15,1-2-3 0,1 3 2 0,1-2 1 16,-1 4-3-16,-3-3 4 0,1 2-2 0,1 0-2 16,0 1 1-16,-3 1-2 0,1 0 21 0,-3 0-10 15,-1 2 2-15,-3-4 1 0,2 1-6 0,-2 3 5 16,-3-2 5-16,-3-8 18 0,0 16 4 0,0-16 4 16,-5 19 0-16,-7-7 0 0,5-4-3 0,-5 2-7 15,-4-1 4-15,-1 0-6 0,-5 2-2 0,5-5 4 16,-8 1-9-16,3 0-8 0,1-2-26 0,-5-3-31 15,7 2-25-15,0-4-40 0,-1 4-34 0,-2-8-47 16,3 4-66-16,2-6-57 0,-2 1-326 0,2-2-682 16,4-3 302-16</inkml:trace>
          <inkml:trace contextRef="#ctx0" brushRef="#br0" timeOffset="25323.59">10487 831 16 0,'14'4'293'0,"-14"-4"-8"0,20 0-12 16,-8 0-11-16,0-4-12 0,-12 4-11 0,27 0-22 0,-16 4-8 15,3-4-12-15,2 0-4 0,-1 0-10 0,2 0-13 16,-4-4-2-16,3 4-12 0,1 4-10 0,-2-4-13 16,-2-4-14-16,-2 3-7 0,-11 1-14 0,22-2-3 15,-10 2-9-15,-12 0-11 0,19-3-13 16,-11 2-5-16,-8 1-1 0,16-2-18 0,-16 2-25 0,12-1-25 16,-12 1-36-16,0 0-29 0,12-4-35 0,-12 4-60 15,0 0-66-15,0 0-80 0,0 0-220 0,0 0-582 16,-24-20 258-16</inkml:trace>
        </inkml:traceGroup>
      </inkml:traceGroup>
    </inkml:traceGroup>
    <inkml:traceGroup>
      <inkml:annotationXML>
        <emma:emma xmlns:emma="http://www.w3.org/2003/04/emma" version="1.0">
          <emma:interpretation id="{714E152C-6074-4605-AB7B-7AB8928DC284}" emma:medium="tactile" emma:mode="ink">
            <msink:context xmlns:msink="http://schemas.microsoft.com/ink/2010/main" type="paragraph" rotatedBoundingBox="5882,2390 19503,2515 19480,5072 5859,49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0FD418B-7986-47E9-A67B-5384855C7C76}" emma:medium="tactile" emma:mode="ink">
              <msink:context xmlns:msink="http://schemas.microsoft.com/ink/2010/main" type="line" rotatedBoundingBox="5869,2797 16003,2458 16039,3536 5905,3875"/>
            </emma:interpretation>
          </emma:emma>
        </inkml:annotationXML>
        <inkml:traceGroup>
          <inkml:annotationXML>
            <emma:emma xmlns:emma="http://www.w3.org/2003/04/emma" version="1.0">
              <emma:interpretation id="{8849B683-263C-42DA-B90C-F29EE6300391}" emma:medium="tactile" emma:mode="ink">
                <msink:context xmlns:msink="http://schemas.microsoft.com/ink/2010/main" type="inkWord" rotatedBoundingBox="5869,2797 6454,2778 6484,3670 5899,3689"/>
              </emma:interpretation>
            </emma:emma>
          </inkml:annotationXML>
          <inkml:trace contextRef="#ctx0" brushRef="#br0" timeOffset="28362.22">4530 2199 142 0,'0'0'161'0,"0"0"-4"16,0 0-9-16,0 0-13 0,0 0-7 0,0 0-6 0,0 0-9 16,0 0-7-16,0 0-8 0,0 0-2 0,10-15-6 15,-10 15-4-15,0 0-7 0,0 0-1 0,0-16-7 16,0 16-3-16,0 0-3 0,0-12 0 0,0 12 2 16,0 0-4-16,-1-14-2 0,1 14-1 0,0 0-10 15,-3-17-3-15,3 17 1 0,-2-11-3 0,2 11-3 16,0 0-2-16,-4-14-3 0,4 14-3 0,-6-10 0 15,6 10-1-15,-4-7-2 0,4 7 2 0,-9-7-4 16,9 7-1-16,-11-7-6 0,11 7-3 0,-13-4 4 16,13 4-5-16,-14-1 3 0,14 1-6 0,-13 0 2 15,13 0-2-15,-17 0 4 0,17 0-2 0,-13 1-3 16,13-1 2-16,-16 4-3 0,16-4 3 0,-14 6-2 16,4-5-3-16,10-1 1 0,-14 7-1 0,7-3 3 15,7-4 7-15,-12 7-6 0,4-5 0 0,8-2 0 16,-14 11-2-16,8-5 0 0,-2 1 0 0,8-7 1 0,-13 15 0 15,5-8 0-15,2 0-1 0,-1 3-2 16,1-2 0-16,-5 2 1 0,4 0-1 0,0 2 1 16,2-5-3-16,2 2 0 0,-3 0-1 0,6-9-1 0,-6 16 2 15,5-8-2-15,1-8-2 0,-5 18 11 0,4-10-12 16,1-8 0-16,-5 14 1 0,4-5-1 0,1-9 2 16,1 16-3-16,-1-16 0 0,5 11 2 0,-5-11-2 15,3 16 2-15,1-11-2 0,-4-5 2 0,6 14-3 16,-3-7 1-16,3-1 4 0,-6-6-2 0,12 11 2 15,-6-5-3-15,1-3 2 0,-7-3-3 0,14 9-2 16,-7-3 6-16,4-5-3 0,-2 2 4 0,-9-3-5 16,19 5 6-16,-7-3-7 0,-3 0 4 0,3-1 0 15,-12-1 2-15,22 0 0 0,-10 2-2 0,2-2 1 16,-2 0 1-16,-1 1-2 0,3-1 3 0,-14 0-2 16,27-1 2-16,-15-1-2 0,3 2-1 0,-2 0 0 15,2 2-1-15,-15-2 1 0,21-3 2 0,-8 3 2 16,-1 1-4-16,-12-1-2 0,21 2-1 0,-9-5 1 15,-12 3 3-15,19 1-1 0,-10 1 2 0,2 2-5 16,-11-4 0-16,15 5 0 0,-5-3 2 0,-1 2-2 16,-9-4 0-16,15 7 2 0,-6-3-4 0,-2 2-1 15,-7-6 2-15,12 8-3 0,-4-1 2 0,-1 0-1 16,-1 0 1-16,0 1 1 0,-3 2-3 0,3 0 0 16,0 1 3-16,1-1-2 0,-2-3 2 0,-2 4 2 15,1-2-1-15,-1 0-1 0,0 0 3 0,-3-9-4 16,6 21 14-16,-4-13-10 0,-1 2-4 0,1 1 6 15,2-1-1-15,-2 0-3 0,-2-10 5 0,4 17 3 0,-2-8-4 16,-2 1 3-16,0-10 0 0,0 20 2 16,-2-10-6-16,2-10 4 0,-1 22 3 0,-2-15-3 15,1 4 0-15,2-11 1 0,-6 20 3 0,3-10 0 16,-3 2-2-16,0 1 1 0,-1-6 2 0,1 6 4 0,-4-2-4 16,1 0-1-16,-3-2 2 0,-2 0 4 15,2 0-6-15,-1 2 2 0,-1-4 1 0,-2 3-4 0,0-2 17 16,1-2-13-16,-3 2 3 0,1-1-3 15,0-2-2-15,-3 0 2 0,4-2 5 0,-4 1-2 0,1-3 15 16,0 1-8-16,1-4 2 0,1 1-8 0,-2-2 4 16,1 2-2-16,2-3-5 0,-2-3 6 0,0 0-8 15,3 1-1-15,-2-3-4 0,1 0 5 0,3-3-2 16,1 1-5-16,1 0-4 0,-1-4-2 0,5 5-14 16,-1-3-3-16,2 1-6 0,1 0-10 0,0-2-5 15,5 14-9-15,-1-20-8 0,1 11-15 16,0 9-13-16,4-14-7 0,-4 14-13 0,3-11-15 15,-3 11-19-15,7-6-16 0,-7 6-25 0,0 0-20 0,12-2-36 16,-12 2-269-16,0 0-541 0,14 0 240 0</inkml:trace>
        </inkml:traceGroup>
        <inkml:traceGroup>
          <inkml:annotationXML>
            <emma:emma xmlns:emma="http://www.w3.org/2003/04/emma" version="1.0">
              <emma:interpretation id="{B6A535F9-DCA9-4531-BFEA-CFFDDC578EA5}" emma:medium="tactile" emma:mode="ink">
                <msink:context xmlns:msink="http://schemas.microsoft.com/ink/2010/main" type="inkWord" rotatedBoundingBox="7194,2851 9328,2780 9359,3706 7225,3777"/>
              </emma:interpretation>
            </emma:emma>
          </inkml:annotationXML>
          <inkml:trace contextRef="#ctx0" brushRef="#br0" timeOffset="47136.18">6918 2330 163 0,'-6'6'250'0,"1"3"-10"0,-1-1-16 0,6-8-14 0,-9 14-11 16,5-8-12-16,-2 2-12 0,3 2-11 0,3-10-14 15,-3 13-8-15,3-13-11 0,0 15-10 0,0-15-8 16,0 16-8-16,0-16-10 0,0 14-6 0,0-14-3 16,0 12-18-16,0-12-4 0,3 10 0 0,-3-10-7 15,4 11-6-15,-4-11-5 0,9 4 4 0,-9-4-3 16,12 5-2-16,-12-5-9 0,18 0-1 0,-18 0-6 16,22-2-3-16,-8-1 3 0,4 1-8 15,-2-2-3-15,1-1 3 0,-1-1-7 0,0 2-2 16,-1-1-1-16,3-4 3 0,-3 7-4 0,2-3-1 0,-1 3-4 15,-7-1 2-15,6-1-2 0,-6 3 1 0,3 0-2 16,-2-3 0-16,-10 4 2 0,20 0-6 0,-20 0 4 16,16 0-3-16,-7 4-1 0,-9-4 3 0,16 2-3 15,-8 2-2-15,-8-4 3 0,12 11 6 0,-8-1-1 16,2-4 1-16,-6 3 4 0,0-9 4 0,6 17 0 16,-6-2 1-16,-3 2 0 0,0 0-1 0,-3-3 2 15,-1 0-3-15,-2 7-3 0,1-10 0 0,-4 9 2 16,-1 0-3-16,0 0-4 0,4-7 0 0,1 2-2 0,-1-1-18 15,-1-3-11-15,1 1-14 0,3-1-26 0,-2-1-22 16,2 0-19-16,0-3-26 0,6-7-20 16,-7 12-24-16,0-8-20 0,7-4-25 0,0 0-221 0,0 0-480 15,0 0 213-15</inkml:trace>
          <inkml:trace contextRef="#ctx0" brushRef="#br0" timeOffset="46637.9">7067 2173 21 0,'0'0'238'16,"0"0"-10"-16,0 0-13 0,0 0-15 0,0 0-13 15,0 0-9-15,0 0-9 0,0 0-12 0,0 0-7 16,0 0-10-16,0 0-4 0,0 0-7 15,0 0-5-15,0 0-7 0,0 0 0 0,0 0-2 0,0 0-6 16,19-4-4-16,-19 4 0 0,0 0-10 0,14 0-3 16,-14 0-4-16,0 0-3 0,19-6-8 0,-19 6-1 15,16-1-5-15,-7-2-8 0,-9 3-7 0,20-4 0 16,-10 0-2-16,-1 1-13 0,5-3-2 0,-1 0-6 16,3 1 2-16,-2-2-9 0,4 0 3 0,-2 0-4 15,-2 2-7-15,-1-4 1 0,-1 8-2 0,1-5 2 16,1 0-6-16,-1 2 2 0,2-4-8 0,-9 6 0 15,-6 2-6-15,15-5-13 0,-15 5-17 0,0 0-8 16,15 0-9-16,-15 0-19 0,0 0-34 0,0 0-37 16,0 0-46-16,-26 26-46 0,18-16-45 0,-7 1-226 15,0-2-540-15,4 2 240 0</inkml:trace>
          <inkml:trace contextRef="#ctx0" brushRef="#br0" timeOffset="47337.88">7614 2499 19 0,'14'1'270'0,"-1"3"-4"0,-3 3-8 0,2 3-16 15,-1-1-15-15,-2 2-15 0,-3 2-16 0,-3 3-11 16,-3 8-22-16,-3 0-11 0,-3-3-14 0,-3 5-13 16,-5 8-13-16,4-11-11 0,-8 9-13 0,5-6-13 0,2 0-27 15,-2-2-30-15,-2 1-33 0,1-3-47 16,1 0-46-16,4-6-66 0,-1-2-249 0,-4 0-458 15,8-8 203-15</inkml:trace>
          <inkml:trace contextRef="#ctx0" brushRef="#br0" timeOffset="30171.76">5556 2586 135 0,'0'0'238'0,"0"0"-12"0,0 0-3 0,0 0-4 15,0 0-13-15,0 0-10 0,0 0-13 0,0 0-16 16,0 0-10-16,0 0-14 0,0 0-9 0,0 0-10 0,0 0 0 16,0 0-7-16,0 0 2 0,0 0-2 0,0 0-6 15,0 0 2-15,36 3-6 0,-36-3-9 0,28 3 4 16,-14-3-12-16,2-4 6 0,-1 4-6 0,4 1-7 16,-1-4-6-16,2 3-4 0,-1 0-7 0,-3-2 0 15,1 0 5-15,-2 2-20 0,3-1 6 0,-2-2-11 16,2 2 1-16,-5-1-8 0,2-2 2 0,3 4-12 15,-6-2 0-15,-2 2 12 0,-10 0-21 0,21-1 1 16,-9-2-5-16,-12 3 4 0,17 0-4 0,-17 0-6 16,13 0 5-16,-13 0-15 0,14 0-25 0,-14 0-9 15,11-5-20-15,-11 5-20 0,0 0-20 0,0 0-27 0,9 10-28 16,-9-10-34-16,0 0-46 0,0 0-46 16,-13 22-281-16,3-19-601 0,10-3 266 0</inkml:trace>
          <inkml:trace contextRef="#ctx0" brushRef="#br0" timeOffset="30396.18">5729 2781 53 0,'0'0'215'0,"0"0"-5"16,0 0-5-16,0 13-2 0,0-13-2 0,0 0-1 15,12 6-9-15,-12-6-9 0,13 2-9 0,-7 3-7 16,-6-5-10-16,17 2-11 0,-17-2-12 0,19 0-6 15,-2 0-17-15,-4 0-11 0,3 0-13 0,-1 1-5 16,2-2-10-16,-2-1-6 0,2 2-30 0,-3 0-25 16,1 0-35-16,-2 0-38 0,-13 0-38 0,24 2-37 15,-9-4-48-15,-2 2-248 0,-13 0-471 0,20 0 209 16</inkml:trace>
          <inkml:trace contextRef="#ctx0" brushRef="#br0" timeOffset="32751.53">6566 2121 8 0,'0'0'207'0,"0"0"-4"0,0 0-6 0,0 0-6 16,0 0-13-16,0 0-1 0,0 0-16 0,0 0-8 15,0 0-10-15,0 0-8 0,0 0-8 0,0 0-11 16,0 0-7-16,0 0-6 0,0 0-11 0,0 0-7 15,0 0-7-15,0 0-2 0,0 0-2 0,0 0 0 0,-21 28-8 16,9-22 2-16,4 1-6 0,-7 4-2 16,2 0-4-16,0-2 0 0,-4-1-4 0,2 1-6 15,3 0 2-15,3-2-5 0,-8 3-8 0,8 0 4 0,-2-1-7 16,1 2-6-16,2-5-3 0,2 1 5 0,0 2-8 16,0-2-7-16,6-7 4 0,-7 11-3 0,7-11-4 15,-5 15 1-15,2-8-2 0,3-7-3 0,-4 9 2 16,4-9-1-16,0 0-2 0,-4 14 2 0,4-14-1 15,0 0-1-15,0 0 3 0,5 14-2 0,-5-14 1 16,6 7-7-16,-6-7 6 0,11 5 0 0,-11-5-3 16,13 2 0-16,-5 1 0 0,-8-3-1 0,16 3 3 15,-5-3-1-15,-11 0 1 0,20 1 1 0,-11-1-2 16,-9 0 0-16,23 0 3 0,-13 0-5 0,-10 0 4 16,20 0 0-16,-13 3-2 0,-7-3 0 0,15 1 4 0,-15-1-5 15,13 7-3-15,-5-4 3 0,-8-3-3 16,15 3 2-16,-15-3 3 0,7 0-6 0,-7 0 4 15,12 6-1-15,-12-6 2 0,5 9 6 0,-5-9-6 0,4 10-1 16,-4-10 7-16,5 10 2 0,-5-10 0 16,-5 12 3-16,5-12-1 0,-4 13 5 0,-1-5 8 15,-5 3-9-15,5-1-2 0,-2 2 6 0,1-3 0 0,-5 1-1 16,5-4-4-16,-4 9 4 0,-2-8-8 0,2 4 5 16,2-4 4-16,1-1-4 0,-1 0-4 0,-2-1-6 15,4 1 4-15,6-6-4 0,-11 7 0 0,11-7-3 16,-6 9 3-16,6-9-4 0,-6 9-1 0,6-9 0 15,0 0 0-15,-13 6 1 0,13-6 3 0,0 0-1 16,0 0-4-16,-6 8 0 0,6-8-3 0,0 0 0 16,0 0 0-16,0 0 3 0,0 0 0 0,0 0-6 15,0 0 4-15,0 0 0 0,0 0-3 0,0 0 3 16,0 0 4-16,34-5-1 0,-34 5 1 0,18-2-2 16,-18 2-2-16,20-1 2 0,-20 1-1 0,15-3 0 15,-15 3-1-15,13-3 0 0,-13 3-3 0,13 2 1 16,-13-2-3-16,14 0 3 0,-14 0 2 0,13 9-5 15,-7-7 3-15,-6-2 0 0,12 13 5 0,-10-4-4 0,2-2-4 16,-1 7 9-16,2-1-2 0,-5 2-2 16,0-1 6-16,0 3-4 0,-5-3 4 0,5 3 1 15,-3-1 3-15,-1-1-2 0,4 0-2 0,-2-6 8 16,2-9-5-16,-3 23 2 0,3-13 2 0,0 3-1 0,0-13-5 16,3 18 9-16,-3-9-5 0,0 2 1 0,2-3-4 15,-2-8 5-15,6 14-4 0,0-9 2 16,-6-5-2-16,6 11 6 0,1-6-3 0,2-2-8 0,-3 2-9 15,-6-5-29-15,10 7-25 0,-10-7-29 0,9 7-31 16,-4 1-35-16,-5-8-40 0,0 0-40 0,-5 16-73 16,5-16-219-16,-6 17-571 0,-4-8 253 0</inkml:trace>
        </inkml:traceGroup>
        <inkml:traceGroup>
          <inkml:annotationXML>
            <emma:emma xmlns:emma="http://www.w3.org/2003/04/emma" version="1.0">
              <emma:interpretation id="{26085F4C-C947-4F13-976B-A087482415C0}" emma:medium="tactile" emma:mode="ink">
                <msink:context xmlns:msink="http://schemas.microsoft.com/ink/2010/main" type="inkWord" rotatedBoundingBox="9939,2831 11019,2795 11043,3516 9963,3552"/>
              </emma:interpretation>
            </emma:emma>
          </inkml:annotationXML>
          <inkml:trace contextRef="#ctx0" brushRef="#br0" timeOffset="48157.57">8315 2226 304 0,'0'0'305'16,"0"0"-15"-16,0 0-19 0,0 0-19 0,9-5-21 0,-9 5-21 16,0 0-18-16,0 0-9 0,0 0-4 0,10 14-6 15,-7-4 0-15,-3-10 2 0,6 18-11 0,-6-5 3 16,5 0-4-16,-2 3-9 0,0 0-4 16,-3-5-4-16,3 7-6 0,-3-1-9 0,0 1-10 0,0-1-7 15,0 0-12-15,0 1-9 0,-3 5-11 0,0-7-5 16,3 1-6-16,-6 3-7 0,4-5-7 0,-1 3 2 15,0-3-14-15,-3 3-4 0,3-2-2 0,-1-1-15 16,-2 0-19-16,6-8-25 0,-3 6-26 0,-3-5-28 16,6-8-21-16,-4 14-19 0,4-14-27 0,0 13-20 15,0-13-24-15,0 0-27 0,0 0-47 0,0 0-44 16,0 0-287-16,0 0-639 0,10-30 283 0</inkml:trace>
          <inkml:trace contextRef="#ctx0" brushRef="#br0" timeOffset="48414.32">8733 2200 19 0,'0'0'282'16,"13"-8"-9"-16,-7 4-11 0,-6 4-13 0,16-9-15 15,-7 4-10-15,2 1-15 0,2-2-8 16,1 0-9-16,1 1-13 0,1-2-14 0,-3 1-6 0,4 3-6 15,-1-6-4-15,-4 4-6 0,5-2-27 0,-4 3-10 16,0-1-13-16,-1 0-13 0,-4 0-3 16,4 3-12-16,-12 2-7 0,16-7-24 0,-5 4-18 0,-2 0-33 15,-9 3-36-15,13-1-39 0,-13 1-35 0,0 0-45 16,0 0-51-16,0 0-286 0,0 0-552 0,0 0 244 16</inkml:trace>
          <inkml:trace contextRef="#ctx0" brushRef="#br0" timeOffset="48830.11">8674 2315 205 0,'-2'8'226'0,"-4"-1"-12"0,6-7-6 0,-5 15-18 16,-1-7-17-16,6-8-13 0,-3 10-17 0,3-10-9 15,-3 15-12-15,3-15-8 0,0 9-8 0,0-9-5 16,-3 11-6-16,3-11-9 0,6 11-7 0,-6-11-4 0,6 9-4 16,-6-9-3-16,11 6-3 0,-11-6-3 0,11 5-2 15,3-1-6-15,-7-3-2 0,-7-1-1 16,29-5-7-16,-16 5 0 0,-1 0 1 0,4 0-1 0,1 0-1 16,2 0 2-16,-2-5 5 0,2 5 2 0,-3-1 0 15,1 0 2-15,2 1 4 0,-5 0-9 16,4 0 2-16,-8 0-4 0,6 1-2 0,-7 0-8 15,-9-1 1-15,20 9-3 0,-13-8-4 0,-1 4-5 0,-6-5 4 16,11 10-1-16,-8-1-2 0,0-1 0 0,-3-8-5 16,-9 20 6-16,4-10-4 0,-7 1-4 0,5 4-2 15,-5 1-1-15,4-6-5 0,-5 3 4 0,1 2-1 16,-4 3-7-16,5-8-6 0,2 1-23 0,-1 1-13 16,4-3-18-16,-3 1-28 0,4 0-29 0,2-3-37 15,-3 2-35-15,6-9-30 0,-10 8-33 0,10-8-49 16,0 0-162-16,0 0-493 0,0 0 219 0</inkml:trace>
          <inkml:trace contextRef="#ctx0" brushRef="#br0" timeOffset="49019.87">9310 2482 110 0,'13'0'319'15,"-4"2"-9"-15,-9-2-19 0,20 5-16 0,-13-1-23 16,2 2-11-16,-3 2-15 0,-2 6-15 0,-1-7-22 0,-3 7-20 15,0-1-9-15,-3 4-16 0,-1 1-17 16,-2-1-11-16,0 1-8 0,-4 3-25 0,1 5-27 16,-2-7-36-16,-1-1-59 0,-1 3-56 0,-1-4-68 0,5-2-82 15,-4-1-233-15,3-3-518 0,-5-3 230 0</inkml:trace>
        </inkml:traceGroup>
        <inkml:traceGroup>
          <inkml:annotationXML>
            <emma:emma xmlns:emma="http://www.w3.org/2003/04/emma" version="1.0">
              <emma:interpretation id="{A24CD831-F748-434D-8DDB-FF7B9BBF22D2}" emma:medium="tactile" emma:mode="ink">
                <msink:context xmlns:msink="http://schemas.microsoft.com/ink/2010/main" type="inkWord" rotatedBoundingBox="11704,2802 12661,2770 12686,3494 11728,3526"/>
              </emma:interpretation>
            </emma:emma>
          </inkml:annotationXML>
          <inkml:trace contextRef="#ctx0" brushRef="#br0" timeOffset="49501.65">10056 2248 245 0,'5'-14'276'0,"-5"14"-2"15,8-10-24-15,-8 10-17 0,6-12-21 0,0 6-16 0,-6-4-13 16,7 2-11-16,-7 8-14 0,6-17-10 0,0 10-13 16,2-3-7-16,1 0-8 0,-6-1-12 0,4 4-4 15,-4-3-12-15,3 2-3 0,0 2-14 16,-6 6-2-16,10-14-6 0,-7 8-2 0,-3 6-9 15,6-9-7-15,-6 9-3 0,0 0-6 0,0 0-8 0,0 0-3 16,0 0 1-16,0 0 1 0,0 0 3 0,0 0 9 16,14 29 11-16,-14-16 8 0,0 5 12 0,0-1 14 15,0 4 4-15,0 4 10 0,0-2-4 0,-3 1 4 16,0-1 2-16,0 0-14 0,3-5 0 0,-3 6-8 16,0-6-8-16,-2-4-4 0,2 4-5 0,3-1-8 15,-3 3-5-15,0-3-4 0,-1-3-4 0,1 2-6 16,-3-1-13-16,3 2-30 0,0-7-35 0,3 4-28 15,0-5-47-15,0-9-20 0,0 0-27 0,0 18-32 16,0-18-21-16,0 11-36 0,0-11-36 0,0 0-50 16,0 0-246-16,0 0-631 0,0 0 279 0</inkml:trace>
          <inkml:trace contextRef="#ctx0" brushRef="#br0" timeOffset="49882.87">10406 2325 75 0,'0'0'296'0,"6"5"-7"0,-6-5-4 16,6 8-11-16,-6-8-13 0,9 15-13 16,-5-8-18-16,-1 2-16 0,3 2-9 0,-1 0-12 0,1 0-13 15,3-2 0-15,-3-1-14 0,1 6-16 0,2-7 0 16,1 2-22-16,1 0-3 0,-2-2-4 0,1-1-14 16,2 3-4-16,-4-3-10 0,2-1 5 0,2-3-6 15,-1-2-5-15,-11 0-7 0,22 0-6 0,-6-2-5 16,-1 0-12-16,2-3-2 0,-4-3-6 0,3 1-7 15,-4 2 2-15,2-4-9 0,-1-2 0 0,-1 2-6 16,-1-2 1-16,-1 2-6 0,-4-3 2 0,1-4-10 16,-2 6-3-16,-4-6 1 0,2 4-7 0,-3 12-7 15,-3-24 2-15,-3 11-2 0,-1 0-2 0,-5 1 3 16,2 2 0-16,-4 1-3 0,1-1-2 0,-4 2 1 0,2 3-2 16,-4 2 2-16,3 2 2 0,-1-3-1 0,-2 4 1 15,5 0 8-15,0 5-10 0,-3-2-3 16,4 0 1-16,-1 1 2 0,1 2-12 0,1 4-19 0,4-5-16 15,0 1-25-15,2 2-21 0,3-1-21 0,3-7-19 16,-8 14-26-16,5-7-34 0,3-7-30 16,0 17-28-16,0-17-51 0,11 13-254 0,-10-5-607 0,-1-8 269 15</inkml:trace>
          <inkml:trace contextRef="#ctx0" brushRef="#br0" timeOffset="50081.67">10956 2402 200 0,'12'1'279'0,"-1"1"-5"0,-1 2-5 16,-4 3-5-16,3-1-10 0,-2 1-9 0,-4 1-9 16,2 4-13-16,-2 4-17 0,-3-5-13 0,-5 4-12 15,-1 1-12-15,4 1-12 0,-7 0-22 0,0 3-5 16,-3 3-14-16,3-3-12 0,-5 2-15 0,4 1-16 0,-5-4-35 16,2-3-28-16,1 3-44 0,1-2-44 0,-5-4-55 15,2-1-58-15,5-1-75 0,-4-1-259 16,3-5-567-16,1-1 252 0</inkml:trace>
        </inkml:traceGroup>
        <inkml:traceGroup>
          <inkml:annotationXML>
            <emma:emma xmlns:emma="http://www.w3.org/2003/04/emma" version="1.0">
              <emma:interpretation id="{3BCA14F3-085A-4BC7-BE03-7582CF10121A}" emma:medium="tactile" emma:mode="ink">
                <msink:context xmlns:msink="http://schemas.microsoft.com/ink/2010/main" type="inkWord" rotatedBoundingBox="13516,2669 14079,2650 14104,3379 13540,3398"/>
              </emma:interpretation>
            </emma:emma>
          </inkml:annotationXML>
          <inkml:trace contextRef="#ctx0" brushRef="#br0" timeOffset="50796.6">11944 2073 199 0,'-9'8'301'0,"1"0"-9"0,1 0-10 16,1 2-22-16,-2-2-15 0,1 3-23 0,1-4-14 15,0 6-16-15,4-5-7 0,2-8-22 0,-7 16-14 16,3-11-11-16,2 5-12 0,2-10-11 0,-1 15-11 15,1-15-10-15,3 17-3 0,-3-17-12 0,5 14-6 16,0-10-1-16,-1 4-7 0,-4-8-5 0,14 9-3 16,-4-4-6-16,2-3 14 0,-1 2-31 0,2-4 1 0,5 3-3 15,-3-3-5-15,1 2-3 0,-1-2 0 16,0 2-6-16,3 1-1 0,-5-2-3 0,2-1 3 16,-3 2-3-16,-12-2 3 0,21 3-12 0,-10-1 3 0,-11-2 2 15,15 6-3-15,-10-4 3 0,-5-2 4 0,12 5 0 16,-12-5 6-16,8 10 3 0,-8-10 10 0,0 11-5 15,0-11 16-15,-8 16-4 0,8-16 5 0,-12 16-12 16,2-7 5-16,0 2-5 0,-1-1-2 0,2 0-6 16,-3 1-2-16,0 2-3 0,5-5-23 0,-1 2-32 15,-1 0-27-15,2-2-29 0,1 2-30 0,-3-6-47 16,3 3-44-16,6-7-39 0,-9 8-53 0,9-8-266 16,0 0-617-16,-9 3 273 0</inkml:trace>
          <inkml:trace contextRef="#ctx0" brushRef="#br0" timeOffset="50437.06">11993 1980 245 0,'0'0'313'0,"19"-2"-8"15,-19 2-18-15,20-2-18 0,-13-2-22 0,6 4-16 16,-2-3-20-16,4 3-16 0,0-3-17 0,1-2-15 0,-1 3-20 16,-2-3-13-16,2 5-9 0,2-3-11 15,-2-1-12-15,-2 4-13 0,-1-1-7 0,-1-4-27 16,-1 2-20-16,-10 3-27 0,16-3-31 0,-16 3-37 0,14-1-30 16,-14 1-42-16,0 0-42 0,9-4-58 0,-9 4-224 15,0 0-499-15,0 0 221 0</inkml:trace>
          <inkml:trace contextRef="#ctx0" brushRef="#br0" timeOffset="51008.03">12364 2362 140 0,'11'1'357'0,"-11"-1"-1"16,16 6-16-16,-9-2-11 0,-1 1-2 0,5-2-14 16,-11-3-12-16,10 14-13 0,-4-6-16 0,-1-2-16 15,-2 8-18-15,0-3-22 0,-2-1-15 0,-2 10-22 0,1-9-17 16,-3 6-14-16,-2-3-13 0,-1 4-15 15,0-4-13-15,0 1-22 0,-4 2-39 0,2-2-46 16,1-3-41-16,0 1-53 0,-2-2-41 0,-3 2-51 0,1-2-67 16,4-7-66-16,-1 3-329 0,1-5-702 0,7-2 310 15</inkml:trace>
        </inkml:traceGroup>
        <inkml:traceGroup>
          <inkml:annotationXML>
            <emma:emma xmlns:emma="http://www.w3.org/2003/04/emma" version="1.0">
              <emma:interpretation id="{0AF0E4FA-0903-436D-B0B6-6E0F9553EB37}" emma:medium="tactile" emma:mode="ink">
                <msink:context xmlns:msink="http://schemas.microsoft.com/ink/2010/main" type="inkWord" rotatedBoundingBox="14711,2510 16003,2467 16039,3536 14747,3579"/>
              </emma:interpretation>
            </emma:emma>
          </inkml:annotationXML>
          <inkml:trace contextRef="#ctx0" brushRef="#br0" timeOffset="51315.48">13152 2029 333 0,'0'0'348'0,"16"0"-14"0,-3-2-16 0,-1 0-22 0,3 1-14 15,2-2-11-15,-2 1-22 0,4 1-10 0,-4-1-12 16,3 0-6-16,-3 0-12 0,4-1-20 16,-1 2-11-16,-3 0-17 0,3-3-18 0,-5 2-13 0,2 1-11 15,3-2-14-15,-7 2-11 0,-1-3-5 0,2 2-17 16,-2 1-19-16,-10 1-42 0,17-4-39 0,-17 4-46 16,9-3-44-16,-9 3-55 0,0 0-72 0,0 0-77 15,0 0-297-15,0 0-670 0,0 0 296 0</inkml:trace>
          <inkml:trace contextRef="#ctx0" brushRef="#br0" timeOffset="51714.92">13108 2164 298 0,'-6'6'287'0,"6"-6"-18"16,-4 11-14-16,4-11-17 0,-5 14-13 0,1-8-18 15,4-6-7-15,-2 12-21 0,2-12-12 0,-1 11-13 0,1-11-15 16,0 0-10-16,0 18-6 0,0-18-12 16,3 6 1-16,-3-6-16 0,6 10-6 0,-6-10-6 15,4 11-4-15,-4-11-6 0,8 7-4 0,-8-7-3 0,12 7-11 16,-5-3 0-16,-7-4 4 0,15 7-18 16,-4-1 6-16,-4-1-7 0,2 1 3 0,-2-3-5 15,5 1 0-15,0-1 1 0,-3 1-2 0,8 2 0 16,-4-1 4-16,1 2 3 0,-1-1 9 0,2 1 5 0,-2-2-5 15,1 3 11-15,-2 0-6 0,1 2 5 0,-1-2 0 16,-5 0-6-16,2 2 4 0,-1-4-3 16,-2 4-4-16,0 0-3 0,-2-5 9 0,-4-5-6 0,3 21 3 15,-3-13-2-15,-4 5 3 0,-5-6-4 0,1 6-5 16,-4 2-3-16,-1-5-7 0,0 4-4 0,-5 0-1 16,-2-1-5-16,4-6-16 0,0 4-29 0,-2 0-29 15,0-2-40-15,1-1-31 0,4 0-30 0,-5-3-37 16,3 1-38-16,0-1-54 0,-1-1-66 0,1-4-354 15,1 0-753-15,1-5 333 0</inkml:trace>
          <inkml:trace contextRef="#ctx0" brushRef="#br0" timeOffset="53443.59">13984 1754 124 0,'0'0'182'0,"0"0"-10"0,0 0-2 0,0 0-8 16,0 0-6-16,0 0-6 0,0 0-12 0,0 0-1 16,0 0-8-16,0 0-1 0,0 0-7 0,0 0-4 15,0 0-5-15,0 0-7 0,0 0-8 0,0 0 6 0,0 0-18 16,0 0-4-16,0 0-3 0,0 0-7 16,0 0-4-16,0 0-5 0,0 0-4 0,0 0-6 0,0 0-3 15,0 0-4-15,0 0-1 0,24 1-2 0,-24-1 0 16,0 0-1-16,16 0 0 0,-16 0 0 0,12 0 0 15,-12 0-6-15,15 4 0 0,-6-3-2 0,-9-1-1 16,15 3-3-16,-15-3-1 0,15 6-5 0,-8-2 0 16,2-2-2-16,-9-2-1 0,14 9-3 0,-10-7 0 15,-4-2 5-15,15 9-4 0,-8-4 1 0,-4 3-4 16,-3-8 5-16,12 8-4 0,-10-2 2 0,4 2-4 16,-6-8 3-16,6 12-2 0,-6-12 2 0,4 15 3 15,-4-1-3-15,0-14 5 0,-3 18-2 16,3-18 9-16,-3 17-7 0,0-6 0 0,2 0-4 0,-2-1 3 15,-2 0 2-15,1 4 3 0,-1 0 1 0,2-5 2 16,0 2-4-16,-3-3-2 0,2 2 1 0,4-10 2 16,-6 18-4-16,3-10-4 0,3-8 2 0,-4 16-1 15,2-7 4-15,2-9-9 0,-1 17 5 0,1-17 5 0,0 13-5 16,0-13-2-16,0 12 0 0,0-12 5 16,3 8 2-16,-3-8 0 0,4 8 7 0,-4-8-5 15,9 8 10-15,-9-8-14 0,12 6 2 0,-12-6 2 0,12 2 6 16,-3-1-8-16,-9-1 6 0,13 3-2 0,-13-3 0 15,18 1-3-15,-18-1 7 0,15 0-6 0,-15 0-1 16,15 0 5-16,-15 0-1 0,16 2-1 0,-16-2 1 16,14-2-9-16,-14 2 1 0,13 0-2 0,-13 0 1 15,14 0-2-15,-14 0 3 0,0 0-1 0,13 3-3 16,-13-3-3-16,0 0 4 0,9 4-6 0,-9-4 3 16,0 0-6-16,7 3-1 0,-7-3 4 0,0 0 1 15,6 10 2-15,-6-10-6 0,0 0 4 0,-3 15 4 16,3-15-1-16,0 0 2 0,-10 16-1 0,4-11 8 0,3 3-1 15,-3 0 3-15,-1 0 0 0,-4 0-1 16,7 1-6-16,-5-2 4 0,3 0 5 0,-2 1-9 16,2-1-1-16,2 0-2 0,4-7-5 0,-12 12 2 0,7-7 2 15,5-5-4-15,-7 11-1 0,5-2 0 0,2-9-2 16,-4 11 0-16,4-11-3 0,0 0 6 16,3 13-8-16,-3-13-1 0,9 7 3 0,-9-7 1 0,9 9-1 15,1-2-2-15,-2-5-1 0,1 4 0 0,3 3-3 16,-2-3-1-16,-1-3-1 0,2 3 3 0,-1 4 2 15,0-5-5-15,-1 2 5 0,-1-3-2 0,2 6-1 16,-4 0-1-16,0 0 3 0,-1-1-1 0,-1 1-3 16,-4-10 4-16,8 23 1 0,-10-7-1 0,2-1 4 15,-6 2 4-15,2-1-6 0,-4 2-1 0,-1 4-5 16,-3-2-18-16,0 2-35 0,-1 2-46 0,0-4-34 16,-2 2-31-16,1-3-37 0,1 3-47 15,-2-2-52-15,3-4-63 0,0-1-328 0,0-4-751 0,3 0 332 16</inkml:trace>
        </inkml:traceGroup>
      </inkml:traceGroup>
      <inkml:traceGroup>
        <inkml:annotationXML>
          <emma:emma xmlns:emma="http://www.w3.org/2003/04/emma" version="1.0">
            <emma:interpretation id="{445359E6-C531-4828-9338-4FDC9A99BB00}" emma:medium="tactile" emma:mode="ink">
              <msink:context xmlns:msink="http://schemas.microsoft.com/ink/2010/main" type="line" rotatedBoundingBox="6037,3968 19489,4091 19480,5072 6028,4949"/>
            </emma:interpretation>
          </emma:emma>
        </inkml:annotationXML>
        <inkml:traceGroup>
          <inkml:annotationXML>
            <emma:emma xmlns:emma="http://www.w3.org/2003/04/emma" version="1.0">
              <emma:interpretation id="{F5976B42-62C8-4240-9E11-BABB27EB4366}" emma:medium="tactile" emma:mode="ink">
                <msink:context xmlns:msink="http://schemas.microsoft.com/ink/2010/main" type="inkWord" rotatedBoundingBox="6037,4036 6539,4041 6533,4594 6032,4590"/>
              </emma:interpretation>
            </emma:emma>
          </inkml:annotationXML>
          <inkml:trace contextRef="#ctx0" brushRef="#br0" timeOffset="29500.05">4390 3468 91 0,'0'0'203'0,"0"0"-2"0,0 0-3 16,0 0 1-16,0 0-12 0,0 0-4 0,0 0-4 15,0 0-3-15,0 0-6 0,0 0-3 16,0 0-12-16,-8-20-6 0,8 20-6 0,0 0-7 0,0 0-13 15,0 0-11-15,0 0-6 0,0 0-12 0,0 0-10 16,0 0-7-16,0 0-6 0,0 0 2 0,0 0-12 16,0 0-9-16,0 0 1 0,0 0 1 0,32 18-7 15,-26-15-1-15,1 2 7 0,2 0-8 0,3 6 3 16,0-2 1-16,-2 0 1 0,4 1 0 0,-1 0 2 16,1 1-2-16,-1-1-9 0,2 1 1 0,3 3 1 15,-2 4-1-15,-2-5 7 0,-1 2-8 0,-1-2-6 16,1 0 3-16,-4 3-8 0,5-5-3 0,-2 2 7 15,0 0-1-15,-3-2-2 0,-2-1 2 0,3 0-2 16,-2 0-1-16,1 2 4 0,-3-4-9 0,0 2 3 0,0-4 1 16,0 1 2-16,0 0-4 0,-3 0-2 15,4-2 1-15,-7-5-4 0,11 12-5 0,-8-7 5 16,3 1 0-16,-6-6 5 0,7 7-4 0,-7-7-1 16,6 11 0-16,-6-11-5 0,6 7 3 0,-6-7 1 0,6 3 0 15,-6-3 2-15,0 0-3 0,7 8 2 16,-7-8-3-16,0 0 4 0,0 0 0 0,8 7-2 0,-8-7 2 15,0 0 7-15,0 0 4 0,0 0 1 0,0 0 10 16,0 0 6-16,0 0 10 0,0 0 10 0,0 0 2 16,0 0-5-16,0 0 0 0,0 0-6 0,0 0-4 15,0 0-5-15,6-25-2 0,-6 25-10 0,-2-24-4 16,2 8-1-16,2 0-4 0,-1-5-2 0,2-4-6 16,-1-2-5-16,-1 1 2 0,4-4-4 0,-4 3 3 15,1-2-9-15,1 1 3 0,0 1-2 0,1 5-3 16,-2-3 0-16,2 9 0 0,-2-3-1 0,2 2-2 15,-4 3-2-15,3 0 1 0,0 0-1 0,-1 3 1 16,-2 11-3-16,0-15-1 0,0 15 1 0,2-16 0 16,-2 16-4-16,0-7 1 0,0 7 0 0,0 0 0 15,5-14 0-15,-5 14-3 0,0 0-3 0,0 0 3 16,0 0-1-16,1-10-2 0,-1 10 2 0,0 0-3 16,0 0-5-16,0 0-5 0,0 0 0 0,0 0-13 15,5-7-2-15,-5 7-10 0,0 0-7 0,0 0-14 16,0 0-14-16,0 0-17 0,0 0-24 0,6-11-24 15,-6 11-12-15,0 0-30 0,0 0-16 0,0 0-10 16,0 0-22-16,0 0-26 0,0 0-41 0,0 0-57 16,0 0-262-16,0 0-670 0,0 0 297 0</inkml:trace>
        </inkml:traceGroup>
        <inkml:traceGroup>
          <inkml:annotationXML>
            <emma:emma xmlns:emma="http://www.w3.org/2003/04/emma" version="1.0">
              <emma:interpretation id="{8BABE377-0266-4403-8AFB-FF8F32EF978E}" emma:medium="tactile" emma:mode="ink">
                <msink:context xmlns:msink="http://schemas.microsoft.com/ink/2010/main" type="inkWord" rotatedBoundingBox="7371,4098 10663,4128 10656,4938 7363,4908"/>
              </emma:interpretation>
            </emma:emma>
          </inkml:annotationXML>
          <inkml:trace contextRef="#ctx0" brushRef="#br0" timeOffset="68575.42">7387 3675 42 0,'0'0'267'0,"0"0"-8"0,-6-10-14 0,6 10-15 16,0 0-15-16,-3-11-16 0,3 11-15 0,0 0-15 15,0 0-8-15,0 0-7 0,0 0-13 0,0 0-3 16,3-17-6-16,-3 17-9 0,0 0-6 0,0 0-5 16,0 0-10-16,0 0-6 0,0 0-12 0,0 0-5 15,0 0-3-15,0 0-11 0,0 0 3 0,0 0-3 16,0 0-2-16,0 0-1 0,0 0 2 0,12 35-3 15,-12-35 12-15,8 21-6 0,-8-8-15 0,3-1 4 16,1 6-3-16,-1-1-5 0,0-2-3 0,0 1-6 0,0 2 0 16,0 0-9-16,0 2 2 0,-3-3 1 0,0 1-14 15,2 5 5-15,-2-5-4 0,0 2-20 16,0-4-18-16,-2 1-17 0,-1 0-17 0,3 0-17 0,-3-2-21 16,3-5-20-16,-3 2-27 0,0-1-23 0,3-11-28 15,-1 15-25-15,1-15-14 0,0 0-20 0,0 0-230 16,0 0-515-16,0 0 228 0</inkml:trace>
          <inkml:trace contextRef="#ctx0" brushRef="#br0" timeOffset="69037.8">7622 3735 68 0,'0'0'245'15,"0"0"-15"-15,10-7-19 0,-10 7-13 0,0 0-6 16,0 0-7-16,0 0-8 0,18 14-8 0,-14-8-5 0,2 2-9 15,0 4-9-15,-1-3-7 0,-2-2-12 16,3 3-4-16,0 0-9 0,0 1-8 0,1-1-11 0,-1 4-5 16,0-7-6-16,2-1-5 0,-3-1-10 0,6 5 3 15,-5-5-12-15,4 0 3 0,-1-1 2 0,-9-4-7 16,20 4 1-16,-13-1-4 0,5-3-3 0,-12 0-11 16,27-5 1-16,-15-1-1 0,1 0-6 0,1-2-7 15,1 2 8-15,-2-1-10 0,0-2-4 0,-2 0-2 16,1-1 0-16,-5 3-1 0,2 2 3 0,-3-3-11 15,-6 8 2-15,11-12-9 0,-8 4 6 0,3 0-4 16,-6 8 2-16,0 0 4 0,1-15-5 0,-1 15 0 16,-1-12-2-16,1 12 6 0,0 0-4 0,-6-12-4 15,0 4 3-15,6 8 0 0,-14-9-4 0,5 7 4 16,9 2-4-16,-16-3-2 0,2-1 3 0,14 4-2 16,-22 4 2-16,6-1-2 0,-1-2 4 0,1 6 6 15,-1-3-7-15,1 4 2 0,-2-2-3 0,0 1 4 0,-3 4 4 16,6-1 1-16,-7 4-5 0,10-1 3 15,2-2 6-15,-5 0-15 0,4-1 1 0,2 1 3 16,-1-1 0-16,4-3-2 0,2 7 1 0,1-7 1 0,3-7-10 16,-3 20-12-16,3-10-18 0,0-10-22 0,3 16-26 15,0-6-25-15,-3-10-26 0,10 11-40 16,-1-8-34-16,7 0-49 0,-2-2-273 0,-4-1-573 0,8-4 254 16</inkml:trace>
          <inkml:trace contextRef="#ctx0" brushRef="#br0" timeOffset="69431.36">8182 3759 131 0,'14'0'246'0,"-14"0"-12"0,0 0-16 16,12 8-10-16,-12-8-15 0,7 10-9 0,-4-3-12 16,-3-7-9-16,12 13-7 0,-4-9-8 0,-3 4-10 15,1-2-12-15,2 1 0 0,-2 2-7 0,0 0-7 16,1-3-5-16,2 1-6 0,2 3-7 0,-2-5-1 0,1 1-5 15,-1-2-4-15,-2 0 2 0,5-1-2 0,-12-3-6 16,21 0-6-16,-9-2-7 0,5 0-5 16,-1-2-8-16,-3-2 3 0,2-2-12 0,2-2-7 0,-1 3 3 15,-2 0-9-15,-2-3 0 0,1 1-4 0,-3 1 0 16,2-3-3-16,-7 4-6 0,1 0 2 0,0-3 8 16,-2 1-13-16,-4 9 2 0,3-15-6 15,-3 4 2-15,0 11-4 0,-3-17-1 0,3 17 0 0,-10-16-4 16,4 12 4-16,6 4-2 0,-14-11 0 0,4 6 4 15,-2 1-6-15,2 1 4 0,10 3-6 0,-29-3-1 16,19 3-1-16,-4-1 4 0,-2 6-6 0,7-2 4 16,-4 5-2-16,-4-1-3 0,8-2 5 0,0 2-8 15,2-3 7-15,-5 7-14 0,4-3-20 0,-1-2-19 16,5 8-28-16,-5-7-31 0,3 4-37 0,2-1-39 16,1 0-40-16,3-10-66 0,0 14-217 0,0-14-551 15,3 11 244-15</inkml:trace>
          <inkml:trace contextRef="#ctx0" brushRef="#br0" timeOffset="69643.84">8983 3753 278 0,'9'7'298'0,"-3"4"-16"0,-1 2-7 0,-2-3-17 16,-3 6-15-16,0 0-20 0,-3 4-22 0,-2 1-18 0,-7 5-16 15,5 0-13-15,-7 0-19 0,-5 5-8 0,1-10-15 16,5 0-16-16,-10 12-23 0,10-11-36 16,-1 2-44-16,-2-2-48 0,-3 2-52 0,2-4-70 0,8-6-83 15,-4-1-163-15,1-4-458 0,1 2 203 0</inkml:trace>
          <inkml:trace contextRef="#ctx0" brushRef="#br0" timeOffset="31140.52">5714 3714 81 0,'0'0'248'0,"0"0"-6"0,0 0-14 0,0 0-15 15,0 0-16-15,0 0-5 0,0 0-7 0,0 0-8 0,0 0 0 16,0 0-3-16,0 0-8 0,33 4-2 16,-33-4-9-16,19-1-11 0,-19 1-8 0,24-2-7 0,-7 1-3 15,-4-3-3-15,3 1-12 0,2 2-4 16,0-1-4-16,-1-2-8 0,-2 3-3 0,1-5-11 0,3 6-2 16,-4-5-11-16,3 1-7 0,-7 4 1 0,6-2-9 15,-17 2-2-15,21 0-3 0,-9-4-6 0,0 3-12 16,-12 1 5-16,15-1-8 0,-15 1-1 0,15 1-2 15,-15-1-19-15,13-2-11 0,-13 2-27 0,0 0-15 16,14 2-21-16,-14-2-20 0,0 0-24 0,3 9-27 16,-3-9-40-16,0 0-39 0,0 0-46 0,-18 27-285 15,10-20-594-15,-3 3 263 0</inkml:trace>
          <inkml:trace contextRef="#ctx0" brushRef="#br0" timeOffset="31374.65">5795 3958 169 0,'0'0'244'0,"0"0"-5"0,0 0-5 0,7 14-2 15,-7-14-8-15,12 6-6 0,-12-6-8 0,15 2-18 0,-8 0-8 16,5 2-10-16,-3-4 0 0,6 4-9 0,0-4-4 16,-6 0-13-16,9 0 0 0,-2 0-17 15,1 3-3-15,-2-6-15 0,1 6-11 0,-1-6-7 0,-2 2-14 16,2-1-8-16,0 2-4 0,-1 0-13 0,-14 0-19 15,19-4-29-15,-19 4-33 0,16-1-27 0,-16 1-34 16,9 0-36-16,-9 0-58 0,0 0-66 0,8-6-304 16,-8 6-595-16,0 0 262 0</inkml:trace>
          <inkml:trace contextRef="#ctx0" brushRef="#br0" timeOffset="34101.12">6774 3382 225 0,'0'0'219'0,"0"0"-10"0,0 0-11 16,0 0-14-16,0 0-14 0,0 0-11 0,0 0-11 0,0 0-8 15,0 0-11-15,0 0-1 0,0 0-7 16,0 0-3-16,-35 13-3 0,35-13-4 0,-12 11-5 16,3-7-4-16,9-4-7 0,-15 7-2 0,7 0-9 15,1 0-3-15,-2-1-6 0,2 0-3 0,-1-1-10 0,2 2-4 16,6-7-9-16,-13 11 4 0,7-5-14 0,6-6 0 16,-12 14-4-16,9-6 2 0,-2-2-5 15,5-6-7-15,-9 14-3 0,9-14-2 0,-4 7-3 0,4-7 0 16,-3 10-1-16,3-10-3 0,-3 11 0 0,3-11 2 15,0 0-4-15,4 15-2 0,-4-15 1 0,6 11 4 16,-6-11-8-16,9 6 7 0,-3 0-4 0,-6-6 3 16,14 5-3-16,-1-2 4 0,-2 0-5 0,2-2 4 15,-1-1 2-15,3 2-3 0,0 3 1 0,3-6 4 16,-3-3-7-16,0 4 2 0,1 4 3 0,-1-3 1 16,0-1-2-16,-3 0 1 0,1 4-5 0,-13-4 1 15,15 0-1-15,-5 2 2 0,-10-2-5 0,14 0 0 16,-14 0 4-16,0 0-6 0,0 0 0 0,16-2 3 15,-16 2-2-15,0 0 1 0,6 6 4 0,-6-6 2 16,0 0-5-16,0 0 1 0,0 13 7 0,0-13 3 16,0 0 3-16,-13 19 6 0,7-13-3 0,-2 1-1 15,-1 6-2-15,-1-4 2 0,1 1-5 0,-4-3 6 0,1 6 4 16,-2-5-12-16,2 2 4 0,2-3-5 0,-2 2-1 16,-1-1 0-16,2 0 2 0,2-2-6 0,2-2 1 15,7-4-2-15,-15 7-1 0,10-1 0 0,5-6 0 16,-12 5 4-16,5-1-6 0,7-4 4 0,0 0-12 15,-12 9 8-15,12-9 0 0,0 0-4 0,0 0 1 16,0 0-2-16,-3 6 0 0,3-6-2 16,0 0-2-16,0 0 11 0,0 0-9 0,0 0 1 0,0 0 3 15,0 0-6-15,0 0 5 0,25 9-3 0,-25-9-2 16,12 0-1-16,-12 0-1 0,9 2 9 0,-9-2-11 16,0 0 14-16,17-1-8 0,-17 1 0 0,12 5 2 15,-12-5-1-15,12 8-3 0,-12-8 1 0,6 10-1 16,-4-2 3-16,3 0 0 0,-4 3 3 0,1 0-4 15,4-2 3-15,-6 6-6 0,0 1 6 0,0 0 4 0,0 1 5 16,-3-5-2-16,6 5 7 0,-6-3-6 16,-2 3 3-16,5-2-2 0,-1 1 4 0,-1-3 5 15,2-2-7-15,2 0 7 0,-4 2-6 0,2-13-5 0,3 18 5 16,-3-9 6-16,0-9-5 0,2 13 4 0,-2-13-7 16,6 13-1-16,-2-6-2 0,-4-7 3 0,8 9 3 15,-8-9-7-15,12 8-6 0,-12-8-32 16,12 3-36-16,-12-3-27 0,9 2-42 0,-9-2-47 0,0 0-63 15,0 0-85-15,0 0-283 0,0 0-662 0,0 0 293 16</inkml:trace>
        </inkml:traceGroup>
        <inkml:traceGroup>
          <inkml:annotationXML>
            <emma:emma xmlns:emma="http://www.w3.org/2003/04/emma" version="1.0">
              <emma:interpretation id="{3ACA7492-DFA0-4869-B241-F6FE7FE4441F}" emma:medium="tactile" emma:mode="ink">
                <msink:context xmlns:msink="http://schemas.microsoft.com/ink/2010/main" type="inkWord" rotatedBoundingBox="11111,4204 14570,4236 14563,4933 11104,4902"/>
              </emma:interpretation>
            </emma:emma>
          </inkml:annotationXML>
          <inkml:trace contextRef="#ctx0" brushRef="#br0" timeOffset="70072.5">9469 3579 246 0,'0'0'291'0,"-4"9"-6"0,4-9-11 0,-6 14-16 16,3-4-13-16,3 6-6 0,0-3-8 0,0 11-8 15,3-6-3-15,-3 0-5 0,0 8-12 0,0-5-4 16,3 2-6-16,0 3-15 0,-3-3-7 0,0 0-14 16,4-2-10-16,-2-2-14 0,-1 1-15 15,-1-3-6-15,0-1-16 0,0 0-5 0,0 3-9 0,0-3-6 16,0-2-12-16,0-1-22 0,0 1-30 0,0-2-40 16,0-12-37-16,0 16-43 0,0-16-46 0,0 15-50 15,0-15-53-15,0 0-51 0,0 0-306 0,0 0-663 16,0 0 294-16</inkml:trace>
          <inkml:trace contextRef="#ctx0" brushRef="#br0" timeOffset="70708.72">9971 3623 230 0,'-14'11'296'0,"5"-4"-15"0,2 4-16 0,-2 0-17 15,0 2-21-15,-2 0-18 0,5-6-16 0,2 6-16 0,-2-6-15 16,0 8-12-16,3-6-14 0,3 0-10 15,-4 1-14-15,4-10-5 0,-6 15-8 0,6-15-9 16,0 17-12-16,0-17-1 0,0 17-8 0,0-17-6 16,4 11-2-16,-4-11 3 0,6 7-13 0,0-1 4 0,-6-6-6 15,10 7-4-15,2-6 1 0,-12-1-3 0,20 3-4 16,-10-2 5-16,4 1-9 0,3-2 3 0,-2 0 0 16,3 0-4-16,-1 5 0 0,-1-6 0 0,0 3-8 15,1-3 1-15,-1 3-4 0,-1 2-3 0,-4 0-2 16,-1-3 4-16,-1 4-11 0,1-4 5 0,-4 5-5 15,3 1 9-15,-9-7-6 0,8 13-1 0,-5-4 2 16,-6 2-4-16,3-11 9 0,-6 23 6 16,-2-10-3-16,-3 2 2 0,0-2 0 0,-2 2-3 0,-4 1 7 15,1-1-9-15,1-1-4 0,1-3-1 0,1 0-4 16,1 2 3-16,2-2 0 0,1-8-13 0,-2 5-20 16,4-1-14-16,-2-1-29 0,9-6-25 0,-9 7-24 15,9-7-25-15,-7 4-41 0,7-4-46 0,0 0-40 16,0 0-42-16,0 0-229 0,-9-21-577 0,9 21 257 0</inkml:trace>
          <inkml:trace contextRef="#ctx0" brushRef="#br0" timeOffset="70308.19">9897 3592 291 0,'6'-4'327'15,"6"-3"-11"-15,-4 5-20 0,4-3-20 0,1-1-25 16,1 2-16-16,0-3-23 0,0 0-15 0,2 5-16 0,-5-2-17 16,2 1-24-16,5-1-7 0,-5-1-8 0,7 2-18 15,-7 0-15-15,-1 3-6 0,2 3-26 0,2-6-23 16,-16 3-26-16,16-4-39 0,-16 4-41 0,17-1-45 16,-17 1-50-16,12-4-53 0,-12 4-275 0,4-7-531 15,-4 7 236-15</inkml:trace>
          <inkml:trace contextRef="#ctx0" brushRef="#br0" timeOffset="71091.56">10315 3868 22 0,'0'0'284'0,"19"4"-11"0,-7-2-11 15,-12-2-15-15,14 4-15 0,-2-1-18 0,-5 1-14 16,2 3-18-16,-9-7-9 0,19 7-16 0,-8-1-7 15,-1-1-15-15,1 2-7 0,-2-1-10 16,3-4-2-16,1 7-9 0,-4-6-6 0,7 5-8 0,-2-6 0 16,-5-1-4-16,7 1-10 0,-2-2 0 0,-1-3-5 15,1 3-7-15,5-6-12 0,-3 2-4 0,2-3-2 16,-1 1-2-16,2-1-8 0,-3-2 3 0,-2 4-11 16,2-5 0-16,-2 0 3 0,-1 1-6 0,-5 2-6 15,0-3-4-15,0-4 2 0,-7 3-1 0,2 1-3 16,-3-2-6-16,-3-7 8 0,3 19 0 0,-6-21-9 15,-4 9 4-15,4-4-4 0,-7 9-3 0,-1-10-1 0,1 8 3 16,-5 1-7-16,3 0 6 0,-3 0-7 16,-1 5 4-16,-1-3 3 0,1 6-2 0,3-1 6 15,-7 1-5-15,5 1 5 0,-7 2-3 0,5 3 1 0,6 2-1 16,-6-5 0-16,4 7-5 0,1 0-1 16,0 2-4-16,2-2 5 0,1 1-3 0,-2 3-17 0,7-3-20 15,-2 4-13-15,4-6-40 0,1 3-34 0,-1-2-42 16,2 1-41-16,3-11-51 0,3 15-312 0,0-4-616 15,-3-11 272-15</inkml:trace>
          <inkml:trace contextRef="#ctx0" brushRef="#br0" timeOffset="71317.68">11089 3784 14 0,'9'0'309'0,"1"0"-7"0,-10 0-4 15,17 5-7-15,-7-4-10 0,-4 6-16 0,-6-7-12 16,6 16 3-16,-4-8-31 0,-2 7-10 0,-8 1-16 16,5 0-12-16,-7 8-16 0,4-6-16 0,-8 6-17 15,4-6-9-15,-2 6-12 0,2 0-11 0,-2-1-6 16,-2-3-20-16,7 3-28 0,-5-4-31 0,3-3-31 16,-2-1-36-16,6 1-42 0,-6-1-45 0,5-1-60 0,0-7-72 15,-4 6-307-15,2-6-619 0,2-5 274 16</inkml:trace>
          <inkml:trace contextRef="#ctx0" brushRef="#br0" timeOffset="71975">11630 3526 81 0,'0'0'299'16,"0"0"-19"-16,0 0-21 0,0 0-25 0,-1-9-19 15,1 9-18-15,0 0-13 0,16-11-16 0,-16 11-14 16,17-5-9-16,-7 3-2 0,-10 2-9 0,23 0-5 0,-10 2-3 16,3-2-6-16,-1 0-7 0,0 1-2 15,-3 1-10-15,0 3-7 0,-3 0-11 0,3 3-1 16,-3 2-4-16,-2 2-2 0,-1 1 3 0,-1 1-1 16,-4 0 2-16,-2 3 1 0,-4 1-7 0,-1-2 3 0,2 2 0 15,-8 3-4-15,2-2-5 0,-1 1-5 16,1-3-9-16,2-3-4 0,-1 1 6 0,-1-2-8 15,2-2-14-15,-1 3 15 0,3-3-17 0,0-5-3 0,2 1-5 16,4-7-9-16,-7 14 2 0,7-14 0 0,-5 7-3 16,5-7-2-16,0 0-8 0,-4 8 4 0,4-8 2 15,0 0-2-15,0 0-2 0,0 0-2 0,0 0-2 16,0 0-1-16,20 1 0 0,-20-1 5 0,0 0-6 16,20-6 2-16,-20 6-1 0,16-2 1 0,-5 2-7 15,-11 0 7-15,16-3 0 0,-16 3-4 0,19 2-1 16,-7-1-2-16,-12-1 4 0,15 2 5 0,-3-2-10 15,-12 0 8-15,14 7 0 0,-8 1-4 0,0-1 5 16,-6-7-2-16,6 14 3 0,-6-4 2 0,0-10 9 0,-6 22-5 16,-2-9 5-16,-1-1 3 0,-1 4 6 15,-4-4-10-15,-2 8 4 0,-2 0 1 0,0-4-2 16,0 1-2-16,-1-2-2 0,5 0 4 0,1-3 0 0,-3-3-9 16,5 2 1-16,1 0-4 0,-1-5-10 0,4 1-12 15,-1 0-31-15,8-7-19 0,-12 4-16 0,12-4-16 16,-9 3-39-16,9-3-41 0,0 0-43 0,0 0-37 15,0 0-45-15,2-27-310 0,-2 27-663 0,7-29 294 16</inkml:trace>
          <inkml:trace contextRef="#ctx0" brushRef="#br0" timeOffset="72341.07">12197 3760 113 0,'0'0'298'0,"14"7"-12"0,-3-3-9 15,-3-1-12-15,-2 3-14 0,1 1-11 0,-1-3-15 16,2 3-23-16,-2-1-10 0,1 3-16 0,2-1-7 16,-3-3-17-16,0 2 1 0,2 3-2 0,2-7-9 15,-3 4-11-15,-1 2 6 0,2-4-20 0,-8-5 0 16,13 5-4-16,-5-3-11 0,-8-2-2 0,18 0-8 16,-18 0-6-16,21-2-9 0,-7-3-12 0,-3 1-3 0,2-2-1 15,1-1-4-15,-1-2-11 0,-2 0 7 16,-1 3-13-16,-1-5-1 0,1 4-6 0,-1-7-3 0,-3 4-1 15,-1-4 1-15,-5 2-4 0,1-1-6 0,-1 13-4 16,-7-20-1-16,1 6 0 0,0-1-3 0,-3 4-5 16,-3 4-4-16,-3 1 6 0,-1-1 0 0,-1 0 10 15,-1 3-14-15,-1-2-7 0,3 5 1 0,-4 1 1 16,1 4 7-16,-1-1-4 0,1 1 1 0,0 3-9 16,1 2 3-16,3-4-10 0,-2 2-8 0,6 1-22 15,-1 3-27-15,-2-2-33 0,8 1-32 0,-1-2-34 16,-1-2-44-16,1 5-50 0,4-2-70 0,3-9-288 15,-6 13-670-15,6-13 296 0</inkml:trace>
          <inkml:trace contextRef="#ctx0" brushRef="#br0" timeOffset="72560.06">12824 3767 19 0,'13'3'353'0,"3"0"-3"0,-7 3-7 15,3-3-14-15,-3-1-16 0,0 5-20 0,-1 1-7 16,-2 6-19-16,-2-6-10 0,-4 7-15 0,3 0-20 0,-7 1-20 16,-2 0-20-16,-2 4-14 0,-1 0-16 0,-1-2-15 15,-4 6-17-15,-1-8-18 0,0 6-45 0,2-2-50 16,0-1-55-16,-7-1-54 0,1 2-67 0,-1-2-81 16,1-1-97-16,-2-5-235 0,3-2-629 0,2-1 280 15</inkml:trace>
        </inkml:traceGroup>
        <inkml:traceGroup>
          <inkml:annotationXML>
            <emma:emma xmlns:emma="http://www.w3.org/2003/04/emma" version="1.0">
              <emma:interpretation id="{91ED2FAD-C4ED-4D55-B4CC-1F5189AE9EDD}" emma:medium="tactile" emma:mode="ink">
                <msink:context xmlns:msink="http://schemas.microsoft.com/ink/2010/main" type="inkWord" rotatedBoundingBox="15073,4149 16668,4163 16662,4892 15067,4877"/>
              </emma:interpretation>
            </emma:emma>
          </inkml:annotationXML>
          <inkml:trace contextRef="#ctx0" brushRef="#br0" timeOffset="73004.48">13417 3747 293 0,'0'0'319'0,"9"-11"-16"0,-3 3-25 0,0 4-19 15,-6 4-22-15,13-15-21 0,-1 6-15 0,-4-2-18 16,1-2-20-16,3 2-8 0,0-6-14 0,0 3-11 16,-4 0-6-16,7-7-12 0,-7 7-14 0,2-3-8 15,-1-1-6-15,2 5-17 0,-4-3 2 0,1-1-2 16,-4 3-18-16,2-1 1 0,-3 2-8 0,1 6 0 15,-2-2 1-15,-2 9-1 0,6-11-3 0,-6 11 1 16,3-10-9-16,-3 10-9 0,0 0 1 0,0 0 5 16,0 0 3-16,0 0 7 0,0 0 17 0,0 0-1 15,-5 43 19-15,1-25 9 0,-1 6 7 0,1 3 9 16,-5-3 7-16,2 13-6 0,-1-12-3 0,-4 11-4 16,8-10-3-16,-5 7-7 0,0-9-9 0,3 1-4 15,0-8-7-15,0 7-5 0,0-10-6 0,3 7-3 0,-1-3-7 16,1-5-4-16,-2 1-19 0,2-4-27 15,0 1-37-15,3-11-41 0,-1 15-36 0,1-15-36 16,0 13-31-16,0-13-35 0,-5 11-44 0,5-11-50 0,0 0-63 16,0 0-247-16,0 0-680 0,0 0 301 0</inkml:trace>
          <inkml:trace contextRef="#ctx0" brushRef="#br0" timeOffset="73453.48">13927 3667 299 0,'0'0'354'0,"9"-2"-16"16,-9 2-32-16,0 0-26 0,0 0-13 0,0 0-14 15,11 10-10-15,-11-10-5 0,-3 18-17 0,3-18-9 16,0 21-8-16,3-8-4 0,-2-2-2 0,1 4-16 16,-2 0-9-16,1-1-11 0,-1-5-7 0,3 8-3 15,3-6-8-15,-3 2-6 0,1-2-4 0,4-1-9 16,-5 1-8-16,6-1-7 0,-5-2-4 0,2 2-5 0,0-4-6 15,2-1-6-15,1 0-6 0,-9-5-7 16,20 2-3-16,-11-3-9 0,-9 1-6 0,27-3-7 16,-10 0 1-16,-2-2-9 0,0 0-2 0,2 0-8 0,-3-1-2 15,2-1-1-15,2-1-3 0,-4-2-3 0,0-1-2 16,-2-2 0-16,-1 2-1 0,-1 2-5 0,-4-5-3 16,2 2 0-16,-2-1-2 0,-2 2-3 0,-2 1-5 15,-2 10 0-15,0-18 2 0,-3 1-6 0,-2 5 4 16,-1 6-5-16,-3-8 2 0,-1 4 0 0,-5 1-3 15,0 1 0-15,-3 3 2 0,0-2-3 0,-1 4 2 16,1-1-3-16,-4 5 1 0,2-2 2 0,-4 5-2 16,5-1 1-16,1 2 3 0,2 6-2 0,-2-2-1 15,4-3 0-15,-1 2-3 0,-1 6 1 0,6-5-1 16,-2 3-11-16,0 2-17 0,3-7-24 0,4 6-33 16,1-5-27-16,1 2-44 0,1 1-33 0,2-11-27 15,2 24-35-15,-1-17-33 0,1 4-38 0,7-4-44 16,-2 3-332-16,-7-10-762 0,20 7 338 0</inkml:trace>
          <inkml:trace contextRef="#ctx0" brushRef="#br0" timeOffset="73839.75">14495 3694 115 0,'11'0'363'0,"-11"0"-16"0,0 0-27 0,0 0-29 16,0 0-24-16,15 0-30 0,-15 0-12 0,4 11-20 15,-4-11-9-15,3 11-10 0,-3-11-13 0,5 16-6 16,-5-8-7-16,4 1-11 0,-4-9-13 0,3 21 1 16,-1-11-9-16,2-1-3 0,-2 1-1 0,2-1-12 15,2-2-4-15,0-1-2 0,1 2-4 0,-4-1 0 16,3 0-1-16,-6-7-3 0,14 3 0 0,-14-3-4 16,13 4 1-16,-13-4-15 0,24-4-6 0,-9 2-5 15,0-2-6-15,1-3-7 0,1 0-6 0,-4 1-4 16,1-2-2-16,-3-2 1 0,3 5-7 0,-7-3-1 15,4-4-2-15,-4 1-4 0,-1 3-8 0,-3-3 3 16,-3 11 1-16,3-22-5 0,-3 6-2 0,0 16-4 16,-12-16-1-16,2 2-3 0,1 7 0 0,-3-2-3 15,-4 0-2-15,-1 6-2 0,1 0-1 0,-2 0-2 16,1 5 3-16,0 2-4 0,-1-1-1 0,1 2-5 16,-1 1-4-16,3 1-21 0,-1 0-22 0,3 3-35 15,4-5-36-15,-3 6-30 0,3-3-36 0,1 0-38 0,2-1-41 16,2 1-47-16,4-8-55 0,-3 12-316 0,3-12-743 15,0 0 329-15</inkml:trace>
          <inkml:trace contextRef="#ctx0" brushRef="#br0" timeOffset="74042.83">14943 3771 154 0,'9'6'361'0,"3"-3"-2"0,-5 1-5 0,1-1 0 16,-1 1-5-16,-1 4-9 0,0 1-23 0,1 2-11 15,-4-1-19-15,-1 4-17 0,-1 0-21 0,-4 1-16 16,-6 1-19-16,2 2-24 0,-3 6-21 0,-2-2-13 16,0 2-15-16,-2-2-27 0,-4-2-45 0,2 5-62 15,0-6-70-15,-2 1-63 0,-5-1-72 0,5-1-84 16,-1-4-97-16,-5 0-279 0,11-3-713 0,-1-5 317 16</inkml:trace>
        </inkml:traceGroup>
        <inkml:traceGroup>
          <inkml:annotationXML>
            <emma:emma xmlns:emma="http://www.w3.org/2003/04/emma" version="1.0">
              <emma:interpretation id="{BA17C8CE-BD05-4C46-BE7B-1FADA9583C70}" emma:medium="tactile" emma:mode="ink">
                <msink:context xmlns:msink="http://schemas.microsoft.com/ink/2010/main" type="inkWord" rotatedBoundingBox="17244,4070 19489,4091 19480,5072 17235,5051"/>
              </emma:interpretation>
            </emma:emma>
          </inkml:annotationXML>
          <inkml:trace contextRef="#ctx0" brushRef="#br0" timeOffset="74735.32">15742 3526 5 0,'0'0'332'0,"0"0"-10"0,-13-20-18 0,13 20-20 15,0 0-19-15,0 0-15 0,0 0-23 0,0-12-19 16,0 12-15-16,0 0-16 0,4-11-17 0,-4 11-15 16,0 0-14-16,9-8-12 0,-9 8-13 15,11-5-6-15,-11 5-19 0,15 0 2 0,-15 0-6 0,14-3-10 16,-14 3 3-16,15 1-19 0,-15-1 1 0,14 4-9 16,-7 1 6-16,2 2 3 0,-1-1 0 0,2 1-4 15,2 2 2-15,-5 2 1 0,2 4-9 0,-1 7 20 16,-2-1 7-16,0 3-4 0,-5 0 0 0,4 1 0 15,-7 3 6-15,-2 2 2 0,-2-1-7 0,-8 6-3 16,-2 3-8-16,-2-3-6 0,-3-4-1 0,-3-2 0 16,2 2-8-16,3-13 1 0,-1 6-2 0,2-3 0 15,-1 0 1-15,3-4-5 0,1-3 1 0,3-4-6 16,-2 2 2-16,4-1-6 0,1-6-1 0,3 3 0 16,-2-1-2-16,2-1-3 0,6-6 0 0,-7 8 1 0,7-8 0 15,0 0-1-15,-10 3-3 0,10-3-5 16,0 0 0-16,0 0-5 0,0 0-3 0,0 0-9 0,23-26 3 15,-14 17-2-15,3-1 0 0,3 3 0 0,-1 0 2 16,4 1 0-16,-1-4-1 0,0 6 1 0,2-1 0 16,-1-1 1-16,2 0 4 0,0 3 13 0,-3 1-7 15,2 2 3-15,1 0-1 0,-3 0 2 0,0 0-1 16,2 5 1-16,1-5-1 0,-4 2 0 0,-1 2 3 16,0-1-6-16,1 3-12 0,-2-1-21 0,-5 1-40 15,0-2-31-15,3-3-39 0,-12-1-23 0,14 5-21 16,-14-5-14-16,15 3-16 0,-15-3-16 0,11 4-16 15,-11-4-20-15,0 0 4 0,18-7-17 0,-18 7-15 16,13-8-227-16,-5 0-559 0,-1 3 248 0</inkml:trace>
          <inkml:trace contextRef="#ctx0" brushRef="#br0" timeOffset="75117.22">16227 3937 48 0,'12'-3'205'16,"0"-4"26"-16,-3 3 9 0,-3-2-3 16,-6 6 1-16,13-7 6 0,-5 5 12 0,-8 2-6 15,11-5-12-15,-11 5-13 0,0 0-21 0,0 0-10 0,14 0 1 16,-14 0-21-16,0 0 3 0,7 13 5 0,-7-13-23 15,5 11-9-15,-1-4-8 0,-4-7-6 0,3 16-12 16,3-8 8-16,-1 0-9 0,-1 2-1 0,5-3-6 16,-1 0-6-16,1 3-5 0,1-1-3 0,5-4-3 15,0 4-7-15,-2-3-9 0,5-3-6 0,1 3-5 16,1-6-6-16,-1-6-8 0,5 5-5 0,1-1-5 16,-7-2-5-16,8-3-4 0,-7 3-5 0,-4 1 2 15,1-5-5-15,1-1-2 0,-2 2-4 0,-2-1 0 16,-1-2-3-16,0-1-2 0,-3 1-2 0,-5-1-3 15,-1 3-3-15,2-2-5 0,-5 10-3 0,-6-24-1 16,0 12-6-16,-1 3 3 0,-5-2-2 0,-2 0 2 16,-4 3-2-16,-4 3-3 0,3-3 3 0,-7-3-5 15,-1 10 7-15,-1-3-6 0,1 4 2 0,0 0-2 16,0 0 0-16,4 5 2 0,3 0-3 0,1 1 1 16,2-1 0-16,0 2-1 0,2-4-4 0,3 4-6 15,0 3-16-15,4-2-13 0,1-2-21 0,4 2-24 16,3-8-18-16,1 14-25 0,-1-14-16 0,8 11-23 0,-2-2-23 15,1-3-24-15,1-1-33 0,4 1-27 0,1-1-16 16,2-1-34-16,3-2-269 0,0-1-648 16,6-2 287-16</inkml:trace>
          <inkml:trace contextRef="#ctx0" brushRef="#br0" timeOffset="75456.84">16850 3885 22 0,'11'0'319'15,"-11"0"-4"-15,18-2-11 0,-18 2-1 0,10 2-11 16,-10-2-7-16,12 3-14 0,-12-3-10 0,7 6-5 15,-7-6-7-15,8 9 4 0,-2-3-25 0,-6-6-8 16,6 18-13-16,-2-9-12 0,2 2-11 0,-3-3-10 16,8 4-12-16,-7 2-14 0,5-2-4 0,-1-2-12 15,1 0-10-15,1 2-13 0,-3 1-5 0,5-6-5 16,-3 3-9-16,5-3-2 0,-2 1-3 0,0-5-5 0,-3 1 1 16,2-4-12-16,4 0-6 0,0 0-2 15,3-6-8-15,0 2-5 0,-3-1-2 0,1-1-4 16,1-1-8-16,-2-4 2 0,-2 1 0 0,1 0-1 0,-3-5-4 15,1 1-2-15,-4 1 1 0,-5-7-3 0,0 3-2 16,-3 1 0-16,-3-4-4 0,-2 0-2 0,-4 4-1 16,-5-1-2-16,-4-1-7 0,-3 5 1 0,-2 2-2 15,-3 1-1-15,-12-4-1 0,-2 9-2 0,0 5 0 16,-1-2-10-16,10 4-11 0,-2-1-12 0,6 1-26 16,-1 3-36-16,3-1-35 0,8 3-39 0,-1-1-39 15,4 2-34-15,0 0-47 0,1-2-59 0,4 0-75 16,-5 2-351-16,10-5-833 0,4-3 369 0</inkml:trace>
          <inkml:trace contextRef="#ctx0" brushRef="#br0" timeOffset="76690.95">17532 3375 141 0,'0'0'181'0,"0"0"-2"0,0 0-13 15,0 0 6-15,0 0-3 0,0 0 2 0,0 0 1 0,0 0 0 16,0 0-7-16,0 0 5 0,0 0-1 0,0 0-10 15,0 0-11-15,0 0-8 0,0 0-13 0,0 0-5 16,0 0-4-16,0 0-8 0,0 0-5 0,0 0-5 16,25-11-10-16,-25 11-4 0,0 0-1 0,12-1-5 15,-12 1-6-15,0 0 4 0,17 0-11 0,-17 0 6 16,0 0 1-16,17 1-5 0,-17-1-3 0,12 1 2 16,-12-1-9-16,17 6-6 0,-17-6-4 0,13 4-2 15,-2-3 14-15,-4 3-16 0,-7-4-10 0,13 9 10 16,-5-9-14-16,-8 0 5 0,10 11-2 0,-5-5 1 0,1 2 0 15,-6-8 3-15,6 17-2 0,-6-7 7 0,1 1 0 16,-1-11 1-16,-3 21 5 0,3-10 0 16,-4 3-4-16,4-14 3 0,-2 19 0 0,2-10 4 0,0-9 1 15,-4 20-6-15,2-10-2 0,2-10-1 0,-1 18-4 16,-1-11 3-16,2-7-3 0,0 18-1 0,0-18-3 16,0 14 0-16,0-14 1 0,3 15-1 0,-1-7-5 15,-2-8 5-15,6 12-7 0,-6-12-1 0,4 11 6 16,-4-11-6-16,3 8 1 0,-3-8 3 0,11 8 2 15,-11-8 1-15,0 0-1 0,12 3 5 0,-12-3-5 16,10 7 6-16,-10-7-4 0,12 4-2 0,-12-4-2 16,0 0 3-16,15 0-6 0,-6 4 5 0,-9-4-2 0,0 0-7 15,13 0-1-15,-13 0-3 0,0 0 1 16,14-4 3-16,-14 4 0 0,0 0 0 0,0 0 7 16,0 0-11-16,0 0 2 0,10 5-3 0,-10-5 2 15,0 0-5-15,0 0-3 0,0 0 1 0,0 0 0 0,0 0-1 16,0 0 7-16,-9 19-4 0,9-19 3 15,-12 14 3-15,6-5-5 0,-1-3 0 0,-1 0-6 16,-1 5 7-16,-1 0-2 0,3-4-2 0,-5 0 1 0,6 0-2 16,0 1 0-16,1 1-2 0,5-9-1 0,-10 13 0 15,7-5-3-15,3-8 0 0,-6 11-2 0,6-11 5 16,-5 13-2-16,5-13-3 0,0 11-1 0,0-11 2 16,0 0-2-16,8 13 3 0,-4-7-7 0,2 3 4 15,2-3 2-15,-2-1-4 0,1 1 1 0,-7-6-2 16,14 14 0-16,-7-8-2 0,3 1 6 0,-1 2-5 15,-1-4 4-15,-2 1-5 0,3 7 4 0,0-4 0 16,-5 2 3-16,5 0-3 0,-7 0 2 0,-1 2 3 16,4 1-1-16,-5-1-2 0,-2 3-3 0,-1 2 3 15,0-1 8-15,-3 0-8 0,0 1-13 0,-1 3-29 16,1-4-26-16,-2-2-47 0,1 1-52 0,-2 5-55 16,1-7-44-16,0 3-45 0,-6 4-46 0,2-7-50 0,3 0-73 15,-3-2-317-15,-1 1-854 0,-1 0 377 0</inkml:trace>
        </inkml:traceGroup>
      </inkml:traceGroup>
    </inkml:traceGroup>
    <inkml:traceGroup>
      <inkml:annotationXML>
        <emma:emma xmlns:emma="http://www.w3.org/2003/04/emma" version="1.0">
          <emma:interpretation id="{439142CE-9CCD-41B9-928A-3B030717D7E2}" emma:medium="tactile" emma:mode="ink">
            <msink:context xmlns:msink="http://schemas.microsoft.com/ink/2010/main" type="paragraph" rotatedBoundingBox="1029,6506 10671,6203 10721,7790 1079,80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EC9031-89A3-4F84-AB49-2FB808A01AD2}" emma:medium="tactile" emma:mode="ink">
              <msink:context xmlns:msink="http://schemas.microsoft.com/ink/2010/main" type="line" rotatedBoundingBox="1029,6506 10671,6203 10721,7790 1079,8092"/>
            </emma:interpretation>
          </emma:emma>
        </inkml:annotationXML>
        <inkml:traceGroup>
          <inkml:annotationXML>
            <emma:emma xmlns:emma="http://www.w3.org/2003/04/emma" version="1.0">
              <emma:interpretation id="{501F9FAD-63AB-4493-81E1-9E1EB119F1B4}" emma:medium="tactile" emma:mode="ink">
                <msink:context xmlns:msink="http://schemas.microsoft.com/ink/2010/main" type="inkWord" rotatedBoundingBox="1029,6506 5361,6370 5404,7748 1072,7884"/>
              </emma:interpretation>
            </emma:emma>
          </inkml:annotationXML>
          <inkml:trace contextRef="#ctx0" brushRef="#br0" timeOffset="80291.68">-554 6020 2 0,'3'-13'199'0,"-3"13"-13"0,0 0-8 0,4-7-9 15,-4 7-2-15,5-10-7 0,-5 10-2 0,3-8-4 16,-3 8 0-16,4-11-6 0,-4 11 0 0,2-10-3 16,-2 10-5-16,0 0-4 0,0 0-11 0,6-9-12 15,-6 9-11-15,0 0-4 0,0 0-7 0,0 0-4 16,0 0 0-16,9 22 4 0,-9-11 2 0,3 7 1 15,-3-1-5-15,1 8 1 0,-2 3-6 0,-2 0 6 16,1 10-8-16,-2-2-3 0,-1 6-1 0,1-1-10 16,2-2 0-16,-4 2-7 0,0-5-7 0,-1-1 3 15,4-7-6-15,-2-1-10 0,2 1-1 0,-3-7 2 16,3 2 0-16,-1-5-2 0,1 0-6 0,0-4 3 16,0 1-1-16,2-4-14 0,-2-2 2 0,3-9 3 15,-2 11-7-15,2-11 1 0,-1 13-1 0,1-13 1 16,0 0 3-16,-3 10 0 0,3-10 7 0,0 0-7 0,0 0-5 15,0 0 1-15,0 0-3 0,0 0 2 0,0 0-6 16,11-45-8-16,-6 25-15 0,-2-5-5 0,3-4-11 16,1-8-4-16,4-2-6 0,-4-1-7 0,-1 2 4 15,3-4-5-15,3 2-1 0,-3-2 5 0,2 1 5 16,-4 3 3-16,3-1 1 0,-5 10 3 0,-1 2 1 16,1 5-1-16,-1-3 9 0,1 10 4 0,-4-1 4 15,2 3 5-15,-1 3-4 0,-1 1 10 0,-1 9 2 16,5-15 1-16,-4 7-3 0,-1 8 2 0,0 0-13 15,5-10 10-15,-5 10 6 0,0 0-3 0,0 0 4 16,0 0 8-16,0 0 0 0,18 20 9 0,-9-6-4 16,-2 1 16-16,2 6 10 0,1 3-10 0,-1-1 12 0,3 3 2 15,0-1 10-15,2-2 6 0,5 8 3 16,-9-4 13-16,10 7 0 0,-4-10-1 0,-2 4-3 16,1-7-1-16,-2 3-2 0,2-3-3 0,1-1 1 0,-2-2 0 15,-1-4-3-15,-4 0-4 0,3-1-6 0,0 2-2 16,-5-11-4-16,4 8-2 0,-1 0-5 0,-4-6-4 15,3 1-5-15,-3-2-2 0,2 1-3 0,-2 1-4 16,-6-7 1-16,7 10-9 0,-7-10-12 0,7 7-24 16,-7-7-28-16,0 0-40 0,6 7-38 0,-6-7-35 15,0 0-26-15,0 0-36 0,0 0-41 0,0 0-47 16,-14 17-45-16,5-17-68 0,9 0-231 0,-20 5-704 16,10-5 312-16</inkml:trace>
          <inkml:trace contextRef="#ctx0" brushRef="#br0" timeOffset="80515.43">-413 6495 140 0,'0'0'278'0,"0"0"-17"0,0 0-12 0,0 0-10 16,0 0-7-16,0 0-12 0,0 0-5 0,0 0-17 0,30-9-7 15,-19 5-10-15,2 3-15 0,1-3-12 0,4 2-9 16,-4-2-16-16,4 4-13 0,0-3-11 15,-1 3-6-15,1-4-8 0,1 2-14 0,-3 0-25 16,2 0-26-16,-3 1-28 0,5-4-39 0,-3 5-44 0,0-1-33 16,-1-3-44-16,1 0-44 0,1-2-65 0,-5 1-176 15,2-1-483-15,1-1 213 0</inkml:trace>
          <inkml:trace contextRef="#ctx0" brushRef="#br0" timeOffset="80946.45">209 6229 202 0,'0'0'286'16,"0"0"-11"-16,0 0-15 0,0 0-14 0,0 0-15 15,0 0-5-15,0 0-19 0,0 0-6 0,0 0-7 16,-19 42-8-16,15-28-6 0,-4 1-4 0,2 2-7 16,2 1-5-16,-2 5-9 0,1-7-5 0,2 7-15 15,-1-7-5-15,-1 2-11 0,4-5-7 0,-1 5-3 16,2-3-20-16,2 0-8 0,-1-2 5 0,2-2-15 15,0-2-9-15,0 1-6 0,2-4-3 0,-1 3-5 16,2-3-3-16,3 3-8 0,-9-9 2 0,14 7-8 16,-9-7-8-16,-5 0-12 0,21-5-5 0,-7 3-9 0,2-5-16 15,-2 0 2-15,2-3-6 0,-3 1-2 0,1 1 8 16,-1-6-3-16,-1 3 4 0,2-2-2 0,-4 2 1 16,1 4 0-16,-3 1 8 0,-5-1-5 0,-3 7 3 15,12-9 7-15,-12 9-2 0,8-7 6 0,-8 7 1 16,0 0 4-16,10-3 8 0,-10 3 4 0,0 0 6 15,0 0 2-15,0 0 3 0,9 19 6 0,-9-19 0 16,2 13 0-16,-2-13-4 0,0 20-1 0,3-13 2 16,-3 4-10-16,0-11 3 0,1 24-2 0,1-17 1 15,-1 4-15-15,-1-11-18 0,5 18-20 0,-4-12-31 16,-1-6-27-16,6 11-22 0,-6-11-22 0,5 13-23 16,-5-13-25-16,7 2-24 0,-7-2-29 0,0 0-24 15,15 0-12-15,-15 0-35 0,13-12-194 0,-7 5-539 16,2-4 239-16</inkml:trace>
          <inkml:trace contextRef="#ctx0" brushRef="#br0" timeOffset="81266.45">599 6429 121 0,'7'-8'274'0,"-7"8"-8"0,0 0-12 15,8-6-9-15,-8 6-18 0,0 0-12 16,0 0-10-16,0 0-5 0,0 0-9 0,19 5-9 0,-19-5-11 16,10 2-11-16,-10-2-8 0,17 4-5 0,-10-1-16 15,-7-3 2-15,20 3-12 0,-8-4 1 0,-12 1-16 16,28-3-4-16,-13 1-9 0,1-4-7 0,1 1-6 15,2-2-8-15,-1 0-8 0,1-3-6 0,-4 3-1 16,3-3-11-16,-3-1 1 0,0 4-7 0,-2-6-5 16,-1 2 2-16,-3 0 2 0,-3 3-2 0,2-2 2 15,-4 1-4-15,-2-2-4 0,-2-3 2 0,0 14-5 16,-8-17-5-16,5 9-7 0,-6-2 2 0,0 5-5 16,-6 0 0-16,-1 2-3 0,0-1-2 0,-2 4-3 15,3 2 5-15,-5 2-6 0,5 0 3 0,-2 3-13 16,2-4-14-16,-2 7-19 0,4-2-17 0,2 2-22 0,-4-3-25 15,8 4-24-15,-2 0-27 0,3 2-24 0,-1-3-19 16,2 1-19-16,4-1-5 0,1-10-15 16,1 17-14-16,-1-17-10 0,8 14-6 0,-2-6-135 0,1-3-433 15,3 2 191-15</inkml:trace>
          <inkml:trace contextRef="#ctx0" brushRef="#br0" timeOffset="88720.83">918 6366 146 0,'0'0'245'0,"0"0"-10"0,0 0-8 0,0 0-8 16,0 0-11-16,0 0-9 0,0 0-7 0,0 0-11 15,0 0-10-15,0 0-7 0,0 0-8 0,0 0-7 16,0 0-15-16,0 0-10 0,0 0-14 0,0 0-9 16,0 0-8-16,0 0-11 0,0 0-8 0,0 0-6 15,33 0-6-15,-33 0-4 0,9 8-4 0,-2 0-3 0,3 1-5 16,-2 4-5-16,1-2 6 0,1 3-9 0,4 0 0 15,-5 0 6-15,4 0-2 0,-1 4-5 16,3 3 3-16,1-4 0 0,-2 4-5 0,-4-4 0 0,2-4 5 16,3 7-6-16,-2 2 8 0,4-6-11 0,-8 0 4 15,1-1-1-15,1 5-6 0,-1 4 5 16,2-6-5-16,-4 0 0 0,-2 5 0 0,1-3-8 0,-4-2 7 16,3 4-4-16,-6-5 2 0,0 2-7 0,-2 4-3 15,2-4 1-15,-4 1 3 0,-1-2-3 0,0-2-6 16,-1-1 10-16,-5 2 0 0,4-3-6 0,-2 1-1 15,-2-4-4-15,2 5 2 0,-3-6 1 0,-1 1 2 16,-2-1-7-16,2-2 3 0,-4-4 2 0,2 2-5 16,-3-1 1-16,3-2 4 0,-1-3 3 0,0-1-7 15,-1-1 5-15,1-3-4 0,1-1-3 0,-3 1-3 16,3-5-1-16,0-3 4 0,2 1-4 0,-4-8-3 16,4-2-9-16,4-5-12 0,2 3-4 0,-5-1-6 0,7-10-9 15,1 8-6-15,1-2 4 0,3 2 1 0,3 2-3 16,0-3 1-16,3 0 0 0,-2 0 6 0,5 4 6 15,4 0-2-15,-1 0 8 0,2 1 1 0,2 2 5 16,2-4-3-16,0 6 1 0,-2-2 6 0,2 4-1 16,2-4 0-16,-4 2 6 0,4 4-1 0,-7 0 1 15,6 3 2-15,-7-3 1 0,2 3-1 0,-1 0 8 16,-5 5-4-16,3-4 1 0,-3-1 1 0,-1 8-3 16,1-6 9-16,1 5-2 0,-9 5 4 0,10-9 9 15,-5 3 3-15,-5 6-1 0,0 0 8 0,9-9 6 16,-9 9-10-16,6-6 3 0,-6 6-4 0,0 0 0 15,0 0-4-15,0 0 0 0,0 0-7 0,12-3-3 16,-12 3 3-16,0 0-2 0,0 0 5 0,9 21 3 16,-6-11 4-16,-1 1-4 0,3-1 7 0,-2 5-1 0,3-3 2 15,0 2 6-15,0 1 0 0,0-1 9 0,1 0 0 16,1 1 1-16,-1-3 4 0,4 0-2 16,-2-2 2-16,-3-3 1 0,1 4-3 0,-1-8 2 15,0 4 7-15,3-2-2 0,0 0 5 0,-9-5-2 0,15 5 1 16,-3-5-4-16,-12 0-2 0,19-5-2 15,-9 2-4-15,2 0-4 0,2-4-2 0,-4 2-5 0,4-5 0 16,1 2-6-16,-2 0 2 0,-1-3-5 0,1 0-2 16,-2 2-2-16,-1-3 4 0,-1 1-6 0,-1 5 4 15,-4-4-2-15,2 3-1 0,-6 7 0 0,6-15 2 16,-3 10-1-16,-3 5 7 0,3-9-2 0,-3 9-4 16,0 0 2-16,-4-18-4 0,4 18-1 0,-9-13-4 15,0 9 0-15,0-1-1 0,9 5 0 0,-21-8-1 16,7 4 1-16,1 0-2 0,0 1 5 0,-4-1-3 15,4 4-2-15,-1-3-2 0,-1 3-2 0,15 0-1 16,-25 2 0-16,10-1 0 0,2 3-1 0,-2 2 1 16,-2-1-4-16,2-5 2 0,4 8-2 0,-3 1 5 0,1-2-2 15,-1 0-1-15,2 4 2 0,3-5-6 16,2 0-3-16,-3-1-14 0,10-5-14 0,-14 14-18 16,8-8-20-16,3 2-20 0,3-8-21 0,-10 9-14 0,10-9-14 15,-5 5-16-15,5-5-15 0,-6 7-18 16,6-7-19-16,0 0-31 0,0 0-34 0,0 0-39 15,0 0-271-15,0 0-634 0,0 0 280 0</inkml:trace>
          <inkml:trace contextRef="#ctx0" brushRef="#br0" timeOffset="89099.81">1219 6042 63 0,'-1'-11'325'15,"1"11"-23"-15,0 0-22 0,0 0-28 0,0 0-25 16,0 0-20-16,0 0-13 0,0 0-20 0,0 0-14 16,0 0-9-16,0 0-11 0,0 0-9 0,0 0-11 15,20 25-12-15,-20-25-11 0,8 11-3 0,-4-5-11 16,-4-6-10-16,8 11-5 0,-8-11-1 0,7 6-11 16,-7-6-5-16,8 7-1 0,-8-7-1 0,12 1-7 15,-12-1-5-15,13 0 1 0,-13 0-3 0,15-8-5 16,-6 4 1-16,0-3-5 0,-3 1-3 0,6-5-1 15,-5-2-1-15,1 1-2 0,-2 2 6 0,0-3-2 16,-3 5 7-16,3-2 10 0,-6 10-4 0,1-17 7 16,-1 17-9-16,3-16 5 0,-1 7 1 0,-2 9 5 0,-2-16-7 15,2 16 2-15,0 0-6 0,0-11-6 0,0 11-4 16,0 0-4-16,0 0-9 0,0 0 5 0,0 0-2 16,0 0 0-16,0 0-1 0,0 0-8 0,0 0-14 15,0 0-19-15,-6 37-21 0,8-22-18 0,-1 0-29 16,2-4-36-16,0 6-35 0,3 5-46 0,-1-4-41 15,0-2-81-15,-2-1-183 0,9 0-562 0,2-2 249 16</inkml:trace>
          <inkml:trace contextRef="#ctx0" brushRef="#br0" timeOffset="89595.01">1756 6203 40 0,'0'0'267'0,"7"-8"-6"0,-7 8-13 0,8-5-15 16,-8 5-14-16,10-11-12 0,-4 4-16 0,-6 7-6 0,11-9-4 16,-2 5-7-16,-2-3-10 0,2 3-8 15,-9 4-4-15,16-9-9 0,-7 5-2 0,-9 4-7 16,20-3-13-16,-11 3-9 0,-9 0-5 0,18 0-1 0,-18 0-11 15,18 7-3-15,-9 0-2 0,-2-2-3 0,3 5-4 16,-2 0 2-16,-2 4-3 0,0-1 1 16,-3 3 4-16,3 0 7 0,-5 9 5 0,2-9-3 15,0 2 3-15,-3 0-1 0,0-1-4 0,0 8-4 0,0-7 3 16,0 1-6-16,0-1-2 0,-1-6 0 0,-1 5-10 16,2-3 0-16,-3-1-5 0,3 1-4 0,0-14-4 15,-1 19-2-15,1-13-5 0,0-6-10 0,0 14-1 16,0-14-7-16,4 12-1 0,-4-12-4 0,2 10-1 15,-2-10-3-15,0 0 0 0,6 6-5 0,-6-6 3 16,0 0-3-16,13 7-2 0,-13-7 1 0,15 0-2 16,-15 0-1-16,15-1-2 0,-15 1-2 0,22 0-1 15,-13-3-3-15,3 0 0 0,-12 3-3 0,17 0 0 16,-5-4-4-16,-12 4-10 0,17-2-13 0,-8-1-12 0,-9 3-20 16,12-2-18-16,-12 2-17 0,0 0-21 0,12-5-21 15,-12 5-28-15,8-5-30 0,-8 5-31 16,0 0-25-16,1-10-41 0,-1 10-33 0,0 0-56 0,-6-21-306 15,6 21-733-15,-7-18 324 0</inkml:trace>
          <inkml:trace contextRef="#ctx0" brushRef="#br0" timeOffset="89837.72">1841 6411 43 0,'0'0'305'0,"0"0"-18"15,-10 4-18-15,10-4-16 0,0 0-22 0,0 0-15 16,0 0-18-16,0 0-7 0,0 0-8 0,0 0-8 16,0 0-1-16,0 0-14 0,0 0-2 0,49-4-8 15,-34-2-4-15,10 2-2 0,-3-3-12 0,4 0-8 16,1 0-4-16,4-4-21 0,-3 1-8 0,13 0-12 16,-10 1-4-16,11 1-11 0,-4 1-18 0,-11-1-39 15,-3 1-39-15,-3 4-42 0,-5-2-44 0,4 3-56 16,-4 2-65-16,-1-6-102 0,-6 1-183 0,-2 2-568 15,-7 3 252-15</inkml:trace>
          <inkml:trace contextRef="#ctx0" brushRef="#br0" timeOffset="83402.23">2618 6310 64 0,'13'0'272'16,"-13"0"-1"-16,0 0 1 0,15 0 0 0,-15 0-5 16,0 0-11-16,18-3-9 0,-18 3-17 0,12-7-11 15,-4 4-12-15,-8 3-20 0,15-8-16 0,-5 2-3 16,3 1-19-16,1-4-17 0,-1 0-5 0,1 0-17 15,1-1-4-15,-1-1-14 0,3 0 4 0,-1-5-22 0,7-2-2 16,-5 0-10-16,-1 2 1 0,3 1-5 0,-2-2-8 16,0-1-9-16,0 1 2 0,-4-8-7 0,3 2-6 15,-4-2-3-15,-1-1 0 0,-1 2-1 0,-1-3-17 16,-4 2 1-16,-1-3-9 0,-1 6-7 0,-4-4 3 16,-1 6 1-16,-2 1 0 0,0 0-6 0,-2 6 4 15,-2-5 0-15,-1 7-1 0,1-2 1 16,-1 3 2-16,-2 0-6 0,2 1 12 0,-1 3-4 0,-1 0-2 15,1 3-3-15,-3-1 7 0,12 4 2 0,-21-3-4 16,11 3 6-16,10 0 2 0,-23 2-2 0,13-1 2 16,10-1 3-16,-22 7-2 0,8-2 2 0,2 4 7 15,0 1-4-15,5 0 9 0,-2-1-10 0,-2 2 6 16,1 0-1-16,1 2 9 0,0-1-2 0,0 9 5 16,0-5 8-16,3 0 2 0,-1 6 4 0,4 1 0 0,-3-2 2 15,4 1 0-15,2 2 3 0,0-6 6 16,2 5 0-16,1 0 2 0,3-1-1 0,-3-5-3 15,-2 1 1-15,1 5-5 0,4-7-2 0,0 7-3 0,1-5-1 16,-1-3-2-16,2 2-5 0,-1 1 2 0,9-1 0 16,-7-3-4-16,-1-3-4 0,4 3-4 15,0-4 3-15,-2 0-2 0,4 1-3 0,2-4-2 0,-3 0-1 16,2 3-2-16,3-6 1 0,-3-4-4 0,4 0-2 16,-4 0-3-16,2 0 0 0,2 0-9 0,-2-3 2 15,-2 0-4-15,2-2 8 0,1 1-10 0,-4-2 2 16,-1 3-1-16,2-4 2 0,-2-1-1 0,-2 5-2 15,-2-3 1-15,-2 1-1 0,4 2 4 0,-11 3 1 16,13-8-2-16,-5 6 1 0,-8 2 3 0,9-7 4 16,-9 7-4-16,0 0 6 0,13-3 3 0,-13 3 2 15,0 0 2-15,21 3 7 0,-11 0 1 0,-1 1 8 16,3-2 2-16,2 2 1 0,4 1 3 0,-2-3-1 16,2 3 0-16,3 1-5 0,7-3 5 0,-3 5-6 0,-5-6-5 15,7-4 3-15,-2 2-7 0,2 0-1 16,-8 0-1-16,7-3 0 0,-7-2-5 0,5-1 1 15,1 5-5-15,-7-1 1 0,-3-5-3 0,0 3-3 0,-2-1-8 16,-1 3-12-16,-4-3-22 0,-8 5-26 0,13-6-38 16,-8 0-52-16,-5 6-55 0,6-11-51 15,-6 11-52-15,0 0-70 0,0 0-82 0,-18-18-335 0,10 9-860 16,-4 1 380-16</inkml:trace>
          <inkml:trace contextRef="#ctx0" brushRef="#br0" timeOffset="83592.33">3382 5964 19 0,'4'-16'422'0,"-2"6"-26"15,-2 10-9-15,10-17-30 0,-1 3-21 0,4 1-25 16,1 2-31-16,4-4-26 0,-3 0-20 0,-1 6-22 16,10-2-26-16,-7 3-15 0,5-3-19 0,-4 5-12 0,6-1-30 15,-5 1-46-15,1-1-55 0,-4 5-57 16,3 2-66-16,-7 0-85 0,3-2-104 0,-15 2-260 15,17 2-610-15,-17-2 271 0</inkml:trace>
        </inkml:traceGroup>
        <inkml:traceGroup>
          <inkml:annotationXML>
            <emma:emma xmlns:emma="http://www.w3.org/2003/04/emma" version="1.0">
              <emma:interpretation id="{8D997C1D-26EB-4040-9260-5E7A23413E3B}" emma:medium="tactile" emma:mode="ink">
                <msink:context xmlns:msink="http://schemas.microsoft.com/ink/2010/main" type="inkWord" rotatedBoundingBox="6101,6430 10673,6287 10721,7790 6148,7933"/>
              </emma:interpretation>
            </emma:emma>
          </inkml:annotationXML>
          <inkml:trace contextRef="#ctx0" brushRef="#br0" timeOffset="93594.28">4567 6121 129 0,'0'0'127'0,"0"0"-16"0,0 0-1 0,0 0-17 15,0 0-2-15,0 0-12 0,0 0-11 0,0 0-4 16,0 0-7-16,0 0-7 0,0 0 4 0,0 0-12 16,0 0 2-16,0 0-12 0,0 0 6 0,0 0 4 15,0 0-1-15,0 0 3 0,0 0 0 0,0 0 3 16,0 0 1-16,0 0 3 0,0 0-2 0,0 0-2 15,0 0 5-15,0 0-3 0,0 0 2 0,0 0-3 16,0 0 0-16,0 0 0 0,0 0 1 0,0 0 0 16,0 0-4-16,14-2-3 0,-14 2 1 0,0 0-3 15,0 0-3-15,0 0-2 0,0 0 1 0,0 0-2 16,0 0-5-16,0 0-1 0,0 0 0 0,0 0 0 0,0 0-2 16,0 0 4-16,0 0-2 0,0 0-2 15,0 0 0-15,0 0 1 0,0 0-1 0,0 0 1 16,0 0 0-16,0 0 0 0,0 0 2 0,0 0 0 0,0 0-1 15,0 0 2-15,0 0-3 0,0 0-4 0,0 0 3 16,0 0-2-16,1-10 2 0,-1 10-3 16,0 0-4-16,0 0 2 0,0 0-6 0,0 0 4 15,0 0-1-15,0 0-6 0,0 0 0 0,0 0 2 0,0 0-4 16,0 0 4-16,0 0-2 0,0 0 2 16,0 0-1-16,0 0 2 0,0 0-1 0,0 0-2 0,0 0-1 15,0 0 3-15,0 0 0 0,0 0 3 0,0 0-3 16,0 0 3-16,0 0-1 0,0 0 2 0,0 0 1 15,0 0 0-15,0 0-2 0,0 0 3 0,0 0-2 16,0 0-1-16,0 0 7 0,0 0-3 0,0 0-2 16,0 0 2-16,0 0 0 0,0 0-3 0,0 0 3 15,0 0 1-15,0 0-3 0,0 0-3 0,0 0 4 16,0 0-5-16,0 0-3 0,0 0-3 0,0 0 3 16,0 0 3-16,0 0-8 0,0 0 2 0,0 0-3 15,0 0 1-15,0 0 3 0,0 0-2 0,0 0-6 16,0 0 3-16,0 0 3 0,0 0-3 0,0 0-4 15,0 0 2-15,0 0 1 0,0 0-1 0,0 0 0 0,0 0-3 16,0 0 1-16,0 0 1 0,0 0 0 16,0 0-2-16,0 0 3 0,0 0 0 0,0 0 3 15,0 0-6-15,0 0 1 0,0 0-2 0,0 0 10 0,0 0-7 16,0 0-1-16,0 0 0 0,0 0 1 0,0 0 3 16,0 0-1-16,0 0 4 0,0 0-1 0,0 0 1 15,0 0 2-15,0 0-1 0,0 0 2 16,0 0 1-16,0 0-6 0,0 0 4 0,0 0-3 0,0 0 1 15,0 0-3-15,0 0 1 0,0 0 2 0,0 0-1 16,0 0 6-16,0 0-9 0,0 0 4 0,0 0-3 16,11-5 3-16,-11 5-2 0,0 0-2 0,0 0 8 15,0 0-5-15,0 0-1 0,0 0-3 0,0 0 0 16,0 0 8-16,0 0-5 0,0 0 2 0,0 0 1 16,0 0-1-16,1-14 2 0,-1 14 0 0,0 0 0 15,0 0 4-15,0 0-7 0,0 0 4 0,6-6-2 16,-6 6 9-16,0 0-8 0,0 0 5 0,0 0 1 15,0 0 2-15,0 0 3 0,0 0 0 0,0 0-5 0,0 0 6 16,0 0 1-16,0 0-1 0,0 0-7 16,0 0 4-16,2-11-6 0,-2 11 9 0,0 0-15 15,0 0 0-15,0 0 1 0,0 0 0 0,0 0-5 16,0 0 2-16,0 0-6 0,0 0 6 0,0 0 2 0,5 25-2 16,-5-25-3-16,5 11 3 0,-5-11 6 0,1 12 1 15,-1-12-3-15,2 11 5 0,-2-11 2 0,1 14-4 16,2-9 3-16,-3-5 0 0,2 12 7 0,-2-12-7 15,4 8 2-15,-4-8 7 0,0 0-2 0,5 11 3 16,-5-11 3-16,4 6 8 0,-4-6-7 0,0 0 5 16,8 6 0-16,-8-6 5 0,7 4 5 0,-7-4-4 15,0 0 5-15,12 4-1 0,-12-4 1 0,0 0 2 16,18-4-4-16,-18 4 0 0,13-6 2 0,-13 6-5 16,17-4-1-16,-7-2-3 0,-10 6-5 0,15-7 0 15,-4 4 5-15,-2-2-18 0,-2 1 5 0,5-7-4 0,1 5-2 16,-5 0-3-16,2-2 1 0,-2 1 4 15,1-3-11-15,1 0 2 0,4-1-1 0,-7 4 0 0,-1-1-4 16,3-3 3-16,-2-1-1 0,-1 4-1 0,2-2 1 16,-2 4-3-16,-2-2-1 0,2-2 3 15,-6 10-1-15,8-13-3 0,-5 6-1 0,-3 7 3 0,4-12-2 16,-4 12 0-16,6-8 1 0,-6 8 0 0,6-9 0 16,-6 9-3-16,0 0-1 0,6-7 0 0,-6 7 0 15,0 0-3-15,0 0 2 0,0 0-3 0,0 0-3 16,0 0 1-16,0 0 1 0,0 0 1 0,0 0 0 15,0 0-2-15,0 0 2 0,9 24 2 0,-9-24-3 16,2 23 1-16,1-11 2 0,-1 3 1 0,4 1-2 16,0 9 2-16,2-4-2 0,-1 6 4 0,-1-2-3 15,2 4 2-15,4 5 0 0,0 1-1 0,3 0 0 16,-2 2 2-16,0-1 2 0,2-2-3 0,-6-7 1 16,6 7 11-16,-6-7-7 0,9 5-5 0,-5 3 7 15,1-15 3-15,-1 5-1 0,1-3 6 0,-2 1-3 16,0 0 1-16,-2-4 4 0,2 2 2 0,-6 1-2 15,3-2 1-15,-3-2 1 0,-2-1-2 0,-2 1 4 0,4-3 1 16,-5 9 0-16,-2-6 0 0,-1-1 1 0,-8 3 0 16,2 4-2-16,-1 1-2 0,-3-1 0 15,-2 0-1-15,-3-4 1 0,1-4-5 0,-2 6 7 0,0-5-6 16,3 3-2-16,-3-9-3 0,-4 9 3 0,-1-7 0 16,0 3-1-16,0-3 0 0,-1 1 1 0,-3-4-4 15,-1-1 3-15,-2 0-5 0,0-6 3 0,-1 1-1 16,0-4 0-16,-6 2-1 0,5-4 0 0,1-2 1 15,4 1 5-15,-1-6-5 0,-1 0-2 0,4-2-2 16,1-6 3-16,2 3-5 0,2-6 1 0,6-5-4 16,0 0 4-16,4-11-6 0,2 1 0 0,7-2-4 15,1 3 0-15,1 5-5 0,5-12-2 0,3 5-2 16,5-1-1-16,-1 2-2 0,6 3 4 0,-2 8-9 16,5-11 0-16,2 6-10 0,-6 6-12 0,9-7-22 15,-5 10-29-15,5-7-20 0,1 2-38 0,-7 5-30 16,4 3-29-16,-4 2-43 0,0 3-45 0,5-4-63 0,-8 6-350 15,2-1-773-15,-2 3 342 0</inkml:trace>
          <inkml:trace contextRef="#ctx0" brushRef="#br0" timeOffset="94322.72">5368 6261 149 0,'0'0'281'16,"0"0"-15"-16,5 11-15 0,-5-11-13 0,6 11-12 15,-2-5-21-15,-4-6-11 0,6 14-17 0,-5-7-13 16,-1-7-6-16,8 15-9 0,-5-8-3 0,-3-7-9 16,7 10-1-16,-7-10-9 0,5 9-6 0,-5-9 1 15,10 7 1-15,-10-7-3 0,14 1 5 0,-14-1-15 16,0 0 2-16,19-3-16 0,-19 3 0 0,19-7-9 15,-8-2-12-15,4 0-9 0,-5-1-4 0,2 2-3 16,2-3-6-16,-1 2-8 0,-3-2-2 0,-1 0 1 16,0-2-7-16,-1 2-8 0,-4 1 0 0,4 0-6 15,-4-3 0-15,-4 2-3 0,3-2-1 0,-3 13 1 16,-4-19-2-16,-1 11-9 0,1-4 1 0,-1 4-4 0,-4 1 2 16,0 0 0-16,0 3-10 0,-5 0 5 0,-1 0-1 15,0 2 2-15,-3 2-3 0,1-4 0 0,-2 8-5 16,1 2 6-16,-1-2-2 0,-1 3 7 0,-3 2 4 15,0 3-4-15,1 1 7 0,7-4-6 0,-8 8 1 16,3-4 5-16,5 3 0 0,1-3-5 0,2 1 2 16,5-1-4-16,-1 2-1 0,1-2 14 0,4-2-14 15,3 3 0-15,-3 0 1 0,6-2 0 0,0 3 0 16,0-7 2-16,3 3-2 0,0-3 2 0,1-3-1 16,7 2 3-16,-4 0-4 0,5-3 3 0,0-4-1 15,1 3-4-15,2-6 6 0,0 3 0 0,0-8-8 16,6 2-6-16,-5 1 5 0,5-7-8 0,-1 1 4 15,-3-1 0-15,3-4 1 0,-2 1-6 0,1-3 3 0,-5 1 0 16,-1 1 3-16,-1-5-4 0,-5 7-2 16,-1-4-3-16,0 1 7 0,-1 6-3 0,-2-5 7 15,-3 7 1-15,1-1-1 0,-4 10 4 0,6-13 3 16,-6 13-1-16,6-8 0 0,-6 8-4 0,3-8 2 0,-3 8-10 16,0 0 5-16,0 0-4 0,0 0 2 0,0 0 2 15,0 0 1-15,15 22-2 0,-12-16 6 0,0 5-4 16,1 1 4-16,1 3 3 0,-2 0 0 0,1 1-3 15,-1-3 3-15,3 5-6 0,-1-4 5 0,1-1 0 16,-3 4-2-16,3-4 1 0,-2 2 4 0,1-4-4 16,-2-3-5-16,0 1 1 0,-3-9-9 0,4 14-22 15,-4-14-21-15,6 11-26 0,-6-11-15 0,3 5-13 16,-3-5-20-16,0 0-28 0,0 0-20 0,0 0-14 16,0 0-15-16,0 0-13 0,13-26-17 0,-8 13-11 15,-1 1-33-15,-2-3-25 0,-2-1-150 0,0-2-488 16,0-6 216-16</inkml:trace>
          <inkml:trace contextRef="#ctx0" brushRef="#br0" timeOffset="94583.98">5757 5888 88 0,'-3'-14'247'0,"-1"-3"0"15,4 3-2-15,0 3-2 0,0 11-4 0,-2-19-7 16,2 19-19-16,0-12-14 0,0 12-23 0,0 0-16 0,0 0-16 16,0 0-5-16,0 0-7 0,0 0-4 0,0 0-1 15,23 20-3-15,-14-6 11 0,-2 3 0 16,2 5 1-16,2-1-4 0,-2 3-6 0,1 1-7 0,0 0-7 15,2-4-4-15,-3 2-4 0,2 1-9 0,-4-2-10 16,5 3-12-16,-3-5-3 0,-1 1-2 0,0-5-10 16,0 2-4-16,-2-5-5 0,-2 3-6 0,2-5-7 15,3 3-19-15,-6-6-18 0,3 0-23 0,2-3-18 16,-2 1-21-16,1-1-19 0,-7-5-15 0,19 3-24 16,-19-3-26-16,20-3-14 0,-20 3-17 0,22-11-16 15,-10 4-9-15,0-1-20 0,3-5-13 0,1 0-19 16,-2-5-17-16,-1 6-152 0,-1-3-458 0,5-4 203 15</inkml:trace>
          <inkml:trace contextRef="#ctx0" brushRef="#br0" timeOffset="95693.49">6185 6084 1242 0,'12'-16'7'16,"-4"6"44"-16,-1-3 28 0,-1 6 16 0,0 1 12 0,-6 6 15 16,9-12 5-16,-4 5 7 0,-5 7 0 15,0 0-4-15,3-12-5 0,-3 12-6 0,0 0-7 16,0 0-5-16,0 0-1 0,0 0 0 0,0 0-3 0,-29 16 4 16,22-6-7-16,-4 5 3 0,2-4-2 0,-1 4 4 15,1 7 0-15,-7-1 3 0,4 3 3 0,-2-6-7 16,5 4-8-16,0 1-1 0,2-2-2 15,-1 1-3-15,4-5-5 0,-2 1-2 0,3-1-11 0,0-1-2 16,3-1-5-16,0-4-6 0,-3-1-10 0,3-10-2 16,3 18 1-16,-3-10-5 0,0-8 1 0,6 15 0 15,0-11 3-15,1 0-6 0,-7-4 2 0,17 3-4 16,-17-3-4-16,21 0-2 0,-6-3-3 0,4-2 0 16,-3 0-6-16,1-5-1 0,8-1-1 0,-2-3-2 15,0 0-6-15,3-1 4 0,8-5-3 0,-7 3-1 16,6-6-2-16,-3-3-1 0,2-2-2 0,-5 3-3 15,3-8-4-15,0 6-2 0,-5-8-11 0,-8 12-4 16,5-8-12-16,-6 6-1 0,1 1 2 0,-1 0-3 0,-4 2-1 16,0 2 3-16,-3-7 1 0,-3 5 9 0,1-1-1 15,-4 6-3-15,-3 0 1 0,2-6 6 16,-7 1 3-16,2 8-1 0,-1-3 8 0,-2 2-3 0,-1 2 7 16,1 2-7-16,-3-1 0 0,-2 4-1 0,1-3 4 15,-2 4-3-15,1 1 5 0,-4-1-4 0,5 2 2 16,0 3 1-16,-5 2 0 0,15 0-1 0,-24 2 2 15,10 3 7-15,-1 3-7 0,-1 0-1 0,3 3 5 16,-1 1-3-16,5 4 3 0,-4 2 5 0,-4 4-3 16,8 2 4-16,2 0 7 0,1 1 4 0,0 1 3 15,3-1-3-15,-3 3 3 0,6-2-5 0,-3 0 3 16,6 2-2-16,-1 0-3 0,-1-1 2 0,4 1 6 16,2-3-11-16,1 3 2 0,0-4-1 0,-2-3 0 15,8 1-4-15,-5-4 3 0,-2-2-2 0,5-1 2 16,-1-3-2-16,2 0 2 0,0-2 0 0,4 1 0 15,-2-4 1-15,1 0-9 0,1-4 9 0,-4 0-2 0,6 2-1 16,-2-6-3-16,2-3 3 0,-1 4-1 16,1-3-2-16,-4 0-2 0,5-1 1 0,-2 1 1 15,-3-2-2-15,3 0 2 0,-2-3-3 0,-6 4 3 16,5-3-3-16,-1 1-4 0,-4 2 3 0,1 1 1 0,-4-2-5 16,-7 5 0-16,16-5 5 0,-8 2-3 0,-8 3-3 15,12-4 2-15,-12 4-3 0,0 0 0 16,15-1 1-16,-15 1 0 0,0 0 0 0,19 3 1 0,-19-3 0 15,12 4 4-15,-4-3-3 0,-8-1 2 0,14 5 2 16,-8 0 0-16,-6-5-1 0,18 0 4 0,-9 3-2 16,0 0 4-16,-9-3-1 0,30-3-1 0,-21 2 0 15,4-1 3-15,4-3-1 0,-1 3-2 0,-2-2 1 16,2-2 0-16,-3 1 0 0,2-5-1 0,-1 2-2 16,-5 2 0-16,1-5 0 0,-1 5 0 0,2-4 0 15,-5 2 2-15,-1-4 3 0,0 3-6 0,-5-2 0 16,0 11-4-16,0-20 3 0,-5 6 5 0,2 5-8 15,2-3-2-15,-3 1 1 0,-7-2 1 0,2 6-2 0,2-3 0 16,-2 5-4-16,-5 1 4 0,2-1-2 16,-7 5-2-16,0 0 3 0,-1 2-1 0,4-1 12 15,-4 5-14-15,1-1 0 0,3 2 0 0,-7 3 1 0,10 1 1 16,-7-2-4-16,7 6 3 0,0-5-3 0,1 2 10 16,4 4-7-16,-1 1-2 0,6-3 5 0,-4 3-1 15,4-5-1-15,0 5 6 0,3-6-3 0,0 5 3 16,0-5 3-16,3 4-3 0,-2-5-2 0,-1-10 2 15,9 16 8-15,-6-8-8 0,3 2 1 0,0-3 0 16,-6-7 1-16,15 7 2 0,-6-3 1 0,-1-2-3 16,3-1 3-16,-11-1-4 0,27-1 2 0,-9-1-2 15,-1-3 0-15,-4-1-1 0,3-1 1 0,-1 0-2 16,-1-4-3-16,2 1 2 0,-2 0-1 0,-1-4-4 16,0 4 3-16,-1-4-4 0,0-1 0 0,2 2 2 0,-4-1 1 15,-1 4-3-15,-1 0 1 0,1 5-2 16,-2-1 8-16,-7 6-7 0,9-11-1 0,-9 11 2 15,10-5-2-15,-10 5 3 0,0 0-2 0,0 0 5 16,0 0 1-16,20 8 0 0,-20-8 5 0,6 14 0 0,-3-8 3 16,1 5-1-16,-1-3-4 0,3 0 5 15,-3 3-4-15,0 1 1 0,-1-1 0 0,2-1 0 0,1 1-10 16,-2-1-23-16,-1-2-31 0,-2-8-37 0,5 17-50 16,-4-10-20-16,-1-7-35 0,8 9-42 0,-8-9-48 15,6 8-48-15,-6-8-358 0,0 0-753 0,0 0 333 16</inkml:trace>
          <inkml:trace contextRef="#ctx0" brushRef="#br0" timeOffset="96297.05">7666 5846 131 0,'0'0'327'0,"-12"-6"-10"0,12 6-17 16,-10-5-21-16,10 5-21 0,-13 0-19 0,13 0-17 15,0 0-14-15,-23 8-16 0,13-6-8 0,4 3-20 16,-6 1-11-16,4 1-10 0,-2 0-11 0,1 2-14 0,0-1-12 16,2 3-14-16,-2-2-5 0,1 3-9 0,2-2-10 15,0-5-5-15,0 8-5 0,5-4-6 16,-5 0-8-16,6-9-3 0,0 20-3 0,0-20-3 0,6 16-3 16,-6-10-1-16,0-6 7 0,10 17-17 0,-4-10 7 15,8-1-2-15,-5 1 0 0,1-2-1 0,0 2 3 16,5 0-7-16,-4-2 4 0,2 4-1 0,2-6 5 15,2 1-4-15,-1 2-3 0,-3-2 3 0,1 0 2 16,-2-1-4-16,-2-3 6 0,-1 7 5 0,2-4-12 16,-5 3 1-16,-1-2-1 0,-5-4 2 0,11 14 1 15,-8-8 5-15,-3-6 1 0,0 18 5 0,-6-6-1 16,-3-2 3-16,2 3 0 0,-7 2-3 0,-2 0 5 16,4-2 10-16,-2 2-18 0,-5 2-3 0,6-7-4 15,-4 4 0-15,5-4-3 0,-1 1 6 0,-1 0-10 16,5-4-3-16,-1 4 0 0,1-5 0 0,6 1-7 15,3-7 2-15,-10 7-4 0,10-7-5 0,-12 8-4 16,12-8-3-16,0 0 0 0,0 0-4 0,0 0-3 0,0 0-7 16,0 0 5-16,0 0-2 0,0 0 1 15,35-5-2-15,-35 5 6 0,23-4-4 0,-11 0 2 16,-12 4 2-16,19-3 6 0,-8 3-1 0,5-3 10 0,-1 2 11 16,-2-1 3-16,-13 2 7 0,20 3 11 0,-10 0 4 15,-10-3-2-15,23 7 11 0,-16-6 5 0,-1 3 3 16,3 3 2-16,-9-7-1 0,10 10-3 0,-7-5 2 15,-3-5-3-15,9 12-1 0,-9-12-6 0,2 14-2 16,-2-14-4-16,0 13-2 0,0-13-3 0,-5 12-6 16,5-12-5-16,0 0-17 0,0 17-27 0,0-17-25 15,-6 11-50-15,6-11-34 0,0 0-37 0,-3 3-34 16,3-3-41-16,0 0-36 0,0 0-33 0,0 0-47 16,0 0-352-16,-19-21-769 0,19 21 340 0</inkml:trace>
          <inkml:trace contextRef="#ctx0" brushRef="#br0" timeOffset="96542.71">7857 6011 159 0,'3'-8'361'0,"-3"8"-20"16,0 0-28-16,0 0-6 0,0 0-8 16,0 0-7-16,0 0 1 0,20 17 2 0,-13-6-11 0,-4 0-3 15,0 0-11-15,1 2-9 0,2 0-16 0,3 2-17 16,-6 6-17-16,2-7-17 0,1 3-16 15,0-4-18-15,-6 0-13 0,4 3-17 0,-1-2-8 0,3 0-14 16,-6-3-12-16,6 3-20 0,-6-3-34 0,0 2-34 16,0-13-47-16,2 18-51 0,1-12-45 0,-3-6-38 15,0 0-34-15,3 18-33 0,-3-18-27 0,0 0-39 16,0 0-33-16,0 0-51 0,0 0-197 0,0 0-633 16,0 0 280-16</inkml:trace>
          <inkml:trace contextRef="#ctx0" brushRef="#br0" timeOffset="97182.83">8072 6110 135 0,'6'-9'316'0,"-6"9"-6"0,0 0-9 0,6-8-15 16,-6 8-20-16,0 0-14 0,10-3-16 0,-10 3-7 0,0 0-17 15,0 0 0-15,17 15-8 0,-11-10 2 0,1 4 10 16,-4 1-14-16,6 2-10 0,-1-1-7 16,-2 3-6-16,-1-1-10 0,3 1-11 0,-2 2-10 0,0-2-11 15,1-3-11-15,-4 0-8 0,3-1-15 16,-6 0-1-16,5 1-15 0,-5-11-8 0,9 13-9 15,-9-13-5-15,3 8-7 0,-3-8-1 0,3 10-6 0,-3-10-3 16,0 0-2-16,0 0-1 0,7 3-6 0,-7-3-5 16,0 0-2-16,0 0-3 0,0 0-9 0,17-21 1 15,-11 14-8-15,-1-6-2 0,3-1-9 0,1-1-3 16,-3-1-6-16,7-9-2 0,-7 8-4 0,5-2-1 16,-2 4 3-16,1 2-1 0,-4-1 2 0,1 2 2 15,2 4-2-15,-4 0 3 0,1 1 0 0,-6 7-4 16,12-9 3-16,-12 9 2 0,7-4 3 0,-7 4 2 15,12-4 5-15,-12 4 2 0,0 0 2 0,14 15 5 16,-8-9 1-16,-5 2 6 0,5 4 2 0,3-1 8 0,-5 3-4 16,2-1 6-16,-3 2-2 0,3-3 1 15,-1 5-1-15,1-4-3 0,-3 3 0 0,3-3-1 16,-2-3-3-16,-4-2 1 0,0-8-4 0,3 19-1 0,0-11 2 16,-3-8-6-16,3 14 1 0,-3-14 2 0,6 7-3 15,-6-7 0-15,0 0-1 0,5 9 0 0,-5-9 1 16,0 0-6-16,0 0-3 0,0 0-1 0,0 0-13 15,0 0-5-15,9-24-4 0,-3 15-6 0,1-2-8 16,-1-3-3-16,1-3-5 0,-1-4-3 0,3 6 3 16,2-8-5-16,-2 1-1 0,-2 9 14 0,2-2-5 15,-1 1 5-15,1 2 3 0,-2-1 2 0,-1 0 5 16,0 6 13-16,0 0 9 0,-6 7 7 0,7-11 1 16,-7 11 3-16,14-4 10 0,-14 4 5 0,12-2 8 15,-12 2 5-15,0 0 11 0,19 7 2 0,-11-3 5 0,-3 2 5 16,4 3 4-16,-1 1 7 0,-2-1-4 15,4 3 0-15,2 4 2 0,-4-6-11 0,-2 0-7 16,-3 3 9-16,4 2-17 0,-1-3-4 0,0 1 0 16,-1 1-5-16,-3-2-5 0,-2-2-16 0,3 0-28 0,-3-10-27 15,3 20-39-15,-3-13-45 0,0-7-49 16,0 15-44-16,0-15-37 0,-3 13-32 0,3-13-24 0,0 0-29 16,3 13-22-16,-3-13-43 0,0 0-345 0,0 0-810 15,0 0 358-15</inkml:trace>
          <inkml:trace contextRef="#ctx0" brushRef="#br0" timeOffset="97650.12">8989 5930 259 0,'3'-12'453'0,"-3"12"30"16,0-16 30-16,3 6 25 0,-3 10 12 15,0-15-3-15,0 15-12 0,0-13-15 0,0 13-27 0,0 0-23 0,3-16-30 16,-3 16-32-16,0-9-35 0,0 9-34 0,0 0-34 15,0 0-28-15,0 0-28 0,0 0-27 0,-6-14-28 16,6 14-171-16,0 0-23 0,0 0 0 0,0 0 0 16,0 0 0-16,0 0-29 0,0 0-243 0,0 0-106 15,0 0-104-15,-25 23-140 0,17-12-446 0,-4 0-1157 16,-1-5 511-16</inkml:trace>
          <inkml:trace contextRef="#ctx0" brushRef="#br0" timeOffset="97445.69">8967 6205 199 0,'0'0'338'0,"6"-6"6"0,-6 6 7 15,0 0 1-15,0 0 1 0,13-4-15 0,-13 4-20 0,0 0-26 16,0 0-18-16,0 0-10 0,0 0-5 0,17 11-5 16,-17-11-12-16,3 10-12 0,-3-10-4 0,6 11-3 15,-3-4-8-15,2 0-11 0,-5-7-10 0,5 17-7 16,-5-9-11-16,0-8-4 0,3 13-6 0,0-3-18 15,-3-10-8-15,3 11-5 0,-3-11-12 0,6 10 0 16,-6-10-16-16,1 11-1 0,-1-11-14 0,0 0-10 0,0 0-7 16,3 10-4-16,-3-10 0 0,0 0-12 0,0 0 15 15,0 0-27-15,0 0-2 0,0 0-11 16,0 0-12-16,0 0-30 0,0 0-41 0,0 0-52 0,0 0-55 16,0 0-61-16,0 0-63 0,0 0-71 0,-24-29-57 15,19 21-85-15,-4-4-451 0,1-1-1023 0,-1-2 453 16</inkml:trace>
        </inkml:traceGroup>
      </inkml:traceGroup>
    </inkml:traceGroup>
    <inkml:traceGroup>
      <inkml:annotationXML>
        <emma:emma xmlns:emma="http://www.w3.org/2003/04/emma" version="1.0">
          <emma:interpretation id="{6F3F4BCB-668F-408E-A80C-FF9156C36B39}" emma:medium="tactile" emma:mode="ink">
            <msink:context xmlns:msink="http://schemas.microsoft.com/ink/2010/main" type="paragraph" rotatedBoundingBox="874,8352 30617,7153 30681,8731 938,99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6DE642-4C6F-41DE-9E21-416F989F3A60}" emma:medium="tactile" emma:mode="ink">
              <msink:context xmlns:msink="http://schemas.microsoft.com/ink/2010/main" type="line" rotatedBoundingBox="874,8352 30617,7153 30681,8731 938,9931"/>
            </emma:interpretation>
          </emma:emma>
        </inkml:annotationXML>
        <inkml:traceGroup>
          <inkml:annotationXML>
            <emma:emma xmlns:emma="http://www.w3.org/2003/04/emma" version="1.0">
              <emma:interpretation id="{8AC7F598-2FA3-4EB6-81AB-9D0380369B99}" emma:medium="tactile" emma:mode="ink">
                <msink:context xmlns:msink="http://schemas.microsoft.com/ink/2010/main" type="inkWord" rotatedBoundingBox="881,8517 4514,8371 4558,9439 924,9586"/>
              </emma:interpretation>
            </emma:emma>
          </inkml:annotationXML>
          <inkml:trace contextRef="#ctx0" brushRef="#br0" timeOffset="100602.03">-557 7810 122 0,'0'0'191'0,"0"0"-6"0,0 0-2 0,0 0-4 16,0 0-2-16,0 0-7 0,0 0-3 0,0 0-7 15,0 0 2-15,0 0 0 0,0 0-2 0,3-27-2 16,-3 27 8-16,0 0-7 0,0 0-11 0,0 0-2 16,0 0-7-16,0 0-13 0,0 0-16 0,0 0-9 15,0 0-8-15,0 0 0 0,0 0 12 0,0 0-4 16,12 38 8-16,-11-20 4 0,1 7 3 0,2 2 3 15,-2 8-2-15,-1-8-5 0,-1-1 5 0,3 2-2 16,-1 2-8-16,-1 5-5 0,1-6-6 0,2-4-8 16,-4-1-5-16,2 2 1 0,1-1-17 0,-2-1-6 15,-1-6-3-15,3 4-7 0,-3-4-1 0,3-1-7 16,-1-3-4-16,-2 1-3 0,1-2-5 0,2 1 0 0,-3-2-16 16,0-1-21-16,2 0-28 0,-2-11-29 15,0 18-28-15,0-18-34 0,-2 14-19 0,2-14-20 16,-4 13-15-16,4-13-21 0,-6 11-29 0,6-11-26 0,-8 2-25 15,8-2-28-15,0 0-284 0,0 0-639 16,-25-15 283-16</inkml:trace>
          <inkml:trace contextRef="#ctx0" brushRef="#br0" timeOffset="101140.21">-739 8082 54 0,'-6'-7'258'0,"6"7"-10"16,-9-13-10-16,6 3-13 0,3 10-10 0,-6-15-20 15,6 15-14-15,3-17-21 0,3 11-14 0,-2-2-5 16,7-3-10-16,2-1 0 0,2 1-5 0,9-1-5 16,1-1-9-16,2 0 1 0,9-4-8 0,-8 6-10 15,2 3 2-15,0 1-2 0,1 1-13 0,-4 0-6 16,2 4-3-16,-4 4-7 0,0-1-5 0,-7 4-6 0,2 0-4 16,-6 1-1-16,0 1-1 0,-1 4 0 15,-7-3-1-15,3 3 1 0,-4-3 0 0,-2 9 0 16,-3-3-4-16,0 3 1 0,-3 7 6 0,-2-6-2 15,-2-4-3-15,1 3-2 0,-3 0 1 0,1-5-4 0,-1 3-1 16,2-3-5-16,-2 2-5 0,2-2-3 0,-4-3-2 16,2 5 2-16,3-7-5 0,-1 0-3 15,-1 0-3-15,-1 0-3 0,9-7 3 0,-9 11-8 0,9-11 1 16,-7 6-2-16,7-6-1 0,-6 6-9 0,6-6-4 16,0 0-5-16,0 0 1 0,0 0 5 0,0 0-1 15,0 0 2-15,0 0-2 0,0 0-4 0,36-13 6 16,-26 9 8-16,2-3-9 0,3 0 0 0,3 1 2 15,-3 1-3-15,0-3-1 0,3 7 0 0,1-3 7 16,-3 2-4-16,2 2-1 0,0 2 0 0,-3 2-2 16,0 0 0-16,2 2 8 0,-7 4 12 0,2 1-10 15,0-2-3-15,-3 7 0 0,-3-2 9 0,-2-2 2 16,-2 4 9-16,-4 1-10 0,-1 1-5 0,-4 4 2 16,-1-2 3-16,-1-2 4 0,-3 2 6 0,1 2-16 0,-4-3-1 15,-2 0 9-15,1-2 1 0,1-2-7 16,-5 1 7-16,1-2-10 0,0 0 7 0,1-6-7 15,3 2-2-15,-3-3 1 0,3 0-10 0,0-1-28 0,2-2-16 16,1-1-20-16,1-1-18 0,11-2-32 16,-18 0-35-16,18 0-40 0,-16-8-53 0,13 0-60 0,-3 0-267 15,2-5-625-15,2 0 277 0</inkml:trace>
          <inkml:trace contextRef="#ctx0" brushRef="#br0" timeOffset="102153.4">75 7952 273 0,'0'0'282'0,"3"-12"-13"0,3 6-18 0,-6 6-18 16,15-15-13-16,-2 5-17 0,1 0-17 0,4 2-9 15,0 2-14-15,-3-2-16 0,10 1-4 0,2 0-12 16,-2 3-7-16,-1 1-13 0,1 1-6 0,1 4-9 0,-8 1-3 16,0-3-10-16,-2 5-10 0,-1 1-7 0,0-1 2 15,-3 1-4-15,1 4-2 0,-2 2-5 0,-4-4 2 16,-4 4 1-16,1 2 14 0,-4 2-8 0,2-1 6 15,-5 1-12-15,0 0-3 0,0-1-2 0,-3 3 0 16,0 0-2-16,0-3-8 0,-1 1-3 0,-1-3 4 16,-2 0-9-16,2 0 3 0,-1-1-8 0,3-1-4 15,-1 1-7-15,-1-4-3 0,8-8 0 0,-10 10-4 16,4-3 0-16,6-7 0 0,-6 11-9 0,6-11 1 16,-4 7-6-16,4-7-10 0,0 0-6 0,-5 8 6 15,5-8 1-15,0 0-4 0,0 0 7 0,0 0-6 16,0 0 6-16,0 0-5 0,18 5 0 0,-18-5 0 0,0 0 5 15,22-6 3-15,-22 6-6 0,20-1 1 16,-20 1-3-16,22 1 5 0,-8 3 2 0,-1 2 6 16,-1-5 0-16,1 5-1 0,4 0 0 0,-2-2 6 15,-2 6 2-15,-1-4-2 0,-2 3 7 0,1 1-6 0,-2 1 8 16,-2-1 1-16,-1 4-2 0,-3-3 4 0,-1 4 4 16,-4 1 2-16,-4-1 1 0,2 1-2 0,-4-1 3 15,-4 5-4-15,3-5 4 0,-2-1 8 0,-7 3-15 16,0-2-1-16,-2 1 0 0,-2-1-2 0,1 1-2 15,-1-6-2-15,4 0-1 0,1-2-1 0,-9-1 0 16,0 0-2-16,8-3-20 0,-1 1-7 0,6-4-34 16,-2 0-27-16,0-2-33 0,3 1-35 0,12 0-40 15,-21-6-39-15,9 0-59 0,6-1-76 0,-3-5-224 16,5 2-632-16,-1 1 279 0</inkml:trace>
          <inkml:trace contextRef="#ctx0" brushRef="#br0" timeOffset="101616.12">211 7896 259 0,'0'0'312'0,"0"0"-17"0,0 0-21 16,0 0-34-16,0 0-19 0,0 0-11 15,0 0-3-15,0 0 0 0,13 27 0 0,-10-16-1 16,2 3-10-16,-1 2 1 0,-2-1 0 0,2 2 1 0,-1 2-6 16,2-1-5-16,-4 4-9 0,2-6-10 0,0 3-7 15,-1-1-15-15,1-1-9 0,-2 1-10 0,5-1-9 16,-4-2-11-16,-2 2-7 0,-3-3-9 0,0 3-7 16,1-3-10-16,1 3-8 0,-2-4-7 0,1-1-4 15,1-2-8-15,-4 4-10 0,2-4-23 0,-1 1-33 16,-2-3-35-16,3 2-41 0,-2-3-32 0,-1 0-30 15,-1 0-24-15,-1-1-35 0,1 1-41 0,7-7-44 16,-16 8-50-16,16-8-285 0,-21-5-689 0,21 5 304 16</inkml:trace>
          <inkml:trace contextRef="#ctx0" brushRef="#br0" timeOffset="102930.04">754 7996 259 0,'4'-11'275'0,"-4"11"-10"0,3-9-16 0,-3 9-12 15,6-8-11-15,0 1-20 0,-6 7-12 0,15-8-17 16,-5 6-15-16,1-2-15 0,1 0-10 0,3 2-6 15,3 2-10-15,0-1-8 0,1-3-8 0,-1 8-8 16,7-4-7-16,-4 5 2 0,4-3-11 0,1 5-5 16,-1 4-6-16,1-4-3 0,-4 4-1 0,3-3-2 15,-2 3-3-15,3 1 3 0,0 1-4 0,-2 1-2 16,-3 1-1-16,1 0-10 0,-1 1-4 0,1 5-2 16,-2-4 2-16,-6 1-4 0,3 0 1 0,-5-4-5 15,-2 3-8-15,-2-3 8 0,-5 3-4 0,1 3-3 16,-2-3 6-16,-4 6-5 0,1-4 3 0,-10 3-3 15,4-1 1-15,-2-4 2 0,-2-3 0 0,-4 7-1 16,2-3-5-16,0-5-3 0,-5 5-1 0,3-1-2 16,0-3-3-16,-2-3 2 0,3-1-4 0,-1 1-4 15,3-1-6-15,-3-3-8 0,6 1-34 0,-2-5-26 0,2 0-22 16,9-3-23-16,-16 0-41 0,16 0-42 16,-18-3-46-16,18 3-70 0,-13-13-301 0,10 8-658 0,3 5 292 15</inkml:trace>
          <inkml:trace contextRef="#ctx0" brushRef="#br0" timeOffset="102583.54">927 7936 245 0,'0'0'354'0,"0"0"-23"0,1-10-28 0,-1 10-32 16,0 0-27-16,0 0-10 0,0 0-15 0,0 0-1 15,11 32 4-15,-10-21-10 0,4 4-8 0,-4 8 6 16,4 1-14-16,-4-6-7 0,2-3-3 0,2 9-3 15,1-1-7-15,-3-1-12 0,2 2-12 0,-2 0-9 16,0-6-16-16,0 6-10 0,-1 0-8 0,-1-7-10 16,1 4-12-16,-2-3-8 0,4-1-1 0,-5-3-10 15,2 4-6-15,-1-3-7 0,-1-2-16 0,1 0-21 16,-5 2-30-16,4-5-33 0,-1 0-29 0,2-10-23 16,-6 14-29-16,2-6-15 0,4-8-22 0,-7 9-21 15,7-9-25-15,-14 1-28 0,14-1-24 0,-18-3-31 16,18 3-59-16,-19-11-216 0,8-2-615 0,-2-2 272 15</inkml:trace>
          <inkml:trace contextRef="#ctx0" brushRef="#br0" timeOffset="103291.35">1763 8095 119 0,'11'8'308'0,"-11"-8"-7"0,6 7-14 16,-6-7-11-16,9 3-18 0,-9-3-10 0,13 5-7 15,-13-5-12-15,14 3-5 0,-7 2-4 0,-1 1-4 16,4-3-3-16,-1 1-6 0,0 0-7 0,3-2-8 16,0 3-2-16,3-2-9 0,-1 0-6 0,2 1-13 15,0-3-5-15,1 1-7 0,-2 2-12 0,1-1-11 0,2-2-13 16,0 2-11-16,-3-2-9 0,0 1-8 0,1 2-9 15,-1-4-8-15,-6 0-3 0,3 3-11 0,-12-3-6 16,18 3-6-16,-9 2-16 0,-9-5-23 16,12 2-20-16,-12-2-28 0,7 7-31 0,-7-7-28 0,8 5-48 15,-8-5-24-15,0 0-28 0,0 0-40 0,-15 23-40 16,6-19-38-16,3 4-62 0,-8 0-253 16,1 1-687-16,-3-2 305 0</inkml:trace>
          <inkml:trace contextRef="#ctx0" brushRef="#br0" timeOffset="103493.48">1904 8405 211 0,'-5'6'238'0,"5"-6"-10"0,0 0-14 16,-6 11-7-16,6-11 0 0,0 0-1 0,0 0-2 15,0 0-9-15,14 13-6 0,-14-13-2 0,15 1-15 16,-5 2-3-16,-10-3-8 0,24-6-4 0,-8 6-4 16,-1-1-11-16,0-2-4 0,4 0-12 0,1-1-12 15,-5 3-11-15,4-3-18 0,-2 2 6 0,-1-2-16 16,0 2-11-16,1 2-33 0,-4-4-27 0,-1 3-27 0,-12 1-34 15,19-2-33-15,-19 2-33 0,14 2-36 16,-14-2-47-16,9-4-45 0,-9 4-276 0,0 0-572 16,7-6 254-16</inkml:trace>
          <inkml:trace contextRef="#ctx0" brushRef="#br0" timeOffset="104297.83">2649 7695 250 0,'0'0'281'0,"0"0"-10"0,0 0-11 16,0 0-14-16,8-6-20 0,-8 6-17 0,0 0-17 16,0 0-7-16,0 0-15 0,0 0-5 0,0 0-11 15,0 0-4-15,-15 38-15 0,6-27 3 0,3 2-11 16,-3-2-6-16,2 2-3 0,-4 3-2 0,4 1-7 15,-1-3-10-15,-4 5 4 0,3-6-12 0,3 5-5 16,-3-3 4-16,5-3-24 0,-2 3-4 0,3-2-5 0,-2-3-5 16,0 1-7-16,3-1 0 0,2-10-6 15,-1 14-4-15,1-14-1 0,1 13-9 0,-1-13-5 16,7 15 8-16,-2-9 0 0,-5-6-1 0,10 8-3 0,-2-5-8 16,-8-3-2-16,19 3-1 0,-8-3 3 0,-11 0-2 15,22 4-2-15,-10-3 0 0,-3-1-5 0,-9 0 10 16,25 1-10-16,-14-1-1 0,-1 1 2 0,2 3-5 15,2-2 1-15,-3-1-5 0,-3 3 3 0,-1 3 3 16,1-1-1-16,-8-6 8 0,10 11-2 0,-8-1 5 16,-1 0 1-16,-1-10 3 0,-7 24 11 0,4-11-1 15,-2 1 7-15,-2 3-2 0,-2 0 3 0,-3 2-4 16,2-4 5-16,-4 7 1 0,5-8 2 0,-3 0 2 16,-4 6-9-16,4-8 3 0,-2 3-6 0,3-3 5 15,2-2-9-15,0 1-2 0,1-5-5 0,2 4 1 16,6-10-4-16,-10 12 0 0,5-9-4 0,5-3-6 15,-7 11-1-15,7-11 1 0,0 0-6 0,0 0 3 0,-5 11-8 16,5-11 1-16,0 0-3 0,0 0-5 0,0 0 0 16,0 0-3-16,26-4 1 0,-26 4 1 0,18-4 3 15,-18 4-1-15,16 0 3 0,-16 0-1 0,16 0 0 16,-16 0 2-16,20 2 4 0,-11 0 1 0,0 2 6 16,0-1 1-16,-2 3 10 0,4-1 4 0,1 5-2 15,-1-1 7-15,-2 2 7 0,3 2 9 0,-4 3 2 16,-2 1 4-16,1-1 0 0,-1-1-1 0,-1 3 7 15,2 3-5-15,-2-4-7 0,-2 0 0 0,-2 1-6 16,5-4 0-16,-7 3-4 0,6-4-1 0,-3-2-3 16,4 2-5-16,-2-2-10 0,-2-2-22 0,-2-9-31 15,7 16-32-15,-2-10-34 0,1-1-40 0,-6-5-35 16,13 4-38-16,-13-4-56 0,17 1-60 0,-17-1-83 16,21-8-308-16,-5 0-787 0,-1-3 349 0</inkml:trace>
        </inkml:traceGroup>
        <inkml:traceGroup>
          <inkml:annotationXML>
            <emma:emma xmlns:emma="http://www.w3.org/2003/04/emma" version="1.0">
              <emma:interpretation id="{A03C360D-B413-4D27-969B-7AB42CFA73B3}" emma:medium="tactile" emma:mode="ink">
                <msink:context xmlns:msink="http://schemas.microsoft.com/ink/2010/main" type="inkWord" rotatedBoundingBox="5012,8517 7615,8412 7658,9461 5054,9565"/>
              </emma:interpretation>
            </emma:emma>
          </inkml:annotationXML>
          <inkml:trace contextRef="#ctx0" brushRef="#br0" timeOffset="108558.02">3368 8014 134 0,'0'0'216'0,"0"0"-11"0,0 0-8 16,0 0-7-16,0 0-11 0,0 0-11 0,0 0-4 0,0 0-10 15,0 0-10-15,0 0-11 0,0 0-6 0,0 0-4 16,0 0-8-16,-1-14-4 0,1 14-6 16,0 0-4-16,0 0-6 0,0 0-9 0,0 0-5 0,0 0-4 15,0 0-9-15,0 0-6 0,0 0-3 0,0 0-3 16,0 0-8-16,6-11-6 0,-6 11-2 16,0 0-6-16,3-11-1 0,-3 11-4 0,4-9 1 0,-4 9 0 15,0 0-9-15,3-17 4 0,-3 17-4 0,5-12 1 16,-5 12-2-16,4-13-2 0,-4 13 3 0,3-10-3 15,-3 10-2-15,4-8 6 0,-4 8-7 0,6-10 6 16,-6 10 0-16,0 0-2 0,2-9-3 0,-2 9 0 16,0 0-2-16,0 0-1 0,0 0-4 0,0 0-5 15,0 0 18-15,0 0-4 0,0 0 12 0,15 33 10 16,-15-15 10-16,3 5-5 0,-3 2 25 0,1 0-1 16,-1 2 7-16,2 3 4 0,-4-3-1 0,4 8-4 15,-2-7 6-15,0-2 10 0,1 3-11 0,2-5-2 0,-1 0 1 16,-2-3-3-16,1-3-7 0,2 3-4 15,-1-3-3-15,-2-4-14 0,3-1 2 0,-3 2-3 16,3-2-7-16,-3 0 1 0,0-2-3 0,0-11-3 0,1 19-4 16,-1-9-5-16,0 0-12 0,0-10-28 0,0 14-31 15,0-14-25-15,2 14-27 0,-2-14-33 0,0 0-19 16,0 0-25-16,-2 10-17 0,2-10-28 0,0 0-36 16,0 0-48-16,0 0-56 0,0 0-223 0,15-26-629 15,-10 11 278-15</inkml:trace>
          <inkml:trace contextRef="#ctx0" brushRef="#br0" timeOffset="109038.99">3625 8144 184 0,'0'0'251'16,"0"0"1"-16,0 0-7 0,0 0-10 0,15 16-10 16,-11-8-12-16,-4-8-8 0,6 18-12 0,-2-5-11 15,1 0-8-15,-1 4-2 0,1-3-14 0,1 3-5 16,1-3-9-16,-1 3-8 0,2-3-5 0,-2 2 0 0,0-1-10 15,1 1-11-15,-1-5-9 0,0 2 1 16,2-2-7-16,-4 0-6 0,5 0 4 0,-2-5-9 16,-1 0 3-16,2-3-5 0,-8-3-1 0,16 8-1 0,-7-7-5 15,3-1-6-15,-12 0-1 0,21-7-9 0,-11 3-8 16,4-3-5-16,-1 0-4 0,2-3 7 16,-1-1-15-16,-1 0-3 0,0-2-4 0,-1 2 0 0,-3-4-5 15,3 0-1-15,-3-1 1 0,0-1-4 0,-1 2-3 16,-2-3-6-16,-3 3-1 0,1-1 2 0,-2-2-6 15,-2 3 3-15,0 0-4 0,-6 1-1 0,0 1 4 16,1 0 0-16,-1 2-7 0,-3 0 0 0,2 2 5 16,-2-2-4-16,-2 4-1 0,1-2 8 0,-3 1-10 15,1 4 1-15,-2 1-1 0,1-2 2 0,13 5 10 16,-27 3-9-16,13-3-1 0,1 5 2 0,-3 0-2 16,1 2 4-16,0 2 3 0,3 1-2 0,-2 3-3 15,1-2-2-15,0 4 1 0,4-2-4 0,0 4 7 16,3-3-3-16,1 4 5 0,-1 0-3 0,3-2 2 0,2 2-6 15,1-1 2-15,1-3-14 0,4 2-17 16,1-3-14-16,1 0-29 0,4-3-18 0,-2-2-18 16,3 2-17-16,1-3-17 0,2-3-19 0,-3 0-17 0,3-4-21 15,3-1-10-15,-2-2-21 0,0 0-18 0,11-8-12 16,-3-1-19-16,6 0-195 0,-8 1-515 0,4-5 229 16</inkml:trace>
          <inkml:trace contextRef="#ctx0" brushRef="#br0" timeOffset="109407.95">4094 8192 697 0,'18'-15'51'0,"0"-2"39"16,-4 2 14-16,-4 2 14 0,1-1 12 0,-1 4 9 15,-7 3 11-15,-3 7 6 0,7-11 2 0,-7 11-11 16,11-7-12-16,-11 7-8 0,0 0-1 0,0 0-5 16,0 0-5-16,13 12-7 0,-13-12-1 0,3 18-2 15,0-12-5-15,0 5-5 0,3 3-1 0,0-2-7 16,-1 2-6-16,1-3-7 0,1 3-6 0,1-3 1 16,-3 0-8-16,3-2-6 0,-2 2 6 0,1-4-3 15,1 0-5-15,5 0 2 0,-5-1 4 0,-1-3-6 16,4 1-3-16,4-1 1 0,1-3-6 0,-1-3-1 0,0-1-5 15,3-3-1-15,-2 1-3 0,3 0-6 0,5-5-7 16,-4-3 4-16,-1 1-3 0,-1-3-3 16,-2 3-3-16,-2 2 8 0,-1-3-10 0,-4-2-1 0,3 1-7 15,-4 0 3-15,-2-2-6 0,-2 4-4 0,-4-3-3 16,0-2 1-16,-3 5-2 0,0 0 7 0,-4 0-4 16,-2 1-5-16,-2 1 0 0,-1-1 1 15,-1 4 0-15,-2 2 0 0,-3 0-1 0,0-1 11 0,0 7-9 16,-1-2 3-16,-4 4-8 0,7 0 3 0,-9 3 1 15,-1 1 8-15,7 0-11 0,3 2 2 0,-2-1-3 16,-2 9-12-16,5-8-3 0,5 4-16 0,-1-1-14 16,0-3-16-16,3 3-20 0,2-1-17 0,2-3-30 15,-1 2-26-15,2 0-28 0,3-9-31 0,0 0-43 16,6 17-258-16,-6-17-565 0,0 0 250 0</inkml:trace>
          <inkml:trace contextRef="#ctx0" brushRef="#br0" timeOffset="109744.52">4888 7731 73 0,'12'-2'237'0,"-12"2"-6"0,0 0-1 0,9 9-2 16,-9-9-7-16,9 17-5 0,-8-4-3 0,1 2-2 0,1-1-3 15,-2 3-4-15,-1 8-7 0,0 0-1 0,-4 1-1 16,1 1 2-16,-2 1 3 0,-2 10 2 0,-1 3-7 16,1-8-6-16,-4 5-14 0,2 2-11 0,-1 0-7 15,3-5-12-15,-2 2-11 0,3-10-7 0,-2-1-15 16,2 1-8-16,-1-1-12 0,1 0-9 0,0-5-8 16,1-3-5-16,2-1-6 0,-1-2-9 0,2-1-3 15,-2-1-7-15,1-2 5 0,0-2-17 0,3-9-24 16,0 15-27-16,0-15-37 0,-3 11-40 0,3-11-29 15,0 0-21-15,0 0-30 0,0 0-41 0,0 0-43 16,0 0-59-16,0 0-74 0,0 0-240 0,16-35-685 16,-10 19 302-16</inkml:trace>
          <inkml:trace contextRef="#ctx0" brushRef="#br0" timeOffset="110403.72">5325 7898 145 0,'-6'7'271'16,"-2"4"-13"-16,-1-4-15 0,-1 4-17 0,3-5-13 16,2 7-19-16,-2-5-13 0,4 6-11 0,-2 0-16 15,-1-1-12-15,0 2-7 0,3-1-9 0,2 0-13 16,-2 0-9-16,0-4-9 0,3-10-9 0,0 19-8 16,0-9-8-16,0-10-5 0,1 16-6 0,1-5-5 0,-2-11-4 15,4 12-5-15,2-5-6 0,-6-7 1 16,9 8-6-16,2-4-4 0,-11-4-2 0,18 4 1 0,-8-4-9 15,2 1-1-15,3 1 0 0,-2-2-2 0,5 0-1 16,-3 0 3-16,4 0-1 0,-4 1-2 0,5-1 4 16,-2 3 5-16,-2-2 3 0,0 2 2 0,1 0 7 15,-1-2 3-15,1 0 7 0,-7 4-5 0,4 0 2 16,-7-3 0-16,2 4 11 0,-2 1 4 0,2-2 15 16,-6 5-3-16,2-3 12 0,-4 2-2 0,-1-9 0 15,-4 22 11-15,1-5-9 0,-3-3-4 0,-2 1-6 16,-2 2-4-16,0-3-6 0,-4 4-9 0,-2 1-4 15,5-3-6-15,-2-3 0 0,1 0-8 0,0 1-4 16,0-2-16-16,3-2-19 0,-1 0-35 0,2-2-25 16,2-1-30-16,-1-1-24 0,7-6-22 0,-12 11-37 15,12-11-35-15,-5 4-51 0,5-4-51 0,0 0-321 16,0 0-686-16,0 0 303 0</inkml:trace>
          <inkml:trace contextRef="#ctx0" brushRef="#br0" timeOffset="109995.76">5277 7890 1 0,'12'-5'303'0,"-12"5"-8"0,15-4-16 15,-6 2-14-15,-9 2-15 0,22-4-15 0,-8 1-14 16,-1 1-9-16,2 2-18 0,3-3-8 0,-3 0-14 0,-2-2-6 16,1 5-17-16,-1-3-8 0,2 1-9 0,-2 0-14 15,-1-1-8-15,-12 3-14 0,21-1-12 16,-10-1-6-16,-1 1-7 0,-10 1-14 0,18-6-31 0,-10 6-27 15,-8 0-38-15,0 0-34 0,17-4-38 0,-17 4-49 16,0 0-51-16,0 0-73 0,0 0-210 0,0 0-535 16,0 0 236-16</inkml:trace>
          <inkml:trace contextRef="#ctx0" brushRef="#br0" timeOffset="110593.53">5868 8232 132 0,'19'0'357'0,"-2"5"-5"0,-1 1-4 15,-3-2-14-15,1 5 4 0,-2 3-28 0,-3 0-1 0,-3 4-12 16,1 1-17-16,-1 6-16 0,-4 3-27 0,-2-1-18 16,-3 3-21-16,-2-1-17 0,-7 8-18 0,-1 1-19 15,-1-2-26-15,-1-9-46 0,-3 6-54 0,4-3-61 0,-1-7-74 16,-5 2-73-16,1-4-89 0,1 0-102 0,5-6-230 15,-2-3-661-15,1-2 293 0</inkml:trace>
        </inkml:traceGroup>
        <inkml:traceGroup>
          <inkml:annotationXML>
            <emma:emma xmlns:emma="http://www.w3.org/2003/04/emma" version="1.0">
              <emma:interpretation id="{FD115A56-3E63-44AA-B42E-A76DD0A2F7F1}" emma:medium="tactile" emma:mode="ink">
                <msink:context xmlns:msink="http://schemas.microsoft.com/ink/2010/main" type="inkWord" rotatedBoundingBox="8123,8419 13836,8189 13880,9287 8167,9517"/>
              </emma:interpretation>
            </emma:emma>
          </inkml:annotationXML>
          <inkml:trace contextRef="#ctx0" brushRef="#br0" timeOffset="112747.46">6506 7783 17 0,'0'0'312'15,"0"0"-12"-15,0 0-16 0,0 0-21 0,0 0-28 16,0 0-23-16,0 0-19 0,0 0-13 0,0 0-5 15,0 0-1-15,0 0-11 0,0 32-2 0,0-17 5 0,3 3 7 16,-3-1-8-16,1 6-5 0,-1-6-1 16,2 11-1-16,-1-7-6 0,2 3-12 0,-3-2 0 15,3 2-9-15,-3-8-2 0,0 6-7 0,3-5-6 0,-3-5-9 16,-3 7-17-16,3-3 1 0,0 1-10 0,0-4 0 16,0 2-13-16,-3 0-6 0,0-3-8 0,2-3-2 15,1-9-12-15,-6 22-2 0,6-14-6 0,-3 2-19 16,3-10-27-16,-3 13-37 0,3-13-25 0,0 12-32 15,0-12-15-15,-7 7-18 0,7-7-26 0,0 0-37 0,0 0-44 16,0 0-38-16,0 0-55 0,0 0-264 0,0 0-656 16,4-42 290-16</inkml:trace>
          <inkml:trace contextRef="#ctx0" brushRef="#br0" timeOffset="112985.85">6774 7849 76 0,'17'-6'272'0,"-7"2"-2"0,-1 4-12 0,8-5-7 0,-4-1-13 16,3 6-13-16,-1-3-20 0,3 0-13 15,0-2-17-15,-1 2-9 0,2-3-18 0,0 2-10 0,-4 3-13 16,5-3-8-16,-1 2-11 0,-1-3-9 0,-2 3-11 16,1-1-3-16,-1 0-8 0,-2 2-10 0,2-3-8 15,-4 1-5-15,-2 2-11 0,-10 1-13 0,20-6-23 16,-14 5-17-16,-6 1-24 0,13-2-22 0,-13 2-32 15,0 0-34-15,6-6-33 0,-6 6-34 0,0 0-44 16,0 0-207-16,0 0-478 0,0 0 212 0</inkml:trace>
          <inkml:trace contextRef="#ctx0" brushRef="#br0" timeOffset="113348.02">6958 7845 20 0,'-11'7'224'0,"1"-3"-9"15,1 5-4-15,-1-4-6 0,1 2-3 0,1-3-10 16,2 3-11-16,6-7-19 0,-12 13-12 0,8-5-8 15,4-8-8-15,-8 8-11 0,8-8-1 0,-3 12-9 0,3-12-7 16,0 14-10-16,0-14 1 0,0 11-13 16,0-11-1-16,8 11-2 0,-8-11-6 0,7 11 4 15,-1-8-1-15,0 2-5 0,-6-5 1 0,20 7-9 0,-4-3 5 16,-4 1-8-16,6-3 1 0,-2-1 2 0,2 3-4 16,-1-1-1-16,2 4-5 0,-3-4 3 0,1 2-6 15,2 1-4-15,-7-4-11 0,3 2 7 0,0 0-7 16,-2 4 4-16,-2-5-9 0,-2 2-1 0,-3 2 14 15,7 1-8-15,-7 2 0 0,-1-4-4 0,-4 3 7 16,4 0 13-16,-5-9 0 0,-3 19 4 0,3-19 3 16,-5 21 0-16,-1-7-6 0,-6-3 3 0,5 4-7 15,-5-2-4-15,-2 0-4 0,4-2-8 0,-5 2-2 16,2-1 3-16,-1-2-6 0,2-1-6 0,5-2 2 16,-2-1-8-16,-2-1-7 0,4 1-15 0,7-6-25 0,-9 7-22 15,9-7-29-15,-10 4-24 0,10-4-24 16,0 0-26-16,0 0-33 0,0 0-26 0,0 0-41 0,-3-24-34 15,3 24-317-15,10-24-655 0,-7 7 291 0</inkml:trace>
          <inkml:trace contextRef="#ctx0" brushRef="#br0" timeOffset="113697.68">7279 8046 207 0,'16'0'253'0,"-4"3"-4"0,-12-3-1 0,13 2-7 15,-13-2-7-15,20 4-15 0,-11-3-10 0,1 0-17 16,-10-1-12-16,22 9-8 0,-8-4-17 0,2 3-14 15,-1-5-5-15,-1-2-10 0,-1 3-14 0,2 0 0 16,-2 0-13-16,7-4-3 0,-7 6-11 0,4-4 2 16,-1-2-3-16,-1 0-10 0,1-6-6 0,1 2-13 15,-4-1 2-15,4 5-6 0,-1-6-1 0,-3-4-7 16,4 2-1-16,-2 1-4 0,-2 1-8 0,-4-1 0 16,-1 1-1-16,0-1 5 0,-5 0-4 0,2-3 3 0,-5 10-7 15,6-18 0-15,-6 11-9 0,0 7-3 16,-6-20 3-16,1 11-8 0,0 0 1 0,-9-1 1 15,2 3 4-15,-1 0-7 0,-4 2-1 0,-2 2-4 0,3 0 5 16,-10 1-6-16,10-1-2 0,-4 3 8 0,-5 0-11 16,-2 5 6-16,2 0-3 0,1 1 0 15,5-3-5-15,4 3 7 0,-6 1-7 0,6-2-4 0,-2 5-11 16,4-4-14-16,4-1-19 0,2-2-23 0,-2 3-13 16,0-1-29-16,9-5-22 0,-14 8-30 0,14-8-26 15,0 0-29-15,0 0-59 0,0 0-226 0,0 0-553 16,0 0 244-16</inkml:trace>
          <inkml:trace contextRef="#ctx0" brushRef="#br0" timeOffset="114040.54">8011 7633 89 0,'12'-2'319'16,"-12"2"-24"-16,0 0-27 0,0 0-29 0,13 0-21 15,-13 0-12-15,0 0-12 0,9 18-5 0,-9-10-4 16,0 7-7-16,0 1 0 0,-3 2 4 0,0 11-1 16,-3-4-5-16,-4 8-2 0,4-4 6 0,-11 8-2 15,1 2 1-15,0 4-14 0,-4 1-1 0,4 2-14 16,-4-6-12-16,4 3-10 0,-3-4-14 16,1 0-2-16,4-2-11 0,1-10-15 0,1-3-3 0,1 1-13 0,1-1-3 15,1-1-5-15,3-7-7 0,2 2-6 0,-2-2-9 16,0-1-23-16,1-4-34 0,2 0-34 0,3-11-41 15,-6 11-30-15,6-11-27 0,0 9-23 0,0-9-36 16,0 0-41-16,0 0-56 0,0 0-68 0,0 0-240 16,0 0-662-16,17-24 293 0</inkml:trace>
          <inkml:trace contextRef="#ctx0" brushRef="#br0" timeOffset="114312.02">8199 7926 90 0,'0'0'378'0,"0"0"-16"0,0 0-13 0,6-10-25 0,-6 10-20 15,0 0-25-15,0 0-34 0,0 0-25 16,0 0-17-16,0 0-2 0,0 0-6 0,0 0 5 16,13 17 3-16,-13-17 4 0,0 25 6 0,0-12 6 15,0 5 4-15,-3 3 3 0,2 2-4 0,-2 1 1 16,-3 1-17-16,3-1-13 0,-3 2-10 0,1-2-8 0,-1 1-15 15,3-4-14-15,-7 3-15 0,7-6-11 0,-8 2-10 16,6-4-9-16,5 2-14 0,-3-5-8 0,-3 1-8 16,6-3-6-16,0 0-13 0,0-11-23 0,-8 15-29 15,8-9-39-15,0-6-35 0,0 0-36 0,-6 12-33 16,6-12-32-16,0 0-43 0,0 0-35 0,0 0-36 16,0 0-45-16,0 0-44 0,0 0-57 0,28-32-323 15,-20 16-821-15,-2 1 363 0</inkml:trace>
          <inkml:trace contextRef="#ctx0" brushRef="#br0" timeOffset="114873.83">8509 7923 283 0,'-9'7'294'0,"2"0"-17"0,1 1-16 0,6-8-19 15,-11 13-22-15,8-3-12 0,-3 0-22 0,3-3-10 16,0 3-17-16,3-10-16 0,-4 18-8 0,4-18-14 16,0 18-10-16,0-18-10 0,0 14-5 0,0-14-8 15,4 12-7-15,-1-3-2 0,3-3-6 0,0 2 0 16,-6-8 0-16,14 11 0 0,-7-5-3 0,8 0 6 15,-2-1-2-15,1 0 1 0,2 0 4 0,-1-2 5 16,4 5 3-16,5-2 2 0,-7-1 5 0,-1 0-1 16,4 0-3-16,-3 2-2 0,0-1-1 0,-1-1-1 0,-2 2-7 15,-4-1-4-15,-1 0 0 0,2 1 3 0,-3-2 8 16,-2 3-3-16,-6-8 5 0,3 18-8 0,-6-7 5 16,-3 1-4-16,0 1-4 0,-1 1-7 0,-2 0-6 15,-1-1-5-15,1-1-9 0,-5 3-1 0,1-2-7 16,1-2-17-16,-2 2-20 0,4-1-29 0,-2-3-38 15,2 1-45-15,4-5-39 0,-3 1-37 0,9-6-32 16,-11 7-48-16,4-5-52 0,7-2-64 0,0 0-335 16,0 0-773-16,0 0 342 0</inkml:trace>
          <inkml:trace contextRef="#ctx0" brushRef="#br0" timeOffset="114578.5">8490 7929 175 0,'6'-6'324'0,"-6"6"-13"16,13-6-14-16,-13 6-21 0,13-7-12 0,-2 3-26 15,-11 4-16-15,19-5-13 0,-10 2-17 0,5 1-14 0,-5 0-12 16,4-2-19-16,3 2-10 0,-7-1-7 15,-9 3-16-15,20-5-10 0,-10 2-12 0,-10 3-6 16,17-3-13-16,-9-1-4 0,-8 4-9 0,17-3-33 0,-17 3-19 16,7-4-41-16,-7 4-35 0,0 0-36 0,0 0-40 15,0 0-55-15,0 0-61 0,6-10-256 0,-6 10-558 16,0 0 248-16</inkml:trace>
          <inkml:trace contextRef="#ctx0" brushRef="#br0" timeOffset="115062">9015 8164 48 0,'13'3'374'0,"-1"0"-2"0,-2 1 2 0,1-1 0 16,1 8-15-16,1-1-8 0,-4-1-19 0,2 7-16 16,-3 1-18-16,-3-1-17 0,-2 2-24 0,0 0-20 15,-3 10-23-15,-3-3-20 0,-5 9-20 0,0 2-15 0,-6-10-26 16,-2 10-42-16,1-11-63 0,1-1-67 0,1-2-79 16,-6 9-68-16,2-9-90 0,-2-5-128 0,-7-2-254 15,13-5-711-15,-6-2 315 0</inkml:trace>
          <inkml:trace contextRef="#ctx0" brushRef="#br0" timeOffset="117158.97">9562 7749 78 0,'0'0'321'0,"0"0"-14"0,0 0-15 15,0 0-19-15,0 0-11 0,0 0-16 0,0 0-12 16,0 0-26-16,0 0 0 0,0 0-7 0,0 0-24 15,0 0-7-15,0 0-17 0,0 0-14 0,0 0-13 16,0 0-10-16,0 0 5 0,0 0-21 0,0 0-11 0,0 0-11 16,0 0-8-16,0 0-4 0,0 0-3 0,4-22-7 15,5 19 2-15,-9 3-10 0,17 0-4 16,-4 0 0-16,-13 0 5 0,25 0-10 0,-14 0-3 0,4 0-2 16,-2 5-1-16,4-4-3 0,-1 0-1 0,-3 3-5 15,-1 2 1-15,-1-3-1 0,1 2 8 16,-5 1-18-16,4-1 5 0,-11-5-1 0,15 9 11 0,-9-2-14 15,-5 3 21-15,5-3-20 0,-6-7 1 0,3 22 12 16,-3-12-7-16,-3 4 0 0,0 0 5 0,0-2-8 16,-4 3 4-16,1 0 5 0,-2 0-3 0,-4 5 9 15,6-5 0-15,-1-6 0 0,-2 2 4 0,1-1-3 16,2-2 2-16,0-2 2 0,-1 1-2 0,7-7 2 16,-12 11-7-16,8-5 0 0,4-6-2 0,-6 7 5 15,6-7-6-15,-6 7-7 0,6-7 0 0,0 0 1 16,0 0-5-16,-8 6-2 0,8-6 3 0,0 0-7 15,0 0 1-15,0 0-6 0,0 0 6 0,0 0-7 0,0 0 0 16,0 0-3-16,0 0 0 0,0 0 2 0,24-16-2 16,-24 16 0-16,19-8 1 0,-13 1-4 0,5 5 3 15,-2-4-1-15,1 1 6 0,2 0-4 0,-12 5 3 16,20-5-5-16,-13 2 2 0,5-1-1 0,-12 4 1 16,13 0-2-16,-13 0 0 0,14-1 2 0,-14 1-1 15,0 0 3-15,19 0-8 0,-19 0 4 0,9 1 4 16,-9-1-2-16,14 7-1 0,-8-3 5 0,-6-4-1 15,10 6 2-15,-7 0 0 0,-3-6 1 0,10 12 3 16,-10-4-3-16,0-8 4 0,3 16-1 0,-3-6 1 16,6 0 6-16,-6-10-2 0,-3 18 9 0,0-7 1 15,3-1 5-15,-3 4-4 0,-1-4 4 0,-2 2 2 16,-1 1 4-16,-2 0-1 0,3 2-5 0,-5-5 1 0,5 5-1 16,-1-2 0-16,-2-2-2 0,-2-2-3 0,-1 2-2 15,5-3 1-15,-2 2-1 0,2-3-6 16,-2-1 1-16,9-6 0 0,-11 11-2 0,5-7-4 0,6-4-5 15,-13 5 3-15,13-5-8 0,-12 9-14 0,12-9-17 16,-11 0-25-16,11 0-31 0,0 0-33 0,0 0-25 16,-19-9-48-16,19 9-32 0,-6-12-21 0,6 12-22 15,0-11-32-15,0 11-20 0,0 0-15 0,6-28-31 16,-3 15-302-16,-2 2-719 0,5-2 318 0</inkml:trace>
          <inkml:trace contextRef="#ctx0" brushRef="#br0" timeOffset="117527.74">9921 8055 83 0,'15'-10'259'0,"-3"5"-3"0,8-1-6 0,-7 3-2 16,2 3-4-16,0-5-5 0,0 4-9 0,1 0-10 16,-2-3-16-16,0 4-23 0,3 0-11 0,-17 0-14 15,21 5-16-15,-9-3-8 0,4 5-11 0,-6-3-5 16,5 2-13-16,-1-4-11 0,-1 7-3 0,1-5-7 16,-5 3-6-16,4-2-4 0,-3-1-12 0,-1 0-4 0,3-1-3 15,-4 2 2-15,-8-5 4 0,16 0 3 0,-16 0 5 16,14 3 4-16,-14-3-10 0,16-3 1 0,-16 3-5 15,15-7-8-15,-6 2-6 0,-2-1-8 0,2-1 0 16,-9 7-3-16,17-16-1 0,-11 10-3 0,1-1-3 16,-1-2-1-16,-3-2-3 0,2-2-1 15,-2-2 1-15,0 8-5 0,-6-7 4 0,0 1-12 0,1-1 3 16,-7 3 12-16,0-1-15 0,3-1-7 0,-7 2 12 16,-1 0-7-16,5 2 0 0,-7 2-4 0,3-2 4 15,-4 4 3-15,-2 1 1 0,2 2 1 0,-2 0-3 16,0 6-1-16,-7-1 2 0,7 1 0 0,-3 0-4 15,1 4-4-15,-2 0 4 0,10 1 8 0,-2 1-9 16,-1 0-3-16,5 0-6 0,2 2-21 0,2-1-27 16,-2 2-29-16,4-6-21 0,1 8-30 0,-1-2-35 15,2-4-52-15,3-9-49 0,3 19-73 0,-3-19-259 0,8 10-649 16,-8-10 287-16</inkml:trace>
          <inkml:trace contextRef="#ctx0" brushRef="#br0" timeOffset="118554.68">10688 7748 143 0,'0'0'165'0,"0"0"-15"0,0 0-10 16,0 0-17-16,0 0-5 0,0 0-5 0,0 0-2 15,6-18-10-15,-6 18 3 0,0 0 2 0,3-11-13 0,-3 11 2 16,0 0-4-16,6-13 1 0,-6 13-4 15,3-13-1-15,1 7 0 0,-4 6-2 0,0-12 1 0,0 12 1 16,6-14-2-16,-1 6 2 0,-5 8 4 0,6-11 9 16,-6 11-5-16,6-12 6 0,-6 12-5 0,3-11 6 15,-3 11 0-15,4-7 0 0,-4 7 0 0,0 0-9 16,0 0-9-16,6-7-13 0,-6 7 0 0,0 0-4 16,0 0-11-16,0 0-3 0,0 0 14 0,3 26 0 15,-4-10 10-15,1-2 7 0,-3 3 6 0,3 5 12 16,-6-2 10-16,3 9 4 0,-3-2 11 0,1 8 6 15,-1-7 11-15,-3 7-6 0,2 1 5 0,-5 1 0 16,4-9-2-16,-4 6 1 0,-1-2 0 0,3 3 3 16,1-8-5-16,-5 7-2 0,1 0-2 0,-2 0-4 0,1-9 5 15,9-1-3-15,-9 1 6 0,5-2-32 16,-4 0 11-16,2-1-10 0,-1-1-5 0,2 1-10 16,4-7-11-16,-2 1-5 0,5-1-2 0,-7-1-13 0,6-1-2 15,-1-4-8-15,-1 2-3 0,6-2-7 0,-6-2 2 16,6-7-11-16,-1 17-1 0,1-17-1 15,-6 12-11-15,6-12 5 0,0 11 0 0,0-11-7 0,0 0-7 16,-3 9-3-16,3-9-9 0,0 0 0 0,0 0 0 16,-3 10 0-16,3-10-8 0,0 0-44 0,0 0-24 15,0 0-20-15,0 0-30 0,0 0-41 0,0 0-46 16,0 0-52-16,0 0-59 0,0 0-53 0,0 0-57 16,3-49-74-16,0 37-417 0,-3-3-1000 0,4-1 442 15</inkml:trace>
          <inkml:trace contextRef="#ctx0" brushRef="#br0" timeOffset="117777.63">10648 7985 351 0,'0'0'358'15,"17"4"-12"-15,-17-4-14 0,12 2-22 0,-12-2-12 0,8 5-8 16,-5 2-13-16,0 4-21 0,-3-11-14 0,-3 23-9 16,1-14-15-16,-1 7-18 0,-3 4-7 0,-1 1-11 15,1-2-6-15,-4 3-24 0,1 1-11 0,-2-3-11 16,-1 0-15-16,0 2-12 0,2-4-9 0,1-5-10 15,1 5-6-15,0-5-8 0,0 1-12 0,1 1-26 16,-1-3-35-16,1-2-34 0,4-4-33 0,3-6-32 16,-8 11-20-16,2-7-26 0,6-4-29 0,-6 6-30 15,6-6-46-15,0 0-47 0,0 0-76 0,0 0-212 16,0 0-636-16,0 0 282 0</inkml:trace>
          <inkml:trace contextRef="#ctx0" brushRef="#br0" timeOffset="119023.7">10885 8125 189 0,'0'0'305'0,"6"-10"-8"0,-6 10-16 0,10-11-20 16,-2 2-15-16,-4 2-18 0,4-5-18 0,0 0-13 0,-3 0-18 15,4 0-9-15,0-2-10 0,-2 2-9 0,2-2-13 16,-1-2-11-16,-1 1-9 0,1-2-11 16,-1 1-5-16,1 1-1 0,-3-1-11 0,3 2 3 0,-2 0-11 15,-3 1-6-15,0 2-10 0,3 3 3 0,-6 8 4 16,4-15 1-16,-2 8-4 0,-2 7-4 0,3-9-2 15,-3 9-3-15,0 0-13 0,0 0 0 0,0 0-2 16,0 0 1-16,0 0-1 0,0 0 11 0,0 0 10 16,0 32 8-16,-3-19 10 0,1 7 14 0,-2 0 8 15,1 7 12-15,0-5 15 0,0 2 4 0,0 6 1 16,1-1 3-16,-2-4-3 0,2 1-8 0,-1 3-10 16,0-5 6-16,2 2-25 0,1-3-6 0,0-1-11 15,-1 1-2-15,1-8-12 0,0 1-16 0,0-1 10 16,2 1-11-16,-2-2-5 0,0-2-10 0,0-2-23 15,0-10-29-15,6 15-28 0,-6-15-37 0,5 11-34 16,-5-11-35-16,1 9-37 0,-1-9-32 0,0 0-27 16,14 0-20-16,-14 0-28 0,0 0-27 0,18-15-32 0,-9 2-31 15,-3 1-62-15,3-4-225 0,1-3-721 0,5-3 319 16</inkml:trace>
          <inkml:trace contextRef="#ctx0" brushRef="#br0" timeOffset="119415.6">11247 8056 196 0,'0'0'332'0,"8"-5"-10"0,-8 5-7 15,10-6-16-15,-10 6-26 0,0 0-14 0,0 0-9 16,0 0-13-16,19 10-2 0,-19-10-8 0,5 11-4 16,-1-2-11-16,1-1-5 0,1 4-7 0,0 1-12 15,1-6-10-15,-1 3-11 0,6 2-6 0,0-3-5 16,1 1-11-16,-2-2-8 0,2 3-11 0,-1-2-7 16,2-5-7-16,-4 2-2 0,5-1-12 0,-2-2-5 15,7 1-8-15,-7-4-4 0,4 0-13 0,1-4-5 16,-1 1-2-16,0-4-7 0,2 2-5 0,-1-5-10 0,0 4-1 15,0-2-1-15,-2-3-4 0,-1-1-6 0,0 1 0 16,-3-4-5-16,2 7 1 0,-4-5 0 16,0 0-4-16,-1 2-3 0,-1-12-1 0,-2 10-2 0,-5 0 0 15,1-4-4-15,-2 3 3 0,0 1-2 0,-2-2 0 16,-2 2-1-16,-2 1-2 0,-3-2-1 0,1 2 0 16,-3 0 2-16,-1 2-2 0,1 1 7 0,-2 2-2 15,-5 0 1-15,6 1 1 0,-5 1-1 0,-2 4 1 16,0 1-7-16,2 0 5 0,1 6-5 0,-2-2 0 15,2 0-2-15,-1 3 2 0,2-1-3 0,0 4-2 16,3-1 1-16,-1 6 1 0,3-3-3 0,-4-1-12 16,4 4-21-16,-2-6-26 0,1 8-36 0,4-1-41 15,4-3-36-15,-3 0-39 0,4 1-24 0,2-2-42 16,0 4-48-16,0-16-56 0,14 18-395 0,-11-11-839 16,7-3 371-16</inkml:trace>
          <inkml:trace contextRef="#ctx0" brushRef="#br0" timeOffset="119607.84">12126 8027 332 0,'14'0'356'15,"0"4"-3"-15,-4-4-16 0,5 7-18 0,-9 0 2 0,0 3-11 16,3 1-11-16,-4 5-16 0,-4 0-23 0,2 5-13 16,-6 4-24-16,0 2-23 0,-3-3-22 0,-1 4-12 15,-5 9-16-15,3-12-16 0,-8 12-18 0,-2-4-28 16,0-2-51-16,5-6-48 0,-2 0-58 0,-4 6-46 15,3-8-52-15,-9 6-70 0,11-14-89 0,-1 1-305 16,-1-3-683-16,1-4 301 0</inkml:trace>
        </inkml:traceGroup>
        <inkml:traceGroup>
          <inkml:annotationXML>
            <emma:emma xmlns:emma="http://www.w3.org/2003/04/emma" version="1.0">
              <emma:interpretation id="{7EB7DB4F-9429-4298-A8D0-B65BECEC6760}" emma:medium="tactile" emma:mode="ink">
                <msink:context xmlns:msink="http://schemas.microsoft.com/ink/2010/main" type="inkWord" rotatedBoundingBox="14361,8083 17093,7973 17146,9277 14413,9387"/>
              </emma:interpretation>
            </emma:emma>
          </inkml:annotationXML>
          <inkml:trace contextRef="#ctx0" brushRef="#br0" timeOffset="122209.35">12731 7943 251 0,'3'-13'320'16,"-3"13"-12"-16,3-14-16 0,-3 14-16 0,6-15-20 15,-2 9-15-15,-4 6-17 0,6-14-15 0,-3 8-8 16,-3 6-22-16,11-8-8 0,-11 8-2 0,6-4-20 16,-6 4-17-16,7-7-7 0,-7 7 2 0,0 0-7 15,0 0-6-15,0 0 1 0,17 14 3 0,-14-7 9 16,-3-7 7-16,6 22 0 0,-3-5 4 0,-3 0-4 0,1 1 3 15,-1-1-7-15,-3 6-11 0,3-5 0 0,0 7-10 16,-1-2-8-16,-2 0-6 0,1 0-9 16,1-5-10-16,-2 0-6 0,3-1-7 0,-2 2-5 0,4-2-6 15,-2-2-6-15,-2 1-6 0,1-2-7 0,1 0-22 16,1 0-32-16,-1-5-22 0,0-9-45 0,2 17-31 16,1-10-28-16,-3-7-20 0,6 9-16 0,-6-9-17 15,4 6-17-15,-4-6-25 0,0 0-38 0,0 0-22 16,22-13-26-16,-14 4-301 0,-1-4-682 0,-1-5 303 15</inkml:trace>
          <inkml:trace contextRef="#ctx0" brushRef="#br0" timeOffset="122603.8">12992 7982 16 0,'6'-7'313'0,"-6"7"-22"0,0 0-20 0,9-6-27 0,-9 6-16 16,0 0-6-16,0 0-9 0,0 0-5 15,13 16-10-15,-11-7-16 0,4 0-7 0,0 3-16 0,0 0-10 16,1 2-4-16,4 1-7 0,-1-2-20 0,2 0-1 15,1-2-7-15,-1 2-5 0,2-4-2 16,-1 5-20-16,1-6 6 0,-2-1-10 0,-2-1 2 0,3-4-2 16,1 3 7-16,-2-2-3 0,6-3-6 0,-5 0-4 15,2-4-3-15,0 0-10 0,1-3-5 0,-1 1-6 16,-1-7-3-16,-1 5 0 0,-1-4-9 0,-3 1 2 16,3-2-2-16,-3-2-7 0,0 3 1 0,-3-3-4 15,-3 6-4-15,-2-7 3 0,2 4-9 0,-3-2 3 16,-4 0-4-16,2-1-10 0,-4 3 3 0,-1-2 5 15,-1 1-4-15,-2 2-1 0,-2-1-2 0,-1 4-4 16,-2 3 3-16,-5-5-1 0,4 5 0 0,-3 0 1 16,-1 3-1-16,1 2-3 0,-1 1-1 0,-1 0 3 0,4 4 0 15,2-1-3-15,-3 3 2 0,1 6-5 0,1-2 1 16,3 0 1-16,2 2 5 0,2-1-7 0,0 1-5 16,3 1-25-16,2 1-8 0,2-2-22 0,4 1-23 15,1 1-19-15,3-2-17 0,0 0-12 0,1-2-20 16,7-2-17-16,-1 0-25 0,0-1-20 0,2-1-28 15,5-5-28-15,-2-1-55 0,-1 2-176 0,7-11-542 16,2 2 240-16</inkml:trace>
          <inkml:trace contextRef="#ctx0" brushRef="#br0" timeOffset="122925.34">13547 7953 108 0,'10'-2'246'16,"-1"-1"-13"-16,-9 3-12 0,17-5-5 0,-17 5-6 15,13-2-3-15,-13 2-13 0,16 4-11 0,-8-1-14 0,2 2-11 16,2 0-9-16,-3 2-7 0,3 0-6 15,2 3-10-15,-2-3-12 0,1 0 2 0,0 0-11 16,2-1-7-16,-1-1-5 0,1 1-8 0,4-1-4 16,-1-5-7-16,-2 1-10 0,1-1 9 0,-1-1 8 0,2-4-21 15,1 0-7-15,1 0 6 0,-1 1-14 0,-4-2 2 16,0-5-4-16,3 1-5 0,-3 0-5 0,-2-1-5 16,-2 0 7-16,1 0 3 0,-9 2 4 0,3-4-7 15,-2-2 4-15,-4 3-7 0,2-3-2 0,-2 15-3 16,-8-26-3-16,1 14-3 0,-4 0-3 0,-2 1 5 15,-1 1-7-15,1 0 2 0,-6 2-10 0,-1 1-2 16,1 4 4-16,-5-2-1 0,-1 5-2 0,-2 1-1 16,-3 5-2-16,6-1 0 0,-3 1-5 0,3 1-11 15,6 3-19-15,2-3-15 0,-3 1-16 0,4 2-20 16,-3 1-26-16,4-1-30 0,2 0-34 0,0 1-50 16,5-6-38-16,1 1-308 0,-1 1-615 0,7-7 272 0</inkml:trace>
          <inkml:trace contextRef="#ctx0" brushRef="#br0" timeOffset="123327.79">14598 7287 31 0,'0'0'268'0,"8"-6"-16"0,-8 6-12 16,0 0-4-16,0 0-5 0,0 0-2 0,0 28-7 16,-6-11-8-16,0 3-3 0,-2 5-7 0,-5 11 2 15,-2 1-10-15,-1 7 9 0,-1-4-9 0,1 6 5 16,-2 3-8-16,-4-1-1 0,-5 12-6 0,0 2-3 15,-2 1-8-15,4-2-13 0,3-14-6 0,2-1-9 16,0 1-11-16,0-3-13 0,1 1-11 0,1-4-7 16,1-2-11-16,5-5-6 0,2-11-10 0,1 0-6 0,3-5-7 15,0 0-9-15,3-4-5 0,0-1-2 0,-3 2-7 16,5-6-22-16,1-9-26 0,-3 15-31 0,3-15-35 16,-3 9-34-16,3-9-30 0,0 0-34 0,0 0-41 15,0 0-58-15,0 0-45 0,0 0-69 0,18-26-305 16,-12 11-744-16,6-9 329 0</inkml:trace>
          <inkml:trace contextRef="#ctx0" brushRef="#br0" timeOffset="123952.1">14846 7631 7 0,'-11'7'323'0,"-4"6"-20"0,5-3-18 15,-3 1-19-15,1-1-19 0,3 1-21 0,-2 0-24 16,5 2-17-16,0-1-14 0,3-3-17 15,-1 2-13-15,1 1-13 0,0-1-11 0,3 3-11 0,0-14-6 0,0 17-10 16,3-9-8-16,-3-8 0 0,3 17-10 16,3-11-5-16,-2 1 2 0,4-2-9 0,-8-5-8 15,15 8 3-15,-3-6-3 0,0 1 0 0,1 1-6 0,-3-3-2 16,7 2-4-16,-1 0-4 0,1-3 1 16,-1 4 10-16,2-3-10 0,1 1-3 0,-2 0 8 15,1 0 0-15,0 4-2 0,-5-3 2 0,2 2-5 0,-3-4-1 16,-3 2 7-16,-2 1-7 0,1 3 9 0,-8-7 3 15,12 11 6-15,-8-5 4 0,-2 4-2 0,-2-10 12 16,-5 21 3-16,1-8-7 0,-5-5-1 0,0 4-7 16,-3 4 0-16,0-3-8 0,-2 5-5 0,0 1-4 15,2-9 1-15,1 5-8 0,-2-4-6 0,1 2 0 16,0-1-24-16,3-5-30 0,1 0-34 0,0 1-29 16,2-3-23-16,6-5-19 0,-14 8-24 0,14-8-40 15,-7 7-48-15,7-7-51 0,0 0-85 0,0 0-207 16,0 0-636-16,-6-21 282 0</inkml:trace>
          <inkml:trace contextRef="#ctx0" brushRef="#br0" timeOffset="123574.64">14819 7607 199 0,'0'0'318'0,"10"-6"-9"0,-10 6-15 15,17-6-15-15,-5 2-19 0,-3 1-22 16,9-2-13-16,-3 2-10 0,4-1-16 0,-1 2-13 16,-2-2-14-16,4 2-11 0,-1 1-9 0,6-3-14 15,-7-1 1-15,-1 3-25 0,1-4 1 0,-4 5-23 0,-2 1-12 16,0-3-7-16,2 0-16 0,-4 3-28 16,-10 0-32-16,17-5-30 0,-17 5-40 0,12-3-37 15,-12 3-49-15,0 0-57 0,0 0-89 0,0 0-220 0,0 0-567 16,0 0 251-16</inkml:trace>
          <inkml:trace contextRef="#ctx0" brushRef="#br0" timeOffset="124173.45">15439 7890 276 0,'8'4'340'0,"-2"1"-1"16,-2 2-16-16,-4-7-13 0,6 17-3 0,-3-4-9 0,-1 3-16 15,-4 0-8-15,-2 7-23 0,-2 1-1 16,-3 5-26-16,-3-4-16 0,-6 9-16 0,2 0-20 16,-2 0-16-16,-2 1-17 0,-1-1-12 0,1-3-14 0,-4 1-23 15,1-1-44-15,-2 1-49 0,3-1-48 0,-2-2-40 16,-2 1-44-16,0-2-66 0,-3 0-71 0,7-12-102 16,-3 0-225-16,4-1-648 0,3-4 287 0</inkml:trace>
        </inkml:traceGroup>
        <inkml:traceGroup>
          <inkml:annotationXML>
            <emma:emma xmlns:emma="http://www.w3.org/2003/04/emma" version="1.0">
              <emma:interpretation id="{5188AB5D-8260-4298-B67F-35583C17C2DD}" emma:medium="tactile" emma:mode="ink">
                <msink:context xmlns:msink="http://schemas.microsoft.com/ink/2010/main" type="inkWord" rotatedBoundingBox="17874,7783 21244,7647 21298,8993 17928,9129"/>
              </emma:interpretation>
            </emma:emma>
          </inkml:annotationXML>
          <inkml:trace contextRef="#ctx0" brushRef="#br0" timeOffset="125196.18">16270 7409 36 0,'-4'8'335'0,"4"-8"-8"15,-9 6-12-15,9-6-16 0,-8 8-11 16,8-8-13-16,-6 6-8 0,6-6-15 0,0 0-18 15,0 0-8-15,-7 5-9 0,7-5-21 0,0 0-14 0,0 0-20 16,0 0-12-16,0 0-19 0,0 0-13 0,0 0-19 16,22-22-7-16,-10 19-6 0,0-6-13 0,-3 4-6 15,3 2-6-15,-3-1-5 0,7 0-9 0,-1 3-9 16,-1 1-3-16,-14 0-3 0,25 6-2 0,-12 0-5 16,1 4-8-16,-2 1 1 0,-3 4-4 0,-3 5 8 15,1 2 9-15,-2 4 6 0,-8 2 6 0,1 7 2 16,-5 2 12-16,-7 3-2 0,1-5-1 0,2 1 8 15,-5-1-3-15,3-9 0 0,-1-1 3 0,1 10-4 16,1-11-3-16,-2-7-2 0,4-1-6 0,2-1-5 16,2 0-2-16,4-4-3 0,-3 4-3 0,2-7-6 15,0 1 0-15,3-9-2 0,0 15-3 0,0-15-4 0,11 7-9 16,-11-7-14-16,14 3-16 0,-14-3-26 0,20 0-21 16,-2-5-23-16,-2 0-11 0,2 0-22 15,-2-2-13-15,2-1-12 0,6-3-1 0,-7 3-1 0,8-4 3 16,-3 1 15-16,1 3 10 0,-8-1 13 0,-1 3 12 15,0 3 8-15,2-2 18 0,-7 2 12 0,-9 3 18 16,18-3 10-16,-10-1 17 0,-8 4 15 0,0 0 5 16,19 6 7-16,-19-6 8 0,10 9 10 0,-4-6 8 15,0 7 3-15,2-3 7 0,-2-1 1 0,4 5 16 16,-4-3-19-16,3 3-1 0,3 1 2 0,-1-4-7 16,0-1 10-16,3 3-3 0,2-4-9 0,-1 1-1 15,0-3 0-15,3-1-4 0,-2-3-9 16,4 1 2-16,-1-2 2 0,2-2-6 0,-2-1-5 0,-1-3 4 15,2 1-3-15,-5-4 1 0,0 2-6 0,1-3-3 16,-4 3-4-16,-3-4 5 0,-2 1-3 0,-2 3-5 16,1-7-2-16,-5 0-10 0,-1 1-1 0,-1 0 0 15,-4 0 0-15,-2 0-6 0,-1 0-5 0,-4 1-3 0,-1-3 0 16,-2 7 8-16,-3-8-1 0,-6 6 3 0,0-2 7 16,-1 6-4-16,0-1-1 0,-2 1 5 0,2 5 4 15,-2 2-4-15,-2 1 4 0,4 4-14 0,6-5 14 16,-1 6 18-16,4-1-16 0,-4 2 6 0,7 0-6 15,0 3-4-15,2-3 2 0,4 0 3 0,-1 3-2 16,4-1 1-16,1 0-3 0,3-9-19 0,1 17-20 16,-1-17-24-16,8 17-21 0,-1-7-25 0,-1-3-27 15,8 0-30-15,-2-2-30 0,2 1-49 0,4-6-13 16,2 0-57-16,-1 0-193 0,6 0-551 0,-1-5 244 16</inkml:trace>
          <inkml:trace contextRef="#ctx0" brushRef="#br0" timeOffset="125487.28">17134 7801 177 0,'0'0'276'16,"18"2"-7"-16,-18-2 1 0,13 5-8 0,-7 1-10 16,-6-6-10-16,9 8-17 0,-3-2-12 0,-2 1-21 15,1 1-8-15,1 1-6 0,1-2-21 0,4 6-2 0,-2-4 0 16,1 4-31-16,-1-4-1 0,1 2-8 16,1-3-11-16,1 0-10 0,0 2 16 0,3-5-32 15,1-2 3-15,-3 1-4 0,4-2-12 0,1-2-2 0,-2 0-7 16,4-2-1-16,-3-2-11 0,6-3 0 0,-4 0-4 15,-2-4-7-15,-2 2 3 0,-1 0-2 0,-2-2 0 16,2-3-4-16,-5 1 12 0,1-2-7 0,-8 2-2 16,-1-4 0-16,2 3-10 0,-6-4 0 0,2 1-4 15,-7 0-1-15,-5-2 7 0,-5 1-13 0,1-1 3 16,-3 6-5-16,-3 1 2 0,-1 2-9 0,-1 6 9 16,-3-1-10-16,-4 5 2 0,0 1-9 0,-9 3 0 15,1 0-12-15,1 6-10 0,11 0-15 0,3-2-16 16,1 2-19-16,0 1-17 0,1 2-24 0,3 1-30 15,5-2-34-15,-3-3-43 0,7 2-57 0,-2-1-333 16,2-3-666-16,7-5 295 0</inkml:trace>
          <inkml:trace contextRef="#ctx0" brushRef="#br0" timeOffset="125898.07">18240 7150 129 0,'0'0'316'0,"0"0"-9"0,-4 29-15 0,-2-18-11 16,-5 9-13-16,-1 2-4 0,0 6 13 0,-2 6-24 15,-4 5-5-15,3-1-3 0,0 6 3 0,-8-2-12 16,3 2 2-16,-3 0-6 0,-7 16-11 0,7-12-11 16,-3-2-13-16,1 0-13 0,-4-1-13 0,4-1-9 15,0 1-14-15,2-2-16 0,4 3-5 0,-6-7-17 16,4 3-10-16,1-4-12 0,0-3-9 0,0-5-6 0,8-7-11 15,0 0-6-15,2-3-17 0,2-5-26 0,-1 0-39 16,3-7-41-16,3 1-35 0,3-9-31 0,-5 9-29 16,5-9-24-16,0 0-29 0,-5 8-50 0,5-8-46 15,0 0-64-15,0 0-319 0,22-21-753 0,-14 8 333 16</inkml:trace>
          <inkml:trace contextRef="#ctx0" brushRef="#br0" timeOffset="126506.8">18515 7612 180 0,'-20'17'351'0,"-1"-6"-15"16,6 2-20-16,1-2-19 0,3 0-5 0,-1-1-46 15,2 3-5-15,-1-2-28 0,2 0-14 0,2 4-21 16,1-2-9-16,1-1-17 0,2-3-14 0,-1 2-11 0,4-11-8 16,-1 19-9-16,2-8-19 0,-1-11-11 15,1 15-2-15,4-6-13 0,-2-2-8 0,3 0 4 0,3-2 5 16,-2 1-11-16,2-1-8 0,5 1-1 0,4-4-5 15,-4 6-8-15,4-3 5 0,-1 0-6 0,8 0 1 16,-5-1-7-16,6 3-6 0,-8 1 10 0,2-3 6 16,-2 2 5-16,1 0 1 0,-1 0 9 0,0 0 10 15,-2 0-12-15,-4 4 1 0,0-4 7 0,-3 0-7 16,-2-2 3-16,-2 5-2 0,1-2 10 0,-6-8 8 16,-5 15-2-16,-2-5 1 0,-1 3-6 0,-5 2-3 15,0-6-4-15,-5 9-8 0,4-10-3 0,-5-1-7 16,3 2-3-16,-7 3-11 0,7-5-5 0,-2 3-20 15,-2-5-29-15,4 1-32 0,-2 0-30 0,6-5-46 0,-1 2-20 16,2-3-42-16,-5 0-47 0,16 0-62 16,-19-4-90-16,10-2-284 0,9 6-741 0,-12-17 328 15</inkml:trace>
          <inkml:trace contextRef="#ctx0" brushRef="#br0" timeOffset="126143.27">18394 7642 196 0,'0'0'350'0,"13"-4"-19"0,-1 4-12 0,-12 0-6 16,20-5-17-16,-4 3-13 0,2 0-25 0,1-1-15 15,-2 0-22-15,5 2-13 0,5-5-19 0,-5 1-18 16,5 3-20-16,-8 0-12 0,8-5-18 0,0 2-7 0,0-2-10 15,-2 0-6-15,-5 3-25 0,-2 1 1 0,-3-3-17 16,-1 1-30-16,3 0-35 0,-4 0-31 0,-4 1-40 16,2 1-43-16,-11 3-51 0,9-7-57 0,-9 7-77 15,4-7-256-15,-4 7-611 0,0 0 271 0</inkml:trace>
          <inkml:trace contextRef="#ctx0" brushRef="#br0" timeOffset="127674.82">19183 6956 183 0,'0'0'233'16,"0"0"-8"-16,0 0-11 0,0 0-2 0,0 0-9 15,0 0-8-15,0 0-8 0,0 0-9 0,0 0-9 0,0 0-12 16,0 0-7-16,0 0-7 0,0 0-7 0,0 0-7 16,0 0-6-16,13 0-13 0,-13 0-16 15,0 0 7-15,0 0-11 0,0 0-9 0,9-4-8 0,-9 4-6 16,12-3-1-16,-12 3-4 0,14-4 0 0,-4 1 0 15,-10 3-8-15,21-3-1 0,-9 2-8 0,-2-2-3 16,4 2-2-16,-14 1-3 0,25-2 1 0,-13 2-6 16,0 2-3-16,-2 2-2 0,4-4-1 0,-14 0-2 15,19 4-1-15,-8-1 3 0,-11-3-1 0,14 13-5 0,-6-8 4 16,-2 5 1-16,0-2-4 0,0 0 4 16,-3 1 13-16,3 5-14 0,-3-2 15 0,0 2-2 15,-2-2 11-15,2 2 4 0,-3 0 3 0,0 3 5 0,0-5 13 16,-3 1-6-16,0 4-2 0,2-2 4 0,-4 1 4 15,1-3 3-15,1 3-2 0,-2-3 0 16,4-2-4-16,-4 0-7 0,1 4-3 0,1-6-1 0,0 2-15 16,-2 0 5-16,4-1-4 0,1-10 0 0,-2 15-7 15,2-15 1-15,-3 16-5 0,3-16-3 0,3 11-2 16,-3-11-2-16,2 12-1 0,-2-12 0 0,0 12-1 16,0-12 0-16,7 11 6 0,-2-5-2 15,-5-6-1-15,9 7 5 0,-2-1-2 0,4-2 2 0,-2-1-1 16,-2 2 6-16,-7-5-12 0,18 6 2 0,-9-5 0 15,-9-1-2-15,19 4 2 0,-7-2-2 0,-3 2 21 16,2-2-6-16,-11-2 3 0,15 5-7 0,-8-3-4 16,-7-2 1-16,13 5-3 0,-7-1 0 0,-6-4 0 0,11 3 0 15,-11-3-1-15,7 10 2 0,-7-10 5 0,6 10 10 16,-6-10 3-16,-3 12 2 0,3-12 8 16,-9 17 5-16,-1-9 1 0,-1 4-3 0,0-1 1 15,-3 0 15-15,1 1-18 0,-1 0-1 0,-1-3 5 0,-1 3-5 16,1 1-11-16,0-2 1 0,3 0-7 0,-1-4 16 15,2 3-23-15,4-2-7 0,-1 0 1 16,1 1-14-16,3-3 4 0,-2-1 2 0,6-5-3 0,-5 14-4 16,5-14-2-16,-3 13-3 0,3-13 3 0,6 13-1 15,-6-13-6-15,10 13 1 0,-4-6 5 0,2-1-5 16,-1 1 3-16,5 4-5 0,3-2-2 0,-3 2 10 16,2 2-10-16,-1-1 1 0,2 2 2 0,-2 0-4 15,1-1 7-15,-2 2-9 0,1-2 0 0,-4 3 0 16,3 3 0-16,0 1 0 0,-5-4 0 0,1 2 0 15,-2-2 0-15,0 1 0 0,-3 5 0 0,1 3 0 16,-4-9 0-16,0 7 0 0,-1-1 0 0,1-5 0 16,-3-1 0-16,1 2 0 0,-4 1-32 0,3-5-49 0,-3 2-30 15,2-3-38-15,-4 0-44 0,2-2-47 16,3-4-54-16,-3 0-41 0,1 3-35 0,-3-3-48 16,1-1-52-16,7-6-447 0,-17 8-992 0,11-4 439 0</inkml:trace>
        </inkml:traceGroup>
        <inkml:traceGroup>
          <inkml:annotationXML>
            <emma:emma xmlns:emma="http://www.w3.org/2003/04/emma" version="1.0">
              <emma:interpretation id="{E7E7E29A-1FD2-4DD3-9C32-B799F7188993}" emma:medium="tactile" emma:mode="ink">
                <msink:context xmlns:msink="http://schemas.microsoft.com/ink/2010/main" type="inkWord" rotatedBoundingBox="21767,7551 24243,7451 24299,8842 21823,8942"/>
              </emma:interpretation>
            </emma:emma>
          </inkml:annotationXML>
          <inkml:trace contextRef="#ctx0" brushRef="#br0" timeOffset="138992.88">20139 7469 2 0,'0'0'158'0,"0"0"-7"0,0 0-9 0,0 0-8 0,0 0-4 15,0 0-6-15,0 0-12 0,0 0 3 0,0 0-5 16,0 0-4-16,0 0 1 0,0 0-11 0,0 0-2 16,0 0-5-16,0 0 7 0,0 0-4 0,0 0 2 15,0 0-5-15,0 0 1 0,0 0 0 0,0 0-3 16,0 0 4-16,0 0-4 0,0 0 2 0,0 0-6 15,0 0 1-15,0 0-7 0,0 0-2 0,0 0-6 16,0 0 3-16,0 0-3 0,0 0-6 0,0 0-5 16,0 0-10-16,0 0 4 0,0 0 3 0,0 0 0 15,0 0-4-15,0 0 1 0,0 0-2 0,0 0-3 16,0 0 0-16,0 0-4 0,45-5 0 0,-45 5 0 16,16 1-9-16,-6-1 1 0,-10 0-10 0,20 1 9 0,-11-1 0 15,3 3-13-15,-12-3 8 0,18 1-2 16,-18-1 7-16,16 0-5 0,-9 2-3 0,-7-2 1 0,18 1-7 15,-18-1 5-15,15 3 1 0,-7 0 2 0,-8-3 0 16,0 0 0-16,19 0-4 0,-19 0 15 16,12 0-17-16,-12 0 6 0,13 2-2 0,-13-2 2 0,14 0-11 15,-14 0 3-15,15-2 7 0,-15 2-12 0,0 0 2 16,19 0 3-16,-19 0-9 0,12-2 1 0,-12 2-5 16,12-1 8-16,-12 1-7 0,0 0 0 0,7-7 3 15,-7 7-8-15,0 0-8 0,9-4-12 0,-9 4-20 16,0 0-8-16,0 0-16 0,0 0-20 0,0 0-12 0,0 0-28 15,0 0-26-15,0 0-31 0,0 0-44 16,0 0-29-16,0 0-76 0,-34 23-189 0,25-20-559 16,-4 2 247-16</inkml:trace>
          <inkml:trace contextRef="#ctx0" brushRef="#br0" timeOffset="139315.84">20164 7678 135 0,'0'0'238'0,"0"0"-12"0,0 0-1 0,8 9-13 16,-8-9-2-16,10 6-6 0,-10-6-7 0,10 2-7 16,-10-2-7-16,14 5-5 0,-7-2-8 0,-7-3-2 15,17 4-1-15,-5-2-4 0,-2 0-21 0,1 1-5 16,-11-3 5-16,20 3-19 0,-8-1 5 0,-1-1-9 15,5-1-6-15,-1 0-5 0,0 0-12 0,-3 0 7 0,1 0-15 16,-13 0-11-16,21 0-14 0,-21 0-1 16,18-1-7-16,-18 1-7 0,18 0-5 0,-18 0-18 15,10 0-2-15,-10 0-20 0,14 1-27 0,-14-1-13 0,0 0-20 16,0 0-22-16,12 0-20 0,-12 0-21 0,0 0-23 16,0 0-33-16,0 0-32 0,0 0-32 0,0 0-50 15,0 0-226-15,9-7-558 0,-9 7 248 16</inkml:trace>
          <inkml:trace contextRef="#ctx0" brushRef="#br0" timeOffset="140396.87">20961 6808 19 0,'7'-6'187'0,"-7"6"-9"0,0 0-4 0,0 0-3 16,7-7-5-16,-7 7-6 0,0 0-4 0,0 0-9 0,0 0-3 16,0 0-8-16,11-5-4 0,-11 5-8 0,0 0-5 15,0 0-4-15,0 0-8 0,0 0-3 0,0 0-5 16,0 0-3-16,0 0-2 0,-27 18-4 15,27-18 1-15,-18 9-4 0,6-2-2 0,2 3-9 0,-4-3-2 16,4-1-7-16,-2 2-2 0,2 2-2 0,-2-2-5 16,0 2-5-16,0-3-2 0,1 6-9 0,1-2-2 15,2-4-6-15,1 3 5 0,-1-3-10 0,3 0-4 16,0 0-6-16,5-7 3 0,-9 15-4 0,5-8-2 16,4-7-1-16,-3 15 2 0,3-15-6 0,-3 13 2 15,3-13-2-15,0 11 1 0,0-11-3 0,3 16 2 0,-2-9 0 16,-1-7-6-16,8 14 5 0,-2-7-11 15,-6-7 8-15,11 11 3 0,-3-9-4 0,-2 6-3 16,1-4 11-16,-7-4-10 0,15 7-1 0,-7 0 4 0,1-3-1 16,-2 2-2-16,4 1 5 0,-1-3-6 0,-1-1 3 15,0 3 0-15,-9-6-3 0,15 8 3 0,-6-4 1 16,-2 2 1-16,2-2-1 0,-1 2 2 0,-8-6-3 16,13 7 4-16,-7-2-2 0,-6-5-2 0,9 10 6 15,-3-5-4-15,-6-5 2 0,6 9-1 0,-6-9 1 16,3 7 6-16,-3-7-2 0,3 11 2 0,-3-11 2 15,-3 15 2-15,3-15-1 0,-3 15 9 0,-2-7-2 16,2 0 3-16,3-8 4 0,-10 15 6 0,3-7 0 16,1-1-2-16,-2 0-3 0,1 3 1 0,-1-2 0 15,1-2-4-15,2 2-6 0,5-8-2 0,-12 13 2 16,6-7 3-16,6-6-12 0,-9 15 0 0,3-11 1 16,6-4-12-16,-7 10 11 0,7-10 3 0,-7 7-6 15,7-7-2-15,0 0-17 0,-6 10 14 0,6-10-1 16,0 0-2-16,0 0-2 0,-6 7 7 0,6-7-6 15,0 0 1-15,0 0-3 0,0 0 2 0,0 0-1 0,0 0 0 16,0 0 2-16,0 0 0 0,13 12-1 0,-13-12-1 16,0 0 0-16,18 1 0 0,-18-1-12 15,13 1 13-15,-5 3-2 0,-8-4 1 0,15 2-1 0,-8 2 6 16,-7-4-9-16,14 3 3 0,-14-3-5 0,13 2 4 16,-4 4-2-16,-9-6 4 0,10 8-3 0,-4-4 2 15,-6-4-2-15,11 9-8 0,-5-1 5 0,-6-8 6 16,9 11-1-16,-5-2-6 0,-4 0 3 0,3-1 5 15,-3 7 5-15,0-1 6 0,-1-2 8 0,-1 3 1 16,-1 2 4-16,-3 1 8 0,3 0 14 0,-3-1 6 16,0 8 1-16,-6-5 3 0,3 2 11 0,-1 3 3 15,1-4 0-15,2 3 2 0,-4-4-8 0,8-2-1 16,-1-1-2-16,-2-3 2 0,3 3-4 0,0-3-7 0,3 4-1 16,3-1-4-16,-3-2-5 0,1-2 2 0,5 2-5 15,0-1-5-15,-3-5-2 0,6 2 1 16,0 0-3-16,0 1-8 0,1 0 4 0,-2-5-6 0,7 0-1 15,-6-2-7-15,1-3-11 0,-10-2-25 0,14 6-24 16,-7-2-30-16,-7-4-38 0,11 3-48 0,-11-3-29 16,11 1-32-16,-11-1-33 0,0 0-38 0,0 0-40 15,0 0-68-15,0 0-320 0,0 0-779 0,0 0 345 16</inkml:trace>
          <inkml:trace contextRef="#ctx0" brushRef="#br0" timeOffset="143719.23">21459 7249 121 0,'0'0'208'0,"0"0"-6"0,0 0-10 16,-9-3-1-16,9 3-7 0,0 0-12 0,0 0-3 0,-8-7-10 15,8 7-9-15,0 0-6 0,0 0-4 0,0 0-6 16,0 0-6-16,-9-11-4 0,9 11-6 0,0 0-7 15,0 0 0-15,0 0-8 0,0 0-2 0,-6-10-9 16,6 10-4-16,0 0-5 0,0 0-15 0,0 0 1 16,3-14-7-16,-3 14-4 0,0 0-9 0,8-14 3 15,-8 14-14-15,6-14 3 0,1 6 1 0,-1-1-7 0,2-2-8 16,-1 5 2-16,6-5-3 0,-1 3-4 16,2-2 1-16,1 3-4 0,-2-3-2 0,4 2 0 15,-3 0-3-15,1-4 0 0,2 4 4 0,-4 2-3 16,-2 2-6-16,-1 0 5 0,4-3 0 0,-6 7-2 0,-8 0-8 15,18 0 7-15,-18 0-5 0,15 5 3 16,-9 4 0-16,5-4 0 0,-8 2-1 0,3 3 10 0,-2 0-7 16,-2 0 7-16,1 6-5 0,-3-3 4 0,-2 5 1 15,1-1 1-15,-1-3-2 0,-1 3 4 0,0-3-4 16,0 3 3-16,0 1-3 0,-3 3 6 0,0-4-4 16,2 0 3-16,-4 5-4 0,1-4 2 0,-1-5 2 15,-1 8-2-15,1-5-1 0,0 2-2 0,-1-3 3 16,-1 6-2-16,1-5-1 0,-3-4 0 0,4 5-3 15,-1-4 4-15,-1-1-4 0,-2 2 6 0,3 1 0 16,-3-2 6-16,3-4-6 0,-1 6-2 0,-1-6-5 0,1 0 8 16,-2-1-12-16,6 1 7 0,1-4-3 15,-5 0 0-15,3 1 1 0,-1-1-1 0,1 1-6 0,7-6 4 16,-14 11-7-16,8-9 5 0,6-2 9 0,-10 5-13 16,10-5-5-16,-8 4 5 0,8-4-1 0,0 0 3 15,0 0-2-15,0 0 0 0,-9 6 1 0,9-6-3 16,0 0-1-16,0 0-10 0,0 0 8 0,0 0 1 15,0 0-11-15,0 0 5 0,0 0-1 0,0 0 19 16,36-17-15-16,-25 13 2 0,4-3-4 0,-3 2 3 16,2 3 0-16,1-2-2 0,2 2 3 0,-2-2-4 15,-3 3-9-15,-12 1 9 0,26 0 3 0,-14 1-2 16,2-1 0-16,-1 4-2 0,1-1-3 0,-4 0 5 16,4 1 3-16,-4 1 2 0,-1-1-1 0,4 5-1 15,-2-4-6-15,1 0 7 0,-3-1 1 0,0 4 0 16,3-1-1-16,1 0 7 0,3-1-2 0,-2 0 5 15,-1-1 1-15,2 0 7 0,4-1 3 0,-2-3 0 0,2 2-4 16,4-2 7-16,-5-1-14 0,7 1 12 0,-4-1-1 16,4-1-2-16,1 0 0 0,-1-2-3 15,-1-2-3-15,-5 2 0 0,6-3-1 0,-7 4 1 0,2-3-4 16,-1 0 5-16,-4 4-7 0,0-4 2 0,0 1 4 16,-3 1-5-16,1-1 2 0,-5-3 0 0,2 4-2 15,-4-4 5-15,-6 7-5 0,9-12 0 0,-3 6 0 16,-6 6-1-16,7-13-4 0,-7 13 4 0,3-14-1 15,-1 6 1-15,-2 8-14 0,-2-18 15 0,2 18-7 16,-3-16 4-16,0 2-4 0,-1 4-1 0,4 10 2 16,-6-17 10-16,3 9-12 0,-1-3-1 0,-1 1 1 15,1 3 1-15,4 7-2 0,-12-17 2 0,6 9-1 16,-2 0 1-16,1 0-2 0,7 8-2 0,-18-11-1 0,10 6 4 16,-2-1-2-16,0 1-1 0,-2 0 2 15,-2 1-5-15,2-1 4 0,-1 3 1 0,-2-2-11 16,0 4 11-16,-1-2-1 0,16 2-1 0,-26-3 1 0,11 6 7 15,0-1-12-15,2 2 5 0,-3-2-5 0,2 3 5 16,5-1-2-16,-4 1 3 0,-2 0-2 0,3 5-7 16,2-6 1-16,-4 3 10 0,4 2-2 0,-2-1 0 15,0 0-2-15,3 2-1 0,-2 0 1 0,4-2 1 16,-2 3 3-16,-1-1-8 0,4 0-7 0,-2-3-16 16,1 4-14-16,5-3-14 0,2-8-23 0,-6 18-13 15,5-11-14-15,1-7-17 0,-3 17-18 0,3-17-29 16,4 14-29-16,-4-14-33 0,8 12-43 0,-1-9-58 15,1-1-230-15,-8-2-611 0,19 5 270 0</inkml:trace>
          <inkml:trace contextRef="#ctx0" brushRef="#br0" timeOffset="143975.1">22598 7563 264 0,'9'7'300'0,"-3"0"-8"0,-2 0-11 0,-4-7-13 15,8 21-7-15,-8-8-16 0,1 0-10 0,-2 3-6 16,-1-1-5-16,-2 3-10 0,-4 0-20 0,3-2-3 16,-3 5-25-16,-2 0-19 0,-1 3-10 0,-2 0-15 15,-4 0-7-15,1 7-13 0,-2-9-24 0,-4 11-47 16,-2-6-46-16,-2 3-51 0,7-6-45 0,-2 7-67 15,2-8-90-15,-5 8-309 0,-1-3-624 0,4-6 277 16</inkml:trace>
        </inkml:traceGroup>
        <inkml:traceGroup>
          <inkml:annotationXML>
            <emma:emma xmlns:emma="http://www.w3.org/2003/04/emma" version="1.0">
              <emma:interpretation id="{3B696F3A-4BAD-40FD-AC89-FD2181EDC399}" emma:medium="tactile" emma:mode="ink">
                <msink:context xmlns:msink="http://schemas.microsoft.com/ink/2010/main" type="inkWord" rotatedBoundingBox="24742,7662 28356,7517 28401,8621 24786,8767"/>
              </emma:interpretation>
            </emma:emma>
          </inkml:annotationXML>
          <inkml:trace contextRef="#ctx0" brushRef="#br0" timeOffset="146184.14">23101 7190 216 0,'-3'-16'217'0,"3"16"-4"0,0 0-6 16,0 0-10-16,0-13-7 0,0 13-8 0,0 0-8 0,0-17-4 15,0 17-5-15,0 0-7 0,0-13-8 0,0 13-5 16,0 0-4-16,3-12-10 0,-3 12-8 15,0 0-8-15,0-12-5 0,0 12 0 0,0 0-5 0,0 0-7 16,0 0-14-16,0 0-5 0,3-8-16 0,-3 8-9 16,0 0-2-16,0 0-8 0,0 0 5 0,0 0 8 15,0 0-5-15,4 38 4 0,-4-23 1 0,0 1 17 16,-3 1 8-16,2 5 9 0,1 2 1 16,0-5 3-16,0 4 4 0,0-4-1 0,0-2-3 0,1 3-4 15,2 4 2-15,-1 0-2 0,2-6-4 0,-2 0-6 16,-1 0-5-16,1-1-9 0,1 0-3 0,-2 1-4 15,3-5-6-15,-2 3-4 0,1-2-5 0,1-3-3 16,-2-2-5-16,2 3-3 0,-2-2-6 0,-1-1-7 16,-1-9-23-16,5 15-23 0,-5-15-29 0,0 15-27 0,0-15-28 15,1 11-14-15,-1-11-16 0,0 0-10 16,0 0-9-16,6 7-25 0,-6-7-23 0,0 0-27 16,0 0-12-16,18-18-19 0,-10 5-27 0,1 2-285 0,1-3-622 15,-2-2 276-15</inkml:trace>
          <inkml:trace contextRef="#ctx0" brushRef="#br0" timeOffset="146701.91">23354 7371 137 0,'0'0'206'0,"0"0"-13"0,0 0-4 15,0 0 1-15,0 0 3 0,0 0-12 0,14 13-1 16,-14-13-10-16,3 16-1 0,0-9-5 0,-2 3-8 16,4-3-15-16,-4 6-9 0,2-4-3 0,1 2-10 15,-4-11-8-15,6 19-5 0,-3-9-6 16,2-1-3-16,-1-1-7 0,-1 1-5 0,3-2-4 0,0 0 2 15,-6-7-7-15,9 11-1 0,-3-5-2 0,-6-6 0 16,14 6 0-16,-7-6-5 0,-7 0 4 0,16 0-9 16,-16 0-4-16,20-4-11 0,-10 2-3 0,1-4 6 15,-2 1-12-15,4-2-1 0,1-3-5 0,-3 2-5 16,-3-2 0-16,2 3-5 16,-1-4 1-16,-1 2 3 0,2-2-12 0,-7 0 4 0,2 1-5 0,4-1-3 15,-5 1 8-15,1-4-9 0,-4 2 1 0,-1 12 6 16,0-20-6-16,-1 10-3 0,1 10-5 0,-5-19 7 15,-1 11 17-15,0 0-20 0,-1-2 3 0,-1-1-15 0,-4 2 14 16,5 1-3-16,-7 1 3 0,1-2 1 16,1 6 19-16,-1-1-24 0,-1-4 11 0,-1 5 11 0,-3 3-13 15,7 0-5-15,-4 0 0 0,1 3 3 0,-1 0 7 16,2-1-15-16,-4 6 3 0,3-4-5 0,0 3 0 16,1 0 4-16,-1 3 14 0,2-3-14 0,2 3-3 15,-1 1-9-15,0-3 9 0,6 4-6 0,-5 2-13 16,5-6-23-16,1 6-16 0,-1-1-18 0,4-2-17 15,1 2-20-15,0-13-24 0,3 20-34 0,0-11-24 16,1 2-35-16,5-6-38 0,-1 1-311 0,-8-6-624 16,16 7 276-16</inkml:trace>
          <inkml:trace contextRef="#ctx0" brushRef="#br0" timeOffset="146865.15">23912 7446 69 0,'6'13'288'0,"-6"-13"-4"15,3 11-8-15,0-2-10 0,-2 3-12 0,-2 0-13 0,-2 3-10 16,3-1-9-16,-3 3-9 0,-3 1-8 16,1 2-11-16,-3 0-9 0,-3 2-21 0,1 0-8 15,-2-2-15-15,-2 2-8 0,4-6-16 0,-7 5-12 0,4 0-12 16,-2 1-14-16,0-3-34 0,0 3-39 0,0-3-22 15,0-3-41-15,-2 2-40 0,3 2-50 0,-5-4-57 16,5-3-81-16,1 0-243 0,-5-2-570 0,5 0 253 16</inkml:trace>
          <inkml:trace contextRef="#ctx0" brushRef="#br0" timeOffset="149592.5">24242 7070 116 0,'7'-6'190'0,"-7"6"-8"0,0 0-2 0,0 0-1 15,0 0-9-15,7-7-2 0,-7 7-7 0,0 0 2 0,0 0-8 16,0 0-2-16,3-11-7 0,-3 11-1 16,0 0-2-16,0 0-4 0,0-12-4 0,0 12-4 0,0 0-11 15,0 0-9-15,0 0-8 0,0-18-6 0,0 18-6 16,0 0-8-16,0-12-2 0,0 12-13 0,5-13-1 15,-5 13-9-15,6-10-9 0,-6 10 2 0,6-11-1 16,0 3-6-16,-6 8-9 0,9-16-1 0,-3 12-13 16,1-3 6-16,4 3-3 0,-2 0-6 15,0-2 0-15,2 4-5 0,1-3 2 0,-12 5 1 0,21-5-4 16,-6 3-4-16,-3-1-1 0,0 2 0 0,-12 1 12 16,19 1-10-16,-10 3-8 0,2-2-2 0,-4 6 1 15,2-1 2-15,-1-4 0 0,1 4 3 0,-6 3-3 16,3 1 0-16,0-2-1 0,-2 2 7 0,-1 0-2 0,-2 0-3 15,4 2 6-15,-5-2 0 0,0-11-2 0,-6 22 8 16,5-12-3-16,-5 0 1 0,4 1-2 16,-2-1 4-16,-2 0-3 0,0 1 3 0,0-5-4 15,1 6 5-15,-1-2-3 0,6-10 2 0,-10 14-1 0,7-8-11 16,-3 1 7-16,6-7 1 0,-8 13-4 0,8-13-3 16,-6 7 5-16,6-7-5 0,-7 11 12 0,7-11-13 15,0 0 0-15,-4 11-8 0,4-11 10 0,0 0-9 16,-5 11 3-16,5-11 2 0,0 0 2 0,0 0-2 15,0 0 4-15,0 0 0 0,10 11 0 0,-10-11-10 16,12 2 10-16,-12-2-3 0,11 1 2 0,-11-1-2 16,18 2-1-16,-18-2-5 0,15 1 2 0,-6 0-1 15,-9-1 5-15,15 6 0 0,-15-6 0 0,16 1 0 16,-6 1 0-16,-10-2-8 0,15 4 7 0,-9-2 0 16,-6-2-1-16,12 10-5 0,-4-2 2 0,-8-8 8 15,15 8 2-15,-12-1-3 0,0 0 2 0,-3-7 0 16,5 14 6-16,0-6-1 0,-2-1-7 0,-3-7 23 15,0 13 4-15,0-2-12 0,0-11 19 0,0 18 5 16,0-18-2-16,-6 17 12 0,3-10 1 0,-1 2 0 16,4-9-10-16,-6 16 9 0,-3-10-9 0,1 3 3 0,1 2-4 15,-5-3-3-15,6-1-6 0,-6 4-2 16,0-4-4-16,3 0-2 0,0-1-3 0,-1 1-7 16,2-2-5-16,1 0-8 0,-4 0-35 0,11-5-34 15,-10 6-22-15,10-6-24 0,-11 5-18 0,11-5-25 0,-6 6-31 16,6-6-33-16,0 0-46 0,0 0-61 0,0 0-274 15,0 0-648-15,0 0 288 0</inkml:trace>
          <inkml:trace contextRef="#ctx0" brushRef="#br0" timeOffset="149808.29">24992 7396 146 0,'0'0'298'16,"10"11"0"-16,-5-5-7 0,-1 3-16 0,-1 0-10 0,2 4-20 15,-5 4-12-15,-3-2 0 0,1 2-9 16,-1 1-10-16,-3 3-23 0,-6 3-10 0,2-3-15 16,-7 2-13-16,-2 2-17 0,-5 6-14 0,9-7-4 0,-15 5-19 15,5 3-4-15,-2-7-21 0,2 8-37 0,-2-7-39 16,0 3-30-16,6-11-33 0,-1 1-43 16,-5 0-51-16,5 0-52 0,1-3-63 0,-2-1-267 0,9-3-586 15,-1-1 260-15</inkml:trace>
          <inkml:trace contextRef="#ctx0" brushRef="#br0" timeOffset="152200.75">25206 7075 128 0,'0'0'200'0,"0"0"-17"15,0 0 0-15,0 0-11 0,0 0-2 0,6-6-9 0,-6 6-2 16,0 0-7-16,0 0-8 0,0 0-5 0,0 0-3 16,0 0-12-16,5-11-2 0,-5 11-5 15,0 0-8-15,0 0-8 0,0 0-1 0,3-9-11 0,-3 9-7 16,0 0-1-16,6-11-11 0,-6 11-3 0,4-9-4 16,-4 9-9-16,5-13-4 0,-1 8-5 0,2-6-3 15,-3 2-3-15,2-1-4 0,1 3-2 0,0-2-2 16,1 2-3-16,2-2-5 0,0-5-1 0,-2 6 1 15,2-1-3-15,-1 0-3 0,4 1-5 0,1 1 0 16,-2-4 1-16,-2 6-1 0,-3-1-4 0,1 0-1 16,3 3-2-16,-1-2 5 0,-9 5-5 0,20-6-2 15,-13 1 1-15,-7 5 3 0,15-3-7 0,-15 3 2 16,17-2 1-16,-17 2-5 0,13-1 5 0,-13 1-2 0,10 6 1 16,-10-6 3-16,11 7-3 0,-4 0-1 15,-7-7 3-15,5 9-1 0,-2-1 4 0,-3-8 2 0,9 16 0 16,-5-9 0-16,-1 10 1 0,0-8-3 0,3 2 6 15,-3 2 0-15,0 1-1 0,-1-2 0 0,-1 3 4 16,4 0 1-16,-4 0 0 0,4-1 2 0,-5 3 4 16,0-6-4-16,0 7 4 0,-5-4-5 0,4 2 1 15,-5-4 0-15,4 2 7 0,-4 0-4 0,0 2 6 16,0-3 2-16,2 3 0 0,-5-3-1 0,3 0-1 16,-2 2-1-16,1-4-2 0,-2 1 6 0,0 0 2 15,-1-1 0-15,-1 1 0 0,5-5-3 0,-1 1-4 16,-1 1 16-16,-4-2-16 0,6 0-3 0,6-7-6 15,-9 12 2-15,3-7-1 0,6-5-5 0,-7 9-2 16,7-9 0-16,0 0 1 0,-7 8-12 0,7-8 8 16,0 0 7-16,-8 8-10 0,8-8 6 0,0 0-1 15,0 0 0-15,0 0-9 0,0 0-4 0,0 0 6 0,0 0-1 16,0 0 1-16,0 0-2 0,0 0 0 16,0 0 6-16,0 0 0 0,0 0-9 0,21 8 4 0,-21-8 6 15,19 1-6-15,-8-1 6 0,8 0-3 0,-5 0 1 16,-1 3 5-16,5-3-8 0,0 1 8 0,-3 1 3 15,3-2-2-15,0 0 2 0,-5 0 2 0,3 4-5 16,1-3 2-16,-5 0 0 0,1 2-2 0,-13-3-1 16,19 2 6-16,-11-1-8 0,-8-1 9 0,16 0-5 15,-16 0-4-15,15 4 3 0,-15-4-5 0,8 2-4 16,-8-2-13-16,12 4-16 0,-12-4-24 0,7 4-24 16,-7-4-24-16,9 5-21 0,-9-5-29 0,0 0-31 15,0 0-32-15,6 8-33 0,-6-8-48 0,0 0-277 16,0 0-617-16,0 0 274 0</inkml:trace>
          <inkml:trace contextRef="#ctx0" brushRef="#br0" timeOffset="152712.81">25975 7316 45 0,'0'0'235'0,"3"11"-5"0,-3-11-13 0,4 9-4 0,0-2-10 15,-4-7-9-15,5 15-14 0,-2-8-8 16,0 3-11-16,3-7-10 0,-6-3-7 0,10 14-6 16,-7-6-9-16,3-2-6 0,-6-6 0 0,8 7-8 0,-2-1 1 15,-6-6-5-15,13 5-9 0,-13-5 5 0,14 6-3 16,-14-6-16-16,17 1-3 0,-6-1-6 0,5-1-9 16,1-2-5-16,-5 0 1 0,4 1-14 0,-1-3 1 15,0 1-2-15,1-1-11 0,-2-1-4 0,1-1-2 16,-2 0-3-16,0-3-3 0,1 3-2 0,-2 0 1 15,1-4-6-15,-4 1-1 0,-1 3-2 0,-2 0 2 16,4-3-2-16,-4 0 3 0,-2 2-16 0,2-1 10 16,-3 1 2-16,0-2-3 0,3 3-11 0,-6 7 5 15,0-18 5-15,0 18 0 0,-3-18-10 0,-3 10 7 16,6 8-3-16,-13-18-2 0,3 10-2 0,-2-3-1 16,-2 4-3-16,1 1 6 0,-4-1-4 0,-1 2 1 0,-5-1 1 15,-3-1 3-15,7 7-3 0,-8-4-3 16,-1 4-1-16,4 0 3 0,4 4 1 0,1-2 0 0,0 2-8 15,-1 1 8-15,5-2-6 0,-1 0 5 0,3 1-5 16,-2 1-4-16,7 0 10 0,-2 1-15 0,1-1-8 16,9-5-11-16,-12 13-16 0,4-9-16 0,2 4-19 15,6-8-26-15,-7 13-29 0,1-6-29 0,6-7-38 16,0 11-44-16,0-11-299 0,0 0-592 0,7 14 263 16</inkml:trace>
          <inkml:trace contextRef="#ctx0" brushRef="#br0" timeOffset="152913.29">26713 7320 216 0,'0'0'300'0,"7"15"-7"0,-7-4-15 0,3 0-7 0,0-2-19 16,-3 7-12-16,-3-3-12 0,0 1-7 15,-4 1-16-15,1 3-15 0,-3 5-21 0,-2-2-8 0,-2 0-17 16,-2-1-15-16,-4 3-11 0,-1-4-8 16,1 4-12-16,-5 1-5 0,2-2-25 0,-7 5-37 15,3 1-28-15,-3-2-34 0,-1 0-47 0,-2 1-44 0,2-2-44 16,-2 1-57-16,4 0-310 0,4-10-578 0,-1-1 255 16</inkml:trace>
        </inkml:traceGroup>
        <inkml:traceGroup>
          <inkml:annotationXML>
            <emma:emma xmlns:emma="http://www.w3.org/2003/04/emma" version="1.0">
              <emma:interpretation id="{2BB7BE36-A58E-4D11-A867-14D86C6E0AD7}" emma:medium="tactile" emma:mode="ink">
                <msink:context xmlns:msink="http://schemas.microsoft.com/ink/2010/main" type="inkWord" rotatedBoundingBox="28812,7226 30617,7153 30669,8434 28864,8507"/>
              </emma:interpretation>
            </emma:emma>
          </inkml:annotationXML>
          <inkml:trace contextRef="#ctx0" brushRef="#br0" timeOffset="156197.38">27274 6790 219 0,'0'0'224'0,"0"0"-11"15,0 0-9-15,0 0-11 0,0 0-12 0,0 0-14 16,10-6-7-16,-10 6-14 0,0 0-5 0,0 0-9 16,0 0-6-16,0 0-6 0,0 0-5 0,9-3-4 0,-9 3-4 15,0 0-6-15,0 0-8 0,0 0-4 16,0 0-8-16,0 0-8 0,0 0-4 0,0 0-13 16,0 0-5-16,0 0-4 0,0 0-2 0,0 0-5 0,0 0 1 15,0 0-9-15,0 0 3 0,-15 34 4 0,8-23-4 16,1 2-1-16,-2 0-1 0,2 1 4 15,-3 3-5-15,2 1-2 0,-2 2 3 0,0-6-10 0,4 1 6 16,2 2-1-16,-3-2-8 0,2 1 4 0,1-1 3 16,-3 1-5-16,6-5 6 0,-6 4-3 0,5-2-6 15,1-1 1-15,0-12-7 0,0 19 10 0,1-11-8 16,-1-8 2-16,3 17 8 0,0-10-3 0,3 0-7 16,-6-7 6-16,7 14 0 0,-1-7 6 0,2-4-8 15,1 3 1-15,-9-6 1 0,22 5-2 0,-8-4-1 16,-5-1 4-16,10-1-13 0,0 1 5 0,1 1-6 15,-1-1 1-15,-2-1-1 0,2 0 3 0,0-3-2 16,-2 2 2-16,2-2-8 0,0 4 5 0,-2-1 1 0,2 1-9 16,-2-2 5-16,-1-3 0 0,0 5-10 15,1-2-6-15,-4-2-3 0,-1 4-8 0,-1-4-15 16,-11 4-5-16,19-1-14 0,-10 0-14 0,-9 1-13 0,16 1-15 16,-16-1-21-16,0 0-16 0,14-1-19 0,-14 1-27 15,0 0-27-15,9-7-47 0,-9 7-227 16,0 0-521-16,4-11 231 0</inkml:trace>
          <inkml:trace contextRef="#ctx0" brushRef="#br0" timeOffset="156506.63">27682 6925 102 0,'0'0'232'0,"0"0"-8"0,0 0 1 15,0 0-4-15,-12 31-7 0,5-18-9 0,1 2-5 16,-2 6-9-16,2 3-6 0,0-9-12 0,-4 11-4 0,4-3-13 16,0 4-3-16,-4-4-10 0,1 2-9 0,1-1-1 15,2 0-4-15,0 1-13 0,3-4-10 16,-1 5-11-16,-2-3-4 0,-2-5-12 0,8-1-5 0,-6 1-2 16,6-4-14-16,-3 3-13 0,3-4 9 0,-3 1-10 15,0-5-5-15,3-9-3 0,0 20 6 0,0-9-26 16,0-11-8-16,6 15-19 0,-3-6-19 0,-3-9-18 15,6 7-19-15,-6-7-22 0,14 4-22 0,-7 0-19 16,-7-4-23-16,23-5-19 0,-10 0-31 16,-1-3-26-16,4-3-46 0,-2 3-166 0,5-10-478 0,4 2 211 15</inkml:trace>
          <inkml:trace contextRef="#ctx0" brushRef="#br0" timeOffset="156859.84">27922 7256 62 0,'0'0'233'0,"0"0"-3"0,0 0-7 15,11 14-6-15,-11-14-12 0,0 11-8 0,0-11-13 0,-3 18-11 16,3-8-3-16,0-10-14 0,0 21-10 0,0-11-10 16,3 1-5-16,-3-1-11 0,0-10-6 0,6 21-6 15,-6-18-10-15,0-3-6 0,6 18 0 16,-3-13-1-16,1 2-12 0,2 0 8 0,3-2-12 0,-2 1-3 16,5-5-7-16,-12-1-5 0,21 5-5 0,-9-6-1 15,2 1-15-15,2-4 5 0,3 0-6 0,-2-2-3 16,2 2-3-16,-2-3-3 0,-1-4-7 0,6 0 2 15,-5 2-6-15,-2-7-1 0,-2 4-3 0,7-7 0 16,-1 3 0-16,-9 0-5 0,2-6-3 0,-4 1 3 16,-2 7-7-16,1-5 1 0,-7 0 2 0,6 3 0 15,-12 0-4-15,5-1 2 0,-5 1-3 0,-3 0 8 16,-2 2-8-16,-2 1 2 0,-2-2-2 0,-6 0 3 16,-4 7-5-16,2 0 0 0,-2 3 1 0,1 5 4 15,2-3-9-15,-1 1 0 0,4 4-6 0,-6 1-17 16,7 1-16-16,-2 0-20 0,1 1-20 0,0 2-33 15,4-1-31-15,1 0-34 0,4-1-48 0,1-2-54 16,-5 1-200-16,9-1-524 0,5-3 232 0</inkml:trace>
          <inkml:trace contextRef="#ctx0" brushRef="#br0" timeOffset="158265.9">28684 6451 42 0,'0'0'217'0,"0"0"-7"16,0 0-8-16,0 0-9 0,0 0-5 0,0 0-10 15,0 0-4-15,-6-12-7 0,6 12-6 0,0 0-8 16,0 0-8-16,0 0-5 0,0 0-11 0,0 0-7 16,0 0-7-16,0 0-10 0,0 0-10 0,0 0-4 15,0 0-10-15,0 0-5 0,0 0-11 0,0 0-11 16,0 0-3-16,0 0-5 0,0 0-4 0,0 0-4 15,0 0-4-15,0 0 1 0,0 0-4 0,0 0 0 0,32 12 1 16,-32-12-4-16,13 7 9 0,-7-2-5 16,5 0-2-16,-5 1 1 0,4 1 0 0,-4-2-3 15,3 3-4-15,-5-3 4 0,5 6-3 0,-1-4 0 0,1 1-3 16,-6 2 1-16,4-4-1 0,-1 4 1 0,0 4 2 16,-1-5-5-16,1 0 5 0,-3 1-2 0,-1 0-2 15,1 0-3-15,2 1 4 0,-5-11 4 0,3 18-4 16,-3-8 11-16,0-10-2 0,0 21-1 0,-2-10 7 15,2-1-4-15,-1 1 3 0,1-11-5 0,-5 21 14 16,2-14-16-16,1 3-1 0,2-10 5 0,0 16-2 16,-3-5-4-16,3-11-4 0,-3 14 3 0,3-14-1 15,0 13-7-15,0-13 4 0,-2 15 1 0,2-15-1 16,-1 11 1-16,1-11 2 0,3 9 2 0,-3-9 3 16,6 9-2-16,-6-9 4 0,11 7 3 0,-11-7-1 15,14 7 5-15,-7-1-1 0,-1-4-2 0,6 1-3 16,-4 1-1-16,-8-4 2 0,19 6-7 0,-10-4-1 0,-2 3-4 15,-7-5 3-15,14 5-1 0,-14-5-3 16,9 2-3-16,-9-2-5 0,9 4 1 0,-9-4-3 16,7 3 3-16,-7-3-3 0,0 0-2 0,0 0 0 0,11 7 5 15,-11-7-3-15,3 6 0 0,-3-6 2 0,0 0-1 16,0 0 2-16,0 0-2 0,-3 18 5 0,3-18 3 16,0 0-3-16,-11 15 8 0,8-7 6 0,-1-1-8 15,-2 0 2-15,-3 1 6 0,4 0-3 0,-4-2-3 16,1-1 1-16,0 3-3 0,-1-1-1 0,9-7-3 15,-13 11 1-15,7-5-3 0,-2-1 0 0,8-5 0 16,-9 15-3-16,5-9-1 0,4-6-4 0,-12 14 0 16,6-9-2-16,6-5 1 0,-2 16-1 0,-4-9-1 15,6-7 0-15,0 14 0 0,0-14-4 0,0 14 5 0,6-4-3 16,-4 1 5-16,1-4-5 0,0 4 2 16,3 2 1-16,1 0-7 0,2 1 5 0,0 1 2 15,-1 6-3-15,1-4 5 0,-2 0-3 0,4 2 0 0,-3 2-1 16,-2 3-1-16,2-3 4 0,-5 1 1 0,0-3-2 15,0 5 9-15,-9 1-10 0,-5 1-4 16,0-1-15-16,-6 7-34 0,-4-1-58 0,-1-1-46 16,-4-2-44-16,7-8-64 0,-11 6-89 0,14-6-116 0,-4-4-279 15,9-3-804-15,-3-4 356 0</inkml:trace>
        </inkml:traceGroup>
      </inkml:traceGroup>
    </inkml:traceGroup>
    <inkml:traceGroup>
      <inkml:annotationXML>
        <emma:emma xmlns:emma="http://www.w3.org/2003/04/emma" version="1.0">
          <emma:interpretation id="{2787612C-6FA1-4DC9-8D0B-BA04BFE091BC}" emma:medium="tactile" emma:mode="ink">
            <msink:context xmlns:msink="http://schemas.microsoft.com/ink/2010/main" type="paragraph" rotatedBoundingBox="962,9506 25740,9155 25765,10949 987,112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BA4F24-764C-4745-8C56-1750AD8F5D7F}" emma:medium="tactile" emma:mode="ink">
              <msink:context xmlns:msink="http://schemas.microsoft.com/ink/2010/main" type="line" rotatedBoundingBox="962,9506 25740,9155 25765,10949 987,11299"/>
            </emma:interpretation>
          </emma:emma>
        </inkml:annotationXML>
        <inkml:traceGroup>
          <inkml:annotationXML>
            <emma:emma xmlns:emma="http://www.w3.org/2003/04/emma" version="1.0">
              <emma:interpretation id="{C8E1AE85-B27A-4881-BB54-0C5D60E52EDB}" emma:medium="tactile" emma:mode="ink">
                <msink:context xmlns:msink="http://schemas.microsoft.com/ink/2010/main" type="inkWord" rotatedBoundingBox="970,10096 3813,10056 3825,10890 982,10930"/>
              </emma:interpretation>
            </emma:emma>
          </inkml:annotationXML>
          <inkml:trace contextRef="#ctx0" brushRef="#br0" timeOffset="170155.55">-402 9386 149 0,'0'0'248'0,"-12"-6"-10"16,12 6-15-16,-10-7-10 0,10 7-11 0,0 0-15 16,-15-4-7-16,15 4-11 0,-12-2-5 0,12 2-11 15,-15 2-10-15,15-2-5 0,-17 4-5 0,7-2-5 0,1 3-14 16,-1 0 1-16,-4-1-11 0,1 2-1 0,-2 1-4 15,1-2-3-15,2 5-17 0,-1 0 6 16,0-4-11-16,5 3 10 0,-4-1-15 0,3 1-5 16,0-2-9-16,2 0 16 0,1 3-16 0,1-3-20 0,-4-1-2 15,9-6-2-15,-7 14-2 0,6-7-9 0,1-7 6 16,-2 13-10-16,2-13 7 0,0 0-8 0,3 16-3 16,-3-16 1-16,6 10 2 0,-6-10-4 0,7 7 5 15,1-3-8-15,-8-4 5 0,16 6-4 0,-8-3 0 16,1-1-2-16,-9-2 0 0,24 2-9 0,-12 1 15 15,1-1-10-15,2 1-2 0,0-2 2 0,1 3-3 16,-1-1 6-16,0 0 3 0,-2 1-1 0,4 2-6 16,-1-4-1-16,-1 6 2 0,2-5-1 0,-3 2 3 15,0 2-8-15,-1-1-4 0,-1 0 9 0,2 1 1 16,-1 1-3-16,2 2-2 0,-3 1 6 0,1-4-1 16,-2 6-1-16,2-6-4 0,-4 8 3 0,3-5-3 0,-1 0 7 15,-3 4-5-15,3-2-8 0,-2 4 12 0,-5-5 1 16,2 6 0-16,0-4 0 0,0 3-10 0,-6 0 12 15,0 1-5-15,-1-1 4 0,-4-1 4 0,-1 8-8 16,-1-6 4-16,-1-2 15 0,-5 5-19 0,0 0 1 16,-1-8 0-16,-1 5 8 0,-3 1-10 0,3-6 17 15,-4 3-13-15,1-5 8 0,-1 1 2 0,2-5-1 16,-2 1-7-16,1-2 3 0,0 2 3 0,2-5 10 16,-2 2-12-16,1 0 2 0,0-4-2 0,2-4 4 15,-2-1-5-15,4 3 2 0,-2-5 0 0,3-3-4 16,-1 3-1-16,4-6-2 0,1 2-13 0,-2-2 7 15,7 4-10-15,-3 0 0 0,1-3-3 0,5 12-4 16,-1-19-10-16,1 19-8 0,0-19-7 0,0 19-11 0,3-14-13 16,3 7-14-16,-2-3-20 0,4 3-25 0,-8 7-29 15,15-11-40-15,-5 8-36 0,3-7-47 0,-4 6-254 16,-1 1-574-16,8-4 254 0</inkml:trace>
          <inkml:trace contextRef="#ctx0" brushRef="#br0" timeOffset="170445.57">-28 9815 196 0,'0'0'289'0,"8"10"0"16,-8-10-12-16,10 12-2 0,-4-4-19 0,0 0-4 15,-3 6 0-15,5-1-8 0,-2 1-8 0,-2 3-1 16,-1-3-7-16,1 3-8 0,1-2-15 0,-2 3-8 0,-2-4-15 16,5 4-13-16,-3-3-12 0,0 0-17 0,2 1-16 15,-4-1-11-15,1 0-12 0,1-1-11 16,-2 3-32-16,-1-3-54 0,0-3-37 0,2-1-44 16,-2-10-33-16,1 17-36 0,-1-17-41 0,-3 17-47 0,3-17-45 15,0 0-55-15,0 0-232 0,0 11-611 0,0-11 271 16</inkml:trace>
          <inkml:trace contextRef="#ctx0" brushRef="#br0" timeOffset="170813.18">183 9972 11 0,'0'0'326'0,"16"6"-13"15,-16-6-25-15,6 7-7 0,-6-7-29 0,7 7-17 0,-7-7-10 16,12 12-10-16,-7-3-16 0,-2 2-1 0,9-4-24 15,-5 4-5-15,5 2-14 0,0 0-10 0,-5-2-6 16,-1 2-10-16,3-1-10 0,-1 1-7 0,1-2 0 16,-2 0-7-16,1-5-4 0,-2 2-10 0,1-2-4 0,1 1-9 15,-8-7-1-15,12 10-8 0,-12-10 7 0,8 3 1 16,-8-3 7-16,0 0 0 0,0 0 2 16,0 0-14-16,20-14 1 0,-16 8-4 0,4-7-5 0,-4 0-5 15,1-2-2-15,-1-1-7 0,4-9-6 0,2 4 1 16,-1-1-4-16,-3-5-7 0,6 5-1 0,-3 1-4 15,1-1-4-15,1-1-2 0,-1 9-1 0,-2-3-5 16,1 3 1-16,-2 1-8 0,2 1-3 0,0 1-11 16,1 0-13-16,-1 1-25 0,-1 5-30 0,4 0-27 15,1-1-22-15,-4 2-15 0,-9 4-16 0,22 0-18 16,-11 3-16-16,-1 1-13 0,4 4-26 0,-1 1 0 16,-1-2-14-16,-1 4-15 0,-1 0-9 0,0 2-22 15,1-2-202-15,-4 0-525 0,-1-2 233 0</inkml:trace>
          <inkml:trace contextRef="#ctx0" brushRef="#br0" timeOffset="171886.03">782 9957 867 0,'5'10'0'0,"1"-2"67"0,-1 1 30 0,-2-4 12 16,-3-5 11-16,11 17 12 0,-10-9 12 0,4 0 10 16,-5-8 8-16,4 13 3 0,-1-6-3 0,-3-7-4 15,6 14-4-15,-4-8-4 0,-2-6-17 0,7 11-6 16,-2-4-10-16,-5-7 1 0,7 12-10 0,-1-7-6 0,0 1-4 16,-6-6-3-16,8 8-5 0,-1-2 4 0,-7-6-6 15,12 1 2-15,-12-1-7 0,18 0-10 0,-6-1 1 16,1-5-18-16,1 2 4 0,2-1-4 0,-1-6-6 15,4 3-11-15,-2-2 0 0,5-3-6 0,-1-2 0 16,-2 4-6-16,1-7-5 0,-1 4-16 0,-5-1 10 16,-4 1-9-16,8-3-4 0,-6 3-3 0,-3-2-2 15,1 2-4-15,-7 1 4 0,2 1-8 0,-4 1 5 16,-1 11-7-16,-1-17 2 0,1 17-1 0,-8-14-7 16,-1 8 12-16,9 6 1 0,-13-1-4 0,13 1 12 15,-21 1 6-15,8 3 8 0,-2 2 14 0,-2 1 1 16,4 4 20-16,-2-4-3 0,0 6 4 0,2 0-5 15,1 2 5-15,-3 3-5 0,3-4-4 0,4 1 1 16,1 1-7-16,2 1 0 0,2-3-4 0,-1 3 6 0,2-6-13 16,-1 5-1-16,6-3-1 0,-3 0-8 15,3-5 2-15,2 2-1 0,-5-10-3 0,6 14 0 16,0-7-4-16,-2-2-1 0,-4-5-3 0,14 11-1 0,-4-12-8 16,-10 1-2-16,20 0-7 0,-20 0 0 0,25-11-5 15,-15 6-1-15,4-4-6 0,2 0 12 0,-2 0-14 16,-1-4-1-16,0-2 6 0,2 2-14 0,-3-1 2 15,5-3 6-15,-5 2-2 0,1 1 17 0,0 3-14 16,-1 0 12-16,-3 0-8 0,-3 4 6 0,2 0-3 16,-2 1 5-16,-6 6 2 0,12-7 7 0,-12 7 1 15,0 0 4-15,13 0 8 0,-13 0 22 0,0 0-2 16,18 11 6-16,-12-8 1 0,1 3-2 0,2 6 1 0,3-2 10 16,2-3-11-16,-5-1 3 0,7 2 1 15,-2 2-2-15,-4-3 0 0,8 0-3 0,1-1-2 0,-1-1 0 16,-1-1-1-16,0 2-1 0,0-2-1 0,2-3-3 15,1-2 1-15,-1 1-10 0,-1-4 6 0,1-2-1 16,4-1 0-16,1-3-2 0,-5 3-3 0,2-4 0 16,1-3-5-16,-1 3-1 0,-2-4-2 15,-1-1 2-15,-1-2-2 0,1 1-7 0,0-3-11 0,-4-2-5 16,1 1-11-16,-1-6-7 0,-2 5-15 0,0-2 1 16,0-1-4-16,-3 0 2 0,-2 1-1 0,0 0 8 15,-2-1-6-15,-1 1 6 0,-4 6 0 0,-3-5 7 16,2 7 13-16,-1 0-11 0,-2 1 5 0,-2-2 5 15,-1 5-2-15,-1-3 9 0,1 4-2 0,-4-2 9 16,-2 5 4-16,2-2 4 0,1 4-1 0,-4-1 5 16,0 0-3-16,0 2-1 0,1 1 1 0,1 2 4 15,-3 2 1-15,-2 0 4 0,4 2-2 0,-2 2 3 16,5 0 0-16,-5-3-1 0,1 8 10 0,1-2-8 16,4 7-1-16,-3-3 8 0,0 3 0 0,0 0 5 15,5 3 9-15,-7 3-4 0,5 0-1 0,-1 4 7 16,2-1-4-16,2 1-2 0,-2 2 4 0,3-1-4 0,4-2-2 15,-1 2-4-15,4-1 2 0,-4 0 8 0,4-1-9 16,-1 1-1-16,2-1 0 0,-1-6-3 0,3 0-2 16,1 1-10-16,2-4 8 0,-1 3 7 0,1-1-11 15,4-4 2-15,-3 2-4 0,1-1 1 0,-1-1-3 16,3-1-3-16,0-1 4 0,-2-1 2 0,2-2-3 16,2-1 1-16,-1 3 0 0,4-5-4 0,-4-4-2 15,2 0-7-15,1-3-10 0,1 0 0 0,2-1 1 16,-4-3-16-16,3 2-2 0,-2-5 0 0,2 3-5 0,-3-3 3 15,3 0 10-15,-3 3-11 0,0-2-9 16,-2-2 4-16,-1 3 0 0,2-3 1 0,-2-1 16 16,-1 4 1-16,-3 1 1 0,-1-2 5 0,-1 3 13 15,-6 6-2-15,12-9 16 0,-12 9 11 0,9-9 15 16,-9 9-6-16,8-7 1 0,-8 7 1 0,0 0 6 0,12-2-2 16,-12 2 9-16,0 0 5 0,0 0 7 0,21 7-2 15,-16-1 0-15,-5-6 1 0,12 11-6 0,-4-8-4 16,-2 3-3-16,0 3-5 0,1-2-1 0,-1 1-7 15,0 3-13-15,-3-3-26 0,2 3-44 0,-2-1-50 16,0-3-45-16,0 2-48 0,-2 2-40 0,-1-11-57 16,-1 18-72-16,1-8-89 0,0-10-252 0,0 0-763 15,-3 11 338-15</inkml:trace>
        </inkml:traceGroup>
        <inkml:traceGroup>
          <inkml:annotationXML>
            <emma:emma xmlns:emma="http://www.w3.org/2003/04/emma" version="1.0">
              <emma:interpretation id="{96C70C1E-2271-40CF-B703-B667DD64871C}" emma:medium="tactile" emma:mode="ink">
                <msink:context xmlns:msink="http://schemas.microsoft.com/ink/2010/main" type="inkWord" rotatedBoundingBox="4619,10264 6528,10237 6536,10813 4627,10840"/>
              </emma:interpretation>
            </emma:emma>
          </inkml:annotationXML>
          <inkml:trace contextRef="#ctx0" brushRef="#br0" timeOffset="172883.33">2968 9666 187 0,'0'0'346'0,"-1"-9"-26"15,1 9-16-15,0 0-21 0,3-14-26 0,-3 14-15 16,12-10-25-16,-5 4-13 0,2-1-21 0,6-2-22 0,0 2-7 16,2 1-17-16,5-3-18 0,-3 1-1 0,-1 4-12 15,2-1-5-15,-3 0-5 0,1 1-10 0,-1 3-2 16,2 1 0-16,-1-3-18 0,-8 3 3 0,4 0-6 16,-2 4 2-16,-2 0 2 0,-2 1 3 0,-1 0-11 15,1 1 8-15,-2 0 7 0,0 4-4 0,-3 0 1 16,-3 1 2-16,3 3 3 0,-6 2-5 15,1-1-2-15,-1 2-7 0,-3-4-1 0,2-1-3 16,-4 1-2-16,2 1 1 0,0-2-10 0,0-1-5 0,-1-3-6 16,4 0-6-16,-3 0 0 0,6-8-1 0,-5 14-6 15,5-14 1-15,-7 9-9 0,7-9-1 0,-5 8-3 16,5-8 0-16,0 0-2 0,0 0-4 0,0 0-9 16,0 0 0-16,11 10-2 0,-11-10 2 0,12 3-4 15,-12-3 1-15,0 0-2 0,22-8 9 0,-22 8-5 0,20-3 0 16,-11 1-4-16,-9 2 2 0,22-2 4 0,-13-1-4 15,3 2 3-15,-12 1 1 0,21-2-1 16,-12 2 1-16,-9 0 0 0,19 2 0 0,-9 2 3 0,-1-3 5 16,-9-1-4-16,18 4 6 0,-10 3 0 0,-1-1 1 15,-1 3 2-15,-6-9 0 0,8 15-2 0,-8-4 5 16,0 0 0-16,0-11-2 0,-6 20 3 0,3-9-4 16,-5 3 1-16,-4 0-2 0,2-1 0 0,-4 1-2 15,1-3-1-15,3 0 3 0,-2-1-5 0,-2 1-2 16,-1-1 1-16,3-1-6 0,0-2-13 0,4-2-6 15,-3-1-30-15,4 2-24 0,7-6-25 0,-14 4-23 16,14-4-19-16,-12 3-32 0,12-3-28 0,0 0-41 16,-19-6-35-16,19 6-57 0,-8-10-288 0,8 10-676 15,-3-13 299-15</inkml:trace>
          <inkml:trace contextRef="#ctx0" brushRef="#br0" timeOffset="172357.45">2974 9538 182 0,'0'0'323'0,"0"0"-26"0,0 0-9 15,0 0-6-15,0 0-13 0,0 0-1 0,0 0-6 0,21 21 1 16,-18-7-7-16,3-2 7 0,5 6-6 16,-5-1-5-16,1 3-9 0,1 4-4 0,-1-3-13 15,0 1-9-15,1-2-18 0,1-3-18 0,-5 1-14 0,2 0-16 16,-1-3-15-16,2 2-11 0,-1-2-14 0,0 1-8 16,0-2-11-16,-3-1-14 0,0 4-19 0,-1-5-23 15,-1-3-33-15,1 1-42 0,-2-10-38 0,0 18-43 16,0-18-28-16,-2 11-25 0,2-11-25 0,-6 13-35 15,6-13-25-15,-7 7-36 0,7-7-43 0,0 0-322 16,0 0-713-16,-26-10 316 0</inkml:trace>
          <inkml:trace contextRef="#ctx0" brushRef="#br0" timeOffset="173313.4">3965 9733 297 0,'0'0'295'15,"-5"-9"-5"-15,5 9-4 0,0 0-5 0,0 0-12 0,0 0-10 16,-7-7 0-16,7 7-15 0,0 0-19 16,0 0 8-16,0 0-27 0,0 0-12 0,0 0-12 15,0 0-2-15,0 0 8 0,0 0 6 0,0 0-2 0,7 41-4 16,-7-27-2-16,6 2-5 0,-1 3-5 0,1-1-10 15,0-1-11-15,-5 2-16 0,4-3-11 16,-2 8-9-16,1-6-14 0,-2-1-6 0,2 1-14 0,-3-1-7 16,1-4 0-16,4 2-18 0,-6 0-11 0,6-2-18 15,-6-3-32-15,1-2-32 0,-1 5-39 0,0-13-43 16,0 15-32-16,0-15-36 0,0 13-22 0,0-13-29 16,0 0-34-16,-7 7-28 0,7-7-39 0,0 0-44 15,-18-2-293-15,18 2-727 0,-13-11 321 0</inkml:trace>
          <inkml:trace contextRef="#ctx0" brushRef="#br0" timeOffset="173935.81">3817 9748 354 0,'0'0'346'0,"0"0"-15"0,-10-7-20 0,10 7-13 15,0 0-20-15,-3-8-21 0,3 8-34 0,0 0-11 16,0 0-24-16,0 0-27 0,10-20-11 15,-4 13-2-15,4 1-19 0,4-2-20 0,-5 1-6 0,7 0-13 16,-5 0-7-16,7 0-9 0,-1 0-10 0,0 1-4 16,2 0-11-16,-1-3 0 0,-1 6-7 0,0-3 2 15,3 2 1-15,-4 1 10 0,2 3-23 0,-3-1 13 16,1 1 1-16,-2 1-6 0,-4 1 1 0,1 1 1 16,-2 1-3-16,-2 1 10 0,4 1 3 0,-5 1 2 15,0 3-14-15,0 2 4 0,-5-3 6 0,1 5-11 16,-2-4 10-16,1 5-6 0,-2-1-1 0,-2-1-4 15,0 1-2-15,0 0-2 0,0 0-4 0,-5-3 1 16,5-1-2-16,-3-2-5 0,0 2 0 0,2-1-2 0,-2-4 2 16,6-5-6-16,-8 14-4 0,5-8 3 15,3-6 2-15,-6 9-4 0,6-9 1 0,0 0-8 16,-10 6 3-16,10-6-12 0,0 0 4 0,0 0-1 0,0 0-9 16,0 0-4-16,0 0-4 0,0 0 0 0,0 0 4 15,0 0-4-15,0 0-1 0,0 0 2 0,0 0-1 16,33-21-2-16,-27 18 7 0,-6 3-2 0,13-7 1 15,-2 6 3-15,-2-3 1 0,-9 4 1 0,20-4 1 16,-9 4-4-16,-11 0 0 0,22 0 3 0,-11 1-2 16,4-1 5-16,-6 2 2 0,1 0-4 0,-1 4 4 15,3-1-1-15,-5 2 5 0,1-1-3 0,-2 1-6 16,1-1 11-16,2 1 7 0,-6 2-1 16,2-1 1-16,-2 0 3 0,-3-8 3 0,0 18 0 0,0-18 1 0,-8 23-11 15,2-11 6-15,-1 0 6 0,-2 0-8 16,-2-1 1-16,1 0 4 0,-5 0-3 0,2-2 2 0,-1 1-3 15,4 1 1-15,-7-4 0 0,7-4-3 0,-2 5-3 16,-3-2 1-16,3 1-2 0,0-6 1 0,3 3-5 16,9-4-4-16,-18 3-20 0,18-3-15 0,-18-1-24 15,18 1-20-15,-13-2-22 0,13 2-14 0,-8-7-19 16,8 7-16-16,-3-11-23 0,3 11-34 0,0 0-30 16,0-15-30-16,0 15-37 0,6-16-293 0,-6 16-649 15,8-17 287-15</inkml:trace>
          <inkml:trace contextRef="#ctx0" brushRef="#br0" timeOffset="174511.16">4546 9591 166 0,'3'-10'332'15,"-3"10"-20"-15,0 0-19 0,8-4-18 0,-8 4-15 16,0 0-15-16,13-1-16 0,-13 1-10 0,0 0-15 0,24 5-14 15,-16 2-15-15,3 1-4 0,1-1 1 0,-1 1-8 16,1 3 2-16,1 1 3 0,-1 0-19 16,5 6 0-16,-4-7 1 0,3 2-2 0,4 5-6 0,-4-1-5 15,2-2-5-15,-6 1-4 0,3 0-8 0,0 2-6 16,1 1-10-16,-5-4-6 0,1-2-7 0,-5 2-7 16,-1 2-10-16,1-3-4 0,-2 3-4 0,-4-3-6 15,-1 0-5-15,-3 2-5 0,-1-1-7 0,-2 1-7 16,-3-1 0-16,-1 0-3 0,-2-2-10 0,-2 0-16 0,4 0-15 15,-4-2-25-15,-2-2-31 0,1-2-34 16,2 1-39-16,-1-5-25 0,1 1-24 0,1-1-25 16,0 0-39-16,-3-3-54 0,15 0-72 0,-19-10-334 0,10 3-766 15,3 0 339-15</inkml:trace>
          <inkml:trace contextRef="#ctx0" brushRef="#br0" timeOffset="174218.24">4573 9696 273 0,'0'0'304'16,"9"-1"-1"-16,-9 1-15 0,0 0-14 0,12-3-22 15,-12 3-20-15,0 0-7 0,15 7-8 0,-15-7 2 16,6 9 4-16,-2 0-9 0,-1 0 10 0,3 3-4 15,0 1 0-15,-1 1-7 0,-1 2-6 0,-1-1-12 0,3 3-7 16,-3-4-11-16,3 3-15 0,-1-3-13 0,-2 3-11 16,0-2-10-16,-2-1-12 0,1-1-17 0,-1 0-6 15,2-2-10-15,-1 0-7 0,-1-2-7 0,-1 2-11 16,0-11-18-16,-1 15-18 0,1-15-29 0,0 14-24 16,0-14-41-16,-6 9-26 0,6-9-22 0,0 0-33 15,-9 7-21-15,9-7-27 0,-14 0-25 0,14 0-29 16,0 0-41-16,-24-11-26 0,17 6-70 0,-7-5-201 15,1-2-641-15,3-1 283 0</inkml:trace>
        </inkml:traceGroup>
        <inkml:traceGroup>
          <inkml:annotationXML>
            <emma:emma xmlns:emma="http://www.w3.org/2003/04/emma" version="1.0">
              <emma:interpretation id="{F467B8B4-F04B-4370-994F-8F78B82C37CA}" emma:medium="tactile" emma:mode="ink">
                <msink:context xmlns:msink="http://schemas.microsoft.com/ink/2010/main" type="inkWord" rotatedBoundingBox="7024,10001 11477,9938 11494,11105 7041,11168"/>
              </emma:interpretation>
            </emma:emma>
          </inkml:annotationXML>
          <inkml:trace contextRef="#ctx0" brushRef="#br0" timeOffset="177211.33">5377 9706 81 0,'0'0'184'0,"0"0"-3"0,0 0-5 0,0 0-8 16,0 0-3-16,0 0-7 0,0 0-2 0,0 0-11 15,0 0-1-15,0 0-5 0,0 0 0 0,0 0-2 0,0 0 1 16,0 0-5-16,0 0-5 0,0 0-1 16,0 0-3-16,0 0-7 0,0 0 3 0,0 0-5 0,0 0-3 15,0 0-8-15,0 0-9 0,0 0-7 0,0 0-4 16,0 0-11-16,0 0-1 0,0 0-6 16,0 0-9-16,0 0 16 0,0 0 4 0,0 0 18 0,19 11-9 15,-19-11 5-15,17-2 1 0,-1 0-5 0,-4 2 3 16,-12 0-8-16,27-4-5 0,-14 3-8 15,2 0-7-15,0 0-1 0,5-3-4 0,-5 4-8 0,-3 0-2 16,-1-2-6-16,6 1-1 0,-17 1-5 0,19-3-2 16,-8 2-5-16,-11 1-2 0,15 0-1 0,-15 0-8 15,13 1 3-15,-13-1-9 0,10 3 9 0,-10-3 5 16,0 0-9-16,14 3-12 0,-14-3-8 0,7 4-24 16,-7-4-12-16,0 0-33 0,6 7-21 0,-6-7-26 0,0 0-19 15,0 0-30-15,0 0-34 0,0 0-34 0,0 0-48 16,0 0-38-16,-16 17-269 0,16-17-640 0,-11 1 283 15</inkml:trace>
          <inkml:trace contextRef="#ctx0" brushRef="#br0" timeOffset="177469.77">5404 9926 137 0,'0'0'249'0,"-3"15"-5"0,3-15-16 16,1 13-1-16,-1-13-6 0,8 10-10 0,-8-10-3 0,12 8-8 15,-3-2-6-15,3-4-9 0,1 0-14 0,1-2 4 16,0 0-13-16,4 0-7 0,-1-2-1 0,1 2-11 16,0-2-8-16,-2-3-8 0,0 4-4 0,-1-4-13 0,0 0-9 15,-1 3-11-15,-4-1-6 0,0 2-19 0,-10 1 1 16,20-6-14-16,-11 6-7 0,-9 0-22 16,10-1-20-16,-10 1-13 0,0 0-20 0,0 0-19 0,17 4-20 15,-17-4-23-15,0 0-25 0,0 0-29 0,0 0-33 16,-5 14-30-16,5-14-38 0,0 0-62 15,0 0-164-15,0 0-510 0,0 0 226 0</inkml:trace>
          <inkml:trace contextRef="#ctx0" brushRef="#br0" timeOffset="178292.14">6208 9283 16 0,'0'0'256'16,"4"-7"-8"-16,-4 7-10 0,0 0-10 0,6-7-8 0,-6 7-11 16,0 0-11-16,0 0-6 0,0 0-10 0,8-6-12 15,-8 6-12-15,0 0 2 0,0 0-20 0,0 0-13 16,0 0-8-16,0 0-11 0,0 0-4 0,0 0-11 16,-24 24 4-16,13-13-7 0,1 2 2 0,-2 1-10 15,-1 0 1-15,4 1 2 0,-5-2-10 0,2 2 0 16,5-1-20-16,-5 2 7 0,4-1-12 0,-1-1 0 15,2-1-5-15,-2-1-9 0,5 1-6 0,-1-2 10 16,1-2-20-16,4 2 9 0,-3-4-5 0,3-7 2 16,3 17-11-16,-3-17 6 0,6 12 6 0,-2-6-9 15,-4-6-1-15,12 7-3 0,-12-7-2 0,16 6 0 16,-5-2-6-16,-11-4 4 0,25 0-4 0,-16 0 1 16,5-2 1-16,-14 2-2 0,25 0-8 0,-15 2 18 15,7-2-12-15,-8 0-3 0,-9 0 0 0,21 1 1 0,-12 1-7 16,-9-2 9-16,16 5-2 0,-16-5 2 0,10 4-6 15,-4 3 10-15,-6-7 1 0,6 11 15 16,-6-11-2-16,0 16 10 0,0-16 3 0,-3 18 7 0,3-8 10 16,-6-2-12-16,-1 6-3 0,1-2 5 0,-2 0-2 15,1 1 5-15,-3 2 0 0,1-2 0 0,-3 1-1 16,3-3-3-16,-2 2-3 0,-2-1-3 0,4-2 4 16,-3 1-7-16,3 0-2 0,0-2-2 0,2-2-6 15,2 3 2-15,5-10-3 0,-10 12-3 0,4-6-3 16,6-6-2-16,-6 7-1 0,6-7-2 0,0 0-7 15,-3 11 5-15,3-11-7 0,0 0-1 0,0 0-2 16,0 0-3-16,0 0-9 0,0 0 9 0,22 2-6 0,-22-2 1 16,14-2-3-16,-14 2 1 0,15-4-1 0,-15 4 0 15,17-1 3-15,-17 1-1 0,15 5 0 0,-6-5 15 16,-9 0-19-16,17 6 15 0,-7-1 1 0,-2 1 6 16,1 2 5-16,-3-2 16 0,4 8 6 0,-1 3 21 15,-3-3 6-15,4 8 9 0,-4-2 4 0,-1-3 1 16,1 1 3-16,-5 8 1 0,10-3-6 0,-7 0-4 15,-1 0-5-15,-3-6-8 0,3 7-5 0,-3-3-2 16,3-4-4-16,0 1-5 0,0-3-7 0,-1-1-17 16,-2-1-30-16,3 2-38 0,-3-2-45 0,0-13-42 15,4 14-48-15,0-7-25 0,-4-7-26 0,5 8-48 16,-5-8-55-16,10 2-64 0,-10-2-333 0,0 0-799 16,0 0 353-16</inkml:trace>
          <inkml:trace contextRef="#ctx0" brushRef="#br0" timeOffset="182144.21">6888 9406 190 0,'0'0'248'0,"0"0"-11"15,0 0-8-15,-6-11-15 0,6 11-7 0,0 0-19 16,0 0-11-16,-6-9-12 0,6 9-10 0,0 0-9 15,0 0-7-15,0 0 0 0,-24 16-5 0,20-9-6 16,-4 4-3-16,-2 4-4 0,4 3-1 0,-3 2-1 16,1 4 0-16,-1 4-2 0,0 9-12 0,-1 0 11 15,5-9-1-15,0 11-3 0,2-3-8 0,3 6 3 16,0-6-2-16,0 1-7 0,0 2-4 0,4-4 1 16,0-1-10-16,1-5 5 0,4-1-23 0,1 4 1 0,1-8-7 15,-2 4-3-15,1-4-2 0,-1-3-12 16,5 2 1-16,-3 0-8 0,3-1-1 0,-2 0-2 15,-2-9-5-15,-4 0-12 0,5 0-17 0,-4-3-23 0,2-2-44 16,2 5-9-16,-6-8-26 0,-5-5-16 0,14 8-27 16,-14-8-31-16,12-1-39 0,-12 1-43 15,16-5-46-15,-16 5-315 0,12-14-670 0,-4 3 296 0</inkml:trace>
          <inkml:trace contextRef="#ctx0" brushRef="#br0" timeOffset="182701.61">7129 9669 264 0,'0'0'264'0,"0"0"-7"15,0 0-16-15,0 0-11 0,2-16-19 0,-2 16-17 0,0 0-16 16,0 0-16-16,0 0-14 0,0 0-5 15,0 0-2-15,0 0-7 0,0 0-7 0,0 0 5 16,19 29-8-16,-11-16 3 0,-5 1-10 0,0 3 1 0,-3 1-7 16,4 3-11-16,-4-3 3 0,2-1-5 15,2 4 3-15,-1-3-7 0,-3 0 4 0,0-1-4 16,3 0-5-16,-6-1 11 0,6 3-17 0,-6-4-8 0,3-2 14 16,0 0-27-16,3 2 13 0,-3-1-20 0,0-4-2 15,3-2 0-15,-3-8-8 0,0 16 0 0,0-16-6 16,0 15-12-16,0-15 6 0,0 13-5 0,0-13 4 15,3 10-8-15,-3-10-6 0,3 11 5 0,-3-11 10 16,8 5-13-16,-8-5 6 0,0 0-5 0,13 2 2 16,-13-2 1-16,13 1 1 0,-13-1 2 0,20-1-1 15,-4 1-1-15,-1 1 0 0,4-2 5 0,-2 1-7 16,-1-3 0-16,4 0-11 0,-4 2 4 0,3-2 2 16,1-1-8-16,-1 1 5 0,-2 2-1 0,-1-1 2 15,-1 2-4-15,3-4-5 0,-6 3-10 0,-12 1-16 16,16-1-20-16,-16 1-27 0,14-4-20 0,-14 4-15 15,16-1-13-15,-16 1-20 0,0 0-12 0,0 0-15 16,13-2-20-16,-13 2-31 0,0 0-30 0,0 0-24 0,2-11-38 16,-2 11-289-16,0 0-643 0,0 0 285 0</inkml:trace>
          <inkml:trace contextRef="#ctx0" brushRef="#br0" timeOffset="182924.97">7434 9691 1 0,'0'0'280'0,"0"0"-10"0,-8-3-10 16,8 3-13-16,0 0-19 0,0 0-8 0,0 0-12 15,0 0-5-15,-12 21-14 0,12-21-9 0,0 21 6 16,-1-7-11-16,2 0-9 0,5 3 2 0,-6 4-5 16,3 4 1-16,0-4-4 0,-1 0 2 0,4 4 1 15,0-5-5-15,-3-2-5 0,1-1-7 0,5 4-10 16,-3-5-7-16,-3 2-7 0,0-3-10 0,4 7-12 15,-4-6-5-15,3 1-13 0,-3-1-6 0,5 4-7 16,-8-3-8-16,6-4-3 0,-6 1-6 0,4 1-6 0,-1-1-11 16,0-1-21-16,0-2-31 0,-3 2-31 0,6-5-31 15,-6-8-31-15,0 15-25 0,0-7-24 0,0-8-25 16,2 13-28-16,-2-13-38 0,3 11-33 0,-3-11-54 16,0 0-268-16,0 0-653 0,0 0 290 0</inkml:trace>
          <inkml:trace contextRef="#ctx0" brushRef="#br0" timeOffset="183330.31">7832 9964 202 0,'7'-2'309'0,"-7"2"-11"16,0 0-16-16,0 0-20 0,9 11-17 0,-9-11-19 15,3 12-18-15,3-2-14 0,-6-10-14 0,3 14-11 16,5-3-14-16,-5-2-8 0,0 4-5 0,3-4-9 15,-2 6-9-15,5-8-17 0,-6 3 1 0,4-2-9 16,2 0-6-16,-6 0 0 0,2 0-6 0,1 0-6 0,0 1-5 16,1-6 5-16,-7-3-10 0,12 7-4 0,-1-7-2 15,-11 0-4-15,19 0-6 0,-6-1-5 16,-1-5-12-16,2 4-1 0,2-7-1 0,-2 3 3 0,-2-1-16 16,-2 3 5-16,2-6-9 0,-2-1-2 0,-1 1-6 15,-1-4-10-15,-2 3 4 0,-2-3-3 0,-1 4-2 16,0 1-4-16,-3 9-2 0,-3-20 6 0,0 6-11 15,-1 5 6-15,-2-4 1 0,-2 4-5 0,-1-2 1 16,-1 2 3-16,-2 1-2 0,-1 1 5 0,-1 0-1 16,-2 3-2-16,1 2-3 0,-2 2 4 0,-2 0 2 15,0 6-2-15,2-2-9 0,4 0 11 0,-4 3-10 16,1 3 9-16,4-4-3 0,-1 2-6 0,1 2-15 16,4-3-19-16,-1 1-22 0,5 2-26 0,-2 0-27 15,3-1-34-15,3-9-44 0,-3 16-49 0,3-16-77 16,6 14-227-16,-6-14-597 0,7 8 264 0</inkml:trace>
          <inkml:trace contextRef="#ctx0" brushRef="#br0" timeOffset="183591.61">8396 9946 50 0,'13'3'362'15,"-13"-3"-18"-15,0 0-14 0,6 7-10 0,-6-7-20 0,3 11-13 16,-3-11-16-16,3 13-10 0,-3-5-20 0,0-8-9 16,0 19-18-16,0-10-10 0,1 5-20 0,-1-3-14 15,0-11-17-15,0 21-12 0,0-6-12 0,-1-2-22 16,1-13 2-16,0 20-16 0,0-12-10 0,0 2-11 16,0-10-22-16,-3 18-24 0,6-8-37 0,-3-10-39 15,0 0-27-15,-3 14-25 0,3-14-27 0,0 0-41 16,-3 13-46-16,3-13-51 0,0 0-73 0,0 0-223 15,0 0-607-15,0 0 268 0</inkml:trace>
          <inkml:trace contextRef="#ctx0" brushRef="#br0" timeOffset="184224.93">8701 9788 164 0,'-7'7'337'0,"1"-1"-18"0,6-6-21 15,-8 14-27-15,2-7-23 0,1-1-20 0,0 4-18 0,5-10-12 16,-3 18-18-16,3-11-13 0,0-7-15 0,0 17-12 16,0-17-14-16,0 15-3 0,0-15-18 0,0 16-6 15,5-11-5-15,-5-5-6 0,8 13-9 0,-5-6-4 16,-3-7-9-16,14 6-7 0,-5-2 5 16,4-1-12-16,-2-3-2 0,1 4-2 0,7-1-3 0,-3-2-8 15,4 2-1-15,-4-2 7 0,4-1-10 0,-1 1 3 16,0 1 16-16,-2 1-13 0,2-3-6 0,1 4-1 15,-7-2 8-15,3 3-8 0,-4 1-11 0,-1-5 9 16,2 2-5-16,-4 1 8 0,-9-4-6 0,11 11 11 16,-5-7-6-16,-6-4 14 0,3 11 2 0,-3-11 10 15,0 16-1-15,0-16-1 0,-6 17 1 0,-5-8-1 16,-1 0-8-16,2 2 2 0,-7-1-11 0,1-1-4 16,4 3-4-16,-1-1-6 0,-4-1-3 0,4-3-18 15,1 2-20-15,1-1-28 0,-5-1-32 0,10-4-27 0,-3 1-31 16,9-4-29-16,-13 4-34 0,13-4-57 0,-14-2-56 15,14 2-75-15,-13-7-224 0,13 7-660 0,-3-17 292 16</inkml:trace>
          <inkml:trace contextRef="#ctx0" brushRef="#br0" timeOffset="183836.95">8707 9713 120 0,'9'-7'344'0,"-1"3"-14"0,-8 4-18 0,16-6-14 0,-7 2-27 16,4 1-22-16,2-2-11 0,-4 3-22 0,2-2-17 15,7 1-24-15,-7-1-12 0,2 4-15 0,4-2-27 16,-5 2 0-16,-1-3-9 0,1 2-14 0,-14 1-7 16,19-4-9-16,-10 3-21 0,-9 1-20 0,16 0-27 15,-16 0-31-15,14-2-34 0,-14 2-44 0,0 0-55 16,0 0-55-16,15-1-83 0,-15 1-212 0,0 0-542 15,0 0 241-15</inkml:trace>
          <inkml:trace contextRef="#ctx0" brushRef="#br0" timeOffset="184545.14">9138 9404 301 0,'6'-11'310'16,"-6"11"-18"-16,8-7-15 0,-8 7-21 0,9-5-13 15,-9 5-17-15,19 0-17 0,-19 0-18 0,19 8-6 16,-2-1-6-16,-1 4-1 0,4 6 4 0,-1 0-15 16,0 1 6-16,1 6 11 0,8 3-7 0,-7-6 1 15,7 13 10-15,-5-5-7 0,1 2-1 0,-5 1-2 0,0-1-4 16,-1 1-8-16,-7-6-13 0,-1-3-8 0,-1 3-14 15,-3-2-11-15,-7 2-10 0,1-2-9 0,-5 1-9 16,-4 0-13-16,5-2-5 0,-8-1-12 0,4-6-14 16,-1 7-22-16,-4 3-36 0,4-11-36 0,-1-1-53 15,1-4-42-15,-2 1-40 0,5 0-31 0,0-4-36 16,2 0-44-16,-5-3-48 0,9-4-77 0,-8 7-272 16,8-7-745-16,0 0 329 0</inkml:trace>
          <inkml:trace contextRef="#ctx0" brushRef="#br0" timeOffset="184727.9">9799 9973 5 0,'9'5'379'0,"-2"-3"-15"16,1 5 0-16,-2 2-3 0,-3-1-21 0,0 2-10 16,-3 5-23-16,0 0-18 0,-3 3-22 0,-5-3-26 15,-1 11-25-15,-4-1-20 0,1 0-25 0,-4-1-30 0,-1 0-52 16,4-4-60-16,-1 2-61 0,-11 9-67 0,0 1-85 15,11-13-101-15,-8 1-297 0,3-1-630 16,5 0 279-16</inkml:trace>
        </inkml:traceGroup>
        <inkml:traceGroup>
          <inkml:annotationXML>
            <emma:emma xmlns:emma="http://www.w3.org/2003/04/emma" version="1.0">
              <emma:interpretation id="{4FB33F38-904B-4FF4-9F53-FB22F8C5A8B3}" emma:medium="tactile" emma:mode="ink">
                <msink:context xmlns:msink="http://schemas.microsoft.com/ink/2010/main" type="inkWord" rotatedBoundingBox="12036,10046 15078,10003 15093,11048 12051,11091"/>
              </emma:interpretation>
            </emma:emma>
          </inkml:annotationXML>
          <inkml:trace contextRef="#ctx0" brushRef="#br0" timeOffset="195551.24">10482 9420 189 0,'-24'13'261'16,"20"-8"-12"-16,4-5-14 0,-14 15-9 0,8-2-9 16,-1 0-12-16,-2 5-11 0,3 6-6 0,0-3-10 15,2 6-14-15,-2-2-7 0,3 3-6 0,-2 8-10 16,5-9-10-16,3 1-5 0,-1 9-6 0,4-12-3 15,2 0-10-15,3 1-17 0,-1-2 20 0,2 0-24 16,2 1-5-16,2-5-3 0,-2 2-10 0,-3-3-7 16,6-1-6-16,-4-4-4 0,-1 0-9 0,-4 2 1 0,5-4 5 15,-4-1-33-15,-1 2-21 0,-3-5-30 16,-2 2-21-16,0-2-41 0,-3-8-38 0,0 19-58 16,0-19-59-16,-6 14-315 0,4-8-614 0,2-6 271 0</inkml:trace>
          <inkml:trace contextRef="#ctx0" brushRef="#br0" timeOffset="196390.27">10807 9738 238 0,'0'0'251'0,"0"0"-11"0,0 0-15 0,0-14-18 15,0 14-17-15,3-11-9 0,-3 11-18 0,6-11-9 16,-6 11-10-16,3-17-7 0,2 9-15 0,2-4-6 0,-1 4-7 16,0-2-7-16,1 3-2 0,2-4-4 0,2 2-2 15,-2 1 1-15,1 0-2 0,-1 2-8 0,3-1-1 16,-1-3-4-16,-3 6 0 0,3-4-6 0,-1 4-9 15,-1 2-1-15,-9 2-4 0,20-4-8 0,-10 4 0 16,-10 0-4-16,17 3-1 0,-17-3 1 0,17 7-4 16,-9-3-6-16,-1 3 4 0,5 4-3 0,-4-3 5 15,-2 5-1-15,0 5 8 0,0-1 2 0,-3 0 5 16,0 4 3-16,-2 0 9 0,-1-1 3 0,0 2 7 16,-1 2 3-16,-2-3 3 0,0 3-1 0,-3-3 2 15,6 2 0-15,-5-1-5 0,5-6-2 0,-3 0-4 16,-1-1-7-16,2 1-7 0,2-2-6 0,-1-3-4 15,-4-2-5-15,5-9 0 0,0 18-7 0,0-18-5 16,0 15 0-16,5-8-5 0,-5-7 2 0,4 10-8 16,-4-10 0-16,11 7-12 0,-2-6-12 0,-9-1-15 15,19-1-18-15,-19 1-18 0,24-6-20 0,-8 1-8 16,2-5-5-16,6-2-9 0,-2-4-11 0,1 1 0 0,-1-1-8 16,1-1 14-16,0-1 7 0,1 1 11 15,-4 3 2-15,-5 0 15 0,-4 5 1 0,-3 2 11 16,4-2 5-16,-2 3 12 0,-2 2 8 0,-8 4 9 0,12-7-4 15,-12 7 13-15,9-1-1 0,-9 1 12 0,0 0 8 16,0 0 11-16,13 11-1 0,-8-6 9 0,-2 4 3 16,-3-9 4-16,11 21-2 0,-8-14 6 0,2 1-1 15,5 2 4-15,-4-4 1 0,6 5-2 0,-4-3 2 16,7 2 0-16,-6-7-1 0,2 4 1 16,3-3-1-16,-2-1-4 0,1-3 6 0,2 5-11 0,3-5 1 15,-2-1-3-15,2 0-6 0,2-5-2 0,-4 2-3 16,2-3 0-16,1 0-5 0,-2 1-3 0,-5-1 8 15,6-1-10-15,-8-2 1 0,1 0-5 0,-2-2-3 0,-1 3-3 16,-6-2 6-16,4 1-7 0,-6 10-1 16,0-21 0-16,0 21-1 0,-6-20-4 0,4 12 2 15,-4-3 0-15,-1 4-2 0,-2-4 2 0,-1 1 0 16,-2 2-3-16,-2 1 4 0,-1-2-3 0,-1 5 5 0,0 1-4 16,-2 0 1-16,-9 3-1 0,3 0-2 15,6 2 3-15,-1 2-4 0,-1-2 4 0,1 3 1 16,1-1-2-16,3 3 2 0,-1 2-3 0,4-3 3 0,-2 5-4 15,4-2-16-15,1 1-7 0,3-3-40 0,2 1-27 16,-2 2-23-16,6-10-26 0,-6 17-27 0,4-9-38 16,2 3-41-16,0-11-51 0,5 15-72 0,1-8-216 15,1-2-637-15,-7-5 283 0</inkml:trace>
          <inkml:trace contextRef="#ctx0" brushRef="#br0" timeOffset="196609.91">12014 9845 62 0,'16'4'353'0,"-10"-1"-11"15,0 2-16-15,3 1-10 0,-9-6-12 0,12 11-17 16,-8-4-19-16,2 7-6 0,-3-4-23 0,0-3-10 0,-1 10-22 16,-2-5-18-16,0 3-18 0,0 0-13 15,-3-4-17-15,1 5-17 0,-4-3-7 0,0 2-15 16,-1-3-39-16,2-1-38 0,0 0-45 0,-1-3-40 15,-2 3-44-15,2-3-53 0,-1 2-54 0,7-10-67 0,-12 6-299 16,12-6-623-16,-14 4 276 0</inkml:trace>
          <inkml:trace contextRef="#ctx0" brushRef="#br0" timeOffset="196956.29">12225 9838 111 0,'8'-12'352'16,"4"-2"-10"-16,-2 2-21 0,-1-2-20 0,3-7-21 16,-3 0-23-16,5 1-27 0,-1-2-17 0,0 2-16 15,-2-2-14-15,-2-2-21 0,1 6-13 0,-5-1-17 16,1 3-9-16,0 3-2 0,-3 2-2 0,-2 1 0 16,-1 10-5-16,6-15 4 0,-6 15-20 0,2-11-7 15,-2 11-1-15,6-8-16 0,-6 8-5 0,0 0-1 16,0 0 3-16,0 0 8 0,0 0 3 0,-6 37 20 15,4-22 1-15,-1 7 10 0,2 1 0 0,-1 5 4 0,1-4 4 16,-2 3-1-16,0 1 0 0,4-3-1 0,1 12-7 16,-2-11-5-16,3 2-12 0,-2-6-7 0,1 1-8 15,2-5-6-15,-4-1-8 0,2-2-5 16,2 2-4-16,-2-3-8 0,-1-3-15 0,3-1-22 0,-4-10-41 16,0 20-46-16,0-13-46 0,0-7-54 0,2 11-44 15,-2-11-40-15,0 0-48 0,-2 14-54 16,2-14-69-16,0 0-330 0,0 0-821 0,0 0 364 0</inkml:trace>
          <inkml:trace contextRef="#ctx0" brushRef="#br0" timeOffset="197789.49">12728 9323 24 0,'0'0'232'0,"-4"-11"-4"16,4 11-11-16,0 0-5 0,0 0-9 0,-3-11-5 15,3 11-10-15,0 0-7 0,0 0-6 0,0 0-9 16,0-14-8-16,0 14-7 0,0 0-5 0,0 0-7 16,0 0-8-16,0 0-12 0,0 0-8 0,0 0-7 15,0 0-7-15,0 0-11 0,0 0-10 0,0 0 1 16,0 0-5-16,0 0-4 0,29 13 4 0,-23-6-2 16,6 1 4-16,-3 6-1 0,3-3 5 0,-1 4-1 15,5 3-1-15,-3 2 5 0,1 0-4 0,2 4-2 0,-1-6 5 16,-1 6-1-16,1 1-1 0,2 9-1 15,-5-9-1-15,2 1 1 0,-1 5 1 0,2 3 1 0,-3 1 2 16,-3-9 4-16,1 0-1 0,-2 1 1 0,-1-2-2 16,-1 3 1-16,0 0-1 0,-3-3-2 0,2-1 0 15,-7 1-3-15,-1 1-2 0,0-2-5 0,-1-1 1 16,-4 1 0-16,1-3-3 0,1-6-1 0,-1 1-5 16,-1-1 0-16,-1-3-3 0,2 4 6 0,-1-3-3 15,-1-2-5-15,3-2-2 0,-1-4-1 0,-1 5-7 16,2-3-2-16,6-7-4 0,-10 10-4 0,7-3-5 15,3-7 2-15,0 0-1 0,-10 7-8 0,10-7-1 16,0 0-4-16,-8 4-18 0,8-4-19 0,0 0-30 16,0 0-32-16,0 0-36 0,0 0-40 0,0 0-40 15,-13-15-35-15,13 15-42 0,0 0-38 0,6-24-46 16,-6 24-44-16,7-18-65 0,-1 5-269 0,-3 2-794 0,3-4 352 16</inkml:trace>
          <inkml:trace contextRef="#ctx0" brushRef="#br0" timeOffset="200715.23">13428 9999 238 0,'4'7'319'0,"-4"-7"-9"0,0 0-17 0,3 14-17 16,-3-5-23-16,0 3-7 0,0-12-24 0,-1 20-13 15,-4-6-8-15,2 1-25 0,-1-1-12 0,-4 3 0 16,1-3-29-16,-5 7-8 0,1-1-16 0,1 1-13 15,-2-5-10-15,3-2-2 0,-2 2-15 0,2-6-30 16,0 4-20-16,-2-4-20 0,2 2-27 0,-1 0-28 0,2-5-34 16,1-1-35-16,1 3-46 0,6-9-57 0,0 0-72 15,-14 2-180-15,14-2-517 0,0 0 228 16</inkml:trace>
        </inkml:traceGroup>
        <inkml:traceGroup>
          <inkml:annotationXML>
            <emma:emma xmlns:emma="http://www.w3.org/2003/04/emma" version="1.0">
              <emma:interpretation id="{BF8CDA15-A04B-4625-A4A0-5DD8A7172923}" emma:medium="tactile" emma:mode="ink">
                <msink:context xmlns:msink="http://schemas.microsoft.com/ink/2010/main" type="inkWord" rotatedBoundingBox="15439,9722 18579,9678 18597,10988 15458,11032"/>
              </emma:interpretation>
            </emma:emma>
          </inkml:annotationXML>
          <inkml:trace contextRef="#ctx0" brushRef="#br0" timeOffset="200983.44">13921 9318 66 0,'0'0'281'0,"0"0"-3"0,0 0-13 15,0 0-4-15,0 0-13 0,-13 39-12 0,5-18-8 16,-4 3-12-16,2 11 0 0,-1 2-2 0,-5-1 4 0,3 3 0 16,-2 0-6-16,4 0-2 0,8 0-7 15,-3-3-9-15,2 1-8 0,4-8-9 0,-2-1-13 16,7 1-18-16,-2-4-3 0,4 1-15 0,-1-1-12 0,5-1-10 16,1-2-8-16,-3 2-7 0,0-3-10 0,-1-6-11 15,0 2-7-15,1-6-13 0,1 3-24 0,-8-2-34 16,7-1-51-16,0 0-31 0,-5-7-42 0,2 1-41 15,-6-5-43-15,11 10-57 0,-11-10-74 0,9 1-339 16,-9-1-742-16,0 0 329 0</inkml:trace>
          <inkml:trace contextRef="#ctx0" brushRef="#br0" timeOffset="201723.4">14212 9719 143 0,'0'0'270'0,"1"-17"-21"0,-1 17-14 16,6-20-17-16,-3 9-22 0,3-3-10 0,2 4-20 15,2-1-13-15,-1 0-13 0,3 1-7 0,2 0-10 16,-1 1-4-16,-1 4-6 0,1-1-1 0,2 1-5 16,-1 3-5-16,-2 1 2 0,-12 1-12 0,21 3 1 15,-14 2 6-15,0 3 7 0,4 3 2 0,-4 4 6 16,-2 0 11-16,-2 2 5 0,-2 7 7 0,-1 0 1 16,-1 0 9-16,-2-3-3 0,-6 3-2 0,4-2-6 0,-1 2-8 15,-1-6-10-15,2-1-7 0,-2 1-6 16,3-4-11-16,1 3-8 0,-2-4-12 0,1 2-8 15,4-5-5-15,0-10-6 0,-2 13-8 0,2-13 0 0,2 13-5 16,-2-13-4-16,4 11-3 0,-4-11-7 0,12 5-8 16,-12-5-15-16,15 0-15 0,-15 0-13 0,19-3-16 15,-5-5-17-15,-1 2-15 0,1-2-14 0,1-4-4 16,4 0-2-16,-3-1 12 0,-1 2-4 0,3 1 4 16,-4 2 6-16,-1-2 6 0,-4 7 6 0,1-3 12 15,-5-1 0-15,-5 7 6 0,16-5 7 0,-16 5 1 16,14 0 8-16,-14 0 7 0,10 7 3 0,-10-7 4 15,12 7 14-15,-6 0 3 0,1 3 4 0,1-3 3 16,-2 4 9-16,4-4-10 0,-2 6 3 0,4-5 8 16,-2 1-9-16,2-1 4 0,-1-2 5 15,-1-1-7-15,3-4 6 0,-1 1 1 0,0 1 1 0,3-3-17 16,0-3 17-16,-2 0 1 0,-1-1-3 0,2 0 1 16,2-2-6-16,-2 0 3 0,-1-4-9 0,-2 2 1 15,2-4 2-15,3 1-5 0,-7-2 2 0,2 0 2 16,-4-2-6-16,-1-1-3 0,2 0 1 0,-5 4 1 15,0-6-7-15,-2 7-3 0,-2-7 1 0,-2 1-2 0,-2 3-3 16,-1 0 5-16,0-2-3 0,-4 5 13 0,-1 0-13 16,-1 2 3-16,-1-1 1 0,-5 4 2 0,2 3-7 15,-1-1 6-15,1 2-5 0,-2 1 2 0,0 1 1 16,2 3 4-16,1 2 4 0,-2-2-2 0,2 2-4 16,2 4-2-16,0-2-1 0,2-1-1 0,2 1-11 15,3 0-22-15,0-1-19 0,0 3-18 0,6-9-24 16,-6 14-26-16,5-6-42 0,1-8-31 0,0 15-43 15,0-15-50-15,7 8-295 0,-7-8-635 0,12 8 282 16</inkml:trace>
          <inkml:trace contextRef="#ctx0" brushRef="#br0" timeOffset="201924.15">15275 9719 287 0,'9'5'341'0,"0"1"3"0,2 2-1 0,-4 0-11 0,2 3-14 15,-4 2 2-15,-1 3-14 0,1-1-13 0,-4 1-19 16,-1 4-15-16,0-1-16 0,-4 2-22 0,-4 2-29 16,-1 2-8-16,-3 0-20 0,0 3-18 0,-1-4-16 15,-4 0-30-15,-2 8-48 0,-2 0-53 0,2 0-66 16,-1-9-48-16,-3 4-46 0,-6 2-62 0,2-3-77 16,-2 0-364-16,11-7-719 0,-2-2 318 0</inkml:trace>
          <inkml:trace contextRef="#ctx0" brushRef="#br0" timeOffset="204877.31">15666 9444 117 0,'0'0'279'0,"0"0"-12"0,0 0-15 16,0 0-13-16,0 0-17 0,0 0-16 15,0 0-17-15,0 0-17 0,0 0-9 0,0-11-12 0,0 11-6 16,0 0-11-16,0 0-15 0,0 0 5 0,0 0-9 16,8-6-9-16,-8 6-6 0,0 0-7 0,0 0-5 15,11-3-11-15,-11 3-12 0,0 0 9 0,0 0-4 16,0 0-4-16,0 0-11 0,0 0 6 0,14 11-9 16,-14-11 1-16,3 13-4 0,1-7-1 0,-4-6 6 15,3 18 5-15,0-6-6 0,-3 1 14 0,-3 4-14 16,6-3 5-16,-6 0 2 0,3 3-5 0,-1 1-1 15,-1-1 1-15,2 0 1 0,-1 2 12 0,-2-3-16 16,3-2 0-16,0 2 4 0,0 3-6 0,0-6-4 16,-2-1-3-16,7 2-1 0,-4-4 0 0,-1-10 3 15,2 20-12-15,4-14-2 0,-2 3 6 0,-4-9-3 0,11 11-1 16,-2-6-2-16,-2-3-1 0,2 2-1 0,-9-4-3 16,28 3 1-16,-11-3-4 0,-2-3-5 15,3 3 2-15,-3-4-3 0,4 2-8 0,-1 0 2 0,-3-3-4 16,4 3-11-16,-5-3-23 0,-5 3-22 0,2-5-20 15,1 3-32-15,-3-3-22 0,2 0-22 0,-2 1-26 16,-9 6-34-16,12-9-41 0,-9 3-50 0,3-4-53 16,-3 0-268-16,-2-1-669 0,-1 11 295 0</inkml:trace>
          <inkml:trace contextRef="#ctx0" brushRef="#br0" timeOffset="205124.02">16034 9594 107 0,'0'9'302'0,"0"-9"-2"16,-1 19-8-16,2-5-3 0,2 3-7 0,-1 1-10 16,-2-4-6-16,0 9-2 0,0 0-8 0,0-6-5 15,1 5-3-15,2 4-13 0,-1-3-12 0,2 0-18 16,-4 2-9-16,2-7-18 0,-1-3-14 0,4 3-16 16,-5 0-11-16,0-1-11 0,-5-3-15 0,7 3-10 15,-2-2-12-15,3-1-7 0,-3-3-9 0,0 3-16 16,0-14-21-16,-3 18-41 0,1-12-38 0,2-6-28 15,2 14-43-15,-2-14-15 0,0 0-24 0,3 10-38 16,-3-10-42-16,0 0-51 0,0 0-66 0,0 0-270 16,0 0-671-16,15-25 297 0</inkml:trace>
          <inkml:trace contextRef="#ctx0" brushRef="#br0" timeOffset="205595.22">16339 9217 277 0,'-11'-13'269'0,"11"13"-3"15,-9-7-9-15,9 7-13 0,0 0-16 0,-3-7-19 0,3 7-21 16,0 0-7-16,0 0-20 0,0 0-16 0,0 0-16 16,0 0-14-16,0 0-11 0,0 0 7 0,0 0-7 15,0 0-6-15,0 0-4 0,12 29-5 0,-7-17 5 16,1 3-1-16,4 1-2 0,-2-1 6 0,5 6 1 16,0 3-9-16,2-3 5 0,2 1-7 0,2 12 6 15,-2-3-3-15,0-7 4 0,3 7 4 0,-1 0-6 16,-5-6 2-16,-1 1-5 0,2 6-1 0,-3-6-1 0,-5-1-3 15,1 2-2-15,1-2-6 0,-5 0 0 16,1-1-2-16,-2 0 0 0,-5 1-1 0,2-3-6 16,-4 2-2-16,-5-2-5 0,3 1-2 0,-2-3-5 0,2-2-5 15,0-4-2-15,0 3-4 0,-5 5-6 0,6-12 0 16,-5 4 1-16,7-4-9 0,-6 0-5 0,1-2-8 16,2-1-12-16,6-7-24 0,-7 12-27 0,7-12-25 15,-8 8-31-15,8-8-30 0,-6 5-31 0,6-5-32 16,0 0-40-16,0 0-41 0,0 0-53 0,0 0-68 15,0 0-269-15,0-31-724 0,0 31 321 0</inkml:trace>
          <inkml:trace contextRef="#ctx0" brushRef="#br0" timeOffset="205811.24">16923 9845 250 0,'6'7'368'0,"0"0"-11"15,-3 3-5-15,-3 1-5 0,0 3-9 0,0-1-11 0,-3 2-17 16,-3-1-27-16,0 3-17 0,-3 2-29 0,0 1-26 16,-2 1-8-16,-1 0-29 0,-2-2-16 0,-1 1-12 15,2-1-21-15,1 3-33 0,-3-1-39 0,3-7-38 16,2 1-43-16,2-3-43 0,-2 0-37 0,-1-2-40 16,4 0-47-16,-2 1-62 0,0-4-80 0,0 0-241 15,2-3-627-15,7-4 278 0</inkml:trace>
          <inkml:trace contextRef="#ctx0" brushRef="#br0" timeOffset="-99134.71">14856 9075 183 0,'0'0'188'15,"0"0"-16"-15,0 0-12 0,0 0-14 0,0 0-8 0,0 0-6 16,0 0-11-16,0 0-9 0,0 0 3 0,0 0-10 15,0 0-2-15,0 0-4 0,0 0-4 0,0 0-2 16,0 0-3-16,0 0-4 0,0 0 0 0,0 0-4 16,0 0-1-16,0 0-3 0,0 0 1 0,0 0-7 15,0 0 1-15,0 0-5 0,0 0 0 0,0 0-5 16,0 0 4-16,0 0-4 0,0 0-1 0,0 0-7 16,0 0 3-16,0 0-8 0,0 0 1 0,0 0-12 0,0 0-5 15,0 0 0-15,0 0-6 0,0 0-5 16,0 0-1-16,0 0 3 0,0 0 6 0,0 0-3 15,24 15-2-15,-24-15 2 0,6 9 3 0,-6-9 4 0,11 10 7 16,-10-3-6-16,4 1 3 0,-3 1 5 0,4 1-1 16,-1-2 4-16,-2 3-2 0,1-3-6 0,2 1 10 15,-3 0-3-15,3-1 2 0,-1 3-12 0,-4-4 4 16,4 4 5-16,-5-11-5 0,1 13-7 0,2-5 1 16,-3-8 10-16,5 13-9 0,-5-13-4 0,4 14-1 15,-4-14 1-15,6 9-4 0,-3-4 0 0,-3-5-4 16,0 0 3-16,2 13-5 0,-2-13 2 0,0 0-2 15,4 8-1-15,-4-8-5 0,0 0 3 0,0 0-5 16,6 7-1-16,-6-7 4 0,0 0 1 0,8 7-3 16,-8-7 4-16,0 0 6 0,0 0 8 0,0 0-1 15,0 0-2-15,0 0 5 0,17-11-2 16,-8 5-4-16,-9 6 5 0,14-12-3 0,-2 0-3 0,3 1-5 0,-2 0 0 16,6-3-1-16,1-4-1 0,2 3-3 0,-2-4 0 15,3-1-1-15,6-5 2 0,-5 8-4 16,-2-2-12-16,-1-1-22 0,1 3-15 0,-1 0-25 0,0 1-41 15,0-1-36-15,-8 4-45 0,-2 5-64 0,-2 1-72 16,-2 1-388-16,1-1-766 0,-2-3 339 0</inkml:trace>
        </inkml:traceGroup>
        <inkml:traceGroup>
          <inkml:annotationXML>
            <emma:emma xmlns:emma="http://www.w3.org/2003/04/emma" version="1.0">
              <emma:interpretation id="{F9B4BE70-BA45-4B6B-8568-4EEE0187D6BE}" emma:medium="tactile" emma:mode="ink">
                <msink:context xmlns:msink="http://schemas.microsoft.com/ink/2010/main" type="inkWord" rotatedBoundingBox="19091,9943 22233,9898 22249,10999 19106,11043"/>
              </emma:interpretation>
            </emma:emma>
          </inkml:annotationXML>
          <inkml:trace contextRef="#ctx0" brushRef="#br0" timeOffset="208221.5">17632 9256 59 0,'0'0'276'0,"-2"-17"-12"0,2 17-9 15,0 0-12-15,0 0-9 0,0 0-11 0,-6-12-12 16,6 12-11-16,0 0-12 0,0 0-10 0,0 0-11 0,0 0-7 16,0 0-11-16,0 0-11 0,0 0-10 0,0 0-2 15,0 0-9-15,0 0 4 0,-21 23 3 0,14-10-3 16,-5 7 5-16,-1 4 11 0,-1 0 1 0,-7 9-9 15,8-8-5-15,-4 9 3 0,4-7-4 0,3 7-4 16,-2-1 2-16,4 2-3 0,-2 1-3 0,4-9-7 16,4 8-3-16,2-1-11 0,-1-9-6 0,4 4-2 15,3-2-7-15,-2-4-6 0,4 3-9 0,-2-2-8 16,1 1-3-16,-2-8-5 0,-2 1-5 0,1-1-6 16,2-1-18-16,3-1-28 0,-2-1-34 0,-2-1-42 15,-2-4-45-15,3-3-34 0,-2 4-25 0,-4-10-28 16,9 9-34-16,-4-3-42 0,-5-6-47 0,0 0-76 15,19-2-231-15,-19 2-698 0,14-9 308 0</inkml:trace>
          <inkml:trace contextRef="#ctx0" brushRef="#br0" timeOffset="208474.31">17799 9645 30 0,'0'0'335'0,"0"0"-26"15,4-9-24-15,-4 9-9 0,0 0-6 0,0 0-6 0,0 0-12 0,9 30-7 16,-6-14-4-16,-3 1-10 0,3 3 9 0,0 2-14 16,-1-2-5-16,-2 5-11 0,1-4-6 0,2 0-17 15,-1-3-13-15,-1 6-11 0,1-6-16 0,-2 1-12 16,4-1-11-16,-5-1-11 0,1-2-9 0,0 0-11 16,3 0-9-16,0 1-17 0,-2-5-29 0,-1 1-38 15,0-12-40-15,3 15-38 0,1-7-30 0,-4-8-28 16,6 11-34-16,0-9-33 0,-6-2-48 0,11 4-30 0,-11-4-42 15,0 0-290-15,24-10-665 0,-11 2 294 16</inkml:trace>
          <inkml:trace contextRef="#ctx0" brushRef="#br0" timeOffset="208930.04">18161 9746 73 0,'0'0'310'0,"0"0"-15"16,0 0-16-16,14 15-13 0,-14-15-14 0,4 11-16 0,-1-2-14 15,-3-9-12-15,8 16-17 0,-4-6-17 0,-1-2-10 16,6 2-15-16,-6-1-6 0,4-1-19 0,2-1-2 16,-1 1-9-16,1-2-10 0,-2-1-9 0,4 1-4 15,1-3-20-15,-4 0 6 0,6-2 0 0,1-2-17 16,1-2-6-16,4 2-5 0,-4-5-2 0,2 3-7 16,1-5-3-16,-2-1-2 0,1 2-5 0,-2-2-3 15,6-6 3-15,-8 6-13 0,1-5-7 0,-3 1 13 16,-3 0-10-16,-2 0-9 0,-1-3 5 0,0 1-1 15,-2-2-4-15,-2 0 1 0,-2 1-7 0,-2 4 5 16,-2-6 8-16,-3 5-6 0,-2-1 2 0,-2 4-2 16,-1-1 4-16,2 2 0 0,-7-2 5 0,1 6 7 15,-3 2 11-15,-1 2 6 0,1 2 0 0,-10 2 7 0,3 2 6 16,-3 5-4-16,2 0 9 0,1 1 0 0,-1 3-7 16,3-1-3-16,0 4-5 0,5-1-5 15,-2 0-3-15,6 5 1 0,1-10-5 0,1 9-5 0,4-3-8 16,2-2-15-16,1 2-35 0,1-6-27 0,1 4-34 15,2-1-23-15,2-2-24 0,2 2-36 0,-1 1-40 16,2-8-39-16,-3-7-62 0,11 13-307 0,-4-9-678 16,5-3 300-16</inkml:trace>
          <inkml:trace contextRef="#ctx0" brushRef="#br0" timeOffset="209109.24">18913 9713 2847 0,'9'2'281'0,"-9"-2"-138"0,10 12-36 16,-4-5-15-16,-4 3 11 0,2 0 4 0,-2 1-3 15,1 5-2-15,-3 0-1 0,0 1 3 0,-3 1 16 16,0-1-10-16,-2 2 1 0,4 5-6 0,-7-4-11 0,4-1-12 16,-4 3-6-16,1-4-8 0,-1 3-4 0,-2 1-7 15,3-6-11-15,1-1-26 0,0 1-23 16,0-1-46-16,-2-4-33 0,2-1-31 0,-1-3-33 0,1 3-47 15,3-2-36-15,3-8-56 0,-11 10-83 0,11-10-228 16,0 0-646-16,0 0 285 0</inkml:trace>
          <inkml:trace contextRef="#ctx0" brushRef="#br0" timeOffset="209571.54">19295 9557 154 0,'3'-5'235'0,"-3"5"-11"0,13-17-15 16,-4 7-12-16,-5 2-9 0,8 1-10 0,-4-4-13 15,2 2-6-15,-2 2-10 0,4-4-8 0,-2 1-4 16,1 2-7-16,2-2-4 0,-1 3-9 0,-2-3-4 15,2 2-5-15,0 0-2 0,-4 4-11 0,2-1-5 0,4-2-1 16,-7 3-5-16,2 1-4 0,-9 3-1 16,13-6-4-16,-2 5-7 0,-11 1-3 0,15-1-3 15,-15 1 3-15,13 5-11 0,-13-5 7 0,12 8 3 0,-6-2-2 16,-3 4 10-16,1 1 1 0,-4 2 4 0,2 2 4 16,-2 2 9-16,0 2 5 0,-2-3 16 0,-3 9 4 15,-3-3 6-15,-2 4 4 0,1-1 1 0,-2 0-4 16,1-2 0-16,-2 2-3 0,-2-1-4 0,3-4-5 15,-3-1-3-15,5 2-6 0,0-6-10 0,0 1-6 16,2-2-9-16,-4-2-4 0,7 1-9 0,1-4-5 0,0-1-2 16,3-8-8-16,-3 14-5 0,3-14-4 15,-2 12-1-15,2-12-4 0,0 0-6 0,8 8-21 16,-8-8-31-16,16 0-39 0,-16 0-50 0,18-2-42 0,-3-3-57 16,0-1-29-16,0-1-36 0,0 0-49 15,1-3-43-15,10-4-70 0,-11 4-283 0,5-4-782 0,4 3 346 16</inkml:trace>
          <inkml:trace contextRef="#ctx0" brushRef="#br0" timeOffset="209743.18">19894 9719 111 0,'8'4'312'0,"1"0"-1"0,-3 3 2 0,-2 3 0 0,0-4 5 16,4 8 14-16,-1-3-5 0,-2 2-5 0,-2 0-9 16,0 3-15-16,0 2-16 0,-3-1-22 0,0-1-24 15,0 3-21-15,-2-1-24 0,-2 0-15 0,-1 5-17 16,-1-2-14-16,-1 1-28 0,-6 2-44 0,-2-2-48 15,0-1-58-15,0-4-50 0,0 3-54 0,-4 1-50 16,-1-3-66-16,7-9-76 0,-1 3-360 0,2-2-744 16,0-3 330-16</inkml:trace>
          <inkml:trace contextRef="#ctx0" brushRef="#br0" timeOffset="211136.78">19718 9185 51 0,'0'0'198'16,"0"0"-11"-16,0 0 2 0,0 0-13 0,0 0-3 16,0 0-2-16,0 0-7 0,0 0-4 0,0 0-4 0,0 0-5 15,0 0-5-15,0 0-1 0,0 0-3 16,0 0-4-16,0 0-8 0,0 0-2 0,0 0-7 0,0 0-11 15,0 0-2-15,0 0-6 0,0 0-10 0,0 0-7 16,0 0-6-16,0 0-8 0,0 0-9 0,0 0-4 16,0 0-4-16,0 0 0 0,0 0-2 0,0 0-1 15,0 0-1-15,0 0 1 0,0 0-1 0,11 25 2 16,-7-21 3-16,-4-4 0 0,6 14 2 0,-3-6-2 0,6 1 3 16,-5-2-4-16,1 3 8 0,2-3-3 15,-1 5 3-15,2-1-7 0,-2-3 4 0,1 4-1 16,4-1 8-16,-4-1-9 0,-1-3 0 0,2 6 1 15,1-4-3-15,-5 2 3 0,3-2-5 0,-1 2-3 16,0-2 0-16,2 2-4 0,-2 0 3 0,1 2-4 16,-2-2 0-16,-2-4 1 0,1 3-14 0,-1-1 8 0,3 1-6 15,-1 2 2-15,-4-3-3 0,1 2 5 0,1 0-3 16,0-3-7-16,0 3 4 0,0-3-1 0,2 5-2 16,0-2 2-16,-2 4-1 0,-2-3 3 0,2 1-3 15,0-4 0-15,0 0 3 0,0 5-2 0,-1-4 1 16,1 1-1-16,-2 3 3 0,-2 0-3 0,2-4 4 15,-1 1-2-15,2 0-1 0,-2 2 0 0,0 0-3 16,3-1 13-16,-3-12-9 0,-3 22-2 0,3-9 4 16,-2 0-1-16,1 4 2 0,-4-6 3 0,4 3-2 15,-4-3 0-15,4 4 3 0,-7-2-3 0,7-4 5 0,-5 3-1 16,-1 5 4-16,2-6-3 0,-2 3-2 16,1-4 5-16,0 1-1 0,-2 3-1 0,2-3 0 0,0 2 1 15,-1-3-5-15,2 1-4 0,4-3 2 0,-5 3 1 16,3-3-6-16,-2 1 10 0,-1 0-12 0,6-9-2 15,-7 16-2-15,3-8-1 0,1-1-1 0,3-7 0 16,-5 7-8-16,5-7 8 0,-6 15-8 0,6-15 8 16,-3 9-5-16,3-9 2 0,0 0-3 0,-1 9-1 15,1-9-6-15,0 0 2 0,0 0 0 0,-6 8 2 16,6-8-7-16,0 0 4 0,0 0-2 0,0 0 2 16,0 0-7-16,0 0 4 0,0 0 1 0,0 0-5 15,0 0 6-15,0 0-3 0,0 0 11 0,0 0-9 16,0 0-9-16,0 0 1 0,0 0-9 0,0 0-16 15,0 0-13-15,0 0-25 0,0 0-25 0,0 0-27 0,0 0-41 16,0 0-45-16,0 0-56 0,-17-19-41 0,17 19-42 16,0 0-58-16,0 0-62 0,3-18-430 15,-3 18-961-15,8-17 426 0</inkml:trace>
          <inkml:trace contextRef="#ctx0" brushRef="#br0" timeOffset="211595.94">20576 9788 279 0,'0'0'353'0,"7"8"-14"0,-7-8-4 0,5 15-14 16,-4-1-6-16,-2-1-16 0,-2 2-14 0,0 1-15 15,-3 2-13-15,0 0-16 0,-3 3-21 0,-3 2-15 16,-3-1-21-16,-1-1-16 0,1 1-16 0,-9 6-14 16,6-8-12-16,-9 9-18 0,8-6-17 0,-1-3-37 15,1 2-38-15,-2-6-42 0,2 2-39 0,1-2-42 16,1 1-36-16,1 2-43 0,2-8-56 0,7-3-65 15,-2 3-307-15,0-5-664 0,9-6 294 0</inkml:trace>
        </inkml:traceGroup>
        <inkml:traceGroup>
          <inkml:annotationXML>
            <emma:emma xmlns:emma="http://www.w3.org/2003/04/emma" version="1.0">
              <emma:interpretation id="{9613BFFA-9A2D-4A12-9597-E4813290DA3E}" emma:medium="tactile" emma:mode="ink">
                <msink:context xmlns:msink="http://schemas.microsoft.com/ink/2010/main" type="inkWord" rotatedBoundingBox="22596,9200 25740,9155 25764,10869 22620,10914"/>
              </emma:interpretation>
            </emma:emma>
          </inkml:annotationXML>
          <inkml:trace contextRef="#ctx0" brushRef="#br0" timeOffset="212953.86">21102 9148 168 0,'0'0'254'0,"0"0"-12"15,0 0-15-15,0 0-5 0,0 0-4 0,0 0 3 0,0 0 3 16,0 0-13-16,0 0 4 0,-13 45-4 0,8-30 0 16,-4 5 5-16,0 8 3 0,-1-4 5 0,0 3-10 15,-1 6 2-15,2-4-2 0,-3 6 0 0,-1-1-2 16,1 2-10-16,1 4-9 0,5-5-7 0,-1-1-7 15,3 2-13-15,2-9-8 0,2 2-14 0,2-4-9 16,2 2-10-16,-1-3-9 0,4 4-7 0,1-6-12 16,1 3-10-16,-2-5-11 0,2 1-1 0,3-1-8 15,2-2-10-15,-1 3-6 0,-4-6-5 0,0-3-15 16,-2-5-20-16,1 0-22 0,-2 4-27 0,1-4-31 16,-1-3-34-16,-3 5-61 0,-3-9-41 0,14 5-38 15,-14-5-38-15,10 3-43 0,-10-3-56 0,0 0-74 16,18-7-278-16,-18 7-793 0,15-12 350 0</inkml:trace>
          <inkml:trace contextRef="#ctx0" brushRef="#br0" timeOffset="213565.98">21465 9391 295 0,'-5'-10'287'16,"5"10"-16"-16,0 0-18 0,-4-12-16 0,4 12-21 16,0 0-20-16,3-16-19 0,-3 16-17 0,7-13-13 15,-7 13-10-15,12-5-11 0,-5-1-7 0,4 1-8 16,-1 3-5-16,1-2-2 0,2-2-8 0,-1 5-5 15,-1-3-11-15,-11 4 2 0,22 1-14 0,-12 2 0 0,1 1 2 16,-2-1-6-16,1 4-4 0,-1 1 1 0,2-1 0 16,-4 6-6-16,-1-2 12 0,-1 5 2 15,-1-3-11-15,-4 3 15 0,0 2-7 0,-2-2 4 0,-2 2-4 16,-2 0 8-16,0-1-3 0,-1 1-6 0,1-2-1 16,-2 0-2-16,1 7-1 0,-2-12-10 15,0 3-8-15,1-3 5 0,2-1-6 0,3-2-4 0,-3 2-3 16,6-10-4-16,-5 12 1 0,5-12-5 0,-5 9-8 15,5-9 4-15,-4 7-6 0,4-7 1 0,0 0-3 16,0 0 0-16,0 0-4 0,0 0-9 0,19 4-1 16,-19-4-8-16,0 0 2 0,27-7-1 0,-18 3-4 15,4-3-1-15,2 5 11 0,1 2-6 0,-2-5 0 16,-4 5 10-16,2-4-17 0,-12 4-2 0,21 4 5 16,-10-4 11-16,-11 0-7 0,15 6 5 0,-8-2 2 15,0 0 10-15,-7-4 8 0,12 17 11 0,-7-11 9 16,-4 2 12-16,-1-8 5 0,0 17 14 0,-1-6 1 15,-4 3 5-15,-2 0 6 0,-1 0-4 0,1 0-2 16,-5 0-5-16,-1 4-4 0,-2 0-5 0,-3-2-7 16,0 1-5-16,3-6-4 0,0 2-5 0,2 2-5 0,-4-1-10 15,2-3-17-15,3-1-28 0,2 0-32 0,0 0-42 16,2-3-42-16,1-3-38 0,7-4-33 0,-11 14-23 16,4-12-29-16,7-2-45 0,0 0-36 0,0 0-62 15,0 0-259-15,0 0-714 0,0 0 315 0</inkml:trace>
          <inkml:trace contextRef="#ctx0" brushRef="#br0" timeOffset="213785.57">22101 9706 254 0,'0'0'368'0,"6"11"-2"0,-3-2-11 15,-3 2 4-15,0-11-23 0,-1 21-15 0,5-9-22 16,-8 4-15-16,2-2-23 0,1 1-23 0,-4 2-25 15,-1-4-20-15,0 3-11 0,1 0-24 0,-3-1-14 16,2-2-13-16,-1 1-23 0,-1-2-29 0,2 3-35 16,-1-5-43-16,1-2-26 0,0 1-52 0,3-2-24 0,3-7-40 15,-11 12-32-15,11-12-41 0,-7 6-58 0,7-6-72 16,0 0-215-16,0 0-603 0,0 0 267 0</inkml:trace>
          <inkml:trace contextRef="#ctx0" brushRef="#br0" timeOffset="214435.37">22588 9333 343 0,'0'0'336'0,"-3"-9"-12"0,3 9-22 15,0 0-17-15,0 0-27 0,0-19-24 0,0 19-27 16,0 0-21-16,7-7-15 0,-7 7-20 0,12-9-10 16,-5 3-12-16,1 3-13 0,4-3-13 0,-2 2-4 15,1 1-13-15,4 2-10 0,1-2-1 0,-3-1-5 0,-2 3 0 16,5 2-20-16,-2-4 1 0,-1 5-6 0,-2 2-3 16,-1 0-4-16,-1 3-5 0,1-3 13 15,-2 2-11-15,-1 5 2 0,-1-1-1 0,0 1 4 0,-3 3 2 16,0-3 14-16,-3 6-6 0,-4-3 0 0,-2 3 11 15,0-1 3-15,-3 0 12 0,-3-1-11 0,-1 4-5 16,-1 0-4-16,1-2 1 0,-1-7-2 0,2 5-5 16,-1-2-1-16,-2-2-4 0,3 2 7 0,2-3-14 15,1-3-6-15,1 1-2 0,2-4-2 0,6-4-5 16,-9 13-4-16,3-9-3 0,6-4-2 0,0 0-1 16,-1 11 1-16,1-11-3 0,0 0-1 0,0 0-3 15,15 11 1-15,-15-11-10 0,15 3 4 0,-6-1-2 0,-9-2 10 16,21 4-11-16,-11-3 1 0,5 3 3 0,-5-3-5 15,1 0-5-15,2 6 4 0,1 0 2 16,-2-4 3-16,-2 4 2 0,0-1-2 0,-2 3 7 0,1-6 3 16,-2 4 5-16,-2 3 6 0,1-3 5 0,0 4 11 15,-3-1 7-15,0-2-1 0,-3-8 9 0,-3 17 0 16,0-7 4-16,-3 4-4 0,-2 0 2 0,-5 6-5 16,-1-9-1-16,1 0-7 0,-3 4-1 0,-5-1-7 15,6-3-2-15,-9 1-5 0,8-1-6 0,-5 3-5 16,-5-4-18-16,8-3-32 0,-1 0-33 0,4 0-32 15,2-2-42-15,-2-3-28 0,1 2-33 0,2-4-33 16,0 2-46-16,-1-2-57 0,13 0-78 0,-12-8-288 16,12 8-761-16,-6-16 336 0</inkml:trace>
          <inkml:trace contextRef="#ctx0" brushRef="#br0" timeOffset="214684.64">23151 9163 263 0,'12'-6'294'0,"-6"0"-20"0,-6 6-15 16,0 0-14-16,20 1-14 0,-20-1-21 0,15 13-4 15,-4-3-12-15,1 3 6 0,2 3-6 0,-4 5 6 16,2 4 9-16,0 1 14 0,3 9 5 15,-2 1 12-15,1-1 0 0,2 2-4 0,-2 3-3 0,-4-3-10 16,2 2-15-16,0 2-18 0,0-2-15 0,-5 3-16 16,-4-4-10-16,6-3-17 0,-12-7-11 0,2 7-11 15,-11-2-17-15,0-6-24 0,-1-6-38 0,-1 4-39 16,-2-2-52-16,-4-2-56 0,7-8-46 0,-6 4-44 16,4-5-49-16,-5 1-72 0,4-7-76 0,-1 1-348 15,4-2-813-15,0-1 360 0</inkml:trace>
          <inkml:trace contextRef="#ctx0" brushRef="#br0" timeOffset="-213539.9">23767 8962 101 0,'0'0'307'0,"-7"8"-14"0,7-8-19 0,0 0-20 16,0 0-25-16,0 0-15 0,0 0-23 16,0 0-12-16,0 0-11 0,0 0-7 0,0 0-8 0,0 0-8 15,25 6-13-15,-25-6-2 0,14 2-4 16,-14-2-7-16,13 6-16 0,-4-4 1 0,-9-2-3 0,18 8-11 16,-9-4-1-16,0-1-21 0,0 1 9 0,0 2-10 15,1-1 2-15,-1 1-15 0,-1-1 5 0,0 1-7 16,0 0-3-16,-1-2-3 0,-1 3-1 0,2-3 8 15,-2 2-18-15,-6-6-3 0,9 10 6 0,-5-5-5 16,-4-5 4-16,8 14-20 0,-4-8 12 0,-4-6 4 16,3 10 3-16,-3-10-6 0,6 11 1 0,-6-11 3 0,0 8-5 15,0-8 0-15,0 13 2 0,0-13-2 16,-1 14 9-16,1-14-3 0,-3 11 0 0,3-11 3 16,-2 11-3-16,2-11-1 0,-3 12 0 0,3-12-3 0,0 0 3 15,-3 12-4-15,3-12 1 0,0 0-5 0,3 13-1 16,-3-13 0-16,0 0 0 0,0 0-2 0,0 0-2 15,0 15 2-15,0-15 0 0,0 0 4 0,0 0 2 16,9 6 1-16,-9-6 3 0,11 3 0 0,-11-3-3 16,8 5 3-16,-8-5 0 0,14 6 2 0,-7-5-1 15,-7-1-2-15,12 4-2 0,-12-4 4 0,12 1-3 16,-12-1 1-16,8 5 2 0,-8-5-5 0,9 6 2 16,-9-6-5-16,6 7 4 0,-6-7 2 0,0 0-1 0,6 8 0 15,-6-8-4-15,0 0 11 0,-5 16 1 16,5-16 2-16,-7 14 4 0,4-6-2 0,-2 1 2 15,-2 0 1-15,-4 1 2 0,2 1 0 0,-3 0 0 0,3 2-7 16,-1-5 1-16,0 2-6 0,-1 3-4 0,4-2-1 16,-2-1 2-16,3 1-7 0,0-4 2 15,1 3-6-15,-1-3-3 0,6-7 2 0,-7 14-1 0,4-7-5 16,3-7 0-16,-3 17-1 0,3-17 0 0,3 13 1 16,-3-13-3-16,7 14 1 0,-1-9-4 0,2 2 2 15,-1 0-3-15,1 0 3 0,2 4-4 0,1-2 3 16,0-2-9-16,1 3 2 0,0-2 8 0,-3 2-3 15,3 4 3-15,-3 1 0 0,3-4 7 0,-3 3 1 16,0 3 6-16,-2 0 4 0,1 3 11 0,-5-2 7 16,3 3 4-16,-2 2 5 0,-2-3 2 0,-2 5-5 15,-2-1 8-15,-2 0-2 0,2-3 0 16,-4 0-4-16,3 3-6 0,-6-2-6 0,5-4-2 0,-2 0-7 16,-4 4 0-16,4-5-9 0,-2 4-14 0,5-6-30 0,-6-4-36 15,5-2-43-15,-1 1-65 0,1 2-81 16,4-12-83-16,-5 13-69 0,5-13-81 0,0 11-112 0,0-11-346 15,9 6-1013-15,-9-6 449 0</inkml:trace>
          <inkml:trace contextRef="#ctx0" brushRef="#br0" timeOffset="-64046.45">21913 8746 28 0,'0'0'183'0,"0"0"-13"0,0-10-2 0,0 10-3 15,0 0-12-15,0 0-8 0,0 0-4 16,-4-16-6-16,4 16-4 0,0 0-2 0,0 0-6 16,0 0-3-16,0 0-8 0,-1-12-5 0,1 12-9 0,0 0-4 15,0 0-10-15,0 0-8 0,0 0-9 0,0 0-10 16,0 0-5-16,0 0-4 0,0 0-4 0,0 0-3 15,0 0-3-15,0 0 2 0,0 0 1 0,0 0-4 16,3 34-1-16,-3-34-2 0,0 15 0 0,0-15-3 16,0 14 4-16,0-4-4 0,0-10 4 0,0 18-2 15,0-18-8-15,0 13 4 0,2-6-3 0,-2-7 2 16,2 15-8-16,-2-15 2 0,1 10-5 0,-1-10 1 16,0 0 2-16,0 12-1 0,0-12 0 0,5 9 0 15,-5-9 6-15,0 0 6 0,6 7 4 0,-6-7 3 16,0 0 7-16,15 0-5 0,-15 0 0 0,18-7-5 15,-4-2-2-15,1 3 3 0,6-7-6 0,3 0-7 16,3-2 3-16,7-8-3 0,-1 1-4 0,-2-2 1 16,3 2-6-16,-1-5 3 0,-4 2-7 0,4-1-6 15,-2 3-2-15,-2-4-1 0,2 5-5 0,-7 2-8 16,-1 1-5-16,-3 4-9 0,-4 3-4 0,-6 0-6 16,4 3-7-16,-4-2-16 0,-1 5-24 0,-9 6-33 15,11-7-35-15,-11 7-38 0,3-5-40 0,-3 5-256 16,0 0-526-16,0 0 232 0</inkml:trace>
        </inkml:traceGroup>
      </inkml:traceGroup>
    </inkml:traceGroup>
    <inkml:traceGroup>
      <inkml:annotationXML>
        <emma:emma xmlns:emma="http://www.w3.org/2003/04/emma" version="1.0">
          <emma:interpretation id="{2467A843-5FDC-4AB3-A3A6-B91477C3ED4E}" emma:medium="tactile" emma:mode="ink">
            <msink:context xmlns:msink="http://schemas.microsoft.com/ink/2010/main" type="paragraph" rotatedBoundingBox="1569,13527 24023,12961 24066,14680 1612,152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0F1921-7459-4D56-897C-9018FB50F3E5}" emma:medium="tactile" emma:mode="ink">
              <msink:context xmlns:msink="http://schemas.microsoft.com/ink/2010/main" type="line" rotatedBoundingBox="1569,13527 24023,12961 24066,14680 1612,15246"/>
            </emma:interpretation>
          </emma:emma>
        </inkml:annotationXML>
        <inkml:traceGroup>
          <inkml:annotationXML>
            <emma:emma xmlns:emma="http://www.w3.org/2003/04/emma" version="1.0">
              <emma:interpretation id="{436CE25F-40AF-4553-A27C-618E130F6ECF}" emma:medium="tactile" emma:mode="ink">
                <msink:context xmlns:msink="http://schemas.microsoft.com/ink/2010/main" type="inkWord" rotatedBoundingBox="1569,13527 9654,13323 9696,14989 1611,15193">
                  <msink:destinationLink direction="with" ref="{3458AFDC-EFCF-43D4-9E46-1A2673D8E32E}"/>
                </msink:context>
              </emma:interpretation>
            </emma:emma>
          </inkml:annotationXML>
          <inkml:trace contextRef="#ctx0" brushRef="#br0" timeOffset="-208064.54">-83 12879 160 0,'0'0'149'0,"0"0"3"0,0 0-19 0,8-5-2 0,-8 5-11 15,0 0-3-15,0 0-3 0,0 0-9 0,0 0 0 16,0 0-3-16,4-9 3 0,-4 9-5 0,0 0-1 16,0 0-2-16,0 0-2 0,0 0-3 0,0 0-3 15,0 0-6-15,0 0-3 0,0 0-4 0,0-11-4 16,0 11-6-16,0 0-3 0,0 0-1 0,0 0-5 15,0 0-3-15,0 0-1 0,0 0-5 0,0 0 4 16,0 0-3-16,3-17-4 0,-3 17 0 0,0 0-3 16,0 0 1-16,0 0-1 0,0 0 2 0,0 0-4 15,0-12 5-15,0 12-2 0,0 0-4 0,0 0-2 16,0 0-4-16,0 0 0 0,0 0 0 0,0 0-1 0,0 0-10 16,0 0 2-16,0 0-4 0,0 0-4 15,0 0-1-15,0 0-1 0,0 0 0 0,0 0 0 16,0 0 6-16,0 0 3 0,13 24 1 0,-13-24-1 15,2 12 0-15,-2-12 3 0,3 14 7 0,-2-4-4 0,4 0 1 16,-4 0-2-16,4 1 0 0,-5 2 2 0,3 2-2 16,1-1 7-16,-2-1-11 0,2 0 7 0,-1 2 1 15,2-3-8-15,-4 3 8 0,-1-1-2 0,6 2 0 16,-4-2 1-16,-1-1-4 0,2 2 0 0,3 1 1 16,-3-1 0-16,-1 0 4 0,1-2-6 0,-2 4 0 15,4-4 2-15,-4 1 0 0,1 1 1 0,2-3-1 16,-3 1-1-16,4 2 4 0,-4-2-2 0,4 0-4 15,-5-2-1-15,3 2-2 0,-2-1 6 0,2 1-1 16,-1-2-8-16,-1 6 9 0,4-9 1 0,-2 2-6 16,0-1 0-16,0-1 3 0,0 3-2 0,-3-11 1 15,4 20-5-15,-1-12 4 0,-1 2-1 0,4-1-6 16,-3 0 3-16,1-2-3 0,-2 4 2 0,-2-11 1 0,9 17 1 16,-8-10-1-16,-1-7-5 0,3 11 3 0,2-4-4 15,-5-7 1-15,5 11 2 0,-5-11-2 16,3 12-1-16,2-8 2 0,-5-4 1 0,4 11-5 0,-4-11 7 15,3 6-3-15,-3-6-1 0,0 0-2 0,5 11-1 16,-5-11-3-16,0 0 4 0,3 7 1 0,-3-7-5 16,0 0 2-16,0 0-2 0,0 0-2 0,0 0 1 15,-2 14 3-15,2-14-9 0,0 0-13 0,0 0-34 16,-7 10-36-16,7-10-42 0,-6 13-36 0,0-8-47 16,6-5-63-16,-15 11-70 0,9-8-368 0,6-3-763 15,-18 4 337-15</inkml:trace>
          <inkml:trace contextRef="#ctx0" brushRef="#br0" timeOffset="-174661.48">57 13377 69 0,'0'0'153'0,"0"0"-9"15,0 0-6-15,0 0-9 0,0 0-5 0,0 0-4 16,0 0-3-16,0 0-2 0,0 0 0 0,0 0 4 16,0 0-15-16,0 0-3 0,0 0-3 0,0 0 0 15,0 0-7-15,0 0-1 0,0 0-5 0,0 0-3 0,0 0-4 16,0 0-2-16,-13-11-5 0,13 11-1 0,0 0-8 15,0 0-2-15,0 0-2 0,0 0-1 16,0 0-1-16,0 0 3 0,-5-13-8 0,5 13-1 0,0 0 0 16,0 0-1-16,0 0-3 0,0 0-1 0,0 0 6 15,0 0-5-15,0 0-4 0,0 0 2 0,0 0-2 16,0 0 0-16,0 0 1 0,0 0-4 0,0 0 7 16,0 0-3-16,0 0-1 0,0 0-2 0,0 0-1 15,0 0 3-15,0 0 0 0,0 0-3 0,0 0 5 16,12-16 0-16,-12 16-1 0,0 0-1 0,0 0 3 15,0 0-3-15,6-9-3 0,-6 9 1 0,0 0-3 16,0 0 2-16,8-10-4 0,-8 10-8 0,0 0-1 16,0 0-3-16,0 0-4 0,10-5-2 0,-10 5 3 15,0 0-7-15,0 0 5 0,9-2-3 0,-9 2-6 16,0 0 1-16,0 0 3 0,12-4-5 0,-12 4-2 16,0 0 6-16,0 0-5 0,16-1-2 0,-16 1 7 15,0 0-2-15,0 0 0 0,14 1 10 0,-14-1-3 16,0 0 2-16,13 4 3 0,-13-4-2 0,0 0 8 0,0 0 4 15,18-4-3-15,-18 4-2 0,0 0 4 0,12-2-7 16,-12 2 7-16,0 0-7 0,9-5 10 16,-9 5-11-16,0 0-1 0,0 0 4 0,0 0-7 0,16 4 9 15,-16-4-15-15,0 0 0 0,11 1 3 0,-11-1-8 16,0 0 5-16,13 0 16 0,-13 0-19 0,0 0-3 16,12 1 2-16,-12-1 0 0,0 0 0 0,0 0 3 15,15-1-1-15,-15 1 2 0,0 0 2 0,14 1-4 16,-14-1 3-16,12 0-3 0,-12 0 8 0,0 0-8 15,0 0 0-15,17 1-1 0,-17-1-2 0,9 4 3 16,-9-4-1-16,0 0 1 0,0 0-3 0,17 0 0 16,-17 0 1-16,0 0 0 0,15 0-2 15,-15 0 3-15,0 0 2 0,15 2 0 0,-15-2-3 0,0 0 1 16,13 0 1-16,-13 0 1 0,8 4 0 0,-8-4-4 16,0 0 12-16,0 0-1 0,22-4 1 0,-22 4-1 15,0 0 1-15,13-2 0 0,-13 2-2 0,0 0 0 16,0 0 0-16,17 0 2 0,-17 0 4 0,0 0-7 0,12 0-1 15,-12 0 1-15,0 0 2 0,12-4-1 16,-12 4 1-16,0 0-1 0,16-1-2 0,-16 1 3 16,10-2-2-16,-10 2-1 0,0 0 3 0,15-4-4 0,-15 4 3 15,11-2 1-15,-11 2-2 0,0 0-3 0,13-4-1 16,-13 4 0-16,11-1 6 0,-11 1-5 0,12-3-1 16,-12 3-2-16,0 0 2 0,13-3-5 0,-13 3-2 15,0 0 2-15,12-4 1 0,-12 4-3 0,0 0 1 16,13-1 0-16,-13 1-2 0,0 0 6 0,15-2-5 15,-15 2-3-15,11-4 0 0,-11 4 3 0,0 0 0 16,13-1 2-16,-13 1 0 0,14 0 0 0,-14 0-3 16,10-2 2-16,-10 2-2 0,12-4 2 0,-12 4-2 15,0 0 2-15,19-2-2 0,-19 2 3 0,12-2-2 16,-12 2-4-16,14-2 3 0,-14 2 1 0,12-1-27 16,-12 1 8-16,13-3 2 0,-13 3 1 0,13-1 8 15,-13 1-8-15,11-3 7 0,-11 3-5 0,12-3 2 16,-12 3 1-16,12-1 3 0,-12 1-3 0,12-3 2 0,-12 3 0 15,0 0 3-15,16-3-2 0,-16 3 1 0,12-1 1 16,-12 1-1-16,13-1 3 0,-13 1 2 16,15-5-2-16,-15 5 1 0,12 0 1 0,-12 0 1 15,15-2-3-15,-15 2 2 0,14-3 0 0,-14 3-4 0,16-1 3 16,-16 1-1-16,15-4 1 0,-15 4-3 0,15-1 6 16,-15 1-3-16,13-2-3 0,-13 2 1 15,14-2-3-15,-14 2 2 0,12-2 4 0,-12 2-4 0,0 0-3 16,17-1 5-16,-17 1-2 0,0 0 0 0,15 0 1 15,-15 0-2-15,0 0 8 0,15-2-8 0,-15 2 1 16,0 0 0-16,17 0 3 0,-17 0-2 0,0 0 0 16,13-2 2-16,-13 2-1 0,9-3 0 0,-9 3-2 15,12-1 3-15,-12 1-1 0,12-2 1 0,-12 2 0 16,10-4-2-16,-10 4-2 0,14-3 3 0,-14 3 1 16,13-1-3-16,-13 1 3 0,12-5-2 0,-12 5 1 15,12-1 0-15,-12 1-1 0,12-2 0 0,-12 2-1 16,0 0 1-16,15-2 1 0,-15 2 0 0,9-1-2 15,-9 1 2-15,0 0-2 0,16-2-3 0,-16 2 3 16,9-2 0-16,-9 2 0 0,0 0-2 0,17 0 3 16,-17 0 0-16,10-1-1 0,-10 1 0 0,0 0-1 15,19-1 2-15,-19 1-2 0,12 0-1 0,-12 0 5 16,14-4-3-16,-14 4 1 0,13 0-1 0,-13 0 1 0,14-3-1 16,-14 3 0-16,13 0 3 0,-13 0-4 0,18-2 0 15,-18 2 4-15,15-1-4 0,-15 1 3 16,13-1-3-16,-13 1-1 0,15-3 1 0,-15 3-2 15,14-1 6-15,-14 1-3 0,13-2 1 0,-13 2 0 0,14-1 0 16,-14 1 3-16,13-2-3 0,-13 2-1 0,0 0 2 16,15-2-1-16,-15 2-1 0,13 2 0 0,-13-2 2 15,0 0-3-15,14-2 0 0,-14 2 2 0,0 0-1 16,13-2-1-16,-13 2 1 0,0 0 3 0,15 0 0 16,-15 0-3-16,12-1-1 0,-12 1 4 0,13-3-5 15,-13 3 2-15,14-1 3 0,-14 1-3 0,0 0 3 16,19 0-2-16,-19 0-1 0,14-1 0 0,-14 1-2 15,13 0 5-15,-13 0-4 0,13-3 1 0,-13 3 1 16,14-2-1-16,-14 2-3 0,16 0 2 0,-16 0 7 16,14 0-8-16,-14 0 4 0,13 0-1 0,-13 0-7 15,17 0 5-15,-17 0 1 0,0 0-1 0,16 0 0 16,-16 0 2-16,0 0 1 0,18-3-3 0,-18 3 0 16,9 3 0-16,-9-3 1 0,0 0-2 0,16 0 2 15,-16 0-1-15,0 0-1 0,11 0 0 0,-11 0 1 16,0 0 1-16,18 2 0 0,-18-2 0 0,0 0 3 15,11 3-3-15,-11-3-1 0,0 0 0 0,14 0 3 16,-14 0-5-16,12 1 4 0,-12-1 1 0,0 0-5 0,0 0 3 16,15 1 0-16,-15-1 3 0,12 0 0 0,-12 0-4 15,0 0 3-15,0 0-1 0,16 0 1 0,-16 0-1 16,0 0-1-16,16 3 1 0,-16-3 0 16,0 0-1-16,14 0-2 0,-14 0 1 0,0 0 1 0,13 0 3 15,-13 0-1-15,0 0-1 0,15 0 0 0,-15 0 1 16,0 0 3-16,12 0-9 0,-12 0 2 0,0 0 4 15,11 1-3-15,-11-1 2 0,0 0-1 0,0 0 0 16,13 0 3-16,-13 0-6 0,0 0 9 0,0 0-6 16,16 0-3-16,-16 0 6 0,0 0-4 0,0 0 3 15,15-1-1-15,-15 1-1 0,0 0 0 0,0 0 2 16,14-3-1-16,-14 3-4 0,0 0 4 0,12 3 0 16,-12-3-3-16,0 0 6 0,0 0-5 0,13-4-3 15,-13 4 6-15,0 0 0 0,0 0-6 0,0 0 2 16,14 1 0-16,-14-1 3 0,0 0 0 0,0 0 5 15,0 0-9-15,14 0 1 0,-14 0 3 0,0 0-1 16,0 0 1-16,0 0-3 0,0 0 2 0,0 0-2 16,17-1-1-16,-17 1 2 0,0 0-3 0,0 0 1 15,0 0 0-15,10 1 6 0,-10-1-5 0,0 0 2 16,0 0 3-16,12 4-3 0,-12-4 0 0,0 0-1 16,0 0 2-16,0 0-1 0,11 2-5 0,-11-2 3 15,0 0-3-15,0 0 5 0,0 0 1 0,0 0 0 0,9 7-2 16,-9-7-2-16,0 0 3 0,7 4 1 0,-7-4-2 15,0 0 0-15,8 7 5 0,-8-7-3 16,0 0-1-16,6 6 3 0,-6-6-1 0,0 0 0 16,7 7-2-16,-7-7 0 0,0 0 0 0,0 0-1 0,10 7 3 15,-10-7-2-15,0 0-1 0,0 0 1 16,0 0 0-16,8 2-2 0,-8-2 3 0,0 0 0 0,0 0-3 16,0 0 3-16,0 0 1 0,0 0 1 0,7 9-4 15,-7-9-1-15,0 0 1 0,0 0 0 0,0 0 1 16,8 5-1-16,-8-5 2 0,0 0-2 0,0 0 1 15,0 0 2-15,7 3-2 0,-7-3 1 0,0 0 0 16,0 0 0-16,0 0-1 0,0 0-2 0,0 0 4 16,0 0 0-16,9 5 1 0,-9-5-3 0,0 0 0 15,0 0 4-15,0 0-3 0,0 0-1 0,0 0 2 16,0 0-2-16,0 0 2 0,0 0 1 0,0 0-2 16,0 0-2-16,0 0 0 0,0 0 4 0,0 0-6 15,0 0 1-15,0 0 2 0,0 0-2 0,0 0 1 16,0 0 3-16,0 0-3 0,0 0 4 0,0 0 4 15,0 0-4-15,0 0 1 0,0 0-1 0,0 0 2 0,0 0 0 16,0 0-2-16,0 0 2 0,0 0 1 16,0 0 3-16,0 0 2 0,0 0 2 0,0 0 1 15,0 0 2-15,0 0-1 0,0 0 1 0,0 0 0 0,0 0-4 16,0 0 0-16,0 0 1 0,0 0 0 0,-24-19-3 16,24 19-1-16,-9-12 2 0,3 5 1 15,6 7-6-15,-7-13 1 0,2 4 0 16,5 9-6-16,-7-21 5 0,6 10-6 0,-5 3 2 0,1-3 1 0,2-2 0 15,0 3 0-15,3 10-1 0,-6-18 0 0,3 8 0 16,2 0-2-16,1 10 1 0,-5-18 0 0,5 18 1 16,-4-15-2-16,2 5 1 0,2 10-1 0,-4-13 0 15,4 13 0-15,0-14 0 0,0 14 1 0,-3-14-2 16,3 14 4-16,-2-11-3 0,2 11 2 0,-3-13-1 16,3 13-2-16,-1-11-2 0,1 11 2 0,-2-12 2 15,2 12-3-15,0 0 2 0,0-17-3 0,0 17 4 16,-3-13-2-16,3 13 1 0,0 0-2 0,3-14 2 15,-3 14 1-15,0 0 0 0,2-14-3 0,-2 14 4 16,0 0-2-16,0-10 1 0,0 10 1 0,0 0-2 16,0-15 0-16,0 15 0 0,0 0 1 0,0 0 0 15,0 0-1-15,-5-14 0 0,5 14 0 0,0 0 1 16,0 0-2-16,0 0-1 0,0 0-1 0,3-13 3 16,-3 13-1-16,0 0 2 0,0 0-5 0,0 0 6 0,0 0-7 15,0 0-1-15,0 0 1 0,0 0-1 16,0 0 0-16,0 0 0 0,0 0-3 0,0 0 5 15,0 0-2-15,0 0 7 0,0 0-6 0,0 0 0 0,0 0-1 16,0 0 1-16,0 0 1 0,8 35-4 0,-7-28 2 16,-1-7 3-16,2 20 1 0,1-9 2 0,-2 0-2 15,4 3 7-15,-4-1-6 0,1 2 1 16,1-1 1-16,-2-1-1 0,1 2-1 0,2 2 2 0,-2-3 1 16,2 3 1-16,-2-4 1 0,-1 3 1 0,1 0-1 15,2-1 4-15,-2-1-1 0,2 3-1 0,-2-3 1 16,-1 3 0-16,-1-4 2 0,4 2-2 0,-2-1 2 15,1 3 1-15,-2-3 3 0,1 1-3 0,2-1 2 16,-2 1 1-16,-2-2-3 0,1 4 0 0,2-3 3 16,-1-3 2-16,2 3-1 0,-2-1 2 0,-2 1-4 15,1-4 1-15,1 3 3 0,-2-13-3 0,3 22 1 16,-2-15 0-16,-1-7 0 0,5 20-2 0,-5-14 1 16,0-6-2-16,1 20 4 0,2-14-2 0,-3-6-2 15,3 15 2-15,-1-8-2 0,-2-7 0 0,0 0 0 16,1 14-2-16,-1-14 1 0,0 0 1 0,3 10-1 15,-3-10-1-15,0 0-2 0,2 10 1 0,-2-10-1 16,0 0 1-16,0 0 4 0,0 0 4 0,0 0-6 16,0 0 6-16,0 0 2 0,0 0 6 0,0 11 4 0,0-11-1 15,0 0 12-15,0 0-14 0,0 0 1 16,0 0 1-16,0 0-4 0,0 0-2 0,0 0 0 16,-12-31-2-16,12 31-8 0,-6-18 3 0,4 8-2 15,-2 1 2-15,2-7-5 0,2-1-6 0,-1-1 3 0,1 1-10 16,-2-4-2-16,2-4-3 0,-3 2-6 15,6-2-7-15,-3 7 3 0,2-10 2 0,-2 3-6 0,1-2 2 16,-1 2-1-16,2 0 1 0,-4-1 1 0,4 2 1 16,-2 0 1-16,-2 8 1 0,2-9 2 0,0 10 10 15,0-1-9-15,2 1 0 0,-4 3 3 0,2-2 1 16,0 14 0-16,0-18 3 0,0 18 0 0,-1-17-1 16,1 17 2-16,0-11 0 0,0 11-2 0,0 0 0 15,0 0 1-15,-2-14 2 0,2 14 0 0,0 0-4 16,0 0 1-16,0 0-1 0,0 0 0 0,0-13 1 15,0 13 1-15,0 0 0 0,0 0-1 0,0 0-2 16,0 0 3-16,0 0 1 0,3 38-2 0,-1-27 5 16,-2 4 0-16,0 3 0 0,0 4-2 0,0-2 2 15,4 1 0-15,-4 2 2 0,0-4 2 0,5 4 3 16,-5 0-1-16,1 0 4 0,1 0 2 0,2-1 2 16,-2-2-2-16,-2-4 12 0,4 3-9 0,-2-2 6 15,-1 7 0-15,-1-10-4 0,2 3 3 0,2-2 3 16,1 1-11-16,-4-4 8 0,2 2-3 0,-3-1-2 0,5-3 0 15,-5-10-2-15,4 19 2 0,-2-12-4 0,-2-7 8 16,1 13-7-16,1-6-5 0,-2-7 3 16,4 11 0-16,-4-11 6 0,4 7-7 0,-4-7 1 15,0 0-1-15,0 0-3 0,3 14 5 0,-3-14 1 0,0 0 1 16,0 0 2-16,0 0 6 0,0 0 2 16,0 0 1-16,0 0-2 0,0 0 2 0,0 0-3 15,0 0-4-15,0 0 3 0,0 0 0 0,0 0-1 0,0 0-5 16,-1-46 0-16,1 30-3 0,-2 0-6 0,-1 0 3 15,2-4 1-15,-1-1-4 0,-2-4-2 0,3 0 0 16,-4 1-6-16,4-1 1 0,-4 0-3 0,1 3 8 16,-1-3-6-16,1 4 3 0,1-1-6 0,-3 4-2 15,1 5 4-15,4-2 0 0,-5-1 12 0,4 5-10 16,1 2 3-16,1 9-4 0,-5-16 3 0,5 16-3 16,-1-11 1-16,1 11 4 0,0 0-7 0,-5-14-1 15,5 14-2-15,0 0 3 0,0 0-2 0,0 0-5 16,0 0 4-16,0 0 1 0,0 0-1 0,0 0 9 15,6 36-1-15,-1-19-3 0,-2-3-1 0,0 4 11 16,0 1-8-16,1 4 10 0,-2 0-11 0,2 2 3 16,-1-1-3-16,2-1-1 0,-2-6 3 0,1 7 6 15,2-3 0-15,-3-4-1 0,0 0 0 0,-1 1-1 16,1-4 0-16,1-1 4 0,-3-3 0 0,-1 0 3 16,5 5 1-16,-4-6-6 0,4 0 0 0,-5-9-2 15,1 15 2-15,1-8 6 0,-2-7-6 0,0 0-2 16,4 13 4-16,-4-13 0 0,0 0 5 0,2 11-8 15,-2-11 9-15,0 0-4 0,0 0 6 0,0 0 1 0,0 0-4 16,0 0 1-16,0 0-2 0,0 0 5 0,0 0-3 16,0 0-4-16,0 0-1 0,4-44 2 0,-5 28-8 15,1-3 0-15,0-6-6 0,-3 3 9 0,1-3-20 16,2-2 1-16,-4 0-4 0,4-2 3 0,-5 3 3 16,1-1-11-16,-1-1 3 0,2 1 3 0,-1 3 1 15,1 1 4-15,0 6 1 0,0 0 0 0,-1 3 2 16,1 3 3-16,0 2 1 0,3 9-4 0,-2-18 0 15,2 18 1-15,-1-13 0 0,1 13-6 0,0 0 4 16,0-11 1-16,0 11 0 0,0 0-1 0,0 0 2 16,0 0 1-16,-6 31 0 0,6-15-2 0,1 5 8 15,-1 2-2-15,0 1 5 0,2 2-5 0,-2-1 2 16,3 6 2-16,-2-4 0 0,4-1 2 0,-2 0 3 16,-2 5 4-16,2-7-4 0,0 0 3 0,0-6-1 15,0-1-1-15,-1-1 1 0,0-2 3 0,0-2 1 0,-1-2 2 16,2 3-2-16,-1-5 0 0,-2-8-5 15,4 12 11-15,-4-12-4 0,2 11 2 0,-2-11-2 16,0 0 2-16,3 9 3 0,-3-9 2 0,0 0-1 16,0 0 3-16,0 0-3 0,0 0 2 0,0 0-5 0,0 0-2 15,0 0 1-15,0 0 3 0,4-38-9 0,-4 20-2 16,-1 0-3-16,2-8-6 0,-2 0-12 16,-2 1 6-16,3-5-13 0,-2 2 0 0,1-8-4 0,-1 9 1 15,-1-1 0-15,0-1 0 0,0 5 5 0,0 0 0 16,1 6 2-16,-1 1 1 0,1 3 4 0,-1 5 1 15,2 0 2-15,1 9-4 0,-5-17-3 16,5 17 4-16,0 0-3 0,0 0-1 0,0 0 1 0,0 0 4 16,0 0 1-16,0 0-1 0,-3 42 2 0,3-27 3 15,0 4 0-15,-1 6 1 0,2-3 3 0,-1 0-2 16,0 2 0-16,2 1-1 0,-2-3 2 0,0 0 2 16,-2 6-2-16,4-7-13 0,-4 3-40 0,-2 5-56 15,1-3-67-15,-2-5-80 0,-1 5-65 0,-3 1-90 16,-6 5-135-16,0-8-278 0,6-3-897 0,1-5 397 15</inkml:trace>
          <inkml:trace contextRef="#ctx0" brushRef="#br0" timeOffset="-201654.22">2183 12834 9 0,'0'0'123'0,"0"0"-13"0,0 0-8 0,0 0-10 0,0 0-9 16,0 0-3-16,0 0-6 0,0 0-4 15,0 0-8-15,0 0-6 0,-3-9 2 0,3 9-5 0,0 0 5 16,0 0-14-16,0 0 5 0,0 0-13 0,0 0 4 16,0 0-11-16,0 0 5 0,0 0-1 0,0 0-5 15,0 0-4-15,0 0 2 0,0 0-5 0,0 0 2 16,0 0-3-16,0 0 10 0,0 0-8 0,0 0 4 16,0 0-9-16,0 0 2 0,0 0 4 0,0 0-1 15,0 0-1-15,0 0 4 0,0 0-1 16,0 0 1-16,0 0-1 0,0 0 6 0,0 0-1 0,0 0-2 15,0 0-2-15,0 0 2 0,0 0-6 0,0 0 1 16,0 0-4-16,0 0-2 0,0 0 2 0,0 0-1 16,0 0-3-16,0 0-2 0,0 0 0 0,0 0-4 15,0 0 2-15,0 0-4 0,0 0-1 0,0 0-1 16,0 0 2-16,0 0-1 0,0 0 0 0,0 0 1 16,0 0-4-16,0 0 4 0,0 0-2 0,0 0 1 0,0 0-4 15,0 0 2-15,0 0-2 0,0 0 3 0,0 0-3 16,0 0 0-16,0 0 1 0,0 0 3 0,0 0-6 15,0 0 6-15,0 0-6 0,0 0 2 16,0 0-1-16,0 0-1 0,0 0 3 0,0 0-3 0,0 0 4 16,0 0-2-16,0 0 0 0,0 0 1 0,0 0-3 15,0 0 4-15,0 0-1 0,0 0-1 0,0 0 3 16,0 0-5-16,0 0 0 0,0 0 4 0,0 0-2 16,0 0-1-16,0 0 1 0,0 0 3 0,0 0-4 15,0 0 4-15,0 0 3 0,0 0-1 0,0 0-1 16,0 0 0-16,0 0 1 0,0 0-3 0,0 0 0 15,0 0 2-15,0 0 0 0,0 0 2 0,0 0-1 16,0 0-1-16,0 0 0 0,0 0 2 0,0 0 5 16,0 0-4-16,0 0 5 0,0 0-1 0,0 0 0 15,0 0 0-15,0 0-5 0,0 0 0 0,0 0 3 16,0 0-2-16,0 0-2 0,0 0-1 0,0 0-1 16,0 0 1-16,0 0 0 0,0 0 1 0,0 0-2 15,0 0 0-15,0 0-5 0,0 0 3 0,0 0 1 0,0 0 0 16,0 0-4-16,0 0 1 0,0 0-1 15,0 0 5-15,0 0-4 0,0 0-1 0,0 0 2 16,0 0 2-16,0 0-3 0,0 0 3 0,0 0-1 0,0 0-3 16,0 0 0-16,0 0 0 0,0 0 2 0,0 0 4 15,0 0-3-15,0 0-3 0,0 0 1 0,0 0 1 16,0 0 0-16,0 0 1 0,0 0-2 0,0 0-4 16,0 0 4-16,0 0 3 0,0-15-3 0,0 15 0 15,0 0-2-15,0 0 3 0,0 0-1 0,0 0 0 16,0 0 2-16,0 0-2 0,0 0-4 15,0 0 3-15,0 0 1 0,0 0 0 0,0 0 1 0,0 0 0 16,0 0 0-16,0 0-2 0,-2-12 2 0,2 12-1 16,0 0 0-16,0 0 0 0,0 0 1 0,0 0-2 15,0 0 3-15,0 0 0 0,-4-11-3 0,4 11 2 16,0 0 1-16,0 0-3 0,0 0-3 0,0 0 3 16,0 0 1-16,0 0 0 0,0 0 3 0,0-14-5 15,0 14-1-15,0 0 3 0,0 0 0 0,0 0-1 16,0 0 0-16,0 0 0 0,-5-10 5 0,5 10-4 15,0 0-1-15,0 0 3 0,0 0-2 0,0 0 0 16,0 0 2-16,0 0-1 0,0 0 4 0,-3-11-2 0,3 11 0 16,0 0 3-16,0 0 4 0,0 0-4 0,0 0 2 15,0 0-1-15,0 0 2 0,0 0 1 0,0 0 2 16,0 0-2-16,0 0-2 0,0 0-1 16,0 0-2-16,0 0 1 0,0 0-1 0,0 0-1 0,0 0 1 15,0 0-5-15,0 0 3 0,0 0 0 0,0 0 3 16,0 0 6-16,0 0 18 0,0 0 0 15,0 0 3-15,15 27 8 0,-15-27 3 0,4 22 5 0,-2-6 2 16,2 3 5-16,2 5 4 0,-4 1 3 0,4 3-5 16,0 11 0-16,-2-12-5 0,1 9-4 0,1 0 1 15,-3-6-8-15,1-3-2 0,1 9-2 0,-2-9-6 16,1 1-4-16,-1-2-2 0,2 1-1 0,1-3-2 16,-3 4-5-16,0-7 3 0,0 3-7 0,2 0-3 15,0 0-16-15,-4-8-24 0,1 1-31 0,1-3-32 16,-2 3-36-16,1 0-36 0,2-9-56 0,-2 3-258 15,-2-11-516-15,-2 20 228 0</inkml:trace>
          <inkml:trace contextRef="#ctx0" brushRef="#br0" timeOffset="-170882.99">946 13954 105 0,'-7'8'249'0,"7"-8"-6"16,-5 8-11-16,5-8-8 0,-6 8-12 0,6-8-8 15,-4 13-6-15,-1-6-19 0,5-7-9 0,-4 14-10 16,1-4-6-16,3-10-7 0,-5 18-7 0,4-7-8 16,1-11-8-16,-2 17-14 0,2-8-7 0,0-9-5 15,0 19-3-15,0-19-8 0,0 14-8 16,0-14-5-16,2 16-1 0,-2-16-12 0,3 9 6 0,-3-9-5 16,4 10-3-16,-4-10 4 0,6 7 17 0,-6-7-21 15,0 0 11-15,12 4-5 0,-12-4 0 0,0 0-3 16,17-4-9-16,-17 4-2 0,16-11 1 0,-11 9-5 15,3-2-2-15,-8 4-6 0,17-12-2 0,-5 3-5 16,1 1-5-16,-4 5-4 0,2-5 0 0,-4 2-5 16,4 1-1-16,-3 0-1 0,4-5 0 0,-4 7-3 15,-8 3-4-15,13-4 4 0,-5 0-1 0,-8 4-5 16,10-5-1-16,-10 5 1 0,0 0-5 0,0 0 0 16,18 4 4-16,-18-4-8 0,10 4 10 0,-10-4-10 15,12 5 8-15,-12-5-6 0,8 8 1 0,-2-3-2 16,1 1 8-16,-7-6-6 0,9 12 3 0,-4-3-1 15,-2-5-7-15,3 9 11 0,-2-5 0 0,-1 0 1 16,0 1 0-16,-1 8 7 0,-1-9-7 0,2 2 3 16,-1 4-5-16,-2 0 14 0,-2-1-1 0,2 3 4 0,-3-2 5 15,0 3-3-15,-3-6-3 0,-1 5 0 0,-5-1 1 16,3-1 3-16,-3-2-3 0,1 4-3 0,-2-5 0 16,-2 2-2-16,2-3 0 0,-2 1-4 0,1-1-2 15,1-3-1-15,-3-1-12 0,1-1-20 0,0 2-22 16,1-3-22-16,-2-2-54 0,5-2-37 0,-5 0-47 15,1 0-48-15,-3-2-73 0,3-2-365 0,0-1-745 16,-1-2 329-16</inkml:trace>
          <inkml:trace contextRef="#ctx0" brushRef="#br0" timeOffset="-171451.01">885 13863 90 0,'-10'4'263'0,"10"-4"-8"0,0 0-14 15,0 0-12-15,0 0-9 0,0 0-18 0,0 0-10 16,0 0-12-16,0 0-9 0,0 0-9 0,0 0-7 16,0 0-5-16,0 0-10 0,0 0 0 0,0 0 0 0,0 0-7 15,0 0-13-15,0 0 3 0,0 0-10 0,0 0-4 16,0 0 7-16,0 0-9 0,31-15-9 15,-31 15 1-15,12-1-3 0,-12 1-9 0,13-8-3 0,-13 8-3 16,14-3 1-16,-14 3 0 0,13-5-14 0,-4 4 0 16,-9 1-9-16,18-7-1 0,-6 7-3 0,-3-3-6 15,-9 3 1-15,18-4-2 0,-8 4 3 0,-10 0-5 16,24-6-3-16,-15 4-5 0,3-1 2 0,-12 3-3 16,18-4-4-16,-9 2 1 0,-9 2-2 0,15-9-2 15,-6 8 1-15,-9 1-2 0,14-4-7 0,-6 0 0 16,-8 4-4-16,12-3 1 0,-12 3 0 0,0 0-9 15,13-3 6-15,-13 3-3 0,0 0-6 0,9-4 0 16,-9 4-6-16,0 0-15 0,0 0-9 0,0 0-19 16,0 0-19-16,0 0-22 0,0 0-24 0,0 0-14 15,0 0-11-15,0 0-26 0,0 0-28 0,0 0-35 16,0 0-30-16,0 0-34 0,0 0-44 0,-21 37-255 16,9-29-631-16,3-3 279 0</inkml:trace>
          <inkml:trace contextRef="#ctx0" brushRef="#br0" timeOffset="-154861.19">2314 13223 80 0,'0'0'132'0,"0"0"-12"0,0 0 1 0,0 0-11 0,0 0-5 15,0 0-5-15,0 0-4 0,0 0-10 0,0 0 3 16,0 0-8-16,0 0-2 0,-6-7-6 0,6 7-2 16,0 0-2-16,0 0-3 0,0 0 1 0,0 0-2 15,0 0-7-15,0 0 2 0,0 0-1 0,0 0-4 16,0 0-3-16,0 0 3 0,0 0-2 0,0 0 1 15,0 0 4-15,0 0-6 0,0 0 3 0,0 0-1 16,0 0 2-16,0 0 0 0,0 0 0 0,0 0-2 16,0 0-2-16,-20 2-1 0,20-2-4 0,0 0 0 15,0 0-2-15,0 0 2 0,0 0 0 0,0 0-2 16,0 0 2-16,0 0 1 0,0 0-1 0,0 0-3 16,0 0 2-16,-15 3-3 0,15-3-1 0,0 0 0 0,0 0-2 15,0 0 5-15,0 0-6 0,0 0 1 0,0 0-3 16,0 0 2-16,0 0-3 0,0 0 1 15,0 0 0-15,0 0-3 0,0 0 0 0,0 0-2 0,0 0 6 16,0 0-7-16,0 0-2 0,0 0 2 0,0 0-6 16,0 0 5-16,0 0-1 0,0 0 4 0,0 0-6 15,0 0 2-15,0 0-5 0,0 0 0 0,0 0 1 16,0 0-1-16,0 0-6 0,0 0-3 0,0 0 11 16,0 0-10-16,0 0-2 0,0 0-3 0,0 0 4 15,0 0 1-15,0 0-4 0,0 0 1 0,0 0 2 16,0 0-1-16,0 0 8 0,0 0 4 0,0 0-5 15,0 0 0-15,0 0 9 0,0 0-6 0,0 0 1 16,0 0 1-16,0 0-5 0,0 0 9 0,0 0-3 16,0 0 4-16,0 0-4 0,0 0 4 15,0 0 2-15,0 0 2 0,0 0 5 0,0 0 14 0,0 0-16 16,38-9 1-16,-38 9-1 0,9-3 4 0,-9 3-2 16,10-7 2-16,-10 7-4 0,9-5-4 0,-9 5 1 15,9-5-1-15,-9 5-3 0,0 0-1 0,13-5-2 16,-13 5-7-16,9-6 0 0,-9 6 0 0,8-6-1 15,-8 6-4-15,12-4 1 0,-12 4 1 0,9-4-3 16,-9 4-2-16,12-4 0 0,-12 4 3 0,10-3-1 0,-10 3 1 16,12-5 0-16,-12 5 3 0,10-5-2 0,-10 5 3 15,11-3 0-15,-11 3 3 0,12-3 0 16,-12 3 0-16,13-7-6 0,-13 7-1 0,14-4 3 0,-14 4-2 16,10-4-1-16,-10 4-1 0,14-3-3 0,-14 3 0 15,10-3-3-15,-10 3-2 0,0 0 4 0,13-2-3 16,-13 2 0-16,0 0 0 0,18 0-1 15,-18 0 1-15,0 0-3 0,15-2 1 0,-15 2 3 0,0 0-2 16,0 0 0-16,17 0-2 0,-17 0 3 0,0 0-3 16,15 0 2-16,-15 0-2 0,0 0 0 0,14-4-3 15,-14 4 4-15,0 0-4 0,14 0 2 0,-14 0-2 16,0 0 5-16,13 4-6 0,-13-4 5 0,0 0-4 16,17 0 1-16,-17 0 1 0,0 0 0 0,13 0-3 15,-13 0 4-15,11 0-3 0,-11 0 4 0,0 0-3 16,15 2-2-16,-15-2 3 0,14 2-2 0,-14-2 1 15,14 0 3-15,-14 0-2 0,13 2 1 0,-13-2-1 16,14 0 2-16,-14 0 1 0,12 0 0 0,-12 0-2 16,0 0 11-16,13 4-12 0,-13-4-1 0,13 0 2 0,-13 0 1 15,0 0-2-15,14 1 3 0,-14-1-1 16,13 0-1-16,-13 0 3 0,0 0-1 0,15 2 4 16,-15-2-1-16,0 0-1 0,15-2-3 0,-15 2 3 0,14 2 0 15,-14-2-1-15,0 0-1 0,16-2 0 0,-16 2 0 16,0 0-1-16,0 0 0 0,15 0-3 0,-15 0 2 15,0 0 0-15,15-1 1 0,-15 1-1 0,0 0 0 16,19 0 2-16,-19 0-3 0,0 0 3 0,14 0-1 16,-14 0-1-16,13 0-1 0,-13 0 2 0,12-3 0 15,-12 3-3-15,0 0 3 0,15-1-3 0,-15 1-3 16,12 1 4-16,-12-1 0 0,0 0-3 0,0 0 2 16,16-1 0-16,-16 1-3 0,0 0 1 0,17 0 2 15,-17 0-1-15,0 0-1 0,12 0 0 0,-12 0 1 16,0 0 3-16,13 1-2 0,-13-1-4 0,0 0 3 15,12-3 0-15,-12 3-1 0,0 0 1 0,0 0 0 16,15-2 0-16,-15 2-1 0,0 0 0 0,13 2 0 0,-13-2-1 16,8 3 3-16,-8-3-3 0,13 0 0 0,-13 0 2 15,0 0-3-15,18 0 3 0,-18 0 0 0,13 0-2 16,-13 0 2-16,12 0-4 0,-12 0 3 16,14 0 1-16,-14 0-4 0,0 0 2 0,18-1 5 0,-18 1-5 15,15-2 0-15,-15 2 2 0,0 0 1 0,17 0-2 16,-17 0-2-16,14 0 0 0,-14 0 3 15,0 0-2-15,16 0 1 0,-16 0-2 0,0 0-2 0,15 0 2 16,-15 0 0-16,0 0 0 0,15 0 2 0,-15 0-3 16,12 2 5-16,-12-2-3 0,0 0-1 0,19 0 0 15,-19 0 1-15,12 1 2 0,-12-1 1 0,12 3-5 16,-12-3 5-16,11 1-5 0,-11-1 2 0,13 0 2 16,-13 0-1-16,12 2-1 0,-12-2 0 0,14 1 0 15,-14-1 3-15,13 4-2 0,-13-4 4 0,13 2-5 16,-13-2-1-16,0 0 3 0,18-2-2 0,-18 2-1 15,11 0 2-15,-11 0-2 0,0 0 2 0,15 2 1 16,-15-2-1-16,0 0-1 0,13 0-1 0,-13 0 1 16,0 0-2-16,15 0 2 0,-15 0 0 0,0 0 2 15,15 0 3-15,-15 0-3 0,0 0 0 0,18 0 0 0,-18 0 0 16,12 0 0-16,-12 0-2 0,15 0-2 16,-15 0 1-16,0 0 4 0,19-2-3 0,-19 2-1 0,15 0 3 15,-15 0 0-15,18-1-5 0,-18 1 3 0,13 0 0 16,-13 0 0-16,15-4 3 0,-15 4-3 15,15-2 1-15,-15 2 3 0,16 2-4 0,-16-2 0 0,15-2 0 16,-15 2 1-16,15-1 1 0,-15 1-1 0,14-4-1 16,-14 4 2-16,13-2 0 0,-13 2-3 0,12 0 2 15,-12 0-2-15,15-2 2 0,-15 2 0 0,0 0-2 16,19 0 2-16,-19 0 4 0,0 0-5 0,18-2 1 16,-18 2-1-16,12 0 2 0,-12 0 0 0,14 0 1 15,-14 0-5-15,15-5 2 0,-15 5 2 0,14 0-1 16,-14 0-1-16,12-2 0 0,-12 2 0 0,15 0 0 15,-15 0 0-15,14-4 1 0,-14 4-2 0,13-2 2 16,-13 2-2-16,12 0 2 0,-12 0-5 0,14-1 4 16,-14 1-3-16,0 0 5 0,19 0-4 0,-19 0 2 0,12 1 1 15,-12-1 1-15,0 0-2 0,19 2 1 0,-11-2-2 16,-8 0-2-16,13 0 4 0,-13 0-2 16,12 4 4-16,-12-4-3 0,13 0 4 0,-13 0-8 0,11 1 9 15,-11-1-7-15,0 0 6 0,19-5-4 0,-19 5 2 16,14 4-1-16,-14-4 0 0,16 1-1 0,-16-1-3 15,0 0 3-15,17-1-2 0,-17 1 2 0,11 0-1 16,-11 0 3-16,12-4-1 0,-12 4 2 0,12 5-2 16,-12-5 1-16,15-1-1 0,-15 1-4 0,12-4 1 15,-12 4 2-15,0 0 3 0,20 0-2 0,-20 0-2 16,10 0-1-16,-10 0 4 0,13-2-2 0,-13 2 1 16,14 0-1-16,-14 0 0 0,16 2-2 0,-16-2 1 15,15-2 2-15,-15 2 2 0,15-1-2 0,-15 1-2 0,18 0 0 16,-18 0-1-16,15 0 4 0,-5-3-2 15,-10 3 1-15,15-1-2 0,-15 1 2 0,15-3 2 16,-15 3-4-16,17-3 3 0,-17 3-1 0,13 0-1 16,-13 0 1-16,10-1-1 0,-10 1-2 0,0 0-1 0,20 0 3 15,-20 0 1-15,12 1-3 0,-12-1-1 16,13 0 5-16,-13 0-5 0,14 2 5 0,-14-2 0 0,0 0 0 16,17 0-2-16,-17 0 1 0,14 1-2 0,-14-1 3 15,13 0-2-15,-13 0 1 0,12-3-2 0,-12 3 7 16,0 0-7-16,21 0 1 0,-21 0 2 0,14 0 0 15,-14 0-3-15,13-1-2 0,-13 1 3 0,15-3-1 16,-15 3 0-16,18-1 2 0,-18 1-1 0,15-2 0 16,-15 2-1-16,15 0 1 0,-15 0 1 0,16-1 0 15,-16 1-4-15,13 0 3 0,-13 0 0 0,17 0 1 16,-17 0 0-16,16 3-1 0,-16-3 0 0,14 0 2 16,-14 0-2-16,10-3 0 0,-10 3 5 0,18-3-4 15,-18 3 0-15,0 0 1 0,18 0 2 0,-18 0-6 16,10-1 2-16,-10 1-1 0,0 0 0 0,18 0 0 15,-18 0 1-15,12 0 0 0,-12 0-2 0,14-1 4 16,-14 1-1-16,10 1-1 0,-10-1-1 0,16 0 2 16,-16 0-2-16,15 1 2 0,-15-1-2 0,14 0-1 0,-14 0 4 15,15-1-2-15,-15 1 0 0,13-1 0 0,-13 1 1 16,0 0-1-16,18 0-1 0,-18 0 2 16,13 0 1-16,-13 0-1 0,14-1-5 0,-14 1 7 0,0 0-3 15,13 0 1-15,-13 0-3 0,0 0 4 0,0 0-5 16,14 0 4-16,-14 0-2 0,0 0 2 0,0 0-1 15,13 0 1-15,-13 0-3 0,0 0 0 16,0 0 3-16,0 0-2 0,12 1-1 0,-12-1 3 0,0 0 3 16,0 0-6-16,0 0-2 0,0 0 3 0,0 0 1 15,0 0 1-15,0 0-2 0,0 0 3 0,13 1-4 16,-13-1 4-16,0 0-3 0,0 0 3 0,0 0-1 16,0 0 7-16,0 0-3 0,0 0 1 0,0 0-3 15,0 0 6-15,0 0-1 0,0 0 5 0,0 0 2 16,0 0 5-16,0 0 5 0,0 0 0 0,0 0-2 15,0 0-1-15,0 0-2 0,0 0-3 0,0 0 0 16,0 0-3-16,0 0-2 0,-17-27 1 0,17 27-4 16,-5-16 2-16,1 7-6 0,-1-1 0 0,2-4 2 0,-1 2-3 15,1-3-2-15,-2 3 0 0,1-3 4 0,2 6-6 16,2 9 0-16,-7-23 4 0,2 11-5 16,2 1 0-16,2 3 2 0,1 8-2 0,-9-18 2 15,6 10-1-15,3 8 1 0,-5-14-4 0,5 14 7 0,-7-11-4 16,7 11 2-16,-6-10-2 0,6 10 1 15,-3-6 1-15,3 6-2 0,0 0 1 0,-4-11-4 16,4 11 3-16,0 0-1 0,0 0 2 0,0 0-4 0,0 0 5 16,0 0-6-16,-5-11 7 0,5 11-4 0,0 0 1 15,0 0-1-15,0 0 0 0,0 0-2 0,0 0 0 16,0 0-1-16,0 0 1 0,0 0-1 0,0 0-2 16,0 0-2-16,0 0 5 0,0 0-3 0,0 0 3 15,0 0-2-15,0 0 1 0,0 0 2 0,5 35 1 16,-5-35-1-16,4 18 3 0,-4-5-2 0,0 0 5 15,2 2-1-15,-1 0 1 0,2-2 5 0,-1 4 0 16,0 1-1-16,3-1 7 0,-4-3-1 0,2 1 4 16,-1 5-2-16,1-4 8 0,1 7-1 0,-2-9 2 15,1 6 3-15,-2-4 3 0,1 0-6 16,2 0 4-16,-1 0-1 0,0-1 1 0,0 1 8 0,-1 1-8 16,2-3 0-16,-2 1-4 0,2-1 2 0,1-1-3 15,-2 2 1-15,1-8-3 0,-2 3 1 0,2 4 1 0,-4-14-3 16,3 14 1-16,-3-14-9 0,6 12 3 0,-1-7 1 15,-5-5-5-15,0 0 3 0,2 13-7 16,-2-13 4-16,0 0 3 0,2 8-8 0,-2-8 6 0,0 0-2 16,0 0 5-16,0 0 0 0,0 0 0 0,0 0-2 15,0 0 2-15,0 0 1 0,0 0 0 0,0 0-5 16,0 0 4-16,0 0-6 0,0 0-2 16,4-32 0-16,-4 19-5 0,0-1-1 0,0-7-16 0,0 5-3 15,2-8-9-15,-2-1 4 0,0 3-4 0,0 2 3 16,0-1 2-16,-2 3-2 0,4 0 4 0,-4 1-1 15,2-1 1-15,-1 1-4 0,-2 1 11 0,1-2-1 16,1 5 4-16,0-3-3 0,-2-2 2 0,1 5-1 16,1 0 2-16,1 13 6 0,-3-20-3 0,1 9 1 15,2 11 2-15,-1-15-5 0,1 15 5 0,-2-16-1 0,2 16-1 16,-4-13-1-16,4 13 4 0,-2-11-4 16,2 11 5-16,-4-9-2 0,4 9 2 0,0 0 4 15,0 0-4-15,0 0-7 0,0 0 5 0,-3-11-3 0,3 11-1 16,0 0-2-16,0 0 3 0,0 0-8 15,0 0 6-15,0 0 2 0,0 0 1 0,0 0-2 0,3 41 3 16,-3-26 0-16,0 2 5 0,0 7 4 16,0-7 0-16,1 8 13 0,2-3 2 0,-3 3 7 0,0 1-4 15,2-4 2-15,-1 3 3 0,2 1 6 0,0-4 2 16,-1-2 2-16,1-5-2 0,0 2 1 0,0-2-1 16,-2 1 15-16,2-2-17 0,0 1-4 0,0-6 4 15,0 0-9-15,-2 0-2 0,2-2-5 0,-3-7 2 16,3 15-6-16,-3-15 3 0,0 13-1 0,0-13-6 15,0 0-8-15,6 7-19 0,-6-7-26 0,0 0-23 16,0 0-47-16,0 0-49 0,2 11-74 0,-2-11-85 16,0 0-90-16,0 0-92 0,-20 2-494 0,20-2-1080 15,-19 0 479-15</inkml:trace>
          <inkml:trace contextRef="#ctx0" brushRef="#br0" timeOffset="-149336.58">3713 13940 90 0,'0'0'247'0,"0"0"-9"0,0 0-14 0,0 0-3 16,0 0-11-16,0 0-7 0,0 0-8 0,0 0-5 15,0 0-10-15,0 0-8 0,0 0-5 0,24-29-10 16,-21 22-11-16,1-7-10 0,-1 0-6 0,1 0-1 16,2-3-9-16,0 2-9 0,-3-10-10 0,2 9-5 15,1-1-3-15,-3-5-9 0,0 5 1 0,-2 3-18 16,-1-4 4-16,0 1-14 0,2-3 2 0,-4 2-7 15,2 1-9-15,-1 1-2 0,-2-1-5 0,0-3-2 16,0 7-5-16,1-3 2 0,-4 3-4 0,3 0 13 0,0 2-8 16,3 11-4-16,-6-18-3 0,6 18 6 15,-1-10-2-15,1 10-8 0,0 0-2 0,-3-10-3 16,3 10 0-16,0 0-7 0,0 0 6 0,0 0-3 0,0 0-6 16,0 0 5-16,0 0 12 0,21 38 9 0,-15-20 2 15,1 2 6-15,2 4 11 0,2 1 4 0,-4-2 4 16,1 1-2-16,-2 2 3 0,1-1-2 0,0-1 0 15,-1-7-1-15,0 4-6 0,2-6-3 0,-2 9-9 16,-2-8 1-16,-1 6-6 0,-1-5 1 0,2-1-12 16,-2 2-6-16,1-3-35 0,-3 1-39 15,-3-3-46-15,3 0-50 0,-2 1-57 0,-2 1-72 0,2-6-91 16,-4 2-337-16,6-11-769 0,-6 13 341 0</inkml:trace>
          <inkml:trace contextRef="#ctx0" brushRef="#br0" timeOffset="-200409.45">4888 12683 156 0,'0'0'181'0,"0"0"-13"0,0 0-5 16,0 0-10-16,0 0-14 0,0 0-6 0,0 0-8 15,7-7-12-15,-7 7-4 0,0 0 1 0,0 0-2 16,0 0-1-16,0 0 0 0,0 0 0 0,11 27 6 15,-8-19-4-15,-3 5 0 0,3 2-6 0,-3-1 0 16,1 6-5-16,-1 5-1 0,2 0-5 0,1 0-7 16,-3 1-3-16,3 10-3 0,-3-8-7 0,3-1-4 15,-2 2-11-15,2-2-9 0,0 3-3 0,0-4-2 16,5 10-3-16,1-10-1 0,-5 2-8 0,2-1 2 16,1-3-14-16,2 2-13 0,-3-1-20 0,3 0-23 0,-1-2-21 15,-4-1-24-15,4 1-28 0,-1 1-37 16,-1-1-33-16,3-7-63 0,-2 0-204 0,4-2-483 15,-4-2 213-15</inkml:trace>
          <inkml:trace contextRef="#ctx0" brushRef="#br0" timeOffset="-107909.69">5073 13063 121 0,'0'0'155'0,"0"0"-19"0,0 0 5 0,0 0-10 0,0 0-5 15,0 0-7-15,0 0-8 0,0 0-8 0,0 0-3 16,0 0-9-16,0 0-13 0,0 0-1 0,0 0-7 16,0 0-6-16,0 0-7 0,0 0-4 0,0 0-8 15,0 0-6-15,0 0 0 0,0 0-1 0,0 0-5 16,0 0-4-16,0 0 2 0,-23 19 3 0,23-19-2 15,0 0-2-15,0 0 1 0,0 0-2 0,0 0-1 16,0 0 1-16,0 0 3 0,-6 8-1 0,6-8 3 0,0 0 6 16,0 0-1-16,0 0 0 0,0 0-4 0,0 0 7 15,0 0 1-15,0 0-7 0,0 0 1 16,0 0 1-16,0 0-7 0,0 0 6 0,0 0-7 0,0 0-5 16,0 0 3-16,0 0-2 0,0 0-6 0,0 0 0 15,0 0 0-15,2 15-1 0,-2-15-1 16,0 0-2-16,0 0 3 0,0 0 0 0,0 0 1 0,0 0 0 15,0 0 2-15,0 0 2 0,0 0-2 0,0 0 0 16,0 0-1-16,0 0 3 0,0 0-3 0,0 0 7 16,0 0-2-16,0 0 2 0,0 0 0 0,0 0-2 15,4 10-1-15,-4-10-3 0,0 0 1 0,0 0 0 16,8 6 1-16,-8-6 0 0,0 0 3 0,0 0-7 16,0 0 2-16,0 0 0 0,0 0-1 0,0 0 0 15,0 0 8-15,6 8-10 0,-6-8-4 0,0 0 8 16,0 0-7-16,0 0 0 0,0 0 1 0,0 0 1 15,0 0-1-15,0 0-2 0,0 0 3 0,7 7-1 16,-7-7 1-16,0 0-5 0,0 0 1 0,0 0-5 0,0 0 7 16,8 3-1-16,-8-3-1 0,0 0-2 15,0 0-4-15,0 0 2 0,0 0 3 0,0 0 1 0,0 0 0 16,0 0 0-16,0 0 7 0,0 0 0 16,0 0-2-16,12 0 4 0,-12 0 8 0,0 0 6 0,0 0-9 15,0 0 3-15,0 0 4 0,15-7 4 0,-15 7-5 16,10-3-2-16,-10 3 0 0,0 0-6 15,9-8 4-15,-9 8-5 0,7-7 1 0,-7 7-4 0,0 0-2 16,11-6 2-16,-11 6-1 0,0 0 3 0,9-3-11 16,-9 3-1-16,0 0-4 0,13-4 2 0,-13 4-4 15,0 0 2-15,12-4 4 0,-12 4 1 0,14-2-2 16,-14 2-1-16,13-4-5 0,-13 4 0 0,15-4 4 16,-5 1 0-16,-10 3-3 0,15-3 1 0,-15 3 13 15,15-4-18-15,-4 4 4 0,-11 0 0 0,18-2 3 0,-18 2 0 16,11-4 0-16,-11 4-3 0,20 0 3 15,-10-1 0-15,-10 1-1 0,15-4-5 0,-6 2 4 16,-9 2 0-16,17-4-2 0,-10 1 3 0,-7 3 1 0,0 0 0 16,18-1-6-16,-18 1 0 0,15-3 2 15,-15 3-1-15,13-1 2 0,-13 1 6 0,14-1-2 0,-14 1 4 16,13 0-1-16,-13 0-8 0,15-2 5 0,-15 2 3 16,12-3-1-16,-12 3 8 0,0 0-14 0,18 0 5 15,-18 0-1-15,13-4-6 0,-13 4 3 0,14-1-2 16,-14 1 1-16,13 0 2 0,-13 0-4 0,15-1 3 15,-15 1-5-15,19 0 3 0,-19 0 1 0,14-1 0 16,-14 1 2-16,15 1-5 0,-15-1 0 0,16 0 0 16,-8 1 0-16,-8-1-2 0,15 0 3 0,-15 0 2 15,13 1 1-15,-13-1-1 0,18 4 1 0,-18-4-2 16,13 0-2-16,-13 0 5 0,15 3 1 0,-15-3-4 16,15 0 1-16,-15 0 2 0,17-3-3 0,-17 3 1 15,14 0 1-15,-14 0 0 0,18-5-2 0,-18 5 18 16,17-2-20-16,-17 2 1 0,16 0 4 0,-16 0-2 15,17 0-4-15,-17 0-2 0,11 0 5 0,-11 0-6 16,15-3 4-16,-15 3 0 0,15 0 3 0,-15 0-6 0,17 0 0 16,-17 0 5-16,13-1-3 0,-13 1-3 0,15 4 2 15,-15-4 1-15,16-3 1 0,-16 3-4 16,15-1 3-16,-15 1 0 0,18 0 6 0,-18 0-9 0,14 0 3 16,-14 0 0-16,15 0-1 0,-15 0 0 0,15 4 3 15,-15-4-4-15,13 0 0 0,-13 0 12 0,18 0-10 16,-18 0-2-16,13-3 8 0,-13 3-7 0,0 0-4 15,20 0 3-15,-20 0 1 0,12-1 0 0,-12 1 1 16,14 0-7-16,-14 0 5 0,15 0-1 0,-15 0 12 16,0 0-11-16,20-2-4 0,-20 2 4 0,13-2-2 15,-13 2 5-15,14 0 1 0,-14 0 0 0,12-3-4 16,-12 3 2-16,16-2-4 0,-16 2 2 0,12-1 0 16,-12 1 0-16,16-5 3 0,-8 2-5 0,-8 3 6 15,19-2-4-15,-19 2 0 0,14-5 1 0,-5 4-1 0,-9 1-2 16,16-5 4-16,-16 5-3 0,16 0 2 15,-16 0-1-15,17-4 8 0,-17 4-11 0,15 0 4 16,-15 0-2-16,13-1 0 0,-13 1 0 0,13-2 3 0,-13 2-1 16,0 0-7-16,20-2 3 0,-20 2 3 0,13 0 3 15,-13 0-4-15,0 0 2 0,17 0-1 0,-17 0-3 16,0 0-1-16,18 0 7 0,-18 0-4 0,13 0 0 16,-13 0 3-16,15 0 0 0,-15 0-7 0,18-1 2 15,-18 1 6-15,16 1 0 0,-16-1-2 0,17 0-2 16,-10 2 3-16,-7-2 3 0,15 0-6 0,-15 0-1 15,13 0 2-15,-13 0-1 0,17 2 4 0,-17-2-3 16,13 0-1-16,-13 0 0 0,12 1 4 0,-12-1-3 16,12 0-3-16,-12 0 2 0,12 2-1 0,-12-2 3 15,15 0-2-15,-15 0 1 0,16 0-1 0,-16 0 2 16,17 0-2-16,-17 0 1 0,13-2 1 0,-13 2-1 16,17-1 3-16,-17 1-3 0,15 1 1 0,-5 1 2 15,-10-2-3-15,16-2-1 0,-16 2 1 0,20 2 2 16,-11 0-2-16,-9-2 3 0,22-2-1 0,-22 2-6 15,19 2 7-15,-8-2-4 0,-4 0 11 0,-7 0-11 16,18 3 1-16,-18-3-4 0,17 2 6 0,-17-2-2 0,16 0 1 16,-16 0-3-16,0 0 5 0,19-2-5 0,-19 2 4 15,14-3-2-15,-14 3 3 0,19 0 1 16,-19 0-3-16,17 0 0 0,-17 0 3 0,13-2-3 0,-13 2 7 16,17-3-9-16,-9 1 11 0,-8 2-13 0,17-2 2 15,-8 1-2-15,-9 1 5 0,19-1-3 0,-19 1 0 16,14-4-1-16,-14 4 2 0,16-3-2 0,-16 3 2 15,16-2-1-15,-7 1-1 0,-9 1 2 0,17-3-1 16,-17 3-1-16,16-1 3 0,-8 0-4 0,-8 1 4 16,18 0 0-16,-18 0 1 0,17 0-7 0,-17 0 5 15,18-2 0-15,-18 2 0 0,17 0 3 0,-17 0-3 16,13-1 0-16,-13 1-1 0,15 0 2 0,-15 0-4 16,18-2 0-16,-18 2 2 0,12 0-1 0,-12 0 5 15,13 2-3-15,-13-2 0 0,17-2 1 0,-17 2 1 16,13-2-2-16,-13 2 0 0,17-2 3 0,-17 2-1 15,14-1-1-15,-6-4 0 0,-8 5 0 0,13 0 8 16,-13 0-10-16,15-1 0 0,-15 1 3 0,20-2 1 0,-20 2-1 16,16-2-1-16,-16 2-2 0,13 0 0 15,-13 0 2-15,17 0-3 0,-17 0 2 0,12 0-3 0,-12 0 0 16,13 0 0-16,-13 0 0 0,0 0 6 16,20 0-1-16,-20 0-3 0,13 0 0 0,-13 0 1 0,9 0-2 15,-9 0 4-15,13 0-2 0,-13 0-2 0,0 0-2 16,20 0 2-16,-20 0 4 0,13 2-6 0,-13-2 5 15,12 2 6-15,-12-2-4 0,14 1-4 0,-14-1 2 16,13 2-3-16,-13-2-2 0,12 0 9 0,-12 0-2 16,13 3-3-16,-13-3-2 0,14 0 2 0,-14 0 0 15,12 1 8-15,-12-1-9 0,13 2 2 0,-13-2 1 16,17 0 0-16,-17 0-2 0,10 0 1 0,-10 0-4 16,13 0 3-16,-13 0 4 0,18 2 5 0,-18-2-11 15,17 0 1-15,-17 0 0 0,10 0-2 0,-10 0 4 16,15 0-2-16,-15 0 0 0,13 2 3 0,-13-2 0 15,17 0-5-15,-17 0 2 0,13 0 1 0,-13 0-2 16,17 0 4-16,-17 0 1 0,15 0-1 0,-15 0-2 16,13 0 1-16,-13 0-3 0,13 0 3 0,-13 0 3 0,0 0-3 15,17-2-1-15,-17 2 0 0,0 0-1 16,13 0 0-16,-13 0 1 0,0 0 2 0,15-2-3 16,-15 2 6-16,0 0 12 0,0 0-15 0,14-2-3 0,-14 2-2 15,0 0 1-15,0 0 1 0,0 0 4 0,13-1-4 16,-13 1 0-16,0 0 0 0,0 0 0 15,0 0 2-15,0 0 0 0,9-3 6 0,-9 3-9 0,0 0 0 16,0 0 0-16,0 0 9 0,0 0-11 0,0 0 1 16,0 0 2-16,0 0 2 0,0 0 0 0,0 0-1 15,16 0-2-15,-16 0 0 0,0 0 3 0,0 0-3 16,0 0 2-16,0 0 2 0,0 0-3 0,0 0 5 16,0 0-1-16,0 0 3 0,0 0-3 0,0 0 3 15,0 0 0-15,0 0 2 0,0 0 5 0,0 0-3 16,0 0-1-16,0 0 3 0,0 0-3 0,0 0 4 15,0 0-1-15,0 0 0 0,0 0-1 0,0 0 3 16,0 0-6-16,0 0 10 0,0 0-7 0,0 0-1 16,0 0-1-16,0 0 0 0,0 0 2 0,0 0-4 15,0 0 3-15,0 0 0 0,0 0-1 0,0 0 3 16,0 0-2-16,0 0 2 0,0 0-1 0,0 0 3 16,0 0 1-16,0 0-1 0,0 0 2 0,0 0-2 0,0 0 4 15,0 0 1-15,0 0 3 0,0 0-4 0,0 0 1 16,0 0 7-16,0 0 2 0,0 0 6 0,0 0 2 15,0 0 3-15,0 0-1 0,0 0-3 0,0 0-4 16,0 0 2-16,0 0-6 0,0 0-2 0,0 0 3 16,0 0 5-16,0 0-7 0,0 0 0 0,0 0-1 15,0 0-2-15,-16-25-3 0,16 25 1 0,-6-9 3 16,6 9-6-16,-7-9 0 0,7 9-4 0,-6-12 0 16,6 12-2-16,-9-11 0 0,9 11 0 0,-8-9-3 15,2 4 0-15,6 5-1 0,-9-13 0 0,5 6 0 16,4 7-1-16,-6-11 3 0,6 11-3 0,-9-11 0 15,9 11-3-15,-5-10 1 0,5 10-2 0,-6-10 3 16,6 10 0-16,-5-8 2 0,5 8-5 0,-5-8-1 16,5 8 0-16,-3-12 2 0,3 12-1 0,0 0-1 15,0 0-2-15,-6-11 1 0,6 11 2 0,-7-8-1 16,7 8-2-16,0 0 1 0,-2-16-1 0,2 16-1 0,-4-11 3 16,4 11-2-16,0 0 1 0,0-14-2 0,0 14 2 15,0 0 0-15,0 0-1 0,0-13 2 0,0 13-2 16,0 0 0-16,0 0 0 0,0-15-1 0,0 15 3 15,0 0-1-15,0 0-3 0,0 0 2 0,0-14-1 16,0 14 0-16,0 0-1 0,0 0 6 0,0 0-7 16,0 0 6-16,0-17-3 0,0 17 3 0,0 0-3 15,0 0 0-15,0 0-1 0,0 0 1 0,0 0 1 16,0-12-1-16,0 12-4 0,0 0 3 0,0 0 0 16,0 0 1-16,0 0 0 0,0 0-1 0,3-13 2 15,-3 13-2-15,0 0 2 0,0 0-2 0,0 0 0 16,0 0 1-16,0 0-3 0,0 0 3 0,0 0 0 15,0 0 0-15,0 0-2 0,0 0 3 0,0 0-3 16,0 0-1-16,0 0 0 0,0 0 0 0,0 0-2 16,0 0-1-16,0 0 3 0,0 0-2 0,0 0-1 15,0 0 6-15,0 0-5 0,0 0 3 0,0 0-2 0,0 0 4 16,0 0-2-16,0 0 3 0,0 0-3 0,0 0 0 16,0 0-1-16,0 0 5 0,13 25 1 0,-13-25-7 15,3 12 3-15,2-3 1 0,-5-9 2 0,1 13-2 16,1-5 1-16,0 3 1 0,1-1-1 0,-3 0 4 15,6 2-2-15,-6-2-1 0,2 5 5 0,1 2-3 16,0-3 3-16,-3 2 1 0,6 0 3 0,-6-4 0 16,0 6 3-16,3-1 0 0,-3 1 3 0,3-1-1 15,-3 3 3-15,1-3 5 0,2-2 1 0,-3 1-1 16,3 0 6-16,-6-2-4 0,6-1-1 0,-3 2 2 16,6 1 0-16,-6-5-1 0,3 0 0 0,-3 0 0 15,3-2 2-15,-1 1-3 0,4-2 5 0,-6-8-8 16,3 17-3-16,0-10 1 0,-3-7-3 0,3 13 15 15,-3-13-11-15,6 11 4 0,-6-11-11 0,4 8-8 16,-4-8 11-16,3 7-3 0,-3-7-2 0,0 0 0 16,6 7-3-16,-6-7-5 0,0 0 6 0,0 0 0 15,4 9-1-15,-4-9 1 0,0 0 2 0,0 0-5 0,0 0 1 16,0 0 2-16,0 0 4 0,0 0 3 16,0 0-2-16,0 0 4 0,0 0-2 0,0 0-6 15,0 0-3-15,0 0 4 0,0 0-2 0,0 0 3 0,-1-34-8 16,1 34 1-16,0-26-3 0,0 11-4 0,0-3-8 15,-3-7-5-15,3 1 0 0,0 0-6 0,-3 3-1 16,3-4 0-16,0 8 3 0,3-4 3 0,-6-5-2 16,3 10-3-16,0-5 4 0,0 3 8 0,0 2-4 15,0-1 7-15,0 2-9 0,0-1 1 0,0 0 0 16,0 2 6-16,-3 3-3 0,3 11 3 0,0-20-5 16,0 9 5-16,0 11 1 0,-3-15-2 0,3 15 7 15,0-16-6-15,0 16 4 0,0 0-4 0,-4-15 3 16,4 15 0-16,0 0 1 0,0-12 1 0,0 12-4 15,0 0 2-15,0 0-3 0,0 0-1 0,0 0 6 16,0 0-7-16,0 0-1 0,0 0 0 0,0 0 3 16,0 0 0-16,0 0 6 0,0 0-5 0,0 0-1 15,0 0 1-15,7 37 0 0,-4-22-1 0,0 1 2 16,-3 0 4-16,3 1-2 0,-2 7 3 0,-1-2 4 0,0 3 3 16,3-4 1-16,-3 4 6 0,0-1-2 15,0-1-2-15,0-6 8 0,0 1-1 0,6-1-2 0,-6 0 1 16,0-2-2-16,0 2 2 0,6-3 2 0,-6 2 1 15,5-1-1-15,-2-5-2 0,-3 1-2 16,0-11-1-16,6 17 9 0,-6-10-11 0,0-7 0 0,6 9 1 16,-6-9-6-16,1 11 4 0,-1-11 2 0,0 0-2 15,6 11 4-15,-6-11-5 0,0 0 2 0,0 0 5 16,0 0 3-16,0 0-3 0,0 0-3 0,0 0 2 16,0 0 0-16,0 0 3 0,0 0 2 0,0 0-17 15,0 0 6-15,3-38-7 0,-3 28-2 0,0-3-9 16,-3-3-2-16,0 2-7 0,-1-2-9 0,1 0-7 15,-3 0-4-15,3-2-2 0,-5 1 3 0,2-5-2 16,-3 4-6-16,5-4 3 0,-2 6-1 0,-1 0 7 16,4 0 2-16,-3 0 0 0,0 2 2 0,1 1 5 15,2 0 0-15,-3 4 4 0,3-1 1 0,0 0 1 0,3 10 4 16,-7-14-1-16,7 6 3 0,0 8 2 16,-6-13 0-16,6 13 0 0,0 0 4 0,-6-10 1 15,6 10-2-15,0 0-1 0,-6-8 0 0,6 8-4 0,0 0 0 16,0 0 2-16,0 0 3 0,0 0 0 0,0 0 0 15,0 0 2-15,0 0-1 0,22 32 2 0,-19-24 3 16,0 8-2-16,3-1 7 0,-1 5 0 0,1-2 6 16,0 6 5-16,-3-4 0 0,3 2 6 0,-2-4-3 15,2-1 3-15,-3 0 0 0,0 1-4 0,1-4 3 16,2 3-1-16,-6-3-4 0,3 3 1 0,-3-3 2 16,3-3-4-16,0 3-14 0,-3-4-25 0,0-10-40 15,0 21-50-15,0-21-68 0,-3 18-64 0,0-9-67 16,-3 3-72-16,0-5-105 0,-4 3-367 0,1-3-933 15,-4 2 412-15</inkml:trace>
          <inkml:trace contextRef="#ctx0" brushRef="#br0" timeOffset="-199285.78">7842 12658 156 0,'0'0'170'0,"0"0"-10"0,0 0-12 0,0 0-10 15,0 0-5-15,0 0 0 0,9-2 0 0,-9 2 2 16,0 0-3-16,0 0 2 0,0 0 0 0,0 0 7 15,6 24-6-15,-6-16 5 0,0 7-8 0,0-1-1 16,2 0-5-16,-2 4-3 0,0 6-7 0,6-2-7 16,-6-2-4-16,3 2-12 0,0 2-6 0,0 5-8 0,1-3-6 15,5-2-2-15,-3 1-10 0,1 3-6 16,5-4-6-16,-4 1-8 0,1 3 1 0,1-1-4 16,2-1-7-16,-4-2-17 0,1 0-15 0,1 2-27 0,-1-3-21 15,-5 0-32-15,2 1-33 0,0-1-34 0,-3-6-37 16,5-2-61-16,-5 2-229 0,0-4-514 0,-3 1 228 15</inkml:trace>
          <inkml:trace contextRef="#ctx0" brushRef="#br0" timeOffset="-107088.42">6412 13547 152 0,'0'0'228'16,"0"0"-11"-16,0 0-5 0,5-13-2 0,-5 13-2 15,0 0-13-15,8-6-2 0,-8 6-9 0,6-5-9 16,-6 5-6-16,6-7-13 0,-6 7-17 0,0 0-9 16,11-6-18-16,-11 6-10 0,0 0-4 0,0 0-7 15,0 0-4-15,0 0 0 0,16 13-11 0,-16-13 2 16,3 16 0-16,-3-4 0 0,5 2 1 0,1-1-4 0,-5 2-10 16,7-1 0-16,-5 3 11 0,-3-5-4 15,3 5-3-15,-2 1-7 0,5-1-2 0,-6 0 4 16,3-2-5-16,0-2-9 0,1 2 10 0,-1-2-5 0,0 0 4 15,0-2-7-15,-3-2 4 0,6 1 3 16,-4-2-10-16,2 0-2 0,-4-8 11 0,8 15-15 0,-2-9 3 16,-6-6-2-16,6 7 4 0,-6-7-3 0,13 8 7 15,-13-8-3-15,9 2-1 0,-9-2 0 0,17-2-1 16,-17 2 2-16,16-5 0 0,-6 2-5 0,1 0 1 16,4-4-5-16,-5 3-1 0,7-6-2 0,-3 2-1 15,0-3-5-15,-1 5-9 0,4 1 1 0,-5-3 1 16,1 1-6-16,4 0 0 0,-4-2-4 0,0 3 1 15,-4-1-8-15,2 1-8 0,-2 1-13 0,-2-1-21 16,5 4-16-16,-12 2-28 0,13-5-24 0,-7-1-24 16,-6 6-20-16,9-5-20 0,-9 5-18 0,0 0-17 15,0 0-28-15,0 0-38 0,0 0-30 0,0 0-60 0,0 0-219 16,0 0-626-16,0 0 277 0</inkml:trace>
          <inkml:trace contextRef="#ctx0" brushRef="#br0" timeOffset="-106832">6798 13478 98 0,'0'0'279'0,"0"0"-3"16,12 25-13-16,-10-8-6 0,4 4-12 0,-3 3-11 15,0 1-6-15,0 3-14 0,0 2-11 0,-2 6 0 16,2-1-10-16,-6 3-18 0,9-2-10 0,-6 1-8 15,3-9-16-15,-3-3-9 0,3 3-11 0,-3 1-14 16,0-2-4-16,2 1-10 0,1-1-8 0,-3 1-14 16,0-4-11-16,0-2-34 0,1-1-36 0,-2 0-38 15,-4-3-53-15,5-4-75 0,-6 3-89 0,0-3-324 16,3-3-636-16,-1-3 281 0</inkml:trace>
        </inkml:traceGroup>
        <inkml:traceGroup>
          <inkml:annotationXML>
            <emma:emma xmlns:emma="http://www.w3.org/2003/04/emma" version="1.0">
              <emma:interpretation id="{A679D366-7670-401B-AD2B-580DC8DA6BC5}" emma:medium="tactile" emma:mode="ink">
                <msink:context xmlns:msink="http://schemas.microsoft.com/ink/2010/main" type="inkWord" rotatedBoundingBox="11706,13366 12756,13340 12797,14964 11747,14991">
                  <msink:destinationLink direction="with" ref="{3458AFDC-EFCF-43D4-9E46-1A2673D8E32E}"/>
                  <msink:destinationLink direction="with" ref="{562ADABA-B218-4156-9FEB-FBE644A1C85C}"/>
                </msink:context>
              </emma:interpretation>
            </emma:emma>
          </inkml:annotationXML>
          <inkml:trace contextRef="#ctx0" brushRef="#br0" timeOffset="-198150.8">10862 12651 104 0,'0'0'159'0,"3"-7"-9"0,-3 7-7 15,0 0-5-15,8-10-24 0,-8 10 10 0,0 0 1 16,0 0-8-16,6-7-8 0,-6 7-2 0,0 0-3 16,0 0-6-16,6-7-3 0,-6 7-11 0,0 0-1 15,0 0-9-15,0 0-2 0,0 0 6 0,0 0 0 16,0 0 3-16,0 0 1 0,0 0-1 0,12 22 10 0,-11-13 3 15,-1 2-2-15,3 3-1 0,0 3 6 16,-1 4-5-16,-2-1 2 0,3 5 0 0,-2-1-1 16,1 3-3-16,-1 10 2 0,7-3-15 0,-4 1 10 0,3 1-3 15,-2-9-4-15,1 3-8 0,1 3-5 0,2 2-3 16,0-7-9-16,-1-3-3 0,5 1 0 0,-7 3-6 16,8-2 3-16,-4-1-20 0,-1-1-9 0,1 2-21 15,-1-1-22-15,2-3-18 0,1 1-26 0,-5 3-26 16,2-5-24-16,0 1-38 0,-3-8-41 0,1-1-53 15,-1 1-303-15,-1-2-598 0,1-2 264 0</inkml:trace>
          <inkml:trace contextRef="#ctx0" brushRef="#br0" timeOffset="-73833.58">10106 13774 81 0,'0'0'110'15,"0"0"-11"-15,0 0-3 0,0 0-9 0,0 0-7 16,0 0-3-16,0 0-7 0,0 0 3 0,0 0-1 15,0 0-3-15,0 0-3 0,0 0 1 0,0 0 0 16,0 0-2-16,0 0-3 0,0 0 1 0,0 0-3 16,0 0 3-16,0 0-1 0,0 0 0 0,0 0 3 15,0 0-4-15,0 0 3 0,0 0-7 0,0 0-2 16,0 0 3-16,0 0-2 0,-19-2 1 0,19 2 0 16,0 0-2-16,0 0-2 0,0 0-1 0,0 0 1 0,0 0-2 15,0 0-7-15,0 0 7 0,0 0-2 0,0 0-2 16,0 0 1-16,0 0-3 0,0 0 3 0,0 0-3 15,0 0-2-15,0 0-4 0,0 0 0 0,0 0-2 16,0 0-3-16,0 0-1 0,0 0-4 0,0 0-1 16,0 0-6-16,0 0 1 0,-6-9-6 0,6 9 3 15,0 0-1-15,0 0-6 0,0 0 2 0,0 0-2 16,0 0-3-16,7-17 0 0,-7 17 0 0,9-9 4 16,-9 9 1-16,9-7-2 0,-4 3 0 0,-5 4 2 15,13-10-1-15,-4 3 2 0,0 6 0 0,-9 1 0 0,13-7 1 16,-2 4-4-16,-11 3 2 0,18-7-1 15,-11 6 0-15,-7 1 3 0,17-2 0 0,-17 2-6 16,16-4 1-16,-16 4-3 0,15 0-3 0,-15 0 2 0,15 0 0 16,-15 0 0-16,12 1 0 0,-12-1-1 15,13 3 0-15,-13-3-3 0,9 3 4 16,-9-3-1-16,11 7-2 0,-11-7 0 0,9 7 2 0,-9-7-3 0,7 8-1 16,-7-1 5-16,0-7-1 0,6 12-2 0,-6-12 4 15,6 12-5-15,-6-12 8 0,6 13-9 0,-6-13 5 16,0 11 2-16,0-11 0 0,0 14-7 0,0-14 7 15,-2 17-1-15,-2-10 3 0,4-7-4 0,-6 15 2 16,0-2 2-16,5-6 6 0,-5 3-5 0,0 1-4 16,0-1-1-16,-5 1 1 0,5-1-7 0,0-3 6 15,-1 4-2-15,1-4 0 0,1 4 3 0,-1-5-4 16,6-6 4-16,-9 14-1 0,3-9-1 0,6-5-4 16,-7 12 0-16,7-12-4 0,-6 7 6 0,6-7-2 15,0 0 5-15,0 0 0 0,0 0-2 0,-6 7 3 16,6-7-6-16,0 0 2 0,0 0-3 0,0 0 4 15,0 0 1-15,0 0-4 0,0 0 3 0,0 0-4 16,0 0 1-16,0 0 3 0,0 0-4 0,0 0 1 0,0 0-8 16,0 0 1-16,0 0 4 0,31-13 1 0,-31 13 6 15,17-5-3-15,-17 5-1 0,16-6-4 16,-7 4 1-16,2 1 3 0,-11 1 2 0,16-4-4 0,-16 4-1 16,18 0 0-16,-18 0 8 0,15 0 0 0,-15 0-1 15,12 0-2-15,-12 0-1 0,19 5 5 0,-19-5-4 16,12 2 0-16,-12-2 0 0,15 4 0 0,-9 2-1 15,-6-6-2-15,9 5-1 0,-9-5 1 0,10 7 0 16,-7-1 1-16,-3-6-1 0,11 7 1 0,-11-7-1 16,9 10 2-16,-9-10-1 0,6 8 0 0,-6-8-2 15,4 10 2-15,-4-10 2 0,3 13-3 0,3-7 4 16,-6-6-4-16,0 16 14 0,0-8-5 0,0-8 1 16,0 17 1-16,0-4 8 0,0-13-2 0,-6 16 1 15,3-3 8-15,-3-6 2 0,-1 6-1 0,-4-2 8 16,2 2-1-16,3-6 9 0,-1 4-3 0,-4-4 1 15,3 3-3-15,-6 1 6 0,1-3-14 0,-2-2 1 16,1 1-6-16,-1 0 4 0,2-3-1 0,-3 2-2 0,2-4-10 16,1 7-6-16,1-8-31 0,-5-1-20 15,7 0-24-15,10 0-31 0,-28 1-37 0,11-2-46 16,1 2-68-16,4-3-86 0,-6-2-272 0,3 4-653 0,-1-2 289 16</inkml:trace>
        </inkml:traceGroup>
        <inkml:traceGroup>
          <inkml:annotationXML>
            <emma:emma xmlns:emma="http://www.w3.org/2003/04/emma" version="1.0">
              <emma:interpretation id="{37515FF8-7075-4DBA-8A99-91DA2C724F5E}" emma:medium="tactile" emma:mode="ink">
                <msink:context xmlns:msink="http://schemas.microsoft.com/ink/2010/main" type="inkWord" rotatedBoundingBox="15509,13286 15706,13281 15730,14216 15533,14220">
                  <msink:destinationLink direction="with" ref="{3458AFDC-EFCF-43D4-9E46-1A2673D8E32E}"/>
                  <msink:destinationLink direction="with" ref="{562ADABA-B218-4156-9FEB-FBE644A1C85C}"/>
                </msink:context>
              </emma:interpretation>
            </emma:emma>
          </inkml:annotationXML>
          <inkml:trace contextRef="#ctx0" brushRef="#br0" timeOffset="-197071.37">13918 12700 14 0,'6'-3'233'0,"-6"3"-20"0,0 0-11 16,5-10-15-16,-5 10-8 0,0 0-10 0,0 0-13 15,0 0-9-15,7-8-13 0,-7 8-5 0,0 0-3 16,0 0 4-16,0 0-5 0,12 14 0 0,-12-14-4 16,2 20 1-16,-2-4-3 0,0-1-14 0,0 7 3 15,0 3 3-15,0 1-13 0,0-2 4 0,-2 0-6 16,2 3-10-16,-1 2-2 0,2-2-5 0,-1 9-9 15,2 0-3-15,2-10-11 0,-1 1-5 0,1-2-6 0,-1 3-3 16,6 1-1-16,-6-3-5 0,8 2-8 16,-7-5-1-16,5 1-13 0,-6 2-10 0,3-3-22 0,0 1-15 15,-4 0-16-15,4 0-17 0,0-10-27 16,3 7-18-16,-5-5-32 0,2-4-17 0,0 2-35 0,0-2-32 16,-2-4-254-16,2 1-522 0,0-2 231 0</inkml:trace>
          <inkml:trace contextRef="#ctx0" brushRef="#br0" timeOffset="-188457.5">13881 12634 114 0,'0'0'151'0,"0"0"-4"16,0 0-5-16,0-14-8 0,0 14-9 0,0 0-10 16,0 0-4-16,-5-10-4 0,5 10-4 0,0 0 0 15,0 0-6-15,0 0 1 0,0 0-4 0,0-14-1 16,0 14-6-16,0 0-5 0,-7-9-3 0,7 9-1 0,0 0-3 15,-4-9-1-15,4 9-4 0,0 0-1 16,-6-9-3-16,6 9-3 0,0 0-5 0,0 0 2 16,0 0-4-16,0 0-5 0,-3-9-3 0,3 9-2 15,0 0-4-15,0 0-2 0,0 0-1 0,0 0-2 0,0 0-4 16,0 0 0-16,0 0 0 0,0 0-3 0,0 0-2 16,0 0-1-16,0 0-3 0,0 0-1 15,0 0-4-15,0 0-5 0,0 0 1 0,0 0-3 0,0 0-4 16,0 0 1-16,0 0-2 0,0 0 4 0,0 0-8 15,0 0 3-15,0 0 1 0,0 0-4 0,0 0 0 16,0 0 3-16,0 0 1 0,7 32 0 0,-7-32-2 16,4 10-3-16,-4-10 4 0,2 12 0 0,-2-12 1 15,3 11 2-15,-3-11-5 0,4 12 5 0,-4-12-1 16,5 11 2-16,-4-3 0 0,-1-8-2 0,0 13 1 16,0-13-1-16,5 14 5 0,-4-7-5 0,-1-7-2 15,0 17 4-15,2-7-1 0,-2-10 0 0,1 14-4 16,2-3 0-16,-3-11 10 0,2 17-10 0,-2-17 1 15,1 14-2-15,2-6-2 0,-1 2 2 0,-2-10 0 16,7 17 4-16,-5-8-4 0,1 0 1 0,-3 2-3 16,0-11 0-16,1 23 2 0,1-12-4 0,-2-11-14 15,0 21-21-15,0-4-29 0,-2-4-40 0,1 5-45 16,-4-3-54-16,1 3-87 0,-1-4-159 0,-4 1-487 16,6 0 215-16</inkml:trace>
        </inkml:traceGroup>
        <inkml:traceGroup>
          <inkml:annotationXML>
            <emma:emma xmlns:emma="http://www.w3.org/2003/04/emma" version="1.0">
              <emma:interpretation id="{82A31C2E-D46E-4BA6-BD7C-7E95DC98FDED}" emma:medium="tactile" emma:mode="ink">
                <msink:context xmlns:msink="http://schemas.microsoft.com/ink/2010/main" type="inkWord" rotatedBoundingBox="19399,13237 19542,13233 19557,13820 19414,13824"/>
              </emma:interpretation>
            </emma:emma>
          </inkml:annotationXML>
          <inkml:trace contextRef="#ctx0" brushRef="#br0" timeOffset="-62675.41">17751 12741 178 0,'0'0'219'16,"0"0"-13"-16,0 0-10 0,0 0-6 0,0 0-9 16,0 0-1-16,0 0-13 0,0 0-7 0,19-28-10 15,-19 28-8-15,8-13-6 0,-4 6-6 0,-4 7-13 16,12-13-7-16,-9 5-3 0,-3 8-7 0,8-17-14 16,-4 7-1-16,2 2-9 0,-3-3-11 0,-3 11 0 15,9-16-7-15,-4 9-9 0,-2-2-1 0,3 2-7 0,-6 7 0 16,4-19-9-16,0 11 3 0,1 0-7 15,-5 8-3-15,7-15 0 0,-7 15-1 0,2-11-2 0,-2 11-2 16,4-11 5-16,-4 11-11 0,0 0 6 0,0 0 0 16,0 0-6-16,5-7 0 0,-5 7-1 15,0 0-3-15,0 0-3 0,0 0 3 0,0 0-3 0,0 0 6 16,0 0 6-16,9 29-2 0,-8-14 6 0,-2-3 0 16,2 3 0-16,-1 5 3 0,2 1 7 0,1 4-1 15,-2-1 10-15,1 0-2 0,-2 1 3 0,1 2-2 16,2-1 4-16,-1 1 6 0,-4-2 5 0,2 0 2 15,0-1-6-15,0-1 1 0,2-4-3 0,-2-2-4 16,0 0 2-16,1-2 0 0,-1 0-8 0,-1-4-5 16,1 4-6-16,0-15 8 0,0 21-4 0,0-13-8 15,0-8 1-15,-2 16 7 0,2-16-10 0,2 14-7 16,-2-14 2-16,-2 10-11 0,2-10-25 0,0 0-20 16,-3 10-29-16,3-10-30 0,0 0-25 0,0 0-48 0,0 0-53 15,-3 12-72-15,3-12-342 0,0 0-691 16,0 0 306-16</inkml:trace>
        </inkml:traceGroup>
        <inkml:traceGroup>
          <inkml:annotationXML>
            <emma:emma xmlns:emma="http://www.w3.org/2003/04/emma" version="1.0">
              <emma:interpretation id="{6D0A8FFF-8364-44C7-83BE-828607758014}" emma:medium="tactile" emma:mode="ink">
                <msink:context xmlns:msink="http://schemas.microsoft.com/ink/2010/main" type="inkWord" rotatedBoundingBox="20476,13518 21401,13495 21404,13635 20480,13659"/>
              </emma:interpretation>
            </emma:emma>
          </inkml:annotationXML>
          <inkml:trace contextRef="#ctx0" brushRef="#br0" timeOffset="-56747.58">18826 12933 135 0,'0'0'211'0,"0"0"-9"16,0 0-4-16,0 0-4 0,0 0-8 0,0 0-8 16,3-11-7-16,-3 11-9 0,0 0-14 0,0 0-10 15,0 0-2-15,0 0-10 0,0 0-7 0,0 0-6 16,11-6-5-16,-11 6-3 0,12-2-4 0,-12 2 0 16,19-1-7-16,-7 2-3 0,-12-1-3 0,27 0-4 15,-11-1-7-15,2 1-2 0,0 0-13 0,3-3-2 16,4 3-5-16,2 0-4 0,0-4 8 0,1 3-14 15,1 1-10-15,0-2 0 0,1-2-2 0,0 1-4 16,-3-1-5-16,3 1 2 0,0-1-1 0,-1-3-3 16,1 1-5-16,-1-1-1 0,8-4-4 0,-9 4-1 15,-1-3 4-15,1 2-7 0,2-2-5 0,-7 3 5 16,2 2 3-16,-6-3-5 0,-1 3-1 0,-1 2-10 0,2-2-8 16,-6 2-2-16,2-1-7 0,-4 2 1 15,-11 2-15-15,19-4 3 0,-11 2-8 0,-8 2-7 16,12-1-2-16,-12 1-6 0,0 0-10 0,10 7-6 0,-10-7-10 15,5 7-13-15,-5-7-11 0,1 10-14 0,-1-10-18 16,0 0-16-16,-3 16-14 0,3-16-39 0,0 0-204 16,0 0-446-16,-6 13 197 0</inkml:trace>
        </inkml:traceGroup>
        <inkml:traceGroup>
          <inkml:annotationXML>
            <emma:emma xmlns:emma="http://www.w3.org/2003/04/emma" version="1.0">
              <emma:interpretation id="{CA22E56C-88CD-40B4-8073-79AAE8AC7188}" emma:medium="tactile" emma:mode="ink">
                <msink:context xmlns:msink="http://schemas.microsoft.com/ink/2010/main" type="inkWord" rotatedBoundingBox="22547,13284 24030,13247 24044,13809 22561,13847"/>
              </emma:interpretation>
            </emma:emma>
          </inkml:annotationXML>
          <inkml:trace contextRef="#ctx0" brushRef="#br0" timeOffset="-54909.65">20899 12791 183 0,'0'0'240'16,"0"0"-14"-16,0 0-13 0,0 0-18 0,0 0-13 15,0 0-15-15,0 0-11 0,0 0-11 0,0 0-10 16,0 0-12-16,20-20-7 0,-13 15-6 0,-1-1-7 16,2-1-7-16,-2-1-6 0,3-2-8 0,-2 3-4 15,0-4-5-15,2 0-6 0,-1-2-4 0,-1 6-1 16,1-6-5-16,2 2-7 0,-5 4-3 0,5-6-1 15,-2 2-4-15,-1 3-4 0,-1-1-2 0,-2 1-4 16,-1-2 0-16,-3 10-6 0,8-13 3 0,-2 8-1 16,-6 5-2-16,6-9 2 0,-6 9-5 0,6-6-2 0,-6 6-2 15,0 0-5-15,6-9-8 0,-6 9 7 16,0 0 0-16,0 0 0 0,0 0-4 0,0 0-1 16,0 0 0-16,0 0 6 0,0 0-1 0,0 33 7 0,-2-20 2 15,-2 1 6-15,2 3 3 0,-2 1 0 0,-2 5 7 16,3-2-2-16,-6 4 7 0,4-1-5 0,0 0 4 15,-1-2-1-15,1 2 2 0,2 1-5 0,0-1-2 16,0 0 6-16,-3-6-8 0,5 2-6 0,-2 5 10 16,1-8-15-16,1-2 0 0,-4 4 2 0,2-3-3 15,0-2-3-15,3 3-3 0,-1-6 4 0,1 2-14 16,-2 0-13-16,2-13-19 0,0 14-14 0,0-14-18 16,2 11-11-16,-2-11-19 0,1 11-19 0,-1-11-20 15,0 0-19-15,0 0-16 0,18-4-20 0,-18 4-15 16,20-14-31-16,-11 3-40 0,-2-2-178 0,3-1-483 15,2-7 213-15</inkml:trace>
          <inkml:trace contextRef="#ctx0" brushRef="#br0" timeOffset="-54504.75">21235 12872 230 0,'9'-1'226'0,"-9"1"-11"0,0 0-5 0,13 0-5 16,-13 0-2-16,0 0-3 0,9 9-16 0,-9-9-8 15,8 12-7-15,-5-2-6 0,0-2-13 0,-3-8-6 16,7 17-12-16,-4-10-11 0,2 4-4 0,1-3-8 15,0 4-6-15,-5-2-5 0,9-1-5 16,-2 1-12-16,-2-4-3 0,0 1-11 0,1 1 9 0,2-3-10 16,0 0-2-16,2-2-2 0,-11-3-7 0,19 0-3 15,-3-2-3-15,-1 0-8 0,3-7-5 0,-1 3-4 16,6-8-2-16,-2 2-2 0,0-2-1 0,2-2-5 16,-4 1 1-16,3 0-4 0,-5-2-6 0,1 2-1 15,-2-4-1-15,-4 6-6 0,1-9-3 0,-2 4-9 16,-2 4-1-16,-3-4-1 0,-3 2 3 0,1 1 2 15,-4-2 0-15,0 2 0 0,0 1 2 0,-4 2-5 16,-1 2 0-16,-1 2 11 0,-4-3-8 0,1 6 2 16,1-1-1-16,-3 4-3 0,11 2 4 0,-26-5 6 15,11 5 8-15,-3 4-6 0,3-2 0 0,-2 3-2 16,2 1 1-16,0 1 0 0,-3 4-1 0,-2 2 0 16,7-1 4-16,-3 6-6 0,2-5 5 0,-2 5-1 0,7-2 6 15,-2 2-6-15,2 0 7 0,4-4-18 0,0 3-7 16,1-6-18-16,-1 6-22 0,4-3-22 15,1 3-24-15,1-3-31 0,1-3-34 0,4 0-33 0,0-2-36 16,2-4-61-16,1-2-199 0,-9-3-532 0,23 3 236 16</inkml:trace>
          <inkml:trace contextRef="#ctx0" brushRef="#br0" timeOffset="-54155.6">21937 12744 234 0,'17'9'309'0,"-17"-9"-15"0,1 10-14 16,-1-10-18-16,2 18-27 0,-2-7-13 0,3 2-19 16,-2 0-15-16,-1 3-16 0,2-1-11 0,2 0-18 15,-2-1-11-15,4-1-11 0,-3 1-6 0,6-3-2 0,-2 4-21 16,3-5-8-16,-1 0-6 0,2-3 3 0,1 3-6 16,0-7-3-16,1 1-6 0,5-3-9 15,-2-2-11-15,4-3 1 0,2-2-1 0,-2-1-7 0,3-3-5 16,0-2-3-16,1-2 2 0,-2 1-4 0,0-5 9 15,-4-5-14-15,2 4-5 0,-4-4-2 16,-1 2-1-16,-2-3 2 0,1-2-5 0,-8 2-2 0,0-1 4 16,-6-2-1-16,1 4-5 0,-2 0 13 0,-4 6-16 15,2 0-11-15,-3 2 10 0,-4 3-5 0,0 1-3 16,-7 2-9-16,2 2-6 0,-4 5-13 0,-4 4-9 16,-6 2-14-16,0 4-18 0,-11 4-21 0,0 6-18 15,-4-2-18-15,3 7-22 0,-3 0-8 0,4 4-13 16,3 1-18-16,0-2-31 0,1 5-55 0,-1 2-155 0,-2 2-467 15,4 3 207-15</inkml:trace>
        </inkml:traceGroup>
      </inkml:traceGroup>
    </inkml:traceGroup>
    <inkml:traceGroup>
      <inkml:annotationXML>
        <emma:emma xmlns:emma="http://www.w3.org/2003/04/emma" version="1.0">
          <emma:interpretation id="{3674BB3F-BB8D-49BA-A686-C5DF49CE43F6}" emma:medium="tactile" emma:mode="ink">
            <msink:context xmlns:msink="http://schemas.microsoft.com/ink/2010/main" type="paragraph" rotatedBoundingBox="19538,14323 24228,14207 24248,15047 19559,1516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7EF7B266-452B-4979-A10A-4EBD6DB6B6B1}" emma:medium="tactile" emma:mode="ink">
              <msink:context xmlns:msink="http://schemas.microsoft.com/ink/2010/main" type="inkBullet" rotatedBoundingBox="19538,14323 21382,14277 21403,15118 19559,15163"/>
            </emma:interpretation>
          </emma:emma>
        </inkml:annotationXML>
        <inkml:trace contextRef="#ctx0" brushRef="#br0" timeOffset="-53305.39">18710 14114 61 0,'0'0'257'0,"0"0"-16"16,0 0-18-16,0 0-13 0,0 0-11 0,0 0-7 15,0 0-7-15,30 3-2 0,-20-3-8 0,-10 0-7 16,29-1-5-16,-14 0-10 0,11-4 2 0,3 3-14 16,-1 0-3-16,12 0-9 0,1-5 6 0,-1 5-10 15,3-4-4-15,2 2-17 0,-3-2 2 0,1-1-15 16,3 1-10-16,-1 2-5 0,0-1 2 0,-2 1-9 15,-3-1-17-15,-7 3-3 0,7-4-7 0,-9 6 0 16,-4-5-2-16,0 3-4 0,-1-1-5 0,-7-1-2 16,0 4-9-16,1-4 3 0,-4 2-15 0,0 1-7 0,-7-2-12 15,-9 3-16-15,23 0-12 0,-14 3-17 0,-9-3-12 16,13 0-12-16,-13 0-13 0,0 0-18 16,14 3-19-16,-14-3-25 0,6 10-28 0,-6-10-36 0,3 6-52 15,-3-6-211-15,0 0-522 0,0 0 231 0</inkml:trace>
        <inkml:trace contextRef="#ctx0" brushRef="#br0" timeOffset="-62077.61">17896 13597 143 0,'0'0'279'0,"0"0"-2"0,0 0-8 16,0 0-12-16,0 0-13 0,6 27-16 0,-6-15-17 0,-2 1-11 16,-1 2-12-16,3 5-6 0,0-4-14 15,-1 0-11-15,-1 7-12 0,2-5-7 0,0-1-2 0,-4 2-13 16,4-2-5-16,0 0-11 0,1-1-11 0,2 0 2 16,-3-6-5-16,2 4-5 0,-2-3-3 0,0-11-7 15,4 14-5-15,-2-6 6 0,-2-8-3 0,9 9 8 16,-9-9 4-16,7 6-4 0,-7-6-9 0,16 1-4 15,-16-1-7-15,20-3-4 0,-7-1-5 0,2-3-5 16,-1 1-5-16,1-1-8 0,1-1-9 0,0-2-12 16,-2 3-31-16,-1-4-17 0,4 4-34 0,-4-4-17 15,0 5-31-15,-4 1-15 0,-1 0-32 0,2 0-30 16,-10 5-43-16,9-6-30 0,-9 6-47 0,8-4-272 16,-8 4-630-16,0 0 279 0</inkml:trace>
        <inkml:trace contextRef="#ctx0" brushRef="#br0" timeOffset="-61816.11">18225 13605 313 0,'0'0'292'0,"0"0"-20"15,0 0-9-15,0 0-8 0,0 0-10 0,11 20-21 0,-11-20-1 16,0 19-5-16,-3 1-6 0,-2 4 0 0,-1 1-12 15,0 5-6-15,2-3-15 0,-7 9-4 0,3 1-14 16,2-10-9-16,-2 10-21 0,2-1-6 0,-1-8-15 16,2 9-6-16,-4-2-15 0,3 1 16 0,-1 1-12 15,-2-1-12-15,1-10-18 0,-4 10-30 0,2-8-34 16,4-4-37-16,-6 1-45 0,3 0-39 0,-3-2-48 16,5 3-54-16,-5-5-70 0,0 1-338 0,2-7-685 15,4-3 302-15</inkml:trace>
      </inkml:traceGroup>
      <inkml:traceGroup>
        <inkml:annotationXML>
          <emma:emma xmlns:emma="http://www.w3.org/2003/04/emma" version="1.0">
            <emma:interpretation id="{E4C8018D-181F-4041-989F-DCF6301061BF}" emma:medium="tactile" emma:mode="ink">
              <msink:context xmlns:msink="http://schemas.microsoft.com/ink/2010/main" type="line" rotatedBoundingBox="22514,14293 24229,14251 24245,14916 22530,14958"/>
            </emma:interpretation>
          </emma:emma>
        </inkml:annotationXML>
        <inkml:traceGroup>
          <inkml:annotationXML>
            <emma:emma xmlns:emma="http://www.w3.org/2003/04/emma" version="1.0">
              <emma:interpretation id="{0AD9DF21-BF2C-479D-AAEF-0576B4DB6AE4}" emma:medium="tactile" emma:mode="ink">
                <msink:context xmlns:msink="http://schemas.microsoft.com/ink/2010/main" type="inkWord" rotatedBoundingBox="22514,14293 24229,14251 24245,14916 22530,14958"/>
              </emma:interpretation>
            </emma:emma>
          </inkml:annotationXML>
          <inkml:trace contextRef="#ctx0" brushRef="#br0" timeOffset="-51785.23">22183 13863 210 0,'12'6'337'0,"-12"-6"-14"0,8 11-10 0,-5-4-15 16,0 0-17-16,-3-7-17 0,6 18-12 0,-6-6-19 0,0 0-15 16,1 1-11-16,-1 0-24 0,0-2-14 0,3 1-11 15,-3 1-19-15,3-5-12 0,-3-8-5 0,6 20-15 16,0-13-6-16,-1-2-7 0,2 0-7 0,-7-5-4 16,15 8 0-16,-5-6-10 0,5-4-5 0,0-3-4 15,-1-3-9-15,4 2 1 0,-2-4-7 0,8-4-11 16,-2-3 4-16,1 3-8 0,-1-7-1 0,-1 0-6 15,-2-2-2-15,5-4-1 0,-9 4-3 0,4-9-1 16,-4-2-2-16,-4-1-9 0,-4 7 9 0,-4 3-17 16,2-2-1-16,-7-1-5 0,-2 4 3 0,-1 2-4 15,-4 0-3-15,0 8 5 0,-1 1-3 0,-4 0-3 0,-11 6-6 16,6 1-9-16,-8 3-3 0,-1 3-21 0,-1 5-15 16,-2 1-14-16,-8 6-14 0,0-1-16 15,4 4-19-15,2 4-22 0,-2 4-26 0,3 1-35 16,-1 2-37-16,12-6-55 0,-12 6-257 0,9-5-605 0,-4 5 268 15</inkml:trace>
          <inkml:trace contextRef="#ctx0" brushRef="#br0" timeOffset="-52514.03">20868 13874 262 0,'6'-8'278'0,"-6"8"-18"0,12-10-13 0,-9 2-13 16,4 1-15-16,-1 0-24 0,2-2-13 0,1 0-7 16,0-3-16-16,4 1-8 0,-5-1-13 0,-1 3-11 15,2-1-18-15,-2-4-2 0,2 5-12 0,-1-4-4 16,-4 3-12-16,4 3-4 0,-2-1-3 0,-2-3-9 16,-4 11-2-16,8-15-8 0,-7 9-2 0,-1 6-12 15,5-11 1-15,-5 11-6 0,4-9-2 0,-4 9-8 16,0 0-3-16,0 0 0 0,0 0-6 0,0 0 2 15,0 0 0-15,0 0-1 0,0 0 2 0,-3 40-1 16,2-23 11-16,-2 3 3 0,0 5 7 0,-3 2 9 16,0 0-5-16,0 3-2 0,3 4 1 0,-2-6 5 0,1-1-9 15,1 2 3-15,-3-2 4 0,1-1-6 0,2 0-8 16,-1 0 1-16,-2-2 2 0,3-2-6 16,0-3-4-16,3-3-4 0,-3 1 0 0,2-3-8 0,-4-1-10 15,1-2-27-15,4-11-17 0,-2 17-11 0,2-9-25 16,0-8-20-16,0 0-30 0,5 12-30 0,-5-12-34 15,0 0-25-15,0 0-28 0,26-11-44 0,-18 5-198 16,-1-7-527-16,4-1 233 0</inkml:trace>
          <inkml:trace contextRef="#ctx0" brushRef="#br0" timeOffset="-52139.92">21263 13914 66 0,'0'0'283'16,"0"0"-9"-16,8 11-14 0,-8-11-17 0,7 17-6 15,-5-10-18-15,2 4-16 0,2 0-14 0,-3 3-7 16,2-4-16-16,2 1-10 0,-1 3-10 0,3-2-10 16,-3-2-3-16,4 2-9 0,-2-4-3 0,-1-2-15 0,2 1-7 15,2-3 0-15,-2 1-4 0,1-3-6 0,-10-2-6 16,27 3-4-16,-14-7-7 0,4 1-6 0,2-2-3 16,-1-3-9-16,3-3-5 0,-3 3-8 15,-3-4-1-15,6 0-7 0,-4-5 3 0,-3 6 2 0,-2-3 0 16,1 0-13-16,-2-9-1 0,-1 7-6 0,-2 1-2 15,-1-1-2-15,-3 1 2 0,-4-1-11 0,0-1 3 16,-4 1-5-16,1 4 7 0,-3-2-8 0,-4 3 7 16,2 4-6-16,1 0-3 0,-5-3-3 0,-2 5 10 15,-1 3-7-15,2-2-1 0,-3 8 1 0,-1-4 5 16,-1 2-9-16,2 3 4 0,0 2 1 0,1 3-6 16,1-3 5-16,-1 4 6 0,2 0-13 0,1 3 7 15,0-4-2-15,3 4-9 0,2-1-21 0,1 0-28 16,0 0-24-16,0 0-30 0,1 1-19 0,4 1-33 15,-1-1-40-15,5-2-36 0,8-7-69 0,-4 4-208 16,2-4-561-16,7 1 249 0</inkml:trace>
        </inkml:traceGroup>
      </inkml:traceGroup>
    </inkml:traceGroup>
    <inkml:traceGroup>
      <inkml:annotationXML>
        <emma:emma xmlns:emma="http://www.w3.org/2003/04/emma" version="1.0">
          <emma:interpretation id="{3F812B63-DC73-4431-8709-774CAD71547C}" emma:medium="tactile" emma:mode="ink">
            <msink:context xmlns:msink="http://schemas.microsoft.com/ink/2010/main" type="paragraph" rotatedBoundingBox="19520,15307 27599,14922 27673,16457 19593,1684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2766E9A6-6CA9-4837-8B0B-AF7D6385A753}" emma:medium="tactile" emma:mode="ink">
              <msink:context xmlns:msink="http://schemas.microsoft.com/ink/2010/main" type="inkBullet" rotatedBoundingBox="19542,15785 21502,15692 21531,16314 19572,16407"/>
            </emma:interpretation>
          </emma:emma>
        </inkml:annotationXML>
        <inkml:trace contextRef="#ctx0" brushRef="#br0" timeOffset="-50759.9">18946 15450 53 0,'0'0'247'0,"0"0"-15"0,0 0-19 0,0 0-18 16,0 0-20-16,0 0-15 0,0 0-14 0,0 0-5 15,0 0 1-15,0 0-3 0,0 0-3 0,13 13-7 16,-2-8-11-16,0-1-3 0,4-2-4 0,2 5-1 15,8-5-11-15,2 0 1 0,13-2 2 0,1 0-11 16,5 1-5-16,-2-2-2 0,3-3-7 0,-1 4-12 16,-1-7 0-16,-2 1 0 0,3-1-10 0,-6 1-2 15,2 3-7-15,-12-3-2 0,0 3-9 0,-2-1 1 16,1 1-4-16,-3-3-4 0,-6 1-3 0,-1 1-5 16,-4 2-3-16,3-2 1 0,-5 2-7 0,-1 1-9 0,-3-1-4 15,-9 2-15-15,21 0-9 0,-21 0-14 0,14 2-7 16,-14-2-14-16,11 1-9 0,-11-1-21 0,11 2-23 15,-11-2-27-15,9 4-25 0,-9-4-32 0,0 0-62 16,0 0-172-16,10 5-466 0,-10-5 207 0</inkml:trace>
        <inkml:trace contextRef="#ctx0" brushRef="#br0" timeOffset="-61047.63">17897 15194 24 0,'0'0'261'0,"0"0"-9"0,6-37-18 0,0 28-14 16,2 0-13-16,2 2-12 0,0-4-4 0,4 2-2 15,-1-2-7-15,4 1-1 0,-1 2-11 0,1 0-4 16,-3-1-1-16,4 6-14 0,-3-3-13 0,0 2-10 0,-1 3-9 15,2-2-9-15,-16 3-11 0,24 3-7 16,-12 2-9-16,-5 1 0 0,1-3-9 0,-4 6-9 16,1-1-1-16,-4 3-4 0,1 1-2 0,-2-3-1 15,0 8-2-15,-3-6 7 0,-2 7-13 0,1-4-1 16,1 1-6-16,-2 0 0 0,-1 0-2 0,2-2-4 0,-5 1-5 16,3-3 3-16,1-1-9 0,1 0 6 15,-1-4-8-15,5-6 2 0,-7 15-2 0,7-15-5 0,-3 7-3 16,3-7 0-16,-4 8 1 0,4-8-3 0,0 0 0 15,0 0 6-15,-6 7-16 0,6-7 8 16,0 0-7-16,0 0 2 0,0 0 1 0,0 0-7 0,0 0 3 16,19-21 0-16,-9 16-7 0,-10 5 8 0,14-11-4 15,-8 6-2-15,3 1 3 0,-2-2 2 0,-7 6 1 16,15-6 2-16,-6 5 0 0,2-3 15 0,-11 4-1 16,19 0 7-16,-7 0-3 0,-12 0 10 0,22 4-1 15,-10-2 3-15,2 6-3 0,2-1 3 0,-6 3-2 16,1 0 3-16,-2 0-1 0,1 5 1 0,-4-2-5 15,2 1 0-15,-7 2 3 0,-1-1 0 0,-4 2-1 16,1-1-5-16,-9 8-3 0,-2 2 0 0,2-4 0 16,-3-2-2-16,1 0-6 0,-4 0 1 0,-2-3-1 15,-1-1-4-15,1 0-3 0,-1-1-2 0,-2 2-15 0,1-5-11 16,3 1-22-16,1-6-15 0,-2 0-28 16,7-3-26-16,-5 0-37 0,0-2-29 0,3-1-44 15,-1-6-49-15,-1-2-53 0,5-3-62 0,-6-4-240 0,8-3-675 16,-2-2 299-16</inkml:trace>
      </inkml:traceGroup>
      <inkml:traceGroup>
        <inkml:annotationXML>
          <emma:emma xmlns:emma="http://www.w3.org/2003/04/emma" version="1.0">
            <emma:interpretation id="{82DACF32-56F7-4200-8E89-74436C2F7EB9}" emma:medium="tactile" emma:mode="ink">
              <msink:context xmlns:msink="http://schemas.microsoft.com/ink/2010/main" type="line" rotatedBoundingBox="22560,15162 27599,14922 27673,16457 22633,16697"/>
            </emma:interpretation>
          </emma:emma>
        </inkml:annotationXML>
        <inkml:traceGroup>
          <inkml:annotationXML>
            <emma:emma xmlns:emma="http://www.w3.org/2003/04/emma" version="1.0">
              <emma:interpretation id="{15D07F36-38AC-403F-A340-2FD85DB69901}" emma:medium="tactile" emma:mode="ink">
                <msink:context xmlns:msink="http://schemas.microsoft.com/ink/2010/main" type="inkWord" rotatedBoundingBox="22560,15162 27599,14922 27673,16457 22633,16697">
                  <msink:destinationLink direction="with" ref="{E1CE6704-66BC-4BEF-AD9E-674F006B1874}"/>
                </msink:context>
              </emma:interpretation>
            </emma:emma>
          </inkml:annotationXML>
          <inkml:trace contextRef="#ctx0" brushRef="#br0" timeOffset="-47987.42">20941 14923 136 0,'0'0'215'0,"-3"-8"-9"0,3 8-8 0,0 0-8 15,0 0-9-15,-6-12-10 0,6 12-4 0,0 0-7 16,0 0-12-16,-4-8-9 0,4 8-11 0,0 0-8 0,0 0-10 15,0 0-11-15,0 0-11 0,0 0-9 0,0 0-5 16,6-19-6-16,-6 19-10 0,9-7-6 0,-9 7-9 16,18-2 2-16,-10-2-7 0,-8 4-4 15,26-6-2-15,-8 2-3 0,1 1-2 0,-4 0-3 0,0 1-6 16,4 0-1-16,-2 2 0 0,-1 0-2 0,-2-1-2 16,3 1 1-16,-2 1-3 0,0 1 6 0,2 2-3 15,-4-3 3-15,-4 2-3 0,-1 4 3 0,2-4 0 16,-1 3-3-16,-3-1 6 0,-6-5-3 0,10 11 5 15,-8-4 1-15,-2-7-6 0,1 15 3 0,-1-15 1 16,0 16-3-16,0-16 2 0,-3 18-2 0,-1-12 0 16,4-6 1-16,-6 15-3 0,3-8 0 0,-3 0 6 15,0 1-10-15,6-8 2 0,-10 11-4 0,10-11-3 16,-5 8 2-16,5-8 1 0,-6 4-6 0,6-4 3 16,0 0 1-16,-6 10-1 0,6-10 1 0,0 0 1 15,0 0-6-15,0 0-3 0,0 0 4 0,0 0-3 16,0 0 16-16,0 0-20 0,0 0 3 0,0 0 4 15,0 0-3-15,0 0-2 0,34-11 2 0,-34 11 0 0,14-6 2 16,-14 6-6-16,19 0 3 0,-10 0 0 16,-9 0-2-16,18 0 0 0,-18 0 5 0,19 0-8 15,-19 0 14-15,15 0-9 0,-4 3 0 0,-11-3-3 0,15 4 3 16,-8 0-1-16,-7-4-1 0,14 11 2 0,-8-7 4 16,-6-4-2-16,11 11-4 0,-9-6 6 0,4 2 2 15,-6-7 2-15,9 11-1 0,-5-5 4 16,-4-6 2-16,6 14 1 0,-6-4 12 0,0-10-11 0,3 15 3 15,-3-15-3-15,-3 16 2 0,2-5-4 0,-4-4 4 16,-2 6-4-16,-4-2 4 0,3 0 1 0,-1 0-1 16,-2 2-4-16,-2-1 2 0,-1-2-6 0,1-3 2 15,-1 6 14-15,3-8-17 0,-3 3 14 0,-1 2-12 16,0-4 0-16,-3 1-3 0,3-1 5 0,2-4-3 16,0 3-11-16,-4-1 5 0,8 1 6 0,-1-4-4 15,10-1 5-15,-21 1-2 0,9-1 0 0,12 0-8 16,-19 0-7-16,19 0 2 0,-14-1-14 0,14 1-17 15,-10-4-7-15,10 4-15 0,-12-6-19 0,12 6-10 16,0 0-22-16,-5-11-19 0,5 11-21 0,0 0-30 0,0 0-31 16,11-20-29-16,-8 13-226 0,-3 7-504 15,10-14 223-15</inkml:trace>
          <inkml:trace contextRef="#ctx0" brushRef="#br0" timeOffset="-47559.75">21618 15033 122 0,'18'1'218'0,"-18"-1"-9"15,14 1-10-15,-14-1-7 0,13 7-7 0,-7-1-10 0,-6-6-13 16,9 12-3-16,-3-6-12 0,0 4-7 0,1-2-7 16,-1-1-12-16,2 3-2 0,-2-5-7 0,1 6-7 15,-1-3-1-15,2-1-8 0,-1 0-3 0,-1 1-3 16,0-3-3-16,1 0-8 0,-7-5-3 0,17 7-1 15,-8-3-3-15,3-4 0 0,-12 0-11 0,22-1 2 16,-6-3-9-16,-1-3-4 0,0 0-6 0,2 1-1 16,-1-1-6-16,-1-7-4 0,1 4-2 0,1 0-8 15,2-6 4-15,-2 5-12 0,-1-9 12 0,-4 6-5 16,6-5-2-16,-5 0 3 0,-5 3-8 0,1 2-1 16,1-8-2-16,-4 5-1 0,-4 3 1 0,-1-4-4 15,-1 3-6-15,-6-1 8 0,5 2 0 0,-5 0-5 16,-2 3 4-16,-2-2-6 0,-4 5 0 0,1-6-1 15,-4 11-5-15,-2-1 3 0,-6 4 3 0,-2 0-4 16,-4 4 5-16,1-1-3 0,-2 1-4 0,-6 6 5 16,11 1-7-16,-12 3 5 0,11-3 3 0,2 2-1 0,2 0-4 15,2 5-3-15,1-2-11 0,0 0-15 16,2-1-13-16,1 2-19 0,2 0-21 0,2-5-31 16,4 1-31-16,-1-3-40 0,1 1-37 0,4-3-76 15,-2 0-171-15,5-3-510 0,-5 2 226 0</inkml:trace>
          <inkml:trace contextRef="#ctx0" brushRef="#br0" timeOffset="-45103.3">23503 14313 78 0,'0'0'186'0,"0"0"-11"0,0 0-7 16,0 0-11-16,0 0-10 0,0 0-11 0,0 0-7 15,0 0-13-15,0 0-8 0,0 0-10 0,0 0-7 16,0 0-7-16,0 0-4 0,0 0-2 0,-10 34-3 0,10-34-2 16,-8 14-3-16,4-6 3 0,-4 4 4 15,-2 3 2-15,0 0-3 0,-2 4 6 0,-3 5-9 0,-2 3 2 16,-4 6 4-16,-1 6-7 0,-3 0-3 0,-13 19 3 15,12-16-5-15,-7 19-3 0,-3-6-2 16,9-6-3-16,-12 7-5 0,1 4-11 0,3-2-3 16,1-1-4-16,7-13 2 0,-3-2-1 0,8 0-3 0,-3-2 0 15,-1 2-4-15,4-4 13 0,-2-3-17 0,8-3 2 16,-1-6-2-16,2 6-1 0,3-7-4 0,-1-2-4 16,3-3 3-16,-1 2-2 0,2-6 6 0,0-1-7 15,2-1 2-15,1 3-12 0,-2-6 9 0,1 1-5 16,1 0 1-16,3-5-4 0,-3 0 1 0,6-7 2 15,-10 15-7-15,7-9-9 0,-3 1-17 0,6-7-7 16,-11 8-15-16,11-8-13 0,-3 10-20 0,3-10-11 16,0 0-24-16,0 0-41 0,0 0-33 0,0 0-45 15,0 0-241-15,0 0-512 0,0 0 227 0</inkml:trace>
          <inkml:trace contextRef="#ctx0" brushRef="#br0" timeOffset="-43486.09">24713 14836 102 0,'0'0'225'0,"-9"-11"-20"15,9 11-17-15,0 0-12 0,0 0-18 0,9-19-11 0,-9 19-8 16,10-11-8-16,-4 6-12 0,5-1-6 16,-2-1-14-16,1 3-1 0,5-4-7 0,-6 6-4 15,7-2-5-15,-1 4 1 0,-1-4-4 0,-2 3-7 0,-12 1-3 16,20 0-1-16,-8 5-9 0,5-5 6 0,-7 0-4 16,-1 6-4-16,-1-1-1 0,-1 1-3 0,4 2 8 15,-5-2-6-15,-3 5-2 0,-3-11 1 16,4 17-2-16,-4-8 2 0,1 2-2 0,-1-11 1 0,-7 25-2 15,0-9-8-15,-4-4 2 0,1-1-3 16,-1 2-4-16,1-1-1 0,-2-1 0 0,4-4-2 16,-2 5-5-16,3-4 6 0,1-1-10 0,0 0-7 0,6-7 3 15,-9 12-6-15,9-12-1 0,-8 8-10 0,8-8 23 16,-7 5-20-16,7-5-5 0,0 0 7 0,0 0-5 16,0 0 2-16,0 0 1 0,15 11 1 0,-15-11 1 15,0 0-3-15,19 0 1 0,-9 0-5 0,7-2-1 16,-4 0-1-16,-13 2-7 0,29 0 8 0,-16 0 5 15,0 0-3-15,5 2-2 0,-6-2-4 0,3 2 2 16,-6 0-2-16,3 2-4 0,-1-1 8 0,-1 1-2 16,-3 1 4-16,4-3-3 0,-4 4 9 0,4-1-4 15,-4 2-6-15,1-1 4 0,-2 1 6 0,-2 2-4 16,1 0 4-16,-1 1 8 0,-2-2 2 0,-2 4 6 16,0-12-1-16,-5 23 2 0,1-12 5 0,-5 4-1 0,-2 0 4 15,-2-3 2-15,-4 7-5 0,-3-7-1 0,-3 4 3 16,1-2-5-16,-2-1-3 0,-1 1-7 15,1-3 2-15,3 0 8 0,0-2-10 0,0 0-1 0,2-2 3 16,1 3-2-16,3-7-1 0,0 5-2 0,5-5-7 16,-1 0-5-16,11-3-5 0,-16 1-21 0,16-1-15 15,-12 0-31-15,12 0-22 0,0 0-27 16,-11-7-26-16,11 7-33 0,0 0-30 0,8-25-46 0,-1 11-60 16,4 0-213-16,-1-7-568 0,4 0 252 0</inkml:trace>
          <inkml:trace contextRef="#ctx0" brushRef="#br0" timeOffset="-43219.49">25399 14997 191 0,'10'9'264'0,"-5"-2"-11"0,1 1-8 16,-6-8-16-16,6 14-6 0,1-4-13 0,-2 0-12 15,-2-1-13-15,6 3-12 0,-2 0-15 0,0-3-11 16,2 2-6-16,2 0-5 0,2 0-9 0,1-3-10 15,-1 1-4-15,1-2-9 0,3-2-13 0,3 0-3 16,-2-2-6-16,1-1-13 0,9-2-4 0,-2 0-3 16,-2-2-8-16,3-2-9 0,-1-2 4 0,1 1-11 15,-6-6 1-15,3 2 0 0,-2-4-5 0,-4 2-2 16,3-3-5-16,0-4 8 0,-5-3 1 0,-1 1 0 16,-1-2-3-16,-1-4 3 0,-1-8-6 0,-4 8-4 15,-8-3 2-15,3 0 4 0,-6 3-7 0,0-9-4 16,-5 11 1-16,-1-1-11 0,-4 4 3 0,-7 5-2 0,1-3-5 15,0 5 3-15,-10 5-4 0,-1 0-20 16,-11 3-16-16,-1 2-15 0,-1 8-4 0,1 0-9 16,-6 8-16-16,2 4-13 0,1-2-22 0,0 3-28 15,5 8-34-15,-9-1-37 0,9 4-63 0,-7-1-262 0,4-2-577 16,1 2 256-16</inkml:trace>
          <inkml:trace contextRef="#ctx0" brushRef="#br0" timeOffset="38660.21">23864 14811 159 0,'3'-6'178'0,"-3"6"-14"15,5-11-6-15,-5 11-9 0,0 0-13 0,6-13-4 16,-6 13-7-16,0 0-13 0,3-8 2 0,-3 8-9 16,0 0-4-16,3-10-4 0,-3 10-6 0,0 0 1 15,1-14-9-15,-1 14-2 0,0 0-2 0,0 0-8 16,2-14 3-16,-2 14-5 0,0 0-5 15,0 0-4-15,0 0-3 0,0 0-4 0,0 0-6 0,0 0-3 16,0 0-5-16,0 0-1 0,0 0-8 0,0 0 0 16,0 0-5-16,0 0 4 0,0 0-7 0,0 0 6 15,0 0-6-15,0 0 3 0,0 0-3 0,0 0 4 16,0 0 2-16,0 38 3 0,0-38-4 0,-2 14 2 16,2-14-2-16,2 19 4 0,-2-7-6 0,0-3 3 15,0-9-4-15,-2 22-4 0,4-8 5 0,-5-4-4 0,3-10 1 16,0 23 0-16,0-9-3 0,-5-2 0 15,4-3 0-15,1 2-2 0,0-11-3 0,-3 20 0 16,3-20-3-16,-3 18 1 0,1-9-1 0,2-9-1 0,2 17-2 16,-4-8 2-16,2-9-5 0,-4 13 5 15,4-13-1-15,-2 14 0 0,2-14-3 0,0 11 0 0,0-11-2 16,0 0 1-16,2 13-2 0,-2-13-1 0,0 0 5 16,0 0 1-16,4 11-2 0,-4-11-1 0,0 0 3 15,5 7-4-15,-5-7 3 0,9 6-1 0,-9-6 5 16,0 0 0-16,13 4 2 0,-13-4 0 0,13 1 0 15,-13-1 0-15,15 2 1 0,-15-2 2 0,20-2 1 16,-8 1-2-16,1 1 6 0,1-3-3 0,2 0 5 16,0-5-6-16,1 5 3 0,2 1-2 0,1-3 5 15,-3 3-3-15,1 0 0 0,-1-1-2 0,2-3 5 16,1 4-7-16,-4-4-3 0,3 5 2 0,1-5-1 16,-5 5-2-16,4-3-2 0,-3 1 1 0,-1 2-4 15,3-3 5-15,-4 1-2 0,1-1-6 0,2-1 0 0,-5 1 3 16,3-2-6-16,0 3 2 0,-6 2 0 0,3-2-3 15,0 2-3-15,0-3 0 0,-12 4-6 16,13-4-12-16,-13 4-9 0,11-4-15 0,-11 4-15 16,13 0-14-16,-13 0-15 0,0 0-15 0,17-3-21 0,-17 3-25 15,0 0-23-15,10 3-36 0,-10-3-47 16,0 0-214-16,0 0-507 0,6-11 225 0</inkml:trace>
          <inkml:trace contextRef="#ctx0" brushRef="#br0" timeOffset="38984.35">24468 14556 122 0,'0'0'215'0,"0"0"-3"16,0 0-4-16,-16 22-5 0,11-9-3 0,-7 10-3 15,1 12-6-15,-3 2-8 0,-4 1-10 0,2 4-4 16,-4 7-11-16,2-1-10 0,-4 15-10 0,-3-2-11 16,7-14-9-16,-3 16-15 0,-1 1-20 0,4-16-3 15,-2 15-8-15,5-17-6 0,-2 3-11 0,-3-3-6 16,4 1-22-16,-1 0-19 0,-4-2-27 0,7-1-34 0,-6-2-46 15,1 2-47-15,2-4-44 0,-1-1-277 16,-2-4-505-16,6-2 223 0</inkml:trace>
        </inkml:traceGroup>
      </inkml:traceGroup>
    </inkml:traceGroup>
    <inkml:traceGroup>
      <inkml:annotationXML>
        <emma:emma xmlns:emma="http://www.w3.org/2003/04/emma" version="1.0">
          <emma:interpretation id="{9192BEF3-AA8C-43F5-ADF8-DA54B25EA122}" emma:medium="tactile" emma:mode="ink">
            <msink:context xmlns:msink="http://schemas.microsoft.com/ink/2010/main" type="paragraph" rotatedBoundingBox="18493,17313 30030,16888 30076,18143 18539,1856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74A4170-9998-43E7-A95A-CA90BFCFD311}" emma:medium="tactile" emma:mode="ink">
              <msink:context xmlns:msink="http://schemas.microsoft.com/ink/2010/main" type="line" rotatedBoundingBox="18493,17313 30030,16888 30076,18143 18539,18569"/>
            </emma:interpretation>
          </emma:emma>
        </inkml:annotationXML>
        <inkml:traceGroup>
          <inkml:annotationXML>
            <emma:emma xmlns:emma="http://www.w3.org/2003/04/emma" version="1.0">
              <emma:interpretation id="{F6984938-28B0-4272-A20D-9C3C310901E1}" emma:medium="tactile" emma:mode="ink">
                <msink:context xmlns:msink="http://schemas.microsoft.com/ink/2010/main" type="inkWord" rotatedBoundingBox="18497,17421 19510,17384 19534,18033 18521,18070"/>
              </emma:interpretation>
            </emma:emma>
          </inkml:annotationXML>
          <inkml:trace contextRef="#ctx0" brushRef="#br0" timeOffset="76254.48">17068 16832 16 0,'0'0'136'0,"4"-11"-11"0,-4 11-11 0,0 0-4 15,0 0-12-15,0 0-8 0,0 0-5 0,0 0-2 0,0 0-5 16,0 0-22-16,0 0 17 0,0 0-2 16,0 0 7-16,0 0-13 0,0 0-3 0,0 0 9 0,2-10-3 15,-2 10-1-15,0 0-2 0,0 0 3 0,0 0 0 16,0 0-2-16,0 0-1 0,0 0-6 16,0 0 3-16,0 0-2 0,0 0 0 0,0 0-6 15,0 0-5-15,0 0-2 0,0 0-6 0,0 0 0 0,0 0 0 16,0 0 1-16,0 0 0 0,0 0 2 0,0 0 1 15,0 0-5-15,-2 34 2 0,2-34 2 16,-4 26-1-16,3-12 4 0,-4-1-7 0,4 7-1 0,-1-7 1 16,-2 10-4-16,4-1 12 0,-2 1-14 0,1-5-3 15,1 0 1-15,-6-1-2 0,1-1-2 0,4 1-3 16,1 2 0-16,-2-2-3 0,-1 1-1 0,6-4-1 16,-3 1-1-16,0 1-4 0,0-1 9 0,2 1-11 15,-1-4 1-15,4 2-2 0,-4-2-2 0,4-1 17 16,-4-3-4-16,4 2 4 0,-2-3-2 0,3 3-1 15,-6-10-8-15,8 9 2 0,1-3 0 0,-4-1 2 16,4 0-3-16,-9-5-1 0,16 7-3 0,-5-4-1 16,-2-2 0-16,-9-1 0 0,21-1 4 0,-8 0 1 15,5-1-9-15,-9-3 1 0,7 3 2 0,-1-2-4 16,-1 2 3-16,-1-2-2 0,-1 0 6 0,-3 1-8 16,7-2-2-16,-5 3-3 0,-11 2 2 0,16-5-2 15,-7 3 2-15,-9 2-8 0,13-5-5 0,-5 1-6 16,-8 4-7-16,16-2-9 0,-16 2-6 0,11-5-9 15,-11 5-15-15,12-5-19 0,-5 2-17 0,-7 3-21 16,11-5-20-16,-11 5-23 0,10-7-33 0,-4 1-45 16,-6 6-175-16,4-11-451 0,-1 1 200 0</inkml:trace>
          <inkml:trace contextRef="#ctx0" brushRef="#br0" timeOffset="76859.87">16847 16794 2 0,'0'0'217'0,"0"0"-11"15,0 0-10-15,0 0-6 0,0 0-1 0,0 0-6 0,0 0-6 16,0 0-5-16,0 0-3 0,0 0-6 15,0 0-11-15,41 0-3 0,-28-5-7 0,5-1-4 0,-3 0-4 16,4-1-10-16,1 0-8 0,2 2-11 16,3-7-8-16,-2 3-10 0,-4 3-5 0,0 1-8 0,-1 0-10 15,-1-3-3-15,1 3-11 0,-3 0-6 0,2 1-2 16,-3 1-7-16,1-4-7 0,-2 4-7 0,-2 2-13 16,1 0-18-16,-2-2-19 0,-10 3-19 15,19 0-18-15,-19 0-21 0,18 0-20 0,-18 0-18 16,14 3-22-16,-14-3-24 0,12 1-24 0,-12-1-48 0,0 0-156 15,3 10-431-15,-3-10 192 0</inkml:trace>
          <inkml:trace contextRef="#ctx0" brushRef="#br0" timeOffset="77007.48">17035 17121 10 0,'0'0'237'15,"0"0"-9"-15,24-6-14 0,-15 2-10 0,3 1-25 0,0-1-14 16,-3 1-17-16,6 3-17 0,0-7-12 0,-5 5-14 15,-10 2-13-15,21-2-18 0,-11 2-28 0,-10 0-29 16,21 0-25-16,-10 2-35 0,-11-2-43 16,18 2-51-16,-8 0-146 0,-10-2-306 0,15 1 135 0</inkml:trace>
          <inkml:trace contextRef="#ctx0" brushRef="#br0" timeOffset="77470.37">17565 17138 36 0,'0'0'208'0,"6"11"-8"0,-6-11-17 16,7 12-7-16,-5-3-17 0,1 0-10 0,-3-9-5 16,3 17-12-16,1-10-13 0,-4-7-9 0,1 13-6 15,-1-13-6-15,6 11-7 0,-6-11-10 0,2 13-5 16,-2-13-4-16,4 11-5 0,-4-11-6 0,0 0-12 15,2 11 0-15,-2-11-8 0,0 0-4 0,0 0 1 16,4 7-4-16,-4-7-4 0,0 0-4 0,0 0-1 16,0 0-4-16,0 0-2 0,0 0 1 0,0 0-6 15,14-23 1-15,-14 23-5 0,6-13-5 0,-5 3-6 16,4 1-3-16,-4-3 0 0,2 1-5 16,2-2 3-16,1 3 0 0,0-2 3 0,0-3-2 0,-3 1 4 15,3 6-2-15,-1 3 1 0,7-8-1 16,-6 6 1-16,2-2 5 0,1 3 7 0,-3 0 7 0,3-1 5 15,0 0 2-15,-2 2 3 0,-7 5 4 0,15-2 3 16,-5-2 11-16,-10 4 1 0,18 1 7 0,-6 2-1 16,-1-1 4-16,-2 3-1 0,-2-2 2 0,1 7-2 15,1-3-4-15,-5 1-6 0,2 6-3 0,-2-4-1 16,-1 0-8-16,2 1 1 0,1 3-4 0,-3-3-1 0,0 2-4 16,-2 1-3-16,-1-2-10 0,0-12-9 15,0 19-18-15,-1-11-26 0,1-8-30 16,-3 21-32-16,1-12-46 0,2-9-44 0,-1 15-72 0,-5-8-197 15,6-7-499-15,0 0 221 0</inkml:trace>
        </inkml:traceGroup>
        <inkml:traceGroup>
          <inkml:annotationXML>
            <emma:emma xmlns:emma="http://www.w3.org/2003/04/emma" version="1.0">
              <emma:interpretation id="{CF338726-ABD8-40F8-A5C4-41AAD6CD946C}" emma:medium="tactile" emma:mode="ink">
                <msink:context xmlns:msink="http://schemas.microsoft.com/ink/2010/main" type="inkWord" rotatedBoundingBox="20209,17382 21212,17345 21254,18468 20251,18505"/>
              </emma:interpretation>
            </emma:emma>
          </inkml:annotationXML>
          <inkml:trace contextRef="#ctx0" brushRef="#br0" timeOffset="78128.57">18612 17054 75 0,'0'0'295'0,"0"0"-14"0,0 0-15 16,0 0-14-16,0 0-17 0,0 0-18 0,0 0-3 15,0 0-10-15,0 0-14 0,0 0-3 0,0 0-10 0,-8 30-5 16,8-30-14-16,-3 23-10 0,0-12-6 0,3 0-5 16,-1-1-9-16,1-10-6 0,0 21 3 0,1-9-7 15,-2 0-25-15,1-12-6 0,-3 18-8 16,3-18-8-16,-2 18-4 0,1-11-9 0,1-7-6 0,-3 19-3 16,3-19-7-16,0 16-1 0,0-16-6 15,-2 13-3-15,2-13-10 0,-1 9-10 0,1-9-21 0,0 0-19 16,-5 15-13-16,5-15-14 0,0 0-19 0,0 0-14 15,0 9-21-15,0-9-16 0,0 0-23 0,0 0-31 16,0 0-38-16,0 0-25 0,0 0-67 0,0 0-185 16,0 0-534-16,0 0 237 0</inkml:trace>
          <inkml:trace contextRef="#ctx0" brushRef="#br0" timeOffset="78420.2">18615 16779 44 0,'0'0'301'16,"-3"-10"-18"-16,3 10-16 0,0 0-15 15,-2-14-12-15,2 14-15 0,0 0-21 0,0 0-20 0,-4-13-19 16,4 13-16-16,0 0-18 0,0 0-13 0,0 0-9 15,0 0-15-15,0 0-6 0,0 0-8 0,0 0-6 16,0 0-11-16,0 0-6 0,0 0-12 0,0 0-17 16,0 0-12-16,0 0-25 0,7 37-21 0,-5-22-20 15,2-8-18-15,1 10-25 0,-3-4-25 0,-2-13-30 16,14 20-22-16,-8-9-42 0,-2-2-175 0,2 0-418 16,-6-9 184-16</inkml:trace>
          <inkml:trace contextRef="#ctx0" brushRef="#br0" timeOffset="79414.19">18820 17010 5 0,'0'0'220'0,"0"10"-4"16,0-10-7-16,-1 18-10 0,1-7-6 0,-2 5 1 16,5-2-17-16,-3-3-8 0,-1 2-9 0,1-13-8 15,0 20-9-15,4-5-11 0,-2-6-10 0,-1 1-6 16,2 0-2-16,0 1-11 0,0-4-7 0,-3-7-7 15,5 13 0-15,-1-6-14 0,-4-7-4 0,5 10-5 16,-5-10 0-16,9 5-7 0,-9-5-4 0,13 2-3 16,-13-2-5-16,15-2-6 0,-15 2-2 0,19-11-2 15,-7 5-4-15,2-2-5 0,1-4 3 0,-3-1-10 16,7-1-2-16,-6-1 0 0,5 1-4 0,-1-3-3 0,-5 3 3 16,1 1-8-16,0 0 6 0,-4-3-10 0,3 3 0 15,0 0 0-15,-6 5-2 0,2-1 5 16,-2 2-3-16,-6 7 1 0,9-11-3 0,-3 6 3 15,-6 5-3-15,6-9-3 0,-6 9 2 0,7-6-2 0,-7 6 2 16,7-5 0 0,-7 5 1-16,0 0 3 0,0 0-7 0,18 11 7 0,-18-11-2 15,12 7 5-15,-6 0 0 0,3 4 2 0,-1 2 0 0,-1-2 5 16,2 2-3-16,-1 1 2 0,0 1-3 0,3 2-2 0,-1 3 3 16,1 0-1-16,-1 0 4 0,1 1 6 0,1 2-12 15,-5 0-2-15,2 1 1 0,1 0 6 0,-4-2-3 16,-1 2-6-16,4 2 4 0,-8-7-5 15,4 4 7-15,-2 2-10 0,-3-8 2 0,-2 1-1 16,2 0 7-16,-1 7-6 0,-2-9 4 0,-3 0-1 0,3 6-3 16,-5-6 0-16,-1 0 5 0,1-3-2 0,-1 3-4 15,-2-3 3-15,-1 2-3 0,2 0 1 0,-7 3 5 16,4-6 2-16,0-2-9 0,-4 3-2 0,4-1 3 16,-4-2-1-16,2 0-1 0,-3-3 0 0,4 3 4 15,-4-5-7-15,3 1 0 0,-3 0 2 0,1-3-4 16,3 1 3-16,-4-4 0 0,4-3-1 0,-4 3 1 15,3-1 1-15,2-4-1 0,-2-3-3 0,-1 3 1 16,2-2-1-16,8-1-3 0,-3-4 6 0,2 6-4 16,-1-11 5-16,-1 5-4 0,5 0-3 0,1-6 5 15,-3 4-3-15,6-3-1 0,-1-1 2 16,1 1-6-16,1-6-3 0,5 0 4 0,0-2 1 0,0 5-5 16,1-4-2-16,5-1 1 0,0 3 2 0,-1 0-6 15,2-2-18-15,4-1 3 0,-1 1 4 0,8-6 2 16,-3 10 2-16,0-2 2 0,-1 2 6 0,3 1 0 15,1 0 3-15,0 4 4 0,-2-5 2 0,3 5 1 16,-1-2 2-16,0 3 1 0,0 0 2 0,-3 0 2 16,-3 4 8-16,-2 1-1 0,0 0 3 0,-2 4 1 15,1-1 1-15,-6 2 5 0,1-2 4 0,-1 5 4 16,-9 1 0-16,18 1 6 0,-18-1 1 0,15 8-1 16,-9-2 10-16,4 1 0 0,-7-1 6 0,8 5 1 0,-7-3 11 15,1 0 5-15,1 4 4 0,-2 0-3 16,1 1 3-16,1-1-15 0,-2-3 11 0,-1 1-5 15,0 0-3-15,0-1 1 0,-3-9-3 0,4 19-5 16,-2-10-6-16,-1-1-3 0,-1-8-2 0,3 15 4 0,-1-7-8 16,-2-8-12-16,0 13 2 0,0-13-2 0,0 0-4 15,-2 14-11-15,2-14-12 0,0 0-21 16,-3 11-24-16,3-11-27 0,0 0-31 0,0 0-32 16,0 0-37-16,-13 1-43 0,13-1-46 0,0 0-60 0,0 0-243 15,-13-24-616-15,8 9 273 0</inkml:trace>
          <inkml:trace contextRef="#ctx0" brushRef="#br0" timeOffset="79554.09">19535 16689 82 0,'0'-14'346'0,"0"14"-14"0,-2-14-20 0,2 14-26 15,2-11-25-15,-2 11-19 0,0 0-23 16,0-17-24-16,0 17-23 0,4-7-15 0,-4 7-12 15,0 0-22-15,9-6-14 0,-9 6-21 0,0 0-25 0,0 0-30 16,0 0-42-16,0 0-42 0,0 0-60 16,11 24-55-16,-10-17-73 0,-1-7-193 0,-4 26-467 0,4-11 206 15</inkml:trace>
        </inkml:traceGroup>
        <inkml:traceGroup>
          <inkml:annotationXML>
            <emma:emma xmlns:emma="http://www.w3.org/2003/04/emma" version="1.0">
              <emma:interpretation id="{1090FFF6-0D8B-4127-9A74-221ABF917B90}" emma:medium="tactile" emma:mode="ink">
                <msink:context xmlns:msink="http://schemas.microsoft.com/ink/2010/main" type="inkWord" rotatedBoundingBox="22432,17481 25930,17352 25953,17988 22456,18117"/>
              </emma:interpretation>
            </emma:emma>
          </inkml:annotationXML>
          <inkml:trace contextRef="#ctx0" brushRef="#br0" timeOffset="80382.34">21026 16821 78 0,'0'0'265'0,"-25"15"-12"15,25-15-6-15,-14 9-9 0,5-3-10 0,-1 6-13 16,-2 1-11-16,-4 6-4 0,-1 1-8 0,4 5-9 16,-1-4-11-16,1 4-5 0,0 1-17 0,2-1-6 15,-1 0-8-15,-1 0-10 0,2-1-10 0,4 1-11 16,-1-4-10-16,2-5-9 0,3 0-8 0,3 2-14 15,-3-3-6-15,6 0-1 0,-1 1-12 0,-1-4 0 16,2-1-10-16,2-3 7 0,1 3-13 0,1-4-11 16,4-3-17-16,-4-2-18 0,5 0-12 0,-12-2-14 15,23 0-13-15,-6-3-13 0,0 2-9 0,-1-6-7 16,1 1-4-16,8-5 3 0,-12 4 5 0,4-6 6 16,-4 2 11-16,1 1 4 0,1-1 7 0,-6 1 5 15,2 0 6-15,-5 3 11 0,3 2 8 0,-3-4 23 16,2 3 11-16,-8 6 9 0,12-5 10 0,-12 5 6 15,0 0 14-15,0 0-2 0,0 0 16 0,0 0 3 16,0 0 7-16,0 0 5 0,0 0 4 0,-15 25 0 16,10-12-4-16,4-2 8 0,-5 2-3 0,4-2-14 15,-4 3-3-15,0-3-1 0,2-3-15 0,1 7 0 0,1-7-6 16,2-8 0-16,-2 19-9 0,2-10 1 0,4 1-13 16,-4-10-6-16,7 14-16 0,-2-9-21 0,-5-5-20 15,13 8-13-15,-5-5-28 0,-8-3-20 0,16 0-16 16,-16 0-20-16,20-3-19 0,-10-5-17 0,5 1-16 15,0 0-11-15,9-8-15 0,-6 6-7 0,0-6 8 16,1 4-14-16,-3-1 8 0,4-1-131 0,-10 2-380 16,4-2 169-16</inkml:trace>
          <inkml:trace contextRef="#ctx0" brushRef="#br0" timeOffset="80604.3">21330 17233 1179 0,'14'-10'-66'15,"-4"3"64"-15,1 3 42 0,-4 1 21 0,-7 3 12 16,14-10 14-16,-14 10 14 0,10-3 17 0,-10 3 10 16,0 0 10-16,0 0 12 0,0 0-3 0,0 0 0 15,13 9 2-15,-13-9-3 0,-3 11-9 0,3-11-3 16,3 13-6-16,-3-13-9 0,2 16-6 0,-1-10-16 15,4 5 5-15,-5-11-18 0,3 10-2 0,-3-10-10 16,4 14-11-16,-1-7 6 0,-3-7-10 0,11 13-7 16,-5-9-8-16,1 3-1 0,1-4-3 0,-8-3-4 15,21 4-5-15,-11-2-4 0,-10-2-2 0,28-6-7 16,-14 6-7-16,4-2 1 0,-2-5-7 0,0 3-6 0,1-3-5 16,-1 3-9-16,-1-3 2 0,0 0-3 0,1 1 5 15,-2-1 0-15,-1 0 2 0,-5-2 4 16,-1 1 0-16,2 1 0 0,-4-1 5 0,-1 0-2 15,-4 8 1-15,3-15 8 0,-3 15-5 0,0-16 0 0,0 16 9 16,-9-12-6-16,9 12-1 0,-16-12 2 16,2 5 0-16,5 3 0 0,-4-3 6 0,0 4 7 15,-2-2-5-15,-2 3-1 0,1-3 8 0,-2 3 1 16,0 2 0-16,-6 0 3 0,8 0-1 0,-1 0 3 0,1 0-14 16,1 2-1-16,-3 0-1 0,5 0-2 15,2-1 3-15,11-1-8 0,-24 2-10 0,15-1-22 0,-1 3-28 16,1-1-27-16,9-3-36 0,-16 8-47 0,16-8-44 15,-9 3-53-15,9-3-295 0,-12 3-604 0,12-3 267 16</inkml:trace>
          <inkml:trace contextRef="#ctx0" brushRef="#br0" timeOffset="80791.7">21484 16945 205 0,'0'0'332'0,"6"-11"-15"0,-6 11-14 0,0-11-24 15,0 11-20-15,3-8-24 0,-3 8-23 0,6-10-18 16,-6 10-22-16,7-10-14 0,2 7-24 0,-9 3-22 16,8-7-25-16,-8 7-35 0,0 0-29 0,16 0-31 15,-16 0-40-15,0 0-42 0,14 6-46 0,-14-6-46 0,13 4-75 16,-13-4-136-16,4 7-424 0,-4-7 187 16</inkml:trace>
          <inkml:trace contextRef="#ctx0" brushRef="#br0" timeOffset="81163.18">21991 16891 126 0,'0'0'249'0,"25"-3"-5"0,-8 2-11 0,-4-1-10 15,-13 2-3-15,23 6-6 0,-11-5-16 16,-1-1-7-16,4 6-5 0,-6-6-1 0,-1 7-5 15,1 0-6-15,-2 3 1 0,1-5 2 0,-7 8-1 0,4 1 0 16,-2 1-1-16,-3 2 3 0,-2-3-1 0,4 3-8 16,-7 0 3-16,-1 3-5 0,-4 2-6 0,1-2 0 15,1-2-11-15,-2 2-5 0,2-4-7 0,2-1-9 16,0 1-12-16,-4 5-7 0,1-7-13 0,6-1-6 16,-3 3-11-16,2-4-4 0,2 0-12 0,1 1-4 15,-2-2-7-15,3-11-8 0,0 14 0 0,0-14-5 16,3 12-7-16,-3-12-8 0,6 12-10 0,-6-12-12 15,9 9-15-15,-3-7-15 0,-6-2-19 0,14 2-15 16,-14-2-18-16,27-4-22 0,-10-1-22 0,-7 1-23 16,8-3-25-16,-3 1-20 0,3-1-19 15,-3 3-20-15,1-3-20 0,-5 0-26 0,5 0-21 0,-3-2-49 16,-4 4-261-16,-1-2-656 0,-1 0 290 0</inkml:trace>
          <inkml:trace contextRef="#ctx0" brushRef="#br0" timeOffset="81606.1">22030 17251 35 0,'-8'-6'269'15,"8"6"-20"-15,0 0-11 0,0 0-14 0,0 0-15 16,0 0-16-16,24-16-11 0,-16 13-14 0,-8 3-14 15,21-4-18-15,-7 2-12 0,3-2-14 0,-2 2-8 16,1 0-9-16,4-1-8 0,-4 1-13 0,3 0-7 16,-2 2-4-16,4 0-10 0,-3 2 0 0,1 0-6 15,2-1-5-15,-2 1-6 0,-4 0 2 0,11 0-3 16,-9 2-1-16,3-2 2 0,-4 3 1 0,2 1 4 16,-3-2 0-16,0-1 3 0,1 1 6 0,-2-2 6 15,1-2-4-15,-5 1 3 0,-1 3-3 0,-9-4 1 16,18 0 4-16,-18 0-5 0,13 0 2 0,-13 0-2 15,15-6-3-15,-3 5-7 0,-3-3 2 0,-9 4-7 16,18-10 0-16,-9 6-4 0,1-2-3 0,-1 1 3 16,-1 2-5-16,-8 3-6 0,18-10 10 0,-11 4-6 15,4 1-2-15,-11 5 3 0,15-6-6 0,-9 4 1 16,-6 2 10-16,14-4-16 0,-14 4 4 0,14-5-4 16,-14 5 4-16,10-2-4 0,-10 2-8 0,11-4 4 15,-11 4-6-15,12-3-7 0,-12 3-10 0,0 0-19 0,13-4-17 16,-13 4-30-16,11-3-36 0,-11 3-39 15,0 0-50-15,4-11-66 0,-4 11-310 0,0 0-628 0,0 0 278 16</inkml:trace>
          <inkml:trace contextRef="#ctx0" brushRef="#br0" timeOffset="81816.43">22506 16845 326 0,'-6'-7'394'0,"1"-1"-32"0,5 8-22 16,-4-18-20-16,4 18-12 0,-5-18-33 0,4 13-22 16,1 5-27-16,3-13-31 0,-3 13-16 15,7-13-13-15,2 9-8 0,-9 4-40 0,11-6-39 16,-3 3-38-16,-8 3-40 0,17 0-31 0,-17 0-31 0,15 5-42 16,-9 3-47-16,-6-8-55 0,16 16-71 15,-11-5-210-15,1 3-527 0,0-4 233 0</inkml:trace>
          <inkml:trace contextRef="#ctx0" brushRef="#br0" timeOffset="82432.95">23005 17072 44 0,'0'0'352'0,"3"12"-19"0,-1-4-9 16,-2-8-29-16,0 16-10 0,1-6-15 0,-1-10-11 15,2 14-21-15,-2-14-23 0,4 18-9 0,-4-8-15 16,2-2-15-16,-2-8-14 0,3 15-21 0,-3-15-5 16,0 13-5-16,0-13-26 0,1 13-12 0,-1-13-6 15,2 7-11-15,-2-7-8 0,0 0-4 0,4 11-7 16,-4-11-6-16,0 0-9 0,0 0-6 0,9 2-5 16,-9-2-8-16,0 0-10 0,18-9-9 0,-18 9-6 15,13-13-14-15,-7 4-11 0,3 0-5 0,3-2-7 16,0 0-3-16,2 0 2 0,-6-6 0 0,10 1-1 15,-4 4 6-15,-2 2 4 0,1-7 5 0,1 6 2 16,-1 3-2-16,-3-2 8 0,4 4 6 0,-4-1 6 16,-2 3 12-16,-8 4 5 0,18-7 7 0,-18 7 7 15,13-1 8-15,-13 1 7 0,0 0 8 0,16 11 8 16,-11-6 1-16,-5-5-3 0,6 13 8 0,-3-4 0 16,-3-9-8-16,4 17-7 0,-2-6-1 0,-2-11-1 15,1 19-4-15,-1-11 0 0,0-8-7 0,0 19 1 16,3-11-5-16,-3-8-1 0,2 13-14 0,-2-13 6 15,0 0-5-15,1 16-4 0,-1-16-1 0,0 0-6 16,6 9-6-16,-6-9-10 0,0 0-10 0,12 0-10 16,-12 0-5-16,0 0-4 0,0 0-18 0,18-14 1 0,-9 8-8 15,-1-1-11-15,3-4 14 0,1 0-16 16,-1-1 4-16,2-1 12 0,4 0 4 0,-4-3 4 16,0 4 7-16,1 0 3 0,-1 3 10 0,1-1 6 15,-1 2 15-15,-1 2 15 0,2 1 22 0,-14 5 5 0,20-6 21 16,-20 6-9-16,20-4 25 0,-13 8 11 15,-7-4 8-15,14 5 5 0,-8 1 8 0,1-3 5 16,-1 4-2-16,0 3-1 0,-4-3-7 0,2 4-7 16,-3-1-4-16,2 4-10 0,3-3-8 0,-1 2-6 0,1-1-6 15,-3-4-11-15,1 1-27 0,-4 4-31 0,0-13-54 16,2 16-53-16,1-10-65 0,-3-6-61 16,1 14-70-16,-1-14-76 0,6 7-290 0,-6-7-744 15,0 0 330-15</inkml:trace>
          <inkml:trace contextRef="#ctx0" brushRef="#br0" timeOffset="82863.83">24189 17072 133 0,'0'0'337'0,"0"0"-16"0,0 0-12 0,0 0-15 0,0 0-8 16,0 0-8-16,0 0-5 0,0 0-8 0,6 7-7 16,-6-7-4-16,0 0-6 0,0 0-7 0,0 0-6 15,0 0-11-15,0 0-13 0,0 0-8 0,-10 22-5 16,10-22-7-16,-6 9-12 0,0-3-10 0,6-6-12 16,-8 13-15-16,6-8-11 0,2-5-17 0,-6 9-2 15,6-9-16-15,-6 13-8 0,6-13-12 0,-6 7-6 16,6-7-5-16,0 0-7 0,-6 10-7 0,6-10-1 15,0 0-6-15,0 0-5 0,0 0-4 0,0 0 0 16,0 0-1-16,-3 10-3 0,3-10-5 0,0 0 0 16,0 0-3-16,0 0 3 0,0 0-2 0,0 0 4 15,9-33-7-15,-9 33 5 0,1-12-2 0,-1 12-4 16,3-17 7-16,-3 7-4 0,0 10-2 0,0-15-6 16,0 15 0-16,-3-13-1 0,3 13-4 0,-1-13-1 15,1 13-4-15,-5-11-16 0,5 11-19 0,0 0-30 16,-1-13-34-16,1 13-37 0,0 0-52 0,-3-11-52 15,3 11-40-15,0 0-44 0,0 0-46 0,-6-7-61 16,6 7-373-16,0 0-864 0,-6-11 382 0</inkml:trace>
          <inkml:trace contextRef="#ctx0" brushRef="#br0" timeOffset="83136.42">24236 16755 89 0,'0'0'454'0,"0"0"-22"16,-5-13-13-16,5 13-15 0,0 0-14 0,0 0-17 15,-4-11-17-15,4 11-24 0,0 0-14 0,4-14-14 16,-4 14-19-16,2-9-24 0,-2 9-19 0,9-13-13 16,-6 4-22-16,-3 9-15 0,10-11-14 0,-9 4-16 15,-1 7-20-15,8-11-13 0,-8 11-11 0,6-11-13 0,-6 11-10 16,0 0-9-16,3-13-16 0,-3 13-21 15,0 0-25-15,3-7-37 0,-3 7-35 0,0 0-45 16,0 0-42-16,0 0-58 0,0 0-52 0,0 0-39 0,0 0-46 16,0 0-61-16,0 0-395 0,0 0-851 0,0 0 377 15</inkml:trace>
        </inkml:traceGroup>
        <inkml:traceGroup>
          <inkml:annotationXML>
            <emma:emma xmlns:emma="http://www.w3.org/2003/04/emma" version="1.0">
              <emma:interpretation id="{CA14F643-6484-4BAE-871D-68437D87FF4F}" emma:medium="tactile" emma:mode="ink">
                <msink:context xmlns:msink="http://schemas.microsoft.com/ink/2010/main" type="inkWord" rotatedBoundingBox="26989,17309 29238,17226 29265,17966 27016,18049"/>
              </emma:interpretation>
            </emma:emma>
          </inkml:annotationXML>
          <inkml:trace contextRef="#ctx0" brushRef="#br0" timeOffset="83798.92">25464 16598 22 0,'8'-9'293'15,"-8"9"-6"-15,0 0-16 0,0 0-13 0,7-8-12 0,-7 8-17 16,0 0-18-16,0 0-13 0,0 0-20 0,12-3-15 16,-12 3-11-16,0 0-11 0,0 0-4 0,0 0-12 15,0 0-4-15,0 0 1 0,0 0-2 0,-13 30-5 16,7-22-2-16,-2 2 1 0,1 4-7 0,3 3 10 15,-10 5-4-15,8-6-3 0,-7-1 1 0,7 2 6 16,-5 2-14-16,2 1-13 0,0-3 6 0,2 0-11 16,0-2 0-16,1 6-12 0,0-11 1 0,3 5-7 15,0-2-6-15,0-6-8 0,0 4-1 0,3-11-7 16,3 17-6-16,-2-7 3 0,-1-10-4 0,8 14-3 16,-2-7-6-16,1-3-4 0,3-1 1 0,5 0-4 15,-1-6-2-15,2 5 2 0,1-2-10 0,2-2-9 16,6 2-6-16,-1-3-7 0,2 1-14 0,-7-3-11 15,9 1-10-15,-4 0-15 0,0 1-23 0,4 0-12 0,-10 2-15 16,11-5-20-16,-12 2-13 0,1-1-17 0,2 3-24 16,-1-1-30-16,-4-1-36 0,0-2-22 0,1 2-31 15,-7 0-259-15,-1-3-607 0,2 3 269 16</inkml:trace>
          <inkml:trace contextRef="#ctx0" brushRef="#br0" timeOffset="84055.66">25972 16657 259 0,'0'0'311'0,"0"0"-21"0,0 0-10 16,0 0-10-16,0 0-7 0,0 0-8 16,-17 27-4-16,11-12 3 0,0 1-12 0,-1 3-3 0,-1 5-1 15,-1 5-3-15,-1-5-4 0,-2 8-3 0,-1 2-6 16,-7 1-5-16,7-2-9 0,-4 2-14 0,1-3-16 15,1-6-12-15,2-2-18 0,-2 4-14 0,-5 1-13 16,4-2-14-16,2-3-9 0,1 1-10 0,-3-5-9 16,4-6-7-16,-2 4-26 0,7-1-24 0,1-4-35 15,-2-4-42-15,2 0-32 0,6-9-41 0,-6 11-44 16,6-11-32-16,-5 8-38 0,5-8-49 0,0 0-57 16,0 0-69-16,0 0-249 0,0 0-720 0,0 0 320 15</inkml:trace>
          <inkml:trace contextRef="#ctx0" brushRef="#br0" timeOffset="84375.1">26535 16608 167 0,'17'1'287'0,"-17"-1"-7"16,13 0-9-16,-13 0-11 0,23 0-16 15,-13-1-5-15,5 1-10 0,4-3-17 0,-5 0-15 16,5 3-16-16,0-5-8 0,-2 3-26 0,2-1-7 16,4 0-8-16,-7-1-11 0,3 3-9 0,1-3-18 15,-1-2 0-15,-5 3-13 0,1-2-13 0,1 1-10 0,-6-2-22 16,4 6-11-16,-5-5-27 0,-9 5-29 0,16-8-27 15,-10 7-28-15,-6 1-35 0,0 0-41 0,8-6-28 16,-8 6-33-16,0 0-48 0,0 0-180 0,0 0-488 16,0 0 215-16</inkml:trace>
          <inkml:trace contextRef="#ctx0" brushRef="#br0" timeOffset="84873.15">26646 16626 72 0,'-14'3'265'0,"5"3"-3"0,-1 3-1 0,-4-6-4 15,3 7-1-15,-6-3-8 0,7 0-8 0,-5 3-14 16,7-6-16-16,-2 6-19 0,1-5-6 0,3 5-21 16,0-4-23-16,6-6-5 0,-5 15-12 0,3-5 1 15,2-10-25-15,-9 14-15 0,6-6 1 0,3-8-14 16,3 13 0-16,-3-13-7 0,6 13-8 0,-3-8-2 16,-3-5-4-16,13 13-12 0,-7-8-3 0,3-2-4 15,4 7-1-15,1-9-5 0,-1 9 0 0,-1-10-5 16,1 3 5-16,7 1-8 0,-7 2-3 0,1-2-1 15,1 3-2 1,1-4 1-16,0 1-1 0,-2 3 1 0,1 0-5 0,-2 0-5 0,1 0 8 0,-5 0-6 16,1-2 2-16,-3 0-6 0,2 2 3 0,-1 0-2 15,1-2 10-15,0 4 2 0,-8 0 2 0,5 3 5 0,0-2 3 16,-6-10 10-16,3 17 12 0,-3-17 2 0,-9 18 4 16,3-11 4-16,-1 4 4 0,-7 0 4 15,2-4-1-15,2 5-7 0,-12-1-2 0,2 0 3 16,1-2-11-16,-8 7-3 0,5-6-5 0,-1 0-3 0,7-2-4 15,-9 1-3-15,5-5-5 0,4-4-6 0,-1 7-7 16,1-6-23-16,4 5-22 0,5-5-29 0,7-1-29 16,-20 0-17-16,20 0-29 0,0 0-22 0,-13-8-28 15,13 8-42-15,-6-7-37 0,6 7-50 0,3-19-300 16,-3 19-670-16,10-22 296 0</inkml:trace>
          <inkml:trace contextRef="#ctx0" brushRef="#br0" timeOffset="85190.24">27035 16982 95 0,'3'9'301'0,"3"-1"-10"0,-6-8-14 0,6 18-14 16,-2-11-20-16,-1 4-15 0,3-2-14 0,2 2-13 15,-2-1-13-15,3 2-12 0,1-4-11 0,-1-1-10 16,1 4-11-16,4 1-2 0,1-6-30 0,-2 2-5 15,4-1-12-15,5 0-2 0,-6 0-10 0,1 0-7 16,-1-3-11-16,1 0-2 0,11-2-3 0,-12-1-3 16,7-2-12-16,-4-1 1 0,2 0-6 0,4-5 0 15,-5 1-6-15,-1-1-5 0,-2 2-4 0,2-1 9 16,-3-7 2-16,1 5 2 0,-2-2 3 0,-2-1 1 16,3-9 0-16,-7 4-1 0,5-3 8 0,-7-3 3 0,2 0 1 15,-3 0-8-15,-1 0 10 0,-2-2 2 0,-3-1 3 16,-3 1 8-16,-5 1 7 0,2 2 4 15,-7 2 2-15,4 2 4 0,-8 7-3 0,-2-8-3 16,-3 9-12-16,-5-3-6 0,5 2-6 0,-8 5-3 0,1 1-7 16,2 5-4-16,2-1-2 0,-6 4-9 15,4-1-4-15,-1 2-17 0,4 2-20 0,-5 4-33 0,6-2-49 16,0 2-28-16,-2 6-35 0,5-3-20 0,-2 3-45 16,6-6-44-16,-4 3-67 0,7-1-77 0,-7 5-249 15,10-6-712-15,1 0 316 0</inkml:trace>
        </inkml:traceGroup>
        <inkml:traceGroup>
          <inkml:annotationXML>
            <emma:emma xmlns:emma="http://www.w3.org/2003/04/emma" version="1.0">
              <emma:interpretation id="{46ED4B73-7C86-4AA2-874F-4377CCA41FA8}" emma:medium="tactile" emma:mode="ink">
                <msink:context xmlns:msink="http://schemas.microsoft.com/ink/2010/main" type="inkWord" rotatedBoundingBox="29764,16897 30030,16888 30065,17842 29800,17852"/>
              </emma:interpretation>
            </emma:emma>
          </inkml:annotationXML>
          <inkml:trace contextRef="#ctx0" brushRef="#br0" timeOffset="86537.14">28344 16231 111 0,'0'-10'227'0,"0"10"-4"0,0 0-5 15,0 0-11-15,6-13-6 0,-6 13-6 0,6-11-9 0,-6 11 4 16,3-8-11-16,-3 8-2 0,0 0-5 0,5-12-5 15,-5 12 0-15,0 0-8 0,3-8 4 0,-3 8-11 16,0 0-7-16,0 0-4 0,0 0-7 0,0 0-4 16,0 0 1-16,0 0-17 0,9-7-2 0,-9 7-5 15,0 0-7-15,0 0 0 0,0 0-6 0,0 0 8 16,0 0 11-16,0 0 0 0,-12 32 9 0,9-15 8 16,-5-4 2-16,-1 9-1 0,2-1 5 0,-2 1 0 15,1 0-1-15,0 0-1 0,0 2 0 0,-1 0-3 16,0-2-8-16,-1-2-10 0,4 2-10 0,-2-8-9 15,2 3-7-15,0-3-7 0,2 4-8 0,1-5-5 16,-3 5-12-16,0-6-3 0,2 0-17 0,1 3-26 16,-3-2-36-16,0 0-54 0,4 3-62 0,-4-7-82 15,0 6-50-15,-1-2-56 0,1 1-70 0,0-3-82 16,-8 7-347-16,5-5-898 0,2 0 398 0</inkml:trace>
          <inkml:trace contextRef="#ctx0" brushRef="#br0" timeOffset="86896.11">28198 17055 112 0,'0'0'272'0,"6"7"-12"0,-6-7-17 0,6 8-12 16,-6-8-19-16,0 0-11 0,8 9-7 0,-8-9-8 0,9 8-6 15,-9-8-10-15,7 5-6 0,-7-5-7 0,0 0-5 16,0 0 2-16,12 5-6 0,-12-5 7 0,0 0-4 16,0 0 4-16,0 0 3 0,0 0-1 15,0 0 4-15,0 0-3 0,10 4 3 0,-10-4-2 0,0 0-1 16,0 0-4-16,0 0 2 0,0 0 0 16,0 0 0-16,0 0-4 0,0 0-5 0,0 0-5 0,0 0-7 15,0 0-6-15,0 0 2 0,0 0-19 0,0 0-10 16,0 0-3-16,-38-11-16 0,38 11-8 0,0 0-3 15,0 0-9-15,-14 7-9 0,14-7-4 0,0 0-11 16,-9 4-29-16,9-4-35 0,-7 6-54 0,7-6-69 16,0 0-83-16,-9 4-78 0,9-4-87 0,-14 8-124 15,4-6-333-15,1 3-925 0,9-5 409 0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31:23.7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E1190FB-9206-4065-9C8F-DBE481341109}" emma:medium="tactile" emma:mode="ink">
          <msink:context xmlns:msink="http://schemas.microsoft.com/ink/2010/main" type="inkDrawing" rotatedBoundingBox="1775,2330 4507,2141 4510,2184 1778,2372" semanticType="underline" shapeName="Other">
            <msink:sourceLink direction="with" ref="{18A56769-99FA-4237-8CBC-42CFD586FA20}"/>
          </msink:context>
        </emma:interpretation>
      </emma:emma>
    </inkml:annotationXML>
    <inkml:trace contextRef="#ctx0" brushRef="#br0">0 196 152 0,'0'0'185'16,"0"0"-8"-16,0 0-6 0,0 0-6 0,0 0-7 15,0 0-15-15,0 0-10 0,0 0-10 0,0 0-7 0,28-2-9 16,-28 2-9-16,11-3-9 0,-11 3-6 0,9-3-2 15,-9 3-9-15,15-1-1 0,-15 1-7 0,13-3-5 16,-13 3-4-16,16 0-4 0,-16 0-5 0,23-4-1 16,-11 4-8-16,-12 0-1 0,22 0-5 0,-6-2 2 15,-2 2-4-15,1 0 1 0,0 0-4 0,-15 0 0 16,28 0-7-16,-12 0 0 0,-2 0-1 0,4-5-1 16,-2 5-1-16,1-1-1 0,-1-1 0 0,2-1 0 15,-3 1-6-15,3-1 3 0,-3 1 0 0,2 0 1 16,-2 1-4-16,-3 0 0 0,2-5 4 0,1 5-5 15,3-2 2-15,-5 2-1 0,2-2-5 0,3 0 1 16,-3 3 1-16,0-3 1 0,1 1-3 0,-6 0-1 16,5 1 0-16,0-2-1 0,2 2 4 0,-4 1-2 15,5-4-3-15,-5 2 1 0,2 2 0 0,-15 0 3 16,26-3 1-16,-14 6-7 0,3-3 3 0,-2 0 0 16,-1-3 0-16,3 1 0 0,-3 4-2 0,-12-2 2 0,19 3 2 15,-10-3-3-15,-9 0 1 0,24 0 1 16,-15 0 0-16,3 0 0 0,-12 0-3 0,21 2 5 15,-11-2-3-15,2 2-1 0,-12-2 3 0,22 0 4 16,-8 0-5-16,-2 0 11 0,-2 0-8 0,-10 0-1 16,24 0 1-16,-12 0 2 0,-12 0 1 0,24 0 2 15,-12 0 2-15,4-2-1 0,-5 2-3 0,-11 0-3 16,21 0 0-16,-10-2 2 0,-11 2-3 0,21 0 1 16,-10 0 1-16,-11 0-2 0,16 0-1 0,-16 0-1 0,20 0 2 15,-11-5 0-15,-9 5-3 0,17 0 2 0,-17 0 0 16,17 0-4-16,-17 0 3 0,15-1 0 15,-3 0-4-15,-12 1 5 0,19-4-2 0,-19 4 1 16,21 0 0-16,-12 0 3 0,-9 0-1 0,19-2-1 0,-8 1 0 16,-11 1 0-16,22 1-2 0,-8-5 4 0,-3 3 0 15,-11 1-1-15,21 0-2 0,-6-4 2 0,-3 4-5 16,-12 0 6-16,21-3-3 0,-10 1 3 0,-3-2 1 16,-8 4-6-16,26 0 1 0,-16 0 2 0,-10 0-1 15,17-4 1-15,-7 3-3 0,-10 1 4 0,18 0 2 16,-6 0-3-16,-12 0-1 0,19-2 0 0,-8 2-2 15,-11 0 4-15,16-4-2 0,-16 4-3 0,18-3 2 16,-9 3-2-16,-9 0 2 0,21-4-3 0,-21 4 1 16,19-3 2-16,-8 3-2 0,-11 0 1 0,19-1 2 15,-10-1-2-15,-9 2 0 0,24 0 4 0,-14 0-2 16,-10 0-2-16,23 0-2 0,-13-1 3 0,7 2 0 16,-7-1 0-16,-10 0 2 0,22-1-2 0,-11 1 0 15,1-4 10-15,0 2-10 0,-12 2-2 0,19 0-1 16,-8 0 3-16,-11 0 1 0,23-1-3 0,-11 1 3 15,-12 0-1-15,20-3 1 0,-10 2 1 0,2 2 0 0,-12-1 0 16,31-1-3-16,-22 1 3 0,5 0 4 16,-2-1 0-16,-12 1 0 0,25 0 2 0,-12-1 0 15,2-3 2-15,-6 4-1 0,3-5 5 0,-12 5-4 16,21 0 0-16,-4-1 2 0,-7 0-2 0,-10 1-4 0,22-3 0 16,-11 3 1-16,-11 0 2 0,19-3-2 0,-11 2-1 15,-8 1-2-15,22-3-4 0,-15 2 4 16,-7 1 0-16,15 0-2 0,-15 0 2 0,15-3-2 0,-15 3 1 15,18-3 7-15,-9 2-7 0,-9 1-2 0,18-3-2 16,-18 3-1-16,18 0 1 0,-9-3 3 16,-9 3-1-16,19-4 2 0,-10 4-5 0,-9 0 2 15,20-1-4-15,-10 0 7 0,-10 1 4 0,21 0-3 0,-9 0 5 16,-12 0 0-16,21 1-3 0,-8-2 1 0,-1 0 0 16,3-3 3-16,-3 8 13 0,-12-4-15 0,25-4 3 15,-16 4-9-15,-9 0 8 0,26-2-5 0,-17 2 1 16,-9 0 2-16,19-2 0 0,-19 2 6 0,19-2-2 15,-11 1-6-15,-8 1 3 0,13 1 0 0,-13-1 1 16,12 2-2-16,-12-2-1 0,0 0 11 0,15 0-10 16,-15 0-4-16,0 0 0 0,0 0 0 0,12 0 2 15,-12 0 4-15,0 0 1 0,0 0-2 0,12 2 2 16,-12-2-5-16,0 0 6 0,0 0-2 0,15 0 9 16,-15 0-6-16,0 0 2 0,0 0 2 0,13 0 4 15,-13 0 11-15,0 0-15 0,0 0 4 0,0 0 0 16,0 0-1-16,0 0 0 0,0 0 0 0,18-2-5 15,-18 2 7-15,0 0-8 0,0 0 11 0,0 0-6 16,0 0-12-16,0 0-1 0,0 0-15 0,0 0-1 16,0 0-19-16,0 0-22 0,0 0-32 0,0 0-29 15,0 0-38-15,-34 18-53 0,34-18-66 0,-30 7-327 16,17-6-644-16,13-1 285 0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35:20.3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458AFDC-EFCF-43D4-9E46-1A2673D8E32E}" emma:medium="tactile" emma:mode="ink">
          <msink:context xmlns:msink="http://schemas.microsoft.com/ink/2010/main" type="inkDrawing" rotatedBoundingBox="1603,13949 15610,13503 15615,13642 1608,14087" semanticType="strikethrough" shapeName="Other">
            <msink:sourceLink direction="with" ref="{436CE25F-40AF-4553-A27C-618E130F6ECF}"/>
            <msink:sourceLink direction="with" ref="{A679D366-7670-401B-AD2B-580DC8DA6BC5}"/>
            <msink:sourceLink direction="with" ref="{37515FF8-7075-4DBA-8A99-91DA2C724F5E}"/>
          </msink:context>
        </emma:interpretation>
      </emma:emma>
    </inkml:annotationXML>
    <inkml:trace contextRef="#ctx0" brushRef="#br0">0 432 129 0,'0'0'133'0,"0"0"-7"0,0 0-14 16,0 0-10-16,0 0-4 0,0 0-4 0,0 0-12 16,3-12-9-16,-3 12-6 0,0 0-5 0,0 0-8 15,0 0-7-15,0 0 2 0,0 0-8 0,0 0-4 16,0 0-2-16,0 0-10 0,0 0 2 0,0 0-7 15,0 0 8-15,0 0-3 0,0 0-2 0,0 0-1 16,0 0 3-16,0 0-6 0,0 0 1 0,0 0 6 16,0 0-7-16,0 0-2 0,9-6-1 0,-9 6-3 15,0 0-2-15,0 0-2 0,0 0 5 0,10-6-5 16,-10 6 7-16,0 0-7 0,8-4 5 0,-8 4 0 16,7-7 6-16,-7 7-6 0,0 0 1 0,12-3 2 15,-12 3 0-15,0 0 0 0,8-5 0 0,-8 5-2 16,0 0 6-16,0 0-2 0,9-6 1 0,-9 6-1 15,0 0 4-15,0 0-5 0,0 0 3 0,0 0-4 0,0 0 5 16,0 0-3-16,0 0 1 0,0 0 0 16,0 0-4-16,0 0 4 0,0 0-2 0,0 0-1 15,0 0-1-15,7-6-1 0,-7 6 5 0,0 0 0 16,0 0-1-16,0 0 1 0,0 0-2 0,0 0 1 0,0 0-1 16,0 0 3-16,0 0 1 0,0 0-4 0,0 0 1 15,0 0 1-15,0 0 0 0,12-1-3 0,-12 1 1 16,0 0-2-16,0 0-1 0,0 0-3 0,0 0 1 15,10-6-3-15,-10 6-2 0,0 0 4 0,0 0-1 16,9-5-3-16,-9 5 3 0,0 0-2 0,0 0 0 16,0 0 2-16,12-6-3 0,-12 6 0 0,0 0-4 15,11-2 1-15,-11 2 1 0,0 0-1 0,16-5-1 16,-16 5 1-16,12-2-2 0,-12 2-1 0,9-3 1 16,-9 3 0-16,13-1 0 0,-13 1-2 0,14 0 1 15,-14 0-1-15,15-1 3 0,-15 1-3 0,16 0 2 16,-16 0-1-16,15 0-3 0,-15 0 3 0,15 1 1 15,-15-1-4-15,16 0 5 0,-16 0-4 0,20 0-1 16,-20 0 4-16,16 0-4 0,-5 0 3 0,-11 0-1 16,19 1-1-16,-9-1 0 0,-10 0 3 0,20 0-3 0,-10 0 0 15,-10 0 1-15,21 0-2 0,-13 3-1 0,-8-3 4 16,19 0-1-16,-19 0-2 0,16 0 1 16,-4 0 3-16,-12 0-3 0,18 2 4 0,-18-2-4 15,15 0 2-15,-15 0-2 0,14 0 0 0,-14 0 0 0,14 0 1 16,-14 0-1-16,15 0-3 0,-15 0 2 0,14 0-2 15,-14 0 4-15,10 0 3 0,-10 0-3 16,14 0 0-16,-14 0 0 0,12 5-2 0,-12-5 0 0,11 0 0 16,-11 0 2-16,14 0-1 0,-14 0-2 0,0 0 3 15,16 0-2-15,-16 0 0 0,11 1-1 0,-11-1 2 16,13 1 1-16,-13-1 0 0,0 0 0 0,14 0 2 16,-14 0-3-16,13 3-1 0,-13-3 0 0,0 0 2 15,15 1 0-15,-15-1 3 0,12 0-4 0,-12 0 0 16,12 2 2-16,-12-2-2 0,0 0 1 0,13 0 1 15,-13 0-1-15,0 0 1 0,15 1-2 0,-15-1 1 16,12 0-3-16,-12 0 4 0,0 0-5 0,16 0 2 16,-16 0 0-16,0 0 0 0,17 3-1 0,-17-3 1 15,0 0 4-15,19 0-2 0,-19 0-1 0,14 0-2 16,-14 0 3-16,10 3-1 0,-10-3 4 0,17 1-3 16,-17-1-1-16,13 3-1 0,-13-3 0 0,15 0-7 15,-15 0 2-15,15 1 1 0,-15-1 1 0,16 2-1 16,-16-2 1-16,20 0 1 0,-11 0-4 0,-9 0 6 0,14 0-4 15,-14 0 3-15,23 0 0 0,-16 2-1 0,-7-2 3 16,20 0 1-16,-11 0-1 0,-9 0 0 16,19 0-1-16,-19 0-1 0,18 0 2 0,-9 0 1 15,-9 0 0-15,21-4-3 0,-21 4 0 0,18-1 5 0,-18 1-3 16,19-3 0-16,-19 3-3 0,15 0 3 0,-5-1 0 16,-10 1-3-16,15 0 2 0,-15 0 0 0,15-2 0 15,-15 2 1-15,17-1 0 0,-17 1 1 16,14-3 4-16,-14 3-5 0,15 0 0 0,-15 0-2 0,18-1 0 15,-9-1 3-15,-9 2-4 0,18-1 3 0,-18 1 0 16,17-4-4-16,-7 4 2 0,-10 0 1 16,19-1 0-16,-19 1 1 0,20 0 1 0,-11-2-2 15,-9 2 0-15,18 0-1 0,-18 0 0 0,19 0-2 0,-10 0 2 16,-9 0 2-16,19 0 1 0,-19 0-1 0,15 2-4 16,-6-1 4-16,-9-1 0 0,17 0 1 0,-17 0-2 15,18 1 2-15,-18-1-2 0,16 0 3 16,-4 0-2-16,-2 3 0 0,-10-3-1 0,21 0 1 0,-7 1-1 15,-14-1 3-15,25 2-3 0,-15-2 0 0,2 0 2 16,2-2 0-16,-1 2-1 0,2 0 1 0,-15 0-2 16,24 0 0-16,-15 0 0 0,-9 0 1 0,27 0-4 15,-17 2-1-15,-10-2 2 0,21 0-1 0,-12 0 2 16,-9 0-2-16,19 0 0 0,-8 1 3 0,-11-1-2 16,15 3 0-16,-15-3-2 0,13 0 3 0,-13 0 0 15,14 1 1-15,-14-1-2 0,16 0 3 0,-16 0 0 16,15 2 0-16,-15-2-2 0,13 0 0 0,-13 0 1 15,14 1-2-15,-14-1 0 0,13 3 3 0,-13-3 1 16,15-3-3-16,-15 3 1 0,16 0 1 0,-16 0-2 0,15 3 4 16,-15-3-4-16,18 0 2 0,-9 0 0 0,-9 0 1 15,20-3-2-15,-20 3 1 0,21 0 0 0,-11 0-3 16,-10 0-3-16,18 3 6 0,-18-3 2 16,19-3 2-16,-8 2-6 0,-11 1 1 0,19 0-1 0,-19 0-3 15,19 0 5-15,-10 0-2 0,-9 0 2 0,20 1 2 16,-20-1-2-16,19-1-2 0,-19 1-1 0,17 0 3 15,-7 0 1-15,-10 0-3 0,16 0 0 16,-16 0 3-16,17 0-5 0,-8-2 5 0,-9 2-1 0,16 0 0 16,-16 0-1-16,18-1 0 0,-18 1 1 0,16-3-1 15,-16 3 3-15,17 0-1 0,-17 0-7 0,16-1 6 16,-16 1-1-16,15 0 0 0,-15 0 0 0,15 0 1 16,-15 0-5-16,17-2 7 0,-17 2-1 0,16-1-1 15,-16 1-1-15,16-3 1 0,-16 3-2 0,15 0-2 16,-15 0-3-16,18 0 6 0,-18 0-4 0,18 0 4 15,-9-1-5-15,-9 1 6 0,16-3-3 0,-16 3 2 16,20 2-2-16,-20-2-5 0,18-2 3 0,-8-1 3 16,-10 3-1-16,20 0 3 0,-20 0-2 0,19 0 2 15,-7 0-3-15,-12 0 0 0,19-2 0 0,-10-1 3 16,-9 3-2-16,20 0 4 0,-10-1-2 0,-10 1 2 16,24-1-4-16,-14 1 4 0,-10 0 0 0,21-3-5 15,-10 3 3-15,-11 0 1 0,18-3 0 0,-7 1 1 16,0 0-3-16,-11 2 1 0,27 0-5 0,-20-1 2 15,5-1 1-15,3 1 2 0,3 2 1 0,-3-1-1 16,0 0-2-16,3-1 6 0,-3 1-11 0,2-1 7 16,-2 1-4-16,3-3 2 0,-1 6 2 0,-1-3-1 15,2-3 1-15,-2 3 2 0,1 0-1 0,1 0-1 0,0 0-1 16,-2 0-4-16,2 0 4 0,1-1-3 16,1 1 1-16,-1-2 6 0,-3 4-6 0,5-4 3 15,-1 4-3-15,1-4 1 0,-2 2-2 0,8 0 4 16,-8 0-3-16,1 0 2 0,-1-1-2 0,2 1 3 0,-2 0-2 15,8 0-4-15,-2 0 4 0,-5 0-1 0,-1 0-2 16,1 0 3-16,-1 0-2 0,0 0 2 0,2 0-2 16,-1 0 1-16,-1-3 1 0,-3 3 1 0,4 0-1 15,-1 0-3-15,-1 0-1 0,0 0 1 0,0 0 2 16,1 0-3-16,-1-3 0 0,-1 2 1 0,-1 1 1 16,0 0-3-16,2-1 1 0,2 1 1 0,-4 0-2 15,2 1 3-15,-2-1-1 0,2-1 1 0,-3 1-1 16,3-2 1-16,0 2 1 0,-2-2 0 0,1 2 1 15,-1 2-2-15,2-5 0 0,-3 3 6 0,3 0-8 16,-2 0 3-16,2 0-1 0,-3-2 4 0,3 2-2 16,-2 0-3-16,2 0-1 0,0-2 6 0,2 2-5 15,-4-1-1-15,2 1 1 0,-2-4 2 0,4 4-3 16,-2 0 1-16,0 0 2 0,-2 0-3 0,-1-1 5 16,3 1-4-16,-3-1 0 0,1 1 2 0,-3-4 0 15,1 4 2-15,1 0-6 0,0 0 5 0,1 0-4 16,-1-3 2-16,-2 1 1 0,2 2 3 0,-1 0-5 15,2 0 3-15,-16 0 2 0,26 0-4 0,-10 0 5 16,2 0 1-16,-3 0-1 0,0-1-2 0,1 0 1 0,-1 1 0 16,3 0-2-16,-3-3 6 0,0 3-7 15,1-1 1-15,-1-1 1 0,0 1 2 0,1 1-1 16,-1-2-1-16,0 2 0 0,-1-2-1 0,2 2 3 16,0-2-1-16,-1 1-5 0,2-2 5 0,-5 2-7 0,1 1 3 15,2 0-5-15,3-1 6 0,-3 1-2 0,-2-3-2 16,2 3-3-16,-15 0 6 0,27 0-2 0,-11-2-1 15,-1 2 1-15,-1 0 1 0,4 0 5 0,-3 0-4 16,-1 0 2-16,1 0 0 0,-3 0-2 0,5 0 2 16,-2 0 7-16,1 0-8 0,2 0 3 0,-3-3-2 15,1 3 0-15,1-2-2 0,1 2 1 0,-1-1 3 16,0 1 0-16,-2 0-5 0,3-1 5 16,1 1 0-16,2 0 2 0,-2 0-5 0,1 0 1 0,-2-4-1 15,-2 4 1-15,3 0 0 0,-1-2-2 0,2 4 6 16,-4-2-7-16,4-2 3 0,-3 2 1 0,-2-1-6 15,5 1 6-15,-1 0 0 0,0-3-6 0,1 3 4 16,1-1-1-16,-2-1 4 0,-2 1-1 0,8-2-3 16,-6 2 0-16,1 1 3 0,-1 0-2 0,-3 0 2 15,4-2-1-15,2 0 1 0,-4 0-5 0,2 2-2 16,-1 0 4-16,2-4-4 0,-2 3 1 0,1 1 4 16,-1-1 1-16,0 0-4 0,1-3-1 0,-1 4 0 15,-2 0 2-15,-1 0 1 0,3-2 1 0,-2 2-5 16,1-1 2-16,-3 1 3 0,2 0-4 0,-2-3 5 15,3 3-5-15,-1-1 6 0,-1 1 2 0,-3 0-1 16,4-3-4-16,-1 2 2 0,-1-1 0 0,3 2-8 16,-3 0 10-16,0-1 4 0,-2-2-7 0,5 0 5 15,-3 3-4-15,2-1 1 0,-1-3 4 0,-3 4-1 0,5 0 1 16,-1 0-5-16,-1-1-1 0,0 1 2 0,1 0-1 16,-1 0-1-16,-2-1 2 0,4-3 2 15,-2 4 1-15,0-2-3 0,1 2-2 0,-1-2 0 16,1 2 5-16,2 0-2 0,-6 0-2 0,7-2 5 0,-1 2-3 15,-5-1 2-15,5 1 0 0,-4 0-5 0,4-3-1 16,-2 6 4-16,-1-6 2 0,2 2-2 16,0 1-2-16,-2 0 5 0,4-2-4 0,-4 1 2 15,4 1-1-15,-4-3 0 0,3 3 0 0,-2 0 3 0,2-1-1 16,0 2-2-16,1-1 0 0,-1-1-2 0,-2 1 2 16,2 0-2-16,0 0 2 0,1-2-4 0,-1 1 2 15,-2 1 5-15,-1 0 0 0,6-3 2 0,-5 3-7 16,2-1 0-16,-2 1 1 0,2 0 4 0,0 0-3 15,1-1-1-15,-5 1 0 0,4 0 1 0,2 0-3 16,-5 0 1-16,1-2 2 0,1-1 0 0,1 3 1 16,-3-4 1-16,1 3-1 0,-1 1-4 0,4-1 2 15,-4 1-1-15,0-1 2 0,4-3 0 0,-4 2 7 16,1 2-13-16,-2-4 0 0,2 4-1 0,1-1 4 16,-1-1 0-16,-1 1-4 0,1-3 7 0,-1 4-1 15,0-4-4-15,1 2 1 0,-1 2-2 0,2 0 4 16,-1-5 2-16,-1 4-3 0,0-1 1 0,1-1 1 15,-1 3-2-15,-2-4-2 0,0 4 5 0,3-1-5 16,-1-1 1-16,-2 2 6 0,-4-2-2 0,5 2 2 16,-2-1-1-16,4 1-3 0,-1 0 2 0,-2-5-2 0,4 5-1 15,-2 0 4-15,-3-2-2 0,4 2-3 16,-1-1-1-16,1 1 8 0,-1 0-4 0,0-2 5 16,2 1-6-16,2 1 4 0,-4-3 1 0,4 3-3 0,-1-1 0 15,2-2 0-15,-2 2 0 0,4-1-1 0,2-2 0 16,-9 4 1-16,7 0-1 0,-4-4 0 0,3 2-3 15,1 2 1-15,-2-1 3 0,1-1 3 0,0 2-4 16,-2-2 1-16,2 2-3 0,-2 0 6 0,-1-3-3 16,0 3-2-16,-2-2 2 0,2 2 11 0,1 0-11 15,-4-1 2-15,3 0-6 0,1 1 6 0,-1 0-5 16,-2 0 3-16,-1 0-5 0,3-3 7 0,-2 3-2 16,2 0 2-16,0-1-1 0,1 2-2 0,-4-1 2 15,4-1-1-15,-1 1 2 0,0 0-6 0,1-2 3 16,-1 2-3-16,1-1 4 0,6 2 1 0,0-1 0 15,-7 0-5-15,-2-1 2 0,2 1 5 0,6 0-9 16,-5 0 11-16,-1-3-6 0,-2 2-1 0,9 1 6 16,-9 0-8-16,2 0-5 0,1-2 12 0,-1 4 1 15,0-2-11-15,-2 1 8 0,2-1 2 0,1 0-2 16,-4 0 0-16,3 3 0 0,-1-3 5 0,2 1-4 16,-3 1-2-16,1-2-16 0,2 1 17 0,-4-1-5 15,4 3 4-15,-1-6 3 0,0 3-1 16,1 3 2-16,-4-3-3 0,5 0 4 0,-2-3-4 0,-4 3-2 15,5 0 2-15,1 0 2 0,-4 3 3 0,4-3-3 16,5 1-2-16,-10 0 0 0,4 1 2 0,-4-2-5 16,3-2-2-16,1 2 1 0,-1 2 4 0,-3-2-2 15,4 0-7-15,2-2 5 0,-2 2 5 0,-4 0-4 16,9 0-2-16,-5 0-1 0,-1 2-2 0,-2-2 9 0,-1-2 3 16,3 2-6-16,1-1 1 0,-1 1-2 15,1 1-1-15,-1-2 2 0,-3 2-1 0,1-1 2 16,2 0-2-16,0-1 0 0,4 1 5 0,-7-1-3 0,7 1 2 15,-4 0-1-15,-3 0-4 0,4-3 5 0,-1 6-2 16,2-3-1-16,-2-3 3 0,2 3-6 0,-3 0 5 16,2-1-5-16,-1 1 5 0,0-2-4 0,-1 2 3 15,0 0-3-15,2 0 0 0,-1 0 4 0,0 0-2 16,1 0 1-16,-1 0 0 0,-2-1 12 0,2 2-14 16,-1-2-2-16,1 1-4 0,-2 0 6 0,2 0 4 15,-1 0 5-15,3 0-6 0,-2-3-5 0,-2 3 5 16,5 0-1-16,-6-1-1 0,5 2 3 0,-3-2-9 15,2 1 8-15,3 0 6 0,-3 0-8 0,2 0 1 16,-2-2-1-16,3 4-4 0,-5-1 2 0,2-1 6 16,1-1 2-16,-2 2-7 0,0-1-1 0,1 0 3 15,1 0 7-15,2 0-8 0,-6 0-2 0,7 0 1 16,-6 3 1-16,10-2 1 0,-10-2 0 0,1 1-2 16,4 0 8-16,-1-3-10 0,-3 3 7 0,1 0-9 15,5-3 6-15,-7 3-1 0,7 2 0 0,2-4 1 0,-7 4-2 16,6-4 0-16,-2 4 1 0,2-6-3 15,1 4 6-15,-10-2-7 0,4 1 13 0,-1 1-10 16,8 0 2-16,-9-2 1 0,2 0-3 0,0 2-1 16,-1-2-2-16,0 2 4 0,0 0-8 0,-1 0 10 0,8-4-2 15,-8 3 1-15,1 0-4 0,-1 1 1 0,-1 1-1 16,2-2 4-16,-1 0 1 0,2 2-2 16,3-1-2-16,-5-1 4 0,0 1 0 0,2-4 3 15,-1 4-2-15,-1 0-6 0,0 0 5 0,2 0 3 0,-1 0-8 16,-1-2 3-16,0 2-3 0,2 0 6 15,-1-1-2-15,-4 1-3 0,4-3 2 0,-1 3 0 0,0-1-2 16,1-2-1-16,-5 2 5 0,4 1-4 0,-1-2 8 16,-2 1-5-16,2 1 3 0,-3 0-4 0,3-3-4 15,-2 3 5-15,1 0 0 0,-1 0 5 0,1 0-9 16,-1 0 5-16,2 0-4 0,-3 0 4 16,1-1-4-16,1 2 9 0,-2-2-9 0,1 1 4 0,-3 0-1 15,1 0-10-15,1-2 12 0,4 4 4 0,-4-4-5 16,1 2 7-16,-1 0-6 0,0 0-3 0,3 2-1 15,-4-4 6-15,1 2 2 0,1 0-10 0,0 0-2 16,-2 0 8-16,2 2-2 0,-1-2-1 0,-2-2 0 16,2 2 8-16,2 0-7 0,-17 0 2 0,27-1-1 15,-14 2-6-15,1-1 6 0,2 0 0 0,-3 0 2 16,4 0-3-16,-7 0 0 0,-10 0 0 0,26 0 0 16,-13 2 2-16,3-2-6 0,-1 0 5 0,-3 0-8 15,5 0 10-15,-4 0-5 0,3 0 0 0,1-2 3 16,-4 2-1-16,4-1-4 0,-1 2 5 0,-1-2 10 15,-2 1-3-15,4 0-7 0,-1 1-1 0,1-1-1 16,-4 0-3-16,2 0 13 0,-3 0-12 0,4-1 1 16,1 1 3-16,-1-3-2 0,1 3 1 0,-3 0-2 15,4 0 3-15,-3-1-3 0,0 1 3 0,-1-1-4 16,2 2 5-16,-1-2-6 0,0 1-3 0,1 0 7 0,-2 0 7 16,1-1-6-16,-1 1-1 0,0 0-2 0,2 0-5 15,-16 0 10-15,24 0-4 0,-13 0 2 0,-11 0-3 16,22 0 3-16,-12-4 7 0,-10 4-5 0,17 0 1 15,-17 0 0-15,18 4-5 0,-18-4 0 0,13 1 0 16,-13-1 0-16,12 0 2 0,-12 0-1 0,0 0-4 16,0 0 4-16,15 1-1 0,-15-1 1 15,0 0 1-15,0 0-5 0,9 1 1 0,-9-1 6 0,0 0-2 16,0 0-7-16,0 0 10 0,0 0-3 0,12 4 4 16,-12-4-1-16,0 0-2 0,0 0 5 0,7 3-5 15,-7-3 3-15,0 0 0 0,0 0-1 0,14 0 1 16,-14 0 0-16,0 0-1 0,13 3 0 0,-13-3-5 15,0 0 1-15,14-4 2 0,-14 4 3 0,0 0-8 16,0 0 3-16,16 1-2 0,-16-1 2 0,12 0 9 16,-12 0-9-16,10 3 0 0,-10-3-4 0,14 0 6 15,-14 0 0-15,16-3 0 0,-16 3 1 0,15 0-3 16,-15 0 0-16,18-1 2 0,-18 1-5 0,16 0 1 16,-5-2 6-16,-11 2-5 0,19-1-4 0,-19 1 2 15,14 0 9-15,-14 0-6 0,13 1 4 0,-13-1-5 16,0 0 2-16,15-1 0 0,-15 1-4 0,0 0-2 15,13-3 7-15,-13 3-2 0,0 0-4 0,0 0 3 16,12 4 5-16,-12-4-5 0,0 0 3 0,11 3 0 16,-11-3-2-16,0 0 3 0,12 4-1 0,-12-4 2 0,0 0 0 15,13 3-1-15,-13-3-2 0,8 4 2 16,-8-4-4-16,0 0 0 0,12 4 4 0,-12-4 5 16,0 0-6-16,0 0 6 0,0 0 8 0,0 0-8 15,11 2 9-15,-11-2 3 0,0 0 3 0,0 0 7 0,0 0-4 16,0 0-1-16,0 0-1 0,0 0 0 0,0 0 0 15,0 0-6-15,0 0-1 0,0 0-5 16,0 0 2-16,0 0-3 0,0 0-1 0,0 0-3 0,0 0-2 16,0 0-16-16,0 0-11 0,0 0-20 0,0 0-14 15,0 0-42-15,0 0-54 0,0 0-155 0,0 0-331 16,-34-11 147-16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37:11.8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62ADABA-B218-4156-9FEB-FBE644A1C85C}" emma:medium="tactile" emma:mode="ink">
          <msink:context xmlns:msink="http://schemas.microsoft.com/ink/2010/main" type="inkDrawing" rotatedBoundingBox="9710,13221 15665,13190 15669,13961 9714,13992" semanticType="strikethrough" shapeName="Other">
            <msink:sourceLink direction="with" ref="{A679D366-7670-401B-AD2B-580DC8DA6BC5}"/>
            <msink:sourceLink direction="with" ref="{37515FF8-7075-4DBA-8A99-91DA2C724F5E}"/>
          </msink:context>
        </emma:interpretation>
      </emma:emma>
    </inkml:annotationXML>
    <inkml:trace contextRef="#ctx0" brushRef="#br0">0 479 101 0,'0'0'146'0,"0"0"-11"0,0 0-2 15,0 0-9-15,0 0-9 0,0 0-6 0,0 0-6 0,0 0-8 16,0 0-8-16,0 0-3 0,0 0-6 0,0 0-5 16,0 0-1-16,0 0-4 0,0 0-1 0,0 0-6 15,0 0-3-15,0 0-3 0,0 0-3 0,0 0-5 16,0 0-2-16,0 0-2 0,0 0-2 0,0 0-4 16,0 0 0-16,0 0 1 0,0 0-3 0,0 0 2 15,0 0 1-15,0 0-3 0,0 0 5 0,0 0-1 16,0 0-2-16,0 0-2 0,0 0 0 0,0 0 2 15,0 0-2-15,0 0 0 0,0 0-1 0,0 0 5 16,0 0-4-16,0 0-2 0,13-28 1 0,-13 28 0 16,0 0-1-16,0 0 2 0,0 0 0 0,0 0-3 0,0 0 1 15,0 0 6-15,0 0-6 0,0 0 3 0,0 0-4 16,0 0-2-16,0 0 0 0,0 0 1 0,0 0 1 16,0 0 2-16,0 0-3 0,0 0-2 15,0 0 0-15,0 0-1 0,0 0 0 0,0 0-2 0,0 0-6 16,0 0 1-16,0 0-6 0,0 0 4 0,0 0-4 15,0 0-1-15,0 0 3 0,9-2-1 0,-9 2-1 16,0 0-1-16,0 0 3 0,0 0-1 0,0 0 0 16,10-1 0-16,-10 1-4 0,0 0 1 0,11-4 0 15,-11 4-3-15,0 0 1 0,0 0-1 0,15-4 1 16,-15 4-1-16,0 0 2 0,10-2-1 0,-10 2 2 16,9-4 2-16,-9 4-7 0,0 0-2 0,0 0-1 15,17-3 1-15,-17 3 1 0,0 0 1 0,13-4-2 16,-13 4 1-16,0 0-1 0,12 0-1 0,-12 0 4 15,0 0-1-15,16-1 0 0,-16 1 2 0,11-1 4 16,-11 1-3-16,0 0-9 0,19-5 1 0,-19 5 0 16,14 0 2-16,-14 0-2 0,0 0 3 0,11 0-3 15,-11 0 1-15,0 0-1 0,14 0 0 0,-14 0-4 16,0 0 1-16,16 0 2 0,-16 0-3 0,11 0 2 0,-11 0 0 16,0 0 4-16,15 4-5 0,-15-4 2 15,0 0-3-15,13 0 2 0,-13 0 1 16,10 1-1-16,-10-1 2 0,0 0-3 0,15 1 3 0,-15-1 0 0,0 0 2 15,17 0-4-15,-17 0 0 0,0 0 0 0,13 0 2 16,-13 0 3-16,0 0 1 0,17-1-3 16,-17 1 1-16,0 0-1 0,13 0 3 0,-13 0-1 0,12-5 1 15,-12 5-3-15,13 0 2 0,-13 0-3 0,0 0 1 16,20-4 1-16,-20 4-3 0,9-2 1 0,-9 2-3 16,0 0 4-16,16-1-3 0,-16 1 2 0,11-3-6 15,-11 3 12-15,0 0-8 0,19-1 4 0,-19 1-8 16,13 0 12-16,-13 0-4 0,12-2-5 0,-12 2 0 15,0 0 0-15,20 0 2 0,-20 0 0 0,13 0-2 16,-13 0 3-16,17-1 0 0,-17 1 4 0,0 0-1 16,19 0-1-16,-19 0 0 0,12-4-2 0,-12 4 0 15,13-2-2-15,-13 2 4 0,11-4 1 0,-11 4 0 16,0 0-4-16,16 0 1 0,-16 0 5 0,0 0-7 0,15-2 1 16,-15 2 6-16,10-2-2 0,-10 2-9 15,0 0 11-15,20 0-7 0,-20 0 4 0,13-3 1 16,-13 3 0-16,12-4-2 0,-12 4-4 0,14-1 2 15,-14 1 4-15,13-1-7 0,-13 1 1 0,14-1 0 0,-14 1 5 16,11-4-1-16,-11 4-5 0,20 0 4 16,-20 0-2-16,10 4 1 0,-10-4-5 0,14-4 9 15,-14 4 4-15,18-2-11 0,-18 2 3 0,13-4-2 0,-13 4-3 16,13 2 1-16,-13-2 10 0,17 2-10 0,-17-2 4 16,16-2 1-16,-16 2-4 0,15 2-2 15,-7-2 4-15,-8 0 1 0,0 0-2 0,22-2 6 16,-22 2-8-16,13 2 2 0,-13-2 0 0,17 0 0 0,-17 0 3 15,15 2-4-15,-15-2 0 0,16 0 0 0,-16 0 2 16,17 0-2-16,-7 0 2 0,-10 0 3 0,15 0-4 16,-15 0-1-16,18 0 2 0,-9 4 0 0,-9-4-2 15,16 1 7-15,-16-1-5 0,17 1 3 0,-17-1-6 16,16 1 2-16,-16-1 3 0,19 0 1 0,-19 0-1 16,17-2 0-16,-17 2-4 0,15-1 1 0,-15 1 2 15,16 1 0-15,-6 0-5 0,-10-1 7 0,17-1-5 16,-17 1 2-16,18 1-4 0,-8-1 4 0,-10 0 0 15,14 1 2-15,-2 3-7 0,-12-4 3 0,16 0 0 16,-16 0 1-16,16 0 7 0,-16 0-11 0,17 0 4 16,-17 0 2-16,13 0 0 0,-13 0 3 0,14 0-2 15,-14 0 0-15,15 0-3 0,-15 0 0 0,16 0 6 16,-16 0-4-16,13 0-4 0,-13 0 2 0,17 0 1 0,-17 0-3 16,16 0 13-16,-16 0-12 0,17 0 0 15,-17 0-1-15,18 0 8 0,-18 0-5 0,19 0-1 0,-19 0 6 16,16 0-5-16,-8 0 1 0,-8 0-2 15,16 0-2-15,-16 0 5 0,20 0-4 0,-20 0 5 0,14 0-1 16,-14 0 4-16,17 0-10 0,-17 0 3 0,13 0-2 16,-13 0 3-16,14 0-2 0,-14 0 8 0,10-4-6 15,-10 4-2-15,0 0 2 0,15 0-3 0,-15 0 2 16,13-2 2-16,-13 2-5 0,11-1-1 0,-11 1 3 16,12-4 0-16,-12 4 2 0,13-4 4 0,-13 4 1 15,17-2 0-15,-17 2-4 0,16-3-1 0,-7 2 2 16,-9 1 2-16,16-3 0 0,-16 3-6 0,14-4 8 15,-14 4-8-15,13-1 1 0,-13 1 6 0,12 0-4 16,-12 0-6-16,14-2 1 0,-14 2 7 0,15-4-6 16,-15 4-1-16,10-2 1 0,-10 2 2 0,0 0 3 15,16-2-3-15,-16 2 0 0,12-3 0 0,-12 3-5 16,0 0 8-16,15 0-7 0,-15 0 7 0,12 0-4 16,-12 0 3-16,14 0 3 0,-14 0-2 0,0 0-6 15,16 0 6-15,-16 0-5 0,13 0-2 0,-13 0 7 16,0 0-6-16,18 0 0 0,-18 0 6 0,14-2-3 15,-14 2 6-15,13 2-10 0,-13-2 5 0,14 0-1 16,-14 0 0-16,12 0 2 0,-12 0-2 0,13 3-1 0,-13-3 3 16,10 2-3-16,-10-2 2 0,0 0-7 15,15 1 10-15,-15-1-1 0,14 5-7 0,-14-5 4 0,6 2 0 16,-6-2-3-16,10 4 10 0,-10-4-6 16,14 0 1-16,-14 0-4 0,16 1 0 0,-16-1 4 0,15 4-3 15,-5-4-3-15,-10 0 7 0,20 2-2 0,-8-2-3 16,-5 3-3-16,-7-3 4 0,19 2 3 0,-8 0-2 15,-2-2 2-15,-9 0 3 0,19 0-2 0,-19 0 0 16,17 5-4-16,-7-5-3 0,-10 0 8 0,19 2-6 16,-10-3 2-16,-9 1 6 0,17 1-9 0,-17-1 10 15,19-1-14-15,-19 1 11 0,17-1-6 0,-17 1 3 16,16 0 2-16,-16 0-1 0,16 0-3 0,-7 1 2 16,-9-1 1-16,17-1 3 0,-17 1 0 0,18-1-6 15,-18 1-4-15,15-4 6 0,-6 8-5 0,-9-4 7 16,16-4-1-16,-16 4 0 0,16 0-8 0,-16 0 7 15,18 0-2-15,-18 0-1 0,18 0 2 0,-18 0-1 16,17 0 0-16,-8-2 3 0,-9 2-2 0,16 0 1 16,-4-2 1-16,-12 2 2 0,19-2-6 0,-11 1 4 0,-8 1-6 15,19-2 5-15,-8 1 1 0,-11 1-4 0,19-4 2 16,-7 4 2-16,-12 0-4 0,19-3-1 16,-19 3 2-16,20 0 5 0,-10 0-9 0,-10 0 5 15,22 3 1-15,-11-2 2 0,1-1-8 0,-12 0 1 0,21 3 9 16,-12-2-8-16,-9-1 7 0,22 2-4 0,-9-2 1 15,-1 0-2-15,-4 3 4 0,-8-3-1 0,25 0-4 16,-11-2 1-16,-14 2 3 0,25 0-3 0,-15 0 8 16,7-1-5-16,-8 1-2 0,4-2-2 0,5 1 2 15,-8-2-2-15,-10 3 6 0,26 0-3 0,-13-1 0 16,4 1-2-16,-4 0-3 0,1-3 4 0,-4 6-1 16,-10-3 6-16,22-3-4 0,-13 6-3 0,-9-3 7 15,23 0-10-15,-13 0 0 0,2 0 4 0,-12 0-4 16,19 0 11-16,-5 0-4 0,-4 0 4 0,-10 0-5 15,23 1-2-15,-14-1-1 0,-9 0 3 0,20 0-7 16,-8 0 2-16,-12 0 13 0,21-4-12 0,-10 4 4 16,4-1-2-16,-3-1 4 0,-12 2-1 0,23 0-7 15,-14-4 4-15,-9 4 1 0,23-1 1 0,-10 1-4 16,-1 0 10-16,-12 0-10 0,21-1 4 0,-9-1 8 16,-12 2-5-16,24-3-8 0,-15 3 1 0,-9 0-4 15,24 0 6-15,-12 3-2 0,-12-3 5 0,19-3-5 16,-6 6 4-16,2-3-1 0,-4 0 3 0,-11 0-7 0,25-3 2 15,-15 3 0-15,-10 0 2 0,27 0 2 16,-15 0-1-16,2 0-2 0,-14 0 0 0,27 0 0 0,-16 0 5 16,4 0-6-16,-3 0 2 0,3 0 0 15,-15 0 3-15,24-2-5 0,-9 2 4 0,-2 0-1 0,4-2 1 16,-4 2-2-16,-4-1 0 0,9 1-3 0,-3 0 0 16,-2 0 2-16,-13 0 8 0,23 0-8 15,-7 0 0-15,-1 1 0 0,-1-1 5 0,3-3-4 0,-2 5-1 16,0-8 0-16,2 6-1 0,-4-2 2 0,2 2-5 15,0-1 6-15,-2-2-2 0,4 2 2 0,-2 1 0 16,1-2-4-16,-1 1 6 0,-15 1-3 0,28-3 4 16,-19 1-3-16,8 0-4 0,-5 1 5 0,1-1-5 15,-3 2-3-15,2-4 10 0,-12 4-6 0,21-1 6 16,-10 1-2-16,-11 0-1 0,21 0 1 0,-10-3-1 16,-11 3-2-16,20-2 6 0,-20 2-5 0,21 0 0 15,-12-1 6-15,-9 1-5 0,19 1-5 0,-7-1 4 16,-12 0-5-16,22 0 2 0,-11 0 2 0,-1 0-3 15,-10 0 0-15,23 0 6 0,-13-1-2 0,-10 1 5 0,22 0-3 16,-8 1-5-16,1-2 3 0,-2 2-3 16,2-1 5-16,2 0 4 0,-4-1-8 0,-13 1-1 15,27 0 4-15,-14 0 1 0,2-2-3 0,-3 4 1 16,4-4 3-16,-2 4-4 0,-2-2 6 0,-12 0-1 0,27-2 0 16,-15 4-6-16,3-2 6 0,-5 0-3 0,2 1-4 15,3-1-1-15,0-1 5 0,-3 2-3 16,1-1-2-16,-1 2 2 0,1-2 4 0,2 0-4 0,-3 0-1 15,2 0 7-15,-2 3 3 0,3-3-7 0,-1 1-3 16,-3 1 7-16,-1 0-3 0,4-2 1 0,-14 0 1 16,27 0-7-16,-14 3 7 0,-1-1-8 0,0-2 5 15,3 1-2-15,-3 0-2 0,3-1 8 0,-3 3-9 16,2-3 8-16,0 1-5 0,-1 1 3 0,1-2-6 16,1 1 8-16,0-2-5 0,-1 1 4 0,0 0 0 15,2 1 3-15,-1-1-4 0,-1 0 0 0,-2 0 1 16,-2 3 2-16,3-3-2 0,4 0-4 0,-17 0 1 15,22 0 3-15,-10 0 0 0,-12 0-6 0,21-4 4 16,-9 4 1-16,-12 0-4 0,22-2 8 0,-10 1-6 0,-12 1 5 16,21 0-7-16,-10-3 6 0,-11 3-4 15,19 0 2-15,-19 0-1 0,18 0 3 0,-6 0-4 16,-12 0 1-16,19 3 0 0,-7-6 7 0,-12 3-6 16,21 3 3-16,-11-3-3 0,1 0-3 0,-11 0-1 0,19 1 8 15,-7-1-3-15,0 0-5 0,-12 0 2 16,21 2-1-16,-9-1 2 0,-3 2-2 0,-9-3-3 15,19 1 4-15,-11 1 0 0,-8-2 3 0,19 0 0 16,-11 2-2-16,-8-2 5 0,15 4-2 0,-15-4 6 0,17 1 0 16,-9 1-9-16,-8-2-2 0,18 2 9 0,-18-2-7 15,16 0 1-15,-16 0 3 0,12 0-5 0,-12 0-1 16,14 5-3-16,-14-5 2 0,11 0 4 0,-11 0-1 16,12 2 0-16,-12-2 4 0,0 0-4 0,9 4 2 15,-9-4-3-15,0 0 6 0,11 2-5 0,-11-2 6 16,0 0-3-16,0 0 4 0,0 0-8 0,13 0 0 15,-13 0 0-15,0 0 10 0,11 1-11 0,-11-1 2 16,0 0 3-16,12 3 6 0,-12-3-8 0,0 0 4 16,13 0-1-16,-13 0 0 0,0 0-2 0,15 0 1 15,-15 0 6-15,0 0-4 0,18-3 2 0,-18 3 0 16,13-1 4-16,-13 1-3 0,0 0-10 0,18 0 13 16,-18 0-6-16,14-2 2 0,-14 2-3 0,0 0 3 15,16 6-7-15,-16-6 8 0,10 0-2 0,-10 0 8 16,0 0-8-16,17 1 1 0,-17-1-6 0,0 0 8 15,19 0-7-15,-19 0 1 0,12-1-2 0,-12 1 5 16,0 0-2-16,14 0-1 0,-14 0 4 0,0 0-3 0,14 0 2 16,-14 0 3-16,0 0-11 0,14 0 9 15,-14 0-1-15,0 0-1 0,0 0 1 0,13-3 1 16,-13 3-5-16,0 0 0 0,0 0 5 0,0 0 2 16,0 0-5-16,0 0 9 0,12 3 3 0,-12-3 1 0,0 0 2 15,0 0 9-15,0 0 1 0,0 0 2 0,0 0 2 16,0 0-2-16,0 0 1 0,0 0 3 0,0 0 0 15,0 0 6-15,0 0-1 0,0 0 2 0,0 0 2 16,0 0 3-16,0 0 0 0,0 0-6 0,0 0 0 16,-36-12-2-16,36 12-3 0,-12-7-1 0,12 7-5 15,-7-11 2-15,3 4-5 0,4 7-1 0,-8-13-6 16,8 13 1-16,-6-13-3 0,5 3 6 0,-5 3-8 16,6 7-1-16,-5-19-2 0,5 8-2 0,0 11-3 15,-3-15 1-15,3 15-1 0,-1-17-5 0,1 17 10 16,0-14-9-16,0 14 2 0,1-11-4 0,-1 11 4 15,0 0-3-15,-1-21-5 0,1 21 4 0,0-16-2 16,0 16 0-16,-3-12 3 0,3 12 0 0,-2-14 0 0,2 14 2 16,-4-16-5-16,4 16 4 0,0 0-2 0,3-16 0 15,-3 16 4-15,-3-13-6 0,3 13 4 16,0 0 6-16,-2-11-11 0,2 11 1 0,0 0 1 16,-1-14 1-16,1 14 2 0,0 0-4 0,0 0 0 0,0-17 2 15,0 17-1-15,0 0-1 0,-5-11 0 0,5 11 2 16,0 0 0-16,0 0-2 0,-1-11 2 0,1 11 0 15,0 0 0-15,0 0 2 0,0 0-3 0,-5-9 12 16,5 9-11-16,0 0-2 0,0 0 1 0,0 0-1 16,0 0 5-16,0 0-2 0,0 0 0 0,0 0 2 15,0 0-4-15,3-16 2 0,-3 16 0 0,0 0-4 16,0 0-2-16,0 0 1 0,0 0 0 0,0 0 1 16,0 0-5-16,0 0 0 0,0 0 4 0,0 0-1 15,0 0 3-15,0 0-4 0,0 0 3 0,11 30 3 0,-11-30-2 16,4 13 7-16,-4-3-2 0,2-1 7 15,-2 4-6-15,3-3 4 0,-2 7 5 0,-1-2 3 16,2 2 2-16,-2 0 2 0,-2 8 7 0,2-4 4 16,-4 5 3-16,2-8 1 0,1 7 2 0,-2-1 1 15,0 0 5-15,1-2 1 0,-1 0 2 0,0-2-2 16,3 2 5-16,0 2-1 0,-4-8-3 0,2 6 3 16,1-2-7-16,2-4-3 0,-1 0-2 0,0 4 0 0,2-4 1 15,-1 0-4-15,4-1-3 0,-1 2-1 0,-1-3 0 16,3 0 8-16,-1 1-12 0,-2-2 0 0,1 0-1 15,-1 0-1-15,0-2 0 0,0-2 0 0,2 0-3 16,-2 2-3-16,-3-11-1 0,4 14 4 0,-2-7-2 16,-2-7-2-16,6 11 10 0,-6-11-11 0,4 10-1 15,-4-10-2-15,1 9-4 0,-1-9 14 0,0 0-10 16,0 0 12-16,0 0-9 0,0 0-6 0,0 0 3 16,0 0 9-16,0 0-3 0,0 0-4 0,0 0 0 15,0 0 5-15,0 0-10 0,0 0-3 0,0 0 2 16,0 0-3-16,0 0 5 0,-8-33-7 0,3 21-4 15,4-5-3-15,1 0-7 0,0-1 0 0,1-2-5 16,-1-5-3-16,0-2-5 0,5 1-7 0,-4 0-5 16,5-3-4-16,0 1-3 0,1 1 2 0,-4-8 4 0,2 10-3 15,-2-3 5-15,3 3-2 0,0-1-2 0,-2 2 6 16,2 0 5-16,-4-1-1 0,-2 4 4 0,4-2 0 16,-7 5 1-16,6 3 2 0,-3-1 8 0,0 0-6 15,-3 5 4-15,2-4 2 0,1 15 2 0,0-17 1 16,-2 7 2-16,2 10-1 0,-3-14 1 0,3 14 0 15,0 0 5-15,-3-16-1 0,3 16-2 0,0 0 4 16,-3-9-1-16,3 9-4 0,0 0 0 0,0 0-1 16,0 0 0-16,0 0-1 0,0 0 4 0,0 0 2 15,0 0-1-15,-13 36 1 0,10-19 4 0,-2 1-2 16,2 6 4-16,0 0 5 0,0 3 4 0,-1-1 3 16,1 2 2-16,0-1 1 0,0 11 4 0,-1-11-1 15,2 10 4-15,1-10 3 0,-2 1-2 0,3-1 1 0,-2-3-3 16,2 1 3-16,0-6 1 0,0 1 1 15,2-2 3-15,1-4-1 0,-2 1 0 0,1-4-3 16,-2 1 0-16,3-4-1 0,-3-8-9 0,3 18 7 16,-3-18-3-16,4 10-3 0,-4-10 0 0,0 9 5 15,0-9-9-15,0 0 4 0,0 0 0 0,1 11 6 0,-1-11-3 16,0 0-1-16,0 0-3 0,0 0 4 16,0 0-7-16,0 0 0 0,0 0 2 0,9-35-6 0,-6 25-1 15,0-1-7-15,0-5-2 0,-1 1-9 0,-1-5 0 16,4-5-13-16,-5 1 1 0,1 0 7 15,-2 1-20-15,1-1-1 0,-3-2-6 0,-2-3-1 0,2 4 2 16,-3-1-2-16,3 0 8 0,-1 1-6 0,-2 0 3 16,-3-2 1-16,3 3 6 0,0 3 0 0,-1 1 4 15,-2-2 3-15,4 5-1 0,-2 8 5 0,-1-6 1 16,2 3 0-16,0-2 4 0,2 3-1 0,1 5 0 16,3 6 1-16,-6-14-4 0,6 14 2 0,0 0-1 15,0 0 2-15,0 0-1 0,0 0 4 0,0 0 0 16,0 0 1-16,-4 31 0 0,6-16-1 0,0 1 4 15,1 7 7-15,3 1 4 0,-2 2 5 0,2 4 6 16,3 2 5-16,-3-5 6 0,5 10 5 0,-4-1 2 16,1-7 5-16,-1-3 7 0,-1-1 2 0,0 3 5 15,0-7 3-15,0 2-2 0,1 0 0 0,-1-7-9 16,2 2 10-16,-5-4-7 0,3 1 4 0,-2-1-14 0,-1-3 2 16,2-2-8-16,-4 2 6 0,4-1-8 0,-5-10 2 15,1 11 0-15,-1-11-8 0,5 13-7 0,-5-13 0 16,1 8-18-16,-1-8-8 0,0 0-25 0,0 0-31 15,0 0-38-15,0 0-43 0,0 0-47 0,0 0-54 16,0 0-60-16,0 0-55 0,-31-19-56 0,25 7-71 16,-3 0-439-16,3-6-1004 0,-2-2 444 0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35:43.14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1EF4E5B-43D2-47EC-A91F-670052BB96AA}" emma:medium="tactile" emma:mode="ink">
          <msink:context xmlns:msink="http://schemas.microsoft.com/ink/2010/main" type="writingRegion" rotatedBoundingBox="9531,9666 13784,9666 13784,10194 9531,10194"/>
        </emma:interpretation>
      </emma:emma>
    </inkml:annotationXML>
    <inkml:traceGroup>
      <inkml:annotationXML>
        <emma:emma xmlns:emma="http://www.w3.org/2003/04/emma" version="1.0">
          <emma:interpretation id="{0010769D-349A-4E85-ACD1-E668B5EE4466}" emma:medium="tactile" emma:mode="ink">
            <msink:context xmlns:msink="http://schemas.microsoft.com/ink/2010/main" type="paragraph" rotatedBoundingBox="9531,9666 13784,9666 13784,10194 9531,101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0A60C8-AB6A-4DCA-9BDA-D4E4C23840EE}" emma:medium="tactile" emma:mode="ink">
              <msink:context xmlns:msink="http://schemas.microsoft.com/ink/2010/main" type="line" rotatedBoundingBox="9531,9666 13784,9666 13784,10194 9531,10194"/>
            </emma:interpretation>
          </emma:emma>
        </inkml:annotationXML>
        <inkml:traceGroup>
          <inkml:annotationXML>
            <emma:emma xmlns:emma="http://www.w3.org/2003/04/emma" version="1.0">
              <emma:interpretation id="{B48D469E-033C-4F63-AC82-4F481E281EF6}" emma:medium="tactile" emma:mode="ink">
                <msink:context xmlns:msink="http://schemas.microsoft.com/ink/2010/main" type="inkWord" rotatedBoundingBox="9531,9832 10124,9832 10124,10194 9531,10194"/>
              </emma:interpretation>
            </emma:emma>
          </inkml:annotationXML>
          <inkml:trace contextRef="#ctx0" brushRef="#br0">7877 9311 52 0,'0'0'226'0,"0"0"-15"0,0 0-21 0,0 0-15 16,0 0-10-16,0 0-5 0,0 0-5 0,0 0-8 16,0 0-4-16,10-6-5 0,-10 6-10 0,0 0-2 15,0 0-8-15,0-12 0 0,0 12-8 0,0 0-3 16,6-10-11-16,-6 10 4 0,0 0-6 0,0 0-10 15,0 0-2-15,4-9-5 0,-4 9-10 0,0 0-4 16,0 0-7-16,0 0-1 0,0 0-7 0,0 0-10 16,0 0 0-16,0 0-1 0,0 0-1 0,0 0-3 15,0 0-7-15,20 13 19 0,-20-13-3 0,6 11 1 16,-6-11 1-16,6 10-2 0,-3-3 2 0,4 1 0 16,-4 0-3-16,-3-8 0 0,9 16-1 0,-4-6 5 0,-2 0-6 15,3 0-2-15,0-5 5 0,-2 4-10 0,-4-9 5 16,9 16-5-16,-5-10-5 0,-2 1 12 15,-2-7-14-15,7 13 16 0,-1-8-15 0,-6-5-3 0,3 10 3 16,-3-10 6-16,3 7-11 0,-3-7 13 0,0 0-9 16,0 0-6-16,8 7 9 0,-8-7-23 15,0 0 22-15,0 0-4 0,0 0 11 0,0 0 6 0,6 6 0 16,-6-6 2-16,0 0-8 0,0 0 1 16,0 0 4-16,13-18-5 0,-7 11-4 0,2-1-4 0,1 0-4 15,1-6-2-15,3 3-2 0,5-9-2 0,2 3-5 16,4 1 3-16,1-4-4 0,5-2-3 0,1-3 2 15,-1 2 0-15,0 0-2 0,-5 8-8 0,-3-3-5 16,1 4-18-16,-1-2-24 0,-5 5-28 0,-1 0-31 16,-3 4-32-16,1 0-57 0,-5 1-74 0,1 1-113 15,-7-2-261-15,-3 7-695 0,6-13 307 0</inkml:trace>
        </inkml:traceGroup>
        <inkml:traceGroup>
          <inkml:annotationXML>
            <emma:emma xmlns:emma="http://www.w3.org/2003/04/emma" version="1.0">
              <emma:interpretation id="{0E961CA8-AE80-4FBE-9592-07A1704124D9}" emma:medium="tactile" emma:mode="ink">
                <msink:context xmlns:msink="http://schemas.microsoft.com/ink/2010/main" type="inkWord" rotatedBoundingBox="13158,9666 13784,9666 13784,10106 13158,10106"/>
              </emma:interpretation>
            </emma:emma>
          </inkml:annotationXML>
          <inkml:trace contextRef="#ctx0" brushRef="#br0" timeOffset="19502.78">11504 9220 235 0,'0'0'232'0,"0"0"-12"0,0 0-12 15,0 0-15-15,0-16-12 0,0 16-12 0,0 0-11 16,0 0-8-16,3-11-9 0,-3 11-9 0,0 0-6 15,0 0-8-15,0 0-5 0,1-14-3 0,-1 14-1 16,0 0-1-16,0 0 1 0,0 0-3 0,0-11-7 16,0 11 3-16,0 0-9 0,0 0 0 0,0 0 0 15,0 0-6-15,0 0-6 0,0 0-6 0,0 0-8 16,6-6-10-16,-6 6-2 0,0 0-3 0,0 0-5 16,0 0 7-16,0 0-14 0,0 0 10 0,0 0-7 0,0 0 9 15,19 17 0-15,-19-17-1 0,8 14-1 0,-2-7 4 16,0-3-3-16,-6-4 2 0,9 15-2 0,-3-9 2 15,-2 3-4-15,-4-9 5 0,11 12-20 0,-5-6 11 16,0 1 2-16,-2 1-6 0,2-1 4 0,-6-7-4 16,6 13 2-16,-1-8 2 0,-5-5-8 0,5 12-1 15,-5-12-5-15,6 11 7 0,-4-3 0 0,-2-8-5 16,4 12-4-16,-4-12 1 0,3 11-3 0,-3-11-2 16,6 8-2-16,-6-8-2 0,0 0-8 0,3 8 8 0,-3-8-5 15,0 0-4-15,0 0 6 0,0 0-1 16,0 0 2-16,0 0 0 0,5 9-6 0,-5-9 3 15,0 0 1-15,0 0-3 0,0 0 0 0,0 0-7 0,4 9 3 16,-4-9-2-16,0 0-4 0,0 0 7 0,0 0-3 16,0 0 4-16,0 0-4 0,0 0 7 0,0 0-3 15,0 0 6-15,0 0-1 0,0 0 3 0,0 0-1 16,0 0 7-16,0 0 2 0,0 0-3 0,26-16-2 16,-20 9-2-16,3-3-1 0,1-1-4 0,-1-2 0 15,9-5-3-15,-2 0-1 0,4-2 0 0,1-2-5 16,5-6-3-16,4-3-4 0,-3 3-6 0,0 2-11 15,0 0-12-15,1 2-14 0,-4 2-15 0,-3 4-18 16,0-2-21-16,0 3-16 0,1 6-21 0,-6-5-17 16,-2 7-21-16,-2-1-28 0,-5 3-39 0,1 4-53 15,-8 3-55-15,10-9-322 0,-10 9-725 0,0 0 321 16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37:23.80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8372EF2-BFD8-4960-9E68-ABDE57CFBE1B}" emma:medium="tactile" emma:mode="ink">
          <msink:context xmlns:msink="http://schemas.microsoft.com/ink/2010/main" type="writingRegion" rotatedBoundingBox="19579,12189 23495,12110 23507,12712 19592,12792"/>
        </emma:interpretation>
      </emma:emma>
    </inkml:annotationXML>
    <inkml:traceGroup>
      <inkml:annotationXML>
        <emma:emma xmlns:emma="http://www.w3.org/2003/04/emma" version="1.0">
          <emma:interpretation id="{10B4283A-153B-4727-954D-C85EC7632046}" emma:medium="tactile" emma:mode="ink">
            <msink:context xmlns:msink="http://schemas.microsoft.com/ink/2010/main" type="paragraph" rotatedBoundingBox="19579,12189 23495,12110 23507,12712 19592,127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2943AC-2A2B-4E2C-B8E4-15468467238C}" emma:medium="tactile" emma:mode="ink">
              <msink:context xmlns:msink="http://schemas.microsoft.com/ink/2010/main" type="line" rotatedBoundingBox="19579,12189 23495,12110 23507,12712 19592,12792"/>
            </emma:interpretation>
          </emma:emma>
        </inkml:annotationXML>
        <inkml:traceGroup>
          <inkml:annotationXML>
            <emma:emma xmlns:emma="http://www.w3.org/2003/04/emma" version="1.0">
              <emma:interpretation id="{4A6361AF-1506-4A32-BB5D-1DEDC16BE1D9}" emma:medium="tactile" emma:mode="ink">
                <msink:context xmlns:msink="http://schemas.microsoft.com/ink/2010/main" type="inkWord" rotatedBoundingBox="19579,12189 21489,12150 21502,12753 19592,12792"/>
              </emma:interpretation>
            </emma:emma>
          </inkml:annotationXML>
          <inkml:trace contextRef="#ctx0" brushRef="#br0">17975 11549 90 0,'0'0'154'16,"-15"-14"-8"-16,15 14-10 0,0 0-11 0,0 0-8 15,0 0-4-15,0 0-6 0,0 0-20 0,0 0 2 0,-5-11-2 16,5 11-12-16,0 0 1 0,0 0-8 0,0 0 1 16,0 0 3-16,0 0-16 0,0 0 15 15,14-10 6-15,-14 10 2 0,0 0 0 0,18-4-1 0,-18 4 4 16,13 0-3-16,-13 0-3 0,20-3-2 0,-20 3-3 16,22-3-1-16,-13 3-8 0,7-3 2 15,-2 1-4-15,1 0-4 0,-2 1-5 0,2-1-1 0,1 1-4 16,-2 0-4-16,2-2-4 0,-2 0 2 0,2 3-8 15,-1 0 0-15,-2-5-8 0,-2 3 1 0,-11 2-2 16,21-4-1-16,-9 2-5 0,-4-1-4 0,4 1 2 16,-12 2 0-16,17 0-5 0,-7-5 5 0,-10 5-6 15,17-2-4-15,-17 2-12 0,16-4-10 0,-16 4-21 16,11-2-16-16,-11 2-15 0,0 0-25 0,0 0-19 16,0 0-14-16,0 0-19 0,0 0-29 0,11 6-231 15,-11-6-438-15,0 0 194 0</inkml:trace>
          <inkml:trace contextRef="#ctx0" brushRef="#br0" timeOffset="579.74">17984 11649 144 0,'0'0'189'0,"-11"11"-8"0,5-1-11 0,2-3-6 16,4-7-10-16,-8 16-10 0,4-8-6 0,1 0-6 15,-3-1-14-15,6-7-6 0,-5 15-8 0,5-15-7 16,-3 11-7-16,3-11-9 0,-2 12-4 16,2-12-7-16,0 12-4 0,0-12-3 0,0 0-7 0,0 0-1 15,2 18-3-15,-2-18-1 0,6 6-2 0,-6-6 1 16,11 3-5-16,-11-3-3 0,12 0 3 0,-12 0-5 15,18 0-7-15,-18 0 4 0,19 0-7 0,-19 0 1 16,20-1-4-16,-10-1 1 0,6 2-1 0,-16 0-6 0,21-5-1 16,-9 4 1-16,-1 1-1 0,2-2-3 15,-13 2 0-15,24-3-2 0,-12 3-4 0,-12 0 0 16,21 0 4-16,-11 0-3 0,-10 0-2 0,20 3-1 16,-10 0 2-16,-10-3-1 0,16 5 3 0,-7-2-2 0,0 1 2 15,-1 2 4-15,-8-6-4 0,12 11 5 16,-6-8-2-16,-6-3 2 0,7 14 7 0,-2-10 2 15,-4 6-2-15,-1-10 2 0,2 14 4 0,-2-14-2 0,-6 19 3 16,3-9-3-16,-3-2 4 0,-2 4-6 0,-1 0 3 16,0 0-5-16,-4-1 1 0,1-1-4 0,0 3-2 15,-1-2-5-15,-2-3 2 0,0 2-1 0,0 1 1 16,-2-4-6-16,1 0-1 0,3 3 0 0,-4-3 0 16,4-4-5-16,-1 6-7 0,1-4-7 0,4-2-12 15,-1 1-10-15,10-4-7 0,-20 3-14 0,13-2-19 16,7-1-16-16,-15 0-26 0,15 0-32 0,0 0-35 15,-14-7-25-15,14 7-58 0,-10-10-177 0,10-5-474 16,0 1 209-16</inkml:trace>
          <inkml:trace contextRef="#ctx0" brushRef="#br0" timeOffset="5902.6">18843 11841 56 0,'0'0'171'0,"0"0"-13"15,0 0-6-15,0 0-3 0,0 0-9 0,0 0-6 16,0 0-3-16,0 0-9 0,0 0-4 0,0 0-8 15,0 0-11-15,0 0-6 0,0 0-12 0,0 0-7 16,0 0-7-16,0 0-5 0,0 0-13 0,0 0 3 16,0 0-6-16,0 0-4 0,0 0 0 0,0 0 0 0,0 0 0 15,19 5-5-15,-19-5 3 0,9 6 4 16,-9-6-5-16,18 4-2 0,-9-1 0 0,4 0 0 0,5-3-2 16,2 1-4-16,3-1 1 0,4-1 1 0,3-3-2 15,10-2-5-15,-1 1-4 0,4-1 2 0,-2-3 1 16,2 0 0-16,3 0-2 0,-4-1-4 0,3 2 1 15,-4-2 0-15,3 1 1 0,-7 0-3 0,3 0-1 16,-8 5 3-16,-6-3-2 0,4 1 2 0,-3 1-3 16,-3 1 0-16,0-1-5 0,-5 3 2 0,-2-4-4 15,1 3 2-15,-10 2-4 0,9-2 1 0,-17 3-3 16,19-1 3-16,-11 0-6 0,-8 1 6 0,15 1-5 16,-15-1 0-16,0 0-2 0,13 1-11 0,-13-1-11 15,11 6-18-15,-11-6-21 0,0 0-29 0,4 8-30 16,-4-8-48-16,0 0-65 0,0 0-168 0,0 0-432 15,0 0 193-15</inkml:trace>
        </inkml:traceGroup>
        <inkml:traceGroup>
          <inkml:annotationXML>
            <emma:emma xmlns:emma="http://www.w3.org/2003/04/emma" version="1.0">
              <emma:interpretation id="{3B994234-1B87-47E4-9802-597F94007754}" emma:medium="tactile" emma:mode="ink">
                <msink:context xmlns:msink="http://schemas.microsoft.com/ink/2010/main" type="inkWord" rotatedBoundingBox="22150,12146 23495,12119 23505,12607 22160,12634"/>
              </emma:interpretation>
            </emma:emma>
          </inkml:annotationXML>
          <inkml:trace contextRef="#ctx0" brushRef="#br0" timeOffset="7866.38">20518 11616 63 0,'-2'-15'173'0,"2"15"-5"0,0 0-13 0,-4-14 1 0,4 14-7 16,0 0-6-16,-2-10-1 0,2 10-6 0,-3-10-4 16,3 10-4-16,0 0-6 0,-3-15-7 0,3 15 1 15,0-11-6-15,0 11-1 0,-3-10-7 16,3 10-2-16,0 0-6 0,-3-17-7 0,3 17-7 0,0-11-5 15,0 11-8-15,3-15 3 0,-3 4-11 0,3 2-5 16,-3 9-5-16,8-14-2 0,-2 6-10 0,-6 8 5 16,13-9-5-16,-3 4-9 0,-10 5 0 0,15-9-1 0,-7 7-2 15,-8 2-4-15,18-2-1 0,-9 2-1 16,-9 0-1-16,19 2 4 0,-9 0-4 0,-2 6 6 16,1 2-2-16,-2 0 10 0,-1 4-2 0,-1 2 3 0,-2 2-4 15,1 4 2-15,-4 2 4 0,-1 1-1 16,-4-1-3-16,-1 0 13 0,-1 4-13 0,-1-3 2 15,-1 3 5-15,0-4-7 0,1 1-3 0,-3-1 10 0,2-4-14 16,0-2-8-16,3-4 4 0,0 1 0 0,2-6-2 16,-2 5 9-16,3-6-14 0,-2-1 3 15,5-7-7-15,-6 13 1 0,6-13-2 16,-1 11 0-16,1-11 4 0,0 0 1 0,0 0 1 0,10 7-6 0,-10-7 4 16,0 0-2-16,24-7-7 0,-7 2 3 0,-4-2 4 15,3-2-12-15,2 2-4 0,-1-4-4 0,-1 1 3 16,7-1-4-16,-6 2 1 0,-2 0-8 0,3 1 3 15,-3 0 1-15,-1 0 5 0,-2 5-2 0,-4-1 0 16,-8 4 2-16,18-2 1 0,-18 2-3 0,15 0 3 16,-15 0 2-16,14 6-1 0,-7-2 0 0,-1 3-7 15,-6-7 6-15,12 10 2 0,-6 0 0 0,0-3 5 16,0 0 0-16,0 0-3 0,-2 1-4 0,2-2 11 16,0 1 1-16,2-3-1 0,-1 1-2 0,-7-5 2 0,17 5 0 15,-8-1 2-15,-9-4 3 0,25 0 0 0,-13-4-2 16,0 1-1-16,1-1-1 0,1-2 1 15,-1-1 1-15,0-2-3 0,2 2 0 0,0-1-1 0,-1 0 1 16,-2-6 20-16,0 7-25 0,0-4 10 0,-5-2-6 16,2 4 0-16,1-6-1 0,-5 4 5 15,-1-3-6-15,2 0-2 0,-4 3 6 0,-1-2 0 0,-1 13-3 16,0-19-1-16,-1 9 0 0,1 10-3 0,-8-17-2 16,2 7 1-16,-1 3 6 0,-2 0-4 0,-3 2-1 15,-1 3 5-15,-4-2-4 0,2 4 2 0,-1 5 0 16,-2-4 1-16,0 4-5 0,2-2 1 0,-2 4 0 15,3 1 1-15,-2-2-3 0,4 3 6 0,-2-1 0 16,2-1 4-16,1 4-12 0,3 2 9 0,-3-3-5 16,4-4-1-16,2 7-3 0,1-3 4 0,2 0-3 15,3-10-20-15,-5 15-17 0,5-7-16 0,0-8-26 16,5 13-29-16,-5-13-32 0,7 10-28 0,2-7-29 0,1-2-48 16,1 2-234-16,-11-3-524 0,19-3 232 0</inkml:trace>
          <inkml:trace contextRef="#ctx0" brushRef="#br0" timeOffset="8190.66">21311 11712 264 0,'7'8'249'16,"-7"-8"-12"-16,8 10-11 0,-4-5-16 0,-4-5-8 16,6 15-13-16,2-7-9 0,-2 0-11 0,1 0-11 15,1 3-8-15,1-3-16 0,3 3-3 0,-1-1-9 16,4-3-2-16,0-1-12 0,3-2-6 0,-3-1-7 15,5-2-4-15,-1 2-12 0,8-6-5 0,-8 2-8 16,6-2-4-16,2-5-5 0,-1 0-7 0,-1 1-6 16,2-4-3-16,-5-1-3 0,2-1-2 0,-2-1 2 15,2-2-12-15,-10 4 0 0,2-9 10 0,-1 1-4 16,-3-2-3-16,-5 10-2 0,-1-11 0 0,-1 9 2 16,-4-10-5-16,1 3-1 0,-5-3-4 0,-2 10 0 15,-2-2-8-15,1 4 0 0,-7-1 2 0,-2 5-2 16,0 3-3-16,-11-3-13 0,0 7-5 0,-6-1-17 15,-8 4-17-15,0 5-25 0,-5 3-25 0,2 4-22 0,-2 0-20 16,-3 5-33-16,-2 1-25 0,0 0-42 0,-15 8-264 16,13-8-539-16,7 5 238 0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39:58.7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1CE6704-66BC-4BEF-AD9E-674F006B1874}" emma:medium="tactile" emma:mode="ink">
          <msink:context xmlns:msink="http://schemas.microsoft.com/ink/2010/main" type="inkDrawing" rotatedBoundingBox="25447,16508 28070,16437 28072,16482 25448,16554" semanticType="underline" shapeName="Other">
            <msink:sourceLink direction="with" ref="{15D07F36-38AC-403F-A340-2FD85DB69901}"/>
          </msink:context>
        </emma:interpretation>
      </emma:emma>
    </inkml:annotationXML>
    <inkml:trace contextRef="#ctx0" brushRef="#br0">-1 95 86 0,'0'0'156'0,"0"0"-7"0,0 0-11 15,0 0-6-15,0 0-8 0,0 0-6 0,0 0-8 0,3 15-6 0,-3-15-9 0,0 0-4 16,0 0-4-16,0 0 0 0,0 0-5 0,0 0 1 15,0 0 1-15,0 0-2 0,0 0 2 0,0 0-8 16,0 0 3-16,0 0-3 0,0 0 0 0,22-7-8 16,-22 7-1-16,0 0-2 0,18-4-1 0,-18 4-7 15,14 0-4-15,-14 0-3 0,15-3-4 0,-15 3-6 16,19-1-3-16,-7-1-1 0,-12 2-4 0,21-3-1 16,-6 3-2-16,-2-4-6 0,-1 4 0 0,3 4-1 15,2-8-4-15,-3 3-2 0,1 0 1 0,-3 0 0 16,3 1-1-16,2-4-4 0,-2 4 1 0,-2 0-3 15,2 0 0-15,1 0-1 0,-5 0-1 0,5-4 1 16,-2 3-5-16,0 1 2 0,-14 0-2 0,26-1 1 16,-11 1 2-16,0-1-3 0,-15 1 0 0,22-3-2 15,-13 6 2-15,6-6 1 0,-2 2 0 0,-1-2-2 16,-12 3 0-16,20 0-1 0,-6 3 0 0,-2-6 3 0,0 6 0 16,-12-3-3-16,21 1-1 0,-9-1 2 15,-12 0-3-15,21 0 3 0,-12 0-3 0,1 3 3 16,2-2-1-16,-12-1-2 0,18-1 0 0,-6 2 2 0,-12-1-1 15,26 2-2-15,-18-2 0 0,-8 0 0 0,24 0 3 16,-18 0-1-16,8 0-2 0,-14 0 4 0,16 0 2 16,-4 0-2-16,-12 0 3 0,21 0-5 0,-9-1-1 15,1 1-2-15,4 1 4 0,-7-1 1 0,-10 0-1 16,24-1 0-16,-9 2 1 0,0-2-1 0,-15 1 0 16,21-1 2-16,-9 1-1 0,-12 0 1 0,21 0 0 0,-7 0-3 15,-5 1 3-15,-9-1-1 0,21 0 5 16,-21 0 0-16,20-1 0 0,-7 0-1 0,-13 1 2 15,19 0-3-15,-7-3 4 0,-12 3-2 0,17-1-2 16,-17 1 1-16,19 1-3 0,-7 2 1 0,0-1 2 16,-12-2-5-16,19-1 5 0,-10 1-2 0,3 1 2 0,-12-1-3 15,20 0 4-15,-10 1-2 0,-10-1-3 16,20-1 0-16,-13 2 2 0,-7-1 0 0,22 0 1 0,-13 0-3 16,-9 0 1-16,18 0 1 0,-18 0 0 0,20 0 4 15,-20 0 2-15,18-2-4 0,-10 1 0 0,-8 1-1 16,21 0 3-16,-21 0 1 0,17 1-2 15,-5 0-3-15,-12-1 2 0,19-1-4 0,-6 0 2 0,-13 1 1 16,15-3 1-16,-15 3-2 0,24 0 1 0,-16 0-3 16,-8 0 2-16,18 3-1 0,-8-7 0 0,-10 4-1 15,19-3 0-15,-19 3-2 0,20 3 10 0,-20-3-5 16,19-3-3-16,-7 6-2 0,0-2 3 0,-12-1-1 16,19-1-1-16,-7-2 0 0,-12 3 2 0,20 0-2 15,-11 3 0-15,-9-3-3 0,21 0 0 0,-9-3 4 16,-12 3 2-16,23 3-2 0,-11-3 0 0,-3 0-3 15,-9 0 3-15,20 1-3 0,-8-2 3 0,0-2 0 0,-12 3-3 16,25 0 2-16,-15-1-4 0,1 2 4 16,-11-1-2-16,21 0-1 0,-9-1-2 0,2-1 6 0,-2 1-5 15,0-1 1-15,3 0 0 0,-15 2 2 0,23-3 1 16,-13 3-4-16,-1-3 1 0,-9 3 1 0,25 0 2 16,-11-3-1-16,-1 3-1 0,-2 0 2 0,4 0 1 15,-1 0 0-15,-2 0 4 0,-12 0-2 0,26 0-1 16,-16 3 3-16,7-6 5 0,-17 3-3 0,22 0-5 15,-12 0 7-15,5 0-5 0,-1-4 2 0,-14 4 4 16,22-2 0-16,-11 1 0 0,1 1-7 0,-12 0 2 16,23 0 2-16,-11-3 0 0,-12 3 1 0,21-1 1 15,-9-3-4-15,-12 4 2 0,20 0-2 0,-20 0-1 16,16-2 2-16,-7 1 1 0,-9 1-4 0,19-3 2 16,-11 2 0-16,-8 1 1 0,19-3 2 0,-19 3-2 15,15-1 3-15,-15 1-9 0,15-2 4 0,-15 2 4 16,16-1-5-16,-16 1 1 0,15-2 6 0,-15 2-2 15,14 0-1-15,-14 0 0 0,13-4 5 0,-13 4-1 0,18 0 2 16,-18 0 1-16,15-1 1 0,-3 0-1 16,-12 1 0-16,13-2 1 0,-13 2 4 15,17-3-1-15,-17 3-2 0,16 0 9 0,-7-4-3 0,-9 4 1 0,0 0 4 16,22 4 8-16,-22-4-6 0,17-4-2 0,-17 4 10 16,16 0-2-16,-16 0 5 0,9-2 2 15,-9 2-2-15,0 0 2 0,17 2 8 0,-17-2-3 0,0 0 2 16,0 0-5-16,0 0 4 0,8 0 5 0,-8 0-11 15,0 0-3-15,0 0-8 0,0 0-2 0,0 0-11 16,0 0-19-16,0 0-30 0,0 0-50 0,0 0-51 16,0 0-61-16,0 0-98 0,-44 4-434 0,32-4-781 15,-5-4 346-15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40:34.1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3441EF0-1860-4D7B-AB4A-1B840AB84722}" emma:medium="tactile" emma:mode="ink">
          <msink:context xmlns:msink="http://schemas.microsoft.com/ink/2010/main" type="writingRegion" rotatedBoundingBox="1772,1193 32682,11 33134,11833 2224,13015"/>
        </emma:interpretation>
      </emma:emma>
    </inkml:annotationXML>
    <inkml:traceGroup>
      <inkml:annotationXML>
        <emma:emma xmlns:emma="http://www.w3.org/2003/04/emma" version="1.0">
          <emma:interpretation id="{ED967004-8CDE-4404-B028-A64BAE6E7368}" emma:medium="tactile" emma:mode="ink">
            <msink:context xmlns:msink="http://schemas.microsoft.com/ink/2010/main" type="paragraph" rotatedBoundingBox="2589,1083 18203,838 18227,2401 2614,26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4C1D0B-B461-4B1B-85B5-4B86F05ABC1E}" emma:medium="tactile" emma:mode="ink">
              <msink:context xmlns:msink="http://schemas.microsoft.com/ink/2010/main" type="line" rotatedBoundingBox="2589,1083 18203,838 18227,2401 2614,2646">
                <msink:destinationLink direction="with" ref="{B1210E1B-D487-4B70-858C-D406443F5A2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AE754A4-4E97-4D27-8CF2-7592E0627421}" emma:medium="tactile" emma:mode="ink">
                <msink:context xmlns:msink="http://schemas.microsoft.com/ink/2010/main" type="inkWord" rotatedBoundingBox="2589,1083 6783,1017 6801,2130 2607,2196"/>
              </emma:interpretation>
            </emma:emma>
          </inkml:annotationXML>
          <inkml:trace contextRef="#ctx0" brushRef="#br0">1089 372 156 0,'7'7'238'0,"-7"-7"-12"16,0 0-8-16,12 4-17 0,-12-4-4 0,8 4-12 0,-8-4-7 16,0 0-16-16,24-4-3 0,-24 4-13 15,16-4-8-15,-6-2-11 0,1-1-9 0,2 3-10 16,1-2-12-16,-2-4 4 0,5 2-6 0,-5-2-21 0,3-3-6 15,0 4-5-15,-1-4-9 0,2 2-12 0,-3-2 5 16,1-2 5-16,-4 2-14 0,2-1-6 16,0 3 0-16,-4-2-6 0,1 2-6 0,-5 4 2 15,1-4 1-15,-5 11 1 0,3-14-6 0,-3 14-3 0,0-14-3 16,0 14 3-16,0 0-6 0,-9-10-2 0,9 10 2 16,-18 0-2-16,18 0 0 0,-23 5-3 0,7-2-2 15,0 3 3-15,-2 4 0 0,0-3 2 0,-5 1-4 16,0 5 3-16,6-3 6 0,2-2-5 0,-1 6 1 15,-4 0 13-15,7-1 0 0,-2 4-9 0,2-3 7 16,4 1-1-16,-3-1 3 0,4-1 0 0,-1 2 5 16,5 2-6-16,-1-3 2 0,1 2 0 0,2-3-1 15,2 0 4-15,0 0 6 0,5 2 1 0,-4-2 1 16,4-5 6-16,2 3 7 0,1-3 3 0,1 2 2 16,1-4-3-16,2 3 8 0,2-3 2 0,0-1-4 15,1 3 14-15,2-3-21 0,-1-1 1 0,-1-4-10 16,3 1-9-16,1-1-11 0,-1 0-14 0,0 0-29 15,-1 0-19-15,-3-1-25 0,1-1-21 0,2 2-26 16,-4-4-29-16,-1 3-34 0,-12 1-30 0,0 0-33 0,36-6-37 16,-26 6-249-16,-10 0-571 0,15-10 253 15</inkml:trace>
          <inkml:trace contextRef="#ctx0" brushRef="#br0" timeOffset="506.56">1893 143 109 0,'0'0'252'0,"0"0"-4"0,0 0-16 0,0 0-10 16,-14-13-12-16,14 13-16 0,0 0-17 0,-21 4-8 16,21-4-12-16,-21 5-12 0,11 0-11 15,1 0-7-15,-4 2-14 0,1 0-6 0,0-3-10 0,-2 7-9 16,4-4-7-16,0 0-9 0,1 3-6 0,1-3-11 15,-4 0 1-15,6 0-11 0,2 0-3 0,4-7-2 16,-8 15-2-16,7-8-6 0,1-7-1 16,-5 10-7-16,5-10 0 0,0 0-4 0,9 14-4 0,-9-14 7 15,8 8 3-15,-8-8 7 0,13 7 4 0,1-4-4 16,-1 2 8-16,-13-5 3 0,21 7 4 0,-6-6 11 16,1 1-7-16,-16-2 6 0,27 6-8 0,-12-4 6 15,3 1-4-15,1 1 4 0,-2-2-11 0,2 2 2 16,0 1-15-16,-4-2 8 0,2 1-1 0,-1 5-6 15,-2-5-4-15,-4 0 1 0,3-1-8 0,-4 1 5 16,-1 2-5-16,2 1-5 0,-10-7 2 0,9 11 6 16,-9-11-10-16,3 18 0 0,-3-18 1 0,-3 18 3 15,-3-5-6-15,-1-2 3 0,-2 2-10 0,1 0 10 16,-4 2-9-16,1-5 6 0,-4 0 0 0,-3 2-1 16,-3 5-3-16,-3-8-1 0,6 5-2 0,2-5-1 15,1-1-3-15,1-1 2 0,2 0-5 0,0-1 1 16,12-6-11-16,-14 6 1 0,14-6-24 0,-15 1-10 15,15-1-15-15,0 0-20 0,0 0-14 0,-24-7-16 0,24 7-27 16,0 0-21-16,0-21-30 0,0 21-28 0,0 0-18 16,13-35-31-16,-1 23-41 0,-4-3-158 15,-2 0-501-15,4 1 221 0</inkml:trace>
          <inkml:trace contextRef="#ctx0" brushRef="#br0" timeOffset="734">2012 373 151 0,'13'-3'211'0,"-2"-3"-4"0,-2 2-10 16,1 1-1-16,-1 1 4 0,2-2 4 0,-2-1 3 15,-9 5-9-15,13-4-4 0,-13 4-10 0,12-2-9 0,-12 2-6 16,10-5-7-16,-10 5-10 0,0 0-6 0,18 5 1 16,-18-5-8-16,12 5-2 0,-6 1 3 0,2-1-6 15,-2 1 4-15,-3 3-8 0,3-1-2 0,-1 0-10 16,1 0-8-16,0 3-10 0,0-3-9 0,0 0-9 16,-3 3-5-16,2 2-6 0,1-6-9 0,-3 3-7 15,1-3-6-15,-1 1-3 0,0 2-19 0,-3-10-26 16,0 0-26-16,0 21-39 0,0-21-27 0,0 11-25 15,0-11-25-15,-6 12-30 0,6-12-33 0,0 0-44 16,-13 9-41-16,13-9-309 0,0 0-647 0,0 0 285 16</inkml:trace>
          <inkml:trace contextRef="#ctx0" brushRef="#br0" timeOffset="933.17">2178 146 199 0,'0'0'322'0,"0"0"-14"0,-2-10-25 0,2 10-28 16,0 0-25-16,0 0-24 0,0 0-21 0,2-13-20 15,-2 13-18-15,0 0-14 0,0 0-27 0,0 0-28 16,0 0-28-16,0 0-27 0,23 21-36 0,-17-15-29 16,-1 1-40-16,-1 3-26 0,2-2-29 0,2 2-44 15,-2-3-174-15,-3 4-384 0,3-3 170 0</inkml:trace>
          <inkml:trace contextRef="#ctx0" brushRef="#br0" timeOffset="1260.03">2397 351 52 0,'6'6'235'0,"1"-1"-7"15,-7-5 0-15,12 11-2 0,-6-4-5 0,0-3-6 0,0 3-7 16,-3 3-5-16,4-3-9 0,-2 0-12 0,2 3-10 16,-2 1-14-16,1-8-11 0,-2 7-3 0,5-6-7 15,-9-4-7-15,8 17-7 0,-8-17-15 0,9 11-9 16,-9-11-7-16,7 18-2 0,-7-18-11 0,6 8-8 15,-6-8-7-15,0 0-12 0,12 11 3 0,-12-11-2 16,0 0-1-16,7 7-2 0,-7-7 9 0,0 0 4 16,2 5 15-16,-2-5 10 0,0 0 2 0,0 0-4 15,0 0 4-15,0 0-13 0,0 0 1 0,0 0 4 16,3-38-12-16,0 24-4 0,1-1-4 0,-1 2 1 16,3-1-8-16,-3-3 3 0,5 2-9 0,-2-1-3 15,-3 1 0-15,4 2-3 0,-2-1-8 0,1 3-1 16,3 1-16-16,1-1 5 0,-3 3-12 0,1 1-17 15,-1-1-22-15,5 3-22 0,0-3-27 0,2 5-25 16,1-5-29-16,-1 6-16 0,3-1-24 0,-2 3-24 16,-2 2-27-16,5 1-27 0,-1 1-31 0,0 0-28 15,-2-3-288-15,2 5-644 0,-4-2 285 0</inkml:trace>
          <inkml:trace contextRef="#ctx0" brushRef="#br0" timeOffset="2299.79">3093 456 12 0,'3'8'241'0,"-3"-8"-5"15,0 0-10-15,0 0-6 0,0 0-10 0,5 6-5 16,-5-6-4-16,0 0-5 0,0 0-3 0,0 0-6 16,0 0-3-16,0 0-4 0,0 0-2 15,0 0-10-15,25-2 0 0,-25 2-6 0,0 0-8 0,21-15-7 16,-12 7-3-16,0 2-26 0,3-1 1 0,-2-4-11 15,5-2-3-15,-4 3-11 0,8-5-7 0,-1-2-11 16,-5 6-2-16,1-4-16 0,2-1-2 0,2-6-5 16,0 4-9-16,-3-2-3 0,4-4 2 0,-2 0-10 15,6-11-7-15,-2 4-14 0,-1 2 8 0,-2-5-8 16,1 2-5-16,-3-3-11 0,-1 3 1 0,2-2-4 16,-8 7-2-16,3-6 5 0,-3-4-5 0,1 2-1 15,-7 10-1-15,3-1-2 0,0 0 4 0,-2 1-1 16,-2 3-1-16,-2-3 4 0,-2 4 1 0,2 2-3 15,-4 2 6-15,1 3-2 0,0-4 3 0,0 8-5 16,-3-1 6-16,-1-4 3 0,-1 4-5 0,-2 0 6 16,4 0-10-16,3 3 5 0,-5 2 1 0,8 6-3 15,-15-11 5-15,11 4-2 0,4 7 0 0,-14-8 2 16,5 5 3-16,9 3-3 0,-14-4 2 0,14 4-9 0,-18 4 5 16,18-4 0-16,-17 3-6 0,4 2 2 15,2-2 10-15,2 4-6 0,-5 0 5 0,3 4-4 16,-1-1-2-16,3 1 4 0,-3 1-1 0,3 1-6 15,-9 3 11-15,9-5-9 0,-2 4 6 0,3-1 0 0,1 2 4 16,-4 5 6-16,4 0-14 0,-1 0 0 0,2-3 4 16,5-1 3-16,-5 1 1 0,1 5 3 0,4 0-6 15,-4 1 9-15,2-3 11 0,3 3-7 16,-1-3 2-16,1 1 4 0,-3 1-6 0,6-5 0 0,-2-1 0 16,1 7 10-16,-1-2-9 0,2-6-4 0,0 5 2 15,0-3 2-15,0 0-2 0,3 4-5 0,-1-4 8 16,-8-3-5-16,7 1 0 0,2 0-1 0,0 0 3 15,0 0-6-15,2-1 5 0,-2 1-4 0,1-2 3 16,-1-1-4-16,-3 4 3 0,3-5-4 0,1-1 2 16,1 2 0-16,-2-2 5 0,6 1-3 0,-6 0-5 15,3 1 4-15,-2-6 7 0,2 2-5 0,-1-1 4 16,1-4-2-16,7 4 4 0,-7-1-4 0,3 1-6 16,1-1 1-16,2-1 5 0,-1-3-1 0,0 7 2 15,3-6-6-15,-7-3 3 0,10 1-2 0,-7-2 2 16,4 4-1-16,-1-3 2 0,2-1-8 0,0 0 10 15,-3-1-14-15,4-3 4 0,-3 4-2 0,-2-3-1 16,4-1-4-16,-5 0 0 0,1 1 4 0,-1-4-4 16,-1 3-4-16,-3-2 1 0,3 0 1 0,-2-1 3 15,-1 0-5-15,-1 1 2 0,5-4-2 0,-1 2-2 16,-6 0-6-16,0-2 7 0,-3 2 1 0,4 0 5 16,-1 2-8-16,2-4 6 0,-8 10 1 0,9-14 3 0,-8 7 3 15,-1 7 7-15,8-10 5 0,-8 10 2 16,4-11 2-16,-4 11 9 0,0 0-4 0,5-8-3 0,-5 8 3 15,0 0-1-15,0 0-3 0,6-6 0 16,-6 6-2-16,0 0-2 0,0 0-4 0,0 0 2 0,0 0 2 16,0 0 5-16,0 0-2 0,0 0 6 0,18 13 7 15,-14-6 2-15,-4-7 4 0,4 11 4 16,1-1 4-16,1-3 5 0,0 1 3 0,0 6-2 0,-2-7 1 16,2 4-1-16,5 2-1 0,-2-2-3 0,-2-2 3 15,4 0-2-15,-2 1-2 0,2 0-2 0,-3-4 2 16,2 1-5-16,-2-2-3 0,1 2-1 0,-2-1 1 15,2-1-6-15,2 0-4 0,-1-1-1 0,-10-4 0 16,15 4-3-16,-15-4-3 0,15 3-4 0,-15-3-9 16,13 1-18-16,-13-1-12 0,17-4-22 0,-17 4-21 15,13-4-18-15,-13 4-32 0,9-9-39 0,-9 9-34 16,13-16-31-16,-8 7-25 0,-2-2-38 0,1 0-35 16,-4 11-34-16,6-33-63 0,-7 17-292 0,1-1-763 15,-5-7 337-15</inkml:trace>
          <inkml:trace contextRef="#ctx0" brushRef="#br0" timeOffset="2494.07">4122-131 257 0,'-3'-19'368'0,"3"12"-2"0,0 7-29 16,-1-17-17-16,1 17-17 0,-5-14-15 0,5 14-23 15,2-11-39-15,-2 11-9 0,0 0-26 0,-3-11-16 16,3 11-25-16,0 0-29 0,0 0-31 0,0 0-28 0,0 0-31 15,0 0-34-15,0 0-34 0,0 0-40 0,0 0-45 16,0 0-46-16,0 0-56 0,0 0-72 16,-14-2-178-16,14 2-513 0,0 0 227 0</inkml:trace>
          <inkml:trace contextRef="#ctx0" brushRef="#br0" timeOffset="-1891.69">0-1 17 0,'0'0'98'0,"0"0"-11"0,0 0-8 16,0 0-5-16,0 0-7 0,0 0-5 0,0 0 0 15,0 0-9-15,0 0-8 0,0 0-5 0,0 0 9 16,0 0-8-16,0 0-5 0,0 0 2 0,0 0-9 16,0 0-3-16,0 0 3 0,0 0-7 0,0 0 3 15,0 0-2-15,0 0 0 0,0 0-1 0,0 0 0 16,0 0 3-16,0 0 1 0,0 0 0 0,0 0-1 16,0 0-4-16,0 0 3 0,6 7 3 0,-6-7 5 15,0 0 0-15,0 0 5 0,0 0-7 0,0 0 2 16,0 0 3-16,0 0 7 0,0 0-2 0,0 0 2 15,0 0 0-15,0 0 6 0,0 0-2 0,0 0 4 16,0 0-8-16,0 0 2 0,0 0-5 0,0 0 0 16,0 0 0-16,0 0 0 0,0 0-5 0,0 0-1 0,0 0-1 15,0 0-2-15,0 0 3 0,0 0-4 0,0 0-1 16,0 0-3-16,0 0 2 0,0 0-1 16,0 0-2-16,0 0 4 0,0 0-2 0,0 0-1 15,0 0 3-15,0 0-4 0,0 0 5 0,0 0-1 0,0 0 2 16,0 0-2-16,0 0 4 0,0 0 1 0,0 0 2 15,0 0 3-15,0 0-1 0,0 0-2 16,0 0 2-16,0 0-2 0,0 0-1 0,0 0 0 16,0 0-14-16,0 0 1 0,0 0 2 0,0 0-5 0,0 0 1 15,0 0-3-15,0 0 0 0,0 0 0 0,0 0-2 16,0 0 1-16,0 0 1 0,0 0-4 0,0 0 0 16,0 0 1-16,0 0 0 0,0 0-1 0,0 0 1 15,0 0 1-15,0 0-3 0,0 0-2 0,0 0 0 16,0 0 2-16,0 0-1 0,0 0 2 0,0 0-2 15,0 0 4-15,0 0-7 0,0 0 0 0,0 0 0 16,0 0-1-16,0 0 2 0,0 0-4 0,0 0 2 16,0 0-3-16,0 0 1 0,0 0 0 0,0 0 4 15,0 0-4-15,0 0 1 0,0 0-3 0,0 0 1 16,0 0-1-16,0 0 2 0,0 0-3 0,0 0 3 16,0 0-2-16,0 0 1 0,0 0-1 0,0 0 1 0,0 0 0 15,0 0-2-15,0 0 6 0,0 0-3 16,0 0-3-16,0 0 1 0,0 0 1 0,0 0-1 15,0 0 1-15,0 0-2 0,0 0 6 0,0 0-6 0,0 0 0 16,0 0 0-16,0 0 1 0,0 0-1 0,0 0-1 16,0 0 2-16,0 0-3 0,0 0 2 15,0 0-1-15,0 0 2 0,0 0-1 0,0 0 1 16,0 0-2-16,0 0 0 0,0 0-1 0,0 0 0 0,0 0 1 16,0 0-1-16,0 0 1 0,0 0 4 0,0 0-6 15,0 0 2-15,0 0 0 0,0 0-3 16,0 0 0-16,0 0 2 0,0 0 3 0,0 0 2 15,0 0-3-15,0 0-1 0,0 0 8 0,0 0-8 0,0 0 0 16,0 0-2-16,0 0-2 0,0 0 5 0,0 0-2 16,0 0-1-16,0 0 3 0,0 0-2 0,0 0-2 15,0 0 3-15,0 0-3 0,0 0 3 0,0 0 7 16,0 0-8-16,0 0 1 0,0 0 3 0,0 0-4 16,0 0 1-16,0 0 1 0,0 0 1 0,0 0-3 15,0 0 2-15,0 0-5 0,0 0 4 0,0 0 5 16,0 0-2-16,0 0-4 0,0 0-2 0,0 0 2 15,0 0-3-15,0 0 6 0,0 0-1 0,0 0-5 16,0 0 11-16,0 0-5 0,0 0-5 0,0 0 3 16,0 0-2-16,0 0 3 0,0 0-3 0,0 0 1 15,0 0 3-15,0 0-1 0,0 0 0 0,0 0 6 16,0 0-11-16,0 0 3 0,0 0 2 0,0 0-4 16,0 0 7-16,0 0-2 0,0 0-2 0,0 0-2 15,0 0 4-15,0 0-3 0,0 0 1 0,0 0-1 16,0 0 0-16,0 0 4 0,0 0-4 0,0 0-1 15,0 0 2-15,0 0-2 0,0 0 4 0,0 0 1 16,0 0-4-16,0 0-1 0,0 0 8 0,0 0-7 16,0 0 0-16,0 0 3 0,0 0-1 0,0 0-2 0,0 0 1 15,0 0 9-15,0 0-8 0,0 0 1 16,0 0 0-16,0 0-2 0,0 0 2 0,0 0-5 0,0 0 1 16,0 0-1-16,0 0 3 0,0 0 3 0,0 0 0 15,0 0-6-15,0 0 4 0,0 0 0 0,0 0 8 16,0 0-10-16,0 0-1 0,0 0 2 0,0 0 1 15,0 0-2-15,0 0 3 0,0 0-3 0,0 0 3 16,0 0-3-16,0 0 1 0,0 0-1 16,0 0 3-16,0 0-4 0,0 0 4 0,0 0 6 0,0 0-10 15,0 0 0-15,0 0-2 0,0 0 6 0,0 0-4 16,0 0 2-16,0 0 0 0,0 0-3 0,0 0 4 16,0 0-2-16,0 0 0 0,0 0 3 0,0 0-1 15,0 0 0-15,0 0-1 0,0 0-4 0,0 0 2 16,0 0 2-16,0 0 0 0,0 0 3 0,0 0-8 15,0 0 7-15,0 0-4 0,0 0 0 0,0 0 2 16,0 0-2-16,0 0 0 0,0 0 4 0,0 0 4 16,0 0-3-16,0 0-1 0,0 0-4 0,0 0 0 15,0 0 1-15,0 0 2 0,0 0-4 0,0 0 3 16,0 0 0-16,0 0 0 0,0 0 1 0,0 0-1 16,0 0 0-16,0 0-1 0,0 0-1 0,0 0 3 15,0 0-2-15,0 0 3 0,0 0-3 0,0 0 1 16,0 0 0-16,0 0 3 0,0 0 1 0,0 0-6 15,0 0 3-15,0 0-2 0,0 0 5 0,0 0 0 16,0 0-4-16,0 0 3 0,0 0-2 0,0 0-1 16,0 0-2-16,0 0-1 0,0 0 4 0,0 0 3 15,0 0-5-15,0 0 5 0,0 0-1 0,0 0 4 16,0 0-5-16,0 0-3 0,0 0-1 0,0 0 2 0,0 0-3 16,0 0 3-16,0 0 0 0,0 0-1 0,0 0-2 15,0 0 2-15,0 0 2 0,0 0 0 16,0 0 2-16,0 0-6 0,0 0 6 0,0 0-3 0,0 0 6 15,0 0-4-15,0 0-3 0,0 0 8 0,0 0-5 16,0 0-4-16,0 0-1 0,0 0 0 0,0 0 9 16,0 0-4-16,0 0-6 0,0 0 4 0,0 0-2 15,0 0 0-15,0 0 1 0,0 0-2 0,0 0 2 16,0 0 4-16,0 0 0 0,0 0-2 0,0 0 0 16,0 0-4-16,0 0 6 0,0 0-1 0,0 0-3 15,0 0-1-15,0 0 1 0,0 0 0 0,0 0 3 16,0 0 0-16,0 0 0 0,0 0 0 0,0 0-1 15,0 0 2-15,0 0-3 0,0 0-2 0,0 0 0 16,0 0-1-16,0 0 2 0,0 0 4 0,0 0-4 16,0 0 4-16,0 0-3 0,0 0 1 0,0 0 1 15,0 0-3-15,0 0-1 0,0 0 2 0,0 0-3 16,0 0 3-16,0 0-2 0,0 0 1 0,0 0 3 16,0 0 8-16,0 0-10 0,0 0 2 0,0 0-1 15,0 0-4-15,0 0 5 0,0 0-1 0,0 0-2 16,0 0 4-16,0 0-5 0,0 0 4 0,0 0-6 0,0 0 2 15,0 0 2-15,0 0-2 0,0 0 3 16,0 0-2-16,0 0-1 0,0 0 6 0,0 0-4 16,0 0-2-16,0 0 4 0,0 0-3 0,0 0 4 15,0 0-2-15,0 0-5 0,0 0 5 0,0 0 1 0,0 0-4 16,0 0 2-16,0 0 3 0,0 0-3 16,0 0 0-16,0 0 3 0,0 0-1 0,0 0-3 15,0 0 3-15,0 0-5 0,0 0 1 0,0 0 1 0,0 0 0 16,0 0 0-16,0 0 3 0,0 0-2 0,0 0-3 15,0 0 12-15,0 0-6 0,0 0-2 0,0 0-3 16,0 0-1-16,0 0 4 0,0 0 9 16,0 0-9-16,0 0-6 0,0 0 6 0,0 0-2 0,0 0-3 15,0 0 1-15,0 0 5 0,0 0-5 0,0 0 10 16,0 0-8-16,0 0 3 0,0 0-2 0,0 0 1 16,0 0-5-16,0 0 4 0,0 0-3 0,0 0-1 15,0 0 4-15,0 0-6 0,0 0-6 0,0 0-6 16,0 0-8-16,0 0-18 0,0 0-15 0,0 0-20 15,0 0-24-15,0 0-30 0,0 0-19 0,0 0-40 16,0 0-44-16,0 0-172 0,0 0-441 0,0 0 195 16</inkml:trace>
          <inkml:trace contextRef="#ctx0" brushRef="#br0" timeOffset="-132.49">54-144 81 0,'0'0'158'0,"0"0"-5"0,6-13-7 0,-6 13 0 16,0 0-11-16,0 0-7 0,1-10-10 0,-1 10-4 0,0 0-7 15,5-8-5-15,-5 8-1 0,0 0-6 16,1-11-11-16,-1 11-1 0,0 0-8 0,0 0-1 0,0 0-1 15,2-13-7-15,-2 13-2 0,0 0 3 0,4-10-2 16,-4 10-1-16,0 0-1 0,0 0-5 16,0 0-1-16,0 0-1 0,0 0-3 0,0-14-2 15,0 14-3-15,0 0 2 0,0 0-4 0,0 0 4 0,0 0-4 16,0 0-1-16,0 0-5 0,0 0-5 0,0 0-2 16,0 0 0-16,0 0-5 0,0 0 1 0,0 0 3 15,0 0-4-15,0 0 1 0,0 0 3 16,0 0-1-16,0 0 4 0,14 24 3 0,-14-24-7 0,6 18 4 15,-5-9 1-15,4 6 2 0,-4-1-1 0,4-1 5 16,-4 2 0-16,2 2-7 0,0 1 4 0,0-4-2 16,3 9 4-16,-5-7 4 0,4 0-6 0,-4 5 9 15,4-3-5-15,-2 3 2 0,0-2-4 0,0 4 7 16,0-6-13-16,-2 3 21 0,1 0-19 0,2 0 4 16,-2 3 5-16,-1-2-4 0,-1 3 6 0,3-8-1 15,-1 1-4-15,-1 7 5 0,-1-7-3 0,3 1 1 16,-1-4-4-16,-1 1 3 0,1 0-6 0,1 4 3 15,-3-6-1-15,1 1 1 0,-1 0 2 0,5-2-7 16,-4-3-1-16,-1-9-1 0,3 22-2 0,-3-16 1 16,0-6-2-16,3 13-2 0,-3-13 1 0,3 11-3 15,-3-11 0-15,3 11-6 0,-3-11-2 0,0 0 3 16,1 7-4-16,-1-7 0 0,0 0-7 0,0 0 0 16,0 0-1-16,0 0 0 0,0 0 4 0,0 0-8 0,0 0 2 15,0 14-6-15,0-14-12 0,0 0-13 0,0 0-21 16,0 0-20-16,0 0-38 0,0 0-39 15,0 0-28-15,0 0-24 0,0 0-33 0,0 0-36 0,-25-25-34 16,25 25-36-16,-7-17-262 0,5 2-641 0,-1-2 284 16</inkml:trace>
          <inkml:trace contextRef="#ctx0" brushRef="#br0" timeOffset="-127.51">650-309 68 0,'0'0'193'0,"9"-5"-10"0,-9 5-11 15,0 0-9-15,0 0-7 0,0 0-13 0,0 0-4 16,6-8-10-16,-6 8-10 0,0 0-10 0,0 0-5 15,0 0-2-15,0 0 7 0,0 0-4 0,0 0-3 16,0 0-3-16,0 0 0 0,-13 42-3 0,5-29-3 16,1-1-2-16,-4 5-2 0,1-3-6 0,-8 5-1 15,6-2-7-15,-3 3-7 0,2 0 10 0,-1 2-16 16,1-2-7-16,-5 0-6 0,3 2-3 0,0-1-1 16,2 2-3-16,1-3-6 0,-3-1 0 0,3 3-3 15,-1-3-3-15,1-2-8 0,0-2 2 0,4 0 2 16,-1-1-4-16,2 1-4 0,-2-3 2 0,0 0-1 15,3-4-1-15,3 3 3 0,0-2-6 0,3-9-2 0,-9 14-1 16,5-10 1-16,4-4-4 0,-6 14-8 0,6-14 7 16,-8 9 0-16,8-9-2 0,-1 8 3 0,1-8-8 15,0 0 4-15,0 0 2 0,-6 10-6 16,6-10 2-16,0 0 0 0,0 0-2 0,0 0 0 0,0 0 2 16,0 0-2-16,0 0 1 0,0 0 0 0,0 0 2 15,0 0-3-15,0 0 1 0,0 0-1 0,19 4 6 16,-19-4-7-16,0 0 6 0,21-4 2 0,-21 4-5 15,18 0-3-15,-9 0 7 0,-9 0-3 0,21 0 13 16,-5 5-6-16,-1-4 1 0,0 4 6 0,-2 2 4 16,4-1-9-16,-2 1 14 0,4 1-3 0,-4 2 6 15,3 0-4-15,-2-1 3 0,1 2 4 0,-2-2 4 16,6 8 0-16,-5-7-9 0,5 5 8 0,-6-5 3 16,0 0-5-16,-3 1 5 0,1 0-14 0,2-2 7 15,-3 2-5-15,0-1-6 0,-3 1 11 0,1-4-16 16,-10-7-1-16,14 11-2 0,-14-11-3 0,12 10-26 15,-6-6-32-15,-6-4-25 0,7 7-37 0,-7-7-35 16,3 7-42-16,-3-7-42 0,0 0-47 0,0 0-301 16,0 0-625-16,0 0 278 0</inkml:trace>
        </inkml:traceGroup>
        <inkml:traceGroup>
          <inkml:annotationXML>
            <emma:emma xmlns:emma="http://www.w3.org/2003/04/emma" version="1.0">
              <emma:interpretation id="{9F8A37CA-2AF4-4AA8-8DDC-897BD3B873C2}" emma:medium="tactile" emma:mode="ink">
                <msink:context xmlns:msink="http://schemas.microsoft.com/ink/2010/main" type="inkWord" rotatedBoundingBox="8031,1038 12781,963 12805,2486 8055,2561"/>
              </emma:interpretation>
            </emma:emma>
          </inkml:annotationXML>
          <inkml:trace contextRef="#ctx0" brushRef="#br0" timeOffset="3465.9">5432-280 167 0,'0'0'258'0,"0"-11"-9"15,0 11-9-15,0 0-10 0,0 0-9 0,-3-16-12 16,3 16-12-16,0 0-11 0,0 0-18 0,0 0-16 16,0 0-19-16,0 0-12 0,0 0-10 0,0 0-3 15,0 0-9-15,0 0 5 0,9 37 0 0,-6-21-1 16,1 0-1-16,-2 9-8 0,2 2-3 0,2-2-5 15,-1 4 3-15,1-2-3 0,2 9-2 0,-3-2-1 0,-1 1 2 16,4-6-11-16,-2-2-3 0,0 0-12 16,-3-2-2-16,4-1-4 0,-7-2-8 0,6 2 1 15,0-7-2-15,-1-1-6 0,1 0 1 0,-3-3-3 0,1 1-7 16,-1-3-2-16,-3 2-8 0,3-5 2 0,0 2-2 16,-3-10-18-16,0 14-10 0,3-7-29 0,-3-7-17 15,1 16-20-15,-1-16-21 0,-1 9-18 0,1-9-28 16,0 0-32-16,-12 9-37 0,12-9-36 0,0 0-58 15,0 0-224-15,0 0-573 0,-19-27 254 0</inkml:trace>
          <inkml:trace contextRef="#ctx0" brushRef="#br0" timeOffset="3919.91">5876-504 230 0,'9'-13'227'16,"-9"13"-3"-16,6-8-13 0,-6 8-14 0,5-5-16 15,-5 5-17-15,0 0-18 0,0 0-13 0,0 0-15 16,0 0-8-16,0 0-4 0,0 0-5 0,0 0-3 16,0 0-9-16,-20 36-2 0,7-17-3 0,-1 2-2 15,-2 3-1-15,1-3-2 0,-9 10-3 0,8-1-3 16,-4 1-4-16,-5-3 3 0,9-4-7 0,-7 6 0 0,1 2-4 15,8-7-1-15,-6 5-7 0,-4-1-3 0,7 6-5 16,1-15-2-16,2 0-1 0,1 2-2 16,1-4-2-16,2 5-4 0,2-5 0 0,-1-2-8 0,2-3-1 15,1 5 0-15,3-3-3 0,-3 0-3 0,0-3 1 16,1 3-6-16,4-2-3 0,-1 0 3 0,2-5 0 16,0 7-2-16,3-2 0 0,-3-4-6 0,0-9 1 15,6 21 5-15,-1-9-2 0,1 1 4 0,1-4 2 16,2 2 0-16,3 0 8 0,0 0-7 0,0-1 11 15,1-3-1-15,2 4 7 0,0-4-1 0,3-1 1 16,-1-1-2-16,2 1 2 0,-3-1-1 0,1 0-4 16,2-3 2-16,-5 0-7 0,3-2 1 0,3 0-3 15,-1 0-11-15,-2 0-23 0,-1-2-22 0,3 0-28 16,-2 0-36-16,-1 2-32 0,-2-3-39 0,2 1-55 16,-1-8-50-16,1 5-293 0,-5-4-614 0,5-2 273 0</inkml:trace>
          <inkml:trace contextRef="#ctx0" brushRef="#br0" timeOffset="5615.76">6189 130 173 0,'0'0'291'0,"0"0"-14"16,0 0-11-16,0 0-18 0,6 14-10 0,-6-14-13 0,8 10-15 15,-5 0-16-15,-3-10-11 0,6 16-16 0,-3-6-6 16,0 2-10-16,1-3-12 0,-1 3-7 0,0-1-14 15,0 0-6-15,0-2-4 0,0 1-8 0,-1 1-8 16,4-3-13-16,-6-8 1 0,0 17-15 0,3-8-3 16,-3-9-8-16,2 11 8 0,-2-11-16 0,5 13-3 15,-5-13-6-15,0 0-3 0,3 9-3 0,-3-9 1 16,0 0-7-16,0 0 0 0,3 10 7 0,-3-10-2 16,0 0-14-16,0 0-6 0,0 0-11 0,0 0-7 15,13-21-13-15,-7 14-6 0,-3-3-12 0,5-2-7 16,-2-1-7-16,0-4-9 0,3-1 2 0,1 4-4 15,-2-6 5-15,3-2 6 0,-3 4 2 0,1 3 8 16,-3 0 2-16,1 3 6 0,2-1 3 0,-1 5 11 16,-2-1 8-16,0 2 7 0,-6 7 11 0,10-11 8 15,-10 11 1-15,8-6 2 0,-8 6 7 0,8-8-1 16,-8 8 5-16,0 0 3 0,0 0 2 0,23 14 3 16,-20-7 1-16,1 0 5 0,-4-7-1 0,9 17-5 15,-3-8 5-15,0 4-2 0,2 0 0 0,-2 3 4 16,4-3-10-16,-1 0-1 0,-5 0-2 0,5 3 3 0,2-3-4 15,-2 0-4-15,-3-2 0 0,4 1 5 0,1-4-13 16,1 2 4-16,-2-1-2 0,-1-3-4 0,0-1 6 16,4-1 4-16,-2 2-12 0,-2-4 1 0,7 0 0 15,-5-4-5-15,-11 2 5 0,28-2-2 16,-12-5-7-16,1 3-9 0,-1-3 1 0,-2-3-1 16,0 0 1-16,3 0-6 0,-1-2-9 0,-2 1 11 0,-1 2-8 15,4-2 0-15,-6 0 13 0,0 0-2 0,1 5-3 16,-8-1 2-16,2 1 5 0,-6 6-4 0,11-11-1 15,-11 11 0-15,9-6 1 0,-9 6 0 0,6-3-2 16,-6 3 7-16,0 0-8 0,0 0 6 0,0 0-1 16,0 0 3-16,22 9-2 0,-18-2 7 0,-4-7-5 15,6 10 5-15,0-3-2 0,-1 0 5 0,4 2-4 16,-3-3 2-16,1 0-4 0,-1-2 9 0,2 3-1 16,4 0-2-16,-5-4 2 0,8 3-1 0,-5-2 2 15,4-1 0-15,1 1-1 0,-2-4-3 0,4 0-1 16,-1-2 2-16,-4 0 5 0,6-1 2 0,-3-1-14 15,1-2 12-15,1-1-13 0,-4 1 5 0,0-2 2 0,2 2-6 16,-1-1 3-16,-1-3 0 0,-1 2-5 16,-4-3-2-16,-3-1 0 0,1 0-3 0,2 2-6 0,-5 1-1 15,0-3 7-15,3 4-7 0,-6 8-1 0,0-18 2 16,0 18 4-16,-6-18-3 0,0 6 3 0,1 7-1 16,5 5 1-16,-14-13-2 0,3 7 0 0,2 3 4 15,-4-6-1-15,-1 7 5 0,-5-2-4 0,5 4-2 16,-8-1-4-16,7 1 8 0,-4 1-4 0,-1 2 4 15,3 0-4-15,-3 2 7 0,1 1-1 0,-1 0 2 16,5 1-1-16,-1 1-4 0,0 0 3 0,5 0-3 16,-4 1-2-16,8-3 4 0,-4 4 1 0,2-1 5 15,3 3-9-15,-1-4 9 0,1 2-1 0,3 2 3 16,-1 0-7-16,1-1 8 0,3-11-8 0,-3 21-1 16,3-11 8-16,3 1-2 0,-3-11-4 0,1 18 5 15,1-9-3-15,2-2 3 0,-4-7 2 0,9 16-5 16,-6-10 0-16,1 4 5 0,5-6-4 15,-1 2 10-15,-8-6-7 0,16 6 2 0,-4-4-2 0,-1-2 0 16,-11 0-4-16,28-3 3 0,-15 2 7 0,4-3-9 16,-1 2-1-16,4-5 5 0,-5 0-2 0,-2-2 3 15,3 3-7-15,1-1 6 0,-4-6-2 0,2 2-3 16,-1 0 1-16,-1-2-4 0,-3 0 0 0,2-1 2 16,-1 3 3-16,-2-2-2 0,1 1-1 0,-4 0 5 15,0 5-1-15,2 0 4 0,-8 7-1 0,5-9 9 16,-5 9-1-16,9-7 0 0,-9 7-8 0,0 0 0 0,8-4-1 15,-8 4-5-15,0 0 3 0,0 0 5 16,0 0-1-16,9 16 5 0,-9-16 3 0,1 14-11 16,-1-14 9-16,6 16-6 0,-6-9 4 0,0-7-2 0,6 18-1 15,-6-11 2-15,6 3-2 0,-6-10 3 0,5 14-4 16,-2-7 1-16,3 0 2 0,-6-7-3 0,6 15 1 16,-2-9 0-16,-4-6-4 0,12 7 5 0,-8-5-3 15,-4-2 0-15,15 4-1 0,-15-4 1 0,14-2-1 16,-14 2-4-16,22-4-8 0,-11 0 1 0,-2 1-12 15,1-7 9-15,3 3-12 0,-1-5-5 16,2 1 2-16,-1-1 6 0,2 3-7 0,-4-2 2 0,2-3-3 16,-1-1 12-16,-2 4-8 0,4 0 7 0,-8 5-4 15,4-6 4-15,-1 6-2 0,-3 1 0 0,-6 5-1 16,14-8 6-16,-14 8-6 0,10-1 5 0,-10 1 6 0,12 7-5 16,-6 0 7-16,-2 3 8 0,5 1 8 15,-1 2 2-15,-2 3 3 0,3 8 1 0,-2 0 8 16,2 1 1-16,2 10 0 0,-3-1 4 0,3 5 3 0,-2-2-5 15,-2 5-4-15,2 0 3 0,-1 1-4 0,1 1 3 16,1-1-8-16,-1 0 7 0,1-3-10 0,-4 1 0 16,0-5 4-16,2-8-3 0,4 7-5 0,-5-14-1 15,-1 2 3-15,0-5 0 0,2-3-2 0,-5-1-7 16,6 0 4-16,-8-3-1 0,2-1 1 0,0-4-1 16,-3-6 5-16,6 14-2 0,-6-14 5 0,0 0 4 15,0 7-9-15,0-7 4 0,0 0-14 0,0 0-3 16,0 0-11-16,0 0-16 0,-13-27-5 0,7 12-9 15,0 1-9-15,-2-3-5 0,2-7-10 0,-6 3-3 16,5-2-7-16,-4-17 6 0,2 15-3 0,-4-10-1 16,4-3 6-16,3-1 3 0,-4-2 9 0,4 1-2 15,-2-1 7-15,5-1 7 0,-3 1 6 0,-1-1 7 16,7 1 6-16,-6 2 6 0,3 0 14 0,0 2 10 16,3 1 0-16,0 10 6 0,3-3 4 0,0 2 10 15,-3 1 5-15,6 2 9 0,-2 0-4 0,-1 6-2 16,3 1-5-16,-3 2 6 0,2-1 0 0,-2 2-5 15,6 3 1-15,-6 4-6 0,1-3-3 0,-4 10-1 0,12-11-5 16,-4 7-3-16,-8 4 3 0,14-3-8 16,-14 3 3-16,17 0-1 0,-7 4 3 0,2 2 7 15,-1 1-15-15,-1 5 8 0,5 8-1 0,-5-6-2 0,4 4 0 16,-5-3 0-16,-3 3 1 0,1 4 5 0,-1-5-7 16,0 1 9-16,-4 2-7 0,-2-4 4 0,0 2 1 15,0-1-6-15,-8-1 2 0,-1 1 3 0,-1-4-11 16,4 3-18-16,-5-7-3 0,5 6-27 0,-4-6-26 15,4-2-23-15,-3 1-24 0,2-1-30 0,-5-3-34 16,4 1-31-16,8-5-45 0,-12 2-59 0,12-2-200 16,0 0-560-16,-13-11 248 0</inkml:trace>
          <inkml:trace contextRef="#ctx0" brushRef="#br0" timeOffset="6079.29">8215-38 147 0,'0'0'286'0,"0"0"-13"16,13-4-10-16,-13 4-22 0,0 0-21 0,11-2-17 15,-11 2-21-15,0 0-18 0,0 0-12 0,0 0-14 16,0 0-15-16,0 0-7 0,0 0-5 0,0 0-13 16,0 0-5-16,-20 32-7 0,16-24-10 0,-2 2-10 0,-3 2-5 15,1-2-5-15,2 0-2 0,0 2-9 0,-1 0-2 16,1-2-9-16,3-2 3 0,1 3-9 15,2-11-3-15,-3 17-3 0,3-17-2 0,0 17-3 16,0-17 3-16,3 16-5 0,-1-8 0 0,4 0-2 0,-6-8 0 16,12 15 4-16,-2-12-1 0,-2 3-1 0,1 3-1 15,4-3 3-15,-1 1 0 0,-2-1-1 16,1-3-1-16,1 5 1 0,1-5 5 0,1 3 2 0,-5-1 5 16,1-2-1-16,-1 5 0 0,1-2 0 0,-4-4-3 15,-6-2 5-15,14 12-4 0,-11-6 10 0,-3-6 3 16,3 11 3-16,-3-11 1 0,0 12-6 0,0-12 9 15,-14 15-9-15,5-9 4 0,-1-1-2 0,-2 5-11 16,5-5 1-16,-5 2-6 0,-2 3 1 0,4-5 1 16,1-2-14-16,-2 3-8 0,5 1-14 0,6-7-12 15,-16 6-15-15,16-6-12 0,-9 3-19 0,9-3-15 16,0 0-29-16,0 0-23 0,0 0-16 0,0 0-19 16,0 0-13-16,0 0-20 0,0 0-21 0,0 0-21 15,22-37-16-15,-10 32-143 0,-4-2-439 0,7-1 193 16</inkml:trace>
          <inkml:trace contextRef="#ctx0" brushRef="#br0" timeOffset="6647.5">8361 289 681 0,'16'-3'59'0,"1"-1"34"0,-1-2 14 16,0 2 6-16,4 1 1 0,-4-1-4 0,2 1 3 16,-4 1 8-16,2 0 3 0,0 2 1 0,1 0-2 0,-1-4-2 15,4 3-5-15,-1-1-4 0,-3-2-5 0,4 2-2 16,-1 1-10-16,-2 1-7 0,2-4-5 0,3 1-2 16,-5 2-9-16,-1-5-2 0,3 5-9 0,1-5-3 15,-1 4-8-15,1-3-2 0,-4 0-6 0,2 3-4 16,-3-4-1-16,-3 1-4 0,1 2-2 0,1-2-2 15,-8 0-2-15,3 0 0 0,-9 5-3 16,10-10-3-16,-4 4 4 0,-6 6-6 0,4-14-8 0,-4 14-3 16,-4-14-2-16,4 14-6 0,-9-18 5 0,2 10-8 15,1 0-2-15,-3 3 4 0,-5-6-1 0,1 2 1 16,-1 5-4-16,-5 1 5 0,6-1 0 0,-5 4 0 16,1 0 5-16,1 0 10 0,-1 0 2 0,4 4-2 15,-3-1 6-15,1 4 2 0,1 0-2 0,-2 0 3 16,5 1 2-16,0 4 2 0,0-1-4 0,2 0-2 15,2 1 5-15,1 0-2 0,-2 0 3 0,2 1 1 16,3 0 2-16,3-1 1 0,-3 1-7 0,3-2 5 16,0-11-6-16,3 20 4 0,0-9 3 0,3-1-6 15,-1-2 3-15,-5-8 2 0,9 11-4 0,-2-3 0 0,-1-3 3 16,-6-5-3-16,19 6 0 0,-10-5-5 16,-9-1-6-16,21 0 10 0,-9-1-9 0,-12 1 4 15,24-6-5-15,-12 1 2 0,4-1-11 0,-2-1 6 16,2-4-18-16,-2 2 2 0,1-2-17 0,-2 0 0 0,0 0-7 15,1-3 0-15,-2 2-2 0,1-2 1 0,1 3 6 16,-5-4-1-16,-3 8 3 0,4-6-1 0,-1 7 5 16,-3 3 5-16,-6 3-1 0,7-11-2 0,-7 11 0 15,8-5 2-15,-8 5 3 0,0 0 1 0,0 0 11 16,0 0 1-16,15 13 4 0,-15-13-4 0,6 11 9 16,-6-11 2-16,4 16-2 0,-4-7 0 0,3-2-6 15,-3-7-2-15,3 18 7 0,-3-8-3 0,6-3 1 16,-6-7 0-16,3 14-2 0,-3-14-11 0,2 11-16 15,-2-11-9-15,6 10-15 0,-6-10-13 0,8 3-19 16,-8-3-15-16,8 6-10 0,-8-6-16 0,15-2-19 16,-15 2-14-16,19-6-16 0,-11 1-7 0,2-1-15 15,2-2 1-15,-1-4-29 0,3 0-13 0,6-5-139 16,-7 4-397-16,-2-1 175 0</inkml:trace>
          <inkml:trace contextRef="#ctx0" brushRef="#br0" timeOffset="7332.53">9227 87 688 0,'9'-12'53'15,"-3"5"52"-15,0-1 34 0,-3 1 10 0,-3 7 7 16,5-11 3-16,-5 11 2 0,7-7-2 0,-7 7 0 15,0 0-1-15,0 0-6 0,0 0-9 0,0 0-10 0,0 0-4 16,0 0-7-16,0 0-4 0,-24 26 0 16,18-12-3-16,0 1-13 0,2-1-6 0,-2 0 6 15,0 0-9-15,3 2 3 0,-2 1-7 0,5-2-9 0,-3 3-3 16,0-4-5-16,6 1-5 0,-3-1-3 0,8 3 1 16,-7-6-3-16,4 3-8 0,-2-6 2 0,3 4-6 15,1-5 1-15,-1 1-10 0,0 0 5 16,3-4-3-16,2 1-1 0,-4-2 6 0,-7-3-12 0,22 3-6 15,-11-3-3-15,-11 0 1 0,25-6-3 0,-8 1-5 16,-4-5-2-16,2 4-14 0,1-6-4 0,-2-1-17 16,-1 2-18-16,2-9-14 0,2-2-10 0,-4-2-6 15,2 0-12-15,4-10-6 0,-4 1-11 0,3 2 0 16,-5-6 3-16,-5 1 3 0,4 1 4 0,-3 0 11 16,-5 6 4-16,-4 2 6 0,3-1 11 0,2 2 8 15,-5 1 10-15,0 3 11 0,-5-3 15 0,2 8 14 16,3 2 12-16,-3-1 8 0,2 2 6 0,-2 4 2 15,3 10 7-15,-6-20 2 0,6 14-4 0,0 6 0 16,0 0-2-16,-3-14-13 0,3 14 6 0,0 0-7 0,0 0-7 16,0 0-3-16,0 0 5 0,0 0-4 15,0 0 4-15,0 0-2 0,0 45 11 0,0-28 14 16,0 8 0-16,3-1 4 0,-3 14 4 0,0-3 8 0,3 2 0 16,-3 1 2-16,3 2 0 0,-2-3-1 0,1 2 1 15,2-12-8-15,-1 1-1 0,3-4-5 16,0 1-2-16,2-3-5 0,-1 2 0 0,2-4 1 0,-6-7-2 15,8 3-6-15,-6-3 0 0,4 0-6 0,-4-4-1 16,4 0-2-16,-3-2 0 0,-2-1 2 0,2-1 0 16,-6-5-2-16,11 5-3 0,-11-5 1 0,12 2 1 15,-12-2-2-15,0 0-2 0,19-7-4 0,-19 7 0 16,13-11-6-16,-7 4-6 0,2-2-5 0,-2-2-4 16,1-3-9-16,-1 6 6 0,-6 0 2 0,0 8 1 0,6-15-1 15,-3 7 3-15,-3 8-1 0,6-8-2 0,-6 8 1 16,0 0-1-16,5-10-5 0,-5 10 0 15,0 0 6-15,0 0 8 0,0 0-14 0,0 0 8 16,0 0 0-16,0 0 5 0,6 32 8 0,-3-21 1 16,1-1 12-16,1-3 6 0,6 4 13 0,-2-4 8 15,3 2 5-15,5 0 4 0,-4-2 1 0,8-1-3 16,-3-1 0-16,3 0-7 0,-2-4-2 0,8 1-6 16,-9-1 0-16,10-2-3 0,-8 5-9 0,-2-7-22 15,1 2-32-15,0-2-45 0,1-2-54 0,-1 0-49 0,-4-1-51 16,-2 1-75-16,4-2-100 0,-11 0-349 0,3-3-811 15,-5 7 359-15</inkml:trace>
        </inkml:traceGroup>
        <inkml:traceGroup>
          <inkml:annotationXML>
            <emma:emma xmlns:emma="http://www.w3.org/2003/04/emma" version="1.0">
              <emma:interpretation id="{88E8D106-A9E2-49E6-ABF6-121EC41272CE}" emma:medium="tactile" emma:mode="ink">
                <msink:context xmlns:msink="http://schemas.microsoft.com/ink/2010/main" type="inkWord" rotatedBoundingBox="13833,913 18203,844 18220,1924 13849,1993"/>
              </emma:interpretation>
            </emma:emma>
          </inkml:annotationXML>
          <inkml:trace contextRef="#ctx0" brushRef="#br0" timeOffset="8498.52">11276-340 250 0,'-8'-18'307'15,"-1"3"-13"-15,3-1-19 0,0 1-8 0,-2 0-20 16,7 4-16-16,-4-5-17 0,2 3-21 16,3 2-17-16,0 11-20 0,0-23-13 0,2 10-17 0,4 0-11 15,0 0-12-15,1 2-15 0,1 2-7 0,5-4-11 16,2 2-1-16,6 0-14 0,3 0-3 0,1-2-3 16,2 4-4-16,1 0-6 0,11-4-3 0,0 9-10 15,2 1 3-15,0-1-7 0,2 3-4 0,-6 1-3 16,2 5 2-16,1 2 1 0,-8 0-6 0,-4 3-2 15,2 2 0-15,4 5-3 0,-1 5-1 0,-6-6-2 16,3 7 4-16,-1 2 3 0,-8-7-6 0,-3 3 1 16,0 0-6-16,-1 1 3 0,-6 4 3 0,-6-9 4 15,1 9-5-15,0 0 0 0,-5-2 3 0,-1 0-4 16,-4 1 1-16,-2-3 0 0,-6 3 6 0,3-5 6 16,-9 1-11-16,-3 1 5 0,0-3 3 0,-3-3-4 0,2 4 2 15,-11 0 1-15,8-4-3 0,-2-1-1 16,2-2 4-16,-1 0-1 0,1-2-2 0,3 0 0 15,2-4-11-15,5 0-15 0,2-5-20 0,1 3-19 0,3-1-26 16,0-2-32-16,0 2-48 0,9-4-61 0,0 0-69 16,0 0-232-16,0 0-568 0,0 0 252 15</inkml:trace>
          <inkml:trace contextRef="#ctx0" brushRef="#br0" timeOffset="8091.29">11928-342 182 0,'-6'-11'271'0,"6"11"-3"0,0 0 0 0,0 0-13 15,-4-7-10-15,4 7-28 0,0 0-19 0,0 0-21 16,0 0-15-16,0 0-6 0,0 0-4 0,0 0 0 15,-3 36 0-15,3-19-6 0,1 5-3 16,-2 4-4-16,-1 3-7 0,2 4-1 0,3 7-7 0,2-2-8 16,-4-10-6-16,5 12 3 0,-4-3-14 0,4 1-2 15,0-2-18-15,-3 1-5 0,1-9-5 0,1-3-5 16,-5 5-5-16,1-4-11 0,1 1 0 0,-2-2-8 16,0-1-1-16,0-6-20 0,0 6-22 0,-6-8-23 15,4 0-24-15,2-6-24 0,-4 6-21 0,1-8-20 16,-2 0-22-16,-2 2-29 0,-1-4-38 0,1-1-42 15,7-5-54-15,-20 3-255 0,5-6-601 0,-1-2 266 16</inkml:trace>
          <inkml:trace contextRef="#ctx0" brushRef="#br0" timeOffset="9079.68">12161 76 214 0,'6'8'290'16,"0"-1"-17"-16,1-1-20 0,-1 4-16 0,0-2-14 15,3 3-11-15,-1 1-18 0,-1 0-14 0,3 2-13 16,-1-3-12-16,2 4-13 0,-4-2-10 0,1 0-9 16,4-2-11-16,-5 6-6 0,1-8-11 0,-2 0-9 15,1 1-4-15,-1 2-13 0,0-3-6 0,-3-2-7 16,-3-7-6-16,10 10-3 0,-10-10-4 0,3 7-1 15,-3-7 2-15,0 0-2 0,0 0-2 0,0 0-3 16,9 7-6-16,-9-7 3 0,0 0-9 0,0 0 1 16,8-22-9-16,-5 13-9 0,1-6-11 0,4 4-10 15,-1-4-14-15,4-4-6 0,-2-4-10 0,2 3-4 16,3-2 1-16,1 3 3 0,-2 6 3 0,4-5 6 16,-7 4 2-16,4 7 1 0,-3-3 3 0,3 3 6 0,-4 2 3 15,4-2 4-15,-5 5 4 0,-9 2 2 16,19 0 7-16,-19 0 7 0,19 6 4 0,-10-2 4 0,3 4-2 15,-1-2 4-15,-1 3 7 0,-2-1-4 0,4 2 3 16,0 1-1-16,-5-1 2 0,5 0-2 16,0-2 4-16,1 1 6 0,-5-2-4 0,5 1 1 15,-5 0 0-15,5-1 2 0,0 0-2 0,2-4 1 0,-1-2-1 16,4-1-1-16,-3 3-5 0,2-3 3 0,3-3-6 16,-5 0-2-16,4-1 4 0,-1 0-5 0,-3-1-6 15,-2-4 6-15,2 2-3 0,-1-2 2 16,-2-2 0-16,-5 5-1 0,1-6-3 0,2 1-3 0,-8-2 0 15,2 0-1-15,-4 0-8 0,-3-1 5 0,0 2-3 16,-3 2 4-16,-7 1-5 0,2-1 1 0,-4-1 0 16,-1 5-2-16,-6 5-1 0,-2-2-1 0,-2 0-2 15,-1 3 6-15,-2 4-3 0,2-1 4 0,0 1-7 16,2 3 4-16,8 3-3 0,-2-4-3 0,4-2-16 16,-2 4-9-16,7-1-18 0,0-1-18 0,1-2-17 15,1 1-24-15,8-5-22 0,-10 11-22 0,10-11-21 0,0 0-27 16,0 0-42-16,0 0-224 0,0 0-507 15,0 0 224-15</inkml:trace>
          <inkml:trace contextRef="#ctx0" brushRef="#br0" timeOffset="9549.84">13023-283 265 0,'3'-10'292'0,"-3"10"-30"0,6-5-25 16,-6 5-19-16,0 0-18 0,0 0-16 0,0 0-16 15,7 22-9-15,-7-6-11 0,5 1-9 16,-4 6-6-16,2 4-7 0,-1 0-7 0,2-1-11 0,1 14-6 16,-2-4-12-16,-2 3-2 0,1-10-12 0,1 4-8 15,1-4-3-15,-1-4-7 0,0-1-4 0,2-7-6 16,0 7-4-16,-3-8-2 0,2-3-6 16,1 0-6-16,-2-6-2 0,-3-7 1 0,3 11-5 0,-3-11 5 15,4 13-2-15,-4-13-1 0,0 0 2 0,6 5-4 16,-6-5-2-16,0 0-6 0,0 0-1 0,0 0-5 15,20-18-1-15,-14 11-13 0,3-6-6 0,-2-3-13 0,1 1 2 16,2-1-7-16,3-3 1 0,1-4-4 16,-2 2 3-16,1-3-1 0,2 4 1 0,-1-2 3 0,0 6 1 15,-2 0 1-15,0 4 3 0,-1 0 5 0,-1 2 0 16,-1 3 1-16,0 1 0 0,-1 3-1 16,-1-2 6-16,-7 5 1 0,0 0 3 0,19 7 10 0,-13 0 7 15,2 3 1-15,-2 2 7 0,-3 2 5 0,3-1 9 16,0 8 0-16,-5-3 7 0,2-3 7 0,0 5-2 15,-4-3 7-15,-1-2 1 0,-1 4 4 0,0-4 0 16,-1-1-1-16,-4 1 10 0,1-1-3 0,-5-1-8 16,3-2 1-16,-2-2-8 0,0 1 0 0,2 1-9 15,-3-4 2-15,0 0-11 0,3-2-38 0,-3-3-28 16,12-2-37-16,-20 6-34 0,12-6-44 0,8 0-43 16,-18-6-58-16,18 6-81 0,-11-9-218 0,11 9-596 15,-4-15 265-15</inkml:trace>
          <inkml:trace contextRef="#ctx0" brushRef="#br0" timeOffset="11098.93">13546 192 81 0,'11'3'304'0,"-11"-3"-8"0,12 1-11 16,-12-1-15-16,16-1-23 0,-16 1-19 15,18-7-17-15,-5-1-23 0,2 2-13 0,-1 0-15 16,-1-5-15-16,1 8-6 0,-1-8-22 0,2-2-7 0,4 0-6 15,-5-2-16-15,-2 3-7 0,4-10-7 0,1-1-7 16,-4-3-8-16,0 0-7 0,1-9-6 0,-4 0-13 16,7-3-14-16,-7 2-11 0,1-5-9 0,-4-1-10 15,0 4-2-15,-2-1-5 0,-4 2 1 0,4 1 2 16,-8 11 3-16,3-3 3 0,-2 4-1 0,1 4 1 16,-4 0-1-16,-1 4 1 0,0 3 5 0,2 0 0 15,0 5 0-15,4 8-4 0,-14-12 0 0,5 9 1 16,9 3 1-16,-18-3 3 0,18 3-3 0,-24 10 4 15,11-2-3-15,4 5 4 0,0 1 0 0,-7 6 2 16,2-1 7-16,2 3 1 0,3 1 4 0,0 1 0 16,-1 2 1-16,4 1 1 0,0 8-1 0,3-8 2 15,-3 9 3-15,6-7 4 0,0 9-1 0,-1-2-2 16,1-7 0-16,3-2 2 0,-2 2-5 0,4-1 0 0,1 7-4 16,1-11-1-16,3-4 0 0,-2 5 1 15,1-4 2-15,-2-5-4 0,-1 0 0 0,5-1 0 16,-2 0-1-16,1-4-2 0,4 8 4 0,-6-7 2 15,6-4 5-15,-2 0 1 0,1-2 4 0,1-2-6 0,1 0-2 16,-1-3 1-16,4-1-3 0,0 0 1 16,2-1-7-16,-4-3 2 0,3 0 1 0,7-3-5 15,-1-3 1-15,-2-1 1 0,0 0-4 0,-6 2-4 0,4-7-5 16,1 0-6-16,-6 1-1 0,2-5 2 0,-4 6-6 16,-1-4 2-16,-4 1 3 0,2 3 1 0,-5-3-1 15,1 3 1-15,-4-10 1 0,0 11 3 0,-6-2-4 16,3 4 5-16,0 11-2 0,-9-18 1 0,2 11 0 15,-1 0 4-15,-1 1 4 0,-6 2 1 0,-1 1-3 16,-1 3 3-16,1 0 3 0,0 7-1 0,1 0 2 16,-3 3-2-16,4-1 2 0,1 3 0 0,3 2-3 15,-4 4 6-15,2 2-2 0,2-6 2 0,2 8 0 16,1 2 1-16,5-6 7 0,-2-2-7 0,4 2 7 16,-2 2-6-16,2-4-1 0,3 2 1 0,2-2 7 0,1-1-9 15,3 1 2-15,1-1-3 0,-1-3 0 16,2 0 3-16,-1-1-2 0,3-2 4 0,5-3 1 15,-3-1-1-15,3-1-5 0,-3-1 1 0,4-3 2 0,1-1-4 16,-1 1 7-16,1-4-10 0,-2-1 5 0,4-4-9 16,-1 1-1-16,3-3-3 0,-5-3 4 15,-1 0-9-15,4 0-2 0,-7 1 2 0,3-1-1 0,-3-1 2 16,-2 3-3-16,2-5 7 0,-4 4-6 0,-1 2 7 16,1 0-1-16,-2 1 0 0,-3 4 3 0,0-2-3 15,-6 8-4-15,10-9 3 0,-6 5-1 0,-4 4 2 16,9-7-2-16,-9 7-3 0,0 0 10 0,0 0-2 15,0 0 2-15,18 7 6 0,-18-7-3 0,5 12 10 16,-1-3 2-16,-2 1 9 0,2 1 0 0,-1 0 2 16,-1 4-1-16,2-2 10 0,-2 1-7 0,2-1 7 15,2 2-7-15,0-2 0 0,-3 1 0 0,3-1-1 16,0 2-3-16,0-5 1 0,-3 0-2 0,6 1 0 16,-5-4 2-16,1 0-5 0,-5-7-1 0,9 12-2 15,-5-5 6-15,-4-7-6 0,8 8 2 0,-8-8 4 16,7 4-10-16,-7-4-4 0,0 0-3 0,0 0-8 15,24-10-2-15,-18 3-10 0,1-1-5 0,-1 1-20 0,2-10 0 16,-1 4-6-16,2-1-13 0,2-8-1 16,-2 2 1-16,1-1-5 0,2-2 11 0,-5 0-4 15,4 2 5-15,-1-1 1 0,-2 6 4 0,-2 1 11 0,1-1 0 16,1 1 13-16,-1 1 5 0,-2 3 4 0,-1 3 5 16,-4 8 10-16,8-15 1 0,-5 8-6 0,-3 7 2 15,6-9-9-15,-6 9 3 0,0 0 5 16,0 0-1-16,0 0-2 0,0 0 1 0,0 0 7 0,0 0 3 15,7 31 6-15,-7-22-5 0,-2 6 9 0,2-2 0 16,0 0 2-16,-1 1 0 0,2 2 0 0,-2-1 5 16,1 0-5-16,1-3-3 0,1 3 10 0,-2-7-10 15,4 6-7-15,-2-5 5 0,-1-1-2 0,2 3-4 16,0-3 1-16,-3-8 1 0,6 15 0 0,0-10-5 16,-6-5 4-16,11 11 7 0,-7-6-7 0,-4-5-1 15,14 5-2-15,-4-5-4 0,-10 0-4 0,19 0-12 16,-19 0-1-16,20-7-4 0,-11 1 5 0,4 1-11 15,-2-2-1-15,-1-4 1 0,2 1 0 0,-2 0 3 16,1-2 1-16,-1-2-3 0,-1 3 4 0,2 0 2 16,-2-2 3-16,-3 1-2 0,0 5 10 0,1 0 5 15,-7 7 2-15,8-12 2 0,-8 12 9 0,7-6-12 16,-7 6 2-16,0 0 0 0,10-6-1 0,-10 6 6 0,0 0-1 16,0 0 2-16,14 11 2 0,-14-11 3 0,7 13-2 15,-2-2 1-15,-2 4-1 0,3-4-1 16,0 1 7-16,1 0-1 0,1 0 3 0,-2 2-5 0,0-2 3 15,3 1-10-15,-4-6 3 0,3 3 5 0,2-3-5 16,-1-4-4-16,-1 6 8 0,1-7-4 0,-2 4 2 16,-7-6-1-16,15 5 2 0,-7-3-7 0,-8-2-5 15,11 1 2-15,-11-1-9 0,0 0-2 0,20-10-3 16,-17 4-3-16,1-4 5 0,1 2-8 0,2-3 5 16,-4-2-1-16,6-1 1 0,-4-2-2 0,4 3 3 15,0-2-2-15,-2-2 0 0,-1 4 5 0,0-2-4 16,1 5 11-16,-2 3 6 0,-4-3-1 0,-1 10 0 15,6-11 6-15,-6 11-5 0,6-8-7 0,-6 8 4 16,0 0-2-16,0 0 11 0,0 0 0 0,0 0-2 16,15 23 10-16,-13-14 7 0,2 4-1 0,-2 4 1 15,4-1 3-15,0 1 7 0,-6 1-8 0,6 4 13 16,0-6-15-16,0 2 2 0,1 6-2 0,-6-3-6 16,5-7 2-16,0 4 6 0,0-5-9 0,-1 4-4 0,-2-8 0 15,0 1-8-15,1-2-16 0,1 0-2 0,-5-8-44 16,4 11-15-16,-4-11-31 0,0 0-47 15,9 7-61-15,-9-7-55 0,0 0-83 0,0 0-245 0,0 0-640 16,8-31 283-16</inkml:trace>
          <inkml:trace contextRef="#ctx0" brushRef="#br0" timeOffset="11285.16">15603-367 173 0,'-2'-15'471'0,"2"2"-25"0,0 13-16 15,-3-20-17-15,3 20-19 0,-2-13-24 0,2 13-34 16,-3-15-29-16,3 15-30 0,-2-9-31 0,2 9-27 16,0 0-30-16,0 0-45 0,-4-12-59 0,4 12-74 15,0 0-51-15,0 0-37 0,0 0-38 0,0 0-56 16,0 0-77-16,0 0-104 0,-29 27-233 0,17-16-634 16,-9 2 281-16</inkml:trace>
        </inkml:traceGroup>
      </inkml:traceGroup>
    </inkml:traceGroup>
    <inkml:traceGroup>
      <inkml:annotationXML>
        <emma:emma xmlns:emma="http://www.w3.org/2003/04/emma" version="1.0">
          <emma:interpretation id="{AAA1CE7F-6411-4C63-82A2-CA6EC4E9476E}" emma:medium="tactile" emma:mode="ink">
            <msink:context xmlns:msink="http://schemas.microsoft.com/ink/2010/main" type="paragraph" rotatedBoundingBox="2328,3352 32758,2086 32925,6094 2495,73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4BE41D-342C-40E6-812D-2CD7CCB6D253}" emma:medium="tactile" emma:mode="ink">
              <msink:context xmlns:msink="http://schemas.microsoft.com/ink/2010/main" type="line" rotatedBoundingBox="2555,3263 32764,2139 32835,4030 2626,5154"/>
            </emma:interpretation>
          </emma:emma>
        </inkml:annotationXML>
        <inkml:traceGroup>
          <inkml:annotationXML>
            <emma:emma xmlns:emma="http://www.w3.org/2003/04/emma" version="1.0">
              <emma:interpretation id="{BCB51652-2BD3-4DD9-8CFC-E190BA5E41CF}" emma:medium="tactile" emma:mode="ink">
                <msink:context xmlns:msink="http://schemas.microsoft.com/ink/2010/main" type="inkWord" rotatedBoundingBox="2558,3326 8000,3124 8068,4951 2626,5154"/>
              </emma:interpretation>
            </emma:emma>
          </inkml:annotationXML>
          <inkml:trace contextRef="#ctx0" brushRef="#br0" timeOffset="38663.6">1500 2497 97 0,'8'7'304'0,"-8"-7"-23"15,0 0-25-15,0 0-20 0,3 13-19 0,-3-13-17 16,1 9-10-16,-1-9-15 0,3 11-17 0,-3-11-9 16,6 10-10-16,-1-4-13 0,-5-6-10 0,9 15-4 15,-3-13-10-15,1 3-3 0,-7-5-1 0,14 7-12 0,-5-5-2 16,-9-2-4-16,17 4-9 0,-5-8-3 0,5 2-7 15,-4 1-5-15,4-5-5 0,0-1-9 16,0-1-3-16,2 1-2 0,-2-4 0 0,5 1-9 0,-3 0 4 16,2-8-10-16,-6 8 2 0,5-4-5 0,-2-1 0 15,-5 4-5-15,-1 1-1 0,1-2-8 0,-5 4 2 16,4 0-2-16,-5 1-1 0,1 1-5 0,-8 6 3 16,15-6-4-16,-8 5-3 0,-7 1 0 0,18 1 1 15,-18-1 3-15,19 6-1 0,-10 0 1 0,5 5-1 16,8 3 1-16,-6 4-2 0,16 10 9 0,-7 3-4 15,-1 8-3-15,4 0 6 0,1 6-4 0,9 22 1 16,-3-1 2-16,0-4-1 0,-2 4 5 0,0-9 1 16,-8-12-4-16,-1 3-2 0,0-6 2 0,0 2 0 15,-3-5 2-15,-3-1-3 0,-2-3-3 0,-4-10 6 16,-6 0-6-16,0-1 6 0,-6-3-2 0,-4-3 3 16,-4 0-4-16,-5 1 2 0,-7 1-3 0,1-4-1 15,-3 5 5-15,-8-11 0 0,-6 7-5 0,-3-6 3 16,-1-4 1-16,0 0-4 0,-8 0 1 0,-3-3 1 15,5-1-5-15,-6-6 4 0,4-1-3 0,2-3 2 16,1 2-1-16,3-4 4 0,4-4-4 0,12-3 1 0,2 1-2 16,6-4-1-16,-1-2-13 0,1-1-18 0,9-4-18 15,2 2-23-15,2 2-23 0,4-2-25 0,2 0-28 16,2 8-30-16,0-4-39 0,3-1-51 0,-1 8-214 16,-2-2-522-16,1 2 232 0</inkml:trace>
          <inkml:trace contextRef="#ctx0" brushRef="#br0" timeOffset="40725.75">2434 2459 250 0,'0'0'248'0,"-4"10"-19"0,4-10-16 15,-2 11-11-15,2-11-15 0,6 11-18 0,-6-11-12 16,8 11-12-16,-4-5-14 0,-4-6-9 0,15 9-5 0,-6-8-8 16,1 3-4-16,1-4-8 0,4 4-8 0,1-8-7 15,-1 4-3-15,3 0-10 0,1-7-7 0,1 0-6 16,2-4-4-16,2 1-9 0,-8 3-1 0,4-8-3 16,-4 4-5-16,-1-1-5 0,0 1 1 0,-3-4-4 15,0 6 1-15,-5-6-4 0,1 5-6 0,-7-1 3 16,2 1 0-16,-3 10-4 0,-4-20 0 0,1 13-4 15,-6-1 0-15,0 1-6 0,-5 0 4 0,-4 5-4 16,4 2 5-16,-12 2 3 0,-2 5 1 0,1 0 2 16,-4 2-1-16,-4 7 7 0,-2-1-3 0,9-5 1 15,1 4-1-15,3-1-1 0,6 2-2 0,-4 0-3 0,8-3-3 16,4 1 1-16,-1 0 0 0,6 2-1 16,2-3 0-16,0-2-1 0,3 4-2 0,0-14 3 15,9 15-4-15,-5-8-1 0,8 2 3 0,1-4-2 16,4 0 1-16,-2 0 1 0,4-5-2 0,2-4-2 15,4-1 1-15,4-1-3 0,-1-1 3 0,-1-2-3 16,1-2 1-16,-1-4-4 0,-3 0 3 0,1-1-1 0,-1 1 0 16,-2-5-1-16,7-4 3 0,-10 3-4 0,-2-1-1 15,-3 3 3-15,1-1 1 0,-4 5 1 0,1 1 2 16,-3 1 5-16,-2 2 6 0,-1 3 5 16,-1 1-2-16,-5 7-1 0,7-11 0 0,-7 11-2 0,6-5-3 15,-6 5-4-15,0 0-2 0,0 0-2 0,0 0 0 16,0 0-2-16,0 0 7 0,-4 33-2 0,4-17-6 15,-2-3 3-15,2 4-4 0,2-1 3 0,-1-1-4 16,2 1 5-16,0-1-7 0,1-2 8 0,-1-1-3 16,8 1-4-16,-5 2 0 0,3-5 6 0,6 0 2 15,1-4 3-15,-1-1-5 0,3-1 4 0,9-4-5 16,0 0 0-16,5 0 4 0,7-4-2 0,-1-10-3 16,2 2 1-16,2-2 4 0,1-2 0 0,-3-1-4 15,3-5-1-15,-2-2-5 0,-1-7-4 0,2 3-4 16,-2-6-7-16,-1-2-4 0,1-2-11 0,-6 0-4 15,2-4-5-15,-6 0 1 0,0 0 2 0,-4-3 1 16,-3 0-3-16,-5 2 5 0,-3-2 0 0,-8 6 8 16,-4-2 1-16,-6 13 4 0,0 3 0 0,-4 4 4 0,-7 2 2 15,-4 2 2-15,-3 3 8 0,-2 5 4 0,-6 2 1 16,2 3 0-16,-4 6 6 0,-8 4 4 16,-1 4-2-16,1 7 5 0,2 6-1 0,1 3-2 0,-1 5 1 15,6 0 7-15,-1 5-4 0,5 3 0 0,7 2 2 16,3 2-5-16,2 1 5 0,6 0 0 0,5 3-8 15,1-2 1-15,6 0-1 0,3-3 1 0,4 0 2 16,4-6-3-16,1-2 0 0,0-10-1 0,10 5-2 16,-1-9 2-16,0-3-1 0,1-3-2 0,5-2 4 15,7-1-2-15,-7-5 3 0,9-2-2 0,-8-4 1 16,0 0-1-16,1-4-1 0,-3-1 5 0,3-1-4 16,5-4-4-16,-9 0 4 0,-1-1-4 0,2 0 5 15,-4-3-5-15,2 2 0 0,-3 0 0 0,-1 1 2 16,0-2-2-16,-7 4-2 0,1 1-3 0,-4 3 6 15,2 1-7-15,-6-1-2 0,1 1 5 0,-10 4-2 16,17-2-5-16,-17 2 3 0,13 2-1 0,-13-2 1 16,14 7 0-16,-8-4 1 0,0 4 3 0,-6-7 1 0,10 12-6 15,-6-6 7-15,2 3-4 0,3-1 4 0,-1-1 2 16,-1 0 3-16,5-2 4 0,2 1 0 16,-1 0 0-16,2-1 2 0,0-2-2 0,3 0 3 0,0-3-1 15,0-3-1-15,-2 2-2 0,3-1-1 0,5-5 1 16,-1 3 1-16,-5-1-6 0,-1-1 6 0,3 0-3 15,-5-2 4-15,1 0-7 0,-2-5 1 16,-4 3 1-16,2-2 1 0,-5-4-5 0,-1 5 1 0,2-6-2 16,-8 4-6-16,0-3 0 0,-3 2-1 0,-3 1-2 15,0 0 6-15,-2 6-7 0,-3-2 2 0,-4 1 4 16,-2 4-6-16,1-1 3 0,-5 3-3 0,-7 2 3 16,-1 2 7-16,1 2-10 0,4 5 5 0,-3 0 3 15,0 1-3-15,8-2 5 0,-2 2-4 0,6 3-3 16,2-2 0-16,1 3-3 0,3-3 9 0,1 6-2 15,-1-3-1-15,6 0 1 0,0 1-4 0,3-2 6 16,3 1-7-16,0-3 6 0,3 0-1 0,2 1 3 16,1-1 0-16,0-2 0 0,0 0 2 0,4-3 1 0,5-1 2 15,-3 0-1-15,3-4 4 0,1-2-10 16,1-1 6-16,-1 1-1 0,6-5 1 0,-7 2-1 16,8-3-1-16,-7 0 1 0,2-4-2 0,0-2 1 15,-5 6-3-15,5-11 0 0,0 5 1 0,-2-4 0 0,-4 5 0 16,3-5-1-16,-3 2 2 0,3-1-4 0,-6 5 2 15,-2 0 1-15,2-2 1 0,-4 7-3 16,2-4 5-16,-2 5-9 0,-1 1-2 0,-7 4 5 0,12-7 0 16,-12 7-2-16,13 0-5 0,-13 0-1 0,0 0 3 15,17 4 4-15,-8 2 5 0,-9-6 0 0,10 15 0 16,-4-8 0-16,2 6 7 0,-2 0-4 0,1-1 1 16,2 2 0-16,-2-2 10 0,2 1-6 0,-1 1 6 15,2 1-3-15,-1-2 0 0,-3 0 7 0,5-2-3 16,-7-5 8-16,4 1-3 0,-4-2 1 0,2 2 4 15,-6-7 0-15,6 8 10 0,-6-8 13 0,6 9 30 16,-6-9 24-16,0 0 19 0,0 0 3 0,9 1-8 16,-9-1-3-16,0 0-2 0,0 0-3 0,7-23-6 15,-7 14-7-15,5-2-9 0,-4-4-9 0,5 0-9 0,-1-1-6 16,2-1-7-16,2-4-7 0,5 0-5 0,-5 4-5 16,7-4-10-16,-9 7-13 0,8-8-16 15,-6 9-24-15,3-2-24 0,3 2-35 0,-1 6-32 0,0-4-30 16,1 2-35-16,0 3-23 0,2-1-29 0,-4 2-28 15,-1 1-30-15,1-2-39 0,1 3-36 0,1-1-285 16,-5 2-701-16,7-3 310 0</inkml:trace>
          <inkml:trace contextRef="#ctx0" brushRef="#br0" timeOffset="40908">5324 1967 188 0,'0'0'254'0,"12"10"-4"0,-7-4-2 0,1 4-9 15,-5-2-13-15,1 3-11 0,1 2-11 0,0 6-15 16,0 0-13-16,4 4-16 0,-7 1-9 0,3 1-16 16,3 0-14-16,-1 1-13 0,0 3-9 0,1-4-13 15,-3 3-26-15,5-4-37 0,-2 0-43 0,-5-6-62 16,4 3-67-16,2-8-99 0,-4 2-192 0,-3-6-474 16,2 1 209-16</inkml:trace>
          <inkml:trace contextRef="#ctx0" brushRef="#br0" timeOffset="37635.17">-24 2403 221 0,'11'5'269'0,"-2"-4"-11"0,7-1-13 16,3 0-11-16,-2 0-21 0,2 0-20 0,2-1-16 15,4 0-16-15,1-3-16 0,2 3-15 0,-3-3-13 16,1 3-13-16,-2 0-15 0,-6 1-23 0,0 0-33 16,-2 1-41-16,-3 0-48 0,4 4-46 0,-4 0-68 15,-4-3-217-15,-1 2-418 0,-8-4 184 0</inkml:trace>
          <inkml:trace contextRef="#ctx0" brushRef="#br0" timeOffset="35843.71">66 2026 38 0,'0'0'128'0,"0"-13"-7"0,0 13-16 0,0 0-7 16,5-12 3-16,-5 12-5 0,0 0 2 0,0-13-6 0,0 13 0 16,0 0-6-16,0 0 4 0,1-10-11 15,-1 10 0-15,0 0 0 0,0 0-5 0,0 0-4 16,0 0 0-16,-4-14-8 0,4 14-7 0,0 0 0 15,0 0-4-15,0 0-1 0,0 0-3 0,0 0-3 0,0 0-3 16,0 0-4-16,0 0 2 0,0 0-5 16,0-13-1-16,0 13-1 0,0 0-2 0,0 0-6 15,0 0 0-15,0 0-1 0,0 0 0 0,0 0-1 0,0 0-2 16,0 0 4-16,0 0-3 0,0 0-1 0,0 0 1 16,0 0-2-16,0 0-4 0,0 0 2 0,0 0-3 15,0 0 0-15,0 0 1 0,0 0-6 0,0 0 0 16,0 0-1-16,0 0-3 0,0 0 4 0,0 0-4 15,0 0 1-15,0 0-1 0,0 0-1 0,0 0 0 16,0 0-1-16,0 0 1 0,0 0 0 0,0 0-2 16,0 0 0-16,0 0-1 0,0 0 2 0,0 0-4 15,0 0 1-15,0 0 0 0,0 0 2 0,0 0-2 16,0 0-1-16,0 0 0 0,0 0 1 0,0 0 0 16,0 0-2-16,0 0 0 0,0 0 1 0,0 0 1 15,0 0-3-15,0 0-5 0,0 0-4 0,0 0-4 16,0 0-4-16,0 0-2 0,0 0-5 0,0 0-4 15,0 0-1-15,0 0-7 0,0 0 3 0,0 0 5 0,0 0-2 16,0 0-1-16,0 0-4 0,0 0 4 16,0 0 0-16,0 0-1 0,0 0 6 0,0 0 5 0,0 0-5 15,0 0 4-15,0 0 7 0,0 0 3 0,0 0 0 16,0 0 1-16,0 0 0 0,0 0 6 0,0 0-2 16,0 0 1-16,0 0-1 0,0 0 8 0,0 0-7 15,0 0 0-15,0 0-1 0,0 0-12 0,0 0-7 16,0 0-8-16,0 0-16 0,0 0-13 0,0 0-30 15,0 0-54-15,0 0-86 0,0 0-255 0,0 0 114 16</inkml:trace>
          <inkml:trace contextRef="#ctx0" brushRef="#br0" timeOffset="37415.86">73 2082 193 0,'6'-11'234'0,"-3"5"-9"0,-3 6-10 15,6-10-12-15,-6 10-6 0,11-11-10 0,-11 11-7 16,8-9-10-16,3 3-9 0,-11 6-10 0,13-10-8 16,-8 7-6-16,4-1-12 0,0-2-8 0,1 3 1 15,1-1-8-15,-1 0-5 0,3-3-14 0,1 4-3 16,-1 3-7-16,2-2-7 0,-3 2-7 0,3-2-7 15,1-1-6-15,-1 3-6 0,0-1-1 0,0-1-5 16,2 2-2-16,-2-1-5 0,-1 1-5 0,3-2 0 16,-2 2 0-16,-2 0-5 0,1 0-15 0,-14 0-14 15,23 2-12-15,-15-1-24 0,-8-1-22 0,16 2-35 0,-5-1-30 16,-11-1-33-16,12 5-34 0,-12-5-55 0,0 0-230 16,0 0-520-16,0 0 231 0</inkml:trace>
          <inkml:trace contextRef="#ctx0" brushRef="#br0" timeOffset="37035.37">74 1900 39 0,'0'0'177'0,"0"0"-3"0,0 0-17 15,0 0-6-15,-6-10-7 0,6 10-7 0,0 0-9 0,0 0-8 16,0 0 0-16,0 0-7 0,0 0-4 0,0 0-6 16,0 0-4-16,0 0-1 0,0 0-5 0,0 0-5 15,0 0 0-15,0 0-4 0,0 0-5 0,0 0-5 16,0 0-5-16,0 0-4 0,0 0-9 0,0 0-5 16,0 0-5-16,0 0-5 0,0 0-6 0,0 0-2 15,0 0-3-15,0 0-4 0,0 0-3 0,0 0-1 16,0 0-3-16,0 0 4 0,0 0-1 0,16 25 1 15,-16-25 5-15,6 16 1 0,-6-8 1 0,0-8 1 16,3 18 6-16,2-3-4 0,-5-2 1 0,3 3 0 16,0 2 6-16,-3-1 2 0,1 1-6 0,0 4 3 15,1 3-5-15,-2-1-2 0,3 2 3 0,-2-2-2 16,1 1 0-16,1 1 1 0,-3 0-1 0,1-1 0 16,1 0 1-16,-2 1 1 0,1 0-4 0,4-2 3 0,-4-2-1 15,-1 1-6-15,5 3 4 0,-4-10-5 0,1-1 3 16,1 2-1-16,0 1 1 0,1-5 2 0,-1 1-4 15,2-3 4-15,-1-4-5 0,-1 4 3 0,3-1 5 16,0-2-3-16,-1 2 1 0,2-4 1 0,-1 1 1 16,-2 1 6-16,5-2-4 0,0 0 5 0,2-1-5 15,-4 1 2-15,4-1 1 0,-1-2 9 0,2 4-5 16,-1-7 3-16,2 3 0 0,0-1-5 0,-1-2 0 16,3 2 3-16,2-2-11 0,-2 1 3 0,-2 3-5 15,6-4-4-15,-5 0-2 0,1-5 1 0,1 6 1 16,-5-2-3-16,5 1-4 0,0 0-4 0,2-2-5 15,2 2 6-15,-5 0-6 0,1-2 0 0,0 2 0 16,2 0 1-16,-1 0-9 0,1 0-1 0,-4 0-12 16,4-3-16-16,-6 3-21 0,3 0-22 0,3-3-19 15,-4 2-24-15,-1-2-18 0,-4 0-35 0,-9 3-31 16,19 0-41-16,-19 0-45 0,14-5-84 0,-14 5-207 16,4-9-621-16,-4 9 274 0</inkml:trace>
          <inkml:trace contextRef="#ctx0" brushRef="#br0" timeOffset="38128.08">1081 2359 134 0,'0'0'257'0,"0"0"-18"0,0 0-14 16,0 0-16-16,-21-18-18 0,21 18-11 0,-19-1-16 0,6 2-8 15,13-1-14-15,-32 6-7 0,13-2-9 0,0-1-7 16,2 4-11-16,-2-1-10 0,-1-1-4 0,-3 5-12 16,6-3-7-16,1 0-11 0,1-1-2 0,1 0-9 15,2-1-6-15,4 0-6 0,2 0-4 0,6-5-3 16,-8 10-6-16,8-10 0 0,0 11-3 0,0-11 0 16,0 0-4-16,12 15-4 0,-5-11-1 0,5-1-1 15,2 0-3-15,1 1-2 0,0 3 1 0,4-7 4 16,0 6-5-16,1-5-1 0,5 2-1 0,-5 1 1 15,0-1-2-15,6 1 2 0,-2 0 2 0,1 2 1 16,-10-4-1-16,3 3 2 0,1-1-3 0,-1 1-2 16,-3 0 1-16,-2 0-4 0,-1 2 1 0,-3-1 1 15,-1 2 8-15,-1-2-8 0,-1 1-2 0,-1 0 2 16,-5-7 7-16,3 21-7 0,-5-10 7 0,-1 3-1 0,-1-6-3 16,-8 7 1-16,1-1 4 0,-8-1-8 0,0 3 4 15,-5-3-5-15,3-3 0 0,-2 8 2 0,0-10-2 16,0 5-1-16,-1-2 1 0,2 0 0 15,4-4 0-15,0-1-1 0,5 1-2 0,-2-3-9 0,6-2-15 16,-3-1-22-16,12-1-31 0,-18 3-46 0,18-3-48 16,0 0-40-16,0 0-79 0,-3-18-165 0,3 18-487 15,11-23 215-15</inkml:trace>
          <inkml:trace contextRef="#ctx0" brushRef="#br0" timeOffset="42814.2">989 2816 132 0,'0'0'148'0,"0"0"-12"0,-2-12-9 0,2 12-7 0,0 0-1 16,0 0-9-16,0 0-6 0,-3-13-8 15,3 13 4-15,0 0-6 0,0 0-1 0,0 0-3 16,3-15 1-16,-3 15-2 0,0 0-1 0,0 0 0 0,0 0-6 16,0 0 5-16,0 0-6 0,0 0 0 0,-4-10 1 15,4 10-5-15,0 0-6 0,0 0-2 0,0 0 1 16,0 0-6-16,0 0-2 0,0 0-2 0,0 0-4 16,0 0-5-16,0 0-1 0,0 0 1 0,0 0-6 15,0 0-2-15,0 0-4 0,0 0-2 0,0 0-3 16,0 0-3-16,0 0-8 0,0 0-1 0,0 0-5 15,0 0-4-15,0 0-1 0,0 0 0 0,0 0-2 16,0 0 5-16,0 0-6 0,0 0 5 0,18 25 0 16,-12-18-2-16,1 4 1 0,1-2 3 0,1 4 0 15,1-1-2-15,2 3-2 0,1-2 0 0,1 0 2 16,-1-2-3-16,4 6-2 0,2 1 2 0,0-2-5 16,1 1 4-16,-2-2-26 0,-2 1-32 0,-2-2-48 0,3 2-53 15,-2-6-62-15,-4 1-281 0,-1-1-531 16,2 1 236-16</inkml:trace>
          <inkml:trace contextRef="#ctx0" brushRef="#br0" timeOffset="39035.65">1213 2985 273 0,'0'0'338'15,"0"0"-16"-15,-6-9-18 0,6 9-21 0,0 0-32 16,0 0-23-16,0 0-23 0,0 0-24 0,0 0-15 0,0 0-13 15,0 0-13-15,0 0-14 0,0 0-7 0,0 0-7 16,0 0-9-16,15 27-14 0,-15-27-3 0,4 14-9 16,-1-4-3-16,-1 1-16 0,-2-11-2 0,4 17-11 15,-3-9-33-15,-1 2-30 0,0-10-43 0,-1 20-51 16,1-11-64-16,0-9-80 0,-4 13-274 0,4-13-574 16,0 0 254-16</inkml:trace>
        </inkml:traceGroup>
        <inkml:traceGroup>
          <inkml:annotationXML>
            <emma:emma xmlns:emma="http://www.w3.org/2003/04/emma" version="1.0">
              <emma:interpretation id="{D289D579-B35C-4F8E-84CD-76AE474740C2}" emma:medium="tactile" emma:mode="ink">
                <msink:context xmlns:msink="http://schemas.microsoft.com/ink/2010/main" type="inkWord" rotatedBoundingBox="9642,3163 14527,2981 14574,4260 9690,4441"/>
              </emma:interpretation>
            </emma:emma>
          </inkml:annotationXML>
          <inkml:trace contextRef="#ctx0" brushRef="#br0" timeOffset="54763.88">7051 1765 208 0,'0'0'211'16,"-3"-18"-12"-16,3 7-5 0,0 11-4 0,-3-20-5 16,3 20-1-16,0-18-5 0,0 8-1 0,0 10-14 15,-3-13-4-15,3 13-11 0,-3-15-7 0,3 15-7 16,0 0-10-16,0 0-11 0,0-14-17 0,0 14-13 15,0 0-9-15,0 0-11 0,0 0-7 16,0 0-7-16,0 0-1 0,0 0-13 0,6 42 8 0,0-18-1 16,-6 4-5-16,6 6-1 0,-4 2-5 0,1 1 0 15,3 0 2-15,-3 1 7 0,3 3-7 0,1-1 0 16,-1-3 5-16,-3-1-5 0,8 2-6 0,-2-9 5 16,-5-1-4-16,5-2-6 0,-3-1-1 0,1 0 8 15,-1-9-11-15,0 2 0 0,2-2 1 0,-2-3-4 16,-3 1 0-16,1-4-3 0,-1-3 1 0,-3-7-2 15,6 14-2-15,-6-14 5 0,3 10 6 0,-3-10 2 0,0 0-3 16,3 11 8-16,-3-11 6 0,0 0-1 0,0 0-12 16,0 0 6-16,0 0-7 0,0 0 9 0,0 0-13 15,11-33-1-15,-11 18-3 0,3 0-7 0,-1-1-10 16,6-7-2-16,-2 2-6 0,3-1 1 0,4 2-7 16,-5 3 1-16,4-3 3 0,1 6 0 0,-2-2 2 15,3 3-1-15,-3 0 1 0,-1 2 1 0,5 0-1 16,-4 2-2-16,1 1 4 0,-2-1-2 0,0 4 4 15,-1 1-1-15,2 2-4 0,-11 2 3 0,22 2 5 16,-13 0-2-16,2 2 0 0,-5 0 3 0,4 6-1 16,-1-2 3-16,-3 1-2 0,1 2 5 0,2 0-3 15,-4 5 5-15,1-3-1 0,-6 1 4 0,3 3 4 16,-3-3 8-16,-3 3-4 0,0 0 4 0,0 1 6 16,-8 2-1-16,1-5-2 0,-5 3 3 0,-1 2-4 15,2-9 2-15,1 2-3 0,-5 2-2 0,1-1 3 16,4-1-2-16,-3-6 0 0,-1 4-1 0,4-4-4 15,1 1 8-15,-2-2-10 0,4 1 3 0,1-5-4 0,9-2 1 16,-13 6-21-16,13-6-20 0,-12 1-35 16,12-1-36-16,0 0-39 0,-8-15-43 0,8 15-44 0,5-17-43 15,4 1-285-15,-3 2-602 0,4 1 266 16</inkml:trace>
          <inkml:trace contextRef="#ctx0" brushRef="#br0" timeOffset="55033.18">7767 2048 177 0,'0'0'221'0,"14"0"-19"0,-14 0-11 0,0 0-9 16,0 0-4-16,10 15 2 0,-7-8-11 0,-3-7-7 16,6 17-1-16,-3-6-4 0,2 4-6 0,0-3-3 15,1 1 0-15,-3 0-10 0,2 2-4 0,1-5-6 16,0 5-10-16,-2-1-1 0,2-2-15 0,0 0-2 15,0 1-12-15,-1-3 0 0,-2-2-15 0,3 3-5 16,0-4-6-16,-5 3-2 0,5-1-7 0,-3-2-5 16,-3-7-18-16,10 12-27 0,-10-12-30 0,0 10-30 0,0-10-34 15,6 9-26-15,-6-9-33 0,0 0-37 16,0 0-36-16,0 0-48 0,0 0-182 0,0 0-490 16,6-26 217-16</inkml:trace>
          <inkml:trace contextRef="#ctx0" brushRef="#br0" timeOffset="55363.99">8021 2160 171 0,'0'0'238'0,"0"0"-6"0,13 11-4 16,-7-7-2-16,-6-4-11 0,14 11-9 0,-8-4-9 15,0 4-13-15,1-4-10 0,2 4-13 0,-2-1-8 16,2 1-7-16,2 1-9 0,1-1-15 0,-8-3-5 16,5 0-8-16,-3 3-10 0,2-5-7 0,-2 4-7 15,-6-10-1-15,8 12-13 0,-3-9-4 0,-5-3 0 16,6 10-10-16,-6-10 4 0,3 6 10 0,-3-6 4 15,0 0 22-15,0 0-5 0,0 0 6 0,0 0-13 16,0 0-3-16,0 0-9 0,0 0 1 0,0 0-4 16,0 0-11-16,0 0 1 0,-6-35-6 0,6 18-7 15,-3 3 2-15,3-8 0 0,6-1-10 0,0 0-5 16,-3-1-8-16,7 4-7 0,-7 2 0 0,8-5 5 16,-2 7-10-16,1 0-4 0,-1 3 2 0,4 0-4 0,7-5-5 15,-7 10-15-15,4 0-19 0,-1 0-30 16,0 3-23-16,2 1-22 0,-4 0-19 0,5 5-14 15,-5 2-21-15,2-1-21 0,0 5-23 0,-1-2-16 16,-1 5-14-16,2-5-16 0,-2 1-33 0,-1 2-209 0,-4 0-533 16,3-3 235-16</inkml:trace>
          <inkml:trace contextRef="#ctx0" brushRef="#br0" timeOffset="55938.34">8573 2117 526 0,'0'0'85'0,"6"8"12"0,-6-8 2 0,8 11 13 16,-3-5 6-16,-5-6 5 0,3 10 6 0,-3-10 4 15,6 14 4-15,-3-9-1 0,-3-5-3 0,9 11-1 16,-5-3-12-16,2-4-6 0,-6-4-2 0,9 17-2 15,-4-11-3-15,4-2-4 0,-2 1-4 0,-7-5-3 16,17 5-2-16,-9-4-2 0,3 2-5 0,1-1-5 16,1-2-9-16,4 0-3 0,-1-2-1 0,0-4-6 15,4 1-8-15,-1-1-3 0,-2-1-4 0,2 1-3 0,-1-1-11 16,1-1-4-16,-4-2 2 0,-3 1-3 16,2 0 0-16,-5-2-2 0,1 0-1 0,-4 0-10 15,-3 0-2-15,-2-2-3 0,-2 1-8 0,1 12 3 0,-6-17-3 16,3 9-1-16,-3-1 1 0,-4 4 1 15,10 5-3-15,-20-7-1 0,4 4 2 0,-1 3-1 16,1-3-3-16,-3 7 2 0,4-1 0 0,-3 5 1 0,-8-1-3 16,4 2 7-16,6 1-2 0,-1 1-6 0,1-2 4 15,2 3 2-15,0 3-2 0,6-1-2 0,-4 1 0 16,9-2 2-16,-4 0-1 0,4 1 2 16,0-4-1-16,3-10 1 0,0 21-1 0,0-10 1 0,6-4 13 15,-2 1-11-15,2-1-1 0,-6-7 4 0,20 8 2 16,-12-5 2-16,3-3 4 0,5-2-8 0,1 1 0 15,1-3 3-15,-2-5 0 0,0 4-2 0,1-4 0 16,7-5 2-16,-2 2-4 0,-3-4 5 0,-5 5-6 16,5-6 7-16,1 0-3 0,-8 4-4 0,1-1 4 15,0-1-1-15,-1 2 0 0,-1-1-6 0,-2 3 4 16,0 5 3-16,-5 1-4 0,-4 5-4 0,11-9 1 16,-11 9-2-16,6-8-5 0,-6 8 3 0,0 0 6 15,0 0-9-15,0 0 4 0,14 13 0 0,-14-13 1 16,5 15-3-16,1-4 3 0,-3 2 26 0,3 0-23 0,-2 1-1 15,2 1-2-15,-1-5 4 0,1 4-2 16,0 0 9-16,1-3-9 0,-1-1 6 0,3 5-2 0,-4-7-1 16,1 0 5-16,-1 0 0 0,-5-8 0 0,9 10-3 15,-4-7-12-15,-5-3-9 0,0 0-18 0,0 0-15 16,19 0-20-16,-19 0-23 0,0 0-19 0,17-10-24 16,-11 2-17-16,4-3-18 0,-4-2-29 0,3-4-27 15,-2-1-55-15,-4-3-178 0,5-3-494 0,-5-5 219 16</inkml:trace>
          <inkml:trace contextRef="#ctx0" brushRef="#br0" timeOffset="56420.78">9291 1695 198 0,'0'0'252'0,"0"0"-22"0,0-9-15 16,0 9-1-16,0 0-6 0,0 0-9 0,0 0-7 16,0 0-12-16,-3 44-8 0,3-26-7 0,0 2-8 15,3 3 0-15,-3 0-9 0,3 1-8 0,-3 2-2 16,3 0-9-16,0 2 1 0,0-2-5 0,-3 0-2 0,5-3-1 15,1 0-14-15,-3 1-5 0,3-3-4 16,-2 1-13-16,2-5 3 0,2-3-10 0,-2 3-8 16,-3-4-5-16,3-1 3 0,0-1-11 0,-2-5-1 0,2 1-6 15,-6-7-2-15,10 10-8 0,-1-7 1 0,-9-3 2 16,17 1-6-16,-17-1-1 0,25-4-8 16,-14 0-2-16,2-2 3 0,0-1-7 0,-1-4 2 0,5 1-7 15,-7 2 1-15,2-1-13 0,-3-2-4 0,1 0-1 16,-1 0 2-16,-4 5-1 0,-5 6-5 0,6-9 6 15,-6 9-5-15,0 0 1 0,7-8-6 0,-7 8 6 16,0 0-4-16,0 0-4 0,0 0 2 0,0 0 0 16,-32 21 2-16,27-9 0 0,-4-3 5 0,3 2 0 15,0 1 3-15,3-1-3 0,-1 3 15 0,4-1 2 16,4-1 6-16,-1-1 9 0,3 2 16 0,0 0 15 16,5-2 17-16,3-1 14 0,0-2 3 0,11 3 12 15,-7-5-5-15,10-1 2 0,1-1-5 0,-2-2-5 0,1-2-10 16,2 0-4-16,0-4-8 0,-5 2-10 15,0 1-4-15,-5-1-5 0,-1 0-5 0,-4 2-5 16,0-4-14-16,-5 2-18 0,-10 2-28 0,9-1-25 0,-9 1-37 16,0 0-42-16,0 0-33 0,11-7-42 0,-11 7-34 15,0 0-33-15,0 0-47 0,0 0-50 0,-39 8-54 16,39-8-306-16,-21 0-776 0,9 0 344 16</inkml:trace>
          <inkml:trace contextRef="#ctx0" brushRef="#br0" timeOffset="56823.6">10604 1517 195 0,'6'-14'261'0,"-6"14"-16"0,6-9-18 15,-6 9-18-15,4-11-14 0,-4 11-19 0,3-7-13 16,-3 7-10-16,6-7-15 0,-6 7-7 0,0 0-18 16,0 0-10-16,0 0-11 0,0 0-4 0,0 0 1 15,0 0-1-15,0 0 2 0,-1 31-2 0,-4-14 1 0,-1 8 5 16,-4 12 4-16,-1 3-6 0,-8 3 7 0,-9 18-4 16,4 5 2-16,-3-3-1 0,-13 6 13 0,1 0-9 15,-3 0-2-15,3 1 7 0,-1-2 4 0,4-5 5 16,-1-2-3-16,10-16 8 0,-1-2 1 0,4-3 5 15,3 1-9-15,-1-2 2 0,4-5-4 0,3-8-8 16,3 1-3-16,-3-6-8 0,5 0 4 0,1 0-17 16,3-6-3-16,0 1-6 0,-2-5-10 0,8 0-3 15,0-11-9-15,-6 13-3 0,2-4-6 0,4-9 3 16,-3 12-8-16,3-12-2 0,-6 7-12 0,6-7-9 16,0 0-30-16,0 0-32 0,0 0-52 0,0 0-59 15,0 0-55-15,0 0-48 0,0 0-63 0,13-41-73 16,-7 23-369-16,2 5-828 0,4-10 366 0</inkml:trace>
          <inkml:trace contextRef="#ctx0" brushRef="#br0" timeOffset="57819.94">10740 2246 160 0,'0'0'312'0,"0"0"-17"15,0 0-23-15,0 0-19 0,0 0-19 0,0 0-9 0,10 11-17 16,-10-11-10-16,3 6-18 0,-3-6-17 0,3 15-11 16,-3-15-10-16,-3 10-9 0,3-10-7 0,4 11-2 15,-1-1-5-15,-3-10 3 0,8 10-6 16,-8-10 4-16,9 9 1 0,-9-9 3 0,12 6-12 0,-2-5-7 15,-10-1-8-15,21 0-9 0,-6-1-10 0,3 1-7 16,1-4-6-16,-2 0-5 0,2-1-6 0,5-4-4 16,-2 1 7-16,-2 1-18 0,1-4 0 0,-2-2-3 15,-4 6-4-15,1-4-5 0,-2 3-3 0,-5-3 4 16,1-1-6-16,-2 3-4 0,-4-6-2 0,1 6-2 16,-1-2-3-16,-4-2-1 0,0 2 3 0,0 11-6 15,-12-16-1-15,6 7 0 0,-4-1-2 0,-1 2 1 16,-2 2-4-16,-2 0-2 0,-2 5-2 0,-2 1 4 15,0 1-4-15,-5 0 1 0,4 6-2 0,-5-3 3 0,6 3-3 16,-4 2 4-16,2 4-4 0,4-3 2 0,3 1-1 16,1 1 2-16,1 0-2 0,3 5 3 15,-2-5-4-15,5 0 1 0,-1 2 3 0,4-4-4 0,0 1 0 16,3 0 3-16,0-11-1 0,3 19 5 0,1-8-1 16,1-3 4-16,2 1 2 0,1-4-5 0,2-1 2 15,2 1-2-15,5-4 1 0,-1 2 1 0,-1-3 0 16,4-3-1-16,8-3 1 0,-7 2 2 0,3-5-2 15,6 0 0-15,-7-4-4 0,3 0 1 0,-2 2-2 16,1-3 5-16,-5-1 1 0,0-3-2 0,-1 2 9 16,0-5-9-16,-6 9-3 0,0-1-1 0,-1 2 3 15,-4 0 3-15,2 0-1 0,-2 3 4 0,-4 4-8 16,-3 4 3-16,8-8-5 0,-8 8-2 0,6-9-1 0,-6 9-2 16,0 0-1-16,0 0 3 0,0 0-2 0,0 0 2 15,0 0-1-15,-3 31 9 0,3-31-7 16,-3 18 0-16,1-9 1 0,2-9 0 0,0 18 7 0,2-8 0 15,1-2-5-15,-3-8 3 0,3 21-3 0,3-14 5 16,-2 2 5-16,2-3 0 0,-6-6 7 16,14 11 2-16,-4-6 10 0,1-3-7 0,0-2 4 0,9 0-1 15,-2-3-5-15,1-1 5 0,7-1-6 0,0-2 0 16,3 0-4-16,8-6 0 0,0-3-3 0,-10 3 1 16,9-3-5-16,-2-4 5 0,2 0-2 0,-5-1-4 15,2-3-7-15,-2-3-3 0,2-2-10 0,-4 2-6 16,-4-2-12-16,2-4 2 0,-6 1-5 0,1 0-3 15,-7 7-1-15,0-11 6 0,-5 9 1 0,4-7 6 16,-8 9 2-16,-5 0-1 0,1 1 6 0,-2-1-3 16,-2 8 0-16,-2 0 1 0,1 0-1 0,-5 1 17 15,-1 0-11-15,-1 2 1 0,-1 4 2 0,-2 3 0 16,1-3 0-16,-4 3 4 0,-1 3 4 0,2 3-8 16,-1 1-1-16,-2 4 1 0,-1-1 7 0,1 7-1 15,-3 2-1-15,0 7 3 0,0 2 2 0,3-1 5 16,-4 10 1-16,4 1 1 0,5 5 6 0,1-1 5 0,3 2 8 15,1 1-2-15,4-2 1 0,1 1 6 0,6 0 8 16,3-4 0-16,1 3-2 0,1-8 6 0,4-3-3 16,-1 3 6-16,9 3 0 0,2-2 3 0,-2-7-1 15,1 0-2-15,2-2-3 0,-2-2-5 0,2-4-4 16,-4 2-3-16,0-1-1 0,-1-4-4 0,-4-3-5 16,-1 2-19-16,-4-5-34 0,3 0-40 0,-5-2-52 15,-7-3-50-15,14 4-71 0,-14-4-96 0,0 0-435 16,0 0-842-16,12-10 373 0</inkml:trace>
        </inkml:traceGroup>
        <inkml:traceGroup>
          <inkml:annotationXML>
            <emma:emma xmlns:emma="http://www.w3.org/2003/04/emma" version="1.0">
              <emma:interpretation id="{2A8B7F59-6D04-4F0F-9CBA-7E570643483B}" emma:medium="tactile" emma:mode="ink">
                <msink:context xmlns:msink="http://schemas.microsoft.com/ink/2010/main" type="inkWord" rotatedBoundingBox="16342,2910 19417,2795 19457,3871 16382,3986"/>
              </emma:interpretation>
            </emma:emma>
          </inkml:annotationXML>
          <inkml:trace contextRef="#ctx0" brushRef="#br0" timeOffset="48775.47">14050 1398 98 0,'0'0'317'16,"0"0"-10"-16,0 0-12 0,-40 11-12 0,27-1-13 15,-7 5-16-15,-1 2-11 0,-2 2-2 0,-3 7-2 16,-1 9-18-16,1 0-3 0,3-3-8 0,1 3 4 16,5 3-25-16,3-3-8 0,3 0-6 0,4 0-5 15,1-1-5-15,7-4-7 0,4-3-4 0,1 0-18 16,3 0-9-16,2-2-9 0,1 1-11 0,2-3-11 15,2 1-9-15,2-2-5 0,-3 0-6 0,3-3-11 16,1-3 0-16,-5-4-12 0,2-1-8 0,-2 0-24 16,0 0-33-16,0-5-45 0,2 1-44 0,-5-3-54 15,-2 2-53-15,-2-3-56 0,-7-3-78 0,14 0-111 16,-14 0-229-16,0 0-738 0,20-11 327 0</inkml:trace>
          <inkml:trace contextRef="#ctx0" brushRef="#br0" timeOffset="49265.68">14462 1962 31 0,'0'0'312'0,"8"-12"-11"0,-8 12-12 0,4-11-13 16,-4 11-15-16,3-13-12 0,-2 5-14 0,-1 8-10 16,6-17-21-16,-3 6-13 0,0-1-18 0,2-3-19 15,-4-3-12-15,-1 4-12 0,5-1-2 0,-2-5-17 16,1 3-11-16,-1-1-9 0,3-6-3 0,0 10-14 16,0-10 7-16,0 0-20 0,-3 9 2 0,0-1-11 15,-1 2-6-15,2-1 0 0,-1 6 1 0,-3 9-5 16,5-13-3-16,-5 13-11 0,3-13-2 0,-3 13-3 0,4-7-4 15,-4 7-3-15,0 0 0 0,0 0-5 16,0 0 2-16,0 0 2 0,0 0-2 0,0 0 3 16,3 38 14-16,-3-20 7 0,0 9 12 0,0-2 17 0,-2 3 10 15,2-1 6-15,-1 9 2 0,1-7 1 0,1-1-1 16,1-1-1-16,7 1-2 0,-8-1-8 16,-1 1-1-16,2-4-1 0,2-9-4 0,-2 2-4 0,2 5-1 15,2-4-4-15,-4-5-5 0,1 4-3 0,0-3-6 16,-2 0-4-16,4-5-6 0,-4 1 1 0,2-2-3 15,-3-8-4-15,5 12-2 0,-5-12-2 0,1 11-12 16,-1-11-22-16,3 8-25 0,-3-8-32 0,0 0-37 16,0 0-46-16,0 0-56 0,0 0-61 0,0 0-73 15,0 0-92-15,0 0-306 0,0 0-800 0,0 0 354 16</inkml:trace>
          <inkml:trace contextRef="#ctx0" brushRef="#br0" timeOffset="59443.98">14641 1790 47 0,'0'0'195'0,"0"0"-15"16,0 0-5-16,0 0-7 0,0 0-3 0,0 0-6 15,0 0-5-15,0 0-4 0,0 0 0 0,0 0-6 0,0 0-7 16,-7-7-2-16,7 7-1 0,0 0-11 0,0 0 0 15,0 0-5-15,0 0-3 0,0 0 1 0,0 0-6 16,0 0-10-16,0 0-1 0,0 0-3 0,0 0-27 16,0 0 7-16,0 0-4 0,0 0-11 0,0 0-3 15,0 0-5-15,0 0 0 0,-18 15-9 0,13-6 9 16,1 0 0-16,-2 0-1 0,1 6 3 0,2 0-1 16,-3-3-4-16,0 1-1 0,2 4 2 0,2-4 3 15,1 5 3-15,-2-5-9 0,3 3 9 0,0-3-9 16,0 2 5-16,3 1 1 0,0-4 4 0,3 1 5 15,0-2 1-15,1 0 5 0,1-1 1 0,4-1 0 16,-5 0 2-16,4-3 2 0,-1 1 2 0,0-2 0 16,5 2 1-16,-3-3-2 0,2-2-2 0,1 0-5 0,-3-2-2 15,2 0-6-15,0-2-2 0,-2 0-2 16,3-2-8-16,1 3-4 0,-1-5-6 0,-2 1-1 0,1-3-3 16,1-3-2-16,-2 2-6 0,-1-1 0 0,2-1 1 15,-4 3-7-15,0-5-3 0,1 2-6 0,-4 1 3 16,-1-5 2-16,3 4-3 0,-3-4-3 0,-1 2 1 15,-2 1-7-15,1 0-2 0,1-4-4 0,-5 2 0 16,1 1 0-16,-1-4-2 0,0 5-3 0,-1 0 3 16,-2-3-3-16,3 15 0 0,-3-20 3 0,-2 10-2 15,1-2 2-15,-1 0-8 0,-1 6 8 0,-1-7-2 16,1 1 3-16,-5 6 0 0,2-5-3 0,-1 8 2 16,0-4 0-16,-4 0 0 0,1 0 0 0,-1 0-2 15,-1 5 2-15,2 1 1 0,-2-3-3 0,0 4 2 16,0-4-2-16,-3 2 0 0,5 4 3 0,-5 0 0 15,3 1-3-15,0-3 2 0,-1 6-2 0,-1-2 2 16,0-1-1-16,3 7 3 0,-1-2-3 0,-1 3 1 0,1-1-7 16,3-1 10-16,-1 2 1 0,-1 0-3 0,5-5 1 15,-3 2-4-15,3 4 3 0,0-5-3 0,0 0-22 16,3 2-11-16,-1-2-22 0,-1-1-23 0,8-6-30 16,-11 11-30-16,11-11-11 0,-6 9-22 0,6-9-23 15,-3 8-39-15,3-8-40 0,0 0-54 0,0 0-328 16,0 0-714-16,13 12 316 0</inkml:trace>
          <inkml:trace contextRef="#ctx0" brushRef="#br0" timeOffset="59965.78">15749 1444 280 0,'0'-10'270'0,"0"10"-17"15,0 0-26-15,0 0-21 0,0 0-11 0,0 0-7 16,0 0-1-16,-12 31-14 0,0-11-1 0,3 2-10 15,-9 9 3-15,-1 6-8 0,1 1-1 0,-6 4-2 16,-1-2 0-16,-3 23-7 0,2-23 2 0,-7 18 7 16,7-14 3-16,3-4-6 0,-2 2-12 0,-1-7-6 15,1 4-4-15,3-2-6 0,2-5-6 0,2-6-12 16,5-2-7-16,3 1-14 0,-2-3-10 0,0-1-7 0,0-1-1 16,4-2-7-16,2-2-11 0,-1-4-8 0,4-2-34 15,-3 1-35-15,3-2-39 0,3-9-36 0,0 12-25 16,0-12-31-16,0 0-44 0,0 0-61 0,9 8-56 15,-9-8-335-15,0 0-707 0,22-18 314 0</inkml:trace>
          <inkml:trace contextRef="#ctx0" brushRef="#br0" timeOffset="60327.86">15816 2003 295 0,'9'-10'308'0,"0"5"-16"16,-1-1-20-16,5-2-18 0,-4-2-16 0,3-1-19 16,1 2-12-16,1-4-23 0,-2 0-16 0,1 0-12 15,1 3-10-15,0-7-8 0,-2 6-9 0,-3-7-7 16,3 7-11-16,0-13-14 0,2 4-6 0,-5-2 1 16,-2 9-6-16,-1-3-5 0,3 3-12 0,-6 2 3 15,-2 2 9-15,-1 9-7 0,6-16-11 0,-6 16-13 16,6-8-8-16,-6 8-1 0,0 0-10 0,0 0 12 0,0 0-6 15,0 0-12-15,-19 33 6 0,11-15-6 0,-3 4 1 16,0 2 11-16,-1 3 1 0,-1 1-4 0,2 3 11 16,2-3-6-16,2 1 5 0,-1-2 2 0,-1-2 0 15,8 2-6-15,0-2 1 0,-1 0-16 0,5-4 12 16,-2 4-3-16,4-8-1 0,-4 1-4 0,5-2-2 16,2 7-5-16,-4-7-20 0,2-3-35 0,2-6-38 15,-2-1-30-15,1 1-46 0,2-3-65 0,-9-4-68 16,17 7-110-16,-8-10-241 0,-9 3-682 0,23-10 302 15</inkml:trace>
          <inkml:trace contextRef="#ctx0" brushRef="#br0" timeOffset="61033.78">16462 1278 172 0,'0'0'194'0,"-4"-7"-8"0,4 7-4 0,0 0-6 0,-12-8-3 15,12 8-11-15,0 0-8 0,-6-7-2 0,6 7-6 16,0 0-12-16,0 0-2 0,-9-7-3 0,9 7-10 16,0 0-4-16,0 0-9 0,0 0-7 0,0 0-10 15,0 0-10-15,0 0-10 0,0 0-1 0,0 0-6 16,0 0-5-16,0 0-1 0,0 0-1 0,0 0 1 15,44 20 3-15,-26-11 6 0,6 4-9 0,-1 4-2 16,2 0-1-16,-4 1-1 0,10 10-3 0,3-1 0 16,-7 5 1-16,-1 3 4 0,-6 1-13 0,3 5 8 15,-1 3-6-15,-5-1 10 0,1 3-1 0,-7 2 11 0,0-4 2 16,-5-1 9-16,-5-1 6 0,2 0 2 16,-1-1 9-16,-8-1 13 0,3-2-2 0,-6-4 4 0,1-9 4 15,0 3 5-15,-4-3 0 0,-2-1 0 0,1-2-5 16,-2-3-5-16,4-4-3 0,-4 2-10 0,4-2-3 15,-1-2-11-15,3-1-6 0,0-3-7 0,-2 2-5 16,5-5-11-16,-3 3-2 0,9-9-3 0,-12 11-13 16,6-9-17-16,6-2-23 0,-7 9-27 0,7-9-31 15,0 0-36-15,0 0-53 0,0 0-50 0,0 0-47 16,0 0-55-16,0 0-62 0,0 0-393 0,-4-31-825 16,12 20 365-16</inkml:trace>
        </inkml:traceGroup>
        <inkml:traceGroup>
          <inkml:annotationXML>
            <emma:emma xmlns:emma="http://www.w3.org/2003/04/emma" version="1.0">
              <emma:interpretation id="{6A518C9B-42E2-48CA-B29E-7C1E1CE67CF9}" emma:medium="tactile" emma:mode="ink">
                <msink:context xmlns:msink="http://schemas.microsoft.com/ink/2010/main" type="inkWord" rotatedBoundingBox="20355,2683 26404,2458 26439,3395 20389,3620"/>
              </emma:interpretation>
            </emma:emma>
          </inkml:annotationXML>
          <inkml:trace contextRef="#ctx0" brushRef="#br0" timeOffset="70017.75">18010 1506 19 0,'0'0'254'0,"0"0"-15"15,-40 14-8-15,28-9-14 0,0 1-11 0,-3 0-13 16,2-1-15-16,-1 2-7 0,-2-1-15 0,-4 1-15 16,7 4-3-16,-2-7-18 0,6 1-7 0,-1-1-14 15,1-1-13-15,1 2-7 0,8-5-6 0,-12 10-11 16,6-6-5-16,6-4-5 0,-7 11-6 0,-1-8-6 16,8-3-3-16,-3 10-1 0,3-10-6 0,0 0-3 15,9 14 1-15,-9-14-6 0,8 10 1 0,-2-4-4 0,3-1-2 16,3 5-2-16,0-1-1 0,-3-3 3 15,5 0-3-15,0 1 1 0,-1-2 1 0,4 2 0 16,-1 0 1-16,1-1-3 0,-1-2 9 0,2 2-4 0,-3 1 4 16,3-3-6-16,-3 4 1 0,-2-2 1 0,2 1 0 15,-2-1-2-15,-2-2 0 0,-2 3-4 0,3 2 3 16,-5-2 0-16,1 1 0 0,-2-1 2 0,-2-2 2 16,-4-5 3-16,3 13 13 0,-3-13-4 0,0 0 11 15,-9 18-6-15,2-7-8 0,-5-5 9 0,-3 1-12 16,-2-1 8-16,4-1-9 0,-2 1-1 0,0-2-3 15,-3 3-1-15,3-6-3 0,-4 1 3 0,4 2-3 16,2 1-5-16,2-5-5 0,11 0-13 0,-19 1-17 16,19-1-24-16,-11 0-29 0,11 0-39 0,-15-6-53 15,15 6-28-15,0 0-48 0,0-15-290 0,0 15-579 16,12-22 256-16</inkml:trace>
          <inkml:trace contextRef="#ctx0" brushRef="#br0" timeOffset="70241.63">18371 1621 14 0,'0'0'279'0,"18"1"-18"0,-18-1-22 15,0 0-11-15,13 6-8 0,-13-6-3 0,3 15-14 16,2-5-6-16,-4-1-15 0,5 4-7 16,-1 0-22-16,-2 4-3 0,0-3-13 0,0 1-14 0,1 2-7 15,-2-1-13-15,-1-1-9 0,4 1-10 0,-4-4-4 16,1 3-5-16,1-4-13 0,-2 1-5 0,3 0-19 15,-2-1-28-15,-1-3-37 0,-1-8-35 0,0 16-38 16,0-16-38-16,3 13-45 0,-3-13-55 0,0 0-221 16,0 0-496-16,0 0 220 0</inkml:trace>
          <inkml:trace contextRef="#ctx0" brushRef="#br0" timeOffset="70683.86">18701 1660 143 0,'13'4'257'0,"-13"-4"-9"0,9 11-8 16,-5-4-11-16,-4-7-12 0,9 17-16 16,-3-6-10-16,2 3-15 0,-2-4-14 0,0 3-9 15,0 0-12-15,0-1-12 0,-3 2-6 0,1 0-12 0,2-1-10 16,0-5-12-16,-3 2-4 0,1-1-10 16,-2-1-6-16,-2-8-8 0,6 12-1 0,-6-12-10 15,0 13-1-15,0-13-2 0,0 0-5 0,6 11-6 0,-6-11 2 16,0 0-5-16,0 0-5 0,0 0 0 0,0 0-5 15,0 0 1-15,0 0-11 0,0 0 6 0,19-31-4 16,-13 23-1-16,0 1-3 0,3-6-2 0,-3 2-2 16,3-5-2-16,-1 1-5 0,2-1 6 0,-1 0-6 15,0 2 4-15,1 1 4 0,-2 1-2 0,1 3 5 16,-6 1 4-16,4-1-5 0,1 4 1 0,-8 5 9 16,12-10-1-16,-6 6 4 0,-6 4-1 0,13-3 1 15,-13 3 5-15,0 0 2 0,18 10 3 0,-11-3 7 16,-1 0 12-16,8 3-7 0,-2-2 17 0,1 5 3 15,-4-2 4-15,3-4 0 0,-2 7-4 0,2 0-3 16,0-3-7-16,-4 2-8 0,4-1 3 0,-3 1 1 16,-3-2-3-16,-1-5-3 0,3 3-10 0,-2-2 7 0,0-1-12 15,0 1-8-15,0 0-20 0,-6-7-32 16,6 10-29-16,-6-10-26 0,0 0-14 0,9 2-35 0,-9-2-39 16,0 0-32-16,0 0-24 0,0 0-28 0,12-19-41 15,-11 11-270-15,1-2-616 0,1-5 273 0</inkml:trace>
          <inkml:trace contextRef="#ctx0" brushRef="#br0" timeOffset="70899.97">19297 1622 245 0,'0'0'261'0,"0"0"1"0,0 0-7 16,17 10-4-16,-17-10-9 0,5 14-12 0,1-7-12 16,-1 0-7-16,-1 7-8 0,2 0-4 0,-1 0-8 15,-1-3-4-15,4 4 3 0,-2 0-18 0,-2 0-3 16,5-5-15-16,-4 5-6 0,4-2-17 0,-5 1-12 15,2 1-7-15,0-2-12 0,-2-6-8 0,-1 3-9 16,0-1-12-16,0 0-15 0,-3-9-26 0,8 13-28 16,-8-13-45-16,3 9-27 0,-3-9-29 0,0 0-37 15,0 0-43-15,0 0-58 0,0 0-36 0,0 0-74 0,0 0-187 16,0 0-578-16,0 0 256 0</inkml:trace>
          <inkml:trace contextRef="#ctx0" brushRef="#br0" timeOffset="72071.53">19583 1643 23 0,'0'0'281'0,"14"0"-5"16,-14 0-9-16,12 5-1 0,-5-2-12 0,1 3-11 15,-1 4-14-15,1-6-10 0,5 10-8 0,-1-4-5 16,0 4-9-16,1-4-5 0,1 5-6 0,1-2 2 16,-3-1-3-16,0 0-10 0,1 2-6 0,0-1-14 15,-2-2-14-15,-1 0-10 0,-1-4-6 0,0 2-14 16,-4-1-8-16,1-4-8 0,-6-4-8 0,10 8-8 15,-10-8 3-15,8 8-2 0,-8-8-1 0,5 3 15 16,-5-3 9-16,0 0 6 0,0 0-4 0,0 0-4 16,0 0-6-16,0 0-2 0,0 0 1 0,0 0-3 15,0 0-3-15,0 0-11 0,-13-31-2 0,13 31-7 0,-3-22-11 16,6 8-8-16,-3-1-4 0,3-2 0 0,3 7-11 16,0-7-8-16,1 4-8 0,1-2-8 0,2 1-11 15,2 3-15-15,-1 0-11 0,-1 1-9 0,4 0-9 16,-1 1-4-16,0 1-5 0,4 0-2 0,2 4 2 15,-1 0 1-15,1-1 8 0,4 1 0 16,7 2 0-16,-3-2 5 0,1 3 5 0,3-1 3 0,2 0 4 16,-3-1 2-16,10-4 6 0,-1 0 0 0,-8 4 1 15,8-6 2-15,-9 3 0 0,0-1 11 0,-2 0-7 16,3-4 7-16,-2-1-1 0,6-2 1 0,-5 2 1 16,9-9 1-16,-5 1 1 0,-2-4 24 0,-1 2-4 15,-7 2-3-15,3-8-1 0,-1-2-5 0,-5-2-7 16,-1 0-4-16,-8 7-6 0,0-2 0 0,-9 0-8 15,1 3-1-15,-4-1-1 0,-3 3 0 0,-4 1 3 16,-2 3 1-16,-2 4 1 0,-5-4-4 0,-2 6 4 16,2 3-1-16,-8-1 1 0,4 4 0 0,-5 2 4 0,4 2 0 15,-4 3-2-15,-2 4 6 0,3-2-5 0,0 5-6 16,3 6 3-16,-3-1 3 0,6 4 0 16,1 3-1-16,2 2 1 0,-2 2 0 0,4 0 3 0,4 2-1 15,-2 1 9-15,3 8-6 0,-1-1 1 0,3 2 5 16,1-7 1-16,4 7 1 0,-2 0 3 0,6 0-2 15,3 1 0-15,0-8-1 0,1 8 4 0,2-1 1 16,4-2 1-16,-1-9-1 0,0 0 0 0,3-1-2 16,0-2 5-16,3-2 5 0,-2-3-10 0,1-3-7 15,2-2 10-15,-2-3 4 0,6 0 5 0,3-2-9 16,-4-3 1-16,5-4-1 0,-2 0-2 0,2-4 1 16,0 2-2-16,-2-3 2 0,1 1-4 0,-2 0 1 15,-5 1-5-15,6-5 4 0,1 4 1 0,-7 1-3 16,-2-1-1-16,0 3-1 0,0-1 2 0,-1 0 5 0,1 0-12 15,-4 1 10-15,-1 1-7 0,-12 0 2 16,24-3-3-16,-14 6 2 0,7-2 8 0,-7-1-11 16,5 2 1-16,-5 0 2 0,2 0 3 0,2 2-4 0,1-3 3 15,-3 1 3-15,3-1-4 0,4-1 5 0,-3 3-1 16,-1-3-1-16,5 0 1 0,-5-3 1 0,3 2-4 16,-4-1 6-16,4 1 0 0,-3-5 0 0,-6 4 2 15,2-4-2-15,-2 3 2 0,0-4-2 0,-5-1-3 16,-4 8 3-16,6-16-1 0,-3 1-4 0,-3 15-2 15,0-21-3-15,-5 8-4 0,0-1-1 16,-3 3-3-16,-1 1 2 0,-1-4-6 0,-2 6 1 0,-5-1-1 16,-1-2 0-16,1 4 1 0,-10-1 2 0,9 4 0 15,-8-1-1-15,7 3 1 0,-2 0-2 0,2 4 6 16,-1-2 2-16,2 4-2 0,2-1-2 0,0 1 0 16,2 1 1-16,1 3 1 0,4-3-1 0,-3 5 2 15,5-3-1-15,1 1-1 0,-2 4 4 0,4-3-3 16,1 4 4-16,0-1-2 0,3-12 11 0,0 21-10 15,3-8 7-15,0 1-7 0,1-4 11 0,-1-2-8 16,8 4 3-16,-4-5 0 0,0 2-2 0,4-6 8 16,-2 4-4-16,6-3 4 0,-3 0-1 0,6-2-2 0,-2-2 3 15,2 0-5-15,0-2 1 0,-3-2 2 0,0 0 1 16,2 1 2-16,-2-6-5 0,3 2-1 0,-3-2 7 16,0-2-3-16,3-2-1 0,-5 2 7 0,1 0-4 15,-1-2-7-15,-1 2 2 0,0 2 5 0,-3 4 5 16,-1-2 1-16,-1 2 6 0,-7 5-5 0,10-11-1 15,-10 11-2-15,9-7-2 0,-9 7-4 0,0 0-1 16,14-1 0-16,-14 1 1 0,0 0-3 0,13 12 3 16,-7-7-2-16,-6-5-2 0,8 15-1 0,1-4 5 15,-5 1-2-15,2-1 0 0,-1-3 2 0,2 5-2 16,-1-2-3-16,0-2-14 0,0 2-29 0,-3-1-37 16,3-3-31-16,-6-7-36 0,7 13-24 0,-2-8-26 15,-5-5-25-15,0 0-29 0,0 0-41 0,6 5-42 16,-6-5-279-16,0 0-662 0,0 0 293 0</inkml:trace>
          <inkml:trace contextRef="#ctx0" brushRef="#br0" timeOffset="73279.75">21674 1594 312 0,'0'0'321'0,"0"0"-14"16,11-7-15-16,-11 7-18 0,0 0-30 0,0 0-27 15,0 0-22-15,0 0-15 0,0 0-13 0,0 0-12 0,0 0-9 16,10 22-7-16,-10-12 3 0,0-10-14 0,3 18 1 15,-1-2-9-15,2-5-3 0,-4 4 0 0,3-1 6 16,-1 2-13-16,2-1-7 0,1-3-2 0,-4 0-4 16,2-1-10-16,2-2-5 0,-1-1-5 0,-1 1-1 15,2 0-9-15,-5-9 0 0,10 11-4 0,-4-7-1 16,3 0-5-16,-9-4-5 0,16 3-4 0,-5-2-2 16,-11-1-2-16,18-1-7 0,-6-2-3 0,-2-3-3 15,0 0 1-15,2-4-5 0,2 4-1 0,1-5-4 16,-3-2-5-16,4-4 2 0,-3 1-6 0,2-3 1 15,-1-2-3-15,1 3 0 0,-3-2-7 0,0 6 6 16,-5 0-2-16,2 1-4 0,-5 3 3 0,2 4 4 16,-3-1-4-16,-3 7 5 0,9-13-3 0,-9 13-5 0,5-10 3 15,-5 10-8-15,4-7-2 0,-4 7 5 0,0 0-6 16,0 0 5-16,0 0 0 0,0 0-4 0,8 21 3 16,-8-21 1-16,0 20 2 0,0-11 0 15,1 4-1-15,-1 0 2 0,3 5 0 0,-1-5 4 0,-1 3-2 16,4-1-1-16,-2 1 4 0,3-2 1 0,0-1 0 15,0 1-2-15,-2-4 1 0,3 3 7 0,-1-2-7 16,2-5 4-16,1 4-2 0,1-4 2 0,-1 0 3 16,2-3-3-16,-1 1-1 0,2-4-2 0,3 1 4 15,1-1-3-15,-2-4-1 0,-1 1-1 0,1-4-3 16,-1-2-1-16,0 1-4 0,2-3-2 0,2-3-7 16,-1-4-6-16,-1-1-6 0,2-3 2 0,-9 9-3 15,4-3 4-15,-3 2 2 0,2-1 2 0,-2 4 0 16,-3-1 12-16,0 6-5 0,0-4-3 0,0 6 0 15,-6 4 1-15,7-11 3 0,-7 11-7 0,6-5-3 16,-6 5 3-16,0 0 4 0,0 0-3 0,0 0 3 16,0 0 1-16,0 0 4 0,9 22-2 0,-9-12 1 0,0-10 2 15,6 19-2-15,-2-6-1 0,-1 1 8 0,2 0-1 16,1-2 2-16,1 0 0 0,1 2 0 0,4-5 2 16,-5 0 2-16,5 2-2 0,-4-4-2 0,3-2 4 15,-2 0 2-15,-1-2-3 0,4 0 2 0,3-2 1 16,-3 1-5-16,-12-2 4 0,21-3-3 0,-10-1 1 15,4-2-2-15,-1-1 3 0,-2 0-4 0,1-3 0 16,2 3 1-16,4-11-2 0,-2 5-3 0,-1-1-3 16,2-8-2-16,-1 7-4 0,-3 0 1 0,3 1-1 15,-4 0 1-15,1 3-2 0,-4 1 0 0,-1 5 2 16,-1-1-6-16,-8 6 2 0,11-10 1 0,-5 6-2 16,-6 4-2-16,12-1-2 0,-12 1 6 0,0 0 0 15,14 9-1-15,-8-3 3 0,-6-6 3 0,4 11 1 16,1-2-2-16,1-1 5 0,1 4-2 0,-1-1 5 15,2 2 0-15,1 0-1 0,2-3 0 0,1 0 6 16,0 1-2-16,2-4 0 0,1 4 3 0,0-4 1 16,2 0-3-16,-2-1 1 0,5-2 8 0,-2-3-6 0,1 0 0 15,-3 2-1-15,4-6 4 0,-1 1-6 0,-1-2 2 16,-1-2 0-16,0-1-1 0,-3-4-2 0,1 2-7 16,-3-3-5-16,1-2-6 0,-1-7-4 0,-3 6-8 15,-3-3-10-15,1-4-1 0,-7 5-1 0,3-1 0 16,-7 1 7-16,-1 2 0 0,-2-1 7 0,-2 4 5 15,-10-5-8-15,-2 6-1 0,-5 1 8 0,1 4-1 16,-3 1-1-16,1 5 3 0,0 4-4 0,0-1 9 16,3 4-6-16,2 4 5 0,6-1 5 0,-5 2 2 15,4 4-3-15,1-1 1 0,4 2 7 0,3 0 1 16,0-1 0-16,0 0 4 0,6 1 1 0,2 1-2 16,1-1-2-16,0 0 4 0,1-2 6 0,2 2-1 15,2-8-2-15,1 3-1 0,0-2 6 0,1-3 0 16,2 0 2-16,0-3 2 0,1-1 2 0,2 0-6 15,-3 0 2-15,8-3-4 0,-3-2 4 0,4-2 0 0,-3-3-3 16,0 1 0-16,2-2-4 0,-2-3 5 16,5-6 1-16,4 4 5 0,-4-5-8 0,1 5-1 0,-2-7-10 15,0 2 0-15,2 1 0 0,-1 3 2 0,-1-2 0 16,-4 6 0-16,-3 3-4 0,-3-2 1 16,-2 3-2-16,1 3-4 0,-8 3 0 0,12-7-2 0,-12 7 4 15,12-3-2-15,-12 3 1 0,0 0 2 0,8 11 1 16,-3-3-1-16,-5-8 2 0,4 18 4 0,-1-6-3 15,-1-2 3-15,2 3-3 0,2 2 3 0,-1-1 3 16,-2 1-2-16,4 1 0 0,-2-2 0 0,1 0-9 16,-3-6-13-16,3-2-21 0,3 5-35 0,-3-7-27 15,-6-4-38-15,12 6-43 0,-12-6-34 0,13 0-49 16,-13 0-37-16,19-10-305 0,-10 4-660 0,5-2 293 16</inkml:trace>
          <inkml:trace contextRef="#ctx0" brushRef="#br0" timeOffset="73627.56">23816 1372 8 0,'0'0'340'15,"-12"-5"-14"-15,12 5-23 0,-16-3-22 0,16 3-19 0,-26 2-25 16,16 2-16-16,-1-3-25 0,-2 5-14 16,0 0-18-16,1 1-14 0,-2 1-13 0,2 3-15 15,5-1-11-15,-4 1-13 0,4-1-9 0,1 2-5 0,2 1-7 16,1 0-11-16,3 2 0 0,0-2-4 0,0 1-8 15,0-1 4-15,3 2-8 0,0-1 8 0,1-1-3 16,2-1-1-16,-2 2-9 0,5 0 3 16,0 1 12-16,-1 1-5 0,-2-2-2 0,4 0 3 0,-1 0-2 15,0 0 4-15,2-3 7 0,-6-1-3 0,4 1 1 16,-1-1 1-16,-2 0-7 0,0-4-1 0,-2 2 3 16,2 0-6-16,-6-8 0 0,5 14-1 0,-5-14 0 15,6 6-2-15,-6-6-4 0,3 9 3 0,-3-9 2 16,0 0-6-16,-11 15-3 0,11-15-2 0,-12 7-8 15,5-3-5-15,7-4-22 0,-23 7-27 0,13-7-40 16,10 0-38-16,-19 0-43 0,19 0-42 0,-17-2-58 16,17 2-67-16,-12-5-87 0,5-4-254 0,7 9-704 15,1-15 312-15</inkml:trace>
        </inkml:traceGroup>
        <inkml:traceGroup>
          <inkml:annotationXML>
            <emma:emma xmlns:emma="http://www.w3.org/2003/04/emma" version="1.0">
              <emma:interpretation id="{F3678405-A3CF-467C-A981-E69BF1DFD765}" emma:medium="tactile" emma:mode="ink">
                <msink:context xmlns:msink="http://schemas.microsoft.com/ink/2010/main" type="inkWord" rotatedBoundingBox="26707,2509 28917,2426 28975,3999 26765,4081"/>
              </emma:interpretation>
            </emma:emma>
          </inkml:annotationXML>
          <inkml:trace contextRef="#ctx0" brushRef="#br0" timeOffset="73867.93">24122 1507 128 0,'4'10'362'0,"-4"-10"-16"0,0 0-13 0,2 15-10 0,-2-5 1 15,0-10-18-15,0 16-5 0,1-6-12 0,-1 4-16 16,3-2-13-16,-1 5-19 0,-1 1-15 0,4-3-20 16,-1 4-12-16,-1-3-16 0,0-2-14 0,-3 2-18 15,5-1-9-15,-4-5-15 0,4-1-10 0,-2 3-11 16,-1-2-4-16,1-1-21 0,2 0-21 0,-5-9-38 15,1 13-43-15,7-9-46 0,-8-4-61 0,0 0-54 16,0 0-55-16,13-2-58 0,-13 2-78 0,11-15-286 16,-4 3-718-16,1 0 318 0</inkml:trace>
          <inkml:trace contextRef="#ctx0" brushRef="#br0" timeOffset="75093.43">24381 1538 271 0,'0'0'301'0,"0"0"-15"15,-1 28-14-15,1-28-15 0,-5 14-19 0,5-14-16 16,0 18-8-16,3-10-18 0,-1 7-11 0,-1-6-4 0,5 0-16 16,-3 0-5-16,5 3-5 0,1-2-10 15,-5-3-3-15,1 1 1 0,2-1-10 0,0-5-6 16,-7-2-11-16,15 5-6 0,-6-2-7 0,-9-3-10 0,20-3-12 16,-7-2-11-16,-2 3-1 0,-1-4-8 0,3-1-7 15,-1-4-2-15,0 5 4 0,2-5-21 0,-5-1 2 16,4 2-12-16,1-4-5 0,-4 4-3 0,2-2-5 15,-2-1-2-15,1 2-4 0,-2 0-6 0,-3 5 2 16,1 2-2-16,2-2-2 0,-9 6-4 0,9-10-1 16,-9 10-2-16,7-5-1 0,-7 5 10 0,0 0-10 15,0 0 9-15,17 21-8 0,-14-13 2 0,1 4 1 16,4 4-5-16,-1 6 6 0,-1 2-1 0,2 3 9 16,4 9-6-16,-2 1 8 0,0-6-7 0,2-2-6 0,5 3 17 15,-4 9-7-15,4-7-1 0,1 5 0 16,1 2 3-16,0-4-2 0,5 4 2 0,-4 0-5 15,-1-2 9-15,3-1 3 0,-2 0-11 0,-4 1 6 0,1-7-3 16,-9-4 3-16,3-3 9 0,-1 1-14 0,2-5 3 16,-7-5-2-16,-2 0-1 0,-3 1 6 15,3-4 1-15,-9-1 1 0,-2-3 8 0,-4-3-3 16,-1 3 3-16,0-5 0 0,-7-1 3 0,-7 0-8 0,2-6 10 16,-8 0-14-16,-6-5 2 0,-2 1-2 0,-4-6 3 15,3-1-3-15,3 0 0 0,12 2-1 0,1-2 3 16,5-2-3-16,1-2 0 0,5 1 0 0,4-4-4 15,0-1 1-15,8-7-4 0,3 2 0 0,6-9-9 16,8-4-14-16,6 4-19 0,9-6-26 0,1 2-12 16,11-13-3-16,6-1-12 0,3 3-7 0,-8 15-2 15,4-12 7-15,-4 15 15 0,-3-3 7 0,0 1 8 16,-1 0 3-16,1 4 9 0,-3 0 9 0,0 0 5 16,-6 2 7-16,1-5 13 0,-1 6 7 0,-3 0 16 0,-2-3 1 15,-3-1 7-15,1 1 1 0,-4 0-1 16,-6-5-1-16,1 5 7 0,-2-6-6 0,-3 1 4 15,-2 1-7-15,-4 0 3 0,-6-1 2 0,0 9-3 16,0-3-4-16,-1 4 1 0,-2 5-1 0,-3-2-1 0,3 8 3 16,1 0-4-16,-1 5 1 0,0 3 2 15,-4-4-3-15,0 5-2 0,10 6 4 0,-23-1-3 0,8 5-3 16,0 4 5-16,-1 2 4 0,-5 3-2 0,2 7 5 16,-1 2 4-16,5 3-2 0,0 6 7 0,2 2 0 15,1 1 3-15,2 0-3 0,10 2 10 16,-8-1-1-16,8-5-4 0,8 6-3 0,-2 1 1 0,7-4-5 15,-1 5 3-15,3-3 1 0,3-3-6 0,1-1 1 16,-2-7-7-16,-1-2 14 0,3-2-11 0,1 1 6 16,-4-10-2-16,4 2-6 0,0-2-5 0,0-4 1 15,-2 0-5-15,7-3-1 0,-6-1 2 0,-1-4-7 16,2 1 1-16,5-6-2 0,-5 2 4 0,2-3-4 16,-6 0 1-16,1-1 7 0,-1 1-8 0,-2 2 4 15,-6-3-1-15,6 5-1 0,-5-1 5 0,-9 4-7 16,16-7 5-16,-16 7-13 0,9-3 9 0,-9 3 0 15,0 0-4-15,18 10 1 0,-12-5 5 0,-6-5 0 16,12 10 7-16,-5-3 1 0,1 2 6 0,1-3 3 16,-3 3 6-16,4 4-8 0,2-2 6 0,2 3 1 15,-1-3 11-15,0 0-2 0,2-4 9 0,-1 3-3 0,-1-3-5 16,2-5 2-16,2 2-2 0,-1 0 1 0,-3-3 2 16,4-1-4-16,-4-4-5 0,2 0 7 0,-1 1-5 15,-6-4-5-15,6-3 3 0,-4-2-6 16,-1-1-1-16,-1-4 1 0,-2 5-4 0,0-3-3 15,-2-4 2-15,-1 1-7 0,-3-6 19 0,0 6-29 0,-3 0 0 16,-4 2-3-16,1 1-1 0,-5 2 0 0,-1 0 1 16,-1 5 1-16,0-2-1 0,-2 6-7 0,-2 2 3 15,1 1 0-15,-4 2 0 0,4 1 2 0,0 2-5 16,-1 1 2-16,1 3 5 0,1 3-2 0,0 0 0 16,3-2 0-16,3 3 0 0,2 0 5 0,4 3 0 15,-3 0 2-15,4-2 7 0,4 4-3 16,1-4-3-16,0 1 3 0,3-2 1 0,-2-4 4 0,5 4-5 15,0-4 1-15,1-4 3 0,-2 0-1 0,7 2 3 16,-2-5-6-16,4 1 6 0,-4-4 3 0,2 2 16 16,4-4-24-16,-2 0 3 0,-1-3 1 0,4 2 2 15,-1-4-3-15,3 0 0 0,2 0-1 0,1-1 1 16,-8 2 2-16,2 2-2 0,1 0-1 0,-7-2-2 0,6 5-4 16,-4 2 4-16,2-2-6 0,-7 3 1 0,2 4 8 15,2-2-9-15,-1 3 5 0,-3 1-13 16,7 4-33-16,-2-2-31 0,-5 4-38 0,4 0-43 0,-5 5-66 15,-3-2-84-15,1-2-386 0,-1 1-748 0,4 2 331 16</inkml:trace>
        </inkml:traceGroup>
        <inkml:traceGroup>
          <inkml:annotationXML>
            <emma:emma xmlns:emma="http://www.w3.org/2003/04/emma" version="1.0">
              <emma:interpretation id="{1FF41044-531F-4249-8716-36DCEA9C91AC}" emma:medium="tactile" emma:mode="ink">
                <msink:context xmlns:msink="http://schemas.microsoft.com/ink/2010/main" type="inkWord" rotatedBoundingBox="30128,2237 32764,2139 32825,3779 30189,3877"/>
              </emma:interpretation>
            </emma:emma>
          </inkml:annotationXML>
          <inkml:trace contextRef="#ctx0" brushRef="#br0" timeOffset="76437.7">27917 848 231 0,'0'0'234'0,"0"0"-12"0,0 0-11 15,0 0-11-15,-16 28-6 0,13-9-8 0,0 6-8 16,-2 10-10-16,0 1-11 0,-1 3-8 0,-2 2-7 16,5 5-10-16,-3-3-4 0,6 3-10 0,-3 0-8 0,2-1-11 15,1-2-4-15,1-1-8 0,2-5-5 16,3 3-9-16,-6-5-2 0,3-9-4 0,-3-1-6 16,6-1-4-16,-1-6-7 0,-5 0 1 0,3-2-3 0,2-4-6 15,-5-1-3-15,5-2-2 0,-2 0 3 16,-3-9 1-16,0 12 2 0,0-12 2 0,3 8 17 0,-3-8-11 15,0 0-7-15,0 0 0 0,0 0 0 0,0 0-7 16,0 0-12-16,0 0-13 0,3-36-12 0,-3 36-7 16,-9-25-4-16,-1 12-4 0,2-2 5 0,-1 1 0 15,-7 2-2-15,4-3 0 0,-5 5 6 16,1-1-3-16,-3-2-1 0,2 6 4 0,-2-2 0 0,2 3-1 16,1 3 1-16,-3-3-3 0,-1 4 13 0,7 0-11 15,-4 2 5-15,1 2 2 0,1 2-1 0,2-3 3 16,5 3-6-16,-4 2 4 0,3-3 0 0,2 7-3 15,1-5 8-15,0 4-3 0,4 1 5 0,2-10-1 16,0 22 6-16,0-12 9 0,8 5-3 0,-5-6 6 16,3 4 10-16,7 0-5 0,4-2 1 0,5 3-1 15,3 2-2-15,2-6 9 0,2 1-13 0,0-6 3 16,0-3 2-16,1 4-2 0,-1-1-5 0,13-5-2 16,-9 0 1-16,6 3 5 0,-1-3-9 0,-3-3 9 0,1-4-13 15,2 0-4-15,1-1-2 0,-2-1 0 16,-4 1 1-16,-4-2 1 0,-1-3-2 0,9-2-7 15,-11-1-7-15,-1 0-8 0,-3-1-8 0,-1-1 5 0,-3 1-5 16,-8 4 5-16,-2-1-5 0,-2-1 8 0,-3 1-3 16,-3 3-2-16,0 11 0 0,-6-19 5 0,-2 12-1 15,-5-4 3-15,-5 5 2 0,3-1 5 0,-4 3-8 16,-1 1 2-16,0 3 3 0,0 2 3 0,1-1-6 16,4 5 15-16,-3-1-19 0,5 1 5 0,-1 4-1 15,4-3 5-15,5 1-1 0,-2 5 3 0,4-3-2 16,3-10 1-16,0 20 0 0,6-11 3 0,4 5 2 15,2-2 5-15,-1-1-3 0,8-3 5 0,6 2-7 16,-1-3 1-16,-1 0-1 0,5 0 2 0,-1-4 2 16,1 0-5-16,2-2-2 0,0 2 2 0,-2-6 0 15,0 2 2-15,-1-3-1 0,0 1 4 0,-2-3-3 16,1-1-4-16,-2 1 1 0,1-3 1 0,0 0 1 16,-1 2 2-16,-6-2-3 0,1 7 2 0,-2-5 1 15,-1 1-1-15,1 1-1 0,2 1-3 0,-2-2 8 0,-1 5 1 16,0-1 5-16,-1-2-8 0,-1 2 3 15,-1 1 2-15,5-2 3 0,-2 2-1 0,1-3-1 16,-2 2-1-16,0 2-1 0,4-4 4 0,-3 4-4 0,1-3 6 16,-2 2-2-16,-2-3 0 0,4 2 0 0,-4-2-2 15,0 0 5-15,-7-3-1 0,5 4 8 0,-2-3-13 16,-9 6 2-16,9-13-7 0,-5 4-4 0,-4 9-5 16,-3-17 1-16,3 17-6 0,-10-14 3 0,-2 7-3 15,-5-1-1-15,0 5-3 0,-3 0 0 0,-5 2 2 16,-4 2-6-16,10 2 8 0,-11 0-4 0,3 3 4 15,-1 1-2-15,3 1 5 0,4 2-5 0,1-2 1 16,6 3 1-16,-3 1 4 0,1-3-3 0,4 6 2 16,4-2 2-16,1 1-2 0,-2 3 3 0,6 1 1 15,-3-1-2-15,4 0 1 0,2 1 7 0,2 6-7 16,1 0 8-16,3 2-2 0,4-2 2 0,5 10 3 16,-1-9 2-16,5 9-1 0,-3-2 1 0,8 0 3 15,0 0 2-15,-3 1-2 0,1-2-3 0,1 0 0 0,-2-2 4 16,-6-4 1-16,1-1-1 0,-3-2 5 0,-2 1-5 15,1 2 6-15,0-5-2 0,-5 2 6 16,1-9-4-16,-2 0 8 0,-3 2-2 0,3-4-3 16,-3-1 4-16,-2 0 6 0,-1-10 0 0,0 14 2 0,0-14 6 15,-7 12-3-15,7-12-2 0,-8 8-2 0,-1-6-3 16,9-2 1-16,-15 3-6 0,3-1-11 0,12-2-34 16,-24-5-35-16,11 1-40 0,-6-3-55 0,-5-4-64 15,1-7-104-15,-9-5-299 0,0 0-671 0,5-5 297 16</inkml:trace>
          <inkml:trace contextRef="#ctx0" brushRef="#br0" timeOffset="76646.11">28691 969 212 0,'11'-10'371'15,"-11"10"-38"-15,9-10-33 0,-9 10-32 0,13-5-31 16,-2 5-21-16,4 0-27 0,1 4-15 0,3-1-31 16,8 5-37-16,-1 0-47 0,-4 7-48 0,8-3-49 15,5 5-36-15,0-2-41 0,2 2-44 0,-1-4-214 0,-9-1-402 16,-3-4 178-16</inkml:trace>
          <inkml:trace contextRef="#ctx0" brushRef="#br0" timeOffset="76835.95">29362 1198 33 0,'0'0'283'0,"12"13"-13"0,-10-3-6 0,1-4-6 16,0 4-12-16,-3-10-4 0,3 18-11 0,0-4-13 16,-2 0 9-16,1 0-8 0,2 0-11 15,-2 4-16-15,-2-1-3 0,1-4-7 0,2 5-15 0,-3-3-17 16,3 2-19-16,-3 1-1 0,3-4-15 0,-1 3-8 16,-1-4-11-16,-1 5 6 0,2-4-23 0,-2 1-7 15,0 0-25-15,0-6-49 0,0-9-48 0,0 16-43 16,0-16-47-16,-3 10-65 0,3-10-91 0,0 0-316 15,0 0-663-15,0 0 293 0</inkml:trace>
          <inkml:trace contextRef="#ctx0" brushRef="#br0" timeOffset="77018.86">29415 837 288 0,'3'-15'340'0,"0"-1"-33"15,1 5-28-15,1 1-29 0,-1-1-20 0,-4 11-24 16,10-18-21-16,-5 10-19 0,2-1-23 0,-4 2-31 16,-3 7-32-16,14-13-34 0,-8 5-51 0,3 5-40 15,-9 3-42-15,16-18-64 0,-5 7-240 0,-5 1-423 16,4-3 186-16</inkml:trace>
          <inkml:trace contextRef="#ctx0" brushRef="#br0" timeOffset="77366.12">30163 1352 110 0,'6'7'312'0,"-1"1"-16"0,2 6-15 0,-2 2-19 16,-1 8-17-16,-4 0-10 0,-4 10-19 0,-4 8-19 15,-4 5-17-15,-16 17-13 0,-12 2-2 0,-5-4-30 16,-15 5-57-16,-38 21-84 0,2-5-140 0,-9-16-309 16,29-15-492-16,-27 17 218 0</inkml:trace>
          <inkml:trace contextRef="#ctx0" brushRef="#br0" timeOffset="77211.95">29677 596 2 0,'0'18'289'0,"0"5"-16"16,0 2-7-16,0 12-10 0,3 3-11 0,0 4-15 0,0 2-13 15,-1 4-12-15,1 2-19 0,1 16-14 0,4 1-13 16,-3-19-13-16,0-1-16 0,1 1-6 0,-2-1-13 16,-1-4-11-16,3 0-6 0,-3-4-7 15,0-4-5-15,0-10-24 0,-6-6-30 0,0 4-28 0,3-7-51 16,-1-1-62-16,-1-3-57 0,2-14-52 0,2 11-262 15,-2-11-525-15,12 6 232 0</inkml:trace>
        </inkml:traceGroup>
      </inkml:traceGroup>
      <inkml:traceGroup>
        <inkml:annotationXML>
          <emma:emma xmlns:emma="http://www.w3.org/2003/04/emma" version="1.0">
            <emma:interpretation id="{CB813F58-35A7-48E8-BAC7-4536724F890E}" emma:medium="tactile" emma:mode="ink">
              <msink:context xmlns:msink="http://schemas.microsoft.com/ink/2010/main" type="line" rotatedBoundingBox="2400,5085 31940,3855 32014,5624 2474,6853"/>
            </emma:interpretation>
          </emma:emma>
        </inkml:annotationXML>
        <inkml:traceGroup>
          <inkml:annotationXML>
            <emma:emma xmlns:emma="http://www.w3.org/2003/04/emma" version="1.0">
              <emma:interpretation id="{7A6D4F38-094C-4FF2-8D60-A9F42D13C7F6}" emma:medium="tactile" emma:mode="ink">
                <msink:context xmlns:msink="http://schemas.microsoft.com/ink/2010/main" type="inkWord" rotatedBoundingBox="2400,5085 4449,5000 4495,6091 2446,6176"/>
              </emma:interpretation>
            </emma:emma>
          </inkml:annotationXML>
          <inkml:trace contextRef="#ctx0" brushRef="#br0" timeOffset="79868.32">-106 3782 59 0,'0'0'111'0,"0"0"-8"16,0 0-5-16,0 0-1 0,-10-13-8 0,10 13 1 15,0 0-12-15,-3-9 1 0,3 9-5 0,0 0 0 16,-8-13-7-16,8 13 4 0,-4-11-13 0,4 11 1 16,-6-13-2-16,6 13-5 0,-8-8-9 0,8 8 0 0,-3-14 1 15,3 14 0-15,-8-10-8 0,5 2 5 0,3 8 6 16,-6-13-1-16,6 13-3 0,-5-11-4 15,5 11-5-15,-6-10 1 0,6 10-2 0,-4-14 2 0,4 14 0 16,-6-7 1-16,6 7-1 0,0 0 3 0,-5-14-4 16,5 14 1-16,-3-13 4 0,3 13-2 0,-4-9 5 15,4 9 5-15,-2-13 3 0,2 13 3 0,0 0 0 16,-3-14 7-16,3 14 1 0,0 0 1 0,-1-14 8 16,1 14-5-16,0 0 2 0,0 0 1 0,0 0 5 15,1-14-6-15,-1 14 2 0,0 0-2 0,0 0-5 16,0 0-2-16,0 0-5 0,5-13-1 0,-5 13-10 15,0 0-9-15,0 0-5 0,0 0-1 0,0 0-3 16,0 0-2-16,0 0 5 0,12 35-4 0,-9-21 3 16,1 5 4-16,-1 1 6 0,3 3 5 0,0 5 8 15,2 10 2-15,-3-3-4 0,3 4 6 0,2-1-4 16,2 4 9-16,-3 0 6 0,2 0-5 0,-1-1-6 16,1 2-3-16,-1-1 9 0,3-1-4 0,-2-1-2 0,2-3 3 15,-4-1-6-15,3-3-4 0,0 3 1 16,-4-9-4-16,-1 0-10 0,3-3 13 0,-1-2-9 15,-1 2-11-15,-1-3 1 0,-1-4 1 0,0-1-4 0,0-2 3 16,-1-1-2-16,-1 1-7 0,1-2 0 0,-1-1 1 16,-2-3-3-16,-2-8 1 0,6 12-4 0,-3-6-1 15,-3-6 0-15,4 7 4 0,-4-7-3 0,0 0 9 16,0 0 1-16,0 0 6 0,0 0-8 0,0 0-1 16,0 0-1-16,0 0-1 0,0 0-4 0,0 0-1 15,0 0-2-15,0 0-1 0,-9-39-10 0,6 23-6 16,3 0-12-16,0-7-7 0,0-2-7 0,5 0-14 15,-2 2-1-15,3-2 1 0,-1 4 4 0,1-5 0 16,3 5 0-16,0 5 6 0,0 1 1 0,-1 2 6 16,-1 0-1-16,2 2 7 0,-1 2-1 0,-2 2-3 15,1 2-3-15,-7 5 14 0,13-9-13 0,-4 8 6 16,-9 1 3-16,17-1-6 0,-17 1 11 0,13 11-2 16,-2-4 4-16,-1 6-2 0,-2 0 6 0,-1 2 5 0,0 1-3 15,4 7 4-15,-2-2 10 0,1 0 0 0,-2 3-1 16,1-3 6-16,-2 0 0 0,5 1-1 0,-1-2 7 15,-4-5 2-15,-1 1 3 0,4-2 0 0,-2 1-2 16,1-5 5-16,-2-3-2 0,5 3 5 0,-3-5 3 16,9 1 1-16,-5 1 3 0,1-7-2 0,5 0-3 15,-1 0-3-15,8-6 0 0,0-1-7 0,1-4 2 16,0 0-1-16,-2 1-3 0,2-5 2 0,0 4-5 16,6-12-4-16,-8 7-1 0,-5 0 2 0,2-6-3 15,0 2-2-15,-1-2-8 0,-4-1-2 0,-1 3-5 16,-1-2 3-16,-3 1-1 0,-6 3-1 0,-2 3-2 15,1 2 0-15,-4 0 2 0,-1-1-2 0,0 14 0 16,-6-17 0-16,2 6-4 0,4 11 1 0,-17-6 6 0,9 5-3 16,-7 1 5-16,15 0-8 0,-33 2 3 15,15 3-3-15,-1 4 1 0,1 0 2 0,1 4 0 16,4-2-1-16,-1 3 1 0,1 0 1 0,0 4 2 16,2-2-4-16,5 2 4 0,2 4-2 0,4-5 0 0,-3 0 4 15,6-1 4-15,1-1-7 0,2 1 2 0,5-1 8 16,2 5-6-16,0-8 4 0,4-2-2 15,1-2 3-15,9 0-2 0,1-3 2 0,-1 1 0 0,4-4-2 16,2 0 2-16,-2-6 2 0,-1-2-2 0,9-1 2 16,-11 1-6-16,2-2 3 0,-2-3-2 0,-2-1 1 15,-1-2-1-15,0 2 2 0,-7 2-1 0,0-4 1 16,-4 4 1-16,0 3 3 0,-2-3-4 0,0 3 1 16,-6 3 6-16,2-3-6 0,-8 7 3 0,9-3-8 15,-9 3-5-15,0 0 2 0,0 0-4 0,0 0 4 16,18 7 2-16,-18-7 1 0,9 14-2 0,-6-4 1 15,4 3-1-15,0 2 4 0,-1-1-4 0,0 3 2 16,3-3 0-16,2-1 2 0,-2 0-4 0,1 2 2 0,1-7 3 16,-1 6 2-16,-3-6 3 0,1-2 4 15,2 5-7-15,-5-5 9 0,1-1 8 0,-6-5 13 16,12 6 13-16,-12-6 5 0,0 0 5 0,0 0 2 0,22-14-1 16,-16 7 3-16,2 0 2 0,2-6-6 0,-3 1-5 15,4-5-7-15,-1 0-4 0,2-1-3 16,3-7-4-16,-1 3-5 0,9-9-16 0,-8 8-27 0,6-6-38 15,5-2-46-15,5 4-46 0,-1 1-40 0,-5 10-42 16,-1-1-46-16,0 3-57 0,6 0-75 16,-11 0-340-16,5 5-806 0,-5 4 357 0</inkml:trace>
        </inkml:traceGroup>
        <inkml:traceGroup>
          <inkml:annotationXML>
            <emma:emma xmlns:emma="http://www.w3.org/2003/04/emma" version="1.0">
              <emma:interpretation id="{0A50B0AC-D542-4FB7-85EE-AEF79E95BB2B}" emma:medium="tactile" emma:mode="ink">
                <msink:context xmlns:msink="http://schemas.microsoft.com/ink/2010/main" type="inkWord" rotatedBoundingBox="5521,5309 11006,5081 11065,6496 5580,6724"/>
              </emma:interpretation>
            </emma:emma>
          </inkml:annotationXML>
          <inkml:trace contextRef="#ctx0" brushRef="#br0" timeOffset="80368.2">3153 4273 2953 0,'0'0'233'15,"0"0"-119"-15,0 0-39 0,0 0-10 0,-19 8 0 0,19-8 12 16,0 0-7-16,0 0-6 0,0 0-5 15,0 0-3-15,0 0-5 0,-8-22-6 0,8 22-5 0,0 0-1 16,13-23-8-16,-7 15-3 0,5-3 0 0,-2 1-2 16,3 2-4-16,-3-5-2 0,3 1 0 0,-3 3-4 15,3-8-1-15,-5 2 0 0,0 1 4 0,2 4-5 16,-4-4-4-16,1 0-1 0,-2 4 2 0,-2-3 1 16,-4-2-5-16,1 1-6 0,-4 4 5 0,1 0-3 15,-4 5 2-15,1-1-5 0,-2-1 3 0,-7 5-4 16,2 2-3-16,-2 0 4 0,-4 2 5 0,-5 5-8 15,3 2 1-15,-4-1 5 0,2 2 0 0,4 5-7 16,-1-1 4-16,1 3-4 0,5 1 6 0,-1 2-2 16,3 1 5-16,5 0-4 0,1 1 10 0,5-3 3 15,-1 3 0-15,6 0 7 0,3 1 11 0,2-2 2 16,5 0 11-16,2 0-2 0,4-3 13 0,5-4 7 16,3 3 1-16,7-4 1 0,7 0-2 0,-1-2-9 0,-1-3 0 15,1 0-7-15,0-1-1 0,-9-3-6 0,10 0-4 16,-1-4-2-16,-12 0-8 0,-1 2-19 15,-1-4-32-15,-1-2-42 0,-6 0-43 0,-2 3-38 0,-1-6-48 16,-7 3-52-16,0 0-68 0,0-3-91 0,-6 1-207 16,-3 6-664-16,7-18 294 0</inkml:trace>
          <inkml:trace contextRef="#ctx0" brushRef="#br0" timeOffset="80935.6">3994 3884 243 0,'0'0'318'0,"0"0"-22"0,0 0-19 0,-31-5-19 0,31 5-20 16,-23 10-23-16,11-2-13 0,-2 2-19 16,-3 0-14-16,1 4-9 0,1-6-22 0,-5 10-10 15,2-1-15-15,7-4-9 0,-3-2-15 0,4 0-6 16,-2 2-7-16,0 3-11 0,4-4-8 0,2-4 1 15,2 3-9-15,2 0-4 0,2-2-8 0,0-9-4 16,5 13-1-16,1-4-1 0,1-5-2 0,7 4-5 16,1-4-4-16,0 4 1 0,2-5-3 0,9 1-3 0,1 0 1 15,-2-2-5-15,5 1 3 0,-3-1-3 0,0 0-2 16,-1 1-2-16,4 1-2 0,-1 0 1 16,-4-1 1-16,2 1 2 0,-8 0-1 0,7 2 1 0,-10 1-2 15,2-2-2-15,-6 0 5 0,-2 2-3 0,-4 1 7 16,-1-2-1-16,-5 7 8 0,0-13 10 0,-8 18 3 15,1-7 1-15,-5 4 5 0,-5-5 9 0,-1 5 2 16,-1-3-3-16,-5 2-1 0,3-1-1 0,3-2-5 16,-5 2 1-16,0-2-8 0,1 0-1 0,4-3-7 15,3-2 7-15,6-1-14 0,-1-3-6 0,1 2-10 16,9-4-1-16,-12 6 2 0,12-6-8 0,0 0 1 16,0 0-17-16,0 0 5 0,0 0 3 0,22 8 0 15,-22-8 1-15,23-3 0 0,-13 3-3 0,-10 0-1 16,25-1 2-16,-13 1 5 0,-12 0-2 0,23 0 7 15,-13 4 10-15,3-1-2 0,-4 0 2 0,2 3 4 0,-2-1 14 16,-2-1 8-16,4-1 3 0,-11-3 3 16,10 11-3-16,-4-7 2 0,-6-4-4 0,9 9 5 0,-6-4-9 15,-3-5 5-15,6 12-11 0,-6-12-1 0,1 11 1 16,-1-11-14-16,-1 12-33 0,1-12-46 16,0 0-33-16,-1 15-50 0,1-15-58 0,-5 11-59 0,5-11-85 15,0 0-275-15,-12 4-680 0,12-4 301 16</inkml:trace>
          <inkml:trace contextRef="#ctx0" brushRef="#br0" timeOffset="81911.65">4464 4173 52 0,'0'0'336'0,"0"0"-26"0,0 0-25 0,0 0-21 16,12 10-22-16,-12-10-22 0,4 9-13 0,-4-9-18 15,11 11-17-15,-4-8-15 0,1-1-12 0,-8-2-10 0,17 7-8 16,-6-5-15-16,1-2-7 0,-12 0-7 16,27-2-13-16,-14 2-2 0,4-5-14 0,-3 3-1 15,-2-3-8-15,2 0-7 0,-4-1-1 0,1 1-5 0,1-5-6 16,-2 1 0-16,0-1-3 0,-1-2-7 0,-3 4-1 16,5-4-2-16,-4-1-8 0,1-1 3 0,-4 4-7 15,2 1 7-15,-3 1-6 0,2 0-3 16,-1 1-3-16,-4 7 1 0,11-10-8 0,-11 10-1 0,13-4-3 15,-13 4-1-15,0 0 3 0,22 11 4 0,-10-1-6 16,0 1 2-16,3 2-1 0,2 6-2 16,2 0 9-16,3 11-6 0,5 1 3 0,-2 3-2 0,-2 2 8 15,2 6-7-15,2 3 0 0,-3 1 2 0,7 15-1 16,-11-14 0-16,-1 5 3 0,5-6-1 0,-5 1 1 16,4 0-2-16,-5 0-2 0,-2-4 2 0,-3-1 4 15,1-3-3-15,-5-13-1 0,-6 9-4 0,-3-10 4 16,-6-1 9-16,0 2-7 0,1-12 6 0,-11 1-1 15,4-2-3-15,-7 0-1 0,-4-5-1 0,-2 2 2 0,-2-6 3 16,-3-3-7-16,-10-2 0 0,-2 2 3 16,12-5-1-16,1 0-6 0,-1-6 22 0,4-3-26 15,1 1-2-15,4-5-11 0,3 0-12 0,8-3-12 16,-2-5-14-16,7-1-18 0,5-3-22 0,0-8-22 0,6-2-25 16,8-6-24-16,-1 0-17 0,10-2-21 15,8-19-16-15,0 4-25 0,2-1 6 0,-5 21 21 16,2 3 41-16,1 2 68 0,-2 2 61 0,1 6 35 15,-7 0 26-15,-3 9 18 0,1 3 21 0,0 0 20 16,-2 3 11-16,-7 3 9 0,4 0-1 0,-5 5 0 0,-2-1-1 16,1 3-2-16,-2 0-2 0,1 0-2 0,-9 4-10 15,19-2 0-15,-9 2-6 0,-10 0-4 0,21 0-5 16,-7 0-3-16,-1 0 2 0,2 0-7 0,4 0 0 16,-1-5-5-16,8 1-7 0,-2-2 0 0,-5 3-1 15,6 0-7-15,-2-4-1 0,2 0 1 0,-4 0-8 16,3-3 0-16,-2-1 1 0,-4 1-6 0,-5-1 2 15,2 1-3-15,-1-4 2 0,-5 3-8 0,-2-1 2 16,-4-3-4-16,0 3 4 0,-6-5-5 0,0 3 4 16,-4 2-7-16,-8-1 1 0,1 6-3 0,-2-2 6 15,-3 7-5-15,-7 0-2 0,-4 2 1 0,-8 2-3 16,6 2 4-16,1 5 0 0,3 2-3 0,-11 5 7 0,12-2-1 16,0 3-1-16,6 1-3 0,-1 0 2 0,6-1 3 15,-1 3-6-15,7 1 5 0,4-6-4 16,3 2 3-16,0 0-1 0,3 1-2 0,6-7 3 0,1 5-2 15,5-1-2-15,2-1 4 0,-3-2 7 0,10 0-4 16,2-5-1-16,2 3-2 0,5-7 1 16,-5 2-1-16,-1-5-2 0,-3-3-4 0,-3 1-2 15,10-3 3-15,-11 1-3 0,5-3-3 0,-3-1 5 0,1-2-5 16,-7-1 2-16,7-2 1 0,-4 0 0 0,-4 1 3 16,7-5-3-16,-2-3-1 0,-2 4-1 0,0 1 0 15,-8 3 7-15,5 1-6 0,-2 1-1 0,2 0 5 16,-7 5-4-16,4 0 1 0,-9 5-4 0,10-5-3 15,-10 5 10-15,0 0-5 0,15 4 7 0,-15-4-3 16,14 10 3-16,-9-1-5 0,0 0 5 0,4 4-2 16,-3 0 0-16,1 2 2 0,2 0-1 0,-1-2-14 15,1 2-22-15,-5 0-29 0,5 0-29 0,-3 0-44 16,0-7-38-16,1 1-47 0,2-5-70 0,2 2-243 16,-11-6-575-16,16 0 255 0</inkml:trace>
          <inkml:trace contextRef="#ctx0" brushRef="#br0" timeOffset="83231.78">6249 3610 216 0,'0'0'244'0,"0"0"-9"15,0 0-10-15,18 22-11 0,-14-8-7 0,5 3-13 16,-1 7-9-16,1 0-11 0,0 1-10 0,4 3-14 15,1 7-8-15,-3-1-12 0,6 1-9 0,-1-2-11 16,1 0-8-16,-7-8-11 0,2 3-7 0,1-7-6 16,7 2-11-16,-8-3-4 0,3 0-6 0,-3-6-9 15,-5 1-2-15,2-2 2 0,0-2-6 0,-2-2-9 16,-4-1 3-16,-3-8-2 0,9 7-2 0,-9-7 3 16,0 0-5-16,0 0-9 0,0 0 1 0,0 0-3 15,0 0-4-15,0 0 2 0,0 0-4 0,0 0-3 0,-38-24 2 16,21 19-1-16,1-3-1 0,-4 3-4 15,2-1-2-15,-1 1 4 0,-2-2-5 0,-4 0 4 16,8 6-4-16,-2-1 0 0,3-1 2 0,-1 6 2 0,-1 0 2 16,5 1 3-16,0 0-3 0,4 2-2 15,-2 1 2-15,8 0-3 0,-7-1 5 0,7 5-5 0,-3-2 8 16,6-9 0-16,6 18 1 0,-6-3-4 0,6-6 2 16,1 2-4-16,2 0 6 0,5-3 3 0,-1 1-11 15,3-4 4-15,-1 4 3 0,5-4-1 0,-2 1-4 16,7-1 1-16,0-4-3 0,-5-2 2 0,-1 1-7 15,0-5 1-15,7 0-3 0,-5 5 1 0,-2-5 1 16,3-5-6-16,-2 6 0 0,-4-5 3 0,1 0-4 16,-1 0 4-16,6-6-2 0,-5 8 3 0,-2-6-3 15,9 0 2-15,-5 4-1 0,0-4 1 0,-7 4-4 16,5 0 1-16,-4 3-1 0,-4 1 1 0,4 2 2 16,1-1-3-16,-1 4-1 0,-4-3-1 0,-9 3 5 0,20 1-1 15,-20-1 1-15,19 7 2 0,-11-1-3 16,3-2 2-16,3 3 2 0,-1-1 4 0,-1 2 1 15,5-2 0-15,-4 1-1 0,6-2 4 0,-2 3 0 16,2-3-2-16,4-1 1 0,-4-2 5 0,0-1 0 16,7-1-6-16,-10 0-2 0,5-1 2 0,-2-3-3 15,-1-1 2-15,-1 1 1 0,-1-3 4 0,-2 0-9 16,-1-3 11-16,-4 1-9 0,4-2 3 0,-7 0 2 0,2 0-5 16,-2-2-6-16,0-2 0 0,-6-2 1 0,3 0-3 15,-6 1-5-15,0-3-1 0,0 5-1 0,-6-8-4 16,1 5 0-16,-4 6 2 0,-1-1 1 0,0 0-1 15,-1 3 3-15,-2 4-3 0,-2 1 7 0,0 2-1 16,3 2-1-16,-1 0 2 0,-4 6 1 0,4-1 0 16,-1 4 0-16,4 1 4 0,-2 2-3 0,2 0 3 15,2-1-2-15,2 3 6 0,-1 3-4 0,7-3 4 16,-6 4 3-16,9-3 5 0,-2 2 3 0,4-3-3 16,1 1-1-16,3-2-1 0,0 0 0 0,-2-1 0 15,2-1-4-15,3-2 7 0,2 4-6 0,-1-4-1 16,5-3 4-16,-5-1 0 0,7 0-4 0,-8-1 4 15,4-4-2-15,-4 0 3 0,8 0-1 0,-1-4-3 16,-3-1-6-16,1 0 5 0,1 0-3 0,1-1 1 16,-2-4 0-16,-1-2-1 0,-1-1-1 0,1 2-1 15,4-9-1-15,-4 9 6 0,2-3-4 0,-5 1 7 16,7-9-10-16,-7 11 6 0,2-2-8 0,2-4 9 0,-5 10-2 16,1-5-2-16,-1 0-1 0,-5 7-3 0,2-2 0 15,-6 7 2-15,9-10-2 0,-9 10 0 0,0 0 2 16,14 3 5-16,-14-3-8 0,13 7 6 0,-13-7-2 15,6 12 5-15,0-4 1 0,-1 3 4 0,1-4-9 16,-6-7 3-16,9 16 1 0,-5-4 3 0,2-5-5 16,0 4 8-16,1 1-5 0,-1-2 0 0,5-1-4 15,-5-1 6-15,3-1-1 0,-2-2-2 0,-1 0 3 16,0-1 0-16,-6-4 4 0,17 7-1 16,-10-5-8-16,-7-2 7 0,19 0-3 0,-19 0 5 0,20-9-10 15,-11 7 2-15,-2-3 0 0,5-2 1 0,-4-3 8 16,1 2-5-16,1 0-8 0,-1-4 6 0,1 2-4 15,-1-1 2-15,-1 1-5 0,4-4 13 0,-8 5 1 16,-1 1-1-16,-3 8 9 0,12-11 0 0,-12 11 3 0,8-10-14 16,-8 10-1-16,0 0 0 0,5-2-4 15,-5 2 3-15,0 0 0 0,0 0 2 0,0 0 5 0,6 25-11 16,-6-15 5-16,0-10-4 0,0 19 0 0,3-13 6 16,-3-6-3-16,2 15 4 0,1-5-9 0,-3-10 3 15,3 14-3-15,0-8 1 0,-3-6-2 16,3 8 5-16,-3-8-3 0,0 0 4 0,0 0-1 15,13 4-1-15,-13-4 1 0,0 0-2 0,17-5 5 0,-17 5-3 16,19-10-4-16,-10 3 4 0,4-3-3 0,1-1 2 16,-2 1-6-16,7-10 4 0,-2 5-1 0,2-5 2 15,5 2-9-15,-5 0 11 0,1 7-8 0,2-2 4 16,-6 2-3-16,1 2 1 0,2-1-2 0,-2 5 1 16,2 5 6-16,-1-5 2 0,0 6 9 0,0 6-9 15,-2-3 2-15,3 3 3 0,-2 1-2 0,-1 1-1 16,4 9 2-16,2-5-6 0,-1 5 5 0,0 5-12 15,3-4-34-15,1 9-54 0,-3-7-61 0,2 6-82 16,-9-2-135-16,-1-3-300 0,-1-2-724 0,0 5 321 16</inkml:trace>
        </inkml:traceGroup>
        <inkml:traceGroup>
          <inkml:annotationXML>
            <emma:emma xmlns:emma="http://www.w3.org/2003/04/emma" version="1.0">
              <emma:interpretation id="{820B1D26-E0D3-4402-B0CE-85A1A43671ED}" emma:medium="tactile" emma:mode="ink">
                <msink:context xmlns:msink="http://schemas.microsoft.com/ink/2010/main" type="inkWord" rotatedBoundingBox="12095,4865 16060,4700 16097,5593 12132,5758"/>
              </emma:interpretation>
            </emma:emma>
          </inkml:annotationXML>
          <inkml:trace contextRef="#ctx0" brushRef="#br0" timeOffset="84029.77">9509 3304 130 0,'0'0'319'0,"0"0"-29"0,0 0-21 15,0 0-13-15,0 0-20 0,0 0-9 0,0 0-21 0,-3 53-2 16,-1-29-6-16,4 1-9 0,-3 0-7 0,3 5-2 16,0 5-6-16,0 1-3 0,3 2-10 0,-3-10-9 15,7 8-5-15,-2-2-6 0,-4-5-6 0,5-2-9 16,0 0-13-16,2-5-5 0,-3 5 0 0,3 0-21 15,-2-4-5-15,0 0-11 0,3-5-3 0,-5-4-6 16,4 0-5-16,-2 2-9 0,0-4-15 0,0 1-11 16,-3-5-33-16,1-1-33 0,2-2-31 0,-6-5-29 15,9 11-36-15,-2-7-41 0,-7-4-42 0,0 0-42 16,27-7-80-16,-15-3-249 0,-3 3-644 0,5-7 285 16</inkml:trace>
          <inkml:trace contextRef="#ctx0" brushRef="#br0" timeOffset="84587.13">9964 3692 187 0,'0'0'254'0,"0"0"-6"0,0 0-11 0,0 0-11 0,0 0-7 16,-24 18-9-16,11-9-12 0,-1 0-12 0,-1 2-14 16,-4 5-11-16,-2 1-6 0,-1 3-14 0,-1-4-8 15,4 4-11-15,-2-2-7 0,0 5-9 0,3-4-2 16,-3 2-6-16,2 3-5 0,4-3-1 0,-1-3-21 15,1 2 1-15,9-4-9 0,-5-2-3 0,6 2-5 16,-1-6-4-16,1 2-5 0,5-2-10 0,0-10 3 16,0 20-8-16,0-9 6 0,6-5-4 0,-1 2 0 15,3-1 1-15,3-2-3 0,4 1-2 0,0-2 5 16,4-3-14-16,6-1-1 0,1-1 4 0,2-1-10 16,-1-6 5-16,4 6 5 0,-1-6-9 0,9-1-3 15,0-2-2-15,-1 0 3 0,-2-2-2 0,3 2-2 0,-9 0 0 16,0-1 3-16,8-5-7 15,1 1 1-15,-3-1-1 0,3 0 6 0,-6-4-3 16,-8 8 0-16,11-3-2 0,-11-1-6 0,-3 3-15 0,1-1 9 16,-2 0 2-16,-8 3 1 0,-1 1 1 0,-3-2-8 15,-1 2 0-15,-8 1-9 0,5 2 9 0,-5 8 8 0,-5-16-7 16,5 16-2-16,-9-14-3 0,-5 13 7 0,1-3-6 16,-10 2 4-16,7 2 13 0,-8 3-10 0,-3 1 4 15,0 3-5-15,2 0 2 0,1 3-2 0,-1 1 8 16,4 2-11-16,0 0 7 0,-1 1-1 0,5 1 4 15,1 3-1-15,5-5-4 0,5 4 11 0,-1-2-4 16,1 1 3-16,3-5 0 0,6 4 7 0,-3-1 8 16,6-1 5-16,3 1 0 0,-2-3 13 0,7 0 3 0,-1-2 2 15,5 0 6-15,5-2-3 0,-3-3 2 16,9 2-1-16,-2-3-6 0,2-3-4 0,12 2-2 16,0-4-4-16,-11 2-2 0,0-3-6 0,-2-1-14 15,-1 0-17-15,0-3-32 0,-2 5-38 0,-2-2-35 16,-4 3-42-16,-2-2-53 0,-2-1-54 0,-1-4-83 15,0-1-256-15,1 4-653 0,-3-3 289 0</inkml:trace>
          <inkml:trace contextRef="#ctx0" brushRef="#br0" timeOffset="84983.43">10992 3738 11 0,'0'0'318'15,"-12"-1"-11"-15,12 1-20 0,-15 0-21 0,15 0-20 16,0 0-23-16,-24 0-20 0,16 2-21 0,8-2-16 16,-14 5-19-16,5-1-14 0,9-4-11 0,-15 7-21 15,9 3-2-15,-2-6-10 0,8-4-13 0,-9 12-3 16,3-3-9-16,6-9-10 0,-4 10-6 0,1-3-5 16,3-7-2-16,-3 16-4 0,3-16-2 0,4 12-7 15,-1-4-6-15,-3-8 3 0,11 14-2 0,-2-2-4 0,-2-5-2 16,5 2-3-16,2-2 0 0,2 4 6 0,-1-5 2 15,0 4 4-15,3-2 1 0,1 0 0 16,-3 2 6-16,8-1-1 0,-9 1 7 0,0-3-8 0,0-1 2 16,-4-1-1-16,2 5-2 0,-6-3-9 0,-1 0 4 15,0-4 8-15,-1 6-8 0,-5-9 13 16,1 13 3-16,-1-13 8 0,0 0-2 0,-15 13-9 0,9-2-11 16,-6-6 4-16,2-1-1 0,0 1 3 0,-5 1-12 15,4-1-7-15,-1-2-26 0,3 0-13 0,9-3-19 16,-18 4-17-16,18-4-20 0,-14 1-29 0,14-1-24 15,0 0-27-15,0 0-19 0,-9-8-20 0,9 8-33 16,0 0-38-16,15-23-204 0,-7 12-514 0,1-1 228 16</inkml:trace>
          <inkml:trace contextRef="#ctx0" brushRef="#br0" timeOffset="85172.85">11230 3887 91 0,'15'-7'248'16,"-1"1"-2"-16,3 2-4 0,-8 3-2 0,3-3-6 15,-3 0-10-15,-9 4-10 0,15-1-16 0,-15 1-15 0,17 5-8 16,-10-1-11-16,-7-4-5 0,13 8-8 15,-7 0-10-15,2 3 1 0,1-2-8 0,1 2-4 16,-4 2-11-16,2-1-7 0,-1 1-6 0,1 1-12 16,-2 0-7-16,1 0-9 0,-1 1-9 0,0 1 1 15,-2-5-14-15,-1 2 11 0,2-4-40 0,-2 0-33 0,1-2-29 16,-2 3-41-16,-2-10-44 0,3 11-49 0,-3-11-55 16,1 10-98-16,-1-10-220 0,0 0-587 0,0 0 260 15</inkml:trace>
          <inkml:trace contextRef="#ctx0" brushRef="#br0" timeOffset="86029.67">11496 3608 101 0,'0'0'272'0,"0"0"-26"15,4-6-27-15,-4 6-20 0,0 0-23 0,0 0-14 16,0 0-15-16,29 21-19 0,-16-15-10 0,-3 4-15 0,4 4-7 15,4-1-11-15,0 6-9 0,-1-2-7 0,1 1-7 16,3 1-4-16,-3 1-12 0,2 0 1 16,0-2-7-16,1 0 1 0,-1-3-2 0,-1 4 4 0,2-3 8 15,0 4 7-15,-3-4 11 0,1-2 1 16,-4-2 0-16,-2 1 3 0,1-4-3 0,-4-1 6 16,-2-4 4-16,-1 3-4 0,1 1-8 0,-2-6 3 15,-6-2 6-15,9 7 9 0,-9-7 4 0,9 6-4 0,-9-6 17 16,4 5 6-16,-4-5 0 0,0 0-4 0,0 0-7 15,0 0-5-15,0 0-8 0,0 0-4 0,0 0 4 16,0 0-1-16,0 0 2 0,0 0 3 0,0 0-10 16,-1-35-10-16,1 35 0 0,4-21-5 0,2 10-8 15,0-3-5-15,1 2-8 0,4-4-6 16,2 5-4-16,7-8-4 0,11-6 1 0,0 5-4 0,2 0-5 16,3 0 0-16,1-1-6 0,0 8-2 0,7-2 0 15,-3 0-3-15,6 2-2 0,-3 3-3 0,0-7-5 16,2 6 9-16,-3-1-8 0,-3-4-2 0,5 3-7 15,-9 1-1-15,3-4 2 0,-11 8-1 0,2-5 0 16,-3 2 3-16,-3 0 2 0,-2-3-1 0,-9 3-9 16,1-1 4-16,-7 0 1 0,1-1-8 0,-2-5-5 0,-3 1 5 15,-6 4-12-15,-3-5 6 0,-2-4-17 0,-2 2 4 16,-1 5 3-16,-5-3-12 0,0-1 2 0,-4 4 3 16,-1-4-13-16,-1 6 12 0,-2 3-13 0,-1 0 7 15,-2 3 3-15,2-3 8 0,5 7-10 0,1 2 3 16,-1-3 11-16,4 8-1 0,-2-3-1 0,3 8 8 15,2-4-3-15,-1 3 6 0,2 4 2 0,0 0 1 16,1 4-4-16,0-1 12 0,4 8-7 0,-2 3 4 16,4 0 0-16,1-2 5 0,-1 1 7 0,5 4-1 15,6 8 0-15,-3-10 1 0,5 10 3 0,1-11 7 16,-2 10-5-16,1-8 9 0,3 8-10 0,7-5-3 16,-3 4-2-16,-3-10 14 0,6 9-2 0,0-3-2 15,-2-10-3-15,5 1-1 0,0 1 0 0,0-5 2 0,0-4 1 16,1 0-8-16,1-4 4 0,-4-4 24 15,2-1-23-15,6-2 2 0,-2 1-2 0,0-4 8 16,-2-1-5-16,-4 1-3 0,1-6-9 0,-2 2 9 0,-4-2-1 16,4-2 4-16,-3-3-1 0,0-2 1 0,-1 2-6 15,2 0 6-15,3-4-4 0,-8 3 8 0,2 1-10 16,-2 4 1-16,-2 1 2 0,-2-1-3 0,2 1 2 16,-9 6 4-16,13-9-9 0,-13 9 6 0,14-3-4 15,-14 3 14-15,15 1 1 0,-15-1-8 0,15 11 15 16,-8-4 4-16,4 2 2 0,1 2 2 0,-2 2 3 15,2-3-2-15,0 2 8 0,0 1-1 0,1-2-10 16,-2 3 5-16,5-2-2 0,-3-3-2 0,2 1-2 16,-1 4 2-16,-2-6-8 0,0-2-8 0,-3 3-31 0,-2-4-43 15,1 1-40-15,-8-6-57 0,7 5-61 16,-7-5-89-16,0 0-403 0,0 0-770 0,0 0 341 16</inkml:trace>
          <inkml:trace contextRef="#ctx0" brushRef="#br0" timeOffset="86192.47">13452 3298 92 0,'-3'-16'369'0,"3"3"-31"0,0 2-31 16,0 11-22-16,0-19-33 0,3 11-22 16,-3 8-33-16,3-12-21 0,-3 12-38 0,2-10-47 0,-2 10-58 15,0 0-71-15,0 0-85 0,0 0-269 0,0 0-424 16,0 0 188-16</inkml:trace>
        </inkml:traceGroup>
        <inkml:traceGroup>
          <inkml:annotationXML>
            <emma:emma xmlns:emma="http://www.w3.org/2003/04/emma" version="1.0">
              <emma:interpretation id="{4FC39E66-98A5-49AA-B8FF-700C78D417A0}" emma:medium="tactile" emma:mode="ink">
                <msink:context xmlns:msink="http://schemas.microsoft.com/ink/2010/main" type="inkWord" rotatedBoundingBox="16788,4493 23439,4216 23483,5262 16832,5539"/>
              </emma:interpretation>
            </emma:emma>
          </inkml:annotationXML>
          <inkml:trace contextRef="#ctx0" brushRef="#br0" timeOffset="87509.51">14243 3720 64 0,'0'0'221'0,"0"0"0"0,0 0 5 0,0 0-4 16,0 0-7-16,0 0-5 0,0 0-15 0,0 0-15 15,0 0-14-15,0 0-18 0,0 0-20 0,0 0 2 0,0 0-7 16,0 0-11-16,0 0-2 0,0 0-5 0,1 39-3 15,-5-28-8-15,7 5-4 0,-3-1-1 0,1 2-8 16,-1-3 0-16,5 4-7 0,-2-1-6 0,3-3 2 16,4 3-8-16,-2-6 4 0,1 2-3 0,1-1 0 15,-1-5-2-15,3 5 4 0,1-5 1 0,2-2-14 16,-1-2 7-16,4 1 3 0,-2-5-12 0,3-2-5 16,-1 1-7-16,3 0 0 0,-3-5-5 0,1-1-9 15,-2 0 13-15,2 3-9 0,-4-2 0 0,2-4 7 16,-3 0-13-16,0 0-3 0,-1 0-2 0,-5 0 1 15,2-3-7-15,-2-1-10 0,-1 2-3 0,-2-1-2 16,-4-1 5-16,-1 2-5 0,0-1-2 0,-1 0 3 16,-2 0 11-16,0 1-12 0,-3 2-4 0,-2 4 4 0,1-4 2 15,-7 1 3-15,2 3-11 0,-1 3 1 0,-5-3 1 16,5 4 6-16,-4-1-16 0,-1 4 16 0,-1 0-4 16,0 4-7-16,-1-3 9 0,-2 4 4 0,2 0 2 15,1-2 2-15,0 3-7 0,-1 1 5 0,4-1-5 16,-2 3 3-16,3-2 0 0,-1 3 0 0,1-2-3 15,4 4 2-15,2-4-1 0,3 0-4 0,-1 2-13 16,2 0-18-16,1-3-20 0,1 3-26 0,3-10-23 16,3 14-34-16,1-3-39 0,5-1-41 0,5-7-53 15,-4 2-289-15,7-6-607 0,-1 1 269 0</inkml:trace>
          <inkml:trace contextRef="#ctx0" brushRef="#br0" timeOffset="87856.37">14866 3692 168 0,'17'1'253'0,"-17"-1"-20"0,0 0-8 0,13 9-14 15,-4-4-7-15,-5 0-17 0,-4-5-6 0,11 16-19 16,-4-3-10-16,1 0-11 0,-2-1-8 0,-2 2-12 16,4-1-5-16,-2-2-12 0,1 3-6 0,-4-5-10 15,2 5-7-15,1-3-8 0,-3-3 0 0,1-1-5 16,0 0-3-16,-4-7-9 0,5 14 4 0,-5-14-2 15,4 10 9-15,-4-10 8 0,6 5 8 0,-6-5 17 16,0 0 2-16,0 0-5 0,0 0-5 0,0 0 4 16,0 0-1-16,0 0-9 0,0 0-4 0,3-33 4 15,-3 23-4-15,3-5 0 0,5 5-9 0,-7-7 0 16,4-2-3-16,-2 1-7 0,6-2-7 0,-6 1-3 16,9 0-9-16,-6 2-2 0,7-4-15 0,-4 4 7 15,3 3-6-15,-3-1-7 0,7 2-15 0,-2 0-25 16,-1 4-40-16,2-1-22 0,0 4-32 0,3 2-31 0,0 0-27 15,-2 4-34-15,1 0-27 0,-3 1-37 16,3 0-39-16,-1 4-280 0,-2-4-636 0,1 5 281 0</inkml:trace>
          <inkml:trace contextRef="#ctx0" brushRef="#br0" timeOffset="89701.78">15490 3707 201 0,'6'10'235'0,"-6"-10"-3"16,7 7-5-16,-7-7-7 0,6 7-6 0,-6-7-11 0,10 8-10 15,-2-5-11-15,-8-3-19 0,22 6-6 0,-8-6-6 16,1 0-16-16,3 2-8 0,1-2-9 0,-1-2-11 16,4 2-10-16,2-4-11 0,1 2-3 0,2 1-10 15,-7-3-9-15,-1 1-7 0,0-1 0 0,1-3-9 16,-4 1-7-16,2-1-1 0,-3-1-2 0,-5 3-6 16,-1 0 2-16,2-6-2 0,-4 1-8 0,-4 3-3 15,-3 7-1-15,5-17-3 0,-5 17-2 0,-5-18 5 0,1 11-8 16,-2-3 1-16,-6 0-4 0,-2 1 1 0,1 3-3 15,0-4 0-15,-7 5-1 0,1 2 3 16,-4 1-6-16,1 2-2 0,4 0 2 0,-7-5 1 16,-5 10 1-16,6-2 2 0,-1 4 6 0,-1 0-4 0,1 0-8 15,1 0 6-15,0 6 0 0,2-2 9 0,6 0-12 16,2-1 5-16,-1 4-5 0,3-3 0 0,3 2-2 16,2-1 4-16,-2 1-8 0,5-2 5 0,-1 3 1 15,4-6-3-15,1-8 4 0,3 20 5 0,1-13-3 16,2-3 0-16,1 5-1 0,1-5 10 0,5-1-6 15,2 1-8-15,3-2-1 0,0-4 7 0,9-2-3 16,-5 1-1-16,4 0 1 0,0-7-4 0,0 6 3 16,-1-3-3-16,-2-4 5 0,-1 0-6 0,2-2 8 15,-5 6-3-15,-4-3 1 0,3-1 4 0,-3 1 1 16,-3-1-2-16,0 0 12 0,1-3-8 0,-4 4 13 16,-1 3 0-16,-1 0 5 0,-1 3 17 0,-6 4-3 15,10-11 9-15,-10 11-6 0,8-6-2 0,-8 6-3 0,0 0-8 16,7-3-8-16,-7 3-10 0,0 0 6 15,0 0-1-15,0 0-5 0,12 11 1 0,-12-11-6 0,6 13-5 16,-3-5 7-16,2-2 0 0,1 1-1 0,-3 3-5 16,4-2 7-16,2 2-6 0,-2-3 5 0,2 0-2 15,3 1-4-15,2 1-11 0,-1-5-7 0,1-1-22 16,1 3-4-16,1-5-13 0,0-2-6 0,2 1-5 16,-1 0-1-16,1-2 2 0,-4 2 1 0,3-7 2 15,-2 3 7-15,0-6 6 0,-2 3 3 0,4 0 2 16,-7-4 8-16,2 0 6 0,-2 1-3 0,5-4 10 15,-6 4-2-15,0-1 10 0,-1-1 9 0,-1 3-1 16,-1 3 22-16,0-1 13 0,-6 7-3 0,9-12 9 16,-9 12-3-16,7-8-1 0,-7 8-7 0,11-5-11 15,-11 5 2-15,0 0 3 0,0 0 13 0,19 5-8 16,-19-5 18-16,8 12-16 0,-2-4 4 0,-2-1 4 16,7 3 1-16,-5 0-4 0,1 5 0 0,2-4 5 15,1 1-1-15,-1 0-4 0,2 1 3 0,1-2-10 0,-2 0 6 16,1-2-3-16,-2-1-1 0,1-1 6 0,0 0-12 15,-1 0-2-15,0-1-1 0,-9-6 4 16,14 2-5-16,-14-2 2 0,19 0-10 0,-19 0 8 0,22-2-1 16,-11-1-3-16,-2-3 2 0,1 1 0 0,-1-1-6 15,-1-3 1-15,4-2-6 0,-5 6 1 0,5-9 2 16,-3 2-12-16,1 0 5 0,-1-6-9 0,5 1 3 16,-1-4-4-16,-2 10 0 0,2-9-9 0,0 2 7 15,-5 1-2-15,2 6 3 0,-1 0-2 0,-3 8 2 16,2-5 1-16,-8 8-4 0,7-9-1 0,-7 9-2 15,8-4 1-15,-8 4 3 0,0 0-2 0,0 0 7 16,18 11-4-16,-18-11-2 0,7 13-2 0,-1 2 8 16,1-9-2-16,1 8 3 0,2-3 5 0,-1 0 2 15,9 6-6-15,-3-7-2 0,6 1 7 0,0 0 3 16,7-1-1-16,-1-2-4 0,0-3 1 0,6-1-2 16,-5-2-1-16,12-2 4 0,-8-2 1 0,8-2 0 0,-10 0 2 15,10-2 1-15,-1-4-2 0,-9 3-5 0,-4-7-10 16,10 3 11-16,-6-4-2 0,4-5 9 15,-8 3-15-15,2-8-1 0,3 1-2 0,-4-7-3 0,-3 2-19 16,9-4-7-16,-9-3-13 0,-5-6-6 0,2 3-3 16,-5-2-6-16,1-1 3 0,-4 0 3 0,-7 1-4 15,0-9 12-15,-6 7 5 0,-3 0 3 0,-3 5 5 16,-1 9 6-16,-2 3 4 0,-5 4 9 0,-2 2 6 16,0 0-3-16,-4 7 6 0,2 4 2 0,-1 4-3 15,-8 5 6-15,3 0 5 0,-3 3 0 0,-2 4-2 16,3 10 7-16,4 1-5 0,-5 6 7 0,8-2 4 15,-4 15-2-15,7-2-2 0,-1 1 4 0,7 5-1 16,2-2 7-16,3 3 9 0,3-1-15 0,9 5 12 16,1-1-13-16,2-1 1 0,1-2-1 0,7 2 5 0,1-3 2 15,2-3-10-15,3-2 5 0,-2-1 9 16,4-4-9-16,-1-5-1 0,-3-6 1 0,1 0-5 0,2-3 2 16,-4-2 4-16,3-9 0 0,1 5-8 0,2-5-4 15,-11-6 3-15,14 4 12 0,-10-7-15 0,-1 1 10 16,-1 1-17-16,0-6 13 0,0-1-5 0,-3 5 7 15,-2 0-3-15,2-5-4 0,1 1-1 0,-1 1 2 16,-3-1-4-16,2 3 19 0,-1-3-19 0,-4 3 2 16,1-2-2-16,-10 6 2 0,17-7 11 0,-5 7-12 15,-3 0 3-15,-9 0 0 0,22-4 2 0,-12 3-15 16,4 1 16-16,4-2-4 0,0-1-2 0,-3 3 18 16,3-1-20-16,-1-4 11 0,1 5-6 0,2-2 6 15,-1-1-9-15,0 0 1 0,1 1 0 0,-4-3 5 16,4-1-12-16,-4 1 15 0,0-1-6 0,-1-3 2 15,-1-2 3-15,-2 2 0 0,-5-2 6 0,2 0-11 16,-4 2-1-16,-1-3-4 0,-2-1 8 0,-2-4-4 0,-2 4 2 16,-2 1-10-16,-1-1 6 0,-4-2-2 15,3 8 0-15,-4-6 12 0,-7 6-18 0,2-4 11 16,-4 7-4-16,-2-6-3 0,2 9 2 0,-7-5-4 0,7 6-7 16,-5 4 13-16,0 2-4 0,2 2-3 0,4-2 7 15,3 5-1-15,-3 0-4 0,5-1 0 16,1 4 10-16,3-3-5 0,2 3 1 0,1 2 2 0,1-1 3 15,2 1-6-15,0-1 7 0,2 2-2 0,2-2 13 16,4-5-10-16,1 4 0 0,1-3 2 0,-1-1 0 16,1 2 13-16,4-3-9 0,-1-2-1 15,7 3-5-15,-4-5 3 0,2-2-3 0,3 0-3 0,-2 0-1 16,2-3 5-16,2-3 1 0,-1 0-9 0,-3 0 14 16,4-2-11-16,-1-1 1 0,7-2 6 0,-10 1-5 15,8-6 5-15,-3 1-1 0,-6 2-1 0,4-4-2 16,0 1 1-16,1-4 1 0,-5 6-5 0,3-3 0 15,-5 3 3-15,0 0 0 0,2-3-2 0,2 4 3 16,-7 4-5-16,-4-1-2 0,3 0-10 0,-1 5 12 0,-8 2-5 16,13-5-4-16,-13 5 4 0,0 0-2 15,16 2 8-15,-16-2 0 0,12 11 3 0,-4-4-1 16,-2 0-2-16,0 3 4 0,3 1-1 0,0-1 6 0,0 6 1 16,-2-4 6-16,0 0 1 0,5 0 2 0,-4-2 5 15,4 2 4-15,-3 2-1 0,1-3 4 16,-2-5 0-16,-2 2-2 0,-6-8 3 0,7 10 9 0,-7-10 13 15,6 7 22-15,-6-7 16 0,6 4 24 0,-6-4 2 16,0 0 0-16,0 0-2 0,0 0-1 0,0 0-4 16,0 0-4-16,7-21-7 0,-7 21-10 0,6-19-5 15,-3 8-8-15,2-2-12 0,1-4-4 0,1 0-8 16,1 2-8-16,4-6-12 0,3 0-20 0,1-6-28 16,0 7-37-16,2 1-41 0,5-2-45 0,8-3-30 15,-12 6-47-15,7 2-38 0,-5 1-40 0,-1 4-46 16,3-2-64-16,-10 5-345 0,4 0-808 0,4-3 358 15</inkml:trace>
          <inkml:trace contextRef="#ctx0" brushRef="#br0" timeOffset="90646.15">19291 2847 174 0,'12'-3'237'0,"-12"3"-4"0,0 0-6 0,15 15-10 16,-9-2-10-16,0 5-13 0,-3-3-9 0,4 8-4 16,-1-2-10-16,2 7-13 0,4 6-8 0,-2-6 0 15,4 6-8-15,-4 3-13 0,2-1-3 0,1 1-13 16,2-2 2-16,3-1-15 0,-3 1-12 0,3-4-5 16,-3-6 1-16,1 0-7 0,-1 0 0 0,3-3-9 15,-3-3-14-15,-3-6 1 0,1 1-4 0,-4-2 2 16,2-1-10-16,-2-5-4 0,-2 1-3 0,-1-1 4 15,-6-6-1-15,9 7-14 0,-9-7 6 0,6 8 0 16,-6-8-1-16,0 0-5 0,0 0-4 0,0 0-1 16,0 0-3-16,0 0-5 0,0 0-2 0,-15-30-2 15,2 19-2-15,-2-1-6 0,-2 1 15 0,-9 1-16 16,2-4-2-16,-5 3-1 0,6 5 2 0,-7-3-5 0,3 5 3 16,0 3 0-16,8-3-2 0,-1 4 0 0,4 4 6 15,-1-4-2-15,2 5 4 0,1 1-6 16,0 1 5-16,7 0-2 0,1 0 6 0,-2-1-1 0,4 5-3 15,2 3 7-15,-1-3-4 0,3 2 5 16,3-2 3-16,0 0-9 0,3 2 6 0,0-2-2 0,2-1 4 16,2 4-3-16,4-3 2 0,-4-5 5 0,6 2-9 15,1-1-4-15,2-1 16 0,-2-2-20 0,6 0 12 16,3-3-4-16,1 0-1 0,-1-1-2 16,0-1 8-16,1-4-11 0,1 1 6 0,-3-2-7 0,-1 2 2 15,-3 0-1-15,4-4-2 0,-2-3-1 0,2 2 0 16,-2-2-2-16,0-5-11 0,0 5-2 0,-1-3-2 15,1 2 3-15,-6 1-3 0,4-1 5 0,-4 5-4 0,-4 1 2 16,1-2-1-16,0 5 6 0,0-1 10 0,-4 1-15 16,-10 3 4-16,21 0 1 0,-9 3 4 15,2-3 2-15,-2 5 1 0,1 0-3 0,0 0 13 16,2 4 1-16,2-4-6 0,-1 2 16 0,2-1 1 0,1 3-1 16,7-4 4-16,-2 2-2 0,2 0 1 0,1-4-3 15,2 2 4-15,-6-1-5 0,3-2 2 0,-7 2 2 16,-1-8-4-16,0 3 0 0,0 0 7 0,-3-3-7 15,1-1 1-15,-2 3 0 0,-5-6-5 0,1 1 3 16,-3 3 1-16,-1-6 3 0,0 3-5 0,2-4-5 16,-5-4-6-16,1 0 8 0,-5 3 12 0,1-3-22 15,-5-1-1-15,-1 1 3 0,-1-1-2 0,-2 2 3 16,-4 0-7-16,-10 1 6 0,1 2-2 0,-5 4-2 16,-4 1-7-16,-1 1 4 0,3 5-4 0,0 2 12 0,-2 1-7 15,3 3-3-15,2 0 7 0,1 2-3 16,7-2-4-16,2 7 6 0,2-2 2 0,1 0-5 15,2 0 0-15,4 0-4 0,1 2-4 0,0-1 10 0,3 3 3 16,3-7-5-16,0 6 5 0,3-3 2 16,0-1-1-16,4-2 2 0,2 2-2 0,-1-3 2 15,2-2 15-15,5 0-22 0,-3-5 7 0,1 3 2 0,8-3-4 16,-3 1-8-16,-1-2 13 0,8-2 0 0,3-1-5 16,-2-1 0-16,-1-1 3 0,0 1-3 0,4-2-2 15,-2 2 4-15,-4-4 0 0,1 1 0 0,2 1 2 16,-7 4-10-16,5-5 4 0,-8 5 1 0,4 3 3 15,-2-3 2-15,-2 3 0 0,3 3 0 0,-1 0-1 16,2 2-7-16,-1 1 8 0,0 1 5 0,4 3-6 16,2 2-2-16,2 0-30 0,-5 0-46 0,4 1-57 15,-2 3-79-15,-8-10-102 0,8 7-347 0,-2-5-711 16,4-2 315-16</inkml:trace>
        </inkml:traceGroup>
        <inkml:traceGroup>
          <inkml:annotationXML>
            <emma:emma xmlns:emma="http://www.w3.org/2003/04/emma" version="1.0">
              <emma:interpretation id="{FD8EF1B2-A340-4318-A01F-D6298C64CE03}" emma:medium="tactile" emma:mode="ink">
                <msink:context xmlns:msink="http://schemas.microsoft.com/ink/2010/main" type="inkWord" rotatedBoundingBox="24469,4256 27227,4141 27266,5058 24507,5172"/>
              </emma:interpretation>
            </emma:emma>
          </inkml:annotationXML>
          <inkml:trace contextRef="#ctx0" brushRef="#br0" timeOffset="92057.96">21891 3351 84 0,'0'0'316'0,"0"0"-18"16,0 0-18-16,0 0-27 0,0 0-23 0,0 0-22 15,0 0-19-15,0 0-13 0,0 0-12 0,0 0-12 16,0 0-12-16,0 0-5 0,32 11-3 0,-21-5-8 16,2-3-8-16,-1 1 1 0,2-1-16 0,4 3-2 15,1-5-9-15,0 2 3 0,-2 1-8 0,8-3 3 0,0-1-14 16,-4 0 7-16,-1-1-15 0,1-2-11 15,-2 2-1-15,-3-3 12 0,2 1-24 0,0-5-4 0,2 3 1 16,-7-3-4-16,2 2-7 0,-3-2 2 0,1 1-6 16,-5-4-1-16,-1-1-5 0,1 1-1 0,-4 3-7 15,-1-2 1-15,0-3-4 0,-3 13-5 0,-4-22-3 16,-1 15 2-16,2-6-2 0,-9 2-2 0,3 4-3 16,-3-2 5-16,-1 1-5 0,-2 5-1 0,-4-1-1 15,1 2-3-15,-3 3 5 0,-6 0 4 0,2 2 0 16,2 1-3-16,-2 4-2 0,0-3 3 0,2 5 3 15,-1 1 1-15,3 0 2 0,8-1-7 0,0 5 0 16,-2-2 7-16,4-1 1 0,2 4-2 0,0-6 0 16,5 5 3-16,-1-2-8 0,4 1 8 0,1-1 0 15,3 2 1-15,3-4 2 0,1 2-2 0,5-5 1 16,3 2-1-16,9-3 5 0,-2 2-6 0,5-3 8 16,0-6-6-16,3 2 5 0,0-2-5 0,1-2 0 0,9-3 4 15,-10-1-3-15,-2-1-3 0,4-1-2 0,-5-1 0 16,-3 2 6-16,2-4-3 0,-2 0-4 15,-1-2 1-15,-6 2 1 0,3-2 10 0,-5 2-15 16,-2-1 6-16,4 0 0 0,-7 1-3 0,0 0 2 0,-2 4-3 16,-1 1 0-16,-1 1-9 0,-6 5 10 0,8-7 1 15,-8 7-12-15,0 0 19 0,10-6-19 0,-10 6 7 16,0 0-4-16,0 0-6 0,11 13 8 0,-11-13 2 16,6 11 9-16,-2-1-4 0,-1-2-5 0,3-1-1 15,-1 1 1-15,1 1 7 0,2 2 2 0,3-1 0 16,2-3 6-16,1 0 5 0,2 0 3 0,4-3 2 15,6 2 2-15,6-3 0 0,-4-3 0 0,5 0-3 16,-2-2 1-16,9-2-1 0,1-3-1 0,-1 0-5 16,-1 0 4-16,-11 1-4 0,3-5-7 0,-2 0 9 15,1-2 3-15,-2 2-6 0,-1-3-3 0,-5-1 0 16,2-3-2-16,-3-1 1 0,-2-2-9 0,1 0-5 16,-5-2-10-16,2-3-10 0,0-6 10 0,-8 5-24 0,1-9-2 15,-1 0-3-15,-4 9-7 0,-1-14 6 0,-4 5 1 16,-1 1 6-16,-2 7-2 0,-2 1 10 0,-5-1 1 15,1 1 5-15,0 3 0 0,-2 2-1 0,0 8 4 16,-7-4 2-16,3 5-1 0,-5 0 6 0,4 5 3 16,-3 1-3-16,-7 0 1 0,5 7 3 0,-3 0 1 15,-1 7 0-15,7-1 0 0,-6 3-1 0,-1 4 6 16,6 1 6-16,-1 8 1 0,5 1-3 0,0 1 4 16,-1 8 10-16,7-5-3 0,0 1 7 0,0 6 8 15,8-1-2-15,-1 5 7 0,4-4 9 0,4-5 8 16,0 4 0-16,2 3-5 0,6-3 12 0,-1-6 5 15,5 6-3-15,2-3 4 0,-1-10 8 0,-3 4-4 16,4-5-4-16,2 0 9 0,1 1-7 0,-3-1-3 16,6-4-5-16,-4 0-2 0,1 0-7 0,-1-3-5 15,-1 2-1-15,0-3-4 0,-3-5-10 0,1 2-26 0,-1-2-35 16,-2-1-43-16,2-3-41 0,-1-2-40 0,0 4-35 16,0-3-47-16,-1-2-49 0,2-6-62 15,-4-1-309-15,-1-1-714 0,0-2 317 0</inkml:trace>
          <inkml:trace contextRef="#ctx0" brushRef="#br0" timeOffset="93420.28">23695 3300 128 0,'0'0'213'0,"9"-16"-9"16,-9 16-5-16,0 0-3 0,0 0-6 0,5-11-6 15,-5 11-7-15,0 0-7 0,0 0-1 0,0 0-5 0,0 0-7 16,0 0-5-16,-3-15-7 0,3 15-9 0,0 0-6 16,0 0-12-16,0-11 2 0,0 11-9 0,0 0 2 15,0 0-10-15,0 0-7 0,0-15-7 0,0 15 7 16,0 0-4-16,0 0 6 0,0 0-10 0,0 0-5 16,0 0 2-16,0 0-2 0,0 0-5 0,0 0-7 15,0 0-13-15,4-8-8 0,-4 8 2 0,0 0-10 16,0 0 9-16,0 0-4 0,0 0 4 0,15 25 3 15,-5-18 6-15,-7 4-2 0,3-2 3 0,2 2-1 16,-4 4 2-16,2-2-5 0,3 1-4 0,-4 0-7 16,-2-2 1-16,6 3-10 0,-6-1-2 0,4-3 1 15,2 7-3-15,-4-4-15 0,-2 0-21 0,0-1-44 16,1-2-40-16,3-3-44 0,-5 3-48 0,-2-11-62 0,4 15-73 16,-2-10-404-16,7 1-777 0,-9-6 344 0</inkml:trace>
          <inkml:trace contextRef="#ctx0" brushRef="#br0" timeOffset="92272.45">23706 3124 199 0,'9'-4'298'0,"-9"4"-22"16,0 0-21-16,0 0-12 0,0 0-7 0,0 0-6 16,17 14-4-16,-15-7-13 0,2 3-18 0,2 2-3 15,-3 2-10-15,2-1-13 0,-1 5-14 0,2-5-9 16,-3 2-14-16,0 1-14 0,0 1-3 0,0-2-10 15,-1-1-12-15,-1 1-14 0,1 0-3 0,1-4-9 16,-2 0-6-16,-1-3-21 0,0-8-28 0,5 17-27 0,-5-7-33 16,0-10-31-16,0 0-32 0,-5 15-33 15,5-15-43-15,0 0-50 0,0 0-72 0,0 0-189 16,0 0-538-16,0 0 238 0</inkml:trace>
          <inkml:trace contextRef="#ctx0" brushRef="#br0" timeOffset="92692.85">24050 3168 262 0,'0'0'269'16,"0"0"-14"-16,0 0-11 0,17 10-6 0,-17-10-14 15,7 15-19-15,-1-5-13 0,-3-3-15 0,3 3-10 16,-2 6-14-16,-1-1-11 0,3 0-10 0,0-1-13 16,-6 0-10-16,5 1 1 0,1-1-17 0,-3-4-17 15,3 7 0-15,-5-9-5 0,2 2-1 0,2-3-11 16,-5-7-3-16,7 14-5 0,-7-14-11 0,3 10 10 15,-3-10-9-15,2 7 9 0,-2-7 6 0,0 0-7 16,0 0-5-16,0 0 1 0,0 0-6 0,0 0-9 16,25-13-1-16,-19 8-2 0,1-1 3 0,1-3-8 15,2-2-7-15,-2 2 4 0,1-4-8 0,1-1 2 0,-1-1-4 16,2-2-7-16,-1 4 0 0,2-1 3 16,-3-1 1-16,4 8-7 0,-4-2 6 0,-1 0-9 0,-1 2 1 15,2 3 6-15,-9 4-5 0,13-9-4 0,-7 5 0 16,-6 4 3-16,0 0 2 0,20 0 5 15,-20 0-3-15,7 6 5 0,-7-6-3 0,12 15 0 0,-6-7 2 16,2 7 7-16,-1-4 5 0,1 1-11 0,2 4 9 16,-1-2-1-16,3 1 0 0,-2-1-3 0,7 3-1 15,-5-3 4-15,3 4-4 0,-2-4-1 0,5 0 4 16,3 4-10-16,-9-5-23 0,1-2-25 0,1 2-41 16,-1-6-50-16,0 4-54 0,2-1-74 0,-4-6-336 15,-2-1-649-15,-2-2 288 0</inkml:trace>
        </inkml:traceGroup>
        <inkml:traceGroup>
          <inkml:annotationXML>
            <emma:emma xmlns:emma="http://www.w3.org/2003/04/emma" version="1.0">
              <emma:interpretation id="{59EE5D27-4609-4AD5-820F-79BB30ECD088}" emma:medium="tactile" emma:mode="ink">
                <msink:context xmlns:msink="http://schemas.microsoft.com/ink/2010/main" type="inkWord" rotatedBoundingBox="27697,4686 31967,4508 31991,5071 27720,5248"/>
              </emma:interpretation>
            </emma:emma>
          </inkml:annotationXML>
          <inkml:trace contextRef="#ctx0" brushRef="#br0" timeOffset="94976.06">25100 3333 121 0,'0'0'297'0,"0"0"-7"0,0 0-12 16,0 0-16-16,0-15-20 0,0 15-10 0,0 0-22 15,0 0-21-15,0 0-21 0,0 0-23 0,0 0-14 16,0 0-8-16,0 0-3 0,0 0-7 0,0 0-4 16,5 39-5-16,-2-28 0 0,-3-11-8 0,1 21 2 15,4-6 0-15,-2 0 0 0,-3 0-6 0,4-3-1 0,-1 3-4 16,3-3-6-16,-3 1 3 0,0-3-10 16,1 1-2-16,-2-3-13 0,-2-8 0 0,3 16-4 0,1-5-9 15,-4-11-2-15,3 10-5 0,-3-10-7 0,3 15 8 16,-3-15-8-16,0 0-1 0,3 5 4 0,-3-5 0 15,0 0-6-15,0 0 3 0,0 0-5 0,0 0-4 16,0 0 0-16,20-16-6 0,-17 6 0 0,4 2-8 16,-1-5-5-16,2-2-9 0,-3-2-12 0,3 1-9 15,4-7 8-15,-2-12-3 0,2 11-6 0,-1 2 8 16,-2-1 0-16,0-1 1 0,1 2-2 0,-3 0 6 16,2 6-4-16,-3 2 7 0,2 4 0 0,-5-1 9 15,0 1 5-15,1 5 5 0,-4 5-1 0,6-13 3 0,-6 13-15 16,6-10 6-16,-6 10 4 0,0 0 0 0,0 0 2 15,0 0 3-15,0 0-7 0,17 16-1 0,-14-5 9 16,0-3-6-16,1 9 10 0,2-4 3 0,-3 3 4 16,3 1-2-16,1 0 4 0,2-1 0 0,-1 0-2 15,1-2 2-15,-2 0 0 0,5 0 2 0,-3-4-4 16,2 0 3-16,0 0 0 0,0-5 0 0,-1 4-2 16,4-4-1-16,1 1-3 0,-2-1 0 0,-2-1 3 15,0-3-6-15,0-1 2 0,-11 0 3 0,25-1-6 16,-16-3-1-16,5-1 3 0,-1-1-2 0,-2-1-5 15,2-2 2-15,-4-2-7 0,1 0 1 0,2 0-3 16,-1-3 1-16,1 0-3 0,-6-1-3 0,1-1-1 16,2 1 2-16,-2-1 1 0,2 4-1 0,-3-1-11 0,-1 2 14 15,1 4-3-15,0 0 3 0,-6 7 3 16,7-11 4-16,-7 11-6 0,6-7-3 0,-6 7-4 0,0 0 13 16,0 0-15-16,0 0 9 0,0 0 2 0,0 0-1 15,17 15-1-15,-14-4 5 0,0-3 1 16,-2 7 2-16,5-2 4 0,-3 3 3 0,6-3-1 0,-2 3 0 15,2 3 3-15,-1-7-2 0,4 4-1 0,1-2 1 16,1-2 0-16,-5 0 3 0,4-2-6 0,3-1 5 16,1-2-3-16,-4-2-1 0,5 2-1 0,-1 0-1 15,-1-6-9-15,0 2 9 0,1-2 1 0,-4-2-4 16,4-2 1-16,0 2-7 0,-3-2-4 0,-1-3-3 16,-1 0-3-16,2-3-4 0,-4-2-4 0,2 2-4 0,1-2-5 15,-7-3 1-15,11-7-3 0,-10 5 1 0,2 3-2 16,2-3 3-16,-2 2 12 0,-2 0-12 15,2 3 9-15,1 0-3 0,-7 2 0 0,0 2 3 0,-3 7 3 16,8-10-1-16,-8 10-5 0,9-11-1 0,-9 11 15 16,0 0-14-16,0 0 5 0,0 0 11 0,0 0-10 15,0 0 0-15,16 16 3 0,-16-16 0 0,3 14 1 16,0-3 1-16,0-2 10 0,2 4-9 0,1-3 1 16,-3-2 5-16,3 5 1 0,1-4-1 0,-1 0 1 15,4-3 5-15,2 5-1 0,5-4-1 0,-4 0 3 16,7-1 1-16,-7-1-5 0,6-3 7 0,-4 2-4 15,5-4-2-15,-1 0-2 0,-3 0 3 0,1-4 7 16,-1 2-5-16,-2-2 0 0,-2-1 0 0,1-4-1 16,-3-2-6-16,2 1-6 0,-4-2-4 0,-5-1-2 15,3-3-5-15,-3 0-9 0,-3 0 0 0,0-2 2 16,-3 4 1-16,-3-4-8 0,-2 3 7 0,-1-1 12 0,-1 4-10 16,1-2 6-16,-4 3 12 0,-2 0-14 15,-2 5-1-15,1 1 1 0,-6 5 0 0,-5 0 0 16,7 0 5-16,4 3 0 0,-3 1-2 0,-7 3 6 0,10 1-2 15,2 3 3-15,1-2 3 0,1 5-9 0,2-1 9 16,1 2 1-16,-2-1-2 0,8-1 5 16,-3 4-4-16,6-4 2 0,-4 2 5 0,4-1-14 0,4-5 12 15,2 2 2-15,-3-2-1 0,8 2 0 0,-2-2 15 16,-2-1-15-16,8-1 3 0,-2-4-6 0,4 1 5 16,2-2-5-16,-2-2-6 0,-1 0-2 0,3-2-4 15,1-2 4-15,-4-1-1 0,4-4 0 0,5 0 5 16,-3 0-8-16,-2-4 6 0,3-2 1 0,-3 5 0 15,2-7 4-15,1 2 2 0,-1 1-5 0,-3-1 5 16,-2-5-2-16,-1 12 1 0,-5-1 4 0,-5 6 2 16,3-1-5-16,-2-3 13 0,-7 7-8 0,16-6 17 15,-16 6-18-15,0 0 1 0,12 3-3 0,-12-3 5 0,0 0 0 16,11 15 2-16,-8-7-2 0,3 0 2 0,-5 3-3 16,5 1-10-16,0 1 13 0,-3 1-4 0,0-2-2 15,2 4 7-15,-2-3-6 0,3 0-24 0,0-1-20 16,-2-2-28-16,2-3-35 0,-3 0-26 0,4 0-35 15,-7-7-45-15,9 10-52 0,-9-10-63 0,17 1-315 16,-17-1-691-16,19-7 305 0</inkml:trace>
          <inkml:trace contextRef="#ctx0" brushRef="#br0" timeOffset="95361.9">27298 3047 284 0,'-7'-4'355'0,"7"4"-17"0,-16-4-22 16,7 1-30-16,9 3-20 0,-23 0-29 0,23 0-18 16,-24 3-23-16,9 0-12 0,2 2-22 0,0 1-12 15,1 0-7-15,-2 3-26 0,4-3-3 0,-4 4-18 0,5-2-10 16,0 4-6-16,2-1-10 0,1 0-8 0,0 4-2 16,2-4-6-16,4 0-7 0,-3 0-8 0,3-11 3 15,0 22-1-15,3-11-5 0,0 2-8 16,1-1 2-16,2 3-8 0,3-4 4 0,-2 4-6 0,5-4 5 15,-1 5-5-15,-1-4 0 0,2 0-3 0,-1 0 0 16,2 2 1-16,-1-2 10 0,-2-1 0 0,2 0-1 16,-4-2-4-16,-2-2 13 0,0 3-7 0,1-4-4 15,-4 1-2-15,-3-7 3 0,6 12 4 0,-6-12 10 16,3 11 10-16,-3-11 12 0,-9 12 2 0,9-12-4 16,-16 10-1-16,7-6-6 0,-2 0-5 0,-2-2-11 15,1 3-1-15,-1-2 1 0,-1-1-8 0,1-1-9 16,-2 0-21-16,1 2-16 0,14-3-34 0,-19 0-28 15,19 0-29-15,-16-5-44 0,16 5-37 0,-14-4-53 0,14 4-47 16,-3-11-72-16,3 11-257 0,3-19-669 16,5 9 296-16</inkml:trace>
          <inkml:trace contextRef="#ctx0" brushRef="#br0" timeOffset="95586.56">27495 3134 285 0,'0'0'365'0,"0"0"-24"0,14 7-24 16,-14-7-14-16,3 6-9 0,-3-6 2 0,3 15-10 16,-3-15-8-16,3 16-19 0,-3-5-9 15,4 3-12-15,-1-1-15 0,-3 2-15 0,6 3-13 0,-3-5-16 16,0 3-18-16,1-2-15 0,-1 3-14 0,3-3-13 16,2 2-11-16,-7-1-12 0,4-5-20 0,-5 1-38 15,0-11-51-15,3 18-54 0,0-12-54 0,-3-6-48 16,3 14-50-16,-3-14-53 0,0 0-85 0,0 0-306 15,0 0-717-15,0 0 317 0</inkml:trace>
          <inkml:trace contextRef="#ctx0" brushRef="#br0" timeOffset="96543.95">27785 3220 320 0,'0'0'302'0,"0"11"-7"0,0-11-22 15,0 16-17-15,0-16-19 0,0 16-16 0,3-5-11 16,0-3-13-16,3 4-16 0,-6 3-10 0,5-6-16 16,-3 4-3-16,4-2-9 0,0 1-10 0,-3-2-12 0,1-1-8 15,2 2-14-15,-6-11-2 0,9 15-12 16,-4-8-1-16,-5-7-10 0,0 9-6 0,0-9-7 16,6 8-1-16,-6-8-2 0,6 4-10 0,-6-4-4 0,0 0-6 15,0 0-3-15,16-3 3 0,-16 3-4 16,14-8-6-16,-14 8-3 0,11-12-2 0,-3 3 3 0,1 2-9 15,-2-6-3-15,2-2 1 0,2 1-1 0,5-6-1 16,-4 2-3-16,1-3 0 0,-2 7-4 0,1-7 1 16,1 8 1-16,-5 1 4 0,-2 1 18 0,3 0 15 15,1 3 15-15,-4 1 12 0,-6 7 9 0,9-11-8 16,-9 11-6-16,4-3-7 0,-4 3-7 0,0 0-2 16,0 0-6-16,20 2 0 0,-20-2-3 0,6 12-3 15,1-2-1-15,-5-2-3 0,2 3 0 0,2 1-2 16,3 2-1-16,-1 3-1 0,2-3-6 0,-1 1 2 15,4 6-3-15,-1-5 1 0,-1-2-5 0,5 4-1 16,1-3 1-16,-3-1-6 0,0-1-9 0,-1-2-10 0,1-4-12 16,1 3-14-16,-2-5-14 0,1 2-14 15,-1-3-14-15,5-3-1 0,-5-1-2 0,1 0 5 16,-14 0 7-16,27-6 5 0,-19 2 5 0,6-6 12 0,-1 3-7 16,-1 0 5-16,2-6 4 0,1 1 4 0,4-3-1 15,-6 0 8-15,4-1 6 0,-1-2-5 16,1 2 6-16,-4-1 4 0,6 4 2 0,-10-2 9 0,5 4-10 15,-2 4 12-15,-5 1-4 0,1-1 6 0,-1 2-1 16,-7 5 10-16,17-7-6 0,-10 5-2 0,-7 2 2 16,0 0 0-16,16 1-3 0,-16-1 0 0,14 6 4 15,-8 0 1-15,0 1 9 0,0 0-5 0,1-2 7 16,-1 1 2-16,3 1 2 0,3 3 6 0,0-3 0 16,-3-1 7-16,1 0-5 0,4 2 4 0,4 0 0 15,-2-4-4-15,2 0 1 0,-3 0-2 0,-2 0-4 16,4-2-3-16,-1-2 8 0,-4 2-5 0,1-4 0 15,-13 2-2-15,23-3-2 0,-13-2 1 0,-1 2 0 16,-1-3 0-16,-2-1-2 0,4-1 1 0,-4-2-6 0,-3 0-1 16,3-4 5-16,-5 3-4 0,2-3-3 15,-3-2-2-15,-3 4-2 0,0-2 0 0,-4-1-2 16,-3 3-2-16,-2 0-2 0,-9-1-1 0,-8 3 5 0,3 0-3 16,-6 5-2-16,4 1-3 0,1 2 6 0,0 2-8 15,2 2-1-15,0 2 7 0,5 1-2 0,4 4 3 16,-1-3-5-16,5 4 2 0,-1-2-1 0,3 3 5 15,1 2-5-15,1-1 0 0,7 1 0 0,-4-2 9 16,2-1-5-16,3-10 2 0,3 21-1 0,0-11 6 16,3 1-3-16,-1-3 4 0,5 2-2 0,5-2-2 15,1 2 0-15,1-1-3 0,2-5-6 0,1 1 5 16,6-2-8-16,3-3-4 0,1 1 3 0,-5-1-6 16,8-4 3-16,-5 0 4 0,-1 1 0 0,-2-2 2 15,5-3 5-15,-5-1-8 0,4 2 6 0,-4-3 0 16,-1 3 6-16,-5 2 13 0,-5 1 11 0,2-2 10 15,1 4 6-15,-8-1 0 0,2 1-4 0,-11 2 1 0,20 0-7 16,-20 0 0-16,16 4 2 0,-5-2-5 0,2 5 1 16,-5 2 0-16,4 4-8 0,-2-2 1 15,-1 6-1-15,4 3 0 0,-4-2-4 0,5 6-13 16,-1-1-40-16,-1 0-49 0,0-2-72 0,-5-4-84 0,-1 1-104 16,-3-2-448-16,2-4-860 0,-2-2 381 0</inkml:trace>
        </inkml:traceGroup>
      </inkml:traceGroup>
      <inkml:traceGroup>
        <inkml:annotationXML>
          <emma:emma xmlns:emma="http://www.w3.org/2003/04/emma" version="1.0">
            <emma:interpretation id="{0188E07B-C0B4-4D9C-B6D5-06C1BE22817A}" emma:medium="tactile" emma:mode="ink">
              <msink:context xmlns:msink="http://schemas.microsoft.com/ink/2010/main" type="line" rotatedBoundingBox="2629,6484 10415,6105 10460,7011 2673,7390"/>
            </emma:interpretation>
          </emma:emma>
        </inkml:annotationXML>
        <inkml:traceGroup>
          <inkml:annotationXML>
            <emma:emma xmlns:emma="http://www.w3.org/2003/04/emma" version="1.0">
              <emma:interpretation id="{D8052F75-4020-4580-AB73-50F5D108C436}" emma:medium="tactile" emma:mode="ink">
                <msink:context xmlns:msink="http://schemas.microsoft.com/ink/2010/main" type="inkWord" rotatedBoundingBox="2632,6548 5153,6426 5193,7231 2671,7353"/>
              </emma:interpretation>
            </emma:emma>
          </inkml:annotationXML>
          <inkml:trace contextRef="#ctx0" brushRef="#br0" timeOffset="97863.79">40 5264 45 0,'0'0'305'0,"0"0"-8"0,0 0-5 0,0 0-8 16,0 0-7-16,15-30-12 0,-15 30-7 0,0 0-17 0,0 0 6 15,0 0-10-15,0 0-6 0,0 0-17 16,0 0-15-16,0 0-24 0,0 0-18 0,0 0-2 15,0 0-13-15,0 0 7 0,11 32 2 0,-8-18 7 0,0 3-4 16,1 4 18-16,2 5 0 0,-1-3-3 0,1 2-10 16,0-4-8-16,-3 3-4 0,4 1-9 15,-1-1-9-15,1-2-10 0,-2-2-10 0,1-1-10 0,0 3-7 16,-5-5-9-16,4-1-4 0,-4 2-12 0,7-5 4 16,-7 1-15-16,2-1-3 0,-1-2-6 0,-2 0-11 15,0-11-18-15,1 15-20 0,-1-15-32 0,0 16-32 16,0-16-37-16,-1 11-29 0,1-11-44 0,0 0-43 15,-5 13-31-15,5-13-49 0,0 0-50 0,0 0-65 16,0 0-379-16,0 0-859 16,-21-21 381-16</inkml:trace>
          <inkml:trace contextRef="#ctx0" brushRef="#br0" timeOffset="98042.48">66 5063 19 0,'-3'-15'384'0,"0"2"-22"0,-2 2-12 16,5 11-10-16,-6-15-21 0,5 8-26 0,1 7-38 0,0 0-30 16,-2-15-19-16,2 15-24 0,0 0-20 0,0 0-25 15,0 0-46-15,0 0-41 0,0 0-36 16,0 0-50-16,21 37-53 0,-15-22-58 0,2-2-70 0,-1 2-267 16,1 0-523-16,1-2 231 0</inkml:trace>
          <inkml:trace contextRef="#ctx0" brushRef="#br0" timeOffset="98859.45">480 5313 253 0,'0'0'268'0,"-13"3"-6"0,13-3-7 16,0 0-5-16,-9 2-12 0,9-2-7 0,-10 6-11 16,10-6-10-16,-14 2-13 0,14-2-10 0,0 0-10 15,-13 2-8-15,13-2-9 0,0 0-13 0,-14 0-5 16,14 0-11-16,0 0-16 0,-10 4 0 0,10-4-18 16,0 0-9-16,0 0-15 0,0 0-7 0,-9 5-4 15,9-5-7-15,0 0-2 0,0 0-9 0,0 0-2 0,0 0-3 16,0 0-5-16,22 10 8 0,-22-10 4 0,20 0 1 15,-2-1 4-15,-2-1-5 0,9 0 4 16,-7 2-1-16,11-2-5 0,-3 2 4 0,1-1-4 0,2-1 0 16,-3 0 0-16,1-1-4 0,-1 2-9 0,0-2 1 15,-8 6 1-15,0-6-7 0,0 3 1 16,0 3-7-16,-5-2-3 0,-2 2-1 0,1-1 0 0,-12-2 1 16,18 7-2-16,-12-4-5 0,0 5 0 0,-6-8 3 15,3 15 0-15,-3-1 1 0,-3 1-3 0,-6-1-1 16,1-1-3-16,-1 4-2 0,-3 2 4 0,0 1 2 15,-1 1-4-15,-2 0-3 0,-3 0 3 0,3 0-3 16,0-2-1-16,-3-2-2 0,1 3-1 0,3-2 5 16,1-5-1-16,4-2-1 0,-2 6 1 0,-2-6-3 0,4-1 1 15,0 1-5-15,0-3 6 0,2 1-3 16,1-2 2-16,6-7-3 0,-6 10 4 0,6-10-4 16,-5 8 1-16,5-8 4 0,0 0 1 0,0 0-1 0,14 10 0 15,-14-10 4-15,16 1-2 0,0-2 2 0,-16 1-2 16,30-7-3-16,-12 1 1 0,8 0 0 0,0-3-4 15,-2 2-2-15,5-3-4 0,-6 2-8 16,4-3-7-16,0 0-11 0,12-1-16 0,-12 1-18 0,13-5-7 16,-3-2-19-16,2 1-4 0,-6-1-11 0,1 1 0 15,-1-2 3-15,1 2-1 0,-7 0 7 0,0 3 7 16,-2-3 9-16,-2 1 12 0,1 2 3 0,-8 6 9 16,-3-4 12-16,1 2 23 0,-4 7 18 0,-1-6 24 15,0 4 15-15,-9 5 21 0,11-8 14 0,-11 8 15 16,7-7 11-16,-7 7 8 0,9-4 6 0,-9 4-1 15,0 0-9-15,0 0-6 0,9-6-8 0,-9 6-13 16,0 0-2-16,0 0-6 0,12 14 3 0,-9-6 7 16,-3-8 4-16,9 17 2 0,-6-10 3 0,3 10 0 15,0-7 3-15,1 3 0 0,1 2-1 0,-1-1-8 16,5 3 5-16,-5-2-11 0,4 2-5 0,-5-3-6 16,3-1-4-16,-3 2-6 0,1-1-3 0,-2-6-4 0,-1 2-7 15,1-4-2-15,1 2-6 0,-2 2-18 16,-4-10-22-16,5 10-36 0,-5-10-36 0,4 10-37 15,-4-10-55-15,0 0-33 0,5 7-33 0,-5-7-47 0,0 0-58 16,0 0-48-16,0 0-380 0,0 0-839 0,0 0 371 16</inkml:trace>
          <inkml:trace contextRef="#ctx0" brushRef="#br0" timeOffset="99030.59">1445 5095 260 0,'-3'-9'350'0,"3"9"-31"0,-3-11-27 16,3 11-32-16,0 0-26 0,0 0-28 0,0 0-23 16,0 0-21-16,0 0-33 0,0 0-39 0,0 0-44 15,0 0-34-15,0 0-44 0,27 24-38 0,-19-9-44 16,-1-5-65-16,1 5-179 0,2-6-389 0,-1 4 172 16</inkml:trace>
          <inkml:trace contextRef="#ctx0" brushRef="#br0" timeOffset="99362.96">1767 5328 177 0,'11'7'269'0,"-2"-3"3"0,1 1-5 16,-2 1-5-16,-1 1-5 0,1-4-10 0,-1 5-15 0,2 1-8 15,-5-4-10-15,2 5-10 0,2 0-5 0,1 0-11 16,-6 1-18-16,1 0-10 0,2-1-7 0,-3 0-17 16,2 1-7-16,-2-4-11 0,1 0-10 15,1 3-11-15,-5-10-6 0,3 14-6 0,1-9-11 0,-4-5-6 16,2 12-9-16,-2-12-5 0,0 0-6 0,4 8 2 15,-4-8-2-15,0 0-1 0,0 0-7 16,0 0-11-16,0 0 1 0,0 0 0 0,18-20-1 0,-12 9-4 16,6 3-10-16,-2-7-3 0,1 0-2 0,5-3-2 15,-1-4-2-15,0 2-5 0,3 3 1 0,-2-1 2 16,-1 7-5-16,0-2 1 0,2 4 3 0,0-4-6 16,1 6 3-16,-1 1-2 0,8-2 1 0,-4 8 4 15,-2-3-2-15,1 3 6 0,7 0-1 0,-2 6 2 16,-6-1-5-16,8 3 3 0,0 3 0 0,-2-3 2 15,-1 6-8-15,2-1-17 0,-1 5-31 0,0-3-55 16,-4 5-59-16,-1 2-66 0,-6-5-88 0,1 4-371 16,2-4-744-16,-5-3 331 0</inkml:trace>
        </inkml:traceGroup>
        <inkml:traceGroup>
          <inkml:annotationXML>
            <emma:emma xmlns:emma="http://www.w3.org/2003/04/emma" version="1.0">
              <emma:interpretation id="{A297DF57-2E61-429D-BF05-C2ADFFD6EEFE}" emma:medium="tactile" emma:mode="ink">
                <msink:context xmlns:msink="http://schemas.microsoft.com/ink/2010/main" type="inkWord" rotatedBoundingBox="6293,6305 10415,6105 10460,7011 6338,7211"/>
              </emma:interpretation>
            </emma:emma>
          </inkml:annotationXML>
          <inkml:trace contextRef="#ctx0" brushRef="#br0" timeOffset="100614.95">3720 5311 333 0,'0'0'320'0,"-5"-10"-13"0,5 10-24 0,0 0-26 0,0 0-26 16,0 0-25-16,0 0-18 0,0 0-10 0,0 0-12 15,0 0-11-15,9 31-6 0,-4-17-8 0,-1-1-2 16,3 5-16-16,-1-3 3 0,3 6-5 0,3 0-3 15,-3-1-7-15,3 0-2 0,2-1-8 0,1 2-4 16,-2-7-10-16,0 0-11 0,1-2-2 0,2 0-6 16,-1-4 1-16,-1 2-12 0,3-3 3 0,-2-2-7 15,3-4-8-15,-3 0 2 0,3-1-6 0,0-4-5 16,0 3-4-16,-5-5 0 0,2 0-4 0,2-1-2 16,-7-1-8-16,3-4 5 0,-1 0-7 0,0-2-4 15,-3 2-6-15,2-4-12 0,-5 1-5 0,1-3-2 16,1-2-8-16,-1 3-1 0,1-7 3 0,-3 10-3 0,0-4 2 15,-4-1-3-15,5 3-5 0,-4 3 8 16,1 3 5-16,-2 0 1 0,-1 10 1 0,3-17 0 0,0 10-3 16,-3 7 5-16,0 0-6 0,0 0 0 0,3-9 3 15,-3 9 3-15,0 0-3 0,0 0 2 0,0 0 5 16,0 0-2-16,11 32 0 0,-8-20 4 0,1 3 3 16,2-1-3-16,0-2 8 0,-3 1 8 0,8 4-7 15,-1-3 0-15,0 1-5 0,2-2 8 0,5-2 5 16,-4-2 3-16,1 2 3 0,4-4 0 0,-1 0-2 15,0 0 8-15,8-3-10 0,1-1 6 0,-1-3-5 16,-7-3 0-16,7-1-1 0,1-3 2 0,0 0-7 16,0 0 2-16,-2 0-2 0,-1-4-9 0,0 2 9 15,1-6 1-15,-2 1-23 0,-3 1 22 0,-5 0-3 16,-1-2-13-16,7-2-4 0,-8 2-6 0,-6-1-3 16,-3 0 1-16,0-2-6 0,-6 0 6 0,1 9 3 0,-2-4 4 15,-5-1-5-15,0 4 6 0,-3 1 1 16,3 1-1-16,-8 7-3 0,4-3 0 0,-2 0 6 15,-4 8 14-15,1-3-14 0,3 4-3 0,-3 2 3 0,5 4 5 16,2 0 4-16,1 0-8 0,-2 2 1 0,4 1-1 16,5 1 3-16,-3 1 0 0,5-1 1 0,1 2 0 15,0-2-2-15,4 1 23 0,2 0-17 0,5-1-1 16,-2 1-11-16,10-1 16 0,-6-3 1 0,2-1 2 16,9 0-7-16,-1-3-1 0,-1 3 7 0,-1-8 6 15,4 1-8-15,1-4 15 0,-1 0-20 0,0-3 8 16,-5 2 6-16,1-5-7 0,-2 3-3 0,0-2-3 15,-5 0 4-15,4-3-2 0,-3 5 0 0,-2-1 14 16,-4-2-4-16,1 1 2 0,-1 0-1 0,2 0-2 16,-11 5-1-16,19-3-6 0,-10-1 10 0,2 2-3 0,-11 2-11 15,16 0-1-15,-16 0 7 0,18 2-1 16,-11 2 1-16,2-1 12 0,-3 5-16 0,5-5 8 16,1 8-5-16,2-1 16 0,-5-3-14 0,2 6-1 0,-2-1-3 15,3-2 2-15,-5 4-8 0,4-5 7 0,-2 0 2 16,-5 1-8-16,4-1 7 0,-5-4 8 0,-3-5-14 15,10 13 7-15,-7-9 7 0,-3-4 3 0,0 0 10 16,7 5 15-16,-7-5 8 0,0 0 7 0,0 0 2 16,0 0 9-16,0 0-1 0,0 0 1 0,0 0-5 15,0 0-7-15,3-29-9 0,0 19-3 0,0-1-4 16,3-3-5-16,2-3-12 0,1 1-18 0,3 0-23 16,6-5-26-16,1 0-19 0,0 0-12 15,-2 1-13-15,4 1 4 0,4 3 0 0,0 1 3 0,-1 0 7 16,3 3 8-16,0 4 2 0,-3-3 8 0,-5 5 1 15,0 0 5-15,1 1 11 0,-1 0 8 0,-4 4-1 16,-1 0 2-16,-2 1 23 0,-12 0-7 0,20-3 14 0,-11 6 5 16,-1-1 14-16,4 3 3 0,-5 0 15 15,2 1 13-15,-1 0 12 0,1-2 9 0,1 6 13 16,2 1 0-16,-3-4-1 0,1 3-2 0,-1 1-2 0,-1 3-5 16,5-8 3-16,-7 6-11 0,2-2-6 0,1 1-3 15,1-2-5-15,-1-1-6 0,1 2-2 0,-4-4-5 16,-3 3-8-16,5-2-14 0,-8-7-33 0,9 9-38 15,-6-5-42-15,-3-4-33 0,7 8-39 0,-7-8-22 16,0 0-43-16,0 0-54 0,0 0-66 0,0 0-356 16,0 0-769-16,0 0 340 0</inkml:trace>
          <inkml:trace contextRef="#ctx0" brushRef="#br0" timeOffset="101312.66">5775 4938 281 0,'0'0'304'0,"-3"-14"-28"16,3 14-30-16,0 0-27 0,3-13-20 0,-3 13-21 16,0 0-20-16,0 0-14 0,10-2-13 0,-10 2-18 0,0 0-14 15,18 15-16-15,-7-7-15 0,0 5-19 16,7 4-13-16,-3-1-14 0,3 3-10 0,-1-3-12 0,3 3-11 16,7-5 2-16,-1 3 0 0,6 1 2 0,-2-5-5 15,8 1 5-15,-9-5 0 0,7 3 2 16,3-1-2-16,-11-6-4 0,5-2 11 0,-3-1 4 15,-2 2 1-15,13-4 5 0,-13-4 8 0,5 1 8 0,-6-4-1 16,4 3 7-16,2-3 0 0,-5-1-2 0,-1-1 3 16,4-1 0-16,2-10 1 0,-6 5 1 0,1 0 6 15,-5-1 3-15,-3 1 2 0,1-2-3 0,-1-1 0 16,-4-2 0-16,-2 1-2 0,-1-4-3 0,-7 5-6 16,4-3-4-16,-7 1-5 0,-3-4 0 0,-3 0 1 15,-3 1-6-15,-1 0 1 0,-5 2 0 0,2 0 1 16,-7 1 6-16,4 1 0 0,-7 2 2 0,-2 3 3 15,0-1 3-15,-1 2-4 0,-1 6 4 0,-1-3-6 16,0 5-1-16,1 3 5 0,-2 2-8 0,0 3-6 0,6 1 3 16,-2 3-3-16,2-1 2 0,1 5 1 15,-3 3 2-15,-1 2 4 0,10 4-7 0,-4 1 6 16,3 0 0-16,-1 4-6 0,6 8 6 0,0-7-1 0,3 3 1 16,1 8 5-16,5 0-3 0,0 2-8 0,6-1 8 15,2 3-8-15,2-4 4 0,-1-12-5 0,8 14 3 16,-1-5-3-16,6-2-5 0,4-1 6 0,-2 0-3 15,4-5-1-15,0 0 3 0,5-5-4 0,0-1-4 16,-6-7-13-16,1-2 3 0,2-3-3 0,12-2-3 16,-17 1-7-16,5-7 10 0,-2 0-12 0,2-1 5 15,-5-1-5-15,-1-5 10 0,1 3-8 0,-8-3 8 16,2-3 2-16,-7-1-1 0,5 1 5 0,-4-1-1 16,-4 0 5-16,1-1-9 0,-1 2 12 0,5-2 13 15,-11 4 13-15,4 2 9 0,-7 6-2 0,9-10 8 0,-9 10-7 16,5-7 1-16,-5 7-11 0,9-5-3 15,-9 5-20-15,0 0 17 0,0 0-2 0,0 0-4 16,19 11-13-16,-19-11 13 0,9 11-4 0,-2-5 1 0,-1 2-1 16,5 3-1-16,-5-3-3 0,4 3-1 0,-1-4-6 15,2 2 5-15,-5 1 3 0,3-2-5 0,-2-2 5 16,2 4-11-16,-2-5-14 0,-1 2-40 0,-6-7-31 16,9 8-22-16,-9-8-31 0,5 5-53 0,-5-5-67 15,0 0-75-15,0 0-293 0,0 0-674 16,0 0 298-16</inkml:trace>
          <inkml:trace contextRef="#ctx0" brushRef="#br0" timeOffset="101697.24">7101 4987 141 0,'0'0'282'0,"0"0"-26"15,0-11-28-15,0 11-24 0,0 0-23 0,0 0-13 16,0 0-17-16,0 0-19 0,0 0-21 0,25 17-19 15,-18-5-17-15,2 1-11 0,0 2-12 0,2 0-9 16,-1 7-2-16,2-9-7 0,2 2-3 0,-1 3-3 0,6 0-5 16,-2-2 0-16,2 0-7 0,1-1 2 0,-9-4 6 15,6-1 2-15,-1-2 7 0,1 2 7 0,-4 1 5 16,2 0 11-16,-2-4 5 0,1-1 11 0,-1 1 2 16,-4-6 6-16,-1 6-1 0,-8-7 7 0,15 4 5 15,-15-4 6-15,10 6 9 0,-10-6 14 16,9 4 17-16,-9-4 8 0,0 0 1 0,0 0-4 0,0 0-1 15,0 0-3-15,0 0-4 0,10-14-8 0,-10 14 5 16,-3-15 2-16,3 15-4 0,0-22-2 0,-3 9-1 16,3 0-4-16,3-4-6 0,-3-2-10 0,3-5-13 15,0 1-9-15,0 1-8 0,5-2-8 0,-2-1-15 16,0 1-19-16,1 6-38 0,2 4-31 0,-3-3-52 16,8 4-40-16,-4-1-38 0,2 5-36 0,-2 1-35 15,-1 4-35-15,2 1-35 0,-11 3-36 0,19 0-51 16,-19 0-245-16,17 5-690 0,-11-1 305 0</inkml:trace>
          <inkml:trace contextRef="#ctx0" brushRef="#br0" timeOffset="101913.72">7748 5224 171 0,'4'8'229'0,"-4"-8"-12"0,9 13-11 16,-6-7-10-16,-3-6-13 0,8 11-14 0,-5-7-15 0,-3-4-9 15,9 8-11-15,-9-8-7 0,13 2-9 0,-13-2-3 16,11 4-7-16,-11-4 2 0,0 0 1 15,0 0 3-15,19-6-2 0,-19 6 7 0,9-10 8 0,-9 10 4 16,6-12-9-16,-5 5-7 0,-1 7-2 0,0-13-6 16,0 13-8-16,-1-14-4 0,1 14-13 0,0-15-15 15,0 15 7-15,0 0-24 0,-6-13-32 0,6 13-44 16,-6-5-49-16,6 5-65 0,0 0-83 0,-27 7-373 16,27-7-646-16,-19 8 287 0</inkml:trace>
        </inkml:traceGroup>
      </inkml:traceGroup>
    </inkml:traceGroup>
    <inkml:traceGroup>
      <inkml:annotationXML>
        <emma:emma xmlns:emma="http://www.w3.org/2003/04/emma" version="1.0">
          <emma:interpretation id="{E7B76120-FF2A-4521-8FBA-4CEABEA2CCB2}" emma:medium="tactile" emma:mode="ink">
            <msink:context xmlns:msink="http://schemas.microsoft.com/ink/2010/main" type="paragraph" rotatedBoundingBox="2051,8505 31986,7360 32159,11870 2224,130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78AAD2-07C0-483E-B126-94CC445BF27A}" emma:medium="tactile" emma:mode="ink">
              <msink:context xmlns:msink="http://schemas.microsoft.com/ink/2010/main" type="inkBullet" rotatedBoundingBox="2059,8731 3813,8659 3854,9651 2100,9723"/>
            </emma:interpretation>
          </emma:emma>
        </inkml:annotationXML>
        <inkml:trace contextRef="#ctx0" brushRef="#br0" timeOffset="104969.62">-482 7567 81 0,'-13'-9'275'0,"3"0"-11"0,-2-2-21 0,4 5-22 16,1-5-19-16,7 11-19 0,1-19-17 0,8 7-12 16,3 0-19-16,7-5-8 0,7 0-10 0,10-4-12 15,2 3-8-15,7-3-5 0,-2 3-7 0,8 3-4 16,-2-1-9-16,0 3 1 0,-1 1-3 0,0 7-7 0,-2 2-5 15,-3 3-2-15,-2 3-5 0,-1 3-5 16,-16 4-2-16,1-2-7 0,-1 4 0 0,-8 6 2 16,-2 0-4-16,-4-1 8 0,-7 1-1 0,2 6 4 15,-5 1-1-15,-6 1 0 0,-3 0 1 0,-8 10 1 0,-2-5-8 16,-2 2 4-16,-1 0-5 0,-2-6 6 16,-3-1-2-16,8-5-4 0,-2 0-2 0,0-3 2 15,-3-2-6-15,2 5-3 0,-2-7 2 0,1-1-8 0,9-2 1 16,0 0-6-16,1-4-3 0,4 0-7 0,1-1-9 15,8-6-14-15,-10 6-8 0,10-6 2 0,0 0-5 16,0 0-3-16,0 0-5 0,0 0-7 0,0 0 4 16,0 0 0-16,51-17 2 0,-26 10 5 0,0-2 0 15,1-1 0-15,0-1 4 0,3-1-1 0,10-1 8 16,-11 3 6-16,-1 0-5 0,3 0 7 0,-1 2 5 16,-2-2 6-16,-1 7 1 0,-1-5 3 0,-4 8 4 15,-2-3-4-15,2 6 1 0,-1-1 6 0,-1 0-1 16,-1 4-1-16,-2 1 1 0,1 0 4 0,-4 3-2 15,0 2 4-15,-4 1-4 0,-1 3 3 0,-2-1-2 16,-5 2 6-16,2-1-4 0,-7 8 3 0,1-7-3 16,-9 8 1-16,0-4 1 0,-1-4-5 0,-5 4 7 15,-2-1 0-15,-1-2 2 0,-1 0-2 0,-2-4-3 0,0 3-1 16,-1-4-3-16,0-1 6 0,-1 0-10 0,4-3 5 16,-2-2-1-16,5-3-12 0,2-1 14 0,1 3-4 15,1-5-11-15,3-1-11 0,12 0-21 0,-18-8-30 16,8 2-34-16,4 1-42 0,6 5-47 0,-6-20-34 15,9 5-67-15,-2-1-218 0,5-2-546 0,3-3 242 16</inkml:trace>
        <inkml:trace contextRef="#ctx0" brushRef="#br0" timeOffset="104383.97">96 7144 21 0,'-8'21'306'0,"7"-8"-6"16,-5 11-7-16,0-2-11 0,3 6-17 0,-6 6-21 15,4 2-9-15,-4 2-13 0,5 0-17 0,-2 3-8 16,1 5 2-16,2-4-8 0,-1 1-9 0,-1 0-10 16,4 3-3-16,-1-4-9 0,2 1-21 0,2-4-7 15,2-1-12-15,-4-8-13 0,2 4-13 0,-1-7 0 16,2 0-14-16,-1-2-5 0,-1-1-8 0,1-3-15 15,1 2-11-15,-3-4-24 0,1-5-30 0,-1 0-22 0,-1-5-20 16,1 2-26-16,0-11-24 0,-3 21-37 16,-2-13-34-16,1 0-39 0,4-8-37 0,-10 5-65 0,10-5-228 15,-15 0-591-15,15 0 261 0</inkml:trace>
        <inkml:trace contextRef="#ctx0" brushRef="#br0" timeOffset="105291.48">562 7786 182 0,'8'3'279'0,"1"4"-6"0,-2 0 1 16,-1 0-11-16,0 3-8 0,2 1-18 0,-2-1-7 15,-2 1-25-15,2 2 0 0,3-2-19 0,-2 2-5 16,1 0-12-16,2 0-15 0,2-3 0 0,-1 0-13 16,1 1-10-16,0 0-13 0,-2-4-8 0,5-1 0 15,0 1-13-15,0-3-5 0,0-3-3 0,4 1-18 0,0-4 0 16,2-2-12-16,3-3 0 0,-3 2 5 16,-2-1-16-16,-1 0-3 0,-3-2 3 0,0-2-11 0,3-1-8 15,-5-2 4-15,1 2-4 0,-5-4 3 0,3 5-6 16,-5-4-3-16,-1-3-5 0,0 6 0 0,-1 1-2 15,-2 2-1-15,-3 8-1 0,7-13-3 0,-7 13-5 16,6-10-9-16,-6 10 4 0,0 0-3 0,0 0 5 16,0 0-7-16,0 0-13 0,0 0-12 0,19 21-18 15,-11-14-18-15,2 1-22 0,-1 3-23 0,3 3-24 16,0-3-32-16,5 5-35 0,2 0-53 0,2-2-72 16,-3-5-252-16,7 4-626 0,-3-3 277 0</inkml:trace>
      </inkml:traceGroup>
      <inkml:traceGroup>
        <inkml:annotationXML>
          <emma:emma xmlns:emma="http://www.w3.org/2003/04/emma" version="1.0">
            <emma:interpretation id="{27DC2BFE-B75A-4402-B799-5635401E3DB9}" emma:medium="tactile" emma:mode="ink">
              <msink:context xmlns:msink="http://schemas.microsoft.com/ink/2010/main" type="line" rotatedBoundingBox="4486,8460 31981,7328 32052,9049 4556,10181"/>
            </emma:interpretation>
          </emma:emma>
        </inkml:annotationXML>
        <inkml:traceGroup>
          <inkml:annotationXML>
            <emma:emma xmlns:emma="http://www.w3.org/2003/04/emma" version="1.0">
              <emma:interpretation id="{8091AB67-31AD-4934-B3C4-5D9944CE11DE}" emma:medium="tactile" emma:mode="ink">
                <msink:context xmlns:msink="http://schemas.microsoft.com/ink/2010/main" type="inkWord" rotatedBoundingBox="4491,8590 8635,8420 8701,10010 4556,10181"/>
              </emma:interpretation>
            </emma:emma>
          </inkml:annotationXML>
          <inkml:trace contextRef="#ctx0" brushRef="#br0" timeOffset="105927.04">1927 7765 85 0,'-7'-28'367'16,"5"4"-25"-16,-2 2-20 0,2-1-23 0,1 4-23 0,2-2-17 15,4 0-24-15,1 7-19 0,2 1-28 0,6-8-16 16,-1 11-8-16,8-5-20 0,5 6-16 0,-1-2-12 16,0 4-8-16,4 2-13 0,-3 4-3 0,1 3-13 15,2 8-7-15,0-2-5 0,0 4-10 0,4 7-3 16,-10-1-16-16,0 1 8 0,-2 3-1 0,-3-2-10 15,-6 6-1-15,1-4 6 0,-9 4-9 0,1-1 2 16,-1 0-4-16,-7-2 1 0,0-2-4 0,-4 1-5 16,1-4 3-16,0-3-7 0,-4 1 9 0,1-3-13 15,1 1-7-15,-2-4-23 0,2 0-28 0,1-2-28 16,1-4-26-16,6-4-34 0,-9 11-37 0,3-7-41 0,6-4-55 16,0 0-65-16,0 0-184 0,0 0-557 15,0 0 246-15</inkml:trace>
          <inkml:trace contextRef="#ctx0" brushRef="#br0" timeOffset="105615.82">2130 7642 10 0,'6'11'357'0,"-6"-11"-18"0,3 14-12 16,1-2-14-16,-2 3-7 0,2 1-11 0,-1 7 2 15,2-2-25-15,-1 3-9 0,-1 3-5 0,5 8-18 16,3 1-15-16,0-1-14 0,-2 1-13 0,0-2-18 16,1 5-13-16,2-1-23 0,-1 1-12 0,-1 5-9 15,2-4-15-15,-5 1-11 0,-1 1-5 0,3 2-16 16,-3 1-32-16,-3-5-38 0,2-2-40 0,-1-4-29 15,-2-5-38-15,-2-4-26 0,0-1-30 0,-2-9-40 16,-1 1-48-16,2-2-45 0,-4-4-84 0,-2-2-208 16,7-8-631-16,-11 1 279 0</inkml:trace>
          <inkml:trace contextRef="#ctx0" brushRef="#br0" timeOffset="106443.9">2647 7737 250 0,'8'4'299'0,"-8"-4"-4"0,12 7-15 0,-5 0-9 16,-1 0-11-16,-6-7-25 0,12 12-8 0,-9-3-14 16,3 0-23-16,-2-2-15 0,4 8-10 0,-5-6-18 15,6 2-6-15,-6 0-16 0,1-4-16 0,4 6-8 16,-7-7-4-16,5 3-19 0,-1-3-4 0,-5-6-5 15,7 11-8-15,-7-11-8 0,6 10 7 0,-6-10-11 16,0 0 2-16,8 8-12 0,-8-8 0 0,0 0-8 16,0 0-3-16,0 0-11 0,0 0-12 0,7-29-2 15,-5 19-13-15,4-1-7 0,-2-5-9 0,-1-2-8 16,3 1-2-16,1-5-7 0,4-4 8 0,1 3 1 0,1 3 5 16,-5 3 3-16,1 2-1 0,4 2 6 0,-1-2-2 15,0 5 4-15,-2-1 5 0,1 1 3 16,-2 7 6-16,1-1 1 0,-10 4 1 0,21-3 8 15,-9 6-1-15,-3 1 8 0,4 4 1 0,2 2 8 0,0-2-11 16,-1 1 0-16,-1 4 3 0,2-2 1 0,4 3 3 16,-5-3 5-16,8 0-12 0,0 2 7 15,1-2 0-15,-2-2 1 0,4 0 2 0,-6-3 2 0,7-3-7 16,-2 0-6-16,-5-6 5 0,6 0-2 0,1-2 0 16,-1-1 1-16,-3-1-2 0,2 0-6 0,-7-3 4 15,1 3 1-15,-3 0-1 0,-2-4-2 0,-1 3 8 16,-5-2-10-16,-1 2 3 0,-3 1-6 0,0-4 9 15,-3 11-6-15,-4-15-4 0,-4 4 16 0,1 5-16 16,-4-1-2-16,-2 2 5 0,-2 2-3 0,-3-1 3 16,0 2 3-16,-4 2-7 0,-2 3-3 0,-1 4 8 15,1 0-2-15,-3-2-3 0,5 6 1 0,4-2-2 16,3 1-4-16,0 0 8 0,-1-1-26 0,5 0-17 16,-1 1-18-16,5-3-30 0,1 0-26 0,-2 0-31 0,8-7-40 15,-6 7-44-15,6-7-61 0,0 0-227 16,0 0-561-16,0 0 248 0</inkml:trace>
          <inkml:trace contextRef="#ctx0" brushRef="#br0" timeOffset="107958.27">3636 7262 256 0,'0'0'329'16,"0"0"-28"-16,0 0-24 0,0 0-17 0,0 0-15 0,14 14-8 15,-13-4-18-15,3 9-11 0,2-2-18 0,0 3-7 16,0 5-18-16,2-1-1 0,-1 4-17 0,7 5-13 16,-2 1-11-16,-5-8 8 0,5 7-24 0,-5-3-11 15,2-4-2-15,-3 2-11 0,3-4-18 0,0-4-5 16,-3-5-5-16,-1-1-3 0,-1-1-2 0,1-2-13 16,-4-2 1-16,-1-9-5 0,3 13 3 0,-3-13-1 0,5 11-2 15,-5-11-4-15,0 0 1 0,0 0-4 16,0 0-5-16,0 0-5 0,0 0-14 0,0 0-5 15,0 0-6-15,28-26-15 0,-19 13 3 0,0-2-4 0,3 1-6 16,-2 0 1-16,8-3-4 0,-4-1 6 0,-2 4-1 16,-1 1 11-16,3 3-1 0,-1 2 2 15,-2-2 1-15,-1 5 1 0,2-1-1 0,-3 0 4 0,0 5-1 16,-9 1 1-16,19-2 4 0,-19 2-1 0,14 8 6 16,-5-1 3-16,-5 0 14 0,1 4-2 0,-4 0 14 15,-1-11-2-15,-3 24 14 0,-1-10-4 0,-2 1 7 16,-3 0 4-16,-2 0-3 0,1 0-11 0,-2-1 4 15,0-2-4-15,-1 0 1 0,-1 0-8 0,2-3-3 16,2 1-1-16,-2-2-1 0,1 3 1 0,4-5-6 16,7-6 0-16,-13 7-13 0,13-7-12 0,-6 4-8 15,6-4-13-15,0 0-21 0,0 0-6 0,0 0-6 16,0 0-3-16,0 0-3 0,29-31-1 0,-14 20 1 16,-1 0 4-16,7-6 0 0,0 1 9 0,10-7 0 0,-7 6 7 15,7-8 6-15,2-1 4 0,-2 0 3 16,2-3 5-16,6-1 3 0,-5-1 5 0,-3 2 2 15,2-2 7-15,-6-4 4 0,1 0 3 0,-1 1 8 0,-1-2 7 16,-1 2 2-16,-10-2 10 0,3 2 1 16,-9 8 4-16,0-9 1 0,-3 8 4 0,-6 0-4 0,4 1-1 15,-8 2 11-15,-2 0-12 0,-2 6 6 0,2 1 0 16,-3 0-5-16,-3 3-12 0,-1 3 10 0,0 0 0 16,-2 4-5-16,-3 5-3 0,3-2-3 0,-3 8 6 15,-2-1-3-15,-3 3-6 0,9 6-3 0,-10 2 3 16,2 2-1-16,3 2 3 0,1 6-4 15,3-2 3-15,4 6 0 0,2-1-2 0,-3 8 6 0,5 0 5 16,6-8 2-16,-4 12-6 0,7 3 4 0,3-13-1 16,0 9 5-16,2-1-7 0,2 1 7 0,5-5-10 15,1 3 9-15,-5-8-6 0,8 5-1 0,-3-1-1 16,3-8 0-16,-3 0-3 0,4-2 0 0,1-5 8 16,-1-3-7-16,0 3 1 0,2-8-4 0,2 1 3 15,-6 0-3-15,3-5 0 0,-1-4 3 0,8 0-5 16,-8-2 0-16,8-5-3 0,-1 2 6 0,-4-5 0 15,3 1-7-15,1 0 1 0,1-4 4 0,-5 1-11 0,2 0 14 16,-2-3-21-16,2 0 18 0,-3 0-21 0,0 0-1 16,-3-3 5-16,-3-1 0 0,-3 4 1 0,-2-5-3 15,-1 3 2-15,-3 3-2 0,-2 0 0 0,-1-1 0 16,-1-1 8-16,-7 4-5 0,5 11 2 0,-7-18-1 16,1 11-1-16,-3 1 2 0,-3 1-2 0,12 5 4 15,-22-2 6-15,8 4 6 0,-2 2 2 0,4-1 3 16,-4 4 1-16,4 1 6 0,-3 1-13 0,1-2 11 15,4 6-3-15,2 1 7 0,5-1-14 0,-3 4 10 16,2-3 7-16,2 1-2 0,2-1-1 0,3 3-13 16,2-4 11-16,-1 1 4 0,1 1-7 0,1 0 1 15,6 1 1-15,-2-7 0 0,1 3-2 0,1-2-1 16,3-1-20-16,4-1-12 0,-1-4-14 0,1 1-9 16,-2-5-12-16,5 2-20 0,-4-4-14 0,1 1-9 0,5-4-16 15,-7 0-13-15,6-3-8 0,0-2-10 16,-1 2 0-16,-5-3 0 0,-1 2 2 0,-1-2 2 15,4-6 13-15,-5 5 15 0,-2-1 6 0,2-7 17 0,-2 7 11 16,-1-3 12-16,-2 3 20 0,0-1 22 16,-2 0 22-16,1 1 26 0,-2 6 20 0,0 2 12 0,-6 5 17 15,4-14-2-15,-4 14 2 0,8-10-5 0,-8 10-2 16,0 0-6-16,10 0 5 0,-10 0 4 0,0 0 0 16,0 0 7-16,9 11 8 0,-9-11-9 0,3 15 4 15,1-5-8-15,-4-10-3 0,6 20 2 0,-4-12-11 16,4 1 3-16,-3 1 0 0,3 1-3 0,-2-3-5 15,-1 2-6-15,3-3-4 0,-1 2 0 0,-2-1-3 16,3-1 3-16,-6-7-12 0,10 9 4 0,-3-5-1 16,-7-4-4-16,12 4-7 0,-12-4-2 0,15-3 0 15,-15 3 1-15,20-3 0 0,-20 3-5 0,13-4-5 16,-7-2 7-16,2 1-10 0,1-2 2 0,-5 0 0 0,-4 7 2 16,15-21-9-16,-11 12 2 0,-1 2-5 0,3-4 4 15,0 4-3-15,-6 7 6 0,5-21-11 16,-2 18 2-16,-3 3 4 0,3-11-1 0,-3 11 3 0,0 0-4 15,0 0 5-15,9-7-9 0,-9 7 2 16,0 0-2-16,0 0 7 0,0 0 2 0,0 0 6 16,10 24 2-16,-7-19 3 0,3 4-14 0,-6-9 19 0,5 18-8 15,-1-8 7-15,0 0-6 0,5 0-5 0,2 2 8 16,-5-2-4-16,1-1 1 0,2 2-1 0,-3-4 1 16,2-2-5-16,-8-5 2 0,13 10 0 0,-1-10 5 15,-12 0-7-15,13 3 2 0,-13-3-4 0,20 0 3 16,-20 0-4-16,19-6 2 0,-11 1-1 0,4 2-5 15,0-8-2-15,-2 1 3 0,3 1 1 0,-2 0 3 16,-2 0-5-16,3-4 2 0,0 1-8 0,-3-2 6 16,1 4 2-16,2-1 5 0,-3 1 5 0,-2 3-10 15,-1 1 6-15,2 1-1 0,-8 5-6 0,15-5 8 16,-15 5 1-16,18-2 0 0,-18 2-2 0,19 2 1 16,-7 1-5-16,3 3 4 0,0 0-2 0,3 2-2 15,0-5-26-15,-2 5-26 0,8 3-55 0,0 0-52 0,-2 1-55 16,-6 0-74-16,1-5-112 0,-2-1-302 0,0 3-751 15,0-1 332-15</inkml:trace>
        </inkml:traceGroup>
        <inkml:traceGroup>
          <inkml:annotationXML>
            <emma:emma xmlns:emma="http://www.w3.org/2003/04/emma" version="1.0">
              <emma:interpretation id="{E1A990DC-908C-41D0-844B-48A9C707138D}" emma:medium="tactile" emma:mode="ink">
                <msink:context xmlns:msink="http://schemas.microsoft.com/ink/2010/main" type="inkWord" rotatedBoundingBox="9470,8677 11629,8588 11654,9208 9495,9297"/>
              </emma:interpretation>
            </emma:emma>
          </inkml:annotationXML>
          <inkml:trace contextRef="#ctx0" brushRef="#br0" timeOffset="108341.11">6880 7439 57 0,'0'0'401'0,"0"0"-7"0,0 0-3 0,-3-13 4 0,3 13-3 16,0 0-15-16,0 0-17 0,0 0-24 0,0 0-33 15,0 0-31-15,0 0-31 0,0 0-22 0,0 0-23 16,0 0-20-16,0 0-12 0,0 0-14 0,0 0-10 16,9 37-7-16,-5-24-14 0,-4 3-8 0,6-1-10 15,-3 2-6-15,3 2-9 0,-4-4-6 0,4 2-11 16,0-1-5-16,0-1-7 0,-3 1-3 0,4-1-2 16,-1 1-10-16,-2-5-4 0,2 4-21 0,-3-5-23 15,0 2-41-15,0-4-44 0,5-2-41 0,-8-6-34 16,6 9-34-16,-6-9-33 0,3 9-47 0,-3-9-69 15,0 0-74-15,0 0-270 0,0 0-750 0,0 0 331 16</inkml:trace>
          <inkml:trace contextRef="#ctx0" brushRef="#br0" timeOffset="108510.04">6960 7268 230 0,'-6'-15'355'16,"0"7"-25"-16,2-1-27 0,4 9-32 0,-6-16-29 0,6 16-22 15,-3-10-26-15,3 10-22 0,0 0-16 0,0 0-25 16,0 0-37-16,16-5-44 0,-16 5-43 0,17 11-42 16,-4-3-47-16,2 2-39 0,2 0-43 0,-1-1-229 15,0 0-424-15,7 2 187 0</inkml:trace>
          <inkml:trace contextRef="#ctx0" brushRef="#br0" timeOffset="109088.49">7341 7357 129 0,'0'0'301'0,"0"0"-5"0,0 0-5 0,0 0-8 16,0 0-12-16,0 0 0 0,-21 20-7 16,15-14 0-16,0 2-5 0,0 2-11 0,-2 2-8 0,0 0-8 15,0 0-21-15,2 1-10 0,0 2-18 0,-1-2-15 16,4 3-9-16,0-3-13 0,3 1-19 0,0-1-7 16,0 2-9-16,0-1-12 0,3-1-9 0,0 0-9 15,-3 3-7-15,4-8-5 0,-1 1-9 0,3 0-8 16,-6-9-14-16,14 15-14 0,-6-12-20 0,0 1-10 15,1 0-19-15,4-1-20 0,-13-3-16 0,26-1-12 16,-13-3-9-16,3 2 3 0,-4-4-6 0,2 1 6 16,-1-2 8-16,4 0 8 0,-2 0 4 0,-2-3 10 15,-3 0 4-15,-1-2 3 0,5 3 6 0,-8-4 8 16,1 4 18-16,-4 2 13 0,3-1 10 0,0-2 23 16,-6 10 18-16,8-12 13 0,-8 12 7 0,6-8 4 15,-6 8-6-15,6-6-4 0,-6 6-10 0,0 0-1 16,0 0-2-16,0 0-2 0,0 0-9 0,0 0 0 15,20 17 0-15,-14-13-7 0,0 6-3 0,-1-3-4 16,-2 3 1-16,6-2-1 0,-3 4-9 0,4-4-1 0,-1 3-2 16,2 0-10-16,-1-5-12 0,2 1-22 0,1 3-18 15,1-7-11-15,-5 2-8 0,1-4-16 0,-10-1-10 16,20 2-8-16,-9-2 0 0,-11 0 2 0,20-4 5 16,-10 0 7-16,-4-2 12 0,8 3 3 15,-4-4 8-15,-1-2 2 0,4 1 7 0,-4-4 15 0,2 0 5 16,-5-3 11-16,4 1-1 0,-1 1 16 0,-1 1 11 15,-2-1 17-15,0-2 21 0,1 8 21 0,-1-2 15 16,-3 1 6-16,-3 8 1 0,6-11-9 0,-6 11-8 16,4-7-9-16,-4 7-9 0,0 0-3 0,0 0-8 15,0 0-1-15,0 0-2 0,12 18-5 0,-12-18-4 16,8 18-1-16,-8-8-3 0,6 1-2 0,-3-1-3 16,3 5-7-16,1-2 2 0,2 4-18 0,-4-4-39 15,1 3-18-15,0-3-30 0,1-4-28 0,-4 2-30 0,0-3-33 16,-3-8-41-16,3 15-39 0,-3-15-62 0,0 0-309 15,0 0-685-15,0 0 302 0</inkml:trace>
          <inkml:trace contextRef="#ctx0" brushRef="#br0" timeOffset="109272.66">7963 7150 241 0,'0'-14'351'0,"0"-3"-34"0,0 8-32 0,0 9-28 15,3-19-30-15,-3 10-22 0,0 9-25 0,3-11-19 16,-3 11-29-16,0 0-30 0,0 0-28 0,0 0-33 16,0 0-30-16,26 21-33 0,-17-11-34 0,-3 5-26 15,5 1-22-15,-5 0-27 0,7 7-44 0,-2 3-161 16,1-2-364-16,-5-1 161 0</inkml:trace>
          <inkml:trace contextRef="#ctx0" brushRef="#br0" timeOffset="109592.71">8215 7456 181 0,'7'7'246'15,"-1"-2"-4"-15,-6-5-5 0,6 11-6 0,-1-4-7 16,-5-7-14-16,8 10-13 0,-5-4-18 0,-3-6-9 16,6 12-14-16,-6-12-13 0,8 11-18 0,-5-4-8 0,-3-7-10 15,6 11-12-15,-6-11-8 0,3 9-8 0,-3-9-8 16,4 7-9-16,-4-7-6 0,0 0-14 0,0 0-4 16,0 14-8-16,0-14-9 0,0 0-9 0,0 0-9 15,0 0-6-15,0 0 0 0,0 0-2 0,0 0 0 16,14-29-1-16,-8 18 3 0,0 2-2 0,1-5-1 15,2-2-5-15,-2-2 1 0,5 3 1 0,2-3-1 16,2-4 6-16,-1 6 5 0,-1 1 16 0,-1 2 13 16,6-1 16-16,4 0 11 0,-7 5 19 0,7 2 11 15,3 3 12-15,0 3 6 0,2 2 7 0,-1 3 10 16,-2 3 5-16,5 5 1 0,0-1-7 0,-5 3-8 16,11 4-4-16,0 1-13 0,-2-1-2 0,-1 2-8 15,0 0-11-15,0 5-3 0,-11-9-13 0,0 3-34 0,1 0-59 16,-2-5-71-16,-2 4-71 0,-10-1-85 15,1-6-120-15,-7-1-317 0,0 0-754 0,-3-10 334 16</inkml:trace>
        </inkml:traceGroup>
        <inkml:traceGroup>
          <inkml:annotationXML>
            <emma:emma xmlns:emma="http://www.w3.org/2003/04/emma" version="1.0">
              <emma:interpretation id="{AAEABE30-C73F-4D33-A038-1574F6E650CE}" emma:medium="tactile" emma:mode="ink">
                <msink:context xmlns:msink="http://schemas.microsoft.com/ink/2010/main" type="inkWord" rotatedBoundingBox="12691,8231 17338,8040 17398,9513 12752,9705"/>
              </emma:interpretation>
            </emma:emma>
          </inkml:annotationXML>
          <inkml:trace contextRef="#ctx0" brushRef="#br0" timeOffset="111836.46">10185 7172 82 0,'0'0'310'16,"0"0"-13"-16,0 0-16 0,0 0-14 0,0 0-22 16,0 0-15-16,-12 30-10 0,6-18-9 0,-2 3-15 0,1 7-8 15,0-5-10-15,-1 1-14 0,4 4-5 0,-4-1 1 16,4-4-17-16,1 3-8 0,0-3-6 15,6 1-11-15,-3 0 12 0,3-1-20 0,1-3-2 0,4 1-7 16,-1-2-2-16,3-2-5 0,2 1-5 0,-1-3 5 16,5-1-17-16,1-2 0 0,1-3 3 0,2-2-18 15,6-1-3-15,1-1-12 0,-2-2 2 0,3-3-11 16,-1 0 3-16,4-4-6 0,-4 0-4 0,-1 0-1 16,-2-4-4-16,1 0-2 0,-6 0-3 0,1-1-1 15,-1-2 1-15,-7 3-5 0,1-5-1 0,-2 4-4 16,-1-9 3-16,-1 3-11 0,-9 4 1 0,6-1-8 15,-4 4 7-15,-2-4-1 0,-2 2 6 0,1 4-12 16,-7 1 3-16,4-2-1 0,-4 6-3 0,1-2 1 0,-4 3 7 16,2 3-15-16,-11-1 6 0,2 4 1 15,-2 5 0-15,-7 2 4 0,1-1-1 0,-1 5 2 0,0 4 4 16,-9 3-4-16,14 0-4 0,-4-2 0 0,4 4 10 16,3-3-5-16,-1 1-8 0,2 3 9 0,3-3 4 15,4-5-1-15,2 1 1 0,0 0-4 16,4 0 3-16,-1-1-9 0,3 2 9 0,0-5-1 0,3 1 2 15,0-11-7-15,6 15 16 0,0-5-13 0,2-6-1 16,5 0 6-16,0-1-10 0,2-1-8 0,3-2-1 16,2-3 2-16,-2 1-6 0,1-3-7 0,3-5 9 15,-4 2-5-15,6 0 1 0,0-3 0 0,-2 2 4 16,-5-2-6-16,7-2 8 0,-7-5 2 0,1 5 1 0,-3 2 2 16,-1-2-3-16,-1 2-1 0,-1 0 4 0,-4 5 3 15,-1-1 1-15,0 4-4 0,1-2 3 0,-8 5 0 16,12-4 5-16,-12 4 0 0,0 0 12 0,21 8 3 15,-15-1 4-15,1 0 3 0,-1 0 3 0,0 4 0 16,4 2 4-16,-2-1-4 0,-1-4 2 0,2 8-2 16,-1-1-4-16,4 0 0 0,0-4 0 0,-3 3-8 15,3-3 9-15,-2 2-9 0,0-2-5 0,2-4-24 16,-4 2-16-16,-2-4-33 0,4-1-21 0,-2 0-20 16,-8-4-23-16,19 0-13 0,-8-1-22 0,-11 1-18 15,19-6-15-15,-9 2-15 0,4-3-12 0,-4-1-3 16,5-2-6-16,-1-3-10 0,-4 0-29 0,6-5-220 15,-4-2-531-15,-3 4 235 0</inkml:trace>
          <inkml:trace contextRef="#ctx0" brushRef="#br0" timeOffset="112203.82">11086 7140 39 0,'1'-15'259'0,"2"7"-5"0,-3-1-3 16,0 9-5-16,0-14-12 0,0 14-10 0,0 0-8 16,-6-12-11-16,6 12-20 0,0 0-5 0,0 0-7 15,-22 19-7-15,11-7-2 0,2 1-10 0,0 4-5 16,-3 5-1-16,5 2-11 0,-2-3 4 0,0 3-22 0,2-2-9 15,1-3-6-15,3-3-7 0,3 3-11 0,-3-3-3 16,3 0-10-16,3 2-10 0,-2-1-2 16,1-4-4-16,2-1-5 0,1-1 0 0,-2-3-11 0,3 0 0 15,-6-8-3-15,11 11-6 0,-3-7 1 0,1-1 0 16,3-2-6-16,-12-1-5 0,24-1-7 0,-11-1 0 16,-1-6-8-16,4 3 5 0,-1-2-7 0,-1-2 1 15,2-1-5-15,1-8-5 0,-5 7 4 0,1-2-3 16,0 2 0-16,-2 4 3 0,-1-4-5 0,-2 5 5 15,1 2-2-15,-9 4 8 0,10-10-7 0,-10 10 5 16,5-5 0-16,-5 5-2 0,0 0 16 0,0 0 0 16,17 12 3-16,-17-12 3 0,8 14-9 0,-7-4 10 15,4-3-2-15,-2 4-3 0,1 2-3 0,-1 0 2 0,3 2-10 16,0-1 12-16,0-1-6 0,2-1-5 0,-1 0-22 16,1-3-30-16,1-3-25 0,-2 1-38 15,2 0-29-15,1-3-30 0,-2-1-28 0,2-1-40 0,-10-2-33 16,20 0-69-16,-20 0-252 0,18-5-636 0,-5-2 282 15</inkml:trace>
          <inkml:trace contextRef="#ctx0" brushRef="#br0" timeOffset="112523.31">11602 7286 1 0,'0'0'294'16,"0"0"-24"-16,0 0-12 0,9-3-14 0,-9 3-12 15,0 0-17-15,0 0-12 0,0 0-17 0,14 17-11 16,-8-12-15-16,0 0-6 0,3 0-11 0,0 1-9 15,-1-2-8-15,1-1-8 0,1 1-13 0,1-3-8 16,-11-1-6-16,29 0-7 0,-14 2-3 0,3-5-8 16,-3-1-5-16,3-2-13 0,-2 2-1 0,1 1-4 15,-1-4 0-15,-2-1 0 0,-1-2 2 0,-2 4 0 16,-1-5 0-16,0-2 1 0,-2 4 2 0,-4-8 1 16,-2 7-7-16,-2-4-12 0,0 3 3 0,0 11-12 0,-12-24-2 15,0 14 0-15,-1-1 1 0,-1 1-7 16,-2 7 4-16,-2-1-6 0,1 1-3 0,-11 6 2 0,0 0-1 15,-1-3-19-15,3 7-13 0,-1 0-15 16,1 0-14-16,1 6-18 0,4 2-26 0,2-2-18 16,1 5-29-16,4-7-31 0,1 3-18 0,6 1-12 0,-2-2-10 15,6-6-22-15,1 4-27 0,2-11-7 0,6 19-144 16,-1-11-441-16,3 0 196 0</inkml:trace>
          <inkml:trace contextRef="#ctx0" brushRef="#br0" timeOffset="113165.55">11663 7367 613 0,'27'5'90'0,"-2"-2"26"0,-3-1 8 0,4-2-2 16,-7 4 2-16,0-2 2 0,-4-1 7 0,5 3 2 15,-2-2 9-15,-5 2-1 0,-3-1 5 0,2-2 0 0,0 3-6 16,2 3 0-16,-2 3-5 0,-3 0-7 16,0-3-3-16,4 4-3 0,-1 3-15 0,0-3-4 15,0 9-7-15,-2 0 1 0,4 1-5 0,-2 2-4 16,1 3-13-16,0-2-8 0,-2 2-1 0,-1 1-8 16,4 5-2-16,1-6 0 0,-6 0 1 0,0-1 9 15,0 0-11-15,-1-2-6 0,1 0-5 0,-3 0 2 16,0-2-3-16,-1-4-5 0,-4-2-6 0,1-2 8 0,-4 2-3 15,2 0-5-15,-3-2 0 0,-1 1-9 0,-7 1 3 16,4-3 5-16,-2-3-1 0,-4 0-3 16,-1-2-3-16,-2 2 3 0,-1-1-3 0,-1-5-5 0,2 1 18 15,-3 0-18-15,-7-1 0 0,5-6 1 0,1 3-5 16,-6-7-2-16,-1 0-3 0,8 2 3 0,1-4-1 16,-1 2-1-16,4-7 1 0,1 4-2 0,2-7-2 15,2-2-6-15,4 2-9 0,-3-1-12 0,9-12-27 16,3-6-19-16,4-6-18 0,2-2-18 0,5-2-14 15,5 2-18-15,11-18-13 0,-6 17 0 0,6 2 11 16,9-14 9-16,-11 18 15 0,0 5 12 0,2 2 10 16,-2 2 10-16,-1 0 19 0,-3 11 17 0,-3 0 20 15,0 5 16-15,-8 1 22 0,2 4 8 0,-3-1 14 0,0 2 0 16,-4 3-3-16,-1 2 5 0,-7 3-7 16,13-4 5-16,-13 4 0 0,0 0 3 0,21 12 7 15,-15-7 6-15,2 6-2 0,2-1 0 0,-2 6 5 0,-1-3-2 16,-1 3 18-16,3-1-10 0,1-1-4 0,2-1 3 15,-1 2 0-15,1-1 1 0,1-2-5 0,-1-1-4 16,0 0 6-16,3-2-4 0,-2 2-1 0,-1-6 1 16,3 2 4-16,-3-5-5 0,3-1-2 0,-5-1 0 15,5-3-7-15,2 2-1 0,-1-3 0 0,-7 1-1 16,5-7 1-16,-1 3-2 0,0-4-4 0,1 0 5 16,-5-2-1-16,0 2 1 0,0-3 5 0,0 1-3 15,-6-4 0-15,3-5-2 0,-6 6-4 0,0 1-1 16,-2-1-7-16,-1 3-1 0,0 0-1 0,-4 2-3 15,1 1-7-15,-8 0 0 0,-2 3-2 0,-1-2-4 16,-2 7 0-16,0-1-2 0,-10 3 0 0,0 0-3 16,0 4 2-16,1-3-4 0,-3 4-5 0,-1 0-17 0,5 3-33 15,-1 0-46-15,3 3-38 0,2-1-50 0,-1-1-31 16,5-1-42-16,-2 3-47 0,6-3-58 0,0-2-386 16,5-2-807-16,1-1 357 0</inkml:trace>
          <inkml:trace contextRef="#ctx0" brushRef="#br0" timeOffset="113362">12249 7008 204 0,'0'-15'364'0,"3"2"-17"0,-3 2-12 16,1 0-13-16,-1 11-24 0,2-18-17 0,-1 9-26 16,-1 9-21-16,3-11-37 0,-3 11-12 0,0 0-33 15,6-11-13-15,-6 11-37 0,8-6-23 0,-8 6-33 16,0 0-25-16,0 0-27 0,28 10-36 0,-18-7-30 0,1 2-27 15,5 1-33-15,-1-2-18 0,3 2-30 16,0-2-31-16,1-1-43 0,7 2-149 0,-7-3-436 16,8-2 193-16</inkml:trace>
          <inkml:trace contextRef="#ctx0" brushRef="#br0" timeOffset="113626.06">12720 6955 158 0,'20'-3'223'0,"-3"3"-7"16,0 0-3-16,1-1 2 0,1 1-1 0,0-2-6 15,-4 2-3-15,3 2-8 0,-6-1-9 0,2-1-10 16,-4 5-9-16,4-4-8 0,-3 5-4 0,0-2-12 15,-1 4-5-15,2 3-3 0,-3 0-8 0,2-1 2 16,-4 1 1-16,4 5 6 0,-7-5-2 0,2 6-1 16,0 1-7-16,-2-5 19 0,-1 10-6 0,0-4 3 15,0 5 0-15,2 1-2 0,-8-4-6 0,1 0 2 16,1-1-14-16,-1-1-7 0,-1 1-6 0,2 3-12 16,-1-6-3-16,-2-1-12 0,4 1-3 0,0-1-12 15,1-3-5-15,-1 4-5 0,-1-6-8 0,5 2-2 16,-4-3-5-16,6-4-10 0,-1 3-9 0,1-2-15 0,-6-7-24 15,10 10-34-15,-2-5-36 0,-1 1-37 16,-7-6-46-16,21 0-34 0,-21 0-44 0,21-4-45 16,-9 1-65-16,1-4-81 0,-2 0-265 0,-2-6-758 0,-2 2 336 15</inkml:trace>
          <inkml:trace contextRef="#ctx0" brushRef="#br0" timeOffset="114401.55">12805 7332 257 0,'0'0'266'15,"0"0"-13"-15,0 0-13 0,0 0-20 0,0 0-13 16,0 0-14-16,40-10-13 0,-26 9-13 0,4-5-14 16,-2 1-13-16,11 0-12 0,-3-3-8 0,1 1-7 15,1-3-8-15,0-1-7 0,3 0-11 0,-1 0-7 16,2 0-6-16,7-4-2 0,2-1-6 0,-2 1-7 15,-2-1-2-15,-7 3-4 0,11-4-6 0,-2-2-3 0,0-1-2 16,2 2-9-16,0-3-2 0,1-5 2 16,-3 0-2-16,1 0-7 0,-1 0-2 0,-4-3-8 15,1-4-6-15,-6 5-4 0,-1-1 1 0,-3 2-3 16,-6 5 2-16,-5-2-2 0,1 0-3 0,-5 0 0 16,-3 2 0-16,-5-1 3 0,-1 4-5 0,0 2 1 0,-3 2 4 15,-3-4-2-15,0 4-1 0,-4 3 1 0,-1 0 4 16,-1 1 2-16,-2 3-6 0,0 0 3 0,-4 3 2 15,3-1-8-15,-1 1 6 0,0 3 0 0,2 2 3 16,-2 2-7-16,1 2 5 0,1-2 1 0,-1 3 1 16,-1 1 10-16,3 2-6 0,-2 2 4 0,0 1 1 15,1 0 4-15,1 3 3 0,-3 3 2 0,2 1 2 16,1 4 5-16,-1-2 5 0,4 4-3 0,-2-4 9 16,0 5 0-16,4 3 14 0,1-3-3 0,0 1 7 15,1 0 2-15,0 1-1 0,4-1 3 0,-1 0 2 16,3-1-2-16,0-1 3 0,3 1 0 0,-1-1 2 15,1 5 1-15,3-7-5 0,1 2-3 0,-1 0-6 16,4 0 1-16,-1-4-1 0,2-5-4 0,-1 6-1 16,4-2-4-16,1-7-4 0,3 5 2 0,-5-6-7 0,3 2-2 15,5-1-3-15,0-1-3 0,0 0-2 0,4-5-1 16,-5 0-5-16,5 1-2 0,-6-3-1 0,8-3-6 16,-3-1-4-16,2 0-7 0,-7-4-2 0,6 1-5 15,1-2 2-15,-7 1 0 0,-3-3-3 0,11-3 2 16,-9 4-3-16,2-1 2 0,-4-1 10 0,0 2-12 15,-1 1 4-15,-7-1-2 0,5-1-4 0,-2 3 11 16,-5-2-1-16,-6 6-1 0,9-4-1 0,-9 4 1 16,11-4-4-16,-11 4 5 0,0 0 2 0,0 0-2 15,21 10 3-15,-16-5-1 0,2-1 6 0,2 0 0 16,5 5 3-16,-1-2-1 0,3 1 6 0,1 2 0 16,8 0-3-16,1-5 6 0,0 1 2 0,1 0-4 15,0-5 5-15,0-1-1 0,1 0 0 0,4 0 0 0,-4-1-1 16,2-3-2-16,-2 2-1 0,-1-3-1 0,1 3-4 15,-2-4 2-15,0-1-5 0,-2-4-3 16,-7 6-14-16,1 1-19 0,-2-3-31 0,0-1-44 0,1-1-24 16,-7-1-67-16,-2 3-47 0,-2 0-81 0,0-9-89 15,-9 1-343-15,3-1-815 0,-3 1 361 0</inkml:trace>
          <inkml:trace contextRef="#ctx0" brushRef="#br0" timeOffset="114584.14">14323 6832 180 0,'-6'-11'470'0,"6"11"-34"0,-1-18-19 15,1 18-29-15,3-19-32 0,6 7-33 0,0 0-25 16,4 1-31-16,1 1-28 0,4 3-24 0,4-4-21 16,2 0-18-16,0 4-16 0,1 1-29 0,-1 2-26 15,0 3-47-15,3-4-42 0,-4 4-51 0,4 1-49 0,0 4-62 16,-8-3-71-16,10-1-98 0,-10 1-291 15,8-1-656-15,-9-1 291 0</inkml:trace>
        </inkml:traceGroup>
        <inkml:traceGroup>
          <inkml:annotationXML>
            <emma:emma xmlns:emma="http://www.w3.org/2003/04/emma" version="1.0">
              <emma:interpretation id="{BE9A1597-4EAE-4F31-BF4B-35889B7A3710}" emma:medium="tactile" emma:mode="ink">
                <msink:context xmlns:msink="http://schemas.microsoft.com/ink/2010/main" type="inkWord" rotatedBoundingBox="18386,7887 23423,7680 23492,9361 18455,9568"/>
              </emma:interpretation>
            </emma:emma>
          </inkml:annotationXML>
          <inkml:trace contextRef="#ctx0" brushRef="#br0" timeOffset="116105.61">15874 6983 147 0,'0'0'361'0,"0"0"-24"0,0 0-15 0,0 0-24 0,0 0-22 15,0 0-17-15,-25 21-19 0,19-14-13 0,0 6-13 16,0 0-2-16,0-5-14 0,2 7-11 0,-1-4-14 15,4 0-7-15,-2 1-10 0,3-12-14 0,4 25-11 16,-2-11-4-16,4-3-6 0,1-1 0 0,4-3-14 16,2 3-8-16,2-3-5 0,0-5-10 0,10 0-9 15,1 1-6-15,0-6-2 0,1 0-9 0,0-1-5 16,0-4-7-16,3 1-4 0,6-10-3 0,-10 7-1 16,0-4-7-16,-1 1-2 0,-3-1-4 0,2-2 0 0,-3 1-7 15,-1-1 0-15,-4 0 6 0,0-2-12 0,-7 5-1 16,3-3-3-16,-4 3-2 0,-2 0 2 0,1 2 2 15,-1-1-3-15,-3 5 0 0,-3 7-4 0,6-10-3 16,-6 10-5-16,6-7 3 0,-6 7-3 0,0 0 1 16,0 0-1-16,0 0-1 0,0 0 3 0,8 22 0 15,-8-22-2-15,5 25 7 0,-2-12-3 0,2 11-2 16,1 1 2-16,7 1-2 0,1 12 2 0,-2 3 0 16,6-4-2-16,1 6 2 0,3-1 4 0,2 4 6 15,0 2-12-15,3-3 2 0,-5 4 1 0,-1-3-1 16,4 2-6-16,-2-1-3 0,-4-6-2 0,-4 3-4 15,3-4-3-15,-3-4 1 0,-8-9 1 0,2-3-1 16,-6 0 0-16,-3-5 4 0,0-1 5 0,-1-2-2 0,-5-1 4 16,-2 0-2-16,-3-3 2 0,-1 1 3 15,-9 1-4-15,6-2 5 0,-9-2-14 0,-3 0 15 16,0-4 5-16,-1-1-7 0,-3-2 3 0,-2 0 3 0,4-3-6 16,-9-4 3-16,6 2-5 0,3-3-2 0,-3-1-6 15,2 0 1-15,-5-6 3 0,8-1-21 0,12 3-8 16,-5-8-21-16,6-1-24 0,2-2-28 0,4 1-29 15,4-8-30-15,4 1-38 0,4-2-52 0,10-12-59 16,-3 0-310-16,10-2-681 0,-1 0 301 0</inkml:trace>
          <inkml:trace contextRef="#ctx0" brushRef="#br0" timeOffset="116677.97">16730 7113 305 0,'0'0'314'0,"8"-5"-10"0,-8 5-12 15,7-6-19-15,-7 6-17 0,0 0-15 0,11-4-34 0,-11 4-19 16,0 0-19-16,13 0-17 0,-13 0-7 0,0 0-6 16,27 1-14-16,-16-2-14 0,6 1-7 15,1-4-8-15,0 2-16 0,5-2-3 0,-4 0-7 0,8 1-4 16,-5-4-12-16,4 1-3 0,-7 1-6 0,-3-2-4 16,4 3-2-16,-4-4-13 0,-1 3 5 0,-2-2 0 15,2-1-1-15,-7 3-2 0,2-4-8 0,-4-1 3 16,0 0 0-16,-3 2-1 0,-3 8-5 0,0-20-11 15,-3 7 8-15,-3 1-3 0,-4 0 2 0,1 5-11 16,-5-2 4-16,0 2 3 0,-6 5-9 0,1 2-2 16,-7 0 2-16,1 0 3 0,-3 2 4 0,1 2 4 15,-4 4 18-15,2 3-19 0,-1-2 9 0,4 2 15 16,-1 2-28-16,4 5 8 0,2-1 0 0,5-2-4 16,1 1 2-16,3 5-2 0,5-6 7 0,4 0-15 0,-2 2 3 15,5-1 3-15,0-1-8 0,2 2 10 16,2-3 12-16,4-3-27 0,-1 2 4 0,1-6-1 15,4-1-5-15,2-1 4 0,3-2-2 0,-2-3 2 0,0 6-5 16,4-8 16-16,-1-3-17 0,-2-1-5 0,8-1 5 16,-1-4 1-16,-1 2 0 0,0-8-2 15,-1 3 5-15,0-3 0 0,3 1 2 0,-3-1 0 0,3-4 3 16,0-7-10-16,-5 6 3 0,-1 2-3 0,-2 2-2 16,-1 5 2-16,-6 0 4 0,3 1-2 0,-6 2 2 15,-2 4 2-15,2 1-9 0,-6 5 2 0,11-6-9 16,-11 6 10-16,0 0 4 0,13 11-3 0,-13-11 2 15,3 17 0-15,0-6 3 0,0-3 0 0,2 8 1 16,-2-3 3-16,1 1-2 0,1 0 14 0,-2 1-20 16,1-2 5-16,2 1-7 0,-3-4-4 0,2-1-9 15,-2 0-17-15,0-1-14 0,-3-8-18 16,2 13-11-16,-2-13-19 0,5 7-27 0,-5-7-23 0,0 0-28 16,0 0-24-16,0 0-30 0,0 0-45 0,21-24-164 15,-17 17-479-15,-2-4 213 0</inkml:trace>
          <inkml:trace contextRef="#ctx0" brushRef="#br0" timeOffset="116938.8">17351 6494 129 0,'-2'-14'312'0,"2"3"-22"16,0 11-16-16,0-16-22 0,0 16-25 0,0 0-26 16,0 0-8-16,0 0-12 0,0 0-9 0,0 0-4 15,0 0-9-15,-1 39-19 0,1-15-2 0,1 2 1 16,-2 4-10-16,2-3-1 0,5 8-7 0,-1-8-8 15,-2 3-14-15,7 3 2 0,-2 3-4 0,-1-9-11 16,1-2-6-16,-1 0 6 0,1 1-25 0,2-6 13 16,-1-3-21-16,1-1-1 0,-2-1-13 0,4 2-3 15,-3-3-4-15,4-3-15 0,-1-1-26 0,0-3-23 0,-3 1-29 16,3-2-24-16,-3-4-29 0,4 0-34 16,4 0-27-16,-1-2-21 0,0-2-30 0,1-2-27 0,1-2-46 15,-2-2-165-15,2 0-502 0,-3-1 222 16</inkml:trace>
          <inkml:trace contextRef="#ctx0" brushRef="#br0" timeOffset="117896.92">17792 6889 15 0,'8'-7'202'0,"-8"7"12"0,0 0-4 0,0 0-7 16,0 0-5-16,0 0 1 0,0 0 2 0,-18-14-5 15,18 14-4-15,0 0-3 0,-27 11-14 0,18-6-9 16,-4 3-4-16,-2 0-7 0,1 5-4 0,2-2-17 16,-1 2-2-16,1-1 0 0,3 1-18 0,-1 1-8 15,2 0-9-15,1 0-14 0,2-5 4 0,-2 6-13 16,2-6 4-16,4 6-14 0,-1-7-1 0,2-8 2 15,0 19-5-15,2-11-5 0,-2-8 7 0,10 12 1 16,-4-5-2-16,3-3-7 0,3 2-2 0,-1-6-10 16,5 1-1-16,0-1-8 0,10-1-4 0,2-5 9 0,3 2-7 15,-2-4-7-15,2 1 4 0,8-9 0 0,0 2-1 16,-5-3-9-16,0 1-12 0,0-6-9 16,4-1-20-16,-4-2-6 0,3-2-7 0,-4-4-11 0,1-1-9 15,-1-6-9-15,0 2-1 0,-3-1-3 0,-3-5 2 16,-3-1-6-16,-2 1 7 0,-3 0 5 0,-1 3 7 15,-10-5 3-15,-1 5 5 0,-2-1 5 0,-5 11 4 16,-3 5 6-16,-2-5 9 0,-4 5 10 0,0 7 4 16,-3-4 11-16,-3 3-2 0,1 4 1 0,-3 4 1 15,1 3-4-15,-4-1 4 0,1 8 3 0,-8 0 3 0,2 8 4 16,-2 2-4-16,2 5 0 0,2 3-4 16,1 2 6-16,-5 8-1 0,5 3 8 0,1 2-4 15,4 5 3-15,2 2 7 0,6 2-2 0,4 6 2 0,3-6-3 16,-1 2-1-16,6 0 0 0,1-6 0 0,5 3-2 15,5-3 0-15,-1-1 7 0,4-5-6 16,2 2-2-16,-1-13 0 0,1 3 3 0,4-6-4 0,1 1 2 16,-2-3-3-16,2-1-9 0,-2-2 8 0,4-6-2 15,-7-2-6-15,2-3 7 0,-2 2-7 0,2-2 3 16,4-8-2-16,-5 6 3 0,1-2-3 0,-2-2 1 16,0 1-11-16,5-5-2 0,-6 3-2 0,0-2-8 15,-1 0 6-15,-1-4-11 0,-1 2 8 0,0 1-5 16,3 2-2-16,-6-2 6 0,-2 2-1 0,0 2-1 15,-1 1-2-15,5-1 2 0,-4 2 4 0,-10 2-1 16,15-4-7-16,-15 4 11 0,20-1 1 0,-8 1-5 16,-12 0 6-16,20 0 2 0,-3 0 10 0,-5-3-10 15,1 3-2-15,4 0-1 0,-3-1 5 0,6-1-1 0,-4-2-4 16,2 3 11-16,-3-1-7 0,2-4 5 16,-4 1 1-16,3-2 0 0,-2 0-3 0,-1 1 5 0,-2 0-5 15,1-5-2-15,-8-1 3 0,2 1 1 0,0-1-4 16,0 1 1-16,-2-4-13 0,-4 1 13 15,0 0 0-15,0-3-2 0,-6 3 2 0,-1-1 1 0,-3 1-10 16,-4 2 5-16,1-2 3 0,-8 3-1 0,3 1-2 16,-7 6 4-16,-2-2-5 0,-2 8 7 0,-2-2 3 15,3 5-6-15,-1 3-3 0,3 3 11 0,-1 0-18 16,3 3 10-16,4-1-8 0,1 3 11 0,3 3-4 16,4-4 5-16,4 1 3 0,1-1-6 0,-2 3 7 15,6-4-1-15,3 4-1 0,1-1 8 0,4-4-5 0,1 1-1 16,-2-3-1-16,7 0 2 0,-2 0-5 15,4-2 6-15,3 1-1 0,-1-5-4 0,5-3 1 16,-2-1-2-16,3 2 3 0,-5-3-3 0,3-3-3 0,2 0-1 16,3-1 2-16,-5 1 5 0,4-5-1 15,2 1-5-15,-1-6 7 0,-8 2-6 0,10 0 3 16,-4-2-3-16,-2-1-2 0,2 1 5 0,-4 0-8 0,-2 3 3 16,-2 2 4-16,-2 0 1 0,-3 1-4 0,-2 0-3 15,-1 5 4-15,-6 2 0 0,13-5-3 0,-13 5 2 16,0 0 5-16,0 0-1 0,20 7 2 0,-20-7 7 15,6 13-9-15,-5-4 0 0,-1-9 0 0,6 18-8 16,-4-10 6-16,2 3-4 0,2-4-9 0,0 6-17 16,-3-5-25-16,3 2-27 0,0-4-38 0,0 1-31 15,0 0-48-15,-6-7-40 0,15 5-71 0,-6-2-191 16,-9-3-540-16,18 0 239 0</inkml:trace>
          <inkml:trace contextRef="#ctx0" brushRef="#br0" timeOffset="118454.37">19557 6529 42 0,'-24'1'291'0,"10"0"-13"16,-1 4-14-16,-2 1-22 0,2-1-14 0,-3 2-20 15,1 4-12-15,2-2-17 0,-4 4-15 0,3-1-11 16,7 0-18-16,-3 3-13 0,3-4-12 0,-2 3-8 15,4 1-4-15,2-4-13 0,2 3-12 0,2-2-2 16,-2 2-8-16,3-3-5 0,4 0-4 0,-2-2-3 16,4 0-6-16,0-1-7 0,6 1-2 0,-2-2-3 15,4 2-3-15,-1-4 4 0,3 1-6 0,-1-2-6 16,0-1 4-16,3 3-8 0,0-2-1 0,3-1-2 0,-2-1-3 16,1 2 0-16,-5 1 1 0,-2-1-5 15,-1-2 1-15,-2 0-3 0,1 1-1 0,-11-3 2 16,13 5 3-16,-7-1 1 0,-6-4 6 0,2 11 8 0,-2-11 5 15,0 0 0-15,-20 16 3 0,8-6-2 0,-2 1-1 16,0-4-1-16,-2 4-1 0,-2-3-5 16,-2-1-6-16,3 1 5 0,-3 6-3 0,4-7-1 0,2 4 1 15,-1-5-10-15,5 1 6 0,1-3-9 0,0 1 0 16,2 0-12-16,7-5-1 0,-9 10-6 0,9-10-7 16,0 0-9-16,0 0 1 0,1 11 0 0,-1-11-3 15,0 0 2-15,15 3 1 0,-15-3-4 0,19 4 8 16,-8-4 3-16,4 1-3 0,-15-1 10 0,21-1 0 15,-9 1 8-15,3 1 6 0,-4-1 12 0,-11 0 9 16,20 1-3-16,-8-1 5 0,-3 5 5 0,-9-5 3 16,16 4 0-16,-8-1-11 0,-1 1 13 0,2 2-2 15,-9-6 7-15,12 8-8 0,-5-4-5 0,-1 2-2 0,-6-6-1 16,8 9-4-16,-8-9 1 0,6 8-2 16,-6-8-6-16,4 8-4 0,-4-8-27 0,0 0-24 0,0 0-26 15,2 11-22-15,-2-11-44 0,0 0-47 0,0 0-53 16,0 0-77-16,0 0-208 0,0 0-562 0,0 0 249 15</inkml:trace>
          <inkml:trace contextRef="#ctx0" brushRef="#br0" timeOffset="123027.82">19655 6746 99 0,'0'0'306'0,"0"0"-13"16,0 0-12-16,0 0-11 0,0 0-22 0,0 0-17 16,0 0-20-16,0 0-22 0,0 0-5 0,0 0-5 15,0 0-10-15,0 0-3 0,0 0-5 0,0 0 5 16,0 0-8-16,22 20 8 0,-16-14 0 0,-6-6 2 16,12 16-6-16,-6-8-2 0,-1 1-3 0,-1 2-10 0,2-1-9 15,-3 1-6-15,3 2-13 0,-1 0-7 16,-1 0-7-16,-2-4-6 0,-1 2-15 0,1 2-5 0,1-1-9 15,-3 0-5-15,0-12-4 0,3 19-6 0,-3-9-5 16,3 1-7-16,-3-11-16 0,0 14-34 16,1-6-39-16,-1-8-39 0,2 13-34 0,-2-13-30 0,1 10-32 15,-1-10-39-15,9 6-40 0,-9-6-60 0,0 0-67 16,0 0-264-16,24-13-705 0,-12 6 313 0</inkml:trace>
          <inkml:trace contextRef="#ctx0" brushRef="#br0" timeOffset="123645.4">20028 6787 218 0,'0'0'339'0,"0"0"-17"15,0 0-30-15,13-4-25 0,-13 4-25 0,0 0-25 16,0 0-12-16,9 11-15 0,-9-11-5 0,9 11-10 16,-6-4 4-16,2 3-22 0,-2-2-6 0,1 5-3 0,-1 2-3 15,0-5-4-15,0 4-10 0,2-1-9 16,-4 1-6-16,1-5-9 0,1 0-4 0,-2 2 0 0,1 0-18 15,0-2-12-15,0 2-4 0,-2-11-10 0,6 14 3 16,-5-7-13-16,-1-7 0 0,2 14-3 16,-2-14-4-16,3 7-8 0,-3-7 2 0,0 0-2 0,0 0 0 15,0 0 4-15,0 0-16 0,0 0-15 0,7 6-12 16,-7-6-11-16,0 0 8 0,14-18-31 0,-7 9-5 16,2-2-15-16,0 0 3 0,-1-5-10 0,-1 1-6 15,2-1 4-15,7-5 4 0,1 3 6 0,-5 4 5 16,3-6 8-16,-5 8 1 0,-2-2 9 0,-1 4 10 15,-1 1 17-15,1 2 15 0,-1 1 6 0,-6 6 5 16,6-11 0-16,-6 11-1 0,8-7-9 0,-8 7 6 16,0 0 1-16,0 0 7 0,0 0-8 0,0 0 13 15,15 23 6-15,-12-15 13 0,-2 1 0 0,-1-9 8 0,5 20-1 16,-5-7-1-16,1-4-2 0,-1 6-3 16,3-1-5-16,0-3-2 0,-1-2-1 0,-2-9-4 0,1 18-2 15,2-12-1-15,-3-6-5 0,3 14 1 0,-3-14-7 16,0 11 3-16,0-11 1 0,5 10-6 0,-5-10 2 15,0 0-2-15,7 4 2 0,-7-4-7 0,0 0 0 16,18-4-3-16,-18 4-5 0,15-7-5 0,-6-3-11 16,3 2-12-16,-3-2-12 0,3-3 5 0,1-1-13 15,3-7 2-15,-1 0 4 0,3 3 2 0,-3-4 5 0,0 2-2 16,0 1 10-16,-3 5 4 0,-2 2 6 16,1 1 19-16,-5 4 11 0,1 0 10 0,-1 1-3 15,-6 6-3-15,11-8 0 0,-11 8 1 0,10-6-3 0,-10 6 2 16,18 7 6-16,-11 0 5 0,1-1 1 15,1 1-1-15,0 6-2 0,3-1-4 0,0 2 0 16,-2 0-1-16,0 1 0 0,5 3-5 0,-1 1-4 16,1 1-14-16,1-1-39 0,1 2-49 0,-1-5-57 15,-6-5-52-15,1 6-82 0,1-5-96 0,-5 0-348 0,2-1-780 16,-1-3 346-16</inkml:trace>
        </inkml:traceGroup>
        <inkml:traceGroup>
          <inkml:annotationXML>
            <emma:emma xmlns:emma="http://www.w3.org/2003/04/emma" version="1.0">
              <emma:interpretation id="{F152BE6D-DB5B-4B4A-9F9A-7D87B3F28203}" emma:medium="tactile" emma:mode="ink">
                <msink:context xmlns:msink="http://schemas.microsoft.com/ink/2010/main" type="inkWord" rotatedBoundingBox="24461,7748 26406,7668 26439,8476 24494,8556"/>
              </emma:interpretation>
            </emma:emma>
          </inkml:annotationXML>
          <inkml:trace contextRef="#ctx0" brushRef="#br0" timeOffset="125357.87">21859 6277 105 0,'2'-6'235'15,"-2"6"-5"-15,3-17-6 0,-3 17-4 0,-3-18-14 16,6 11-2-16,-3 7-7 0,0-15-6 0,0 15-7 0,0 0-7 16,0-16-7-16,0 16-3 0,0 0-14 0,0-11-13 15,0 11-18-15,0 0-4 0,0 0-20 16,0 0-9-16,0 0 0 0,0 0 1 0,0 0-2 15,4 33-2-15,-1-17-5 0,-1 9 2 0,-2 2 13 0,1 0 17 16,4 9-9-16,-2-1-2 0,3 4 7 16,0-3 1-16,1 2-7 0,4-1 5 0,-3-1-7 0,0-2 2 15,1-9-5-15,0 4-3 0,-2-3-5 0,1 10-9 16,1-13-6-16,-2-3-7 0,1 3 0 0,-2-8-7 16,0 3-6-16,1-3-4 0,-1-4-3 0,0 0-4 15,-3-1-3-15,3 0-4 0,-2-4-2 0,-4-6-3 16,8 12-6-16,-7-6-2 0,-1-6-1 0,5 11-1 0,-5-11-3 15,3 7 4-15,-3-7-2 0,0 0-1 16,0 0 2-16,0 0-3 0,0 0-12 0,0 0-8 16,0 0-5-16,0 0-11 0,15-20-4 0,-12 12-14 0,3-1-11 15,-2-6-4-15,2 0-21 0,0-2-10 0,4-5-4 16,-1-1 4-16,2 2 6 0,-4-4-4 0,4 2-3 16,4 1 16-16,-6 1 3 0,0 8 3 0,1-2 9 15,-3 1 9-15,-2 6 5 0,2-2-3 0,-4 2 6 16,-3 8 0-16,9-9 3 0,-9 9 1 0,8-13 9 15,-8 13-3-15,0 0 1 0,10-1 4 0,-10 1 7 16,0 0 2-16,12 21 12 0,-6-6 0 0,0-2 3 16,-3 1 7-16,6 8 11 0,-2-2 0 0,-4-2 3 15,3 4 7-15,2 2 5 0,-2-7 0 0,4 4 0 16,-2 2 2-16,1-3 0 0,-2-5 5 0,2 0-3 16,0-4 1-16,-2 4 2 0,5-6-4 0,0 1 4 15,-3-2 4-15,5-2-5 0,-1 4 1 0,4-7-3 0,-3-2-4 16,6-1-2-16,-1 3-1 0,1-3-10 15,6-6 3-15,1 5-4 0,-3-5 0 0,5-1-3 16,-6-3 0-16,4-2-2 0,0 2-4 0,-2-6-1 0,-1-2-6 16,-1 3-1-16,-4-5-11 0,0 2-1 0,-4 1-7 15,2-1-9-15,-7-3 0 0,1 6 2 0,-2-8-1 16,-2 9 2-16,-3-3 1 0,-2 3-2 0,-2 1 2 16,0-2 8-16,0 4-7 0,0 11 2 0,-7-21-4 15,4 14 8-15,-3-3-4 0,-5 6 1 0,2-1-2 16,9 5 1-16,-19-2 7 0,19 2 0 0,-24 0 8 15,8 4-11-15,-2-1 3 0,3 7 8 0,-6 1-9 16,7 3 1-16,-2-3-3 0,0 9 10 0,2-3-6 16,4-1 5-16,1 4-8 0,1-2 5 0,-1 2 0 0,5-2 8 15,4-1-1-15,-3 0-2 0,1-3 1 0,2 4 2 16,2-4-1-16,4-1 5 0,0 3 0 0,1-3 0 16,7-1 0-16,-1-4 2 0,4-1 2 0,-1-2-2 15,3 1-2-15,1-2-1 0,1-4 1 0,4 1 3 16,3-2-4-16,-1-3-3 0,0-2 3 0,3 1 1 15,-5-2-1-15,-1-1 1 0,1-3-2 0,1-1-2 16,-1 1-1-16,-3-1 4 0,-1-4-4 0,3 3 3 16,-3-1-4-16,1-1-4 0,-5 4 3 0,-1 2 1 15,1 2-1-15,-4-3-5 0,-4 5 0 0,2-1-1 16,-3 3-2-16,3-1 0 0,-11 4 3 0,13-1-1 16,-13 1-3-16,15 5 5 0,-9 2 1 0,0-1 1 0,-1 1-1 15,4 6 6-15,-3-4 2 0,1 4-7 16,0-2 10-16,-1 2 3 0,2-2 3 0,-1 3-3 15,2 1 2-15,-4-5 1 0,1-2 0 0,3 5 5 0,-5-7-4 16,2 1-2-16,-6-7 1 0,8 12 6 0,-4-6 3 16,-4-6 11-16,5 7 9 0,-5-7 12 15,0 0 16-15,5 7 9 0,-5-7-2 0,0 0-2 0,0 0-7 16,0 0-8-16,21-9-2 0,-21 9-4 0,11-15-6 16,1 5-8-16,-3-1-4 0,3 0-1 0,1-3-3 15,6-3-7-15,2-1-5 0,2-3-18 0,1 3-21 16,-2 0-31-16,15-5-39 0,-14 8-38 0,3 2-51 15,0-4-40-15,-1 4-38 0,-3 2-51 0,-2 4-61 0,-1 2-92 16,-1-1-312-16,0 2-834 0,-2 1 369 16</inkml:trace>
        </inkml:traceGroup>
        <inkml:traceGroup>
          <inkml:annotationXML>
            <emma:emma xmlns:emma="http://www.w3.org/2003/04/emma" version="1.0">
              <emma:interpretation id="{88D79E76-5055-456C-876F-2989B84F33C6}" emma:medium="tactile" emma:mode="ink">
                <msink:context xmlns:msink="http://schemas.microsoft.com/ink/2010/main" type="inkWord" rotatedBoundingBox="27308,8125 32006,7931 32050,8996 27351,9190"/>
              </emma:interpretation>
            </emma:emma>
          </inkml:annotationXML>
          <inkml:trace contextRef="#ctx0" brushRef="#br0" timeOffset="128123.96">24705 6634 121 0,'0'0'343'0,"0"0"-15"0,0 0-14 16,0 0-16-16,0 0-20 0,0 0-14 0,0 0-20 16,0 0-16-16,0 0-8 0,0 0-15 0,25-12-14 15,-25 12-16-15,11-3-14 0,-11 3-6 0,15-6-2 0,-6 4-30 16,5-5 6-16,6 5-19 0,-1-2-6 16,7-2-19-16,0 1 5 0,1-4-9 0,2 5-7 15,-3 1-19-15,6-1-2 0,-1-2-5 0,-1 1 1 0,-5 2-4 16,5 0-3-16,-6 0-14 0,-5 3 0 0,-1 2 0 15,-1-2-6-15,-1 1 2 0,-3 2-6 16,-13-3-2-16,17 3-1 0,-8 3 9 0,-5 4-12 0,-4-10-1 16,6 20 5-16,-6-6-7 0,-3 0 0 0,-4 3 2 15,-4-1-2-15,-4 4-2 0,-1-1 3 0,-3 3-7 16,-1-1 3-16,1 0 1 0,-3 0-2 0,-5 3 4 16,7-3-3-16,1-5-2 0,0 4 0 0,2-6-2 15,-2 3 3-15,7-4-8 0,-2-1 9 0,5-1-2 16,2-3 4-16,-2 0-4 0,3 2 1 0,-1-5-3 15,7-5-3-15,-6 12 3 0,6-12 1 0,-2 8 4 16,2-8-6-16,0 0 3 0,0 0 2 0,20 10 0 0,-7-10-2 16,-13 0 2-16,27-4 2 0,-8 2-12 15,7-2-2-15,-1 1-10 0,5-2 2 0,9-6 5 0,-13 5-12 16,13-4 5-16,1 0-4 0,-2-5 8 0,-1 5 0 16,-7 0 4-16,0 3-12 0,-4-3 4 0,6 5 7 15,-7-1-3-15,2-2 4 0,-2 2-1 0,-5 4 0 16,-1 0 6-16,0-1-7 0,-2 3 2 0,2 0 2 15,-5-2 2-15,1 2-4 0,-2 2 3 0,0-2 3 16,1 3-1-16,-4-1 2 0,8-1-1 0,-4 0 2 16,-1-1-3-16,2 4 5 0,0-4 2 0,3 0 1 15,-2 2-3-15,4-2-5 0,-7-2 11 0,6 2-6 16,1-4 0-16,-1 3 4 0,-2 0-1 0,2-1 2 0,0-1-3 16,1-1 0-16,-7 1-2 0,4 0-10 15,-5-2 15-15,-2 2 2 0,-1-4-2 0,-9 7-2 16,16-8-6-16,-8 1-4 0,-8 7 0 0,9-12 3 0,-6 5-8 15,-3 7-3-15,3-18-8 0,-3 18-5 0,-6-18 0 16,0 7 0-16,-2 2 4 0,-1-2-3 16,-4 1 5-16,1 1 1 0,-1-1 6 0,-1 4 0 0,-5 0-3 15,-8 2-1-15,2 0 5 0,-1 1 3 0,7 6 1 16,-8-3 4-16,2 4-3 0,-1 0 4 0,2 3 0 16,5-1-7-16,3 4 10 0,-1-3 4 0,-4 5-3 15,8 1-5-15,-1 0 4 0,3-1 13 0,3 0-6 16,-1 0-1-16,5 5 19 0,1-6-14 0,0-2-5 0,3 2 0 15,0-11 9-15,0 21-5 0,6-11 0 16,-3 1 3-16,0-3 4 0,4-1-8 0,1 0 6 16,3-1-4-16,3-2-1 0,2-1-3 0,1-2 18 0,1-1-18 15,-2 3-2-15,6-7 5 0,2 2-11 16,-4 1 9-16,-1-3-2 0,0 2 1 0,1-4 2 16,-4-3-4-16,1 3-1 0,2-4-9 0,-3 4 9 0,4-9-12 15,-1 3 17-15,-2-2-17 0,0 0 0 16,1-3-4-16,-3 5 9 0,-1 3-7 0,-4-4 5 0,2 2-4 15,-1 4 1-15,-6 1 9 0,1-3 3 0,2 6-2 16,-8 3 7-16,9-6 2 0,-9 6-6 0,0 0-3 16,0 0 6-16,0 0-1 0,19 7 2 0,-19-7 1 0,5 12 7 15,1-4-2-15,-6 2 5 0,3 1-1 16,0-2 1-16,0 3-4 0,-3-1 2 0,4 2-1 16,2 1-1-16,-3 1-4 0,0 0 2 0,0-4-3 0,0 0-8 15,1-1-9-15,-1 0-25 0,0-2-18 0,-3-8-28 16,6 12-18-16,-1-6-15 0,-5-6-18 15,9 5-23-15,-9-5-17 0,0 0-24 0,13 2-19 0,-13-2-5 16,0 0-3-16,17-3-3 0,-17 3 5 0,15-11-5 16,-2 4 2-16,-9 1 19 0,5-5 18 0,-3 4 15 15,2-4 24-15,1-2 20 0,-3 0 40 0,4-2 36 16,4 3 29-16,-2-5 18 0,-2 3 27 0,0-1 29 16,-1 2 21-16,-3 2 24 0,-1 2 24 0,4 3 18 15,-6-3 9-15,-3 9 9 0,4-9-15 0,-4 9 5 0,9-7-15 16,-9 7-16-16,0 0-7 0,0 0-10 15,0 0 7-15,0 0-12 0,0 0 15 0,17 13-14 16,-17-13-4-16,6 13 2 0,-3-5 2 0,-3 3-13 0,2 0 2 16,-2-11-2-16,5 19 2 0,-2-8-3 0,-3-4-1 15,3 6-1-15,-3-4-10 0,3 0-4 0,0 2 8 16,-3-11-10-16,7 15-6 0,-4-9 5 0,-3-6-14 16,3 12 2-16,3-6-5 0,-6-6-3 0,17 7-5 15,-10-4-1-15,-7-3-1 0,15 2-6 0,-15-2-3 16,11-2-8-16,-11 2 7 0,16-7-4 0,-7 5 1 15,-9 2-4-15,13-11-4 0,-5 4-4 0,1 0 2 16,0-4-5-16,1 2 2 0,-4-3 0 0,4-2-4 16,2 0 0-16,-4 3-2 0,1-6-4 0,1 6-6 15,-1-2 8-15,-1 0 0 0,-2 3 5 0,0 4-3 16,-2-1 9-16,-4 7-3 0,6-10 2 0,-6 10 4 16,6-8-5-16,-6 8-2 0,0 0-9 0,0 0 3 15,0 0 1-15,0 0 0 0,0 0-1 0,0 0 0 0,13 16 0 16,-13-16 1-16,3 15-3 0,0-5 0 0,-3-2 2 15,3 3-1-15,-3 0 0 0,8 0 5 0,-5 2-2 16,3-2-1-16,-2-2 1 0,2 0 0 0,0-2-1 16,2 0 1-16,4 3 2 0,-5-5 2 0,2-2-6 15,1 2 3-15,2 0 0 0,2 0-3 0,-4-4-2 16,5 3-1-16,-1-7-5 0,-1 3 0 0,3-1-4 16,1-5-2-16,-2 2-2 0,-2 0-9 0,1-3 6 15,-1 0-5-15,-1-6 1 0,1 2-2 0,4 0 0 16,-5-2 7-16,9-3-3 0,-10-3 4 0,3 7-6 0,-1-1 5 15,-1 2 6-15,-1 2-3 0,-2-2 14 16,-2 4-5-16,-1 1 3 0,0-1 1 0,-6 7 1 16,7-5-5-16,-7 5 1 0,0 0-2 0,0 0 1 0,15-3 0 15,-15 3 0-15,0 0 1 0,0 0 0 0,2 21-3 16,-2-21 6-16,3 14-11 0,3-4 10 0,-3-2-2 16,3 3 5-16,-2-3-3 0,-1 0 3 0,8 2 0 15,-2 1-3-15,1-5 1 0,-1 2 1 0,1-2 0 16,5 0-6-16,-1-1-4 0,2 1 2 0,1-5-3 15,-4 3-4-15,6-8-3 0,-4 4-3 0,6-1 6 16,-3-1-4-16,-4-2 1 0,2-3-3 0,0-3-1 16,-2 3 6-16,5-4-3 0,-2 2 1 0,0-2-4 15,1-7-4-15,0 4 8 0,-4 2-8 0,2-4-3 16,0 3 3-16,-2 2 4 0,2 4 2 0,-7-4 2 16,3 5 2-16,-7 2-2 0,-5 4-7 0,9-8-3 0,-9 8 5 15,10-2 4-15,-10 2 1 0,0 0 3 16,0 0-6-16,16 11 9 0,-10-5 2 0,0 1 0 0,2 1 7 15,-5-2-2-15,6 4 4 0,-2-3-4 0,5 4 1 16,-1-1 2-16,5-2 7 0,-3-1-3 0,2 1-1 16,2 1 0-16,2-6 0 0,1 1-1 0,-4 2 4 15,3-5 0-15,-2 1-4 0,2-1 3 0,0-1-1 16,-2-1-1-16,-7 1 1 0,8-6-3 0,-3 3-1 16,-3-3-2-16,1-3-3 0,-4 2-2 0,2 0 2 0,-5-3-10 15,-3-3 2-15,1-1-7 0,-4-1-2 0,0 1-3 16,-4-1-2-16,-2-3-9 0,0 3 7 15,-5 1 10-15,5-1-1 0,-7 2-2 0,-3 0 3 0,-7 2-7 16,1 0 2-16,3 4 2 0,-8 2 1 0,4-1 4 16,4 6 10-16,3 4-10 0,-4-2 4 0,1 3 0 15,2 5-3-15,1-3 5 0,-2 4 1 0,5-2 7 16,-1 3 10-16,5 0-18 0,-4 2 1 0,8 1 3 16,2-1 10-16,-3 1-1 0,3 0-11 0,3-1 17 15,0-1-14-15,3 1 7 0,3 1 3 0,-1-3-3 16,4-2 7-16,1 5-1 0,2-8 1 0,2 3 5 15,-1-6-9-15,0 1 1 0,5 2 7 0,-4-5-5 16,5 1-3-16,-2-3-1 0,-1 0 5 0,3 0-6 16,-2-3-2-16,-1 3 3 0,1-8-2 0,0 5 7 15,-3-1-6-15,2-3-3 0,1-3-2 0,-1 1 4 0,0-2-2 16,1 0-2-16,1-3 1 0,-5 1-3 16,1 1 11-16,-1 1-13 0,-1 1 7 0,-5 5 1 15,-1-3 14-15,3 4-16 0,-9 4 0 0,11-7-13 0,-11 7-6 16,9-5 15-16,-9 5-1 0,0 0-2 0,0 0 5 15,13 9 1-15,-13-9 1 0,6 11-3 0,-6-11 3 16,5 13 0-16,-2-6 0 0,0 3 2 0,0-2-2 16,1 2 4-16,-1 0 1 0,3-2-3 0,0 2 6 15,-2 0 3-15,-1-3-1 0,8 0 10 0,-5-1-9 16,3-1-2-16,0 1 2 0,1-1-16 0,1-3 11 16,3 2 1-16,0-2 1 0,-4-2-4 0,7 2 3 15,-2-2-2-15,-2-2 0 0,4-4 8 0,-1 5-6 0,-3-1-5 16,1-4 3-16,1-2-2 0,-2 0-1 0,1 1-2 15,-1-3 1-15,-1 3 1 0,4-2-2 16,-1-2 7-16,-4 1 12 0,-1 6 4 0,-4-3-2 0,4 0 3 16,-10 7-6-16,15-7 0 0,-15 7-10 0,8-4 3 15,-8 4 0-15,0 0-3 0,0 0-2 0,0 0 4 16,16 10-2-16,-16-10 10 0,3 15-10 0,-3-15-2 16,0 14 0-16,0-3-2 0,0-11 2 0,3 16 3 15,-3-7-1-15,3 0-1 0,-3-9 0 0,0 17 0 16,0-17 6-16,5 11-6 0,1-5 3 0,-6-6 2 15,10 5 7-15,-10-5-11 0,12 3 4 0,1-3-4 16,-13 0 0-16,26-5-3 0,-10 2 1 0,4-3-1 0,6 0 2 16,3-1-1-16,1-4-3 0,-2 4-3 0,-1-4 4 15,12-2 1-15,-1 0-6 0,0-2 2 16,2 4 0-16,-1-4-3 0,-10 9 1 0,9-3-3 0,-8 4 1 16,-2 1-4-16,2 4 0 0,-3 1 2 0,-2 5 5 15,0 1 2-15,2 8 3 0,-4-1-1 0,-1 3 6 16,-3 4-3-16,8 9 4 0,-6 3-2 0,0 0 1 15,-3 6-2-15,-5 3 0 0,-2-3-9 0,-7 13-29 16,-1-3-53-16,-7 15-56 0,-10 5-69 0,-14-5-102 16,-3-2-159-16,-5-5-254 0,0-17-781 0,-18 14 346 15</inkml:trace>
        </inkml:traceGroup>
      </inkml:traceGroup>
      <inkml:traceGroup>
        <inkml:annotationXML>
          <emma:emma xmlns:emma="http://www.w3.org/2003/04/emma" version="1.0">
            <emma:interpretation id="{705202BC-9500-4AD0-BE96-B27B75B819C8}" emma:medium="tactile" emma:mode="ink">
              <msink:context xmlns:msink="http://schemas.microsoft.com/ink/2010/main" type="line" rotatedBoundingBox="2599,10272 31498,9166 31558,10734 2659,11840"/>
            </emma:interpretation>
          </emma:emma>
        </inkml:annotationXML>
        <inkml:traceGroup>
          <inkml:annotationXML>
            <emma:emma xmlns:emma="http://www.w3.org/2003/04/emma" version="1.0">
              <emma:interpretation id="{F80A191E-4468-494C-9EF9-83F8E17DA997}" emma:medium="tactile" emma:mode="ink">
                <msink:context xmlns:msink="http://schemas.microsoft.com/ink/2010/main" type="inkWord" rotatedBoundingBox="2611,10594 3828,10548 3845,10968 2627,11014"/>
              </emma:interpretation>
            </emma:emma>
          </inkml:annotationXML>
          <inkml:trace contextRef="#ctx0" brushRef="#br0" timeOffset="130135.82">45 9249 305 0,'0'0'295'0,"0"0"-17"0,-12 3-20 0,12-3-23 16,0 0-26-16,0 0-10 0,-8 5-21 0,8-5-7 16,0 0-10-16,0 0-9 0,0 0-3 0,0 0-4 15,0 0-4-15,15 18-5 0,-15-18 1 0,14-2-1 16,-14 2-10-16,18-1 1 0,-18 1-16 0,21-8-3 16,-8 0-19-16,0 3-2 0,2-4-11 0,0 1-5 15,2 0-3-15,-4-2-11 0,3 0-1 0,-2-2-9 16,4 1-2-16,-5-1-10 0,1 1 2 0,-4-4 1 15,-1 6-10-15,1-5 8 0,-5 6-11 0,1-1 1 16,-2-2-5-16,-2 0-1 0,-2 11 0 0,1-19 0 16,-1 19-9-16,-4-18 2 0,4 18 1 0,-9-12-4 0,4 6 4 15,5 6-9-15,-17-4 2 0,17 4-7 0,-21 2 5 16,4 0-2-16,1 4 3 0,-2-1-3 0,2 6 0 16,-7 3 7-16,2-1-4 0,0 4 5 0,4 0 7 15,0 1-7-15,1 5 7 0,2-3-8 0,4 4 4 16,-1 0-7-16,4-2 11 0,3-2-3 0,2-2-1 15,4 0 1-15,2-2 1 0,0 1-11 0,4 1 15 16,1-4-5-16,3 0 4 0,0 0-3 0,3-2-1 16,0-2 0-16,2-4-2 0,9 1-8 0,-10-3 12 15,4-5 0-15,-1-3 0 0,0-2-3 0,7-1 1 16,-1 0-4-16,-3-3 5 0,2 2-7 0,-7-2-1 16,7-1 3-16,-5-6-7 0,-1 3 5 0,1 1-1 15,-2-2-1-15,-4 5-3 0,-4-5 1 0,3 1 1 16,-3 2 10-16,3-2-10 0,-5-1-2 0,-1 6-1 0,2 1 2 15,-8 8-4-15,7-10-2 0,-2 4-2 16,-5 6 0-16,0 0-2 0,0 0-1 0,12-7 4 0,-12 7-6 16,0 0 11-16,12 13-2 0,-10-4-2 0,4-2-1 15,0 4 4-15,2 3 0 0,-2 0-3 0,0-1 7 16,3 1-4-16,-3 1 0 0,1-5 5 0,-1 5 0 16,2-2 1-16,2-4-1 0,-2 2-4 0,-1 0 8 15,0-6-2-15,4 5-1 0,-4-4 3 0,-1-1 1 16,-6-5-5-16,15 6 6 0,-6-5-2 0,-9-1 2 15,20-5-1-15,-10 2-4 0,2-4 4 0,1-1-7 16,-2-2-2-16,1 0-3 0,1-2 3 0,-1-1-6 16,0 0 4-16,3-6-6 0,-2 0 1 0,2 1 2 15,-1-2 0-15,-2 4-2 0,1 3 1 0,-1-1-1 0,-2 2 2 16,-1 3-1-16,-1 2-1 0,-1 0-5 16,1 3 1-16,-8 4 5 0,13-7 2 0,-13 7 7 0,0 0 3 15,21 8 5-15,-12-5 4 0,-2 5 5 0,4 1 8 16,1 2 4-16,0 0 1 0,0 2 0 15,1-3-5-15,-2 5 0 0,0-1-1 0,9 3-3 0,-2-2-2 16,-2 4-10-16,-4-4-25 0,3 1-42 0,3 0-59 16,-5-6-57-16,2 0-50 0,-3 0-62 0,-4-5-84 15,2 6-392-15,3-3-819 0,-13-8 362 0</inkml:trace>
        </inkml:traceGroup>
        <inkml:traceGroup>
          <inkml:annotationXML>
            <emma:emma xmlns:emma="http://www.w3.org/2003/04/emma" version="1.0">
              <emma:interpretation id="{88BFF35D-E5FD-45F7-BFD9-4B01977D35CD}" emma:medium="tactile" emma:mode="ink">
                <msink:context xmlns:msink="http://schemas.microsoft.com/ink/2010/main" type="inkWord" rotatedBoundingBox="4353,10243 5351,10205 5408,11703 4410,11741"/>
              </emma:interpretation>
            </emma:emma>
          </inkml:annotationXML>
          <inkml:trace contextRef="#ctx0" brushRef="#br0" timeOffset="130452.15">1766 9174 83 0,'0'0'398'0,"0"0"-7"0,0-11-18 0,0 11-3 15,0 0-14-15,6-9-21 0,-6 9-28 16,0 0-32-16,0 0-15 0,0 0-7 0,0 0-2 0,0 0-6 15,12 20 0-15,-12-20-6 0,1 20-11 0,-1-11-7 16,2 2-11-16,-2 2-8 0,-2 4-10 0,4 1-12 16,2-5-14-16,-1 1-5 0,0 1-15 0,-1-5-19 15,-1 4-6-15,2-1-11 0,0-2-12 0,0-3-10 16,-3-8-5-16,3 17-12 0,-1-10-11 0,2 1-19 16,-4-8-37-16,2 13-40 0,-2-13-53 0,3 12-60 15,-3-12-51-15,0 0-46 0,0 0-50 0,0 12-59 0,0-12-75 16,0 0-419-16,0 0-918 0,0 0 406 15</inkml:trace>
          <inkml:trace contextRef="#ctx0" brushRef="#br0" timeOffset="131224.47">1785 9028 3113 0,'-4'-7'239'0,"4"7"-94"0,-5-17-64 15,5 17-18-15,-6-12-10 0,6 12-17 16,0 0-6-16,-4-10-9 0,4 10-16 0,0 0 8 0,0 0-4 15,0 0-4-15,0 0 2 0,0 0-7 0,24 32-14 16,-15-20-3-16,3 3-7 0,1 4-3 0,-4-3-4 16,10 3-3-16,-5 1 1 0,2 2 1 0,-1-5 5 15,2 1 1-15,-1 1 0 0,-4-8 4 0,3 1 0 16,-2-1-1-16,1 1 7 0,-2-5 2 0,-2 1 3 16,0-2 8-16,-1 3 12 0,2-8 6 0,-4 3 12 15,-7-4 6-15,20-3 7 0,-20 3 2 0,19-7-2 16,-10 2 6-16,3-1 0 0,0-4 2 0,-2 0 0 15,1 0 3-15,1-4-6 0,-2 2 5 0,2 0-7 16,-3-2 2-16,1-1 0 0,-1 1-4 0,2-4-4 0,-2 4 7 16,-2 1-1-16,2-1-15 0,-4 3-4 0,1 4-2 15,-2-4-1-15,1 4 6 0,-5 7-10 16,4-11-13-16,-4 11 7 0,6-8-4 0,-6 8 2 0,0 0 0 16,0 0-4-16,0 0 1 0,19 20 2 0,-14-10-1 15,2-1 3-15,1 7 5 0,2 4-3 0,4 1 10 16,1 2 0-16,4 8 9 0,0 2-7 0,2 2 1 15,-1 0 1-15,1 7-1 0,-2 0 0 0,3 3-4 16,1 4 2-16,0 10 0 0,-5-11-5 0,2-3-1 16,-1 3 0-16,-4-4-1 0,4 0-5 0,-5 0 1 15,-2 1 1-15,-3-3 3 0,-3-1-5 0,-5-12-5 16,-4-2 8-16,0 1 0 0,0-3 3 0,-7 0 2 0,1-4 3 16,-2-7 6-16,-2 3 4 0,3-6 14 15,-7-1-8-15,1 0 1 0,-10 1 1 0,4-5 0 16,-6-3-1-16,4-2 9 0,-3-2-7 0,2 2 0 0,5-4 4 15,-5-4-6-15,9-4 1 0,-1 0-5 0,-2-4-3 16,4-3 0-16,1-4-7 0,2-3-9 0,6-5-10 16,2-6-15-16,1-5-20 0,6-1-34 0,4-3-22 15,10-19-24-15,1-2-18 0,3 0-7 0,-2 18-3 16,8-13 6-16,-8 15 19 0,4 2 6 0,1 0 13 16,-4 2 6-16,0 5 16 0,-1 5 14 0,-4 6 19 15,-2 4 21-15,-1 2 15 0,0 7 29 0,-4-2 24 16,-1 4 29-16,1 0 6 0,-2 4 15 0,0 1 0 15,-6 6 0-15,12-11-3 0,-9 6 2 0,-3 5 2 16,13 0-2-16,-13 0 8 0,0 0 2 0,22 9 4 16,-17-2 2-16,4-1-5 0,0 5-4 0,0 0 0 15,0 2-8-15,0-2-3 0,3 0-6 0,-7 2-8 0,6-1-4 16,-2 1-11-16,-2 0-11 0,1-2 3 0,-2 2-6 16,1-5-10-16,-2 2 0 0,-2-3-22 0,1 1-26 15,-4-8-31-15,6 10-41 0,-6-10-44 0,2 12-39 16,-2-12-49-16,0 0-34 0,0 0-40 0,0 0-49 15,0 0-53-15,0 0-90 0,0 0-269 0,-39-22-806 16,30 11 356-16</inkml:trace>
          <inkml:trace contextRef="#ctx0" brushRef="#br0" timeOffset="131373.26">2638 8790 177 0,'-3'-24'372'0,"2"6"-12"0,-1 2-17 15,-1 1-24-15,2-2-22 0,1 3-17 0,0 14-10 16,-2-16-31-16,2 16-24 0,-3-12-27 0,3 12-27 15,0 0-17-15,6-9-32 0,-6 9-35 0,0 0-42 16,0 0-44-16,24 12-50 0,-16-5-63 0,-1 0-71 16,4 4-342-16,-2 2-579 0,4-1 257 0</inkml:trace>
        </inkml:traceGroup>
        <inkml:traceGroup>
          <inkml:annotationXML>
            <emma:emma xmlns:emma="http://www.w3.org/2003/04/emma" version="1.0">
              <emma:interpretation id="{5B167842-5195-4649-A5BE-6658165FADEA}" emma:medium="tactile" emma:mode="ink">
                <msink:context xmlns:msink="http://schemas.microsoft.com/ink/2010/main" type="inkWord" rotatedBoundingBox="6418,10139 10270,9992 10305,10912 6453,11059"/>
              </emma:interpretation>
            </emma:emma>
          </inkml:annotationXML>
          <inkml:trace contextRef="#ctx0" brushRef="#br0" timeOffset="132465.41">3954 8836 26 0,'3'-11'278'0,"-3"11"-10"15,4-10-10-15,-4 10-4 0,0 0-18 0,2-14-2 16,-2 14-12-16,0 0-11 0,0 0-12 0,3-11-11 16,-3 11-16-16,0 0-20 0,0 0-4 0,0 0-16 15,0 0 3-15,0 0-9 0,0 0 7 0,-18 39 1 16,12-25 1-16,-6 10 2 0,3 0 2 0,-3 0-2 16,3 1 8-16,-1 1-12 0,1 0-2 0,-3 8 0 0,4 0-8 15,1-7-3-15,1 0-9 0,1-4-2 0,2 3-11 16,2-4-8-16,-2-4-5 0,6 5-9 15,-3 0-10-15,3-5-5 0,1-3-5 0,2 1-2 0,-1-3-6 16,4 0-6-16,-2 2 0 0,2-5-2 16,2 0-10-16,2-3 6 0,2 0-9 0,-3-4-7 0,-2-2-13 15,7-1-8-15,-17 0-16 0,27-7-5 0,-13 7-10 16,0-4-3-16,4-3-4 0,-3-3-6 0,-2 2 3 16,5-2 0-16,-3 0 3 0,-3-4-2 0,0 4 8 15,-2-4 2-15,2 3 2 0,-3 1 1 0,0-3 5 16,-3 6 4-16,-1-1 2 0,-5 8 3 0,5-8 6 15,-5 8-6-15,6-6-1 0,-6 6 3 0,0 0 4 16,0 0 9-16,0 0 7 0,14 17 1 0,-13-9 16 16,2 3-7-16,-3-11 1 0,3 23 3 0,0-9-1 15,0-1-4-15,-1 5 2 0,4-1-2 0,0 1 0 16,-2-4-4-16,4 4 0 0,-2-2-2 0,1-4-4 0,1 2-19 16,2 0-27-16,-6-7-27 0,5 0-36 0,-1 0-14 15,-1-3-19-15,2-1-33 0,2 1-22 16,-11-4-26-16,16 1-22 0,-16-1-24 0,22-6-30 0,-8-1-40 15,-1-1-235-15,1-3-614 0,-7-3 273 0</inkml:trace>
          <inkml:trace contextRef="#ctx0" brushRef="#br0" timeOffset="132825.87">4544 9210 28 0,'5'-10'287'0,"-5"10"-12"16,3-6-12-16,-3 6-10 0,0 0-13 0,0 0-4 15,0 0-17-15,0 0-18 0,0 0-7 0,0 0-10 16,-6 33-14-16,9-18-3 0,-3-1-13 0,-3-1-10 15,3 1-3-15,0 1-8 0,4 0-6 0,-2 2-6 16,5-3-11-16,-7 2-4 0,6-3-4 0,-1 0 0 16,1 4-7-16,1-5-8 0,1-1 4 0,-1-1-4 15,5-2-3-15,-5-2-8 0,2 1 9 0,3-5-4 16,0-1-9-16,3-1-5 0,3-3-5 0,-3 0-5 0,4-3-7 16,-1 2-4-16,2-3-3 0,-2 0-4 15,-2 0-10-15,5-4 4 0,-3 1-1 0,-5-1 2 16,1-1-9-16,-1-1-2 0,-1-1 0 0,-5 1-2 0,2-2-2 15,-4 1-6-15,-2-3 2 0,-2 4-3 0,-2-3-1 16,-1 3-3-16,1-1-2 0,-8-2 0 0,4 2 3 16,-5 1 1-16,-2 0-4 0,2 3 3 0,-1 0 9 15,-4-1-13-15,2 4 2 0,-1 0-4 0,-5 3 3 16,4-2-2-16,-4 1-4 0,1 3 3 0,-2 1 1 16,1 2-4-16,0-1-27 0,-1 2-37 0,2-1-15 15,0 2-63-15,1 1-36 0,0-1-42 0,-1 3-53 16,3-4-59-16,3 1-361 0,0-3-751 0,12 0 332 15</inkml:trace>
          <inkml:trace contextRef="#ctx0" brushRef="#br0" timeOffset="133234.61">4559 8885 82 0,'0'0'356'0,"0"-12"-16"0,0 12-20 16,3-9-22-16,-3 9-29 0,3-11-28 0,-3 11-26 0,6-10-17 0,-6 10-26 15,9-3-17-15,-9 3-20 0,18-6-20 0,-6 3-25 16,1 2-23-16,7 0-20 0,-4-2-17 0,4 3-10 16,-1-3-10-16,6 3-8 0,2 0-8 0,0 0 0 15,-2 2-2-15,4-2 4 0,-2 1-4 0,-2-1 2 16,0 5-1-16,2 0 6 0,0-1-4 0,-5-1 7 16,-2 3 6-16,-2-1 11 0,-2 1 11 0,2 1 10 15,-3-1 5-15,1 5 11 0,-5 0 3 0,5-2 6 16,-7 3 8-16,1 2 3 0,-1 1 15 0,-1-2 15 15,-2 4 4-15,0-1 15 0,-2 7 9 0,-2-2 13 16,-1-3 0-16,2 5-2 0,0 2-1 0,-6-4-3 16,9 4-6-16,-9-5-5 0,3 0-4 0,-3 6-8 15,3-8-6-15,3 0-4 0,-3 0-10 0,0-2-6 0,5 1-3 16,-4-3-10-16,4 1-4 0,-4-2-4 0,7 1-8 16,-2-2-7-16,-3-1-4 0,7-3-4 0,-7 0-2 15,7 4-4-15,-1-7 4 0,-3-2-15 0,5 0-14 16,-1-2-26-16,-10-1-34 0,18 4-37 0,-6-8-52 15,-12 4-52-15,21-6-42 0,-11 3-45 0,-10 3-61 16,12-11-73-16,-12 11-400 0,5-15-871 0,-5 1 386 16</inkml:trace>
          <inkml:trace contextRef="#ctx0" brushRef="#br0" timeOffset="133671.04">5071 9237 181 0,'-6'1'352'0,"6"-1"-27"16,0 0-24-16,0 0-30 0,0 0-25 0,0 0-30 16,0 0-18-16,0 0-19 0,0 0-14 0,45-11-24 15,-28 11-9-15,-2-1-11 0,5 0-18 0,-1-1-6 0,7 2-11 16,-7-3-8-16,5 3-10 0,-5-2-9 16,1 0-2-16,-1 2-4 0,0 0-7 0,-2-2-3 15,2 1-5-15,1 1 0 0,-1 1 2 0,0 1 9 0,7 0-1 16,-7 1 1-16,0 1 8 0,-4-4 5 0,3 6 14 15,-1 0-14-15,2-1 7 0,-6-2 0 0,4 4 7 16,-1-4 4-16,1 4 0 0,-2-2 3 0,1 4 3 16,0-3-1-16,1-1 5 0,2 1 0 0,-2-1 2 15,2 1 3-15,-3-4 6 0,4-1 1 0,-1-1 4 16,-4 3 2-16,3-3 1 0,-2 0-8 0,7-3 1 0,-7 2-8 16,2-1-5-16,-3-4-6 0,6 1-10 15,-5 1-4-15,-2 1-7 0,2-3-7 0,-8 1-4 16,0 2-5-16,7-1-6 0,-7-2-11 0,2 1-22 0,-10 5-31 15,9-8-45-15,-9 8-49 0,6-12-60 16,-6 12-41-16,0-12-41 0,0 12-48 0,-13-11-63 16,7 0-84-16,-8 2-289 0,2-4-804 0,-1 1 357 15</inkml:trace>
          <inkml:trace contextRef="#ctx0" brushRef="#br0" timeOffset="133810.67">5642 8929 41 0,'-9'-13'362'15,"6"3"3"-15,-1-4-14 0,-1 2-12 0,4 3-3 16,1-6-15-16,0 15-23 0,0-20-31 0,1 10-26 16,7-4-23-16,1 3-21 0,-2 5-22 0,2-1-16 15,4-1-20-15,1 2-15 0,-5 0-30 0,1 4-28 16,7 0-35-16,-3 4-36 16,4 0-34-16,-3 4-29 0,-1 3-44 0,-1-2-32 0,-1 3-41 0,-1 1-39 15,0 3-61-15,1-3-226 0,-3 0-553 0,3 3 245 16</inkml:trace>
          <inkml:trace contextRef="#ctx0" brushRef="#br0" timeOffset="134830.84">6148 9060 267 0,'7'6'279'0,"1"0"-2"16,-1-1-8-16,-3 2-8 0,5 0-10 0,-3-2-20 0,2 5-11 16,-2-4-12-16,3 3-8 0,-5-3-11 0,5 5-21 15,-3-2-11-15,-3-2-9 0,2 3-13 16,1-2-14-16,-3-1-10 15,-3-7-11-15,5 15-4 0,-3-9-15 0,-2-6 15 0,0 13-25 0,0-13-13 0,0 0 2 16,3 12-6-16,-3-12-4 0,0 0-2 0,0 0-9 16,0 0-2-16,0 0 0 0,0 0-3 0,0 0-20 15,0 0-12-15,0 0-4 0,0 0-6 0,0 0-5 16,16-25-11-16,-7 16-7 0,-4-6-9 0,4 2-2 16,0-1-5-16,-3 1 6 0,4-2 1 0,1 1 3 15,0-2-1-15,0 5 6 0,5-4 2 0,-5 3 5 16,1 4 5-16,-2 2 6 0,2 0 6 0,-6 1 3 15,4 1 9-15,-10 4 0 0,17-3 11 0,-17 3 4 16,13 5 7-16,-1 1 8 0,-4 1 1 0,-2-1 9 16,3 5 10-16,-2-1 6 0,-1 5 2 0,4-2-4 15,-7 0 1-15,3 1 2 0,0-3 1 0,-1 6-7 0,1-3 3 16,-2-3-6-16,2 0-1 0,0 0-8 0,-3 0-3 16,0-5-3-16,-3-6 0 0,5 18 5 0,-2-15-13 15,-3-3-7-15,0 0 4 0,0 11-4 0,0-11-9 16,0 0 11-16,6 7-13 0,-6-7-11 15,0 0-6-15,0 0-16 0,0 0-12 0,0 0-13 0,25-14-5 16,-18 7-9-16,-1-1-6 0,2-1-2 0,1-3-13 16,0-1 7-16,-2-2 1 0,2 1 4 0,5-1 3 15,-4-1 10-15,2-2-2 0,-2 2 12 0,4-3 8 16,-5 6 1-16,-2-2 5 0,2 2 10 0,0 6 15 16,-4 0 13-16,1 0 11 0,-6 7 14 0,5-11 6 15,-5 11 1-15,8-4 10 0,-8 4 7 0,0 0 11 16,9-7 10-16,-9 7-8 0,0 0 18 0,0 0 4 0,19 18 4 15,-13-11-9-15,2 0 12 0,-2 3-4 16,-2-3-1-16,5 5-3 0,0 1-8 0,-2-2-2 16,4 0-10-16,1 2-5 0,-5-2-4 0,5 2-7 0,-4-2-5 15,4-2-3-15,1-1-4 0,-4 3-15 0,-2-6-23 16,-1 2-32-16,0-4-28 0,5 3-31 16,-11-6-18-16,16 6-28 0,-4-3-15 0,-12-3-18 0,20 0-12 15,-13 0-9-15,-7 0-12 0,16-5-9 0,-7-1-7 16,-1 2 3-16,1-3 6 0,-3 2 9 0,7-5 9 15,-7 2 29-15,2-4 6 0,4 0 18 0,-5-2 22 16,3 1 23-16,-4 2 26 0,3-4 32 0,-3 3 25 16,2-2 31-16,-2 7 32 0,-6-4 20 0,0 11 21 15,7-13 22-15,-1 8 13 0,-6 5 10 0,6-10 4 16,-6 10-4-16,3-9-4 0,-3 9-15 0,0 0-4 16,0 0-2-16,0 0 4 0,0 0 0 0,0 0 0 15,8 24-5-15,-8-24 4 0,0 17-14 0,3-10 10 16,-3-7-5-16,0 24 0 0,3-14-8 0,2 5-5 0,0-5-4 15,-2-1-10-15,3 6-5 0,0-1-6 16,4-3-5-16,1-1-9 0,-2 0-3 0,1-1-4 16,2 0-5-16,-1-2-3 0,0-3-2 0,3 0-3 0,2-1-3 15,-2 0-3-15,2-6-8 0,-1 3-6 0,1-3-7 16,-2 3-7-16,2-5 5 0,1-1-8 0,-5-4 0 16,1 3-4-16,0 2 2 0,4-8 2 0,-5 4-1 15,-2-4 0-15,4 0-4 0,-5 1 5 0,4-4 0 16,-7 2-1-16,4 0 2 0,-1 1 4 0,-4 2 1 15,1 4 5-15,0-1 3 0,-6 8 3 0,10-10-2 16,-10 10-2-16,6-6-6 0,-6 6 1 0,0 0 1 16,9-1-2-16,-9 1-1 0,0 0 1 0,0 0 0 15,17 11 0-15,-13-5-3 0,2 2 6 0,-3-1-3 16,-3-7 0-16,10 14-6 0,-4-4-5 0,-3-3-15 16,3 0-33-16,-6-7-24 0,5 13-36 0,1-7-29 15,-6-6-27-15,6 9-19 0,-6-9-18 0,0 0-42 16,0 0-48-16,0 0-49 0,0 0-351 0,0 0-752 15,0 0 333-15</inkml:trace>
          <inkml:trace contextRef="#ctx0" brushRef="#br0" timeOffset="135025.46">7344 8602 376 0,'0'-24'465'16,"0"7"-17"-16,-3 2-17 0,3-1-24 0,0 4-25 0,0-5-34 15,3 6-35-15,-3 11-34 0,9-18-25 0,-5 11-30 16,5-4-21-16,1 5-23 0,-1 4-35 0,2-2-40 16,-11 4-48-16,19-1-48 0,-4 1-43 0,-15 0-46 15,20 5-41-15,-10 1-48 0,-1 0-62 0,4 1-92 0,-5 0-289 16,-2-1-662-16,3 4 293 0</inkml:trace>
        </inkml:traceGroup>
        <inkml:traceGroup>
          <inkml:annotationXML>
            <emma:emma xmlns:emma="http://www.w3.org/2003/04/emma" version="1.0">
              <emma:interpretation id="{A37DDF69-6C40-499D-AA2E-64B7A73F7911}" emma:medium="tactile" emma:mode="ink">
                <msink:context xmlns:msink="http://schemas.microsoft.com/ink/2010/main" type="inkWord" rotatedBoundingBox="11514,9931 15756,9769 15815,11336 11574,11499"/>
              </emma:interpretation>
            </emma:emma>
          </inkml:annotationXML>
          <inkml:trace contextRef="#ctx0" brushRef="#br0" timeOffset="135811.71">8999 8965 267 0,'-13'0'326'0,"13"0"-20"0,0 0-21 0,-21 4-19 15,13-1-20-15,8-3-16 0,-7 12-18 0,1-5-19 16,0 1-10-16,3 0-9 0,3 6-7 0,0-1-9 15,0 3-9-15,0-6-9 0,3 3 15 0,4 4-26 16,-1-2-4-16,3-2-8 0,2 1-4 0,-5-3-4 16,7-2-4-16,-1-1-3 0,-1-1-4 0,5 0-10 15,-1-3 10-15,0-3-22 0,0-1-2 0,1 0-6 16,3-3-6-16,1-1-3 0,-1-1-9 0,1-2-2 16,-1-3 0-16,-6 3-10 0,1-7-1 0,1 4-3 15,-2-1 0-15,1-1-4 0,-2-1 0 0,-8 0-1 16,-1-1 1-16,3-3-1 0,-5 0-9 0,-2 2 7 15,-2-1-4-15,-3 0-1 0,-1 1 0 0,-2-1-3 0,0 1 1 16,-5 5-2-16,-5-6-1 0,5 5 1 0,-5 4-5 16,3 0-1-16,-4 7-4 0,-2 0 2 0,3 2-5 15,-1 0-3-15,4 4 3 0,-10 1-2 0,8 1-27 16,4 2-24-16,0 0-44 0,1 2-40 0,1 4-18 16,7-5-27-16,-1 4-34 0,3 0-36 0,-3 1-33 15,12-3-61-15,-3 0-306 0,2-2-700 0,1 0 310 16</inkml:trace>
          <inkml:trace contextRef="#ctx0" brushRef="#br0" timeOffset="136217.51">9263 9172 56 0,'0'0'310'0,"6"4"-6"0,-6-4-9 16,0 0-5-16,12 3-9 0,-12-3-22 0,0 0-9 15,10 6-13-15,-1-2-6 0,-9-4-16 0,14 10-18 16,-5-3-5-16,1-3-9 0,4 6-13 0,-1-3-13 15,2 4-14-15,-2 0-8 0,4 2 1 0,2 0-18 0,1 5-11 16,-4-4-3-16,3 7-7 0,1-5-4 0,-4 1-8 16,1 5 0-16,0 0-5 0,0 2-2 0,2 7-5 15,-5-6-3-15,-1-5-4 0,-2 4-8 0,0 0-1 16,0 2 2-16,-2 0-7 0,-3 0-2 0,-3 0-3 16,-3-2-4-16,-2 1-4 0,1 1 0 0,-8-3 0 15,-2-2-3-15,-3 2-4 0,-3-4 3 0,1-5 2 16,-4 2 1-16,1-1 9 0,-3-3 3 0,-2 0 8 15,-2-1 1-15,1-3 3 0,3-1-6 0,-8-3-2 16,-9 1-1-16,11-3-4 0,-13-5-2 0,0-2-2 16,-1-4-5-16,3 2-5 0,2-2 2 0,8 0-11 15,3-4-2-15,0 2-7 0,4-2-16 0,6 0-24 0,1-1-38 16,1-5-44-16,7 5-48 0,4-11-32 0,0 1-61 16,3-4-54-16,7 1-59 0,8-14-91 15,-7 1-323-15,9 0-838 0,4-4 372 0</inkml:trace>
          <inkml:trace contextRef="#ctx0" brushRef="#br0" timeOffset="137797.59">9676 9072 38 0,'0'0'347'15,"6"-8"-20"-15,-6 8-33 0,0 0-30 0,8-5-31 16,-8 5-25-16,0 0-20 0,0 0-15 0,0 0-18 15,16 7-17-15,-16-7-13 0,13 10-7 0,-1-6-11 16,-1-1-9-16,1 1-5 0,1-1-12 0,1-2-2 16,1-1-8-16,2 0-1 0,-2 0-8 0,2 0-2 15,-4-3-6-15,4-1-1 0,-1 1-12 0,0-5 4 0,1 1-3 16,-1 4-6-16,2-4 6 0,-4-3-10 16,2-1-5-16,-3 2 0 0,2 0-5 0,-4-4 0 15,-1 2-2-15,-1 2 3 0,-4 1-6 0,1-3 3 16,-6 1-12-16,0 10 9 0,-5-20 5 0,1 11-9 0,-1-1-1 15,-5 0 3-15,-4 3-8 0,-1 3 1 0,2-3 2 16,-5 7 0-16,-1 0 2 0,-2 1 9 16,-5 2-1-16,3 4 5 0,-6 3 1 0,2-3 3 0,-1 7 1 15,6 1-3-15,-1 1-4 0,2 2 4 0,5 2-2 16,0-4 1-16,7 2-9 0,-2-3 3 0,2 2-3 16,3-1 1-16,3-1-5 0,3 0-2 0,0-1 1 15,3-1 9-15,5-1-16 0,-1-1 13 0,4 0-8 16,-1-2-2-16,5 1-6 0,-8-6-10 0,13 0-7 15,-7-1-8-15,7-3-11 0,-2-2-4 0,-1 1-7 16,3-2 4-16,-1-1-4 0,7-3-1 0,-10-2 3 16,0 2 1-16,7-2 8 0,-4-1-3 0,3-3 5 15,1-2 4-15,-8 4 7 0,3-6 3 0,-2-5 4 0,-3 6-2 16,7-5 2-16,-5 3 4 0,-2 0 4 0,-2 3 5 16,2 2 9-16,-1 0 7 0,-5 3 1 0,-1 2 9 15,5-2-7-15,-2 7-4 0,-9 3 6 0,13-8-7 16,-13 8-1-16,14-3 5 0,-14 3 5 0,0 0-9 15,21 7 2-15,-17 0 0 0,5 0-1 0,-2 4 7 16,2-3-6-16,0 5-7 0,0-2 7 0,-1 6 11 16,-1-3-2-16,4 3-4 0,-2-4 4 0,1 3-6 15,-1-1-2-15,1-3 17 0,-1 5-17 0,-1-6-4 16,-2 2 2-16,4-6 2 0,-7 4-3 0,3-5 2 16,-6-6 4-16,6 12 8 0,-6-12-5 0,5 8 14 15,-5-8 8-15,3 9 10 0,-3-9 4 0,0 0-2 16,0 0 6-16,0 0 1 0,0 0-4 0,0 0-1 15,0 0-7-15,0 0-5 0,6-35 2 0,-3 21-8 16,2 3-3-16,1-2-8 0,2-2-1 0,4-5-4 16,1-2-14-16,5 0-15 0,-3 0-25 0,3 2-20 15,1 1 2-15,2 0-11 0,0 2-9 0,-1 3-3 0,-6 3 3 16,4 3 0-16,-3 3 7 0,2-1 4 16,-2 3 1-16,-6 1 10 0,-9 2 2 0,19 4 4 0,-7 3 15 15,0 0-8-15,-2-1 5 0,-1 3 3 0,2 0 4 16,-1 2-3-16,-1 0 5 0,3-2 6 0,0 0 3 15,0 1-7-15,4 0 10 0,-1 0 3 0,1 0-3 16,1-2 6-16,8-1-7 0,1-2 10 0,-7-1-8 16,8 3 6-16,-8-6 6 0,8 0-4 0,-2-1-5 15,2-1-5-15,-3-1-1 0,0-4-7 0,-3 2-8 16,4-1-11-16,-8-1-2 0,1-1-5 0,-4 2 3 16,3-4-7-16,-4-1-1 0,-2 2-10 0,-2-4 5 15,-2 3 0-15,-1-5 5 0,-4 3 1 0,-2-6 2 16,0 6 5-16,-5-5 5 0,-1 1 1 0,-3 4 7 15,2-2 2-15,-5 4 4 0,0 0 2 0,-3 0 8 16,-3 4 4-16,0-1 10 0,-1 2-1 0,-8 8 16 16,6-4 4-16,-4 3 4 0,-1 0 5 0,7 2 1 15,1 2-1-15,2 1 3 0,-5 4 4 0,4-1-1 0,4 2-7 16,0-2 1-16,5 2 0 0,-1 0 5 0,3 2-10 16,0-1 0-16,2-1-8 0,2 2 2 15,2 0-3-15,2-1 4 0,4-1-4 0,-2-2-15 0,4 3 17 16,-1-3-4-16,-1-5-2 0,6 5 1 0,1-4-6 15,-1 0-1-15,3-4-4 0,0-3-4 0,0 3-3 16,3-2 0-16,3-1-5 0,-2-1 1 0,-1-3-4 16,1 2 0-16,-1-4 1 0,2-1 3 0,2-4-3 15,-4 4 3-15,4-6-1 0,-1 1 3 0,-4 1-9 16,-4-1 16-16,5-3-5 0,-5 0 3 0,1 2-2 16,-2-2 3-16,1 1-6 0,-4-1 6 0,2 6 2 15,-4-1-1-15,1 3 8 0,-3 0-10 0,-5 7 1 16,12-11-4-16,-6 7 16 0,-6 4-6 0,0 0-1 15,17 1 8-15,-17-1 4 0,10 10 1 0,-5-4 3 16,-1 3 8-16,2 0 2 0,-1-1 1 0,-2 6 3 16,4-1-1-16,-1-2 5 0,0 3-1 0,3-3-2 0,-3 3 2 15,4-3 9-15,-2 1-15 0,-1-3-2 0,4 1-8 16,-4 0 4-16,2-5-6 0,-3-3 8 16,5 2-2-16,-11-4-4 0,14 3-4 0,-5 0 1 0,-9-3 0 15,20-3-3-15,-8 3-3 0,3-3 0 0,-2-3-9 16,-3 1 13-16,5-2-19 0,-6 1 4 0,6-2-1 15,-1-2 1-15,-1-1-4 0,1 1 2 0,-4-1 0 16,2 1 4-16,1-1-18 0,-1 0 15 0,0 0 0 16,-1 2-5-16,-4 2 3 0,2 0-2 0,-9 7-2 15,13-7-6-15,-13 7 3 0,11-3 3 0,-11 3 7 16,0 0 5-16,16 7-9 0,-16-7 10 0,9 13-2 16,-4-6 7-16,-2 3 2 0,-3-10-3 0,6 19-1 15,0-8 3-15,-2 2-3 0,4 0 0 0,-5-2-5 0,1 0 1 16,2-1 3-16,-3 0 12 0,3-1-9 15,-2-3 0-15,2 1-9 0,-6-7 5 0,12 10 0 0,-12-10 4 16,9 7-5-16,-9-7 0 0,14 1-1 0,-14-1-2 16,15-4-6-16,-15 4-5 0,16-8-7 0,-9 2-7 15,7 1-1-15,-2-3-3 0,-2-1 1 0,2-1-1 16,2-2-7-16,-1 0-3 0,0-1-3 0,8-6 5 16,-3 1 7-16,2 4-1 0,-1-3 4 0,0 0 1 15,-4 5-8-15,-1 4 9 0,-1-3 0 0,1 4 4 16,-6 2 0-16,4 3 16 0,-4-3-10 15,-8 5 12-15,19-1-2 0,-19 1 5 0,17 8 6 0,-13-1 4 16,5-2-4-16,-3 5 5 0,3 1-7 0,-3-1 3 16,3 2-2-16,-2 0 7 0,2 1-5 0,0 2-3 15,-1-4-3-15,2 0-17 0,-1 0-19 0,-3-2-28 16,0-2-32-16,2 3-35 0,-3-3-30 0,-5-7-36 16,9 8-42-16,-9-8-63 0,8 4-297 0,-8-4-641 15,0 0 284-15</inkml:trace>
          <inkml:trace contextRef="#ctx0" brushRef="#br0" timeOffset="138425.91">12544 8904 357 0,'-10'-6'392'16,"10"6"-26"-16,0 0-21 0,-8-10-31 0,8 10-27 15,0 0-28-15,0 0-20 0,15-14-23 16,-15 14-24-16,27-7-25 0,-9 4-15 0,-3-1-20 0,4 0-6 16,8-3-21-16,0 5-7 0,0-2-10 0,-2 3 11 15,-6-1-26-15,7 2-7 0,1-4-14 0,0 4 4 16,-8 0-18-16,-3 0 4 0,4 5-8 0,-4-3 5 16,1 2-1-16,-4 3 7 0,3-1 15 0,-7-1 19 15,3 3 13-15,2 1 12 0,-7-3 15 0,4 2 7 16,-4-1 7-16,-1 1-3 0,1 1-3 0,-1 0 0 0,3 0 0 15,-4 4-15-15,-1-2-6 0,5 3-6 16,-6-8-10-16,3 3-11 0,-4 0-5 0,4-1-2 16,0-1-11-16,-2 2-7 0,-4-9-5 0,6 15-11 0,-3-8-16 15,-3-7-30-15,6 13-45 0,-6-13-38 0,6 7-38 16,-6-7-52-16,0 0-46 0,7 4-44 0,-7-4-50 16,0 0-54-16,0 0-86 0,0 0-270 0,0 0-791 15,0 0 351-15</inkml:trace>
          <inkml:trace contextRef="#ctx0" brushRef="#br0" timeOffset="138058.87">12638 8372 237 0,'0'0'279'0,"0"0"-15"0,0 0-8 16,0 0-16-16,0 0-12 0,2 42-15 15,-2-25-11-15,4 4-15 0,-2 4-11 0,-1-1-14 0,2 2-15 16,-1-2-10-16,3 7-10 0,-2 2-6 0,5 2-11 16,-4-6-12-16,4 9-11 0,-2-5-7 0,0-6-8 15,1 11-4-15,-2-11-1 0,-5 2-19 0,3-4-14 16,0 2-14-16,-3 1-26 0,1-3-22 0,1-1-28 16,-2-6-33-16,0-1-33 0,-2 0-37 0,2-5-43 15,0-12-71-15,0 17-182 0,0-17-492 0,0 9 218 16</inkml:trace>
          <inkml:trace contextRef="#ctx0" brushRef="#br0" timeOffset="138587.15">13124 8434 10 0,'3'-30'397'0,"-1"5"-10"0,-4-1-13 0,2 0-25 0,0 3-18 16,0 5-36-16,2 5-19 0,-1 0-22 16,4 0-25-16,-5 4-27 0,0 9-22 0,3-14-15 15,-3 14-62-15,6-9-49 0,-6 9-38 0,6-7-35 0,-6 7-49 16,0 0-48-16,0 0-64 0,0 0-92 15,0 0-223-15,1 32-535 0,-1-22 236 0</inkml:trace>
        </inkml:traceGroup>
        <inkml:traceGroup>
          <inkml:annotationXML>
            <emma:emma xmlns:emma="http://www.w3.org/2003/04/emma" version="1.0">
              <emma:interpretation id="{8CA26325-FF2E-40E2-8461-49FAEEDEE655}" emma:medium="tactile" emma:mode="ink">
                <msink:context xmlns:msink="http://schemas.microsoft.com/ink/2010/main" type="inkWord" rotatedBoundingBox="16652,9742 18972,9654 19006,10564 16687,10653"/>
              </emma:interpretation>
            </emma:emma>
          </inkml:annotationXML>
          <inkml:trace contextRef="#ctx0" brushRef="#br0" timeOffset="139286.06">14083 8909 259 0,'0'0'267'0,"-6"13"-14"0,6-13-13 15,0 11-9-15,0-11-14 0,0 0-12 0,-1 13-2 0,1-13-9 16,0 0-12-16,7 12 6 0,-7-12-3 16,15 3-20-16,-6-3 2 0,-9 0-18 0,25-6-8 15,-7 2-11-15,-3-3-9 0,3-2-17 0,-3 1-4 0,3 0-10 16,-2-5-13-16,2 3 0 0,2-4-13 0,-4-1-2 15,3 1 7-15,-5 1-21 0,-2-2-2 16,-2 1-3-16,4-5-10 0,-10 3-4 0,5-1 2 0,-4 0-6 16,-2-1-3-16,0 1-5 0,-3 2 0 0,-3 3 0 15,-2-3-1-15,-1 8-5 0,-1 0-6 0,-1 4-6 16,8 3 10-16,-27-4-5 0,9 9 3 0,2 1 2 16,-5 4-10-16,-1 4 1 0,2 2 3 0,3 1-3 15,-6 5 13-15,7-3-8 0,2 4 4 0,-2 1 2 16,7 1-4-16,-1-3 0 0,5-2 6 0,2 5-10 15,3-1 5-15,0-2-3 0,3-4 10 0,5 1-7 16,0-1 4-16,0-1-10 0,8 1 11 0,-5-7-3 0,8 3-7 16,-1-3-15-16,0-5-12 0,-2 0-23 15,2-1-28-15,-1-3-19 0,9-2-32 0,3 0-28 16,-11-2-30-16,4-2-44 0,2-7-49 0,0 4-299 0,-5-7-623 16,2 1 275-16</inkml:trace>
          <inkml:trace contextRef="#ctx0" brushRef="#br0" timeOffset="140267.38">14908 8149 197 0,'0'0'304'0,"0"0"-23"16,0 0-16-16,0 0-23 0,0 0-16 0,0 0-13 15,-13 25-12-15,11-5-13 0,-1 4-11 0,3 0-11 0,5 12-21 16,-4-8 8-16,4-1-15 0,3 12-13 15,-2-1-5-15,2-2-7 0,2 1-8 0,-2 5-4 16,1-7-10-16,0 0-2 0,-2-7-12 0,1-2-1 0,-1 0-6 16,1-2 4-16,-1-1-12 0,2 0-10 0,-2 0 10 15,-1-7-19-15,-3-2 2 0,0-1-3 0,2-2-6 16,-1-3-2-16,-2 2 3 0,-2-10-9 0,6 9 7 16,-6-9 3-16,0 0-8 0,4 11 0 0,-4-11 4 15,0 0-7-15,0 0 7 0,0 0-7 16,0 0-6-16,0 0-3 0,0 0 2 0,0 0-6 0,0 0 2 15,-18-41-7-15,12 34-2 0,-7 0-3 0,1-3 3 16,-1 3-1-16,-2 2-7 0,0-1-2 0,-2 3 1 16,1-2 2-16,-3 4-5 0,5-1 5 0,-1 4-8 15,-1-1 13-15,5 0 13 0,-1 3-12 0,0 2-2 16,-1 1 4-16,4-2 0 0,0 1 0 0,5 1-1 0,-5 0 8 16,4 3-6-16,1-2-2 0,4-8 5 15,-5 17 0-15,8-7 7 0,-3-10-9 0,2 21 4 16,2-10 13-16,1-2-12 0,4 2-4 0,0-1 4 0,4-2-1 15,-1 0-2-15,3 1-1 0,3-5-1 0,1-1 1 16,8 1 1-16,-3-3 5 0,1-1-11 0,7 0 2 16,-3-1-4-16,1-1-4 0,0-6-6 0,13 0-10 15,-14 1-8-15,-3-1-12 0,15-8-8 0,-4 2 3 16,-1-4-2-16,-9 4 0 0,8-5 0 0,-8 1 1 16,2-5-6-16,-5 3 11 0,-7-1-2 0,3-1 8 15,-1-1-6-15,-2 2 5 0,-7 3 8 0,0-2-4 16,-4 3 7-16,-3-1 5 0,-3 11 2 0,0 7 6 15,-6-21 3-15,0 13-2 0,6 8 16 0,-13-6 17 16,13 6-18-16,-21 0 20 0,6 6 4 0,-3-1-6 16,-1 4 6-16,6 1-1 0,-1 2-6 0,1 2 4 15,-1 1-10-15,1 1 6 0,5 0-6 0,2-1 5 0,0 1-3 16,5 0 0-16,-3 1-7 0,4 1 2 16,-2-4 2-16,8 1-1 0,0 1 0 0,6-2-1 15,-3-2 1-15,3 1-3 0,4-6-1 0,2 3 0 0,6-3-4 16,-6-4 1-16,7 1 2 0,-5 0-11 0,6-6-7 15,0 2 2-15,-5-2-4 0,-2-2-1 0,6 2 4 16,-5-5-1-16,-1 2 1 0,4-6 1 0,-6 4-1 16,7-4 17-16,-6 3-13 0,0 1 0 0,-3-1-3 15,0-1-5-15,1 4 4 0,-7 1-1 0,3 1 3 0,-4 0-4 16,-8 3 6-16,19-1-2 0,-19 1-4 16,15 2 0-16,-15-2 9 0,16 9 7 0,-8-4-2 15,-1 1 3-15,2 1-7 0,0 6 5 0,0-2 2 0,-1 0-5 16,2-1 15-16,-1 4-16 0,0-3 3 0,3 2 1 15,-5-2-11-15,2-2 11 0,-4-2 1 16,-1 0 0-16,2-1 1 0,-6-6-1 0,8 10-6 0,-8-10 14 16,6 6 5-16,-6-6 21 0,0 0 4 0,6 5 4 15,-6-5 4-15,0 0 1 0,0 0 5 0,0 0 4 16,0 0 5-16,0-26 3 0,0 26 7 0,3-19 0 16,0 6-3-16,0-1 0 0,1-5 1 0,2 1-6 15,0-4 0-15,1-3 0 0,2-1-10 0,9-7-4 16,-3-1-6-16,3 2-6 0,-2-3-3 0,4 8-5 15,-5 7-9-15,1 1 1 0,-2-2-30 0,2 4-20 16,-3 6-33-16,-1 1-32 0,0-2-42 0,2 5-33 0,-2 1-40 16,-6 4-32-16,-6 2-29 0,0 0-42 0,0 0-40 15,19 8-64-15,-19-8-315 0,1 9-781 0,-1 4 346 16</inkml:trace>
          <inkml:trace contextRef="#ctx0" brushRef="#br0" timeOffset="140516.65">16386 8854 90 0,'0'0'261'0,"3"13"-2"15,-3-13-8-15,3 7 0 0,-3-7-11 0,0 0-7 16,0 0 0-16,1 11-7 0,-1-11 11 0,0 0 8 16,0 0 23-16,0 0 14 0,0 0 1 0,0 0 3 15,0 0-5-15,0 0 4 0,0 0-13 0,0 0-8 16,0 0-12-16,0 0-19 0,2-35-21 0,-2 35-17 15,0 0-16-15,-6-16-20 0,6 16-18 0,-3-9-15 16,3 9-10-16,0 0-18 0,-5-13-36 0,5 13-44 0,0 0-57 16,0 0-59-16,0 0-67 0,0 0-63 15,-13-1-72-15,13 1-103 0,0 0-482 0,-21 8-957 0,12-4 423 16</inkml:trace>
        </inkml:traceGroup>
        <inkml:traceGroup>
          <inkml:annotationXML>
            <emma:emma xmlns:emma="http://www.w3.org/2003/04/emma" version="1.0">
              <emma:interpretation id="{15B35F3A-F0C5-4323-A9FB-60407F57FC06}" emma:medium="tactile" emma:mode="ink">
                <msink:context xmlns:msink="http://schemas.microsoft.com/ink/2010/main" type="inkWord" rotatedBoundingBox="19744,9815 21388,9752 21416,10488 19772,10551"/>
              </emma:interpretation>
            </emma:emma>
          </inkml:annotationXML>
          <inkml:trace contextRef="#ctx0" brushRef="#br0" timeOffset="147605.81">17328 8379 169 0,'0'0'221'0,"2"-11"-6"0,-2 11-16 16,4-13-5-16,-4 13-9 0,0 0-6 0,3-13-10 0,-3 13-1 15,5-9-7-15,-5 9-8 0,0 0-5 0,4-14-3 16,-4 14-13-16,2-10-1 0,-2 10-2 0,0 0-7 16,3-7-7-16,-3 7-1 0,0 0-13 0,0 0-5 15,0 0-13-15,6-11-7 0,-6 11-10 0,0 0-4 16,0 0 6-16,0 0-3 0,12 21 11 0,-8-6 4 15,-1 0 2-15,2 2 8 0,-2 3 2 0,3 5 3 16,-2-1-2-16,-1 2 10 0,2 10-5 0,-4-8 1 16,2-1-5-16,-1-1-5 0,-1-1-3 0,1-1-9 0,1 0-4 15,-1 1-3-15,1-1-8 0,0 0-7 0,-3 1-1 16,0-6-9-16,5 4-3 0,-4-7-1 16,-1 2-11-16,2-2 1 0,1 0-1 0,-2 1-22 15,1-4-27-15,1-1-28 0,-2-2-28 0,-1-10-31 0,6 13-15 16,-6-13-20-16,0 11-9 0,0-11-18 15,0 0-22-15,0 0-29 0,0 0-22 0,0 0-27 0,0 0-31 16,0 0-271-16,0 0-617 0,-12-31 274 0</inkml:trace>
          <inkml:trace contextRef="#ctx0" brushRef="#br0" timeOffset="148276.04">17242 8427 213 0,'-15'-11'252'0,"2"-1"-5"15,-4 1-11-15,4 3-2 0,1 2-9 0,4-1-7 16,1-3-14-16,0 3-20 0,7 7-13 0,-8-13-18 16,8 13-19-16,-1-12-12 0,1 12-12 0,14-14-15 15,1 6-4-15,9-4-10 0,0 4-5 0,6-3-8 16,9 0-17-16,2 0 6 0,-9 9-2 0,8-5-7 16,-10 4-1-16,10 2-1 0,-9 1-4 0,-4 1-5 15,2 5-2-15,-1 2-3 0,-6-1-1 0,4 3-5 0,-5 1-1 16,-3 0-1-16,-5 1-6 0,-3-1 0 15,1 3 4-15,-4 3 3 0,-1-1-8 0,-3 2 8 16,-3-3 1-16,-1 2 0 0,-5 1 2 0,-2 2-7 0,1-2 12 16,-5 4 0-16,0-11 7 0,3 6-9 0,-4-5-7 15,-1 4 10-15,1-2 0 0,-1-4 1 0,2 0-3 16,-1 1 2-16,1 0-21 0,-1-2 10 0,2-1 12 16,-1-4-14-16,2 2-6 0,2-2 0 0,-1-1 14 15,9-3-19-15,-16 9 0 0,12-7-3 0,4-2-3 16,0 0-8-16,-11 6 6 0,11-6-9 0,0 0 4 15,0 0 0-15,0 0-3 0,0 0-1 0,0 0 1 16,0 0-7-16,37-13 4 0,-28 9 3 0,3 4 1 16,2-3 0-16,-1 0 2 0,-1 2 0 0,-2-1 1 15,4 1 0-15,2 1-7 0,-16 0-1 0,23 0 6 16,-13 0 13-16,-10 0-11 0,21 3-1 0,-12 1-1 16,3-2 6-16,1 3-2 0,2 2 2 0,-3 0 0 15,3 3 3-15,1-3-7 0,1-1 9 0,-1 5 0 0,-1-3 5 16,0 3 1-16,2-1-9 0,-4 1 9 0,0-1 8 15,1-2-11-15,-2 3 0 0,-3-2-6 16,-2 1 3-16,4 0-3 0,-7-2 5 0,1-1-6 0,-5-7 5 16,4 18 5-16,-7-7 2 0,3-11 1 0,-10 20-10 15,4-7 13-15,-8-2-2 0,2-1-4 0,-1 0-1 16,-2 1-2-16,-3-4 8 0,-1 0 1 0,4 0 1 16,-3 0 4-16,-2 1-16 0,4-2 13 0,-6-4-3 15,5 3-6-15,-4-2 7 0,2 1-2 0,-6 0-5 16,-1-2-1-16,7-2-1 0,-1 1 3 0,3 2-2 15,-3-6 4-15,2 3-8 0,-1 3-4 0,1-3-5 16,3 0-12-16,15 0-3 0,-21-3-14 0,12 2-15 16,9 1-17-16,-19-2-26 0,19 2-23 0,-11-4-34 0,11 4-24 15,0 0-35-15,0 0-42 0,0 0-30 16,20-19-291-16,-10 13-614 0,1-1 271 0</inkml:trace>
          <inkml:trace contextRef="#ctx0" brushRef="#br0" timeOffset="148681.19">18162 8682 193 0,'0'0'273'0,"9"-7"-15"0,-9 7-9 16,8-6-14-16,-8 6-11 0,0 0-17 0,6-7-21 16,-6 7-15-16,0 0-20 0,0 0-10 0,0 0-12 15,0 0-4-15,0 0-9 0,0 0-6 0,0 0-4 16,0 0-1-16,0 24-7 0,0-24 1 0,-6 21 3 15,4-9 4-15,-2 3-13 0,-2-3-12 0,6 5 2 16,-2-6-3-16,4 3-9 0,-4-1 0 0,8 1-1 16,-6-3 0-16,2 3-9 0,4-5 12 0,0-1-7 15,1 2 5-15,0-4 2 0,7 1 0 0,2-2 5 16,-2-1-6-16,2-2-5 0,6-2-4 0,5-3-8 16,-3-1-3-16,3-2-13 0,3-1 6 0,-3 0-7 15,-2-3-3-15,-1 3-2 0,1-4-3 0,-7 0 4 16,-3 1-10-16,0 0-1 0,1 0 3 0,-5 2 1 15,-1-2 1-15,-4 7 3 0,2-5 4 0,-1 1 0 16,-7 7-4-16,8-9-4 0,-8 9 0 0,7-5-8 0,-7 5-3 16,0 0-6-16,9-4 0 0,-9 4-4 0,0 0-2 15,0 0-9-15,0 0-18 0,13 18-29 0,-10-11-29 16,3 1-17-16,5 2-17 0,-1 0-27 0,2 1-32 16,2-1-38-16,1-2-48 0,10 0-63 0,0 3-337 15,1-3-714-15,2-1 317 0</inkml:trace>
        </inkml:traceGroup>
        <inkml:traceGroup>
          <inkml:annotationXML>
            <emma:emma xmlns:emma="http://www.w3.org/2003/04/emma" version="1.0">
              <emma:interpretation id="{E453AD0A-D597-4AAF-B6A8-EFEB4D30E590}" emma:medium="tactile" emma:mode="ink">
                <msink:context xmlns:msink="http://schemas.microsoft.com/ink/2010/main" type="inkWord" rotatedBoundingBox="22001,9624 27459,9416 27493,10310 22035,10519"/>
              </emma:interpretation>
            </emma:emma>
          </inkml:annotationXML>
          <inkml:trace contextRef="#ctx0" brushRef="#br0" timeOffset="150181.32">19728 8086 106 0,'0'0'233'16,"0"0"-9"-16,-3-14-8 0,3 14-10 0,0 0-12 15,3-11-10-15,-3 11-12 0,0 0-15 0,0 0-11 16,0 0-14-16,0 0-9 0,0 0-14 0,0 0-8 16,0 0-11-16,3-10-5 0,-3 10-7 0,0 0-2 0,0 0-3 15,0 0-1-15,0 0-3 0,0 0 2 16,0 0-7-16,0 0 3 0,0 0-3 0,14 24 0 0,-10-17-2 16,-4-7-4-16,6 15-4 0,-3 0 4 0,0-2 3 15,1 5-8-15,2 0 0 0,0-2-1 0,0 11 1 16,0-6-3-16,2 4 2 0,-1 2-2 0,-1-2-3 15,5-1-1-15,-4 1-2 0,1-1 9 0,-1 0-7 16,-3-7-10-16,2 8 2 0,2-1 3 0,-1-1-12 16,-1 0 2-16,0-9 5 0,-1 4-6 0,-1-1 0 15,1 5 1-15,-2-4 3 0,3 0-6 0,-2-3-3 16,-1 0-1-16,2-1-3 0,-2 3-7 0,1-6 14 16,0-1-4-16,-1 0 1 0,-1-3-5 0,2 3-4 15,-4-10 0-15,6 14-1 0,-4-9 1 0,-2-5 10 0,6 10-15 16,-6-10 0-16,0 0 1 0,4 10 2 15,-4-10-3-15,0 0 5 0,0 0-4 0,3 8 3 0,-3-8-5 16,0 0 10-16,0 0 0 0,0 0 1 0,0 0 5 16,0 0-6-16,0 0-3 0,0 0 1 0,0 0 3 15,0 0-5-15,0 0-2 0,0 0 10 0,0 0-13 16,0 0 0-16,-16-28-5 0,11 20 3 0,-1 0-4 16,6 8 1-16,-13-16 0 0,6 6-2 0,-5-1 0 15,3 0-4-15,-3 2 0 0,-2 0 0 0,-1-4-3 16,-2 6 1-16,-1 1-3 0,1-1 3 0,-7 0-5 15,1 3 3-15,-3 2-1 0,1-1 5 0,-1 1-6 16,1 4 6-16,4 1-1 0,2-2 1 0,-1 3-4 0,4-1 2 16,-2 2 4-16,2 3-5 0,-1 1 1 0,4-2 12 15,-1 2-13-15,0 2 2 0,0-4 8 16,4 4-18-16,1 3 8 0,1-2 0 0,1 1 3 0,2-2-1 16,4 0 2-16,-1 3 2 0,4 2-11 0,-1-2 15 15,4-1 0-15,1-1 4 0,1 1-9 0,-4-6 6 16,8 3 7-16,-1-2-9 0,5 2 2 0,-2-3 6 15,4-5-13-15,-2 2 10 0,4-3-2 0,4-1 5 16,0-3-9-16,3 1 8 0,2-4-6 0,3 3 2 16,-4-7-4-16,3 2 3 0,-2-3 1 0,1 0-3 15,-2-1 0-15,-2 1-1 0,0-2 2 0,1-2-2 16,-4-1-2-16,-1-2 0 0,-5 7-1 0,2-5 0 16,-3 3-2-16,-4 2 0 0,-1-2 3 0,0 0 2 0,-1 1-6 15,0-1 4-15,-4 6 4 0,4-3-6 16,-5 3-1-16,-4 7 3 0,6-12 1 0,-6 12-3 15,3-10 4-15,-3 10-1 0,0 0-3 0,8-9-12 0,-8 9 6 16,0 0 3-16,0 0 3 0,0 0-5 16,0 0 0-16,0 0 6 0,0 0-1 0,4 30-1 15,-4-30 3-15,2 21-1 0,-2-6 2 0,1 0 4 0,4 1-7 16,-1-6 0-16,4 5 3 0,-5-2 1 0,1 1-4 16,-1-6 7-16,6 5 2 0,-2-3 0 0,-1-3 6 15,3 1 3-15,2-2 5 0,2-2 5 0,-4-3 2 16,6-2 2-16,1-1-3 0,1 0 2 0,-1-1-3 15,1-1 0-15,2-5 0 0,-4 3-1 0,-2-4 3 16,5 0-3-16,-3 0-3 0,8-6 0 0,-10 5-5 0,-3 0-1 16,1-3-1-16,1 1-5 0,-3-2-12 15,0 1-15-15,0-3-23 0,-3 3-39 0,1 1-39 16,-1-3-33-16,1 4-31 0,-4 4-26 0,3-2-29 0,-6 10-38 16,8-11-17-16,-2 4-25 0,0 0-54 15,-6 7-229-15,12-7-645 0,-12 7 285 0</inkml:trace>
          <inkml:trace contextRef="#ctx0" brushRef="#br0" timeOffset="150512.04">20696 8503 47 0,'0'0'259'15,"0"0"-14"-15,10 1-2 0,-10-1-4 0,8 8-3 16,-8-8-6-16,10 8-11 0,-10-8-12 0,6 10-12 16,0 0-9-16,-3-4-3 0,3 2-12 0,-1 2-9 15,-2 0-11-15,1-2-7 0,-1 3-14 0,2-1-5 16,-1 0-5-16,-1 0-4 0,3 1-12 0,-1-1-4 15,-1 1-9-15,2-2 6 0,0 2-16 0,-2-5 1 0,-4-6-4 16,6 12-7-16,-6-12-9 0,6 11 0 16,-6-11-2-16,3 8-1 0,-3-8 3 0,0 0 23 15,6 5 6-15,-6-5 15 0,0 0 9 0,0 0 1 0,0 0-5 16,0 0-1-16,0 0-7 0,0 0-5 0,0 0-7 16,0-31-2-16,2 18-10 0,1-2-1 15,-2 1-13-15,1-3-5 0,-4-2 0 0,5 4-15 16,3-1-3-16,0 0-5 0,0 1-3 0,0-1-12 0,2 1-14 15,-2 1-28-15,2 2-36 0,1-1-32 0,2 0-44 16,-1 2-31-16,4 1-37 0,-1 3-22 0,-5 4-24 16,1-1-23-16,2 3-27 0,-11 1-27 0,21-4-28 15,-21 4-299-15,17 0-703 0,-10-2 311 0</inkml:trace>
          <inkml:trace contextRef="#ctx0" brushRef="#br0" timeOffset="150711.47">21127 8427 234 0,'13'0'253'0,"-13"0"-8"0,0 0-14 0,11 7-4 15,-11-7 0-15,6 4-10 0,-6-4 1 0,7 7-1 16,-7-7 2-16,11 13-14 0,-8-6 4 0,1 1-8 16,2 6-12-16,-4-5-7 0,4 3 6 0,0 2-35 15,0-2-10-15,0 1-15 0,-2 0-5 0,2 1-9 16,1 0-20-16,-1-2-1 0,2 1-11 0,-4 0-3 0,2-5-17 16,-1 2-31-16,-1-4-32 0,-4-6-32 0,6 12-32 15,-6-12-24-15,6 8-23 0,-6-8-30 0,0 0-41 16,5 10-41-16,-5-10-38 0,0 0-53 0,0 0-208 15,0 0-568-15,0 0 252 0</inkml:trace>
          <inkml:trace contextRef="#ctx0" brushRef="#br0" timeOffset="151000.54">21463 8372 148 0,'0'0'242'16,"0"0"-7"-16,12 7-14 0,-6-1-9 0,-1 1-5 15,-2 2-6-15,5 4-12 0,-2-6-7 0,3 6-8 0,-2 0-9 16,1 3-4-16,-2-3-12 0,1 0-9 0,1 1-8 16,-2 2-12-16,-5-3-5 0,4 2-6 15,-5-2-2-15,0-2-8 0,1 2 0 0,-1-13-4 16,-9 22 7-16,0-13 1 0,0 2 0 0,-6 0 4 16,-1 0-18-16,1-4 4 0,0 0-8 0,-4 4-2 15,1-4-7-15,1-1-10 0,-1 1 1 0,-1-1-9 16,4-1-8-16,-4 1 0 0,4-2-5 0,-2-1-4 0,3-1-11 15,2 0-26-15,3-1-25 0,9-1-32 0,-18 2-21 16,18-2-37-16,-14-2-37 0,14 2-44 0,0 0-49 16,-13-5-67-16,13 5-293 0,0-11-652 0,0 11 289 15</inkml:trace>
          <inkml:trace contextRef="#ctx0" brushRef="#br0" timeOffset="151711.34">21773 8435 260 0,'0'0'280'0,"0"0"-21"0,0 0-21 16,21 4-12-16,-21-4-14 0,12 6-14 0,-5-3-9 0,1 3-10 16,2 5-6-16,-3 0-9 0,2 0-16 0,-1 2-3 15,-2 1-5-15,1-3-7 0,-1 2-5 16,-1 0-2-16,1 2-7 0,-3 1 5 0,1-3-12 15,-2 1-2-15,1 1 1 0,-3-5-11 0,1 4-6 0,-1-14-8 16,0 17 2-16,0-7-15 0,0-10 0 0,-1 11-8 16,1-11-8-16,-3 10-5 0,3-10-7 0,0 0 1 15,0 0 4-15,0 0 6 0,0 0-21 0,0 15-1 16,0-15-4-16,0 0-2 0,0 0-6 0,0 0 1 16,0 0-12-16,0 0-14 0,0 0-4 0,12-38-11 15,-8 27-3-15,3-3-8 0,2-1-11 0,3 0 1 16,2-5-4-16,-2 4 6 0,3 0 4 0,-3 3 1 15,1 3 5-15,-4-1 2 0,1 4-1 0,-1 0 7 16,2 0 2-16,-7-1 12 0,5 5-4 0,-9 3 6 16,15-6-3-16,-7 6 9 0,-8 0 3 0,0 0 4 15,20 7 7-15,-12 0 9 0,-2 3-1 0,-2-3 15 16,2 2 2-16,0 0 10 0,-1 2 8 0,4 4 0 16,-3-2-6-16,-2 0 12 0,2 0-4 0,0-1 0 15,0 1-2-15,-2 2-4 0,1-5-2 0,-1 2-1 16,-2-1-4-16,2-4-5 0,2 1-1 0,-4 2-7 0,2-2-3 15,-1 0-1-15,-3-8-3 0,6 8 5 0,-6-8-8 16,0 0 0-16,6 11 1 0,-6-11 0 0,0 0-7 16,0 0 2-16,0 0-4 0,15-4-2 0,-15 4-5 15,11-10-8-15,-5 0-21 0,-2-3-3 0,5 2-13 16,-3-1-14-16,1-1-8 0,1 0 5 0,-1-4-12 16,1 2 8-16,4-6-17 0,1 1 17 0,-4 4 21 15,2 3-10-15,-3 0 6 0,0 2 0 0,2 0 2 16,-4 1 11-16,2 3 11 0,-2 0 9 0,-6 7 1 15,12-6-1-15,-12 6 4 0,9-5 1 0,-9 5 9 16,0 0 1-16,19 7 10 0,-13-1 7 0,-6-6 1 16,13 12 7-16,-5-5-10 0,-1 7 17 0,5-5-4 15,-3 4 2-15,2 2-4 0,-1-3 4 0,2 3-6 0,0-1-1 16,1-1 0-16,-1 1-6 0,2 0-2 0,-1-1-5 16,4 1 2-16,-6-1-9 0,1-1-18 15,0 0-38-15,-1-3-36 0,1-2-36 0,-5-1-46 0,4-2-36 16,2 0-48-16,-4-3-65 0,-9-1-80 0,16-5-277 15,-16 5-724-15,11-8 321 0</inkml:trace>
          <inkml:trace contextRef="#ctx0" brushRef="#br0" timeOffset="152713.44">22955 8072 286 0,'0'0'334'0,"8"-7"-31"0,-8 7-37 16,0 0-19-16,0 0-26 0,0 0-4 0,0 0-16 16,19 24-11-16,-13-8-12 0,0 0-10 0,2 8-6 15,-1 1-9-15,4 10-13 0,1 3-16 0,-2-1 11 16,-1-9-11-16,0 8 0 0,3 2-3 0,-2 1-10 16,1-15-8-16,1 11 1 0,1-1-7 0,0-6-8 15,1-4-4-15,-5-5 2 0,3 5-8 0,0 0-4 16,-5-8-6-16,5-3 0 0,-4 0-4 0,-1 0-5 0,0-1-3 15,1-5 0-15,-4 3-3 0,2-6 0 0,-6-4 2 16,8 9-3-16,-8-9 1 0,12 4-6 16,-12-4-3-16,0 0-3 0,0 0-1 0,0 0-4 0,18-10-3 15,-18 10 3-15,6-10-12 0,-6 10-2 0,3-15-7 16,-6 4-5-16,3 11-4 0,-8-20-2 0,2 7-2 16,-1-2 1-16,-2 6-3 0,-3-2-2 0,-2 0 3 15,0 4-3-15,0 0-1 0,-5 0 1 0,-7 1 0 16,8 1-4-16,-5 4 12 0,-3-3-7 0,1 6-5 15,5 0 6-15,1-1-3 0,3 4-1 0,-4 1 4 0,4 4-3 16,1-1 2-16,-3 2 0 0,8-3-1 16,-2 5 5-16,3 3 0 0,3-2-4 0,0-2 4 15,0 3 0-15,4 0 1 0,2-2-1 0,0 1-1 0,3 1 4 16,2-4-1-16,2 1-2 0,5-3 4 0,2 1-1 16,-1-5-2-16,2 5 6 0,3-5-11 0,1-4 2 15,5 2-8-15,3-3-7 0,0 0-5 0,3-3-5 16,-2-1-5-16,0 0-10 0,2-4 0 15,0 0-5-15,-2 0 4 0,-1-2-4 0,2-3-13 0,-3-2 11 16,1 3 9-16,0-5-8 0,-2 4 14 0,-2-1 2 16,2-1-3-16,-1 1 8 0,-5-3 6 0,-5 10 3 15,1-3-7-15,-3 2 11 0,-3 2 5 0,-2 1 0 16,5 3-1-16,-12 2 2 0,9-8-3 0,-9 8 3 16,12-2 1-16,-12 2-3 0,13 0 3 0,-13 0 9 15,14 4-3-15,-14-4 3 0,16 7 2 0,-5-1 4 16,-4-4 5-16,5 3-3 0,4 2 7 0,-1-1 1 15,2-1-1-15,9-3 2 0,-9 2-3 0,5 0 5 16,5-3-14-16,-5-1 9 0,5 0-4 0,0 0-2 16,-3-1-2-16,4 1 7 0,-1-4 2 0,-3-1-6 0,1-1-1 15,-7 0-4-15,-3 3-2 0,0-3 15 0,-1-4-15 16,-1 0 3-16,0 1-8 0,-1 2 9 16,-1-8-3-16,-5 6-1 0,0 1-3 0,-2-6-2 0,1 3 3 15,-5 1 2-15,0 10-8 0,0-17 0 0,-5 7 2 16,5 10 1-16,-7-19-3 0,-1 13 5 0,-1 1-9 15,-6-1 2-15,1 2 0 0,-1 2-2 0,-6 2 2 16,-8-1 2-16,0 3-4 0,3 3 0 0,-2 0 3 16,1 1 1-16,0 1 8 0,3 3-4 15,0 0-4-15,2 4 11 0,1 0-3 0,9-7 1 0,-3 8-2 16,3-4 3-16,3 2-1 0,2 0 1 0,-2-1-5 16,6-1 6-16,0 2 0 0,0-6-2 0,3-7 3 15,5 18 2-15,-2-8-6 0,3-3 8 0,2-4-1 0,7 7-1 16,2-9 0-16,2 0 0 0,7 2-3 15,-1-7-1-15,8 0 0 0,4 1 1 0,8-4-1 16,-6-4-4-16,1 1 4 0,2 2-5 0,-4-5 0 0,1 2-1 16,1 1 2-16,-1-4 0 0,0 3-7 0,-11 0 3 15,11 1 0-15,-11 4 2 0,2 2 7 0,-1-2 2 16,-1 3 1-16,-3 1-1 0,1 2 5 0,-4 0-7 16,5 0-2-16,-8 4 0 0,7 1-3 0,-7 1 0 15,6 4-16-15,-2-2-31 0,3 3-41 0,0-3-47 16,-1 3-47-16,-1 1-51 0,-2-3-68 0,2 5-105 15,0-7-340-15,3 2-802 0,0 1 354 0</inkml:trace>
        </inkml:traceGroup>
        <inkml:traceGroup>
          <inkml:annotationXML>
            <emma:emma xmlns:emma="http://www.w3.org/2003/04/emma" version="1.0">
              <emma:interpretation id="{86C78C30-EEBC-4F80-8715-1A16CFC6AE97}" emma:medium="tactile" emma:mode="ink">
                <msink:context xmlns:msink="http://schemas.microsoft.com/ink/2010/main" type="inkWord" rotatedBoundingBox="28304,9378 31501,9255 31556,10671 28358,10793"/>
              </emma:interpretation>
            </emma:emma>
          </inkml:annotationXML>
          <inkml:trace contextRef="#ctx0" brushRef="#br0" timeOffset="154745.07">25992 8057 120 0,'0'0'297'0,"0"0"-9"16,0 0-19-16,0 0-15 0,0 0-12 0,-25-14-17 0,25 14-19 15,-20 1-10-15,20-1-12 0,-24 2-7 0,11 3-14 16,-3-1-8-16,1 3-12 0,1-1-12 0,-2-1-9 15,-1 0 3-15,2 3-20 0,2-1-13 0,0 1-6 16,-1 0-8-16,1 0-4 0,-2 0-8 0,7 1-13 16,2-4-4-16,0 1-4 0,6-6 0 0,-10 16-8 15,7-10 2-15,3-6-5 0,-3 15-2 0,3-15 1 16,0 16-10-16,0-16-1 0,3 17 14 0,0-7-21 16,0 0-2-16,4-3 0 0,-1 0-3 0,3 1-5 15,-1-1 9-15,-1 0 2 0,8 0 1 0,-4 1-2 16,1 2 4-16,-2-4-1 0,3 3 2 0,4-3 4 0,-8 5-8 15,4-1 8-15,1 2-4 0,-2-1 3 16,-3 0 1-16,-2-4-3 0,-1-1-3 0,1 2 6 16,-1 2 2-16,-6-10 7 0,8 12-2 0,-5-6 7 0,0 4-5 15,-3-10 1-15,0 16 7 0,0-16-3 0,-8 16 1 16,2-9 3-16,-3 0-6 0,2 3 1 0,1-7-3 16,-10 7-1-16,8-6 3 0,-1 0-5 0,9-4-11 15,-19 6 5-15,7-2-5 0,4-2-2 0,-2 3-4 16,10-5 0-16,-12 5 4 0,12-5 5 0,-10 2-9 15,10-2 0-15,0 0-4 0,0 0-3 0,0 0-12 16,0 0-3-16,0 0-4 0,0 0-2 0,0 0-8 16,0 0 1-16,29-31-1 0,-15 24 3 0,4 0-4 15,6-8 3-15,-2 2-2 0,3 6 5 0,5-6 0 16,-2 1 0-16,2 1 2 0,9-4 3 0,0-1 2 16,-3 3-6-16,2-5 2 0,1 1 16 0,0 2-15 0,-12 2 7 15,1 1 6-15,8-4 3 0,0-1-14 0,-9 3 8 16,-2-1 5-16,0 3-4 0,-2-3-4 15,-10 5 3-15,6-6 3 0,-5 7 5 0,-2-2-1 0,-5 1 0 16,-1 4-1-16,-1-2 2 0,-5 8-3 0,3-13 2 16,-3 13-6-16,0 0 5 0,-17-11-5 0,17 11 2 15,-22-2 0-15,6 6 0 0,-4-1 0 0,-7 2 2 16,2 2 0-16,-2 1 6 0,-4 3-6 0,-2 2 15 16,5 1-11-16,4 1 0 0,1 0-2 0,1 1 1 15,3-3-4-15,-1 6 5 0,7-1-1 0,2-2-1 0,2-3 3 16,6 4-10-16,-4 1 9 0,7-2 1 15,3-1-8-15,1-1 9 0,-1-6-2 0,6 3 3 16,5-1-6-16,5-4 5 0,-2 1-3 0,8 1-1 0,-7-6 4 16,7 2-5-16,4-4 0 0,-3-4 0 0,16-3 0 15,0-3-4-15,-15 8-5 0,15-6-2 16,-7-7 2-16,7 7-2 0,-14-3-1 0,5-7 1 0,-3 7-4 16,6-6 3-16,-11 3-1 0,-2 3 4 0,0 0-4 15,3 4 2-15,-10 0 2 0,1 0-1 0,-2 1-1 16,-2 4-5-16,-3 0 5 0,-10 2-2 0,23 2 4 15,-14 2-2-15,1 3 3 0,1 4 12 0,0 1-4 16,0 3 9-16,4 7 3 0,-2-1 16 0,1 4-5 16,5 7-1-16,-3 3-1 0,4-3 1 0,-1 4-1 15,4 1-1-15,-4 4 8 0,0-3-13 0,1 1 0 16,-4-1 3-16,7 3-3 0,-4-2-2 0,0-3-2 0,-2-2 2 16,-1 4 2-16,1-6-7 0,-7-6 4 15,2 0-5-15,-2-1 0 0,-1-1 1 0,-1-7-6 16,-5 1-6-16,3 3-17 0,0-4-13 0,-2-4-17 0,-1-2-23 15,-3 2-28-15,0-4-19 0,0-9-20 0,6 14-23 16,-6-14-30-16,-3 11-34 0,3-11-45 0,0 0-47 16,0 0-316-16,0 0-684 0,0 0 304 0</inkml:trace>
          <inkml:trace contextRef="#ctx0" brushRef="#br0" timeOffset="155667.63">27213 8257 213 0,'-6'-14'302'0,"-1"0"-13"0,4 3-9 16,0 0-15-16,-3 2-21 0,6 9-15 0,0-21-23 15,0 21-15-15,3-15-24 16,-3 15-17-16,6-12-13 0,0 5-13 0,1 2-13 0,5 1-8 15,-1-2-3-15,2 2-16 0,1 0-13 0,1 3-3 0,1 1-1 16,0 2-8-16,-2 2-9 0,-2 2-3 0,-2-2-3 16,4 2-4-16,-5 3 1 0,1 2-1 0,-4 1 2 15,0 2-5-15,-2-3 1 0,2-1 1 0,-6 6 4 16,-6-2-1-16,6-2-8 0,-7-2 14 0,1 8 0 16,0-10-5-16,-1 3-9 0,1 0 4 0,-2-7-3 15,-1 10-1-15,-1-5-3 0,4-2 5 0,0 2-16 16,-2-2-3-16,8-7-5 0,-9 7 4 0,9-7-8 15,-6 4 0-15,6-4 1 0,0 0-3 0,0 0-6 16,0 0-6-16,12 15-11 0,-12-15-9 0,24-5-1 16,-6 5-2-16,1-4-4 0,1 2 4 0,7-5-1 15,-5 0 2-15,5 2-1 0,-2-1 2 0,5-2 4 0,1-1 2 16,-1 1 0-16,9-3 7 0,-11 7-1 0,-4-7 3 16,5 0 2-16,-3-1 1 0,3 2-2 0,-4 0 7 15,-4-2 7-15,4-1 1 0,-5 0 7 0,-4 2-4 16,1 0 4-16,-1 0 4 0,-4 1-2 0,1-4-2 15,-4 1 4-15,-1 1 3 0,-2-2-9 0,-2 3 5 16,-2-4-6-16,1 3 8 0,-3 12-8 0,-6-19-3 16,0 13-5-16,-5 0 1 0,11 6 1 0,-25-8 0 15,8 6 6-15,-2 4-7 0,-3-1-2 0,-4 5-6 16,3 1 4-16,0 4 2 0,4-1 3 0,-1 4 2 16,4 1-8-16,1 3 2 0,5-2 7 0,4-1-6 15,-2 6 8-15,2-4-6 0,9 8 6 0,0-2 3 16,3-5-8-16,2-4 3 0,2 8 2 0,2-5-2 15,-2-2-2-15,10 1 3 0,2-1-1 0,-2-2-1 16,5-3 3-16,-1-2 7 0,4-5-9 0,-6-3-1 16,5 3 5-16,5-2-1 0,-8-2 0 0,4-3 0 0,0 2-12 15,-1-6 11-15,1-2-4 0,2-1 4 0,-3 0 1 16,6-11-5-16,-8 10 4 0,7-9-1 16,-3-3 0-16,1 0-3 0,-7 2 16 0,-1-5-30 0,5-4-1 15,-3 0-4-15,-6-2-1 0,1 0-2 0,-1 0-1 16,-3-4-2-16,-3 1 1 0,4-1 2 0,-7 3-2 15,-5 6 8-15,-1 3 1 0,0 1 2 0,0 0 4 16,-3 6 5-16,0 3 13 0,0 4 1 0,0 11 6 16,0-18 3-16,0 8-8 0,0 10 3 0,0 0-3 15,0 0-3-15,-6-10 6 0,6 10-6 0,0 0 7 16,-16 27 6-16,12-10 17 0,-5 3 11 0,3 5 27 16,3 3-3-16,-5-1 7 0,2 8 5 0,3-6 0 0,0 7 5 15,2-6 5-15,2 6-3 0,-1-1 0 0,3-9-5 16,0 10-7-16,3-10-6 0,0 1-5 15,2 10-6-15,1-9-7 0,-5-3-5 0,8 0-11 0,-5 1 3 16,5-10-6-16,-4 7-1 0,4-4-6 0,-9-2-9 16,7 0-16-16,-2-4-25 0,-2-5-28 0,1 6-31 15,-4-6-34-15,3-2-28 0,-6-6-27 0,6 7-22 16,-6-7-34-16,4 11-48 0,-4-11-58 0,0 0-58 16,0 0-289-16,0 0-728 0,0 0 323 0</inkml:trace>
          <inkml:trace contextRef="#ctx0" brushRef="#br0" timeOffset="155828.81">28357 8235 80 0,'0'0'319'15,"14"-17"-24"-15,1 10-21 0,0 1-15 16,1 1-13-16,8-3-22 0,3-1-18 0,2 2-26 16,10-6-11-16,0 6-20 0,0 0-13 0,3-3-22 0,-1 5-22 15,-3-4-32-15,-7 4-46 0,0 1-56 0,-4-3-65 16,3-1-78-16,-11 4-230 0,1 0-447 0,-2 0 198 15</inkml:trace>
        </inkml:traceGroup>
      </inkml:traceGroup>
      <inkml:traceGroup>
        <inkml:annotationXML>
          <emma:emma xmlns:emma="http://www.w3.org/2003/04/emma" version="1.0">
            <emma:interpretation id="{4941AB96-217C-4B77-8361-B89B18F4EE5D}" emma:medium="tactile" emma:mode="ink">
              <msink:context xmlns:msink="http://schemas.microsoft.com/ink/2010/main" type="line" rotatedBoundingBox="2538,11510 22468,10805 22520,12284 2591,12989"/>
            </emma:interpretation>
          </emma:emma>
        </inkml:annotationXML>
        <inkml:traceGroup>
          <inkml:annotationXML>
            <emma:emma xmlns:emma="http://www.w3.org/2003/04/emma" version="1.0">
              <emma:interpretation id="{0D945640-BC09-4810-9031-DE1AA5298B51}" emma:medium="tactile" emma:mode="ink">
                <msink:context xmlns:msink="http://schemas.microsoft.com/ink/2010/main" type="inkWord" rotatedBoundingBox="2544,11673 6019,11550 6055,12587 2581,12710"/>
              </emma:interpretation>
            </emma:emma>
          </inkml:annotationXML>
          <inkml:trace contextRef="#ctx0" brushRef="#br0" timeOffset="158136.91">134 10113 202 0,'0'0'306'0,"-6"-7"-12"0,6 7-18 0,0 0-24 15,0 0-23-15,0 0-27 0,0 0-12 0,0 0-17 16,-6 26-5-16,6-13-10 0,0 4-3 0,0 4-8 0,3 3-5 16,0 2-7-16,0 1 0 0,8 11-18 15,-4-3 7-15,5 2-4 0,-1 3-1 0,-1-4-4 16,0 3 3-16,5-6-27 0,3 4 5 0,-4-1-7 0,-1 0-2 16,2-4-8-16,-2-6 0 0,1-1-7 0,-1-1-7 15,4 1-5-15,-4-1 0 0,-2-4-6 0,-1 2 1 16,-1-8-8-16,-2 1-4 0,2 0 0 0,-1-6-2 15,-2 5-4-15,-2-8-1 0,1 3-10 0,-5-9 7 16,10 12-9-16,-8-7 5 0,-2-5-3 0,0 0 4 16,6 9-2-16,-6-9 0 0,0 0-1 0,0 0 5 15,0 0 3-15,0 0-10 0,0 0-7 0,0 0 2 16,0 0-3-16,0 0 2 0,-26-26-5 0,16 15-5 16,-4 0-2-16,4 3 0 0,-2-2-6 0,-3-1 0 0,-4-3-3 15,2 4 2-15,-4-2-6 0,2 6 7 0,3 0-5 16,-10-1 1-16,7 3-8 0,-2 3 10 15,-4 2-3-15,-1 3-3 0,7-2 2 0,-5 6 1 16,6-1 0-16,-1 2 1 0,4 2 0 0,1 0-1 0,-2 7-2 16,6-4 1-16,2 3 1 0,2 0 0 0,-1 5 2 15,4-1-1-15,3-4 4 0,3 5 1 0,4 2 1 16,-1-4-2-16,8-3-2 0,-4-2 3 0,3-3 0 16,5 0 1-16,-3-1-2 0,9 3 3 0,-7-7 1 15,2-2 0-15,6 0 2 0,-5-3 0 0,1-1-2 16,4-4 4-16,-6 0-3 0,7-1-1 0,-8-2-2 15,5-2-5-15,3-2 8 0,-5-4 5 0,0-1-13 16,-1-1 5-16,1-4-2 0,2 1-1 0,-4 1 3 16,-3-6-5-16,4 4-1 0,-5 0-4 0,1-4-3 15,-2 4 10-15,0-1-10 0,0 0 6 0,-2 10 4 16,-5-3-6-16,2 3-8 0,-3 3 0 0,0 3-1 16,0-2 1-16,-6 7 4 0,11-6-5 0,-11 6 4 0,0 0 2 15,17 9-2-15,-17-9-6 0,17 11 8 16,-8-3 6-16,3 2-4 0,1 0 4 0,-4-2-1 0,5 0-2 15,-2 3 5-15,1-3 2 0,0-3-3 0,1-2 0 16,2 4 12-16,-2-4-9 0,1-2-3 0,-1 1 12 16,-2-2-11-16,-12 0 3 0,23-2 1 0,-8-1-1 15,-6 2 2-15,0-6 7 0,-9 7-12 0,19-8 6 16,-9 4-1-16,-2-3-1 0,1-5-3 0,0 7 13 16,-6-2-14-16,1-3 3 0,-4 10-2 0,3-18 1 15,0 8-9-15,-3 10 3 0,-6-16-5 0,2 8 1 16,-4-7-3-16,-1 6-7 0,0-2 0 0,-4 0 5 15,2 0 0-15,-2 3 3 0,0 1-3 0,-5 0 2 16,4 2 1-16,-1 1 4 0,-4 4-4 0,1 1 3 16,-1 2 6-16,-2 0-9 0,-3 1 4 0,2 4 4 15,-4 4 1-15,-1 0 5 0,5 0-1 0,-2 3-5 0,9-4 6 16,0-1 3-16,2 3-6 0,4-2 6 0,2 1-14 16,-1 0 13-16,4 0-4 0,1 1 4 0,3 2-2 15,1-2 1-15,4-1-2 0,-4-1 5 0,7 0-1 16,-1-3 4-16,5 3-6 0,0-4-4 0,1-2 8 15,4-3-2-15,1 2 2 0,-1-4-3 16,3 0 0-16,-5-4 0 0,3 3 0 0,0-5 0 0,1 1 4 16,-3 0-6-16,4-2-6 0,-4-1 0 0,8-4 0 15,-9 1 0-15,-2 0 0 0,2-1-14 0,2-7 18 16,-7 4-10-16,4-5 1 0,-4 4 5 0,-1 1-2 16,-3-1-1-16,1 1 2 0,-2-1 2 0,1 3-4 15,-3 6 4-15,1-3 2 0,-4 10-11 0,6-12 4 16,-6 12 5-16,6-9 1 0,-6 9-1 0,0 0 0 0,0 0-8 15,0 0 9-15,0 0 4 0,0 0-4 0,14 25 7 16,-8-12-1-16,-2 0 3 0,5-2 2 16,-3 3-2-16,-2 0 5 0,5 0 1 0,0-4 1 0,0 6-3 15,2-4 13-15,1-1-14 0,-2 0-1 0,2 1 3 16,0-2-5-16,1-2 0 0,-1 0 3 0,-3-2-1 16,2-2 0-16,-4-1 1 0,2 0-3 0,-9-3 9 15,18 1-9-15,-18-1 0 0,19-4-1 16,-13-1 1-16,3 0 4 0,-3-2-11 0,0 0 0 0,0-1-3 15,-3-3-1-15,3 2-5 0,-1-6-1 0,-2 2 0 16,1-4-1-16,-2 3 1 0,-1-3-4 0,2 2-8 16,-1 0 8-16,-2 7 5 0,0 8 4 0,3-16-3 15,-3 16-6-15,0-13 0 0,0 13-5 0,4-9 7 0,-4 9 11 16,0 0-12-16,0 0 1 0,0 0 5 16,0 0-4-16,6 30 4 0,-5-19-3 0,4 4 4 15,-2-3 2-15,1 2 0 0,2 0 0 0,0 1-1 0,0-2 6 16,-3 1-9-16,3 0 8 0,2 0 7 15,-2-3-8-15,0 2-5 0,-2-4-6 0,1 0-18 16,1 1-32-16,-1-3-26 0,-5-7-18 0,8 12-23 0,-5-6-26 16,-3-6-42-16,0 0-42 0,0 0-49 0,0 0-79 15,0 0-218-15,0 0-632 0,0 0 280 0</inkml:trace>
          <inkml:trace contextRef="#ctx0" brushRef="#br0" timeOffset="158322.15">1120 10381 9 0,'-4'-9'362'0,"4"9"-31"0,-6-11-22 15,6 11-31-15,0 0-28 0,-3-11-31 0,3 11-24 16,0 0-18-16,0 0-18 0,0 0-18 0,0 0-32 16,0 0-33-16,24 25-38 0,-12-11-38 0,-1 1-33 15,4 0-32-15,5 7-31 0,-7-11-29 0,8 7-48 16,-2 2-188-16,-2-1-389 0,-1-3 172 0</inkml:trace>
          <inkml:trace contextRef="#ctx0" brushRef="#br0" timeOffset="159418.28">1480 10711 198 0,'6'10'255'0,"1"1"5"16,-1-2-8-16,0 2-7 0,1 0-5 0,-4-1-7 0,2 4-5 16,-1-7-5-16,1 7-7 0,-2 0-18 15,0-4-2-15,3 3-18 0,-2-2-6 0,-2 0-9 16,-1 0-11-16,2-1-16 0,-1 0-4 0,-2-10-15 15,1 18-12-15,4-11-7 0,-5-7-10 0,1 14-7 0,-1-14-7 16,5 13-7-16,-5-13-4 0,1 8-10 0,-1-8-1 16,0 0 9-16,5 7-20 0,-5-7-6 0,0 0-3 15,0 0-15-15,0 0-4 0,0 0-15 0,16-23-13 16,-12 14 6-16,-2-5-33 0,4 0 5 0,-3-3-1 16,1 2-2-16,2-8-11 0,-1 4 12 0,-2 2 3 15,-2-3 6-15,2 3-6 0,0 2 14 0,2-1 4 16,-2 4-1-16,0 1 24 0,-3 11-4 0,3-17 4 0,-3 17 3 15,3-13 1-15,-3 13-12 0,0 0 12 16,7-4 11-16,-7 4-1 0,0 0-3 0,0 0 13 16,21 17 2-16,-14-2 6 0,-1-8 2 0,2 7 5 0,-1 0 4 15,1 0-6-15,2 3 6 0,4 0-9 0,-5-2 0 16,2-2-8-16,4 6 5 0,3-1 1 0,-4-6-12 16,-4-2 4-16,5-1-8 0,-3 0 2 0,3-2-5 15,-3 1 3-15,-2-1-3 0,4-1 1 0,-4-4-11 16,-1 1 10-16,-9-3 1 0,19 2-7 0,-19-2-4 15,17-2-2-15,-17 2-7 0,13-11-2 0,-5 4-3 16,-2-2 1-16,-2-3-11 0,1 0-4 0,1-3-3 16,-3-3 1-16,1 3-1 0,1-3 3 0,-2-6 15 15,1 10-12-15,-2-4 5 0,-1 5-3 0,2-4-3 16,-2 5 7-16,-1 1 5 0,0 11-1 0,6-12-3 16,-6 12 1-16,2-12-3 0,-2 12-1 0,0 0 7 15,0 0 4-15,0 0-2 0,0 0 8 0,0 0 3 0,7 31 1 16,-4-20-1-16,5 1 5 0,-2 1 0 15,-3 1 1-15,4 0-2 0,-1-4-2 0,2 7-1 16,1-6 4-16,0 0-2 0,0 2 3 0,2-4-2 0,1 0 1 16,0 0-2-16,-1-3 1 0,2 3-6 0,-2-8 2 15,2 2-4-15,-1-2 2 0,-2 1-11 0,2-2-14 16,-12 0-1-16,21-3-3 0,-10 0-14 16,1-1 8-16,-3-3-9 0,-2 0-2 0,3-3-5 0,-2 0-3 15,-2 2-2-15,-2-3 2 0,1-5 4 0,-4 0-1 16,2 1 4-16,-3 0 4 0,2 5 5 0,-2 10 3 15,1-18 7-15,2 8 5 0,-3 10 0 0,2-14 11 16,-2 14-16-16,0 0 5 0,0 0 8 0,0 0 1 16,0 0 3-16,0 0 6 0,0 0 0 0,19 21 12 15,-13-11 0-15,2 3 12 0,0-1 0 0,4 5 2 0,0-7-2 16,2 5 5-16,5 1 8 0,2-2-14 16,-6-5 0-16,9 4 6 0,0-2-8 0,1-1 27 15,2-2-33-15,-2-5 2 0,4 1-10 0,-3-3 6 0,0 0-5 16,1-2 10-16,-8 0-9 0,6-6-3 0,-5 2 10 15,2-2-1-15,-4 0-6 0,-2-1 1 16,-2-1 7-16,1-4-3 0,-6 4-5 0,0-6 2 0,-3 0-2 16,-2 0-4-16,-1-1 13 0,-4-2-13 0,1 1 1 15,-3-1-1-15,-2 1 2 0,-2-1 3 0,1 7-16 16,-6-5 15-16,3 7-15 0,1-1 16 0,-5 3-2 16,0 4-2-16,-4 3 4 0,1-2 7 0,-2 9-8 15,0-2 7-15,-3 6-1 0,-4 3 3 0,7-2 0 16,-2 5-14-16,4-1 6 0,1 5 1 0,8-7-3 15,-5 7 5-15,9 0-6 0,-2-4-1 0,1 3 0 16,4-2 6-16,0 0-5 0,3-3 4 0,0-1-3 16,1-5-3-16,2 4 0 0,3-4-3 0,-1-2 4 15,2 1 0-15,0-6-5 0,5 3 5 0,0-5-6 16,0-5-1-16,0 0 6 0,3 0-9 0,0-2 0 16,3-4 2-16,0-3-3 0,0-3-2 0,2 5-1 0,-2-3 7 15,-1-1-9-15,2-4 0 0,0-1 10 0,1 1-8 16,-4 1 1-16,10-5 0 0,-4 9 11 0,-3 2-8 15,2-1-2-15,-6 7 18 0,-2-3-15 0,4 8-3 16,-1 0-1-16,1 1 8 0,-3 4-18 0,-2 2 18 16,5 2-1-16,-4-3 2 0,8 9-1 0,-8-4-2 15,8 2-3-15,-3 1-8 0,0 2-32 0,0-1-39 16,1-1-43-16,-2 5-47 0,-7-7-60 0,8 8-62 16,-2-2-370-16,-8-5-719 0,7 1 319 0</inkml:trace>
        </inkml:traceGroup>
        <inkml:traceGroup>
          <inkml:annotationXML>
            <emma:emma xmlns:emma="http://www.w3.org/2003/04/emma" version="1.0">
              <emma:interpretation id="{639D9812-4C31-4B65-BB66-AB9CEDDD784F}" emma:medium="tactile" emma:mode="ink">
                <msink:context xmlns:msink="http://schemas.microsoft.com/ink/2010/main" type="inkWord" rotatedBoundingBox="6481,11851 8840,11767 8875,12766 6516,12850"/>
              </emma:interpretation>
            </emma:emma>
          </inkml:annotationXML>
          <inkml:trace contextRef="#ctx0" brushRef="#br0" timeOffset="159803.84">3925 10295 45 0,'0'0'376'16,"0"0"-21"-16,-9-6-37 0,9 6-22 0,0 0-20 15,0 0-19-15,0 0-15 0,0 37-6 0,5-24-5 16,-1 11 3-16,-1-6-9 0,8 10 0 0,2 8-6 16,1 4-5-16,-1-1-13 0,2 7-7 0,0 0-12 15,1-3-11-15,-1 2-10 0,-1 3-13 0,1-3-10 16,-2 1-11-16,0 2-13 0,5-6-9 0,-3 0-10 15,-1 0-10-15,-2-1-6 0,1-5-8 0,-1-11-6 16,0-1-6-16,-2 0-8 0,2 0-5 0,2-6-14 0,-10-1-26 16,4-3-30-16,-2-4-29 0,0 0-55 0,-3-2-26 15,-3-8-26-15,7 9-26 0,-7-9-33 16,0 0-43-16,0 0-48 0,0 0-56 0,0 0-311 0,0 0-732 16,0 0 324-16</inkml:trace>
          <inkml:trace contextRef="#ctx0" brushRef="#br0" timeOffset="160482.11">3934 11077 16 0,'0'0'346'0,"-18"-3"-26"16,18 3-14-16,-13 3-16 0,13-3-25 0,0 0-29 16,0 0-22-16,0 0-15 0,0 0-19 0,0 0-17 15,0 0-17-15,0 0-12 0,45-16-18 0,-24 10-7 16,4 3-13-16,2-6-6 0,1 4-10 0,4 1-10 15,9 0-6-15,-8-2-8 0,10 1 6 0,-4 3-16 16,-9-2-8-16,9 3 10 0,-8 0-19 0,-1 2-1 0,0-1-1 16,-2 0-2-16,3 0-6 0,-2 1 0 0,-4-1 4 15,-1 4-1-15,1-4-2 0,1 0-4 0,-7 0 8 16,0 2-8-16,1-2 7 0,-1 2-4 0,1-4 6 16,-4 4 2-16,3-4-5 0,-1 0 1 0,3-2-4 15,-1 3 4-15,-1-1-1 0,-3-4 0 16,4 1-11-16,-2-1 7 0,1-1 0 0,-3 1-3 0,1-1 5 15,-2-4-2-15,-2 0-8 0,-1 4 10 0,-1-4-6 16,-3 1-7-16,-3-5 16 0,1 3-10 0,-3-3-13 16,-3 3 19-16,0-4-17 0,-3 1 6 0,-6 2 6 15,-1-4-12-15,-4-2-1 0,4 10 1 0,-8-5-3 16,4 5 0-16,-5 0 0 0,0-1 2 0,-2 4 0 16,1 2-2-16,-1 3 0 0,-2 2 12 0,-3 2-12 0,-4 4 4 15,5 1 0-15,-2 3 3 0,5 2 5 16,1 0 1-16,3 4 3 0,3 1-8 0,5-4 7 15,-2 0 3-15,1 7 0 0,7 3 0 0,2-8-1 0,2 0 2 16,0 3-7-16,3-3 4 0,3 1 0 0,0-4-1 16,5 3 4-16,-2-1-1 0,4-3-4 15,-3 0 0-15,1-1 2 0,4-2-7 0,-3-4 2 0,1 0-4 16,4 1-3-16,-1-6-9 0,0 1 2 0,-2-2-2 16,2-5-8-16,1 2-1 0,-2-2-2 0,1-2 2 15,-4-2 4-15,0-1-1 0,0 0 4 0,-2-2-1 16,2-4-10-16,-4 4 14 0,2-5 0 0,-1 3-1 15,1-8 1-15,-2 1-2 0,-1 1 0 0,-2 4 0 16,-1 3 8-16,2 2 1 0,-1 1 2 0,1-2 1 16,-3 10 5-16,-3 3-6 0,7-11 4 0,-7 11 7 15,0 0-9-15,11-3 14 0,-11 3 1 0,0 0-4 16,17 17 3-16,-12-9 2 0,5 1-2 0,-1 3 4 16,0-1-6-16,0 4 5 0,-1-2-4 0,-1 1-2 15,5 3-3-15,-4-4 4 0,3-1-19 0,-3 1-15 16,4 0-32-16,-5 2-26 0,2-6-24 0,0 2-32 0,-1-4-30 15,-5-1-35-15,3-1-33 0,-6-5-36 0,0 0-55 16,13 4-237-16,-13-4-603 0,0 0 267 0</inkml:trace>
          <inkml:trace contextRef="#ctx0" brushRef="#br0" timeOffset="161059.79">5229 10731 175 0,'1'-15'325'0,"-1"15"-23"15,0 0-12-15,0 0-10 0,0 0-19 0,0 0-21 16,0 0-16-16,12 30-6 0,-13-17-8 0,5 4-6 16,-2-5-14-16,1 3-13 0,0 2-8 0,3 1-11 15,-2-3-7-15,2 1-18 0,-1-3-3 0,-2 1-19 16,6 3 2-16,-2-4-9 0,0-1-8 0,1-1-7 0,-1-3-11 16,-1-1-4-16,0 1-15 0,-1-1 0 15,-5-7 0-15,9 7 5 0,-9-7-14 0,13 3-12 16,-13-3 1-16,12-1-5 0,-12 1 0 0,0 0-2 0,19-8-7 15,-13 3-1-15,-1-5-2 0,-5 10-8 16,9-15 4-16,-6 4-7 0,-2-1 3 0,4 0-11 16,-4-5 3-16,5 1-3 0,-6 1 3 0,5-2-9 0,-4 3 10 15,1 0-13-15,1 4 12 0,0-6-3 0,-3 8-10 16,0 8 15-16,0 0-3 0,6-15-7 0,-6 15-2 16,0 0 9-16,0 0 2 0,0 0 4 0,0 0 4 15,0 0 10-15,7 28-3 0,-4-15 12 0,0 2 4 16,3-1-1-16,-1 1-2 0,-1 0 2 0,3 3-1 15,-1-4-1-15,5 4 4 0,-5-4-7 0,1-2 0 0,5 1-3 16,-3-2-1-16,3-2 1 0,3 2-5 16,-5-1 2-16,1-2-6 0,1-2 1 0,-5-6-6 0,5 2 2 15,-12-2-1-15,15 2-4 0,-15-2 2 0,14-4-5 16,-14 4 4-16,17-11-8 0,-8 5 1 16,-3-5-2-16,2 2 0 0,1-6-2 0,-3 5-4 0,1-6 0 15,1 1 1-15,-1-1-3 0,4-7 4 0,-4 9 0 16,2-1 0-16,-3 2-1 0,0 5 7 0,1-2 1 15,-2 4 4-15,-5 6 3 0,15-12 2 0,-9 9 7 16,-6 3 5-16,21-3 6 0,-21 3 4 0,25 7 1 16,-10-1 0-16,0 5-3 0,1-4-2 0,5 4-2 15,1 0-5-15,2 1-1 0,5 3-2 0,-3-3-3 0,0 3-13 16,-1 0-25-16,2-1-45 0,-5-1-57 16,2 1-53-16,2 2-58 0,-4 0-56 0,0-2-65 15,1-5-99-15,-7 0-321 0,1 0-834 0,-1-3 368 0</inkml:trace>
        </inkml:traceGroup>
        <inkml:traceGroup>
          <inkml:annotationXML>
            <emma:emma xmlns:emma="http://www.w3.org/2003/04/emma" version="1.0">
              <emma:interpretation id="{12631427-1976-46EB-95BF-FAACF3BDFD3E}" emma:medium="tactile" emma:mode="ink">
                <msink:context xmlns:msink="http://schemas.microsoft.com/ink/2010/main" type="inkWord" rotatedBoundingBox="9860,11297 14711,11125 14755,12375 9904,12547"/>
              </emma:interpretation>
            </emma:emma>
          </inkml:annotationXML>
          <inkml:trace contextRef="#ctx0" brushRef="#br0" timeOffset="162797.91">7360 10704 134 0,'0'0'394'0,"-16"2"-28"0,16-2-31 15,-14 9-27-15,8-3-14 0,0 1-22 0,6-7-13 16,-7 19-14-16,4-8-8 0,0 4 2 0,6 1-27 16,0-1-9-16,0 3-9 0,0-2-19 0,7 4-10 0,-1-2-13 15,2-2-7-15,-1-3-12 0,2 2-10 0,4 2-9 16,1-10-10-16,-1 4-16 0,-2-4 1 0,4-1-12 15,-2-1-11-15,0-3-1 0,1-2-4 0,-1 4-8 16,1-8-2-16,-4 2-8 0,5 1-5 0,-8-6-7 16,7-1-12-16,-4 0-4 0,-1-3-3 0,-1-1-7 15,-2 1-5-15,-2-6-5 0,-1 3 0 0,0-3-3 16,-2-5 3-16,-4 6-8 0,0-2 5 0,-7-5-2 16,1 0-7-16,-4 0 9 0,-2 2 2 0,-2 0 0 15,1 3-2-15,-7 5 2 0,1 2 2 0,0 4-3 16,-7 2 4-16,4 1-2 0,-5 4 2 0,2 2-2 15,-2 5 4-15,7-4-2 0,-2 7 2 0,6-2-2 16,-1-1 2-16,5 6-2 0,-1-2 8 0,4 1-13 16,4-4 8-16,-1 7-5 0,6-1 4 0,0-1-1 0,6-1 2 15,2 1-3-15,4-2 2 0,1 2-2 16,10-2 5-16,-4-5-2 0,8 1-1 0,-2-3 1 0,8-3-1 16,9 1 1-16,-3-5-4 0,2 3 1 0,-11-3 4 15,9-4 0-15,6-3-3 0,-5 0-1 16,-4-5 4-16,-8 6-3 0,14-9 3 0,-3 0-3 0,-1-2 1 15,-2-6-4-15,0 4 10 0,-3-5-5 0,0 0 3 16,-5-1 0-16,5-7-2 0,-8 7-11 0,2-11-4 16,-5 0-11-16,1-2-6 0,-1-4-13 0,-6 1-2 15,1-5-13-15,-4-1-1 0,1 1-7 0,-5-18 8 16,-3 19-7-16,-2 5 6 0,-4-4 6 0,-7 4 6 16,1 2 6-16,0 7 8 0,-5-1-2 0,-2 11 5 15,-1 1 5-15,-1 1 3 0,2 10 6 0,0-2-3 16,-7 5 11-16,7 1 3 0,-7 3 4 0,-5 3 2 15,-3 2 1-15,8 3 7 0,-3 7-4 0,0 4 13 16,1 7 7-16,-1-1 2 0,1 12 2 0,6 6 7 0,-1 1-2 16,1 7 11-16,5 4-13 0,-4 14 16 0,11-14-4 15,4 20 1-15,0-4-5 0,0-15 1 0,7 17-2 16,2-2-7-16,11 3 2 0,-4-21 1 0,4-1-11 16,9 15 2-16,-6-20-2 0,2-3-6 0,2-1 2 15,9-7-4-15,-5-2-4 0,2-9-2 0,3 3-10 16,2-9 1-16,-8-6-9 0,2 0-3 0,0-5-10 15,-2-2 0-15,-1 1 6 0,3-7-6 0,-2-4-2 16,-4 1 8-16,-4-4-1 0,0-2-8 0,1 0 10 16,-4-2 10-16,-1-1-18 0,-6 2 9 0,1-4 9 15,1-4-4-15,-5 3-2 0,-3 4 1 0,1-1 7 16,-1 6 4-16,5-2 6 0,-8 2 0 0,2 3-4 16,-5 8-5-16,8-10 8 0,-8 10-6 0,6-7 3 0,-6 7-1 15,13 0 3-15,-13 0 7 0,0 0-7 16,18 11 3-16,-10-4 5 0,-2 0-6 0,1 1-1 15,5 3 8-15,-5-2-1 0,8 1-4 0,-1 0 7 0,2 0 3 16,1-3 7-16,2 2-7 0,0 0-2 0,1-8 1 16,7 5-2-16,-2 2 2 0,0-7-1 15,1-1-5-15,1 0 2 0,-2 0-3 0,0-5 1 0,2-1-3 16,1 1 5-16,-1-5-1 0,-4 0-7 0,1 0 1 16,-8 2-3-16,-1-2 1 0,-6 1-10 0,1-6 1 15,1 4-2-15,-5-3 1 0,0 0 2 0,-3-1-2 16,-3 2 3-16,-5-4-7 0,1 3 0 0,-4 3 1 15,4 4 0-15,-7-6-3 0,-2 2-5 0,-1 5 8 16,-5 1 0-16,1 1 1 0,-3 4-5 0,2 0 1 16,-9 4-7-16,8 0 13 0,1 6-1 0,2-2 4 15,1 5 2-15,5-1 8 0,-3 1-7 0,3 4 5 16,4-3 9-16,-5 5-12 0,6-1 1 0,0-2 4 0,4-1 0 16,2 1 3-16,0 2-3 0,2-2-4 0,2-1 2 15,1 0 6-15,1-3-5 0,3 2-4 16,-2-3 8-16,2-2-4 0,2 0-3 0,-1-3 5 0,-1-2-4 15,4-1-4-15,1 1-3 0,-2-1 1 0,4-4-7 16,-16 1-6-16,27-2 2 0,-12-2 5 16,1-1-6-16,-2-1-1 0,2-1 3 0,-2-3-3 0,2 1 8 15,-4-2-4-15,1-1-2 0,4-6 8 0,-2-2-1 16,1 3 2-16,-6 0 1 0,2 3 1 0,-1-6-5 16,-2 5 5-16,1 4 6 0,-5 0 8 0,4 0 3 15,-6 2 0-15,3 3-2 0,-6 6 0 0,7-11 0 16,-7 11-2-16,0 0 4 0,12 0 4 0,-12 0-3 15,0 0 0-15,7 13-2 0,-1-5 5 0,0 2-4 16,0 2 4-16,-4 0-7 0,4-1-2 0,0-1 1 16,-3 3-2-16,1-3-2 0,2 2 0 0,3-2-12 15,-1 1-13-15,2 0-21 0,-4-4-14 0,0 0-11 0,4-1-14 16,1-2-13-16,-2 0 0 0,4-4 2 0,-13 0-11 16,21 1-2-16,-11-2 2 0,-10 1 6 0,26-9 1 15,-16 7 9-15,4-9 14 0,-4 5 1 0,2-5 6 16,-3 2 9-16,1 0 6 0,1-8 6 0,-2 3 5 15,3 0 8-15,-2 2 7 0,1 0 16 16,-2 2 8-16,-2 2 11 0,2 2 9 0,-3-2 1 0,-6 8 6 16,16-7 21-16,-8 7-4 0,-8 0-11 0,0 0 12 15,22 11 6-15,-16-7-2 0,5 9 11 0,-5-5-1 16,6 2-3-16,-2 4 2 0,0-3-3 0,1 4 5 16,1-2-2-16,0 1 2 0,1-1-6 0,-2 1 1 15,0-3-6-15,1 3-4 0,0-4 0 0,-3 1 0 16,-1-1 5-16,2-3-8 0,-4 0 0 0,-3 0 0 15,-3-7 5-15,11 10 11 0,-11-10 14 0,7 4 13 16,-7-4 7-16,0 0 4 0,0 0-2 0,0 0 2 16,0 0 6-16,0 0 6 0,0-26-16 0,0 26 3 0,-4-24-10 15,4 10-3-15,1-2-7 0,4 0-13 0,-5-9-6 16,3 1-1-16,2-3-9 0,6-1-7 0,-4 2-6 16,8-10-22-16,-1 0-20 0,-2 12-29 0,7-9-25 15,-4 11-25-15,-3 1-30 0,4 3-38 0,2 0-37 16,2 4-33-16,-3 4-27 0,-2 4-25 0,0-1-28 15,2 4-37-15,-2-2-50 0,0 2-365 0,1 3-815 16,-3 4 360-16</inkml:trace>
          <inkml:trace contextRef="#ctx0" brushRef="#br0" timeOffset="163321.9">10535 10581 170 0,'0'0'276'0,"6"16"-15"0,-3-7-17 0,2-3-13 16,1 4-15-16,1-5-8 0,1 3-18 0,2 1-15 16,0-2-15-16,4 3-14 0,2-7-11 0,-1 2-12 15,0 0-12-15,4-2-10 0,1-1-12 0,-2-2-10 0,1-4-4 16,-1 1-10-16,0 0-5 0,1-2-3 0,-4 0-6 16,2-3 1-16,-4 1 4 0,0-4-3 0,-2 0 3 15,-2 5-3-15,-2-6-1 0,-1-1-2 16,-3-1-4-16,-1 1 3 0,-4-4-5 0,1 2-6 0,-7-1 3 15,2 0-2-15,-1-1 0 0,-4 1 0 0,3 5 6 16,-6-4 5-16,1 4-13 0,-2 1-4 0,-2 4 5 16,-2-2-6-16,0 7 16 0,-1 1-19 0,4 0-1 15,-4 5-7-15,7 2 7 0,-5 4-2 0,5-1 3 16,-1 3-5-16,2 1-3 0,2 1 8 16,2 3-3-16,-1-4 6 0,6 3-12 0,2 1 7 15,-3-1-5-15,4-3 5 0,1 3-4 0,3-4-2 0,4-1 4 16,-2 1-2-16,3 0-2 0,1-5-1 0,-1 0 11 0,8-2-16 15,-4-2-1-15,2-1 10 0,0-1-12 16,0-2-3-16,1-2 2 0,-1-1 4 0,0-5-7 16,1 5-7-16,-1-5 3 0,-1 1 2 0,5-2-4 0,-1-1 4 15,-3-2-4-15,3-5-4 0,-3 4 11 0,-2 1-3 16,2-7-4-16,2 1 2 0,-4 5 0 0,0 1 7 16,-2-1-9-16,-1 2-1 0,-2 6-2 0,-1-3 0 15,4 4 3-15,-11 4-9 0,13-5 8 0,-13 5 10 16,0 0 2-16,21 11 6 0,-15-7 1 0,1 3 2 15,-1 4 5-15,0-2 3 0,-1 6-3 0,4-1-3 16,-3 0 0-16,1 2 2 0,1-4-6 0,-1 5-2 16,-1-6-7-16,1 5 3 0,-1-3 2 0,3-2-1 15,-4 0 0-15,1-6-25 0,-5 2-10 0,-1-7-16 16,6 10-18-16,-6-10-36 0,0 0-17 0,9 5-21 16,-9-5-16-16,0 0-15 0,0 0-21 0,0 0-20 15,0 0-22-15,9-25-24 0,-6 13-24 0,2-5-48 0,1-2-198 16,-5-4-559-16,5 1 247 0</inkml:trace>
          <inkml:trace contextRef="#ctx0" brushRef="#br0" timeOffset="163785.64">11324 10074 36 0,'2'-13'368'16,"2"0"-18"-16,-2 5-31 0,-2 8-27 0,6-14-27 16,-6 14-26-16,0 0-16 0,6-3-6 0,-6 3-5 15,0 0-11-15,0 0-14 0,6 34 5 0,-9-17-12 16,6 1-7-16,-2-1-3 0,5 8-13 0,-6 3-8 15,0-3-13-15,3 2-9 0,1 2-11 0,2-5-9 16,-3 4-14-16,2-3-4 0,1-2-13 0,0 4-2 16,-2-4-11-16,5 0-12 0,-4-9-12 0,4 4-16 15,-2-4-31-15,1 1-3 0,3-5-36 0,-2 1-3 16,-1-4-22-16,4-3-13 0,1 3-7 0,-2-5-10 16,-11-2-14-16,22-6-8 0,-11 5 0 0,3-5 1 15,0-1 7-15,-1-4 9 0,1 1 12 0,1-1 6 16,-2 1 9-16,0-1 12 0,-1-4 5 0,0 5 14 0,-4-1 19 15,-2-2 22-15,0 6 31 0,-3 0 17 16,-3 7 21-16,10-12-4 0,-10 12 11 0,6-6 2 16,-6 6 6-16,0 0 14 0,0 0 6 0,0 0 11 0,-24 21 5 15,15-12 7-15,-3 1 4 0,2 3 4 16,1 4 1-16,0-5 3 0,-1 4 0 0,2-1-4 0,2-5-6 16,2 4-6-16,1 3-3 0,3-3-2 0,1 3-4 15,4-1-4-15,-2-1-4 0,6-4-7 0,4 0-4 16,8 3-11-16,-5-4-2 0,2-3-9 0,3-5 2 15,6 3-18-15,3-1-3 0,-3-2-4 0,13-4-11 16,-10 0-25-16,0 0-32 0,11-3-41 0,-9 3-50 16,6-9-53-16,-9 4-53 0,2 1-69 0,-4-1-89 15,-5-4-465-15,2 0-916 0,-2-3 406 0</inkml:trace>
        </inkml:traceGroup>
        <inkml:traceGroup>
          <inkml:annotationXML>
            <emma:emma xmlns:emma="http://www.w3.org/2003/04/emma" version="1.0">
              <emma:interpretation id="{FCEB6484-7886-4C0C-A4D7-63B176F8CC4E}" emma:medium="tactile" emma:mode="ink">
                <msink:context xmlns:msink="http://schemas.microsoft.com/ink/2010/main" type="inkWord" rotatedBoundingBox="16660,11438 20294,11309 20326,12211 16692,12340"/>
              </emma:interpretation>
            </emma:emma>
          </inkml:annotationXML>
          <inkml:trace contextRef="#ctx0" brushRef="#br0" timeOffset="164942.65">14180 10032 143 0,'-3'-13'200'0,"-1"-1"-6"15,2 4-2-15,-4-1-1 0,5-3 1 0,-1 3 0 16,-2-6 1-16,2 6-4 0,-2-3-3 0,4 14-3 16,0-19-5-16,0 19-7 0,1-15-6 0,-1 15-17 15,0-9-14-15,0 9-22 0,0 0-1 0,0 0-12 16,0 0-3-16,0 0-8 0,0 0 8 0,0 0-3 16,0 55-2-16,3-29 5 0,-1 10 0 0,7 1 2 15,-3 1 3-15,6 2 7 0,-5 2-6 0,5-3-9 0,0 2 0 16,-2 1-3-16,4-3-6 0,2 2-8 15,-4-5-9-15,3-1 1 0,-1 3-6 0,-1 1-8 16,-1-15 0-16,3-3-4 0,-3 2-7 0,-3-8-2 0,-2 1-4 16,1-2-4-16,-2-3-2 0,-2 0-6 0,2-2 0 15,-5-1 3-15,-1-8-2 0,5 8-3 0,-5-8 3 16,0 0-3-16,7 10 3 0,-7-10-5 0,0 0-4 16,0 0-2-16,0 0-2 0,0 0 3 0,0 0-2 15,0 0-5-15,0 0-4 0,-12-41-7 0,7 30-4 16,-3-3-5-16,1-2 2 0,-4 3-7 0,-2-7-2 15,-2 2-4-15,0 1 9 0,1 3 0 0,1 0-3 16,-3 1 6-16,-5 2 7 0,7 3-6 0,-1 1-1 0,1 1 3 16,-3 2 2-16,2 4 7 0,3 4 3 0,12-4 1 15,-25 3-8-15,14 7 16 0,1-6 5 16,-2 4 4-16,3 7 2 0,5 0-1 0,-4-1 1 0,5 1 2 16,-1 9 4-16,4-7-3 0,1 1-7 0,4 3 3 15,-4-3-3-15,5 5 0 0,5-4 0 16,-2-4 0-16,4 5 2 0,0-7-6 0,7 4 0 0,-5-6 0 15,3 0-2-15,0-5-2 0,5 1-1 0,-5-4-1 16,2-2-2-16,1-2-7 0,4-1-3 0,-6 2-6 16,8-1-8-16,-7-5-4 0,-1 1 0 0,-3-1-2 15,8-8-2-15,-3-1-3 0,-6 6 0 0,6-6 0 16,-5 1-5-16,1-3 5 0,-5-1-3 0,0 3 5 0,2-4 4 16,0 7 1-16,-7-1 3 0,5 2-1 15,-4-2 2-15,-1 1-5 0,-2 6 3 0,1-1 6 16,-6 7-6-16,9-7-4 0,-9 7-5 0,7-6 14 0,-7 6-2 15,0 0 5-15,0 0-11 0,18 11 12 0,-18-11-2 16,12 13 7-16,-6-6 2 0,1 3 3 0,2 4-6 16,2-7 9-16,2 4 0 0,-2-2-5 0,2-4 7 15,3 1 2-15,-1 2-5 0,3-5 5 0,-3 2 7 16,3-1-12-16,-2 0 2 0,2-3 0 16,-4-1-5-16,2 0 3 0,2-3 1 0,-3 3 3 0,1-4-2 15,-1-1 1-15,-1-3-5 0,-4 3 7 0,5-5-2 16,-6 0 1-16,1 3 0 0,-4-4-3 0,0 0 0 15,-3 3 0-15,-1-8-2 0,-2 2 2 0,-2 1-1 16,-1-2-2-16,-3 2-2 0,-3 2 0 0,0-2-1 16,-2 5 2-16,-3-3-3 0,-1 5-1 0,2 2 1 0,-5 1 0 15,-2 0 1-15,1 2 0 0,1 1-2 0,-1 1-4 16,-1 2-33-16,1 0-12 0,4 2-32 16,2 1-31-16,2 0-21 0,-4-2-38 0,5 1-44 0,2 2-44 15,1-4-49-15,7-3-361 0,0 0-727 0,-9 8 321 16</inkml:trace>
          <inkml:trace contextRef="#ctx0" brushRef="#br0" timeOffset="165290.2">15172 9906 320 0,'0'-13'365'0,"0"13"-31"0,3-10-35 0,-3 10-32 0,0 0-19 16,0 0-8-16,0 0-7 0,13 28-9 16,-7-4-2-16,0 0-8 0,0 1-6 0,6 14 10 0,0-3-18 15,-3 1-5-15,3 1-11 0,-2 0-5 0,2 2-16 16,0-1-14-16,0-1-9 0,2-1-12 0,-4-1-8 16,2-2-16-16,0 0-8 0,3 2-18 0,-8-10 0 15,5 7-7-15,-1-9-10 0,-2-2-16 0,-2-8-27 16,4 3-27-16,-8-3-42 0,1-3-20 0,2-3-28 15,-3 1-24-15,-3-9-28 0,10 9-38 0,-10-9-37 16,9 0-39-16,-9 0-26 0,0 0-40 0,18-13-269 16,-10 1-649-16,-1-1 288 0</inkml:trace>
          <inkml:trace contextRef="#ctx0" brushRef="#br0" timeOffset="166145.44">15692 9876 184 0,'3'-9'338'0,"-1"-2"-25"16,-2 11-28-16,6-13-31 0,-6 13-22 0,3-7-17 16,-3 7-19-16,0 0-4 0,12 19-10 0,-5-5-14 0,2 7-12 15,0 5-10-15,5 7-4 0,-2 2-9 16,1 1 6-16,0 1-12 0,4-2-17 0,-4 5 2 16,1-3-8-16,4 1-3 0,-4-2-15 0,4-2-9 0,-4-2 6 15,-7-4-7-15,7-3 6 0,2-2-15 16,-6 2 1-16,2 0-5 0,-3-10-3 0,3 5-6 0,-1-5-3 15,-4-2-7-15,2 0 1 0,-3-6-9 0,0-1 0 16,-1 1-5-16,-5-7 0 0,7 11 9 0,-7-11-11 16,6 5-6-16,-6-5 3 0,0 0 0 0,0 0 8 15,0 0-16-15,0 0-5 0,0 0-2 0,0 0-5 0,3-31-10 16,-3 31 3-16,-8-18-5 0,3 5-4 16,-7-2 2-16,1 6 2 0,-2-4-1 0,-4 1 3 0,2-3-4 15,-4 4-1-15,3 4-3 0,-8-4 5 16,3 7-6-16,-4-2 8 0,5 5 11 0,4 1-5 0,-2 0-2 15,3 4 8-15,-3-1 4 0,5 3 7 0,-1 4-5 16,1 0 8-16,1 1 5 0,3 2 2 0,1 0 2 16,-1 2 6-16,5-1 5 0,0 0 0 0,2 4-2 15,2-1 0-15,2 1 0 0,3 0 6 0,-2-3-12 16,3 1 0-16,5-3-3 0,-2 0-2 0,4 2 1 16,1-2-1-16,-1-4-2 0,3 0-4 0,-1 0-2 0,3-2-2 15,-1-5 5-15,2 2-9 0,-1-1 1 16,1-3 1-16,-1-1-4 0,2-1-6 0,2-2-9 15,0 0-5-15,-4-3-6 0,2 0-3 0,-4 0-3 0,-1-3-5 16,7-6-1-16,-2 0 4 0,-5-5-7 0,0 3-3 16,-3-2-1-16,1 2-12 0,-4-2 9 15,1-2 10-15,-2-2-7 0,-2-1 5 0,0 4 7 0,-5 5 0 16,4-2-10-16,-4 3 14 0,1-3 8 0,1 6 4 16,-2 1 14-16,1 2 7 0,-2 9 7 0,0-12 10 15,0 12-11-15,4-11 3 0,-4 11 2 0,0 0-5 16,0 0-3-16,0 0 0 0,0 0-1 0,0 0 2 15,0 0 3-15,0 0 4 0,0 32-2 0,0-15 6 16,0-2-1-16,0-1-7 0,2 4 10 0,2-6 3 16,-1 6-3-16,2 0-4 0,0 0 3 0,0 5-1 15,1-11 2-15,-2 1-5 0,4 4-1 0,-1-3-5 0,-1-3 2 16,2 0-4-16,-2-5 1 0,1 1-3 0,-1-3 2 16,0 4-3-16,-6-8-1 0,14 6-5 0,-4-2-13 15,-10-4-10-15,15-2-14 0,-15 2-11 0,16-6-13 16,-4 3-7-16,0-6-9 0,-3 3-8 0,2-7-6 15,-4 1 3-15,2 0-10 0,0-6 3 0,-2 4-10 16,1-4 1-16,1-3 11 0,1-1 3 0,-1-4 6 16,-1 1 10-16,1 1 0 0,-2 3 10 0,0-2 10 15,-1 5 5-15,-3 3 7 0,3-3 25 0,-1 8 17 16,-4-1 16-16,4 5-1 0,-5 6 3 0,6-11-1 16,-6 11-5-16,0 0 8 0,0 0-2 0,0 0 4 15,0 0 6-15,0 0 2 0,0 0 9 0,10 27-12 16,-7-14 10-16,2 0-1 0,5 11-4 0,-2-11-3 0,3 6-2 15,3 2-4-15,-2-1-2 0,3 0-2 0,0-2-7 16,3 2-14-16,-7-9-30 0,4 8-39 16,2-5-36-16,2 4-34 0,-2-8-38 0,-1-3-36 0,-6-1-43 15,-1-1-50-15,3-5-51 0,-12 0-304 0,20-4-705 16,-11 0 311-16</inkml:trace>
          <inkml:trace contextRef="#ctx0" brushRef="#br0" timeOffset="166478.85">16909 10306 133 0,'3'-8'308'16,"-3"8"-27"-16,0 0-25 0,0 0-13 0,0 0-14 15,0 0-16-15,0 0-15 0,20 17-9 0,-17-10-12 16,-3-7-17-16,4 22-7 0,1-8-11 0,-1 0 0 16,-1 2-12-16,2 1-4 0,-4-2-11 0,4 3-5 15,-2 0-3-15,3-4-6 0,-5 1-12 0,4 0 0 0,-2-4-2 16,1 1-1-16,-3-3-11 0,2 2 0 15,-3-11 13-15,6 12-14 0,-4-3 12 0,-2-9 14 16,3 9 8-16,-3-9 14 0,0 0 7 0,0 0-2 0,0 0-2 16,0 0-4-16,0 0-4 0,0 0-1 0,0 0-2 15,0 0-7-15,0 0-4 0,3-41-6 0,-2 31-2 16,1-7-9-16,2-1-5 0,2 1-12 0,2-7-1 16,-1 3-11-16,2-1-8 0,2-3-15 0,1 2-26 15,-2 0-25-15,2 0-30 0,-2 9-40 0,1-1-41 16,1 1-43-16,3-4-37 0,-3 6-31 0,1 4-28 15,-3 4-29-15,-1 0-18 0,-1 1-26 0,-8 3-43 16,18-4-250-16,-11 0-686 0,-7 4 303 0</inkml:trace>
          <inkml:trace contextRef="#ctx0" brushRef="#br0" timeOffset="166673.6">17369 10244 98 0,'0'0'273'0,"7"7"0"0,-1-4-1 15,-6-3-2-15,8 12-4 0,-4-8 1 0,2 3-4 16,-6-7-7-16,9 13-1 0,-4-3-12 0,0-4 8 15,3 8-26-15,-2-2-6 0,-5 4-10 0,5-3-20 16,-3-2-18-16,2-1-12 0,-1 2-15 0,-1 0-13 16,2-1-14-16,-2-3-8 0,1 2-17 0,-2-2-6 15,-2-8-25-15,1 16-33 0,2-9-46 0,-3-7-34 16,3 10-36-16,-3-10-41 0,0 0-54 0,0 0-62 16,0 0-54-16,0 0-86 0,0 0-203 15,0 0-637-15,0 0 281 0</inkml:trace>
          <inkml:trace contextRef="#ctx0" brushRef="#br0" timeOffset="166961.51">17633 10154 8 0,'0'0'310'0,"0"0"-15"0,7-3-15 0,-7 3-12 16,0 0-17-16,0 0-16 0,8 18-13 0,-4-11-8 15,-4-7-14-15,3 20-11 0,2-9-1 0,-2 6-7 16,3-5-12-16,-2 3-9 0,2 3 1 0,0-3-7 15,-3 1-2-15,3-1 1 0,0 1-1 0,-2-3-8 16,-2 4 2-16,-1-4-17 0,-1-1 0 0,5 5 1 16,-8-8-1-16,0 4 5 0,-3 0 2 0,0-5 5 15,-3 5-2-15,-3-3-4 0,2-2-7 0,-4 2-13 16,1-3-7-16,-2-3-12 0,0 3-11 0,1-1-6 16,-2-3-6-16,1 1-14 0,2-4-22 0,-2 0-30 15,3 0-42-15,12 0-56 0,-21 0-55 0,21 0-55 0,-19-4-34 16,8 1-54-16,1 1-59 0,10 2-81 15,-20-15-313-15,16 11-802 0,4 4 355 0</inkml:trace>
        </inkml:traceGroup>
        <inkml:traceGroup>
          <inkml:annotationXML>
            <emma:emma xmlns:emma="http://www.w3.org/2003/04/emma" version="1.0">
              <emma:interpretation id="{20264796-0F53-4C6A-BEA8-CDB42F512E49}" emma:medium="tactile" emma:mode="ink">
                <msink:context xmlns:msink="http://schemas.microsoft.com/ink/2010/main" type="inkWord" rotatedBoundingBox="20676,10869 22468,10805 22514,12108 20723,12172"/>
              </emma:interpretation>
            </emma:emma>
          </inkml:annotationXML>
          <inkml:trace contextRef="#ctx0" brushRef="#br0" timeOffset="167805.91">18117 10611 244 0,'0'0'336'0,"0"0"-13"16,0 0-19-16,0 0-14 0,0 0-18 0,0 0-26 0,0 0-15 15,0 0-10-15,0 0-24 0,0 0-8 0,21-20-10 16,-21 20-9-16,12-14-19 0,-9 7-5 15,3-3-13-15,2 3-7 0,2-6-7 0,-1-2-7 16,1 2-18-16,-1-1-10 0,2-1-3 0,2-6-11 16,1 0-4-16,-5 0-5 0,4-3-6 0,3-9-5 15,-5 7-8-15,8-10 0 0,-4 1-9 0,2-6-10 0,-4-4-11 16,0-1-11-16,4-20-13 0,-2 18-12 0,-2-1-17 16,8-17-6-16,-7 1 3 0,-6 17-1 0,0 3 2 15,1-3 1-15,-6 0 7 0,-3 2 5 0,-2 6 5 16,1 2-3-16,-4 2 6 0,-1 10 0 0,-1-2 2 15,1 4 6-15,-3-1 9 0,-3 3 2 0,-1 4 22 16,2 5-13-16,2 0-1 0,-3 4 2 0,-1 2 1 16,-2 5 1-16,3-2-2 0,-3 3-3 0,-1 6 2 15,1-3-2-15,0 5 14 0,0 4-7 0,-4 4 5 16,1 2 4-16,0 4 11 0,4 1 23 0,1 4-26 16,-2 9 14-16,-3-4-3 0,9 5-1 0,-3-1 6 15,6 5 7-15,-1-2-15 0,4-1 12 0,0 5 0 16,3-4 0-16,-2 4-3 0,4-1-8 0,2-1-1 0,-1 1 3 15,3-2-7-15,2-1 0 0,1-3-3 0,1 4-4 16,4-8-4-16,-4-6 1 0,2 1 1 0,1-2-3 16,1-1-3-16,2-2 2 0,2 0-2 0,-4-5-6 15,1 2-1-15,1-5 1 0,-3-2 4 0,4 0-1 16,-1-3 0-16,-2-2-3 0,2-2-1 0,-1-2 8 16,4 3-14-16,-1-5 0 0,-3 0 4 0,3 0-3 15,0-5 0-15,-2-1 1 0,2 2-6 0,2-5-6 16,-6 2 2-16,4-4-2 0,-3 1-5 0,0 0 4 15,2-1-1-15,-2 1-6 0,-4 2 4 0,-2 1 0 16,2 1-1-16,-2 1-1 0,-2 1 3 0,-7 4 9 16,15-6-15-16,-15 6 3 0,12 0 2 0,-12 0 1 0,12 6 5 15,-12-6-4-15,9 11 6 0,-5-4 0 0,2 0 14 16,-3 0 0-16,3 6 0 0,0-5 4 0,0-1 12 16,-1 2-5-16,2-1 8 0,1-1 1 0,-1 0 3 15,1-2 5-15,-1 1 6 0,2-1 11 0,-2 1 6 16,4-4 5-16,-11-2-1 0,18 4 4 0,-18-4-9 15,18 0-5-15,-18 0-2 0,21-6-10 0,-12 2-3 16,1 2-6-16,3-3-15 0,-4 3-27 0,3-2-33 16,-12 4-32-16,20-8-53 0,-8 4-42 0,-5-4-35 15,2 3-34-15,1-2-29 0,1-1-32 0,-1 2-33 16,-1-2-60-16,-1-2-287 0,4 2-730 0,0-1 323 16</inkml:trace>
          <inkml:trace contextRef="#ctx0" brushRef="#br0" timeOffset="168113.41">19172 10152 32 0,'9'-4'241'15,"-9"4"9"-15,0 0-6 0,12-3-1 0,-12 3-12 16,0 0-5-16,0 0-17 0,12-4-11 16,-12 4-5-16,0 0-12 0,0 0-2 0,9 14-9 0,-5-7-6 15,-1 1-9-15,2 0-3 0,-1 1-21 0,-4-9 9 16,7 17-11-16,-4-8-5 0,3 5-7 0,2-2 2 16,-2 0-8-16,1 1-1 0,1-2-11 0,2 3-4 15,-2-3-8-15,2-2-6 0,-5 1-5 0,1-3-8 16,-1 4-4-16,1-5-12 0,0-1 0 0,-3 4 3 15,-3-9-6-15,0 0 9 0,11 6 4 0,-11-6 11 16,6 5 15-16,-6-5 7 0,0 0-1 0,0 0-8 16,0 0 1-16,0 0 3 0,0 0 2 0,7-20-3 15,-7 20-4-15,6-17-3 0,-4 5 1 0,4-1-7 16,-5-5-2-16,4-1 3 0,2-4-5 0,1-1-8 16,-1 3-1-16,2-2-9 0,0-1-4 0,0 2-7 0,1 6-4 15,-2-2-3-15,4-1-5 0,-3 4-11 0,1 2-17 16,-1 2-30-16,-2-1-42 0,5 3-45 0,-4 3-49 15,2 1-55-15,-1 1-38 0,-9 4-40 0,15-2-39 16,-15 2-42-16,0 0-69 0,20 3-286 0,-14 4-793 16,-6-7 350-16</inkml:trace>
          <inkml:trace contextRef="#ctx0" brushRef="#br0" timeOffset="168315.43">19810 10269 219 0,'8'5'292'15,"2"-2"-7"-15,-10-3-1 0,10 8-2 0,-10-8-3 0,11 4-11 16,-11-4 4-16,15 1-14 0,-15-1 9 0,0 0-6 16,16-5 3-16,-16 5-10 0,8-5-10 0,-8 5-17 15,7-9-15-15,-7 9-16 0,0 0-21 0,3-11-17 16,-3 11-16-16,0 0-15 0,0-14-25 0,0 14-40 0,0 0-62 16,0 0-51-16,0 0-78 0,-3-17-71 15,3 17-88-15,0 0-137 0,-19-1-249 0,19 1-728 0,-20 0 323 16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3:30.0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E31102C-3A77-4A80-85B2-3E1AE78B4D57}" emma:medium="tactile" emma:mode="ink">
          <msink:context xmlns:msink="http://schemas.microsoft.com/ink/2010/main" type="writingRegion" rotatedBoundingBox="12478,11988 13804,16078 12670,16445 11344,12356"/>
        </emma:interpretation>
      </emma:emma>
    </inkml:annotationXML>
    <inkml:traceGroup>
      <inkml:annotationXML>
        <emma:emma xmlns:emma="http://www.w3.org/2003/04/emma" version="1.0">
          <emma:interpretation id="{D67F8F3F-9422-4029-A4CD-C3179951D445}" emma:medium="tactile" emma:mode="ink">
            <msink:context xmlns:msink="http://schemas.microsoft.com/ink/2010/main" type="paragraph" rotatedBoundingBox="12478,11988 13804,16078 12670,16445 11344,123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F1ABEC-C762-4014-B398-83EEA4EE2659}" emma:medium="tactile" emma:mode="ink">
              <msink:context xmlns:msink="http://schemas.microsoft.com/ink/2010/main" type="line" rotatedBoundingBox="12478,11988 13804,16078 12670,16445 11344,12356"/>
            </emma:interpretation>
          </emma:emma>
        </inkml:annotationXML>
        <inkml:traceGroup>
          <inkml:annotationXML>
            <emma:emma xmlns:emma="http://www.w3.org/2003/04/emma" version="1.0">
              <emma:interpretation id="{4F326CC6-3120-4D9E-8665-96C39DF5C8FD}" emma:medium="tactile" emma:mode="ink">
                <msink:context xmlns:msink="http://schemas.microsoft.com/ink/2010/main" type="inkWord" rotatedBoundingBox="12478,11988 13804,16078 12670,16445 11344,12356">
                  <msink:destinationLink direction="with" ref="{4EF4962C-448F-4AB8-B029-B286336C544D}"/>
                  <msink:destinationLink direction="with" ref="{C509006C-057E-4C21-9109-55DB31F5DE71}"/>
                </msink:context>
              </emma:interpretation>
            </emma:emma>
          </inkml:annotationXML>
          <inkml:trace contextRef="#ctx0" brushRef="#br0">8404 11387 131 0,'2'-7'225'0,"-2"7"-7"0,0 0-11 15,12-7-15-15,-12 7-11 0,0 0-6 0,0 0-5 16,0 0 2-16,16 13-11 0,-10-6-5 0,-1-1-10 16,4 5-5-16,1 0-5 0,0 1-9 0,-1 1-5 15,2 2-4-15,1-1-8 0,0 3-5 0,1 3-1 16,4-2 0-16,2 0-2 0,0-1-4 0,-5-4-3 16,5 1-4-16,5 3 2 0,-3-5-4 15,-5-1-1-15,8 1 2 0,-2-3-2 0,-2 1-6 0,-1-4-2 16,1-1 2-16,-4 0-9 0,0 3 4 0,2-4-4 15,-3 2-4-15,0-2-6 0,-1-1-4 0,2-2-2 16,-6 2-9-16,-1 0-3 0,-9-3-2 0,17 2 2 16,-17-2-9-16,15 2-10 0,-15-2 1 0,10 0-2 15,-10 0 1-15,0 0-4 0,12 0-10 0,-12 0-11 16,0 0-14-16,0 0-21 0,0 0-22 0,0 0-14 0,0 0-7 16,11 3-22-16,-11-3-26 0,0 0-25 0,0 0-27 15,0 0-26-15,0 0-29 0,0 0-31 16,-3-24-37-16,3 24-252 0,-6-18-597 0,6 18 265 15</inkml:trace>
          <inkml:trace contextRef="#ctx0" brushRef="#br0" timeOffset="-383.27">8428 11341 138 0,'0'0'162'15,"0"0"-6"-15,0 0-18 0,0 0-6 0,3-14-5 0,-3 14-7 16,0 0-10-16,0 0-6 0,0 0-7 0,3-7 0 15,-3 7-3-15,0 0-1 0,0 0-10 0,0 0 1 16,0 0-3-16,0 0-4 0,0 0-3 16,0 0-8-16,0 0-3 0,0 0-5 0,0 0 0 0,0 0 4 15,0 0 4-15,0 0 7 0,0 0-4 0,11 22 8 16,-11-22 0-16,3 18 1 0,-3-3-4 0,0 0 3 16,0-1-3-16,0 4-1 0,3 6-4 0,0 0 1 15,-3 0 3-15,0-2-9 0,0 2-1 0,0-3-1 16,10 3-5-16,-10-3 0 0,0-3 1 0,0 0-6 15,0 2-4-15,3-6 0 0,-3 4-5 0,3-2 2 16,-3 0 0-16,3 0-7 0,-2-1-6 0,-1-5 1 16,3-2-2-16,-3-8-7 0,2 17 4 0,-2-17-8 15,1 9 3-15,-1-9-5 0,0 11 2 0,0-11-9 16,6 11-8-16,-6-11-26 0,0 0-13 0,0 11-32 16,0-11-22-16,0 0-22 0,0 0-30 0,0 0-32 15,0 0-33-15,0 0-31 0,-19 0-54 0,19 0-170 16,0 0-499-16,-13-17 222 0</inkml:trace>
          <inkml:trace contextRef="#ctx0" brushRef="#br0" timeOffset="334.94">8879 11247 51 0,'0'0'230'0,"-3"-7"-8"15,3 7-13-15,0 0-13 0,0 0-17 0,0 0-18 16,0 0-16-16,0 0-8 0,0 0-7 0,0 0 1 16,0 0 1-16,0 0-3 0,0 0-1 0,0 0-2 15,16 25 0-15,-13-10 0 0,0-2-1 0,4 1-8 16,-1 4-2-16,0-1-3 0,0 7 7 0,2-4-1 16,1 2 6-16,-3-1-7 0,1 0-1 0,-4-1-8 15,5-4 5-15,-2 0-8 0,0 0 2 0,1 0-14 16,-1 1-2-16,0-3-11 0,-2 3-3 0,2-3-11 15,0-1 0-15,0 2-12 0,0-2-1 0,-4-2-2 16,4 3-5-16,-2-5-8 0,2 4 3 0,-4-3-1 0,-1-3-28 16,-1-7-24-16,6 14-39 0,-1-3-29 15,-2-5-27-15,-3-6-26 0,3 12-30 0,-3-12-29 16,6 8-33-16,-6-8-37 0,0 0-38 0,10 5-257 16,-10-5-602-16,0 0 267 0</inkml:trace>
          <inkml:trace contextRef="#ctx0" brushRef="#br0" timeOffset="722.83">9268 11638 53 0,'0'0'251'0,"9"6"-11"16,-9-6-7-16,13 5-8 0,-5 2-9 0,1-1-14 0,0 1-12 16,0-3-14-16,4 2-6 0,-3 2-14 0,4-4-10 15,-1 2-8-15,2-1-6 0,-4-2-5 0,3 2-8 16,0-2-13-16,-4-1-6 0,7-2-5 0,-17 0-8 15,27-5-9-15,-12 3-7 0,-4-5 2 0,1 3-8 16,-3-2-7-16,3-1-12 0,-1-3 2 0,-2 2-3 16,-3 1-4-16,1-3-3 0,-2 3-4 0,1-2 2 15,-6 9-6-15,2-19 1 0,-2 8-6 0,0 11-4 16,-1-18-3-16,0 8-2 0,-5 0-2 0,6 10 0 16,-14-22 3-16,4 9-6 0,1 4-2 0,-2 1-2 15,1-2 1-15,-2 5 0 0,1-1-4 0,3 1 1 16,-4 2-3-16,12 3-4 0,-21-2-8 0,21 2-11 0,-23 2-15 15,13 0-17-15,-2 0-23 0,3 5-23 16,-3 1-29-16,3-1-31 0,3 0-46 0,6-7-76 16,-13 13-214-16,7-6-535 0,6-7 238 0</inkml:trace>
          <inkml:trace contextRef="#ctx0" brushRef="#br0" timeOffset="14339.24">9387 12042 153 0,'0'0'154'0,"0"0"-14"16,0 0-1-16,0 0-14 0,0 0-8 0,0 0-8 15,0 0-5-15,0 0-11 0,0 0-2 0,0 0-5 16,0 0 4-16,0 0-2 0,0 0 4 0,0 0-5 16,0 0-4-16,0 0-3 0,0 0 0 0,0 0 0 15,0 0-1-15,-27-16-2 0,27 16 0 0,0 0 1 16,0 0-1-16,0 0 1 0,0 0 1 0,0 0 1 16,0 0-2-16,0 0-2 0,-4-10-4 0,4 10-2 15,0 0-2-15,0 0-6 0,0 0 3 0,0 0-6 16,0 0-7-16,0 0-3 0,0 0 0 0,0 0-9 15,0 0-1-15,0 0-7 0,0 0-2 0,0 0-6 16,0 0-1-16,0 0-6 0,0 0-3 0,0 0 1 16,0 0-5-16,0 0-2 0,0 0-1 0,0 0-3 15,0 0 1-15,0 0 0 0,0 0-2 0,0 0-2 16,0 0 4-16,0 0-5 0,0 0 2 0,0 0 3 0,0 0-4 16,0 0 3-16,0 0-2 0,19 24 1 15,-19-24-1-15,6 8 2 0,-6-8-5 0,0 0 1 16,3 9 2-16,-3-9-1 0,3 9 2 0,-3-9 3 0,6 11-3 15,-6-11-2-15,3 5 0 0,-3-5 2 16,5 10-2-16,-5-10 1 0,6 10 1 0,-6-10 0 16,7 10 0-16,-4-3 2 0,-3-7 2 0,3 11-3 0,-3-11 3 15,6 14-5-15,-3-7 2 0,-3-7-2 0,4 10 6 16,-4-10-1-16,6 15-3 0,-3-8-1 0,-3-7 3 16,6 14 2-16,-4-3 0 0,2-2 1 0,-2 1 5 15,1 1-4-15,-3-11 0 0,7 21 6 0,-5-10-7 16,2-1 5-16,-2-1-5 0,-1 0 0 0,7 1-1 15,-5 0 1-15,0 3 4 0,-2-5 0 0,4 0 2 16,-2 3-3-16,1 0 0 0,-4-11-2 0,7 16 2 16,-5-6 5-16,1-4-7 0,3 2 4 0,-3 2-2 15,1-2-1-15,2 2 1 0,-6-10-4 0,3 14 2 16,3-4-1-16,-3-3 3 0,-3-7-2 0,8 20-1 16,-8-12 1-16,3 0-1 0,-3-8 3 0,6 16-5 0,-2-8 21 15,-2 2-23-15,2-1 6 0,-4-9-2 16,3 15-1-16,2-8-1 0,-5-7 1 0,3 18 2 15,1-11-2-15,-4-7 4 0,1 17 7 0,-1-10-9 16,0-7-4-16,6 16 2 0,-1-7 2 0,-4 1-4 0,-1-10 8 16,5 14-11-16,-5-3 2 0,0-11 4 15,6 17 2-15,-3-10-3 0,-2 3 1 0,-1-10 8 16,5 18-6-16,-2-7 5 0,-2-4-4 0,2 4 3 0,2-1-2 16,-4 0 5-16,-1-10 3 0,2 18-9 0,2-7 3 15,-2-2 1-15,-1 1-2 0,-1-10 1 0,0 19 2 16,2-9-1-16,-2-10-1 0,3 18-2 15,-3-9 2-15,0-9-1 0,3 16 0 0,-3-16-9 0,4 15 8 16,-2-7-2-16,-2-8-3 0,3 18 4 0,-2-12-1 16,-1-6 1-16,3 16 1 0,0-9-1 0,-3-7 3 15,3 13-4-15,0-3-2 0,-3-10 2 0,3 15 2 16,0-9 1-16,-2 5-4 0,-1-11 12 0,6 18-10 16,-6-10-4-16,6 3-1 0,-4-3 4 0,-2-8-2 15,6 17 1-15,-6-7-3 0,3 0 5 0,0 1-1 16,0-3 1-16,1 1-4 0,-4-9 7 0,6 15-4 15,-6-7 1-15,3 2-4 0,2-1 3 0,-5-9-3 16,6 16 1-16,-5-9 5 0,-1-7-3 0,5 19-1 0,-5-11 2 16,3 2 3-16,-3-10-2 0,6 16 3 0,-5-8 0 15,4-1-1-15,-5-7-2 0,4 16 1 16,-1-10-3-16,-3-6-1 0,6 18 6 0,-6-9-7 16,3 2 7-16,-3-11-1 0,4 17 9 0,-4-10-12 15,3 6-3-15,0-4 4 0,-3 1-3 0,3 0 5 0,-3-10 0 16,6 18-1-16,-3-10 1 0,-1 2-3 15,1-4 0-15,3 4 1 0,-6-10-1 0,3 18 0 0,-2-11-4 16,-1-7 1-16,5 13-2 0,-1-6 0 0,-4-7 2 16,5 15-2-16,-1-8 2 0,-4-7-2 0,3 13 3 15,-1-5-1-15,-2-8 0 0,3 14-1 0,3-8-3 16,-6-6 3-16,3 12-6 0,-3-12 4 0,1 14 0 16,-1-14 2-16,5 10-1 0,-5-10 1 0,1 17 0 15,2-12 1-15,-3-5-1 0,0 15-2 0,6-10 2 16,-6-5 2-16,7 13 2 0,-5-6-4 0,-2-7-1 15,1 11 1-15,-1-11-1 0,6 14 1 0,-4-4 0 16,-2-10 0-16,4 12 2 0,-2-4-3 0,-2-8 1 16,4 16 1-16,-2-9-1 0,4 3 1 0,-6-10 0 0,4 14 2 15,-1-4 0-15,-1-2 1 0,2 0-2 16,-1 3-3-16,0 0 4 0,2-4 1 0,-5-7-2 16,3 18 3-16,1-7-2 0,-2-1 0 0,-2-10 3 0,7 14-1 15,-6-4-1-15,4-1 4 0,-5-9-7 0,0 16 1 16,4-6-1-16,4-2 8 0,-5-1-8 0,1 3-1 15,-4-10 3-15,3 16-2 0,0-8-4 0,3 0 7 16,-3-2-3-16,2 4 4 0,-5-10-4 0,6 15 3 16,-6-5-2-16,0-10-1 0,7 13-3 0,-5-5 4 15,2 2 0-15,-4-10 1 0,6 15-1 0,-6-8 4 16,5 0-5-16,-5-7 2 0,10 14-3 0,-8-9 1 16,2 3-2-16,-4-8 6 0,3 14 2 0,1-9-6 15,-4-5 1-15,3 15 0 0,2-10-1 0,-5-5 4 16,4 13-3-16,2-8 1 0,-6-5-1 0,2 10 2 15,-2-10-2-15,3 14 0 0,-3-14 0 0,4 13 2 16,-4-13 0-16,5 11-1 0,-5-11-2 0,1 9 2 16,-1-9 0-16,2 11 1 0,-2-11-1 0,4 11-1 0,-4-11 0 15,3 11 3-15,-3-11-6 0,5 11 5 16,-5-11-3-16,3 11 0 0,-3-11 3 0,0 10-1 16,0-10 3-16,4 10-2 0,-4-10-1 0,2 11 2 15,-2-11-1-15,6 9-1 0,-6-9 5 0,1 11-4 0,-1-11-1 16,0 0 0-16,0 0 1 0,3 13-1 0,-3-13 0 15,0 0 1-15,6 11-4 0,-6-11 1 16,0 0-1-16,2 11 0 0,-2-11 2 0,0 0-2 0,4 7-1 16,-4-7 5-16,0 0-6 0,0 0 1 0,0 0 1 15,0 0-2-15,1 13 0 0,-1-13-3 0,0 0 3 16,0 0-5-16,0 0 6 0,2 12-4 0,-2-12 6 16,0 0-6-16,4 10 2 0,-4-10 4 0,0 0-9 15,0 0 4-15,6 6 1 0,-6-6 1 0,0 0-3 16,0 0 4-16,3 8-7 0,-3-8 9 0,0 0-6 15,0 0-1-15,0 0 1 0,0 0 2 0,0 0-3 16,0 0 7-16,8 10-10 0,-8-10 5 0,0 0-5 16,0 0 3-16,0 0-2 0,0 0 3 0,0 0 1 15,0 0-3-15,3 8 3 0,-3-8-2 0,0 0 7 16,0 0-4-16,0 0-2 0,0 0 2 0,0 0-1 16,0 0 5-16,0 0 0 0,0 0 9 0,0 0-3 15,0 0 5-15,0 0 6 0,0 0 12 0,0 0-8 16,0 0-5-16,0 0-5 0,0 0 4 0,0 0-5 15,0 0 2-15,0 0-1 0,0 0-5 0,-37-16 1 0,31 9-3 16,0 1-1-16,-3-1-1 0,9 7-3 16,-15-13-1-16,7 8 2 0,2 1-3 0,-4-5 1 0,10 9 7 15,-14-13-9-15,7 8-1 0,7 5-4 0,-12-13 5 16,5 6 7-16,-1-3-13 0,1 5 0 0,7 5 3 16,-17-11 1-16,10 5-3 0,1 1 1 0,-3-3 0 15,9 8 0-15,-12-10 3 0,5 5-5 0,7 5-4 16,-14-14 7-16,8 9-2 0,0-2 3 0,6 7-6 15,-10-11 3-15,10 11 1 0,-9-8-2 0,9 8 1 16,-8-8 0-16,8 8-2 0,-7-6 0 0,7 6 6 16,-8-9-4-16,8 9-3 0,-7-5 5 0,7 5-2 15,0 0 0-15,-9-7 2 0,9 7-2 0,0 0 1 16,0 0 0-16,-10-4-3 0,10 4 4 0,0 0-5 16,0 0 4-16,0 0-2 0,0 0-4 0,0 0 0 15,-11-6-4-15,11 6 6 0,0 0 8 0,0 0-10 16,0 0-4-16,0 0 2 0,0 0 0 0,0 0-3 15,0 0 2-15,0 0-1 0,0 0 0 0,0 0 1 16,0 0 1-16,0 0 13 0,0 0-9 0,0 0 1 16,20 22 0-16,-20-22 1 0,10 12-2 0,-4-8 2 15,1 2 0-15,-7-6 8 0,9 9-9 0,-3 0 0 0,2-3 2 16,2-1-2-16,-2 0 3 0,-1 1 13 0,7 1-14 16,-6-3 1-16,3 2-5 0,-4-2 4 0,1 2 1 15,-1-2 1-15,1 1-2 0,1 1 1 0,-2-3 0 16,-7-3 2-16,12 10-1 0,-3-5 0 0,-9-5 0 15,15 7 1-15,-9-1 2 0,4-3-3 0,-2 3-1 16,-8-6 5-16,12 8-4 0,-12-8 2 0,10 3-1 16,-2 1 2-16,-8-4 0 0,12 7 0 0,-6-5 2 15,1 5-4-15,-7-7-1 0,10 2 1 0,-10-2 0 16,9 7-3-16,-9-7 2 0,8 6 0 0,-8-6 1 16,0 0 1-16,10 5-1 0,-10-5-4 0,0 0 2 15,6 2 5-15,-6-2 2 0,0 0-8 0,0 0 2 16,0 0 3-16,0 0-1 0,11 5 4 0,-11-5-4 15,0 0 1-15,0 0 1 0,0 0 3 0,0 0 3 16,0 0-4-16,0 0 16 0,0 0 7 0,0 0-8 16,0 0-5-16,0 0 5 0,0 0-2 0,6-18-4 15,-6 18 1-15,3-11-3 0,-3 11 0 0,4-18-2 16,-1 8-1-16,0-4 0 0,0 0-1 0,2-1-3 16,1-4-2-16,-1 7-2 0,1-5-2 0,0 1 6 15,2-2-6-15,-2 0 4 0,6 3 3 0,-5-1-3 16,1 2-8-16,-2 0 4 0,0 3 12 0,1 1-12 0,-4 0-2 15,3 2 3-15,-3-1 1 0,-3 9-6 16,7-12 2-16,-7 12-4 0,6-8-30 0,-6 8-11 16,3-10-18-16,-3 10-29 0,0 0-29 0,0 0-18 0,0 0-26 15,0 0-33-15,0 0-43 0,0 0-46 0,0 0-32 16,0 0-49-16,0 0-65 0,0 0-87 0,0 0-273 16,17 22-859-16,-11-19 381 0</inkml:trace>
          <inkml:trace contextRef="#ctx0" brushRef="#br0" timeOffset="4681.07">9533 14737 243 0,'6'-9'286'0,"-6"9"-27"0,0 0-28 0,3-9-24 15,-3 9-10-15,0 0-12 0,0 0-8 0,8 25-10 16,-5-8-6-16,3 5-13 0,-6 5-12 0,3-2-8 16,-2 5-7-16,4-3-7 0,-1 10-5 15,-4 3-4-15,0-13-5 0,5 0-7 0,-5 1-10 0,3 1 0 16,-2-8-5-16,1 5-13 0,2-1-5 0,-3-12 2 16,-1 5-9-16,0-2-2 0,0 0-8 0,3-6-3 15,-3 0-7-15,0-10 6 0,0 22-11 0,0-17 0 16,0-5-3-16,-3 18-9 0,3-18-21 0,0 13-18 15,0-13-17-15,0 13-20 0,0-13-19 0,-5 9-17 16,5-9-27-16,0 0-20 0,-14 4-21 0,14-4-16 16,0 0-20-16,0 0-13 0,-16-16-36 0,10 5-148 15,0-1-430-15,-5-1 191 0</inkml:trace>
          <inkml:trace contextRef="#ctx0" brushRef="#br0" timeOffset="4961.28">9456 14893 53 0,'0'-8'181'15,"0"8"-5"-15,-2-16-5 0,2 16-6 0,2-15-10 16,-2 15-11-16,0-9-5 0,0 9-3 0,0 0 2 16,13-6 3-16,-13 6-1 0,0 0 5 0,24 7-6 15,-8-1-6-15,-2 3 2 0,-1 2-5 0,10 4-6 16,-2-2-4-16,-1 3-2 0,4 0-2 0,-1-2-5 16,2 4-4-16,-3-2-7 0,2-1-17 0,-4-2-7 15,-4-1-4-15,3 5-4 0,-1-6-4 0,3-1-12 16,-4 1-2-16,-4-1-2 0,2-3-11 0,-6 0 5 15,3-3-5-15,-3 4-3 0,-2-2-6 0,4-2 2 16,-11-4-4-16,15 6-8 0,-9-3-8 0,-6-3-22 16,0 0-13-16,13 2-17 0,-13-2-20 0,0 0-25 15,0 0-21-15,15-10-20 0,-15 10-18 0,0 0-21 16,0 0-29-16,-9-23-17 0,9 23-31 0,-11-23-183 0,3 8-464 16,0 2 206-16</inkml:trace>
          <inkml:trace contextRef="#ctx0" brushRef="#br0" timeOffset="5326.87">9779 14682 75 0,'0'0'226'16,"-6"-12"-4"-16,6 12-13 0,-1-11-11 15,1 11-13-15,0 0-15 0,0 0-5 0,0 0-4 16,0 0-4-16,0 0-2 0,0 0-3 0,-3 43-7 16,7-21-1-16,2 2-4 0,2 5-5 0,-4 6-4 0,10 2-6 15,-8-9-2-15,1-2-3 0,-1 0-2 0,2 3 9 16,1-1-25-16,-2-2-3 0,5-1-2 15,-5-4-5-15,5 5-11 0,-6-9 1 0,2 3-11 16,-2-7-7-16,1 2-6 0,-4-1-4 0,5-4 0 0,-4 2-8 16,1-3-5-16,1 1-10 0,-1-3-20 0,-5-7-21 15,8 14-32-15,-5-10-25 0,-3-4-28 0,9 7-27 16,-9-7-28-16,0 0-33 0,0 0-45 0,4 10-52 16,-4-10-252-16,0 0-576 0,0 0 255 0</inkml:trace>
          <inkml:trace contextRef="#ctx0" brushRef="#br0" timeOffset="5736.48">10187 15062 132 0,'0'0'230'16,"10"-8"-11"-16,-10 8-6 0,7-6-15 0,-7 6-11 0,8-9-9 15,-8 9-13-15,7-11-12 0,-2 3-10 0,2 0-12 16,-1-2-8-16,0-3-10 0,3 1-12 0,-1 1-2 16,1 0-11-16,0-5-8 0,-2 2-6 0,3 0-5 15,-1 1-6-15,2-3-4 0,-2 4-3 0,-2-2 0 16,4 3-10-16,-4 1-4 0,-1 3-4 0,0 2-2 16,-6 5-8-16,9-9-2 0,-9 9-4 0,12-4-3 15,-12 4-2-15,0 0 3 0,0 0-2 0,13 11-1 16,-10-2 0-16,2 6 3 0,-2-4 0 0,1 7-4 15,1-5 5-15,-2 8 2 0,-2-4 0 0,2 5-4 16,-1 2 3-16,-1-6 1 0,-2 5-2 0,1-7 4 16,-5 4-1-16,4 0-2 0,-1-6 2 0,1 1-2 15,-4 4-2-15,4-4 5 0,-2-3-6 0,0-1 9 16,-5-2-11-16,5-2-1 0,0 3 2 0,3-10-6 16,-4 14 6-16,4-14 0 0,-6 7-9 0,6-7 3 15,0 0 3-15,-5 10 2 0,5-10-3 0,0 0 0 16,0 0-5-16,0 0 1 0,0 0-1 0,0 0-2 15,0 0-2-15,0 0 2 0,0 0-8 0,0 0 1 0,0 0 5 16,29-23-2-16,-17 20 3 0,1-6-6 16,4 1 1-16,0-2 1 0,3 4 1 0,-4-1-3 15,4 0 0-15,-2 0 0 0,-1-1 3 0,1 2-12 16,0 1-13-16,-3 3-18 0,0-5-16 0,-5 7-25 16,-10 0-26-16,20-2-36 0,-20 2-52 0,19 0-54 15,-19 0-258-15,9 2-549 0,-9-2 243 0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40:48.9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1210E1B-D487-4B70-858C-D406443F5A26}" emma:medium="tactile" emma:mode="ink">
          <msink:context xmlns:msink="http://schemas.microsoft.com/ink/2010/main" type="inkDrawing" rotatedBoundingBox="2727,2652 18309,2169 18312,2276 2731,2759" semanticType="underline" shapeName="Other">
            <msink:sourceLink direction="with" ref="{4D4C1D0B-B461-4B1B-85B5-4B86F05ABC1E}"/>
          </msink:context>
        </emma:interpretation>
      </emma:emma>
    </inkml:annotationXML>
    <inkml:trace contextRef="#ctx0" brushRef="#br0">65 562 40 0,'0'0'156'0,"0"0"-10"0,0 0-5 15,0 0-7-15,-13-2-7 0,13 2-16 16,0 0-6-16,0 0-10 0,0 0-5 0,-15 0-9 16,15 0-5-16,0 0-4 0,0 0-4 0,-13 5-1 0,13-5-4 15,0 0 4-15,-14 0-3 0,14 0 0 0,0 0-1 16,-12 1-4-16,12-1 0 0,0 0 1 16,0 0-4-16,0 0-5 0,0 0-1 0,-9 6-5 0,9-6-3 15,0 0-3-15,0 0-4 0,0 0-5 0,0 0-2 16,0 0-2-16,0 0-6 0,0 0-4 0,0 0 1 15,0 0 3-15,0 0-3 0,0 0 1 0,0 0 3 16,0 0 2-16,0 0-3 0,33 1 1 0,-33-1-3 16,23-3 2-16,-13 1-2 0,5-1 3 0,-2 0-7 15,5 1 1-15,-1 1-2 0,2-3 3 0,2 1-4 16,-2 1-2-16,1 0-2 0,1-1-2 0,4 0-1 16,2 2 1-16,1-2 0 0,-1 2 2 0,3-3-2 15,-3 2-1-15,1 2-1 0,2-3 1 0,-2 1-2 16,0 0 2-16,2-1-3 0,-3 0 1 0,3 2-1 15,-3-3-1-15,0 2 4 0,1-2-3 0,-1-1 1 0,0 3-1 16,0 1 1-16,-4-3-1 0,3 1 1 16,-5-1 2-16,7 2-4 0,-4-2 1 0,1 1-2 15,-4 1 2-15,4 1-3 0,-5-4 0 0,7 3 0 0,-8 2 1 16,6-1 2-16,-5-2-3 0,-2 2 1 0,1-1 3 16,0 1-4-16,1 1 5 0,5-5-4 15,-5 2 0-15,0 3 0 0,0-2 2 0,5-2-5 0,-1 2 4 16,1-3-3-16,-4 5 4 0,5 0-4 0,-1-2 0 15,2-2 0-15,-2 4 2 0,1-1 0 16,-9-1 0-16,12 1 1 0,-5-2 0 0,-6 2-3 16,8 1 1-16,1 0-1 0,0 0 3 0,1-3-1 0,-1 3-1 15,-1 0 1-15,-7 0 0 0,6 0 2 0,2 3 1 16,-7-3-4-16,6 0 2 0,0 0-1 0,1 1 3 16,-2-2 1-16,-1 1 0 0,3 0 0 0,3-3 3 15,-2 3 0-15,0-3 2 0,3 3-1 0,-2-4 0 16,2 4 1-16,-3-1-1 0,11-2-1 0,-9 0-1 15,-2 1 1-15,-1 0-1 0,5 0 2 0,-4 1 1 16,0 1-6-16,4-3 5 0,-4 2-4 0,2-1 1 16,-2-3 5-16,0 5-7 0,-1-2 0 0,0 4-3 15,1-4 3-15,-1 2-1 0,0 0-1 0,-3 0-1 16,1 0 5-16,1-1-5 0,1 2 0 0,-2-2 6 16,2 2-6-16,0-2 3 0,-5 1-1 0,3 0 4 15,2-3-3-15,-1 6-3 0,0-3 0 0,0 1 0 16,-1 1 0-16,-1-4 2 0,1 2-4 0,2-1 4 0,3 1-4 15,-6 0 2-15,3 0 0 0,4 0 5 0,-4-3-4 16,0 6 0-16,0-6-3 0,-1 6 5 0,4-3-2 16,-1 1 4-16,-1-1-7 0,2-1 4 0,-2 2-3 15,0 1-1-15,-1-2 1 0,3 0 1 0,-2-2 0 16,1 2 0-16,-1 0 1 0,-1 0-1 16,1 0-1-16,1 0 2 0,-3-1-1 0,4 1 1 0,-1 0-2 15,-3-3 1-15,1 7 0 0,3-5 0 0,-3 2-4 16,3-1 9-16,0 0-6 0,-4-1 3 0,3-2-1 15,-1 3 1-15,3 0-4 0,-4 0 3 0,2-2 1 16,-3 0-4-16,4 2 1 0,0-1 3 0,1-1-1 16,1 2-4-16,-2-4 2 0,1 4 3 0,2-2-3 15,-6-2 3-15,14 3-1 0,-11-3-1 0,0 2-1 16,1-1 2-16,8 2 3 0,-9-3-5 0,0 7 4 16,0-6-4-16,2 2-1 0,-2-1-1 0,3 1 2 0,-2 1 0 15,-2-3 0-15,0 0 1 0,-2 2 2 16,3 2-3-16,-2-2 0 0,1 0 2 0,-2 1 3 15,2 0-6-15,0 0 1 0,-2-2 2 0,4 2-4 0,-6 0 2 16,5 0-1-16,-3 0 2 0,-2 0-2 16,1 0 4-16,1-3-3 0,4 3 1 0,-3 0-1 15,1 0 2-15,2 3 1 0,-4-3-3 0,1 2-1 16,-1-2 2-16,0 0 0 0,0 1 1 0,1-1-3 0,-1 0 3 16,0 0-2-16,1 1 0 0,-3-1 1 15,5 0 2-15,-5 0-2 0,5 6 2 0,-1-9-2 16,3 6 2-16,-5-6-1 0,2 6-4 0,3-3 4 0,-2 3-1 15,2-3 2-15,6 4-2 0,-5-7-1 0,-3 3 11 16,1 0-11-16,-1 0 0 0,9 3 0 0,-9-3-1 16,3-3 2-16,7 0 1 0,-10 2-4 0,2 1 3 15,-2 0-2-15,15-6 5 0,-17 5-5 0,11 1 0 16,-6-1 3-16,9 1 1 0,-5 1-2 0,3-2 0 16,-7-1 1-16,7-1-1 0,1 1-2 0,-9 0 6 15,1 1-5-15,6-3 2 0,3 4-3 0,-9-2 2 16,5-2 0-16,-5 4 0 0,-3-3 3 0,15 0-4 15,-12 2 0-15,5-2 1 0,1 0 0 0,3 2 0 16,-12-2 0-16,1 0 0 0,-1 3 2 0,9-1 2 0,-10-2-1 16,3 3 1-16,-2-1-1 0,-2 1 2 15,2-1-2-15,-2-2 0 0,-1 6 0 0,6-2 0 16,-5-2 2-16,2 1 1 0,-2 1-6 0,2-2 3 16,-2 1 0-16,-1-3 1 0,6 3-2 0,-2-2 14 0,5 2-15 15,-6 0 2-15,1 0 4 0,-1-3-5 0,-2 6-3 16,2-6 6-16,0 3-3 0,1 0 2 15,-1 0-3-15,0 3 2 0,1-3-1 0,11 0 1 0,-2 2 0 16,-1-2-1-16,-7-2 0 0,9-1 3 0,-11 1-2 16,15 1-1-16,-8-4 1 0,5 5-1 0,0 0 2 15,-12 0-4-15,11 0 0 0,-2-2 1 0,-6 1-2 16,6-3 3-16,-8 2-1 0,9 1 1 0,-1 1-3 16,-8-3 1-16,2 3 1 0,6-3 0 0,3-1 0 15,-13 4 0-15,13-5 1 0,-1 4 0 0,-13 0-1 16,14-3 1-16,-13 2-2 0,6 1 2 0,-5 1-2 15,-1-3 5-15,10 0-3 0,-8 3-2 0,10 0 0 16,-13-2 0-16,2 0 1 0,1 4 1 0,-1-2 1 16,12-6-3-16,-14 6 0 0,3-1 1 0,1-1 4 15,-2 2-5-15,1 0 1 0,2-1 3 0,-3 2-6 16,1-2 4-16,-4 1-3 0,4-3 2 0,-4 3-2 16,1-1 0-16,-1 1 0 0,3-1 1 0,-5 0-2 15,1 1 3-15,2-4 0 0,-4 4-1 0,1 4-2 0,1-4 1 16,0-4 1-16,-6 2 1 0,5 2-2 0,-1 0 3 15,1-2-1-15,-5 4-1 0,4-6 3 16,-4 4-3-16,0-1 0 0,-2 1 0 0,4-3-1 0,1 3 1 16,-4 0 1-16,5-1-1 0,-6 1 3 0,7 0-1 15,-6-2-1-15,5 2 2 0,-1 2 1 0,2-4-4 16,0 1 2-16,-5 1 0 0,4 0 0 0,1-4 1 16,2 4-2-16,-2 0-2 0,2 0 1 0,-2 0 1 15,-5 0 0-15,4-3-1 0,2-1-1 0,3 4 3 16,-2 0-3-16,-1-1 2 0,1-1 2 0,-1-1-3 15,2 3 2-15,-3 0-2 0,2 0 2 0,0 0 0 16,-3 0-2-16,1-4 0 0,2 3-1 0,-2 0 2 16,2 0 1-16,0-2-3 0,-2 2 4 0,1-1-5 15,1 4 5-15,1-2-3 0,-1-2 0 0,0 2 3 16,-2-2-4-16,3 2 1 0,2-2-2 0,-1 1 2 16,2-1 4-16,-4 2-4 0,1-1 1 0,2 0 0 15,-2-2-2-15,1 6 3 0,0-7-2 0,-2 4 2 16,0 0-2-16,0-3 5 0,0 1-5 0,0 2 0 15,-2-4 0-15,5 4 0 0,-3 0-1 0,2 0 2 16,-2 0-2-16,2 0 8 0,-3-1-7 0,1 1 0 16,3-1-1-16,-1 2 1 0,-1-4 1 0,-1 3 2 15,4-3-2-15,-4 3-3 0,0 0 1 0,0 0 5 0,-1 0-4 16,1 0 1-16,-1-2 0 0,-1 0 0 0,-4 4 0 16,6-2-1-16,0-2-1 0,-1 2 3 0,0 0-4 15,1-1 3-15,-2-1 2 0,-4 2-4 0,1 0 0 16,8-2-1-16,-8 1 2 0,5 0 0 0,-1-3 1 15,0 2-1-15,0-1 2 0,1 3-1 0,-1-1 1 16,-6 1 1-16,7 0-2 0,0 0 1 16,-2 0 0-16,-3-5-2 0,4 3 0 0,0 1 7 0,-2 2-7 15,3-2 0-15,1 1-1 0,-8 0 1 0,5 0 3 16,2-4-2-16,-5 4 0 0,5 2 3 0,0-4-2 16,-7 0 0-16,6-2-3 0,0 3 2 0,-1 2 1 15,0-4-3-15,2 3 2 0,-10-4 1 0,5 4 0 16,6 0-1-16,-2-3-1 0,-4 1 2 0,-1 1-4 15,4 1 1-15,2 0 0 0,-3-1 3 0,-3 1-3 16,4-4 5-16,-1 4-3 0,3-6 9 0,-8 9-13 16,7-7 3-16,-7 2-1 0,6 2-1 0,-5-2 1 15,4 0 2-15,-5 4-1 0,11-5 0 0,-6 1 0 16,-6 0 3-16,9 0-3 0,-8 2 0 0,6 0-2 16,2-4 5-16,-7 3-5 0,6 0 0 0,1 1 0 15,-6 0 1-15,4 0 1 0,-5-1-2 0,7 1 1 16,-2-4 2-16,-7 4-2 0,7 0 4 0,2-2-2 15,0 1 0-15,-2 1-4 0,1 1 2 0,1-2 1 16,-1 1-1-16,1 0 3 0,0-3-2 0,3-1 0 16,-3 4 2-16,1 0-4 0,0 0 1 0,2 0 2 15,-3 3 5-15,-3-7-2 0,6 4 0 0,-3 0 0 0,-1-2 1 16,1 1-2-16,-1-2 3 0,-1 6-3 0,-7-9 6 16,6 5-4-16,-3-2 1 0,-2 3 2 0,0 0 2 15,1 3-7-15,-4-6 5 0,2 2 0 0,1 1-4 16,-1-1 2-16,0 0-3 0,0 1 3 15,-3-4-1-15,3 2-2 0,0-1 3 0,-2 3 0 0,2 0-3 16,3 0 2-16,-3 0 0 0,-3 3-1 0,10-6 4 16,-5 2-4-16,-2 1 2 0,1-1 3 0,0 1-2 15,1-3-1-15,-2 3 7 0,1-1-1 0,0-2 2 16,1 3 3-16,-4 0-1 0,4-4 0 0,-3 4 3 16,-2-2-3-16,0 1 2 0,-1 2 3 0,2-2-6 15,-5 2 4-15,-11-1-1 0,19-1 1 0,-9-2 6 16,-10 3 2-16,15-2 0 0,-15 2 1 0,14 0 1 15,-14 0-5-15,0 0 4 0,12 1-2 0,-12-1 7 0,0 0-7 16,0 0-1-16,0 0 2 0,16-1-5 16,-16 1 1-16,0 0 8 0,0 0-13 0,13 0 10 15,-13 0-9-15,0 0 1 0,0 0 2 0,0 0-5 16,0 0 6-16,0 0 4 0,0 0 1 0,0 0 6 0,12 1-10 16,-12-1 1-16,0 0 4 0,0 0-8 0,0 0-5 15,0 0 2-15,0 0-16 0,0 0-19 16,0 0-34-16,0 0-30 0,0 0-43 0,-41 7-51 0,29-3-65 15,-2-4-97-15,1 1-249 0,-2-1-634 0,15 0 280 16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43:35.18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72AFD4B-0163-4A90-ABD5-836744C6FAE9}" emma:medium="tactile" emma:mode="ink">
          <msink:context xmlns:msink="http://schemas.microsoft.com/ink/2010/main" type="writingRegion" rotatedBoundingBox="1911,960 32932,323 33162,11499 2141,12137"/>
        </emma:interpretation>
      </emma:emma>
    </inkml:annotationXML>
    <inkml:traceGroup>
      <inkml:annotationXML>
        <emma:emma xmlns:emma="http://www.w3.org/2003/04/emma" version="1.0">
          <emma:interpretation id="{D4272D8C-9E86-4004-9749-902F888FE789}" emma:medium="tactile" emma:mode="ink">
            <msink:context xmlns:msink="http://schemas.microsoft.com/ink/2010/main" type="paragraph" rotatedBoundingBox="2365,876 32311,524 32334,2527 2389,28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22D8CA-C5E6-4C18-B236-AEBEABBA75F6}" emma:medium="tactile" emma:mode="ink">
              <msink:context xmlns:msink="http://schemas.microsoft.com/ink/2010/main" type="line" rotatedBoundingBox="2365,876 32311,524 32334,2527 2389,2879"/>
            </emma:interpretation>
          </emma:emma>
        </inkml:annotationXML>
        <inkml:traceGroup>
          <inkml:annotationXML>
            <emma:emma xmlns:emma="http://www.w3.org/2003/04/emma" version="1.0">
              <emma:interpretation id="{4D689352-7ED9-40AA-B812-171220DBB607}" emma:medium="tactile" emma:mode="ink">
                <msink:context xmlns:msink="http://schemas.microsoft.com/ink/2010/main" type="inkWord" rotatedBoundingBox="2372,1463 3630,1448 3640,2301 2382,2315">
                  <msink:destinationLink direction="with" ref="{B58E91CB-8A98-4D02-95F9-5B08FEB9E271}"/>
                </msink:context>
              </emma:interpretation>
            </emma:emma>
          </inkml:annotationXML>
          <inkml:trace contextRef="#ctx0" brushRef="#br0">20 87 84 0,'0'0'110'16,"0"0"-3"-16,0 0-11 0,0 0-6 0,0 0-4 15,0 0 2-15,0 0-11 0,0 0 0 0,0 0-4 0,0 0-5 16,0 0-5-16,0 0 0 0,0 0-3 0,0 0-5 15,0 0 3-15,0 0 1 0,0 0-2 16,0 0-7-16,0 0 8 0,0 0-9 0,5-9-6 16,-5 9 3-16,0 0-3 0,0 0 4 0,0 0 0 0,0 0-4 15,0 0 1-15,0 0-2 0,0 0 0 0,0 0 2 16,0 0-8-16,0 0-3 0,0 0 3 16,0-11-3-16,0 11 2 0,0 0 2 0,0 0-6 0,0 0-1 15,0 0-1-15,0 0 4 0,0 0-10 0,0 0 3 16,0 0-2-16,0 0 0 0,0 0-2 0,0 0 1 15,0-13-3-15,0 13-1 0,0 0-4 0,0 0 1 16,0 0 0-16,0 0 2 0,0 0-4 0,0 0-3 16,0 0-1-16,0 0 3 0,0 0-2 0,0 0 4 15,0 0-4-15,0 0 2 0,0 0 2 0,0 0-2 16,0 0-2-16,0 0 4 0,0 0-2 0,0 0 2 16,0 0-4-16,0 0 6 0,0 0-3 0,0 0 0 15,0 0-1-15,0 0 2 0,0 0-1 0,0 0-1 16,0 0-2-16,0 0 0 0,0 0-1 0,0 0 1 15,0 0-2-15,0 0 1 0,0 0 0 0,0 0-2 16,0 0-4-16,0 0 4 0,0 0-4 0,0 0 2 16,0 0-5-16,0 0 5 0,0 0 1 0,0 0-3 15,0 0-1-15,0 0 0 0,0 0-1 0,0 0 5 16,0 0-7-16,0 0 1 0,0 0-1 0,0 0 1 0,0 0 0 16,0 0 1-16,0 0-1 0,0 0 6 0,0 0-6 15,0 0 3-15,0 0-6 0,0 0 5 16,0 0-3-16,0 0 7 0,0 0-6 0,0 0-1 0,0 0 3 15,0 0-1-15,0 0 3 0,0 0-2 0,0 0-2 16,0 0 5-16,0 0-6 0,0 0 8 0,0 0-4 16,0 0 2-16,0 0-1 0,0 0 1 0,0 0-2 15,0 0 3-15,0 0-5 0,0 0 0 0,0 0-3 16,0 0 3-16,1-12-2 0,-1 12-1 0,0 0-1 16,0 0 5-16,0 0-6 0,0 0 6 0,0 0-5 15,0 0 4-15,0 0 3 0,0 0-3 0,0 0 0 16,0 0 2-16,0 0-2 0,0 0 0 0,0 0 1 15,0 0 0-15,0 0 2 0,0 0 5 0,0 0-3 16,0 0-1-16,0 0 1 0,0 0 1 0,0 0-1 16,0 0 6-16,0 0-3 0,0 0 3 0,0 0 0 15,0 0 1-15,0 0-1 0,0 0 0 0,0 0-1 16,0 0 1-16,0 0-3 0,0 0 1 0,0 0 8 16,0 0-10-16,0 0-3 0,0 0 0 0,0 0 2 15,0 0-5-15,0 0 0 0,0 0 4 0,0 0 3 16,0 0 7-16,0 0 5 0,5 35 2 0,-4-19 3 15,-1 2 12-15,0 6-8 0,-3 1 3 0,5 4 5 16,-4-5 1-16,2 4 1 0,0 8-8 0,-4-9 7 16,2 1 1-16,2-2 7 0,-3 4-2 0,2-4-4 0,1 1 22 15,-2 0-18-15,1-6-5 0,1 3 6 16,-3 0-2-16,3 0 3 0,0-6 0 0,-2 4 1 16,2 0-8-16,-1-4-4 0,-2-3-7 0,3 1 12 15,-2-3-3-15,1 1 0 0,1-1-8 0,0-13-3 0,0 17 5 16,0-17-4-16,0 18-7 0,0-18 3 0,0 11-3 15,0-11 2-15,0 0-2 0,-5 10 9 0,5-10-10 16,0 0 4-16,0 0 4 0,0 0 5 0,0 0 12 16,3 14 4-16,-3-14-10 0,0 0-1 0,0 0-5 15,0 0-4-15,0 0-4 0,0 0-2 0,-4-52 2 16,5 38-8-16,2-14-6 0,0 5-7 0,-1-4-11 16,4-10-5-16,-3 1-12 0,0-3-3 0,3 2-10 15,0 1 2-15,0-3-2 0,-3 1-3 0,3 1 4 16,-2 1-2-16,-1 10 4 0,0-2 2 0,-1 1-3 15,-1 2 6-15,-1 1 1 0,0 2 4 0,0 0 1 16,-1 5 7-16,-4 3 0 0,5 0 1 0,-1 2-2 16,-1-4 19-16,2 16-4 0,-3-14-10 0,3 14 1 15,-1-17 15-15,1 17-16 0,0 0 5 0,-2-13 0 16,2 13 3-16,0 0 3 0,0 0-3 0,0 0-4 16,0-12 5-16,0 12-3 0,0 0-4 0,0 0 0 15,0 0 8-15,0 0-7 0,12 42 8 0,-9-28-2 16,5 10 5-16,2-1 11 0,-1 0-1 0,3 2 15 15,-3-1-8-15,7 1 15 0,-4-2-17 0,3 2 1 16,4 6 5-16,-2-7-4 0,-1 0 2 0,-1-1 0 16,5 0 5-16,-3-2 0 0,1 1 4 0,-1 0-1 15,-2 1 0-15,0-6-1 0,1 1 3 0,0 3 1 0,1-3-1 16,-2 2 0-16,-3-7-5 0,-5-1 7 16,5 1 5-16,-2 1-2 0,1 1-1 0,-2 1 1 15,3-1 3-15,-5-3-2 0,1 0 2 0,-2-2-1 0,1-1-2 16,-1 4 0-16,2-1 1 0,-4-4-6 0,0-1-1 15,1 2-2-15,-5-9 0 0,6 8-4 0,-6-8-1 16,6 11-4-16,-6-11-1 0,4 8 0 0,-4-8-4 16,6 6 0-16,-6-6-1 0,0 0 0 0,0 0-5 15,0 0-7-15,0 0-26 0,0 0-24 0,0 0-30 16,0 0-33-16,0 0-41 0,0 0-41 0,0 0-36 16,0 0-37-16,0 0-49 0,0 0-54 0,0 0-324 15,0 0-751-15,-9-41 332 0</inkml:trace>
          <inkml:trace contextRef="#ctx0" brushRef="#br0" timeOffset="250.4">110 531 189 0,'0'0'278'0,"0"0"-11"16,27-14-9-16,-20 10-18 0,2 1-16 0,4-3-14 16,1 2-18-16,-2 0-16 0,4 1-14 0,1-1-20 15,0 2-9-15,0 0-20 0,1-1-9 0,0 1-10 16,-2 0-10-16,2 1-22 0,-2 1-26 0,1-2-36 16,-4 4-34-16,-13-2-43 0,27-2-50 0,-15 2-49 15,-2 0-249-15,2-4-461 0,-12 4 203 0</inkml:trace>
          <inkml:trace contextRef="#ctx0" brushRef="#br0" timeOffset="819.87">952 237 146 0,'0'0'272'0,"0"0"-13"16,0 0-14-16,0 0-16 0,0 0-18 0,0 0-15 15,0 0-14-15,0 0-7 0,0 0-9 0,0 0-6 16,0 0-15-16,-31 17-6 0,25-7 5 0,-1-1-17 15,-1 4-3-15,1 2 8 0,-1-5-17 0,2 6-5 16,0 0 0-16,0-1-9 0,0 1 1 0,0-1 3 16,0 1-7-16,4 1-3 0,0-3-8 0,-1 1-6 15,6-2-1-15,-6 1-2 0,3-3-10 0,3 0-7 16,-1 6-1-16,-1-8-9 0,0 2-3 0,4-3-4 16,1 2 1-16,0 0-7 0,0-3 4 0,3 0-6 15,-2-2-3-15,4 2-4 0,-2-6 0 0,1 3-7 16,4-3-13-16,-14-1-27 0,23-1-23 0,-5-2-22 15,-3 1-21-15,2-3-17 0,-4-1-15 0,2 1-11 16,-2-2-13-16,1 0-7 0,-1-3-3 0,1 0-7 16,1-4 0-16,-2 6 8 0,-1-1 15 0,1-1 12 0,-1-1 12 15,-4 4 19-15,-1 3 21 0,-7 4 22 0,14-10 25 16,-10 4 16-16,-4 6 15 0,13-5 12 16,-13 5 2-16,6-4 0 0,-6 4 13 0,0 0 11 0,0 0 11 15,14 9-2-15,-14-9 5 0,3 15-3 0,0-3 2 16,0-2-4-16,1 4-6 0,-1 3-3 0,2 3-2 15,-4 5-5-15,2 3-2 0,0-6-3 0,-1 3 1 16,2-1-43-16,-2 3-42 0,-2-1-49 0,3 4-68 16,-3-9-86-16,-3-3-244 0,3 6-537 0,4-6 238 15</inkml:trace>
        </inkml:traceGroup>
        <inkml:traceGroup>
          <inkml:annotationXML>
            <emma:emma xmlns:emma="http://www.w3.org/2003/04/emma" version="1.0">
              <emma:interpretation id="{B81BBC24-D79A-4F60-98DD-9005EF15753B}" emma:medium="tactile" emma:mode="ink">
                <msink:context xmlns:msink="http://schemas.microsoft.com/ink/2010/main" type="inkWord" rotatedBoundingBox="4715,1296 7642,1262 7660,2817 4733,2852">
                  <msink:destinationLink direction="with" ref="{B58E91CB-8A98-4D02-95F9-5B08FEB9E271}"/>
                </msink:context>
              </emma:interpretation>
            </emma:emma>
          </inkml:annotationXML>
          <inkml:trace contextRef="#ctx0" brushRef="#br0" timeOffset="2354.55">2539 272 98 0,'0'0'256'0,"-1"-18"-11"0,1 18-15 16,0-10-11-16,0 10-10 0,0 0-14 0,1-21-5 16,4 15-12-16,-5 6-12 0,6-17-14 0,-3 12-8 15,-3 5-10-15,7-10-5 0,-7 10-10 0,8-7-10 16,-8 7-11-16,10-3-5 0,-10 3-7 0,0 0-5 16,16 3-7-16,-16-3 0 0,15 11 3 0,-7-1-3 15,1 1 3-15,3 1 3 0,-3 3 1 0,1-3-14 16,3 9-1-16,-4-5 6 0,2-1-7 0,-2-1-2 15,-3 3-4-15,1-4-7 0,1 2-3 0,-2 1 11 16,-2-3-17-16,-1 2 5 0,0-7-8 0,-1 6 3 16,-4-2-1-16,-1 1-8 0,0-3 4 0,-3 1-7 15,-1 2 1-15,1-5-2 0,-5 3-3 0,1-2 1 16,-2 2-3-16,-1-1-6 0,-1-3 2 0,1 0-3 0,-2-4-1 16,-3 5-4-16,-2-6 0 0,3-1 3 15,-1-1-3-15,-2 0-2 0,-5-1-1 0,6-5-2 16,1 2 2-16,-2-2-7 0,4-2 0 0,1-3-2 0,-1 2-2 15,4-4-5-15,1-2-1 0,-2 3-3 0,5-1 1 16,2 2-6-16,0-2 6 0,2 2-5 0,2-4 2 16,2 15 4-16,3-22 0 0,3 10-4 15,0-3 0-15,6 6 7 0,0-4-6 0,3 2 3 0,3 0 1 16,4-2-4-16,4 2 6 0,2 2-7 0,2 1 7 16,-2 1-1-16,4 6 1 0,-3-1-1 0,12 4 1 15,-10 2 1-15,-3 0 0 0,2 6 3 0,7 7-5 16,-11-3 12-16,8 4-12 0,-3 3 6 0,-7-1-5 15,6 5-1-15,0 3 2 0,-6 4 5 0,1 6 1 16,-4 3-2-16,3 1 1 0,-8 7 5 0,1-4-7 16,-1 4 5-16,0 0-2 0,-2-1 1 0,-5-2 3 15,-3 1-6-15,3-3 5 0,-5 0-7 0,-2 0 0 16,-2-2 0-16,-3-4 3 0,-2-9-4 0,-1 4 8 16,0-4-13-16,-3-5 0 0,-3 0 6 0,3-2 0 15,-7-5-4-15,6-3 7 0,-2-1-3 0,-2-2-1 16,1 1 3-16,-2-3 2 0,-3-2 3 0,-1-4-3 15,-1 1-3-15,1-4 1 0,-5 0-3 0,-4-4 13 0,5-3-6 16,-4-3-1-16,2 1 4 0,-2-3 1 0,5-2-6 16,0-6-3-16,4-2-1 0,-2-9-1 0,1 2-7 15,-1-8-11-15,10 3-12 0,3-6-7 0,1-1-14 16,4-5-2-16,8-3-5 0,0 4 0 0,10-23 2 16,-2 24 6-16,4 2 3 0,1-2 9 0,4 2 3 15,3 6 2-15,0 2 3 0,1-2 1 0,-2 5 4 16,2 2 6-16,0 6 1 0,2-3 1 0,-11 10 9 15,5-2 4-15,-2 4 12 0,-6 1 1 0,2 4 4 16,-3 1 1-16,2-2 7 0,-2 4-5 0,-1 0 2 16,0 3-1-16,-2 2 3 0,1-2 3 0,-12 3 5 15,21 6 3-15,-9-2-2 0,-3 0 5 0,4 4 3 16,0 5 11-16,2-3 7 0,-3 4-1 0,-1-2 3 16,2 5 2-16,1-4 1 0,-1 1 7 0,-3-3-8 0,1 4-2 15,1-2 0-15,-3-3-4 0,-2-6 0 16,1 7 4-16,2-5 0 0,-1 1 2 0,-1 0 0 15,-2-1 3-15,-6-6 1 0,13 5 3 0,-7-1 6 16,-6-4 1-16,16 2 4 0,-16-2 1 0,11 0-1 0,-11 0-1 16,13-6 1-16,-13 6-6 0,14-7-4 0,-8 0-2 15,1-4-5-15,2 1-4 0,-8 2-1 16,7-5-3-16,-7 2-5 0,4 2 2 0,-5-2-5 0,1-4-3 16,-1 5-3-16,0 10-3 0,-3-23 0 0,-1 12-5 15,-2 3 0-15,-2-3-2 0,3 1-6 0,-7-1 1 16,1 4-4-16,-1-3-4 0,-6 3-2 0,2 0-3 15,-2 1 3-15,-1-1-1 0,-4 0 0 0,4 6-4 16,-1-6 0-16,-3 4-1 0,3 3-2 0,4-4 4 16,-4 3-20-16,3 1-24 0,-3 0-30 0,5 1-44 15,-1 3-44-15,-1-2-50 0,4-1-49 0,-2 3-50 16,2 2-67-16,2-5-78 0,-4 2-317 0,15-3-830 16,-18-3 367-16</inkml:trace>
          <inkml:trace contextRef="#ctx0" brushRef="#br0" timeOffset="2816.24">3169 92 2862 0,'0'0'233'15,"7"-14"-93"-15,-5 8-41 0,-2 6 5 0,4-16 2 16,-4 16 0-16,2-9-3 0,-2 9-13 0,0 0-18 16,2-15-6-16,-2 15-17 0,3-7-2 0,-3 7-11 0,0 0-2 15,15-2-1-15,-15 2-25 0,18 0-20 0,-18 0-24 16,21 2-16-16,-4 3-27 0,-3-3-25 15,3 4-23-15,2-2-20 0,-1 0-13 0,2-1-6 0,-1-2-3 16,0 1-1-16,1-2 8 0,4 0 11 0,2 0 14 16,0-2 9-16,-1 1 23 0,-4 1 9 0,4-3 29 15,1-4 19-15,-2 4 24 0,-1 2 21 0,-3-3 20 16,-4 3 17-16,4-4 18 0,-4 3 16 0,0-1 11 16,2 3 8-16,-3-4 9 0,3 4 8 0,-4 0 0 15,0 2 6-15,-2-2-3 0,0 2 0 0,-12-2-2 16,24 5 1-16,-12 5 3 0,-1-6 9 0,-1 7 1 15,3 2 2-15,-1 2 14 0,2 5 8 0,-4-6 4 16,1 8 14-16,-2-5 4 0,-2 3 8 0,1 4 3 16,-1-4 0-16,-3 3-10 0,1 1-4 0,1-6-9 15,-2 5-6-15,-1-5-9 0,2 4-9 0,-4-5-5 16,2-1-10-16,-1 0-11 0,2 3-9 0,-2-4-8 16,1-1-6-16,1-1-12 0,-2-1-3 0,1 0-6 15,0-4-6-15,-3-8-1 0,4 15-6 0,-1-9-7 0,-3-6-2 16,8 12-12-16,-8-12-14 0,6 8-19 0,-6-8-20 15,7 8-35-15,-7-8-36 0,15 0-44 16,-15 0-63-16,0 0-49 0,21-10-49 0,-14 5-57 16,1-4-74-16,-2-1-401 0,0-2-905 0,1 1 401 0</inkml:trace>
          <inkml:trace contextRef="#ctx0" brushRef="#br0" timeOffset="3592.2">3777 440 10 0,'0'0'255'15,"0"0"-20"-15,0 0-15 0,0 0-13 0,0 0-16 16,0 0-12-16,0 0-8 0,0 0-6 0,0 0-4 16,0 0-7-16,0 0-9 0,34-17-6 0,-26 13-11 15,1 0-3-15,-9 4-10 0,22-6-1 0,-5 1-7 16,-1-1-4-16,-1-3-10 0,4 3-5 0,4-7-10 15,1 3-2-15,-2 0-7 0,3-1-3 0,-2 0-8 0,2-2-8 16,-1-1 1-16,0-1-11 0,4 2-4 16,-6 1 6-16,1-7-11 0,1 4-3 0,10-5 1 15,-10 2-4-15,6-5-2 0,-7 4-4 0,0-1-1 16,-2 1 0-16,7-8-6 0,0 2-1 0,-11 4 8 0,5 0-9 16,-8 1 1-16,-1-1 0 0,0 2-5 0,1 0-1 15,-5 3 2-15,-2 3 3 0,-1 0-4 16,-1 2 0-16,-4 0 4 0,2 2 1 0,-3 9-7 0,2-18-1 15,-2 18 9-15,-2-15-7 0,2 15-8 0,-9-13 11 16,9 13-5-16,-15-7 1 0,15 7-1 0,-15-1-4 16,15 1 9-16,-19 1-5 0,7-1 3 0,3 6 3 15,-4 1-2-15,-2 0 2 0,4 3 2 0,-1 1 4 16,-1 3 2-16,4 0 9 0,-3 3 0 0,2 4 8 16,-1 4 7-16,1-1 9 0,4-3-3 0,0 5 12 15,3 0-11-15,-2-2 5 0,4 6-6 0,1-4-1 16,1 3-2-16,2-5 3 0,0 1-6 0,2 1-5 15,-2-9 0-15,4 6 4 0,5-1-2 0,0-5-3 16,-4 0-2-16,2-7 1 0,3 5-4 0,1-2 4 16,1-4-3-16,0 0 0 0,6 0-1 0,-5-4-2 15,3-1 1-15,-2-2-3 0,2 2 1 0,1-3-6 16,-3-2 1-16,3-3-4 0,-2 2 2 0,0 1-2 0,-3-2-5 16,1-1 6-16,-1 0-4 0,-6 0-2 15,7-2-2-15,-7 4-2 0,2-1 5 0,-11 3-3 16,16-7-1-16,-6 6-1 0,-10 1 0 0,0 0-9 15,15 1 4-15,-15-1 5 0,0 0-1 0,21 0 0 0,-16 5-3 16,-5-5 2-16,15 6 2 0,-9-1 3 0,3-2-4 16,-3 3 12-16,4-1 5 0,-10-5 2 0,16 10 6 15,-5-8 5-15,-2 2 5 0,-2-1 1 0,5-1 8 16,6 0 1-16,-6-1 1 0,1 1-1 0,2-1-2 16,0-2-4-16,2-1-2 0,-2 1-1 0,1-3-6 15,0 4-2-15,1-7-2 0,1 1-2 0,0 0-6 16,-4 1-3-16,4-2 0 0,-3 0-5 0,3 1 2 15,-3-1-3-15,2-3-9 0,-6 6-3 0,3-6-18 16,-4 5-18-16,4-3-23 0,-5 0-30 0,-2 1-29 16,2-1-46-16,-1 2-42 0,-5-1-39 0,-3 7-37 15,5-13-47-15,-5 13-53 0,0 0-75 0,-8-17-238 16,8 17-746-16,-17-11 331 0</inkml:trace>
          <inkml:trace contextRef="#ctx0" brushRef="#br0" timeOffset="3784.74">4931 47 427 0,'-3'-16'413'15,"3"16"-4"-15,0-13-28 0,0 13-23 0,3-14-29 0,-3 14-33 16,8-15-27-16,-2 5-23 0,0 4-29 0,3-1-26 16,1 2-20-16,-1-1-15 0,5 1-18 0,2 2-17 15,-4-1-31-15,0 3-41 0,6 0-51 0,-3 1-47 16,3-4-44-16,-5 8-53 0,3-4-64 0,4 1-77 15,-5 0-292-15,12 0-628 0,-8 2 278 0</inkml:trace>
        </inkml:traceGroup>
        <inkml:traceGroup>
          <inkml:annotationXML>
            <emma:emma xmlns:emma="http://www.w3.org/2003/04/emma" version="1.0">
              <emma:interpretation id="{4D6495DA-6746-4148-B8B2-54C27E4E3368}" emma:medium="tactile" emma:mode="ink">
                <msink:context xmlns:msink="http://schemas.microsoft.com/ink/2010/main" type="inkWord" rotatedBoundingBox="8608,802 13572,744 13594,2595 8630,2654">
                  <msink:destinationLink direction="with" ref="{B58E91CB-8A98-4D02-95F9-5B08FEB9E271}"/>
                </msink:context>
              </emma:interpretation>
            </emma:emma>
          </inkml:annotationXML>
          <inkml:trace contextRef="#ctx0" brushRef="#br0" timeOffset="4741.57">6472 208 74 0,'0'0'364'0,"-7"-9"-17"0,7 9-12 0,0 0-19 16,0 0-26-16,0 0-29 0,-5-8-34 0,5 8-23 16,0 0-19-16,0 0-21 0,0 0-13 0,0 0-14 15,0 0-14-15,0 0-4 0,0 0-12 0,30 19-12 16,-23-14-12-16,5 0-5 0,2-2-3 0,2 2-6 0,-2 0-5 15,3-5-6-15,-2 1 1 0,6-2-8 0,-3-2-2 16,2 1-11-16,-1-2 3 0,0 2-7 0,-2-3-5 16,2-2 2-16,-1-1-2 0,-2 1-3 0,1-3 2 15,-4 1-2-15,1 1-12 0,1-2 8 0,-5-1-10 16,-3 0 4-16,2 1-3 0,-3 0 2 0,-3 2 1 16,8-2-12-16,-5 4 3 0,-6 6-5 0,6-12 3 15,-6 12-5-15,10-7 7 0,-10 7-11 0,9-3-1 16,-9 3 2-16,0 0-3 0,21 11 3 0,-12 2-2 15,1 2 6-15,4 5 6 0,4 11-15 0,-5 5 5 16,4 2 0-16,-6 4 4 0,3 8 4 0,-1 0 2 16,-2 3-6-16,5 17-1 0,-1-1-2 15,-5-19 2-15,-1 2 2 0,-1-1 7 0,1 0-7 0,-5-6 1 16,2-1-3-16,0-3 2 0,-6-4 7 0,0-12-8 0,0 3 10 16,0-3-3-16,-3-2 8 0,-6-2 5 15,2-3 11-15,-2-3 9 0,-7 2 5 0,2-3 4 16,-8 3-11-16,-4-7 7 0,0-2-2 0,-3-1 0 0,2-1-2 15,-8 1-3-15,-7-3-3 0,3-5-1 0,-3-2-3 16,-4-4-6-16,1 1-4 0,-1-2-4 0,-2-2 3 16,2-2-4-16,1 0-4 0,5-2-12 0,-2-1-14 15,4-2-32-15,5-4-34 0,10 6-38 0,1-6-22 16,3 0-30-16,5 1-33 0,2-2-38 0,2 0-42 16,10-7-69-16,-3 8-245 0,6-7-645 0,3 0 286 15</inkml:trace>
          <inkml:trace contextRef="#ctx0" brushRef="#br0" timeOffset="5358.59">7191 234 185 0,'0'0'212'0,"13"-1"-18"16,-13 1-8-16,12-3-17 0,-12 3-14 0,14-2-7 16,-14 2-7-16,16-4-12 0,-7 2-7 0,-9 2-4 0,16-5-3 15,-2 0-6-15,-5 0-6 0,4-2-1 16,1 2-5-16,-2-5-3 0,-2 3 2 0,0 0-4 16,2 0-3-16,-3-3-3 0,2-1-1 0,-5 4 5 0,-2-2 3 15,2 1-10-15,0-2 0 0,-3 3-8 0,-3 7-5 16,5-21-3-16,-5 12-6 0,0 9 1 0,-8-22-8 15,2 18-4-15,6 4-5 0,-13-11-3 0,-1 8-2 16,-1 2-1-16,-1 2-5 0,0 5 2 0,-4 1 3 16,4-2-8-16,-7 6 1 0,1 1-7 0,-2 2 0 15,9-3-2-15,-9 6-3 0,12-3-2 0,-4 0-2 16,6 3 1-16,1-4-6 0,1 2 2 0,2-3-4 16,3 3 6-16,0-6-5 0,3 5-3 0,0 0 4 15,0-4-4-15,6-2 0 0,-6-8-2 0,14 16 2 16,-8-9-3-16,7-4 12 0,-4-2-20 0,4 3-5 15,4-4 1-15,2 0-7 0,-2-4-1 0,2 0-4 16,0-3-5-16,1 0 12 0,-1-3-4 0,-2 0 4 16,2 0-1-16,0-2 1 0,-5-3 0 0,1 3 0 15,-5-3 5-15,4 1 2 0,-3-1-5 0,0 0 3 16,-2 4 3-16,-2 0 12 0,-1 4-1 0,-3 0 4 16,-3 7-3-16,11-12 2 0,-11 12-3 0,9-5-2 15,-9 5 2-15,0 0-4 0,0 0 5 0,0 0 0 0,19 10-2 16,-19-10 1-16,8 14 4 0,-3-7-2 0,-2 4-2 15,0 2 1-15,5 2 2 0,-2-1-1 16,0-1 3-16,-3 0-1 0,4-1-2 0,-4 1-1 16,3-5 0-16,-1 5 0 0,-2-3-4 0,-3-10-24 0,6 12-16 15,-6-12-27-15,3 10-32 0,-3-10-32 16,0 0-56-16,0 0-53 0,0 0-63 0,0 0-218 0,0 0-560 16,0 0 248-16</inkml:trace>
          <inkml:trace contextRef="#ctx0" brushRef="#br0" timeOffset="5605.33">7689-266 272 0,'0'0'268'0,"0"0"-10"16,0 0-12-16,0 0-17 0,10 24-7 0,-4-8-11 15,-3-1-15-15,2 8-2 0,1 1-19 0,0-2-10 16,1 2-11-16,-1 0-12 0,0 0-11 0,2 1-9 15,-5 1-12-15,6 0-10 0,-5-3-13 0,2 1-5 16,3 0-7-16,-2 0-5 0,-4-8-12 0,3 0-8 16,2-1-19-16,-2 0-16 0,0-4-23 0,-3-1-26 15,1-3-25-15,5 0-22 0,-3 1-27 0,-6-8-29 16,17 5-28-16,-17-5-25 0,19-2-31 0,-19 2-223 0,24-13-480 16,-12 7 213-16</inkml:trace>
          <inkml:trace contextRef="#ctx0" brushRef="#br0" timeOffset="6667.96">8095-10 222 0,'0'0'274'16,"0"0"-8"-16,0 0-1 0,0 0-10 0,0 0-8 0,0 0-17 15,0 0-15-15,-26 17-10 0,16-6-14 0,-4-1-10 16,2 1 2-16,-1 10-9 0,0-8-9 0,4 1-14 16,-8 4-10-16,7 4-5 0,1-7-8 0,-2 1-11 15,5-1-11-15,1 3-8 0,-3-3-6 0,2-2-12 16,3-4-8-16,3 5-4 0,-3-1-5 0,3-2-3 15,0-11-8-15,0 18 2 0,0-18-10 0,6 13 0 16,-6-6-4-16,0-7 0 0,6 10 2 0,-6-10-5 16,11 7 4-16,-3-3 3 0,-8-4-8 0,20 0-7 15,-7-4 2-15,-13 4-9 0,30-3 1 0,-13-5-1 16,2 1-1-16,9-3-3 0,-2-3 1 0,6-3-6 16,4-7 2-16,-3-1-5 0,3-2-6 0,0-1-11 15,-1-8-22-15,0 4 1 0,0-11-19 0,-2 6-15 16,14-16 0-16,-13 11-10 0,-7 0 1 0,2 1 14 15,0 3 0-15,-4-5 3 0,-1 6 7 0,-5-2 7 0,1 0 6 16,-5 6 4-16,-5 6 2 0,-7 2 9 0,3-1 5 16,-6-1 4-16,0-2 3 0,-6 4 12 0,3 8-4 15,-6-6 7-15,-1 2 5 0,-4 5 2 0,2-1-4 16,-1-2 11-16,0 6 0 0,-1 2-7 0,-1-1 1 16,-1 5-4-16,2-1-3 0,1 3 0 0,-2 4-4 15,-1 0-3-15,2 6 3 0,-2 0-1 0,2 3-3 16,-5 7-2-16,4 3 4 0,-1 2-1 0,-1 2 2 15,4 13-4-15,-1 2 1 0,3-1 12 0,3 5-6 16,-1-2 5-16,3 2 6 0,5-4-5 0,-2 4 4 16,6-3-6-16,1 1 6 0,5-7 2 0,2 4-6 15,0-2 2-15,0-6-1 0,5-5-10 0,-2 0 10 16,5-5-2-16,1 3 4 0,-4-2-6 0,3-3 6 16,-1 0 0-16,-4-8-10 0,2 1 13 0,0-2-4 0,4-3-7 15,-7-2 6-15,2 0-9 0,-1-2 4 16,5-2 3-16,-6-2-3 0,1-1 3 0,2 0-8 15,-4 1 3-15,5-2-3 0,-4 0 2 0,0-5 0 0,-4 7 5 16,3-4-13-16,-1 3-2 0,-1 0 7 0,-10 4-9 16,15-8 4-16,-7 7-3 0,-8 1 7 15,16-1-13-15,-16 1 2 0,0 0 1 0,16 2 3 0,-16-2 1 16,9 10 5-16,-1-8-5 0,-8-2 1 0,9 13 2 16,1-8-3-16,-4 1 1 0,5 0 2 0,-5-1 3 15,5 1-2-15,0 1 6 0,1-2-4 0,-2-3 5 16,4 2 1-16,-1-3-1 0,2 1-6 0,-5-2-1 15,4 0 4-15,2 0 4 0,-4-2-2 0,-1-3 0 16,1 2-3-16,-2-5-1 0,3 2 4 0,-1-3-3 16,-6 0 7-16,2 2-5 0,-2-3 3 0,-2-6-11 15,-1 5 0-15,0-3-5 0,0-1-6 0,-3-1 0 16,0 3-6-16,-6-3 3 0,6 5-2 0,-6-4 2 16,-1 2 4-16,1 6-6 0,0 0 6 0,-2 0 3 15,-5-3-10-15,0 5 5 0,-5 5 2 0,1-1 2 16,1 2-2-16,2 0-4 0,-2 8 9 0,3-3 5 15,-2 3-6-15,1 0-2 0,1 3 5 0,4 2-1 0,-2-1 1 16,3 2 1-16,2 0 1 0,1 2 4 16,2-2 2-16,0 3-1 0,3-5 4 0,0 1-2 0,3 3 1 15,-3-3 3-15,8 0-4 0,-2-5 3 0,-1-1 4 16,3 2 0-16,-2-6 2 0,3 3-4 0,1-5 3 16,2 0-2-16,-12-2 2 0,21 3-3 0,-9-3 7 15,-12 0-7-15,27-7 4 0,-11 1-2 0,-4 1-3 16,2-5 0-16,5 1-2 0,-6-3-2 0,7-5 0 15,-7 5 2-15,-1-1-4 0,8-6-3 0,-4 0 4 16,-3 5 1-16,-4 2-3 0,2 1 0 0,-2 5 0 16,0 1 1-16,-2 0-5 0,-7 5 3 0,14-10-10 15,-14 10 0-15,11 0 1 0,-11 0 2 0,0 0 5 16,14 10 3-16,-14-10 3 0,4 11-9 0,2-3 3 16,-3 0-1-16,3 1 5 0,-6 2 2 0,5 0 0 15,-1 2-12-15,1-3-15 0,-2-2-20 0,3 1-27 16,-6-9-28-16,7 11-26 0,-1-4-25 0,-3-1-33 15,-3-6-31-15,11 4-33 0,-11-4-44 0,19-4-258 0,-19 4-594 16,19-8 262-16</inkml:trace>
          <inkml:trace contextRef="#ctx0" brushRef="#br0" timeOffset="7208.19">9656-249 238 0,'0'0'290'0,"0"0"-16"0,-13-11-14 0,13 11-19 0,0 0-18 16,-20 2-18-16,20-2-19 0,-19 9-9 0,7 2-20 16,0-6-14-16,2 9-12 0,1-3-16 0,1 2-13 15,1-2-8-15,1 2-7 0,0-2-8 0,1 3-10 16,1-4-8-16,2 1-2 0,2-11-7 0,-3 21-7 16,0-11-6-16,3-10-3 0,6 18 2 0,-3-7-2 15,2-4-5-15,-5-7-5 0,9 13-3 0,-3-6 1 16,1-3 5-16,4 2-8 0,-2-2 1 0,1-1 1 15,-1 1-4-15,4 2 0 0,2-1 5 0,-1-2-1 16,-1 3 4-16,4-4 1 0,-3 3 5 0,0-3 0 16,-1 4-9-16,4-1 4 0,-8-3-2 0,-2 4 1 0,4-1 4 15,-11-5 9-15,9 11-12 0,-4-6 13 16,-2 4 12-16,-3-9 8 0,0 17 8 0,0-17 3 16,-8 24 1-16,-1-11-5 0,-2-1-4 0,2 1-6 0,-3 0-3 15,0-1-5-15,3-2-4 0,-1 0-6 0,1 0-4 16,2-5 0-16,1 2-6 0,1 1-7 15,5-8-1-15,-9 9-4 0,3-3-4 0,6-6-6 0,-1 9-8 16,1-9-3-16,0 0-4 0,0 0-8 0,0 0 7 16,0 0-12-16,0 0-5 0,15 10-5 0,-15-10 8 15,0 0-2-15,19-7 1 0,-19 7 3 0,16-3-1 16,-4 2-1-16,-12 1 3 0,17-1 11 0,-17 1 0 16,16 0 13-16,-16 0 6 0,17 0 6 0,-17 0 2 15,14 1 2-15,-14-1-3 0,11 3 0 0,-11-3-1 16,0 0 2-16,10 7-1 0,-10-7 3 0,6 5-3 15,-6-5 2-15,0 0-3 0,8 9 0 0,-8-9 0 16,4 8-7-16,-4-8-15 0,0 0-37 0,0 0-34 16,0 13-35-16,0-13-34 0,0 0-54 0,0 0-62 15,0 0-80-15,0 0-295 0,0 0-688 0,0 0 305 16</inkml:trace>
          <inkml:trace contextRef="#ctx0" brushRef="#br0" timeOffset="7447.68">9968-184 52 0,'0'0'376'0,"0"0"-16"0,7 13-14 16,-7-13-11-16,2 15 5 0,2-2-10 16,-1 0-11-16,0 2-24 0,-3 1-16 0,5 2-14 0,-1 0-23 15,1-1-21-15,-2 5-14 0,3-4-21 0,-2-2-17 16,1 2-16-16,3 4-14 0,-3-5-12 0,-1 0-11 15,-4-3-13-15,6 3-18 0,-6-5-30 0,6 1-41 16,-6-4-51-16,0-9-51 0,6 11-51 0,-6-11-40 16,0 0-57-16,-3 13-83 0,3-13-367 0,0 0-744 15,0 0 330-15</inkml:trace>
          <inkml:trace contextRef="#ctx0" brushRef="#br0" timeOffset="8090.09">10224-94 46 0,'0'0'349'0,"11"14"-17"0,-11-14-17 0,6 11-20 15,-5-1-13-15,-1-10-13 0,5 17-10 0,-2-2-11 0,1-4-4 16,2 5-24-16,-3-2-13 0,0 2-14 0,5-1-9 16,-2-4-15-16,-4 5-11 0,4-4-12 15,2-2-14-15,-2 0-7 0,-3 1-14 0,4-3-11 0,-4-2-10 16,3 5-10-16,-6-11-8 0,6 9-3 0,-6-9-6 15,6 9-4-15,-6-9-4 0,0 0-8 0,5 6-2 16,-5-6-3-16,0 0-4 0,0 0-11 0,0 0-5 16,19-17-2-16,-19 17-9 0,12-14-6 0,-8 4-10 15,5-4-16-15,-3-2-2 0,5 1-8 0,-4-2 2 16,-1-5 3-16,5 3-5 0,-2 2 1 0,-2 3 4 16,1-2 0-16,-1 1 3 0,-1 7 1 0,0 0 4 15,-5 1-6-15,-1 7 3 0,12-11 9 0,-12 11-8 16,6-7 3-16,-6 7 3 0,0 0 6 0,0 0 8 15,15 15 2-15,-10-4 10 0,-1 0 7 0,1 3 17 0,-1-1-9 16,1 5 3-16,-2-3-1 0,3 1 7 16,-2 0-5-16,1-1-3 0,-1 2 6 0,-4-2-7 15,7 1 1-15,-5-2-6 0,4-2 2 0,-2-1-4 0,1-3 0 16,-1 2-1-16,1-3-4 0,-5-7 3 16,1 14 2-16,-1-14 0 0,8 10 1 0,-8-10-5 15,7 5 1-15,-7-5-2 0,0 0-1 0,0 0-2 16,17-3-4-16,-17 3-6 0,12-9-6 0,-7 2-12 0,4-6-12 15,-1 3-2-15,-2-5-10 0,1 1-9 0,7-7 8 16,-1 1-7-16,-1-1-4 0,-1 3 4 0,0-3 7 16,3 1 5-16,-7 8-1 0,1-3 13 0,1 7 1 15,-5 0 24-15,1 0 4 0,-5 8 8 0,12-14 8 16,-9 12 3-16,-3 2 1 0,12-4 5 16,-12 4 11-16,0 0 5 0,17 6 9 0,-17-6 3 0,9 12 5 15,-4 1 4-15,2-5-1 0,1 5 5 0,-1 1 0 16,1-1-4-16,-2 2-5 0,1 0-7 0,-1 1-2 15,3-1-4-15,0-1-3 0,-3-2-7 0,-2 1-1 16,1 0-19-16,-1 0-24 0,-2-2-45 0,2 0-46 16,-2-4-48-16,-2-7-39 0,7 10-35 0,-7-10-35 15,5 8-44-15,-5-8-56 0,6 6-73 0,-6-6-219 0,0 0-698 16,0 0 308-16</inkml:trace>
          <inkml:trace contextRef="#ctx0" brushRef="#br0" timeOffset="8333.02">11145-17 15 0,'0'0'373'0,"0"0"-15"0,11 11-6 0,-11-11-12 15,3 9 5-15,-3-9-14 0,3 11-9 0,-1-2 0 16,-2-9-5-16,4 22-11 0,-1-11-15 0,-3 3-21 16,5-4-19-16,-4 2-9 0,1-1-12 0,2 1-14 15,-2-1-16-15,1-2-16 0,0-1-13 0,-3-8-18 16,1 17-16-16,2-11-15 0,-3-6-7 0,2 10-13 15,-2-10-7-15,0 0-15 0,3 9-21 0,-3-9-29 16,0 0-33-16,0 0-30 0,0 0-41 0,0 0-58 16,0 0-62-16,0 0-47 0,0 0-49 0,0 0-53 15,-21-27-60-15,13 12-367 0,-1 1-833 0,2-7 368 16</inkml:trace>
          <inkml:trace contextRef="#ctx0" brushRef="#br0" timeOffset="8476.32">11133-226 288 0,'0'-24'332'16,"4"-1"9"-16,-2 9 16 0,1-7 21 0,-3 7 19 15,1 0 10-15,-1 1-15 0,0 4-22 0,0 11-26 0,0-18-35 16,0 18-28-16,0-16-29 0,2 7-28 0,-2 9-23 16,0 0-36-16,0-14-48 0,0 14-61 0,0 0-56 15,0 0-55-15,0 0-59 0,0 0-54 16,0 0-62-16,-32 23-84 0,25-17-408 0,-10 4-782 0,5 1 346 16</inkml:trace>
        </inkml:traceGroup>
        <inkml:traceGroup>
          <inkml:annotationXML>
            <emma:emma xmlns:emma="http://www.w3.org/2003/04/emma" version="1.0">
              <emma:interpretation id="{AA5F6CDE-3C25-4DF1-BFB4-FF433C81436E}" emma:medium="tactile" emma:mode="ink">
                <msink:context xmlns:msink="http://schemas.microsoft.com/ink/2010/main" type="inkWord" rotatedBoundingBox="15310,1125 17681,1097 17688,1743 15318,1771"/>
              </emma:interpretation>
            </emma:emma>
          </inkml:annotationXML>
          <inkml:trace contextRef="#ctx0" brushRef="#br0" timeOffset="13307.6">12930-162 166 0,'4'-20'248'0,"2"10"-11"0,2-2-11 0,4 0-15 0,4 2-18 16,8-4-13-16,12-4-9 0,-10 4-14 16,13 5-11-16,1-2-10 0,1-1-7 0,-11 6-12 0,11-1-3 15,-12 2-10-15,0 3-10 0,0-2-8 0,-2 4-8 16,-2 0-6-16,0 5-7 0,-8 1-8 0,1-3-1 16,0 5-5-16,-8 1-6 0,2-2 0 0,-6 3-1 15,0 1-1-15,-3 0-3 0,0 2 0 0,-3-13 0 16,-5 25 1-16,1-13 0 0,-4 1-3 0,2 2 2 15,-2-2-6-15,0 0 4 0,-4 1-7 0,0-4-4 16,2 2-1-16,-2 1 0 0,0-2-3 0,3-1 2 16,-1-2-4-16,-2 0-5 0,4 1-4 0,2-3 1 15,6-6-4-15,-9 10-10 0,5-5 0 0,4-5 1 16,-2 11-5-16,2-11-2 0,0 0-1 0,0 0 1 0,18 10-4 16,-7-9 5-16,5-1-8 0,3 0 5 15,1 0-1-15,1 2 3 0,-2-4 1 0,8 4-2 16,-3 1 1-16,1-3-15 0,0 3 5 0,-4-1 3 15,-1 0 1-15,5 1 0 0,-6 2-5 0,-2-1 9 0,2 4 0 16,-2 1 11-16,-4-2-11 0,-2 3 5 0,0 0 7 16,0 0-3-16,-4 2 4 0,-4-1 0 15,-3-2 8-15,-1 5 12 0,-4-3-5 0,-2 4-4 0,-2-3 4 16,-4 2 0-16,-7 1 18 0,-4-2-20 0,0-1-3 16,-1 3 16-16,-3-2-15 0,-8 3 0 0,-1-1-1 15,7-5 0-15,0-2-4 0,0 1 5 0,3-5 0 16,2 2-7-16,6-1-1 0,1-3-9 0,1-1-13 15,5-1-21-15,12 0-30 0,-18-1-41 0,18 1-45 16,-11-6-46-16,11 6-46 0,-2-11-278 0,2 11-565 16,9-24 251-16</inkml:trace>
          <inkml:trace contextRef="#ctx0" brushRef="#br0" timeOffset="12782.04">13235-244 76 0,'0'0'308'15,"0"0"-8"-15,0-14-19 0,0 14-19 0,0 0-25 16,0 0-23-16,0 0-23 0,0 0-18 0,0 0-2 15,0 0-14-15,0 0 4 0,-4 34-17 0,4-18-7 16,-3 1-12-16,0 7 2 0,3-7-6 0,1 4 0 16,-2 3-6-16,2-2-3 0,-1 3-9 0,2-2-1 15,-4 1-11-15,2-5-13 0,2 5-7 0,-2 0-4 16,0 0-4-16,6-1-9 0,-6-7-1 0,1 5-3 16,-1-7 2-16,-1 3-14 0,1 0-8 0,0-5-31 15,1 3-28-15,2-2-32 0,-3-2-31 0,0-11-37 16,0 20-39-16,-3-13-44 0,3-7-43 0,0 0-69 0,-4 11-195 15,4-11-563-15,0 0 249 0</inkml:trace>
          <inkml:trace contextRef="#ctx0" brushRef="#br0" timeOffset="14068.11">13902-213 119 0,'8'-11'232'0,"-8"11"-15"16,7-11-16-16,0 6-14 0,1 0-18 0,-8 5-11 0,22-5-13 16,-8 0-13-16,1 0-10 0,3 3-6 0,-1-1-11 15,3 2-4-15,-1-1-8 0,11-2-5 0,-11 3-10 16,8-1-5-16,-3 8-8 0,-5-3-1 0,8 2-4 16,-1 1-4-16,-1 4 1 0,-9-3-6 0,2 1 0 15,-3 3-1-15,-1 0-4 0,-2 1 4 0,-2-3-9 16,-7 1 5-16,2 0 2 0,-3 1-1 0,1-1 2 15,-3-10-2-15,-8 23 0 0,0-11 2 0,2 1-1 0,-4-2-3 16,-2 0-6-16,-2 0-2 0,2-3-4 16,-1 3 2-16,0-3-9 0,-1-2 0 0,1 5-2 15,4-6-7-15,0 0 1 0,0 0 0 0,9-5-4 16,-14 9-9-16,14-9-4 0,-12 4-7 0,12-4 1 16,0 0-14-16,-7 7-2 0,7-7-1 0,0 0 2 15,0 0 3-15,0 0-7 0,0 0 7 0,0 0 1 16,39-2-1-16,-27 0 0 0,3 0 7 0,0 1-2 0,1 1-1 15,2-2 3-15,0 2 0 0,1-1 0 0,-1 1 6 16,-2 1-3-16,1 1 2 0,-2 1 3 0,1 1 3 16,-2 0 2-16,1 3 2 0,-2-1 5 15,-3 1 1-15,4 1 1 0,-2 0 2 0,-5-1-3 0,1 2 5 16,-2-1 1-16,-2 1 9 0,2-3-8 0,-6-6 5 16,3 19 1-16,-3-9 1 0,0-10 4 0,-7 18 0 15,1-9 3-15,-5 2-3 0,-4 0-4 0,0-1-1 16,0-2-3-16,-2 2-1 0,-3-1-3 0,4-2-4 15,-10 1-7-15,7-3-15 0,1 4-19 0,2-8-17 16,-2 3-25-16,3-4-28 0,1 0-47 0,0 0-51 16,14 0-62-16,-17-9-238 0,11-1-537 0,3 2 238 15</inkml:trace>
          <inkml:trace contextRef="#ctx0" brushRef="#br0" timeOffset="13550.61">14008-178 83 0,'0'0'282'0,"6"11"-14"0,-3-4-6 16,-2 4-20-16,-1 2-16 0,3 1-16 0,-3 4-12 15,0-1-17-15,0 7-13 0,3-3-13 0,0 4-14 0,0-3-4 16,2 3-16-16,-4-3-10 0,5 0-11 16,-4-4-5-16,-2 1-12 0,4 4-5 0,-1-6-9 15,-3-2-4-15,5 0-8 0,-5-1-2 0,-2-3-10 0,2-11-20 16,0 16-21-16,0-16-25 0,0 15-21 0,0-15-37 15,-4 9-35-15,4-9-37 0,-9 3-44 16,9-3-43-16,0 0-200 0,0 0-473 0,-17-19 211 0</inkml:trace>
          <inkml:trace contextRef="#ctx0" brushRef="#br0" timeOffset="14598.26">14775-348 204 0,'0'0'237'16,"0"0"-14"-16,6-11-6 0,-6 11-13 0,0 0-10 15,0 0-4-15,26 13-10 0,-12-6-3 0,2 4-10 16,4 6 0-16,0-3-11 0,13 10 1 0,-3-1-7 16,3-2-12-16,0 5-1 0,4 0-1 0,-4 1-8 15,1 0 2-15,-1-2-6 0,-3 4-1 0,1 1-12 16,-12-10-7-16,5 2-12 0,-9 0 0 0,0-2-10 0,-3-3-9 15,-4 1 0-15,-3-4 5 0,-3 3-17 16,-5-1-13-16,-3 0 6 0,-4-1-4 0,-4-2-2 16,-1 0-9-16,-9 3-14 0,4-3-27 0,-1 1-41 0,-2-4-41 15,-4-5-39-15,2 5-50 16,-2-3-76-16,8-2-90 0,-1-5-254 0,1 0-643 0,1-3 285 0</inkml:trace>
          <inkml:trace contextRef="#ctx0" brushRef="#br0" timeOffset="14331.85">14783-193 5 0,'3'6'313'0,"-3"-6"-14"0,2 15-13 0,-2-5-15 15,3-1-13-15,-2 8-10 0,-1 0-11 16,0 1-11-16,2 3-11 0,2 2-17 0,1-5-9 16,-2 0-16-16,1 7-11 0,4-4-8 0,-5-1-16 0,1-4-13 15,1 0-13-15,-1 1-11 0,1 0-14 0,-1-1-5 16,1-1-6-16,-2 0-5 0,0-6-3 15,0 0 6-15,0 0-41 0,-3-9-21 0,1 13-30 0,-1-13-16 16,3 13-22-16,-3-13-9 0,0 0-39 0,0 0-39 16,0 0-39-16,0 0-29 0,0 0-32 0,0 0-45 15,0 0-191-15,-21-35-518 0,17 20 230 0</inkml:trace>
        </inkml:traceGroup>
        <inkml:traceGroup>
          <inkml:annotationXML>
            <emma:emma xmlns:emma="http://www.w3.org/2003/04/emma" version="1.0">
              <emma:interpretation id="{0DB2D8D8-2B00-4386-B463-3465B732F5D5}" emma:medium="tactile" emma:mode="ink">
                <msink:context xmlns:msink="http://schemas.microsoft.com/ink/2010/main" type="inkWord" rotatedBoundingBox="18652,814 20473,793 20490,2235 18669,2256"/>
              </emma:interpretation>
            </emma:emma>
          </inkml:annotationXML>
          <inkml:trace contextRef="#ctx0" brushRef="#br0" timeOffset="16111.53">16317-649 170 0,'0'0'240'15,"0"0"-15"-15,0 0-2 0,9 14-1 0,-3-5-14 0,0 3-12 16,-1 5-10-16,4 4-4 0,-3 0-14 0,2 8-9 16,5 6-7-16,-2 4-2 0,1 1-10 0,-3-1-6 15,4 0-4-15,-1-2-8 0,-2 5-6 0,5-6-7 16,-4 1-7-16,2 0 16 0,-1-3-23 0,-3-6-8 16,3-3 7-16,0 1-20 0,0 0 0 0,-3-2-5 15,-2-4-8-15,7-2-9 0,-7-1-8 0,2-2 7 16,-3-5-1-16,-1 1-11 0,0-2 0 0,0-1-1 15,-5-8-7-15,3 10 3 0,-3-10-3 0,6 7-1 16,-6-7 0-16,0 0 2 0,0 0-1 0,0 0-2 16,0 0-3-16,0 0-10 0,0 0-2 0,0 0-7 15,0 0-18-15,-14-27-10 0,7 16-10 0,-2-1-1 16,-3 0-3-16,0 1 4 0,-1-3-2 0,-2 7 3 16,-3-6 4-16,2 5-1 0,-2 3 7 0,-3-2 2 15,1-1 3-15,1 7-6 0,1-2 16 0,2 2-15 16,-2 1 2-16,4 2 4 0,-1-2 4 0,5 3-7 0,0 3 15 15,-1-2-13-15,4 3 7 0,-2-1 2 16,0 8-2-16,6-7 5 0,-2 3 0 0,4 1 2 16,1-11 1-16,0 25-2 0,4-14 5 0,-1-1 5 0,3 4-1 15,3-5 0-15,2 2 2 0,2 0-2 0,5-4-2 16,-3 0 8-16,6-1-4 0,-2-2-1 16,8-1 12-16,0-2-9 0,0-1-1 0,6-3-4 15,-2 2 1-15,6-9-3 0,2 3 3 0,-8 1-4 0,11-6 4 16,-3 1-14-16,4-4-2 0,-15 4-9 0,7-7-3 15,5 1-3-15,-6-3-7 0,-8 5-1 0,-1-1-2 16,0-2-6-16,-2 2 2 0,-4-1-4 0,-1-1 1 16,-5 0 5-16,-2 6 3 0,-2-2 3 0,-6-1 3 15,-2 2 1-15,-2-1 0 0,1 14 7 0,-6-17-1 16,-2 6 5-16,-1 8-2 0,-1-3 4 0,-5-1 4 16,-3 4 1-16,2 1 0 0,-2 4 2 0,-2-1-1 15,1 3 0-15,0 1 3 0,1 1-5 0,0 4 13 16,0 0-9-16,2 4-1 0,2 0 2 0,4 0 2 15,2 0 0-15,4 3 1 0,1 0-1 0,4-3-1 16,-1 7 5-16,5-6 1 0,2 1-1 0,5-4 2 16,2 5-3-16,2-3 0 0,2-3 5 0,0 0-3 15,6-2-1-15,1 0 3 0,-7-4 1 0,10-4-2 16,-2 1-4-16,0-2 4 0,1-2-3 0,0-3 2 16,1 3 2-16,-1-8-9 0,0 2 5 0,1-2 4 15,-5-2 3-15,4 2-8 0,-3-6-2 0,-2 5-1 16,3-4-1-16,-2 1-6 0,-3 1 1 0,0-2-4 15,-2 4 1-15,0 2-1 0,-2 3 3 0,2-1 0 0,-3-1-1 16,0 5 0-16,1-1-2 0,-7 4 2 0,-9 0 3 16,25 3 0-16,-16 0 1 0,5 2 2 0,-2-1 2 15,1 3 6-15,1 1 3 0,-1-1 2 16,0 1 5-16,1 0 1 0,2-2 6 0,1 4-2 0,-1-3 12 16,1 0-1-16,8-2 2 0,-3-1 0 0,1-2 1 15,0 0 0-15,3 0 0 0,-1-4-12 0,1-2 8 16,-7 0-3-16,0 1-3 0,5-3 0 0,2 1 0 15,-7 0 1-15,-1-3-6 0,-3 0-2 0,-2-3-1 16,-1 1-11-16,2 0 11 0,-6-1 1 0,0-1-9 16,-1-1-2-16,-2 0-5 0,-4-2-7 0,-1 7-9 15,0 8-1-15,-9-19 3 0,2 12 2 0,-1 1-5 16,-3 1 5-16,-4 3-5 0,-5-1 18 0,-7 6-18 16,-1-1 2-16,0 3 5 0,-1 3-4 0,3 1 5 15,-1 4 0-15,1 0-3 0,1 2 2 0,4 2-2 16,2 1 12-16,1 1-9 0,4 3 0 0,4-2 2 15,-2 2-1-15,5-1 0 0,2 0 1 0,4 3 1 16,-1 0 0-16,4-1 5 0,1 1-3 0,6-2-2 16,-1 2 8-16,4 1 0 0,3-1 8 0,0 0 4 0,8 7 14 15,-4-11-7-15,2 4-1 0,9 5 12 0,-6-2-1 16,-2-5-4-16,2-4 7 0,3 10 2 16,-6-8-1-16,-1 2-3 0,0-3 6 0,-5 0-4 15,0 0 7-15,-6-6-2 0,0-1 0 0,-4-1 7 0,0 2-3 16,-2 0 12-16,0 0 5 0,-3 1 8 0,-5 1 1 15,2-2 5-15,-5-2-11 0,-1 3-8 16,-6-5-1-16,-2-1-6 0,2 1-4 0,-3 0-2 0,2-2-6 16,-3-1 1-16,-1-3-7 0,-5 3-16 0,0-1-20 15,-2-2-33-15,0-6-30 0,0-1-37 0,0 1-23 16,0-8-39-16,-1 4-44 0,-9-6-64 0,2-9-71 16,-3 5-270-16,9-8-668 0,4 8 295 0</inkml:trace>
          <inkml:trace contextRef="#ctx0" brushRef="#br0" timeOffset="16307.58">17572-537 271 0,'2'-14'380'0,"1"-3"-44"0,-3 8-20 0,0 9-22 15,1-18-22-15,-1 18-28 0,5-15-29 0,-5 15-31 16,1-8-17-16,-1 8-28 0,0 0-30 0,15-1-38 15,-15 1-31-15,0 0-60 0,30 12-62 0,-17 0-57 16,2-4-82-16,-1 4-209 0,5 2-465 0,1 1 206 16</inkml:trace>
        </inkml:traceGroup>
        <inkml:traceGroup>
          <inkml:annotationXML>
            <emma:emma xmlns:emma="http://www.w3.org/2003/04/emma" version="1.0">
              <emma:interpretation id="{09CC81CF-221A-4A3A-9051-6B1721CC1110}" emma:medium="tactile" emma:mode="ink">
                <msink:context xmlns:msink="http://schemas.microsoft.com/ink/2010/main" type="inkWord" rotatedBoundingBox="20769,706 23919,669 23930,1605 20780,1642"/>
              </emma:interpretation>
            </emma:emma>
          </inkml:annotationXML>
          <inkml:trace contextRef="#ctx0" brushRef="#br0" timeOffset="16936.09">18393-198 168 0,'22'-5'243'0,"-12"4"-16"15,4-4-15-15,2 1-17 0,1-1-15 0,-2-1-18 16,2 1-12-16,1 0-11 0,0 1-9 0,0 0-15 16,-3-4 1-16,3-2-10 0,-3 2-3 0,0-3-5 0,-2 0-5 15,1 4-8-15,-1-3-6 0,-2-4-7 16,-6 7 3-16,1-3-14 0,-3 2-4 0,-3 8-6 0,5-19-2 15,-10 8-9-15,5 11-1 0,-9-12-4 16,-1 6 2-16,-5 4-4 0,15 2 1 0,-31 8-6 0,5 0 4 16,10-1-4-16,-8 7 2 0,3-3-4 0,0 5 2 15,2 2-3-15,4 5 0 0,2-4-2 0,-1 3-2 16,7-1 3-16,-2 0 1 0,6 2-3 0,1 0-1 16,4-1-1-16,1 0-1 0,1-4-2 0,4-1 3 15,4 3-3-15,3 1 3 0,-3-5-3 0,5 0 0 16,1-1-1-16,0-2-1 0,-3-6 1 15,3 0 0-15,1-1-4 0,1-2 1 0,-1-1-1 0,-2-2 1 16,2-1 3-16,-1-1-3 0,-2-5 3 0,2 2 10 16,0-1-6-16,-1-2 4 0,-1-2 0 0,-3 0-7 15,2 1 5-15,-1-3-3 0,-2-1-3 0,1-1 0 0,0 2-2 16,-2-2-2-16,4 3-3 0,-6 0-1 16,0 4-11-16,0 1 4 0,-2-1 2 0,1 1-10 15,-8 5 7-15,13-3 3 0,-13 3-1 0,0 0-4 16,19 7 1-16,-19-7 0 0,9 11-1 0,-1-5 3 15,-4 2-1-15,4-1-1 0,-2 4 2 0,0 1-4 16,0-4 6-16,0 6 1 0,0-6 4 0,-3 2-2 16,3-1-1-16,-6-9 5 0,5 13 5 0,-5-13 10 15,3 9 13-15,-3-9 22 0,6 6 22 0,-6-6 24 0,0 0 19 16,0 0-10-16,0 0-8 0,0 0-11 0,20-13-5 16,-14 5-6-16,1-3-8 0,4-4-5 15,4-3-5-15,-2-4-8 0,5 1-7 0,4-7-8 0,2 1-3 16,-3-5-17-16,6 4-13 0,0 0-27 0,1-1-21 15,-1 5-34-15,3-2-33 0,-8 10-37 0,-1 3-35 16,3 0-36-16,-5 0-56 0,-4 4-64 0,-6 6-358 16,6-4-747-16,-6 3 331 0</inkml:trace>
          <inkml:trace contextRef="#ctx0" brushRef="#br0" timeOffset="19089.97">19699-27 233 0,'0'0'256'0,"11"-15"-15"0,-6 9-17 0,6-4-13 16,-2-2-16-16,3-2-14 0,0 0-13 15,-5 0-8-15,5 1 0 0,-1-4-16 0,5-1-11 16,-3-2-14-16,1 0-5 0,-1-4-11 0,2 0-10 15,-3 0-10-15,-3-1-4 0,1-8-8 0,-1 4 2 0,-1 3-18 16,-2 0-6-16,1-12 1 0,-2 13-10 0,-4-3-3 16,-1 3-4-16,0 1-1 0,0-1-6 15,-3 1-4-15,0 0-3 0,-3 6-1 0,3-1-2 0,-1 4 0 16,1 0-6-16,-5 0 2 0,4 3-2 0,-1 1 1 16,3 3-4-16,-3-2-3 0,-1 3-3 0,6 7 4 15,-10-10-3-15,10 10 1 0,-14-8 7 16,14 8-9-16,-13-2-2 0,13 2 8 0,-20 3-11 0,20-3-2 15,-17 10 0-15,8-5 2 0,-3 4 1 0,1 5 2 16,1 0-5-16,-2-2-1 0,4 4 2 0,-2 5 4 16,1-1-6-16,2 2 5 0,2 3 3 0,2 1 0 15,0 0-4-15,2 10 5 0,-1-10 1 0,4 13-6 16,4-1 5-16,-5-5 2 0,5 4 0 0,1-2 1 16,-2-9 3-16,5 7-1 0,1-4-6 0,-4-3 5 15,4-2 0-15,-1 3-1 0,2-3-4 0,0 0 7 16,-2-3 3-16,7 2 11 0,-2-5-12 0,0 0 4 15,3-1 5-15,-5-4 0 0,5-1 3 0,-2-5 4 16,2 4 2-16,0-5 2 0,0-2 8 0,1 2-1 16,8-1-6-16,0-5-1 0,-2 0 2 0,1-4-8 15,-1-3-3-15,3 1 1 0,-4 1-4 0,0-4-2 16,2 1 4-16,-6-2-8 0,4-1 4 0,-7 1-1 16,-1-1 2-16,-2-1-4 0,-1-1-1 0,-1 0-2 15,-3 0-4-15,-2-3-4 0,-1 3-1 0,0-4-4 16,-4 3 1-16,-1 1 3 0,-1-2-2 0,0 1 1 15,0 14-4-15,-7-17-1 0,4 9-8 0,3 8 12 0,-11-14-2 16,5 9-2-16,-3 3 2 0,9 2 3 16,-19-5-4-16,19 5 3 0,-19 5 0 0,10 0 3 15,-2 0-7-15,1 5 2 0,-1 1 3 0,4 4 0 0,-1-2 3 16,1 3 10-16,3 0-15 0,2 2 10 0,2 2-7 16,0-4 4-16,0 7 1 0,3-4 4 0,1 3 0 15,4-8-3-15,1 7 0 0,1-3 3 16,4-6-8-16,-1 1 8 0,7 4 0 0,-6-6 1 0,7-2 2 15,-1-2 1-15,7 1-1 0,-2-5 5 0,2-3-2 16,0-2-4-16,-1 1 0 0,0-2 2 0,-5-2 1 16,4-2-9-16,-1 0 6 0,-8 1 0 0,2-4 1 15,-1 0-4-15,-1-1-4 0,-3 0 6 0,1 1 2 16,1-4-11-16,-3 5 9 0,-3-2-5 0,3 2 16 16,0 0-17-16,-4 1-2 0,0 1 3 0,-8 7-1 15,10-11 8-15,-10 11-14 0,12-2 2 0,-12 2 1 16,11-1 1-16,-11 1-3 0,18 3-3 0,-11 3 6 15,2 1-4-15,1-2 0 0,4 5 2 0,-2 1 5 16,-2 0 4-16,4-1 6 0,1 1 7 0,-2 2-18 16,0-3 9-16,-4 1 2 0,3 0-6 0,-3-3 4 15,-1-2-2-15,1 0-1 0,-5-1 1 0,-4-5 2 16,11 10 4-16,-11-10 6 0,7 8 5 0,-7-8 11 16,6 6 4-16,-6-6 11 0,0 0 10 0,0 0 2 15,0 0-5-15,0 0-7 0,0 0-6 0,0 0-7 16,21-15-3-16,-15 8-6 0,1-1-2 0,1-3-9 15,4-1-11-15,0-1-2 0,3-2-6 0,-2 5 0 16,0-4 0-16,7 0 7 0,1 0-9 0,-5 4-2 0,6-4-10 16,-7 6 13-16,3 2-6 0,0 1 0 0,-3 0-2 15,0 5 4-15,1-4-3 0,-1 3 4 16,0 2 7-16,-1 1-2 0,-2 0-1 0,2 0 12 16,3 2 3-16,-4 4 4 0,-2-1 1 0,2 1 8 0,-1 3 1 15,3-3 2-15,-6-1-4 0,4 4 2 0,-4-1-1 16,-1 0-4-16,-1 1-2 0,5 0 3 0,-4-4-7 15,-4 0-3-15,2 3 2 0,0-3 2 0,-3 0-3 16,3 0-4-16,-2 3-14 0,-4-10-25 0,6 11-40 16,-6-11-41-16,3 8-47 0,-3-8-40 0,2 8-44 15,-2-8-49-15,0 0-80 0,0 0-366 16,0 0-791-16,0 0 351 0</inkml:trace>
          <inkml:trace contextRef="#ctx0" brushRef="#br0" timeOffset="19254.18">21501-447 113 0,'3'-13'338'0,"-2"-1"-19"15,1 3-24-15,-2 11-26 0,3-21-24 0,-3 21-32 16,1-10-30-16,-1 10-43 0,2-11-35 0,-2 11-33 16,0 0-53-16,0 0-58 0,0 0-60 0,0 0-81 15,0 0-153-15,0 0-359 0,26 24 159 0</inkml:trace>
        </inkml:traceGroup>
        <inkml:traceGroup>
          <inkml:annotationXML>
            <emma:emma xmlns:emma="http://www.w3.org/2003/04/emma" version="1.0">
              <emma:interpretation id="{4FDC0FD6-088C-4089-A1D2-E507EF642264}" emma:medium="tactile" emma:mode="ink">
                <msink:context xmlns:msink="http://schemas.microsoft.com/ink/2010/main" type="inkWord" rotatedBoundingBox="24936,899 29802,842 29818,2212 24952,2269"/>
              </emma:interpretation>
            </emma:emma>
          </inkml:annotationXML>
          <inkml:trace contextRef="#ctx0" brushRef="#br0" timeOffset="20081.92">22555-398 222 0,'6'-17'303'0,"0"2"-9"16,0 0-3-16,-2 2-9 0,-2 3-13 0,1 2-19 15,-3 8-22-15,9-8-19 0,-9 8-26 0,1-11-26 0,-1 11-16 16,0 0-11-16,0 0-13 0,0 0-19 0,0 0-2 15,15 31-14-15,-7-8-8 0,-4 2-2 0,2-3-2 16,-3 16-6-16,6 1 5 0,-1-2-13 16,-2-1-1-16,1 5 5 0,2-2-1 0,1 0-7 0,-2-1 3 15,1-1-5-15,-3-8-4 0,4-3-5 0,4 8 0 16,-4-6-2-16,-2-4-7 0,2-3 1 0,-1 2 0 16,0-9-11-16,-2 2-4 0,1-5 9 0,-2 2-7 15,0-5 5-15,-5 1 1 0,7-5-1 0,-8-4-11 16,7 9 3-16,-7-9 3 0,12 4 6 0,-12-4-5 15,0 0-9-15,0 0 3 0,25-11 0 0,-19 5-7 16,-1-4-16-16,4 2-3 0,-2-7-8 0,5 0-12 16,-1-7-9-16,1 4 10 0,-4-6 4 0,4 4 2 15,-4 2-3-15,1 4 9 0,-2-3-3 0,-4 0-2 16,2 6 7-16,1 0 13 0,-3 4-12 0,-3 7 2 16,6-13-3-16,-6 13-4 0,6-9 4 0,-6 9-10 15,0 0 8-15,9-3 1 0,-9 3 7 0,0 0-3 16,10 18 4-16,-9-9-1 0,4 2 1 0,1 2 6 15,-3 0-3-15,4 0 2 0,4 1 3 0,-4-3-2 16,2 3 2-16,3-3 3 0,0 1 2 0,6-1 6 16,-3-4 3-16,4-2 4 0,1-2 0 0,7 0-3 15,-2 1 4-15,2-4-3 0,0-4-2 0,-1 0 0 16,3-2 0-16,-2 2 0 0,-1-2-6 0,4-4 3 16,-3-2 13-16,-5-1-14 0,2 2-5 0,-3 0-1 0,0-6 20 15,-2-1-15-15,-5 5-8 0,1-8-3 16,-3 6 0-16,-3 1-3 0,-3-2 6 0,-2 1-3 15,-1 1 6-15,0 4-6 0,-3-1-12 0,0 11 15 16,-7-17-3-16,-2 13-9 0,-2-1 5 0,-2 1 3 0,-4 7-2 16,1 0-2-16,-3 2 2 0,1 2-1 15,-3 2 4-15,0 5-1 0,3 0-4 0,5 0-4 16,-2-2 10-16,4 4 4 0,2 1-7 0,3-1 8 16,2 2-3-16,-1-1-1 0,2-2 5 0,3 3 4 0,0-4 2 15,5 1-1-15,1-2 9 0,1-1 4 16,2 1-6-16,2-3 7 0,2-1 2 0,2-2 15 15,3-2-18-15,1 1-2 0,1-1 1 0,4 1-8 0,-5-5 1 16,8 0-17-16,-8-2-34 0,2 0-25 0,-2-3-44 16,2 2-43-16,-1-2-50 0,4-3-48 0,1 0-74 15,-10-4-252-15,7 0-620 0,1-3 275 0</inkml:trace>
          <inkml:trace contextRef="#ctx0" brushRef="#br0" timeOffset="20430.03">23991-230 181 0,'0'0'311'0,"-16"-5"-15"0,16 5-14 0,-17-3-31 15,7 3-22-15,10 0-25 0,-21-2-18 0,11 5-21 16,-1 0-16-16,2 2-14 0,-1 0-16 0,4 3-7 16,-3 0-16-16,3 2-8 0,-1-3-9 0,2 2-6 15,2 2-10-15,0-1-5 0,3-10-6 0,0 25-3 16,3-11-6-16,0 1-2 0,2 2-6 0,2-4-1 15,0 1-3-15,2-1 2 0,2 3 3 0,2 2 5 0,1 2 4 16,2-3 2-16,1 0-2 0,-6-3 2 0,0 1-1 16,2-2 0-16,-1 0 11 0,-1 2-3 15,-2-1-8-15,-2-2-2 0,4 0 2 0,-8-4-4 16,1 2 15-16,0-3-11 0,-4-7 8 0,2 17-1 16,-2-17 5-16,-10 18-2 0,2-11 0 0,1-1-8 15,-5 2-3-15,0-2-8 0,1-1 1 0,-2 1-7 16,-1-1-18-16,3-1-28 0,0-2-27 0,11-2-28 15,-16 0-25-15,16 0-32 0,-14 0-38 0,14 0-34 0,0 0-33 16,-6-9-37-16,6 9-301 0,0 0-616 0,14-24 272 16</inkml:trace>
          <inkml:trace contextRef="#ctx0" brushRef="#br0" timeOffset="20951.94">24243 105 56 0,'0'0'252'0,"21"-1"-6"0,-12 2-4 0,-9-1-3 16,20 0-5-16,-13 0-7 0,-7 0-6 0,18 3-15 15,-18-3-6-15,18 0-15 0,-18 0-14 0,16-3-10 16,-4 3-12-16,-12 0-6 0,20-1-18 0,-12 0-7 16,-8 1-9-16,24-5-10 0,-12 1-15 0,-1 2-12 15,2-3-3-15,-4-1 0 0,2 2-19 0,-3-1 8 16,-8 5-9-16,17-12-5 0,-11 2 0 0,0-2-10 16,-6 12-3-16,3-17-8 0,1 8-10 0,-4-3-4 15,-6-2-4-15,0 2-5 0,3 4 2 0,-6-6-4 16,-1 4 0-16,-3 0 1 0,-1 2-1 0,-4 1-2 15,3 2-4-15,-1 3 3 0,-11-2-1 0,11 4-2 16,-4 4 0-16,1-3 0 0,1 4 0 0,2 2 3 16,-1 1 3-16,2-2-1 0,2 5 0 0,5 2-5 15,-5 0 6-15,8 2 2 0,0-1-1 0,0-1 0 16,2-1-2-16,2 5 3 0,-4-6 2 0,8 3 1 16,0-4-3-16,2 2 15 0,2 0-14 0,-3-4 2 15,1-1 3-15,5 1 0 0,2-1 2 0,-3-5-2 16,3 4 2-16,-3-5 0 0,5 2 0 0,-3-2 1 15,-11-1-2-15,24-4 0 0,-10 1 1 0,1-1 18 16,0-3-15-16,0 1 1 0,1-2 17 0,-3-4-15 16,1 2 1-16,-1-2-5 0,-1 1 3 0,-1-3-4 15,3 3 3-15,-5-4-8 0,2 3 10 0,-2-1 13 0,-2 7 12 16,-1-1 5-16,2 1-7 0,-8 6-3 16,7-10-2-16,-7 10-9 0,6-8-8 0,-6 8 2 0,0 0-6 15,0 0-8-15,0 0 9 0,0 0 4 0,12 26-8 16,-10-17 1-16,-1 4-1 0,2-1 3 0,-2 5-3 15,2-6-11-15,0 3-25 0,0 0-27 0,3 0-22 16,0-1-26-16,2 2-22 0,-4-7-29 0,2 0-32 16,-3-1-31-16,6-2-42 0,-9-5-70 0,17 6-179 15,-10-2-548-15,-7-4 243 0</inkml:trace>
          <inkml:trace contextRef="#ctx0" brushRef="#br0" timeOffset="21219.94">24856-35 156 0,'0'0'267'0,"0"0"-9"0,0 0-7 0,0 0-12 16,20 14-9-16,-19 1-10 0,2-1-14 0,-1 3-11 15,5 8-11-15,-7 2-13 0,5 0-8 0,-4 9-6 16,5 0-8-16,-3 3-14 0,1 1-14 0,2 2-18 16,-1 4 5-16,1-5-10 0,1 1-15 0,1-4-7 15,2 1 0-15,-1-4-15 0,2 2 0 0,-1-1-4 16,-1-8-5-16,1-4-6 0,-1-2-5 0,-3-2-7 15,2-3 3-15,-4-2-12 0,-1-1-15 0,2-7-23 16,-4 2-9-16,-1-9-9 0,0 0-14 0,0 11-21 16,0-11-22-16,0 0-18 0,0 0-20 0,-28-13-16 15,15 5-23-15,-8-9-26 0,3-1-25 0,-3-3-40 16,0 0-179-16,-6-10-469 0,2 4 208 0</inkml:trace>
          <inkml:trace contextRef="#ctx0" brushRef="#br0" timeOffset="21467.86">24853 23 6 0,'14'-24'269'16,"-1"-2"-14"-16,-1 1-11 0,4 3-5 0,-2-2-6 16,-1 7-8-16,-1 2-12 0,0 3-14 0,-1 1-13 15,2 2-13-15,-4 2-15 0,1 2-13 0,-2 1-13 0,-8 4-7 16,18 0-10-16,-18 0-14 0,19 6 1 16,-11-1-7-16,2 6-4 0,-1 2-7 15,-2 1-8-15,-1 3 0 0,0 1-4 0,-3 0 1 0,0 6-6 16,-3 0 2-16,0-2 0 0,-6 2 1 0,2-6-3 0,-5 2-4 15,-1 4-2-15,1-6-4 0,-5 6-7 0,2-11-3 16,-1 5 7-16,-1-5-13 0,5 2-6 0,-4-1-10 16,0-3-25-16,1-2-40 0,1-1-36 0,1-3-38 15,2 4-47-15,1-5-55 0,7-4-75 0,0 0-303 16,0 0-644-16,0 0 285 0</inkml:trace>
          <inkml:trace contextRef="#ctx0" brushRef="#br0" timeOffset="21755">25268-569 318 0,'0'0'337'0,"0"-13"-15"16,0 13-26-16,0-13-24 0,0 13-20 0,0 0-44 15,0 0-23-15,0 0-19 0,0 0-8 0,0 0-17 16,0 0-6-16,4 47-4 0,-1-21 5 0,-3 1-1 15,6 10 5-15,-3 2 11 0,0-10-2 0,3 13-6 16,-1 3-5-16,4 0-8 0,-2 0-5 0,2 1-9 16,0 2-11-16,-1-6-4 0,0 1-13 0,3-1-15 15,-2-3-1-15,4-1-3 0,-2-1-6 0,-5-12-13 16,0 1-31-16,1 0-30 0,-1-1-39 0,-3-8-51 16,4-3-38-16,-1 4-42 0,-6-5-40 0,3-4-46 15,-3-9-57-15,8 9-281 0,-8-9-656 0,9 0 290 16</inkml:trace>
          <inkml:trace contextRef="#ctx0" brushRef="#br0" timeOffset="23333.7">25693 109 115 0,'0'0'255'0,"0"0"-16"16,6 13-8-16,-6-13-19 0,4 11-13 0,-4-11-8 15,3 13-14-15,3-8-11 0,2 2-4 16,1-1-23-16,-9-6-8 0,15 7-6 0,0-5-9 0,1 1-15 15,-1-3-4-15,-2 2-9 0,2-2-8 0,2-2-7 16,-4-1-8-16,3 1-3 0,-2-3-7 0,-1-1 1 16,2-1-5-16,-4 1-2 0,-1-5-3 0,-4-2 2 15,3 1 1-15,-6-5-2 0,1 7-11 0,-1-11-4 16,0 5 6-16,-9-1-13 0,2-6-2 16,1 10 0-16,-3-2 4 0,-7 1 0 0,2 3 2 15,-1-1 3-15,-4 2-3 0,-4 2 1 0,4 3-2 0,-3 3 8 16,2 2-6-16,-2 2 1 0,2-2-2 0,0 7-7 15,3 4 5-15,1-1-4 0,-1 4-1 0,2-1 1 16,5 3 1-16,-4 4 1 0,3-5-5 0,5 5-9 16,-3-4 6-16,6 8 2 0,3-7-1 0,0 0 0 15,-3 0 0-15,6 0-1 0,1-2-1 0,2-2 2 16,-3-2 2-16,1 3-6 0,1-7 12 0,4 2-11 16,0-3-3-16,-2-1 2 0,1-4 2 0,2 2-6 15,2-3-2-15,4-3 8 0,-5 2 10 0,2-5-16 16,-2 1-3-16,0-4 0 0,0-2 3 0,2 1 3 15,1 0-3-15,-5-4-7 0,4-1 3 0,2-4-2 16,-3 1 1-16,-2 4-1 0,-2-1 6 0,4 0 5 16,-8 3 13-16,5 1 15 0,-6 4 16 0,1 0-7 15,-7 7-6-15,8-12-17 0,-8 12 2 0,9-7-6 16,-9 7 0-16,0 0-5 0,0 0 8 0,0 0-11 16,10 16-3-16,-4-6 9 0,-3 0-9 0,0 1-2 15,-3 6-2-15,3-4 0 0,2 2 1 0,-4-1-14 0,4 0-14 16,1-1-29-16,0 2-21 0,-3-3-25 15,1 0-9-15,-1-4-13 0,3 2-16 0,-3-4-14 16,-3-6-16-16,7 10-12 0,-7-10-10 0,9 2-10 16,-9-2 0-16,14 0 14 0,-14 0-2 0,13-7 10 0,-4 2 17 15,2-1 20-15,-5-3 15 0,-1-3 15 0,9-2 12 16,-4 0 10-16,2-7 22 0,2 3 16 16,-1-2 21-16,-1-1 22 0,1 0 27 0,-2 7 33 0,-2 0 28 15,-3 4 21-15,1 2 14 0,-1 2 17 0,2-1-17 16,-8 7-18-16,9-11-10 0,-9 11-12 0,0 0-9 15,9-2-6-15,-9 2-3 0,0 0-1 0,7 19-9 16,-4-12 2-16,0 8 0 0,-3-1 11 0,0 3-8 16,3-1 1-16,-3 0-4 0,3 1-5 0,-2 1-2 15,2 5 2-15,-3-5 2 0,3-1-14 0,0-2-2 16,-3 1-5 15,6-1 5-31,-6-1-4 0,5-3-1 0,-5-1-4 0,0-10-3 0,3 14-1 0,-3-14-5 0,3 10 5 0,-3-10 5 0,0 0-3 0,0 0 9 16,3 9-5-16,-3-9-2 0,0 0-13 15,0 0 9-15,0 0-9 0,19-16 2 0,-13 7-13 0,2 1 3 16,1-5-13-16,1 1-6 0,-1-5-4 0,4-6-16 16,1-1 8-16,2 0-7 0,-4-2 8 0,8-4-1 15,-10 4-3-15,3 6-1 0,-1-2 13 0,2 4 0 16,-7 5 5-16,5 0 11 0,-6 5 22 0,-1 1-18 0,1-1 19 16,-6 8-28-16,8-10-2 0,-8 10 3 0,0 0-6 15,0 0 3-15,0 0 1 0,0 0 6 0,11 26-5 16,-8-16 2-16,-3 6 7 0,3 0 3 15,-3 0 12-15,0 4-17 0,3-2 3 0,4 5 3 0,-4-1-3 16,3-1 0-16,-1 0 1 0,1-7 2 0,0 4 17 16,1-5-16-16,2 2 2 0,-3-4-3 0,2 0 10 15,-3-1-7-15,3-4-13 0,4 1 16 16,-6 0-9-16,1-3 3 0,4-1-3 0,-11-3-7 0,18 0 0 16,-18 0-11-16,19-4 4 0,-9-2-17 0,4 1-4 15,-2-4-9-15,-5-2-3 0,2-2-5 0,2 0-6 16,1-3 4-16,-2 1-12 0,3-4 1 15,-1-4 14-15,2 3-7 0,-1 0 4 0,-1 3 5 0,-1 5 8 16,-2 0 2-16,-2 5-1 0,-1-1 10 16,-3-2 4-16,-3 10-1 0,10-8 6 0,-10 8-6 0,0 0 2 15,0 0 4-15,0 0 7 0,17 14 4 16,-17-14 6-16,3 19 0 0,0-7 8 0,0 2 0 0,0 2 5 16,-2-1 1-16,5 1 2 0,0 1 6 0,2-2 7 15,4 1 3-15,-5-1 0 0,5 0 2 0,-2-3 5 16,2 2 14-16,2-4-15 0,-7-4 7 0,2 2-6 15,0-4-3-15,2 2 1 0,-1-2 2 0,-10-4 0 16,18 4-13-16,-11-4 4 0,-7 0 0 0,0 0-2 16,26-7-10-16,-19 4 5 0,-1-3-16 0,0-3-4 15,2-4-12-15,-3-1-8 0,-2-1-15 0,-3-2-11 16,3-1-3-16,-3-3-9 0,-3-2-4 0,-3-3-2 16,1 3 10-16,-6 1-1 0,-2 1 6 0,-2 2 5 15,-3 0 2-15,0 9 0 0,-3-3 7 0,-4 5 2 16,-1 0 0-16,10 4 4 0,-3 4 2 0,-1 1 1 15,1 3 6-15,-1 2 7 0,1 3-1 0,6 2 6 16,-4 5 1-16,1-1 2 0,2 1 5 0,5-1 2 16,0 1 0-16,5 1 5 0,-2 0 2 0,0 6 2 15,6-1 2-15,0-5-1 0,3 1 4 0,3-2 1 0,0 3 1 16,-2-4-3-16,8 0-3 0,2-2 1 0,-4 1 5 16,2-6-4-16,2 1 2 0,-1-1 0 0,-1-5 2 15,1 1-2-15,4-1 1 0,-4-3-5 0,2 0 1 16,-1-3-2-16,2-1 5 0,0 1-5 0,-2-2 0 15,-2-3 1-15,-2-1-4 0,7-4-4 0,-3 6-1 16,0-8 2-16,-1-6-3 0,4 0-2 0,-1 1 1 16,4-2 7-16,-1-3-13 0,-3 2-1 0,1 2 14 15,-2 2-10-15,-5 7 9 0,2-3 4 0,-2 2 9 16,-4 6 5-16,2 2-10 0,-8 5-4 0,9-10-3 16,-9 10-10-16,0 0 4 0,0 0 2 0,13 2-4 15,-13-2 4-15,0 0-4 0,3 20 0 0,-3-7-3 16,0 2 7-16,3-1 0 0,-3 3-6 0,0 0 2 15,5 1 0-15,-2-2-3 0,0 2 1 0,-3-2-23 16,3 0-31-16,3-1-21 0,-2 0-22 0,-4-3-25 16,3-2-23-16,0-1-36 0,-3-9-42 0,6 12-26 15,-6-12-68-15,0 0-222 0,10 1-579 0,-10-1 256 16</inkml:trace>
        </inkml:traceGroup>
        <inkml:traceGroup>
          <inkml:annotationXML>
            <emma:emma xmlns:emma="http://www.w3.org/2003/04/emma" version="1.0">
              <emma:interpretation id="{86332FFC-ED2F-458E-96DC-9DCC0F5E843C}" emma:medium="tactile" emma:mode="ink">
                <msink:context xmlns:msink="http://schemas.microsoft.com/ink/2010/main" type="inkWord" rotatedBoundingBox="30035,1099 32317,1072 32325,1758 30044,1784"/>
              </emma:interpretation>
            </emma:emma>
          </inkml:annotationXML>
          <inkml:trace contextRef="#ctx0" brushRef="#br0" timeOffset="23665.97">27657-21 28 0,'0'0'255'0,"9"-5"-23"16,-9 5-12-16,0 0-8 0,0 0-11 0,10 20-9 0,-4-10-6 15,-6 0-12-15,6 4-9 0,-4 4-12 16,-2-3-3-16,0 2-10 0,6 7-9 0,-3-8-8 16,6 1 2-16,-8 2-12 0,5-2-9 0,0 4 0 15,0-3-7-15,-1-5-4 0,1 2-4 0,0-1-6 0,-2-2-1 16,-1-3-6-16,0-2-2 0,-3-7 5 0,6 13 6 15,-6-13 15-15,4 8 18 0,-4-8 23 16,3 7 33-16,-3-7 22 0,0 0 1 0,0 0-14 16,0 0-13-16,0 0-12 0,0 0-6 0,12-24-15 0,-10 13-9 15,4-1-10-15,0-5-14 0,-3 0-8 0,7-4-9 16,-4-4-13-16,5-3-18 0,5-3-32 0,6 0-34 16,-8 7-42-16,1 3-40 0,4-4-50 0,1 4-35 15,-4 2-32-15,-3 6-25 0,7-1-26 0,-7 8-23 16,-4 2-11-16,-1 4-10 0,-8 0 5 0,19 4-22 15,-19-4-10-15,12 13-198 0,-6-6-573 16,-5 6 255-16</inkml:trace>
          <inkml:trace contextRef="#ctx0" brushRef="#br0" timeOffset="24178.01">28069 72 1047 0,'6'16'9'0,"-3"1"23"15,1 0 11-15,5-4 17 0,-6 3 7 0,8-7 10 0,-3 6 6 16,3-5 2-16,4 1 1 0,-8-1 5 0,10-4-1 16,-2-1-9-16,0 0-4 0,-1-3-4 0,3 1-8 15,-1-2-4-15,1-1-6 0,-1 0-6 0,0-4-2 16,2 0-5-16,-1 1-5 0,-1-2-3 0,1-5-1 15,-1 5-3-15,-3-7-3 0,1 2 3 0,-5-1-4 16,7-11-3-16,-10 7-1 0,2-3-3 0,-2-3 2 16,-3 5-2-16,0-2 1 0,-6 2 14 0,0-1 17 15,-2 0 6-15,-4 3 3 0,0 3-3 0,-4 0 2 16,1 1-2-16,-6 4 6 0,0 1-12 0,-3 2 1 16,2 3 2-16,-4 0-17 0,4 4-5 0,3 5 7 0,-1 0-12 15,2-1 0-15,2 7-1 0,-1-4 1 16,3 9 1-16,0-5-1 0,4 0 0 0,4 2 4 15,-3 0-3-15,6 1 1 0,0-4-6 0,-3 4 3 0,3-3-3 16,3 1-6-16,3 0 6 0,0-2-9 0,-5-1 7 16,5-4-1-16,0-3 1 0,-1-1-1 0,3 1-1 15,0-1 0-15,1-2-4 0,-9-3-1 16,19 2 0-16,-7-2-2 0,-12 0-1 0,24-7-2 0,-11 0 2 16,4 1-1-16,-2-3 1 0,1 0-7 0,-2-5 5 15,5-2-4-15,3 0-1 0,-2-1 3 0,-1 1-3 16,1-3 1-16,-1 2-5 0,-3 3-2 0,1 0 0 15,-8 7-1-15,1 0-3 0,1 4-2 0,-5-4 2 16,-6 7-2-16,13-1 0 0,-13 1 1 0,0 0 2 16,15 12-2-16,-11-2 7 0,-1 0 1 0,0 1 2 15,0 2-2-15,0 2 5 0,0 2-2 0,2-3 1 16,1 3 4-16,-3-3-3 0,3 3-1 0,1-3 11 16,-1 3-10-16,2-3 11 0,0-3-8 0,-3-2-4 15,1 0 6-15,0-2-17 0,-6-7-10 0,10 8-16 16,-10-8-28-16,6 6-31 0,-6-6-25 0,0 0-26 15,0 0-26-15,0 0-29 0,20-13-14 0,-17 7-30 16,6-6-31-16,-5-1-149 0,-1 1-455 0,3-5 202 16</inkml:trace>
          <inkml:trace contextRef="#ctx0" brushRef="#br0" timeOffset="24619.94">28925-352 233 0,'3'-11'285'16,"3"2"-21"-16,-3 2-27 0,-3 7-23 0,0 0-28 15,0 0-2-15,0 0-15 0,0 0-8 0,0 0-14 0,7 27-6 16,-7-10-3-16,0 1-12 0,0 6-2 16,-1 3-2-16,-4 6-10 0,8 4-5 0,-3-1-6 15,3 1-5-15,0-2-6 0,0 1-7 0,5-8 2 16,-4 1-20-16,4-2-2 0,-1 2-7 0,-1-5-3 16,0 2-4-16,-3-8-9 0,6 4-1 0,-2-7 11 0,-1-3-24 15,-3 1 2-15,5-5-13 0,2 3-3 16,-1-6 1-16,2 0-18 0,-3-3-16 0,6-1-4 15,2-1-1-15,-2-4-1 0,-2 0 11 0,3-3-10 0,-2-2 1 16,0 2 1-16,-2-3 3 0,1-4-3 16,-2 3 11-16,1-6-2 0,-2 6 1 0,1-2 8 15,-4 5 14-15,-3-2 10 0,0 3 4 0,-3 7-6 16,7-14 4-16,-7 14-5 0,0 0-5 0,0 0 5 0,0 0 2 16,0 0 3-16,0 0 4 0,0 0 2 0,-38 25 0 15,27-16 7-15,7-1 1 0,-4 6 3 16,1-1 1-16,1-1 8 0,4 1 15 0,-4 1 14 0,12 0 27 15,-3-1 29-15,8-1 25 0,-1 2 17 0,10 0 12 16,5-2-3-16,2-3-4 0,13 4-6 0,3-6-16 16,7-3-12-16,2 0-12 0,3-8-14 0,3 4-8 15,-1-2-14-15,-1-3-11 0,1 1-21 0,-8 1-35 16,-1-4-51-16,-8 1-71 0,-11 0-94 0,-8 1-94 16,-8 0-100-16,-6 3-122 0,-2-4-320 0,-5 6-890 15,0 0 394-15</inkml:trace>
        </inkml:traceGroup>
      </inkml:traceGroup>
    </inkml:traceGroup>
    <inkml:traceGroup>
      <inkml:annotationXML>
        <emma:emma xmlns:emma="http://www.w3.org/2003/04/emma" version="1.0">
          <emma:interpretation id="{4FEEC3F4-4952-45B8-B2A1-67FC71D4DDCF}" emma:medium="tactile" emma:mode="ink">
            <msink:context xmlns:msink="http://schemas.microsoft.com/ink/2010/main" type="paragraph" rotatedBoundingBox="1941,2985 32970,2267 33146,9862 2117,105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96F7B4-3580-496C-B329-2E4305CB40F8}" emma:medium="tactile" emma:mode="ink">
              <msink:context xmlns:msink="http://schemas.microsoft.com/ink/2010/main" type="line" rotatedBoundingBox="2162,3300 32956,2207 33015,3859 2221,4952"/>
            </emma:interpretation>
          </emma:emma>
        </inkml:annotationXML>
        <inkml:traceGroup>
          <inkml:annotationXML>
            <emma:emma xmlns:emma="http://www.w3.org/2003/04/emma" version="1.0">
              <emma:interpretation id="{58CCC90A-7D50-4311-A794-AC3723C12A35}" emma:medium="tactile" emma:mode="ink">
                <msink:context xmlns:msink="http://schemas.microsoft.com/ink/2010/main" type="inkWord" rotatedBoundingBox="2166,3404 8156,3191 8190,4131 2199,4343"/>
              </emma:interpretation>
            </emma:emma>
          </inkml:annotationXML>
          <inkml:trace contextRef="#ctx0" brushRef="#br0" timeOffset="26238.01">20 2193 216 0,'0'0'273'0,"0"0"-2"16,-3-13-16-16,3 13-12 0,0 0-6 0,-6-10-12 15,6 10-18-15,0 0-10 0,-9-4-21 0,9 4-10 0,0 0-13 16,-16-4-7-16,16 4-18 0,0 0-11 0,-16 2-10 16,16-2-11-16,-18 6-5 0,9-1-8 15,-3 2-8-15,-5 3-9 0,4 2-7 0,0-3-4 0,2 4-8 16,-2 0-6-16,1-1 2 0,0 2-7 0,3 0-8 16,1-3 4-16,2 3-5 0,-1-2-3 0,1-3-5 15,2 5 2-15,2-4-3 0,2 2-1 0,0-12-2 16,3 20-7-16,2-9 2 0,2 0 5 0,5-2-4 15,1 2 0-15,1 0 1 0,1-3-2 0,4 0 3 16,6-1-1-16,-2 1-3 0,2-2 0 0,2 0-3 16,-2 2 5-16,1-2-5 0,2 2-3 0,-4 1 2 15,3 0-2-15,-5-3-1 0,2 4 4 0,0 1-4 16,-8-4-3-16,-2 6 6 0,1-5 0 0,-2 3-1 16,0-1-1-16,-1 0 2 0,-6-1 4 0,2 0 1 0,-5-2 5 15,1 3 9-15,1-2 9 0,-5-8 8 16,-3 17 11-16,-3-7 14 0,-2 1 8 0,1-1-3 15,-5 1 3-15,-2-1-4 0,-2-2-2 0,-3 0 1 0,-2 1-10 16,-3 0-4-16,-3-1-6 0,2-3-4 0,-2 2-3 16,8-1-8-16,-1-3 1 0,2 3-6 0,-1-2-10 15,5-3-20-15,-2-1-44 0,7 3-40 16,9-3-40-16,-18 0-55 0,18 0-63 0,-13-4-70 0,13 4-94 16,0 0-234-16,6-19-692 0,-6 19 307 0</inkml:trace>
          <inkml:trace contextRef="#ctx0" brushRef="#br0" timeOffset="26476.19">378 2513 330 0,'0'0'337'0,"0"0"-33"16,12 6-23-16,-12-6-14 0,6 8-4 0,-6-8-7 15,6 16-5-15,-4-8-1 0,-1 3-5 0,4 1-14 16,-1 4-10-16,0-2 1 0,1 3-21 0,2-6-14 15,-2 6-13-15,2-3-14 0,-1 3-8 0,0 1-17 16,2-4-13-16,-2 3-9 0,1 0-11 0,5 2-6 0,-7 0-14 16,1-8-26-16,-1 1-46 0,1 1-45 15,2-2-42-15,-2-4-53 0,-2-1-45 0,-4-6-44 16,9 7-57-16,-9-7-66 0,0 0-291 0,20-7-685 16,-20 7 303-16</inkml:trace>
          <inkml:trace contextRef="#ctx0" brushRef="#br0" timeOffset="26792.22">702 2575 64 0,'0'0'287'0,"0"0"-16"0,0 0-9 15,0 0-9-15,0 0-13 0,24 15-12 0,-21-9-14 16,3 2-12-16,0 5-15 0,1-2-8 0,-1 4-7 16,3-1-17-16,1 2-6 0,-2-2-12 0,1 0-12 15,0 0-7-15,0 1-5 0,0-3-2 0,1 3-11 16,-2-5-8-16,-1 1-5 0,-1-1-4 0,0-3-2 15,-2 1-5-15,-4-8-2 0,8 10 2 0,-8-10 11 16,3 7 22-16,-3-7 24 0,0 0 8 0,0 0 8 16,0 0-10-16,0 0 0 0,0 0-3 0,19-20-11 15,-14 8-8-15,-4-3-8 0,4-1-12 0,-4 2-10 16,7-7-9-16,-4-2-9 0,4-2-7 0,1 3-16 0,-2-4-28 16,2 1-27-16,0 3-35 0,1 0-35 0,-1 4-51 15,0 3-36-15,5 4-35 0,-2 0-26 0,-2 4-23 16,-1 1-10-16,1 5-12 0,-10 1-10 15,17 3-9-15,-17-3-21 0,18 8-29 0,-6 1-179 0,-5 2-561 16,4 1 249-16</inkml:trace>
          <inkml:trace contextRef="#ctx0" brushRef="#br0" timeOffset="29398.32">1172 2627 777 0,'13'15'45'15,"-4"-1"18"-15,3-3 15 0,-2-2 14 0,-1-1 13 16,-1-1 4-16,-1-4 15 0,4 2 14 0,-2 0 6 16,-9-5 0-16,18 1-3 0,-10 1-5 0,-8-2-8 15,24-3-13-15,-13-1-10 0,4-2-10 0,0 3-10 16,0-4-8-16,2-1-8 0,0 1-7 0,1 1-7 15,0-5-8-15,-2 4-5 0,5-6-10 0,-5 2-5 16,1 1-13-16,2-5-6 0,-5 4-1 0,2-2-3 16,-6 2 1-16,-2-2 3 0,2 3-4 0,-4-1-3 0,-3 3 5 15,0-2 4-15,-3 10 8 0,0 0 7 16,-10-20 6-16,10 20 5 0,-14-5 7 0,5 3 4 16,-4 1 7-16,13 1 5 0,-27 4 4 0,9 2 4 0,-4 5 4 15,-2-4 1-15,2 7 10 0,-4 1-8 0,5 0-5 16,2 1-7-16,1 0-7 0,5-4-11 0,-1 12-2 15,7-13 2-15,1 6-13 0,0-3 0 0,3 0 0 16,0 3 1-16,3-6-4 0,3 3 3 0,0 0-5 16,1-4-7-16,4-3 3 0,-2 3 7 0,1-5-12 15,1 3-6-15,2-4 3 0,-1-1 4 0,3-1 2 16,4 0-16-16,1-2-2 0,-2-2-1 0,0-2-1 16,-2-2-10-16,3-2 3 0,-1 1 2 0,3 0-7 15,-4-3 4-15,-4 0 5 0,4-1-2 0,-3-1-3 16,1-1 6-16,0-4-4 0,-3 3-5 0,3-3 2 15,-4 3 2-15,-1 3-6 0,4 0 6 0,-7-3 1 16,2 8-3-16,-2-1-1 0,-4 7-3 0,8-9 3 16,-8 9-1-16,0 0-1 0,13-2-2 0,-13 2 9 15,12 8-3-15,-12-8 8 0,14 13-8 0,-5-3-4 16,-2-1 4-16,5 0 4 0,-2 2 11 0,4 3-7 16,1-3 7-16,4 5-5 0,-1-5 2 0,-1-4 2 15,8 1 8-15,2-2-6 0,-2 0 6 0,2-2 2 0,1-4 4 16,-1-3-10-16,3 2 7 0,0-9-3 15,9 3 4-15,-13 4-6 0,3-8 5 0,8-6-8 16,-10 3 3-16,0-3-1 0,-3 1-3 0,4-7 2 0,-1-2 3 16,-2-4-5-16,-9 7-2 0,2-11-6 0,3-1-8 15,-6-5-12-15,-1 0-17 0,-2-3-11 0,-7 1-15 16,1-5-6-16,-1 2-9 0,-5 2-1 0,-3-3 3 16,-5 6 10-16,3 0 8 0,-4 1 2 0,-5 0 11 15,1 15 10-15,-1 0 20 0,1 4 8 0,1 4 4 16,-9 1-1-16,3 8 1 0,-3 1 6 0,-3 9-1 15,-4 2 8-15,3 4-6 0,1 5 2 0,0 2-2 16,-3 9 4-16,9-2-4 0,2 11 0 0,-1 0 4 16,7 5 1-16,3 3-2 0,2 3 10 0,7 0-7 15,5 2-4-15,5 0 7 0,1-2 2 0,7-3-8 16,-1-1-2-16,2-2 5 0,6 0 0 0,-2-8-2 16,7-2 1-16,-3-3 0 0,3 2 2 0,-1-8-3 15,-4-4-1-15,6 4-1 0,-9-11 0 0,2 1 6 0,-2-5-4 16,-4-2-3-16,-1-4-1 0,-4 3 4 0,-2-6-5 15,2 3 8-15,2-6-4 0,-4 2-2 0,-4-1 2 16,4-1-1-16,-1-1-2 0,-3 1-2 0,0-2-1 16,-1 3 5-16,-1-5-4 0,1 4-2 0,-8 6 0 15,13-7 1-15,-5 1-2 0,-8 6 1 0,16-2-5 16,-16 2 1-16,18-5 2 0,-9 5 0 0,-9 0-2 16,21-4 3-16,-8 4 0 0,2 0 2 0,0 0-6 15,3 0 8-15,0-1-2 0,-2 1-2 0,4-1 2 16,-3 0 3-16,3-3-3 0,1 0 7 0,-5 1-11 15,3 0 4-15,1-4-1 0,-1 4 3 0,-1-2-3 16,-3-1 1-16,0 1 0 0,-2-5 4 0,1 3-4 16,-2 0 5-16,-5-1 1 0,-1-1 6 0,0 3-9 15,-1-5 2-15,-4 1-4 0,-1 10 5 0,-1-26-4 0,-2 17 2 16,0-2-13-16,-3-3 5 0,-2 6 5 16,-2-3 1-16,-4 0-8 0,1 0-1 0,-2 3 1 15,2-2 4-15,-2 8-1 0,-3-3-2 0,-2 5 9 0,1 0-11 16,0 3 9-16,-1 1-10 0,-2 5 4 0,4-4-1 15,2 5 1-15,-1 1 0 0,2-1-1 0,3 5 5 16,-3 4-3-16,6-5 4 0,-1 1 3 0,4-1-1 16,3 3 2-16,0-3 6 0,6 3-12 0,-3-2 7 15,2-1-2-15,4 3 3 0,0-4-1 0,-1 2 3 16,4-1-4-16,-1-2 3 0,4 0-3 16,0-4 4-16,-2 2-2 0,4-7 4 0,-2 1-4 0,2 0 1 15,-2-4-4-15,6 0 6 0,-1-2-4 0,-1-4 0 16,-2 4-6-16,5-3 1 0,-4-5-6 0,-2 2 8 15,2-1-7-15,-3-2-6 0,2-2-1 0,-1 2 4 16,-3-5-4-16,1 1-2 0,-2-6-2 0,-5 5 6 16,5 0-2-16,-1-2 2 0,-1 1-3 0,-1 3 6 15,-3 0 0-15,3 4 2 0,-2 0 3 0,-2 2 3 16,-2 8 7-16,4-11-1 0,-4 11-8 0,0 0-1 16,8-8-1-16,-8 8 3 0,0 0 0 0,0 0 2 15,0 0-4-15,15 19 0 0,-9-12 0 0,-5 0 6 0,7 3 4 16,-2-2-6-16,4 2-4 0,-4-2 2 15,3 2 4-15,1 0 0 0,-2 1 2 0,-1-6-2 0,5 0 2 16,-4 0-2-16,2-1-1 0,2 0-1 16,0-1 1-16,-3-2 5 0,-9-1-4 0,22 0 2 0,-11-1-5 15,-11 1 4-15,22-3-10 0,-11-1 4 0,2-4-5 16,-5 2 5-16,3-4-7 0,0 4 5 0,-1-4 1 16,1 0 1-16,-2-1-1 0,3-1-2 0,-5-1 1 15,4 2 1-15,-8 1 16 0,4 0-15 0,2-1-4 16,-5 5-3-16,-4 6 2 0,12-11-3 0,-12 11-2 15,11-4-3-15,-11 4 3 0,0 0 5 0,16 4-2 16,-16-4 3-16,11 17 4 0,-5-8 2 0,1 2-3 16,-4 4 7-16,5-2-9 0,-3 1 8 0,0 2 2 15,1-4 1-15,0 2 5 0,0 1-4 0,-3-4-3 16,4 0 1-16,-2-1-1 0,1 0 8 0,-5-4-6 16,-1-6 3-16,8 14-2 0,-4-10 8 0,-4-4-7 15,0 0 6-15,8 7-3 0,-8-7 2 0,7 5-6 16,-7-5 8-16,0 0-12 0,0 0 0 0,21-15-4 15,-15 8 4-15,1 0-13 0,-1 0-6 0,2 0-3 16,-1-4-9-16,4 0-10 0,-4-2-1 0,4-2-2 16,-4 1-3-16,2-3-4 0,3-4 2 0,-5 5 3 0,1 1 4 15,-1 3 2-15,2-3 4 0,-4 7 0 0,4 0 5 16,-5-1 4-16,-4 9 0 0,9-10-1 0,-9 10 7 16,11-3 1-16,-11 3 4 0,0 0 3 15,0 0 8-15,19 11 7 0,-13-4-2 0,1 1 1 0,1 1 0 16,2 0 11-16,-1 4-5 0,3-1 0 0,2 0 3 15,-3-2-1-15,4 2 1 0,0-1 0 0,9 2 2 16,-6-3-8-16,-2-1 4 0,2-1-6 0,-1 1 5 16,1-6 0-16,-3 3-6 0,1-1 3 0,-3-3-4 15,2-2 6-15,-3 1 0 0,-12-1-4 0,20-1 0 16,-20 1 1-16,16-5 2 0,-9 3-7 0,-7 2 3 16,11-9-4-16,-5 2 14 0,-6 7-14 0,6-17-1 15,-6 17-11-15,1-18-1 0,-1 7-4 0,2-3-9 16,-2-2-8-16,1 1-11 0,-1 0-6 0,3 3 3 0,0 1 2 15,-3 11 3-15,3-16 5 0,-1 8-1 16,-2 8 6-16,7-11 0 0,-7 11 4 0,6-5 0 16,-6 5 4-16,0 0 5 0,0 0 3 0,29 11 5 15,-22-3 6-15,5-1 1 0,0 4 3 0,1 0 7 0,1-2 3 16,1 2 3-16,1 0 7 0,-1-2-5 0,3 2 6 16,-3-5-3-16,6 6-3 0,-2-5 8 15,-1-1-6-15,0-1 3 0,1 0-2 0,1-2-3 0,-4 1 2 16,0-4-1-16,1 1-4 0,-8-2-1 0,-9 1 4 15,21-6-3-15,-11 5 1 0,-1-4 0 0,0 0-7 16,0-2-1-16,-2 0 2 0,-1-1-1 0,0-6-3 16,-1 5-4-16,-1-6-1 0,-4 2-9 0,2-1-8 15,-4-3-4-15,1 0-3 0,-4 1-4 0,-1 0-4 16,-3-2 5-16,2 4 3 0,-5 1 7 0,2 1-7 16,-5 1 3-16,-6 0 2 0,1 6 1 0,-5-1 0 15,-2 8 3-15,-1-2 2 0,-1 7 1 0,1 0 4 16,4 3 1-16,0 4 0 0,4 1 6 0,0 1 3 15,4 0 3-15,2 0 2 0,-1 5 1 0,6 0 1 16,3 0 6-16,4-3-10 0,-1-1 13 0,3 7-6 16,3-6-2-16,1-3-2 0,0 1-1 0,4-1 5 15,2-4-4-15,-1 2 8 0,3-2-6 0,3 1-1 0,3-6-2 16,-2 3 0-16,1-7 1 0,-1 2 5 0,11-4 0 16,-9 1-2-16,1-2 1 0,-2-1-2 15,2-2-6-15,1-3 1 0,-1 0-1 0,-3 1 1 16,-1-9 3-16,3 5-2 0,-3-2 3 0,-1 0-5 0,-3-2 0 15,-2 2 5-15,3-4-8 0,-1-2 3 0,-1 2-2 16,2-6 4-16,-4 2-4 0,-1 4-3 0,1-6 3 16,-1 7-2-16,-3-3 1 0,2 5 3 0,-3 2-3 15,2 0-2-15,1 4-1 0,-6 7 3 0,9-10-6 16,-5 3 5-16,-4 7 0 0,0 0-1 0,0 0 1 16,0 0 2-16,27 12-2 0,-19-3 6 0,-1 0 9 15,3 2 1-15,-1 1 5 0,3-2-6 0,2 4 6 16,-2-3 1-16,1 2 3 0,1 1-4 0,0-4 6 15,4 1-5-15,-3-1 5 0,0 0 2 0,2-2-9 16,-3-1 3-16,1 0 1 0,-1-2 0 0,-4-1-7 16,-1-2 5-16,-9-2 2 0,20 0-3 0,-20 0 1 15,13 0-1-15,-13 0-2 0,15-5-1 0,-15 5-4 0,13-10-3 16,-8 8-1-16,-5 2 5 0,7-14-5 0,-1 5-1 16,0 1 4-16,0-6-3 0,-3 2 5 15,3-2-12-15,-1 1 7 0,-2 5-9 0,3-3 3 16,-3 3 2-16,0 0 2 0,2-2-3 0,-5 10-11 0,5-8-4 15,-5 8 3-15,7-5 3 0,-7 5-3 0,0 0 0 16,0 0 2-16,0 0 0 0,18 18 21 0,-15-10-16 16,0-1 1-16,2 2 2 0,1-1 2 0,-5 2 3 15,4 1 7-15,1-2-10 0,1 3 2 0,-4-4 4 16,3 2-3-16,2-3 4 0,-4 2-3 0,-4-9 3 16,9 9-7-16,-9-9 4 0,6 7 7 0,-6-7-2 15,0 0 5-15,7 2 2 0,-7-2-4 0,0 0 4 16,0 0 2-16,20-3-10 0,-20 3 1 0,12-11-2 15,-5 4-1-15,-1-1-1 0,5-5 0 0,0-1 0 0,0-1 11 16,1 2-18-16,4-5 3 0,4 0-6 16,-4 2 5-16,3 2 0 0,-2 4 3 0,7 0-1 15,-2 2 7-15,-3 4 5 0,7 0 7 0,-4 6-4 0,1 1 3 16,0 3 1-16,3 1-3 0,-1 4 9 0,-3 4-9 16,14 7-4-16,-13-4 2 0,6 5-3 15,-9 1-6-15,2 4-41 0,-5 7-51 0,-4-11-68 16,-1 10-82-16,3 1-119 0,-11 0-358 0,-2-6-767 0,1 7 339 15</inkml:trace>
        </inkml:traceGroup>
        <inkml:traceGroup>
          <inkml:annotationXML>
            <emma:emma xmlns:emma="http://www.w3.org/2003/04/emma" version="1.0">
              <emma:interpretation id="{2DA80DBE-360D-4206-A30D-9F777E55B501}" emma:medium="tactile" emma:mode="ink">
                <msink:context xmlns:msink="http://schemas.microsoft.com/ink/2010/main" type="inkWord" rotatedBoundingBox="8709,3195 14516,2989 14564,4338 8757,4544"/>
              </emma:interpretation>
            </emma:emma>
          </inkml:annotationXML>
          <inkml:trace contextRef="#ctx0" brushRef="#br0" timeOffset="32279.66">8539 2223 217 0,'9'7'334'0,"-5"-2"-12"16,-4-5-14-16,12 8-18 0,-1-3-20 0,-2 1-18 15,-9-6-21-15,16 7-20 0,-7-3-11 0,-9-4-11 16,14 1-12-16,-4 1-14 0,-10-2-13 0,16 0-18 16,-16 0-13-16,20-6-8 0,-14 3-16 0,4-5-3 15,-1 1-5-15,0 2 8 0,2-4-30 0,-2-2-11 16,-2 1 1-16,3-2-6 0,-1-3-6 0,-3 2-4 15,2-1 0-15,1-1-12 0,-3 3 0 0,-2-4-6 16,5 4 3-16,-4-1-4 0,-2 6-4 0,3 0-3 16,-6 7-7-16,8-11 0 0,-8 11-1 0,8-10 4 15,-8 10-11-15,13 3 6 0,-13-3-4 0,15 8-1 0,-4 0-2 16,-8 1 3-16,10 5 4 0,-1 8-4 16,1 1 2-16,1 13-3 0,2 0 2 0,1 0 0 15,-5 7-6-15,7 2 6 0,-6 1 8 0,4 0-5 16,-1-2-2-16,1 0 0 0,-5 2 6 0,1-4-5 0,0-3 3 15,5 0-6-15,-7-2 4 0,2-2-6 16,-2-10 6-16,-2 0-2 0,-3-2 3 0,-2-1-2 0,-2-5 2 16,-2 1 7-16,-2-6 7 0,-2 3 1 0,-2-3 3 15,3 1-5-15,-8-2 7 0,2-1 3 0,-1-3-1 16,-1-1-4-16,-4 1 6 0,-1-3-7 0,-3 0-1 16,-1-1 0-16,-2-6 4 0,-2-1-8 0,-4 3 1 15,2-6-4-15,-1 2 5 0,2-6-4 0,4-4 2 16,0 0 0-16,0-3-4 0,4 0 4 0,0-6-8 15,4 0 3-15,2-1-7 0,-1-12 0 0,11-1 1 16,-1-3-6-16,2 3-7 0,9-4-8 0,0 0-5 16,8-4 1-16,-1 8-4 0,3 0-4 0,4 1 14 15,-1 4-12-15,-1 0 1 0,4 4 2 0,5 3 5 0,-7 6 1 16,-1 3 3-16,0 2 0 0,-1-1 0 0,0 4 7 16,0-1 7-16,-6 6 7 0,1 1 6 0,-2 1 2 15,2 5 0-15,-4-2 6 0,2 2 7 0,-1 3 1 16,3 3 8-16,-1-2 4 0,0 1 8 0,-3 0 10 15,-1-2 1-15,5 5 6 0,-4 2 11 0,1-5 9 16,2 1 7-16,-1 1 6 0,-4-4 5 0,1 1 4 16,-3 0 7-16,9-2 1 0,-8-1 0 0,7-1-1 15,-16 0 0-15,23-1-13 0,-13-1-6 0,-10 2-12 16,16-4-13-16,-4 0-3 0,-1 1-6 0,-11 3-5 0,22-6-7 16,-8 1-31-16,-1-2-28 0,-4 1-40 15,1 1-51-15,2-2-67 0,-4 1-75 0,-2-3-68 16,3 0-70-16,-8-4-90 0,2 0-424 0,-3-2-965 15,-4 3 428-15</inkml:trace>
          <inkml:trace contextRef="#ctx0" brushRef="#br0" timeOffset="32439.6">9168 1846 185 0,'0'0'340'0,"3"-17"-37"0,-3 17-19 16,2-20-31-16,-1 13-27 0,5-1-21 0,6 1-24 0,-4 0-15 15,1 3-41-15,1-2-45 0,4-1-52 0,2 6-59 16,2-1-65-16,0 1-85 0,-6-2-164 0,4 2-374 16,3-2 166-16</inkml:trace>
          <inkml:trace contextRef="#ctx0" brushRef="#br0" timeOffset="35175.92">9586 1853 198 0,'0'0'245'0,"0"0"-14"0,0 0-12 16,0 0-16-16,0 0-7 0,6-17-16 0,-6 17-8 15,0 0-9-15,0 0-5 0,0 0-15 0,3-7 1 16,-3 7-11-16,0 0-4 0,0 0-4 0,9-11-8 15,-9 11-4-15,0 0-3 0,0 0-3 0,0 0-7 16,4-3 4-16,-4 3-4 0,0 0-2 0,0 0-2 16,3-13 0-16,-3 13 1 0,0 0-2 0,0 0 7 15,0 0-1-15,0 0-1 0,0 0 0 0,0 0-1 16,3-11-3-16,-3 11-2 0,0 0-3 0,0 0 1 16,0 0-3-16,0 0-4 0,0 0 0 0,0 0-1 15,0 0 1-15,0 0-4 0,0 0 2 0,0 0-2 16,0 0-5-16,0 0 0 0,0 0-2 0,0 0-5 0,0 0-2 15,0 0-6-15,0 0-3 0,0 0-7 0,0 0-6 16,0 0-7-16,0 0-6 0,0 0-6 0,0 0-1 16,0 0-4-16,0 0-2 0,0 0-4 0,0 0-3 15,0 0 0-15,0 0-3 0,0 0-1 0,0 0-1 16,5 36 2-16,-1-31-2 0,-4-5 0 0,2 15-6 16,1-4 8-16,0-3-2 0,0 0-1 0,-3-8 3 15,9 19 5-15,-8-7-3 0,5 4 4 0,-3-2 2 16,3-2 1-16,-1-4 1 0,-2 7 1 0,0-2 1 15,3 2 4-15,-4-3-1 0,-2 3 3 0,5-5 2 16,-5 0 24-16,6 5 1 0,1-1-4 0,-7-4 0 16,2 0-1-16,-1 1-3 0,5 0-1 0,-6 1-3 15,8-1 2-15,-5-3-3 0,-2 3 2 0,-1-11 1 16,8 17-4-16,-8-10 0 0,0-7-6 0,6 17 4 16,-6-8-4-16,0-9 10 0,6 12-13 0,-5-6 3 15,-1-6-3-15,3 11 1 0,-3-11-6 16,8 10 3-16,-8-10-2 0,1 12-1 0,-1-12 2 0,0 0-6 15,2 15 3-15,-2-15-5 0,0 9-8 0,0-9 11 0,3 9-1 16,-3-9-1-16,0 0-2 0,0 13-5 0,0-13 18 16,0 0-16-16,8 10-3 0,-8-10 0 15,3 6-6-15,-3-6 10 0,0 0-12 0,5 13 8 16,-5-13-2-16,0 0-2 0,3 12 8 0,-3-12-1 0,3 6-3 16,-3-6-1-16,0 0 2 0,6 9 8 0,-6-9-7 15,0 0 13-15,0 11-14 0,0-11 2 0,0 0 1 16,6 9-2-16,-6-9-8 0,0 0 11 0,0 0 4 15,1 15 1-15,-1-15-2 0,0 0-9 0,0 0-8 16,3 8-4-16,-3-8 0 0,0 0 0 0,0 0 0 16,3 8 0-16,-3-8 0 0,0 0 0 0,0 0 0 15,0 0 0-15,0 0 0 0,0 0 0 0,0 0 0 16,0 0 0-16,0 0 0 0,0 0 0 0,0 0 0 16,0 0 0-16,0 0 0 0,0 0 0 0,0 0 0 0,0 0 0 15,0 0 0-15,0 0 0 0,0 0 0 16,0 0 0-16,0-34 0 0,0 34-119 0,-3-22-211 15,6 7-54-15,-3-1-50 0,0-2-42 0,3 4-49 0,2 0-54 16,-4-3-312-16,4-1-965 0,-2 5 427 0</inkml:trace>
          <inkml:trace contextRef="#ctx0" brushRef="#br0" timeOffset="32651.46">9644 1859 146 0,'6'18'341'0,"-3"-2"-11"0,2-1-13 0,-1 1-15 16,1 1-10-16,-2-3-19 0,3 3-3 0,-2 5-35 16,2-6-13-16,-3 5-11 0,4-3-24 0,-1-2-5 15,-3 1-27-15,5-1-14 0,-4-2-12 0,1-1-5 16,2 2-20-16,-4-2-12 0,3-4-15 0,-3 0-30 16,0 0-35-16,3-1-26 0,-6-8-30 0,8 11-26 15,-8-11-32-15,11 5-32 0,-11-5-33 0,11 0-21 16,-11 0-22-16,16-9-29 0,-8 0-38 0,-1 3-181 15,1-4-495-15,-2-3 219 0</inkml:trace>
          <inkml:trace contextRef="#ctx0" brushRef="#br0" timeOffset="35662">9978 1985 49 0,'0'0'260'0,"0"0"-3"0,0 0-9 0,0 0-12 16,0 0-11-16,3-8-7 0,-3 8-11 0,0 0-7 15,0 0-8-15,0 0-9 0,0 0-7 0,0 0-10 16,0 0-9-16,0 0-9 0,0 0-15 0,6-9-12 15,-6 9-6-15,0 0-21 0,0 0-5 0,0 0-12 16,0 0-7-16,0 0-6 0,0 0 0 0,0 0 5 16,0 0 3-16,0 32 6 0,0-32 5 0,-3 14 3 15,0-3 3-15,-1 2 4 0,1-1 5 0,-3 1-1 16,0 0-2-16,0 3-3 0,-2-3 0 0,2-2 0 16,2 6-3-16,-5-4-6 0,3-1-2 0,-1 0-7 15,-2 0-3-15,0 3 1 0,1-4-5 0,4-2-7 0,-1 0 2 16,-2 4-9-16,1-5-3 0,1-1-3 0,5-7 0 15,-9 14-8-15,3-9-5 0,6-5-4 16,-2 10 1-16,2-10-7 0,0 0 0 0,-2 10-1 0,2-10-2 16,0 0 1-16,0 0-1 0,0 0-3 15,4 12 2-15,-4-12-6 0,9 5 3 0,-9-5-3 0,11 5-1 16,-11-5-2-16,13 2 1 0,-13-2-2 0,15 6 1 16,-4-2-3-16,-1-3 3 0,-10-1-3 0,19 3 1 15,-7 1-6-15,-3 0-7 0,-9-4-19 0,21 6-34 16,-12-4-51-16,2 2-54 0,1-4-65 0,-3 1-64 15,-9-1-83-15,17 4-451 0,-17-4-892 0,18 0 396 16</inkml:trace>
          <inkml:trace contextRef="#ctx0" brushRef="#br0" timeOffset="32855.97">9890 2019 44 0,'0'0'251'0,"8"-9"-1"0,-8 9-3 0,0 0 2 16,0 0-1-16,0 0-3 0,0 0-11 0,0 0-15 0,0 0-13 16,0 0-15-16,0 0-8 0,-24 29-11 0,18-17-14 15,1 2-3-15,-1 1 4 0,3-2-22 0,0 2-11 16,0 2 4-16,3-2-15 0,0 2-4 0,0-3-8 15,0 3 0-15,6-1-10 0,2-1 4 0,-2 0-18 16,0-6-6-16,6 3-4 0,0-1-4 0,0-2-8 16,3 1-2-16,1-3-4 0,0 0-10 0,2-2-16 15,2-2-37-15,-1 0-49 0,2-3-40 0,0 0-41 16,-2-5-53-16,1 0-57 0,2-5-63 0,2-1-296 16,-9 2-661-16,6-10 293 0</inkml:trace>
          <inkml:trace contextRef="#ctx0" brushRef="#br0" timeOffset="33111.51">10280 1592 273 0,'0'0'354'0,"0"0"-37"0,0 0-29 16,0 0-18-16,0 0-15 0,0 0-17 0,14 32-7 0,-9-16 15 15,1 9-25-15,4-3 3 0,2 14-5 16,2 1-4-16,-1-4-4 0,2 3-7 0,-2-2-14 15,4 0-13-15,2-1-14 0,-2 3-13 0,-2-9-9 0,-2-1-15 16,11 6-10-16,-11-7-10 0,-1 1-10 0,2 0-11 16,-4 0-6-16,5 0-10 0,-5-5-17 0,-2 2-28 15,-2-3-46-15,-2-3-34 0,-2-3-37 0,1-3-49 16,1 0-30-16,-4-1-51 0,0-10-51 0,-1 16-83 16,1-16-311-16,-12 7-721 0,12-7 319 0</inkml:trace>
          <inkml:trace contextRef="#ctx0" brushRef="#br0" timeOffset="33787.95">10421 2211 362 0,'0'0'373'0,"0"0"-26"0,0 0-24 16,0 0-28-16,0 0-24 0,0 0-19 0,0 0-29 15,29-3-24-15,-19 1-19 0,0 0-10 0,5-2-21 0,5 1-17 16,-4-1-15-16,4-1-6 0,-1-1-15 15,5-1-9-15,0 1-5 0,2-1-11 0,1 0-3 0,0-4-16 16,-3 3-1-16,1 0-2 0,-2-4 0 0,-5 4-6 16,4-6-11-16,-3 2-8 0,-1-8 0 0,-1 7-8 15,-5-2-10-15,-2-2 0 0,-5 3-3 0,1 0-4 16,-4-3 0-16,-2 8-1 0,2-6-1 0,-6 3-3 16,4 12 5-16,-6-15-5 0,6 15 0 0,-9-9 1 15,0 5 0-15,9 4 1 0,0 0-3 0,-24 7 6 16,15 2-3-16,-2 3 0 0,2 0 4 0,3 2-4 15,1 1 5-15,-1-2 4 0,4 5 5 0,4 5-5 16,-1-4 6-16,5 4 7 0,1-3 0 0,-2-2 1 16,7 2 0-16,-3-5-3 0,1 1-2 0,4-3-3 15,1 5 10-15,-2-3-6 0,3-7 6 0,1 2-2 16,1-2-1-16,-2-1-7 0,4-5 3 0,-3-1 5 16,0 2-3-16,-1-6-1 0,1 3 0 0,-1-1-4 15,-1-1 2-15,0-4-4 0,0-1-1 0,-2-1 9 0,2 1-1 16,0 0 3-16,-3-4 0 0,1 1 9 0,-2-4 2 15,5 3-5-15,-5 1 3 0,-1-1 1 0,-1 3 2 16,1 1-3-16,-4-1-1 0,2 4-7 0,-8 4-2 16,12-7-7-16,-12 7 0 0,10-3-1 0,-10 3 1 15,0 0 6-15,18 6-8 0,-18-6 0 0,8 14 0 16,-4-7 0-16,-1 2-4 0,-3-9 1 0,6 19 0 16,-3-7 2-16,2-1-2 0,-1-2 1 0,2 1 0 15,0-1 1-15,-3-4-2 0,3 2 5 0,-6-7 2 16,7 11 13-16,-1-7-8 0,-6-4 10 0,12 6 3 15,-12-6 3-15,17 0-4 0,-17 0 2 0,22-7-3 16,-9 1 0-16,1-3 3 0,2 1 1 0,4-2-2 16,3-5 3-16,0 0-5 0,2 2-4 0,10-7-1 15,-9 4-3-15,13-1-4 0,-12 4-3 0,0 2-1 0,12-5-4 16,-13 7-1-16,6 3-1 0,8-1 1 16,-10 3 1-16,0 5-7 0,-2 2-2 0,-1 3 4 15,1 0-4-15,2 2-7 0,-5 5-18 0,-2 0-32 0,1 2-35 16,-6-1-37-16,1 3-40 0,-3 2-43 15,-5 2-57-15,-2 3-83 0,-5-3-374 0,1 2-786 16,-7 2 348-16</inkml:trace>
          <inkml:trace contextRef="#ctx0" brushRef="#br0" timeOffset="30380.89">6439 1745 34 0,'0'0'272'0,"6"-7"-10"15,-6 7-12-15,0 0-21 0,0 0-17 16,0 0-16-16,0 0-6 0,0 0-5 0,0 0-5 16,-7 49-5-16,1-20-9 0,-6 8-8 0,4 7-3 0,-5-4-1 15,4 6-15-15,-3 2 1 0,5 2-3 0,-4-2-10 16,5-2 2-16,0 2-16 0,5-1 3 0,1-1-15 15,4-3-16-15,2-4 10 0,2 2-12 0,5-4-3 16,2-1-10-16,4-4 2 0,1-2-16 0,-1-8 3 16,6 7-6-16,-1-11-2 0,5 6-10 0,-2-10-1 15,-2-1-15-15,5-2-26 0,-2-1-30 0,12-6-29 16,-8 0-35-16,-4-2-45 0,2-4-47 0,0-3-54 16,8-6-86-16,-9-2-265 0,7-4-640 0,-1 3 283 15</inkml:trace>
          <inkml:trace contextRef="#ctx0" brushRef="#br0" timeOffset="30909.07">7142 1817 13 0,'0'-12'292'0,"0"12"-27"16,-6-8-29-16,6 8-15 0,0 0-7 0,0 0-5 15,0 0-14-15,0 51-12 0,0-25-14 0,3 12-6 16,0 1-8-16,0-1-12 0,1 0-6 0,-2 6-3 16,2-3-4-16,5 2-9 0,-2-1-10 0,2 0-7 15,-1-2-8-15,-2-3-5 0,3-4-3 0,1-6-15 16,-1 0-3-16,-4-3-1 0,4 0-7 0,-3 0 0 16,-5-10 0-16,5-1-17 0,0 2-4 0,-3-8-1 15,0 6-4-15,1-9-1 0,-4-4-1 0,3 12 6 16,-3-12-13-16,9 8-2 0,-9-8 1 0,11 0 0 15,-11 0 16-15,19-10-25 0,-10 2 0 0,5-2-4 16,-1-1-12-16,0-9-8 0,5 2-4 0,3-1-5 16,-1 0-4-16,-1-2 6 0,3 0-2 0,-2 2-2 0,-1 1 8 15,0 2-7-15,-5 4 1 0,5 1 8 0,-7 3-8 16,2-2 16-16,-7 5 0 0,5-1-4 16,-5 3 0-16,2 0-1 0,-9 3 2 0,17 3-1 0,-17-3 0 15,16 7 7-15,-10-3 10 0,0 5-4 16,2 0 7-16,-5 0 1 0,3 2 12 0,-2-2-5 15,-1 4 16-15,0 0 2 0,0 1 14 0,-3 0 9 0,0-2 6 16,-3 2 6-16,0-2 7 0,-1 0 10 0,-2 1 5 16,-3-2 5-16,-2 2-2 0,-2-1 5 0,-2 0-3 15,-2 0-4-15,4-2-7 0,0-2-2 0,-4 0-8 16,-1-1-8-16,5-1-7 0,-1 3-4 0,1-3-5 16,1-1-7-16,5-5-4 0,-5 5-12 0,12-5-15 15,-17 2-33-15,17-2-39 0,0 0-44 0,-16-7-67 16,16 7-48-16,-3-10-56 0,3 10-58 0,0-19-72 15,6 6-366-15,1-2-825 0,2-6 365 0</inkml:trace>
          <inkml:trace contextRef="#ctx0" brushRef="#br0" timeOffset="31563.2">7680 2097 33 0,'9'-37'273'0,"-6"12"4"16,4 0 5-16,-1 4 1 0,2 4-3 0,1 0 1 15,-3-3-5-15,1 6-4 0,-1 1-16 0,0 4-24 16,2 0-22-16,1 0-23 0,-2 1-17 0,8-1-22 0,-8 4-9 15,7 4-23-15,5 2-41 0,-4-1-54 0,6 5-59 16,-3 1-72-16,-2 1-79 0,8 4-105 16,-7-5-236-16,0 2-575 0,7 5 255 0</inkml:trace>
          <inkml:trace contextRef="#ctx0" brushRef="#br0" timeOffset="31428.08">8244 2129 201 0,'0'0'310'0,"13"7"-6"16,-13-7-14-16,12 7-11 0,-7 3-11 0,1-3 0 0,-3 4-18 15,3 3-5-15,1-2 0 0,-4 2-2 0,0 3 5 16,0-2-3-16,0 1-5 0,0-1-4 16,-2 3-4-16,-1 0-4 0,0-3-7 0,-1 1-7 0,-5-1-6 15,0 2-5-15,0-2-13 0,-1 1-9 0,1-4-12 16,-5 1-13-16,-1-2-15 0,2 0-16 0,-1-2-9 16,-4 2-15-16,-1-2-8 0,3-1-7 0,-1 0-11 15,-5-2-22-15,-1-1-26 0,-2 1-38 0,-6-2-42 16,4-2-44-16,-5-1-51 0,4-2-46 0,-2-1-42 15,-1-3-29-15,-5 1-35 0,3-2-38 0,2-5-27 16,4 1-44-16,-4-5-304 0,-2-8-772 0,2-2 342 16</inkml:trace>
          <inkml:trace contextRef="#ctx0" brushRef="#br0" timeOffset="31145.84">7916 2201 255 0,'4'11'332'16,"-1"-3"-7"-16,-3-8-17 0,6 17-11 15,-3-7-7-15,-3 0-5 0,3 5-15 0,-1-4 8 16,4 3-19-16,-4-1-5 0,4 2-9 0,-3-1-14 0,5 1-10 16,-2-2-1-16,-2-2-21 0,2 3-13 0,3-3-18 15,-1 2-12-15,-2-2-16 0,0 0-12 0,-2 2-10 16,2-4-14-16,-3-3-6 0,3 5-14 0,-6-11-15 16,5 12-39-16,-5-12-40 0,0 10-43 0,0-10-64 15,5 7-39-15,-5-7-43 0,0 0-48 0,0 0-76 16,0 0-92-16,0 0-257 0,0 0-728 0,0 0 322 15</inkml:trace>
        </inkml:traceGroup>
        <inkml:traceGroup>
          <inkml:annotationXML>
            <emma:emma xmlns:emma="http://www.w3.org/2003/04/emma" version="1.0">
              <emma:interpretation id="{20898253-2F3C-4A06-A30F-54B5F65CA5F8}" emma:medium="tactile" emma:mode="ink">
                <msink:context xmlns:msink="http://schemas.microsoft.com/ink/2010/main" type="inkWord" rotatedBoundingBox="15155,2839 19163,2697 19207,3938 15199,4081"/>
              </emma:interpretation>
            </emma:emma>
          </inkml:annotationXML>
          <inkml:trace contextRef="#ctx0" brushRef="#br0" timeOffset="36816.26">12778 1532 189 0,'0'0'282'0,"0"0"-4"0,3-14-6 16,-3 14-6-16,0 0-9 0,0 0-22 0,6-8-15 16,-6 8-15-16,0 0-24 0,0 0-20 0,0 0-17 15,0 0-11-15,0 0-18 0,0 0-2 0,0 0 1 16,0 0-5-16,3 40-7 0,-2-27 2 0,2 10 3 15,-2-4 5-15,1 6 7 0,4 6 7 0,-5 4 4 16,5 0 13-16,2 0 7 0,-2-8-7 0,3 2 1 16,-5-4-5-16,5 1-4 0,-4 0-6 0,4-1-3 15,-2-1-6-15,1 0-11 0,-1-2-6 0,-1-6-9 16,-3 3-7-16,3-3-5 0,0-3-7 0,1 2-8 16,-1-4-6-16,2 2-6 0,-5-5-2 0,-2 0-4 15,5 1-4-15,-6-9-6 0,3 13-4 0,-3-13-14 16,5 8-22-16,-5-8-24 0,4 11-34 0,-4-11-27 0,3 6-35 15,-3-6-19-15,0 0-34 0,0 0-34 0,0 0-39 16,0 0-34-16,25-14-32 0,-17 4-31 16,2-4-58-16,-1 0-245 0,0-2-700 0,3 0 310 0</inkml:trace>
          <inkml:trace contextRef="#ctx0" brushRef="#br0" timeOffset="37385.51">13249 1842 18 0,'10'-7'264'0,"-10"7"-4"0,6-6-3 15,-6 6-6-15,0 0-10 0,2-12-8 0,-2 12-9 16,0 0-20-16,0 0-14 0,0 0-23 16,0 0-16-16,0 0-7 0,0 0-14 0,0 0-9 0,0 0-3 15,-27 18-11-15,19-11 5 0,-2 1-4 0,0 5 4 16,-8 1-1-16,0 3 1 0,0-3-5 0,1-1-4 16,6 2 0-16,2 0-2 0,0-3-1 0,-8 4-7 15,8 1-2-15,2-3-2 0,-2 3-2 0,1-4-3 16,2-1-7-16,2 5-4 0,0-4-1 0,2 3-6 15,-2-7-8-15,2 4-5 0,2-2 0 0,0-11-8 16,-4 22 1-16,8-15-4 0,-2 2-2 0,-2-9 2 16,6 12-6-16,-6-12 1 0,11 8 2 0,-5-4-7 15,3 0-2-15,-9-4-2 0,21 0-3 0,-3-2-2 0,-1 0-3 16,0-2 1-16,1 0-3 0,-1-6-1 0,2 4 0 16,-1-1 0-16,-2-2-6 0,7-5-1 0,-2-1-2 15,-5 4 1-15,-2 0 1 0,5-5 0 0,-3 4-1 16,-2 0 0-16,-4 0-3 0,2 1-1 0,0 3-2 15,-5 1 0-15,-1 2-1 0,2-4-4 0,-8 9 2 16,12-7-5-16,-6 4 1 0,-6 3-3 0,0 0 3 16,10-4 0-16,-10 4-3 0,0 0 3 0,17 11 4 15,-14-4-2-15,-3-7 13 0,10 13-6 0,-4-5 7 16,3 2 5-16,-2 1 3 0,1-1 5 0,1 0 2 16,0-4 5-16,-2 1 2 0,1 1 6 0,5 0 6 15,-4-1 5-15,5-1-2 0,-4 1 8 0,-3-1-3 16,4-4 3-16,1 4 2 0,-2-6 1 0,-10 0-1 15,23 1-1-15,-13-1-5 0,6-1 2 0,-1-3-10 0,3 0-5 16,-3 1-5-16,5-1 3 0,-6-2-7 16,4 3-8-16,2-1 2 0,-4-3-2 0,2 1 0 15,-2 0-4-15,2 0-6 0,0 1-11 0,-1 0-13 0,-4 0-16 16,-1 0-26-16,3-1-23 0,-5 1-34 0,-2 0-41 16,-2 0-42-16,0-2-49 0,-6 7-48 15,0 0-45-15,0-14-53 0,0 14-77 0,-8-17-291 0,2 10-818 16,0-3 361-16</inkml:trace>
          <inkml:trace contextRef="#ctx0" brushRef="#br0" timeOffset="37583.67">13656 1756 316 0,'-4'-7'359'0,"4"7"-8"0,-6-17 2 15,3 9-10-15,3 8-16 0,-5-17-17 0,5 8-30 16,0 9-24-16,-1-16-29 0,1 16-17 0,0 0-24 15,7-15-25-15,-7 15-11 0,9-6-21 0,-9 6-20 16,12-3-33-16,-12 3-36 0,18-2-40 0,-18 2-38 16,16 5-35-16,-5-1-38 0,-2-2-48 0,3 3-50 15,1-1-60-15,0 2-285 0,-1-3-601 0,3 1 266 16</inkml:trace>
          <inkml:trace contextRef="#ctx0" brushRef="#br0" timeOffset="38242.25">14248 1770 345 0,'0'0'326'0,"0"0"-22"0,0 0-21 0,9 8-15 16,-9-8-9-16,-1 13-7 0,1-13 4 0,-6 18 7 0,-2-5-9 15,5 4-3-15,-1-3-5 0,-4 4-12 0,2-1-11 16,-1-1-17-16,2 1-12 0,-1 1-18 15,3-3-11-15,-1 3-14 0,1-2-13 0,0-1-16 0,3 1-9 16,-2-3-11-16,2 0-9 0,0 0-5 0,2 2-10 16,1-6-6-16,0 1-9 0,-3-10-1 0,6 16-7 15,-2-11-1-15,4 2-7 0,-2-2-4 0,3 3-7 16,-9-8 1-16,13 5-7 0,-1-3-4 0,-12-2 0 16,19 0-8-16,-8-1-4 0,-11 1 0 0,19-3-4 15,-8-2 1-15,2-1-3 0,-4 1-2 0,-1-2 0 16,3-2 0-16,0-1-3 0,-2 2-1 0,1-2 3 15,-1 0-2-15,-1 2 1 0,-2 1-1 0,1 1-1 16,-7 6 5-16,11-11 3 0,-5 6 1 0,-6 5 1 0,7-8 0 16,-7 8-2-16,0 0 1 0,7-4-7 0,-7 4-2 15,0 0 2-15,0 0 0 0,0 0 1 16,0 0-1-16,20 12 2 0,-14-7-1 0,-6-5 1 16,9 15 6-16,-3-8-2 0,0 0 1 0,1 1 1 0,2 2 0 15,2-4-2-15,-3 1 2 0,6 3-3 16,-1-3 3-16,-1 0 0 0,-1-1 0 0,-2-1-1 0,0-1 0 15,3-2 0-15,-1-1 3 0,-11-1-6 0,27 2 1 16,-15-1 0-16,2-2 4 0,2 1-6 0,0-3 1 16,-1-1-5-16,3 1 3 0,-3 0-1 0,0 0 0 15,-1-3 1-15,-3 3-2 0,4 2 0 0,-3-4 0 16,-1 2-1-16,-2-3-1 0,-9 6 4 0,15-5 4 16,-15 5 10-16,13-4 1 0,-13 4 7 0,10-2-3 15,-10 2 0-15,0 0 1 0,17-3-4 0,-17 3-1 16,10-3 1-16,-10 3-3 0,9-5-3 0,-9 5 0 15,0 0 0-15,18-2 0 0,-18 2-1 0,14 0-7 16,-3-3 2-16,-11 3 2 0,20-5-5 0,-11 5 3 16,-9 0-3-16,24-4-6 0,-9 4-12 0,-6-2-16 0,-9 2-21 15,13-5-27-15,-13 5-19 0,12-5-48 16,-12 5-42-16,12-7-49 0,-12 7-39 0,3-9-41 16,-3 9-52-16,0 0-58 0,-5-17-349 0,5 17-835 0,-10-19 369 15</inkml:trace>
          <inkml:trace contextRef="#ctx0" brushRef="#br0" timeOffset="38440.69">14804 1666 352 0,'-1'-18'410'0,"1"18"4"0,-3-18-4 0,6 7-5 16,-3 11-21-16,1-20-28 0,2 13-31 0,2-3-35 15,-5 10-27-15,7-14-30 0,-2 9-24 0,-5 5-22 16,13-10-20-16,-7 8-20 0,-6 2-31 0,15-4-42 15,-15 4-47-15,15 3-44 0,-15-3-62 0,19 7-35 16,-11-1-36-16,-2-1-49 0,0 2-63 0,3 4-82 16,-3-3-257-16,0-1-651 0,1 2 288 0</inkml:trace>
          <inkml:trace contextRef="#ctx0" brushRef="#br0" timeOffset="39254.53">15179 1455 95 0,'4'-17'409'0,"1"11"-15"0,-5 6-12 0,3-15-10 16,-3 15-20-16,7-14-43 0,-2 11-26 0,-5 3-33 16,11-10-24-16,-3 9-22 0,-8 1-25 0,16-6-19 15,-5 6-17-15,4 3-16 0,-2 0-25 0,7 2-38 16,-3 1-42-16,6 1-45 0,-4 2-38 0,2 2-40 16,3 0-37-16,-3 6-50 0,0-6-58 0,0 3-83 15,-8-4-170-15,5-2-538 0,3 7 238 0</inkml:trace>
          <inkml:trace contextRef="#ctx0" brushRef="#br0" timeOffset="39006.37">15247 1890 173 0,'8'5'254'0,"-1"0"-13"0,2 0-6 0,-1-1-14 15,-8-4-9-15,19 7-13 0,-9-4-6 0,2-2-13 0,3 0-10 16,-3-1-7-16,-12 0-14 0,27-1-9 0,-13 0-10 16,-4-3-10-16,9 2-9 0,-2-2-10 15,-4-1-7-15,1 0-7 0,-1 0-1 0,-4 0-9 0,1-2-6 16,-1-1-1-16,-1 1-8 0,-8 7 0 0,13-10-6 15,-7 3-1-15,-1-1-5 0,-5 8-4 0,1-15-3 16,-1 15-3-16,-7-18-10 0,1 11-1 0,0-2-9 16,6 9-2-16,-18-9 5 0,7 1-7 0,-2 5-3 15,-3 0-1-15,-1 3 0 0,4 0-1 0,-5 3-6 16,1-2-1-16,1 5 0 0,1-1 0 0,5 1-1 16,-4 1 1-16,4 3-1 0,-1-3-3 0,4 0 0 15,-2 3 0-15,0 0-1 0,6 1 2 0,2 3-3 16,-4 1 1-16,4-2 2 0,1 0-4 0,1 0 1 15,4 2-1-15,-2-4 5 0,4 4-1 0,0 0 3 16,5 1 1-16,2-6-2 0,-1 7 1 0,1-3 1 0,5 2 3 16,0 3 4-16,2-2 2 0,2 2 3 15,-2-2 5-15,-1 0-1 0,3 4 8 0,1-3-4 0,3 8 2 16,-7-6 1-16,-2-1 4 0,2 0-7 16,-4 0 5-16,2 0 3 0,-5 2-1 0,-1-6-1 15,-4 1 6-15,1-1-7 0,-3-1 6 0,0 1 5 16,-2-2 7-16,-4 1 21 0,-3-2 2 0,3-12 0 0,-6 19 9 15,-1-9 8-15,-2 1 0 0,1-5 2 0,-5 1-3 16,0 0-4-16,-5 0 3 0,0-1-9 0,1-1-3 16,-8-1-5-16,1-1-5 0,8-1-7 0,-4-4-7 15,1 4-4-15,1-4-4 0,2 2-1 0,-2-3-12 16,1-2-15-16,1 1-32 0,1-2-39 0,-3 0-45 16,3-1-51-16,2-2-53 0,-1-4-49 0,-1 3-56 15,-1-8-76-15,-3-1-377 0,4-5-827 0,1 1 366 16</inkml:trace>
          <inkml:trace contextRef="#ctx0" brushRef="#br0" timeOffset="40629.47">14693 1944 188 0,'0'0'218'0,"0"0"-14"0,0 0-11 0,0 0-5 0,0 0-13 16,0 0-7-16,0 0-10 0,0 0-5 15,0 0-5-15,0 0-1 0,0 0-7 0,0 0-5 0,0 0-5 16,0 0-3-16,0 0-9 0,0 0 2 0,0 0-4 16,0 0-10-16,0 0-3 0,0 0-11 0,0 0-4 15,0 0-3-15,0 0-13 0,0 0-9 0,0 0-1 16,0 0 2-16,0 0 1 0,0 0 0 15,0 0 11-15,0 0-5 0,19 22 4 0,-19-22 10 0,0 12-4 16,3-2 3-16,0 0 1 0,-2-1 0 0,1 1-3 16,-2-10 6-16,7 17-3 0,-4-8-2 0,0 0 0 15,2-1-6-15,1 1-1 0,0-2-2 0,0 1-2 16,-2 1-5-16,-4-9 0 0,12 11-3 0,-6-4-5 16,0-3 2-16,-6-4-4 0,12 9-2 0,-6-5-1 15,-6-4 0-15,13 7-6 0,-5-4 0 0,-8-3-2 16,15 1 1-16,-15-1-5 0,18 0-5 0,-18 0-3 15,19-1-3-15,-10-2-5 0,3-1 1 0,-2 2-5 16,1-2-1-16,2-1-1 0,-4 1 0 0,2 0-2 0,-3-3-3 16,3 2 0-16,-4-2 1 0,2 1-2 15,-3 0 0-15,-6 6-3 0,14-12 0 0,-10 5 0 0,-4 7-4 16,6-12 4-16,-3 2-4 0,-3 10-3 16,5-16 0-16,-4 6 2 0,-1 10 6 0,0-14-7 0,0 14-1 15,0-17-1-15,0 17-3 0,2-15 5 0,-2 15 1 16,3-13 0-16,-3 13 3 0,0 0 4 0,0 0-2 15,-5-12-3-15,5 12-4 0,0 0-3 0,0 0-4 16,0 0 2-16,0 0-2 0,0 0 0 0,0 0 1 16,0 0-1-16,0 0 0 0,0 0 4 15,0 0-2-15,14 25 1 0,-14-25 0 0,5 15 5 0,0-5-9 16,-2-3-12-16,1 2-38 0,-4-9-44 0,3 18-47 16,2-11-39-16,-1-1-49 0,-1 5-46 0,-3-11-60 15,6 15-83-15,-6-15-332 0,5 10-818 0,-2-2 362 16</inkml:trace>
          <inkml:trace contextRef="#ctx0" brushRef="#br0" timeOffset="39650.99">15851 1759 210 0,'14'1'240'0,"1"-2"-9"0,0 1-17 0,1 0-15 15,0-4-12-15,-1 3-12 0,5-4-15 0,-1 5-14 16,0-6-8-16,1 1-6 0,4-4-5 0,-2 0-2 15,2-4-16-15,-8 8-1 0,-2-5-7 0,4 3-4 16,-3-4-7-16,-3 3-2 0,-1-3-9 0,0-1-6 0,1 1-8 16,-5-2-3-16,-1 2-2 0,0 2-9 0,-4-2-2 15,-2 11-4-15,0-20-8 0,0 20-3 16,-8-18 1-16,2 8-12 0,-3 1-2 0,-1 0 4 16,-4 5-4-16,-2-1-4 0,-3 3-1 0,-1 4 3 0,-7 0-2 15,2 3-1-15,0 4-1 0,2-1 7 0,-1 5-4 16,5 0-6-16,3-1 7 0,-2 5-3 0,4-4-1 15,2 1 4-15,2 8-4 0,4-5 5 0,0-1 2 16,2 2 3-16,2-3 4 0,4 7 7 0,7 1 6 16,-1-2 3-16,6-3 3 0,-1 2-2 0,7-2 6 15,5-1 3-15,9 3-7 0,-7-8-1 0,12 4 2 16,0-2-13-16,4-6-3 0,-4 0 4 0,1 3-11 16,-9-7-8-16,8 1-21 0,-10-2-28 0,-3-4-21 15,1 2-28-15,-7-1-28 0,-7-1-31 0,-4-1-40 16,-9 2-50-16,18-1-78 0,-18 1-257 0,0-12-610 15,0 12 271-15</inkml:trace>
          <inkml:trace contextRef="#ctx0" brushRef="#br0" timeOffset="41519.95">16455 1255 229 0,'0'0'235'0,"0"0"-4"0,0 0-8 16,0 0-7-16,0 0-5 0,0 0-12 0,0 0-5 16,0 0-15-16,-6-9-11 0,6 9-15 0,0 0-19 15,0 0-17-15,0 0-8 0,0 0-9 0,0 0-6 16,0 0 1-16,21 31-2 0,-9-16-3 0,2 3-1 15,1 6 1-15,8 10 0 0,1-1 9 0,0 0 11 16,3 6-6-16,0 3-9 0,0 0-8 0,-6 3-2 0,11 18-10 16,-11-21-6-16,-1 5 18 0,-3 0-28 15,-5-1-5-15,-3-3-3 0,-1 3-7 0,-4-5-1 16,-4 1-4-16,-4-1-4 0,-4-4 1 0,-1-1-9 16,-7-2-1-16,3-6-8 0,4-6-25 0,-3 4-39 0,-3-4-29 15,-2-4-50-15,2-1-55 0,1 0-61 0,6-3-85 16,-5-6-271-16,4-1-647 0,3-4 286 0</inkml:trace>
        </inkml:traceGroup>
        <inkml:traceGroup>
          <inkml:annotationXML>
            <emma:emma xmlns:emma="http://www.w3.org/2003/04/emma" version="1.0">
              <emma:interpretation id="{4DE9197D-7713-406A-8DE8-A7F8B7024F01}" emma:medium="tactile" emma:mode="ink">
                <msink:context xmlns:msink="http://schemas.microsoft.com/ink/2010/main" type="inkWord" rotatedBoundingBox="20006,2890 24537,2729 24580,3950 20049,4111"/>
              </emma:interpretation>
            </emma:emma>
          </inkml:annotationXML>
          <inkml:trace contextRef="#ctx0" brushRef="#br0" timeOffset="43787.7">17723 1802 171 0,'0'0'280'0,"0"0"-12"16,0 0-10-16,0 0-20 0,0 0-14 0,0 0-18 15,0 0-19-15,0 0-16 0,0 0-12 0,0 0-13 16,0 0-9-16,0 0-1 0,0 0-4 0,0 0-9 16,0 0-6-16,27 6-1 0,-27-6-10 0,19-3-4 15,-8 0-6-15,5 3-6 0,-1-4-8 0,6-1-17 0,-3 3-1 16,-3-5 1-16,3 1-9 0,-2 4-12 16,0-4-4-16,4-1 4 0,-5 0-4 0,3 0 3 15,-5 3-6-15,2-2-9 0,-6 1-6 0,3 0 1 16,-5 3 3-16,4-4-10 0,-11 6 7 0,13-9-9 15,-10 4 14-15,-3 5-11 0,5-9-2 0,-5 9 0 16,4-9-5-16,-4 9-2 0,0 0-7 0,0 0 3 16,0 0 2-16,-13-17-3 0,2 16 3 0,-4-3-2 0,-3 5 8 15,2-1-13-15,-3 4 3 0,-7 0-4 0,-1-2 5 16,1 5-5-16,-1-5-5 0,-3 7 6 0,3-3 0 16,0-1-1-16,5 6 4 0,2-5-12 0,3 1 4 15,0 0 3-15,-1 2 1 0,5 0-2 0,4 1 5 16,-3 0-2-16,6-1-3 0,1 0-5 0,4 2 10 15,0 0 2-15,1-11 10 0,1 23 6 0,5-14 29 16,0 3-3-16,3 1 6 0,3-2 12 0,0 2 7 16,9 3 8-16,-5-8 6 0,0 1 4 0,5 5-1 0,-3-7 0 15,-1 0 2-15,1-2-8 0,-4 0-3 16,6-1-6-16,-2 2-6 0,-2-1-7 0,1-3-2 0,-4 2-10 16,-3-3-2-16,-10-1-3 0,18 4-14 0,-9 0-19 15,3-1-31-15,-1-1-39 0,-11-2-34 0,19 0-45 16,-19 0-21-16,16 4-42 0,-5-8-40 15,-11 4-53-15,27 0-60 0,-18-3-329 0,3-4-743 0,4-3 329 16</inkml:trace>
          <inkml:trace contextRef="#ctx0" brushRef="#br0" timeOffset="44382.1">18546 1564 201 0,'-18'3'274'0,"18"-3"-15"16,-16 0-9-16,16 0-16 0,-19 3-19 0,8-2-19 0,1 3-14 15,10-4-17-15,-17 6-16 0,8-3-16 0,9-3-11 16,-13 8-13-16,7-5-16 0,6-3-9 16,-8 7-5-16,8-7-4 0,-7 8-12 0,7-8-8 0,-4 9-6 15,4-9-1-15,0 0-6 0,0 11-1 0,0-11 3 16,0 0-8-16,7 14-2 0,-7-14 0 15,10 10 2-15,-4-6-1 0,-1 4 1 0,5-3 2 16,-1-2-6-16,5 4 1 0,-4-3 3 0,2 3 7 0,-1-2-12 16,2 1 2-16,-1 1 0 0,1-3-2 0,1 6-3 15,-4-3-6-15,-2-2 1 0,1 1 0 0,-2-1 1 16,0 2-8-16,-1-1 1 0,-6-6-2 0,8 16 0 16,-4-5-1-16,-4-11 3 0,0 14 3 0,0-4 4 15,0-10 3-15,-6 21 2 0,-1-11 2 0,-5 5-7 16,3-5-2-16,-1 1-1 0,-1 0 0 0,-1-1-1 15,-1 0 1-15,1 0-5 0,3-5 2 0,-3 2-4 16,-1 1 0-16,5-3-6 0,-2 2 5 0,2-3-9 16,8-4-7-16,-12 11-4 0,8-9-4 0,4-2-7 0,0 0-3 15,-12 4-10-15,12-4-3 0,0 0-1 16,0 0 3-16,0 0 1 0,0 0 2 0,0 0 4 16,0 0 2-16,25 11 4 0,-25-11-4 0,17-4 4 15,-7 8 7-15,-10-4 1 0,17 6 5 0,-7-5 4 0,-3 5 5 16,2 1 5-16,2-2 9 0,-4 4 3 15,1-2 7-15,-1 1 10 0,-1 0 0 0,0 2 16 16,-1-2-4-16,-2 0 12 0,1 2 2 0,-4-10 4 0,2 21 10 16,-2-13-11-16,0-8-7 0,-2 20-6 0,-1-9 0 15,3-11-6-15,-3 17-4 0,2-10-8 0,1-7-2 16,-5 15-14-16,4-8-29 0,1-7-40 0,-5 13-35 16,5-13-32-16,0 0-33 0,-1 13-55 0,1-13-59 15,0 0-91-15,0 0-236 0,0 0-639 0,0 0 282 16</inkml:trace>
          <inkml:trace contextRef="#ctx0" brushRef="#br0" timeOffset="46346.64">18931 1698 244 0,'0'0'283'0,"0"0"-31"0,0 0-13 0,0 0-17 16,0 0-12-16,0 0-11 0,18 20-12 0,-15-11-3 16,1 0-17-16,2 4-8 0,-3 0-11 0,-1-2-8 0,4 1-4 15,-2 4-13-15,2-6-2 0,0 3-7 16,-1-4 1-16,4 4 0 0,-3-6-7 0,1 4 6 16,0-4-6-16,5 0-4 0,-4-3-2 0,1-2-1 0,4 3-12 15,4-1-7-15,-2-4-1 0,-1 0-21 0,4-4-2 16,-3-1-2-16,0 2-8 0,2-4-1 0,2 0-9 15,-3 0-1-15,2 0-7 0,-4-4 3 0,4 2-5 16,-8-6 3-16,1 5-7 0,-1-5-6 0,0 2 2 16,-2 3-2-16,2-5-5 0,-5 3 3 0,1 0-2 15,0 4-2-15,-2 3-1 0,-4 5-4 0,6-11-5 16,-6 11 2-16,5-7-11 0,-5 7-1 0,0 0-4 16,0 0 4-16,16 0 2 0,-16 0 0 0,12 7-3 15,-8 4 7-15,7 0-2 0,-4 3 0 0,7-1 1 16,-2 9-2-16,3 1 2 0,5 5-2 0,-2 3-1 0,2 4 5 15,-4-2 4-15,2 1-6 0,0 2 3 0,-2 1-2 16,2-1 9-16,-3 4-12 0,-1-4 7 16,2 3-7-16,-3-1 6 0,-2-1-1 0,1-2 8 0,-6 0-9 15,0-10 6-15,-3-3 2 0,-3 3-7 0,-2-3 7 16,-2-1 4-16,-1-7 8 0,-5 3 0 16,-4-3-4-16,-2 3 15 0,0-1-1 0,-1-3 1 0,-5-2-2 15,5-2-2-15,-9-1 0 0,2-1-3 0,-2 0-2 16,-1-1-3-16,7-6 4 0,-1 0-8 0,3-2 3 15,1-1-2-15,1-2 1 0,0 0-4 0,4-1 1 16,3-1-5-16,-2-2-9 0,4-6-7 0,1 2-22 16,4-1-27-16,2-4-20 0,3-3-14 0,3-4-13 15,6-9-12-15,2-2-12 0,4-2-6 0,2 0-16 16,3-3-2-16,4 2 4 0,3-2 13 0,-2 2 14 16,-1 3 13-16,4-2 9 0,-4 3 23 0,0 2 22 15,-2 7 26-15,-9 4 27 0,4 2 21 0,-2-1 17 16,-5 5 17-16,-4 5 21 0,2 3 11 0,-3-3 6 15,-2 5 3-15,0 0 0 0,-1-2-9 0,-5 8-10 16,7-10-8-16,-7 10-13 0,0 0-6 0,14 0-2 16,-14 0-2-16,0 0-6 0,15 3-1 0,-15-3-3 0,15 7-1 15,-6-6 0-15,-9-1-2 0,17 2-4 0,-5-2 5 16,5 0 2-16,-2 0-3 0,0 0-3 0,0-2-4 16,1 2-2-16,0-4 2 0,1 1-9 0,-2-1 4 15,-2 2 0-15,1-7-3 0,-3 7 2 0,-2-3-1 16,-1-1-2-16,2 2 4 0,-4-6 0 0,0 4 0 15,-6 6 0-15,8-15-4 0,-8 15-1 0,1-16-3 16,-2 7 1-16,1 9-2 0,-6-16 3 0,6 16-8 16,-9-9-1-16,9 9-7 0,-20-7 6 0,4 4-3 15,1 3 1-15,-4 0-4 0,1 3 2 0,0 4-1 16,0 1-1-16,0 0 10 0,2-1-7 0,-1 5-3 16,4 0 2-16,2 1 0 0,2-2-3 0,1 2 2 15,2 0 0-15,3 2-2 0,0-5 7 0,1 6-5 0,2-7 2 16,0-9 3-16,5 21-2 0,-2-14 3 0,3-2-5 15,1 3 4-15,0 3 1 0,2-9 0 0,0 1 3 16,3 1-3-16,-1-4-3 0,7 0 4 0,-4-2-1 16,0 0 3-16,4-2-4 0,-3-3 0 0,1-2 0 15,-1 2-2-15,0-6 0 0,1 2 2 0,4-4-1 16,-5-3-3-16,1 0 9 0,0 4-6 0,-2-1 10 16,-5 2-16-16,3-1 3 0,-5 7-4 0,-1 0 3 15,2 0-3-15,-2 1-1 0,-6 6-9 0,9-5 4 16,-9 5-3-16,0 0 2 0,14 0 3 0,-14 0 10 15,0 0-13-15,11 18 2 0,-7-11-1 0,2 1 0 16,-3 3 9-16,2-2-2 0,2 8-4 0,-1-4 0 16,2-1 3-16,2-1 6 0,1-1-1 0,2-1 2 0,3-2 1 15,-1-2 6-15,3 1-4 0,0-2 0 0,2-1-1 16,6-3-3-16,0-2 3 0,5 1 0 16,-4-7 0-16,1 2 0 0,2-3 2 0,-2-2 0 0,1 3 0 15,-4-9-4-15,2 4 6 0,-2-3-10 0,-2-1-10 16,0 0 0-16,-2-4-13 0,5-10-3 0,-10 9-5 15,-2-2-10-15,5-11 2 0,-6 3-11 0,-1-2-1 16,-4 0 9-16,-4-3-2 0,-4 11 15 0,0 1-7 16,-4 0 6-16,-2 1 0 0,-2 7 9 0,1 3-7 15,-1 0 5-15,-4 0-1 0,-1 7 9 0,1 3-7 16,-3 3 13-16,0 2-10 0,-4 3 6 0,1 7-2 16,-1 2 1-16,-2 0 2 0,6 6 3 0,-3 2 6 15,5 3 2-15,-2 8 3 0,4-9 6 0,4 3-2 16,1 11-3-16,6-9 1 0,4 8 4 0,2 1-5 15,-3-14 10-15,11 13 1 0,-2-2-12 0,4-11 12 16,-6 2-8-16,7-5-5 0,-1 3 6 0,1-4 0 0,-3-1 3 16,6-4-4-16,-5-3 1 0,-8-3 0 15,10 0 3-15,-4 3 1 0,0-6-3 0,-2-2 1 16,5-1-2-16,-7 0 4 0,3-2-6 0,-12 0 0 16,17-2 1-16,-5 0 6 0,-2-3-5 0,-1 1-3 0,1-3 3 15,4 1-5-15,-5 1-3 0,3-3 1 0,-3 3-4 16,-2 2 1-16,7-4-1 0,-3 3 1 15,0 0-3-15,-1 1-6 0,4-2 4 0,-4 4 2 0,-10 1 3 16,27-4-4-16,-12 4 2 0,3-5 7 0,-3 4-4 16,3 1-5-16,-2 0 13 0,2 0-10 0,1-1 7 15,1 1-6-15,-1-4 3 0,1 4 6 0,2-6-6 16,-4 3-4-16,1 2 6 0,-1-2 6 0,-2 1-6 16,-2-3 6-16,-5-1 2 0,4-2-8 0,-2 2 2 15,-2 1 3-15,-3-1 8 0,0-5-6 0,-2 1 3 16,-4 10 1-16,0-18-7 0,0 18 1 0,-4-21 4 15,-4 10-7-15,4 1 2 0,-5-2-3 0,-2 1-1 16,-2 3-2-16,-2 3 1 0,-3-1 1 0,3 3 6 0,-3-1-12 16,-1 4 2-16,2 0-7 0,3 4 3 0,-4-1 4 15,4 3-3-15,1 2 1 0,-1-1 2 16,1 6 0-16,2-2 2 0,3 4-4 0,2-1 0 0,0 0 2 16,3 3 6-16,-2-3-5 0,5 1 2 0,2-1 3 15,2-1-2-15,-1 0 1 0,3-2-1 0,0 2-1 16,4-2 17-16,-1 0-8 0,2-2-4 0,-1-2 1 15,2-2 0-15,2-1-4 0,1-1 9 0,1-3-4 16,-3 3 3-16,2-6-5 0,3 3 5 0,-1-3-2 16,-1-1-7-16,-3-5-2 0,2 3 8 15,-3-4 0-15,2 3 7 0,-4-3-6 0,2 2 0 0,-1-3-6 16,-1-1 3-16,2-2 0 0,-2 1-2 0,1 2 1 16,-1-2-2-16,-1 2 4 0,2 3-8 0,-5-2 1 0,-2 6 0 15,5-1-4-15,-9 5-2 0,10-8 0 16,-10 8-1-16,12-3 3 0,-12 3 1 0,0 0 1 15,20 6-2-15,-14-1 4 0,-6-5 0 0,13 12 2 0,-4 2 2 16,-1-3 3-16,2-1 1 0,-1 4 6 0,1 0 0 16,-1-1 2-16,-1-1 5 0,2 0 2 0,2 0 6 15,-3-1 0-15,-1 0-3 0,2-4 1 0,-4-2-1 16,1 2 12-16,-7-7-12 0,11 9 2 0,-5-2 18 16,-6-7 17-16,7 7 23 0,-7-7 20 0,0 0 8 15,0 0-10-15,0 0-3 0,0 0-2 0,20-14-10 16,-20 14-4-16,9-12 2 0,-2 2-9 0,1-1-9 15,-1-4-5-15,5 0-8 0,1-4-1 0,2-4-9 16,11-2-4-16,-11 7-9 0,10-12-18 0,-4 11-28 16,9-5-37-16,-10 3-40 0,13-3-56 0,2 5-51 15,-3-1-47-15,-6 6-57 0,1 0-78 0,2 3-108 16,9-6-272-16,-10 8-823 0,0 0 364 0</inkml:trace>
        </inkml:traceGroup>
        <inkml:traceGroup>
          <inkml:annotationXML>
            <emma:emma xmlns:emma="http://www.w3.org/2003/04/emma" version="1.0">
              <emma:interpretation id="{72C3489E-D843-437B-B159-841C2D0CB6A3}" emma:medium="tactile" emma:mode="ink">
                <msink:context xmlns:msink="http://schemas.microsoft.com/ink/2010/main" type="inkWord" rotatedBoundingBox="25586,2851 29004,2730 29048,3953 25630,4075"/>
              </emma:interpretation>
            </emma:emma>
          </inkml:annotationXML>
          <inkml:trace contextRef="#ctx0" brushRef="#br0" timeOffset="47496.51">23329 1505 241 0,'-9'0'270'0,"9"0"-15"15,-22 3-16-15,13-1-18 0,-3 1-20 0,3-1-17 16,9-2-19-16,-19 11-14 0,11-6-15 0,-1 1-16 16,2-1-13-16,7-5-10 0,-8 15-6 0,5-10-10 15,-1 3-6-15,4-8-1 0,0 0-9 0,4 18-3 16,-4-18 0-16,9 14 1 0,-1-4-3 0,4 2-3 16,0-4-3-16,1 3-1 0,2 0-2 0,0 0-3 15,1-2 5-15,7 4-11 0,-4 2 1 0,0-3-5 16,2 6 3-16,-7-5-5 0,4 2 2 0,-8-2-3 15,0-1-7-15,2-3 0 0,-3 5 3 0,-1-4 1 0,-4 4 2 16,-1 0 10-16,-3-7 4 0,0-7 6 0,-4 18 3 16,-1-8 5-16,-1-3 1 0,-1-1 8 15,-1-1-2-15,-2 4-2 0,2-4-6 0,0 1-3 16,-3-4-1-16,11-2-2 0,-13 7-5 0,13-7-3 0,-15 3-4 16,15-3 0-16,-11 5-2 0,11-5-5 0,0 0-4 15,0 0-2-15,0 0-8 0,0 0-8 0,0 0 5 16,0 0-3-16,23-28-4 0,-10 19-21 0,4-1-8 15,5-5-2-15,5 1-5 0,9 0-6 0,2-3 5 16,-2-1-8-16,3 1 3 0,0 1-1 0,-2 0-2 16,3 1 4-16,-4-1 2 0,-2-2 3 0,5 5 2 15,-11 0 3-15,8 0 0 0,-12 0 0 0,1 0 2 16,-1 2 13-16,-9-1-7 0,5 0 6 0,-5 4 0 16,-5-3 3-16,-3 5 3 0,4-5 6 0,-8 2 4 15,-3 9-13-15,1-15-1 0,-1 15-2 0,0 0 2 16,-19-13 1-16,8 10 4 0,-5 3-4 0,-3 0 19 15,-5 3-19-15,-3 3-3 0,-3-1 3 0,3 4-1 16,0 1 2-16,-1 2 3 0,3 0 0 0,1 0 1 0,2 1-8 16,4 4 5-16,4-3 1 0,5-3 2 0,2 4-7 15,-1 1 5-15,4-1 2 0,4 2-4 0,0-3 5 16,4 0-4-16,-1 0 4 0,9 0-3 0,2-3 8 16,-1 2-4-16,2-6 0 0,9 0 5 0,-2 4-2 15,5-8-8-15,0 1-1 0,0-1-6 0,0-6-7 16,2 2-5-16,0-2-2 0,14-5 0 0,-16 2 3 15,1-1 7-15,1 1 2 0,0-1-5 0,-5-4 1 16,8 2 1-16,-7-2-2 0,2 3 3 0,-8 1-5 16,4-2 8-16,-4 0-5 0,-3 4 3 0,1 3-4 15,-2 2 3-15,1-3 1 0,-5 3 9 0,-11 0-8 16,19 4 2-16,-7 2 1 0,-2 3 11 0,4 3-1 16,-5 2 4-16,4 4 9 0,0 4 7 0,-1 1-11 15,2 2 4-15,-1 0 1 0,1 8 5 0,-5 3 6 0,1 2-2 16,3 2-6-16,-4 0 7 0,-1 2 14 15,-2-6-16-15,0 3 1 0,-2-1-4 0,-1-1-4 16,2-9 4-16,-1-1-4 0,-1 2-1 0,0-4 2 0,-1 1-2 16,-1-4 1-16,-1 0-7 0,0 2-2 0,0-7 1 15,0-2-2-15,-3-2-22 0,0-2-28 0,3-11-23 16,-3 18-19-16,-3-8-29 0,0-5-39 0,2 3-33 16,4-8-51-16,-15 4-64 0,15-4-301 0,0 0-649 15,-24-10 287-15</inkml:trace>
          <inkml:trace contextRef="#ctx0" brushRef="#br0" timeOffset="48343.63">24455 1537 319 0,'-3'-11'337'15,"3"11"-15"-15,0 0-14 0,-1-11-18 0,1 11-36 16,0 0-18-16,0 0-32 0,7-9-18 0,-7 9-22 16,14-2-9-16,-14 2-20 0,20 0-16 0,-2 1-13 15,2 0-7-15,2 3-14 0,3-1-4 0,-1 2-1 16,5 3-20-16,-4-2 0 0,0 2-16 0,-1 4 4 16,-1-1-8-16,0 0-2 0,-3 1-3 0,-8 1-4 15,1 0 1-15,-5-1-1 0,4 4 6 0,-9-2-5 0,1 0 6 16,-3 0 6-16,-2 2 2 0,-1-1 5 0,0-1-6 15,-9-2 11-15,4 3-4 0,-5-2 3 16,3 0-1-16,-3 0 2 0,1-4-6 0,2 0-9 0,2-2 0 16,1 2-2-16,6-9-5 0,-10 9-4 0,2-5 0 15,8-4-11-15,-7 7-4 0,7-7 7 0,0 0-13 16,0 0 7-16,0 0-1 0,0 0-4 0,0 0-5 16,35-1-7-16,-17-6-13 0,-1 0 0 0,8-3-10 15,2 3-2-15,12-7-6 0,-12 4 0 0,8-8-8 16,3 1 7-16,-3 3 0 0,1-4-8 0,-9 4 6 15,7-4 2-15,2 2 3 0,-3-4 8 0,-9 5-3 16,1-1 1-16,1-1 7 0,-7 1 3 0,0 1-4 16,-2-2 9-16,-5 4 1 0,-2 2 7 0,-1 1-3 15,1-1 7-15,-8 2-2 0,1 0-2 0,-3 9 1 0,0 0 9 16,-7-18-17-16,-2 14 4 0,9 4 4 16,-27-2-6-16,10 4 2 0,-5 2 2 0,-3 1-1 15,-1 2 1-15,2 6-1 0,2-4 7 0,1 7-9 0,3-6 6 16,5 3 2-16,2 2-5 0,-1 4-1 0,0-3 7 15,8 1 0-15,-3 0-5 0,4-3 5 16,1 2-2-16,2-1 1 0,3 1 1 0,3-3 4 0,3 1-4 16,4 0 0-16,-1-3 2 0,5 0 0 0,4 3 1 15,1-4 0-15,3-3-2 0,2-4 0 0,2 1-10 16,-6 0-6-16,6-5-3 0,-2-3-13 0,4 1 1 16,2 0-11-16,-6-4-3 0,4-1-2 0,-4-2 4 15,9-7-5-15,-11 4-12 0,0-3 1 0,-2-1-7 16,0 0-6-16,-2-3-8 0,3-10-4 0,-9 7-1 15,-1-2 3-15,2-6 6 0,-3 5 8 0,-2 0 6 16,4-10 9-16,-8 11 14 0,2-3 27 0,-4 6 22 16,1-1 24-16,0 6 15 0,-4 3 7 0,1 2 17 15,0 2-1-15,-3 10 3 0,5-16-11 0,1 11-10 16,-6 5-10-16,0 0-6 0,0 0 0 0,0 0-9 16,0 0 4-16,0 0 5 0,7 21 1 0,-5-9 8 15,-2 5 5-15,0 1 7 0,0 6-1 0,4 1 4 16,-4 1 3-16,3 3 2 0,0-1-9 0,0 1-6 0,0-3-7 15,5 10-2-15,-5 6-3 0,0-6-2 0,0 0-4 16,0-2-9-16,-3-7-9 0,1 1-30 16,1-4-29-16,-2 0-42 0,-2-6-22 0,-2-2-43 0,4-1-38 15,-6-3-48-15,-3 0-63 0,4-5-83 0,5-7-200 16,-13 5-625-16,13-5 277 0</inkml:trace>
          <inkml:trace contextRef="#ctx0" brushRef="#br0" timeOffset="48767.18">25748 1650 331 0,'6'-6'313'0,"-6"6"-22"16,0 0-24-16,17-3-25 0,-12-1-22 0,-5 4-20 16,21-3-19-16,-3 3-19 0,-1-2-11 0,2 0-18 15,8 2-11-15,1-5-15 0,2-1-6 0,-5 4-11 16,2-3-7-16,5-1-12 0,-3 2-3 0,-2-3-6 15,2 4-8-15,-4-5-7 0,2 2-1 0,-2-1-7 16,0-1 2-16,-11 2-7 0,2-1-1 0,-2-3-1 16,-2 1-6-16,1-2-6 0,-7-3-6 0,2 2-8 15,-6-2-1-15,-2 0-2 0,-2 0 0 0,-1 0-1 0,-2 3-4 16,-4 1 5-16,-1 2-3 0,-7 2-1 0,-2-1-2 16,-6 5 2-16,-4-1 3 0,2 6 1 15,-2 3 0-15,3-3 2 0,-2 8 0 0,5 0 4 16,0 1 2-16,8 0-1 0,1 1-2 0,4 0 6 0,-1 1 4 15,2 2-1-15,6-1 10 0,3 1 10 0,6-1 5 16,2-2 6-16,4 9 12 0,7-7-2 0,4 3 10 16,3-3 5-16,10 1 4 0,3-5-12 0,3 2-2 15,-1-6-7-15,3 1-2 0,0 0-2 0,-5-8-3 16,0 3-4-16,1-3-3 0,-8 0-8 0,-3-2 0 16,3 2-6-16,-2-2-15 0,-2-2-35 0,-12 1-42 15,4 0-53-15,-7-4-66 0,-5 7-89 0,1-5-121 16,-3-2-220-16,-6 7-664 0,0 0 295 0</inkml:trace>
        </inkml:traceGroup>
        <inkml:traceGroup>
          <inkml:annotationXML>
            <emma:emma xmlns:emma="http://www.w3.org/2003/04/emma" version="1.0">
              <emma:interpretation id="{9024E871-F74F-4DB3-ADCB-E38C9B674EE4}" emma:medium="tactile" emma:mode="ink">
                <msink:context xmlns:msink="http://schemas.microsoft.com/ink/2010/main" type="inkWord" rotatedBoundingBox="29717,2371 32958,2255 33015,3859 29774,3974"/>
              </emma:interpretation>
            </emma:emma>
          </inkml:annotationXML>
          <inkml:trace contextRef="#ctx0" brushRef="#br0" timeOffset="49722.5">27541 1282 81 0,'-17'2'317'15,"1"1"-11"-15,0-2-17 0,-1 3-18 0,-2-2-26 16,5 1-19-16,-1 2-21 0,-1-1-22 0,6 3-16 16,1-4-16-16,1 2-16 0,-1 2-14 0,2-1-7 15,1 0-11-15,6-6-6 0,-9 12-9 0,7-5-3 16,2-7-14-16,0 13 5 0,0-13-7 0,5 17-1 15,1-10-2-15,3-1 2 0,-2 5 0 0,10-3 3 0,-4 2-9 16,2-3 3-16,1 3-8 0,1-2-3 16,8 2-4-16,-11 0-2 0,5-2-1 0,-3 2-4 15,7 1 2-15,-1-1-6 0,-8 1-3 0,2 0-6 16,-3-2 8-16,1 2-7 0,-2-1 7 0,-5 1-6 0,2-1 4 16,-3 0-3-16,2-3 9 0,-6 1 1 0,4 2 6 15,-6-10 8-15,0 13 8 0,0-13 7 16,0 14 10-16,0-14 3 0,-11 15-3 0,3-9-4 0,-1-1-4 15,-4 0-7-15,-1 1-7 0,1 3-5 0,1-7-6 16,-1 3-7-16,-1-1-11 0,2 1-17 0,2-3-38 16,10-2-29-16,-17 4-36 0,17-4-44 0,-15 3-41 15,15-3-46-15,0 0-52 0,-13-8-46 0,13 8-58 16,0-11-277-16,0 11-706 0,13-15 313 0</inkml:trace>
          <inkml:trace contextRef="#ctx0" brushRef="#br0" timeOffset="49934.57">27857 1495 306 0,'0'0'310'0,"0"0"-14"0,10 5-6 15,-10-5-13-15,9 6-6 0,-9-6-11 0,5 9-1 16,-2-2-6-16,-3-7-16 0,6 20-11 0,-2-10-15 16,2 0-10-16,-3 2-20 0,3 2-11 0,-3-1-16 0,2-1-13 15,-2-1-16-15,3 2-5 0,-3 0-14 16,1 2-9-16,2-4-21 0,-6-2-31 0,6-2-51 15,-2 3-39-15,-1-5-45 0,-3-5-37 0,6 14-42 0,-6-14-46 16,9 8-58-16,-9-8-75 0,11 0-209 0,-11 0-603 16,0 0 267-16</inkml:trace>
          <inkml:trace contextRef="#ctx0" brushRef="#br0" timeOffset="51196.81">28218 1557 263 0,'0'0'281'0,"6"7"-13"0,-6-7-15 0,3 13-10 16,-3-2-12-16,6-4-14 0,-5 4-14 0,-1-11-8 16,3 19-15-16,0-8-17 0,0 3-4 0,-3-3-12 15,0-11-8-15,8 17-10 0,-7-9-8 0,-1-8-9 16,2 17-9-16,-2-17-8 0,0 11-7 0,0-11 4 16,3 13-4-16,-3-13 4 0,3 5 4 0,-3-5 19 15,0 0 14-15,0 0 12 0,0 0 4 0,0 0-9 16,0 0-6-16,0 0-7 0,0 0-9 0,0 0-7 15,0 0-11-15,7-27-10 0,-7 27-5 0,6-19-10 16,0 7-4-16,0-1-8 0,1-1-5 0,2-3-7 0,-1 3-7 16,4-3-6-16,1 4-5 0,1-2-12 0,2 4-11 15,-1-2-20-15,3 3-7 0,-3 2-22 16,1 0-4-16,1 2-9 0,-1 4-3 0,0 0 1 0,-2 4 1 16,1 0 6-16,-5-2-2 0,5 6-2 0,-7-1 7 15,3 1 10-15,0 2-1 0,-2-1 1 0,-2-1 4 16,5 4 2-16,-1 1 6 0,-2-3 3 0,-2-2 13 15,2 1-12-15,1 0 5 0,-1 1 2 0,2-2 2 16,-1-3 3-16,2 1 1 0,2-1 12 0,-1 1-17 16,2-2 7-16,1 0 1 0,-5 0 2 0,5-2-4 15,-1-2 11-15,0-2-10 0,-3 0-1 0,4 2 4 16,-2-3-4-16,-1-1-2 0,-4 1-2 0,3-2-1 16,-4 0-3-16,-1-1-5 0,-1-4-13 0,0-2-11 15,3 4-2-15,-8-7-6 0,2 5 4 0,-3-1 6 16,0 0-2-16,0 13 5 0,-4-22 4 0,1 13 4 15,-6 1-1-15,2 1 7 0,-5 0-1 0,-2 2 4 16,2 1 3-16,-6 3 3 0,3 1 0 0,-2 1 12 0,-3 0-5 16,2 5 2-16,-1 2 2 0,2 0 7 15,4-1-2-15,1 3-1 0,-1 1 7 0,2-1 1 0,2 1 0 16,-1-1 13-16,7 1-8 0,0-1 8 0,-2 0-6 16,5-10-1-16,0 21 8 0,0-21-5 0,5 19 2 15,-2-12 3-15,3 1-2 0,0-1 1 0,4 4 6 16,-1-6-7-16,-1 1 0 0,4-2-6 0,-5-1-6 15,9 0 5-15,-4-2-4 0,2 1 9 0,2-2-7 16,-16 0 4-16,29-3-4 0,-16-1-5 0,0-2 9 16,1-1-7-16,-2 1-2 0,-5-5-6 0,8 0-3 15,-3 2 5-15,0-3-6 0,-2 0-4 0,2 1 3 16,-1 0-1-16,-2 2 7 0,-3 0-10 0,-2 2 5 16,-4 7 1-16,9-10 19 0,-3 5-8 0,-6 5-12 15,8-9 0-15,-8 9 1 0,0 0 4 0,0 0 0 16,0 0-1-16,0 0 7 0,13 17-8 0,-13-17 4 15,3 13 2-15,-3-3 6 0,3-1-4 0,0 3 8 16,0-2-6-16,-2 2 1 0,5 0 6 0,-3-3 4 16,0 1 1-16,9 1-3 0,-7-1 0 0,4 1 6 0,-2 0-3 15,-1-3-4-15,5-3 5 0,0 1 3 0,3 1-10 16,-7-3-1-16,2-3 20 0,5 1-20 16,-14-2-3-16,18-2 4 0,-18 2 5 0,22-8-9 0,-15 3 1 15,2 0-2-15,2-1-1 0,-4-5-7 0,2 1 2 16,2-1-9-16,-5 0 4 0,4 0-5 15,-1-2 1-15,0 3 7 0,-2 3 5 0,-4 0-11 0,-3 7 6 16,9-13 1-16,-4 8 1 0,-5 5 2 0,9-7-5 16,-9 7-7-16,0 0 0 0,0 0 5 0,0 0-8 15,0 0 8-15,0 0 4 0,0 0-5 0,0 0 3 16,10 18-1-16,-10-18-1 0,0 11 1 0,0-11-4 16,3 13 8-16,-3-13-1 0,6 12 0 0,-3-7 1 15,-3-5 6-15,8 10-4 0,-5-5 3 0,-3-5 2 0,13 6-2 16,-7-2 0-16,-6-4-2 0,19 2 1 15,-19-2 0-15,14-1 5 0,-14 1-9 0,19-5 7 16,-10 3-8-16,0-3 4 0,0-1 2 0,0-1-3 0,1 1-2 16,-2-1 0-16,-1-4 0 0,5-1-8 15,-4 1 3-15,2-2-2 0,1 3-4 0,1-4 4 0,-5 3-4 16,5-3-5-16,-3 4 3 0,-2 3 0 0,-1 0 5 16,2 0-11-16,-8 7 6 0,6-7-7 0,-6 7 1 15,0 0-1-15,19 4 0 0,-19-4 5 0,8 10 2 16,-4-1 2-16,2 3-3 0,-2 5 8 0,2-1-3 15,5 4-2-15,-8 4 3 0,3 11 6 0,-2-8-5 16,-1 13 3-16,0 1-4 0,3 1 6 0,-3 2 0 16,-3 3 5-16,-1-3-4 0,2 2-3 0,-1 1 4 15,-1-4-3-15,2 0 2 0,-1-1 2 0,0-3 2 16,0-1-5-16,2-1 3 0,1-2-5 0,0-10 3 16,-3 1 3-16,3-3 1 0,-3-4 0 0,0-1 2 15,-3-5-8-15,3 0 3 0,-2-6 12 0,-4 4 7 0,0-4 2 16,-1 0-16-16,-2-3 7 0,-3 2-3 15,12-6-2-15,-25 0-9 0,11-4-17 0,-1-2-44 16,-3 1-31-16,-1-2-26 0,3-1-46 0,-4-7-47 0,7 4-49 16,-1-10-69-16,-2 4-254 0,4-7-631 0,3-2 280 15</inkml:trace>
          <inkml:trace contextRef="#ctx0" brushRef="#br0" timeOffset="51511.93">29602 869 95 0,'3'-10'318'0,"-3"0"-11"0,0 10-17 16,6-12-29-16,-6 12-28 0,6-10-26 0,-6 10-18 15,0 0-12-15,0 0-13 0,0 0-4 0,22 28-6 16,-14-14-8-16,4 8 7 0,-1 5-7 0,1 11 2 15,0 0-6-15,2 4 10 0,-1 2 0 0,1-3 4 16,-2 5-5-16,1-4 0 0,0 1-7 0,-1-1-7 16,2-2-6-16,-4 1-7 0,-1-2-11 0,5-2-8 15,-7-2-14-15,2-1-6 0,0-7-5 0,-2 1 5 0,-1-2-24 16,0-2-4-16,0 1-23 0,-4-8-34 16,1 1-48-16,1-3-40 0,1-1-49 0,-5-1-45 15,0-6-45-15,0-7-45 0,3 13-58 0,-3-13-340 0,0 0-724 16,0 0 320-16</inkml:trace>
          <inkml:trace contextRef="#ctx0" brushRef="#br0" timeOffset="51971.71">30145 1557 26 0,'0'0'253'0,"0"0"-5"0,0 0-7 0,13 10-7 15,-13-10-9-15,11 4-9 0,-11-4-7 0,10 4-12 16,0-2-14-16,-10-2-11 0,21 1-11 0,-3-1-9 15,-3-1-14-15,2-1-6 0,-1-2-16 0,2 1-3 16,-2-1-12-16,1 2-3 0,-2-3-8 0,0-1 0 16,-4-3-4-16,3 0-13 0,-1 2 3 0,-1-4-9 15,-4 2-3-15,-2-2-4 0,0 3 5 0,-5-4-15 16,2 1-2-16,-3 11-8 0,0-20 4 0,0 10-11 16,0 10-4-16,-10-14 3 0,-2 7-15 0,-2 1 6 15,-5 5-5-15,0 1 5 0,-10 0-7 0,-1 3-4 16,2 2 3-16,1 5-10 0,2-2 9 0,2 0-5 15,0 4 0-15,8-1 1 0,0-1-3 0,3 3 1 0,0-2-1 16,4 3-1-16,-1-3 3 0,5-1 2 16,3 4 8-16,-5-3-7 0,6-11 3 0,0 14-2 15,7-7 3-15,-7-7 0 0,7 15 2 0,-1-10 2 0,6-2-7 16,2 2 27-16,-1-1-34 0,7-2-3 16,-7-4 17-16,6 0-9 0,-2 0-2 0,4-2-4 0,4-3 15 15,2 0 0-15,-3 0 8 0,1 0-3 0,-8 1-2 16,2 1 5-16,-3-1 1 0,1 1 0 0,1 3 3 15,-5-2-9-15,-3 4-1 0,-10 0-2 0,23 4 1 16,-14-2 1-16,0 3-6 0,1 1 4 0,2 2-8 16,-3 5 1-16,1-2-2 0,-1 4-19 0,5-1-30 15,-1 5-48-15,-1-4-58 0,-4 3-73 0,-2-2-104 16,0-1-383-16,0 2-760 0,-3-3 336 0</inkml:trace>
        </inkml:traceGroup>
      </inkml:traceGroup>
      <inkml:traceGroup>
        <inkml:annotationXML>
          <emma:emma xmlns:emma="http://www.w3.org/2003/04/emma" version="1.0">
            <emma:interpretation id="{77337463-3017-47CB-A9EF-C6EE65623B36}" emma:medium="tactile" emma:mode="ink">
              <msink:context xmlns:msink="http://schemas.microsoft.com/ink/2010/main" type="line" rotatedBoundingBox="2301,4895 31521,4218 31559,5836 2338,6512"/>
            </emma:interpretation>
          </emma:emma>
        </inkml:annotationXML>
        <inkml:traceGroup>
          <inkml:annotationXML>
            <emma:emma xmlns:emma="http://www.w3.org/2003/04/emma" version="1.0">
              <emma:interpretation id="{9D823AC5-3CF4-437C-AF17-3137F8ECB943}" emma:medium="tactile" emma:mode="ink">
                <msink:context xmlns:msink="http://schemas.microsoft.com/ink/2010/main" type="inkWord" rotatedBoundingBox="2301,4895 7811,4767 7845,6219 2334,6347"/>
              </emma:interpretation>
            </emma:emma>
          </inkml:annotationXML>
          <inkml:trace contextRef="#ctx0" brushRef="#br0" timeOffset="53935">83 3460 34 0,'-6'-8'319'0,"6"8"-6"0,-5-11-8 16,5 11-12-16,0 0-18 0,0 0-20 0,0 0-25 15,0 0-30-15,-3-12-20 0,3 12-21 0,0 0-19 16,0 0-9-16,0 0-18 0,0 0-7 0,9 42-8 15,-3-26 2-15,0 10-9 0,2-4-4 0,4 3 4 16,0 10 2-16,1 0-8 0,2 2 1 0,0-2 5 16,-2 0 0-16,7-3-4 0,-2 5-11 0,-3-4 7 15,-1 2-4-15,3-3-4 0,-1 3-1 0,1-2-1 0,-7-6-5 16,2-1-3-16,0 2-4 0,-3-5-7 16,-2-1-6-16,4 0 0 0,-4-2-4 0,-1-4-5 15,2-3-1-15,-2 4-2 0,-2-6-3 0,-1-4-4 0,2 0 0 16,-5-7-3-16,6 13-5 0,-5-4 1 15,-1-9-4-15,3 8 3 0,-3-8 2 0,0 0-3 0,5 8 3 16,-5-8 1-16,0 0-2 0,0 0 2 0,0 0-5 16,0 0-1-16,0 0 0 0,0 0-4 0,0 0-1 15,-23-21-2-15,14 14-2 0,-4-1-4 0,-1-2 1 16,1 4-1-16,-3-5-4 0,-2 4-3 0,0 0 2 16,1 0 1-16,-4 4-4 0,4-1 1 0,-3 1 0 15,1-1-1-15,-2 8-2 0,2-3-1 0,-7 4 2 16,7 0 0-16,1 5 0 0,-6 0-5 0,3 3 4 15,6-1 2-15,-3 6-3 0,0-2 4 0,4 3-6 16,5-2 4-16,-3 3 2 0,4 1-2 0,4-4 3 16,1 2 1-16,0 3 2 0,6 1-2 0,-2-5 2 15,1-2 2-15,5 0-2 0,1 2 2 0,2-3-2 0,-1-2 4 16,4-2 3-16,4-3-2 0,-2 2 1 0,3-5-2 16,1 3 5-16,-3-8-5 0,4 0 8 0,1-2-5 15,6-2-3-15,-1-3-1 0,0-4-2 0,2 4-1 16,-3-6 4-16,1 2-2 0,-4-2 1 0,1-3 0 15,-1-3 1-15,-3 2 1 0,1-2-4 0,-5 1-2 16,1-6 5-16,-7 11-3 0,3-2 3 0,-3-2 1 16,1 3-3-16,1 0 0 0,-5 4 2 0,-2 3-3 15,-1 1-5-15,-3 6-1 0,9-9 0 0,-9 9-7 16,5-9-1-16,-5 9 1 0,0 0 2 0,0 0-1 16,0 0 4-16,0 0-1 0,17 13 0 0,-17-13 4 15,12 11-2-15,-4-5 2 0,1 2 2 0,3 0-1 16,1 1 2-16,5-4-1 0,-3 1 5 0,4-4 4 0,-1 1-1 15,9-3 4-15,-5-2 0 0,8 1-2 0,-3-1 4 16,0-5-5-16,0 3 1 0,0-5 0 16,-2 3-2-16,-3-5 2 0,2 2 0 0,-6 2 0 0,-1-2-1 15,-4 1 1-15,-4 0 3 0,3-2 3 0,-6 4-4 16,0-8-1-16,-5 7 6 0,-1 7-8 0,-1-17-1 16,1 17-5-16,-18-19 3 0,12 13-4 0,-8-5 0 15,0 4 2-15,-6 0-2 0,1 0-2 0,-1 2-2 16,-6 1-1-16,3 3 1 0,-4 1-10 0,1 3-19 15,0 4-32-15,8-3-38 0,-1 2-38 0,-3 1-34 16,1 8-51-16,3-5-67 0,4 1-88 0,-1-1-344 16,5 1-783-16,1-8 348 0</inkml:trace>
          <inkml:trace contextRef="#ctx0" brushRef="#br0" timeOffset="54440.87">1124 4303 90 0,'0'0'372'0,"9"4"-10"0,-9-4-19 0,0 0-21 16,0 0-26-16,0 0-19 0,24-9-20 0,-20 5-19 0,-4 4-9 16,14-8-15-16,-4 0-7 0,3-3-15 0,-1-1-16 15,-1 1-12-15,2 0-9 0,4 1-5 0,-1-8-16 16,2-3-9-16,1 5-14 0,-2-1-6 0,-1-5-11 15,-1 0-8-15,-1 1-4 0,0 1-6 0,4-12-7 16,-3 0-6-16,-4 5-4 0,4-5-13 0,-9 5-1 16,0-1-6-16,1-8-2 0,-6 6-9 0,4-5-7 15,-5 6-13-15,-5-7-9 0,2 10 6 0,-2-2-16 16,-1 0 0-16,-2 1-1 0,-2 2 1 0,-1 3-1 16,-1 0 0-16,-1 0 2 0,-1 11 4 0,1-3-4 15,0 3 3-15,-2 5-6 0,-3-1 2 0,3 2 1 16,-5 5-1-16,3 3 3 0,-1 2-6 0,3 2 1 15,-2 1 1-15,1 3-2 0,0 5 2 0,2 5 2 16,1 0 2-16,4 3-7 0,0 0 6 0,4 7-3 16,2 2 3-16,5 4 6 0,-2-2 4 0,6 1 0 15,3 1 3-15,3-1 3 0,1 5 3 0,5-7 6 0,1-3-5 16,1 4 3-16,-2-4-1 0,6-1 2 16,-2-2 5-16,2 0-10 0,-5-3-1 0,7 2 0 0,-9-6 0 15,3 0 1-15,-1-1-18 0,-1-4-15 16,-4-2-22-16,-1-2-31 0,0-2-38 0,-4-1-28 0,0-2-35 15,-1-2-37-15,-1 0-44 0,-7-5-53 16,12 2-320-16,-12-2-682 0,0 0 302 0</inkml:trace>
          <inkml:trace contextRef="#ctx0" brushRef="#br0" timeOffset="55313.68">1771 3539 315 0,'3'-14'324'0,"-3"14"-24"0,3-8-35 0,-3 8-29 16,0 0-23-16,0 0-12 0,0 0-8 0,0 0-10 15,18 27-17-15,-12-12-12 0,-3 2-10 0,7 5-3 16,-1 3 2-16,5 10-7 0,-1-1-7 0,1 1-7 0,-4-10-2 16,6 10-9-16,1 4 1 0,-1-2-9 0,2-1-7 15,-3 5-11-15,3-9-5 0,1 1-2 16,1-2-1-16,-4-5-10 0,-2-2-7 0,2-1-3 15,-1 0-6-15,0-4 0 0,-5-3-6 0,1-2-3 0,-1-4-10 16,-1 0 1-16,-3-2-5 0,0-2 1 16,-6-6 1-16,9 10 3 0,-5-4-5 0,-4-6 0 0,6 5-3 15,-6-5-3-15,0 0 1 0,0 0-2 0,0 0-6 16,0 0 1-16,0 0 0 0,0 0-5 0,0 0 2 16,-23-26-7-16,14 17 4 0,1 2-3 0,-5-5 2 15,-2 4 1-15,-5 1-7 0,3 2 0 0,-3 1-1 16,1 3-3-16,-8-3-1 0,0 4 3 0,2 4-1 15,4 1 3-15,1-3-2 0,1 5 1 0,0 0 6 16,1-1-5-16,1 4 4 0,2-2-3 0,2 3 1 16,3-1-1-16,1 2-5 0,1-1 6 0,2 0-4 15,5 4 8-15,-2-4-5 0,6 3 5 0,0-4 0 16,1 0-3-16,2-2 2 0,3 7 4 0,3-4 0 0,0-3-2 16,3-1-4-16,-2-2 5 0,5-3-1 15,-1 1 9-15,2-3-14 0,9-5 0 0,-2 1 4 16,4 0-1-16,-2-4-3 0,0 0-3 0,-1-3-3 0,-3 0 10 15,1 2-10-15,-4-4-1 0,0-2 2 0,0-1-3 16,-2-4 4-16,-4 4-2 0,2-5 1 0,-8 7-3 16,2-6 0-16,-2-3 3 0,-3 5-4 0,0-2 5 15,-4 4-2-15,1-2-1 0,-2 2 1 0,1 2 4 16,-2 3 15-16,0 11-17 0,1-17-2 0,-1 17 3 16,0-14 0-16,0 14-5 0,3-11 5 0,-3 11-6 15,0 0-5-15,0 0 3 0,0 0-4 0,0 0 3 16,0 0 4-16,0 0-1 0,9 33-2 0,-6-18 7 15,0-2-4-15,3 3 7 0,0 1 1 0,0-3 5 0,2 3-3 16,-1-3-2-16,0 2 2 0,1-4 5 16,-1 2-7-16,5 3 7 0,-1-5-1 0,-1-1 2 15,2 1-4-15,2-4 0 0,-4 0-2 0,0 1 7 0,1-5-5 16,2-2 4-16,-1-1-1 0,3 3-2 0,-3-8 2 16,-12 4 0-16,24-7-3 0,-11 1-2 0,-1-1-4 15,2 0 9-15,-2-3-7 0,0-2-1 16,-4-2-6-16,-2 2 1 0,-1-3 8 0,-1-10-15 0,1 12-1 15,-5-2 1-15,0-3-1 0,0-3 6 0,-2 4-6 16,2-1 5-16,-3 0-2 0,2 2 2 16,2 1 3-16,-2-1 9 0,-1 8 9 0,2 8 10 0,-1-17 3 15,1 17 1-15,-3-11 0 0,3 11-7 0,0 0-3 16,0 0-1-16,0 0-5 0,0 0-1 0,0 0 0 16,0 0-2-16,0 0-1 0,22 28 1 0,-14-17-4 15,-1 3-1-15,2 0 0 0,2 2-1 0,-1-2 5 16,6 8-2-16,-1-5-1 0,0 1-15 0,-3-6-23 15,6 7-34-15,-4-8-47 0,-3 3-32 0,0-6-30 16,-1 3-38-16,-2-6-40 0,-1 4-40 0,1-7-59 16,-8-2-335-16,10 4-742 0,-10-4 329 0</inkml:trace>
          <inkml:trace contextRef="#ctx0" brushRef="#br0" timeOffset="55617.3">2912 4017 244 0,'0'0'292'0,"9"-7"-24"0,-9 7-11 16,0 0-15-16,0 0-12 0,16 14-17 0,-10-7-11 0,0-2-15 16,-3 4-12-16,3 1-10 0,2 4-9 15,-2-5-6-15,0 3-11 0,0 4-10 0,1-2-8 0,1 2 0 16,1-3-14-16,-2 1-4 0,0-3-7 0,-1 3 1 16,0-7-8-16,-1 4-5 0,1-2-2 0,-2 1-3 15,2-2-7-15,-6-8 0 0,6 8 13 0,-6-8 12 16,3 7 23-16,-3-7 21 0,0 0 5 0,0 0-6 15,0 0-7-15,0 0-5 0,0 0-2 0,17-13-5 16,-17 13-8-16,3-23-10 0,3 10-10 0,0-2-9 16,-1-2-8-16,3 1-13 0,1-7-13 0,0 4-29 15,1-3-40-15,2 1-45 0,-3 0-49 0,6 1-41 16,0 0-40-16,4 4-27 0,-4 2-31 0,-1 6-35 0,-2-4-32 16,1 1-47-16,-4 7-305 0,-5-3-726 0,5 2 321 15</inkml:trace>
          <inkml:trace contextRef="#ctx0" brushRef="#br0" timeOffset="55821.82">3409 3919 238 0,'10'11'297'0,"-7"-4"-2"16,-3-7-6-16,11 13-13 0,-5 0-14 0,-2-5-13 0,6 4-14 16,-2 2-17-16,-1-6-17 0,1 7-12 0,4-2-14 15,-5 1-9-15,4 2-18 0,-4-4-13 0,1-1-14 16,-1 0-3-16,0 1-20 0,-1-3 11 0,0 2-31 15,0-4-7-15,-1-1-25 0,-5-6-35 0,7 11-31 16,-7-11-34-16,3 11-31 0,-3-11-32 0,5 7-48 16,-5-7-56-16,0 0-52 0,0 0-242 0,0 0-559 15,0 0 248-15</inkml:trace>
          <inkml:trace contextRef="#ctx0" brushRef="#br0" timeOffset="56091.44">3659 3897 137 0,'0'0'229'0,"15"8"-10"16,-4-3-2-16,-1 4-11 0,2 2-7 0,1-2-5 15,-1 2-5-15,0 4-9 0,5 2-10 0,-4-3-3 0,3 3-4 16,-7-2-6-16,3 0-12 0,-3 0-11 0,3 0-5 0,-6-2 4 16,2 1-10-16,-4 1 4 0,-2 1-6 0,-2-5 11 15,-6 4-18-15,-2-4 3 0,1 2-5 0,-4-3-1 16,-2-2-4-16,-1 2-6 0,1-4-9 0,-2 4-2 15,-3-2-14-15,2 0-6 0,-4-2-10 0,1-1-6 16,1 0-3-16,-1 0-9 0,2-1-16 0,4-3-30 16,-5-3-41-16,3 2-22 0,15 0-32 0,-25-3-41 15,13-2-49-15,0 3-50 0,4-6-59 0,1 2-305 16,0 0-652-16,1-6 289 0</inkml:trace>
          <inkml:trace contextRef="#ctx0" brushRef="#br0" timeOffset="56413.71">3773 3633 114 0,'0'0'274'0,"0"0"-19"0,0 0-2 16,0 0-9-16,0 0-15 0,0 0-8 0,17 21-7 0,-12-8-5 15,1 0-1-15,3 3-10 0,0 5-2 0,-2 3 2 16,5-3 1-16,-3 4-7 0,3 3 6 0,0-4 3 15,1 1-10-15,2 10-7 0,3 3-10 0,-3-3-10 16,3-4 2-16,1 0-18 0,-8-3-16 0,2-7-9 16,1 3-10-16,2 0-10 0,-5-2-8 0,2 3-6 15,-1-4-11-15,0-1-9 0,-5-3-3 0,1-5-29 16,-1 5-28-16,-1-7-41 0,2 3-43 0,-4-7-35 16,1 3-36-16,-5-9-21 0,4 11-19 0,-4-11-30 15,0 0-38-15,0 0-44 0,6 3-23 0,-6-3-44 16,0 0-198-16,0 0-609 0,0 0 269 0</inkml:trace>
          <inkml:trace contextRef="#ctx0" brushRef="#br0" timeOffset="56761.74">4175 4104 236 0,'3'-11'296'0,"-3"11"-24"16,6-7-23-16,-6 7-21 0,0 0-12 0,0 0-2 16,0 0-14-16,0 0-7 0,0 0-11 0,18 12-10 15,-18-12-11-15,8 13-8 0,-5-2-10 0,6 2-9 0,-2-6-7 16,-1 4-10-16,1 3-3 0,2-3-10 0,-1-5-9 15,-2 3-3-15,1-1-6 0,4-3-12 16,-4 1-4-16,2-3-6 0,2 5-9 0,-3-5-4 0,-8-3 1 16,18 0-6-16,-18 0-7 0,20 0 0 0,-8-1-8 15,-3-1-7-15,4-6-1 0,-6 5-13 0,1-4-4 16,-2 1-8-16,4-9 10 0,-4 10-12 0,-3-6 6 16,8 1-4-16,-5-6 3 0,1 3-2 0,-1 0 2 15,-6-2-2-15,0 0 6 0,2 2-2 0,1-1 5 16,-3 14 6-16,0-15 22 0,0 15 8 0,0-12 13 15,0 12 5-15,4-8-3 0,-4 8-7 0,0 0-5 16,0 0-5-16,6-8-1 0,-6 8-4 0,0 0 3 16,0 0-5-16,13 20-1 0,-7-11 0 0,-3 1-2 15,6 1-2-15,-4 1-1 0,4-3 1 0,-2 4-8 16,2-2-3-16,2 0 3 0,-2 3-6 0,0-3-16 16,-1 2-27-16,0-5-48 0,1-2-50 0,-3 2-48 15,1-1-61-15,-1-2-77 0,-6-5-115 0,12 5-216 0,-12-5-695 16,14 0 308-16</inkml:trace>
          <inkml:trace contextRef="#ctx0" brushRef="#br0" timeOffset="57067.03">4823 3959 101 0,'0'0'306'0,"8"12"-12"16,-6-8-10-16,5 4-21 0,-7-8-18 0,9 19-15 0,-1-8-9 15,-2 0-22-15,0-1-17 0,1 5-5 0,-1-2-14 16,5 0-7-16,-4-1-9 0,1 1-8 0,2-4-8 16,-3 2-9-16,2-2-5 0,-4-2-4 0,-2-1-7 15,-3-6-1-15,9 11-7 0,-6-6 15 0,-3-5 9 16,0 0 22-16,10 5 6 0,-10-5-5 0,0 0 7 16,0 0-15-16,17-14 7 0,-13 7-5 0,1-3-4 15,-1 0-2-15,2-11-8 0,0 7-7 0,3-7-8 16,1-1-15-16,-1 2-7 0,2-3-14 0,-1-3-6 15,2 3-21-15,2 1-39 0,-1 1-41 0,0 0-43 16,2 0-51-16,2 2-56 0,-1 3-59 0,-5 2-63 16,-2 6-77-16,1-2-418 0,-1 1-867 0,1 2 384 0</inkml:trace>
          <inkml:trace contextRef="#ctx0" brushRef="#br0" timeOffset="57522.28">5427 4149 171 0,'0'0'331'0,"0"0"-17"0,0 0-18 15,0 0-18-15,19 21-12 0,-19-9-19 0,3 0-22 0,-3 6-19 16,-3 5-10-16,1-1-29 0,-2 4-7 0,-6 0-13 16,-2 12-1-16,-5-5-25 0,1 5-14 0,-7 1-31 15,-2 3-36-15,-2-2-55 0,-3 0-73 0,-1 1-90 16,-2-2-133-16,0-4-173 0,-5 0-524 0,-1 1 232 15</inkml:trace>
        </inkml:traceGroup>
        <inkml:traceGroup>
          <inkml:annotationXML>
            <emma:emma xmlns:emma="http://www.w3.org/2003/04/emma" version="1.0">
              <emma:interpretation id="{97FC322C-6810-4046-A3A7-CB4CF1CBBA05}" emma:medium="tactile" emma:mode="ink">
                <msink:context xmlns:msink="http://schemas.microsoft.com/ink/2010/main" type="inkWord" rotatedBoundingBox="8714,5289 9955,5260 9965,5651 8723,5679"/>
              </emma:interpretation>
            </emma:emma>
          </inkml:annotationXML>
          <inkml:trace contextRef="#ctx0" brushRef="#br0" timeOffset="59451.75">6361 4149 16 0,'0'0'263'0,"0"0"-6"0,0 0-13 0,8 4-13 16,-8-4-15-16,0 0-10 0,0 0-19 0,19-11-10 15,-19 11-16-15,14-6-13 0,-5 2-9 0,-2-3-11 16,5 0-9-16,-3 0-6 0,2 0-6 0,1-4-11 15,0 1-1-15,0 1-11 0,1-3-3 0,-1 1-4 16,-2-1-7-16,2 1-2 0,2 0-6 0,-7-1 1 16,5 4-10-16,-4-3-1 0,-2-1-9 0,1 6 4 15,2-8 1-15,-3 4-8 0,-1 3-1 0,-1-2-10 16,-4 9-1-16,5-18-7 0,-5 10 3 0,0 8-5 0,0-14 2 16,0 14-2-16,0-17 8 0,0 17-12 15,-8-14-5-15,8 14 0 0,-9-11-5 0,6 5 5 16,3 6-3-16,-13-8-4 0,4 5 4 0,9 3-4 0,-17-7 0 15,17 7 3-15,-21 0 6 0,12 6-14 0,-4-5 4 16,1 2-2-16,-4 0 6 0,2 2-1 0,2 4 10 16,-1-1-6-16,-1 2 6 0,1 0 1 0,1 1 2 15,-2-1 0-15,2 2 4 0,5 1-5 0,-2 0 3 16,-2-1-1-16,5 3 4 0,-1 0-2 0,4-1-2 16,0 4 1-16,3-3 1 0,0-1-9 0,3 3 0 15,0 0 7-15,1-3-10 0,5 0 8 0,-1 0-7 16,4-1 6-16,1-1 14 0,7 1-16 0,-1-2 0 15,1-1-3-15,2 0 1 0,2-1-5 0,-2-3 6 16,10-6-4-16,-13 2 6 0,7-4 0 0,4 2-5 16,0-4-4-16,0-2-5 0,1 1 6 0,5-5-1 15,-13 3 7-15,-7 0 1 0,9 0-6 0,-7-4-2 16,0-2 1-16,2 2-1 0,-7 4-3 0,7 0 2 0,-7-3-4 16,1 2 18-16,-2-3-12 0,1 5 3 0,-1-4 0 15,-4 6 11-15,1-2-4 0,-9 6 5 16,10-11-2-16,-10 11 1 0,6-5-7 0,-6 5-1 0,0 0 4 15,11-5-6-15,-11 5-14 0,0 0 9 0,0 0 0 16,12 10 4-16,-12-10-15 0,10 11 27 0,-4-4-16 16,-3 0 1-16,5 0-3 0,-2-1 11 0,0 4-5 15,1-3-2-15,-1 0-2 0,-1-1 2 0,1-1-4 16,2 2 4-16,-8-7 2 0,8 13 1 0,-2-9-1 16,-6-4-4-16,10 7 4 0,-10-7-1 0,9 5 0 15,-9-5 3-15,14 0-1 0,-14 0-3 0,12 0 4 16,-12 0-7-16,13-5 4 0,-13 5 1 0,17-7-12 15,-8 0 3-15,1-1-7 0,-2-3 4 0,4 3-7 16,1 0 8-16,-1-5 5 0,-1 3-9 0,-1-4-3 16,2 2 1-16,2-1 2 0,-2-2 4 0,-2 4-2 15,1 0-1-15,-2 6-3 0,4-5 7 0,-4 5-7 0,-1-1-1 16,-8 6-7-16,13-9 13 0,-7 5 2 0,-6 4 1 16,16 3 1-16,-16-3 10 0,15 5-2 15,-4 0 7-15,-2-1 3 0,1 3-3 0,-1 4 9 0,5-2 2 16,-4 2 2-16,-1 0-5 0,2-1 2 0,-2-2-6 15,4 4 2-15,-7 1-1 0,5-1-3 0,-2 2-14 16,-6 0-39-16,7-7-44 0,-4 7-49 0,-1-3-45 16,-2 4-63-16,-3-4-73 0,0-3-124 15,0-8-219-15,6 12-703 0,-3-6 311 0</inkml:trace>
        </inkml:traceGroup>
        <inkml:traceGroup>
          <inkml:annotationXML>
            <emma:emma xmlns:emma="http://www.w3.org/2003/04/emma" version="1.0">
              <emma:interpretation id="{3F16920C-BD43-4710-A1E9-29F490ADDAAF}" emma:medium="tactile" emma:mode="ink">
                <msink:context xmlns:msink="http://schemas.microsoft.com/ink/2010/main" type="inkWord" rotatedBoundingBox="10962,5145 12477,5110 12488,5579 10973,5615"/>
              </emma:interpretation>
            </emma:emma>
          </inkml:annotationXML>
          <inkml:trace contextRef="#ctx0" brushRef="#br0" timeOffset="60301.81">8752 3700 293 0,'-6'-4'325'0,"6"4"-16"0,-13-10-19 0,13 10-21 16,-16-1-19-16,7-4-19 0,9 5-21 0,-23 0-14 15,13 0-20-15,10 0-11 0,-26 6-16 0,16-3-14 16,0 0-15-16,-2 1-10 0,4 2-13 0,-1 2-12 0,3-1-9 15,6-7-4-15,-10 10-8 0,7-3-9 0,3-7-1 16,0 17-10-16,0-17-3 0,3 15-3 0,3-6-1 16,-2 0-8-16,5 1 1 0,-1 2-10 0,7 0 5 15,-2 2-1-15,3-6-5 0,-2 5-3 0,5 4 1 16,1-3 0-16,-1 0-6 0,0 1 1 0,-2-2-2 16,-2 0 1-16,-2-2 4 0,1 0-7 0,-4 2-2 15,-1-1 5-15,-3-2 3 0,1 1-2 0,-4 3 2 16,3-2 5-16,-6-2 14 0,0-1 7 0,0-9 6 15,-9 22-3-15,2-13 11 0,-2 1-4 0,-2 1-1 16,3-6-7-16,-3 2-1 0,2-1-4 0,-4 1-3 16,-1 0-1-16,8-4-7 0,6-3-4 0,-16 3-8 15,16-3-10-15,-10 7-25 0,10-7-20 0,0 0-26 16,0 0-12-16,-15-9-22 0,15 9-17 0,0 0-17 16,6-18-19-16,-6 18-25 0,13-16-16 0,-4 7-9 15,4-2-4-15,-1-1 5 0,6-6 12 0,2 5 16 16,-3 2 18-16,4-1 29 0,2-1 36 0,-7 7 31 0,4 1 26 15,-1-2 33-15,-4 1 18 0,3 5 17 0,-3-3 10 16,1 4 15-16,-6-3 5 0,2 3 5 16,2 0 5-16,-1 3-3 0,-1 1 7 0,2-1-2 0,-1-2 4 15,0 3-3-15,2 0-1 0,-4-2 0 0,2-1 0 16,1 1-1-16,1 0-1 0,1-2 3 0,-3-2-9 16,7 2-5-16,-4-2-5 0,1-1-2 0,0 1-4 15,1-1-5-15,-1-3-6 0,-5-2-8 0,4 3 3 16,1 0-4-16,-6-1-3 0,3 1-2 0,-5-2-5 15,-2 1 2-15,-1 1-1 0,-6 5 1 0,11-13-2 16,-8 3-2-16,-3 10 3 0,3-14-8 0,-3 14-2 16,-9-15-4-16,4 8 1 0,-7 0-1 0,2-3 4 15,-2 3-8-15,-2 0 5 0,-2-2-8 0,-3 5 0 16,5-1 0-16,-8-1 4 0,-3 6-1 0,1 0-9 16,-2 0 4-16,7 0-2 0,-6 7 3 0,5-3-1 15,1 0 2-15,-1 5 2 0,7-3-8 0,0 2-7 16,-1 0-16-16,-1 1-14 0,5 2-26 0,4-4-21 15,3-1-27-15,0 5-29 0,3-11-37 0,-2 14-51 16,2-14-76-16,0 0-186 0,14 10-536 0,-4-9 239 16</inkml:trace>
          <inkml:trace contextRef="#ctx0" brushRef="#br0" timeOffset="60679.81">9514 3822 152 0,'0'0'267'16,"12"6"-12"-16,-4-2-14 0,-8-4-16 0,16 7-20 16,-10 0-5-16,3-1-16 0,-1 1-10 0,4-2-8 15,-5 5-15-15,5-3-10 0,-5 3-13 0,1-4-7 16,-2 6-6-16,0-5-16 0,3 2-5 0,-5-1-8 16,5-2-7-16,-9-6-8 0,9 9-7 0,-9-9-4 15,8 10-12-15,-8-10 3 0,6 7-2 0,-6-7-2 16,0 0 2-16,7 3-13 0,-7-3 7 0,0 0-3 15,0 0-3-15,0 0-2 0,16-14-10 0,-16 14 3 16,11-14-5-16,-5 7-3 0,-3 0-6 0,3-6 5 16,4 1-1-16,-4 1-3 0,3-2-3 0,2 0 2 15,-3 2 3-15,3-3 1 0,-1 3 4 0,2 0 5 0,-4 2-3 16,-2 1 2-16,3 3 0 0,-2 1 3 0,4-1-6 16,-11 5 0-16,14 0-6 0,-14 0 2 0,21 5-4 15,-9 2 1-15,2 1-4 0,-2 1 7 0,1 4-2 16,0-1-3-16,4 7-2 0,-1-1 2 0,4 2-20 15,-1 2-39-15,-4-1-42 0,-2 4-64 0,1-1-91 16,1-3-385-16,-2 2-679 0,7-4 300 16</inkml:trace>
        </inkml:traceGroup>
        <inkml:traceGroup>
          <inkml:annotationXML>
            <emma:emma xmlns:emma="http://www.w3.org/2003/04/emma" version="1.0">
              <emma:interpretation id="{6385EC5F-DDBD-4600-92AD-38C6FDE4B3C8}" emma:medium="tactile" emma:mode="ink">
                <msink:context xmlns:msink="http://schemas.microsoft.com/ink/2010/main" type="inkWord" rotatedBoundingBox="13889,4630 18070,4533 18105,6076 13924,6173"/>
              </emma:interpretation>
            </emma:emma>
          </inkml:annotationXML>
          <inkml:trace contextRef="#ctx0" brushRef="#br0" timeOffset="61508.27">11510 3340 94 0,'0'0'306'0,"0"0"-19"0,0 0-26 0,0 0-28 0,0 0-21 15,0 0-10-15,0 0-7 0,0 0-9 0,0 0-11 16,21 39-8-16,-15-16-12 0,1 1-4 0,-2 3-10 16,2 2-3-16,1 6-6 0,2 0-2 0,-3 1-8 15,1-7-8-15,4 3 1 0,-3 4-8 0,-3-11-11 16,0 3-7-16,-2-3-2 0,-2-2-11 0,-1-5-6 15,4 4-3-15,-4-6-9 0,1 1 4 0,2-2-14 16,1-1-3-16,-4-4 0 0,1-3-1 0,-2-7-11 16,4 14 11-16,-4-14-16 0,0 0 0 0,3 9 3 15,-3-9-5-15,0 0 0 0,10 2-2 0,-10-2-6 16,0 0-1-16,0 0-10 0,27-14-2 0,-15 4-17 16,2-1-3-16,-4 0-22 0,7-9-7 0,-4 8-1 15,3-4-3-15,2-3 11 0,3 2-7 0,0 0 4 16,-2-2 5-16,2 7 6 0,-1-3-1 0,-4 5 5 0,-2 3 4 15,-1-4 1-15,0 2 6 0,1 1-2 0,-5 5 6 16,-2 0 1-16,-7 3 6 0,17-6-3 16,-17 6 1-16,14-1 8 0,-14 1 0 0,14 3-3 0,-7 1 10 15,-7-4 6-15,14 10-3 0,-8-4-1 0,0 1 8 16,-6-7 14-16,9 15-6 0,-5-6 6 0,1 1 8 16,-2-1-3-16,-2-3 6 0,2 5-1 0,-3-11 3 15,0 21 20-15,0-11-10 0,0-10 10 0,-7 22 3 16,1-9 10-16,-3-2 7 0,0 2 5 0,0-1 4 15,-3 1 0-15,-3-2 3 0,-1-4-1 0,1 3-3 16,-3-1-7-16,-5 0 0 0,7 0-4 0,0-4-5 16,1 3-2-16,-2-1-5 0,5-5-10 0,2 2-4 15,-2-4-5-15,3 3-7 0,9-3-3 16,-18 4-1-16,11-2-8 0,7-2-12 0,-14 1-35 0,14-1-47 16,0 0-49-16,-13-5-56 0,13 5-61 0,0 0-54 15,0-20-61-15,0 20-70 0,7-20-388 0,-4 9-864 0,6-6 382 16</inkml:trace>
          <inkml:trace contextRef="#ctx0" brushRef="#br0" timeOffset="61752.1">12297 3702 173 0,'14'1'337'0,"-14"-1"-14"0,9 6-3 0,-9-6 0 15,10 11-8-15,-7-4 6 0,-3-7-1 0,6 11-3 16,-3-1-7-16,0-2-12 0,2 5-10 0,-2-2-16 15,1 3-15-15,-1 2-20 0,0-4-16 0,0 3-16 16,0 5-19-16,-2-3-16 0,1-3-13 0,2-3-19 16,-2 2-11-16,-1 1-12 0,-1 0-7 0,3-2-13 15,-1-1-14-15,-2-11-29 0,0 20-38 16,0-20-44-16,0 13-50 0,0-13-55 0,0 7-36 0,0-7-31 16,0 0-41-16,0 0-49 0,0 0-57 0,0 0-53 15,0 0-275-15,0 0-736 0,0 0 326 0</inkml:trace>
          <inkml:trace contextRef="#ctx0" brushRef="#br0" timeOffset="62144.54">12126 3686 222 0,'6'-26'197'0,"1"2"22"15,-1-4 11-15,0 4 5 0,2 3 7 0,-2 4-5 0,3 0-12 16,-3 2-9-16,4 1-13 0,-1 0-22 0,1 1-13 16,-1 2-23-16,3 1-15 0,2 2-17 0,-1 2-35 15,2 2-58-15,-5 1-71 0,5 3-87 0,5 0-112 16,-5 0-187-16,4 3-474 0,0 0 209 0</inkml:trace>
          <inkml:trace contextRef="#ctx0" brushRef="#br0" timeOffset="62028">12576 3691 261 0,'9'-5'358'0,"-9"5"-24"0,0 0-24 16,0 0-24-16,12 0-14 0,-12 0-5 0,0 0-10 0,11 14-6 15,-8-8 0-15,-3-6-11 0,6 15 3 0,-2-9 0 16,-1 4-18-16,1 4-5 0,-2-7 0 0,-1 8-7 15,-1-4-7-15,0 3-6 0,0-2-3 0,-1 4-10 16,-4-5-7-16,2 1-6 0,-1-2-8 0,-2-1-10 16,2 1-9-16,-5 2-11 0,-2-1-10 0,5-2-8 15,-6 0-12-15,-1 2-14 0,1-2-8 0,-1-1-6 16,2-1-10-16,-5 0-19 0,1-1-25 0,0-2-36 16,-5-1-35-16,1-3-45 0,-6 4-44 0,-1-7-60 15,-1 3-47-15,1-1-30 0,-1-3-36 0,-2-3-21 16,4-1-25-16,1-4-25 0,9 5-31 0,-10-10-283 0,6 0-752 15,8 3 334-15</inkml:trace>
          <inkml:trace contextRef="#ctx0" brushRef="#br0" timeOffset="62740.36">12889 3686 239 0,'6'5'339'16,"-6"-5"-10"-16,11 5-16 0,-11-5-19 0,16 5-18 15,-8-5-25-15,-8 0-17 0,19-1-28 0,-19 1-10 16,18-4-24-16,-6 4-8 0,-2-5-24 0,2 0-10 16,-3 1-12-16,2 0-11 0,-4-3-11 0,4 1-5 15,-4-1-13-15,3-2-13 0,1 0-4 0,1-1-2 16,-3 3-7-16,-3 0 6 0,1-3-11 0,-1 1-6 16,-1 0-5-16,-5 9 1 0,10-14-5 0,-4 6-8 15,2 5-3-15,-8 3 0 0,7-7-6 0,-7 7 1 16,0 0-5-16,16 0 0 0,-16 0-6 0,14 8 3 15,-7-2 0-15,2 6 3 0,2 0 15 0,1 2-5 0,1 1 7 16,2 9 4-16,-2-1-4 0,2 3 18 0,5 9-8 16,1 0-4-16,-2 5-1 0,-1 7-7 0,3-6 4 15,-6 2 5-15,4 3-3 0,-1-2-14 0,0-1-2 16,-5 3 0-16,2 0 3 0,0-6-6 16,-2 4 8-16,-2-4-10 0,-2-5 0 0,-2 3-2 0,-1 0 2 15,0-11-5-15,-1 0 9 0,-5-1-8 0,1-4 2 16,-2-2 4-16,-4 2 0 0,-1-5 0 0,-1-2 2 15,-1 1 1-15,-4-4 1 0,0 1 2 0,-2-3-1 16,-1 0 3-16,-3-1-3 0,-5-1-2 0,4-3-3 16,1 0 3-16,-1 0 1 0,-2-5 0 0,-5 3 2 15,6-6 3-15,3 0 7 0,-5-1-3 0,-5-3 7 16,2 0 5-16,4-6-2 0,-2 0 2 0,7 2 6 0,-2-5 6 16,6 1 10-16,-7-1 5 0,5-6 3 15,1 2 4-15,-2-4 2 0,11 2 8 0,-10-2-2 16,7 0-1-16,-4 1-3 0,5 1-5 0,2 1 2 0,-1-2-2 15,1 6-3-15,2 1-7 0,4-1-1 0,-4 3-7 16,7-1-6-16,-5 2-7 0,3 2-1 0,1-3-5 16,-2 4-2-16,-1 0-7 0,4 0-5 0,-5 10-12 15,7-18-20-15,-2 11-33 0,2 3-45 0,-7 4-47 16,12-11-61-16,-3 4-58 0,-2 5-56 0,4-1-63 16,-2-2-82-16,-9 5-386 0,13-12-913 0,-2 7 404 15</inkml:trace>
          <inkml:trace contextRef="#ctx0" brushRef="#br0" timeOffset="63216.56">13452 3619 70 0,'9'7'384'16,"-9"-7"-19"-16,0 0-16 0,9 7-14 0,-9-7 0 16,1 15-8-16,-1-15-15 0,3 17-10 0,-3-10-12 15,0 7-12-15,0 1-13 0,0-2-21 0,0 0-18 16,3 3-17-16,-3-3-16 0,2 5-19 0,-2-8-14 15,0 1-17-15,1 5-13 0,-1-6-10 0,3 1-12 16,-3-11-4-16,1 17-23 0,1-7-33 0,-2-10-39 0,0 12-50 16,0-12-59-16,4 13-50 0,-4-13-41 0,2 7-38 15,-2-7-49-15,0 0-63 0,0 0-365 0,0 0-763 16,0 0 338-16</inkml:trace>
          <inkml:trace contextRef="#ctx0" brushRef="#br0" timeOffset="63495.85">13678 3650 60 0,'0'0'337'0,"0"0"-23"0,6-6-19 0,-6 6-34 15,0 0-25-15,0 0-16 0,0 0-18 0,0 0-11 16,18 15-9-16,-13-9-13 0,-5-6-8 0,9 15-2 16,-3-6-12-16,-5 2-4 0,7 0 11 0,-4 2 4 15,-1 0-8-15,2 1 2 0,-3-3 0 0,3 0 3 16,-5-1-3-16,1 0 3 0,1 1-2 0,-2 0 4 15,0-11 15-15,-5 18-14 0,1-11-5 0,-2 1-9 16,-3 3-11-16,-1 0-7 0,1-3-13 0,1-2-12 16,-8 1-10-16,2 3-8 0,1-5-9 0,-3 1-9 0,-1 1-13 15,-2-5-30-15,-1 2-31 0,3-3-45 0,-9-1-58 16,5 0-54-16,-6-3-45 0,2-1-47 16,-5-3-59-16,3-3-58 0,4 2-72 0,-3-5-246 0,8 2-749 15,5 0 331-15</inkml:trace>
          <inkml:trace contextRef="#ctx0" brushRef="#br0" timeOffset="63644.78">13401 3270 251 0,'6'-10'348'0,"4"-5"-32"16,-2 4-25-16,-2 1-28 0,1 4-27 0,1-1-23 16,4-2-21-16,-3 4-22 0,7 0-35 0,-3 1-44 15,2 3-64-15,0 1-68 0,-15 0-84 0,30-1-108 16,-15 1-123-16,-2-3-386 0,2 3 172 0</inkml:trace>
          <inkml:trace contextRef="#ctx0" brushRef="#br0" timeOffset="63921.04">13935 3246 229 0,'3'10'367'0,"1"0"-14"0,-1-1 6 0,3 7 2 16,-1-1 1-16,1-2-6 0,-3 4-5 0,7 3-7 0,-4-2-14 15,2-2-16-15,-1 7-14 0,-1 1-18 16,1-1-14-16,-1-1-18 0,8 0-22 0,-5-2-17 16,0 2-20-16,-5-4-16 0,2 0-17 0,-3-3-12 0,2 1-15 15,-2 0-14-15,0-1-13 0,1-5-6 16,-4 3-18-16,0-13-26 0,2 19-33 0,-2-19-40 0,0 14-35 16,1-8-42-16,-1-6-34 0,0 0-38 0,3 15-31 15,-3-15-35-15,0 0-38 0,0 0-38 0,0 0-42 16,0 0-53-16,0 0-313 0,27-21-776 0,-21 12 344 15</inkml:trace>
          <inkml:trace contextRef="#ctx0" brushRef="#br0" timeOffset="64676.03">14269 3553 31 0,'6'-3'319'16,"-6"3"-8"-16,0 0-13 0,0 0-15 0,0 0-4 16,0 0-27-16,0 0-7 0,0 0-16 0,0 0-9 15,0 0-17-15,0 0-1 0,-39 24-3 0,27-14 1 16,-1 0-4-16,-1 1-3 0,-1 2-10 0,4-2-8 15,-3 4-8-15,5-1-16 0,2-1-5 0,-4 1-12 16,5-3-12-16,-1 3-9 0,1-2-4 0,3 3-15 0,1-1-4 16,2-7-8-16,2 9-6 0,-1-4-6 15,1-3 0-15,2 1-9 0,5 0-5 0,2-3-4 0,1 0-3 16,3 0 2-16,-1-3-10 0,6 2-5 0,5-3-2 16,4 0-3-16,0-2-4 0,-2-2-1 15,3-2-3-15,-3 0-3 0,12-4-4 0,-12 3-4 0,4-3-3 16,-4 0-5-16,1-3-1 0,2-1-2 0,6 1-4 15,-9-4-4-15,2 2-2 0,-2-1-7 0,7-7-5 16,-4-1-7-16,2-3-6 0,-4 3-11 0,5-8-8 16,-6-1-6-16,2 0-13 0,-2 0-9 0,2-1 2 15,-4 2-3-15,2-2 3 0,-2 0 8 0,-4 3 4 16,-3 4 7-16,-3 0 8 0,3 1 5 0,-9 3 4 16,4-4 7-16,-8 6 5 0,-1 1-2 0,-5 0 14 15,1-1 0-15,-3-1 12 0,-2 6-2 0,-1-4 5 16,-1 3 4-16,-2 3-3 0,-3 0 7 0,-5 0-4 15,3 3 5-15,-3 3 0 0,-1-2-1 0,-3 4 7 16,0-1-13-16,-4 4 1 0,4 1 4 0,2 2-3 16,-1 0 3-16,3 1-1 0,0 3 0 0,-2-4-4 15,5 4 2-15,-2 3 4 0,3 2 6 0,2 1-1 0,-2 2-2 16,4-1 3-16,-2 6 4 0,-1 1 1 16,6 2 5-16,0 3 7 0,3-4 13 0,3 4-3 15,-3 1-4-15,3-1 3 0,3 1 2 0,0-3 0 16,3 3-5-16,2-3 1 0,2 0-3 0,1-3 2 0,1 5-5 15,1-7-5-15,2 2 0 0,1-3-2 0,-1 3 1 16,0-8 5-16,-1-2-9 0,2-4-1 0,-1 4 2 16,0-4-4-16,3 1-1 0,-3-2 0 0,3 0 0 15,-4-2-1-15,4-4 0 0,-3 0-3 0,2 4 2 16,-2-4 4-16,-2-4-7 0,2 4 0 0,-3-4-5 16,3 1-2-16,-5 0 8 0,1 3-10 0,1-1 0 15,-2-4-2-15,-10 5 7 0,16-2-9 0,-16 2-3 16,17 0-1-16,-17 0-1 0,15 2 4 0,-15-2 0 15,13 5 1-15,-7-1 0 0,0 3 4 0,2-2 0 16,-1 3 4-16,0-3 1 0,4 3 0 0,-1 1 5 16,2 1 2-16,0 0 9 0,2-3 3 0,-1 4 6 15,2-5 6-15,3 2 1 0,-5-4 5 0,4 3 7 0,2-3 1 16,-5-2 1-16,5-2 1 0,-1 4-4 0,0-3-3 16,0-2 5-16,-1-3-9 0,4 4-4 0,-1-2-5 15,-1-2-4-15,-4 0-2 0,4-2-5 16,-2 1-4-16,-2 0-19 0,0 0-27 0,-3 0-37 0,0-3-49 15,1-3-55-15,-6 4-68 0,-1 0-64 0,-3-4-96 16,-3 0-451-16,3-6-919 0,-7 3 406 0</inkml:trace>
          <inkml:trace contextRef="#ctx0" brushRef="#br0" timeOffset="64872.38">15376 3395 16 0,'1'-15'498'0,"-1"15"-9"0,6-16-17 0,0 5-19 16,0 5-30-16,1-7-36 0,5 2-37 0,-3 4-32 16,2-4-33-16,2 1-30 0,2 3-25 0,-2 0-21 15,7 2-19-15,-2 3-32 0,-3-2-32 0,1 0-45 16,0 2-55-16,4 1-67 0,-5-1-59 0,3 4-57 16,1-2-60-16,-5 3-75 0,0 1-113 0,-5-4-221 15,-9 0-678-15,23 5 300 0</inkml:trace>
        </inkml:traceGroup>
        <inkml:traceGroup>
          <inkml:annotationXML>
            <emma:emma xmlns:emma="http://www.w3.org/2003/04/emma" version="1.0">
              <emma:interpretation id="{4B571AF7-D58E-49CE-AA9F-AEFAC920418D}" emma:medium="tactile" emma:mode="ink">
                <msink:context xmlns:msink="http://schemas.microsoft.com/ink/2010/main" type="inkWord" rotatedBoundingBox="18438,4551 19603,4524 19635,5899 18470,5926"/>
              </emma:interpretation>
            </emma:emma>
          </inkml:annotationXML>
          <inkml:trace contextRef="#ctx0" brushRef="#br0" timeOffset="66109.16">16065 3502 258 0,'0'0'353'0,"7"-19"-13"15,-5 9-12-15,5-1-11 0,-1 2-24 0,4-3-28 16,4 2-23-16,-1-5-26 0,8 2-22 0,-1 6-16 16,-4 0-14-16,12-2-21 0,-4 1-16 0,1 7-16 15,1-3-24-15,-1 2-33 0,2 2-50 0,-3 2-43 16,3-1-55-16,1 9-54 0,-4-3-59 0,3 0-100 16,-2 3-174-16,-1-2-519 0,4 0 230 0</inkml:trace>
          <inkml:trace contextRef="#ctx0" brushRef="#br0" timeOffset="65932.09">16402 3864 257 0,'15'6'169'0,"-1"1"13"0,0-2-1 0,-2 1-5 15,1 0 2-15,1-2 1 0,-5-1 2 0,3 1-2 16,-1-3 4-16,3 5-10 0,-5 1-2 15,4-3-8-15,1 3-10 0,-4-4-2 0,4 5-3 16,-1-1-18-16,-6 0-4 0,7 8-11 0,4-7 1 16,-9 4-2-16,7 0-13 0,1 6 0 0,-4-5-6 0,3 5 3 15,-1 0-7-15,-6-4-1 0,9 4-14 16,-3 1 12-16,-3-3-10 0,3 1 6 0,-5-2-5 0,-1-1 3 16,2 3-6-16,-4-4 3 0,1 0 0 0,1 3-2 15,-3-5 0-15,-2 4 2 0,-4-4-2 0,1 4-1 16,-1-5 2-16,0-10 6 0,-7 21-7 0,1-11 10 15,-1 5 3-15,-5-4-2 0,0-1 1 0,-2 0-1 16,-1 2-3-16,-1-2 1 0,-8-1-5 0,3 2-6 16,-4 0-10-16,-3-5-1 0,1-2-6 0,-5 0-3 15,-6 0-5-15,-3-2-8 0,1-1-2 0,-5-1-6 16,5-1-1-16,1-3-4 0,8 1 0 0,0-1-4 16,-1-2 1-16,6 3-9 0,0-7-10 0,8 2-17 15,3 0-23-15,-1-1-26 0,1-3-45 0,-1 2-46 16,7-6-43-16,1 1-47 0,-2-9-41 0,1 2-49 15,1-3-58-15,4-2-429 0,-1-10-886 0,4-5 392 0</inkml:trace>
          <inkml:trace contextRef="#ctx0" brushRef="#br0" timeOffset="65571.85">16232 3758 22 0,'-6'11'309'0,"6"-11"-16"0,-3 10-15 16,3-10-20-16,-3 14-17 0,3-14-15 0,0 0-15 16,3 15-22-16,-3-15-12 0,1 13-3 0,-1-13-14 15,8 11-5-15,-2-7 1 0,-6-4-4 0,13 6-5 16,-6-2 10-16,4-2-24 0,-11-2-7 0,24 0-3 15,-6 0-7-15,-3-2-3 0,2-4-10 0,0 2 0 16,-1-3-10-16,4 0-11 0,-4 0 7 0,2-2-4 0,4-3-4 16,-5 2 5-16,-4 0-1 0,-2-2-3 0,1 2 4 15,-1-5-3-15,-3 5 1 0,-2-6-8 16,0 5 0-16,-3-3-7 0,1 3-3 0,-4 1-8 0,0 10-3 16,-4-18-3-16,-1 8-12 0,-1 1-5 0,-4 0-1 15,1 6-8-15,-1-1-2 0,-5 0-3 0,-3 4-13 16,1 4-28-16,-2 0-16 0,1-1-23 0,3 1-34 15,0 6-22-15,-1 1-29 0,5-1-19 0,-2 1-15 16,0 3-28-16,1 3-21 0,4-4-24 0,-1 2-20 16,6-5-24-16,-1 8-43 0,4-8-213 0,0 1-596 15,6 2 264-15</inkml:trace>
          <inkml:trace contextRef="#ctx0" brushRef="#br0" timeOffset="66958.31">16763 3215 228 0,'0'0'259'0,"0"0"-26"15,0 0-19-15,0 0-22 0,0 0-18 0,0 0-15 16,0 0-13-16,11 27-14 0,-3-23-12 0,-8-4-16 16,15 6-5-16,-8-2-11 0,-7-4-6 0,17 4-15 15,-17-4-2-15,16 0-8 0,-16 0-7 0,17-4-8 16,-17 4 0-16,14-7-6 0,-5 3-1 0,3-6-1 16,-4 4 9-16,2-8 8 0,-4 7 12 0,2-8 10 15,1 4 5-15,1 0 13 0,-3-4 17 0,-1 4-4 16,0-4-3-16,-3 1 11 0,3 4 0 0,-4 3 4 15,2-4-13-15,-4 11 0 0,5-10-13 0,-5 10 0 16,0 0-28-16,3-11 0 0,-3 11-19 0,0 0-15 16,0 0-33-16,0 0-47 0,0 0-47 0,0 0-65 0,-9 46-92 15,4-35-364-15,7-1-671 0,-4 0 298 16</inkml:trace>
          <inkml:trace contextRef="#ctx0" brushRef="#br0" timeOffset="66642.6">17161 3542 103 0,'6'-7'350'0,"-6"7"-15"16,0 0-19-16,7-3-24 0,-7 3-34 0,0 0-20 0,0 0-24 15,0 0-17-15,0 0-23 0,0 0-10 16,18 12-14-16,-15-6-4 0,-3-6-8 0,6 13-6 16,-2-2-2-16,-1-4 1 0,-3-7 4 0,9 20-11 0,-6-8-9 15,2-2 4-15,-4 6-2 0,4-6-4 0,-4-1-5 16,1 1-3-16,-2-10 3 0,1 21 1 0,-1-14 4 15,0-7 1-15,-1 18-1 0,-1-8-2 0,2-10 0 16,-6 17-4-16,2-10-4 0,4-7-6 0,-9 14-7 16,3-7-4-16,-1-2-8 0,1 1-7 0,-3-2-5 15,0 2-3-15,0-2-8 0,9-4-6 0,-20 6-4 16,11-6-8-16,-1 5-11 0,-5-5-22 0,2 3-29 16,-5-3-37-16,1 0-46 0,-2-3-48 0,0 2-46 15,-1-5-44-15,-7 1-55 0,2-1-62 0,-2-2-100 16,-1-5-243-16,1 0-764 0,5 1 337 0</inkml:trace>
          <inkml:trace contextRef="#ctx0" brushRef="#br0" timeOffset="66337.83">16947 3550 290 0,'9'9'322'16,"-9"-9"-6"-16,6 5-11 0,-6-5-13 0,8 12-16 16,-4-4-4-16,1-1-5 0,-1 3-22 0,-4-10-1 15,6 16-11-15,0-5-12 0,-1 0-10 0,-2-2-17 0,1 3-14 16,-1-2-21-16,0 0-8 0,-1 6-15 0,-1-10-12 15,-1-6-17-15,3 25-4 0,-1-18-8 0,-4 4-13 16,2-11-36-16,-4 17-27 0,4-17-52 0,-2 12-34 16,2-12-34-16,-6 9-31 0,6-9-37 0,0 0-49 15,-7 7-50-15,7-7-56 0,0 0-273 0,0 0-646 16,0 0 286-16</inkml:trace>
        </inkml:traceGroup>
        <inkml:traceGroup>
          <inkml:annotationXML>
            <emma:emma xmlns:emma="http://www.w3.org/2003/04/emma" version="1.0">
              <emma:interpretation id="{C38DDFB9-2252-48D2-9079-868C5CB0C709}" emma:medium="tactile" emma:mode="ink">
                <msink:context xmlns:msink="http://schemas.microsoft.com/ink/2010/main" type="inkWord" rotatedBoundingBox="20746,4541 24360,4457 24380,5321 20766,5405"/>
              </emma:interpretation>
            </emma:emma>
          </inkml:annotationXML>
          <inkml:trace contextRef="#ctx0" brushRef="#br0" timeOffset="73154.93">18367 3222 106 0,'0'0'181'0,"5"-11"-5"16,-5 11 0-16,3-12-2 0,-3 12-6 0,1-12-1 16,-1 12-3-16,3-14-7 0,-3 14-2 0,2-7-3 15,-2 7 0-15,0 0-5 0,1-15-5 0,-1 15-7 16,0 0-9-16,0 0-14 0,0 0-7 0,0 0-10 16,0 0-3-16,0 0-2 0,0 0-5 0,0 0 5 15,5 31-5-15,-5-15 8 0,0-1 2 0,0 7-5 16,0 0 9-16,-2 4 1 0,2 4-7 0,-3-6-1 15,2 7 9-15,2-3-6 0,-2-1-2 0,2 2 1 16,-1 0-7-16,3-1 3 0,-1-4-3 0,-1 1-2 16,1 0-9-16,1-2-3 0,-2-5-7 0,1 0-6 15,1-1-3-15,-2-2-3 0,1 1-9 0,-1-1 0 0,2 4-4 16,-1-8-1-16,-1 1-9 0,-1-12 0 0,3 17-9 16,-1-6-14-16,-1-1-32 0,-1-10-32 0,1 11-29 15,-1-11-27-15,5 11-28 0,-5-11-27 0,0 0-24 16,4 10-36-16,-4-10-52 0,0 0-51 0,0 0-281 15,0 0-662-15,21-28 294 0</inkml:trace>
          <inkml:trace contextRef="#ctx0" brushRef="#br0" timeOffset="75121.81">18819 3504 205 0,'0'0'251'0,"0"0"-1"0,0 0-10 0,-31 21-13 0,23-14-12 16,-2 3-7-16,-2-2-9 0,0 5-11 16,-6 5-9-16,2-4-10 0,-2 4-9 0,1-2 3 0,-2 5-16 15,-2-3-10-15,3 0 5 0,0 2-27 0,-1-4 3 16,3 3-11-16,-1-4-3 0,4 4-5 0,2-3-9 16,1 1-5-16,4-4-11 0,-1 1-7 0,1-3-4 15,4 3-5-15,-1-4-11 0,0 1-7 0,3-11 15 16,0 18-18-16,3-8-1 0,0 2-1 0,2-5 9 15,2-2-23-15,5-1 9 0,-3-2-8 0,6-2 2 16,1-3-7-16,4 0-4 0,3 0-6 16,3 1 9-16,2-3-13 0,0-2 4 0,-1-3-8 0,0 2 7 15,1 0-3-15,1-1-8 0,-2-2 1 0,-3 1 4 16,1-1 2-16,-3 1 1 0,2 3 9 0,-9 1-12 16,3 1-5-16,-5-1 5 0,1 2-4 0,-4 1 4 15,1 0-6-15,-2-2 1 0,-9 5-3 0,19-2 8 0,-7-1-1 16,-12 3 2-16,16 5-3 0,-4-5 1 0,-12 0-1 15,18 0 1-15,-6 5 6 0,-12-5-7 0,21 3 7 16,-9-3 2-16,6 2-3 0,0-2 1 0,-3 0 2 16,4-2 6-16,6-1-7 0,1-2-7 0,-5 3 9 15,4-3 0-15,2-1-3 0,-2-1 6 0,-1 2-5 16,-5-1-4-16,1 1 1 0,-2-1 1 0,-2 0 2 16,-3-1 5-16,1 0-5 0,-2 3 3 0,-5-3-7 15,1 1 4-15,1-4-7 0,-6 2 6 0,3 1-10 16,-2-3-6-16,-4 10 3 0,0-16 0 0,0 16 1 15,-7-16-5-15,-2 9 5 0,9 7 0 0,-14-11-1 16,5 4 4-16,-3 4-5 0,-2 0-2 0,-4 3 5 16,3 0 5-16,-5 0-7 0,-5 3 8 0,-2 4 5 0,2 0-3 15,-2 2-11-15,3 0 9 0,-1 0 4 0,1 3 1 16,1 1 0-16,9-2 1 0,-1 3-4 16,1-4 4-16,4 6-1 0,-1-3-11 0,2 0 9 0,3 2 4 15,0-4 2-15,5 2-1 0,-5 0-8 0,7-2 5 16,-1-11 2-16,11 16 2 0,-5-7-2 0,-2-3-6 15,7-1 9-15,2 1-5 0,-1-2 4 0,-1-3-4 16,8-1 0-16,6-2 3 0,1-5-4 0,-1 1-6 16,-1 1 1-16,1-5 7 0,1 1-9 0,0 1 10 15,1-7-8-15,-4 4 6 0,1-2-10 0,-4-1 10 16,-5 4-5-16,8-4 6 0,-8 3 1 0,0 1 1 16,-2 3-12-16,0 1 7 0,-4-2-6 0,-1 4 7 15,-8 4-4-15,15-8-4 0,-15 8-5 0,7-5 15 16,-7 5-11-16,0 0-4 0,0 0 1 0,15 7 2 15,-15-7-1-15,11 10 4 0,-11-10 5 0,7 9 11 16,0-4-10-16,-1 2-4 0,5 2 8 0,-2 0 1 0,0-5-1 16,4 4 4-16,4 1 6 0,-3-6 5 15,6 0-1-15,-1-2 0 0,1 2-4 0,8-3 2 16,-3-4-2-16,4 4-2 0,0-6 2 0,-2 2 9 0,2-3-14 16,2-3-1-16,-1 2 1 0,0-3-3 0,-4 5-1 15,1-10 5-15,6 1-8 0,-10-2-4 0,0-3-1 16,0 1-6-16,-4-3-23 0,6-8 2 0,-4 1-6 15,0-2-11-15,-4 0-7 0,-1-4 0 0,-4 0-2 16,0 3 1-16,-9-7-2 0,1 1 7 0,-2 11 10 16,-1-3-6-16,-2-3 9 0,-2 2 2 0,-6 5 5 15,1 1 6-15,0 3 7 0,-3 0 7 0,2 5 1 16,-3 5 1-16,-3 0 1 0,-1 3 5 0,-1 2 5 16,-2 2 4-16,-6 1 1 0,-1 8-9 0,3 1 10 15,-3 3-9-15,1 4 8 0,-1 6 9 0,0 5 1 16,5-3-2-16,-5 10 6 0,7 1-4 0,1 1-3 15,2 2 7-15,4 4-3 0,3 0 2 0,3-2-5 0,4-1 4 16,2-1-9-16,3-6 7 0,6 8-4 0,-1-10 0 16,1 0-5-16,4-1-6 0,1-3 11 0,3-2 0 15,3-1 0-15,-1-5 0 0,2 4-6 0,0-6 6 16,3 0-6-16,-8-4 2 0,8 1-1 0,-5-5 5 16,5 0-7-16,-4-1-1 0,-1-2 1 0,1-2 0 15,-1-2-1-15,-1 0-1 0,0 0-1 0,-2 2-3 16,1-3-1-16,-1 0 1 0,0 4-5 0,-4-2 1 15,2-2-8-15,-2 4 8 0,-12 0-1 0,20 0 0 16,-11-4 6-16,-9 4-8 0,23 4 1 0,-23-4-2 16,19 0 4-16,-10 0 0 0,3 0-1 0,-1 4 2 15,-11-4 2-15,25 1 8 0,-13 0-6 0,3-1-1 0,3 0 1 16,-2 0-1-16,0-1 3 0,1 0 0 16,1-3-7-16,0 4 2 0,1-4 4 0,-3 1 0 0,4 0 1 15,-5-1-9-15,1 1 6 0,-1-4 3 0,-6 3-3 16,3 1 15-16,0-8-17 0,-5 7 3 0,1 1-2 15,-8 3 1-15,12-14-1 0,-8 7-9 0,-4 7 9 16,3-13 0-16,-3 13 0 0,2-16-3 0,-2 16-6 16,-3-15-1-16,-2 7 0 0,5 8 2 0,-7-15-7 15,-1 6 7-15,-1 1-1 0,-1 1 3 0,-4 1-8 16,0-1 7-16,-3 3-4 0,2 1 17 0,-4 5-20 16,-1-2 2-16,-3 1-4 0,-6 5 6 0,7-1-4 15,-3 1 6-15,-1 4 2 0,5 1 0 0,-1-1-2 16,6 0 4-16,1 1-2 0,1 0 1 0,2-1-2 0,3 5-5 15,2-2 5-15,1-5 3 0,0 2 15 16,1 1-13-16,5 2 3 0,0-13-1 0,3 18-7 0,-1-8 6 16,2-2 5-16,4 5-4 0,-1-7 1 15,1 2-1-15,4-1-10 0,1-2 2 0,2 0-5 0,0-1-11 16,3-2-5-16,0-3 6 0,-2 1-4 0,2-1 3 16,-3-3 3-16,1 2 9 0,2-2-11 0,0-3-1 15,-3 0 6-15,3-4 12 0,-3 4-5 0,3-4 4 16,-5-2 0-16,2 2 3 0,-1-4-7 0,2-1 9 15,-6 6 4-15,2-1 1 0,0 1 6 0,-3 3 11 16,-1-1-14-16,1 1 4 0,-2 1-1 0,-7 6-11 16,12-7 5-16,-12 7 0 0,10-1 4 0,-10 1 1 15,0 0-1-15,0 0 7 0,21 8 15 0,-15-2-9 16,-6-6-5-16,8 12 7 0,-2-6 5 0,0 1-1 0,-2 3-2 16,2-3 5-16,2 0-2 0,-5 2 2 0,2 0 0 15,1-2-3-15,0 0-1 0,0 0-5 0,0 0 0 16,-6-7-1-16,11 10 2 0,-5-6 1 0,-6-4-2 15,10 4 0-15,-10-4 1 0,9 6-3 0,-9-6 1 16,0 0 5-16,21-7-14 0,-11 4 3 0,-2-4 0 16,2 5-2-16,-2-3-4 0,5-5-1 0,-5 3-8 15,5-4 11-15,2 1-6 0,-2 0 1 0,-1-1-2 16,3 0 0-16,-3 2-4 0,3 0 1 0,-3 3-2 16,-1 1 2-16,-3-1-3 0,-8 6-8 0,15-3 2 15,-15 3 6-15,18 0-4 0,-18 0 2 0,15 6-3 16,-7-3 7-16,-2 5-1 0,1-1 1 0,-1-1 1 15,-2 2 4-15,2 2 2 0,0 3 4 0,-3-4 4 0,3 0 2 16,-1-1 0-16,1 2 1 0,-3-3 2 0,3 1-2 16,-6-8 1-16,7 13 0 0,-2-6 1 15,-5-7 1-15,6 12 3 0,-6-12 5 0,3 9 3 0,-3-9 5 16,0 0 8-16,0 0 4 0,0 0 0 0,12 0-5 16,-12 0 1-16,0 0-5 0,20-14-3 0,-12 4-4 15,4 2 1-15,0-5-7 0,1 2 1 0,2-3-7 16,5-3-2-16,-1 0 0 0,0-2-4 0,7 3 0 15,-3 1-2-15,0-1-3 0,1 4-1 0,3-1-1 16,-2 2-1-16,0 5-2 0,-4 2 1 0,5 1-3 16,2 3 2-16,-3 2 1 0,2 2 0 0,-3 3-3 15,0 2 0-15,0 0 1 0,-8 1 0 0,0 2-14 16,5 0-23-16,-1 7-45 0,-8-6-63 0,1 1-49 0,0 1-59 16,-5 2-67-16,-1-3-87 0,-2 3-441 0,-2-3-911 15,1 3 403-15</inkml:trace>
        </inkml:traceGroup>
        <inkml:traceGroup>
          <inkml:annotationXML>
            <emma:emma xmlns:emma="http://www.w3.org/2003/04/emma" version="1.0">
              <emma:interpretation id="{CF9B9D19-6734-41A4-AADF-16F7ABC1D952}" emma:medium="tactile" emma:mode="ink">
                <msink:context xmlns:msink="http://schemas.microsoft.com/ink/2010/main" type="inkWord" rotatedBoundingBox="25065,4454 31523,4305 31559,5836 25101,5985"/>
              </emma:interpretation>
            </emma:emma>
          </inkml:annotationXML>
          <inkml:trace contextRef="#ctx0" brushRef="#br0" timeOffset="75609.81">22691 3106 2 0,'0'0'329'0,"-5"-12"-11"0,5 12-16 0,0 0-28 0,-1-11-24 15,1 11-28-15,0 0-18 0,0 0-14 0,0 0-16 16,0 0-4-16,0 0-6 0,6 41-1 0,-3-25-3 16,3 6 4-16,-2 4-2 0,2 0 8 0,2-1 2 15,-2 2 6-15,3 10-11 0,-2 3-3 0,-1-16-5 16,4 1-4-16,-2-1-10 0,-5 4-9 0,4-6-7 15,-2-1-11-15,-1 3-13 0,1-7-9 0,-1 0-9 16,-2 1-6-16,4-4-8 0,-2 3-6 0,-1-3-13 16,0 1-13-16,-3-8-25 0,0 6-36 0,0-13-36 15,6 11-40-15,-6-11-31 0,2 13-19 0,-2-13-29 16,3 8-30-16,-3-8-40 0,11 4-43 0,-11-4-51 0,0 0-305 16,20-14-698-16,-11 3 308 0</inkml:trace>
          <inkml:trace contextRef="#ctx0" brushRef="#br0" timeOffset="76656.07">23123 3449 152 0,'5'-8'341'0,"-5"8"-12"15,0 0-17-15,0 0-18 0,0 0-14 0,0 0-15 16,0 0-14-16,0 0-6 0,-36 10-17 16,23-5-8-16,-1 7-8 0,-1-1-2 0,-4-3-7 15,-1 9-6-15,3 0-12 0,-1-3-9 0,6 1-8 0,0 1-18 16,-2-1-13-16,1 2-10 0,1 1-10 0,6-6-14 15,-1 3-7-15,5-4-10 0,-4 0-7 0,5 3-5 0,-1-2-10 16,2-2-6-16,0-10-3 0,3 19-2 16,-1-12-13-16,4-1 2 0,1 2-4 0,2-4-5 15,4 2-11-15,2-4-13 0,5-2-5 0,-1 0-20 0,1-1-2 16,-1 2-6-16,5-9-7 0,1 4-2 16,-1-4-2-16,3-3 1 0,-5 2 0 0,2-2 0 15,0 1 0-15,-6 3 2 0,1-3 6 0,-2 3 1 0,-2-2 5 16,-2 4-2-16,0-1 3 0,-4 2-3 0,-9 4 2 15,15-5 2-15,-15 5-5 0,17 0 10 0,-17 0-4 16,0 0 5-16,15 4 2 0,-15-4-1 0,13 7 6 16,-7 1 0-16,-3-1 0 0,6-4 2 0,-2 1 3 15,1 3 0-15,1-1 6 0,1-5 2 0,4 9-2 0,0-10 3 16,3 6 1-16,-1-5 2 0,-1-1-6 16,5 3 3-16,-2-3 2 0,1-3-4 0,0 1 0 15,1-3 10-15,-4 5-13 0,2-5 0 0,-3 0 3 0,-2-2-1 16,4-1-4-16,-10 2 4 0,4-5 0 0,-1 5-1 15,-2-6 1-15,-4-1-7 0,2-2-8 16,-5 5 4-16,-1-1-5 0,0 11 1 0,-7-27-5 0,1 17 6 16,0-5-1-16,-4 4-1 0,-1 2-7 0,-2 2-2 15,-2-1 6-15,-3 5 3 0,-1-1 7 0,-8 4-3 16,6 0-4-16,-6 4-17 0,2-1 22 0,-2 1 2 16,1 3-3-16,7-1 1 0,1 1-1 0,3 2 7 15,0 2-4-15,3-2 0 0,-1 4-2 0,4-2 4 0,-1 3 1 16,4-3-3-16,-2 0-8 0,7-1 8 15,-4 6 0-15,5-7 4 0,0-9 4 0,5 19 3 16,-4-11-3-16,7 2 1 0,-2-4 2 0,4-1 2 0,-3 0-10 16,4-3 6-16,2 4-1 0,4-4-9 15,-2 1 11-15,0-3-1 0,2 0-4 0,1-1 14 16,-1 2-19-16,-1-4 7 0,1-2 3 0,-1 0-2 0,-1 0-11 16,0-5 9-16,1 2-2 0,-1-2 0 15,0 0-5-15,-2 0 12 0,-2-2-9 0,2-1 6 0,-2-2-3 16,1 2 8-16,-2 2 4 0,-1 1 8 0,-3 0 10 15,0 5 7-15,0-4-3 0,-6 9 0 0,9-10-2 16,-9 10-9-16,6-5-1 0,-6 5-4 0,0 0-3 16,0 0-2-16,0 0-1 0,0 0-1 0,0 0 2 15,15 15-2-15,-15-15-1 0,0 13 1 0,4-5 0 16,-4-8-4-16,2 16 7 0,2-6-3 0,-2 1-5 0,2-1-2 16,-1 0 7-16,3 2-7 0,0-3 3 15,2 1-6-15,-4-1-12 0,2-2 3 0,3-2-15 16,-3 1-8-16,1 4-7 0,1-5-10 0,-8-5-9 0,15 5-25 15,-3-5 15-15,-12 0-3 0,21-3 4 0,-5 1-2 16,-7-3 3-16,-3 0 9 0,1 0 8 0,-7 5-4 16,20-16 8-16,-8 5 1 0,0 0 6 0,-3-7 4 15,2 7 2-15,1-2 2 0,-4 1 2 0,-2 4 5 16,4-4 1-16,-5 2 15 0,2 5 3 0,-1-4-2 16,-6 9-6-16,14-8-1 0,-14 8 8 0,9-2-1 15,-9 2 7-15,0 0 11 0,19 12-1 0,-13-4 6 16,4 6 0-16,-1 3 10 0,3-3 5 0,-3 4 23 15,2 8-12-15,2 10 14 0,-3-12 3 0,2 10 6 16,8 2-2-16,-7 0-3 0,-1-2-1 0,6 8-2 16,-5 6-4-16,2-8-1 0,-1 2-2 0,-2 1-5 15,-2 2 0-15,2-3-5 0,0-4-5 0,0-3-2 0,-3 3-3 16,-3-11-4-16,3 9-2 0,-5-10-3 0,4-1-3 16,-4-8-5-16,-1 2-23 0,2-6-23 15,-4 4-37-15,1-6-41 0,-2-4-31 0,0-7-31 0,-2 15-29 16,2-15-43-16,-9 10-54 0,9-10-77 0,-16-1-316 15,16 1-745-15,-21-17 330 0</inkml:trace>
          <inkml:trace contextRef="#ctx0" brushRef="#br0" timeOffset="77004.08">24160 3654 9 0,'0'0'378'0,"-3"-25"-25"0,3 14-20 0,3 1-16 0,-3-3-2 16,0 13-23-16,0-19-17 0,0 9-16 16,0 10-21-16,3-20-18 0,1 9-32 0,1 4-21 15,4-4-17-15,1-2-18 0,-1 7-11 0,2-2-8 0,2 1-17 16,0 0-9-16,1 0-8 0,1 0-7 0,1 5-9 16,1-2-10-16,-3 4-4 0,4 0-1 0,-4 2-15 15,-1 2 1-15,2 5-9 0,-4-1 0 0,-3-1-4 16,3 5 1-16,-2 1 6 0,-3 0-14 0,1 7 7 15,-7-5-4-15,3 1 16 0,-3 3-18 0,-3-1 5 16,0-4-13-16,-3 3 9 0,0-1 1 0,2 0-5 16,-4 0-4-16,2-1-8 0,-2 1-20 0,2-5-19 15,0 0-28-15,3-3-13 0,-3-2-17 0,1 5-21 0,5-11-10 16,-6 14-18-16,6-14-17 0,0 0-20 16,0 0-15-16,0 0-13 0,11 8-15 0,-11-8-18 15,0 0-16-15,0 0-173 0,28-15-469 0,-13 8 209 0</inkml:trace>
          <inkml:trace contextRef="#ctx0" brushRef="#br0" timeOffset="77491.75">24522 3689 199 0,'15'-9'140'16,"0"0"42"-16,1 3 13 0,-2-1-7 0,-2 3-3 0,-3 0-12 16,1 1-5-16,-10 3-8 0,17-4-2 0,-17 4 0 15,13 1-9-15,-13-1-11 0,18 3-5 0,-11-2-6 16,-7-1-2-16,20 6-6 0,-10-6-6 0,2 0 0 16,2 0-1-16,2 4-12 0,3-8-7 0,-2 4-10 15,2 0-6-15,-4-4-6 0,6 3-2 0,-2 0-2 16,1-7-3-16,-1 4-8 0,0-3-1 0,-5 1-3 15,-1-1 6-15,2-3-4 0,-1 1-8 0,-4-1 8 16,-1-1 0-16,-4 1-11 0,1 3 5 0,-4-7 2 16,-2 4-8-16,0-4-8 0,0 14 11 0,-7-23-14 15,1 11 6-15,-3-1-6 0,-1 2 2 0,1 7 13 16,-6-1-12-16,-5 3-8 0,-5-1 3 0,6 4-4 16,-7 2 5-16,2 1-3 0,-1 6 1 0,6-3 0 15,1 2-11-15,-3 2 0 0,6 0 2 0,2 2 2 0,2-1-4 16,-2 3-4-16,7 0-1 0,-3-4-2 0,4 5 11 15,2-4-13-15,3 6 2 0,0-11 4 0,0 6-4 16,3-5-13-16,2 2-8 0,1-5-14 0,1 4-1 16,1-6-13-16,2 4-6 0,1-3-9 0,1-4 4 15,2 4-7-15,4-4 4 0,-4-1 2 0,5-2 0 16,-4 0 3-16,3-1 7 0,0 0 6 0,-3-2 6 16,4-5 2-16,-4 1 0 0,6-5 5 0,-3 5 1 15,1-3 4-15,1-2 0 0,-1-1 3 0,-1 1 8 16,-2 5 4-16,-4 0 9 0,-1 2 0 0,1 0 4 15,-5 5 5-15,5-4-1 0,-12 7-1 0,9-6-7 16,-9 6 2-16,13 2-1 0,-13-2-1 0,0 0 1 16,14 7-4-16,-8 0 5 0,-6-7-4 0,7 16 0 0,-1-10 0 15,-6 4-10-15,5-2-24 0,-2 2-20 0,1 0-25 16,-2-3-36-16,-2-7-37 0,6 17-35 0,-5-8-53 16,-1-9-49-16,12 6-249 0,-12-6-577 0,10 0 256 15</inkml:trace>
          <inkml:trace contextRef="#ctx0" brushRef="#br0" timeOffset="77866.75">25486 3329 328 0,'0'0'353'16,"0"0"-24"-16,0 0-26 0,-8-13-18 0,8 13-26 0,0 0-24 15,0 0-16-15,0 0-19 0,-34 17-21 0,23-10-16 16,3 1-15-16,0-2-14 0,-2 8-10 15,1-2-16-15,6 3-8 0,-8-3 2 0,8 3-16 16,0 0-11-16,0 0-6 0,0-1-8 0,3 2-5 0,0-1 0 16,6-1-15-16,-3-3 7 0,-3 2 1 15,11 2-11-15,-2-2-14 0,-2 0-6 0,5 2 12 16,-2-4-5-16,4 0-4 0,-5 2-1 0,-2 0 5 16,5-2 1-16,-1-1 4 0,-2 1 9 0,-3-2-2 15,1-3 8-15,-1 4 1 0,-3-6 4 0,-3-4 13 0,10 9 15 16,-10-9 14-16,3 11 13 0,-3-11 14 0,0 0 6 15,0 0-1-15,-13 11-5 0,13-11-10 0,-13 3-12 16,7 1-7-16,6-4-11 0,-20 6-8 0,8-6-11 16,12 0-18-16,-19 1-19 0,19-1-28 0,-18 3-34 15,9-3-40-15,9 0-37 0,0 0-40 0,-16-5-26 16,16 5-28-16,-6-10-33 0,6 10-32 0,0 0-34 0,0-19-42 16,0 19-319-16,12-23-724 0,-2 10 320 15</inkml:trace>
          <inkml:trace contextRef="#ctx0" brushRef="#br0" timeOffset="78060.3">25732 3473 51 0,'0'0'326'16,"13"-4"-19"-16,-13 4-16 0,0 0-15 0,17 4 6 15,-17-4-7-15,9 10-9 0,-5-6 1 0,-1 2-4 16,-3-6-1-16,6 20-17 0,0-11-13 0,-6 4-7 16,3-3-20-16,3 4-17 0,-2-2-13 0,2 1-17 15,-3 0-15-15,2 6-13 0,1-9-10 0,-3 1-14 16,3 0-8-16,-3-1-14 0,-2-1-22 0,-1-9-31 15,6 13-49-15,-6-13-55 0,3 12-45 0,-3-12-44 16,3 10-50-16,-3-10-64 0,0 0-104 0,0 0-259 16,0 0-691-16,0 0 307 0</inkml:trace>
          <inkml:trace contextRef="#ctx0" brushRef="#br0" timeOffset="78266.69">25812 3145 346 0,'0'-15'408'16,"0"5"-31"-16,0-3-32 0,0 13-20 0,5-15-42 16,-4 7-35-16,-1 8-27 0,0 0-32 0,5-12-38 15,-5 12-43-15,9-8-46 0,-9 8-51 0,13-2-49 16,-2 1-56-16,-11 1-57 0,19-1-87 16,-7-2-188-16,1-2-461 0,4 0 205 0</inkml:trace>
          <inkml:trace contextRef="#ctx0" brushRef="#br0" timeOffset="78919.63">26193 3633 335 0,'-17'-5'340'0,"4"0"-11"0,1 1-8 0,1 2-25 0,1-2-13 16,10 4-15-16,-13-5-5 0,13 5-35 0,-9-3-17 15,9 3-25-15,0 0-17 0,0 0-20 16,0 0-17-16,-17 0-23 0,17 0 0 0,0 0-8 0,0 0-9 15,0 0-7-15,0 0-8 0,0 0-16 0,0 0 1 16,46 7 1-16,-26-11-22 0,-1 4-15 16,1 0-8-16,8-6-14 0,5 2-8 0,-6 0-2 0,4 1-9 15,2-6-13-15,5 1-1 0,-9 0-4 0,-2 1 3 16,1-6 5-16,9 2-2 0,-8 0 3 16,0 1 9-16,0 0-6 0,-4-4 2 0,-4-3 6 0,-2-3-1 15,-4 5 3-15,-1-7 0 0,-4 8 2 0,-7-4 0 16,3 1 2-16,-3-1 6 0,-3 5 4 0,-3-4-1 15,-3 5 17-15,3 0-9 0,-4 4 10 0,-2 2-6 0,1 0 2 16,-1 1 4-16,9 5-5 0,-25 0 6 16,12 4 0-16,2-1-1 0,-4 7 0 0,2-2 4 15,2 4 1-15,-1 0 5 0,2 5-4 0,1-3 2 0,5 4-5 16,-2 3 3-16,3-3 5 0,-2 1 2 16,5-1-4-16,5-2 0 0,-2 3-7 0,0-5 7 15,7 7-1-15,2 0-3 0,-2-6-10 0,7 1-1 0,2 4-8 16,4-9-26-16,-1 0-29 0,0 0-45 0,2-2-36 15,-7-4-51-15,2 1-63 0,3-5-81 0,-2-2-277 16,-1-2-651-16,0-4 288 0</inkml:trace>
          <inkml:trace contextRef="#ctx0" brushRef="#br0" timeOffset="78497.7">26207 2910 6 0,'0'0'335'0,"0"0"-7"0,0 11-18 16,0-11-3-16,0 11-18 0,0 3-12 0,2-3-1 0,-1 4 9 16,4 3-6-16,1 3-6 0,-6 5-5 15,3 2-4-15,4 9-7 0,-1-2-4 0,3 0-9 16,-1 6-10-16,-5-2-15 0,6 3-9 0,-2 0-15 0,-1-2-11 15,-3-2-21-15,2 1-11 0,-2-1-12 0,5-4-17 16,-5-3-10-16,-3 4-7 0,0-9-10 0,2-3-10 16,1 4-10-16,0-3-9 0,-3-5-12 0,3-2-26 15,-6 0-27-15,3-3-33 0,-3 2-34 0,0-4-42 16,1-3-45-16,-1 1-45 0,3-10-26 0,-8 13-27 16,5-9-36-16,3-4-45 0,-8 10-53 0,8-10-363 15,0 0-807-15,0 0 357 0</inkml:trace>
          <inkml:trace contextRef="#ctx0" brushRef="#br0" timeOffset="79439.6">27187 3103 132 0,'0'0'234'0,"0"0"-7"16,9 12-7-16,-9-1-7 0,3 0-12 0,2 0-11 0,-2 7-9 15,0-2-5-15,3 1-7 0,-3 5-9 0,4 2-5 16,-4 1-10-16,3-4 0 0,2 4-8 0,-3 2-10 16,4-5-14-16,-4 0-4 0,-2 1-5 0,6-6-8 15,-2 7-8-15,-1-9 1 0,0 1-13 0,-1 0-8 16,1 0-1-16,0-2-5 0,1 0-14 0,-1-3 3 15,-3-1-8-15,0-2-1 0,-3-8-2 0,7 11-3 16,-7-11-4-16,6 9-2 0,-6-9-8 0,3 7 8 16,-3-7-7-16,6 8 0 0,-6-8-5 15,0 0 2-15,5 7-5 0,-5-7 7 0,0 0-5 0,0 0 4 16,0 0-4-16,0 0 5 0,0 0 6 0,6 6-8 16,-6-6 0-16,0 0 1 0,0 0 1 0,0 0 1 15,0 0 2-15,0 0-1 0,0 0 1 0,0 0 16 16,0 0-12-16,0 0 1 0,0 0 12 0,0 0 11 0,0 0-6 15,0 0 2-15,0 0-2 0,0 0 2 16,0 0-1-16,0 0-2 0,0 0-3 0,0 0 0 16,0 0-2-16,0 0 0 0,0 0 1 0,0 0 2 0,0 0-3 15,0 0 2-15,0 0-1 0,0 0-1 0,0 0-3 16,0 0-2-16,0 0-3 0,0 0-6 0,0 0 0 16,0 0-4-16,0 0-4 0,0 0 0 0,0 0-1 15,0 0-3-15,0 0-1 0,0 0-2 0,0 0-2 16,0 0-3-16,0 0 4 0,0 0-15 0,0 0-8 15,0 0-27-15,0 0-24 0,0 0-29 0,0 0-50 16,0 0-31-16,0 0-31 0,0 0-50 0,0 0-79 16,0 0-407-16,0 0-799 0,0 0 354 0</inkml:trace>
          <inkml:trace contextRef="#ctx0" brushRef="#br0" timeOffset="81377.92">27251 3553 249 0,'0'0'288'0,"0"0"-4"0,0 0-12 16,0 0-10-16,0 0-15 0,0 0-14 0,0 0-16 16,0 0-11-16,0 0-15 0,0 0-13 0,0 0-7 15,0 0-16-15,-19-25-6 0,19 25-11 0,-13-7-11 16,13 7-7-16,-15-7-12 0,1 4-15 0,-2 3-3 15,0-1-3-15,-1 2-10 0,-2-1-4 0,2 3 3 16,-2 0-11-16,3 4 2 0,-2-2-2 0,1 1-4 16,1 4-7-16,2-2 0 0,1 2 3 0,-3 1-10 15,4-3-5-15,1 1-2 0,2 5-6 0,-1-3-4 0,7-4 4 16,-3 3-6-16,1 0 0 0,5 1 4 16,0-11-4-16,5 17 3 0,1-6 0 0,1-1-3 0,5 0 4 15,-1-1 0-15,5 0 4 0,2-5-12 0,6-1-1 16,4 2 2-16,2-5-9 0,3 0 3 0,-5 0-4 15,11-1 4-15,-6-3-4 0,8 1 2 0,3 0-7 16,-6 2-1-16,1-8-1 0,0 1 1 0,-8 5-4 16,-4-5 6-16,6 2-9 0,-5-2 3 0,-1-2-2 15,5 1 1-15,-6-1-5 0,0 0 3 0,-1-1-4 16,-1 2 2-16,-2-2 0 0,1 0 0 0,-4 2-3 16,-3 2 4-16,7-8 2 0,-7 8-7 0,-2-2-2 15,2-1 3-15,-1 2-3 0,-2-3-5 0,-4 3 5 16,-1-1-5-16,1 3-2 0,-2-1-2 0,-4-1 4 15,-3 8-1-15,9-15-1 0,-7 5 3 0,-2 10-6 16,0 0 1-16,-8-18 5 0,8 18-3 0,-16-9 1 0,4 7 1 16,-2 0-1-16,-2 2 6 0,-3 0-5 15,2 0 6-15,1 4-6 0,-10 3 8 0,10-1-8 16,-6 3 2-16,5 0 8 0,-2 2-1 0,5 2-5 0,1 3 5 16,1-4-3-16,2 6 5 0,4-5 2 0,0 1 1 15,3 2-2-15,1-3 4 0,4 1-3 0,4 1 3 16,3-3 5-16,-2 2 1 0,5-3-3 0,4 0 1 15,8 2-6-15,-1-5 6 0,2 2-2 0,5-4 0 16,1 1 0-16,-4-5-8 0,7 0 3 0,4-2-3 16,-7-2 0-16,2 0-5 0,-3-1 2 0,1-1-2 15,2-2-1-15,-5 1 12 0,-1-1-12 0,1-4 4 16,-4 3 1-16,1-2 3 0,-5 0 0 0,2-1 2 0,-5 0-1 16,-1 3 2-16,0 0-3 0,-2-1-6 15,1 2 2-15,-8 1 3 0,5 2-3 0,-12 3 6 0,14-6-6 16,-14 6 0-16,13-2 0 0,-13 2 1 0,0 0 5 15,13 2-6-15,-13-2 3 0,9 7 3 0,-9-7-4 16,6 13 5-16,-1-8 3 0,-5-5 1 0,3 10-9 16,-3-10 12-16,6 14-7 0,-2-7 2 0,-4-7 3 15,5 10 3-15,-5-10-1 0,7 6 4 0,-7-6-5 16,11 5 4-16,-11-5 1 0,12 2-4 0,-12-2-2 16,20-2 3-16,-8-4-3 0,2 1 0 0,2 1 3 15,1-2-4-15,2 1 1 0,3-6-4 0,1 2-1 16,2-2 1-16,-4 0 2 0,4 0-6 0,-2 0 2 15,5 0 1-15,-4-1-6 0,1 4 2 0,-1-1 0 16,-5 7 0-16,1-2-2 0,-5 0 2 0,4 3 1 16,-5 1-4-16,5 5 5 0,-3 1 0 0,7 9-2 15,-1-1 6-15,-3 3-6 0,1-3 1 0,-1 9 4 0,-5 2-4 16,8 3-14-16,-1 3-21 0,-2-1-42 0,5 1-50 16,-10-4-40-16,-1 5-60 0,-6 5-78 15,2-1-116-15,0-1-237 0,-12-10-710 0,-6 10 315 0</inkml:trace>
        </inkml:traceGroup>
      </inkml:traceGroup>
      <inkml:traceGroup>
        <inkml:annotationXML>
          <emma:emma xmlns:emma="http://www.w3.org/2003/04/emma" version="1.0">
            <emma:interpretation id="{92392AE5-C0C4-4D13-830A-3653DC9982AE}" emma:medium="tactile" emma:mode="ink">
              <msink:context xmlns:msink="http://schemas.microsoft.com/ink/2010/main" type="line" rotatedBoundingBox="2024,6316 28564,5846 28603,8072 2064,8542"/>
            </emma:interpretation>
          </emma:emma>
        </inkml:annotationXML>
        <inkml:traceGroup>
          <inkml:annotationXML>
            <emma:emma xmlns:emma="http://www.w3.org/2003/04/emma" version="1.0">
              <emma:interpretation id="{7DF52213-FA71-45E4-849B-AFEB1F5B866C}" emma:medium="tactile" emma:mode="ink">
                <msink:context xmlns:msink="http://schemas.microsoft.com/ink/2010/main" type="inkWord" rotatedBoundingBox="2026,6401 5411,6341 5433,7592 2048,7652"/>
              </emma:interpretation>
            </emma:emma>
          </inkml:annotationXML>
          <inkml:trace contextRef="#ctx0" brushRef="#br0" timeOffset="82862.22">-148 5179 226 0,'0'0'275'0,"0"0"-1"0,0 0-14 0,0 0-10 0,0 0-12 0,15-3-19 0,-15 3-11 15,0 0-10-15,16-12-11 16,-11 9-8-16,1-5-5 0,-6 8-19 0,11-13-9 0,-2 4-15 0,0-3 3 0,-6 2-12 15,3 3-13-15,0-3 0 0,2-2-6 0,-4 1-8 16,2-4-6-16,-3 6-9 0,-1-4-5 16,1 3-6-16,-2-5-1 0,-1 15 1 0,0-17-15 0,0 17 3 15,-1-17-5-15,-2 9-7 0,3 8-4 0,-9-13-6 16,9 13-6-16,-12-13-7 0,4 12-7 0,-1-3 0 16,9 4 0-16,-24 1 0 0,10 3-1 0,-1 2-2 15,-2 1-4-15,1 4 2 0,-7 2 0 0,7 1-2 16,3 1-11-16,1 0 8 0,-3 3-13 0,4 5 11 15,2 1 3-15,2 0-1 0,1 4-5 0,2-1 3 16,2 1-8-16,2 1 2 0,0-2 3 0,6-1 3 16,1 11 5-16,1-8-2 0,2-2 1 0,4 8-2 15,1-3 9-15,-2-9-1 0,5 10-2 0,-2-2 9 16,2 5 5-16,-1-2 4 0,-1 0 10 0,-5-9-1 16,2 1 6-16,3 7 10 0,-7-5-2 0,3-3 0 15,-3 1 4-15,0 3 6 0,0-2-3 0,-3 0 3 0,2 0-5 16,-3-2-6-16,-2-1 7 0,2 0-5 0,-1-3-2 15,-2 3-6-15,-2-9-2 0,4 1-3 0,-2 2-5 16,-2-3-2-16,0-2-1 0,1 3-5 0,-1-4-5 16,0-12-7-16,2 18-23 0,-2-11-36 0,0-7-36 15,-2 17-31-15,2-17-45 0,0 0-19 0,2 10-26 16,-2-10-33-16,0 0-36 0,0 0-42 16,-5 11-81-16,5-11-264 0,0 0-711 0,0 0 314 0</inkml:trace>
          <inkml:trace contextRef="#ctx0" brushRef="#br0" timeOffset="83547.75">-339 5948 278 0,'0'0'289'0,"0"0"-22"0,0 0-16 0,0 0-18 16,19-22-11-16,-5 19-18 0,4-7-17 0,5-1-15 0,7 0-14 15,9-1-18-15,-3-1-5 0,4 3-12 0,-3-1-5 16,2 3-12-16,-2 0-10 0,-5 1-9 16,1 4-6-16,-1 2-7 0,0 0-8 0,-2 1-8 0,1 2-1 15,-4 0-2-15,1 1-1 0,-3 3-5 0,1-1-3 16,-7-1 4-16,2-1-5 0,-5 1-1 0,2-1 0 16,2 3 1-16,-2-5 0 0,-2 3-2 0,-1-3 11 15,3 1-7-15,0-2 1 0,-3 1-17 0,5-1 2 16,-2-3-1-16,-1 2 2 0,2-3-4 0,1-2-1 15,-1 1-3-15,-1-1-5 0,1 2 0 0,1-3 1 16,-7-2-7-16,-3 4 0 0,4-2 8 0,-4 0-9 16,-7-3 0-16,6 3-7 0,-9 7 0 0,0-15 4 15,0 15-10-15,-3-17 1 0,3 17-16 0,-9-24-1 16,-1 12-5-16,1 3 6 0,-4-1 3 0,-1-1 1 16,1 4-3-16,-5 0-3 0,1 3 11 0,1 0 0 15,-6-2-3-15,1 9 0 0,-5-3 4 0,7 4-4 16,-2 0 18-16,-3 6-15 0,-1-3 8 0,4 7-3 0,2 1 0 15,5-3-8-15,4 0 17 0,-2 6 2 16,4-1-8-16,2-3 4 0,2 3-9 0,2-3 7 0,2 3-1 16,2-2-6-16,5-1 11 0,-2-5-3 0,1 4-2 15,6-1 5-15,-2-2-9 0,4-1 5 0,-1-3 3 16,-1-3-10-16,6 0 12 0,-3 0-7 0,3-5 10 16,-3-2-4-16,0 3-3 0,2-6 0 15,1 1 0-15,-1-4-2 0,1 3 5 0,-5-2-4 0,2-2-2 16,3-1 1-16,-5-1 6 0,-1 0-3 0,5-5-11 15,-7 3 6-15,-1 1 3 0,3 0-5 0,0 0 2 16,-5 4-12-16,-1-1 17 0,-1 4 9 0,-5 7 1 16,10-9-7-16,-7 4 4 0,-3 5-6 0,11-6 3 15,-11 6 4-15,0 0 5 0,0 0-4 0,18 11-1 16,-18-11-1-16,8 12 3 0,-2-4-3 0,2 3-2 16,-4-5-1-16,4 8 6 0,-2-2-6 0,-2 0 2 15,5 2-1-15,-4 1-7 0,1-3-23 0,0-4-22 16,0 6-23-16,0-6-27 0,0 0-25 0,-4-1-25 15,-2-7-35-15,9 6-37 0,-9-6-45 0,9 2-52 0,-9-2-246 16,0 0-601-16,0 0 266 0</inkml:trace>
          <inkml:trace contextRef="#ctx0" brushRef="#br0" timeOffset="83874.12">1140 5479 65 0,'12'-11'346'0,"0"0"-17"15,-1 5-3-15,-1-3-16 0,-2 5-17 0,2 0-26 16,-10 4-16-16,15-4-16 0,-6 3-20 0,-9 1-2 16,18 5-11-16,-9 1-2 0,-2 2-3 0,2 0 2 15,2 4 4-15,-3 2 8 0,1 1-2 0,3 5-2 16,-3 2 0-16,2 2-7 0,-2-4-2 0,1 3-4 16,-1 5 1-16,-1-2-8 0,-1-1-16 0,0 3-7 15,2-3-7-15,0 2-11 0,-1 1-6 0,-2 0-17 16,-2-3-5-16,4 5-13 0,-1-5-8 0,1 3-14 0,-1-3-6 15,1-1-4-15,0-4-9 0,0-2-5 0,1 2-6 16,-2-8 2-16,4-2-8 0,1 1-5 16,-5-5-19-16,2-1-9 0,5 1-20 0,-4-3-17 0,0-1-28 15,-10-2-27-15,23 0-35 0,-14 0-37 0,-9 0-46 16,19-7-51-16,-10 2-30 0,0-3-38 16,-2 0-47-16,-1-3-58 0,0-4-88 0,-4 0-280 0,-1-1-852 15,-2 0 377-15</inkml:trace>
          <inkml:trace contextRef="#ctx0" brushRef="#br0" timeOffset="84792.79">1251 5891 286 0,'-11'4'293'16,"11"-4"-25"-16,0 0-16 0,0 0-18 0,0 0-12 0,0 0-23 15,0 0-9-15,39-1-14 0,-21-1-11 0,1-2-18 16,8-1-5-16,1-3-8 0,1-1-4 0,-2-1-1 15,11-2-11-15,0-2-12 0,-2-2-5 0,1 1-2 16,-1-2-13-16,1 0-5 0,-3 1-4 0,0 0-4 16,7-4-2-16,-14 3-3 0,10-3-10 0,-4-4 2 15,1 4-11-15,0-4-10 0,-1-1 5 0,-2-1 8 0,-1-2-5 16,-1-2-9-16,-3 3-5 0,-2-5 2 0,-1 1-13 16,-1 0 9-16,-9 6-13 0,-2 1 1 0,-4-4-8 15,-1 3 0-15,-9 1-7 0,6-4 1 0,-3 1-2 16,-4 6-7-16,-2 0-2 0,-2-1 5 0,1-2-5 15,-3 10 0-15,-4 1 4 0,-2-3 13 0,-4 3-17 16,-4 2-1-16,8 1 2 0,-2 3 3 0,-1 2-2 16,-2 1 1-16,1 4 5 0,1 2-8 0,-3 5 1 15,-4-2 1-15,5 3 2 0,1 12 2 0,-3-2 6 16,7 4 0-16,-2-4 0 0,3 14 7 0,0 4-2 16,3 2-6-16,0 3 19 0,5 1 6 0,2 3-16 15,4 0 3-15,-4-2-1 0,10 1 4 0,-1-5-2 16,7 3 1-16,2-4-4 0,5-2 2 0,0-5-4 0,4 0-4 15,-1-3 5-15,6 1-1 0,-6-10 0 16,15 5 2-16,-3-5 8 0,-5-6-12 0,-1 1-4 0,1-3 4 16,3-3-3-16,-4-2-5 0,0-3-4 15,0-1 7-15,-8-4 3 0,2 0-3 0,-1-1-6 0,-3-2 17 16,-2 2-21-16,0-4 10 0,-4-1 0 0,-2 4 2 16,1-6 6-16,-2 3-13 0,-2 1-2 15,0-1 2-15,-6 7 5 0,7-11-6 0,-7 11 1 0,6-5 0 16,-6 5-4-16,0 0-2 0,9-7 2 0,-9 7-9 15,0 0 7-15,0 0 5 0,0 0 0 0,19 16 3 16,-11-13 2-16,-2 3 4 0,1 0-4 0,4-1 4 16,-1 1-4-16,2 1 12 0,4-3 0 0,-1 0-1 15,2-3-9-15,2 6 9 0,0-10-4 0,1 2 7 16,5 1-7-16,1-4-1 0,-6 1 0 0,3-2 1 0,1-2-8 16,-8-1-4-16,2 3 9 0,7-5-2 15,-11 2-1-15,-1-3-1 0,-4-1 0 0,0 1-8 16,-1 1-2-16,-6-5-7 0,1 1 1 0,-1-3 0 15,-4 3-6-15,-2-2-2 0,-2 1-3 0,0 1 5 16,-3 1 0-16,-1 2 3 0,1 0-7 0,-5 4 6 16,-1 0 4-16,-2 4 11 0,-4 0-16 0,1 3 2 0,-7 6 3 15,4 1 1-15,-1 4 4 0,1-1 0 0,7 1-1 16,-1-1 7-16,7 4-5 0,-2 0 3 0,5 0 3 16,-1 1-1-16,2 1 8 0,2-1 0 0,4-1-1 15,0-1 1-15,1 2-2 0,5-2 3 0,0 4-6 16,2-8 9-16,1 3 7 0,1-2-16 0,2-5 2 15,1 4 8-15,1-5-3 0,4 1 1 0,-3-5 4 16,3 0-7-16,-1-3-7 0,1 1-4 0,3-7 7 16,-1 4 5-16,3-1-4 0,0-5-2 0,1 1 5 15,-3-4 1-15,-5 8 2 0,8-9 6 0,-2 5 1 16,-4-1 5-16,0 0 4 0,-3 1 1 0,3 6-1 16,-5-2-2-16,1 0-4 0,-1 1-3 0,-3 3 5 15,2-1-10-15,-12 3 3 0,21 3-7 0,-9 0-6 0,-1 2-24 16,-2 0-37-16,-2 2-43 0,1 3-35 0,-1 0-46 15,2 1-58-15,-5 2-71 0,5-2-383 16,-1 0-750-16,-5-4 332 0</inkml:trace>
        </inkml:traceGroup>
        <inkml:traceGroup>
          <inkml:annotationXML>
            <emma:emma xmlns:emma="http://www.w3.org/2003/04/emma" version="1.0">
              <emma:interpretation id="{A799ACC2-5173-46B0-B511-C66DCC495639}" emma:medium="tactile" emma:mode="ink">
                <msink:context xmlns:msink="http://schemas.microsoft.com/ink/2010/main" type="inkWord" rotatedBoundingBox="6131,6243 8601,6199 8624,7443 6153,7486"/>
              </emma:interpretation>
            </emma:emma>
          </inkml:annotationXML>
          <inkml:trace contextRef="#ctx0" brushRef="#br0" timeOffset="85211.36">3765 5718 3 0,'2'9'354'0,"2"5"-10"0,-2 2-19 16,-1 0-14-16,7-2-10 0,-2-1-16 15,-1 1-7-15,6 2-15 0,-4 4-14 0,2-6-4 0,8 3-11 16,-2-4-14-16,-2-2-11 0,6 2-12 0,-2-2-12 16,5-1-10-16,-2-5-14 0,-2 0-9 0,1 0-13 15,6-5-16-15,-5 2-11 0,5-4-13 0,0 2-6 16,-7-5-9-16,8-1-5 0,-10-1-9 0,-1-3-4 16,0 2-7-16,-2-2-7 0,-2-3 0 0,-2 1-8 15,-2-1-1-15,-2-2-6 0,-4-3-4 0,1 0-3 16,-5 3-3-16,1-9-6 0,-7 1 0 0,2 7-5 15,-2 1-6-15,-5-4-7 0,-2 6-9 0,2 1-17 16,-2 2-15-16,-5-2-29 0,-4 5-28 0,-1 6-33 0,0 1-30 16,-3 5-15-16,2 2-28 0,1-3-32 0,-3 7-47 15,7-5-47-15,7 5-353 0,-1-5-736 16,5 5 326-16</inkml:trace>
          <inkml:trace contextRef="#ctx0" brushRef="#br0" timeOffset="86480.07">4409 5819 52 0,'27'-8'313'0,"2"1"-6"0,2-4-2 0,-4-2-13 15,0 1-7-15,1-1-19 0,-3-2-9 0,-1 1-14 16,-1-5-15-16,-1-3-14 0,-1 5-17 0,6-11-9 16,-8 7-14-16,3-10-7 0,2 2-27 0,-6-2-14 15,5 0-12-15,-7-1-10 0,2-4-13 0,-2-2-8 16,-4 0-19-16,5 1 2 0,-10-5-12 0,0 3-9 15,-1-4-13-15,-4-1-5 0,-2-1-10 0,-2 3-3 16,-4 3 0-16,2 0-1 0,-6 4-7 0,-2 10 4 16,-5-6-1-16,4 7 2 0,-5 0-6 0,-1 8 9 0,-5-4-15 15,1 7 3-15,-1-1 2 0,2 4-1 0,-3 5 0 16,-2 3 2-16,6 3-9 0,-4 5 3 16,5 3-2-16,-1 2 2 0,2 6 8 0,-2 6-1 0,2 7 0 15,-2 1 2-15,9 4-5 0,-2 4 8 0,4 11-3 16,3-6 6-16,5 3-3 0,11 19 3 0,0-15 1 15,6 15-3-15,-9-15 0 0,13 12 6 0,1 1-7 16,-2-15 4-16,4-3-7 0,2-3 9 0,1 0-22 16,5-7-9-16,-3 2-14 0,1-6-23 0,3-1-12 15,-1-7 1-15,-6-4-3 0,-1-5-2 0,0-1 9 16,-6-9 0-16,-1 1 5 0,-1-3 5 0,0-3 13 16,-2-2-3-16,-13 2 3 0,20-5 16 0,-10 2-9 15,-2-5 13-15,1-1 2 0,-2 4 5 0,2-6 8 16,-4 5-1-16,-5 6-1 0,10-14 7 0,-3 4 0 15,-1 5-7-15,-6 5 3 0,12-8-3 0,-12 8 0 16,11-1 4-16,-11 1 8 0,13 0-9 0,-13 0 16 0,17 1 0 16,-17-1 1-16,13 6 1 0,-6-1-1 15,-7-5-1-15,18 6 7 0,-9-6 5 0,0 3-9 16,-9-3 14-16,23 3-3 0,-13-2 2 0,4-1-1 0,-14 0-7 16,22-4 3-16,-9 1-1 0,-2-1 0 0,2-3-7 15,2 0-1-15,-3 0-4 0,4-3 1 0,-2 3-4 16,-2-3 1-16,-3-1-2 0,3 1 1 0,-3-3-3 15,1 1 4-15,-4 1-3 0,-3-5 0 0,3 4-10 16,-5-3 1-16,-1 3-8 0,0-2 3 0,-1 0 2 16,-1 3 3-16,2 11-7 0,-10-21 2 0,3 17-2 15,-5-2-4-15,1 1 11 0,-5 3 5 0,-1 2-7 16,2 2-13-16,-1 3 8 0,-2-2 1 0,2 7 7 16,-2-3-3-16,3 4 0 0,-4 2-2 0,5-1 4 15,2 2 1-15,3 0-6 0,0 3 11 0,2 1-2 16,4-5 4-16,1 3 13 0,-1-1-19 0,8 0 2 15,-4-5-3-15,5 5 8 0,-1-5-6 0,2 2 6 16,2-3-9-16,2 0-4 0,-2-4 8 0,3 1-3 0,1 0-7 16,-4-1-5-16,7-9-11 0,-5 8 0 0,-11-4-5 15,25-6-5-15,-11 1 10 0,-1-1-13 16,2 1-1-16,-5-4 13 0,4 0-5 0,-5 1 2 0,6-3 8 16,-8 0 0-16,2 1 5 0,-2-4-3 15,1 0 2-15,2 0 5 0,-2-3 0 0,-1 5 2 0,-1 0 13 16,0-3 6-16,0 8-5 0,2 0 0 0,-5-2 9 15,-3 9-7-15,9-12 10 0,-9 12 0 0,7-4-9 16,-7 4 4-16,0 0-2 0,0 0 6 0,0 0-1 16,22 8 1-16,-13 0-4 0,-4 1 4 0,1-2 15 15,1 0-16-15,-1 4 2 0,0 0 1 0,0-1-3 16,2 0 0-16,-2 0 2 0,-1-1-7 0,3-2 11 16,-2 1-15-16,1-3 2 0,-1 5-3 0,-6-10 5 15,12 8 4-15,-4-6-2 0,-8-2 3 0,9 4-3 16,-9-4-1-16,13 6-8 0,-13-6 3 0,14-3-1 15,-14 3-1-15,13-7 1 0,-13 7 0 0,12-7 0 0,-5 0 5 16,-1 0 0-16,-6 7 5 0,11-16-2 0,-5 8 1 16,-2-2 5-16,2 2 6 0,-1-2 2 0,2 4 4 15,-2-2-6-15,-5 8-8 0,8-8 6 16,-8 8-8-16,12-6 0 0,-12 6-2 0,11-3-3 0,-11 3-6 16,0 0 3-16,16 13 10 0,-13-8-2 0,3 2 3 15,2-1-3-15,-2 4-1 0,-2-2 0 0,-1 3-1 16,3-2-3-16,0-1 0 0,-3 1 3 0,1-1-3 15,2-1-5-15,-6-7 6 0,11 10-4 0,-8-2 3 16,-3-8 4-16,6 7-3 0,-6-7 0 0,10 3-5 0,-10-3 7 16,0 0-10-16,15-1 2 0,-15 1 3 15,14-7-2-15,-14 7-3 0,12-13-1 0,-5 6 4 16,-1-3-3-16,4-2 4 0,-4 0-6 0,2-3 2 0,4 1-3 16,-5-4 0-16,2 4 0 0,-1-1 4 0,1-1-9 15,-3 5 6-15,1-1 5 0,-1 4 11 16,-6 8 11-16,7-10-3 0,-7 10 0 0,12-8-3 0,-12 8 6 15,0 0 8-15,20 11 2 0,-13-4 2 0,5 3 5 16,-4 4-10-16,-2 1-1 0,7 5-4 0,0 1-1 16,2-3-5-16,-1 7 0 0,-1-2-7 0,5-2-22 15,-3 4-53-15,0 2-48 0,1-3-54 0,1-2-68 16,2 10-72-16,-7-9-99 0,-5-2-418 0,4 0-881 16,-2-1 389-16</inkml:trace>
        </inkml:traceGroup>
        <inkml:traceGroup>
          <inkml:annotationXML>
            <emma:emma xmlns:emma="http://www.w3.org/2003/04/emma" version="1.0">
              <emma:interpretation id="{E466EB14-3DC3-4266-AA41-63F1E87607FE}" emma:medium="tactile" emma:mode="ink">
                <msink:context xmlns:msink="http://schemas.microsoft.com/ink/2010/main" type="inkWord" rotatedBoundingBox="9655,6859 12190,6814 12218,8362 9683,8407"/>
              </emma:interpretation>
            </emma:emma>
          </inkml:annotationXML>
          <inkml:trace contextRef="#ctx0" brushRef="#br0" timeOffset="87155.84">7280 5814 101 0,'0'0'307'0,"0"0"-20"16,0 0-15-16,0 0-18 0,0 0-12 15,0 0-11-15,8 31-11 0,-8-31-11 0,12 4-1 16,-12-4-22-16,21 0-7 0,-12 0-20 0,7-4-16 0,0 1-6 15,4 0-17-15,-4-1-5 0,1-2-12 0,2-2-10 16,0 1-10-16,-2 0-7 0,-1-5-8 0,-1 0-5 16,4-2-6-16,-2 2 6 0,-4 3-5 0,-2-5 0 15,1 1-8-15,-2-1-1 0,-1 3-7 0,-3-3-2 16,-2 0 0-16,2 0 0 0,-6 5 11 0,0 9-17 16,0-24-3-16,-3 15 3 0,-3-2-13 15,6 11 10-15,-10-14-9 0,4 7 0 0,-4 3-12 0,-2 0 4 16,-2 4 0-16,14 0-1 0,-35 7-2 0,18 1 2 15,-2 3-8-15,-1 3 2 0,1 0 6 0,3 7-7 16,-4 0 9-16,7-4 7 0,-2 4 0 0,4-1-2 16,5-2 19-16,3 0-8 0,2 3 3 0,-2-4 7 15,6 0 2-15,1 1-1 0,2-4 3 0,3 1-2 16,2 0 6-16,2-2-8 0,2 0-7 0,4 0 0 0,5-1 0 16,-1 1-2-16,2-6 0 0,-1-1-17 0,4-1-27 15,-5-1-36-15,3-4-44 0,0-4-35 16,-7 4-36-16,1-4-46 0,-1 1-54 0,0-3-63 0,-5-3-364 15,2 0-746-15,1-2 331 0</inkml:trace>
          <inkml:trace contextRef="#ctx0" brushRef="#br0" timeOffset="87767.58">8224 5399 98 0,'0'0'342'0,"0"-8"-11"0,0 8-15 16,3-11-19-16,-3 11-24 0,0 0-21 0,0 0-10 16,0 0-35-16,0 0-21 0,0 0-19 0,0 0-16 15,0 0-7-15,0 0-11 0,0 0-16 0,0 0 6 16,-41 15-7-16,33-4-8 0,-7-3-6 0,2 4 2 16,-7 0-18-16,7 1-14 0,-3-3-1 0,1 4-8 15,4-2-3-15,-2-2-11 0,4 3-1 0,1-5-17 16,2 6 7-16,0-7-7 0,4 2-7 0,-6 0 1 0,8-9 0 15,-6 15-1-15,6-15-1 0,3 12 9 0,-3-12-16 16,6 11-1-16,1-5-1 0,-1-1-4 0,3 1 2 16,-9-6-1-16,18 6-4 0,0-3 12 0,-4-3-16 15,2 1-6-15,3 2 11 0,-2-2-11 0,-1-1 3 16,1 0 0-16,-1 0 0 0,-1 0-3 0,-2 3-2 16,4 0 5-16,-8 2-4 0,1-2-6 0,-1 0 7 15,-9-3-1-15,14 10 5 0,-11-6 5 0,-3-4-3 16,2 17 8-16,-2-7 2 0,0-10-1 0,-5 19 10 15,-4-4 0-15,-2-2 4 0,2 4-5 0,-10-3 4 16,-1 0 5-16,4-2-4 0,-3 4-1 0,-1-3-2 16,-4 0-6-16,9-4 2 0,2-2-2 0,0 2-5 15,1-3-6-15,4 1 5 0,-1-2-5 0,5 1-8 0,4-6-11 16,-15 7-4-16,15-7-10 0,0 0 0 0,-8 5-8 16,8-5 3-16,0 0-2 0,0 0 9 0,0 0-8 15,0 0 5-15,0 0 0 0,33-3 7 16,-33 3-4-16,17-2 8 0,-17 2-2 0,19-2 21 0,-6 2-13 15,-13 0 6-15,23 2 20 0,-14-1 3 0,1 3 23 16,2 0-10-16,-1 6 9 0,-1-5 17 0,2 0-3 16,-5 3 4-16,8 1 5 0,-7-2 3 0,4 2-4 15,-5-3-2-15,-1 5-4 0,0-4-1 0,-1 0-4 16,-2 4-1-16,0-3-6 0,-3-8-3 0,0 16-7 16,0-7-17-16,0-9-38 0,-6 14-50 0,6-14-56 15,-8 11-44-15,8-11-61 0,-6 5-71 0,6-5-111 16,0 0-273-16,0 0-745 0,0 0 329 0</inkml:trace>
          <inkml:trace contextRef="#ctx0" brushRef="#br0" timeOffset="88260.4">8497 5684 142 0,'0'0'327'0,"2"10"-28"0,-2-10-22 15,4 9-19-15,-4-9-18 0,6 12-18 0,2-6-19 16,-2-1-13-16,0 0-17 0,4-2-7 0,2 1-20 16,1-1-8-16,1 0-16 0,-2-3-10 15,1 0-14-15,4-3-7 0,-1 2-10 0,-3-2-3 0,2-3-9 16,-1 1-7-16,-1 0-9 0,1-2-1 0,-5 0-11 16,1-1 4-16,2 1-11 0,-2-1 4 0,-1 2-8 15,2-5-2-15,-2-2 0 0,-2 6-2 0,-1-3-11 16,3 3 2-16,-1 2 4 0,-8 5-4 0,10-10-5 15,-4 3 0-15,-6 7-5 0,9-3-3 0,-9 3-4 16,0 0 9-16,19 7-3 0,-11 0-1 0,-2 0 2 16,7 7 5-16,-1 0 7 0,1 8 0 0,1-2-3 15,-1 5-1-15,8 5 7 0,-3 2 10 0,1 4-8 16,4 4-2-16,-4-1 5 0,1 2-2 0,-1 1 8 0,0 8-9 16,-5-2-1-16,11 15-1 0,-8 4-3 0,2-1-5 15,-6-20 10-15,-4 7-6 0,-4-5 2 0,1 1-8 16,-6 0 9-16,3 3-3 0,-6-8 3 0,1-5-2 15,-7 2 15-15,0-8 13 0,-1-6 10 0,-6-1-3 16,-7 1 11-16,-4-3-3 0,-7-3-7 0,-5-3 0 16,-7-4-5-16,-5-1-3 0,-7-6-8 0,3 3-2 15,-5-7-3-15,8-2-9 0,-2-4-2 0,8 0-1 16,4-5-5-16,4-5-15 0,5 2-17 0,7-1-26 16,0-3-25-16,6-3-36 0,-2-13-25 0,8 9-53 15,6-4-57-15,-3-10-89 0,5-3-367 0,12-4-749 16,2 0 331-16</inkml:trace>
          <inkml:trace contextRef="#ctx0" brushRef="#br0" timeOffset="88831.74">9313 5810 75 0,'0'0'285'0,"19"-6"-12"16,-8 6-8-16,5-6-16 0,-4 3-15 0,5 1-17 15,-1-4-12-15,-3 2-21 0,4 1-12 0,-1-1-7 16,-4-3-16-16,2 0-6 0,2 3-7 0,-1 2-13 16,3-5-11-16,-6 2-5 0,1-5 6 0,-2 3-20 15,1 0-3-15,-2 0 1 0,-1-3-6 0,-2 2-4 16,-1-4-9-16,0 3 4 0,-3-1 0 0,0-1-6 15,-3 11-6-15,6-23-1 0,-6 15-9 0,0 8-3 16,-6-17-7-16,6 17-3 0,-12-14-1 0,2 6-2 16,1 2-10-16,-7 5 0 0,-1 1-5 0,-7 4-1 15,-4 3-3-15,1 0 3 0,-1 2-4 0,-1 3-3 16,3-1-2-16,6 6-3 0,1-3 10 0,-1 3-7 0,10-2-11 16,1-1-7-16,-3 1 12 0,5 0 24 15,4 1-25-15,-2-3-1 0,4 1 5 0,1-2 4 16,1-1-12-16,4 0 2 0,1-3-4 0,3-2 4 0,4 1 16 15,0 3-19-15,4-6 3 0,-1-3-5 0,4-1-8 16,-1 0-3-16,3-2-8 0,-2-1-2 0,7-3-6 16,-8 1 2-16,-1-3 1 0,1 3 6 0,-2-5-6 15,2 3 5-15,-4 0-2 0,0-3 5 0,1 0 4 16,4-5 0-16,-4 5-3 0,1 0 7 0,-5-2 4 16,-2 4 2-16,2-1 8 0,-5 3 1 0,5 3 1 15,-4-1 0-15,-8 4 5 0,13-2 12 0,-13 2-13 16,0 0-1-16,17 1 4 0,-17-1-1 0,8 11-4 15,0-4-7-15,-8-7 2 0,6 10 7 0,-3-2 1 0,0 2-9 16,0 0-25-16,1 1-41 0,-1 0-16 0,-3-11-39 16,6 15-39-16,-3-8-48 0,-3-7-50 15,3 9-88-15,-3-9-204 0,11 6-590 0,-11-6 261 0</inkml:trace>
        </inkml:traceGroup>
        <inkml:traceGroup>
          <inkml:annotationXML>
            <emma:emma xmlns:emma="http://www.w3.org/2003/04/emma" version="1.0">
              <emma:interpretation id="{C7E67CD4-2EC9-46C6-9F55-594BF1009A88}" emma:medium="tactile" emma:mode="ink">
                <msink:context xmlns:msink="http://schemas.microsoft.com/ink/2010/main" type="inkWord" rotatedBoundingBox="12550,6572 15039,6528 15052,7275 12564,7319"/>
              </emma:interpretation>
            </emma:emma>
          </inkml:annotationXML>
          <inkml:trace contextRef="#ctx0" brushRef="#br0" timeOffset="90201.71">10168 5122 185 0,'0'0'309'16,"4"-9"-30"-16,-4 9-20 0,8-4-17 0,-8 4-18 16,0 0-9-16,16 18-8 0,-9-5-18 15,1 5-11-15,1 0-6 0,-2 6-19 0,8 11-2 0,0-2-9 16,-1 0-19-16,-3-5-3 0,6 5-16 0,-2 8 1 15,1-9-15-15,2 2-5 0,2 4-8 16,-3-4-9-16,4-3-4 0,-6-8-1 0,-1 1-18 0,2 0 9 16,-1-4-11-16,0-1-1 0,-3-5-7 0,-5-3-1 15,2 0-6-15,0-4 3 0,-4-1-5 0,-2 1 7 16,-3-7-9-16,9 10 0 0,-9-10-4 0,6 4 2 0,-6-4-5 16,0 0-8-16,0 0 0 0,0 0 5 0,0 0-4 15,0 0 4-15,0 0-5 0,-21-32-1 0,13 22-5 16,-4 0-5-16,-3-1 4 0,-7-4 2 0,1 1-2 15,5 6-3-15,-2 1 3 0,0-1-1 0,1 1 12 16,1 3-10-16,0 3 5 0,4 1 3 0,12 0 3 16,-24 1 8-16,24-1-3 0,-20 6 12 0,15-1 1 15,-6 3 19-15,5-1-18 0,0 4 14 0,6-11-5 16,-4 16-1-16,1-4-3 0,3-3 1 0,0-9-2 16,4 23 1-16,2-13-6 0,-3 1 1 0,3 1-8 15,2-3 4-15,3 2-4 0,0 0-1 0,2-3-8 16,1 1 2-16,-2-3-3 0,3-2-7 0,1 0-1 15,2-4-10-15,-2-1-7 0,7 1-13 0,-7-3 4 16,2 2-1-16,-2-5-2 0,4-1-3 0,-1 0 5 16,-1 1-1-16,7-1 2 0,-2-4 0 0,-1-1 14 15,1 0-11-15,-4 0-6 0,2-1 11 0,0-4-11 0,-6 6 11 16,10-3-8-16,-9 4 3 0,1 2 1 0,1 0 1 16,-5 1-5-16,2 2 11 0,0-1-3 15,-2 4-6-15,-1 0 8 0,-12 2-1 0,21 2 5 0,-10 0-1 16,-2 4-5-16,2-3 3 0,1 1-5 0,2-1 8 15,-5 1-3-15,1 2 7 0,1 1-7 0,-1-3 5 16,2 3 2-16,-3-2 4 0,1-3 3 0,1 2-3 16,-11-4 0-16,21 3 1 0,-5-6-2 0,-2 3-2 15,-14 0 5-15,22-5-5 0,-12 4 0 0,1-3 6 16,2-1-9-16,-2-1 4 0,1-2 7 0,-3-2 1 16,1 3 6-16,-1-6-15 0,-2 2 7 0,-2 4-10 15,-1-7-6-15,4 0-3 0,-7 0-1 0,1 0-5 16,-1-3-2-16,-1 1-2 0,-1 1-5 0,-5-1 4 0,0 0-4 15,-2 1 8-15,-1 2 0 0,-1-1-2 16,-3 0 1-16,-2 5 2 0,0 4 4 0,-2-2 3 16,1 3-2-16,-2 4-1 0,3 3-1 0,-3 1 9 15,2-2 9-15,-2 3-8 0,0 1 9 0,-1 8 2 0,5-3 5 16,1 2 9-16,2 0-2 0,-1 1 9 16,2-1-6-16,5 2 18 0,-3 1-11 0,0 1 1 0,7 2-2 15,1-3-2-15,-2 2-1 0,2-4 2 0,0 3-3 16,3-5 3-16,3 4-4 0,0-1 6 0,1-4-8 15,1 1-4-15,-1-4 5 0,4 0 0 0,2-1-8 16,1 0 6-16,-2-3-3 0,3-3-3 0,-1 0-2 16,3-2-1-16,-1-2-3 0,4 0-10 0,-4-2-4 15,2-1-3-15,-2-1 0 0,5-4 3 0,-3 2-7 16,-1-2 6-16,0-6-4 0,1 3-5 0,5-1 4 16,-10 2 9-16,4-5-6 0,-3 4 8 0,-3 0-4 15,2 0 0-15,-1 3 2 0,-3-1 6 0,2 1 11 0,-4 3-10 16,3 2-4-16,-5 1-4 0,-5 5 10 0,13-9 1 15,-4 9-3-15,-9 0 7 0,0 0 0 0,17 0 5 16,-17 0-9-16,13 7 12 0,-7-4-4 0,2 5-3 16,-2-1-1-16,1-1-2 0,-1 5 3 0,1-4 0 15,4 2-2-15,-4 0 4 0,1-3-6 0,-1 1 3 16,4 0-1-16,-4 0 3 0,2-4-4 0,2 1-2 16,0 0 4-16,-2-1-1 0,-9-3-6 0,20 3 7 15,-20-3-4-15,19-3-6 16,-10 0 2-16,3-1-2 0,-3 1-4 0,3-1-1 0,-2-1-2 0,-1-1 13 15,-1 3-9-15,4-8 8 0,-3 1-3 0,0 3 1 16,1-3 3-16,-2 1 0 0,2 0-3 0,-3 2 6 16,1-1 1-16,-2 2 5 0,-6 6 1 0,13-9-4 0,-5 5 3 15,-8 4-7-15,0 0 1 0,13-1 2 16,-13 1 5-16,0 0-1 0,17 13 2 0,-14-6 2 0,0 2 5 16,1 0 2-16,0 3-1 0,-2-2 5 0,2-1-3 15,2 6 2-15,-3-6-4 0,2 2 0 0,-2 1-2 16,0-6-3-16,3 1-2 0,-6-7 3 0,9 13-1 15,-9-13 5-15,6 5-3 0,-6-5-1 0,7 4-2 16,-7-4 1-16,0 0-3 0,0 0-2 0,24-4-4 16,-15-1 2-16,-2-2-6 0,5-4 3 0,3 2-3 15,-1-5 6-15,5-1-8 0,5-1-2 0,-3-1-4 16,1 2 8-16,4-3-4 0,0 3 0 0,1 0 0 16,11-1 1-16,-4 0 2 0,-3 8 8 0,5-5 13 15,4 8 10-15,-10 5 12 0,10-2 4 0,-10 6 5 16,10-2 3-16,-8 7 1 0,-4 0-5 0,3 0-10 15,-4 2-2-15,8 5-5 0,-10 1-2 0,-4 0-7 0,3 3-16 16,-5 3-30-16,-4 1-49 0,-3 1-61 0,-2 1-71 16,-1 2-48-16,-9 6-78 0,0-7-123 0,-10 8-389 15,-8 0-903-15,0-2 400 0</inkml:trace>
        </inkml:traceGroup>
        <inkml:traceGroup>
          <inkml:annotationXML>
            <emma:emma xmlns:emma="http://www.w3.org/2003/04/emma" version="1.0">
              <emma:interpretation id="{49B711C3-7493-4365-8A0B-C2FCC9BEC545}" emma:medium="tactile" emma:mode="ink">
                <msink:context xmlns:msink="http://schemas.microsoft.com/ink/2010/main" type="inkWord" rotatedBoundingBox="16411,6265 19905,6203 19923,7194 16429,7256"/>
              </emma:interpretation>
            </emma:emma>
          </inkml:annotationXML>
          <inkml:trace contextRef="#ctx0" brushRef="#br0" timeOffset="91282.02">14029 4823 25 0,'3'-11'336'16,"-3"11"-14"-16,0 0-3 0,4-10-21 0,-4 10-22 15,0 0-25-15,0 0-23 0,0 0-19 0,0 0-10 16,0 0 12-16,15 26 8 0,-9-12-7 0,-1 3 12 15,1 5 7-15,0 5-18 0,-3 3 1 0,3 5-1 16,5 3-9-16,1 2-5 0,-3 0-2 0,-1-1-12 16,2-1-9-16,-2-5-7 0,-2 5-13 0,3-3 1 15,-2 2-22-15,-1-1-12 0,0-12-10 0,0 3-9 16,-3-3-8-16,6 2-9 0,-6-2-8 0,1-3-10 16,2 0-3-16,-3-3-7 0,2-4-16 0,-4 0-28 15,1-4-47-15,2 0-58 0,-4-10-46 0,3 15-58 16,0-7-55-16,-3-8-64 0,8 5-79 0,-8-5-120 0,0 0-274 15,34-14-851-15,-10-1 376 0</inkml:trace>
          <inkml:trace contextRef="#ctx0" brushRef="#br0" timeOffset="91881.89">14778 5252 226 0,'-14'-4'344'15,"14"4"-22"-15,0 0-18 0,-24 4-14 0,24-4-28 16,-21 1-17-16,8 5-16 0,0-1-14 0,-1-1-13 16,-4 2-17-16,5 0-5 0,-4 4-9 0,-2 5-1 15,0 2 1-15,-2 2-2 0,0-3-4 0,-2 5-2 16,1-1-2-16,-5 8-6 0,8-6-2 0,-8 5-6 16,2-2-3-16,4-2-7 0,3 0-8 0,-2 1-9 15,6-3-8-15,2 2-11 0,1 0-8 0,1-6-10 16,2 1-8-16,-2 1-8 0,7-4-6 0,-2-1-3 0,4-1-5 15,1 2-4-15,1-6-3 0,2-1-3 0,2 0-4 16,4-1-2-16,0-1-3 0,3-5-3 16,3 0-3-16,4-2-5 0,6-3 1 0,2 1-6 0,5-4-4 15,-3-1-3-15,3-1-5 0,8-7-8 0,2 2-5 16,-4-3-8-16,4 0-4 0,1-1-6 0,-1-3-5 16,1 2 1-16,-2-1-10 0,1 1-4 0,-1-6-5 15,-2 7-10-15,-5 0 1 0,5 1-3 0,-14 0-1 16,1 3 1-16,-5-3 2 0,0 1 4 0,-4-2 1 15,-3 7 0-15,-5-2 7 0,1 4-3 0,-2-6 2 16,-5 6 5-16,1-5 0 0,-4 3 4 0,0 11 7 16,-1-17 7-16,1 17-3 0,-8-17 0 0,-1 10 2 15,0 3 0-15,9 4 4 0,-22-7 6 0,6 7 6 16,-1 4 6-16,-1-4 7 0,-1 3 4 0,-3 7 7 16,-2 1 6-16,1 0-2 0,-1-1 7 0,4 7 0 15,2 0 5-15,1 1 2 0,4 2 5 0,5-4 7 0,-2 4-4 16,2 6 5-16,7-7-2 0,-2 2 9 0,6 3 6 15,4 0 1-15,1-1 5 0,5-3 2 16,5-3 3-16,2 3 1 0,11 0-3 0,-6-8-2 0,2 3-5 16,3-7 1-16,7 3-10 0,-5-4-4 0,8-5-1 15,-10 2-6-15,10-1-8 0,2-3-17 0,-11 0-29 16,-4-1-36-16,0-1-48 0,-2-4-49 0,3-1-49 16,-8 2-41-16,-5-1-52 0,3 1-54 0,-2-3-82 15,-3-3-338-15,-2 0-825 0,2-4 366 16</inkml:trace>
          <inkml:trace contextRef="#ctx0" brushRef="#br0" timeOffset="92277.77">15842 5305 90 0,'0'-15'370'0,"0"15"-21"0,0 0-27 0,-7-14-17 16,7 14-13-16,-9-6-22 0,9 6-19 0,-16-1-17 0,16 1-26 15,0 0-13-15,-30 7-19 0,16-3-9 16,1 6-15-16,-1-1-10 0,1-1-22 0,-3 1-7 16,7 0 2-16,-3 2-23 0,3 0-14 0,1-5-7 0,4 5-8 15,-4 3-7-15,4-5-2 0,2-1-6 0,2-8-3 16,-1 21-5-16,4-8-5 0,0-2-3 0,4 0-3 16,4 0-5-16,-1 2-10 0,5-2 11 0,2 0-7 15,3 0 4-15,-3-2-3 0,7 3-8 0,-3 0 8 16,2-4 1-16,-8 3-7 0,2-1 17 0,2-3 5 15,-5 3 4-15,2-2-1 0,-6 0 2 0,2 3-2 16,-4-6 3-16,-1 1 2 0,-7-6 10 0,11 7 5 16,-11-7 8-16,1 11 4 0,-1-11 5 0,0 0-12 15,-9 14-4-15,9-14-7 0,-13 11-6 0,5-7-6 16,-2 0-21-16,1 2-27 0,-1-4-30 0,10-2-50 16,-17 7-14-16,17-7-32 0,-16 1-18 0,16-1-19 15,-14 0-18-15,14 0-18 0,0 0-24 0,-13-9-13 0,13 9-12 16,0-12-27-16,0 12-36 0,6-19-212 0,-2 7-575 15,5-3 256-15</inkml:trace>
          <inkml:trace contextRef="#ctx0" brushRef="#br0" timeOffset="92538.03">15939 5508 318 0,'15'-9'153'0,"3"0"41"0,-4-2 14 0,-1 4 0 15,0 0 6-15,-4 3 3 0,2-1-1 0,-2 4-6 16,-9 1-6-16,18-4-10 0,-18 4 1 0,15 6 0 16,-5-1 4-16,-4 1 8 0,4 3 11 0,-2 0-12 15,2 2-3-15,-1 2-9 0,2-2-11 0,-2 7-9 16,3-5-9-16,-4 0-16 0,4 2-12 0,-1 0-13 0,-2-2-14 15,3 1-8-15,-5-2-10 0,1 1-8 16,-1-3-13-16,-1 1-20 0,-1-1-39 0,1-3-48 16,-6-7-59-16,4 11-43 0,-4-11-39 0,4 11-54 0,-4-11-71 15,0 0-102-15,0 0-267 0,0 0-727 16,0 0 322-16</inkml:trace>
          <inkml:trace contextRef="#ctx0" brushRef="#br0" timeOffset="92846.09">16200 5257 82 0,'0'0'350'0,"0"0"-27"0,6-9-37 16,-6 9-26-16,0 0-22 0,0 0-27 0,17 0-19 16,-17 0-21-16,16 9-15 0,-4 0-15 0,1-1-17 15,1 5-10-15,-1-1-13 0,1 0-13 0,5 3-6 16,-1 1-6-16,-2 2-7 0,-2-5-8 0,4 5-2 15,-2 0-1-15,-2-5 5 0,3 3-1 0,-5-3-3 16,3 5 3-16,-1-3-7 0,-4-2 3 0,4 4 0 16,-5-7 0-16,2 5 1 0,-3-6-12 0,-1 3 12 15,-1-2 1-15,2-4-6 0,-4 1-1 0,-4-7 2 16,8 12 3-16,-8-12 7 0,7 6 7 0,-7-6 6 0,0 0 16 16,0 0-3-16,6 5 6 0,-6-5 1 15,0 0 2-15,0 0-6 0,0 0 0 0,0 0-2 16,6-22 1-16,-6 22-5 0,3-18-2 0,3 8-2 0,0-4-3 15,-2-4-10-15,5 4-5 0,-1-4-6 0,4-5-9 16,7 2-6-16,-5-1-11 0,4 2-26 0,-2 1-30 16,5-1-38-16,3 2-46 0,4-10-47 0,-4 12-41 15,-3 1-38-15,4 1-43 0,-6 2-40 0,5-4-60 16,-6 6-321-16,0-4-753 0,-1 4 333 0</inkml:trace>
          <inkml:trace contextRef="#ctx0" brushRef="#br0" timeOffset="93107.76">16959 4892 168 0,'0'0'341'0,"-3"-13"-12"16,3 13-24-16,0 0-35 0,0 0-24 0,0 0-22 0,0 0-12 16,0 0-18-16,0 0-1 0,0 0 3 0,-3 32-8 15,3-13 20-15,2-1 15 0,-4 7 2 0,5 3 12 16,2 9 2-16,-10 1-1 0,10-1-6 0,-1 1-7 0,-1-1-13 15,3-10-4-15,0 6-25 0,0 7-17 16,0-12-16-16,2 6-13 0,-1 0-15 0,-5-5-13 16,5-2-12-16,-1-1-14 0,6-2-39 0,-3 3-43 0,-3-10-53 15,0 1-58-15,0-5-51 0,0-1-50 0,1 1-40 16,-1-8-57-16,-3 1-59 0,-3-6-84 0,0 0-265 16,18 0-776-16,-18 0 344 0</inkml:trace>
          <inkml:trace contextRef="#ctx0" brushRef="#br0" timeOffset="93298.16">17326 5353 287 0,'12'-4'360'0,"-12"4"-30"15,0 0-6-15,0 0-21 0,0 0 2 0,15 11-21 16,-13-3-11-16,2 2-25 0,1-1 4 0,-4 2-37 16,2 0-5-16,0 4-23 0,0-1-21 0,4 3-19 15,-2 0-12-15,1-2-17 0,0 1-8 0,-3-1-9 16,3 1-20-16,0-2-49 0,-2-2-29 0,-1-2-48 0,2-1-49 15,-4 0-54-15,-1-9-61 0,2 10-74 0,-2-10-333 16,0 0-666-16,0 0 294 0</inkml:trace>
          <inkml:trace contextRef="#ctx0" brushRef="#br0" timeOffset="93519.1">17477 5155 324 0,'9'-42'352'0,"-2"3"-23"16,1 1-15-16,-2 14-31 0,0 2-18 0,-2 5-16 15,-2 0-37-15,2 3-19 0,-2 4-23 0,-1 1-50 16,-1 9-54-16,0-12-62 0,0 12-62 0,0 0-81 16,0 0-125-16,0 0-140 0,0 0-436 0,0 0 193 15</inkml:trace>
        </inkml:traceGroup>
        <inkml:traceGroup>
          <inkml:annotationXML>
            <emma:emma xmlns:emma="http://www.w3.org/2003/04/emma" version="1.0">
              <emma:interpretation id="{47A03AD9-DE67-4274-A20E-466387E6B924}" emma:medium="tactile" emma:mode="ink">
                <msink:context xmlns:msink="http://schemas.microsoft.com/ink/2010/main" type="inkWord" rotatedBoundingBox="20891,6348 23740,6297 23754,7098 20905,7148"/>
              </emma:interpretation>
            </emma:emma>
          </inkml:annotationXML>
          <inkml:trace contextRef="#ctx0" brushRef="#br0" timeOffset="94007.67">18509 4910 220 0,'0'-13'355'0,"0"13"-17"15,0 0-25-15,3-12-24 0,-3 12-31 0,0 0-23 16,0 0-15-16,0 0-13 0,0 0-2 0,0 0 2 16,10 36 3-16,-5-22 1 0,2 10 2 0,1 0-5 15,2 2 3-15,-1 14-1 0,5-4-10 0,-4 5-8 16,3-5-11-16,-2 2-10 0,-1 0-3 0,4 0-21 16,-5-3-12-16,1-5-14 0,-2-3-8 0,-1 0-12 15,-1 0-8-15,0-1-11 0,0-2-3 0,0 1-13 16,-3-8-5-16,1 1-14 0,-2-4-18 0,-2 0-34 0,1-4-43 15,2-1-40-15,-3-9-42 0,2 16-38 0,-2-16-31 16,6 6-35-16,-6-6-52 0,0 0-57 16,15 0-73-16,-15 0-281 0,18-18-755 0,-9 7 335 0</inkml:trace>
          <inkml:trace contextRef="#ctx0" brushRef="#br0" timeOffset="94217.88">19049 5301 139 0,'0'0'317'0,"0"0"-8"16,0 0-12-16,0 0-13 0,-45 4-20 0,33 2-6 16,-1 2-26-16,-2 3-1 0,1-1-22 0,0 0 3 15,-4 7-12-15,-3-4-4 0,3 6-3 0,-3-3 5 16,2 6-2-16,1-3-12 0,1 0-6 0,-1-1-10 16,5 0-11-16,4-1-15 0,-1-4-8 0,2 3-9 0,1-3-8 15,5 0-9-15,-4-1-8 0,3 1-10 0,3-2-5 16,0-11-5-16,5 18-4 0,-4-10-8 15,5-1-3-15,2-2-3 0,2 1-8 0,5-2-7 0,0 0-5 16,4-4-11-16,-2 1-24 0,4-2-29 16,-5-2-38-16,6 3-40 0,1-5-32 0,4-4-48 0,-4 4-36 15,0-4-42-15,-5 1-54 0,4-5-69 0,-1 0-318 16,1-2-758-16,-2-3 335 0</inkml:trace>
          <inkml:trace contextRef="#ctx0" brushRef="#br0" timeOffset="94437.75">19284 5308 33 0,'0'0'378'0,"0"0"-26"0,0 0-10 0,0 0-2 15,11 23 4-15,-10-13 13 0,-1 2-17 0,2-3-13 16,1 7-7-16,-3-2-13 0,3 3-18 0,3 0-20 16,-2 2-23-16,2-2-27 0,2 7-16 0,1-2-20 15,-3 2-14-15,1-4-21 0,1-2-14 0,-2-4-12 16,-5 3-17-16,3-4-25 0,1-1-28 0,-2-1-42 15,1-3-42-15,-4-8-50 0,6 12-41 0,0-6-41 0,-6-6-43 16,8 5-54-16,-8-5-65 0,0 0-91 0,0 0-260 16,19-15-732-16,-10 5 324 0</inkml:trace>
          <inkml:trace contextRef="#ctx0" brushRef="#br0" timeOffset="94795.11">19748 5228 64 0,'0'0'384'0,"0"0"-22"0,-12-11-15 0,12 11-25 16,0 0-8-16,-18 4-24 0,18-4-25 0,0 0-31 15,-19 6-9-15,19-6-32 0,-12 8-15 0,6-4-17 16,6-4-19-16,-9 13-11 0,9-13-15 0,-4 14-11 16,2-6-18-16,2-8-9 0,0 20 9 0,0-20-11 0,3 17-10 15,2-7-9-15,-2-1-2 0,3 2-5 16,0-2-5-16,4 3-9 0,-2-1 2 0,-1 0 1 15,5 3-15-15,-2-3 7 0,2 0-9 0,2 3 0 0,-2-3-6 16,3 1 10-16,-3 0-7 0,1 1 4 0,-1-2 5 16,0 4 4-16,-3-2 1 0,3 0 3 0,-5-2 1 15,1 1 5-15,-4-4 9 0,-2 0 7 16,-2-8 18-16,0 21 9 0,-2-14 9 0,2-7 1 0,-12 18-4 16,5-11-2-16,-4-3-7 0,-2 3-9 0,-2 3-7 15,1-5-7-15,0-3-12 0,0 1-11 0,-4 0-32 16,3 1-45-16,-1-4-44 0,5 0-54 0,11 0-46 15,-22-7-50-15,13 4-69 0,9 3-72 0,-13-9-388 16,11 1-827-16,-1-3 367 0</inkml:trace>
          <inkml:trace contextRef="#ctx0" brushRef="#br0" timeOffset="95015.93">20020 5299 19 0,'19'2'400'15,"-19"-2"-32"-15,8 6 16 0,-8-6 12 0,4 9 4 16,-4-9-3-16,3 13-15 0,0-6-13 0,-1 4-15 0,-1-1-27 16,5 5-23-16,-5 0-26 0,2 1-21 0,-1-4-19 15,-1 8-29-15,-1-4-23 0,3 1-19 0,-1 1-13 16,-2-1-19-16,3-2-19 0,-3 1-36 0,3-2-47 16,-3-3-59-16,0 0-63 0,0-11-65 0,0 14-53 15,0-14-57-15,-5 14-73 0,5-14-101 0,0 0-302 16,0 0-802-16,0 0 356 0</inkml:trace>
          <inkml:trace contextRef="#ctx0" brushRef="#br0" timeOffset="95609.61">20260 5305 30 0,'0'0'428'0,"0"0"-40"0,12 7-31 16,-12-7-6-16,1 9-8 0,-1-9-16 0,5 15-18 15,-4-4-10-15,4-1-12 0,-4 4-16 0,4-1-18 0,-2 5-23 16,4-4-12-16,2 4-19 0,-4 4-18 0,3-6-12 16,3 4-19-16,-2-2-15 0,4 1-10 15,-4-3-17-15,0-4-7 0,2 1-11 0,-5-4-6 0,-3 0-12 16,6-2-13-16,-5-1-11 0,-4-6-12 0,9 11-17 16,-9-11-18-16,9 0-13 0,-9 0-15 15,0 0-10-15,18-4-18 0,-18 4 11 0,9-13-16 0,-3 6-8 16,0-2 2-16,6-5-4 0,-2 1-9 0,2 0 10 15,0-3 5-15,1-3 9 0,-5-3 3 0,1 1 5 16,3 2 6-16,-2 3 1 0,4-4 2 0,-6 6 18 16,0 0 2-16,-2 7 31 0,-2-3 12 0,-4 10 1 15,8-12 1-15,-2 6 2 0,-6 6-5 0,7-3 2 16,-7 3 3-16,0 0 11 0,0 0 4 0,0 0 3 16,14 17 0-16,-13-10 3 0,1 3 1 0,-2-10 5 0,4 21-9 15,1-7-1-15,-4-3-3 0,4 3 0 16,-1 0-5-16,1 0-4 0,-1-4-4 0,0 2-1 15,1 1-2-15,-1-3-3 0,-1-2-6 0,2-2-6 16,-5-6-11-16,6 13-9 0,-6-13-12 0,7 11-12 16,-7-11-12-16,0 0-11 0,12 1-4 0,-12-1-20 0,0 0 0 15,17-5-3-15,-17 5 2 0,13-9 3 0,-5 1 8 16,-3 1 23-16,6-3-16 0,-1-4 8 0,1 1 1 16,1-2 16-16,1-2 0 0,1-5 3 0,0 5 5 15,-2 3 10-15,2 1 26 0,-4-1 16 0,2 2 30 16,0 3 14-16,0-2 20 0,-3 7 15 0,1 2 3 15,1 1 3-15,-11 1-1 0,24 2-4 0,-12-1-2 16,4 7-7-16,-1-1-4 0,9 3-3 0,-3 6-8 16,-3-5-7-16,4 3-6 0,-3 3-5 0,7 3-7 15,-1-2-6-15,-3 1-16 0,-1 1-39 0,-1-1-61 16,4-2-74-16,-4 0-76 0,0 1-90 0,1-5-125 0,-6-2-392 16,9-3-893-16,-5 0 395 0</inkml:trace>
        </inkml:traceGroup>
        <inkml:traceGroup>
          <inkml:annotationXML>
            <emma:emma xmlns:emma="http://www.w3.org/2003/04/emma" version="1.0">
              <emma:interpretation id="{92EB2A6F-BBF3-4320-9F7E-736E0D5B1F45}" emma:medium="tactile" emma:mode="ink">
                <msink:context xmlns:msink="http://schemas.microsoft.com/ink/2010/main" type="inkWord" rotatedBoundingBox="24912,6028 28566,5963 28583,6945 24929,7010"/>
              </emma:interpretation>
            </emma:emma>
          </inkml:annotationXML>
          <inkml:trace contextRef="#ctx0" brushRef="#br0" timeOffset="96886.27">22604 5353 149 0,'0'0'407'0,"0"0"-33"16,0 0-25-16,0 0-21 0,0 0-7 0,0 0-10 15,0 0-14-15,-31 18 2 0,25-11-23 0,0 2-20 16,3-1-16-16,-1 6-15 0,-1-1-13 0,4-1-17 16,1 2-12-16,0 0-14 0,0-1-11 0,0-13-14 15,6 17-9-15,-2-10-11 0,2 2-11 0,1 0-9 16,1-3-7-16,1 0-10 0,1-1-7 0,-1-4-10 15,3 3-7-15,0-4-4 0,-12 0-5 0,27-5-9 0,-11 3-1 16,-2-6-7-16,2 5-8 0,-2-4-3 16,-1-3-7-16,-4-2-5 0,1 0-10 0,-2 0-7 15,-1-1-9-15,-1-5-5 0,0 1-6 0,-3 1-3 0,0-1-5 16,-3 1 3-16,0-2 9 0,-4 5-9 0,-1-2 2 16,2 8 2-16,-4-6 3 0,-1 6 2 0,-2-1-2 15,1 5 5-15,9 3 0 0,-24 0 1 0,9 0 4 16,0 3 2-16,-1 5 1 0,1-1 3 0,-3 4-1 15,5-1 4-15,-7 5-1 0,10-3 0 0,-2 3 3 16,2-1 0-16,2 2 2 0,2 0 0 0,0-1 1 16,3 1 0-16,2 0 6 0,2-1-7 0,1-1 1 15,2-4-2-15,-1 5-1 0,3-7-3 0,4 1-6 16,-1-6-5-16,5 3-11 0,1-2-10 0,1-3-7 16,1-2-5-16,0 1-7 0,3-6-2 0,-2 1 0 15,6-1 1-15,-5-1 0 0,5-6 13 0,-2 4-2 0,-4 0 12 16,3-4 1-16,0-2-1 0,-8 4-1 0,7-6-3 15,-2-1 7-15,-2 1 5 0,2-4-11 16,-6 5 11-16,4-3-3 0,-2 6 8 0,-2 2 2 0,-5 3 11 16,1-2-3-16,-4 4-1 0,-4 6-1 0,9-8 7 15,-9 8-3-15,10-2 8 0,-10 2-2 0,0 0-3 16,0 0 15-16,9 15-5 0,-9-15 11 0,5 18-4 16,-2-10 8-16,1 7-2 0,-2-3-2 0,1-1 2 15,1 3-1-15,5 0 10 0,-1 0-14 0,-1-4 4 0,2 4-2 16,3-4-4-16,1 1 7 0,5-4-2 15,5 3-3-15,-5-3-1 0,2-5 0 0,6 0 2 16,-1-4 0-16,5 2-2 0,0-1-6 0,0-3-4 0,-1-2-5 16,1-2-16-16,2 5 1 0,-1-8-12 0,6 0 4 15,-1-8-22-15,-2 3-12 0,1-4 2 0,-12 2-16 16,4 1-10-16,2-10-9 0,-3 1-7 0,0-3-15 16,-4 2-10-16,5-6-11 0,-9 0-6 0,-3 2-3 15,4-8-1-15,-4 5 4 0,2-1 5 16,-4-4 12-16,-4 1 11 0,1 2 13 0,-4 10 17 0,-1-14 20 15,-2 10 16-15,0-4 25 0,-3 8 25 0,0 0 18 16,-2 0 19-16,-2 1 13 0,-1 3 6 0,-1 6 6 16,0-2 2-16,-1 3 4 0,-2-1-1 0,2 2 4 15,-7 2-16-15,4 3 6 0,-5-1-4 0,0 5 6 16,0 2-6-16,-3 3 12 0,3 1-9 0,-3 6 1 16,2 3 19-16,-2 6-21 0,-1 0 10 0,4 8 0 15,-5 8 12-15,8-5 5 0,-1 5 7 0,2 3 9 16,0 2 6-16,3 0 2 0,5 0-1 0,2 2-5 15,5-4-6-15,-2 7-1 0,4-3-8 0,1 3-4 0,0-4-3 16,5-1-3-16,0-12-6 0,3 10-8 16,-1-9-4-16,2 7-1 0,2-10-8 0,-3-4-6 15,3 1 0-15,1-1-6 0,2-4-6 0,-3-6 2 0,1-2-5 16,2 3 0-16,-1-4-9 0,-4-1-8 0,6-3-13 16,-2 2-18-16,-1-4-13 0,-2 0-18 0,0 0-14 15,0-4-9-15,-4 2-5 0,-1 2-9 0,3-5 4 16,-15 5 4-16,24-2 9 0,-14-1 1 0,-10 3 10 15,20-1 7-15,-10 1-5 0,-10 0 15 0,14-5 4 0,-14 5 12 16,13-2 9-16,-13 2 11 0,15 0 15 16,-15 0 3-16,19 0 12 0,-19 0 1 0,14 1-1 15,-14-1-1-15,13 1 1 0,-13-1-2 0,14 5-4 0,-7-1-3 16,-7-4-2-16,12 2-6 0,-12-2-16 0,10 5-48 16,-10-5-44-16,9 4-53 0,-9-4-48 0,6 5-54 15,-6-5-59-15,0 0-89 0,0 0-299 16,0 0-754-16,0 0 334 0</inkml:trace>
          <inkml:trace contextRef="#ctx0" brushRef="#br0" timeOffset="97528.7">24179 5227 249 0,'0'0'332'0,"0"0"-6"0,12-15-2 16,-12 15-9-16,0 0 7 0,2-11-4 0,-2 11 5 15,0 0-7-15,0 0-4 0,0 0-13 0,0 0-16 0,0 0-10 16,0 0-24-16,6-9-20 0,-6 9-20 15,0 0-21-15,0 0-21 0,0 0-10 0,0 0-8 16,0 0-2-16,6 27 0 0,-6-27-6 0,1 20-6 16,2-6 0-16,0 1-4 0,3-3-9 0,-5 6-12 0,2-5-5 15,0 2-9-15,2 0-9 0,-1 0-3 0,-1 1-17 16,-3 0-3-16,3-2-12 0,2-2-9 0,1 0-28 16,-3-1-38-16,0 0-44 0,-3-11-51 0,3 14-55 15,0-4-51-15,-3-10-42 0,1 10-38 0,-1-10-44 16,0 10-54-16,0-10-74 0,0 0-294 0,0 0-835 15,14 0 370-15</inkml:trace>
          <inkml:trace contextRef="#ctx0" brushRef="#br0" timeOffset="98026.05">24485 5280 136 0,'7'-6'413'0,"-7"6"-14"0,0 0-9 16,9-6-14-16,-9 6-24 0,0 0-11 0,0 0-34 15,0 0-23-15,0 0-16 0,0 0-7 0,0 0-14 16,18 15-13-16,-12-8-9 0,2 8-10 0,-4-8-9 16,2 7-5-16,0-4-15 0,0 3-7 0,1-1-13 0,2 0-6 15,-6-1-11-15,5 3-13 0,-2-3-13 16,-3-5-10-16,0 5 1 0,1-3-22 0,-4-8-6 0,6 14-4 16,0-9-15-16,-6-5-4 0,5 9-5 0,-5-9-6 15,6 7 1-15,-6-7-7 0,0 0-7 0,3 10-2 16,-3-10-1-16,0 0-1 0,0 0-10 0,0 0-9 15,0 0-10-15,0 0-7 0,18-17-4 0,-18 17-14 16,7-11-8-16,0 0-12 0,-1 1-6 0,0-6-2 16,0 5-5-16,2-8 0 0,1 8-2 0,1-6 2 15,-1 2 6-15,2-1 5 0,-1-1 3 0,2 8 6 16,0-5 1-16,-3 3 9 0,-2 0 2 0,4 4 6 16,-5-1 3-16,1 5 11 0,-1-5 5 0,-6 8 3 0,14-11 5 15,-11 6 1-15,-3 5 11 0,11-2-3 16,-11 2 5-16,0 0 6 0,18 5 5 0,-18-5 3 15,12 8 7-15,-7-1 7 0,4 0 4 0,-5 3 13 0,5 2-10 16,0-4 9-16,-1 6 1 0,0 1-4 0,1-4-4 16,2 3-3-16,-2-1 1 0,-2 0 4 0,5-1-17 15,-4-2 0-15,1 3-4 0,1-2-4 0,-4-4-5 16,-2-1-5-16,2 1-20 0,0-3-27 0,-6-4-32 16,11 11-37-16,-11-11-41 0,6 7-37 0,-6-7-52 15,0 0-42-15,4 7-42 0,-4-7-37 0,0 0-30 16,0 0-29-16,0 0-31 0,0 0-381 0,17-17-875 15,-17 17 387-15</inkml:trace>
          <inkml:trace contextRef="#ctx0" brushRef="#br0" timeOffset="98231.58">25201 5210 119 0,'9'-13'382'0,"-9"13"-8"16,6-7 2-16,-6 7 8 0,6-6-4 0,-6 6-26 15,0 0-26-15,0 0-18 0,0 0 0 16,0 0-10-16,0 0-11 0,24 16-17 0,-24-9-15 0,3 3-18 15,0 0-21-15,-3 1-20 0,5 3-20 0,0-2-13 16,-5-2-15-16,6 4-20 0,-3-1-9 0,-3 2-17 16,3-5-24-16,-2 4-35 0,2-7-48 0,0 2-46 15,-3-9-57-15,6 16-49 0,-6-10-29 0,0-6-35 16,3 10-46-16,-3-10-45 0,0 0-56 0,11 10-369 16,-11-10-796-16,0 0 354 0</inkml:trace>
          <inkml:trace contextRef="#ctx0" brushRef="#br0" timeOffset="98576.98">25566 5243 59 0,'0'0'361'15,"8"-1"-28"-15,-8 1-27 0,0 0-14 0,0 0-16 16,0 0-19-16,16 11-10 0,-14-3-22 0,2 0-13 0,-4-8-21 16,6 18-5-16,-3-7-18 0,3-1-12 0,-2 4-17 15,2-5 2-15,-1 7-4 0,4-2-17 16,0-2 16-16,-6 2-23 0,7-2-11 0,-7-2-6 0,2-3-10 15,-1 3-3-15,-4-10-1 0,8 12-14 0,-5-5-6 16,-3-7 0-16,6 11 2 0,-6-11 2 0,0 0 9 16,7 5 14-16,-7-5 8 0,0 0 3 0,0 0-10 15,0 0-4-15,0 0 1 0,0 0-5 0,0 0-3 16,0 0 3-16,9-23 0 0,-9 23 2 0,4-23 0 16,2 12 4-16,0-5 0 0,-1 1-2 0,4-2-4 15,1-8 2-15,2 1-7 0,2 0-3 0,5-11 0 16,3 6-11-16,-5 5-11 0,8-6-2 0,-7 9-6 15,4 3-7-15,-4-2-17 0,2 5-26 0,-1 0-36 0,-6 4-42 16,1 6-52-16,-1-2-58 0,-1 3-47 16,-1 1-42-16,-11 3-49 0,16 1-47 0,-16-1-68 15,12 2-340-15,-12-2-852 0,4 9 378 0</inkml:trace>
          <inkml:trace contextRef="#ctx0" brushRef="#br0" timeOffset="98851.52">26166 5384 112 0,'0'0'332'0,"3"11"-11"15,-3-11-12-15,0 0-18 0,4 9-8 0,-4-9-9 16,3 9-20-16,-3-9-5 0,0 0-16 0,3 11-5 16,-3-11 3-16,0 0-1 0,0 0 7 0,0 0 2 15,6 9 7-15,-6-9 9 0,0 0 7 0,0 0 9 16,0 0 16-16,0 0 9 0,0 0-7 0,0 0-13 15,0 0-19-15,0 0-24 0,0 0-19 0,0 0-17 16,0 0-23-16,0 0-13 0,14-24-17 0,-14 24-14 16,0 0-29-16,0 0-30 0,0 0-48 0,0-14-66 15,0 14-59-15,0 0-85 0,0 0-94 0,0 0-83 0,0 0-85 16,0 0-145-16,-39 4-355 0,22-4-1027 0,-2 0 455 16</inkml:trace>
        </inkml:traceGroup>
      </inkml:traceGroup>
      <inkml:traceGroup>
        <inkml:annotationXML>
          <emma:emma xmlns:emma="http://www.w3.org/2003/04/emma" version="1.0">
            <emma:interpretation id="{9FF2EB59-14CE-4D8E-9BBE-61F4A3BD51BB}" emma:medium="tactile" emma:mode="ink">
              <msink:context xmlns:msink="http://schemas.microsoft.com/ink/2010/main" type="line" rotatedBoundingBox="4512,8619 20304,8205 20354,10115 4562,10529"/>
            </emma:interpretation>
          </emma:emma>
        </inkml:annotationXML>
        <inkml:traceGroup>
          <inkml:annotationXML>
            <emma:emma xmlns:emma="http://www.w3.org/2003/04/emma" version="1.0">
              <emma:interpretation id="{804777DE-25CB-4261-A060-5285C006D4F6}" emma:medium="tactile" emma:mode="ink">
                <msink:context xmlns:msink="http://schemas.microsoft.com/ink/2010/main" type="inkWord" rotatedBoundingBox="4521,8958 7111,8890 7152,10461 4562,10529"/>
              </emma:interpretation>
            </emma:emma>
          </inkml:annotationXML>
          <inkml:trace contextRef="#ctx0" brushRef="#br0" timeOffset="103692.54">2183 7565 143 0,'6'-6'228'0,"-6"6"-13"0,6-9-9 16,-6 9-13-16,0 0-13 0,0 0-5 0,4-9-18 16,-4 9-11-16,0 0-5 0,0 0 3 0,0 0-8 0,0 0 4 15,0 0-3-15,0 0 3 0,14 20-3 0,-14-11-2 16,0 5-2-16,0-1-1 0,-3 6 5 0,3-3 7 16,-2 8 9-16,2-6-1 0,-1 10 15 0,-4-3 3 15,2 3 10-15,0-1 1 0,-1 8 1 0,-1-7-4 16,-1-1-7-16,0-2-3 0,3 4-12 0,-1-2-8 15,2 1-5-15,1 0-5 0,-2-4-14 0,3-1-3 16,0 1-11-16,3-5-6 0,-2-1-5 0,5 0-4 16,-3-4-12-16,3 3-4 0,0-3-1 0,0 0-7 15,6-1-8-15,-1-3-5 0,1-1-6 0,5-1 7 16,0-1-14-16,2-4-5 0,1 1 7 0,5-2-16 16,0 2-2-16,2-4-1 0,0 0-2 0,-2 0-7 15,4-4-5-15,-2 1-8 0,1-1-15 0,-4-2-10 16,4 2-15-16,-3-3-27 0,-2-2-18 0,-5 4-28 15,1-2-25-15,-1-3-30 0,4 1-35 0,-4 0-23 0,-1 0-21 16,-1 0-27-16,-3-1-32 0,-4 0-41 0,3-5-47 16,-4 4-364-16,-1-2-814 0,-2 0 360 15</inkml:trace>
          <inkml:trace contextRef="#ctx0" brushRef="#br0" timeOffset="104245.52">2160 7991 109 0,'0'0'303'16,"0"0"-17"-16,15 7-19 0,-15-7-22 0,24-6-19 0,-7 3-24 15,2-3-17-15,0 1-21 0,8-2-17 16,0-1-32-16,0 5-34 0,0-4-48 0,0 4-45 16,-2 0-54-16,5-1-68 0,-12-1-225 0,0 4-388 0,1 0 172 15</inkml:trace>
          <inkml:trace contextRef="#ctx0" brushRef="#br0" timeOffset="104062.53">2148 7680 198 0,'0'0'250'0,"0"0"-9"0,-5-7-9 0,5 7-6 16,0 0-12-16,0-13-4 0,0 13-13 15,0 0 3-15,17-18-4 0,-5 8-13 0,-1 3-2 16,5-2-4-16,7-2-4 0,-3-2 0 0,6 5-3 0,-1-2-10 16,2-1 18-16,-2 3-13 0,2-2-18 15,2 2-3-15,-4-2-7 0,3 2-7 16,2 6-6-16,-6-1-11 0,1-1-3 0,2-3-13 0,-8 3-8 16,2 0-9-16,-1 1-5 0,-1-1-8 0,-1 2-7 0,1-3-9 15,-2 5-6-15,-1 0-1 0,-7 1-5 0,-9-1-8 16,21-2-20-16,-21 2-26 0,13 2-27 0,-13-2-33 15,14 4-19-15,-14-4-26 0,7 6-28 0,-7-6-39 16,-1 15-46-16,1-15-48 0,-9 20-72 0,-2-6-276 16,3-5-680-16,-6 2 301 0</inkml:trace>
          <inkml:trace contextRef="#ctx0" brushRef="#br0" timeOffset="104907.67">3098 7807 281 0,'0'0'325'15,"0"0"-12"-15,0 0-22 0,0 0-19 0,0 0-20 16,0 0-26-16,0 0-15 0,-28-7-20 0,28 7-16 16,-16 7-11-16,4-6-16 0,12-1-10 0,-21 7-17 15,9 0-12-15,-1 2-7 0,-2-1-7 0,0-2-10 0,6-2-7 16,0 4-14-16,-2-2-4 0,5-3-6 16,6-3-11-16,-10 11-4 0,4-5-2 0,6-6-7 15,-6 7 2-15,6-7-4 0,0 0 0 0,0 0-6 0,0 0-8 16,0 0 7-16,19 13-3 0,-19-13 1 0,20 0 5 15,-5 3-11-15,-3-3-5 0,-12 0 0 0,28-5 0 16,-16 5 3-16,3 0-5 0,3 0-3 0,-5-4 5 16,2 4 1-16,3 0 2 0,-3-1-3 0,-6 2 0 15,-9-1-1-15,24 4 12 0,-15-2-11 0,-2 1 7 16,-7-3-3-16,15 6-1 0,-10-3-1 0,1 4 5 16,-6-7-1-16,4 10 6 0,-4-10 6 0,-2 18-7 15,2-18 5-15,-5 17-4 0,-1-8 3 0,-2 2-3 16,-4 1 0-16,2-2 1 0,1 4-8 0,-5-6 3 15,1 5 4-15,0-2 2 0,-1-2-4 0,1 0-12 16,-1 1 5-16,-2 0-6 0,5-3-7 0,1-1-10 16,3-2-11-16,-2 3-11 0,9-7-12 0,-14 7-9 15,14-7-4-15,-7 6-4 0,7-6-9 0,0 0-13 16,-11 5-5-16,11-5-5 0,0 0-4 0,0 0 0 0,0 0 6 16,0 0 9-16,0 0 9 0,21-21 10 15,-13 17 7-15,-8 4 13 0,17-6 12 0,-8 1 19 0,-9 5 16 16,20-2 13-16,-8-2 20 0,-12 4 8 0,18 4 13 15,-18-4 5-15,16 0 7 0,-4 2 10 16,-12-2 10-16,15 5 7 0,-9 2 30 0,1 0 16 0,2 3 6 16,-4-3 5-16,-1 2-2 0,5 2-2 0,-3 0 1 15,-1 2-9-15,-1 0-8 0,-2 2-8 0,1-3-9 16,-5 3-14-16,2 0-10 0,-1-4-10 0,1-11-5 16,3 19-13-16,-5-10-18 0,2-9-29 0,0 14-40 15,0-14-33-15,0 0-54 0,-1 15-32 0,1-15-39 16,0 0-30-16,0 0-44 0,0 0-50 0,0 0-55 15,0 0-341-15,0 0-760 0,0 0 336 0</inkml:trace>
          <inkml:trace contextRef="#ctx0" brushRef="#br0" timeOffset="105419.28">3406 7963 234 0,'0'0'362'0,"0"0"-24"0,0 0-22 15,1 20-23-15,-1-20-17 0,3 11-13 0,-3-11-11 0,6 11-29 16,-1-5-15-16,2 1-11 0,-1 0-17 0,-6-7-17 16,14 8-16-16,-5-5-13 0,1 1-6 0,2-4-18 15,-12 0-8-15,27 0-10 0,-17-1-8 0,7-5-7 16,-2 1-9-16,0-1-1 0,1-1-9 0,-2-3-12 16,1 2-1-16,-2-4-12 0,0 0-5 0,-1 4-7 15,3-3-4-15,-4 1 2 0,-1-5-7 0,2 0-4 16,0 4-1-16,0-2-3 0,-3 1 1 0,3 1 8 15,0 1-18-15,1-3 6 0,-5 6 2 0,1 5-7 16,1-3-1-16,-1 1-6 0,3 2 2 0,-12 2 7 16,26 4 0-16,-10 3-3 0,-2-1 9 0,4 7-2 0,-2 0 11 15,6 6 0-15,-5 3 12 0,1 1 2 16,9 15 11-16,-2-6 1 0,-2 3 8 0,0 4 0 16,0 1 6-16,-2 1-5 0,0-1 0 0,-2 2-4 15,1 2 7-15,1 3-12 0,-2 1-2 0,0-6 6 0,-2 4-12 16,-7-4 0-16,2 2-2 0,-1-5-13 15,-8 0 16-15,-3 2-10 0,-2-5 3 0,-4 1-6 0,-3-2 3 16,-3-10-4-16,-6 8 1 0,3-9-2 0,-3-1 0 16,-4 4-1-16,-2-8-1 0,-6 4-3 0,5-8 3 15,-10 1-5-15,-3-2 0 0,6-6-1 0,2-1 0 16,-1-1 2-16,-8-2 2 0,11-8-2 0,1 0-1 16,1 0-4-16,2-4 1 0,3-6-1 0,2-1-2 15,0 1-7-15,2-5-14 0,4-4-26 0,-1-10-25 16,7-6-27-16,4 3-47 0,3-3-34 0,3-2-43 15,0-5-44-15,7 2-56 0,1-6-57 0,8-16-283 16,-2 24-713-16,2-3 315 0</inkml:trace>
          <inkml:trace contextRef="#ctx0" brushRef="#br0" timeOffset="105858.02">4113 8088 240 0,'0'0'261'0,"13"-1"-2"0,-13 1-10 16,12-4-8-16,-12 4-8 0,15-3-16 0,-5 2-11 15,-10 1-16-15,23-7-8 0,-5 0-21 0,-3 0-15 0,2 0-13 16,1-2-10-16,6-3-25 0,0 0-3 0,3-1-6 16,0 0-12-16,0 0-3 0,1 1-10 0,-1-2-3 15,0 0-11-15,-5 1-6 0,-1-1 3 0,-6 3-9 16,-2-2 0-16,2 5 5 0,-4-6-4 0,-5 7 9 16,-1-3 11-16,-5 10-13 0,0-16-3 0,0 16-1 15,-5-15-2-15,5 15-12 0,-14-11 8 0,7 7 4 16,-10 1 2-16,2 0-6 0,-4 3 14 0,0 5-3 15,-7-3 8-15,7 5-1 0,-4-1-1 0,1 5 11 16,-6 0-9-16,1-1-2 0,3 6 2 0,2-4-11 0,1 5 3 16,6-8-5-16,1 6-15 0,2-4 3 15,4 3 3-15,0-3-10 0,-1 3-1 0,6-4-1 16,2-1 2-16,1-9-4 0,1 16-10 0,-1-16 0 0,6 15-7 16,3-13-9-16,-1 1-11 0,-8-3 2 0,29 2 11 15,-12-6-20-15,8-1-4 0,-3-2 0 0,4 1 4 16,-1-3 19-16,2-2-12 0,-2 2-4 0,4-4 0 15,1 1 5-15,-4 1 6 0,1 2-4 0,-4-1 5 16,-4 3-5-16,-1 1 12 0,-5 1 2 0,4-1-7 16,-4 5 3-16,4 1-3 0,-17 0 2 0,20 1 3 15,-8 0-1-15,-1 0-26 0,-1 5-29 0,-1-1-48 16,-3 5-56-16,6-1-82 0,-6 2-108 0,0-4-266 16,-3 0-670-16,-3-7 297 0</inkml:trace>
        </inkml:traceGroup>
        <inkml:traceGroup>
          <inkml:annotationXML>
            <emma:emma xmlns:emma="http://www.w3.org/2003/04/emma" version="1.0">
              <emma:interpretation id="{FEEACF37-1BFE-44D0-9810-97D308DCEFC0}" emma:medium="tactile" emma:mode="ink">
                <msink:context xmlns:msink="http://schemas.microsoft.com/ink/2010/main" type="inkWord" rotatedBoundingBox="8518,8758 13060,8639 13096,9993 8554,10112"/>
              </emma:interpretation>
            </emma:emma>
          </inkml:annotationXML>
          <inkml:trace contextRef="#ctx0" brushRef="#br0" timeOffset="106765.72">6142 7517 207 0,'0'0'328'0,"-1"-17"-11"0,1 17-12 0,1-12-10 16,-1 12-15-16,0 0-25 0,5-13-23 0,-5 13-31 16,0 0-17-16,0 0-7 0,0 0-16 0,0 0-6 15,9 28-9-15,-2-14 8 0,2 7 0 0,-1 4-15 16,4 0 1-16,-2-1-4 0,6 14-3 0,-2-3-13 16,1 2-3-16,-8-8-11 0,5 4-1 0,2 0-13 15,-5-8-5-15,4 3-12 0,-7-4-8 0,1 0-3 16,-1-4-5-16,0-5-9 0,-1 3-3 0,-2-5-3 0,3-2-4 15,-5-3-6-15,4 2-2 0,-4-2 0 0,-1-8-6 16,6 9 2-16,-6-9-3 0,0 0-7 0,0 0-10 16,0 0-11-16,0 0-10 0,0 0-8 0,0 0-6 15,23-20-5-15,-16 9-24 0,2-4-8 0,0 0-2 16,6-4-1-16,-3-4 7 0,0 4 1 0,1 2 7 16,-5 3 1-16,3 2 14 0,0-1-1 0,-2 2 8 15,1 1-3-15,-2 3 4 0,-2 0 0 0,-6 7 7 16,13-9-2-16,-8 4 4 0,-5 5-3 0,15-3 11 15,-15 3 2-15,0 0 5 0,16 4 1 0,-10 2 6 0,0 1 4 16,1 0 6-16,-1 2 7 0,-3-3-1 16,3 3 3-16,0 2 9 0,2 0 2 0,-5 0 5 15,3-1-6-15,-3 0 6 0,4 3 1 0,-4 0 1 0,0-2 3 16,-3-2-4-16,2 5 2 0,2-6 7 0,-4-8 1 16,0 20 4-16,1-10 0 0,-1-10 7 0,-7 17 1 15,4-10 2-15,-6 1 3 0,2-1-6 0,-2 0 3 16,-2 0-8-16,1 3-1 0,-2-7-1 0,-2 4-6 15,0-3-1-15,-1 0-5 0,0-1-3 0,1-3-3 16,2 3-1-16,12-3-1 0,-26-4-5 0,26 4-7 16,-14-3-6-16,5 0-16 0,9 3-26 0,-13-8-28 15,2 2-35-15,7-1-29 0,4 7-36 0,0-18-36 16,-2 4-36-16,2 0-48 0,0 0-44 0,2-3-72 0,-1 2-295 16,7-1-745-16,-2-2 329 0</inkml:trace>
          <inkml:trace contextRef="#ctx0" brushRef="#br0" timeOffset="107369.19">6724 7643 238 0,'3'-20'271'0,"0"2"-6"16,3 3-5-16,-3 2-6 0,1 5-6 0,-1-2-11 16,3 3-15-16,0 1-22 0,2 1-22 0,-8 5-20 15,7-11-11-15,2 9-13 0,-9 2-15 0,17-1-26 16,-1 1-32-16,-1 1-35 0,1 1-53 0,-5 2-62 0,5 0-77 16,4 1-101-16,-4-2-160 0,12 3-464 0,-4 3 206 15</inkml:trace>
          <inkml:trace contextRef="#ctx0" brushRef="#br0" timeOffset="107235.71">7037 7723 191 0,'0'0'341'0,"17"6"-12"0,-17-6-18 0,3 11-11 15,-3-11-9-15,7 11-2 0,-7 3-15 0,6-4 4 16,-6 1-4-16,6 3-7 0,1-3-4 0,-1 6-10 0,-4-4-1 16,1 3-12-16,3-3-12 0,-3 1-6 15,3-1-8-15,-2 2-15 0,-1-2-13 0,0 0-2 16,-3-4-23-16,0-9-14 0,-3 20-8 0,0-13-13 0,0 3-12 15,-1 0-13-15,1-2-11 0,-6 0-8 0,4 0-11 16,-4-3-5-16,-1 3-24 0,4-2-23 16,-4-2-27-16,-5 0-33 0,1 0-43 0,-2 2-29 0,2-6-51 15,-5-3-30-15,3 0-24 0,-4-1-31 0,-2 3-21 16,-3-6-29-16,1 0-25 0,-2-2-21 0,7-3-38 16,-3-3-259-16,-1-1-696 0,7-5 308 0</inkml:trace>
          <inkml:trace contextRef="#ctx0" brushRef="#br0" timeOffset="106947.92">6779 7787 73 0,'12'2'304'0,"-1"1"-3"0,-2 2-5 0,-9-5-5 16,19 7-13-16,-12 0-8 0,5 3 4 0,-4-3-10 0,1 0-1 16,1 4-14-16,-4 2-10 0,5-2-12 15,-5 2-9-15,0-5-12 0,1 4-16 0,-4-1-15 16,0 2-16-16,0-2-13 0,-2 0-16 0,2 1-4 0,3-4-21 15,-6-8-10-15,0 20-16 0,0-14-34 16,0-6-47-16,0 14-55 0,0-14-42 0,0 12-36 0,0-12-51 16,-9 9-63-16,9-9-68 0,-10 1-343 0,10-1-715 15,0 0 316-15</inkml:trace>
          <inkml:trace contextRef="#ctx0" brushRef="#br0" timeOffset="108210.1">7401 7784 276 0,'6'7'320'0,"-3"1"-11"16,8-3-15-16,-8 2-16 0,7-1-18 15,-4-1-21-15,3 1-21 0,1-3-14 0,1 0-14 0,-11-3-22 16,22 1-13-16,-5-1-14 0,-6 0-18 0,-11 0 2 15,27-4-30-15,-15 1-2 0,2-3-13 0,-7 1-4 16,11-2-10-16,-8 0-8 0,-2 1-3 0,4-2-6 16,-6 1-3-16,4-3 6 0,-4 3-19 0,-1-3-3 15,1 2-7-15,0 1 0 0,0-3 3 0,-6 10-7 16,7-15-2-16,-1 5-2 0,-6 10-2 0,6-7 5 0,-6 7-6 16,7-7 2-16,-7 7 2 0,0 0-5 0,9-4-6 15,-9 4 10-15,0 0 4 0,14 12 6 0,-8-2 8 16,1 3 3-16,5 0 10 0,-4 7 12 15,5 2 3-15,2 3 15 0,1 6-2 0,4 1-1 0,-1 0 4 16,-2 3-2-16,8 1 3 0,-7-2-11 0,0-2-2 16,3 6-1-16,1-3-3 0,0 2-1 0,1-2-4 15,-7-11-6-15,3 9 4 0,1-1-7 0,-10-8-2 16,5 4 1-16,-1-7-2 0,-4 2-4 0,-1-3 0 16,-2 0 2-16,-7-4 0 0,0 0 1 0,0 0 5 15,-4 2 2-15,-5-5 3 0,3 1 2 0,-7-2 4 16,-7 4-6-16,7-4-4 0,-10 1 0 0,4-2-5 15,-8 2-1-15,2-6-5 0,-3-1 0 0,-2 3-4 0,7-4-3 16,-6-3 3-16,9 1 6 0,1-3 5 16,-1 0 5-16,4-4-1 0,-3 1 3 0,5 0-2 15,-1-6 5-15,2 3-1 0,-1-7 0 0,1 2-5 0,4-2-6 16,0-1-8-16,2-3-2 0,4-1-7 0,0-6 1 16,3-1-20-16,3-4-26 0,6-5-20 15,-2-1-35-15,2-4-32 0,7 1-45 0,-2 0-27 16,5-3-23-16,4 8-1 0,-1-2 2 0,2 4 5 0,-2 0 13 15,-2 10 7-15,-4 0 14 0,3 1 19 0,1 1 17 16,-4 1 15-16,1 4 5 0,2-3 14 0,-4 4 17 16,-2 6 19-16,4-4 22 0,-4 0 19 0,-1 2 19 15,1 0 16-15,-4 7 20 0,-1-5 8 0,1-1 11 16,-9 8 6-16,13-9 6 0,-5 8 8 0,-8 1-3 16,15-3 5-16,-15 3 0 0,19 3 2 0,-9-2 3 15,4 1 2-15,-2 3-1 0,-2 2 1 0,4-1-1 16,1 4-1-16,1-3 0 0,-6 0 4 0,7-1-4 15,-1 1-2-15,2-2-2 0,-1 2-3 0,-1 0 2 0,-3-2-2 16,10 0 3-16,-7-1-6 0,4-3-1 16,-1 1 0-16,-3-3-7 0,1 1-3 0,-1 0-8 15,1-2-3-15,-1-2-2 0,-1 1-9 0,-2-1-3 0,4-2-5 16,-4 2 0-16,-4 1-7 0,1-2-16 0,-1-1-24 16,2 0-30-16,-5 1-45 0,0-2-52 0,-6 7-72 15,7-13-56-15,-7 2-55 0,0 11-55 0,0 0-69 16,-10-26-457-16,1 14-978 0,-2 1 433 0</inkml:trace>
          <inkml:trace contextRef="#ctx0" brushRef="#br0" timeOffset="108319.99">8144 7492 295 0,'0'0'369'0,"6"-17"-19"15,-3 10-25-15,3-3-20 0,4-1-21 0,-1-2-31 16,-1 3-24-16,5-1-24 0,5 5-22 0,-2-5-14 15,1 7-20-15,-1-3-22 0,1 4-32 0,-1-1-38 0,3 3-40 16,1-2-50-16,-1 3-48 0,1 2-53 16,-4-1-49-16,0 0-75 0,-2-1-197 0,1 0-490 15,-2-1 216-15</inkml:trace>
          <inkml:trace contextRef="#ctx0" brushRef="#br0" timeOffset="108535.82">8669 7413 116 0,'6'10'331'15,"0"4"-5"-15,-2 0-9 0,-1 0-8 0,6 3-7 16,-3-3-4-16,2 11-7 0,-5-8-12 0,6 8 4 16,-5-3-24-16,-1 4-14 0,3-1-11 0,1-1-18 15,-4-6-19-15,3 0-19 0,-3-1-15 0,3-1-11 16,-4 1-21-16,4-3-8 0,0 2-17 0,-6-3-14 16,3-2-26-16,1-1-33 0,-1-2-29 0,-3-8-35 15,9 13-34-15,-4-10-31 0,-5-3-28 0,16 5-33 16,-16-5-27-16,19-4-27 0,-19 4-29 0,20-4-24 15,-8-5-47-15,-2 2-251 0,7-4-608 0,-9 4 270 0</inkml:trace>
          <inkml:trace contextRef="#ctx0" brushRef="#br0" timeOffset="109312.68">9025 7674 180 0,'0'0'262'0,"0"0"-4"0,0 0-1 0,0 0 2 0,0 0-4 16,0 0-6-16,0 0-1 0,-27-2-7 0,27 2 0 15,0 0 4-15,-19 12-5 0,7-1 2 0,2-7-7 16,2 2-10-16,-1 8-11 0,0-3-9 0,2 3-10 15,1-1-11-15,0 1-12 0,1-1-9 0,-1 3-12 16,3-3-12-16,3 2-7 0,3-1-14 0,-3 3-6 16,3-3-8-16,3 1-10 0,-1-2-9 0,4 0-3 15,1-2-9-15,4 1-4 0,-2-2-6 0,4 0-6 16,6 1-6-16,5-3-2 0,-10-3-8 0,8 1-1 16,6-4-3-16,-4-2-4 0,6 2-7 0,9-6-2 15,5-2-8-15,-8-1-4 0,-1 1-10 0,-7-1-6 16,9-5-6-16,-12 2-5 0,11-4-10 0,3-4-8 15,-6-1-8-15,-3 1-11 0,5-7-10 0,-5-3-7 0,6 2-9 16,-5-3-16-16,1 1-7 0,-4-2 1 16,-1-2-3-16,1-1 5 0,-1 4 17 0,-5-1 6 15,1 0 21-15,-3 3-16 0,-3 3 13 0,-4 0 2 0,-2 0 11 16,-1 3 2-16,-1-2 1 0,-3 0 9 16,-5 6 5-16,2 0 0 0,0 1 10 0,-4 2 10 0,-2-2-3 15,0 2 3-15,-2 0 9 0,-4 1 6 0,6 2 1 16,-6 1 11-16,0 3 5 0,-1 0-5 0,0 0 5 15,-2 1 1-15,0 1 4 0,-5-1-4 0,4 2-1 16,-2 1-1-16,12 3 2 0,-26-1 3 0,12 2 0 16,-3-1 0-16,2 3 5 0,-1 5 0 0,4-1-1 15,-4-1 5-15,1 4 2 0,0 1 7 0,1-1-1 16,2 4-2-16,-1 0 4 0,2 2-4 0,3 0 9 16,-6 4 4-16,5-3 0 0,-1 5 4 0,7-5 2 15,-6 4 2-15,7 8-3 0,-4-6 0 0,6-2-9 16,0 3-1-16,5-6-2 0,-2 4 1 0,1 1-4 15,4 0-5-15,-1-3-1 0,2-3-3 0,2 3-5 0,0 2-4 16,3-6 2-16,1-1-3 0,-2-2-2 16,1 1-3-16,2-3-5 0,-3 0 2 0,7-4 2 0,-2 0-4 15,0-4-3-15,0 4-2 0,-2-5-5 0,2 3-1 16,0-5-2-16,-5 2-6 0,7-2-1 0,-4-2-4 16,0-1 0-16,1 0 5 0,2-1-8 0,-4 3 3 15,-1-5 2-15,-1 2-1 0,0 1 0 0,-2 2 1 16,-2-3 4-16,-9 4-7 0,19-6 1 0,-19 6 1 15,18-1-3-15,-18 1 4 0,16 5 1 0,-5-5 1 16,-11 0 0-16,16 7 4 0,-7-4 0 0,-1 1 6 16,2 3-5-16,2 0 4 0,0 0-2 0,1-1 3 15,-5 1 4-15,11-3-3 0,-5 1 3 0,4-2 0 16,-2 1 3-16,2-4 2 0,1 0-1 0,1-2-2 16,-4 0 0-16,3 2-2 0,-1-3 1 0,9-1-7 15,-7 0 8-15,-1-4-5 0,3 2-1 0,-5-1-4 0,7-1 2 16,-9-1-21-16,-1 5-15 0,-3-3-23 0,-1 0-31 15,-1-2-42-15,-1 3-42 0,-2-1-50 0,0-2-35 16,-2 0-45-16,-4 9-56 0,0-17-83 0,-4 2-374 16,-5 0-880-16,-2 1 390 0</inkml:trace>
          <inkml:trace contextRef="#ctx0" brushRef="#br0" timeOffset="109511.57">10288 7377 25 0,'-6'-11'498'0,"6"11"3"0,3-16-4 0,-3 16-14 16,5-16-30-16,-1 9-38 0,1-2-35 0,-5 9-40 15,13-15-33-15,-7 9-31 0,3-1-29 0,0 5-29 0,3-3-17 16,0 5-30-16,-12 0-33 0,27-3-51 0,-18 6-59 16,1 1-55-16,4-2-64 0,-5-1-59 15,1 3-57-15,-4 3-72 0,3-1-88 0,-9-6-324 0,12 13-748 16,-5-4 330-16</inkml:trace>
        </inkml:traceGroup>
        <inkml:traceGroup>
          <inkml:annotationXML>
            <emma:emma xmlns:emma="http://www.w3.org/2003/04/emma" version="1.0">
              <emma:interpretation id="{6C3C389C-E1F9-4DF8-A59D-6BDF59BC4677}" emma:medium="tactile" emma:mode="ink">
                <msink:context xmlns:msink="http://schemas.microsoft.com/ink/2010/main" type="inkWord" rotatedBoundingBox="13427,8385 14539,8356 14579,9875 13467,9904"/>
              </emma:interpretation>
            </emma:emma>
          </inkml:annotationXML>
          <inkml:trace contextRef="#ctx0" brushRef="#br0" timeOffset="110153.13">11100 7668 98 0,'18'5'306'15,"-8"-5"-13"-15,5 1-13 0,0-1-16 0,0 0-18 16,3 0-11-16,0-1-25 0,-2-1-16 16,3-1-17-16,1 0-15 0,-1-1-15 0,7-1 3 0,-10-2-21 15,2 1-6-15,0-1-9 0,-3 2-9 0,-3 0-3 16,1-2-11-16,-4 0-1 0,-2 0-11 0,1 1-2 15,-8 6-3-15,10-14-10 0,-8 6-10 0,-2 8-10 0,3-11 4 16,-3 11 4-16,0 0-15 0,-15-12-11 16,6 6 1-16,-3 3 0 0,-4 1-6 0,-1 4 2 0,1-4-5 15,-4 4-9-15,3 3 4 0,2 0-8 16,-3 1 4-16,1 1 0 0,1 1 2 0,1 1-8 16,2 0 5-16,-2-2-9 0,3 4 6 0,0 2 0 0,3-2-2 15,-3 2-1-15,6-1 4 0,0 1-6 0,4 4-1 16,1-4 0-16,1 2 2 0,1 0 0 0,4 2-7 15,2-3 6-15,-1 3 6 0,5 3-10 0,5 2 11 16,-1-1 4-16,5-2 1 0,-1 0-2 0,3 1 27 16,-1-1-21-16,12 4 8 0,-9-5 2 0,7 3 7 15,3 0-3-15,-11-1 10 0,8 0 4 0,-8-3-1 0,2 1 6 16,-1 0 1-16,-2 1 0 0,3-1 4 16,-4 0-3-16,2-1 6 0,-4-1-7 0,-1 3-6 15,0-1 5-15,-9-2 4 0,1-5 9 0,-2 4 2 0,-1 0 0 16,-4 1 2-16,2-2 3 0,-5 3 11 15,-2-4 8-15,-1-2 11 0,-1-4 3 0,-5 7 6 0,4-4-4 16,-4-5 7-16,-1 4-2 0,-2-1-2 0,-1-2 2 16,-1 1-8-16,1 0 1 0,-4-5-3 0,4 0-8 15,-2-2-2-15,2 0-14 0,-7-2-7 0,7 1-6 16,-4-3-7-16,-1 3-10 0,1-2-25 0,0-3-28 16,-1 1-40-16,-3-6-43 0,2 2-53 0,-2-2-44 15,2-6-43-15,-1 4-25 0,5-5-21 0,-1 0-29 16,4-3-46-16,0-2-42 0,3-3-65 0,-1-8-293 15,5-5-812-15,2 3 359 0</inkml:trace>
          <inkml:trace contextRef="#ctx0" brushRef="#br0" timeOffset="110363.92">11265 7619 90 0,'-4'-8'324'0,"-2"-4"-4"0,0 3-6 16,1-1-1-16,-1-4-10 0,5 0-7 15,-3 0 7-15,2-1-9 0,1 4-10 0,1 11-19 0,1-20-15 16,-1 9-22-16,0 11-22 0,6-16-23 0,1 9-13 16,-2-1-25-16,-5 8-11 0,13-12-18 0,-1 8-20 15,-1 1-34-15,-2-1-37 0,6 1-58 0,-1-1-38 16,1 0-46-16,2 7-54 0,-4 1-56 0,2-1-49 16,3 1-89-16,-3-4-213 0,4 1-624 0,-1-1 277 15</inkml:trace>
          <inkml:trace contextRef="#ctx0" brushRef="#br0" timeOffset="110967.63">11128 7396 121 0,'0'0'311'0,"-19"2"-6"0,19-2-18 15,-12 2-17-15,12-2-13 0,-15 2-18 0,15-2-14 16,0 0-10-16,-14 0-20 0,14 0-2 0,0 0-10 0,-11 4 3 16,11-4-16-16,0 0-3 0,0 0-5 0,0 0-6 15,0 0 7-15,0 0-27 0,0 0-2 0,0 0-11 16,0 0-5-16,0 0-4 0,32-10-20 0,-12 9-12 15,-1-1-1-15,-2 1-10 0,11-6-4 0,-3 6-3 16,5-1-14-16,-2 1-10 0,-1-3-15 0,0 3-29 16,0-1-30-16,-2-3-49 0,-5 3-46 0,-1 1-47 15,0 1-54-15,-4-2-66 0,0-1-102 0,-3 0-211 16,0 1-660-16,-12 2 292 0</inkml:trace>
          <inkml:trace contextRef="#ctx0" brushRef="#br0" timeOffset="111603.82">12078 7444 250 0,'0'0'352'0,"0"0"-22"0,0 0-24 16,0 0-30-16,0 0-20 0,0 0-22 0,0 0-14 15,0 0-11-15,0 0-10 0,20 13-23 0,-15-5 8 16,0 2-3-16,-2 1-11 0,4-1-5 0,-1 5-2 16,0-3-1-16,2 2-5 0,-5-3 8 0,6 6-16 0,-5-2-3 15,2-1-7-15,0 0-3 0,-4-3-5 0,2 2-7 16,-2 2 0-16,-2-6-6 0,3 2-1 16,-3-11-2-16,-3 18-3 0,0-8-5 0,3-10-1 0,-8 16-3 15,4-5-5-15,-1-6-1 0,-2 2-10 0,-1-1-5 16,1 0-5-16,-5 1-6 0,3 0-5 0,-2-5-6 15,-3 2-5-15,2 1 0 0,-2 0-11 0,1-4-8 16,-1 1 0-16,-2-2-5 0,-2 0-12 0,-1 0-17 16,1-2-24-16,1 0-39 0,-2-1-38 0,1-4-47 15,-4-1-54-15,8-2-37 0,-4 3-38 0,5-3-52 16,-6-4-67-16,2-3-93 0,5 2-272 0,-1-4-822 16,1-3 365-16</inkml:trace>
          <inkml:trace contextRef="#ctx0" brushRef="#br0" timeOffset="111913.82">11753 7143 22 0,'0'0'361'0,"0"0"-23"0,0 0-23 0,0 0-25 16,0 0-28-16,0 0-29 0,0 0-23 0,0 0-19 15,0 0-23-15,0 0-15 0,13-5-19 0,-13 5-18 16,14-1-21-16,-14 1-11 0,12-2-19 0,-12 2-13 15,10-2-17-15,-10 2-6 0,12-11-6 0,-4 5 0 16,-1-1 0-16,2 0-5 0,-5-2-1 0,2 1 9 16,0-4 7-16,2-1 16 0,-4-1 10 0,-1-1 13 15,3 0 10-15,-7-1 22 0,1-2 21 0,4 6 8 16,-2-2 5-16,-2 1 0 0,0 13-1 0,-2-18-7 16,4 7-7-16,-2 11-14 0,0-13-19 0,0 13-12 0,0 0-11 15,0 0-9-15,0 0-28 0,0 0-31 16,0 0-49-16,0 0-45 0,0 0-30 0,0 0-40 15,0 0-67-15,-8 40-84 0,2-29-360 0,5 0-732 0,1 6 324 16</inkml:trace>
          <inkml:trace contextRef="#ctx0" brushRef="#br0" timeOffset="111324.61">11851 7361 239 0,'8'8'356'0,"-8"-8"-22"15,3 7-16-15,-3-7-15 0,6 13-1 0,-2-2-9 16,-2 2 0-16,4 0-8 0,-5 0-10 0,5 5-5 16,-4-2-10-16,4 0-10 0,-3 1-10 0,0 0-15 15,1 1-16-15,2-4-17 0,-3 1-15 0,2 3-17 0,-5-5-11 16,3 1-20-16,1 0-10 0,-1-4-10 16,0 0-11-16,-2-2-15 0,-1-8-33 0,5 17-37 15,-4-10-54-15,-1-7-63 0,6 10-48 0,-6-10-45 16,2 8-48-16,-2-8-72 0,0 0-80 0,0 0-316 15,0 0-773-15,0 0 341 0</inkml:trace>
        </inkml:traceGroup>
        <inkml:traceGroup>
          <inkml:annotationXML>
            <emma:emma xmlns:emma="http://www.w3.org/2003/04/emma" version="1.0">
              <emma:interpretation id="{74FD724E-8BCF-446E-9031-2061A4375EDA}" emma:medium="tactile" emma:mode="ink">
                <msink:context xmlns:msink="http://schemas.microsoft.com/ink/2010/main" type="inkWord" rotatedBoundingBox="15142,8943 15237,8940 15247,9327 15152,9330"/>
              </emma:interpretation>
            </emma:emma>
          </inkml:annotationXML>
          <inkml:trace contextRef="#ctx0" brushRef="#br0" timeOffset="113896.93">12764 7506 49 0,'0'0'267'0,"0"0"-9"0,0 0-7 0,0 0-7 16,0 0-19-16,-1-17-5 0,1 17-11 0,0 0-10 15,0 0-6-15,0 0-8 0,0 0-6 0,0 0-12 0,0 0-4 16,0 0-10-16,0 0 2 0,0 0-19 0,0 0-5 16,0 0 1-16,0 0-7 0,0 0-5 0,0 0-8 15,0 0-10-15,0 0-6 0,0 0-3 0,0 0-16 16,0 0 4-16,0 0-3 0,0 0-7 0,0 0 3 15,0 0-4-15,0 0-2 0,0 0-2 0,0 0-2 16,0 0 2-16,0 0-7 0,-2 38 1 0,2-38-1 16,0 0-1-16,0 10 1 0,0-10 1 0,0 0-7 15,0 0 4-15,3 8 3 0,-3-8-2 0,9 5 1 16,-9-5 0-16,0 0 0 0,0 0 4 0,0 0 0 16,11 4 1-16,-11-4 3 0,0 0 12 0,0 0-2 15,0 0 5-15,16-2 1 0,-16 2 4 0,0 0 12 16,0 0 1-16,9-9 8 0,-9 9-4 0,0 0-1 0,0 0 5 15,0 0-5-15,0 0-3 0,6-9-1 0,-6 9-3 16,0 0-10-16,0 0 2 0,1-11-9 16,-1 11-3-16,0 0-11 0,0 0-1 0,0 0-9 0,0 0-1 15,0 0-11-15,0 0-2 0,0 0 3 0,0 0-15 16,0 0-3-16,0 0-12 0,-6-20-27 16,6 20-37-16,0 0-38 0,0 0-39 0,0 0-43 0,-3-10-58 15,3 10-70-15,0 0-44 0,0 0-46 0,0 0-50 16,0 0-59-16,0-14-412 0,0 14-983 0,0 0 435 15</inkml:trace>
          <inkml:trace contextRef="#ctx0" brushRef="#br0" timeOffset="114478.72">12846 7755 174 0,'0'0'293'0,"0"0"-6"0,0 0-5 16,0 0-12-16,0 11-19 0,0-11-8 0,0 0-19 15,0 0-13-15,0 0-20 0,0 0-10 0,0 0-18 16,0 0-3-16,0 0-7 0,0 16 11 0,0-16-19 15,-3 9 1-15,3-9-10 0,0 0 5 0,-3 13-8 16,3-13 0-16,-3 13-8 0,3-13-12 0,0 0 2 16,3 16-1-16,-3-16-8 0,-3 8-2 0,3-8-6 15,0 0-4-15,5 14-5 0,-5-14-2 0,0 0-4 0,0 0 0 16,4 8 1-16,-4-8-2 0,0 0 2 16,0 0 5-16,0 0 3 0,0 0 3 0,0 0 6 15,9 2 8-15,-9-2 3 0,0 0 4 0,0 0 0 0,0 0 2 16,0 0 0-16,0 0 5 0,8-19-12 0,-8 19-1 15,0 0-11-15,1-12-4 0,-1 12-5 0,0 0-6 16,0 0-12-16,-3-17-5 0,3 17-12 0,0 0-9 16,0 0-10-16,0 0-4 0,-1-14-28 0,1 14-36 15,0 0-38-15,0 0-50 0,0 0-40 0,0 0-48 16,0 0-53-16,0 0-34 0,0 0-35 0,0 0-40 16,0 0-55-16,0 0-85 0,0 0-299 15,0 0-876-15,0 0 388 0</inkml:trace>
        </inkml:traceGroup>
        <inkml:traceGroup>
          <inkml:annotationXML>
            <emma:emma xmlns:emma="http://www.w3.org/2003/04/emma" version="1.0">
              <emma:interpretation id="{703D4E5C-D8F0-4095-8DD1-F3722DD3F91B}" emma:medium="tactile" emma:mode="ink">
                <msink:context xmlns:msink="http://schemas.microsoft.com/ink/2010/main" type="inkWord" rotatedBoundingBox="16081,8742 17341,8709 17371,9842 16111,9875"/>
              </emma:interpretation>
            </emma:emma>
          </inkml:annotationXML>
          <inkml:trace contextRef="#ctx0" brushRef="#br0" timeOffset="115232.84">14047 7287 296 0,'0'0'298'0,"0"0"-9"16,0 0-10-16,0 0-7 0,0 0-20 0,0 0-16 0,0 0-19 15,0 0-12-15,-12-15-13 0,12 15 3 0,0 0-23 16,-18 0-4-16,18 0-5 0,-14 0-7 16,14 0-7-16,-19 5-11 0,7-4-11 0,-1 4-9 0,-1 0-8 15,1 1-7-15,2-3-10 0,1 3-19 0,-3-1 3 16,4 1-3-16,-2-1-10 0,4 1-12 0,-1-1 1 16,8-5-7-16,-12 15-5 0,6-10-3 0,6-5-2 15,-9 14-10-15,8-9 2 0,1-5-10 0,-5 15 9 16,5-15-10-16,2 12 1 0,-2-12-7 0,7 11 6 15,-2-5 0-15,-5-6-3 0,13 11 7 0,-7-8-11 16,-6-3-3-16,18 7 14 0,-9-2-16 0,5 3 6 16,-1-5-3-16,0 2 3 0,1 1-10 0,-1 1 1 0,1-5 1 15,-4 3-3-15,4 1 0 0,-1-1 3 0,-3 2-4 16,2 4 2-16,-1-8-4 0,-4 4 8 16,2-2-10-16,-1 0 2 0,1 2 2 0,-2 0 4 0,1 0-7 15,-8-7 6-15,11 14-3 0,-8-7-1 0,3 0-1 16,0 0 1-16,-1 0 2 0,-5-7 2 15,7 14-4-15,-4-5 13 0,-3-9-11 0,5 13 6 0,-5-5-3 16,0-8 0-16,0 12 2 0,0-12 1 0,-6 17-6 16,6-17 5-16,-8 12 0 0,2-6 3 0,-1 1 0 15,-4 0 7-15,3 3-5 0,-4-3 10 0,-2 0-2 16,1 0 7-16,-1-1 1 0,-1-1 3 0,-1 1-1 16,0-1 1-16,-2 1-2 0,3-2 6 0,-5-2 1 15,1 1 1-15,0-1-4 0,2 2 2 0,-2-2 1 0,1-2-3 16,0 0-3-16,2 0 1 0,4 3-3 15,0-2 1-15,12-1-2 0,-20 0-5 0,20 0 3 16,-18 0-3-16,18 0-1 0,-11-4-5 0,11 4-8 0,-11-8-4 16,11 8-20-16,-7-5-16 0,7 5-22 15,0 0-19-15,-8-9-21 0,8 9-43 0,0 0-39 0,0 0-38 16,0 0-47-16,11-20-62 0,-11 20-102 0,10-11-240 16,-2 5-720-16,0 0 319 0</inkml:trace>
          <inkml:trace contextRef="#ctx0" brushRef="#br0" timeOffset="115665.38">14406 7605 335 0,'6'7'337'0,"-6"-7"-9"0,5 7-19 0,-5-7-2 15,0 0 10-15,6 11-18 0,-2-5 4 0,-4-6 1 0,6 17 0 16,-4-9 0-16,3 3-1 0,1 2 0 16,0 1-4-16,-3 0-6 0,3 0-8 0,-7-1-11 0,7 2-11 15,0-4-15-15,-3 5-7 0,-2-5-7 0,5 4-11 16,-1-2-6-16,-4-6-19 0,4 4-7 0,-4-1-11 15,4 1-13-15,-4-1-10 0,-1-10-8 0,5 17-16 16,-5-17-12-16,3 9-8 0,-3-9-9 0,0 12-56 16,0-12-48-16,4 10 0 0,-4-10 0 0,0 0 0 15,2 9 0-15,-2-9 0 0,0 0 0 0,6 9 0 16,-6-9 0-16,0 0 0 0,0 0 0 0,0 0 0 16,0 0 0-16,0 0 0 0,2 7 0 0,-2-7 0 15,0 0 0-15,0 0 0 0,0 0 0 0,0 0-186 16,0 0-100-16,0 0-53 0,0 0-42 0,0 0-32 15,0 0-52-15,-1-37-78 0,-5 25-387 0,3-2-1007 16,-1-1 445-16</inkml:trace>
          <inkml:trace contextRef="#ctx0" brushRef="#br0" timeOffset="116051.4">14933 7891 354 0,'10'16'369'16,"1"-1"-12"-16,-3 1-26 0,0 7-31 0,-5 0 2 0,1-5-34 15,-2 1-23-15,-4 4-19 0,-4-2-13 0,-1 7-21 16,-11 3-24-16,-3 0-31 0,-1-3-51 0,-5-1-61 15,-4 2-76-15,-8 3-100 0,5 0-140 0,-5-5-223 16,-6 3-556-16,-1-1 247 0</inkml:trace>
        </inkml:traceGroup>
        <inkml:traceGroup>
          <inkml:annotationXML>
            <emma:emma xmlns:emma="http://www.w3.org/2003/04/emma" version="1.0">
              <emma:interpretation id="{3F296912-396A-48B7-A34C-0F4F437B224A}" emma:medium="tactile" emma:mode="ink">
                <msink:context xmlns:msink="http://schemas.microsoft.com/ink/2010/main" type="inkWord" rotatedBoundingBox="19373,9049 20325,9024 20341,9612 19388,9637"/>
              </emma:interpretation>
            </emma:emma>
          </inkml:annotationXML>
          <inkml:trace contextRef="#ctx0" brushRef="#br0" timeOffset="153328.22">16995 7777 9 0,'0'0'190'16,"0"0"-9"-16,0 0-7 0,0 0-5 0,0 0-8 15,0 0-8-15,8-16-8 0,-8 16-13 0,0 0-2 16,0 0-11-16,0 0-2 0,0 0-7 0,0 0-5 0,0 0-1 16,0 0-3-16,-3-14-8 0,3 14 0 15,0 0-9-15,0 0-3 0,0 0-4 0,-5-12-1 0,5 12 2 16,0 0-4-16,0 0-8 0,0 0 2 0,0 0-7 16,0 0 1-16,0-13-4 0,0 13-4 0,0 0 1 15,0 0 0-15,0 0-6 0,0 0-2 0,0 0 1 16,0 0 3-16,-1-13-7 0,1 13 8 0,0 0-11 15,0 0 1-15,0 0-3 0,0 0-4 0,0 0-1 16,0 0-3-16,0 0 1 0,0 0-3 0,0 0-3 16,0 0-4-16,0 0-7 0,0 0-1 0,0 0 2 15,0 0-1-15,0 0-2 0,0 0-6 0,0 0 0 16,0 0 3-16,22 24-6 0,-17-17 8 0,-2 0 1 16,3 3 10-16,-2-2 0 0,3 4-6 0,1-2 5 0,-2 2 1 15,4-1 0-15,-5 1 10 0,1-3-5 16,4 2-6-16,-4 2 4 0,3-3-3 0,-3 5 2 15,2-4 1-15,-1 1-2 0,0 3-4 0,2-6 6 0,-1 2 3 16,-1 0 4-16,1 1-5 0,-4-4-4 0,7 2 0 16,-5 2 1-16,1-3 0 0,2 4 0 15,-2-3-3-15,-1-2 2 0,0 2-2 0,-1-2 4 0,-1-1-8 16,2-1 1-16,0 4 4 0,-6-10-5 0,9 14-2 16,-3-7 4-16,0-2 1 0,-3 1-12 0,-3-6 13 15,9 13-5-15,-6-8-3 0,-3-5 3 0,8 9 2 16,-4-3-9-16,-4-6 12 0,0 0-3 0,9 11-5 15,-9-11 5-15,4 5 1 0,-4-5-2 0,0 0-3 16,0 0 3-16,6 8-1 0,-6-8 3 0,0 0-6 16,0 0 5-16,8 5 3 0,-8-5-7 0,0 0 3 15,0 0 2-15,0 0 0 0,0 0 3 0,0 0-6 16,0 0 14-16,0 0-2 0,0 0 10 0,0 0 4 0,0 0-1 16,0 0-7-16,0 0-1 0,0 0-2 0,0 0-4 15,15-17 2-15,-9 12-1 0,-6 5-3 0,4-20-5 16,-1 7 2-16,3 1-5 0,-1-4-3 0,1-3 1 15,3-1-3-15,-2-4-1 0,-1-4-1 0,1 4-2 16,1-5-4-16,1 5 2 0,-2-3 0 0,2 2-4 16,-3-3 4-16,0 3 0 0,2 4-4 0,-2-6 1 15,0 11-6-15,-3-3 4 0,1 1-2 0,1 4 2 16,-4-3-2-16,2 4 0 0,1 1 0 0,1-2 0 16,-4 5 0-16,4 1 2 0,-5 8-2 0,3-17 1 15,-3 17-2-15,4-11 1 0,-4 11-2 0,2-10-1 16,-2 10-1-16,0 0-3 0,0 0-5 0,4-11-2 15,-4 11-16-15,0 0-10 0,0 0-18 0,0 0-16 16,0 0-11-16,0 0-16 0,0 0-28 0,0 0-26 16,0 0-30-16,0 0-47 0,21 21-54 0,-15-14-65 15,-4 3-330-15,4-3-737 0,-3 1 326 0</inkml:trace>
          <inkml:trace contextRef="#ctx0" brushRef="#br0" timeOffset="153968.22">17948 7755 51 0,'-3'-8'391'0,"3"8"-25"16,-7-14-26-16,5 4-13 0,2 10-15 0,-7-14-21 15,7 14-16-15,-2-10-20 0,2 10-36 0,-4-10-14 0,4 10-29 16,0 0-20-16,0 0-33 0,0 0-36 0,-2-11-32 16,2 11-43-16,0 0-32 0,0 0-46 0,0 0-49 15,0 0-55-15,0 0-90 0,-10 31-242 0,7-25-543 16,-8 6 239-16</inkml:trace>
        </inkml:traceGroup>
      </inkml:traceGroup>
    </inkml:traceGroup>
    <inkml:traceGroup>
      <inkml:annotationXML>
        <emma:emma xmlns:emma="http://www.w3.org/2003/04/emma" version="1.0">
          <emma:interpretation id="{448C26F1-313E-4124-A66C-684CAE2ACEF5}" emma:medium="tactile" emma:mode="ink">
            <msink:context xmlns:msink="http://schemas.microsoft.com/ink/2010/main" type="paragraph" rotatedBoundingBox="4708,10527 25343,10102 25375,11659 4740,120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58E9779-BAF0-4C0A-90F3-2F51895F2E59}" emma:medium="tactile" emma:mode="ink">
              <msink:context xmlns:msink="http://schemas.microsoft.com/ink/2010/main" type="line" rotatedBoundingBox="4708,10527 25343,10102 25375,11659 4740,12084"/>
            </emma:interpretation>
          </emma:emma>
        </inkml:annotationXML>
        <inkml:traceGroup>
          <inkml:annotationXML>
            <emma:emma xmlns:emma="http://www.w3.org/2003/04/emma" version="1.0">
              <emma:interpretation id="{75503136-F547-451E-B269-1E36AC314270}" emma:medium="tactile" emma:mode="ink">
                <msink:context xmlns:msink="http://schemas.microsoft.com/ink/2010/main" type="inkWord" rotatedBoundingBox="4708,10527 8818,10442 8840,11496 4729,11580"/>
              </emma:interpretation>
            </emma:emma>
          </inkml:annotationXML>
          <inkml:trace contextRef="#ctx0" brushRef="#br0" timeOffset="118095.64">2333 9120 104 0,'0'0'167'0,"0"0"-2"0,-4-12-9 0,4 12-1 0,0 0-10 16,-3-11-6-16,3 11 3 0,0 0-3 0,0 0-6 15,0-19-2-15,0 19 0 0,0 0 4 0,0 0-1 16,0-14-5-16,0 14-4 0,0 0-8 0,0 0-8 15,0 0-8-15,0 0-4 0,0 0 0 0,0 0 4 16,0 0 3-16,13 41 9 0,-10-24 3 0,3 11 10 16,-1 7-8-16,-4-7 1 0,5 10 0 0,-1 4 9 15,1 0 9-15,-3 1-5 0,-2-1 4 0,4 2-9 0,-4 2-1 16,4 1 1-16,-2-4-8 0,0-1-5 16,-3-3-3-16,3 4-5 0,-3-3-7 0,0-12-5 0,0 8-10 15,0 2-2-15,-2-12-9 0,4 1-5 0,-4 1-5 16,2-3-5-16,0-2-5 0,0-9-2 0,-1 4-6 15,1-1-5-15,0-8-4 0,1 3-6 0,-1 0-5 16,0-12-6-16,-1 18-25 0,1-18-30 0,0 12-31 16,0-12-32-16,0 0-27 0,3 10-36 0,-3-10-31 15,0 0-37-15,0 0-54 0,0 0-49 0,19-18-89 16,-15 3-244-16,5 0-721 0,-1-9 319 0</inkml:trace>
          <inkml:trace contextRef="#ctx0" brushRef="#br0" timeOffset="120303.82">2876 9267 106 0,'0'0'251'0,"6"-9"-18"0,-6 9-13 0,0 0-19 16,0 0-13-16,0 0-21 0,0 0-7 0,0 0-6 0,0 0-1 15,0 0-10-15,0 0-5 0,0 0-6 16,0 0-9-16,-16 32 2 0,11-24-9 0,-5 2-5 0,-2 5-2 16,-1-2-8-16,-1 5-6 0,-1 1-4 0,0-1-8 15,-1 3 0-15,1 2-1 0,0 0-12 0,-1-4 4 16,1 1-5-16,-3 4-1 0,3-6-4 0,0 6-1 16,-1-4 7-16,1 1-13 0,0 0 1 0,-2 3 2 15,4-4-7-15,0-2-3 0,-2 3-1 0,6-5-4 16,-3 4-2-16,4-2 7 0,1 0-17 0,-2-3 1 15,4 1-8-15,-1-3 4 0,1 4-3 0,0-3-4 16,2 3-1-16,0-2-3 0,2-1-3 0,-1 1-1 16,4 1-2-16,-2-1 5 0,4-1-4 0,-1 3 1 0,3-6-2 15,1 3-9-15,1-2 6 0,2 2-1 16,4-3-6-16,1-4 7 0,1 3 9 0,-1-3-24 16,4-7 3-16,1 4-6 0,7-4 1 0,-2-3-6 0,-1-1 1 15,6 0-7-15,-6-2 12 0,2-5-6 0,3 4 4 16,-5-3 12-16,1 2-10 0,0-3 1 0,-2-1-3 15,-5 4 4-15,1-2-4 0,-3 1 1 0,-2 2 1 16,4-2 7-16,-8 3 0 0,-1 1-5 0,0-1 10 16,1 3-8-16,-2-3 19 0,-8 6-17 0,15-8-2 15,-6 4 8-15,-9 4 1 0,15-3 14 0,-15 3-19 16,16-1 4-16,-16 1 0 0,22-3 8 0,-13 0-3 16,3 3 4-16,3 3 4 0,0 0-2 0,5-3-3 15,-1 0-8-15,6 0 10 0,2-6-3 0,0 5 4 16,3-2-4-16,-2 1 4 0,0-3-6 0,-2-1 4 15,1 1-1-15,-2-2-1 0,0 1 9 0,-1-2-11 16,-4 2-5-16,-2-1-4 0,-2 4 3 0,2-2 12 16,-3-1-16-16,-2-1 8 0,1 2 0 0,-4 3 0 0,-1-4-5 15,-9 6 4-15,16-7 1 0,-10 2-1 16,-6 5-3-16,11-11 1 0,-7 5 3 0,-4 6 1 16,3-9-4-16,-3 9 0 0,0 0-4 0,-1-18 1 0,1 18 5 15,0 0-7-15,-8-13 3 0,8 13-1 0,-12-9 1 16,12 9-5-16,-13-10 3 0,4 6-11 0,-1-2 9 15,1 1 4-15,-3 2-6 0,0 0 7 0,-2-1-7 16,-1 1 2-16,0 3 3 0,-1 0 1 0,0 3-7 16,-2-3 7-16,3 4-11 0,1 1 16 0,-3 1-2 15,3-1-12-15,1 1 15 0,-1 1-1 0,1 4-8 16,4-2 4-16,1 2-6 0,0 2 8 0,2-2 11 16,3 6-11-16,-2-8-2 0,4 3-3 0,-1 2 2 15,5 2-6-15,0-2 20 0,2-3-12 0,-1 0 4 16,3-1-11-16,4 1 7 0,-4-4-3 0,8 0 7 15,-4-2-1-15,4 3-5 0,-2-7 2 0,2 1-2 16,1-2 3-16,1 0-4 0,1-5 2 0,1 1-5 0,-3-2 3 16,4-1-3-16,-1 2 2 0,1-2-4 0,1-5 5 15,-4 4-7-15,3 0 3 0,-5-5-1 16,3 2 4-16,-3 1-3 0,-1 0 2 0,3 2-5 0,-4-2 7 16,-2 0-2-16,-1 3-1 0,-2 0 0 0,-2 2-3 15,-6 5-1-15,13-9 2 0,-13 9-5 0,9-4 2 16,-9 4 0-16,10-2 0 0,-10 2 2 0,0 0-3 15,0 0 4-15,20 8 1 0,-13-3-2 0,-7-5-1 16,15 9 3-16,-7-1 1 0,2-4-1 0,2 0-7 16,1 4 8-16,1-4 7 0,2 1 12 0,2 1-13 15,-1-5-8-15,5-1 6 0,-3 2-1 0,8-4 4 16,-5 1 0-16,-1-3-3 0,5-2-5 0,-1-1-1 16,0 0 6-16,2-3-2 0,-3-2 0 0,1-1 7 15,2 0-5-15,-3-5-4 0,0 3-3 0,0-5-1 16,-5 6 8-16,4-7-24 0,2 3-6 0,2-9-13 15,-6 6 6-15,3-9 1 0,-5 10-7 0,0-11-5 0,2 0 0 16,-9 6-2-16,-1 1-6 0,-4-1 4 0,2-1 9 16,-7 0 3-16,1 2 2 0,-5-3 1 0,4 5 2 15,-5 4 8-15,0 1 6 0,-6 2-9 0,6 2 11 16,-9-1 6-16,1 3-5 0,-4 1 14 0,3 5-5 16,-4-1 6-16,0 4-3 0,5 2 0 0,-7 2 5 15,-3 3-1-15,2 1-2 0,1 1 12 0,-3 7 2 16,-1 2 3-16,4 0 3 0,0 6-8 0,2 1 32 15,1 1-19-15,1 10 1 0,2 2 7 0,5 1-3 16,1 1 7-16,0 1-11 0,6-2 7 0,3 2 0 16,0-1 0-16,0-12-2 0,4 7-9 0,4 5 1 15,1-10-2-15,4 3-2 0,-2-7 5 0,5 0-4 16,0-2 3-16,2-2-6 0,0-2-1 0,3-1 0 0,1-2 6 16,2-4-6-16,2 1 4 0,-4-7-5 0,2 2 2 15,0-3-1-15,-2-5-3 0,0 1 0 0,-1-3 9 16,-4 0-12-16,5-1 2 0,-6 2-3 0,-1-3 1 15,0 1-1-15,0 1-1 0,-3-1-4 0,-3 2 3 16,0 0-4-16,-12 2 0 0,21 0 4 0,-12-2-6 16,-9 2 0-16,16-3 1 0,-16 3-2 0,13 0 0 15,-13 0 10-15,14 0-6 0,-14 0-2 0,16 2-3 16,-16-2-3-16,15 1 9 0,-6 1-3 0,-9-2 0 16,21 0-4-16,-8-3 6 0,1 1-3 0,4 1 0 15,-2-3 3-15,4 3 4 0,-3-5-5 0,9-1 0 16,-4 0 1-16,-1 2-2 0,3-6 0 0,-8 5-3 15,2 1 4-15,2 0-4 0,-6-1-1 0,3-3-2 0,-4 3 2 16,-2-3-9-16,-2 2-1 0,-2 3 7 0,1-3-7 16,-8 7-4-16,7-15-15 0,-5 8 16 15,-2 7 3-15,0-17-2 0,0 17 1 0,-5-14 4 0,5 14-3 16,-10-10 1-16,10 10-2 0,-15-10 2 0,4 6 0 16,-2-2 2-16,-2 5-4 0,2-2 8 15,-7 3-8-15,2-1 5 0,3 2 0 0,-4 0 7 0,-8 1-1 16,2 1 2-16,5 2-1 0,1-1-1 0,1 2 8 15,-1 0-2-15,1 2-5 0,0 2 5 0,1-3-8 16,4 4 9-16,0 2-11 0,-1-2 13 0,7-2-7 16,-4 3 6-16,4-1 3 0,2 1-8 0,2-1-1 15,3-2 6-15,0-9 1 0,3 21 5 0,0-12-7 16,3 1 5-16,-1-3-4 0,8 2-1 0,-2 0 1 0,2-2 15 16,2-3-17-16,4 0-1 0,-2 0-3 15,-1-1 8-15,7-3 2 0,-7-1-2 0,9-3-2 16,-1 1 1-16,2-3-6 0,-3 0 5 0,1-3-5 0,-1-2 5 15,-4 4-1-15,2-6-1 0,-5 6 4 16,2-4-3-16,-4-3 1 0,1 4-2 0,-1 3 0 16,-3-4 2-16,1-2-1 0,-3 2 0 0,1 0-3 0,-2 2 14 15,-2 0-11-15,0 3-3 0,-6 6 0 0,7-11 3 16,-7 11-2-16,9-10-2 0,-9 10 0 0,6-6-11 16,-6 6 0-16,0 0 3 0,0 0 1 15,13 0 5-15,-13 0 4 0,0 0-2 0,0 0-7 16,14 16 10-16,-8-12 2 0,-2 2-4 0,-4-6 4 0,14 12-2 15,-7-5 0-15,1 0 3 0,-1-1-2 0,5 0 7 16,-3 2 0-16,-2-4-2 0,5 0-2 0,-1 2 7 16,-1-5-6-16,1 2 0 0,1 0 3 0,-12-3-6 15,19-5 2-15,-19 5 14 0,22-2-16 0,-10-1 0 0,-3 0 0 16,2-2 3-16,-4-2-3 0,1 1 4 16,-8 6-2-16,14-7 5 0,-8-3 1 0,2 3 2 15,-8 7-1-15,6-14 0 0,-2 3 2 0,-1 4-1 0,-3 7 2 16,9-11 2-16,-4 5 0 0,-5 6-4 15,4-7-9-15,-4 7 0 0,8-8-3 0,-8 8 11 0,0 0-12 16,0 0-2-16,0 0 0 0,0 0 1 0,16 15 6 16,-16-15-4-16,3 14 6 0,2-3 5 0,-2 1-7 15,2-1 4-15,-2 1-7 0,0-3 5 0,6 5 0 16,-1-3 2-16,-5-4-3 0,3 2 6 0,1-2-10 16,-1 4 2-16,0-7 0 0,-1 4 2 0,1-2 0 15,-6-6-3-15,10 5 6 0,-10-5-3 0,12 2 2 16,-12-2-2-16,0 0 2 0,18-7-4 0,-9 0 2 15,0 0-2-15,-3-1 0 0,7-2 8 0,-5-3-11 16,4 2 0-16,-2-4-3 0,-1 0 2 0,7-3-4 16,-2-6 5-16,-1 4 0 0,-1 5-1 0,2 1-4 15,-1 4 1-15,0-9 2 0,2 11 0 0,-4 1 2 0,2 1 3 16,1 5 9-16,4-1 0 0,-2 2 5 16,3 3 3-16,-2 0 1 0,2 2 1 0,0 0 2 0,1 4-4 15,5 4 2-15,2 2-6 0,0-2 1 0,-3 5-3 16,3-1-9-16,-1 4-20 0,-5 3-39 0,-1-3-45 15,1 0-52-15,-2 0-44 0,-6 4-54 0,-1 0-75 16,5 2-110-16,-8-1-304 0,1-2-794 0,-1-1 351 16</inkml:trace>
        </inkml:traceGroup>
        <inkml:traceGroup>
          <inkml:annotationXML>
            <emma:emma xmlns:emma="http://www.w3.org/2003/04/emma" version="1.0">
              <emma:interpretation id="{B47E3660-ABAD-46E2-AB73-397862687927}" emma:medium="tactile" emma:mode="ink">
                <msink:context xmlns:msink="http://schemas.microsoft.com/ink/2010/main" type="inkWord" rotatedBoundingBox="9579,10554 14868,10445 14898,11875 9608,11984"/>
              </emma:interpretation>
            </emma:emma>
          </inkml:annotationXML>
          <inkml:trace contextRef="#ctx0" brushRef="#br0" timeOffset="120873.75">7203 9283 225 0,'0'0'325'15,"0"-11"-13"-15,0 11-14 0,0 0-26 0,-3-10-21 16,3 10-24-16,0 0-22 0,0 0-23 0,0 0-8 15,0 0-5-15,0 0-2 0,13 42 3 0,-7-21-11 16,2 3-4-16,1 1 1 0,-3 3-7 0,4 10 11 16,-3-10-5-16,2 9-12 0,-3-10-2 0,5 4-6 15,1 0-11-15,-2 4-3 0,-7-8-13 0,8-5-6 16,-5 2-12-16,-3-2-6 0,3-2-10 0,1-2-4 16,-4-1-12-16,0-8-2 0,0 7-7 0,0-3-7 15,-2-6-17-15,5 3-29 0,-6-10-30 0,0 14-32 16,6-8-29-16,-6-6-22 0,6 5-26 0,-6-5-32 0,0 0-33 15,17 0-37-15,-17 0-48 0,16-11-59 16,-13 4-249-16,11-6-649 0,-4 2 287 0</inkml:trace>
          <inkml:trace contextRef="#ctx0" brushRef="#br0" timeOffset="122736.05">7658 9589 213 0,'0'0'313'16,"0"0"-5"-16,0 0-17 0,0 0-19 0,0 0-12 15,0 0-19-15,-42 11-11 0,31 0-10 0,-2-2-3 16,1 2-15-16,-7 7 25 0,1 2-28 0,3 2 13 16,-1-4-19-16,-1 4-6 0,-2 1-5 0,-1-2-11 15,7 1-13-15,-4-2-10 0,6 4-11 0,0-2-10 16,2-1-15-16,2-1-9 0,1-3-7 0,0 1-11 16,3-1-11-16,1-1 0 0,4 0-10 0,-1-2-4 15,1-1-13-15,4-1 4 0,0 1-5 0,1-6-4 16,2 0-1-16,2-3-6 0,3-1-5 0,4 1-7 15,2-4-11-15,2-1-8 0,6-5-8 0,-4 1-6 16,5-2-9-16,-1 1-7 0,2-5-15 0,0-2 4 0,-2 1-4 16,8-4 6-16,-11 1 0 0,-1 3 1 0,1-2 8 15,-2 1 0-15,-1-2 5 0,2 4-7 0,-8 0 9 16,-1 4-1-16,2-4-1 0,-4 5 0 0,4 1 10 16,-4-2 2-16,-1 5-5 0,4-2-1 0,-8 2 9 15,4 1-2-15,-12 1 9 0,27-4-1 0,-19 4 1 16,6 0-1-16,-1 0 1 0,-1 5 2 0,2-4 14 15,-2 0-9-15,1-2-4 0,6 1-4 0,-2 0 8 16,-1-1 4-16,1 3-7 0,2 1 8 0,0-3 0 16,4-3-7-16,2 3 7 0,-6-1-4 0,5-1 4 15,-4-2-5-15,-4 1 8 0,7 0-10 0,-4 2-1 16,-3-6 1-16,4 3 1 0,-1-2-4 16,-3 1-6-16,-2-2 7 0,1 2 1 0,-2-2-1 0,-4 2 4 15,-1-1-1-15,1 3-2 0,-5-8 4 0,2 5-3 0,-6 6-1 16,9-14-2-16,-8 8 0 0,-1 6-4 0,3-18 1 15,-3 18-2-15,0-12 2 0,0 12 3 16,-7-17-3-16,4 8 2 0,-3 0-4 0,6 9-1 0,-10-13-4 16,1 5 8-16,1 1-4 0,-1 2-2 0,-4-1 1 15,-1 0-1-15,2 3 1 0,-4-2 3 0,0 1-2 16,-1 4 3-16,-2-2-2 0,0 4 4 0,-7 0-1 16,4 4 4-16,4-2-1 0,0 3-3 0,2-2 5 15,-1 6-5-15,1-4 4 0,-1 0-8 0,4-1 6 16,-2 4 5-16,2 0 5 0,2-3-8 0,5 6 0 15,3-8 3-15,-4 6 0 0,1 2-2 0,3-2 1 16,-3 2 0-16,1 0-3 0,10-2 2 0,-5-11 2 16,3 20 0-16,3-9-3 0,4 1 1 0,-1-2 2 15,2-3-1-15,1 2-2 0,1-3 0 0,-3-1-8 16,2-1-5-16,5-3-9 0,-1 0-8 0,1-2-4 16,-1 0-5-16,0-3-3 0,4-1 1 0,-5 4 11 0,1-6-13 15,3 2-2-15,-5-2 1 0,2-2 10 0,-2 2 12 16,2-1-12-16,-4-1 9 0,1-1-10 0,-1-2 10 15,-1-1-2-15,2 2 2 0,-4 0 6 0,-1-2 2 16,1 1 4-16,-2 4 6 0,-1 1 2 0,-6 7 11 16,9-16 3-16,-5 11-5 0,-4 5 5 0,0 0 0 15,9-10-2-15,-9 10 1 0,6-6-2 0,-6 6 1 16,0 0-6-16,0 0 7 0,0 0 2 0,0 0-4 16,17 13 6-16,-17-13-2 0,7 9 2 0,-1 1-2 15,0-2 3-15,-1-2-1 0,4 0-2 0,0 4 0 16,1-2 2-16,0 0-2 0,5 0-2 0,-1-1 1 15,2-1-1-15,-2-3-4 0,1 1-5 0,-2 0 4 16,6-2 0-16,-2-2-4 0,-1-2-5 0,4 2-2 0,-4-4-6 16,0 0-3-16,1 1-1 0,-1-3-8 15,1 1 9-15,-6-1 3 0,3-1-1 0,2-4 1 16,-4 4-1-16,5-4 2 0,-7 2-3 0,2-2 9 16,-2 0-1-16,4 1 0 0,-5 0-7 0,1 1 6 15,-1 3-2-15,2 2 1 0,-5-3-1 0,-6 7-5 0,13-6 1 16,-4 2 3-16,-9 4 4 0,0 0 3 0,21 7 4 15,-12-2 4-15,0 4 2 0,-2 1 5 0,2 4 7 16,2-2 4-16,-2 7 3 0,4 1 5 0,-3 2 2 16,-4 6 5-16,11 4 2 0,-4 3-4 0,-1-2 2 15,-1 1 3-15,1 3-2 0,4-1 0 0,-6 2 2 16,2-4-3-16,-1 5-6 0,2-3 0 0,-4-1-4 16,0-8 0-16,-4 1-5 0,0 5-4 0,3-7-3 0,-5-3 1 15,6 3-4-15,-3-3 0 0,-6-2 2 16,3-3-3-16,-2-4-1 0,-1 1-6 0,3-8-4 15,0 4 1-15,-3-11-14 0,3 13 7 0,-3-13-5 0,0 11-4 16,0-11-5-16,0 0-4 0,0 0-3 16,0 0-3-16,0 0 1 0,-25-7-11 0,25 7-4 0,-17-21-7 15,9 9-10-15,-6-1-14 0,1-5-7 0,-4-5-12 16,-2-2 14-16,0-7-8 0,2-2-1 0,1-1 5 16,-1-3 11-16,2-1 8 0,5-6 3 0,4 1 0 15,0 4 7-15,-1-7 5 0,1 4 10 0,3 1 14 16,0 2 2-16,3-1 13 0,0 2 14 0,3 2 2 15,0 9 8-15,0 2 4 0,3-1-6 0,0-1 8 16,-2 0-1-16,6 4-10 0,-1 1 9 0,0 8-2 16,-1-2-6-16,4 3 4 0,-2-2-9 0,4 5 6 15,-2-1 2-15,1 4-4 0,-3 4 0 0,5 0 2 16,-1 1-6-16,-1-2 7 0,4 5-1 0,-3 5 2 0,0-2-5 16,-1 4 4-16,4-1 5 0,-4 7 2 0,-4 0 0 15,0 2 7-15,1 0 0 0,-2 8 6 16,-5-5-1-16,0 6 3 0,-3-8-4 0,0 7-3 0,0 0 1 15,-3-4-2-15,1-4-3 0,1 1-3 0,-7 3-3 16,5-4-5-16,-4 1-8 0,1-3-23 0,3 0-26 16,-3-2-23-16,6-11-23 0,0 13-19 0,0-13-14 15,0 11-9-15,0-11-15 0,0 0-14 0,0 0-8 16,12 9-18-16,-12-9-9 0,0 0-6 0,21-6-14 16,-21 6-3-16,21-9-11 0,-8-2-13 0,1 4-20 15,-1-4-1-15,2 1 25 0,1 2 25 0,-2 0 51 16,-1-1 71-16,2 3 71 0,0-1 43 0,-3 5 27 15,-2-3 16-15,-1 3 10 0,-9 2 6 0,14-3 14 16,-14 3 2-16,18 0 10 0,-18 0 3 0,15 0-2 0,-15 0-4 16,12 10-6-16,-4-8-5 0,0 2-7 15,2-1-8-15,-1 1-5 0,2-1 1 0,-2 1-7 16,4-4-2-16,4 2-11 0,0-4-3 0,1 2-5 0,0-4-3 16,0 3-8-16,2-6 4 0,-1 1-9 15,0 2-4-15,-4-4-3 0,5-2-1 0,-3 4 3 16,-2-4-7-16,2-1-2 0,-7 4-3 0,2-6 2 0,-1 2-2 15,-5-4-12-15,1 2 13 0,-4-3-7 0,-1 3-1 16,-1-4 2-16,-4 3 4 0,-3-6-5 0,-1 5 0 16,1 8 5-16,-2-2 6 0,-4 0-7 0,-1 1 5 15,-1 3 0-15,-1 1 9 0,-4 4-11 0,0 2 8 16,-8 3 5-16,4 3 3 0,4-1 4 0,-5 2 4 16,9 1-4-16,-4 8 2 0,6-6-5 0,-4 7 6 15,7-3-4-15,1-1-7 0,3 1 11 0,0 1-8 16,1-1-11-16,2 0 5 0,3-1 1 0,0 1 9 15,3-2-17-15,3-2 2 0,0 1-5 0,2 0-1 16,-2-8 2-16,4 4-6 0,-1-3 3 0,2-1 4 16,0-1-4-16,0-4 2 0,2 2-7 0,-13-2 1 15,33-6 4-15,-19 1-4 0,0-1-10 0,0 3 7 0,2-8-4 16,-1 4 8-16,0-3-8 0,0 2 19 0,-2-5-16 16,4 2-3-16,-4-2-8 0,-1 5 14 0,-1 1 2 15,-2 0-6-15,0 0-5 0,-2 1 11 16,-7 6-12-16,12-2-1 0,-12 2-7 0,7-3 12 0,-7 3 1 15,0 0 2-15,14 5-2 0,-14-5 2 0,12 13 2 16,-9-6 3-16,-3-7-8 0,7 15 2 0,-4-5-13 16,3-2-10-16,-1-1-29 0,4-1-15 0,-3 1-32 15,-2 0-24-15,6 0-20 0,-2-1-33 0,-1-2-24 16,-7-4-25-16,20 6-19 0,-7-8-32 0,-13 2-41 16,27-6-185-16,-15 2-539 0,1-1 239 0</inkml:trace>
          <inkml:trace contextRef="#ctx0" brushRef="#br0" timeOffset="123244.5">10418 9451 249 0,'-6'-18'327'15,"6"18"-30"-15,0-11-22 0,0 11-24 0,-9-11-20 16,9 11-15-16,-7-3-20 0,7 3-17 0,0 0-20 0,0 0-12 16,0 0-11-16,-17 14-14 0,17-14-7 0,-4 13-13 15,2-5-7-15,2-8-6 16,0 21-7-16,2-10-5 0,2 0-8 0,-4 6-3 0,8-4-8 0,-2-2 2 15,3 1-3-15,-2-4 3 0,5 4-3 0,2 5 3 16,-1-4-3-16,2-1 1 0,4 1 4 0,-5 2 6 16,-1-1-7-16,7-1 8 0,-7 0 6 0,3-4-3 15,-2 4 5-15,1-6 8 0,-2 3-1 0,2 0 1 16,-7-2-3-16,3 0-3 0,-6 0-1 0,2-1 2 16,-7-7-2-16,6 12 1 0,-6-12-5 0,-1 10-5 15,1-10-2-15,-12 10-11 0,12-10-6 0,-8 8 1 16,-3-5-8-16,11-3-7 0,-12 5-4 0,12-5-4 15,-12 2-13-15,12-2-10 0,0 0-18 0,-15 0-7 16,15 0-26-16,0 0-14 0,0 0-1 0,0-18-29 0,0 18-8 16,6-19-9-16,-6 19-3 0,7-24 0 15,2 9-3-15,0 0 15 0,2 0 5 0,0 0 9 0,0 3 9 16,2-9 9-16,4 11 10 0,-5 0 13 0,3-1 12 16,-3 5 20-16,-2 2 10 0,5 1 17 0,-15 3 6 15,21 0 11-15,-9 2 12 0,-12-2 9 0,25 4 22 16,-10 0-1-16,0 3 8 0,1 0 1 0,-1-1-2 15,0 2-1-15,3 3 4 0,-2-3-3 0,1 5-9 16,-4-2 1-16,4 2-5 0,-1-3-8 0,-1 1-4 16,-2-1-6-16,1 1-3 0,-2-4-6 0,0 3-2 15,-3 0-9-15,-3-1-28 0,0-3-37 0,-1 1-42 16,-5-7-40-16,8 3-41 0,-8-3-38 0,0 0-58 16,0 0-66-16,0 0-105 0,0 0-259 0,0 0-739 15,0 0 327-15</inkml:trace>
          <inkml:trace contextRef="#ctx0" brushRef="#br0" timeOffset="123415.11">11018 9267 222 0,'-3'-9'376'0,"3"9"-40"0,-3-17-24 16,3 17-34-16,0-17-29 0,0 17-23 15,-2-12-24-15,2 12-34 0,0 0-31 0,0 0-40 0,5-9-45 16,-5 9-46-16,10-4-49 0,-10 4-48 0,18-5-50 15,-10 4-89-15,-8 1-130 0,19-8-389 0,-4 2 172 16</inkml:trace>
          <inkml:trace contextRef="#ctx0" brushRef="#br0" timeOffset="123677.7">11294 9007 177 0,'0'0'345'16,"0"0"-12"-16,10 18-13 0,-7-10-12 0,-3 8-1 15,0-2 2-15,3 3 2 0,0 8 1 0,0-4 1 16,3 7-9-16,0-1-3 0,3-2-7 0,4 10-18 16,-2-7-15-16,2 7-15 0,1 0-18 0,2-1-7 15,0 1-21-15,-5-1-19 0,11 1-15 0,-13-11-14 16,5 2-17-16,-2-1-11 0,-1 1-9 0,3-1-13 0,-4-1-14 16,1-2-8-16,-4-5-9 0,1-2-9 0,-1 2-20 15,1-2-25-15,-4-4-37 0,-2-2-39 16,4 0-42-16,-6-9-40 0,4 13-25 0,-4-13-40 0,1 7-20 15,-1-7-15-15,0 0-26 0,0 0-41 0,0 0-40 16,0 0-45-16,0 0-312 0,0 0-762 0,0 0 337 16</inkml:trace>
          <inkml:trace contextRef="#ctx0" brushRef="#br0" timeOffset="124143.72">11504 9587 356 0,'-3'-9'357'0,"3"9"-13"15,-8-12-9-15,8 12-29 0,-5-8-25 0,5 8-36 16,0-12-6-16,0 12-26 0,0 0-19 0,0-18-21 16,0 18-26-16,8-11-15 0,-2 7-9 0,5-3-18 15,-4 1-20-15,7-4-21 0,-4 2-19 0,2-3-20 16,5 1-19-16,-3 0-17 0,1-2-13 0,3-5-11 0,3 3-9 16,-1-3-6-16,-4-1-2 0,2 0 3 0,0 6 4 15,-5 0 0-15,-2-1 5 0,4 2 7 16,-5-2 9-16,-3 8 11 0,4-5 18 0,-5 3 13 0,-3 1 5 15,-3 6 2-15,6-15 3 0,-6 15 1 0,0 0 4 16,-8-15 4-16,8 15-3 0,-13-2 8 0,13 2 1 16,-21 1 5-16,8 2 2 0,-4 2 3 0,1 0 10 15,-2 2 9-15,1 3-3 0,-5 2 10 0,1 1 0 16,6 1 5-16,2-2-2 0,1 3 3 0,3 1-7 16,-3 3-3-16,0-1 0 0,9-4-1 0,-3 3-1 15,3 1 2-15,3-1-12 0,3-1-6 0,-1 0 6 16,5-1-8-16,1-1-3 0,11 2-5 0,0-2 3 15,-1-7-2-15,12 4-3 0,12-4 0 0,1 0-5 16,5-2-1-16,3-10 3 0,-1 5-9 0,1-1-1 16,1-1-1-16,2-5-11 0,3 2 5 0,-2-1-3 15,-3-4-4-15,-3 2-2 0,0-2 2 0,-2 1-4 0,-7-3-6 16,-13 6 6-16,-2 1-11 0,-6-1-14 0,-5 4-25 16,-4 0-39-16,1 1-36 0,-11 1-36 15,0 0-25-15,0 0-31 0,0 0-52 0,0 0-64 0,0 0-93 16,0 0-255-16,-45 5-722 0,33-1 319 0</inkml:trace>
          <inkml:trace contextRef="#ctx0" brushRef="#br0" timeOffset="125019.61">11092 9241 196 0,'0'0'279'0,"0"0"-13"0,0 0-11 0,0 0-18 16,0 0-10-16,0 0-21 0,0 0-14 0,0 0-17 15,0 0-13-15,0 0-10 0,0 0-5 0,0 0-6 16,21-6-10-16,-9 6-10 0,6-1-8 0,-2 1-10 16,13 0-9-16,-2-4-8 0,1 1-8 0,3 3-18 15,-1-2-19-15,3 1-48 0,6-3-52 0,-11 3-63 0,3-2-83 16,-4-1-307-16,4-3-554 0,-2 1 245 0</inkml:trace>
        </inkml:traceGroup>
        <inkml:traceGroup>
          <inkml:annotationXML>
            <emma:emma xmlns:emma="http://www.w3.org/2003/04/emma" version="1.0">
              <emma:interpretation id="{EDB41AE2-2DD8-452B-BBB3-711319BFE4A7}" emma:medium="tactile" emma:mode="ink">
                <msink:context xmlns:msink="http://schemas.microsoft.com/ink/2010/main" type="inkWord" rotatedBoundingBox="15348,10392 15543,10388 15553,10886 15358,10890"/>
              </emma:interpretation>
            </emma:emma>
          </inkml:annotationXML>
          <inkml:trace contextRef="#ctx0" brushRef="#br0" timeOffset="126384.93">12973 9300 156 0,'0'0'390'0,"0"0"-20"16,0 0-14-16,6 7-2 0,-6-7 2 0,0 0 5 15,7 7 5-15,-7-7-5 0,3 9-2 0,-3-9-15 16,8 8-12-16,-8-8-6 0,9 9-19 0,-5-2-12 15,-4-7-7-15,6 13-15 0,3-8-21 0,-9-5-14 16,5 8-17-16,-5-8-12 0,9 8-20 0,-6-2-11 16,-3-6-19-16,0 0-14 0,6 10-7 0,-6-10-25 0,5 7-8 15,-5-7-9-15,0 0-15 0,3 8-14 0,-3-8-36 16,0 0-48-16,9 7-36 0,-9-7-47 0,0 0-51 16,5 7-56-16,-5-7-49 0,0 0-44 0,0 0-49 15,0 0-57-15,0 0-70 0,0 0-442 0,0 0-993 16,0 0 441-16</inkml:trace>
          <inkml:trace contextRef="#ctx0" brushRef="#br0" timeOffset="126561.48">13065 9049 45 0,'0'-17'352'0,"0"3"-6"0,0 0-12 0,0 4-4 0,0 10 0 16,-3-18-3-16,3 7-1 0,0 11-5 15,0-14-23-15,0 14-23 0,0 0-29 0,-1-13-29 0,1 13-25 16,0 0-18-16,0 0-22 0,4-11-26 0,-4 11-40 15,0 0-50-15,0 0-50 0,0 0-51 0,27 14-47 16,-18-7-57-16,3 3-71 0,2-3-69 0,-7-1-292 16,6 3-651-16,2 0 288 0</inkml:trace>
        </inkml:traceGroup>
        <inkml:traceGroup>
          <inkml:annotationXML>
            <emma:emma xmlns:emma="http://www.w3.org/2003/04/emma" version="1.0">
              <emma:interpretation id="{EF09D067-EBCC-4BFB-82EF-EBC4D866A8CD}" emma:medium="tactile" emma:mode="ink">
                <msink:context xmlns:msink="http://schemas.microsoft.com/ink/2010/main" type="inkWord" rotatedBoundingBox="16066,10381 17611,10349 17628,11212 16083,11243"/>
              </emma:interpretation>
            </emma:emma>
          </inkml:annotationXML>
          <inkml:trace contextRef="#ctx0" brushRef="#br0" timeOffset="127152.96">13686 9054 73 0,'0'0'356'0,"0"-11"-14"0,0 11-19 16,0 0-4-16,0 0-26 0,0 0 3 15,0 0-20-15,0 0-11 0,0 0-22 0,0 0-19 16,0 0-19-16,0 0-21 0,0 0-11 0,0 0-6 0,0 0-1 16,21 15-1-16,-12-9-6 0,-2 8-11 0,1 3 6 15,4-4-3-15,1 5-2 0,-4-4-6 0,4 8 3 16,-1 1-11-16,-3-2-4 0,3 3-9 0,0-3-2 16,1 0-6-16,-4 1-6 0,3 0-4 0,-1-2 1 15,-1 4-12-15,-2-7-6 0,1-3-8 16,0 0-1-16,-3-4-6 0,1 4-2 0,0 0-10 0,1 0-1 15,-4-7-6-15,2 3-4 0,0-5-1 0,-6-5-2 16,11 11-5-16,-7-5-9 0,-4-6 2 0,8 9 0 16,-8-9-3-16,0 0 2 0,12 8-4 0,-12-8 7 15,0 0-11-15,9 2 8 0,-9-2-3 0,0 0-2 16,0 0 1-16,16-10-4 0,-16 10-2 0,9-13-4 16,-2 6-1-16,-2-3 0 0,2-1-3 0,1-2-2 0,-4 1 4 15,-1-1-7-15,3-5 3 0,-3-3-3 0,5 0 0 16,-1-3 1-16,-1-2 0 0,0 0-8 0,-2-2 5 15,5-7-4-15,-3 1 12 0,-4 5-10 0,1 2-6 16,6-9 3-16,-8 12-1 0,2 1-6 0,3 0 15 16,-6-1 2-16,3 7 1 0,-3 3-2 0,2 0 4 15,-2 3 9-15,0 11-16 0,1-17 1 0,-1 17 0 16,5-14 0-16,-5 14-8 0,0-11-7 0,0 11-19 16,0 0-16-16,0 0-41 0,0 0-29 0,0 0-55 15,0 0-44-15,0 0-51 0,0 0-35 0,0 0-26 0,6 32-48 16,-6-18-54-16,1 1-98 0,-2-2-284 15,2 4-872-15,-1-4 386 0</inkml:trace>
          <inkml:trace contextRef="#ctx0" brushRef="#br0" timeOffset="127480.13">14333 9294 319 0,'0'0'353'0,"8"4"-26"0,-8-4-20 15,0 0-14-15,7 10-3 0,-7-10-8 0,7 10 4 16,-7-10-1-16,6 14 6 0,-4-4-3 0,2 1 4 0,1-4 7 16,-1 3-8-16,-1 5 3 0,-6 2 1 0,8-4 0 15,-1 1 3-15,-2 3-5 0,-1 1-11 0,4-1-3 16,-5-2-5-16,3-1-13 0,1 0-14 0,-4 1-9 16,2-2-10-16,-2 1-19 0,1 1-12 0,2-6-8 15,-1 2-80-15,-1 2-109 0,-1-13 0 0,3 17 0 16,-3-9 0-16,0-8 0 0,3 12 0 0,-3-12 0 15,2 11 0-15,-2-11 0 0,0 0 0 0,4 9 0 16,-4-9 0-16,0 0 0 0,0 0 0 0,0 0 0 16,0 0 0-16,0 0 0 0,0 0 0 0,0 0 0 0,0 0 0 15,0 0 0-15,0 0 0 0,0 0-157 16,0 0-303-16,-25-26-68 0,19 12-115 0,-3-6-425 16,-5-4-1156-16,5 0 512 0</inkml:trace>
          <inkml:trace contextRef="#ctx0" brushRef="#br0" timeOffset="127634.62">14469 9060 183 0,'4'-11'458'0,"-2"-2"11"0,2 5-1 0,-4 8-9 15,2-17-16-15,-2 17-26 0,1-10-34 0,-1 10-38 16,3-8-40-16,-3 8-36 0,0 0-28 0,0 0-50 16,0 0-69-16,0 0-87 0,0 0-94 0,0 0-81 15,-10 38-99-15,7-25-139 0,-6 1-284 0,0 1-718 16,-5-3 318-16</inkml:trace>
          <inkml:trace contextRef="#ctx0" brushRef="#br0" timeOffset="148121.59">15237 9340 56 0,'0'0'289'0,"0"0"-21"0,0 0-16 0,0 0-17 0,0 0-17 16,0 0-14-16,0 0-6 0,0 0-9 0,0 0-2 15,0 0-12-15,0 0-4 0,0 0-11 0,1 26 0 16,-1-26-17-16,-3 18-11 0,3-18-7 0,-4 18-7 0,1-5-2 16,-3-1-9-16,1 0-6 0,-2 6-11 15,0-4-6-15,-4 8-8 0,2-5-9 0,-3 4-18 16,-3 0-25-16,0 3-31 0,-2-3-32 0,-7 9-50 0,-3-1-55 16,6-9-73-16,0 2-84 0,-7 2-233 0,5-7-577 15,1-1 257-15</inkml:trace>
        </inkml:traceGroup>
        <inkml:traceGroup>
          <inkml:annotationXML>
            <emma:emma xmlns:emma="http://www.w3.org/2003/04/emma" version="1.0">
              <emma:interpretation id="{3BE42587-D1AB-4E23-8AE0-672E081977CA}" emma:medium="tactile" emma:mode="ink">
                <msink:context xmlns:msink="http://schemas.microsoft.com/ink/2010/main" type="inkWord" rotatedBoundingBox="19478,10518 20547,10496 20566,11415 19496,11437"/>
              </emma:interpretation>
            </emma:emma>
          </inkml:annotationXML>
          <inkml:trace contextRef="#ctx0" brushRef="#br0" timeOffset="156239.81">18157 9307 111 0,'-7'-10'384'0,"7"10"-15"0,-3-10-4 15,3 10-11-15,-5-11-5 0,5 11-18 0,0 0-18 16,0 0-17-16,-1-11-33 0,1 11-25 0,0 0-24 16,0 0-24-16,-6-10-17 0,6 10-23 0,0 0-18 15,0 0-41-15,0 0-33 0,0 0-42 0,0 0-43 16,0 0-32-16,0 0-52 0,0 0-58 0,-20 21-70 16,14-16-98-16,-7 3-240 0,4-3-623 0,-3 5 276 15</inkml:trace>
          <inkml:trace contextRef="#ctx0" brushRef="#br0" timeOffset="159426.32">17425 9171 19 0,'0'0'238'16,"0"0"-11"-16,0 0-14 0,0-13-5 0,0 13-4 15,0 0-18-15,0 0-2 0,0 0-14 0,-11-10-12 16,11 10-16-16,0 0-5 0,-13-8-8 0,13 8-6 15,-14-3-5-15,14 3-8 0,-13-4-2 0,13 4-9 16,-16-1-5-16,16 1-10 0,-23 0-3 0,13 5-5 16,-7-5-9-16,4 3-3 0,-2 1-7 0,-3 0 6 0,5-1-10 15,2 1-3-15,-1 2-9 0,3-3 1 0,0 3-8 16,-1-1-9-16,10-5 1 0,-16 11 4 16,10-5-12-16,6-6 3 0,-11 7-2 0,5-1-2 0,6-6-2 15,-6 8-2-15,6-8-1 0,-4 11-6 0,4-11 5 16,0 0-4-16,-2 14-1 0,2-14 4 0,0 0-3 15,11 13-4-15,-8-6 5 0,-3-7-6 16,13 8 5-16,-7-5-2 0,6 2 2 0,-3-3-4 0,1 1-3 16,5 1 4-16,0-2-2 0,2 2 0 0,-1-1-2 15,1-2 4-15,-3 3-1 0,1-1 2 0,-1-2-2 16,2 3 2-16,-1-2 1 0,0 3 0 0,-5 1-3 16,5-3-4-16,-1 1 8 0,-5 0-4 0,1 3 1 15,-1 0-2-15,5 3 1 0,-7-3 3 0,2-2-2 16,-2 4 12-16,1 1-16 0,-1-3 3 0,-1 0-7 15,0 3 10-15,-3-2 3 0,3 3-1 0,0-1-5 16,-1 3 1-16,-2 1-2 0,1-1 2 0,-2 0 4 0,-2-3 3 16,3 3-11-16,-6 1 13 0,0 0 1 15,0 0 0-15,0-3 1 0,-3-1 2 0,0 3 1 16,1 1-7-16,-4-3 8 0,2 0 1 0,-4 2 0 0,2-1 3 16,-1 0-6-16,0-3 2 0,-1-4 9 0,1 4 11 15,-4 1-12-15,2-2 5 0,-4-2 3 0,5 3 3 16,0-4 4-16,-3-1 5 0,-1 0 0 0,3-1 4 15,0 0 5-15,-1 2 1 0,1-3 2 0,2-2-3 16,10 0-1-16,-26-6-4 0,11 2 0 0,2-1-13 16,-1 0 6-16,0-1-3 0,5-3-2 0,-3 2-10 15,1-3-4-15,1-4 4 0,-2-1-3 0,3 5-2 16,1 2-1-16,2-1-9 0,2 0 2 0,4 9-5 0,-9-13-2 16,9 13-3-16,-4-11-10 0,4 11-11 0,-3-14-12 15,3 14-17-15,0 0-3 0,0 0-28 16,7-13-14-16,-7 13-13 0,9-7-24 0,-9 7-17 0,13-3-22 15,-13 3-20-15,17 0-29 0,-7 6-30 0,-10-6-59 16,20 4-294-16,-8-3-647 0,-1 0 286 0</inkml:trace>
          <inkml:trace contextRef="#ctx0" brushRef="#br0" timeOffset="161368.61">17672 9049 110 0,'0'0'232'15,"0"0"-11"-15,0 0-6 0,0 0-8 0,0 0-9 16,0 0-9-16,0 0-8 0,12-6-6 0,-12 6-8 16,0 0-3-16,0 0-8 0,0 0-5 0,0 0-11 15,0 0-5-15,0 0-9 0,0 0-10 0,0 0-11 0,0 0-7 16,0 0-8-16,0 0-8 0,0 0-9 16,0 0-6-16,0 0 2 0,0 0-10 0,0 0 2 15,0 0-8-15,0 0 3 0,0 0-13 0,0 0 12 0,-42 6-4 16,42-6-6-16,-10 2 9 0,10-2 0 0,0 0-9 15,-15 3 6-15,15-3-5 0,-10 2 6 0,10-2-8 16,-11 4 2-16,11-4 2 0,-12 4-3 0,12-4-5 16,-13 5-4-16,13-5-5 0,-12 4 0 0,12-4 1 15,-12 2 0-15,12-2 0 0,-13 3-3 0,13-3-6 16,-15 6 10-16,15-6-3 0,-12 4 7 0,12-4-8 16,-14 2 1-16,14-2-7 0,-10 5 10 0,10-5 7 15,-15 2-10-15,15-2-1 0,-13 1 2 0,13-1 0 0,-9 3 3 16,9-3-12-16,-12 5 1 0,12-5 2 15,0 0-1-15,-15 2-4 0,15-2 3 0,-9 4-4 16,9-4 5-16,0 0-3 0,-15 4-3 0,15-4 2 0,0 0 0 16,-11 4-3-16,11-4-2 0,-7 4-2 0,7-4 2 15,0 0 3-15,-13 2-1 0,13-2-2 16,-11 5-1-16,11-5 0 0,-9 2-9 0,9-2 7 0,-10 4 1 16,10-4 0-16,-9 3-1 0,9-3 0 0,0 0 2 15,-11 8 0-15,11-8 0 0,-7 3-2 0,7-3-2 16,0 0 2-16,-12 4 0 0,12-4-2 0,0 0 0 15,-10 3-3-15,10-3-1 0,-9 5 0 0,9-5 1 16,-9 5 0-16,9-5-1 0,-12 7-2 0,12-7 1 16,-11 6 4-16,11-6-4 0,-10 8-6 0,10-8-2 15,-9 7-14-15,1-4-22 0,8-3-28 0,-10 11-33 16,10-11-37-16,-9 13-23 0,5-6-35 0,-2-1-46 0,4 5-47 16,2-11-83-16,-10 14-310 0,7-8-738 0,3-6 326 15</inkml:trace>
          <inkml:trace contextRef="#ctx0" brushRef="#br0" timeOffset="160031.24">17865 9650 47 0,'0'-12'290'15,"0"12"-8"-15,0 0-9 0,0 0-9 0,0-13-10 16,0 13-11-16,0 0-8 0,0 0-17 0,0-13-12 16,0 13-11-16,0 0-10 0,0 0-16 0,0 0-20 15,-2-15-11-15,2 15-6 0,0 0-19 0,0 0-14 16,0 0-6-16,0 0-12 0,0 0-3 0,0 0 1 0,0 0-6 16,0 0 4-16,0 0 0 0,-9 34 6 0,9-34 10 15,0 22 3-15,-4-6 12 0,4-1 6 16,0-1 2-16,0 1 2 0,0 1-3 0,1-1 1 0,2 2-2 15,-1 1 4-15,-1-5-5 0,1 1-2 0,4 1-7 16,-2 1-2-16,-1-1-9 0,2-2-3 0,-1-4-3 16,-1 2 3-16,5-1-20 0,-5-1-2 0,1 1-6 15,0-5-6-15,-4-5-5 0,8 13-1 0,-4-7-3 16,-4-6-6-16,3 8 3 0,-3-8-10 0,9 4-4 16,-9-4-3-16,0 0-7 0,8 8-15 0,-8-8-22 15,0 0-34-15,0 0-41 0,0 0-60 0,0 0-39 16,16-11-52-16,-16 11-54 0,5-13-64 0,1-2-85 0,-6 4-352 15,3-5-864-15,1 3 382 0</inkml:trace>
          <inkml:trace contextRef="#ctx0" brushRef="#br0" timeOffset="160496.26">18169 9354 108 0,'0'0'274'0,"1"-14"-9"0,-1 14-8 0,0 0-5 16,0 0-14-16,-1-15 0 0,1 15-10 0,0 0-8 16,0 0-12-16,1-9-10 0,-1 9-15 0,0 0-9 0,0 0-5 15,0 0-14-15,-13-5-5 0,13 5-9 0,0 0 5 16,0 0-6-16,-19 3-4 0,19-3-7 0,0 0-9 16,-15 7-12-16,15-7-7 0,-9 8-8 0,9-8-5 15,-11 2-10-15,11-2-6 0,0 0-3 0,0 0-6 16,-7 9-6-16,7-9 3 0,0 0-5 0,0 0-2 15,0 0-3-15,0 0 3 0,0 0-2 0,0 0 5 16,0 0-1-16,0 0 0 0,0 0-3 0,0 0-5 16,0 0-5-16,0 0-5 0,0 0-2 0,0 0-6 15,0 0-16-15,0 0-20 0,0 0-40 0,0 0-58 16,0 0-33-16,0 0-37 0,0 0-47 0,0 0-48 16,0 0-52-16,-20-4-79 0,20 4-252 0,-19 4-706 15,10-2 312-15</inkml:trace>
        </inkml:traceGroup>
        <inkml:traceGroup>
          <inkml:annotationXML>
            <emma:emma xmlns:emma="http://www.w3.org/2003/04/emma" version="1.0">
              <emma:interpretation id="{17B0A7F9-06ED-4CD0-9DE5-66B2432E519A}" emma:medium="tactile" emma:mode="ink">
                <msink:context xmlns:msink="http://schemas.microsoft.com/ink/2010/main" type="inkWord" rotatedBoundingBox="21975,10473 25349,10403 25364,11121 21990,11190"/>
              </emma:interpretation>
            </emma:emma>
          </inkml:annotationXML>
          <inkml:trace contextRef="#ctx0" brushRef="#br0" timeOffset="208493.12">19639 9489 106 0,'0'0'204'16,"0"0"-16"-16,0 0-6 0,0 0-3 0,0 0-5 15,0 0-2-15,0 0-4 0,0 0-5 0,0 0-6 16,0 0-6-16,0 0-9 0,0 0-9 0,0 0-14 16,0 0-6-16,0 0-7 0,0 0-5 0,0 0-7 15,0 0-9-15,-29 14-4 0,26-4-8 0,3-10-4 16,0 19-3-16,-3-5-7 0,3-2-5 0,0 2-2 15,0-14 0-15,3 18-5 0,0-4-3 0,1-4-2 16,-1 3-9-16,3 2 0 0,0-6-1 0,1 3 0 0,-1-2-2 16,5-2 1-16,-4-2-6 0,2 0 1 15,2-1 5-15,2-1-7 0,-4-3 0 0,3 1-8 16,3-2 1-16,3-3-1 0,-3 1-3 0,3 0 2 0,-3-3 1 16,2-3-5-16,-2 1 1 0,3 0-3 0,-4-2-4 15,1-2-3-15,-2 2 0 0,-1-1-8 16,-3-2-4-16,3 0 2 0,-5 0-1 0,1-1-1 0,-1 0-5 15,-2 0 9-15,-4-2-1 0,-1 1 0 0,0 3 2 16,0 11-1-16,-3-24 4 0,-1 16-2 0,4 8 4 16,-8-16 3-16,1 11 0 0,-1-1 2 0,1-1-1 15,7 7-4-15,-18-9 5 0,6 7 2 0,0 1 5 16,12 1-3-16,-24 1-1 0,11 5 6 0,-1-1-1 16,-2 3-2-16,3-1 4 0,-1 6-2 0,1-6 0 15,1 7 0-15,7-1-6 0,-4-2 0 0,2 4 6 16,4-2-8-16,-2 1 4 0,2 1 2 0,0-2-4 0,3 0 1 15,3 0 3-15,-1-2-5 0,4 0 4 0,-3-3-1 16,4 0 0-16,2 0-3 0,0-3 3 16,2-2 2-16,5 0-1 0,-1-2-3 0,4-1-3 0,1 0 2 15,-1-1-1-15,1-2-2 0,6-9-2 0,-2 3-5 16,-1 1 5-16,1-1-3 0,-2-2-3 0,-7 0-3 16,3 1-3-16,-5 2-3 0,1-5 4 0,-3 3 0 15,-3 3-2-15,-1 4-1 0,1-3 8 0,-1 1-8 16,-7 5 5-16,12-10-4 0,-12 10 6 0,12-3-4 15,-12 3-2-15,0 0 1 0,17 7 5 0,-11-1-7 16,4 0 9-16,-4 1 0 0,1 1-5 0,5 2 3 16,-3 1 1-16,5-2 2 0,-1 0 6 0,1 0-3 15,0 2 3-15,4-1 1 0,0-2-2 0,2-2 5 0,2-2 0 16,-3-1-2-16,8 0 1 0,-6-2-3 0,6-2-6 16,-2-2 6-16,2 0 5 0,-9-1-4 15,6-2 1-15,1-2 3 0,-1-2-5 0,-1-1 1 0,-6 4-2 16,4-7 0-16,0 1 4 0,-1-2-7 0,-3 0-1 15,0-1-4-15,1-4 0 0,-3 4-12 16,1-5 3-16,-3-2-7 0,-2-1-4 0,1-1 3 0,-2 0-13 16,-2-2 5-16,-1 3 3 0,-1-1 0 0,-3-3 4 15,2 3-2-15,-4 1 8 0,-1 0-2 0,-3 0 6 16,0 1 0-16,-3 0 3 0,2 7 0 0,-5-6 0 16,0 8 7-16,-2-1 4 0,4-4 0 0,-2 8 3 15,-3 0-2-15,-1 0 5 0,-1 1-1 0,1 1 3 16,-2 7 1-16,1-4-1 0,-3 2-2 0,3 3 0 0,1 1-1 15,-2 0 2-15,-3 4-1 0,3 0 5 16,-1 1-4-16,-1 4 0 0,2 1 4 0,0 2-1 0,5 4 1 16,-4 4 3-16,1 1-3 0,3 2 6 0,1 1-6 15,1 1 3-15,4-1 3 0,-2 2 0 0,4 3-8 16,1 6 13-16,2-6 0 0,5 6 2 0,2-9-5 16,-2 3 5-16,3-4-6 0,7 8-1 0,-3-7 3 15,4-2 2-15,-1-4-4 0,-2-1 6 0,2 2 6 16,2-3-14-16,1-5 4 0,-4 0 3 0,6 0-1 15,-4-4 5-15,-1-3-1 0,3-2-6 0,-1 0 10 16,-4-2-5-16,2-2-2 0,2 1-2 0,-2-5-8 16,2 4 4-16,0 0-5 0,-1-6 4 0,-1 5-1 15,-1-7-3-15,-2 1 1 0,2-1-3 0,-1 0 3 16,-4-2-12-16,4-1 5 0,-3 1 15 0,0 2-10 16,1 0-4-16,-3-2-5 0,1 2-4 0,-4 3 3 0,2-5-6 15,1 7 7-15,-9 3-7 0,17-10 0 16,-11 7 6-16,-6 3-3 0,15-3 4 0,-4 1-3 15,-11 2 0-15,16 2 4 0,-8 3-2 0,-8-5 9 0,19 6-3 16,-7 1 6-16,0 1-11 0,-5-2 7 0,2 2-7 16,2 2 10-16,-4-2-4 0,1-1-4 0,2 6-2 15,-1-6-3-15,-1 3-10 0,-4-3-19 0,2 0-34 16,-3 0-17-16,-3-7-24 0,10 14-36 0,-8-6-48 16,-2-8-39-16,4 8-53 0,-4-8-282 0,0 0-610 15,5 7 271-15</inkml:trace>
          <inkml:trace contextRef="#ctx0" brushRef="#br0" timeOffset="208739.78">21401 9433 205 0,'7'-5'322'0,"-7"5"-27"15,0 0-22-15,0 0-23 0,0 0-18 16,0 0-13-16,23 7-11 0,-23-7-25 0,7 15-11 0,-4-8-19 15,3-3-7-15,-2 4-6 0,-1 2-15 0,3-3-10 16,0 4-18-16,-1 0-7 0,-2 2-1 0,1 0-11 16,1-1-10-16,-2 0-9 0,1 0-1 0,-1 1-4 15,3 0-14-15,-4-2-14 0,1-4-21 0,-3-7-25 16,3 25-29-16,-3-15-41 0,0-10-41 0,0 18-52 16,3-11-48-16,-3-7-269 0,-5 11-542 0,5-11 241 15</inkml:trace>
          <inkml:trace contextRef="#ctx0" brushRef="#br0" timeOffset="209415.86">21451 9515 86 0,'0'0'252'0,"0"0"-15"0,0 0-15 0,0 0-17 16,0 0-9-16,0 0-15 0,9-25-12 0,-9 25-17 15,12-8-11-15,-12 8-9 0,14-11-8 0,-4 6-9 16,1 0-12-16,1-2-4 0,1 0 1 0,0 0-13 16,2 0 4-16,2 2-3 0,-2-1-8 0,0 0-2 15,1 1-4-15,-1-1-6 0,3 3-9 0,-8 3-4 16,4-4-6-16,-14 4-7 0,22 0-5 0,-13 4-2 15,-9-4-1-15,13 6 1 0,-5 1-4 0,-1-2 0 16,2 3-2-16,-4 1-1 0,-2 0 0 0,0-1-1 16,1 7 0-16,-1 0 2 0,0-3 2 0,0 2-2 15,0-7 4-15,0 8 0 0,-1-1 0 0,2-1-2 0,-2-2 1 16,1-3-4-16,-3-8-3 0,3 18 0 0,-1-7-5 16,0-4 0-16,-2-7 0 0,6 15-4 0,-5-8-2 15,-1-7-1-15,6 14-15 0,-3-8-15 0,-3-6-22 16,6 10-36-16,-6-10-26 0,6 7-30 0,-6-7-39 15,11 9-37-15,-11-9-61 0,0 0-241 0,0 0-550 16,15-5 244-16</inkml:trace>
          <inkml:trace contextRef="#ctx0" brushRef="#br0" timeOffset="209661.01">22015 9408 210 0,'0'0'335'0,"0"0"-16"0,0 0-9 0,0 0-13 16,15 8-16-16,-15-8-9 0,12 10-15 16,-6-3-10-16,1-3-16 0,-1 2-6 0,2 4-19 0,-1 1-17 15,-1 0-21-15,-1-2 1 0,-1 0-31 0,1 3-14 16,2-1-13-16,-2 0-8 0,1 1-13 0,-5-3-6 16,1 1-21-16,2 1-10 0,-4-11-25 0,3 14-28 15,-3-14-33-15,5 13-23 0,-4-6-23 0,-1-7-23 16,0 0-22-16,5 16-32 0,-5-16-31 0,5 6-34 15,-5-6-44-15,0 0-284 0,0 0-593 0,0 0 264 16</inkml:trace>
          <inkml:trace contextRef="#ctx0" brushRef="#br0" timeOffset="210047.33">22355 9451 259 0,'0'0'290'0,"14"6"-6"0,-14-6-19 16,7 4-13-16,-7-4-14 0,11 8-6 0,-5-2-16 0,2 1-11 15,-2 1-23-15,2 2-10 0,-1 0-13 16,4 1-10-16,-2 2-18 0,1-2-4 0,-1 1-16 16,-1-6-5-16,2 7-4 0,-3-6-12 0,1-1-7 0,-2 1-11 15,-6-7 0-15,9 8-10 0,-3 2-4 16,-6-10-2-16,6 7-8 0,-6-7 7 0,7 6 3 0,-7-6 2 16,0 0 9-16,0 0-9 0,0 0 6 0,6 8 2 15,-6-8-11-15,0 0-2 0,0 0-1 0,0 0-6 16,0 0 2-16,-1-32-2 0,1 32-11 0,0-20 2 15,0 3-8-15,3-3-2 0,1 2 1 0,2-4-7 16,0 0 0-16,3-1-3 0,-1 8-2 0,0-5-3 16,3-4-1-16,2 2-1 0,1 2-8 0,-1 2-3 0,-1 5-16 15,0-2-6-15,0 2 0 0,-2 4-35 0,4-2-20 16,-2 2-21-16,1 3-31 0,1 1-23 0,-4 2-30 16,-10 3-32-16,19 0-27 0,-19 0-48 0,15 0-313 15,-15 0-648-15,9 4 288 0</inkml:trace>
          <inkml:trace contextRef="#ctx0" brushRef="#br0" timeOffset="210272.62">22931 9577 28 0,'0'0'262'15,"4"10"-8"-15,-4-10-13 0,8 7-10 0,-8-7-7 16,3 6-10-16,-3-6-4 0,0 0-12 0,0 0 1 15,7 4 2-15,-7-4 3 0,0 0 5 0,0 0 23 16,0 0 6-16,0 0 6 0,0 0 8 0,0 0-1 0,0 0-4 16,14-16-9-16,-14 16-12 0,4-11-16 0,-4 11-11 15,5-11-19-15,-5 11-16 0,0-11-18 0,0 11-11 16,0-13-15-16,0 13-15 0,0 0-15 0,3-10-24 16,-3 10-33-16,0 0-50 0,0 0-58 0,-2-15-66 15,2 15-46-15,0 0-35 0,0 0-48 0,0 0-67 16,0 0-92-16,-27 20-301 0,14-11-789 0,-1 2 350 15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43:47.0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58E91CB-8A98-4D02-95F9-5B08FEB9E271}" emma:medium="tactile" emma:mode="ink">
          <msink:context xmlns:msink="http://schemas.microsoft.com/ink/2010/main" type="inkDrawing" rotatedBoundingBox="2296,2802 13723,2064 13736,2264 2309,3001" semanticType="underline" shapeName="Other">
            <msink:sourceLink direction="with" ref="{4D689352-7ED9-40AA-B812-171220DBB607}"/>
            <msink:sourceLink direction="with" ref="{B81BBC24-D79A-4F60-98DD-9005EF15753B}"/>
            <msink:sourceLink direction="with" ref="{4D6495DA-6746-4148-B8B2-54C27E4E3368}"/>
          </msink:context>
        </emma:interpretation>
      </emma:emma>
    </inkml:annotationXML>
    <inkml:trace contextRef="#ctx0" brushRef="#br0">0 670 35 0,'0'0'133'0,"0"0"-1"0,0 0-12 0,0 0 3 15,0 0-5-15,0 0-2 0,0 0-4 0,0 0-1 16,33-15-3-16,-33 15-7 0,0 0-4 0,18 3 0 16,-18-3-9-16,14 1-4 0,-14-1-5 0,11 0-2 15,-11 0-5-15,15-4-5 0,-15 4 2 0,15-1-6 16,-15 1-3-16,20-2-2 0,-20 2-5 0,16 0-2 15,-16 0-8-15,16 0 2 0,-5-4-5 0,-11 4-5 16,15-1-3-16,-15 1-2 0,15 0-3 0,-15 0-3 16,16 0 3-16,-16 0-4 0,14 0-4 0,-14 0-1 15,0 0 2-15,13 0-4 0,-13 0-4 0,0 0 3 16,16 1-2-16,-16-1-1 0,12 0 1 0,-12 0 1 16,14-1 2-16,-14 1-1 0,15 1 5 0,-15-1-3 15,22 0 0-15,-13 0 1 0,3 0 2 0,-12 0-4 16,27 0 1-16,-15 0-3 0,1-1 0 0,1 1-3 15,-14 0-1-15,26 0 0 0,-12 1-1 0,1-1-4 16,-3 0 4-16,4 0-2 0,-3 0-1 0,1 4 0 16,1-4-1-16,0 0 2 0,1 2-3 0,-2-1 0 15,2 2 0-15,-1-3 0 0,0 1 5 0,-3-1-7 16,1 0 1-16,4 3-3 0,-7-3 3 0,-10 0 0 0,27 1 1 16,-15 1-3-16,0-2 0 0,-12 0 0 15,21 1 0-15,-8-1-1 0,-1 0 0 0,0 3 0 16,-12-3 0-16,21 0 4 0,-12 1-5 0,4-1 3 0,-1 2-2 15,-12-2-1-15,22 0 5 0,-10 0-3 0,0 0 1 16,5 0-3-16,-1 0 3 0,-1 0 0 0,3 4-2 16,-3-4 0-16,0 0 3 0,4 1-2 15,-1-1 3-15,-3 2-4 0,1-2-1 0,2 4 2 0,0-4 0 16,2 3-3-16,-3-3 2 0,0 0 2 0,2 2-2 16,-1-1 1-16,-1 0 1 0,0-2-2 0,1 2 0 15,-3-1-4-15,2 3 5 0,-1-3-1 0,-1 0 0 16,3 0 0-16,-2 1 0 0,1-1-1 0,2 3 2 15,-4-3-1-15,1 0 1 0,1 0-3 0,-1 4 4 16,4-4-3-16,-3-1 1 0,1 2-3 0,-3-1 4 16,2 0-1-16,2 0 2 0,0 2-1 0,-1-2-2 15,2 1 2-15,-1-1-2 0,0 0 0 0,-1 0 2 16,0 3-2-16,2-3-1 0,-1 0 2 0,2-3 2 16,-2 2-1-16,7 1-1 0,-7 0 1 0,0-2-1 15,4 2 0-15,2 0-1 0,-5 0-2 0,-1 0 3 16,-1-1 1-16,7-2 0 0,-8 2-2 0,1-1 3 15,10-2-1-15,-4 4 1 0,3-1-2 0,-2 0 0 16,-6-1 0-16,1 4 1 0,5-4 0 0,-6 2 0 0,-2 2-2 16,8-2-1-16,-5 0 2 0,-1 0 0 15,2 0 0-15,-3-2 1 0,0-1-1 0,4 3 0 0,-6 0 0 16,10-4 1-16,-11 4-3 0,4 0 5 16,-1 0-3-16,3-1 0 0,-2 1-1 0,1 0 6 0,-1 0-6 15,2-1 2-15,-3 1-2 0,0-1-1 0,1 1 2 16,0 0 1-16,1-4 0 0,-1 4 0 0,1 0 0 15,-1 0-1-15,0 0 0 0,1 0 1 0,-1 0-1 16,-1-2-2-16,4 2 0 0,-2-1 2 0,-4 1-1 16,4-3 2-16,-1 2-2 0,0-1 2 0,7 1-2 15,-2 1 3-15,-5-3-2 0,3 2-1 0,-5 2 1 16,2-2-3-16,1 1 1 0,-1 0-1 0,0 0 5 16,1 0 0-16,-4-3-3 0,9 2 2 0,-7-1-1 15,6 2 2-15,-6 0-1 0,7 0 0 0,-5-4-1 16,4 3 1-16,-2 1-2 0,2-1 4 0,3-1-2 15,-2-1-2-15,1 3-1 0,-1-4 2 0,0 3 2 16,-7 1-2-16,7-4 1 0,2 3-1 0,0 1-1 16,0-3-2-16,-2-1 1 0,1 3 4 0,-5 1-1 15,4-3 2-15,2 0 0 0,0 2-4 0,-2 0-2 0,3-1 4 16,-1 1-2-16,0-1 3 0,0-2-4 16,0 3 1-16,3-2 3 0,-2 1-1 0,-1 1-2 15,0-1 0-15,-2-3 0 0,2 3 0 0,0 0 4 16,1-2-3-16,-3 2-3 0,2-2 2 0,-2-1 1 15,2 2 2-15,0-1-4 0,-1 1 2 0,0-1 0 16,0 2-3-16,-1-2 3 0,2 2-2 0,-3-2 1 16,-5 4 3-16,7-4-3 0,0 1-2 0,1 2 3 0,-1-5-1 15,0 5 2-15,1-2 1 0,-1 1-4 0,-7-3 2 16,6 5 0-16,2-3 0 0,-9 1 1 0,1 1-2 16,8 0 0-16,-7-3 2 0,-1 4-4 0,1 0 5 15,0-3-1-15,0 0-2 0,-1 2-1 0,2-2 5 16,-2 0-2-16,1 3-2 0,7-2 1 0,-8-1 2 15,0 3-2-15,1-2 1 0,-1 2-1 0,7-4 0 16,-9 3-1-16,3 0 0 0,-1 0 1 0,1-3 2 16,-1 4-4-16,0 0 3 0,-1 0-1 0,3-2-1 15,-1-2 0-15,-4 3 3 0,2-1-4 0,3 1 3 16,-3-2 0-16,1 2 0 0,2-3 0 0,-5 4-2 16,4-2 0-16,-2-2 3 0,1 4-4 0,-4-1-1 15,4 0 6-15,-1-1-2 0,-3-1-3 0,4 3 1 16,1 0 2-16,-4 0 2 0,2-2-2 0,0 0-1 15,0 2 0-15,-2-2 0 0,1 1-2 0,2-2 4 16,-2 2-3-16,2-1-1 0,6-2 1 0,-7 4 1 16,2-3 0-16,0 3 1 0,4-4-1 0,2 4 3 15,-2-1-3-15,2-2 3 0,1 0-2 0,-1 1-1 16,-7 0-1-16,2 2 3 0,4-3 0 0,2 0-5 0,-2 3 2 16,1-1 6-16,-2-1-6 0,4 0 3 15,-3-1-4-15,-1 3 1 0,5 0 0 0,-4-3-1 16,2 2 3-16,-2 1-3 0,3 0 3 0,-1-3 0 15,-1 2-2-15,0-1 1 0,4 1 3 0,-1-5 7 0,-3 4-13 16,3 2 1-16,2-5 1 0,0 3 2 0,-2 0-3 16,2 1-1-16,-1-1 0 0,-5 2 7 15,5-2-3-15,-2 1-3 0,2 0-1 0,-3-3 3 0,1 4 0 16,1-3-1-16,1 0 2 0,-1 2-1 0,1 1 0 16,2-4 3-16,6 1-5 0,-8 0 3 0,-1 2-4 15,0-1 2-15,-3-2 3 0,7 4 0 0,-5-2-1 16,-1-1-1-16,1 1-2 0,2 2 2 0,-3 0 2 15,1-5-2-15,2 3-5 0,-2-2 5 0,-1 4 0 16,1-3 0-16,1 3 1 0,1-4 0 0,-1 2-1 16,3-2-1-16,-2 1 2 0,-4 1-2 0,3-5 0 15,4 6 2-15,-8 0-3 0,5-3 2 0,1-2 0 16,-4 5-1-16,4-3 1 0,-4 2-1 0,1-2 0 16,-1 3 1-16,2-2 1 0,-3-1 1 0,3 4-2 15,4-6-2-15,-8 6 3 0,5-4-1 0,-2 2-1 16,2 2 3-16,0-5-4 0,-2 3 2 0,2-2 0 15,9 0-2-15,-11 1 1 0,2 2 0 0,-2-2 1 16,2 0 0-16,0-1-2 0,1 1 3 0,8-3 2 16,-12 2-4-16,1 1-1 0,5 1 1 0,-6-1 1 0,4 2 2 15,-4-4-2-15,4 1 4 0,-1 2-4 0,3-3 0 16,-5 3-1-16,5 0 0 0,6 1 3 16,-9-3 3-16,1 3-5 0,-1-4 2 0,12 2-2 0,-14 1-1 15,-1 0 1-15,3-2 2 0,-2 2-1 0,2-1-2 16,-2 1-2-16,-1-4 3 0,-2 3 4 0,4 1-7 15,-3 0 2-15,1 2 1 0,-1 0-2 0,-4-5 6 16,5 4-3-16,-3-4-4 0,3 5 1 0,-4 0 4 16,-3 0-2-16,5-2-2 0,0-3 1 0,4 5 1 15,-2-2 0-15,-2 0 1 0,-1 2 3 0,-5 0-6 16,1-2 4-16,5 2-3 0,-3-1 2 16,-1 1 2-16,2-2-5 0,2 4 3 0,0-2 0 0,-5-2 3 15,-1 0-2-15,1 2 1 0,-3-2 3 0,3 2-1 16,2 0-1-16,-4 0 1 0,1 0-2 0,1 0 2 15,-1 2 0-15,-1-4 2 0,1 2-4 0,1 0 1 16,-2 4 0-16,1-6 2 0,1 4-3 0,-3 0 2 16,6-1 1-16,-4-1 4 0,-2 2-4 0,5 0-3 15,-3-2 3-15,1 0-3 0,-1 0 1 0,2-2 3 16,-2 4-2-16,1 0-1 0,5-1 3 0,-7-1 5 16,1 0-7-16,5 3 0 0,3-3 0 0,-6 0 0 15,-2 0 3-15,1-3-3 0,-1 2 2 0,5 2-2 16,-2-2 1-16,1-1 0 0,-2 2-1 0,4-2 1 0,0-1-5 15,1 1 2-15,1 0 6 0,-2 0-5 16,2 2 0-16,-2-4 0 0,0 3-2 0,1 0 2 16,-2 0-1-16,3-3-2 0,1-2 0 0,-9 5 1 15,7-2 1-15,-7 2 0 0,8-2-2 0,0-1 7 0,0 2-5 16,-4-2 1-16,3 2 1 0,-1 1 0 0,-5-3 5 16,6 2-5-16,-6-1 3 0,5 1 3 15,-6-1 0-15,5-4-2 0,-4 7-1 0,-2-3 3 0,0-1 1 16,-2 3-1-16,2-2 6 0,-3 3-5 0,0-3 4 15,-2 3 6-15,3 0-2 0,-16 0-2 0,21-4-2 16,-12 2 4-16,3 2-4 0,-12 0 1 0,15-1 3 16,-15 1 1-16,17-4-1 0,-17 4-1 0,0 0 0 15,16 4 8-15,-16-4-4 0,0 0 6 0,10-4 7 16,-10 4-1-16,0 0 1 0,0 0 4 0,0 0 2 16,0 0 4-16,12-4 2 0,-12 4 2 0,0 0 9 15,0 0 5-15,0 0-4 0,0 0-5 0,0 0 6 16,0 0-6-16,0 0-7 0,0 0-8 0,0 0-4 15,0 0-6-15,0 0-5 0,0 0 7 0,0 0-13 16,0 0-21-16,0 0-19 0,0 0-31 0,0 0-25 16,0 0-27-16,0 0-41 0,-43-3-40 0,43 3-53 15,-12-2-62-15,12 2-297 0,-15-9-645 0,8 7 285 16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45:31.1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-2 54 275 0,'0'-18'397'15,"0"18"-3"-15,2-13 1 0,-2 13-7 0,-2-17-15 0,2 17-25 16,-1-9-27-16,1 9-34 0,0 0-33 0,0 0-31 16,0 0-30-16,0 0-27 0,0 0-34 0,0 0-49 15,0 0-46-15,0 0-54 0,0 0-40 0,0 0-55 16,0 0-52-16,0 0-68 0,3 39-121 0,-3-28-203 16,0-11-601-16,0 20 266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46:08.9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9E54E0A-C7D7-4D35-9674-7BDB3E2F52C6}" emma:medium="tactile" emma:mode="ink">
          <msink:context xmlns:msink="http://schemas.microsoft.com/ink/2010/main" type="writingRegion" rotatedBoundingBox="19297,9483 32147,9052 32179,10017 19329,10448"/>
        </emma:interpretation>
      </emma:emma>
    </inkml:annotationXML>
    <inkml:traceGroup>
      <inkml:annotationXML>
        <emma:emma xmlns:emma="http://www.w3.org/2003/04/emma" version="1.0">
          <emma:interpretation id="{1E49EE39-8F68-4109-B87B-438E2715D977}" emma:medium="tactile" emma:mode="ink">
            <msink:context xmlns:msink="http://schemas.microsoft.com/ink/2010/main" type="paragraph" rotatedBoundingBox="19297,9483 32147,9052 32179,10017 19329,104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647D02-4B69-4942-8ADF-EC3B6BCAED60}" emma:medium="tactile" emma:mode="ink">
              <msink:context xmlns:msink="http://schemas.microsoft.com/ink/2010/main" type="line" rotatedBoundingBox="19297,9483 32147,9052 32179,10017 19329,10448"/>
            </emma:interpretation>
          </emma:emma>
        </inkml:annotationXML>
        <inkml:traceGroup>
          <inkml:annotationXML>
            <emma:emma xmlns:emma="http://www.w3.org/2003/04/emma" version="1.0">
              <emma:interpretation id="{BAE34508-534E-4991-8169-B4D91B433B1F}" emma:medium="tactile" emma:mode="ink">
                <msink:context xmlns:msink="http://schemas.microsoft.com/ink/2010/main" type="inkWord" rotatedBoundingBox="19297,9485 20816,9434 20838,10108 19320,10159"/>
              </emma:interpretation>
            </emma:emma>
          </inkml:annotationXML>
          <inkml:trace contextRef="#ctx0" brushRef="#br0">17763 7994 180 0,'0'0'271'0,"0"0"-11"15,2 9-9-15,-2-9-7 0,4 10-5 0,-4-10-10 0,2 10-11 16,-2-10-9-16,1 14-6 0,-1-14-2 0,3 15-1 0,-3-5-7 16,0-10 8-16,0 20 6 0,0-5-1 15,0-5-6-15,-3 5-3 0,2-2-4 0,1-13-2 16,-2 20-6-16,-1-9-4 0,2-1-9 0,1-10-10 0,-2 16-5 16,4-5-5-16,-1-2-12 0,-1-9 0 0,0 17-6 15,0-17-11-15,5 14-2 0,-5-14-8 16,1 11-8-16,-1-11-4 0,0 13-8 0,0-13 9 0,3 12-19 15,-3-12-7-15,3 11-8 0,-3-11-6 0,5 6 0 16,-5-6-5-16,0 0-7 0,0 0-5 0,3 13-4 16,-3-13-1-16,0 0-8 0,4 7 3 0,-4-7-9 15,0 0-2-15,9 6-5 0,-9-6-11 0,0 0-15 16,0 0-28-16,13 1-35 0,-13-1-45 0,0 0-52 16,14-7-55-16,-5 1-52 0,-9 6-47 0,10-19-65 15,-1 6-75-15,-4-1-397 0,1-6-929 0,1 2 411 16</inkml:trace>
          <inkml:trace contextRef="#ctx0" brushRef="#br0" timeOffset="1082.37">16937 8690 86 0,'0'0'198'16,"0"0"-4"-16,0 0-9 0,0 0-9 0,0 0-8 0,0 0-11 15,0 0-12-15,0 0-2 0,0 0-2 16,0 0-6-16,0 0-8 0,0 0-8 0,0 0 1 16,0 0-7-16,0 0-9 0,0 0-2 0,0 0-7 0,0 0-7 15,0 0 1-15,0 0-4 0,0 0-9 0,18 4 4 16,-18-4-6-16,0 0-7 0,19-1-1 16,-10 2-10-16,-9-1 1 0,20 0-4 0,-4-3-5 0,-3 2 0 15,4 1-3-15,1-3-3 0,1 3 0 0,1-1-1 16,-1 1-8-16,8-3 0 0,0 3-1 0,-3 0-3 15,4 3 6-15,-1-6-3 0,-5 0-8 0,6-1 5 16,2 3-6-16,-3 1 7 0,3-1-10 0,0-1 3 16,0 0-7-16,1 4-2 0,-3-5 3 0,14 1-5 15,-12 0 4-15,3 2-4 0,-2-1 2 0,2-4-3 16,7 2-4-16,-10 1 3 0,3 0-2 0,-2-1-5 16,8 3 5-16,-11 0-10 0,3 0 3 0,-4-1 7 15,3-2-1-15,1 3-6 0,-4-1 6 0,0 0-2 16,0 2 0-16,-9-1-3 0,9-1-1 0,-9 2 4 15,2-1-7-15,0 1 6 0,-1-2-4 0,-1 0 4 16,0 1-1-16,-3-5 8 0,3 5-12 0,-3 0 4 0,3 0 3 16,0 2-5-16,-5-6 3 0,2 4 1 0,-3-2 2 15,-12 2 5-15,22-2-6 0,-11 2-1 16,-1-2 9-16,-10 2 0 0,16-2-7 0,-16 2 4 0,11-3 1 16,-11 3-7-16,12-2 8 0,-12 2-7 0,0 0-1 15,7-5-1-15,-7 5-10 0,0 0-6 0,0 0-28 16,0 0-19-16,0 0-33 0,0 0-35 0,0 0-45 15,0 0-49-15,0 0-72 0,-33 10-247 0,33-10-583 16,-23 6 259-16</inkml:trace>
        </inkml:traceGroup>
        <inkml:traceGroup>
          <inkml:annotationXML>
            <emma:emma xmlns:emma="http://www.w3.org/2003/04/emma" version="1.0">
              <emma:interpretation id="{BD505CD0-5F12-439D-8F01-26A950E0CAC8}" emma:medium="tactile" emma:mode="ink">
                <msink:context xmlns:msink="http://schemas.microsoft.com/ink/2010/main" type="inkWord" rotatedBoundingBox="21769,9562 24710,9463 24734,10160 21792,10259"/>
              </emma:interpretation>
            </emma:emma>
          </inkml:annotationXML>
          <inkml:trace contextRef="#ctx0" brushRef="#br0" timeOffset="44161.8">19390 8199 126 0,'0'0'120'16,"-1"-12"-7"-16,1 12-8 0,0 0-6 0,1-10-4 16,-1 10-9-16,0 0 1 0,0 0-6 0,-1-16-2 15,1 16-7-15,0 0 0 0,0 0-5 0,1-16-2 16,-1 16-2-16,0 0 5 0,3-10 0 0,-3 10-6 15,0 0 6-15,0 0-3 0,-3-16 1 0,3 16 1 16,0 0 3-16,0 0 2 0,3-9 3 0,-3 9 3 16,0 0 1-16,0 0-1 0,0 0 1 0,3-11-5 0,-3 11-4 15,0 0-3-15,0 0-7 0,0 0 7 16,0 0-5-16,0 0 6 0,0 0 2 0,0 0 6 16,0 0 2-16,8 38 0 0,-8-26 2 0,3 5-4 0,-3-3-5 15,1 13-6-15,1-2 6 0,-1-3 1 0,-1 3-17 16,5-2 4-16,-1 2 3 0,-1 0-3 0,2 2-9 15,-2 0 5-15,0-2 0 0,0-3-13 0,1 2 6 16,-2 0 0-16,2 0-3 0,-2-6-3 0,2-4-3 16,-1 5-5-16,-2-3 4 0,4 1-1 0,-4-3-8 15,4-1-5-15,-2 0 0 0,0 0-1 0,-2-5-11 16,1 2 8-16,1 0-9 0,-3-10 6 0,1 11 0 16,-1-11-5-16,2 15-17 0,-2-15-14 0,1 9-19 0,-1-9-15 15,0 0-13-15,0 13-15 0,0-13-16 16,0 0-20-16,0 0-26 0,0 0-28 0,0 0-21 15,0 0-28-15,0 0-24 0,0 0-41 0,0 0-175 0,26-27-497 16,-16 14 219-16</inkml:trace>
          <inkml:trace contextRef="#ctx0" brushRef="#br0" timeOffset="45021.08">19835 8425 230 0,'0'0'246'0,"10"-4"-10"15,-10 4-10-15,0 0-13 0,0 0-13 0,0 0-8 0,0 0-9 16,0 0-7-16,0 0-5 0,0 0-18 0,0 0-1 16,-36 21-8-16,26-10-11 0,-3 2-6 0,-1-2-6 15,1 3-3-15,-1 0-8 0,-4 2-11 0,1 0-4 16,2 2-15-16,1-5-2 0,-4 6-5 0,8-5-14 16,-1 1 3-16,4-3-6 0,-2 3-7 0,3-4 1 0,0 4-8 15,2-2-5-15,2-2 1 0,2-11-8 0,0 18 4 16,0-18-3-16,5 17-8 0,-2-8-4 15,3 1 0-15,1-4-1 0,5 0-2 0,0 2 0 0,1-2 13 16,1 0-18-16,2-5 3 0,2 3-4 0,3-4-3 16,-2 0-7-16,7 0 1 0,-1-4-11 0,-6 3 4 15,2 0-4-15,0-4 1 0,-1 3 3 0,-1-2-2 16,-3-1-1-16,4-1 1 0,-2 3 0 0,-2-1-6 16,-3 1 13-16,4-1-3 0,-4-1 0 0,-1 4-2 15,-12 1 3-15,17-7-5 0,-5 7 4 0,-12 0 5 16,17-4-4-16,-17 4-1 0,15 0 0 0,-15 0 4 15,21 0 0-15,-9 3 3 0,3-3-5 0,-3 1 6 16,-12-1 2-16,28-1-3 0,-13 2 0 0,5-2 0 16,-2 1-10-16,-1 0 8 0,0-4 2 0,2 4-6 15,1 0 6-15,-3-2 3 0,0 1 1 0,2-2-3 16,-1 1 7-16,-3-1-8 0,0-3 0 0,-2 4 1 0,1-3-2 16,-2 1-3-16,1-1-6 0,-1 1 12 0,-4-1 7 15,2 3-13-15,-3-6 9 0,-7 8-5 16,14-10-1-16,-14 10-1 0,6-13-5 0,-3 5 2 0,-3 8-2 15,-2-13-6-15,2 13 16 0,-1-12-14 0,1 12-3 16,-11-14 3-16,5 10-6 0,-2-2 7 0,-3 1 3 16,-2-1-3-16,-2 6 1 0,0-5-1 0,-6 3 1 15,3-1 5-15,-3 6-4 0,2-6-1 0,-8 3 3 16,3 3-3-16,0-3 1 0,2 4 6 0,2-1 0 16,4 2-5-16,-2 1 2 0,3-4-4 0,2 2 7 15,2 0-1-15,1 4-5 0,2-2 4 0,0 1 0 16,2 0 0-16,3 3 3 0,3-10-1 0,-6 12-3 15,6-12-5-15,1 17 8 0,-1-17 9 0,5 13-4 16,1-5-3-16,1-2-2 0,2 2 1 0,1-7 0 0,4 5-1 16,-2 1 1-16,3-7 1 0,3 6-6 15,-8-2 5-15,6-4-2 0,-1 0 1 0,0 0 2 0,3-3-6 16,-3 2 3-16,-3-1-1 0,6-3-6 0,-3 1 4 16,1-4-2-16,1 1 2 0,-4-1-3 15,3-2-4-15,-2 2 6 0,-2 1 1 0,1-4 3 0,-1 5 0 16,-3-1-6-16,0 0 3 0,-2 1 0 0,-7 6-5 15,14-8 6-15,-8 5-4 0,-6 3 0 0,13-8 1 16,-13 8 0-16,0 0 6 0,14 1 3 0,-14-1-2 16,0 0-5-16,13 10 3 0,-13-10 5 0,6 7-7 15,-1 0 2-15,1 0 0 0,0 0 0 0,-1-1 2 16,1 2 1-16,0-1-4 0,2 0-5 0,-1 0-8 16,1 0-16-16,2-3-19 0,-1 2-13 0,2-1-23 15,-2-3-18-15,1 2-18 0,-10-4-26 0,18 2-25 16,-8-2-15-16,-10 0-14 0,21-7-55 0,-7-1-171 0,-8 1-462 15,6-2 204-15</inkml:trace>
          <inkml:trace contextRef="#ctx0" brushRef="#br0" timeOffset="46116.82">21016 8218 165 0,'0'0'285'0,"4"-10"-22"0,-4 10-19 16,3-11-21-16,-3 11-19 0,0 0-23 0,0 0-14 15,0 0-5-15,0 0-9 0,0 0-9 0,18 15-12 16,-12-2-9-16,0 3-8 0,0 0-12 0,0 2-2 16,-1-1-6-16,1 0-8 0,0 8-10 0,4-4-4 15,-3 3-9-15,1 1-4 0,-2-4-7 0,1 3-4 16,-1-7-7-16,2-1-7 0,-4-1 3 0,-1 0-6 16,3-2-3-16,0-1-3 0,0 1 1 0,-4-2-2 15,2-4-4-15,2 3 0 0,-6-10-4 0,3 14 1 0,-3-14-2 16,5 9-4-16,-5-9 2 0,0 0 3 15,1 11 7-15,-1-11-10 0,0 0 1 0,0 0-3 0,0 0-5 16,0 0 7-16,0 0-1 0,0 0 2 0,0 0-5 16,-27-18-1-16,21 11-4 0,6 7-1 0,-18-6 3 15,5 0-3-15,-2 5 1 0,0-3-10 0,2 1 7 16,-4 3 2-16,1 1 0 0,4 1 5 0,-3-2-7 16,2 1 8-16,1 3 2 0,3 2-2 0,-3-2 2 15,0 3-1-15,3-3-2 0,0 1 7 0,1 3 1 16,3 0 0-16,2 0 0 0,3-8-4 0,-11 13-1 0,11-13-2 15,0 14 2-15,0-14 3 0,3 17-6 16,-3-17-4-16,8 11 5 0,-3-4 1 0,3-3-4 16,-1 1 5-16,7 0 0 0,-1-1-4 0,2-2-4 0,2 2 3 15,-3-4 0-15,4 0-4 0,-1-4-5 16,-1 2-6-16,2-2-2 0,0-4-4 0,0 2-7 16,1 1 3-16,-2-3 1 0,2 3 0 0,-4-2-2 15,1-1 5-15,-1 2 0 0,0-1 1 0,2 4-3 0,-7-3 3 16,0 4 1-16,-1-1 4 0,-9 3-2 0,18-4 2 15,-9 4 0-15,-9 0-5 0,17 0 8 16,-17 0-2-16,15 0 0 0,-15 0 3 0,18 2 0 0,-10 0 2 16,-8-2-1-16,20 3 3 0,-8-1-1 0,-3 0 3 15,3-2 1-15,-12 0-6 0,22 4 2 0,-9-2 4 16,4-2-1-16,-5 1 1 0,4-2-2 0,2-1 9 16,-3 2-7-16,-5-2 0 0,5 0 0 0,0-2-2 15,-1 1 4-15,-2-1-5 0,0 1 1 0,1-1 0 16,0-2-3-16,-5-1 6 0,1 3-7 0,-2-1 4 15,-7 5-1-15,12-13 3 0,-7 3-3 0,-2 2-1 16,1 0-1-16,-4 8-1 0,0-19-2 0,0 8 4 0,0 11-6 16,-4-19-2-16,1 12-3 0,3 7 10 0,-8-16 1 15,2 10-1-15,6 6-3 0,-16-13 7 16,7 8-4-16,0-1-2 0,-2 4 6 0,11 2 1 0,-20-3 1 16,6 1 7-16,4-3-8 0,10 5 7 0,-23 5-3 15,14-2 1-15,-2 1 0 0,0 2 2 0,4 1-8 16,-2-2 6-16,-2 6-1 0,4-5-1 0,1 3 4 15,3 0 0-15,-2 0-1 0,1 6-5 0,4-1 4 16,-2-3-1-16,2-11-2 0,2 23-8 0,1-13 9 16,0 3-2-16,3-2 2 0,-2-3-4 0,2-3 3 15,0 4 0-15,-6-9 4 0,15 11-4 0,-7-7 3 16,1-1-2-16,2 1-7 0,1-2 5 0,-12-2-3 16,20 0-3-16,-8 0-5 0,-12 0 1 0,19-6-1 0,-8 6 1 15,2-4 4-15,-3-1-6 0,4-4 3 16,-5 2-8-16,3 0 7 0,-6-1 1 0,3-2-3 15,1 0 3-15,-4 4 3 0,1-9-7 0,-1 8 6 0,-1 0 0 16,1 0 2-16,0 0-2 0,-6 7 2 0,10-11 1 16,-10 11-2-16,8-10-3 0,-8 10 1 15,6-7 1-15,-6 7 1 0,0 0 0 0,0 0 2 0,10-1-2 16,-10 1 1-16,0 0-3 0,0 0 6 0,17 8-1 16,-17-8 2-16,9 10 1 0,-4-6-1 0,-5-4 0 15,15 8-3-15,-9-2 2 0,2-1 6 0,-8-5-8 16,16 6 5-16,-7-3-6 0,2 0 7 0,-2 0-5 15,-9-3 11-15,17 4-3 0,-8-4-6 0,3 0 3 16,-12 0-6-16,18 1 2 0,-18-1 1 0,21-4 1 16,-12 0 2-16,1 0-5 0,-10 4 4 0,17-7-5 0,-7 3 4 15,-2-2-1-15,1 3-7 0,-2-3 6 16,-7 6 3-16,17-11-4 0,-11 7-1 0,-6 4 7 0,13-7-5 16,-13 7 2-16,9-1 0 0,-9 1 0 15,0 0-11-15,15 1 11 0</inkml:trace>
          <inkml:trace contextRef="#ctx0" brushRef="#br0" timeOffset="47901.9">22064 8482 68 0,'0'0'139'0,"0"0"-17"0,0 0-4 0,0 0-16 0,0 0-3 16,0 0-9-16,0 0-8 0,0 0-10 0,0 0 1 16,0 0-6-16,0 0-5 0,0 0-1 0,0 0 8 15,0 0-4-15,0 0-1 0,0 0 1 0,0 0 5 16,0 0-2-16,0 0 6 0,0 0 1 0,0 0 6 16,0 0 0-16,0 0 3 0,0 0 3 0,0 0 3 0,0 0 4 15,0 0 3-15,0 0 3 0,0 0 1 0,0 0 5 16,0 0-3-16,0 0 3 0,0 0-8 0,0 0-5 15,0 0-9-15,0 0-8 0,0 0-10 0,0 0-7 16,0 0-6-16,0 0-2 0,0 0-3 0,0 0 1 16,0 0-5-16,0 0-10 0,0 0 3 0,20 24-11 15,-17-17 7-15,-3-7 0 0,4 8-3 0,1 0 5 16,-5-8-7-16,6 11-5 0,-6-11 4 0,3 10-5 16,1-3-4-16,-4-7 4 0,6 11-2 0,-6-11-2 15,5 10 5-15,-5-10-10 0,4 8 7 0,-4-8-11 16,0 0 2-16,0 0 3 0,5 8 5 0,-5-8-9 15,0 0-6-15,0 0 12 0,0 0 2 0,0 0 4 16,0 0 8-16,0 0 2 0,0 0 4 0,0 0-1 0,0 0-6 16,0 0-2-16,0 0-7 0,0 0 2 15,11-24 4-15,-8 10-10 0,3 1 4 0,0-4-8 0,0 4-4 16,2-10-3-16,-1 10-7 0,4-8-12 0,-5 6 3 16,3 2-18-16,-2-1-3 0,4 2-12 0,-4-1-10 15,2 2-14-15,1 2-18 0,-4 0-18 0,3 4-27 16,0 1-26-16,2-2-33 0,1 5-38 0,-2-2-71 15,-10 3-203-15,25-3-543 0,-14 3 239 0</inkml:trace>
        </inkml:traceGroup>
        <inkml:traceGroup>
          <inkml:annotationXML>
            <emma:emma xmlns:emma="http://www.w3.org/2003/04/emma" version="1.0">
              <emma:interpretation id="{2DFAAEA1-3E8D-43A3-829E-5D6DFC14ADDE}" emma:medium="tactile" emma:mode="ink">
                <msink:context xmlns:msink="http://schemas.microsoft.com/ink/2010/main" type="inkWord" rotatedBoundingBox="25704,9268 28735,9166 28767,10131 25736,10233"/>
              </emma:interpretation>
            </emma:emma>
          </inkml:annotationXML>
          <inkml:trace contextRef="#ctx0" brushRef="#br0" timeOffset="48345.43">23334 8187 160 0,'0'0'287'0,"4"-11"-26"16,-4 11-21-16,0 0-24 0,0 0-16 15,0 0-7-15,0 0-8 0,0 0-7 0,11 25-9 0,-11-9-8 16,2-1-13-16,1 1-12 0,3 7-2 0,-1 2-8 16,-1-4-3-16,2 6-8 0,2-3-9 0,-2 2-6 15,0-5-14-15,0 5-3 0,1-4-4 0,1-5-9 16,-1 4-7-16,-2-3-6 0,1-1-11 0,-4-3-3 15,3 4 0-15,-2-5-4 0,1 0-8 0,1 2-1 16,-4-6-12-16,2-2-11 0,0 4-10 0,-3-11-15 16,2 15-17-16,-2-15-18 0,4 13-19 0,-4-13-12 15,2 8-14-15,-2-8-23 0,0 0-22 0,0 0-30 16,0 0-23-16,0 0-40 0,22-16-215 0,-17 8-487 16,2-4 216-16</inkml:trace>
          <inkml:trace contextRef="#ctx0" brushRef="#br0" timeOffset="48887.35">23659 8425 213 0,'0'0'225'0,"4"-8"-16"0,-4 8-11 0,0 0-2 15,0 0-5-15,0 0-5 0,0 0-10 0,-21 21-5 16,14-13-8-16,-1-2-11 0,-1 5-6 0,-2 1-10 16,-1 1-6-16,0-2-8 0,1 2-11 0,-1-3-4 15,0 1-5-15,0 1-12 0,3 4 0 0,-1-3-13 16,3 0-1-16,-1-4-7 0,1 4-12 0,1-4-3 15,1 1 3-15,2 3-12 0,-1 0 0 0,2-2-4 16,2-11-5-16,-1 15-3 0,1-15-2 0,3 16 0 16,1-8-10-16,-1-1 1 0,-3-7 0 0,11 14 0 15,-4-7-2-15,7-1-5 0,-4 2 2 0,5-5 0 16,-2 3-3-16,2-2 2 0,5-3-11 0,-2 1 5 0,1-4 1 16,0 2-8-16,2-1 1 0,-1-3-7 0,8-3-4 15,-3 1 1-15,4-1-2 0,-4-3-7 0,2 1-1 16,0-6-6-16,-1 5-2 0,1-5-7 0,-1-2-4 15,6-2-7-15,-11 2-2 0,5 0 4 0,-4-1-5 16,0 4-3-16,-2-5-4 0,-2 1 5 0,0 0 3 16,-6 4 6-16,1-7 1 0,-4 10 1 0,3-5 5 15,-6 1 2-15,-3 2 5 0,3 5 11 0,-5-3 3 16,-1 11 11-16,-3-16-2 16,3 16 8-16,-10-15 0 0,5 8 8 0,5 7-5 0,-12-7 9 0,2 6 3 15,-5 1-1 1,15 0 4-16,-31 7 3 0,16-2 0 0,0 2 4 0,-1-1-5 0,-1 11 4 0,1-6-7 15,2 3 3-15,1 4 0 0,-1-3 3 0,6-2-11 16,2 4-2-16,-2 1 6 0,5-5-5 0,-1 2 0 16,1 1-4-16,6-2 7 0,1-3-5 0,-2 2-1 0,1-1 4 15,3 0-4-15,4-2 2 0,-3 0-7 0,4-3 0 16,1 2 6-16,-2-4-1 0,5 0-2 0,-3-4-2 16,5 1-4-16,-4-2-21 0,6 2-18 0,-1-2-27 15,2-2-37-15,-1 0-43 0,-3-1-51 0,10-7-70 16,-11 3-261-16,7-4-563 0,-1 0 249 0</inkml:trace>
          <inkml:trace contextRef="#ctx0" brushRef="#br0" timeOffset="49493.45">24500 8323 270 0,'-15'-1'270'0,"15"1"-22"0,0 0-20 16,-19 5-20-16,19-5-22 0,-11 6-21 0,11-6-13 0,-12 7-14 16,6-2-15-16,6-5-11 0,-6 10-8 0,6-10-15 15,-6 14-7-15,6-14-10 0,0 13-3 16,0-13-11-16,0 0-3 0,5 18-8 0,-4-11-5 0,5 0-4 16,-6-7-1-16,14 12-4 0,-7-5-2 0,4 0-8 15,0 2 1-15,0-1-4 0,2 1 0 16,-1-2-3-16,0 2 5 0,2-1-1 0,-4-1 0 0,2 1 0 15,-2-4 5-15,4 6 1 0,-7-4 2 0,2 1-3 16,0-2 4-16,-4 1-5 0,-5-6 10 0,12 7-1 16,-11 0 1-16,-1-7 8 0,5 10 3 0,-5-10 6 15,0 0-1-15,0 0-3 0,-6 19 0 0,6-19-5 0,-14 8-2 16,8-4-10-16,6-4 2 0,-16 4-7 16,7 0-2-16,9-4-3 0,-14 4-6 0,14-4-6 0,-10 6-10 15,10-6-13-15,-9 2-6 0,9-2-12 0,0 0-13 16,0 0-20-16,0 0-24 0,0 0-17 0,0 0-10 15,0 0-16-15,0 0-10 0,0 0-1 16,27-26 3-16,-12 15-1 0,1 4 14 0,1-3 17 0,2 3 14 16,3 0 23-16,-2-3 18 0,2 2 16 15,-4 1 23-15,7 1 22 0,-2-5 12 0,-8 8 16 0,4-1 18 16,0-2 11-16,-2 5 13 0,-2-2 13 0,0 2 7 16,-2-1 2-16,-7-2 2 0,-6 4-2 0,19 0-5 15,-19 0 3-15,18 0-4 0,-18 0-5 0,12 4 2 16,-12-4-1-16,11 2-5 0,-5 3-4 0,-6-5 3 0,9 11-4 15,-6-5 1-15,-3-6-2 0,6 13-8 16,-2-6-7-16,-4-7-1 0,3 13-7 0,-1-6-7 0,-2-7-6 16,4 15 2-16,-4-15-3 0,0 14-17 0,0-14 9 15,3 11-14-15,-3-11-30 0,1 11-18 0,-1-11-16 16,0 0-18-16,0 14-28 0,0-14-26 0,0 0-28 16,0 0-29-16,0 0-55 0,0 0-47 0,-2 11-256 15,2-11-577-15,0 0 256 0</inkml:trace>
          <inkml:trace contextRef="#ctx0" brushRef="#br0" timeOffset="50316.66">24980 8232 8 0,'0'0'318'0,"0"0"-25"0,0 0-27 15,0-14-28-15,0 14-21 0,0 0-27 16,0 0-19-16,0 0-22 0,12-3-25 0,-12 3-29 15,0 0-24-15,0 0-26 0,22 10-14 0,-14-3-18 0,4-2-8 16,1 5-7-16,1-3-1 0,-1 3-2 0,-4-2-4 16,4 1 6-16,-2 2-4 0,1 0 4 0,-2 0-2 15,2-2 0-15,2 2 2 0,-4 2 10 0,-1-2 11 16,1-4 4-16,-1 3 10 0,-3-2 7 0,-3 2 6 16,5-3 7-16,-4 2 10 0,1-1 0 0,-5-8 8 15,7 14-2-15,-1-7 2 0,-4 1 1 0,-2-8-1 16,6 10-8-16,-6-10 3 0,6 8-7 0,-6-8 2 15,3 6-5-15,-3-6-3 0,5 7-6 0,-5-7 1 16,0 0-7-16,0 0 0 0,5 11 1 0,-5-11 0 0,0 0-1 16,6 6 5-16,-6-6-1 0,0 0-1 15,13 1-2-15,-13-1 1 0,0 0-8 0,26-11-2 16,-13 4-2-16,2 3-2 0,0-6 0 0,4-2-3 0,2-3-5 16,3 3-3-16,1-8-3 0,8-1-11 0,-3-2-3 15,4-3-19-15,2 1-16 0,0 1-11 0,0-7-6 16,0 2-2-16,-1-1-3 0,-2 1-4 0,-2 0-1 15,2-2 4-15,-6 1 3 0,1 1 5 0,-4-2 5 16,-9 9 6-16,2-3-1 0,-4 3 10 0,-4 0 6 16,-6-6 5-16,4 7 16 0,-4 4 6 0,-3-1 11 15,-6 1 5-15,2 1 3 0,-5 0 6 0,2 1 0 16,-5 3-2-16,-2 2 3 0,1 1-1 0,-2 0 3 16,-1 2-3-16,-4 4-4 0,4-1 0 0,-4 3 1 15,7 2-5-15,-9 2 0 0,5 0-1 0,-2 2 1 16,-7 5-7-16,10-3 2 0,3 4 1 0,-7 9-2 0,7-2 0 15,-1 0 2-15,2 3 0 0,3 0-5 0,2 2 3 16,1 0 4-16,0 3-2 0,2-4-4 16,-2 5-1-16,6-3 2 0,0 4-1 0,0-3 1 0,3 0-1 15,4 2 1-15,2-2-9 0,-3-7 8 0,4 5-4 16,1 0-2-16,1-3 3 0,4 0-1 0,1 0 0 16,-2-4-6-16,-2-1 5 0,0-3-4 0,10 0 2 15,-1-3 2-15,-4-2-4 0,4 4-5 0,-4-5 8 16,2-5 0-16,-4 3-3 0,2-4 2 0,0-1-8 15,-2 1 6-15,1 1 0 0,-1-5-1 0,-7 3 2 16,4-2-3-16,1-5 0 0,-2 5 3 0,1-1 6 16,-5-2 3-16,-8 6-4 0,18-3 12 0,-11 0-1 15,-7 3-4-15,12-3 1 0,-12 3-1 0,13-1-8 0,-13 1 2 16,14 3 5-16,-5 1 3 0,-9-4-5 16,16 10 11-16,-5-6-8 0,-5 3 2 0,7 3-1 0,-3-3 8 15,2 6-10-15,2 5 11 0,-5-7-15 0,4-1 5 16,-2 5-5-16,3-2-1 0,-3-2 3 0,-1-3 2 15,-1 5-9-15,0-8-18 0,2-3-8 0,-8 5-23 16,4-1-27-16,-7-6-21 0,9 9-32 0,-9-9-42 16,6 6-67-16,-6-6-43 0,0 0-288 0,0 0-607 15,0 0 268-15</inkml:trace>
          <inkml:trace contextRef="#ctx0" brushRef="#br0" timeOffset="50474.62">26318 7992 217 0,'4'-21'341'0,"2"2"-19"0,-3 3-25 16,0-1-16-16,2 4-27 0,-2-3-20 0,3 6-12 16,-3 0-34-16,-3 10-16 0,3-11-20 0,-3 11-25 0,3-11-26 15,-3 11-26-15,0 0-31 0,0 0-48 0,0 0-46 16,0 0-58-16,0 0-81 0,0 0-257 0,0 0-484 16,0 0 215-16</inkml:trace>
        </inkml:traceGroup>
        <inkml:traceGroup>
          <inkml:annotationXML>
            <emma:emma xmlns:emma="http://www.w3.org/2003/04/emma" version="1.0">
              <emma:interpretation id="{1578F5F8-0C17-45FC-B614-B6E5A09A4B84}" emma:medium="tactile" emma:mode="ink">
                <msink:context xmlns:msink="http://schemas.microsoft.com/ink/2010/main" type="inkWord" rotatedBoundingBox="29706,9310 32153,9228 32177,9942 29729,10025"/>
              </emma:interpretation>
            </emma:emma>
          </inkml:annotationXML>
          <inkml:trace contextRef="#ctx0" brushRef="#br0" timeOffset="50973.37">27326 7863 68 0,'-3'-15'300'0,"3"15"-11"0,0 0-7 16,0 0-23-16,0 0-16 0,0 0-26 0,0 0-26 0,0 0-20 15,0 0-16-15,0 0-13 0,0 0-7 0,0 0-14 16,19 25-5-16,-13-10-11 0,-3 3 5 0,2-3-16 16,-2 9-2-16,3 0-1 0,0 1-5 0,-2 1-1 0,5-2-6 15,-4 1-6-15,1-1-7 0,3 1-5 16,-5-1-7-16,-1 0 0 0,3-3 2 0,-6-1-8 15,6-4-6-15,-3 2-4 0,-2-2-5 0,2-1-1 0,-3 1-8 16,3-1 0-16,0-1-15 0,-3-4 0 0,0-10-12 16,0 17-22-16,0-17-9 0,0 14-14 0,0-14-21 15,0 11-21-15,0-11-20 0,3 9-23 0,-3-9-33 16,0 0-29-16,0 0-41 0,0 0-256 0,27-16-531 16,-15 6 236-16</inkml:trace>
          <inkml:trace contextRef="#ctx0" brushRef="#br0" timeOffset="51464.17">27767 8155 120 0,'0'0'282'0,"0"0"-12"0,0 0-22 0,0 0-8 16,0 0-17-16,0 0-16 0,0 0-12 0,0 0-11 0,0 0-17 16,0 0-11-16,-29 21-7 0,15-14-11 0,-1 1-6 15,2 2-13-15,-4-1 4 0,1 3-14 16,0 0-5-16,-4 1-13 0,7-3 2 0,-5 1-4 0,5 1-7 15,-1 0-4-15,2 1-8 0,-1-1-3 0,5-2 1 16,-1 3-12-16,3-2 0 0,-1-7 1 0,7 6 11 16,-3 3-23-16,0-4 2 0,3-9-10 0,-3 19 5 15,3-19 0-15,3 18-15 0,3-13 3 0,-3 4-3 16,4 1 2-16,-1-5-7 0,5 1 3 0,-5 1 3 16,10-2-10-16,-10-1 6 0,-6-4-9 0,27 2-12 15,-15-2-9-15,4 0-6 0,4-4-9 0,-4 2-10 16,3-5-7-16,-2 0-1 0,2 2-6 0,1-5-5 15,-7-1-2-15,9 0-8 0,1-2 1 0,-10 2 2 0,7-3 6 16,-7 3 2-16,6-7 5 0,1 3 2 16,-5 4 4-16,-5 0 5 0,1-2 7 0,-2 6 0 15,1-4 16-15,-1 4 8 0,1 0 3 0,-10 7 15 0,6-10-2 16,0 6 3-16,-6 4 4 0,0 0-1 0,11-8-4 16,-11 8-6-16,0 0 11 0,0 0-2 15,0 0-1-15,16 11 7 0,-16-11-7 0,9 8 11 0,-9-1-5 16,0-7 3-16,8 13 0 0,-8-5 3 0,3 2-12 15,-3-10 10-15,3 21-10 0,0-12-1 0,-3-9-2 16,3 15 6-16,-3-6-9 0,0-9 2 0,2 18-9 16,-2-18-27-16,3 9-14 0,-3-9-25 0,0 13-31 15,0-13-33-15,0 0-40 0,0 0-37 0,2 9-63 16,-2-9-276-16,0 0-586 0,0 0 260 0</inkml:trace>
          <inkml:trace contextRef="#ctx0" brushRef="#br0" timeOffset="51913.28">28428 8119 161 0,'0'0'317'0,"0"0"-16"0,0 0-25 16,0 0-20-16,0 0-26 0,0 0-15 0,0 0-24 15,-30-9-15-15,30 9-16 0,0 0-16 0,0 0-18 16,-25 8-8-16,25-8-17 0,-13 10-10 0,7-8-12 15,6-2-3-15,-11 9-7 0,11-9-8 0,-12 13-10 16,9-10-1-16,3-3-5 0,-4 11-6 0,4-11-5 16,0 14-5-16,0-14 2 0,1 14 0 0,-1-14-9 15,3 11 0-15,-3-11 1 0,9 12-6 0,-1-6 2 0,-2 0-3 16,0 1 0-16,1 0-2 0,2-2 0 0,1 1-3 16,-1 4 3-16,2 0 6 0,-2-3 6 15,1 2-10-15,-1-3 4 0,5 1-4 0,-8 0 2 0,1-1 1 16,2-1 2-16,-3 1 0 0,-2 0-3 0,-4-6 4 15,14 12-2-15,-11-6 3 0,-3-6 6 0,3 7 1 16,-3-7 3-16,0 0 7 0,0 18 7 0,0-18 1 16,-8 10-2-16,8-10-5 0,-13 10 4 0,1-4-5 15,4-2 7-15,-3 0-13 0,-3 1-5 0,5 0-4 16,-1 0-1-16,1-1 5 0,-5-2-6 0,14-2-12 16,-16 2-3-16,16-2-16 0,-13 2-11 0,13-2-17 15,-12 1-10-15,12-1-16 0,0 0-20 0,0 0-19 0,0 0-20 16,-11-11-26-16,11 11-22 0,0 0-20 15,0 0-24-15,20-23-24 0,-13 15-44 0,-1-4-190 16,7 1-510-16,-4-2 226 0</inkml:trace>
          <inkml:trace contextRef="#ctx0" brushRef="#br0" timeOffset="52187.91">28555 8268 47 0,'0'0'212'0,"16"-4"-4"16,-16 4-6-16,14-4-1 0,-14 4 1 0,12-1-1 0,-12 1-7 15,0 0-7-15,13 0-13 0,-13 0-9 0,0 0-4 16,15 5-8-16,-15-5-5 0,10 8-10 0,-7-2-7 15,-3-6-9-15,11 10-1 0,-8-6 5 0,-3-4-19 16,12 13-5-16,-8-4-11 0,-1-1-4 0,3-1-6 16,-6-7-11-16,8 16-8 0,-5-9-4 15,-3-7-1-15,6 13-8 0,-3-3 2 0,-3-10-14 0,6 12-13 16,-6-12-30-16,1 13-20 0,5-9-35 0,-6-4-37 16,0 0-40-16,0 10-41 0,0-10-41 0,0 0-80 15,0 0-191-15,0 0-531 0,0 0 236 0</inkml:trace>
          <inkml:trace contextRef="#ctx0" brushRef="#br0" timeOffset="52734.05">28889 8217 204 0,'16'5'297'15,"-16"-5"-24"-15,0 0-16 0,9 4-18 0,-9-4-8 16,0 0-21-16,9 10-18 0,-4-5-8 0,1 2-10 15,-6-7-22-15,9 13-4 0,-5-7-12 0,-1 2-9 16,-3-8-8-16,8 15-11 0,-4-7-9 0,1-1-7 16,-5-7-13-16,6 12-9 0,-2-2-5 0,2-7-7 15,-6-3-5-15,6 14-1 0,-6-14-10 0,3 9 4 16,-3-9-10-16,4 11-6 0,-4-11-11 0,0 0 1 16,0 0-3-16,6 5-6 0,-6-5-9 0,0 0-14 0,0 0-5 15,18-1-7-15,-18 1-4 0,15-8-5 0,-15 8-3 16,12-9-1-16,-3 3-6 0,1-5 1 15,4 4-3-15,-4-4 7 0,-1 0-1 0,6 2 7 0,-7-2 3 16,5 1 1-16,-1 0 8 0,-5 5 12 0,-1-1 7 16,2 0 11-16,-8 6 6 0,13-9-2 15,-7 4 9-15,-6 5-4 0,9-2-3 0,-9 2 1 0,0 0 4 16,0 0 6-16,0 0-7 0,0 0 7 0,20 5 4 16,-20-5-1-16,4 7 2 0,-4-7-1 0,3 13-1 15,2-6 7-15,-5-7-3 0,4 11 4 0,-1-1-9 16,-3-10 4-16,4 11-4 0,-4-11-12 0,2 17 11 15,2-13-3-15,-4-4-6 0,3 10 1 0,-3-10-1 16,0 0-2-16,0 14-2 0,0-14 1 0,0 0 10 16,6 10-9-16,-6-10 1 0,8 4-3 0,-8-4-4 15,0 0-2-15,0 0 1 0,21-7-2 0,-21 7 0 16,13-4-2-16,-5-2 3 0,2-2-1 0,-3 1-6 0,5-3-9 16,0-1 6-16,2-3-5 0,1 1 3 15,3 2-2-15,-5-3-2 0,2 3-1 0,-2 1 3 16,2 0 2-16,-1 5-2 0,-4-2 6 0,4 1-1 0,-6 2 11 15,6 2-4-15,-14 2 10 0,19-3 0 0,-1 6 14 16,-3-1 2-16,-1 6 7 0,0-1-1 0,-2 0 8 16,5 0 0-16,-2 6 14 0,0-3-16 0,4 6-5 15,0-1-2-15,-5 3 8 0,5 1-21 0,-2-2-12 16,1 0-45-16,-4 1-45 0,-2 2-52 0,-1 2-73 16,-11-2-89-16,3-3-375 0,-3-2-721 0,-3 2 319 15</inkml:trace>
        </inkml:traceGroup>
      </inkml:traceGroup>
    </inkml:traceGroup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47:22.3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DB3C1C9-9E87-4519-9CA5-09E79DD47427}" emma:medium="tactile" emma:mode="ink">
          <msink:context xmlns:msink="http://schemas.microsoft.com/ink/2010/main" type="writingRegion" rotatedBoundingBox="516,1153 26890,313 27284,12666 910,13507"/>
        </emma:interpretation>
      </emma:emma>
    </inkml:annotationXML>
    <inkml:traceGroup>
      <inkml:annotationXML>
        <emma:emma xmlns:emma="http://www.w3.org/2003/04/emma" version="1.0">
          <emma:interpretation id="{C761A0A4-1375-4B1B-9F1D-04E6CB853077}" emma:medium="tactile" emma:mode="ink">
            <msink:context xmlns:msink="http://schemas.microsoft.com/ink/2010/main" type="paragraph" rotatedBoundingBox="1793,1108 17040,1201 17034,2271 1787,21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796D000-8DB0-4642-80E6-F57A4E51298B}" emma:medium="tactile" emma:mode="ink">
              <msink:context xmlns:msink="http://schemas.microsoft.com/ink/2010/main" type="line" rotatedBoundingBox="1793,1108 17040,1201 17034,2271 1787,2178"/>
            </emma:interpretation>
          </emma:emma>
        </inkml:annotationXML>
        <inkml:traceGroup>
          <inkml:annotationXML>
            <emma:emma xmlns:emma="http://www.w3.org/2003/04/emma" version="1.0">
              <emma:interpretation id="{FF2EF801-B365-41D3-88D3-2DF3D887667F}" emma:medium="tactile" emma:mode="ink">
                <msink:context xmlns:msink="http://schemas.microsoft.com/ink/2010/main" type="inkWord" rotatedBoundingBox="1793,1108 5377,1130 5372,1933 1789,1912">
                  <msink:destinationLink direction="with" ref="{588787E6-F3D7-41FB-A2AB-33AF5016B513}"/>
                </msink:context>
              </emma:interpretation>
            </emma:emma>
          </inkml:annotationXML>
          <inkml:trace contextRef="#ctx0" brushRef="#br0">2773 156 222 0,'0'0'242'0,"0"0"-7"0,-14-6-8 0,14 6-13 16,0 0-10-16,-9-4-10 0,9 4-13 0,0 0-16 15,0 0-8-15,-7-5-9 0,7 5-14 0,0 0-8 16,0 0-10-16,-3-13-9 0,3 13-5 15,0 0-2-15,0 0-5 0,0 0-11 0,0 0-3 0,3-16-6 16,-3 16-5-16,0 0-7 0,0 0-4 0,0 0-3 16,0 0-3-16,13-6-2 0,-13 6-6 0,0 0 0 15,0 0 3-15,21 15-1 0,-15-6-1 0,2-3-1 16,4 6 6-16,-5 2 10 0,2 1 5 0,1 0-1 16,4 4 5-16,-5 1 6 0,1 3 6 0,2 0-3 15,-3-2 7-15,-1 3 5 0,-1 0 5 0,1 0-3 16,-3-1-1-16,3 0-5 0,-2 0-2 0,1 0 3 15,-2-5-3-15,-1-2-5 0,2 2-8 0,-3-2 0 16,2 3-4-16,1-6-6 0,-2 1-6 0,1 1-4 16,-1-4-4-16,-2 0-4 0,1-1-8 0,0-2 2 15,-3-8-5-15,3 16 0 0,1-8-7 0,-4-8-2 16,3 9-9-16,-3-9-18 0,6 11-22 0,-6-11-28 16,4 6-25-16,-4-6-25 0,0 0-38 0,0 0-40 15,21-6-28-15,-21 6-30 0,12-14-36 0,-3 0-43 0,3 0-39 16,-1-3-305-16,-4-1-716 0,6-4 317 15</inkml:trace>
          <inkml:trace contextRef="#ctx0" brushRef="#br0" timeOffset="-637.36">2852 246 210 0,'0'0'265'16,"0"0"-6"-16,0 0-8 0,0 0-11 0,0 0-18 15,0 0-12-15,0 0-20 0,0 0-13 0,0 0-19 16,0 0-15-16,0 0-12 0,0 0-5 0,0 0-1 0,0 0 0 16,0 0-3-16,0 0-2 0,-2 35-10 0,1-20-1 15,2 0-6-15,-1 0 3 0,2-1 0 0,2 3-1 16,-1 0-3-16,0 1-2 0,0 0-4 15,2-2-9-15,-1 0-5 0,1 1-2 0,1 1-1 0,0-5-13 16,0 4-4-16,0-4-3 0,0 2-6 0,-1-5-3 16,0-1-8-16,1 1-1 0,-2-1-5 0,-1-4-3 15,3 4-5-15,-6-9-6 0,11 11-19 0,-8-6-14 16,-3-5-28-16,10 5-20 0,-10-5-26 0,9 5-30 16,-9-5-26-16,0 0-28 0,20-6-41 0,-20 6-39 15,19-14-55-15,-7 5-272 0,-5-2-623 0,5-6 276 16</inkml:trace>
          <inkml:trace contextRef="#ctx0" brushRef="#br0" timeOffset="344.54">3241 359 185 0,'0'0'254'0,"0"0"-12"0,8-6-5 0,-8 6-7 0,0 0-6 16,7-7-9-16,-7 7-16 0,0 0-14 0,0 0-15 15,0 0-14-15,0 0-7 0,0 0-16 0,0 0-7 16,0 0-7-16,0 0-2 0,0 0-6 15,-19 29-2-15,11-19-2 0,-4 5 4 0,2-1-2 16,-1 3 5-16,-2 0-4 0,-1 4-4 0,0-1 9 0,2 2-10 16,-2-4-2-16,1 3 6 0,-1-2-18 0,7-4-3 15,-1 1-9-15,3-1-3 0,-1 0-10 0,4-5-7 16,-2 1-4-16,4 0 4 0,0-11-15 0,1 19 5 16,2-11-3-16,3 2 4 0,4-5 4 0,2 3 2 15,3-3-2-15,5-3 1 0,-1 1-7 0,8-2 3 16,0-1-5-16,3 0-5 0,-4-1 9 0,3-2-14 15,-2 1-4-15,1-3-3 0,-3 3 1 0,5-4-6 16,-7 1-3-16,2-1-1 0,-6 5 0 0,-2-5-10 16,2 1-13-16,-1 3-21 0,-5-2-31 0,-1 2-23 15,-1-2-31-15,-11 4-27 0,13-7-13 0,-13 7-33 0,6-5-32 16,-6 5-33-16,0 0-36 0,0 0-21 16,0 0-56-16,0 0-232 0,-42 0-639 0,30 0 283 15</inkml:trace>
          <inkml:trace contextRef="#ctx0" brushRef="#br0" timeOffset="-2466.86">0 161 141 0,'0'0'281'0,"0"0"-28"0,0 0-22 0,0 0-28 16,0 0-17-16,0 0-16 0,0 0-11 0,0 0-13 15,0 0-11-15,0 0-10 0,0 0-13 0,18 26-11 16,-18-26-8-16,14 7-11 0,-7-3-5 0,1-1-7 15,-8-3-8-15,16 4-4 0,-16-4-7 0,16 3-4 16,-16-3-1-16,18 0-5 0,-18 0 2 0,14-7-12 16,-14 7-1-16,13-8-3 0,-4 2-2 0,-4-1-3 15,0-1-1-15,-3-2 1 0,2 2 1 0,-2-3 3 0,2-2 4 16,-4 13 9-16,0-24 1 0,-3 10 7 0,2 0 5 16,-1-1 7-16,-2 0-1 0,2 6-1 0,2 9-1 15,-5-17 1-15,5 17-12 0,-2-14-6 0,2 14-5 16,-3-8-8-16,3 8-10 0,0 0-13 0,0 0-16 15,0 0-25-15,0 0-40 0,0 0-40 0,28 24-48 16,-14-11-57-16,-4-2-304 0,7 2-572 0,2 4 254 16</inkml:trace>
          <inkml:trace contextRef="#ctx0" brushRef="#br0" timeOffset="-2845.04">199 456 199 0,'0'0'259'0,"0"0"-13"0,0 0-7 0,0 0-17 15,0 0-19-15,0 0-15 0,0 0-21 0,0 0-16 16,0 0-12-16,0 0-13 0,0 0-6 0,0 0-2 16,0 0-2-16,0 0-3 0,-9 27-6 0,9-16-8 0,0 2-1 15,-2 2-1-15,2-1-2 0,0 1-7 16,2 1-2-16,-2 1-8 0,1 2-5 0,1-3-4 16,1 2-1-16,0 0-6 0,0-8-5 0,3 6-9 0,-3-4 0 15,7 1-7-15,-3 4-2 0,1-5-9 0,1-1 4 16,1 1 1-16,-2-5-3 0,1 1-4 0,4-1 1 15,-1-2 0-15,0-2-2 0,-3 1 3 16,3-2-3-16,1-1 5 0,2-1 3 0,2-1 0 0,-4-3-9 16,2 1 1-16,0-1-2 0,3-3-3 15,0-3 0-15,-3 3-3 0,0-4-1 0,-2 4 3 16,3-6-2-16,-2 4-6 0,-4-4 1 0,7 0-5 0,-8 1 7 16,2-1-5-16,1-4-5 0,-3 4 7 0,2-5-6 15,-4 4 1-15,-1-1-7 0,-3 0 12 0,-1 1-6 16,2 1 0-16,-5-1 3 0,-2-1-3 0,1 2 4 0,-1 2-9 15,-3 3-1-15,0-7-1 0,0 7-2 16,-1 1 5-16,-4 1-4 0,-2 0-1 0,0 2 6 16,-2 1-4-16,0 5-2 0,-5-2 2 0,-5 4 3 0,6-1-3 15,-7 7 6-15,-1-2-9 0,2 3 4 16,1 0 3-16,0 1 2 0,-1-1-2 0,3 0-2 0,1 2 1 16,-3-3-1-16,0-1-4 0,8 3-1 0,1-5 3 15,1 1-3-15,2 2-11 0,0-6-17 0,5 3-14 16,0-2-18-16,-1 3-20 0,2-3-23 0,6-5-33 15,-9 14-27-15,3-6-38 0,6-8-41 16,-7 5-55-16,7-5-241 0,0 0-584 0,0 0 258 0</inkml:trace>
          <inkml:trace contextRef="#ctx0" brushRef="#br0" timeOffset="-2066.66">967 608 163 0,'6'7'250'16,"-2"1"-13"-16,1-1-9 0,-5-7-14 0,9 14-14 15,-6-3-9-15,1-5-11 0,-4-6-12 0,7 12-3 16,-5-5-18-16,-2-7-10 0,6 9-4 0,-6-9-12 0,4 11-1 16,-4-11-1-16,3 6-6 0,-3-6 3 0,0 0 1 15,0 0 2-15,5 11 14 0,-5-11 17 0,0 0 17 16,0 0 3-16,0 0-2 0,0 0-1 0,0 0-2 16,0 0-4-16,0 0-5 0,0 0-6 0,-12-36-8 15,12 23-7-15,-5-4-10 0,2 3-16 0,3-4-8 16,0-5-11-16,0 1-7 0,2-1-10 0,2 1-10 15,-1 0-8-15,3-2-18 0,0 6-22 0,5-2-31 16,-7 3-37-16,7-1-41 0,1 8-51 0,1-5-45 16,-2 7-38-16,2-3-50 0,-3 7-49 0,4 0-59 15,-14 4-304-15,15-1-747 0,-3 2 331 0</inkml:trace>
          <inkml:trace contextRef="#ctx0" brushRef="#br0" timeOffset="4964.84">1359 582 128 0,'0'0'195'15,"0"0"-8"-15,0 0-8 0,0 0-5 0,0 0-7 16,0 0-6-16,12-5-6 0,-12 5 0 0,0 0-2 15,0 0-6-15,7-6-4 0,-7 6-4 0,0 0-7 16,0 0-6-16,8-5-15 0,-8 5-6 0,0 0-7 0,0 0-12 16,0 0-14-16,0 0-4 0,0 0-7 15,0 0-5-15,16 8-7 0,-16-8-2 0,8 8-5 16,-8-8-3-16,7 13-3 0,-2-5-2 0,-1-2 3 0,2 5-8 16,0-1 0-16,-2-2 3 0,2 3 1 0,-3-3-4 15,5 4-2-15,-2 0 1 0,-2-4 5 16,4 6-6-16,-2-7 0 0,-3 0-4 0,1 0 2 15,-4-7 0-15,8 14 2 0,-4-9-1 0,-4-5-7 0,6 11 2 16,-6-11-4-16,3 11-1 0,-3-11-2 0,8 8-3 16,-8-8 1-16,4 6 7 0,-4-6-13 0,0 0 3 15,6 6 2-15,-6-6-2 0,0 0 0 0,0 0 5 16,0 0 8-16,0 0-3 0,0 0 12 0,0 0 3 16,0 0 7-16,6 7 10 0,-6-7 6 0,0 0-2 15,0 0-5-15,0 0-3 0,0 0 2 0,0 0-8 16,0 0-10-16,1-27-6 0,-1 27-4 0,2-19 1 15,2 10 5-15,-2-5-6 0,-1 1-8 0,5-1 3 16,-1 0-1-16,-2 1-6 0,1-5-7 0,4 5 4 16,-1-2-5-16,-2 0 0 0,1 2-2 0,-3-1 4 15,3 0-6-15,0 3 1 0,-2 1 4 0,-1 3 0 16,1-2 0-16,-1 1-7 0,3 0 4 0,-6 8-5 0,8-11 2 16,-8 11-1-16,9-9 0 0,-9 9-2 0,9-7 2 15,-9 7 2-15,9-6 2 0,-9 6-5 16,9-5 2-16,-9 5 2 0,9-7-8 0,-9 7 3 15,12-3 4-15,-12 3 4 0,0 0 3 0,20 4-4 0,-11-1 4 16,0 4-6-16,-9-7 3 0,20 8 10 0,-13-2-11 16,1 0 6-16,4 6 8 0,-5-5-2 0,2 3 14 15,1 3-2-15,1-2 10 0,-2 3 3 0,0 0 5 16,-2-2 0-16,4 1 6 0,-4 0-4 0,1-1 4 16,-2 1 6-16,-1 0 16 0,1-2-13 0,-1 0-2 15,-1-2-4-15,2 0-4 0,-3 4 8 0,2-6-13 16,-1 3-5-16,-1-2-2 0,2 0-2 0,-5-8-4 15,6 16 1-15,-5-7-5 0,-1-9-1 0,6 12-5 16,-6-12-2-16,3 10-16 0,0-3-19 0,-3-7-37 16,3 11-29-16,-3-11-20 0,0 0-26 0,6 7-13 15,-6-7-15-15,0 0-24 0,0 0-28 0,0 0-23 16,0 0-23-16,0 0-20 0,21-16-15 0,-15 9-28 16,-2-1-206-16,2 0-567 0,3-2 252 0</inkml:trace>
          <inkml:trace contextRef="#ctx0" brushRef="#br0" timeOffset="5392">2035 717 969 0,'7'-6'-2'0,"-7"6"60"0,12-11 23 0,-6 8 17 0,-6 3 2 15,9-9 10-15,-9 9 1 0,10-6 6 0,-10 6 6 16,9-3-2-16,-9 3 0 0,12-7-2 0,-12 7-1 16,9-7-1-16,0 3-8 0,-9 4-2 0,13-10-4 15,-4 6-10-15,-1-1-3 0,2 0-6 0,-1-1-5 16,2 1-5-16,2-3-10 0,1-2-2 0,-1 2-11 16,0 1-3-16,1-5-3 0,-1 4-6 0,-4-3-2 15,3 0-5-15,2 3-2 0,-5-5-5 0,-4 5 2 16,6-3-7-16,-5 3-2 0,-3-1 0 0,3-4 2 15,-5 2-6-15,2 0 2 0,-1 0-1 0,-2 11-2 16,-2-16-2-16,-1 1-3 0,0 8 4 0,3 7-6 16,-7-14 0-16,-2 8 0 0,9 6 0 0,-13-6-1 0,2 4-3 15,11 2 3-15,-19-3-4 0,19 3 1 16,-21 6 1-16,10-1 0 0,2 1-1 0,-3-1 0 16,5 0 5-16,0 4-5 0,-4-3 3 0,4 7 1 15,1-5-2-15,0 7 0 0,0-2 3 0,3 0 13 0,-2 4 8 16,4-3 0-16,1 2 7 0,0 3 10 15,0-6-9-15,3 2-3 0,0 0 0 0,0-1-1 16,1-1 3-16,1 1-2 0,-1-3 0 0,2 2 0 0,0-2 6 16,2 0-4-16,-2-4-3 0,0 3 0 0,2-2 3 15,1-1-4-15,-1-1 8 0,-1 0-10 0,2-1 1 16,3 1-7-16,-1-5-2 0,-2 1 6 0,0 2 4 16,-9-4-11-16,19 2-1 0,-19-2-10 0,18-2-20 15,-9-1-16-15,-9 3-33 0,16-4-22 0,-7 0-23 16,-1-2-27-16,1 1-25 0,-9 5-29 0,10-13-40 15,-3 3-41-15,-1 0-305 0,-1-4-620 0,1-1 274 16</inkml:trace>
        </inkml:traceGroup>
        <inkml:traceGroup>
          <inkml:annotationXML>
            <emma:emma xmlns:emma="http://www.w3.org/2003/04/emma" version="1.0">
              <emma:interpretation id="{5A116466-01B1-467C-81AE-E2475AE69186}" emma:medium="tactile" emma:mode="ink">
                <msink:context xmlns:msink="http://schemas.microsoft.com/ink/2010/main" type="inkWord" rotatedBoundingBox="6932,1280 10382,1301 10376,2230 6926,2209"/>
              </emma:interpretation>
            </emma:emma>
          </inkml:annotationXML>
          <inkml:trace contextRef="#ctx0" brushRef="#br0" timeOffset="7209.96">5659 222 123 0,'0'0'220'0,"0"0"-8"0,0 0-12 15,-3-18-15-15,3 18-16 0,-8-6-13 0,8 6-12 16,-10-8-13-16,10 8-7 0,-15-5-6 0,7 2-3 16,8 3-12-16,-19-5-5 0,9 4-3 0,10 1-8 15,-24-2 0-15,7 2-5 0,4 3-6 0,-1 0 0 16,-2-1-8-16,0 1 5 0,1-1-4 0,-3 5 0 0,1-1-7 16,2 2-3-16,-2-4-1 0,-3 2-7 0,2 5-4 15,-1-4 0-15,3 4-8 0,2-3 1 0,-5 3-6 16,4 0-4-16,-5 3-2 0,4-3 3 0,6 2-11 15,-8 2 0-15,6-1 0 0,3 0-4 0,-2 2-1 16,2-1-2-16,2 2 1 0,-1 4-2 0,3-3 1 16,-1 6 8-16,0 1-6 0,0-5 0 15,6 2-3-15,-2 3 2 0,1-9-1 0,2 2 1 0,1 6 2 16,2 1 0-16,2-11 1 0,-1 8 3 0,0-5-2 16,9 3-3-16,-8-3 2 0,4-3 2 0,-1 3 2 15,2-3 3-15,2 1 0 0,-2-2 2 0,2-1-1 16,3 1 10-16,-1-3 0 0,0 1 5 0,3-3-4 15,0-2-2-15,-2 1 6 0,2 3-7 0,-1-5 3 16,2 1-2-16,-1-2-1 0,0 0-6 0,0-2-4 16,0 2 2-16,0-4-2 0,-2 4-10 0,0-4-7 0,1 1-30 15,1-1-29-15,-3-1-31 0,0-3-40 16,1 4-45-16,0 0-51 0,1-6-66 0,-1 2-285 16,1-3-618-16,-1-1 273 0</inkml:trace>
          <inkml:trace contextRef="#ctx0" brushRef="#br0" timeOffset="7520.13">6060 672 166 0,'15'1'252'0,"-15"-1"-13"0,21-1-13 0,-8 1-10 16,-1 0-17-16,-12 0-11 0,27-3-6 0,-9 6-10 15,-2-2-11-15,2-1-7 0,0 2-9 0,-2-4-8 16,4 4-7-16,-7 2-9 0,2-4-5 0,3 0-6 16,0 0-11-16,-3 1-7 0,3 0-5 0,-2-1-6 15,-3 0-4-15,1 0-4 0,-1 0-9 0,5-1-13 16,-9 2 3-16,-9-1-8 0,24-1-3 0,-15 1 2 16,-9 0-12-16,21 0 2 0,-9-1-9 0,-12 1-4 15,18-4-18-15,-18 4-11 0,15 0-17 0,-15 0-26 16,0 0-27-16,11 0-22 0,-11 0-26 0,0 0-25 15,0 0-39-15,0 0-48 0,0 0-245 0,0 0-521 16,0 0 230-16</inkml:trace>
          <inkml:trace contextRef="#ctx0" brushRef="#br0" timeOffset="7767.64">6055 922 203 0,'0'0'224'0,"14"16"-3"0,-14-16-8 0,16 2-8 0,1-2-7 16,-4 0-1-16,5 0-13 0,-2 0-5 15,14 0-13-15,-5-2-11 0,5-1-9 0,0 1-8 0,-2-4-11 16,1 5-14-16,-2-5-6 0,2 2-13 0,0 1-6 16,-5-1-12-16,4-1-5 0,-12 3-7 15,4-1-9-15,-1 0-11 0,-2 3-17 0,-1-1-23 0,0-2-29 16,-2 2-30-16,-2-1-31 0,-12 2-40 0,19-4-43 15,-2-1-61-15,-11 3-205 0,2-3-471 0,0-1 208 16</inkml:trace>
          <inkml:trace contextRef="#ctx0" brushRef="#br0" timeOffset="8358.82">6925 584 202 0,'3'-7'231'0,"-3"7"-16"15,4-15-13-15,1 6-17 0,2-5-17 0,-1 2-17 16,5-1-16-16,-4-1-11 0,2 1-11 0,3-4-12 16,-5 4-8-16,5-2-12 0,-4 5-4 0,4-1-13 15,-2 0-3-15,-1 1-7 0,-1 2-4 0,-1 1-8 16,2 1-4-16,-3 2-4 0,-6 4-1 0,13-5-4 15,-13 5-3-15,17-2-1 0,-17 2-6 0,15 0 1 0,-15 0-3 16,13 9 6-16,-5-7-1 0,-2 5 7 0,-1 3 1 16,6 0 4-16,-5 1-2 0,0 6 3 0,1-3 8 15,-1 3-1-15,-1-1 4 0,1 8 1 16,-3-7 3-16,0 7-4 0,-3-1 1 0,3 0-1 0,-6 1 0 16,-3 0-3-16,-2 0 0 0,-1 1-6 0,-1 0 0 15,-4 3-2-15,0-5 1 0,-3 0-6 0,4 0 0 16,-4 0 0-16,1-3-3 0,1-1 0 0,-3-1-1 15,6-5-3-15,-1-1-2 0,-1-1 0 0,5 2 5 16,-4-7-10-16,4 5 0 0,-1-7 2 0,4 4-2 16,-3-5-3-16,9-3-1 0,-11 4 1 0,11-4 1 15,-12 3-5-15,12-3 3 0,0 0-3 0,0 0 0 16,0 0-3-16,0 0-6 0,-7-15 3 0,7 15-1 16,0 0-4-16,19-19 5 0,-11 12-4 0,7-2 1 15,-5 0-3-15,3 3 4 0,4-4-4 0,1 4 4 0,1-3 0 16,5 1 5-16,-2 1 0 0,4 0 6 15,-7 5 1-15,0-2-2 0,1 1 8 0,-1-1-1 16,8 0-7-16,-2 4 3 0,-5-1 0 0,-1 1 2 0,5 0-6 16,1 0-1-16,-8 1 2 0,2 2-1 0,-2 1 0 15,2-4-3-15,-4 1-6 0,1 1-12 0,-5-1-18 16,-11-1-21-16,19 3-29 0,-13-2-26 16,-6-1-23-16,17-1-30 0,-17 1-29 0,19 0-41 15,-9-3-53-15,-10 3-188 0,17-7-506 0,-8 2 224 16</inkml:trace>
          <inkml:trace contextRef="#ctx0" brushRef="#br0" timeOffset="9018.31">7872 494 152 0,'-8'6'260'0,"8"-6"-19"0,-9 11-13 0,9-11-17 15,-10 9-13-15,4 0-13 0,3-2-17 0,3-7-12 16,-7 17-13-16,4-8-8 0,0 0-14 0,3-9-5 16,-3 17-8-16,3-9-8 0,0-8-5 0,0 19-7 15,3-11-12-15,-3-8-5 0,6 15-4 0,1-9 1 16,-1 5-1-16,3-5-2 0,4 1-2 0,1 0 3 16,-1-1-6-16,2 1 2 0,2-3 4 0,-1 1-4 15,3 1-5-15,1-3 0 0,7 1-6 0,-8-3 0 16,6 2 5-16,-5 2-4 0,5-1-6 0,-6 0-1 15,8-1-7-15,-7 1-2 0,-4-1-3 0,0 2-4 16,4-2 1-16,-7 5-4 0,2-3 2 0,-4-2-3 16,-2 2 1-16,-2-2-1 0,2 5-2 0,-3-1-3 15,-6-7 6-15,7 11 4 0,-4-1-1 0,-3-10 2 16,-3 13-3-16,3-13 6 0,-7 18-4 0,1-7 0 16,-7 2 0-16,1-2-2 0,-2-2-9 0,1 3-7 0,-2-1-32 15,4 0-23-15,-5-3-16 0,3 0-31 0,1 2-24 16,-2-4-34-16,1 3-38 0,4-3-41 15,1-2-39-15,8-4-76 0,-14 3-172 0,14-3-558 0,0 0 247 16</inkml:trace>
          <inkml:trace contextRef="#ctx0" brushRef="#br0" timeOffset="8636.15">7823 465 120 0,'10'-3'293'0,"-10"3"-14"0,16-6-11 0,-7-2-12 15,5 6-15-15,4-2-15 0,-2 3-14 0,4-5-8 16,3 2-14-16,3-1-13 0,-1 0-6 0,5 1-15 16,-3 2-3-16,1-3-19 0,-3 3-11 0,2-2-12 15,-1 3-4-15,-1-2-9 0,-7-1-14 0,7 0-2 16,-5 2-11-16,-1-2 0 0,-6 2-10 0,2 0-9 16,2-1-6-16,-7 3-12 0,2-2-16 0,-12 2-24 15,20-5-30-15,-20 5-25 0,13 0-25 0,-13 0-30 16,0 0-29-16,0 0-37 0,0 0-48 0,0 0-70 15,0 0-180-15,0 0-519 0,0 0 230 0</inkml:trace>
          <inkml:trace contextRef="#ctx0" brushRef="#br0" timeOffset="9191.98">8503 819 147 0,'13'4'273'16,"1"-2"-9"-16,-6 2-15 0,3 1-17 0,1 0-17 15,-5 3-14-15,-1-2-18 0,-3 5-13 0,0 3-15 16,2-1-14-16,-5 1-11 0,-3 11-11 0,-2-2-16 16,-4 0-10-16,2 0-32 0,-8-3-49 0,4 2-53 15,-5 0-72-15,3-4-107 0,-7-3-176 0,8 0-429 16,-4-5 190-16</inkml:trace>
        </inkml:traceGroup>
        <inkml:traceGroup>
          <inkml:annotationXML>
            <emma:emma xmlns:emma="http://www.w3.org/2003/04/emma" version="1.0">
              <emma:interpretation id="{FBEE2634-BF07-4E87-A026-30F75921BA54}" emma:medium="tactile" emma:mode="ink">
                <msink:context xmlns:msink="http://schemas.microsoft.com/ink/2010/main" type="inkWord" rotatedBoundingBox="11575,1211 14230,1227 14226,1876 11571,1860"/>
              </emma:interpretation>
            </emma:emma>
          </inkml:annotationXML>
          <inkml:trace contextRef="#ctx0" brushRef="#br0" timeOffset="9686.78">9790 246 194 0,'0'0'308'0,"0"-10"-13"16,0 10-17-16,0 0-27 0,6-7-23 0,-6 7-26 16,0 0-21-16,0 0-15 0,0 0-8 0,0 0-18 15,13 21-4-15,-7-6-7 0,-1-2-3 0,1 11-7 16,0 0-1-16,-1 1-9 0,0-1-4 0,-2 4 10 16,0 0-10-16,1-2-8 0,1 0-6 0,-4-2-7 15,2-1-4-15,-3 1-5 0,0-1-9 0,0-5-4 16,0 0-8-16,0-1 7 0,0-3-17 0,0 0-1 15,-3 1-3-15,2-2-6 0,-1-2-14 0,-1-2-21 16,3-9-18-16,-4 18-22 0,-2-12-23 0,0 1-33 16,6-7-36-16,-13 9-35 0,13-9-33 0,-14 6-35 0,14-6-57 15,0 0-218-15,-22-10-552 0,14 5 244 16</inkml:trace>
          <inkml:trace contextRef="#ctx0" brushRef="#br0" timeOffset="9969.78">9784 319 86 0,'12'-13'287'0,"-9"8"-16"0,-3 5-11 0,10-5-19 0,-10 5-15 15,17-5-15-15,-7 5-16 0,6 0-9 0,2 5-9 16,-4 0-12-16,2 2-8 0,6 4-10 0,5 3-8 16,-1-1 7-16,-1 0-11 0,2 3-7 0,-5-1-7 15,4 3-7-15,-1-2-10 0,-1-1 6 0,-2 2-14 16,2-1-2-16,1 0-11 0,-2-3-7 0,-1 4-5 15,-2-10-4-15,2 6-9 0,-9-2-5 0,4 0-1 16,-2-2-5-16,-2-1-1 0,-2-3-8 0,-1 1 0 16,-4-1-7-16,6-2-2 0,-12-3-6 0,15 7-20 15,-9-4-26-15,-6-3-23 0,0 0-29 0,19-3-33 16,-19 3-35-16,0 0-34 0,14-8-38 0,-13 0-49 16,3-2-68-16,-4 0-190 0,3-6-565 0,-3-3 250 15</inkml:trace>
          <inkml:trace contextRef="#ctx0" brushRef="#br0" timeOffset="10243.65">10395 106 59 0,'0'0'278'0,"0"0"-13"0,0 0-23 16,0 0-19-16,0 0-9 0,0 0-11 16,0 0-3-16,0 0-16 0,0 0-5 0,-6 37-5 15,6-21-4-15,0 1-6 0,0 7-10 0,3 1 3 0,-6 4-9 16,6-2 8-16,-1 8 4 0,4 0-10 0,-5-7-3 15,4-3-1-15,-2 3-5 0,1-2-7 16,-1-1-8-16,2 0-5 0,-1-3-7 0,-1-2-14 0,2-3-7 16,-2 0-7-16,5 1-5 0,-5-2-7 0,3-3-10 15,-1 0-6-15,-2-2-5 0,0-2-2 0,4 2-9 16,-5-5-20-16,-2-6-30 0,4 12-22 0,-1-6-34 16,-3-6-26-16,12 5-31 0,-12-5-34 0,0 0-40 15,15 0-40-15,-15 0-35 0,12-12-64 0,-5 2-272 16,2-7-655-16,2 7 290 0</inkml:trace>
          <inkml:trace contextRef="#ctx0" brushRef="#br0" timeOffset="10481.07">10872 291 202 0,'11'0'283'15,"-11"0"-5"-15,15-2-12 0,-5-1-8 0,-10 3-13 16,23 3-6-16,-7-3-12 0,-4-3-16 0,6 3-8 0,-3 0-10 15,3 0-11-15,3-1-10 0,-2 1-1 0,-6 0-9 16,8-1-14-16,-1-2-18 0,-5 2-3 0,4-1-5 16,6 1-21-16,-7 1-7 0,-1-3-8 0,1 0-8 15,1 3 1-15,-6-1-21 0,7-2-2 0,-5 2-24 16,0 0-20-16,4 0-37 0,-3-3-32 0,-7 0-34 16,6 2-41-16,-7-2-43 0,-8 4-54 0,19-4-61 15,-9 0-280-15,-4-3-617 0,-6 7 273 0</inkml:trace>
          <inkml:trace contextRef="#ctx0" brushRef="#br0" timeOffset="10961.89">10926 564 84 0,'0'0'315'16,"0"0"-11"-16,0 0-16 0,0 0-20 0,0 0-22 16,0 0-20-16,-1 12-20 0,1-12-6 0,0 0 0 0,0 0-8 15,21 2-4-15,-21-2 3 0,20 0-10 16,-8-1 6-16,6 0-23 0,-1-2-3 0,1 1-15 15,8-2-6-15,0-1-12 0,-1 3-10 0,2-4-14 0,0 1-10 16,1-1-8-16,-1 2-11 0,-2 1-6 0,-2-3-11 16,2 1-20-16,-6 0-22 0,2 4-32 0,-1-4-36 15,-2 3-36-15,-3-2-31 0,-2 1-36 0,2-2-39 16,-5 2-41-16,2 0-39 0,-1-3-66 0,-2 1-194 16,0-2-578-16,0-3 256 0</inkml:trace>
          <inkml:trace contextRef="#ctx0" brushRef="#br0" timeOffset="11622.58">12060 205 159 0,'0'0'277'16,"-9"11"-18"-16,4-4-14 0,5-7-17 0,-6 12-13 15,3-4-17-15,3-8-12 0,-6 13-14 0,6-13-12 16,-4 14-7-16,4-14-15 0,-2 14-9 0,2-14-15 16,2 13-5-16,-2-13-11 0,0 14-2 0,0-14-8 15,6 11-1-15,-6-3-7 0,0-8 2 0,7 13-9 16,-2-6 13-16,1-3-24 0,-6-4-1 0,9 10-5 0,-3-2-3 16,0-1 0-16,1-2-6 0,-1 1-2 0,3 0 0 15,1-1-6-15,-1 4 4 0,-1-3-1 16,4 2-5-16,-5 0-1 0,-1-1 1 0,8 2-6 15,-4 2 3-15,-3-4-7 0,2 4 5 0,3 0 0 0,-6-3-2 16,3 4-3-16,-1-1-2 0,-4-1 10 16,2-1-1-16,0-1 0 0,-4 0 0 0,-2 4 4 15,0-12 1-15,-3 16-6 0,3-16 3 0,-9 18 0 0,1-9 0 16,-4 1-10-16,5-2 6 0,-7-1-8 0,-2 3-4 16,-3-3-8-16,-5 0-27 0,4 0-46 0,-6 0-39 15,-3-4-37-15,1 3-54 0,-12-1-68 0,8-5-95 16,-12-5-259-16,-3 3-665 0,4 2 294 0</inkml:trace>
          <inkml:trace contextRef="#ctx0" brushRef="#br0" timeOffset="11252.62">11997 198 247 0,'9'0'282'0,"-9"0"-12"15,21 0-14-15,-21 0-11 0,19 0-7 0,-4-4-17 16,3 8-12-16,-3-8-11 0,1 4-7 0,1-1-9 16,2 1-7-16,2 0-17 0,-2-1-4 15,1-1-16-15,-1-1-12 0,1 1-6 0,-1 0-14 0,0-1-18 16,-2 0-8-16,2 2-3 0,-1-3-10 0,0 1-10 16,-3 1-12-16,0-2-18 0,-3 3-25 0,-3 0-29 15,1-2-31-15,-10 3-32 0,13-8-52 0,-13 8-56 16,8-9-56-16,-8 9-278 0,0 0-576 0,0 0 255 15</inkml:trace>
        </inkml:traceGroup>
        <inkml:traceGroup>
          <inkml:annotationXML>
            <emma:emma xmlns:emma="http://www.w3.org/2003/04/emma" version="1.0">
              <emma:interpretation id="{4DF5FF7D-48DA-4F56-BEE6-D3C5D2107BAC}" emma:medium="tactile" emma:mode="ink">
                <msink:context xmlns:msink="http://schemas.microsoft.com/ink/2010/main" type="inkWord" rotatedBoundingBox="14833,1811 15391,1815 15389,2251 14830,2247"/>
              </emma:interpretation>
            </emma:emma>
          </inkml:annotationXML>
          <inkml:trace contextRef="#ctx0" brushRef="#br0" timeOffset="177721.65">13056 960 14 0,'0'0'152'0,"0"0"-6"0,0 0-9 0,0 0-5 16,0 0-7-16,0 0-10 0,0 0-2 0,0 0-6 16,-11-15-7-16,11 15-1 0,0 0-6 0,0 0 3 15,0 0-3-15,0 0 0 0,-6-10 1 0,6 10-4 16,0 0 3-16,0 0-8 0,0 0-1 0,0 0-2 16,0 0-5-16,0 0-1 0,0 0 0 0,0 0-5 15,0 0-3-15,0 0-2 0,0 0-6 0,0 0-3 16,0 0-3-16,0 0-6 0,0 0-3 0,0 0-2 15,0 0-5-15,0 0-4 0,0 0-3 0,0 0-3 16,0 0-5-16,0 0-1 0,0 0-4 0,0 0 0 0,0 0-5 16,0 0 1-16,0 0-1 0,0 0 2 0,0 0 1 15,0 0 2-15,0 0 0 0,0 0 0 0,0 0-1 16,0 0 4-16,6 33 0 0,-6-33 0 16,0 0-2-16,0 14 7 0,0-14-2 0,0 0-2 0,2 17-2 15,-2-17 3-15,1 12-1 0,-1-12 4 0,0 15-4 16,0-15-3-16,0 13 4 0,0-13-2 0,3 16 0 15,-3-16-1-15,0 15 1 0,0-15 3 0,2 10-1 16,-2-10-3-16,0 10-1 0,0-10-2 0,0 0 3 16,-2 16-5-16,2-16 1 0,0 0-4 0,0 0 4 15,2 13-5-15,-2-13 1 0,0 0 0 0,0 0-2 16,0 0-1-16,1 11 7 0,-1-11-8 0,0 0 4 16,0 0-2-16,0 0 0 0,0 0 0 0,0 0-1 15,0 0 1-15,2 9 0 0,-2-9 2 0,0 0-3 0,0 0 1 16,0 0 7-16,0 0 3 0,0 0 1 15,0 0 0-15,0 0 13 0,0 0-3 0,0 0 8 16,0 0 6-16,0 0 11 0,0 0 1 0,0 0-1 16,0 0-6-16,0 0-1 0,19-20-4 0,-8 9-7 0,-2-1-6 15,7-1 1-15,0-5-9 0,13-6 1 0,-1-4-4 16,0 1 1-16,4 2-9 0,-1-1 4 16,2 4-5-16,-8 5-1 0,8-7 0 0,-2 1-1 0,-5 8-7 15,-4-1 6-15,1-2-4 0,-1 5 3 0,-3-1-3 16,-5 2 3-16,1 3 0 0,-3-1-2 0,-5 5-1 15,0-2-2-15,1 1 2 0,-8 6 0 0,12-7-4 16,-12 7-1-16,6-5-8 0,-6 5 2 0,0 0-5 16,9-6-5-16,-9 6-12 0,0 0-6 0,0 0 0 15,0 0-19-15,0 0-10 0,0 0-13 0,0 0-21 16,0 0-28-16,0 0-30 0,0 0-42 0,-3 31-60 16,3-31-99-16,-5 16-204 0,5-16-606 0,-4 13 268 15</inkml:trace>
        </inkml:traceGroup>
        <inkml:traceGroup>
          <inkml:annotationXML>
            <emma:emma xmlns:emma="http://www.w3.org/2003/04/emma" version="1.0">
              <emma:interpretation id="{0684F7BD-6021-4B67-A53A-BFC27BCBC07B}" emma:medium="tactile" emma:mode="ink">
                <msink:context xmlns:msink="http://schemas.microsoft.com/ink/2010/main" type="inkWord" rotatedBoundingBox="16108,1670 17038,1676 17034,2205 16105,2199"/>
              </emma:interpretation>
            </emma:emma>
          </inkml:annotationXML>
          <inkml:trace contextRef="#ctx0" brushRef="#br0" timeOffset="152883.38">14322 957 9 0,'0'0'128'0,"0"0"-9"0,0 0-1 0,0 0-10 15,0 0-1-15,0 0-8 0,0 0 3 0,0 0-2 16,0 0-3-16,0 0-4 0,0 0-1 0,-9-17-2 0,9 17-5 16,0 0-2-16,0 0-3 0,0 0 0 15,0 0-1-15,0 0-7 0,0 0-2 0,0 0-6 16,0 0-3-16,0 0-4 0,0 0-5 0,0 0 0 0,0 0-7 16,0 0 2-16,0 0-4 0,0 0 0 0,0 0-2 15,0 0 2-15,0 0-1 0,0 0-3 16,0 0 1-16,0 0 0 0,0 0 0 0,0 0-5 0,0 0-1 15,0 0 1-15,0 0-2 0,0 0 1 0,0 0-2 16,0 0-2-16,0 0-4 0,0 0 0 0,0 0 0 16,0 0-3-16,0 0-2 0,0 0-2 0,0 0-4 15,0 0 2-15,0 0-2 0,0 0-4 0,0 0 1 16,0 0 5-16,0 0-8 0,0 0 2 0,0 0-3 16,0 0 2-16,0 0-2 0,0 0 0 0,0 0 3 15,0 0-3-15,0 0 3 0,0 0-3 0,0 0-2 16,0 0-1-16,0 0 1 0,0 0 0 0,0 0 3 15,0 0-5-15,0 0-1 0,0 0 1 0,0 0-1 16,0 0 0-16,0 0 1 0,0 0 2 0,0 0-1 0,0 0-2 16,0 0 1-16,0 0-3 0,0 0-1 0,0 0 5 15,0 0 0-15,0 0-1 0,0 0-1 16,0 0 2-16,0 0 0 0,0 0 1 0,0 0 0 16,0 0 0-16,0 0-3 0,0 0 4 0,0 0-3 0,0 0 1 15,0 0 1-15,0 0-1 0,0 0-2 16,0 0 3-16,0 0-4 0,0 0-1 0,0 0 4 0,0 0 0 15,0 0-2-15,0 0 0 0,0 0-3 0,0 0 0 16,0 0 4-16,0 0-2 0,0 0-2 0,0 0 5 16,0 0-5-16,0 0 1 0,0 0-1 0,0 0 0 15,0 0 4-15,0 0-5 0,0 0 3 16,0 0 0-16,0 0-1 0,0 0-1 0,0 0 1 0,0 0 2 16,0 0 1-16,0 0-2 0,0 0 2 0,0 0-1 15,0 0 2-15,0 0-1 0,0 0 1 0,0 0 1 16,0 0-1-16,0 0 0 0,0 0 1 0,0 0 3 15,0 0-5-15,0 0 1 0,0 0 1 0,0 0-1 16,0 0 3-16,0 0 1 0,0 0-1 0,0 0 0 16,0 0 1-16,0 0-3 0,0 0 2 0,0 0 0 0,0 0 4 15,0 0-2-15,0 0-5 0,0 0-1 16,0 0 2-16,0 0 2 0,0 0-2 0,0 0 3 16,0 0-3-16,0 0 2 0,0 0-3 0,0 0 3 15,0 0 1-15,0 0 2 0,0 0-5 0,0 0 2 0,0 0-2 16,0 0-1-16,0 0 1 0,0 0 0 15,0 0 0-15,0 0 1 0,0 0 0 0,0 0 0 16,0 0 5-16,0 0-5 0,0 0 2 0,0 0 2 0,0 0-1 16,0 0 2-16,0 0-4 0,0 0-1 0,0 0 1 15,0 0 4-15,0 0-5 0,0 0 0 0,0 0 0 16,0 0-3-16,0 0 3 0,0 0 0 16,0 0-1-16,0 0-2 0,0 0 4 0,0 0-2 0,0 0 0 15,0 0-3-15,0 0 1 0,0 0 3 0,0 0 4 16,0 0-3-16,0 0-5 0,0 0 0 0,0 0 2 15,0 0-2-15,0 0-1 0,0 0-1 0,0 0 0 16,0 0 4-16,0 0-5 0,0 0 7 0,0 0-6 16,0 0 2-16,0 0-4 0,0 0 3 0,0 0 0 15,0 0 2-15,0 0-2 0,0 0-2 0,0 0 0 16,0 0 6-16,0 0 4 0,0 0-12 0,0 0 2 16,0 0 2-16,0 0 1 0,0 0-6 0,0 0 4 15,0 0 2-15,0 0-7 0,0 0 4 0,0 0-2 16,0 0 4-16,0 0-2 0,0 0-2 0,0 0-1 0,0 0 3 15,0 0-3-15,0 0 5 0,0 0 0 16,0 0 4-16,0 0-8 0,0 0 0 0,0 0-1 16,0 0 2-16,0 0-3 0,0 0 6 0,0 0 3 0,0 0-5 15,0 0 1-15,0 0-1 0,0 0-3 16,0 0 3-16,0 0-2 0,0 0 4 0,0 0-3 0,0 0 2 16,0 0-4-16,0 0 3 0,0 0-2 15,0 0 3-15,0 0 0 0,0 0-1 0,0 0-3 0,0 0 5 16,0 0 8-16,0 0-9 0,0 0 0 0,0 0-2 15,0 0 1-15,0 0 3 0,0 0-2 0,0 0-2 16,0 0 3-16,0 0-2 0,0 0 2 0,0 0-2 16,0 0 0-16,0 0 4 0,0 0-5 0,0 0-1 15,0 0 1-15,0 0 2 0,0 0-2 0,0 0 1 16,0 0-3-16,0 0 1 0,0 0 3 16,0 0-3-16,0 0-1 0,0 0 1 0,0 0 3 0,0 0-5 15,0 0 3-15,0 0 0 0,0 0 0 0,0 0-5 16,0 0 4-16,0 0-1 0,0 0 3 0,0 0-5 15,0 0 7-15,0 0-3 0,0 0 0 0,0 0-4 16,0 0 4-16,0 0 0 0,0 0-1 0,0 0 0 16,21 25-1-16,-21-25 2 0,0 0 1 0,4 11-1 15,-4-11 2-15,5 8-2 0,-5-8 3 0,3 9 0 0,-3-9-7 16,0 0 11-16,3 14-8 0,-3-14 6 16,4 12 2-16,-2-5-7 0,-2-7 1 0,0 0-1 15,4 15-1-15,-4-15 2 0,2 11 4 0,-2-11-5 16,1 11-1-16,-1-11 3 0,0 0 0 0,0 10 1 0,0-10-2 15,0 0 3-15,0 0-1 0,5 10-1 0,-5-10-1 16,0 0 1-16,0 0 0 0,0 0 3 0,0 0-1 16,1 8 3-16,-1-8-1 0,0 0 1 0,0 0 5 15,0 0-7-15,0 0 4 0,0 0 3 0,0 0 2 16,0 0 1-16,0 0 5 0,0 0-1 0,0 0 5 16,0 0 4-16,0 0 1 0,0 0 6 0,0 0 10 15,0 0 4-15,0 0 8 0,0 0 0 0,0 0-6 16,0 0-5-16,0 0-2 0,0 0-8 0,21-26-1 15,-9 14-6-15,2-2-1 0,5-1-6 0,2-5 0 16,12-2-7-16,4-2 3 0,-1-1 0 0,4-3 0 16,6 3-11-16,3-5 2 0,14-4 0 0,-12 8-5 15,-2 4 1-15,2-4-11 0,-4 1 2 0,0 5-2 16,-6-2-1-16,-2 2-4 0,-2-1 1 0,-13 6-2 16,0 2-1-16,-7 5-14 0,0 1-3 0,-3-2-8 15,-2 3-21-15,-5 1-24 0,-7 5-46 0,9-4-38 16,-9 4-41-16,0 0-47 0,0 0-105 0,0 0-183 15,-40 20-587-15,27-15 260 0</inkml:trace>
        </inkml:traceGroup>
      </inkml:traceGroup>
    </inkml:traceGroup>
    <inkml:traceGroup>
      <inkml:annotationXML>
        <emma:emma xmlns:emma="http://www.w3.org/2003/04/emma" version="1.0">
          <emma:interpretation id="{11D0EFAC-2CD3-4FE8-8F38-52D40276C0AE}" emma:medium="tactile" emma:mode="ink">
            <msink:context xmlns:msink="http://schemas.microsoft.com/ink/2010/main" type="paragraph" rotatedBoundingBox="7009,2595 17144,2180 17192,3368 7058,378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0001948-D4CC-45FD-807C-DAFE80D45E2D}" emma:medium="tactile" emma:mode="ink">
              <msink:context xmlns:msink="http://schemas.microsoft.com/ink/2010/main" type="line" rotatedBoundingBox="7009,2595 17144,2180 17192,3368 7058,3783"/>
            </emma:interpretation>
          </emma:emma>
        </inkml:annotationXML>
        <inkml:traceGroup>
          <inkml:annotationXML>
            <emma:emma xmlns:emma="http://www.w3.org/2003/04/emma" version="1.0">
              <emma:interpretation id="{DDEA72E3-D1FA-41FE-A189-AEB4E321CBA5}" emma:medium="tactile" emma:mode="ink">
                <msink:context xmlns:msink="http://schemas.microsoft.com/ink/2010/main" type="inkWord" rotatedBoundingBox="7013,2689 9249,2598 9293,3678 7057,3769"/>
              </emma:interpretation>
            </emma:emma>
          </inkml:annotationXML>
          <inkml:trace contextRef="#ctx0" brushRef="#br0" timeOffset="13454.93">5609 1702 166 0,'0'0'197'16,"9"-7"-5"-16,-9 7-8 0,0 0-8 0,0 0-7 15,0 0-9-15,0 0-8 0,0 0-6 0,0 0-8 16,0 0-7-16,0 0-7 0,0 0-7 0,0 0-10 16,0 0-9-16,0 0-5 0,0-15-4 0,0 15-9 15,0 0-1-15,0 0-5 0,0 0-4 0,0 0-5 16,0 0-9-16,-10-13-4 0,10 13-5 0,-6-8-2 16,6 8-4-16,0 0-7 0,-12-8-4 0,12 8-2 15,-10-3-3-15,10 3-4 0,-18-4 0 0,7 2-4 16,11 2 1-16,-19 0-5 0,19 0-2 0,-21 0-3 0,12 2 1 15,9-2-1-15,-24 4 3 0,12-3-5 16,-1 2 2-16,4-2-2 0,-3 3-3 0,3-1 1 16,9-3-1-16,-18 8 1 0,11-4 0 0,-2-1-2 0,9-3 2 15,-14 5-3-15,14-5 1 0,-12 8 0 0,12-8-3 16,-10 7-1-16,10-7 2 0,-8 10 0 0,5-3-1 16,3-7-2-16,-6 12 2 0,2-6 3 0,4-6-3 15,-3 14 1-15,0-4-1 0,3-10 0 0,-1 16 1 16,1-16 1-16,0 17-1 0,0-17 2 0,1 18-1 15,4-10 0-15,-4 6-3 0,3-3 2 0,-1-4 0 16,2 7-1-16,1-4 1 0,-3 4 1 0,6-3-2 16,-5 0 2-16,2-2 3 0,-1-2-2 0,2 1-1 15,1 3 1-15,-1-4-2 0,1-1 2 0,1 3-2 16,-2-1 2-16,2 0 1 0,3 0-2 0,0 1 1 16,-2-3-2-16,2 1 0 0,2 0 0 0,-1-1 4 15,0 1-2-15,4 0 2 0,-2-2 1 0,0 1-2 16,1 2-1-16,-1-3 1 0,0 0 1 0,-2-1-1 15,1 3-1-15,-1 1 2 0,1-5-3 0,-4 3 4 16,2-1-3-16,-3 1 5 0,0 0-4 0,3 1 0 0,-5 0 0 16,5 2 1-16,-3-2 0 0,0 1-2 0,-1-3 3 15,-1 2 0-15,0-1-3 0,1 1 3 0,-1 2 1 16,2-1-1-16,0-1-1 0,-3 4-2 0,2-5 6 16,-4 2-5-16,4 6 3 0,-4-7 0 0,-1 0 0 15,-3-7 2-15,6 18 1 0,-4-10-1 0,-1 1 3 16,-1-9 1-16,0 18 1 0,-1-7 1 0,-2 2 3 15,-2-2 0-15,-1 0 1 0,-3 2-1 0,2-1 2 16,-5-2 1-16,0 1 0 0,0 0 0 0,-3 0 1 16,2-2-2-16,-2 1 4 0,-5-2 2 0,2 1-2 15,2-2 2-15,-3 0 5 0,1-1 2 0,-8 4-3 16,7-3 2-16,0-4 5 0,1 2 6 0,-2-1 1 16,1-1-6-16,-1 0 13 0,0-2-9 0,0-1-2 15,-1-1 0-15,3-2 0 0,-1-1 3 0,-6-3-11 16,8 4 3-16,1-5-3 0,2-2-6 0,1 0-5 15,0 0-1-15,2-2-10 0,-1 2-1 0,2-4-21 16,2-3-13-16,2 3-15 0,2 0-5 0,1-2-18 16,-3 0-11-16,4-1-11 0,4-3-10 0,2 8-20 0,1-3-18 15,-2 3-16-15,3-2-23 0,1 0-17 16,5 3-31-16,2-1-45 0,-1 0-212 0,-1-1-517 0,1 2 228 16</inkml:trace>
          <inkml:trace contextRef="#ctx0" brushRef="#br0" timeOffset="13904">6240 2052 239 0,'0'0'276'0,"0"0"-20"0,0 0-17 16,0 0-16-16,0 0-12 0,11 9-12 0,-11-9-6 15,10 6-8-15,2-5-7 0,1 3-10 0,2-8-7 16,2 8-5-16,-1-2-12 0,2-2-1 0,3 1-12 15,-2-1-11-15,8 2-3 0,-7-4-4 0,-1 2-9 16,0 0-5-16,7-1-6 0,-2 1-5 0,-7 0-1 16,3-2-4-16,-4 2-7 0,4-5-2 0,-1 5-4 15,-3-1-11-15,-1-4-4 0,0 5 10 0,-1-2-17 0,-1 0-6 16,-1 1-6-16,1-1-2 0,-13 2-2 16,20-2-6-16,-13 1 4 0,-7 1 2 0,15-5-10 15,-15 5-5-15,14 0-11 0,-14 0-17 0,12-3-8 0,-12 3-26 16,0 0-17-16,13-2-19 0,-13 2-14 0,0 0-21 15,0 0-32-15,0 0-41 0,0 0-45 0,0 0-50 16,0 0-291-16,-33 18-622 0,21-13 275 16</inkml:trace>
          <inkml:trace contextRef="#ctx0" brushRef="#br0" timeOffset="14144.12">6377 2350 47 0,'0'0'246'0,"20"5"-9"0,-11-3-10 15,-9-2-6-15,27-2-11 0,-9 1-9 0,1-1-14 16,-1 0-8-16,10-1-11 0,-4-2-13 0,-5 0-9 16,10 1-15-16,-5 2-8 0,-5-3-15 0,-1 1-14 15,-2 2-8-15,4-1-9 0,-7-1-6 0,-1 3-26 16,3-2-28-16,-3 2-34 0,-12 1-35 0,19-3-40 15,-19 3-46-15,14-4-51 0,-14 4-226 0,9-3-449 0,-9 3 198 16</inkml:trace>
          <inkml:trace contextRef="#ctx0" brushRef="#br0" timeOffset="30459.9">7342 1621 79 0,'0'0'137'0,"-3"-12"-9"0,3 12-16 16,0 0-5-16,0 0-13 0,0 0-7 0,-3-12-10 0,3 12-3 15,0 0-14-15,0 0-10 0,0 0 1 0,6-14-7 16,-6 14 0-16,0 0-4 0,0 0-3 0,0 0-16 16,3-12 5-16,-3 12-2 0,0 0 1 0,2-8 1 15,-2 8 2-15,0 0 3 0,0 0 0 0,3-11 3 16,-3 11-6-16,6-8 6 0,-6 8-1 0,0 0 12 16,6-10 3-16,-6 10 6 0,4-7 4 0,-4 7 6 15,6-7 2-15,-6 7-2 0,0 0 10 0,9-11 7 16,-9 11 2-16,5-7-3 0,-5 7-3 0,0 0 2 0,0 0-3 15,0 0-8-15,6-10-6 0,-6 10-3 0,0 0-11 16,0 0-5-16,0 0-1 0,0 0-8 16,0 0 7-16,0 0-4 0,0 0-2 0,-26 29-5 0,16-18 3 15,4-3-8-15,-2 3 1 0,-1 0-1 0,-1-4-5 16,1 6 3-16,-1-1-1 0,4-2-5 0,-3 3-3 16,4-4 6-16,-4 0-7 0,2 4-3 0,1-5 2 15,3 0-4-15,-2 1 0 0,1 0-3 0,4-9 1 16,-2 16 1-16,2-16 0 0,0 14-5 0,0-14 4 15,0 13-5-15,0-13 1 0,0 11 0 0,0-11 1 16,8 12 1-16,-8-12-2 0,9 7 1 0,-5-5 2 16,-4-2-1-16,12 7-2 0,-12-7 2 0,17 6 1 15,-11-2 3-15,-6-4-3 0,19 4-4 0,-9-1 4 16,-1-3-4-16,-9 0 3 0,17 6 1 0,-7-2-3 16,-1-3 2-16,2 3-1 0,-11-4 7 0,19 6-5 15,-9-3 1-15,-5 1 1 0,5 0 3 0,-4 1-4 16,-6-5 0-16,14 9 1 0,-11-6 1 0,4 5 1 0,-7-8 2 15,6 13 1-15,-6-13 1 0,0 14 5 0,3-4 3 16,-3-10 3-16,-3 19 3 0,0-8 2 0,0 0-2 16,-1 1 0-16,-2 2-1 0,0-1 0 0,0-1-1 15,-2 0-2-15,2 0-1 0,0-2-6 0,-1-1 8 16,1 1-5-16,-1-2-2 0,1 0 2 0,0-1-5 16,0 2-1-16,6-9 2 0,-8 15-4 0,5-7 1 15,3-8-7-15,-6 8-2 0,6-8 6 0,-4 9-9 16,4-9 2-16,0 0 1 0,0 11 3 0,0-11-7 15,0 0-5-15,-6 11-1 0,6-11-7 0,0 0 1 16,0 0-1-16,13 9 1 0,-13-9-1 0,9 4 1 16,-9-4-1-16,8 5 3 0,-8-5 1 0,9 6-1 15,-9-6 5-15,13 7-5 0,-7-5 5 0,-6-2-2 16,6 16-2-16,1-8 9 0,-1 4 2 0,-3 1 6 16,5 2 7-16,-2-2 9 0,-3 1-5 0,0 4 7 15,0-4-1-15,-2 1 4 0,-1 5 0 0,0-3 3 16,3 0 3-16,-3 1 3 0,0-1-1 0,0 1-1 15,3-4-5-15,0 3 4 0,-3-2-3 0,0-1-7 16,0-4 1-16,0 0 2 0,3 5-6 0,-3-15-3 16,0 20 2-16,0-15-1 0,3 6-26 0,-3-11-22 15,0 16-27-15,0-16-28 0,5 14-37 0,-5-14-32 0,0 12-52 16,0-12-37-16,6 5-84 0,-6-5-203 0,0 0-573 16,0 0 255-16</inkml:trace>
        </inkml:traceGroup>
        <inkml:traceGroup>
          <inkml:annotationXML>
            <emma:emma xmlns:emma="http://www.w3.org/2003/04/emma" version="1.0">
              <emma:interpretation id="{A6A3DF20-E869-4A80-831C-B290F28EABBA}" emma:medium="tactile" emma:mode="ink">
                <msink:context xmlns:msink="http://schemas.microsoft.com/ink/2010/main" type="inkWord" rotatedBoundingBox="9796,2481 12199,2382 12248,3571 9845,3669"/>
              </emma:interpretation>
            </emma:emma>
          </inkml:annotationXML>
          <inkml:trace contextRef="#ctx0" brushRef="#br0" timeOffset="30759.69">8024 1865 278 0,'13'-5'280'0,"-4"4"-16"0,-9 1-11 16,20-7-15-16,-4 4-14 0,-2-1-13 0,3 3-12 16,0-2-13-16,-1 2-6 0,1-3-9 0,-1 2-17 15,3-2-6-15,-2 1-13 0,-1-1-12 0,4 4-12 16,-4-5-6-16,0 4-12 0,4-3-7 0,-5 1-15 16,-2 2-5-16,1-2-6 0,-1 0-5 0,2-1-15 0,-5 3-23 15,1-3-23-15,-11 4-30 0,18-2-36 0,-18 2-46 16,0 0-47-16,10-1-47 0,-10 1-59 15,0 0-207-15,0 0-519 0,0 0 230 0</inkml:trace>
          <inkml:trace contextRef="#ctx0" brushRef="#br0" timeOffset="31150.24">8082 1938 56 0,'-6'4'248'15,"6"-4"-17"-15,-10 14-15 0,7-8-14 0,-3 2-15 16,6-8-14-16,-5 14-14 0,2-7-11 0,3-7-14 16,-3 17-8-16,3-17-8 0,0 12-8 0,0-12-6 15,3 12-7-15,-3-12-2 0,6 8-3 0,-1-2-2 16,-5-6-4-16,12 10-2 0,-5-5-4 0,2-2-5 16,2 0-4-16,0-2-6 0,3 5-4 0,-1-5-5 15,1 2-4-15,1 0-6 0,-2-3-6 0,6 1-3 0,-5 0 2 16,-1 1-5-16,5-1-1 0,-4 1-2 15,-1 0-5-15,0 1 4 0,-1 1-2 0,2 0-1 16,-1-2-4-16,-4 3 1 0,2-3 2 0,-2 2-6 0,-3 5 3 16,1-4-2-16,-1 1-3 0,-6-6 3 0,7 13 4 15,-1-9-1-15,-6-4 7 0,0 18 4 0,0-11 6 16,0-7-5-16,-6 20 4 0,2-9-5 0,1 0-4 16,-6 3-1-16,2-3 4 0,-2 2-9 0,1 0-7 15,-1-4 1-15,-1 2-17 0,1-2-21 0,-2-2-19 16,8 0-32-16,3-7-29 0,-13 8-35 0,7-2-35 15,6-6-28-15,-6 6-19 0,6-6-64 0,0 0-215 16,0 0-535-16,0 0 236 0</inkml:trace>
          <inkml:trace contextRef="#ctx0" brushRef="#br0" timeOffset="31385.96">8623 2127 133 0,'17'1'295'0,"-17"-1"-5"0,12 2-16 15,-12-2-5-15,10 8-19 0,-4-5-15 0,-6-3-10 16,6 14-11-16,-4-6-12 0,4 5-8 0,-6-3-10 16,3 0-11-16,-3 7-11 0,-3 1-10 0,3-5-17 0,-6 2-11 15,4 4-9-15,-4-2-12 0,6-3-15 0,-6 3 2 16,3 1-10-16,-1-1-13 0,1 0-2 16,0-6-13-16,3 4-30 0,-6-5-16 0,6-10-24 15,0 20-33-15,-3-14-27 0,3-6-22 0,0 14-29 0,0-14-34 16,0 0-32-16,6 11-43 0,-6-11-79 15,0 0-168-15,0 0-526 0,22-17 232 0</inkml:trace>
          <inkml:trace contextRef="#ctx0" brushRef="#br0" timeOffset="31707.56">9054 1851 2 0,'0'-13'316'15,"0"0"-12"-15,3 4-7 0,-3 9-14 0,3-18-15 16,-3 18-15-16,3-13-18 0,0 6-15 0,-3 7-23 16,3-11-19-16,-3 11-20 0,0 0-17 0,0 0-14 15,0 0-13-15,0 0-11 0,0 0-11 0,0 0-2 16,0 0-2-16,20 29 5 0,-16-13 11 0,-4-1 0 16,6 9-2-16,0-1-1 0,-4-1 9 0,4 0-3 15,-3 0-3-15,0 4 7 0,3-4-5 0,-5 5-3 16,5-6-6-16,0 2 4 0,-3-1-15 0,1-4-8 0,2 3-7 15,-3-3-6-15,-3 6-4 0,3-8-5 16,0-1-3-16,-1-1-5 0,1-1-6 0,-3-1-6 16,0 3-16-16,6-8-6 0,-6-7-51 0,0 16-32 0,0-16-38 15,0 14-37-15,0-14-25 0,3 9-22 0,-3-9-37 16,0 0-52-16,0 0-87 0,0 0-275 0,0 0-694 16,22-30 307-16</inkml:trace>
          <inkml:trace contextRef="#ctx0" brushRef="#br0" timeOffset="31935.66">9651 1841 203 0,'15'-3'292'0,"-15"3"-10"16,18-5-17-16,-9 2-15 0,7 0-18 0,-2-1-15 15,1-2-13-15,1 1-17 0,0 2-14 0,4 0-14 16,-1 0-8-16,1 2-20 0,-1-3-13 0,0-2-6 15,1 2-15-15,5 1-10 0,-6-1-4 0,-1 4-12 16,0-6-7-16,-1 1-19 0,-7 2-14 0,3 0-29 16,-13 3-36-16,17-1-35 0,-8-1-40 0,-9 2-47 0,0 0-55 15,12-4-269-15,-12 4-519 0,0 0 229 0</inkml:trace>
          <inkml:trace contextRef="#ctx0" brushRef="#br0" timeOffset="32318.58">9690 1883 250 0,'-6'7'279'0,"6"-7"-29"0,-8 10-19 0,8-10-14 0,-7 11-19 16,1-6-16-16,6-5-13 0,-3 12-15 0,3-12-9 16,-3 14-13-16,3-14-9 0,0 14-12 0,0-14-10 15,0 15-3-15,0-15-10 0,0 13-7 0,0-13-4 16,6 14-4-16,-6-14-8 0,3 10-4 0,-3-10-3 15,10 7 0-15,-4-1-2 0,2 1-2 0,1-5-6 16,-9-2 2-16,19 5 1 0,-8-1-6 0,-2-3 2 16,4 2 0-16,0 0-1 0,2 1 3 0,2-2-1 15,-7 0 1-15,4 1 4 0,0 1-6 0,0-4 7 16,-4 5-4-16,-1-3 2 0,2 4-1 0,-11-6 7 0,16 8-10 16,-13-4 5-16,6 2-11 0,-4 1 9 0,-5-7 6 15,6 14 1-15,-6-6 7 0,0-8 0 0,-5 20 5 16,2-6-10-16,-6-4-4 0,3 3-2 0,-4-1-6 15,4 5-8-15,-5-4 0 0,2 3-4 0,-1-4-7 16,-1 2-20-16,3-2-37 0,-3-1-33 0,2 1-35 16,3-3-35-16,0-2-33 0,-1 0-39 0,-1-1-43 15,8-6-40-15,-9 7-52 0,9-7-243 0,0 0-630 16,0 0 280-16</inkml:trace>
          <inkml:trace contextRef="#ctx0" brushRef="#br0" timeOffset="32504.37">10312 2141 70 0,'16'0'310'16,"1"4"-12"-16,0 2-17 0,-3 1-14 0,-1 0-21 15,1 4-4-15,-4-4-20 0,-1 6-20 0,2-2-15 16,-6 2-17-16,-2 2-11 0,0-2-17 0,0 2-8 16,-3 2-18-16,-3-2-9 0,0 2-7 0,-2 1-20 15,-3 2-22-15,2 3-42 0,-3-3-56 0,2-4-55 0,-1 0-66 16,-1-5-67-16,0 5-253 0,2-7-521 15,1-4 232-15</inkml:trace>
          <inkml:trace contextRef="#ctx0" brushRef="#br0" timeOffset="167067.56">8043 1468 16 0,'0'0'139'0,"0"0"-4"16,0 0-12-16,0 0-4 0,0 0-7 0,0 0-16 16,0 0-4-16,0 0-3 0,0 0-4 0,0 0-7 15,0 0-4-15,0 0-4 0,0 0 3 0,0 0-4 16,0 0-7-16,0 0-4 0,0 0-1 0,0 0-3 16,0 0 2-16,0 0-4 0,0 0-4 0,0 0-1 15,0 0-5-15,0 0-5 0,0 0 0 0,0 0-4 16,0 0-1-16,0 0-5 0,0 0-5 0,0 0 2 0,0 0-4 15,0 0-5-15,0 0 0 0,0 0-3 0,0 0-3 16,0 0 1-16,0 0-1 0,0 0-3 0,0 0 4 16,0 0 2-16,0 0-1 0,0 0 0 15,0 0 0-15,0 0 1 0,0 0-1 0,0 0 2 0,0 0 2 16,12 17-3-16,-12-17 3 0,0 0-2 0,5 7 3 16,-5-7 0-16,0 0-3 0,3 10 0 0,-3-10 2 15,0 0 1-15,0 0-1 0,3 11 1 0,-3-11 0 16,0 0 0-16,3 8 1 0,-3-8-3 0,0 0 3 15,3 11-3-15,-3-11 2 0,0 0-2 0,4 12 0 16,-4-12-2-16,0 0 0 0,3 8 1 0,-3-8-1 16,0 0-1-16,0 0-1 0,6 11 1 0,-6-11-1 15,0 0 1-15,0 0-2 0,0 0 2 0,6 9-2 16,-6-9-1-16,0 0 3 0,0 0-1 0,0 0-1 16,3 7-1-16,-3-7 1 0,0 0-1 0,0 0-1 15,0 0 2-15,5 10 1 0,-5-10 1 0,0 0-2 16,0 0-1-16,0 0-1 0,0 0 2 0,5 8-4 15,-5-8 0-15,0 0 1 0,0 0 5 0,0 0 0 16,0 0-6-16,0 0 1 0,0 0 2 0,6 9 4 16,-6-9 3-16,0 0 4 0,0 0 1 0,0 0 8 15,0 0 4-15,0 0 3 0,0 0-1 0,0 0 0 16,23-12-2-16,-13 7-2 0,4-1 0 0,-1-2-4 0,5 1-2 16,3-3-5-16,1-3 1 0,4 0-1 0,-4 1-2 15,2-2-2-15,-2-2-1 0,4 4-1 0,-1-2-4 16,-1 0 1-16,-2 1 2 0,1 2-4 0,-7 2 7 15,0 0-11-15,4 3 0 0,2-6 2 0,-8 5-4 16,-3-3 4-16,0 5-1 0,-4-2-10 0,5 1-12 16,-12 6-20-16,14-6-27 0,-14 6-37 0,9-1-40 15,-9 1-38-15,13 0-67 0,-13 0-197 0,0 0-481 16,0 0 213-16</inkml:trace>
        </inkml:traceGroup>
        <inkml:traceGroup>
          <inkml:annotationXML>
            <emma:emma xmlns:emma="http://www.w3.org/2003/04/emma" version="1.0">
              <emma:interpretation id="{9B3B8ACE-0068-45A6-8FB0-7FDEE7513B28}" emma:medium="tactile" emma:mode="ink">
                <msink:context xmlns:msink="http://schemas.microsoft.com/ink/2010/main" type="inkWord" rotatedBoundingBox="12914,2807 13916,2765 13943,3420 12941,3461"/>
              </emma:interpretation>
            </emma:emma>
          </inkml:annotationXML>
          <inkml:trace contextRef="#ctx0" brushRef="#br0" timeOffset="32991.76">11122 1712 255 0,'0'0'344'0,"0"0"-11"0,0 0-19 0,0-14-18 16,0 14-15-16,0 0-29 0,0 0-13 16,0 0-27-16,0 0-27 0,0 0-17 0,0 0-22 0,0 0-9 15,0 0-7-15,0 0-7 0,0 0-3 0,13 34-10 16,-13-18 9-16,3 0-3 0,0 5 1 0,-2-4 8 15,5-1-10-15,-3 7-3 0,0-4-1 16,2-3-7-16,-1 8-5 0,2-2-5 0,-4-6-3 0,4 1-2 16,-2-1-14-16,1 1-6 0,-2-3-4 0,1 4-5 15,4-5-4-15,-4 4-7 0,-1-6-6 0,-1 0-20 16,-2 2-25-16,3-1-36 0,0-3-44 0,-2 1-38 16,3-2-26-16,-4-8-20 0,3 14-20 0,-3-14-23 15,5 9-30-15,-5-9-37 0,13 0-37 0,-13 0-287 16,15-15-650-16,-4 3 287 0</inkml:trace>
          <inkml:trace contextRef="#ctx0" brushRef="#br0" timeOffset="33332.51">11521 1874 234 0,'0'0'265'16,"5"9"-10"-16,-5-9-11 0,4 15-15 0,-1-8-8 15,0 2-15-15,0 5-12 0,-1 0-10 0,4-1-15 0,-3 3-14 16,3-3-1-16,1 1-18 0,0 0-4 0,2 2-7 15,-3-4-7-15,5-2 0 0,1-1 5 16,1 0-7-16,1 1 3 0,-2-5-3 0,1 0 1 0,3-3 2 16,2-2-3-16,0 2-11 0,-1-2-5 0,0-2-2 15,0 0-11-15,2-4-3 0,-1 1-10 0,2-4-2 16,0-3-7-16,-2 2-2 0,-4 0 3 0,1-1-7 16,-3-2 1-16,1-1-4 0,-4 0 0 0,-2 0-6 15,2-4-7-15,-7 2-5 0,-1-2-1 0,-1 4-2 16,-3-3-6-16,-6 2-3 0,2 2-8 0,-4 3 0 0,1-1-4 15,-8 2 4-15,0 3-10 0,-7-1-1 16,-2 3-2-16,2 2-3 0,-1 1-6 0,5 4-17 16,-4 1-19-16,-2 3-13 0,11-1-31 0,-2 3-27 15,3-2-20-15,-3 6-25 0,5-4-34 0,-2 4-37 0,1-2-37 16,8-4-52-16,-1 1-312 0,1 2-678 16,3-2 300-16</inkml:trace>
          <inkml:trace contextRef="#ctx0" brushRef="#br0" timeOffset="33527.82">12052 2054 252 0,'12'3'298'15,"2"1"-2"-15,-3 1-16 0,-3 1-9 0,1-1-18 0,-9-5-16 16,12 11-16-16,-5-6-11 0,-1 5-9 0,-3-3-17 16,-3-7-4-16,9 20-19 0,-9-9-6 0,0-11-18 15,-3 21-8-15,3-7-17 0,-3-1-11 0,-1 2-7 16,-2-1-11-16,-2 0-13 0,1 2-35 0,-1-6-39 15,-2 2-48-15,-3 2-63 0,2-3-72 0,1-5-81 16,-2 1-288-16,1-3-602 0,4 0 267 0</inkml:trace>
        </inkml:traceGroup>
        <inkml:traceGroup>
          <inkml:annotationXML>
            <emma:emma xmlns:emma="http://www.w3.org/2003/04/emma" version="1.0">
              <emma:interpretation id="{3273ED03-1EA6-46F7-B805-B246D262369E}" emma:medium="tactile" emma:mode="ink">
                <msink:context xmlns:msink="http://schemas.microsoft.com/ink/2010/main" type="inkWord" rotatedBoundingBox="14716,2384 17148,2284 17187,3229 14755,3329"/>
              </emma:interpretation>
            </emma:emma>
          </inkml:annotationXML>
          <inkml:trace contextRef="#ctx0" brushRef="#br0" timeOffset="34713.69">14234 1452 176 0,'15'0'309'0,"4"-2"-15"0,2 0-18 0,-1 1-10 16,6-2-15-16,1 0-15 0,0 1-11 0,0 0-17 15,-2 1-18-15,1-2-11 0,1 2-10 0,-4-3-17 16,-5 1-12-16,5 3-18 0,-7-3-7 0,2 3-11 16,1-3-8-16,-4 1-16 0,0 0-6 0,-3-1-9 0,0 3-11 15,-12 0-19-15,15-2-22 0,-15 2-33 16,12-2-33-16,-12 2-47 0,0 0-65 0,0 0-68 0,0 0-310 16,0 0-589-16,0 0 260 0</inkml:trace>
          <inkml:trace contextRef="#ctx0" brushRef="#br0" timeOffset="35084.01">14270 1533 19 0,'-8'7'291'0,"1"0"-16"0,1 1-13 0,6-8-12 0,-12 14-27 16,8-5-10-16,1 0-14 0,0-1-11 0,3-8-19 15,-5 15-11-15,5-15-12 0,-1 16-11 0,1-16-10 16,1 16-8-16,4-9 0 0,-2 1-6 0,-3-8-4 15,12 13-7-15,-5-6-8 0,3-1-5 0,-1-1-2 16,5 2-7-16,-2-1-4 0,6-1-5 0,-3 1 2 16,-2-3-5-16,3 1-6 0,2 3 7 0,-3-1-5 15,5-1-5-15,-3 2 0 0,-2-1 3 0,3 1-11 16,-1 0 4-16,1 3 1 0,-4-3 7 0,3 4 0 16,-2-1 4-16,0-2 1 0,-2 5-5 0,-1-3 1 15,0-2 6-15,-5 2-10 0,-1-1-2 0,2 0-5 0,-2-3 8 16,-3 4-2-16,-3-10 5 0,-2 16 6 15,2-16-1-15,-9 17-4 0,2-7-4 0,-5 0-6 16,0-1-2-16,-3-1-6 0,2 1-6 0,-4-2-3 0,7 0-6 16,-7-1-8-16,7 1-22 0,-2-3-30 0,0 2-34 15,5-5-40-15,7-1-35 0,-15 6-37 16,15-6-44-16,-17 0-58 0,17 0-64 0,0 0-378 0,-13-14-778 16,13 4 345-16</inkml:trace>
          <inkml:trace contextRef="#ctx0" brushRef="#br0" timeOffset="36132.67">15042 1189 19 0,'0'0'305'0,"0"0"-7"15,0 0-14-15,0 0-11 0,0 0-19 0,0 0-20 16,0 0-17-16,0 0-21 0,0 0-18 0,0 0-18 16,0 0-16-16,0 0-15 0,0 0-11 0,0 0-10 15,0 0-10-15,0 0-6 0,0 0-11 0,0 0-1 16,39-2-6-16,-39 2-4 0,18 0-4 0,-18 0-5 16,18 0-5-16,-9 2-5 0,-9-2 2 0,19 2-10 15,-8-1 2-15,-11-1-9 0,16 6 2 0,-5-4-6 16,-4 1-2-16,-7-3 2 0,12 12-6 0,-6-9-4 0,-6-3 6 15,9 13-5-15,-5-7 2 0,-1 1-7 0,-3-7 0 16,3 14 3-16,-1-4 4 0,-1 1 1 16,-1-11 4-16,2 19-2 0,-4-11-2 0,2-8 2 15,-6 22 1-15,6-13 2 0,-1 2 5 0,-4 0-7 0,5 1 2 16,0-12-1-16,-3 20 3 0,2-14 0 0,-4 5-2 16,4-1-3-16,-2 1 0 0,3-11 1 0,-2 19 1 15,1-10 0-15,1-9 2 0,-3 18-5 0,3-18 1 16,0 16-2-16,0-16-2 0,3 15 1 0,-3-7 3 15,0-8 2-15,1 13 1 0,-1-13 1 0,2 13 3 16,-2-13 5-16,6 11-2 0,-6-11 0 0,7 11 5 16,-2-8 2-16,-5-3-3 0,9 10 5 0,-9-10 1 15,12 8-3-15,-5-4 5 0,-7-4-2 0,17 8 0 16,-8-4-2-16,1-1 1 0,-1 1 1 0,0-1-3 0,0 1-2 16,-9-4-4-16,16 5 1 0,-8-3-6 15,-8-2-2-15,10 6-1 0,-2-3-2 0,-8-3-4 16,0 0-3-16,9 7-1 0,-9-7-4 0,0 0 3 0,8 6 1 15,-8-6 4-15,0 0 2 0,2 10 5 0,-2-10 5 16,0 0 2-16,-12 18 3 0,9-11-1 16,3-7-3-16,-12 11 2 0,5-4-5 0,1 3-4 0,0-3 1 15,-2 0-2-15,1 0-5 0,1 0-3 0,0 0-2 16,6-7-2-16,-11 15 1 0,7-9-5 0,0 1 2 16,4-7-4-16,-6 13-4 0,6-13 3 0,-3 11-3 15,3-11 0-15,-3 13-1 0,3-13 2 0,-2 13 1 16,2-13-3-16,5 15-1 0,-5-15 2 0,3 15-3 15,1-9 4-15,-4-6-5 0,6 15 0 0,-3-4 2 16,1-1-2-16,-1-4 6 0,2 3-4 0,-2 0-3 16,6 2 3-16,-6 0 1 0,3-1 0 0,-2-3-1 15,2 4 0-15,-4-2-2 0,-1 2-1 0,4-4 2 16,-5-7 2-16,3 18-6 0,-3-7-3 0,0-11-15 16,-3 19-25-16,0-12-29 0,3-7-44 0,-3 20-27 15,-2-11-42-15,5-9-42 0,-6 15-30 0,5-6-24 16,1-9-29-16,-6 15-44 0,6-15-62 0,0 10-337 0,0-10-812 15,0 0 359-15</inkml:trace>
          <inkml:trace contextRef="#ctx0" brushRef="#br0" timeOffset="34203.19">12943 1593 221 0,'0'0'247'0,"-3"6"-19"16,3-6-15-16,0 0-8 0,-3 10-13 0,3-10-10 0,0 0-9 15,0 0-12-15,6 19 0 0,-2-12-16 16,-4-7-6-16,9 13-9 0,-3-8-7 0,0 1-4 0,1 2-1 16,4-3 6-16,-2 0-14 0,4 1 0 0,1 2-1 15,0 0-8-15,4 1-2 0,-3-3 0 0,2 2-4 16,-1-1-3-16,2 1-3 0,0 0 4 0,-2 3-11 16,5 0-1-16,-4 0-9 0,-2-1 5 0,2 0-4 15,-3 2 1-15,-1 1-4 0,-2-2-6 0,-1 0-3 16,-1 3 0-16,-3-4-6 0,0-3 2 0,-2 4 3 15,-1-2 1-15,0 0-2 0,-3-9 2 0,-3 20-4 16,0-10-3-16,-2-3-4 0,-3 6-7 0,-1-1-4 16,0-1-3-16,0-1-30 0,0-1-33 0,2-2-50 15,-2 1-44-15,1 0-35 0,-1-3-43 0,9-5-48 16,-10 8-61-16,10-8-375 0,-10 0-740 0,10 0 328 16</inkml:trace>
          <inkml:trace contextRef="#ctx0" brushRef="#br0" timeOffset="33888.01">12992 1481 135 0,'15'-2'367'0,"1"-2"-14"0,9 3-17 0,1-5-13 16,-1 3-11-16,0-3-24 0,-1-1-18 0,0-1-15 15,2 3-25-15,-4-1-22 0,-3 1-19 0,7-4-3 16,-7 5-37-16,5-1-2 0,-6 0-21 0,1 2-15 16,-4-2-14-16,-3 2-10 0,0 1-19 0,-12 2-26 15,19-2-39-15,-10-1-39 0,-9 3-24 16,0 0-24-16,14 4-37 0,-14-4-42 0,0 0-62 0,0 0-56 15,-29 17-271-15,13-13-598 0,-2 2 264 0</inkml:trace>
          <inkml:trace contextRef="#ctx0" brushRef="#br0" timeOffset="34420.43">13609 1914 316 0,'3'7'312'16,"5"0"-7"-16,-8-7-17 0,9 14-13 0,-6-4-17 16,1-3-13-16,-4-7-13 0,0 25-18 0,-4-12-19 15,2 0-5-15,-2-1-24 0,-2 5-20 0,1-4-8 16,-1 3-13-16,-3-1-10 0,0-1-12 0,0 2-10 0,0-2-17 15,0 0-33-15,-2-3-36 0,2 2-37 0,1-6-35 16,-1 2-57-16,0-4-49 0,2-1-60 0,7-4-81 16,-14 4-174-16,14-4-525 0,0 0 232 0</inkml:trace>
        </inkml:traceGroup>
      </inkml:traceGroup>
    </inkml:traceGroup>
    <inkml:traceGroup>
      <inkml:annotationXML>
        <emma:emma xmlns:emma="http://www.w3.org/2003/04/emma" version="1.0">
          <emma:interpretation id="{B4692C97-1493-4898-A4CC-F2E98CCB906F}" emma:medium="tactile" emma:mode="ink">
            <msink:context xmlns:msink="http://schemas.microsoft.com/ink/2010/main" type="paragraph" rotatedBoundingBox="6950,4061 20724,3622 20761,4756 6986,519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CCAB030-EEAD-48A2-8507-C56BDB6DE8AC}" emma:medium="tactile" emma:mode="ink">
              <msink:context xmlns:msink="http://schemas.microsoft.com/ink/2010/main" type="line" rotatedBoundingBox="6950,4061 20724,3622 20761,4756 6986,5195"/>
            </emma:interpretation>
          </emma:emma>
        </inkml:annotationXML>
        <inkml:traceGroup>
          <inkml:annotationXML>
            <emma:emma xmlns:emma="http://www.w3.org/2003/04/emma" version="1.0">
              <emma:interpretation id="{001770BD-B778-4E4A-A3E2-633C096120BA}" emma:medium="tactile" emma:mode="ink">
                <msink:context xmlns:msink="http://schemas.microsoft.com/ink/2010/main" type="inkWord" rotatedBoundingBox="6950,4061 8619,4008 8639,4614 6969,4667"/>
              </emma:interpretation>
            </emma:emma>
          </inkml:annotationXML>
          <inkml:trace contextRef="#ctx0" brushRef="#br0" timeOffset="15395.84">5163 3131 171 0,'0'0'272'0,"0"0"-6"0,0 0-7 0,2-13-6 16,-2 13-2-16,0 0-15 0,0 0-14 0,0 0-18 15,0 0-13-15,9-3-26 0,-9 3-13 0,0 0-17 16,0 0-13-16,0 0-11 0,0 0-10 0,0 0-3 16,0 0-13-16,22 16-4 0,-19-9-7 0,5-2-5 15,-1 2 1-15,4 6-5 0,-4-2 1 0,5 0-1 16,-3 2 1-16,3-2 0 0,0 3-2 0,-3 1-7 15,3-2 0-15,0 4 5 0,4-3-7 0,-3 0 5 16,1 1-7-16,5 2 3 0,-7-4-3 0,2-1-6 16,1-1 0-16,-4 0 1 0,4 1-3 0,2-2-6 15,-7 0 1-15,2-1-3 0,5 1-6 0,-7-4-1 0,2 1 0 16,-3 4 0-16,1-3-5 0,-2-3 2 16,-2 0-5-16,1 1-1 0,1 0 0 0,2-1-5 15,-4 1 1-15,-6-6-3 0,9 9 0 0,-3 0-6 0,-6-9 4 16,7 7 2-16,-1-1-9 0,-6-6 2 15,9 5 2-15,-9-5-2 0,0 0 3 0,9 9-1 0,-9-9-1 16,0 0-6-16,0 0 6 0,8 4-3 16,-8-4 4-16,0 0 2 0,0 0-3 0,0 0 10 0,0 0 4 15,7 4 10-15,-7-4 9 0,0 0 7 0,0 0-9 16,0 0 1-16,0 0-3 0,8-18-3 16,-8 18-4-16,1-11 1 0,-1 11-6 0,6-17-2 0,-1 3 5 15,-2-2-8-15,3 1 4 0,-3-1-12 0,0-6-1 16,1-3 0-16,5-1 0 0,-3-3-3 0,-2 4 2 15,5-14-5-15,-1 15 0 0,-2-4-1 0,1 0-1 16,1 0 0-16,-4 4 1 0,2 0-2 0,-3 6 3 16,2-6-2-16,-4 6 2 0,7-3 1 0,-8 4 4 15,4 3-1-15,-3-1 0 0,2 7 0 0,-3 8-1 0,2-14 1 16,-2 14-2-16,1-11 0 0,-1 11-6 0,0 0 1 16,5-11-10-16,-5 11-13 0,0 0-24 15,0 0-19-15,0 0-21 0,3-11-11 0,-3 11-21 0,0 0-25 16,0 0-23-16,0 0-30 0,0 0-32 15,16 21-40-15,-13-17-49 0,5 4-86 0,-8-8-213 16,12 13-665-16,-2-11 294 0</inkml:trace>
          <inkml:trace contextRef="#ctx0" brushRef="#br0" timeOffset="15727.76">6255 3129 171 0,'11'3'248'16,"-11"-3"-8"-16,13 4-7 0,-13-4-10 0,21 0-1 15,-9 3-8-15,-3-3-4 0,-9 0-12 0,24 0-4 16,-14-3-10-16,-10 3-7 0,25 0-2 0,-8 0-12 0,-4 0 0 16,-1 0-13-16,5-4-1 0,-8 4-7 15,-9 0-3-15,26-1-6 0,-12 1-7 0,2-4-5 16,-2 3-8-16,4-2 5 0,-2 3-11 0,-4-4-10 0,3 1-2 15,0 2-10-15,-5 0-8 0,2-2-11 16,-12 3-3-16,19-7-6 0,-8 4-6 0,-11 3-6 16,16-1-3-16,-16 1-5 0,14-3-8 0,-14 3-14 0,9-3-22 15,-9 3-24-15,0 0-23 0,13 0-28 0,-13 0-18 16,0 0-19-16,0 0-18 0,0 0-29 0,11 6-35 16,-11-6-36-16,0 0-44 0,0 0-62 0,0 0-210 15,0 0-598-15,-24 11 265 0</inkml:trace>
          <inkml:trace contextRef="#ctx0" brushRef="#br0" timeOffset="15978.9">6352 3362 59 0,'0'0'245'0,"0"0"-6"15,0 0-5-15,18 15-8 0,-11-15-4 0,-7 0-4 16,29 6-5-16,-10-6-5 0,1 0-3 0,-1-3-10 15,8 3-10-15,0-4-9 0,-1 0-3 0,1-2-14 16,2 5-11-16,-2 0-8 0,-2-4-20 0,-4 3-17 16,4-2-8-16,-3 4-9 0,-5 0-9 0,2-1-6 15,-2-2-9-15,-4 2-7 0,1 1-17 0,-14 0-23 16,17-3-29-16,-17 3-23 0,17-3-23 0,-17 3-28 0,7-1-30 16,-7 1-34-16,0 0-44 0,0 0-61 0,0 0-251 15,0 0-550-15,0 0 243 0</inkml:trace>
        </inkml:traceGroup>
        <inkml:traceGroup>
          <inkml:annotationXML>
            <emma:emma xmlns:emma="http://www.w3.org/2003/04/emma" version="1.0">
              <emma:interpretation id="{FB7F174F-F9BA-4BD1-98F8-81CA7DF0D9A5}" emma:medium="tactile" emma:mode="ink">
                <msink:context xmlns:msink="http://schemas.microsoft.com/ink/2010/main" type="inkWord" rotatedBoundingBox="9185,4046 13732,3901 13767,4979 9220,5124"/>
              </emma:interpretation>
            </emma:emma>
          </inkml:annotationXML>
          <inkml:trace contextRef="#ctx0" brushRef="#br0" timeOffset="37667.99">7496 2955 42 0,'0'0'183'0,"9"-4"-9"0,-9 4-10 0,0 0 2 16,6-7-8-16,-6 7-5 0,0 0-4 0,0 0-14 0,7-7 7 15,-7 7-9-15,0 0 5 0,9-4-9 0,-9 4 1 16,0 0-9-16,0 0 0 0,0 0-4 16,0 0-1-16,0 0-10 0,0 0-4 0,0 0-8 0,0 0-1 15,0 0-7-15,0 0 0 0,0 0-10 0,0 0-9 16,0 0-2-16,0 0 1 0,0 0-12 0,0 0-3 15,0 0-8-15,0 0 2 0,0 0-3 0,-34 16-5 16,30-10-3-16,-5 0-3 0,1 1 0 0,8-7 0 16,-13 13-12-16,7-8 12 0,0 5-11 0,-2-3-3 15,2 0 1-15,6-7 3 0,-12 12-7 0,9-6 0 16,-1 4-4-16,4-10-3 0,-3 15 2 0,-3-9 1 16,6-6 0-16,-4 14 1 0,4-14 6 0,0 14-14 15,0-14-1-15,-3 13 1 0,3-13 6 0,3 15-4 0,-3-15 1 16,1 11-3-16,5-3-1 0,-6-8 1 15,9 8-3-15,-5-3 9 0,5 2-6 0,-9-7 3 16,11 11 1-16,-5-9-6 0,3 9 1 0,-2-8-2 0,-1 1 4 16,-6-4-5-16,14 7 6 0,-5-1-4 0,1-1-1 15,-4 1 1-15,1 1-2 0,-7-7 1 0,15 7-1 16,-10 0 5-16,4 0 1 0,-2-4-10 0,-1 4 6 16,-6-7-5-16,12 11 4 0,-12-11 5 0,5 13-2 15,1-5 3-15,-6-1-1 0,0-7 2 0,5 14 0 16,-5-4-5-16,0-10 9 0,0 16 9 0,0-16 1 15,-8 18-8-15,3-9 7 0,-1 0 4 0,0 1-1 16,-1 2-2-16,1-5 2 0,0 1-3 0,-3 4 0 16,4-4-4-16,-4 0-2 0,3-3 3 0,2 2 0 15,-5 3-8-15,9-10 0 0,-10 12 4 0,4-6-6 16,6-6-2-16,-8 3 3 0,8-3 0 0,-6 11 10 16,6-11-16-16,0 0-2 0,0 0 2 0,-3 11-3 0,3-11 2 15,0 0-3-15,0 0 8 0,0 0-9 16,0 0 0-16,0 0 6 0,12 10-7 0,-12-10 3 15,11 0 0-15,-11 0 2 0,13 3-3 0,-13-3 2 0,12 0-1 16,-12 0 4-16,10 5-15 0,-10-5 8 0,14 6 0 16,-8 0-1-16,-6-6 4 0,10 12 2 0,-4-4-5 15,0 1 4-15,2 4 7 0,-2-2 0 0,-1 3 7 16,3 1 18-16,-2 1-13 0,-3-1 1 0,3-1-3 16,-2 3 7-16,2 0 5 0,2-1-5 15,-2-1 3-15,3 3-5 0,-3-6-1 0,1 4 1 0,-1-4 3 16,0 1-7-16,1 0 2 0,-1-1 1 0,2 0-4 15,-2-4 0-15,0 2-24 0,1-3-33 0,-1 0-45 16,0 3-48-16,2-3-61 0,-2 0-71 0,-6-7-99 16,7 8-251-16,-7-8-667 0,0 0 295 0</inkml:trace>
          <inkml:trace contextRef="#ctx0" brushRef="#br0" timeOffset="54379.28">8176 3438 84 0,'0'0'217'0,"0"0"-12"0,-7-9-10 0,7 9-10 15,-6-8-7-15,6 8-5 0,-3-7-14 0,3 7-2 16,0 0-13-16,-6-13-6 0,6 13-11 0,0 0-9 16,-5-11-2-16,5 11-5 0,0 0-7 0,-3-14-6 15,3 14-6-15,-3-10-5 0,3 10-2 0,0 0-8 16,0 0-2-16,0-13-7 0,0 13-4 0,0 0-3 16,-3-11-3-16,3 11-6 0,0 0-5 0,0 0 0 15,0 0-10-15,0 0-9 0,0 0-5 0,0 0 1 0,0 0-7 16,0 0-1-16,0 0-1 0,23 24-3 15,-20-7 2-15,4-3 6 0,-1 8-4 0,3-4 4 16,-2 6 0-16,2 3 5 0,-1-4-1 0,4 3 12 0,-5 1 1 16,-1-5 1-16,5 2-4 0,-5-3-3 0,0 5 0 15,-2-10 0-15,2 8-1 0,0-9-5 16,0 3 1-16,-5-4-1 0,5 3-1 0,-6-2-6 16,6 0 3-16,-3 0-3 0,2-5-7 0,-5 1-15 0,3 2-23 15,0-6-36-15,-3 4-29 0,0-11-40 0,3 13-32 16,0-6-34-16,-3-7-41 0,0 0-286 0,0 0-569 15,0 0 251-15</inkml:trace>
          <inkml:trace contextRef="#ctx0" brushRef="#br0" timeOffset="54842.92">8510 3593 163 0,'6'13'228'0,"-3"-4"-11"0,0 0-12 0,0 4-11 16,2-1-10-16,-2 1-12 0,-1 2-9 0,4-2-9 16,2 0-9-16,-2-1-8 0,0 1-8 0,-2-2-9 15,2-1 0-15,0-2-7 0,-1 0-6 0,1-1-6 0,0 1-3 16,-6-8-3-16,13 12 2 0,-7-9-1 16,-6-3 2-16,16 8-5 0,-7-6-8 0,-9-2 2 15,17-3-11-15,-17 3 0 0,27-7-10 0,-11 3-1 0,0-2-5 16,-4-1-3-16,2-1-4 0,-1-1-10 0,4-2 2 15,-5-1-2-15,1 0-1 0,0 0-6 16,-7 0 0-16,6 0-6 0,-4 1-2 0,-2-2 2 0,1 2-6 16,-1-3 9-16,-3 4-14 0,0 3 6 0,-3 7-10 15,0-24 5-15,-6 13-4 0,6 11-3 16,-6-16 2-16,-1 8-2 0,1-1-5 0,-2 4-2 0,-4-4 3 16,2 4 0-16,-5 2-5 0,2-4 0 0,-1 6 1 15,-5 0-2-15,2 1-8 0,1 1 5 0,-3 0 3 16,2 5-1-16,-2 1 1 0,-1-3-2 0,6 3 0 15,-6-2-4-15,7 4 1 0,-4 1 7 0,4 1-2 16,-1-1-6-16,3 4 1 0,0-4 3 0,-1 1-7 16,5 3 7-16,1 0-16 0,0-2-14 0,1 0-19 15,2-1-18-15,3 3-22 0,0-3-27 0,0-11-28 0,8 22-33 16,-2-13-37-16,3-3-55 0,1-1-277 16,1-5-589-16,3 0 260 0</inkml:trace>
          <inkml:trace contextRef="#ctx0" brushRef="#br0" timeOffset="55221.89">9052 3588 143 0,'8'5'251'0,"-8"-5"-11"0,3 10-15 16,-3-10-12-16,5 12-13 0,-2-3-10 0,-3-9-15 15,6 13-12-15,-3-4-10 0,4 0-12 0,-1-2-8 16,-3 3-7-16,3-2-4 0,2 6-6 0,1-7-4 15,-2 0 0-15,2-1-8 0,-2 1 1 0,5-2-4 16,2-1-2-16,-1 2-5 0,2-4 1 0,2-2-9 16,-1 0-2-16,3-2-7 0,1-2-4 0,-4-2-12 15,4 1 0-15,-1-2-8 0,-3 0 3 0,4-1-11 16,-4-1 2-16,1-2-5 0,-4 3-3 0,-1-3 5 16,1-1-14-16,-4 1 2 0,-3 0 3 0,-1 2-3 15,4-5-3-15,-9 4-4 0,0 10 10 0,-6-26-16 16,3 13 0-16,-3 0-3 0,-5-1 0 0,1 7 5 15,-5-2-12-15,-1-2 2 0,-1 5-2 0,-2 1-1 0,-1 1 0 16,1 3-5-16,0 1 0 0,-8 0 1 0,7 1-3 16,1 3 0-16,0 2-12 0,2-2-9 15,1 6-10-15,1-7-25 0,1 7-14 0,1 1-22 0,7-2-28 16,-1 0-31-16,1 2-32 0,3-4-33 0,3-7-33 16,0 17-53-16,0-17-209 0,9 10-552 0,-2-6 245 15</inkml:trace>
          <inkml:trace contextRef="#ctx0" brushRef="#br0" timeOffset="55445.9">9696 3583 143 0,'7'5'268'0,"-4"5"-6"16,6-1-9-16,-6 2-14 0,2 2-15 0,-2 1-11 15,-3 0-14-15,0 0-6 0,-2 7-10 0,1-5-18 16,-4 2-15-16,2 3-10 0,-3-3-17 0,2 0-9 15,-5 3-10-15,3-4-9 0,0 0-11 0,-2-3-5 16,2 1-9-16,2-1-12 0,-5 1-14 0,6-3-18 0,-1-2-33 16,-2-1-28-16,6-9-36 0,-9 12-33 15,6-8-37-15,3-4-64 0,0 0-79 0,0 0-147 16,0 0-466-16,0 0 206 0</inkml:trace>
          <inkml:trace contextRef="#ctx0" brushRef="#br0" timeOffset="55725.52">10101 3311 190 0,'0'0'281'16,"0"0"-12"-16,0 0-17 0,9 24-3 0,-4-11-13 15,-4-4-13-15,4 6-6 0,1 0-13 0,0-1-8 16,-3 4-13-16,1 0-6 0,2 1-9 15,3-5-4-15,-7 4-4 0,4-1-13 0,-3 1-8 0,1 0-14 16,1-1-8-16,-4-2-6 0,5 1-13 0,-3-1-3 16,1 1-16-16,-4-1-7 0,0-1-3 0,0-1-3 15,0-2-15-15,3 0-24 0,-3-11-40 0,2 17-41 16,-2-17-35-16,0 11-43 0,0-11-40 0,-5 13-50 16,5-13-85-16,0 0-256 0,0 0-610 0,0 0 271 15</inkml:trace>
          <inkml:trace contextRef="#ctx0" brushRef="#br0" timeOffset="56309.48">10620 3317 187 0,'-11'9'288'0,"2"-1"-14"0,-3 3-19 15,4-3-16-15,2 1-24 0,-1 1-22 0,1-2-13 16,-3 0-19-16,9 1-16 0,-5 0-15 0,2 0-10 0,3-9-16 16,-6 15-4-16,6-7-12 0,0-8-5 15,3 15-10-15,-3-15-2 0,6 10-10 0,-1-4-3 16,4 3-5-16,-2-7-7 0,2 3 0 0,2 1-8 15,-2-3-4-15,7 1 0 0,0 0-5 0,1-1-3 16,2 1 2-16,1-2 0 0,-1-2 1 0,0 1 0 0,1-1 0 16,-1 8-4-16,5-6 0 0,-3 1 1 0,-2 3-1 15,-1-1 4-15,-6-1-3 0,4-2 1 0,-4 2-4 16,-4 1-2-16,4-2 2 0,-5 1 3 0,1 2 0 16,-8-6 2-16,9 9 8 0,-9-9 6 15,0 11 8-15,0-11-2 0,0 0 4 0,-17 20-2 16,10-13 1-16,-8 6-15 0,-2-7 2 0,4 4-3 0,-2-1-4 15,-3 1-4-15,3-1 4 0,-3-1-15 0,4-1-8 16,-6 1-22-16,13 0-23 0,-7-4-29 0,-1 1-25 16,6-1-30-16,9-4-47 0,-15 6-59 0,15-6-52 15,0 0-280-15,0 0-605 0,0 0 267 0</inkml:trace>
          <inkml:trace contextRef="#ctx0" brushRef="#br0" timeOffset="55935.24">10640 3223 216 0,'0'0'279'0,"18"-4"-16"0,-5 1-18 0,1-4-22 0,2 5-25 16,2-3-15-16,0 1-19 0,1-2-15 0,-1 3-14 15,-2-1-15-15,4 0-12 0,-4-3-7 0,1 4-14 16,-4-1-11-16,1 4-19 0,-4-4-31 0,-10 4-28 16,18-3-38-16,-18 3-37 0,13-3-35 0,-5 0-56 15,-8 3-205-15,0 0-402 0,0 0 178 0</inkml:trace>
          <inkml:trace contextRef="#ctx0" brushRef="#br0" timeOffset="56659.94">11189 3443 42 0,'9'10'284'0,"-5"-3"-15"15,-4-7-17-15,11 10-15 0,-3-1-18 0,-2-4-13 16,3 2-13-16,-3 0-17 0,3 0-13 0,-1 0-8 0,1 1-10 16,4-2-8-16,2 1-8 0,-3-3-6 0,-2 0-6 15,1-1-10-15,-1-1-5 0,5-1-5 0,0 3-6 16,-6-4-5-16,3 0-9 0,-12 0-9 0,24-5-2 15,-8 1-3-15,-2-1-11 0,-1 1 0 0,-2-3-1 16,0 1 1-16,-2-4 0 0,3-1 1 0,-4 4-9 16,-1-4-4-16,-1 4 3 0,-1-7-4 0,-4 0-5 15,-1 0 0-15,-1 0 0 0,-2 0-2 0,0 1-9 16,-3 5 1-16,-5-5-5 0,2 2-5 0,-6 4 2 16,-2-3 7-16,-1 2-14 0,-2 7-2 0,-4-1 0 15,-5 5-4-15,9-2 12 0,-8 5-7 0,3-2-8 16,-5 4 2-16,6-2 3 0,1 7-8 0,6-2-24 15,-1-3-22-15,3 2-18 0,1 4-41 0,-1-2-43 16,4-1-51-16,-1 0-64 0,4 1-321 0,5-4-635 16,3-8 281-16</inkml:trace>
          <inkml:trace contextRef="#ctx0" brushRef="#br0" timeOffset="56876.48">11869 3478 2133 0,'18'3'133'0,"-3"4"-25"0,-2 0 13 16,-1-2 21-16,-5 0 2 0,4 2-8 0,-4 1-6 16,-4-2-7-16,-3-6-6 0,6 18 0 0,-3-8-4 15,-3 0-6-15,0 2-5 0,-6 5-3 0,2-6-11 16,-4 3-4-16,4 3-7 0,-5-3-11 0,1 3-8 16,-2 4-1-16,1-6-21 0,2-2-28 0,-4 4-33 15,1-5-39-15,-4 5-44 0,4-3-51 0,1-1-52 16,1-6-62-16,2 3-304 0,-2-3-625 0,8-7 278 15</inkml:trace>
        </inkml:traceGroup>
        <inkml:traceGroup>
          <inkml:annotationXML>
            <emma:emma xmlns:emma="http://www.w3.org/2003/04/emma" version="1.0">
              <emma:interpretation id="{645EC1FA-A4F5-42E0-A80B-3D2759E5A369}" emma:medium="tactile" emma:mode="ink">
                <msink:context xmlns:msink="http://schemas.microsoft.com/ink/2010/main" type="inkWord" rotatedBoundingBox="14248,4092 18008,3972 18031,4681 14270,4801"/>
              </emma:interpretation>
            </emma:emma>
          </inkml:annotationXML>
          <inkml:trace contextRef="#ctx0" brushRef="#br0" timeOffset="58467.6">14489 3097 292 0,'5'-7'294'0,"1"0"-19"0,0-4-19 16,1 0-15-16,-1-2-17 0,3 3-13 0,1-5-23 16,-4 3-10-16,3-2-18 0,-1-1-13 0,2 3-7 15,-4-1-3-15,-1 5-11 0,-1-1-8 0,-4 9-5 16,7-14-12-16,-5 7-10 0,-2 7-15 0,9-4-9 16,-9 4-8-16,0 0-6 0,0 0-11 0,0 0-3 0,0 0-5 15,0 0-3-15,-5 34 1 0,1-18-4 16,1 5 3-16,2 4 5 0,-4 2 4 0,4-4 2 15,-2 3 4-15,1 1-4 0,1 1 2 0,-1-3-1 16,2 3-3-16,2-3 1 0,-1-1-2 0,4 1-2 16,-4-1-2-16,1 0-2 0,2-8-1 0,-3 3-8 15,5-6-7-15,-1 5-16 0,-1-7-30 16,1 1-33-16,-1-3-26 0,-1 1-40 0,-3-10-42 0,8 11-52 16,1-10-60-16,-9-1-285 0,13 0-612 0,-13 0 271 0</inkml:trace>
          <inkml:trace contextRef="#ctx0" brushRef="#br0" timeOffset="58859.74">14950 3157 161 0,'0'0'293'0,"1"10"-14"16,1 3-20-16,-2-13-14 0,3 18-18 0,-3-4-7 15,6-3-25-15,-5 0-13 0,7 0-14 0,-2 1-9 16,1 0-6-16,1-5-13 0,-1 1-1 0,7 4-9 15,-4-2-5-15,3-5 1 0,1 6-3 0,-1-5-4 16,2-6-8-16,2 0-7 0,-2 2-8 0,-1-4 3 16,3-2-17-16,-1 3-8 0,2-5 2 0,-3 0-14 15,-2 1-4-15,2-2-1 0,2-3 0 0,-2 1-5 16,-2 0 3-16,-1-4 0 0,0 2-7 0,-2-2-2 16,-2-1 3-16,-2-1-3 0,0 2-4 0,-2-1 1 0,-4-1-3 15,-3-1-7-15,-1 5 0 0,-2-2 1 16,-2 4-5-16,-4-1-3 0,-2 2-4 0,-4 1-2 0,-2 2-3 15,1 0 0-15,-8 3-5 0,-1 2 4 0,1 0-7 16,-3 2-1-16,3 4-1 0,6-4-1 0,3 3 0 16,2 3-1-16,-9 0 1 0,7 2-5 0,3 1-4 15,1-2-15-15,5-1-25 0,4 0-27 0,2 1-29 16,1 2-21-16,2-11-28 0,-1 15-32 0,1-15-38 16,11 14-43-16,-2-8-35 0,5 1-53 0,-2-1-201 15,7-1-596-15,2-3 265 0</inkml:trace>
          <inkml:trace contextRef="#ctx0" brushRef="#br0" timeOffset="59187.94">15590 3143 210 0,'0'0'279'0,"12"6"-14"0,-6 1-7 16,-6-7-16-16,12 9-13 0,-6-3-13 0,1 3-16 15,0-4-12-15,2 5-6 0,3 2-10 0,0-3-5 16,0-2-10-16,2 4-9 0,1-5-9 0,-1 3 0 0,4-5-8 15,-1 4 10-15,-1-4-16 0,1 0-5 16,2-2-4-16,-1 2-9 0,1-3-1 0,-2-1-7 0,-1-1-9 16,0-3-9-16,1-2-2 0,-2 2 8 15,-6 0-2-15,4-4-3 0,-2 3 3 0,-4-2-4 0,-1-1-5 16,0-1-4-16,0 1-8 0,-5-2-3 0,1-4-6 16,-2 0-7-16,-2 0-7 0,-4 0-5 0,-5 2-2 15,0-4-6-15,-2 5-4 0,-11-4-3 0,-2 2-5 16,0 3-5-16,-12-1-8 0,5 6-6 0,-5 4-8 15,8-3-5-15,0 4-12 0,0 4-7 0,3-2-17 16,4 2-16-16,3 1-31 0,4 1-12 0,1 1-20 16,1 0-23-16,1 0-36 0,-2 0-39 0,8 3-46 0,1-3-63 15,1 0-272-15,5-7-660 0,0 0 293 16</inkml:trace>
          <inkml:trace contextRef="#ctx0" brushRef="#br0" timeOffset="59384.39">16118 3230 2132 0,'15'8'113'0,"2"-1"-44"0,-5 1 0 0,-4 0 20 0,5-1 11 15,-2 4 0-15,-2-8-6 0,-2 7-8 0,2-2-12 16,-4 3 4-16,-2 0-8 0,0-2 0 0,-2 5-7 16,-1-14-4-16,-9 25-3 0,0-10-1 0,0 1-7 15,-3-2-5-15,-7 3-36 0,5-3-49 0,-8 1-66 16,-2 2-83-16,2-3-113 0,-2-4-168 15,0-1-511-15,6-4 226 0</inkml:trace>
          <inkml:trace contextRef="#ctx0" brushRef="#br0" timeOffset="57503.3">12459 3104 223 0,'17'-8'295'0,"-4"-1"-13"0,4 1-15 15,0 2-16-15,1-2-12 0,-1 2-22 16,2 0-15-16,1 1-16 0,-1 2-14 0,-1 3-16 0,-2 0-16 16,1 3-11-16,-2-3-14 0,-2 7-4 0,-1-3-8 15,1 3-10-15,-4 0-5 0,-1 3-12 0,-2-3 5 16,1 4-3-16,-4-1 5 0,0 5 2 0,-4-2 6 16,-1 2 9-16,-1-2-11 0,-3 4 2 0,-1-3-1 15,-1 3-11-15,1-3-3 0,-1 2-4 0,-4 4-6 16,3-3-10-16,-1-4-5 0,3-1 6 0,1 3-16 0,0-7-7 15,3 3 3-15,-2-3-3 0,5-8-8 16,-7 15 0-16,7-15-6 0,-5 9-5 0,5-9 3 16,0 11 0-16,0-11 2 0,8 7-3 0,-8-7-8 15,10 6 9-15,-10-6 0 0,15 4-5 0,-4-4-2 16,-11 0-3-16,22 3-2 0,-4-1-3 0,-5-1 4 16,-1 0-1-16,-12-1-3 0,22 6-4 0,-11-5 2 0,-2 0-2 15,3 2 4-15,-3 3 0 0,1-2-6 0,-1-3 0 16,0 5 5-16,-9-6-4 0,15 7 12 0,-11-1-5 15,2 2-2-15,-6-8 10 0,6 12 3 0,-4-3 2 16,-2-9 21-16,-2 16-5 0,-5-5 6 0,0-1 5 16,-4-3 0-16,2 7-3 0,-6-4 0 0,-1 2-2 15,-1-2-6-15,1 4-3 0,1-3 5 0,-3-4-12 16,3 4-3-16,-3 2-6 0,3-8-18 0,4 1-20 16,0 1-31-16,4-3-27 0,-5 2-23 0,12-6-28 15,-12 3-28-15,12-3-33 0,0 0-38 0,0 0-30 0,0 0-37 16,-8-18-49-16,8 18-264 0,6-23-661 15,2 8 293-15</inkml:trace>
          <inkml:trace contextRef="#ctx0" brushRef="#br0" timeOffset="57842.28">13059 3328 167 0,'19'5'265'0,"-10"-4"-9"0,3 3-10 15,0 2-15-15,-3-2-12 0,4 1-8 0,1 1-13 16,-2 0-12-16,1 1-10 0,1 1-11 0,-1-3-1 15,2 1-5-15,-2 0-8 0,5 1-6 0,-3-3-4 16,0-4-12-16,3 6 4 0,0-5-5 0,-3 2-8 16,0-2-8-16,3-2-9 0,-5-1-5 0,5 1-3 15,-3 0-4-15,-2-2-8 0,2-4-9 0,2 0 2 16,-4 1-2-16,-3-1 1 0,1 0-6 0,-2-4 2 16,-2 4-8-16,4-3-2 0,-8-5-10 0,6 4-1 15,-9-2-7-15,0-2-5 0,-3 0-5 0,-5 0-3 16,1 1-4-16,-2 3-3 0,-6-2-1 0,-1 5-8 15,-8-2-2-15,0 3 8 0,-8-3-13 0,-9 9 0 16,-9 5-1-16,4-3-6 0,-1 6-4 0,2 2-3 16,3-2 0-16,6 3-15 0,5-1-17 0,4 0-11 0,3-2-19 15,8 1-13-15,-1-2-17 0,2 2-24 0,4 2-30 16,3 0-28-16,2 1-29 0,5-1-37 0,1-10-63 16,0 0-276-16,6 13-634 0,3-9 280 0</inkml:trace>
          <inkml:trace contextRef="#ctx0" brushRef="#br0" timeOffset="58047.38">13748 3345 61 0,'7'8'276'0,"2"-2"1"0,-1 0-10 0,2 4-14 0,-4-1-16 15,-1 3-16-15,-1-2-13 0,1 0-18 0,-4 4-11 16,4-2-18-16,-4 3-14 0,-1-3-14 0,-4 4-12 15,-2-1-9-15,-2 1-7 0,1 1-12 0,-7 3-28 16,5-6-38-16,-4 1-54 0,-7 1-58 0,3 1-73 16,5-4-75-16,-3-4-206 0,1 0-475 0,1 0 211 15</inkml:trace>
        </inkml:traceGroup>
        <inkml:traceGroup>
          <inkml:annotationXML>
            <emma:emma xmlns:emma="http://www.w3.org/2003/04/emma" version="1.0">
              <emma:interpretation id="{2ADE58BD-7B9D-4AC2-9577-F42DF3F210A7}" emma:medium="tactile" emma:mode="ink">
                <msink:context xmlns:msink="http://schemas.microsoft.com/ink/2010/main" type="inkWord" rotatedBoundingBox="18655,3754 20727,3688 20754,4556 18682,4622"/>
              </emma:interpretation>
            </emma:emma>
          </inkml:annotationXML>
          <inkml:trace contextRef="#ctx0" brushRef="#br0" timeOffset="60259.51">16869 2856 51 0,'0'0'294'0,"0"0"-17"0,0-11-21 0,0 11-20 16,0 0-22-16,0 0-22 0,20-15-15 0,-13 10-18 15,4 0-16-15,2-1-12 0,-1 4-8 0,1-2-10 16,2 1-4-16,0 1-4 0,2-1-8 0,-2 3-11 15,-15 0-8-15,26 3-5 0,-17-1-8 0,3 0-3 16,0 5 0-16,-3-1-3 0,3 4-3 0,-4-2 2 16,2 4 0-16,-4 1 3 0,-2 1 4 0,1 4-1 15,-5 2 7-15,0-2 5 0,-5 3 12 0,2 0 0 16,-7 4 7-16,0-2-3 0,-4 2-4 0,1-8 4 16,-1 3-10-16,-1 2-3 0,2-3-3 0,0 1 13 15,5-6-17-15,-1 0-16 0,2 3-10 0,1-5 7 16,1 1-15-16,2 0 0 0,0-2 1 0,3-11-3 15,-1 11-3-15,1-11-1 0,9 14-3 0,0-8-4 0,0-1-2 16,6-2 2-16,2 0-3 0,3-3-2 16,5-6-2-16,-1 1-5 0,6-2-8 0,-5-3-12 15,2 5-18-15,1-6-2 0,-1 0-4 0,5 0 8 16,-6 4-3-16,3-4-1 0,-4 2 4 0,-7 4 1 0,0 1-3 16,-5-2 0-16,4 3 7 0,-7-1-1 0,-10 4 8 15,17 0-3-15,-17 0 0 0,14 0 6 16,-14 0 4-16,14 6 4 0,-8-1-2 0,0 1-1 0,-6-6 1 15,9 12 6-15,-5-6-1 0,4 1 1 0,-2 0 3 16,0-1 6-16,1 1 0 0,1 2 13 0,-1 0-5 16,3-3-1-16,-1-2 4 0,2 3 6 0,2-3-2 15,-2 3 7-15,1-6-5 0,0 2 6 0,-12-3 1 16,26 3-4-16,-14-5-2 0,3-2 1 0,-1-1-1 16,-1-1 1-16,1-1-5 0,-1 0-1 0,-1 1 2 15,0-2-3-15,-3-3 3 0,1 1-6 0,-2-4 1 16,-1 1-3-16,-4-2-1 0,2 1-3 0,-5 0-2 15,0-3-1-15,-5 3 0 0,1-1-6 0,-7 0 0 16,2 3-5-16,-4 2 0 0,-5 0 17 0,-4-1-19 0,-7 4-2 16,5 2 4-16,-1 3-9 0,-2 2-2 15,3 0 5-15,3 2-2 0,-1 2-1 0,-5 3 1 16,8 0-1-16,-5-1 3 0,8 1-2 0,-1 1 0 0,2 2-9 16,6 0-6-16,0-2-16 0,5 2-25 0,-1-2-18 15,5-8-29-15,2 16-25 0,-2-16-31 0,16 15-33 16,-7-5-34-16,5-3-42 0,4-3-46 0,1-4-331 15,-3 4-703-15,2-4 311 0</inkml:trace>
          <inkml:trace contextRef="#ctx0" brushRef="#br0" timeOffset="60583.81">18003 3089 47 0,'0'0'288'0,"13"7"-14"0,-8-3-13 16,2 3-14-16,1 0-15 0,-1-2-13 0,4 3-16 15,-1 1-9-15,3 1-12 0,4 1-9 0,-2-3-8 16,0 1-8-16,8 2-3 0,-6-5-7 0,7 1-7 16,-6 2-7-16,5-1-8 0,3-7-5 0,-7 3-1 15,1-2-6-15,-1-2 0 0,8 1-10 0,-11-2 2 16,2-1-4-16,0-2 5 0,-5 4 4 0,2-7-1 16,-1 1 3-16,-1-2 7 0,-5 2 0 0,-2-2-4 15,0-2-4-15,-2-3-4 0,-1-2-4 0,-4 3-13 0,1-4-5 16,-6 1-7-16,-2-1-9 0,-2 1-8 0,-5-1-4 15,-3-2-10-15,-4 5-5 0,-4 1-7 16,-13 1 0-16,-2 0-10 0,0 5-7 0,1 5-10 0,-5 2-19 16,4 3-19-16,-3 2-22 0,3 1-22 0,2 0-27 15,9-2-28-15,3 5-24 0,2-1-33 16,-2 2-44-16,3 1-54 0,8-4-66 0,-1 0-363 0,8-4-773 16,3 0 343-16</inkml:trace>
          <inkml:trace contextRef="#ctx0" brushRef="#br0" timeOffset="61595.92">18655 2588 165 0,'0'0'265'0,"0"0"-8"15,-35 7-12-15,35-7-9 0,0 0-12 0,0 0-5 0,0 0-14 16,0 0-17-16,0 0-15 0,0 0-12 0,0 0-6 16,0 0-19-16,0 0-12 0,0 0-11 0,0 0-13 15,0 0-13-15,0 0-4 0,0 0-8 0,0 0-6 16,0 0-8-16,45 1-6 0,-45-1-4 0,19 1-4 16,-7 0 1-16,3 2-5 0,-3 0-3 0,2 1-4 15,0-1-2-15,-2 2-5 0,2 1-2 0,-5-1 2 16,1 1-3-16,-1-2-4 0,0 6 1 0,0 0 1 15,-3-3 0-15,3 3 2 0,-3 0 0 0,-5 1 6 16,5-1-1-16,-4 0 4 0,-2-10 4 0,3 22 5 16,-8-7-1-16,4-4 3 0,-2 2 3 0,0-1-1 0,-3 0-2 15,1-1 4-15,3-3-3 0,0 3 7 16,-4-2-5-16,6-9 4 0,-9 17-10 0,8-10-4 16,-2 3 0-16,3-10-3 0,-5 14-4 0,5-14-1 0,-6 11-3 15,6-11 1-15,-3 11-4 0,3-11-1 0,-3 13-4 16,3-13 2-16,0 0-6 0,0 0 7 15,-1 11-2-15,1-11 1 0,0 0 0 0,0 0 4 0,6 11 4 16,-6-11 12-16,0 0-1 0,13 6 2 0,-13-6-1 16,12 4 3-16,-12-4 1 0,13 3-2 0,-13-3 1 15,14 1 0-15,-5 2-3 0,-9-3-3 16,15 4 1-16,-15-4-2 0,16 3-3 0,-8-1-3 0,-8-2-2 16,12 1-4-16,-12-1 0 0,0 0-4 0,10 4-2 15,-10-4 0-15,0 0-4 0,12 6 1 0,-12-6-3 16,0 0 1-16,6 10 1 0,-6-10 1 0,0 0 4 15,0 9 0-15,0-9 5 0,0 0 4 0,0 0 4 16,-9 22-4-16,6-16 3 0,-3 1 2 0,2 3-1 16,-2-3-3-16,0 2 1 0,0 2 0 0,-2-4-9 15,4 4 2-15,-2-1-2 0,0-2-3 0,-2 0-3 16,7 3 0-16,1-11-6 0,-8 16 3 0,7-9-2 16,1-7-2-16,-6 17 2 0,6-10-1 0,0-7 3 0,0 17-7 15,0-17 6-15,3 14-5 0,0-4 2 0,1-3-1 16,1 5-1-16,1-1-3 0,3 1 0 0,1 0 3 15,-1 1-1-15,-3-4-2 0,2-4 1 16,-1 5 2-16,-1-5 0 0,1 5-5 0,-1-3 0 0,0-1 0 16,-1 2 2-16,-5-8-4 0,6 11 1 0,-3-2-6 15,-3-9-14-15,-2 15-16 0,2-15-35 0,-10 17-53 16,5-10-59-16,-1 0-48 0,-4 1-57 0,0 3-75 16,1-6-101-16,-6 1-360 0,3 2-890 0,1-4 394 15</inkml:trace>
        </inkml:traceGroup>
      </inkml:traceGroup>
    </inkml:traceGroup>
    <inkml:traceGroup>
      <inkml:annotationXML>
        <emma:emma xmlns:emma="http://www.w3.org/2003/04/emma" version="1.0">
          <emma:interpretation id="{459E86BB-B3C6-4A78-8E36-54D794553193}" emma:medium="tactile" emma:mode="ink">
            <msink:context xmlns:msink="http://schemas.microsoft.com/ink/2010/main" type="paragraph" rotatedBoundingBox="663,6180 27028,4892 27093,6214 728,75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6A0DF2-A5B5-4809-B337-428364290EA6}" emma:medium="tactile" emma:mode="ink">
              <msink:context xmlns:msink="http://schemas.microsoft.com/ink/2010/main" type="line" rotatedBoundingBox="663,6180 27028,4892 27093,6214 728,7502"/>
            </emma:interpretation>
          </emma:emma>
        </inkml:annotationXML>
        <inkml:traceGroup>
          <inkml:annotationXML>
            <emma:emma xmlns:emma="http://www.w3.org/2003/04/emma" version="1.0">
              <emma:interpretation id="{F25E4891-E359-4ACC-B8E2-7E006BCBC2F1}" emma:medium="tactile" emma:mode="ink">
                <msink:context xmlns:msink="http://schemas.microsoft.com/ink/2010/main" type="inkWord" rotatedBoundingBox="670,6330 3443,6195 3478,6918 706,7053"/>
              </emma:interpretation>
            </emma:emma>
          </inkml:annotationXML>
          <inkml:trace contextRef="#ctx0" brushRef="#br0" timeOffset="64495.61">-842 5240 2 0,'0'0'242'0,"0"0"-13"0,0 0-18 0,0 0-11 0,0 0-8 15,0 0-7-15,-42-2-7 0,42 2-5 0,0 0-12 16,-12-9-6-16,12 9-9 0,0 0-14 0,-10-6-4 16,10 6-10-16,-6-4-10 0,6 4 1 0,0 0-8 15,-12-6-8-15,12 6-10 0,0 0-3 0,-18 0-6 16,18 0-5-16,0 0-5 0,-15 3-8 0,15-3-8 16,-14 6 0-16,5-4 1 0,9-2-6 0,-16 9-4 15,9-3-5-15,1 1-2 0,-2 0-5 0,8-7 0 16,-12 12-9-16,6-2-1 0,3-4 9 0,-1 2-4 15,4-8-8-15,-8 17-3 0,7-11 1 0,1-6-3 16,-2 18 2-16,-1-9-2 0,3-9 3 0,6 18-6 16,-1-10 0-16,1 6-3 0,-3-7 5 0,4-1-1 0,4 1-8 15,-1 1 7-15,1-1-4 0,2-2-4 16,-1 6 4-16,3-5 4 0,-2 0-2 0,2 2-1 0,-1-1 0 16,3-2-1-16,-2 0 0 0,-1 2 1 0,2 3-4 15,-1-1 5-15,-1 0-3 0,-1 0 0 0,2-1 0 16,-2 3 1-16,-1-1-4 0,0-1 13 0,0 3-9 15,-3 0-4-15,2 1 3 0,-4-2 1 0,2 3 1 16,-2-2-3-16,1-1-6 0,-2 7 6 0,0-5 1 16,0-2 1-16,-5 3-1 0,4-3 0 0,-1 2 2 15,-2-2-5-15,-1 0 23 0,-1-1-3 0,0 2-2 16,0-12 5-16,-3 20 4 0,0-10-4 0,0 0 0 16,-3-1-2-16,-1 3 6 0,1-2-7 0,-5-1 5 15,2 0-6-15,-3 1 5 0,4-2-6 0,-6 2 0 16,1 1 1-16,-4-4-4 0,2 0 1 0,0 3 0 15,-1-3 2-15,1-4-5 0,-3 3 2 0,2-2 6 16,-2-3-8-16,2 2 5 0,-4 0-4 0,8-3-5 0,-6-3 9 16,3 2-2-16,2-5-3 0,-2 3 4 15,-1-4-4-15,2 3-5 0,5-3-4 0,-1 1 5 16,1 1-4-16,1-2 1 0,8 7-10 0,-13-13-9 0,9 9-11 16,4 4-22-16,-9-13-26 0,9 13-32 0,0-11-36 15,0 11-40-15,1-14-50 0,8 3-80 16,-3 1-236-16,7 3-594 0,-2-7 262 0</inkml:trace>
          <inkml:trace contextRef="#ctx0" brushRef="#br0" timeOffset="64761.41">-411 5536 323 0,'4'8'327'0,"-4"-8"-9"0,6 11-8 0,0-2-16 16,-3 0-14-16,2-1-12 0,1 4-14 0,-4 2-11 15,4 1-13-15,0 0-17 0,-1-3-20 0,1 4-17 16,-3-5-15-16,3 3-15 0,-2 0-12 0,1 0-17 16,-1 0-6-16,2-1-11 0,0 2-9 0,-3 3-8 15,2-5-29-15,-2 1-49 0,1 0-42 0,-2 0-34 16,1-3-46-16,-2-1-53 0,1 1-59 0,2-4-64 15,-4-7-293-15,0 0-634 0,0 0 280 0</inkml:trace>
          <inkml:trace contextRef="#ctx0" brushRef="#br0" timeOffset="65116.77">-80 5600 39 0,'0'0'304'0,"12"10"-17"0,-12-10-5 0,9 8-22 0,-5-3-13 16,2 2-19-16,0 2-14 0,-6-9-14 0,12 16-10 16,-8-1-22-16,7-5-5 0,-4 5-18 0,-1-3-5 15,3 3-8-15,-3-3-9 0,0 3-16 0,2-4-5 16,-5-3-5-16,0 2-11 0,3-1-1 0,-6-9-10 16,6 11 0-16,-3-4-2 0,-3-7-9 0,4 7 6 15,-4-7-5-15,2 10 17 0,-2-10 14 0,0 0 14 16,0 0 18-16,0 0-10 0,0 0-6 0,0 0-6 15,0 0-4-15,0 0-10 0,0 0-4 0,4-42-9 16,-1 29-5-16,0-5-11 0,0 1-7 0,3-5-3 16,0 7-6-16,1-10-9 0,-1 9-1 0,2-7-3 15,2 9-8-15,1-3-8 0,2 5-9 0,-3-1-22 0,2 3-22 16,2 0-33-16,-4-1-28 0,4 3-33 0,1 2-27 16,0 0-26-16,-7 5-24 0,-8 1-28 15,24 3-35-15,-12-2-21 0,3 5-46 0,-3-1-261 0,-3 4-645 16,0-6 287-16</inkml:trace>
          <inkml:trace contextRef="#ctx0" brushRef="#br0" timeOffset="66052.02">481 5690 128 0,'0'0'232'0,"8"11"-1"0,-2-9-3 16,-6-2-4-16,9 4-4 0,-3 3-12 0,-6-7-8 16,14 2-8-16,-14-2-12 0,16 5-8 0,-7-5-14 15,-9 0-8-15,20-3-7 0,-20 3-17 0,25-7-12 16,-13 6-8-16,3-5-11 0,-2 3-7 0,1-8-11 15,0 5-7-15,3-2-7 0,-2 2-4 0,-2-5-6 16,-1 1-6-16,-3 5-5 0,3-6 3 0,-5 6-5 16,-1-5-2-16,0 2-6 0,-3-3-2 0,-3-2-1 15,0 13-4-15,-1-17-2 0,1 17-3 0,-9-19-5 0,3 13-5 16,-4 0 2-16,-1 2-3 0,-5-4-4 16,2 6 0-16,-2 1 6 0,-2 2-6 0,-1 5 2 15,-1-3 7-15,1 0-1 0,-4 7-1 0,4-2 0 16,-2 4 2-16,5 0-3 0,2-1 6 0,1-3-7 0,0 2-3 15,4 5 2-15,1-6 3 0,1 4-10 0,2 2 6 16,1-8-3-16,4 3 2 0,0-10-3 16,3 21 2-16,0-11 0 0,1-2-2 0,2 2 2 0,0-3-2 15,-1 2 0-15,5-4-2 0,-1 1 2 0,3-2 0 16,1-2-1-16,2-3-1 0,2 0 0 0,-1-6-1 16,2 4 1-16,1-5-1 0,4 2-2 0,-4-1 2 15,5-8 1-15,-2 6 4 0,-2-7-11 0,-1 3 6 16,0-4 1-16,-4 6-1 0,-1 0 8 0,-1 1-7 15,-1 2-3-15,-3 0-2 0,0 1 4 0,-9 7 2 16,10-8-4-16,-4 5 1 0,-6 3-2 0,11-8 1 16,-11 8-1-16,0 0 10 0,0 0-6 0,0 0-5 15,19 8 1-15,-14-4 5 0,-5-4-5 0,12 9 2 16,-6 0 4-16,1-3-6 0,1 0 5 0,1 1-1 16,1 0 7-16,0-2-6 0,1-3 5 0,-1 6 4 15,5-7 4-15,-1 0 8 0,2 0-2 0,-3-3 2 16,-13 2 2-16,29-9-1 0,-14 6 2 0,-3-1 0 0,1-5-1 15,0 3-1-15,1-6 0 0,-1 1-2 0,2 0 9 16,2-9-8-16,-4 10 1 0,2-13-3 0,-2 3-7 16,-1-3 2-16,2-2-7 0,-2 3 5 0,-2-3 0 15,-1 1-4-15,0-3-3 0,-3-1-5 0,1 4-13 16,-1-1 4-16,-1-1-4 0,-5 4-4 0,-3 5 6 16,1-1-2-16,-2 1-3 0,-4 3 2 0,5 1-1 15,-5-2 11-15,-1 5-7 0,0 4 1 0,-2-3-1 16,-1 3 0-16,2 5-1 0,-2-3 1 0,12 4-1 15,-25 0 2-15,11 4-3 0,-1-2 10 0,3 10-8 16,-1-4-1-16,1 2 3 0,3 2 1 0,-1 4-4 16,1-1 15-16,-2 7-11 0,2 2 8 0,3-1-3 15,3 3 8-15,0 3 2 0,2-3 7 0,-1 10-5 16,2-10 4-16,3 11-1 0,2-9 2 0,-2 0-1 16,3 0-5-16,1-5-2 0,4-1 3 0,1-2 2 15,-4-9 2-15,3 5-3 0,-1-4-3 0,2 0 3 16,0-2 0-16,3-3-3 0,0-4 6 0,3 5 0 15,-5-8-5-15,5 0-3 0,-1 0 1 0,8-8 3 16,-7 5 1-16,4-8-8 0,2 2 8 0,0-2-6 16,0 0-3-16,-3 0 0 0,0-4-3 0,-3 5 6 0,-5 2-8 15,-1 0 5-15,1-2-8 0,-2 2 4 0,-2 5-5 16,-2-1 4-16,-7 4-2 0,14-6 2 0,-14 6 0 16,8-4-7-16,-8 4 0 0,0 0 3 0,0 0 2 15,17 8 0-15,-13-2 3 0,-4-6-3 0,11 14 6 16,-5-6-6-16,0 1 4 0,1 4-3 0,1-2 4 15,1 0 3-15,0 1-6 0,0-1 5 0,-1 0-26 16,1-2-41-16,0 0-34 0,0 4-39 0,-3-4-49 16,-1-3-58-16,4 1-72 0,-3-1-316 0,-6-6-682 15,10 7 302-15</inkml:trace>
        </inkml:traceGroup>
        <inkml:traceGroup>
          <inkml:annotationXML>
            <emma:emma xmlns:emma="http://www.w3.org/2003/04/emma" version="1.0">
              <emma:interpretation id="{3639363D-E7F8-4663-972F-69C25BB15E1B}" emma:medium="tactile" emma:mode="ink">
                <msink:context xmlns:msink="http://schemas.microsoft.com/ink/2010/main" type="inkWord" rotatedBoundingBox="4132,6297 7090,6152 7122,6809 4164,6953"/>
              </emma:interpretation>
            </emma:emma>
          </inkml:annotationXML>
          <inkml:trace contextRef="#ctx0" brushRef="#br0" timeOffset="67409.89">2346 5320 38 0,'0'0'328'0,"-1"-14"-16"0,1 14-24 16,0 0-24-16,3-14-22 0,1 6-21 0,2 1-14 0,-6 7-27 15,14-13-19-15,-2 3-15 0,2 2-8 0,1 0-17 16,3-3-11-16,3 3-11 0,2-2-6 0,5 3-10 16,-4 3-8-16,-6 3-8 0,8 0-3 0,-8 2-9 15,-1 0-7-15,2 3 1 0,-1 2-6 0,-3 1 0 16,0 0-7-16,-6-1 3 0,1 5 5 0,-4-3 4 0,0 9 1 16,-1-6 2-16,-5 3 2 0,0-1-3 15,-3 2 1-15,0-4 17 0,-2 5-16 0,-2-2-1 16,-1 0-1-16,2 0-3 0,-1-3-10 0,-4-1 3 0,4 2-2 15,0-6-4-15,1 1-2 0,-3 0-6 16,3 0 1-16,1 3-2 0,-2-4 0 0,1 1-4 0,0 0-2 16,6-7-10-16,0 0-7 0,-6 9-10 15,6-9-1-15,0 0-14 0,0 0 10 0,0 0-7 0,0 0-10 16,0 0-3-16,0 0 2 0,24 2-4 0,-24-2 7 16,19-6-4-16,-19 6 4 0,21-1-1 15,-6-5 5-15,-2 1-1 0,5 3 1 0,-3 0 3 0,2 2 3 16,-1-3-1-16,0 3 1 0,-1 0 8 0,0 1-2 15,-1 1 1-15,-3 2 1 0,1-3 8 0,-1 5-3 16,-1-1 3-16,-2-1-2 0,2 3-4 0,-5-3 9 16,-5-4 3-16,10 15 6 0,-8-10-3 0,-2-5 3 15,-2 17 5-15,2-17 6 0,-10 17 3 0,2-2-6 16,-4-4 5-16,-1 2-3 0,-1 0-4 0,0 0 2 16,-6 0-1-16,-2 1 14 0,-2-2-18 0,3-1 4 15,-1 0-6-15,-1-1 4 0,7-1-8 0,-2-1 7 16,2-4-6-16,2 4 0 0,-2-5-21 0,4 4-19 15,1-7-26-15,-1 1-32 0,12-1-36 0,-19 1-44 16,7-2-57-16,12 1-70 0,-9-8-250 0,3 0-594 16,6 8 263-16</inkml:trace>
          <inkml:trace contextRef="#ctx0" brushRef="#br0" timeOffset="66873.48">2410 5197 138 0,'-3'-12'295'0,"3"12"-1"0,0 0-5 16,0 0-11-16,0 0-12 0,0 0-18 0,0 0-29 15,0 0-21-15,0 0-19 0,0 0-10 0,0 0-5 16,0 0-2-16,0 0-5 0,0 0-2 0,20 31 1 15,-16-18-9-15,2 4-4 0,0-1-5 0,-1 3-2 16,4 1-12-16,-5-2-7 0,2 4-8 0,2 0-10 16,-4 1-7-16,3-1-9 0,-1 2-9 0,-1-10-2 15,-4 10-8-15,4-1-3 0,-4 0-7 0,-1-4-6 16,0-3-4-16,-1 2-12 0,-2-1-22 0,1-1-35 16,4-1-34-16,-4-2-26 0,2-13-29 0,-4 19-23 15,2-9-24-15,2-10-26 0,-7 13-33 0,2-9-34 0,5-4-47 16,0 0-278-16,-16-1-626 0,16 1 276 15</inkml:trace>
          <inkml:trace contextRef="#ctx0" brushRef="#br0" timeOffset="67702.2">3104 5301 352 0,'0'0'354'0,"0"0"-31"0,0 0-34 15,13 0-23-15,-13 0-26 0,0 0-17 0,9 11-6 16,-6-4-15-16,-3-7-14 0,6 13-3 0,-1-2-7 16,-2-4-5-16,1 6-6 0,-1 3-8 0,0 1-9 15,0-1-7-15,2-2-17 0,-4 2-10 0,1-2-9 16,1-1-9-16,-2 3-7 0,0-3-7 0,1 0-11 15,1 0-2-15,-6-1-11 0,6-1-2 0,-3-11-7 16,0 21-14-16,0-11-26 0,0-10-20 0,-3 15-33 16,3-15-22-16,-3 17-19 0,3-17-25 0,-4 10-23 15,4-10-34-15,-8 8-27 0,8-8-28 0,-9 2-37 16,9-2-40-16,0 0-241 0,0 0-582 0,-25-13 258 16</inkml:trace>
          <inkml:trace contextRef="#ctx0" brushRef="#br0" timeOffset="68203.52">2989 5330 197 0,'0'0'277'0,"3"-11"-20"15,3 2-12-15,0 0-22 0,6 1-17 0,0-4-16 16,3 2-14-16,0 3-21 0,3-3-10 0,1 3-14 16,3-2-11-16,-2 4-9 0,-1-4-10 0,2 7-8 15,3-1-8-15,-5 0-6 0,1 2-3 0,-4 1-9 16,2 1-5-16,-3 3-5 0,-2-1-2 0,-1 2-6 15,-3 0 1-15,0 0 3 0,-1 1-1 0,-6 1 1 16,3 4 7-16,-4-2 2 0,-1 4-7 0,0 0-1 16,0-13 0-16,-6 22-5 0,1-9 6 0,0-1-10 15,-5-1-3-15,2 3-6 0,2 0-1 0,-1-1-7 16,-1-4 2-16,1-3-10 0,1 2 3 0,0-1-4 16,6-7 0-16,-8 13-1 0,2-6-5 0,6-7-2 15,-4 11-9-15,4-11 5 0,-3 8-6 0,3-8-6 0,0 0-6 16,0 0 1-16,0 0-3 0,13 11 0 15,-13-11 0-15,14 0-4 0,-14 0-1 0,0 0 0 16,27-9 2-16,-18 7 1 0,4-2 3 0,-1 3 0 0,3-2 0 16,-3 2 0-16,3-1-2 0,1 0 9 0,-2 2-2 15,1 2 2-15,-4-2 4 0,4 2 1 16,0-1 7-16,2 3 0 0,-8 0 3 0,7 0-2 0,-9 0 3 16,2-1-1-16,2 5 3 0,-11-8 3 0,9 9 3 15,-5-4 11-15,-1 4-4 0,-3-9 4 0,0 16 7 16,0-16 6-16,-7 21-9 0,1-11 7 0,-3 2-4 15,-3 2-2-15,3-2-3 0,-3-2 1 0,-1 3-7 16,-4-4-2-16,2 1-1 0,0 0-3 0,4 0-3 16,-3 1-12-16,1-4-24 0,-1-3-24 0,4 4-27 15,1-2-25-15,0-2-30 0,9-4-44 0,-17 7-57 16,17-7-70-16,-10-4-276 0,10 4-617 0,0 0 273 16</inkml:trace>
          <inkml:trace contextRef="#ctx0" brushRef="#br0" timeOffset="68801.5">3624 5292 329 0,'0'0'330'0,"0"0"-24"0,0 0-24 15,5-11-35-15,-5 11-24 0,0 0-17 0,0 0-21 16,0 0-16-16,24 5-10 0,-24-5-13 0,19 7-14 0,-10-4-5 15,9 7-12-15,0-8-6 0,-2 7 3 0,10-2-12 16,-9 1 0-16,10 1-4 0,-4 2 1 0,2-2-14 16,2 4 5-16,-5-1-9 0,4-1 3 0,-3 0-4 15,0 4-4-15,2-2-9 0,-4 0-2 0,3 1 10 16,-6 1-12-16,0 1 1 0,0 1-13 0,-8-4-5 16,1-2 6-16,-6 3-11 0,1 2 0 0,-3-5 2 15,-4 5-5-15,-1-2 0 0,-4 0-4 16,-1 0-2-16,-3 1-3 0,2 1-3 0,-4-2-1 0,0-3-3 15,-4 6-3-15,1-6-10 0,2-1-20 0,-1 0-37 16,2-2-25-16,0-1-32 0,3-2-28 0,-1 0-50 16,2-1-53-16,8-4-73 0,-15 0-319 0,15 0-682 15,0 0 302-15</inkml:trace>
          <inkml:trace contextRef="#ctx0" brushRef="#br0" timeOffset="68493.48">3711 5355 374 0,'0'0'343'16,"0"0"-29"-16,0 0-26 0,13 3-18 0,-13-3-15 15,9 11-12-15,-4-4-13 0,-5-7-9 0,9 16-5 0,-3-3-5 16,0 2-17-16,0 1-10 0,0 0-16 0,2-3-8 15,-2 3-10-15,0-1-15 0,6 7-11 0,-7-6-9 16,-1 0-13-16,2-1-7 0,-3 1-9 0,3-1-9 16,0-1-9-16,0-1-3 0,-1 1-9 0,-2 1-17 15,0-6-30-15,0 0-32 0,-3-9-36 0,-2 13-21 16,2-13-27-16,0 0-28 0,-7 14-33 0,1-8-40 16,6-6-39-16,-12 1-50 0,12-1-281 0,-23-3-627 15,23 3 278-15</inkml:trace>
          <inkml:trace contextRef="#ctx0" brushRef="#br0" timeOffset="69209.68">4756 5480 180 0,'0'0'344'0,"-3"8"-26"15,3-8-23-15,0 0-20 0,0 0-22 0,0 0-15 16,0 0-13-16,0 0-4 0,20 4-14 0,-20-4-6 16,16 2-3-16,-5-2 5 0,1 4-22 0,1-2-10 15,3-2-10-15,1 2-6 0,-2-4-15 0,1-2-8 16,3 6-10-16,-1-2-7 0,-3 2-13 0,5-2-6 15,-1 0-7-15,0 0-6 16,-4-2-7-16,3 2-12 0,-3-2-3 0,2 0 2 0,-7 1-16 16,-10 1-3-16,19 0-8 0,-8 1-15 0,-11-1-23 0,16 4-37 15,-16-4-34-15,14-4-34 0,-14 4-26 0,0 0-37 16,12 8-48-16,-12-8-49 0,0 0-66 0,0 0-297 16,0 0-681-16,-35 17 301 0</inkml:trace>
          <inkml:trace contextRef="#ctx0" brushRef="#br0" timeOffset="69415.73">4900 5690 18 0,'0'0'309'0,"-2"11"-11"15,2-11-12-15,0 0-13 0,0 0-13 0,21 0-17 16,-21 0-13-16,16-5-12 0,-16 5-12 0,30-1-16 16,-15 0-9-16,4 1-14 0,-1-8-18 0,2 7-9 15,1 1-12-15,-1-1-20 0,3 0-2 0,-1-2-13 16,-5 3-8-16,3 0-10 0,0-1-8 0,-1 1-28 15,1-3-28-15,-2 3-32 0,1 3-35 0,-6-3-36 16,2 4-46-16,-1-3-48 0,-2-1-68 0,-12 0-269 16,19-1-565-16,-19 1 250 0</inkml:trace>
        </inkml:traceGroup>
        <inkml:traceGroup>
          <inkml:annotationXML>
            <emma:emma xmlns:emma="http://www.w3.org/2003/04/emma" version="1.0">
              <emma:interpretation id="{F87AC6A7-5DDD-41C5-939C-2E75B107F34F}" emma:medium="tactile" emma:mode="ink">
                <msink:context xmlns:msink="http://schemas.microsoft.com/ink/2010/main" type="inkWord" rotatedBoundingBox="7530,5967 11908,5753 11957,6758 7579,6972"/>
              </emma:interpretation>
            </emma:emma>
          </inkml:annotationXML>
          <inkml:trace contextRef="#ctx0" brushRef="#br0" timeOffset="70259.78">5900 4961 7 0,'0'0'280'0,"2"-10"-6"16,-2 10-8-16,0 0-14 0,0 0-10 0,0 0-17 15,0 0-16-15,0 0-11 0,0 0-14 0,0 0-18 16,0 0-17-16,0 0-6 0,0 0-8 0,0 0-10 15,-27 18-7-15,13-12-7 0,4 5-2 0,1 2-8 16,-4 0-6-16,1-2-13 0,-2 1 3 0,5 1-11 16,-1 0-4-16,1-1-13 0,3-2-5 0,2 3-4 15,1-1-7-15,-2-6 2 0,4 5-8 0,1-11-3 16,-5 18-3-16,5-18-6 0,5 18-1 0,-5-18-2 16,4 12 0-16,1-4 2 0,0-4-5 0,3 2 1 15,1-1 0-15,-2 1-5 0,5-6 1 0,2 6 0 16,-4-5-6-16,4 3 0 0,-3-2 1 0,3-1-1 15,-2 2 0-15,-3 0-5 0,-9-3 0 0,19 2 0 0,-8 1 2 16,-2-2-2-16,-9-1 0 0,13 6-4 0,-7-2 0 16,-6-4 6-16,9 8 5 0,-9-8-1 15,6 9 0-15,-6-9 11 0,-2 15 5 0,2-15 1 0,-6 16 5 16,0-7 3-16,-1 2-1 0,1 0 10 0,-4-2-10 16,-2 2 7-16,1 0-10 0,2-2 6 0,-4 0-5 15,1 4-8-15,1-3-1 0,1 0 2 0,1-2-4 16,3-1-1-16,-3-1-3 0,2 5-1 0,1-3 2 15,-2-2-3-15,8-6-4 0,-7 12-2 0,2-6-5 16,5-6-8-16,0 0-13 0,-4 10 0 0,4-10-4 16,0 0 5-16,0 0-7 0,0 0-3 0,0 0 0 15,21 1-4-15,-21-1-3 0,0 0 9 0,25-5-4 16,-16 3 3-16,-9 2 5 0,25-2 2 0,-11-1 0 0,-7 2 2 16,2-4-2-16,-9 5 13 0,20 0-11 15,-20 0 6-15,19 4 1 0,-13-3 9 0,-6-1 2 16,13 8 20-16,-8 1 3 0,1-2 2 0,-3 1 12 0,3 4 7 15,-2 1 0-15,-2 3 6 0,-1-1 10 16,-1 0 1-16,3-1 0 0,-3 4-3 0,0 1 3 16,3-6-3-16,-3 3 0 0,0 1-2 0,6-2-4 15,2 3 3-15,-2-2-2 0,-3 1-1 0,1-2-2 0,4 0-4 16,-1-4-1-16,3 1-5 0,-1 0-3 0,5 1-4 16,-2-8 0-16,6 4-4 0,-5-5-15 15,-1 3-22-15,1-3-35 0,-1 0-43 0,-3-4-53 0,-9 0-57 16,17 6-62-16,-10-6-69 0,-7 0-104 0,0 0-281 15,0 0-770-15,0 0 341 0</inkml:trace>
          <inkml:trace contextRef="#ctx0" brushRef="#br0" timeOffset="86757.9">6635 4873 95 0,'0'0'225'15,"0"0"-16"-15,0 0-11 0,0 0-10 0,0 0-16 0,0 0-9 16,0 0-17-16,0 0-5 0,0 0-5 16,0 0-8-16,0 0-3 0,0 0-7 0,0 0-2 15,-31 24-7-15,24-12 3 0,-2 1-10 0,0 1-3 0,1 3 2 16,1 5-4-16,-2 3-4 0,0-1-6 0,0 4-7 15,2-4 3-15,2 3-16 0,-1-2 3 0,3 3-2 16,0 7-9-16,3-10 0 0,0 3-10 0,6-6 1 16,-1 5 5-16,4-3-12 0,-3-2-3 0,4 4-5 15,-1-5 0-15,4 4-9 0,-4-10 1 0,8 4 0 16,-1-1-1-16,-2-3-6 0,5 3 2 0,-6-5-4 16,1 1-1-16,2-3-17 0,-1-3-2 0,-2 1-23 15,1 1-22-15,-2-2-32 0,1-2-29 0,-5-1-29 16,1-3-40-16,-9-2-43 0,19 0-72 0,-19 0-184 15,16-4-513-15,-7-5 227 0</inkml:trace>
          <inkml:trace contextRef="#ctx0" brushRef="#br0" timeOffset="87223.61">6964 4953 61 0,'0'0'275'0,"0"0"-17"0,0 0-19 16,0 0-17-16,0 0-22 0,0 0-19 0,0 0-14 0,0 0-8 15,0 0-5-15,0 0-9 0,0 0-7 0,0 0-5 16,4 39-5-16,-4-26-8 0,2 2-2 0,-2 2-6 15,0 3-2-15,1-1-6 0,2 2-1 0,-1 2-4 16,-1-3-5-16,2 2-11 0,-3-3-3 0,3-2-9 16,-3 1 2-16,4 0-3 0,-4-1-3 0,3 1-10 15,-3-3-1-15,2-3-8 0,-2 2 1 0,4 0-14 16,-4-4 7-16,3-1-5 0,0 3-8 0,-3-12 1 16,8 19 7-16,-7-14-12 0,-1-5-5 0,11 11 9 15,-11-11-6-15,3 13-4 0,-3-13 0 0,10 5 5 16,-10-5 2-16,12 6-3 0,-7-2 4 0,-5-4-6 15,19 2 1-15,-9-3-3 0,-10 1-4 0,29-5 2 16,-17 2-6-16,6-3 2 0,-4 1 0 0,3 1 0 0,2-4-7 16,1-1-8-16,-1 4-25 0,-3 0-12 15,1-3-28-15,-1 2-20 0,-4 3-24 0,2-1-23 0,-4-1-30 16,-1 1-32-16,1-1-28 0,-10 5-39 0,12-8-280 16,-9 2-587-16,-3 6 259 0</inkml:trace>
          <inkml:trace contextRef="#ctx0" brushRef="#br0" timeOffset="87514.01">7329 5097 230 0,'0'0'271'0,"0"0"-14"0,0 0-8 0,0 0-12 16,0 0-9-16,0 0-11 0,0 0-13 0,-2 43-4 15,2-27-9-15,0 1-9 0,0 2-12 0,2-2-5 16,-2 7-6-16,0-6-12 0,4 2-2 0,-4 5-5 0,0-2-2 16,0 1-19-16,3-8-12 0,0 8-8 15,0-6-7-15,2 0-5 0,-4 5-16 0,4-8 4 16,-2 2-15-16,3 0-2 0,-2-3-10 0,-1-1 3 16,3-1-13-16,0-2-22 0,-1-3-24 0,1 1-17 0,0 1-32 15,-6-9-16-15,10 9-21 0,-4-6-25 16,-6-3-27-16,13 2-28 0,-13-2-31 0,0 0-37 0,29-13-46 15,-19 3-216-15,2-5-545 0,9-3 241 0</inkml:trace>
          <inkml:trace contextRef="#ctx0" brushRef="#br0" timeOffset="87880.07">7712 5264 172 0,'0'0'253'0,"14"11"-5"0,-11-5-15 0,-3-6-16 16,3 15-14-16,0-5-12 0,0 1-10 0,0-4-15 15,4 4-6-15,-1 2-14 0,-2-3-13 0,2-2-5 16,0 2-11-16,2 0-7 0,-2 0-5 0,0-3 1 16,-2-3-8-16,5 1-5 0,-9-5-2 0,17 7-1 15,-5-7 0-15,-12 0-10 0,17-1-6 0,-17 1-12 16,21-4 0-16,-7-2-7 0,2-1-1 0,-2-2-10 16,5 1 0-16,-6 0-5 0,4-3-7 0,-2 0 0 15,-2-2-3-15,4-4-2 0,-6 3-3 0,3-1-4 0,-4 1 1 16,-7-1-8-16,3 0-2 0,-3-1 2 15,-1 5-1-15,-2-4-2 0,-5 3 0 0,-1-1-4 16,3 3-5-16,-10 1 2 0,2 0 1 0,-3 2 0 0,-6 0-4 16,4 4 2-16,-11-1-4 0,2 3-2 0,-1 2 7 15,5 2 0-15,-7 2-6 0,0 2 3 0,1 3-1 16,1 1-5-16,0 0 10 0,3-1-3 0,7 0 0 16,-1 0 0-16,4 0-7 0,1 2-14 0,-1 0-21 15,4-4-26-15,-2 7-33 0,5-2-36 0,3 1-43 16,-1 0-62-16,4-5-87 0,0-9-172 0,4 16-542 15,-1-8 241-15</inkml:trace>
          <inkml:trace contextRef="#ctx0" brushRef="#br0" timeOffset="88140.14">8370 5313 261 0,'7'10'357'0,"-1"-6"-18"0,-6-4-16 0,11 8-13 16,-8 0-16-16,3-1-13 0,-6-7-10 0,6 11-14 15,-3 0-20-15,-3-11-12 0,1 14-25 0,-1-14-14 16,0 15-16-16,0-15-11 0,0 19-16 0,3-8-15 0,-3-11-9 16,0 21-10-16,-3-11-9 0,3-10-10 15,-4 19-18-15,1-6-27 0,0-2-45 0,3-11-45 0,0 17-37 16,0-17-47-16,-6 13-50 0,3-6-60 0,3-7-81 15,-11 12-294-15,11-12-665 0,-7 1 294 0</inkml:trace>
          <inkml:trace contextRef="#ctx0" brushRef="#br0" timeOffset="89213.84">8674 5066 276 0,'-6'7'295'0,"6"-7"-23"15,-12 10-19-15,11 0-19 0,1-10-21 0,-6 15-19 16,3-9-16-16,3-6-15 0,-6 14-12 0,6-14-12 16,-2 14-17-16,2-14-11 0,0 14-7 0,0-14-10 15,5 14-7-15,-5-14-6 0,6 12-4 0,0-7-8 16,-6-5-2-16,13 9-9 0,-2-8-4 0,-2 0-4 15,7 3 0-15,-6-2-5 0,10 1-8 0,-5-2 2 16,6-2-7-16,-2 2-4 0,0-2 2 0,1 1-7 16,-4 0-1-16,2 2-6 0,1 1 3 0,-2-2-3 15,-4 1-4-15,4-1 1 0,-4 3-1 0,-1-1 2 16,-1 1 5-16,-3-3-8 0,0 5 1 0,4-2-1 0,-12-4 4 16,10 12 3-16,-7-8 8 0,-3-4-1 15,3 12-2-15,-3-12 3 0,0 18 10 0,0-18-11 0,-9 17 1 16,5-12 0-16,-5 2-1 0,3 7-10 0,-5-7 6 15,0 2-3-15,-3-2-3 0,4 2-2 0,-2-2-4 16,-2 3-17-16,4-5-21 0,1-3-17 16,-1 1-25-16,-2 3-29 0,4-1-28 0,8-5-35 0,-19 2-42 15,19-2-62-15,-20-3-258 0,11-3-569 0,-1 2 252 16</inkml:trace>
          <inkml:trace contextRef="#ctx0" brushRef="#br0" timeOffset="88791.42">8707 4974 186 0,'0'0'306'0,"0"0"-12"15,16-3-14-15,-5 1-15 0,-2-1-14 0,1-1-17 16,7 0-9-16,2 1-8 0,0-1-20 0,-4 0-18 16,2 0-10-16,2 0-12 0,-2-2-18 0,2 2-7 15,-6 1-17-15,7-3-12 0,-1 2-10 0,-2 0-6 0,-1 1-7 16,-1-1-8-16,-5 0-13 0,7 4-19 15,-7-3-26-15,-10 3-26 0,15 0-30 0,-15 0-30 16,13 2-37-16,-13-2-43 0,0 0-64 0,0 0-77 16,0 0-207-16,0 0-542 0,0 0 241 0</inkml:trace>
          <inkml:trace contextRef="#ctx0" brushRef="#br0" timeOffset="89579.26">9226 4692 136 0,'0'0'274'0,"0"0"-15"16,6-4-13-16,-6 4-19 0,0 0-16 0,0 0-21 15,0 0-17-15,0 0-14 0,0 0-7 0,0 0-7 16,0 0-6-16,22 6-6 0,-22-6-5 0,11 9-3 16,-5-3-5-16,1 1 1 0,-1 2-4 0,8 2 0 15,-5 1-3-15,4 3-2 0,6 1-4 0,-2 5 8 0,-1-3-2 16,4 6-2-16,-1-4-2 0,-3 2-2 0,4-1 2 16,-1 3-4-16,-2-2 1 0,0 2-3 0,1-2-2 15,0 1-4-15,-4-1-3 0,-4 1-4 0,2-5-5 16,-2 6-4-16,-4-11-10 0,5 6-3 0,-8-2-6 15,0 0-5-15,1 2-4 0,-4 4-6 0,-4-5-3 16,4-1-3-16,-3-3-4 0,0 0-11 0,0 1-22 16,-5 2-30-16,2-3-40 0,3-1-40 0,0-2-37 15,-4-5-29-15,7-6-35 0,-6 11-36 0,3-2-43 16,3-9-47-16,0 0-335 0,0 0-720 0,0 0 319 16</inkml:trace>
          <inkml:trace contextRef="#ctx0" brushRef="#br0" timeOffset="89779.23">10036 5187 104 0,'19'0'321'0,"-8"4"-3"15,5-2-12-15,-7 2-2 0,1 1-13 0,-1 1-15 16,2 1-11-16,-5 1-21 0,0 3-13 0,-2 1-5 0,2 3-11 16,-3-1-13-16,-6 4-16 0,0 1-18 0,-4 1-13 15,1 6-17-15,-5-1-10 0,2 0-15 0,-3-1-22 16,2 4-46-16,-3-8-44 0,1 2-43 0,-6 0-47 15,0 3-54-15,-1-3-60 0,-1-2-58 0,5-1-74 16,-3-1-208-16,8-7-587 0,1-1 259 0</inkml:trace>
        </inkml:traceGroup>
        <inkml:traceGroup>
          <inkml:annotationXML>
            <emma:emma xmlns:emma="http://www.w3.org/2003/04/emma" version="1.0">
              <emma:interpretation id="{F67E0007-3469-43CC-8680-5B7E60171E35}" emma:medium="tactile" emma:mode="ink">
                <msink:context xmlns:msink="http://schemas.microsoft.com/ink/2010/main" type="inkWord" rotatedBoundingBox="12474,5676 15857,5511 15909,6577 12526,6742"/>
              </emma:interpretation>
            </emma:emma>
          </inkml:annotationXML>
          <inkml:trace contextRef="#ctx0" brushRef="#br0" timeOffset="90286.87">10817 4629 209 0,'0'0'309'0,"0"0"-10"15,-19 14-18-15,8-5-17 0,3 7-10 0,-1-5-9 16,-2 9-11-16,-2 2-3 0,5 4-15 0,-4-1-2 16,0 0-13-16,5-1-11 0,4 2-1 0,-2 4-16 15,4-6-7-15,2 2-10 0,4-2-5 0,1-6-6 16,-2 2-12-16,8 4-7 0,0-3-9 0,0 0-8 16,-3-7-11-16,3 0-10 0,3 0-3 0,-3-2-10 15,1-2-5-15,2 3-9 0,-1-6-7 0,2 1-20 16,-5 1-31-16,2-3-42 0,-4-2-27 0,4 0-41 15,-4-1-31-15,3-3-32 0,-12 0-30 0,15 4-30 0,-15-4-31 16,18-4-40-16,-9 1-54 0,-9 3-198 0,10-14-597 16,-2 8 264-16</inkml:trace>
          <inkml:trace contextRef="#ctx0" brushRef="#br0" timeOffset="90932.72">11135 4869 160 0,'0'0'248'0,"7"-18"-16"0,-4 9-15 0,-3 9-13 0,6-17-12 16,0 10-21-16,5 0-11 0,-8-1-12 0,10-1-8 15,1 2-2-15,-2-2-7 0,2 0-3 0,0 1-4 16,2 2-5-16,-2-2-3 0,1 6-8 0,0-6-1 16,1 5-6-16,-3-1-4 0,2 4-7 0,-3 0-8 15,-12 0-7-15,23 4 4 0,-10-2-8 0,-3 3 1 16,1 2-1-16,-1 4 8 0,-1 2 2 0,-3-2 10 15,2 2 5-15,-2 4 6 0,-3 1 0 0,1 0 11 16,-1 6 0-16,-1-6 0 0,-4 0-4 0,2 4-3 16,-4-6-11-16,1 5-5 0,3-5-6 0,-5 3-7 0,4 2-6 15,-2-4-7-15,3-4-7 0,-2 2-5 16,2-1-3-16,-1-4-9 0,-4 1-5 0,5-11-2 0,5 19 1 16,-4-10-6-16,-1-9-3 0,6 10 1 15,-1-3-6-15,-5-7 0 0,13 7-9 0,-4-7-6 0,-9 0-11 16,25 0-10-16,-8-3-12 0,-1-3-8 0,1-1-12 15,2-1-14-15,6-4-6 0,10-5-4 16,-9 2-5-16,1 3 0 0,-1-5 8 0,-1 5 8 0,-4 0 9 16,-2 3-2-16,-2 0 3 0,1 4 5 0,-5-2 3 15,-3 5 9-15,-2-2-6 0,-8 4 7 0,16-2 3 16,-16 2 4-16,0 0 7 0,20 3 5 0,-20-3 10 16,9 6 6-16,-9-6-2 0,9 11 3 0,-2-5 1 15,-4 1-2-15,-3-7 6 0,9 15 6 0,-3-8 1 16,-6-7 2-16,15 7 0 0,-8-4 7 0,5 2 2 15,0 0-6-15,-3-4-3 0,-9-1 4 0,27 3-3 16,-9-2-4-16,-3-1 6 0,0-4-6 0,-2 0 0 16,4 0 0-16,-3-2 5 0,0-1 1 0,-1 2-7 0,-2-1 18 15,-1-1-27-15,1-1 0 0,-4 2 6 0,-1-4 2 16,0-3-5-16,-3 0 4 0,1 0-7 0,-4 4 4 16,-1-6-10-16,1 15 16 0,-10-21-18 0,2 10 7 15,-4 0-8-15,0 2 5 0,-3 1 0 0,0-1-5 16,-4 5 1-16,-6 3-1 0,-2 1 2 0,1 0-2 15,0 0-6-15,0 1-17 0,8 3-7 0,0 3-29 16,1-1-24-16,2 1-14 0,1 0-27 0,2 0-34 16,-1 3-42-16,7-5-52 0,6-5-66 0,-8 15-268 15,8-15-640-15,-1 5 285 0</inkml:trace>
          <inkml:trace contextRef="#ctx0" brushRef="#br0" timeOffset="91153.24">12616 4981 230 0,'1'8'384'0,"2"2"-10"0,-3-10-9 0,-3 16-9 0,3-16-16 16,-6 22-15-16,5-11-20 0,-5 3-25 0,-1 0-24 16,1-2-22-16,-2 1-23 0,2 0-21 15,3-4-20-15,-3 2-14 0,-1-2-12 0,1 4-21 0,-2-2-25 16,2-1-37-16,0-3-49 0,6-7-51 0,-7 13-46 15,1-6-50-15,-1-2-58 0,7-5-67 16,-9 6-97-16,9-6-235 0,0 0-639 0,0 0 283 0</inkml:trace>
          <inkml:trace contextRef="#ctx0" brushRef="#br0" timeOffset="91528.51">12813 4863 92 0,'0'0'412'0,"9"-8"-26"0,-9 8-13 16,9-12-34-16,-3 7-32 0,1-1-15 0,2-1-34 15,1-4-23-15,1 2-17 0,1-2-16 0,-2-1-19 16,4-1-23-16,-2 2-5 0,1-2-17 0,-2 0-9 16,-1-2-13-16,0 3-6 0,-1 1-12 0,-1-8-14 15,-2 12 0-15,0-4-12 0,-2-3-5 0,-1 8-4 16,2-3-7-16,-5 9-6 0,7-9-2 0,-7 9-11 0,5-8-3 15,-5 8-12-15,0 0-2 0,0 0-5 16,0 0 5-16,0 0-5 0,0 0-1 0,7 22 0 16,-10-7 13-16,2 5-3 0,-1 0 1 0,1 2 1 0,-2 3 8 15,1 1-2-15,2 0 3 0,2-5 3 0,-2 6 6 16,0-2-13-16,6-1 4 0,-5-3-5 0,4-4-3 16,-1 1-4-16,-2 4 2 0,0-10 1 0,3 2-6 15,-4-3-2-15,2 0 0 0,0-1-9 0,2-2-28 16,-5-8-33-16,3 14-35 0,-3-14-42 15,4 10-28-15,-4-10-33 0,0 0-45 0,0 0-59 16,0 0-76-16,0 0-286 0,0 0-709 0,0 0 313 0</inkml:trace>
          <inkml:trace contextRef="#ctx0" brushRef="#br0" timeOffset="91771.37">13412 4434 38 0,'0'0'305'16,"0"0"-3"-16,12 17-10 0,-4-7-11 0,-2 3-5 0,1 3-7 16,-1 1-7-16,2 4-3 0,3 6-3 15,-2 2-8-15,2 6-3 0,-1-2-6 0,4 3-13 0,-2 1-15 16,-2 1-11-16,-2-1-13 0,-1-1-17 0,-5 1-18 16,2-1-15-16,-3 1-8 0,1-5-14 0,1 0-8 15,-6-6-16-15,-2 11-20 0,3-11-36 16,-1-2-44-16,0 0-40 0,0-6-54 0,4-1-44 0,-5-2-41 15,2 1-54-15,1-5-69 0,-1 0-365 0,2-11-732 16,0 15 324-16</inkml:trace>
          <inkml:trace contextRef="#ctx0" brushRef="#br0" timeOffset="91990.9">14073 4958 105 0,'9'6'364'0,"-9"-6"-16"0,7 10-13 16,-7-2-10-16,2 3-8 0,1 2-8 0,-3 7-16 15,-5-4-17-15,-1 7-23 0,0-5-22 0,-1 7-24 16,-3-1-14-16,-5 0-19 0,1 4-21 0,-1 7-13 0,-4-3-28 16,0-1-41-16,-2 0-55 0,-2-1-68 0,4-8-53 15,-6 12-66-15,-4-5-91 0,10-5-344 16,-1-9-656-16,-3 2 291 0</inkml:trace>
        </inkml:traceGroup>
        <inkml:traceGroup>
          <inkml:annotationXML>
            <emma:emma xmlns:emma="http://www.w3.org/2003/04/emma" version="1.0">
              <emma:interpretation id="{1505BB4C-4697-4F43-AA54-9F27B645478F}" emma:medium="tactile" emma:mode="ink">
                <msink:context xmlns:msink="http://schemas.microsoft.com/ink/2010/main" type="inkWord" rotatedBoundingBox="16376,5436 21344,5193 21407,6491 16439,6734"/>
              </emma:interpretation>
            </emma:emma>
          </inkml:annotationXML>
          <inkml:trace contextRef="#ctx0" brushRef="#br0" timeOffset="92482.51">14740 4378 152 0,'-15'15'342'0,"0"9"-17"0,1 0-15 16,-1-2-20-16,1 11-16 0,0-7-13 0,1 0-8 0,1 10-16 15,4-11-12-15,1 12-17 0,1-12-15 0,4 3-11 16,1-2-13-16,1 0-13 0,1 0-14 16,1-2-10-16,2-1-18 0,-1-2-2 0,3-3-15 0,2-3-5 15,4 4-11-15,-5-5-9 0,1-1-7 0,1-1-23 16,0-1-35-16,-2-1-41 0,0-3-27 0,2-2-35 16,-6 0-42-16,-3-5-55 0,11 7-62 0,-11-7-81 15,0 0-234-15,21-8-618 0,-21 8 273 0</inkml:trace>
          <inkml:trace contextRef="#ctx0" brushRef="#br0" timeOffset="93081.76">14959 4705 197 0,'4'-11'285'0,"-1"2"-16"0,3-3-21 16,2 0-14-16,2-2-17 0,-1 0-15 0,3 7-20 0,-1-8-17 15,2 4-15-15,3 0-7 0,-2 1-16 0,2 4-3 16,-1-1-5-16,-1 0-6 0,-6 1-6 0,6 1-4 16,-4 5-2-16,-10 0-12 0,20-1-6 15,-20 1 0-15,16 6 2 0,-8-4 3 0,1 7 7 0,-5 0-3 16,5 3 6-16,-8 1 14 0,1 5 8 0,1-1 2 16,-3 7 8-16,-3-2-3 0,3 2-7 0,-3-2-2 15,-2 0-11-15,0 0-3 0,3-2-8 0,1-2-16 16,-2-1 1-16,0 1-9 0,3 0-12 0,0-4-8 15,0 1 6-15,1 0-8 0,1-4-4 0,1-4-6 16,0 3-2-16,1-2 2 0,-1-1-10 0,3 1-1 16,-6-8-14-16,13 7-3 0,-5-3-9 0,-8-4-14 15,25-2-9-15,-11 0-16 0,5-2-5 0,-1-3-33 0,-2 2 2 16,8-10-22-16,-1 3-5 0,0-2 6 16,-2 2 8-16,-3 4 8 0,-3 0 8 0,0 1 6 15,-2 3 22-15,-1 0-18 0,-4 0 7 0,-1-1-3 0,-7 5 15 16,17-2 6-16,-17 2 14 0,0 0 5 0,15 9 6 15,-8-3 6-15,-1 1 9 0,-6-7 0 16,12 11 8-16,-6-4 8 0,-2-1 7 0,7-2 0 16,-2 4 3-16,7-5-2 0,-2 1 2 0,-1 2 0 0,3-2-1 15,1-4-1-15,2 0-4 0,-2 0-1 0,0-2 3 16,0-2-11-16,2-1 2 0,-1 1 11 16,0-3-12-16,-2 0-1 0,-1-3 1 0,2-3-8 0,-5 1 8 15,-2-1-6-15,1 0 0 0,-5-3-2 16,-3 1 2-16,-2-1-7 0,2-1 2 0,-6 0 0 0,0-2-2 15,-3 4-11-15,-3-1 1 0,-3 3 1 0,-1-1-10 16,-5 4-8-16,-4 3-8 0,2-1-14 0,-5 3-6 16,-2 3-8-16,8 2-4 0,-2 2-13 0,1 1-14 15,-4 3-7-15,2 5-25 0,4-5-31 0,2 5-38 0,2 3-48 16,1-8-61-16,1 5-291 0,-1 0-637 16,7-3 283-16</inkml:trace>
          <inkml:trace contextRef="#ctx0" brushRef="#br0" timeOffset="93352.43">16140 4777 240 0,'5'5'341'16,"-5"-5"-16"-16,5 12-18 0,-5-12-13 0,2 17-13 15,-2-7-17-15,-4 8-8 0,1-1-2 0,-5 0-23 16,-2 7-11-16,2-5-18 0,-4 4-10 0,8-7-18 15,-5 4-16-15,1-2-16 0,1-1-12 0,-1-1-16 16,2 0-5-16,-1-3-16 0,1 1 2 0,5 0-18 16,-5-1-6-16,0-2-21 0,1-4-24 0,5-7-33 15,-3 14-30-15,3-14-21 0,-4 11-13 0,4-11-13 0,0 0-26 16,-6 4-25-16,6-4-22 0,0 0-20 16,0 0-23-16,0 0-29 0,0 0-41 0,0 0-249 15,12-40-561-15,-2 23 248 0</inkml:trace>
          <inkml:trace contextRef="#ctx0" brushRef="#br0" timeOffset="93769.76">16406 4543 204 0,'8'-5'317'0,"-8"5"-17"0,0 0-23 16,9-5-21-16,-9 5-12 0,0 0-7 0,0 0-7 0,9 14-1 15,-6-5-5-15,-6 4 0 0,6 5 2 0,-6-4-4 16,3 5-3-16,0-2-1 0,-1-2-8 0,1 7-7 15,1 3-9-15,-2-11-8 0,2 3-17 0,-1-1-7 16,3-1-10-16,0 1-9 0,2-3-14 0,-4 0-11 16,7-2-8-16,-5-1-10 0,1 1-9 0,1-4-6 15,1 0-6-15,0 0-9 0,-6-7-4 0,15 11-5 16,-8-8-2-16,0 0-29 0,-7-3-22 0,18 0-25 0,-6 0-26 16,-12 0-23-16,23-4-31 0,-10-3-17 15,3-4-16-15,-1 2-10 0,3-4-10 0,-1-3 6 16,7-1 10-16,-8 3 8 0,0 1 15 0,-2 2 5 0,-4 1 14 15,1 3 16-15,-4 1 18 0,-1 1 16 0,-6 5 8 16,14-9 6-16,-14 9 17 0,0 0 23 0,0 0 25 16,0 0 23-16,13 16 17 0,-12-6 10 0,1 2 9 15,-4 5 4-15,1 0-3 0,1-2-2 0,0 8-4 16,1-1-9-16,-1 2-5 0,2-3-8 0,1-3-9 16,-3 8-2-16,1-10-5 0,4 8-14 0,-4-7-2 15,1-1-26-15,-2 0-30 0,0 0-41 0,1-6-42 16,2 0-37-16,-3-10-36 0,2 16-36 0,-1-7-39 15,-1-9-57-15,0 0-81 0,0 0-266 0,0 0-708 16,0 0 314-16</inkml:trace>
          <inkml:trace contextRef="#ctx0" brushRef="#br0" timeOffset="94125.34">17059 4211 32 0,'0'0'329'0,"0"0"-30"0,7-5-15 15,-7 5-8-15,0 0-5 0,8 19-5 16,-7-2-7-16,4-4-9 0,-4 11-5 0,5 3-1 0,2 7 8 15,-2 1-2-15,4 3-8 0,0 0 1 0,-4-3-6 16,6 6-11-16,0-2-9 0,-7 0-11 0,4 2-11 16,-2-4-23-16,-4 4-11 0,3-4-16 0,2-2-15 15,-4 1-6-15,-3 2-14 0,-1-10-9 0,0 0-12 16,-1-3-5-16,-1-1-15 0,0-6-21 0,0 1-35 0,-4-1-46 16,0-6-44-16,3 1-50 0,3-3-36 15,-4-2-38-15,4-8-31 0,-6 13-34 0,6-13-38 16,0 0-63-16,0 0-350 0,0 0-776 0,0 0 343 15</inkml:trace>
          <inkml:trace contextRef="#ctx0" brushRef="#br0" timeOffset="94321.9">17660 4752 244 0,'0'0'341'0,"4"14"-15"16,-4-14-17-16,0 21-12 0,-1-5-8 0,-4 1-12 0,2 6-3 15,-7 1-13-15,1 2-16 0,-3-3-17 0,-6 12-19 16,-1 0-24-16,1-4-14 0,-2 4-16 0,-5-4-15 16,1 5-25-16,-4 1-48 0,-3 3-49 0,-4-3-56 15,2 1-63-15,-10 18-75 0,-2-2-84 0,-1-3-336 16,15-16-646-16,1 0 285 0</inkml:trace>
          <inkml:trace contextRef="#ctx0" brushRef="#br0" timeOffset="95541.56">18343 4255 181 0,'0'0'328'0,"0"0"-10"0,0-13-17 16,0 13-17-16,0 0-31 0,0 0-12 0,0 0-16 15,0 0-14-15,0 0-2 0,-46 22-7 0,25-2 1 16,-6 8-10-16,-1 4 3 0,1-6-14 0,-5 9-4 16,6 1-9-16,-1-1-14 0,1 1-11 0,1 1-12 15,4 3-13-15,5-7-12 0,-1 6-7 0,8-1-15 16,2-1-6-16,2 4-7 0,5-5-16 0,5 0-9 15,2-8-41-15,2 0-44 0,9 3-45 0,0-6-39 16,4 6-46-16,-2-8-50 0,8 4-67 0,-4-10-107 16,1 0-220-16,2-10-663 0,-3 3 293 0</inkml:trace>
          <inkml:trace contextRef="#ctx0" brushRef="#br0" timeOffset="111277.5">18599 4496 32 0,'0'0'263'16,"0"-11"-10"-16,0 11-4 0,0 0-10 0,0 0-5 0,0 0-9 15,5-11-2-15,-5 11-16 0,0 0-5 16,0 0-13-16,4-9-7 0,-4 9-5 0,0 0-12 0,0 0-10 15,0 0-12-15,12 0-18 0,-12 0 3 0,0 0-17 16,0 0-4-16,0 0 9 0,8 18 5 16,-8-18 4-16,-2 13-4 0,4-2 4 0,1 6-15 0,-2-3-3 15,4 3 0-15,-5-3-8 0,0 6-6 0,0-7-7 16,1 6-9-16,-2-1-4 0,1 0-12 0,1-1-2 16,1 1-7-16,-4-1-1 0,2 4-7 0,0-6-4 15,-4 1-12-15,4 0-39 0,-3 0-33 0,3-2-36 16,0-5-36-16,1 4-27 0,-1-13-15 0,-1 16-25 15,4-8-28-15,-3-8-28 0,7 10-29 0,-7-10-50 16,14-1-272-16,-14 1-637 0,17-13 283 0</inkml:trace>
          <inkml:trace contextRef="#ctx0" brushRef="#br0" timeOffset="111669.48">18920 4553 104 0,'0'0'280'15,"0"0"-11"-15,0 0-13 0,-1 24-8 16,1-24-13-16,-2 18-17 0,2-8-9 0,0 1-12 16,-1 4-6-16,1 0-21 0,1-4-16 0,-1 2-11 0,2-1-17 15,-1-2-8-15,3 1-6 0,1-1-14 0,-1 2 3 16,5-3-5-16,-1-2 0 0,1 3-8 0,4-3 3 16,-2-2-8-16,4-3-7 0,-2-1-5 0,6-1-2 15,-1-3-9-15,3-1-10 0,4-3-2 0,-7 2-4 16,8-5-4-16,-2 3 1 0,-4-3-9 0,-5-1-6 15,6-3-1-15,-7 4 2 0,2-1 0 0,-5-1-5 16,0 1 8-16,1 0-23 0,-4-1 15 0,-1 0-9 16,-2 2 3-16,-2-1-2 0,0-4-4 0,-3 15-3 15,-6-16 6-15,1 7-4 0,-2 1 2 0,-2 3-5 0,-7-2-4 16,-1 0 0-16,-1 4-16 0,-7 0 18 0,-2 3 13 16,0 2-22-16,-1 1 8 0,1 3 4 15,0-1-6-15,0 4-9 0,3-1 10 0,4-3 4 0,2 4-9 16,1-1 3-16,-1 2-1 0,3-2 0 0,1 2-14 15,0 0-15-15,2 1-22 0,5 0-21 0,1 0-35 16,0 3-37-16,1-1-47 0,5 0-47 0,0-13-71 16,6 15-249-16,-1-9-603 0,2-1 267 0</inkml:trace>
          <inkml:trace contextRef="#ctx0" brushRef="#br0" timeOffset="111893.55">19570 4710 143 0,'0'0'332'0,"9"17"-15"0,-7-10-20 0,-1 4-21 15,1-1-7-15,-2-10-15 0,0 21-26 0,-2-8-13 16,1 1-26-16,-4 1-11 0,-1 2-19 0,3-3-21 0,-3 4-8 16,-1-1-3-16,1-3-25 0,-2 3 7 15,1-1-38-15,0 0-22 0,-4-2-29 0,4-1-30 16,-4 1-31-16,4-2-38 0,-2-2-38 0,3 0-44 0,0-4-44 15,6-6-83-15,-9 9-163 0,9-9-488 0,-11 2 217 16</inkml:trace>
        </inkml:traceGroup>
        <inkml:traceGroup>
          <inkml:annotationXML>
            <emma:emma xmlns:emma="http://www.w3.org/2003/04/emma" version="1.0">
              <emma:interpretation id="{51BA716C-4CAB-4BA7-8413-E45A0D974435}" emma:medium="tactile" emma:mode="ink">
                <msink:context xmlns:msink="http://schemas.microsoft.com/ink/2010/main" type="inkWord" rotatedBoundingBox="21725,5151 27028,4892 27090,6161 21787,6421"/>
              </emma:interpretation>
            </emma:emma>
          </inkml:annotationXML>
          <inkml:trace contextRef="#ctx0" brushRef="#br0" timeOffset="112340.62">19955 4501 220 0,'4'-7'284'0,"-4"7"-20"0,6-15-12 16,0 6-25-16,3-2-13 0,-1 0-21 0,4 0-9 16,-2 2-15-16,-1-2-11 0,5 3-9 0,-1-3-7 15,-1 0-8-15,1 5-6 0,1-1-8 0,-1 0-4 16,1 1-8-16,-2 2-13 0,1 2-4 0,-13 2-10 15,21-2-3-15,-9 2-4 0,-12 0-16 0,21 3 6 0,-12 2-5 16,3 4 0-16,-6 0 4 0,2 0-4 16,-3 4 1-16,2 2-1 0,-2-1 5 0,-5 4-4 15,0 6 12-15,-6-2 12 0,0 5-14 0,-3-1-6 0,-1 0 6 16,-2-1-1-16,-2 3-7 0,4-6 8 0,-4 3-5 16,2-4-8-16,2 1 2 0,0-3-7 0,-1-3-4 15,5-2-4-15,-3-1-4 0,3-2-6 0,2 0-1 16,2-3-2-16,2-8 0 0,-4 12-6 0,4-12 4 15,0 0-3-15,6 16-1 0,-6-16 8 0,12 6-11 16,-5-6-2-16,-7 0 1 0,25 0-10 16,-7 0-3-16,3-3-18 0,-1 0-13 0,6 2-29 0,1-7-5 15,0 1-48-15,0 0-26 0,0 2-26 0,-2-2-26 16,2 0-33-16,-2 2-40 0,-1-6-49 0,2 2-73 16,-11-2-204-16,8-1-630 0,-2-4 279 0</inkml:trace>
          <inkml:trace contextRef="#ctx0" brushRef="#br0" timeOffset="112656.56">20748 4200 30 0,'0'0'294'0,"0"0"-13"16,2-10-13-16,-2 10-20 0,0 0-15 0,0 0-25 0,10-4-17 15,-10 4-12-15,0 0-11 0,0 0-9 0,27 10 0 16,-19-3-9-16,5 7-7 0,2 2-1 0,3 3 1 16,-5 2-11-16,5 1 6 0,0 4-3 0,0 3 0 15,0 6-5-15,-3-2-4 0,-3-7-4 0,-2-5-7 16,1 17 3-16,-5-9-19 0,0 5-6 0,-5-5-10 16,1-3-7-16,-2 1-3 0,-2 3-5 0,-2-3-12 15,-4 0-2-15,2-1 1 0,-1-1-38 0,-2 1-28 16,4-4-34-16,-2-6-34 0,-1 0-19 0,1 2-27 15,-2-6-33-15,4 0-37 0,0 2-40 0,0-6-38 0,5-8-86 16,-3 6-182-16,3-6-586 0,0 0 260 0</inkml:trace>
          <inkml:trace contextRef="#ctx0" brushRef="#br0" timeOffset="112946.03">21570 4611 135 0,'-4'20'355'16,"2"-11"-8"-16,1 4-12 0,-5 4-1 0,1 1-7 15,-2 0 0-15,-1 6-7 0,-2 1-27 0,-1-3-9 16,1 4-22-16,-3-2-25 0,-2 9-18 0,0-9-20 15,-3 7-20-15,-3 1-20 0,5-8-11 0,1-2-20 16,1 2-15-16,-4 0-27 0,3-3-44 0,2 0-44 16,0-8-43-16,4-1-44 0,-3 0-38 0,4 2-44 15,-2-6-49-15,1-1-60 0,4 0-90 0,5-7-218 16,0 0-636-16,0 0 281 0</inkml:trace>
          <inkml:trace contextRef="#ctx0" brushRef="#br0" timeOffset="113300.9">22235 4133 304 0,'0'0'309'16,"0"0"-19"-16,0 0-11 0,0 0-17 0,0 0-18 16,-29 19-6-16,15-7-13 0,-2 7 2 0,1 4-10 15,-3 9 1-15,4-6-5 0,-2 7-4 0,-3 2-9 16,7 0-6-16,4-9-13 0,1 4-9 0,1-6-13 16,0 1-9-16,4-1-14 0,-1 5-11 15,3-1-13-15,0-3-2 0,5-2-13 0,1 2-13 0,-5-3-8 16,5-2-7-16,0-6-6 0,2 3-6 0,-1-6-9 15,1 4-17-15,-1-4-27 0,-1-1-25 0,-1-4-41 0,2 1-26 16,0-3-47-16,-7-4-36 0,12 4-43 16,-12-4-52-16,18 2-51 0,-3-5-77 0,-1-4-213 0,1-1-655 15,-2-3 290-15</inkml:trace>
          <inkml:trace contextRef="#ctx0" brushRef="#br0" timeOffset="113812.92">22592 4325 180 0,'1'-10'289'0,"4"1"-29"0,1 0-10 0,1 2-16 0,1-1-20 16,-1 1-19-16,4 2-18 0,-1-5-8 0,6 2-17 16,-2 1-7-16,-1 4-14 0,-2-3-7 0,5 2-6 15,-1 3-3-15,-2-5-9 0,-1 5-7 16,-12 1-10-16,21-2-6 0,-12 1-4 0,-9 1-15 0,17 4 4 15,-17-4 1-15,10 10-2 0,-6-1 1 0,-4-9-3 16,2 15 13-16,-2-4-4 0,-3 3 8 0,-1-1 4 16,-4 5-1-16,2-5 2 0,-3 3 1 0,-1 1-4 15,2 0-7-15,-1-5 5 0,0 4-11 0,2-2-19 16,-2 0 7-16,1 0-10 0,3-4 8 0,-1 1-26 16,0-1 4-16,0 2 0 0,4-7-6 0,2-5-2 15,-6 20-1-15,6-20-6 0,0 9 3 0,0-9-6 16,0 0 7-16,8 13-6 0,-8-13-1 0,13 5-1 15,-5-3-3-15,3 1-2 0,1-2 2 0,3 3-4 0,2-2-2 16,-2-2 3-16,0 4-4 0,1-7-4 16,-3 7 1-16,1 2 0 0,-4-3 8 0,1 2-3 0,-4-1 2 15,-7-4 4-15,14 7 5 0,-9-2 5 0,-2 2 1 16,-3-7 16-16,0 0 2 0,0 18 12 0,0-18 5 16,-7 17-7-16,1-6 3 0,-3 3-9 0,-3-1-4 15,0-1-3-15,-1 0-6 0,2-1-9 0,-1 0-10 16,1 3-29-16,-3-4-35 0,2 1-40 0,5-4-28 15,-1 0-46-15,2 0-28 0,0-1-28 0,6-6-30 16,-7 11-35-16,7-11-39 0,0 0-77 0,0 0-208 16,0 0-656-16,0 0 290 0</inkml:trace>
          <inkml:trace contextRef="#ctx0" brushRef="#br0" timeOffset="114018.22">23257 4538 332 0,'13'4'347'0,"-13"-4"-16"0,11 7-9 16,-8 0-11-16,-3-7-7 0,-2 13-8 0,2-13-7 16,-6 26-23-16,3-15-15 0,-1 5-15 15,-2-5-20-15,-2 7-20 0,2-6-19 0,-1 4-18 0,0 0-14 16,-1-1-13-16,-1 0-18 0,5 0-8 0,-2 1-15 16,0-3-9-16,0 0-31 0,-2-1-20 0,5-1-54 15,2-3-26-15,1-8-25 0,-6 18-24 0,4-11-23 16,2-7-25-16,0 0-29 0,-1 11-45 0,1-11-30 15,0 0-61-15,0 0-242 0,0 0-600 0,0 0 266 16</inkml:trace>
          <inkml:trace contextRef="#ctx0" brushRef="#br0" timeOffset="114516.42">23494 4336 260 0,'9'-12'254'0,"1"0"-13"0,4 1-15 16,1 1-18-16,0-2-16 0,3 3-14 0,1-1-17 16,-4-1-9-16,4 4-20 0,-1-2-1 0,8 0-4 15,-10 3-5-15,2 1-10 0,-3 3-5 0,3-2-10 16,-8 4 1-16,-10 0-9 0,22 4-6 0,-11-2-4 16,-2 3 3-16,-9-5 2 0,10 13-2 0,-5-6 11 15,-2 3-1-15,-3-10 2 0,-2 19 7 0,-1-6 3 16,-1 2 8-16,-5 3-7 0,3-3-9 0,-8 3-1 15,3-5-4-15,0 3-7 0,-2 2-4 0,2-1-8 16,-1-3-3-16,5-4-8 0,-1 4-10 0,2-4-1 16,0-5-6-16,2 2-6 0,4-7 5 0,-10 15-12 15,5-9-6-15,5-6 1 0,-1 14-5 0,1-14 0 16,0 0-1-16,1 12-2 0,-1-12-2 0,9 8 3 0,-9-8-5 16,13 7 3-16,-4-4-15 0,0 0 13 15,-9-3-5-15,21 5 0 0,-7-1-1 0,2-2-2 16,-1 4 0-16,-2 2-2 0,2-4-3 0,2 2 6 0,-2-1-3 15,-2 2 2-15,0-1 4 0,-4-2 0 0,0 1 0 16,0 0 6-16,-1 1 3 0,-1 2 9 16,-7-8 12-16,9 9 12 0,-6-5 9 0,-3-4 9 0,0 16 2 15,0-16 3-15,-6 14 1 0,-1-5-5 0,-2-1-4 16,-5 1-7-16,1 2-7 0,0-5-5 0,-2 5-6 16,0-3-6-16,1 0-14 0,1-3-22 0,4 3-24 15,-2-2-34-15,0-2-33 0,2-1-42 0,9-3-18 16,-15 3-29-16,15-3-46 0,-18 0-40 0,18 0-48 15,-9-9-61-15,9 9-350 0,-5-12-783 0,5 2 347 16</inkml:trace>
          <inkml:trace contextRef="#ctx0" brushRef="#br0" timeOffset="114783.83">24277 4092 160 0,'0'0'304'0,"13"13"-3"16,-5-6-10-16,2 4-21 0,1 6 3 0,2 2-12 15,1 4-6-15,-1-2 0 0,5 12-13 0,1 4 3 16,-10-2-8-16,9 1 0 0,-3 2-12 0,-1-2-8 16,-7 1-11-16,5 1-19 0,-6 2-16 0,-2-4-19 15,-1 4-14-15,-3-3-7 0,-1-9-13 0,-1 1-13 16,-7 8-18-16,5-10-22 0,-5-1-37 0,-1-1-51 15,-2-1-58-15,0 0-60 0,-3-5-59 0,-3 1-79 16,7-6-97-16,-2-2-302 0,3-3-733 0,1-2 326 16</inkml:trace>
          <inkml:trace contextRef="#ctx0" brushRef="#br0" timeOffset="116200.3">25015 3794 195 0,'0'0'273'0,"0"0"-17"0,0 0-15 0,0 0-13 0,0 0-19 16,0 0-15-16,0 0-8 0,0 0-20 15,0 0-8-15,0 0-15 0,0 0-16 0,-6 9-17 0,6-9 1 16,0 0 0-16,0 0-3 0,0 0-1 0,0 0-1 16,23 11-14-16,-23-11-1 0,13 6-3 0,-5-1-9 15,1 0 1-15,2 5-9 0,3-5-4 0,-10 1-6 16,5 1-1-16,3 2 0 0,2-4-6 0,-7 5 1 16,5-3 2-16,-5 2-17 0,5-1 7 0,-3 3-7 15,-1-4 1-15,-2 0-7 0,0 3 4 0,1-2 1 16,-2-1-2-16,-2 3-6 0,1-3 5 0,1 2 7 15,-5-9-1-15,3 19 1 0,-3-12 8 0,0-7-4 16,0 18 4-16,0-8-1 0,0-10 4 0,-6 18-1 16,3-9 0-16,3-9 1 0,-6 15 10 0,4-7-13 0,2-8-5 15,-9 13-2-15,8-5-3 0,1-8-5 0,-6 13-2 16,6-13-5-16,-6 10 0 0,6-10-4 16,-3 14-2-16,3-14-2 0,-5 8 0 0,5-8 0 0,0 0-2 15,-4 10-2-15,4-10 0 0,0 0-4 0,0 0 3 16,3 14 5-16,-3-14 1 0,0 0 1 0,6 10 7 15,-6-10 0-15,0 0-2 0,10 4 8 0,-10-4 0 16,9 3 2-16,-9-3-2 0,9 7 2 0,-9-7-4 16,11 6-1-16,-7-1-2 0,-4-5 1 0,12 6-4 15,-12-6-2-15,7 5-1 0,-7-5 1 0,6 10-1 16,-6-10-1-16,9 3-2 0,-9-3 4 0,3 10 7 16,-3-10-1-16,0 0 3 0,0 0 10 0,-12 22 4 0,11-14 4 15,1-8 2-15,-12 18 2 0,5-10-3 0,1 3-3 16,-6-1-1-16,4-3-2 0,-5 7-4 0,4-1-4 15,0-2-5-15,1 0-1 0,-2-2-4 16,4 1-1-16,-1-1-7 0,1 1 3 0,0-3-7 0,3 2-3 16,3-9 3-16,-8 16-1 0,8-5-3 0,0-11 0 15,3 15-5-15,-3-15 2 0,9 20 1 0,-3-7 0 16,3 2-5-16,-3-1 0 0,7-1 3 0,-5 2-5 16,4-1-1-16,-2-1 3 0,5 5-7 0,-4-1 6 15,-2-3-4-15,4 5 2 0,-4 1 2 0,-2-4-4 16,-1 2 14-16,-1-1-15 0,1 1 11 0,-6 0-10 15,0-1 9-15,-2 7-7 0,-7-2-2 0,3-2 3 16,-4 4-7-16,-2-4-11 0,0-1-16 0,2-4-27 16,-1 8-34-16,-5-4-45 0,5-6-53 0,4 2-42 15,-4-2-43-15,4-3-35 0,1 1-54 0,2-1-49 16,1 1-436-16,3-11-919 0,-2 9 407 0</inkml:trace>
        </inkml:traceGroup>
      </inkml:traceGroup>
    </inkml:traceGroup>
    <inkml:traceGroup>
      <inkml:annotationXML>
        <emma:emma xmlns:emma="http://www.w3.org/2003/04/emma" version="1.0">
          <emma:interpretation id="{1E20D686-707C-42F7-9B8B-63D3E968F65E}" emma:medium="tactile" emma:mode="ink">
            <msink:context xmlns:msink="http://schemas.microsoft.com/ink/2010/main" type="paragraph" rotatedBoundingBox="1629,9556 16742,9156 16777,10488 1665,1088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90B98F7-58A8-46F2-A00E-DBFE34E8857F}" emma:medium="tactile" emma:mode="ink">
              <msink:context xmlns:msink="http://schemas.microsoft.com/ink/2010/main" type="line" rotatedBoundingBox="1629,9556 16742,9156 16777,10488 1665,10888"/>
            </emma:interpretation>
          </emma:emma>
        </inkml:annotationXML>
        <inkml:traceGroup>
          <inkml:annotationXML>
            <emma:emma xmlns:emma="http://www.w3.org/2003/04/emma" version="1.0">
              <emma:interpretation id="{BD79243F-2D93-4920-836B-D7762A1AD060}" emma:medium="tactile" emma:mode="ink">
                <msink:context xmlns:msink="http://schemas.microsoft.com/ink/2010/main" type="inkWord" rotatedBoundingBox="1629,9556 1835,9550 1866,10685 1659,10691">
                  <msink:destinationLink direction="with" ref="{DC81A96D-0F03-46A7-B677-0A13D9F536A7}"/>
                </msink:context>
              </emma:interpretation>
            </emma:emma>
          </inkml:annotationXML>
          <inkml:trace contextRef="#ctx0" brushRef="#br0" timeOffset="125904">-162 8493 130 0,'0'0'153'0,"0"0"-3"15,0 0-16-15,0 0-3 0,0 0-14 0,0 0-2 16,0 0-18-16,0-15 2 0,0 15-9 0,0 0-4 15,0 0-1-15,0 0-7 0,0 0-1 0,0-13 2 16,0 13-7-16,0 0 4 0,0 0-4 0,0 0-3 16,1-12-2-16,-1 12-2 0,0 0 0 0,0 0-2 15,0 0 2-15,0 0-5 0,0 0 1 0,0 0-4 0,0 0-1 16,0 0 0-16,0 0 1 0,0 0 0 16,0 0-4-16,0 0-2 0,0 0-4 0,0 0-5 15,0 0-1-15,0 0-5 0,0 0 0 0,0 0-9 16,8-6-1-16,-8 6-6 0,0 0 0 0,0 0-1 15,0 0 1-15,0 0-1 0,0 0 0 0,0 0 0 16,0 0 3-16,10 20 3 0,-10-20 0 0,8 9 2 16,-8-9 3-16,1 13-2 0,4-7 2 0,-5-6-5 0,3 12 5 15,1-4-2-15,-4-8-2 0,6 16-2 0,-5-6 8 16,4-2-1-16,-2 2-1 0,-3-10 1 0,6 18-8 16,-5-8 7-16,2 0 5 0,-1 4-8 0,-1-4-1 15,2 1 2-15,-1-1 0 0,-1 0 2 0,-1 1-8 16,5 2 3-16,-5-2-1 0,1 0-1 0,-1-11 1 15,2 20-3-15,1-8-3 0,-2-4 6 0,-1-8 0 16,3 20-3-16,0-10-1 0,-1 0 1 0,-1-3-10 16,-1-7 9-16,3 20-5 0,-1-12 8 0,-2-8 7 15,3 18-13-15,-3-12-2 0,0-6 0 0,4 16 4 16,-2-9 1-16,-2-7-4 0,4 15 16 0,-2-6-18 16,2-2 17-16,-4-7-20 0,6 13 5 0,-4-6-15 15,-2-7 12-15,4 17 2 0,-1-10-4 0,-3-7 1 16,4 13 5-16,-4-13-3 0,3 12 1 0,-3-12 2 15,6 17-4-15,-4-13-1 0,-2-4-2 0,4 14 10 0,-4-14-4 16,2 13-10-16,2-8 9 0,-4-5-3 16,2 13 9-16,2-5-1 0,-4-8-3 0,3 13-4 0,-3-13 8 15,3 11-3-15,-3-11-2 0,3 7 6 0,-3-7-2 16,3 11-6-16,-3-11-6 0,3 13 10 0,-3-13 1 16,5 11-2-16,-5-11-3 0,3 9 7 0,-3-9-2 15,4 8-6-15,-4-8-6 0,3 15 12 0,-3-15-1 16,0 0 14-16,3 13-10 0,-3-13 3 0,3 10-6 15,-3-10-1-15,3 9 3 0,-3-9-7 0,3 10 11 16,-3-10-11-16,0 12 3 0,0-12-2 0,0 0 4 16,2 14 0-16,-2-14-2 0,3 10 5 0,-3-10-1 15,1 10-2-15,-1-10-2 0,2 9 5 0,-2-9-2 0,0 0-2 16,4 15 3-16,-4-15-3 0,0 8 2 0,0-8-4 16,1 11-1-16,-1-11 2 0,2 11-3 15,-2-11 2-15,0 0-1 0,3 14 3 0,-3-14-1 0,0 11 1 16,0-11-1-16,3 13-1 0,-3-13 1 0,-2 11-1 15,2-11 2-15,0 11-2 0,0-11 2 0,0 0 3 16,0 16 1-16,0-16-3 0,-1 13 0 0,1-13-2 16,1 12-1-16,-1-12-5 0,0 11 6 0,0-11 2 15,0 0-2-15,0 17-1 0,0-17 4 0,0 10-2 16,0-10-2-16,0 0 1 0,-1 18-4 0,1-18 4 16,1 11-1-16,-1-11-3 0,-1 12 1 0,1-12-2 15,0 0 2-15,0 15-2 0,0-15-2 0,-3 9 2 16,3-9-4-16,0 0 3 0,0 0-2 0,0 15 0 15,0-15 1-15,3 11 1 0,-3-11-2 0,0 0-1 16,1 11 3-16,-1-11 1 0,0 0 0 0,0 13-1 16,0-13-2-16,0 0 2 0,2 11-4 0,-2-11-1 0,0 0 5 15,0 0 0-15,0 0 0 0,3 9-2 0,-3-9-2 16,0 0 2-16,0 0-2 0,0 0 1 16,0 0 0-16,0 0 4 0,0 0-8 0,0 0 1 0,3 11 3 15,-3-11-8-15,0 0 6 0,0 0-12 0,0 0-11 16,0 0-22-16,0 0-40 0,0 0-54 0,0 0-43 15,0 0-39-15,0 0-47 0,-28-16-65 0,23 2-78 16,-5 1-379-16,1-5-848 0,0-2 375 0</inkml:trace>
          <inkml:trace contextRef="#ctx0" brushRef="#br0" timeOffset="127006.18">-101 8639 159 0,'1'-10'165'0,"-1"10"-13"0,5-14-3 15,-5 14-15-15,1-11-3 0,-1 11-9 0,0 0-7 16,3-13 2-16,-3 13-7 0,0-12-9 0,0 12-3 0,3-10-3 16,-3 10-3-16,0 0-3 0,2-16-4 0,-2 16-8 15,0 0-5-15,0 0-7 0,-3-15 1 0,3 15-3 16,0 0-4-16,-2-11-2 0,2 11 2 0,0 0-11 16,0 0 8-16,-3-12-8 0,3 12-1 0,0 0-1 15,0 0-3-15,0 0-3 0,-3-9-4 0,3 9-5 16,0 0 2-16,0 0 0 0,0 0-1 0,0 0-1 15,0 0-4-15,0 0-3 0,0 0 5 0,6-13-1 16,-6 13-1-16,0 0-2 0,0 0 1 0,0 0-4 16,0 0 0-16,0 0-5 0,0 0 1 0,0 0-7 15,0 0 7-15,0 0-2 0,0 0 5 0,0 0-4 16,0 0 6-16,5 31 2 0,-5-31 7 0,3 17-1 16,-2-5 6-16,1-3-4 0,-2 1 6 0,4 4-1 15,-4-3-1-15,2 3-3 0,-1 1 2 0,2-2 0 16,-1 1 3-16,2 0-6 0,-2 0-2 0,-1-1 2 15,4-1 5-15,-5-2-2 0,3 4-4 0,0-3 5 16,0 6 1-16,-3-7 0 0,4 5-2 0,-1-3 1 0,2 0-5 16,-4 2 9-16,2 1-10 0,-2-3 12 0,2 2-4 15,0-1 3-15,-1 2 3 0,-2-1-6 0,4-3-1 16,-2-2 2-16,-2 6-3 0,1-6 6 0,1 6-6 16,-2-6 12-16,4 1-16 0,-4 2-3 0,2-1 3 15,-2-11 1-15,3 21-5 0,-2-11-1 0,-1-10 1 16,6 16 1-16,-6-8-5 0,3 3 1 0,-3-11 1 15,3 19 2-15,-1-9 1 0,-1-3 5 0,2 3-7 16,-3-10 12-16,2 17-10 0,-2-6-2 0,0-11-10 16,3 17 13-16,-3-8-3 0,3 2 3 0,-3-11-3 15,1 15 1-15,1-4 0 0,-2-11-2 0,4 18 1 16,-4-9-3-16,0-9 1 0,3 12-4 0,0-6 1 16,-3-6 2-16,2 18-2 0,-2-18-1 0,1 17 0 0,-1-11 0 15,0-6 1-15,3 15 3 0,-3-15-4 16,0 16 0-16,2-9 1 0,-2-7-2 0,1 18-3 15,1-12 5-15,-2-6-3 0,3 16-4 0,-2-7 5 0,-1-9-2 16,2 17 3-16,2-8 0 0,-4-9 0 0,3 14 2 16,-3-6-4-16,0-8 3 0,0 20 0 0,0-20 2 15,4 13 2-15,-4-13-1 0,-1 12 1 0,2-2-3 16,-1-10 4-16,0 10-4 0,0-10 3 0,2 14-2 16,-2-14-1-16,4 14 3 0,-4-14-2 0,-1 10 1 15,1-10-1-15,0 0-6 0,0 14 5 0,0-14-3 16,1 7 3-16,-1-7-6 0,0 0 3 0,0 0-2 15,0 0-5-15,0 0 6 0,2 13-3 0,-2-13-3 16,0 0 2-16,0 0-1 0,0 0-2 0,0 0-2 0,0 0 1 16,0 0 0-16,0 0 1 0,0 0-3 15,0 0 5-15,0 0-5 0,0 0 3 0,0 0-1 16,0 0 0-16,0 0-2 0,-6 11 11 0,6-11-9 0,0 0-8 16,0 0-15-16,0 0-20 0,0 0-40 0,0 0-38 15,-21-6-43-15,21 6-62 0,0 0-45 16,-13-11-43-16,13 11-63 0,-8-10-70 0,1 0-388 0,2-1-891 15,5-1 394-15</inkml:trace>
        </inkml:traceGroup>
        <inkml:traceGroup>
          <inkml:annotationXML>
            <emma:emma xmlns:emma="http://www.w3.org/2003/04/emma" version="1.0">
              <emma:interpretation id="{F77F50E6-036B-4A57-8335-F98088F73F78}" emma:medium="tactile" emma:mode="ink">
                <msink:context xmlns:msink="http://schemas.microsoft.com/ink/2010/main" type="inkWord" rotatedBoundingBox="4171,9553 7381,9468 7406,10433 4197,10518">
                  <msink:destinationLink direction="with" ref="{DC81A96D-0F03-46A7-B677-0A13D9F536A7}"/>
                  <msink:destinationLink direction="with" ref="{899B5F1F-78EC-440D-85AF-8A08A85B2ABA}"/>
                  <msink:destinationLink direction="with" ref="{31AFEEFB-EEBE-4AAB-B406-FEADF4AAD5F3}"/>
                </msink:context>
              </emma:interpretation>
            </emma:emma>
          </inkml:annotationXML>
          <inkml:trace contextRef="#ctx0" brushRef="#br0" timeOffset="171257.7">2551 9121 70 0,'0'0'163'15,"0"0"-10"-15,-8-12-10 0,8 12-11 16,0 0-5-16,0 0 0 0,0 0-10 0,0 0-3 16,0 0-6-16,-4-9-5 0,4 9-5 0,0 0-7 0,0 0-1 15,0 0-6-15,0 0 4 0,0 0-5 0,0 0-3 16,0 0 4-16,0 0-5 0,0 0-1 0,0 0-2 15,0 0-2-15,-5-14-2 0,5 14 0 0,0 0-2 16,0 0-2-16,0 0 1 0,0 0-5 0,0 0 0 16,0 0-4-16,0 0-1 0,0 0-2 0,0 0-4 15,0 0-1-15,0 0 1 0,0 0-4 0,0 0 4 16,0 0-1-16,0 0-4 0,0 0 4 0,0 0-3 16,-1-11-5-16,1 11-2 0,0 0 1 0,0 0-3 15,0 0-1-15,0 0 1 0,0 0-2 0,0 0-5 16,0 0-2-16,0 0 5 0,0 0-15 0,0 0-2 0,0 0 3 15,0 0-1-15,0 0-6 0,0 0 1 16,0 0-5-16,0 0-2 0,0 0 2 0,0 0-4 0,0 0 4 16,0 0 0-16,0 0-3 0,0 0-2 0,0 0 4 15,0 0-1-15,0 0 3 0,0 0-4 16,0 0 3-16,0 0 5 0,0 0 2 0,0 0 0 0,27 14 11 16,-27-14-5-16,0 0 3 0,0 0 3 0,13 0 6 15,-13 0 4-15,0 0-7 0,0 0 13 0,13 0-8 16,-13 0 6-16,0 0 2 0,14 0-7 0,-14 0 2 15,0 0-4-15,18 0-5 0,-18 0 4 0,0 0-1 16,13 0 4-16,-13 0 1 0,0 0-2 0,14 0 1 16,-14 0-7-16,0 0 0 0,0 0 4 0,17-3-6 15,-17 3-2-15,9-1-3 0,-9 1 4 0,0 0-7 16,15 0 2-16,-15 0-2 0,0 0 1 0,12-2-3 16,-12 2-2-16,0 0 0 0,0 0 3 0,15 0-3 0,-15 0 4 15,0 0-6-15,17 0 4 0,-17 0 1 0,0 0 1 16,13-4-3-16,-13 4 10 0,12-1-5 0,-12 1 1 15,9-6 4-15,-9 6 2 0,13-2-3 0,-4-1-1 16,-9 3 1-16,12-2-3 0,-12 2-1 0,17-4 0 16,-17 4 0-16,13-1-4 0,-13 1-4 0,10-2 0 15,-10 2 1-15,14 0-1 0,-14 0-5 0,0 0 0 16,16-6 3-16,-16 6-1 0,11 0-4 0,-11 0 4 16,0 0-4-16,18-2-2 0,-18 2 3 0,0 0-3 15,13 0 2-15,-13 0 0 0,0 0-2 0,15-2 2 16,-15 2-2-16,12-1-1 0,-12 1 4 0,0 0-4 15,18-2 2-15,-18 2-2 0,13-4 2 0,-13 4 0 16,14 0-1-16,-14 0 3 0,13-1-2 0,-13 1-3 0,15-3 3 16,-15 3-1-16,13-1 2 0,-13 1-3 15,18-2 4-15,-18 2-3 0,15 0-2 0,-4-4 4 0,-11 4 2 16,15 0-2-16,-15 0-1 0,13 0-2 0,-13 0 0 16,13-1 0-16,-13 1 1 0,15-1-3 0,-15 1 1 15,14 0-2-15,-14 0-1 0,13-2 1 0,-13 2 0 16,17 0-2-16,-17 0 1 0,13 2 1 0,-13-2 0 15,10 0-3-15,-10 0 1 0,14 1-1 0,-14-1 4 16,0 0-2-16,18 0-1 0,-18 0-1 0,13 5 1 16,-13-5-2-16,15-6 3 0,-15 6-3 0,13 1-3 15,-13-1 8-15,17 5-2 0,-17-5-1 0,15 0 1 16,-8 2 1-16,-7-2-3 0,17 1 0 0,-17-1 2 16,15 3 0-16,-7-3 0 0,-8 0 0 0,17 1-3 15,-17-1 1-15,13 3 1 0,-13-3-1 0,15 3 0 16,-15-3 0-16,15 1-2 0,-15-1 4 0,12 2 0 15,-12-2-1-15,14 0 2 0,-14 0-2 0,11 4 1 0,-11-4 1 16,12 1 0-16,-12-1-2 0,14 3 6 16,-14-3-4-16,10 0 0 0,-10 0 1 0,14 0-1 15,-14 0-1-15,12 1 5 0,-12-1-4 0,14 1-1 0,-14-1-1 16,12 1 4-16,-12-1-2 0,14 0-2 0,-14 0 4 16,13 4-4-16,-13-4 1 0,0 0 2 0,20-4 0 15,-20 4-3-15,0 0-1 0,15 4 4 0,-15-4-2 16,12 0 2-16,-12 0 0 0,17 0-1 0,-9 0 1 15,-8 0-2-15,0 0-1 0,18 0 0 0,-18 0 4 16,13 2-1-16,-13-2-1 0,14 0 1 0,-14 0-1 16,16 0 1-16,-16 0-2 0,12 3 1 0,-12-3 0 15,19-5 2-15,-19 5-1 0,17 0 2 0,-17 0-2 16,16-4-2-16,-16 4 2 0,15 0 7 0,-15 0-11 16,18 0 5-16,-18 0-3 0,16 0 3 0,-16 0-2 15,17-2 2-15,-8 2-3 0,-9 0 3 0,15 0 1 16,-15 0 1-16,16-1-2 0,-16 1 0 0,16 0 1 0,-8-6 0 15,-8 6 0-15,18 0-1 0,-18 0-1 0,13 0-1 16,-13 0 3-16,15-2-5 0,-15 2 4 0,18 0-1 16,-18 0 3-16,19-2 0 0,-11 1-6 0,-8 1 3 15,15 0-1-15,-3-2 3 0,-12 2-1 0,19-4 1 16,-8 4-3-16,-3-5 0 0,-8 5 2 0,18 0 1 16,-18 0-3-16,18-2 5 0,-7 2-3 0,-11 0 2 15,19-4-4-15,-19 4 0 0,15-1-1 0,-15 1 1 16,15-1-1-16,-15 1-1 0,18-2 2 0,-18 2 2 15,15-2-2-15,-5 1-1 0,-10 1-1 0,15 0 1 16,-3-2-1-16,-12 2 1 0,18 0 4 0,-18 0-3 16,16 0 3-16,-5-2 3 0,-11 2-10 0,18-1 4 15,-18 1 0-15,22-2 0 0,-13-1 1 0,-9 3 4 0,21-1-9 16,-11 1 6-16,-10 0-3 0,21-2 0 16,-6 2 4-16,-15 0-4 0,19 0-2 0,-2-2 3 0,-7 2-1 15,-10 0-2-15,21-2 2 0,-9 2-1 0,3 0 2 16,-15 0-3-16,25 0-1 0,-13 0 5 0,0-1-1 15,-12 1-1-15,26 0 1 0,-13 0 0 0,-3 0-1 16,-10 0 3-16,21-3-1 0,-9 3 0 0,-12 0-2 16,24 0 3-16,-13-3-1 0,-11 3 1 0,19-1 0 15,-7 1-1-15,3 0-1 0,-15 0 1 0,18 0-1 16,-9-1 0-16,-9 1 1 0,18-2-2 0,-18 2 1 16,17-1-3-16,-17 1 0 0,17 0 3 0,-17 0 0 15,18-4-3-15,-18 4 3 0,15 2-1 0,-15-2 1 16,19 0-2-16,-19 0-1 0,15-2 0 0,-5 0 5 15,-10 2-3-15,20-2 2 0,-11 0-2 0,-9 2 2 16,21-2 1-16,-11-1 0 0,-10 3 1 0,25 0-3 16,-14-2-1-16,-11 2 3 0,22 0 0 0,-11-3 2 0,-11 3-6 15,22 0 2-15,-7-3 0 0,-6 3 0 0,4-1 4 16,-13 1-3-16,27-3 1 0,-16 2-3 16,2 1 1-16,2 0-4 0,-15 0 2 0,21-2 11 0,-11 1-12 15,-10 1 3-15,23-3-5 0,-11 3 4 0,-12 0 0 16,19-3 1-16,-7 2-2 0,-12 1-1 0,19-1 0 15,-19 1 2-15,15-2-1 0,-15 2 0 0,18-5 0 16,-9 5-1-16,-9 0 2 0,15 0 1 0,-15 0-3 16,16-2-2-16,-16 2 3 0,15-4 2 0,-15 4-3 15,0 0 1-15,18 0 2 0,-18 0-3 0,11-1 4 16,-11 1-4-16,0 0-1 0,19 0 4 0,-19 0-3 16,10-2 5-16,-10 2-6 0,11-4 1 0,-11 4-4 15,0 0 2-15,19 0 2 0,-19 0-4 0,12 0 6 16,-12 0-3-16,14 0 2 0,-14 0 1 0,13-3 0 0,-13 3-5 15,13-3 6-15,-13 3-1 0,15-1 1 16,-15 1-1-16,18-3 0 0,-18 3-5 0,14-1 7 16,-14 1 0-16,12 0-6 0,-12 0 3 0,0 0 1 0,13-2-3 15,-13 2 5-15,0 0-2 0,15 2 0 0,-15-2-1 16,0 0-1-16,0 0 2 0,13 0-1 0,-13 0-2 16,0 0 0-16,0 0 2 0,0 0-4 0,0 0 3 15,17-2 0-15,-17 2 3 0,0 0 0 0,0 0-1 16,13 2 0-16,-13-2-3 0,0 0 5 0,14-3-4 15,-14 3-3-15,0 0 2 0,12-3 2 0,-12 3-2 16,0 0 1-16,0 0 11 0,0 0-10 0,12 3-1 16,-12-3 2-16,0 0 0 0,0 0 1 0,0 0-2 15,0 0 1-15,0 0 4 0,0 0 1 0,0 0-3 16,0 0 2-16,0 0 0 0,0 0 2 0,0 0 0 16,0 0 3-16,0 0 3 0,0 0-2 0,0 0 6 15,0 0-4-15,11-6 4 0,-11 6 0 0,0 0 8 0,0 0-5 16,0 0 2-16,0 0-1 0,0 0 4 15,0 0 3-15,0 0-4 0,0 0 8 0,0 0-7 16,0 0-2-16,0 0 2 0,0 0-6 0,0 0-2 0,0 0-5 16,0 0 5-16,0 0 0 0,0 0-7 0,0 0 1 15,0 0-3-15,-20-21-8 0,20 21 7 0,-8-4 6 16,8 4-4-16,-10-10 2 0,10 10-3 0,-8-11-2 16,8 11 0-16,-12-13 0 0,9 8-3 0,3 5 1 15,-7-14 4-15,2 8-4 0,5 6-3 0,-6-18-1 16,0 11 0-16,6 7 3 0,-7-16-4 0,5 8 1 15,2 8 1-15,-4-14 0 0,-2 6 2 0,6 8-4 16,-7-13 1-16,5 3 0 0,2 10 2 0,-4-12-2 16,4 12-2-16,-5-16-4 0,5 16 2 0,-4-11 2 15,4 11-4-15,-5-10 5 0,5 10 1 0,-1-11-1 16,1 11 0-16,0 0-1 0,-5-9 0 0,5 9-1 16,0 0-4-16,0-15 10 0,0 15-2 0,0 0-5 15,0 0 2-15,0-11-3 0,0 11 2 0,0 0 2 16,0 0-1-16,0 0 0 0,-3-13-1 0,3 13 3 15,0 0-2-15,0 0 5 0,0 0-4 0,0 0-1 0,-4-10 1 16,4 10 13-16,0 0-18 0,0 0 4 0,0 0-8 16,0 0 6-16,0 0 3 0,0 0 0 0,0 0 6 15,-2-11-4-15,2 11-2 0,0 0 0 0,0 0-7 16,0 0 5-16,0 0 2 0,0 0-2 0,0 0 4 16,0 0 0-16,0 0-1 0,-1-13 2 0,1 13-3 15,0 0 0-15,0 0-3 0,0 0 10 0,0 0-7 16,0 0 0-16,0 0 0 0,0 0-1 0,0 0-4 15,0 0 7-15,-5-9-2 0,5 9 6 0,0 0-9 16,0 0 2-16,0 0 2 0,0 0-1 0,0 0 11 16,0 0-11-16,0-18-6 0,0 18 6 0,0 0-2 0,0 0 1 15,-1-11-1-15,1 11 5 0,0 0-6 16,0 0-2-16,0 0 10 0,0 0-5 0,0 0 0 0,0 0 4 16,3-11-3-16,-3 11-3 0,0 0-3 0,0 0-2 15,0 0 3-15,0 0 3 0,0 0-2 16,0 0-3-16,0 0 3 0,0 0 1 0,0 0 2 0,0 0-6 15,0 0 5-15,0 0-4 0,0 0-3 0,0 0 0 16,0 0-2-16,0 0 5 0,0 0-5 0,0 0 2 16,0 0 1-16,0 0 1 0,0 0-5 0,0 0 6 15,0 0-3-15,0 0 0 0,0 0 7 0,0 0-5 16,0 0 2-16,0 34 0 0,0-34-2 0,3 17 6 16,-3-17-5-16,0 16 3 0,1-8-1 0,-1-8 2 15,6 14 1-15,-3 1-1 0,-3-8 2 0,0-7-2 16,3 18-1-16,0-12 1 0,0 5 4 0,-3-11-2 15,3 14 0-15,2-4 0 0,-2-1 0 0,1 2-4 0,-4-11 6 16,6 18-5-16,-6-8-1 0,3 0 1 0,0 1 1 16,0-2 4-16,0 2-6 0,-3-11 0 15,3 16 3-15,-2-6 5 0,4 4-7 0,-1-3 7 0,-4-11-7 16,3 19 3-16,-3-8 3 0,2 0-8 0,-2-11 4 16,3 20-2-16,-2-8 12 0,-1-1-9 0,0-11-5 15,0 17 7-15,0-4-2 0,0-1 1 0,2 0-5 16,-2-12 5-16,-2 18-3 0,2-7 3 0,0-11 0 15,0 17-9-15,-1-9 5 0,1-8 2 0,1 19-6 16,-1-19 8-16,-1 18-1 0,1-18 0 0,0 15 2 16,0-15 5-16,-3 14-7 0,3-14-3 0,3 13 4 15,-3-13-4-15,0 15 3 0,0-15 1 0,0 14-5 16,0-14 3-16,-3 13 4 0,3-13-5 0,0 0 4 0,3 13 0 16,-3-13-1-16,3 11 4 0,-3-11-6 15,0 0-3-15,3 13 4 0,-3-13 3 0,0 0 0 16,0 12-3-16,0-12 0 0,3 8 2 0,-3-8 2 0,3 11-2 15,-3-11-2-15,1 9-1 0,-1-9 0 0,0 0 4 16,0 0-1-16,2 11-2 0,-2-11 2 16,0 0-1-16,1 10-10 0,-1-10 11 0,0 0 2 0,0 0 12 15,0 0-16-15,0 0 0 0,0 0 4 0,0 0-2 16,0 0 2-16,0 0-2 0,0 0 6 16,0 0-2-16,0 0-15 0,0 0-8 0,0 0-28 0,0 0-31 15,0 0-46-15,0 0-74 0,0 0-82 0,0 0-53 16,0 0-52-16,-30-10-57 0,30 10-91 0,-16-5-326 15,3 3-927-15,-7 2 410 0</inkml:trace>
          <inkml:trace contextRef="#ctx0" brushRef="#br0" timeOffset="128015.53">2384 8540 174 0,'0'0'177'15,"0"0"-5"-15,-3-16-8 0,3 16-12 0,0 0 0 16,3-10-6-16,-3 10-5 0,0 0-6 0,0-12-3 15,0 12-4-15,0 0-2 0,1-11-6 0,-1 11 0 0,0 0-6 16,0 0-4-16,2-13-6 0,-2 13-5 16,0 0 2-16,4-10-5 0,-4 10-4 0,0 0-1 15,0 0-3-15,0 0-13 0,0 0-3 0,1-10-7 0,-1 10-8 16,0 0-9-16,0 0 1 0,0 0-5 0,0 0 1 16,0 0 4-16,0 0 1 0,0 0 2 0,12 31 2 15,-12-21 2-15,3 5 7 0,0-4 3 16,-1 5 2-16,1 2-1 0,0-1 11 0,0 0-1 0,-3 3 0 15,4-4 0-15,1 1-2 0,-2 1 4 0,1 5-6 16,2-1 5-16,-6-2 3 0,5 5 1 0,-1-5-1 16,2-2 0-16,-3 3-2 0,2 2-2 0,-1-4-4 15,-1-6 2-15,3 9 1 0,0-1 1 0,0-3-3 16,-3 5 0-16,0-4 0 0,4-4 0 0,-1 7-4 0,-4-4 0 16,5 3-2-16,1-3-2 0,-4-4 0 15,4 3-1-15,-2 1-3 0,0-1-3 0,1-1-2 16,-2-1-3-16,-3-1-2 0,0 0-1 0,2-2-4 0,1 4 2 15,-4-5-4-15,2 2 0 0,0-3-5 0,-1 0 4 16,-2-10-11-16,4 19-1 0,-1-12 1 16,-3-7-7-16,6 14 1 0,-4-7-4 0,-2-7-3 0,3 14 1 15,-3-14-7-15,1 11 3 0,-1-11-4 0,2 10-3 16,-2-10 6-16,1 12-4 0,-1-12 2 0,5 9-7 16,-5-9-9-16,0 0-18 0,-2 14-21 0,2-14-25 15,0 0-21-15,-6 11-42 0,6-11-40 0,-6 8-26 16,6-8-35-16,0 0-32 0,-9 7-41 0,9-7-58 15,0 0-64-15,0 0-349 0,0 0-839 0,-16-19 371 0</inkml:trace>
          <inkml:trace contextRef="#ctx0" brushRef="#br0" timeOffset="129521.86">5393 8410 102 0,'0'0'157'0,"0"0"-14"0,0 0-7 16,0 0-12-16,9-9-5 0,-9 9-8 0,0 0-8 16,0 0-4-16,0 0-10 0,0 0 2 0,5-6-4 15,-5 6-3-15,0 0-4 0,0 0 5 0,0 0-6 0,6-10 0 16,-6 10-5-16,0 0 4 0,0 0 1 16,0 0 2-16,4-8-2 0,-4 8 1 0,0 0-5 15,0 0-2-15,0 0-5 0,0 0 2 0,0 0-3 0,0 0-5 16,0 0-2-16,0 0-1 0,0 0-3 0,0 0 0 15,4-13-2-15,-4 13-2 0,0 0-2 0,0 0 1 16,0 0-4-16,0 0-2 0,0 0-5 0,0 0 0 16,0 0-1-16,0 0-1 0,0 0-7 0,0 0-7 15,0 0 0-15,0 0 1 0,0 0-2 0,0 0-2 16,0 0 4-16,0 0 5 0,0 0 0 0,0 0 2 16,14 23-1-16,-14-23 6 0,1 12-5 0,-1-12 5 15,3 12-1-15,0-4 0 0,-3-8 6 0,5 23-2 16,-4-13-4-16,-1-1 6 0,2 6 3 0,-2-6-8 15,1 2 4-15,-1 3 0 0,2-2 6 0,-2 6-7 16,3-5 8-16,-3 3-1 0,1-5-7 0,1 6 3 0,1-3 4 16,-3 0 4-16,1 0-2 0,-1 0 6 0,3 1 8 15,-3-2-14-15,3 5 0 0,-1-3-1 0,-1 3 5 16,2-3-7-16,-3 1 4 0,2 1 1 0,-1-2-1 16,2 3 0-16,2 0 5 0,-5-1-2 0,3 4-1 15,-2-6-4-15,1 0 1 0,2 1-2 0,-2-3 4 16,-1 0-3-16,2 1 2 0,0 2 1 0,-3-5-2 15,3 1 1-15,-2 0-2 0,1 1 0 0,-1-3 0 16,4-2-4-16,-4 3 3 0,5-1-6 0,-6-10 0 16,2 17-3-16,-2-9-4 0,0-8-3 0,4 17-3 15,-4-17 0-15,2 13-2 0,-2-13-4 0,3 12-2 16,-3-12 2-16,1 13-2 0,-1-13-3 0,0 9-6 16,0-9 4-16,0 12-3 0,0-12-2 0,0 0-15 0,-4 15-21 15,4-15-21-15,-2 12-36 0,2-12-34 16,0 0-40-16,-4 11-30 0,4-11-25 0,-2 9-40 15,2-9-34-15,0 0-40 0,0 0-52 0,0 0-338 16,0 0-775-16,0 0 343 0</inkml:trace>
        </inkml:traceGroup>
        <inkml:traceGroup>
          <inkml:annotationXML>
            <emma:emma xmlns:emma="http://www.w3.org/2003/04/emma" version="1.0">
              <emma:interpretation id="{CD94B52A-04F0-47EE-8943-246DB5A0CC63}" emma:medium="tactile" emma:mode="ink">
                <msink:context xmlns:msink="http://schemas.microsoft.com/ink/2010/main" type="inkWord" rotatedBoundingBox="10321,9442 10500,9437 10527,10448 10348,10453">
                  <msink:destinationLink direction="with" ref="{DC81A96D-0F03-46A7-B677-0A13D9F536A7}"/>
                  <msink:destinationLink direction="with" ref="{31AFEEFB-EEBE-4AAB-B406-FEADF4AAD5F3}"/>
                </msink:context>
              </emma:interpretation>
            </emma:emma>
          </inkml:annotationXML>
          <inkml:trace contextRef="#ctx0" brushRef="#br0" timeOffset="142621.57">8571 8409 94 0,'3'-11'131'0,"-3"11"-16"0,0 0-5 15,0 0-10-15,0 0 0 0,0 0-7 16,-3-17-6-16,3 17-4 0,0 0-5 0,0 0-7 16,0 0 4-16,-9-9-2 0,9 9 2 0,0 0-4 0,0 0 0 15,-7-8-1-15,7 8-3 0,0 0-2 0,0 0-3 16,0 0 1-16,-6-8-2 0,6 8 0 15,0 0-2-15,0 0-1 0,0 0 2 0,0 0 0 0,0 0-3 16,0 0 2-16,-3-11-7 0,3 11-2 0,0 0 3 16,0 0 2-16,0 0-1 0,0 0-2 0,0 0-1 15,0 0 1-15,0 0-3 0,0 0 4 0,0 0-5 16,0 0 3-16,-2-12-2 0,2 12-6 0,0 0 0 16,0 0-1-16,0 0-6 0,0 0-2 0,0 0-5 15,0 0 1-15,0 0-6 0,0 0 0 0,0 0-7 16,0 0 1-16,0 0-4 0,0 0-3 0,0 0 0 15,0 0 0-15,0 0-5 0,0 0 4 0,0 0-4 16,0 0 1-16,0 0-3 0,0 0 0 0,0 0 4 0,0 0-5 16,0 0 0-16,0 0 2 0,0 0 1 0,0 0 3 15,17 24-4-15,-17-24 1 0,0 0 0 16,1 13 2-16,-1-13 2 0,3 9 3 0,-3-9-5 0,3 12 3 16,-3-12-2-16,0 12 2 0,0-12 1 15,3 9-2-15,-3-9 2 0,3 11-1 0,-3-11 0 16,3 11 1-16,-3-11 1 0,0 9-6 0,0-9 4 0,5 15-1 15,-5-15-4-15,0 9 6 0,0-9-4 0,0 0 4 16,0 16-4-16,0-16 1 0,0 10-1 0,0-10 0 16,0 0 3-16,-2 16-5 0,2-16 0 0,0 0-5 15,0 15 3-15,0-15 1 0,0 10 3 0,0-10-3 16,-3 12 3-16,3-12-2 0,3 15 2 0,-3-15-7 16,-3 12-14-16,3-12-16 0,-3 18-22 0,3-7-25 15,-6 2-32-15,3-2-26 0,-1 2-39 0,-2-2-42 16,0-1-268-16,-2 4-522 0,5-5 232 0</inkml:trace>
          <inkml:trace contextRef="#ctx0" brushRef="#br0" timeOffset="130465.93">8626 8559 32 0,'0'0'190'0,"6"-13"-7"0,-6 13-13 0,3-8-5 15,-3 8-4-15,0 0-9 0,3-13-4 0,-3 13-6 16,0 0-2-16,5-10-1 0,-5 10 0 0,0-8-6 16,0 8-5-16,0 0-3 0,0 0-1 0,0 0-11 15,6-12 5-15,-6 12-14 0,0 0 0 0,0 0-13 16,0 0-8-16,0 0-10 0,0 0-6 0,0 0-7 15,0 0 1-15,0 0 1 0,0 0 0 0,0 0 5 16,-6 39-2-16,3-24 12 0,-2 4-8 0,2 3 5 16,0 1-9-16,3-1 15 0,-3 2 0 0,3 0 0 15,-3 2 5-15,3 2 2 0,3-1 5 0,0 11-2 16,-3-11 5-16,6-1-2 0,-3-1 3 0,2 4 0 16,-2-3-2-16,0-1 1 0,3 1-2 0,1-2-7 15,-4 0-1-15,6 0-6 0,-7-3-6 0,4-4-3 16,0 1-10-16,1 0 0 0,-1 5-5 0,0-7-7 0,-3 0-4 15,1-3-2-15,-1 3-3 0,3 0-2 0,-6-6-5 16,0 0-3-16,3 1-1 0,-3 0-4 0,0-11-9 16,3 18-15-16,-3-11-18 0,0-7-27 0,0 17-30 15,0-17-44-15,5 10-33 0,-5-10-11 0,0 0-25 16,-5 14-24-16,5-14-32 0,0 0-40 0,0 0-70 16,0 0-312-16,0 0-721 0,0 0 319 0</inkml:trace>
          <inkml:trace contextRef="#ctx0" brushRef="#br0" timeOffset="182709.83">8568 8611 223 0,'0'0'236'0,"0"0"-14"0,0 0-4 0,-3-13-14 15,3 13-8-15,0 0-15 0,0 0-9 0,-3-12-8 16,3 12-8-16,-1-13-8 0,1 13-10 0,0 0-8 16,-3-16-3-16,3 16-12 0,-3-11-6 0,3 11-7 15,0 0-4-15,0-21-8 0,0 21-4 0,0-12-6 16,0 12-3-16,0-15 1 0,0 15 1 0,-3-15-7 15,3 15-3-15,-3-12-1 0,3 12-4 0,0-13 20 16,0 13-27-16,-3-11 3 0,3 11-7 0,0 0-1 16,3-17 0-16,-3 17-2 0,0 0-4 0,0 0 1 15,-3-14-4-15,3 14-4 0,0 0 3 0,0 0-6 16,0 0-10-16,-2-11 11 0,2 11-3 0,0 0 2 16,0 0-10-16,0 0 7 0,0 0-10 0,0 0-3 15,0 0-6-15,0 0 3 0,0 0-8 0,0 0 4 16,0 0-8-16,0 0 0 0,0 0 2 0,0 0-7 0,0 0 8 15,0 0-2-15,0 0 0 0,0 0 2 16,14 25 2-16,-11-15 0 0,1-3-4 0,-4-7 3 0,3 18 2 16,3-5 4-16,-3 0 0 0,0 2 8 0,2-1 0 15,-2-1 6-15,0 0 6 0,0 3-3 0,-3-1 6 16,3 3 5-16,-3 0-1 0,4-2 6 0,-4 1-4 16,3 0 2-16,-3-3 2 0,3 8-2 0,-3-7 4 15,0 1-2-15,3 1 4 0,-3-3 0 0,3 3 0 16,0-5 0-16,-3 4-2 0,0-1 1 0,5 0-2 15,-3-2-2-15,-2-2 1 0,3-2-2 0,0 1-2 16,-3 1-3-16,0-11 2 0,6 19-2 0,-9-11 2 16,3-8-6-16,3 13-2 0,-3-13 1 0,5 16 0 15,-5-16-1-15,6 7-2 0,-3 0 3 0,-3-7-5 16,0 0-3-16,0 0-1 0,0 17-3 0,0-17-1 16,0 0 0-16,0 0-1 0,0 0 0 0,0 7-2 0,0-7 5 15,0 0 1-15,0 0 2 0,0 0 7 0,0 0 6 16,0 0-2-16,0 0-1 0,0 0-1 0,0 0-7 15,0 0 0-15,0 0-6 0,0 0 0 0,6-38-1 16,-6 27-3-16,-6-6 1 0,6 3-9 0,0-3-3 16,3-1-6-16,-3-3-6 0,0 4-6 0,3-7 1 15,-3 7-1-15,-3-5-5 0,0 1-2 0,0 4-1 16,0-1-1-16,3-4 2 0,0 7-3 0,-3-1 2 16,1 1 2-16,-1 0 0 0,3 0 2 0,-3-1-1 15,0 4 0-15,3-2 1 0,-3 1 2 0,0 0 0 16,3 4 4-16,0 9 1 0,-2-15 0 0,2 15 0 15,0-13 0-15,0 13-2 0,0 0 1 0,0-16 1 16,0 16 2-16,0 0-4 0,-5-10 1 0,5 10-1 16,0 0-2-16,0 0-3 0,0 0 4 0,0 0-3 0,0 0 1 15,0 0 2-15,0 0 1 0,0 0 0 16,0 0-4-16,0 0 5 0,-6 42 3 0,6-26-3 0,0 0 3 16,3 0-1-16,-6 2-1 15,3 6 1-15,-3 0 6 0,0 1-3 0,3-2 0 0,0 2 3 16,-3 1 3-16,6-3-1 0,-3-1 1 0,0-3 1 0,3 4 2 15,-3-6-1-15,6 7 8 0,-6-7-4 0,0-1 1 16,3 2 2-16,2-3-4 0,-5 1 7 0,2 0-2 16,1-1 0-16,-3 0-2 0,3-4 3 0,3 3-2 15,-6-5 1-15,5 0 0 0,-2 1 0 0,-3-10 1 16,6 14 1-16,0-5-3 0,-6-9 0 0,1 12 0 16,-1-12-1-16,3 8-1 0,-3-8-1 0,0 0 2 15,0 0-1-15,3 12 3 0,-3-12 3 0,0 0-1 16,0 0 11-16,0 0-2 0,0 0 3 0,0 0-4 15,0 0-7-15,0 0 6 0,0 0-9 0,0 0 0 0,0 0-1 16,0 0-1-16,-6-43-5 0,6 25-1 0,-4 1-9 16,1-5 0-16,0-1-2 0,0 0-8 0,0-1-12 15,-2-2 1-15,2 10-2 0,0-8 2 0,0 0-5 16,3 0 2-16,-3 1 1 0,3 7 3 0,-2-2 2 16,2 5 2-16,-5-3 4 0,5 2-2 0,-3 1 3 15,3 0 2-15,0 13 0 0,0-17 0 0,0 17 0 16,-3-12 4-16,3 12-2 0,0 0-1 0,3-17 5 15,-3 17-6-15,0 0-3 0,0 0 1 0,0 0-4 16,0 0 6-16,0 0-4 0,0 0 2 0,0 0 2 16,0 0-1-16,0 0 6 0,-3 52-4 0,3-31 5 15,0 1-3-15,3 5 10 0,0-1-6 0,2 11 5 16,-5-13 1-16,2 0-1 0,-2 1 5 0,0 0 2 16,0-1 0-16,6 0 5 0,-6-9 1 0,3 3-1 15,0 1 7-15,0-3 2 0,-3-1-1 0,2 1-2 16,-2-3 1-16,3 0-2 0,-3-5 0 0,0 4-2 0,6-2 5 15,-6-10-5-15,0 13 0 0,0-13-4 0,6 13 2 16,-6-13-3-16,0 11-1 0,0-11 1 16,0 0-3-16,1 11-8 0,-1-11-19 0,0 0-25 0,0 0-35 15,0 0-36-15,0 0-62 0,0 0-61 0,0 0-58 16,0 0-65-16,0 0-64 0,0 0-430 0,0 0-926 16,0 0 409-16</inkml:trace>
        </inkml:traceGroup>
        <inkml:traceGroup>
          <inkml:annotationXML>
            <emma:emma xmlns:emma="http://www.w3.org/2003/04/emma" version="1.0">
              <emma:interpretation id="{6A61268B-55FD-4078-BADD-1459EE843AAE}" emma:medium="tactile" emma:mode="ink">
                <msink:context xmlns:msink="http://schemas.microsoft.com/ink/2010/main" type="inkWord" rotatedBoundingBox="13760,9255 13890,9252 13925,10563 13795,10567">
                  <msink:destinationLink direction="with" ref="{DC81A96D-0F03-46A7-B677-0A13D9F536A7}"/>
                  <msink:destinationLink direction="with" ref="{FAA60355-A610-440C-984C-07260693DD8C}"/>
                </msink:context>
              </emma:interpretation>
            </emma:emma>
          </inkml:annotationXML>
          <inkml:trace contextRef="#ctx0" brushRef="#br0" timeOffset="132087.94">11975 8423 56 0,'0'0'180'0,"0"0"2"16,0 0-14-16,0 0-12 0,0 0-3 0,0 0-9 16,0 0-12-16,12-11-3 0,-12 11-5 0,0 0-7 15,0 0-6-15,0 0-7 0,0 0-6 0,0 0-4 16,0-13-4-16,0 13-4 0,0 0-2 0,0 0-5 15,0 0-2-15,4-11-3 0,-4 11-4 0,0 0 0 16,2-9-5-16,-2 9-3 0,0 0 0 0,0 0-4 16,0 0-4-16,0 0-2 0,4-15-1 0,-4 15-1 15,0 0-2-15,0 0-2 0,0 0 1 0,0 0-3 16,3-8-4-16,-3 8 0 0,0 0-1 0,0 0 2 0,0 0-1 16,0 0-3-16,0 0 1 0,0 0 1 15,0 0-2-15,0 0-1 0,0 0 3 0,0 0-11 16,0 0 0-16,0 0 0 0,0 0-1 0,0 0-4 0,0 0 1 15,0 0-5-15,0 0-2 0,0 0-8 16,0 0 8-16,0 0-2 0,0 0-3 0,0 0 0 0,0 0-2 16,0 0-3-16,0 0 5 0,0 0 3 0,0 0 0 15,0 0-1-15,10 23 0 0,-10-23 3 0,0 0 3 16,0 17-8-16,0-17 9 0,2 13 0 0,-2-13 2 16,0 13 7-16,0-13-5 0,0 15 9 0,1-5 2 15,-1-10-13-15,0 18 8 0,2-7 3 0,1 2 4 16,-2 0 6-16,-1-1-2 0,5 1 17 0,-5 0-22 15,3 2 8-15,0-1-2 0,-3 0 16 0,1 1-13 16,1 1 5-16,-2-1-2 0,0 1 4 0,0 3-2 16,4-2-2-16,-2 7 8 0,-1-7 0 0,-1 8 3 15,0-7-1-15,5 6-2 0,-4 0 5 0,1-6 1 0,1 4 2 16,-2-6-2-16,-1 9 1 0,0-1 0 16,5-7-4-16,-4 5 1 0,-1-2-1 0,0-2 4 15,-1 3-2-15,2 0-2 0,-1-3 2 0,-1 2-2 0,1-4-2 16,0 7 17-16,0 1-13 0,-5 0-3 0,5-7 8 15,0-1-11-15,0 0 2 0,0-1 1 16,0 1-5-16,0-1-1 0,0 2-1 0,0-3 2 0,0-3-10 16,0 3 6-16,0-1-3 0,0-13 1 0,5 21 1 15,-5-13-3-15,1 0-5 0,-1-8-4 0,3 18 6 16,0-12-7-16,-1 4 3 0,-2-10-3 0,4 15 1 16,-2-9-7-16,-2-6-1 0,3 13 5 0,-3-13-5 15,4 7-9-15,-4-7 8 0,0 0-4 0,0 0 2 16,4 13-12-16,-4-13 5 0,0 0-5 0,0 0 1 0,3 5-2 15,-3-5 2-15,0 0-5 0,0 0 2 16,0 0 7-16,0 0-3 0,0 0-8 0,17-1-15 16,-17 1-12-16,0 0-23 0,0 0-30 0,16-11-32 0,-16 11-33 15,5-12-43-15,-2 7-56 0,-3 5-41 16,4-13-34-16,-4 13-50 0,0 0-39 0,-7-16-51 0,7 16-413 16,-18-9-935-16,6 5 414 0</inkml:trace>
          <inkml:trace contextRef="#ctx0" brushRef="#br0" timeOffset="143947.7">12027 8248 18 0,'0'0'182'0,"0"0"-11"0,0 0-10 0,0 0-6 16,0 0-16-16,0 0-5 0,-2-14-5 0,2 14-17 15,0 0 3-15,0 0-10 0,2-10-3 0,-2 10-9 16,0 0-5-16,0 0 1 0,0 0-4 0,-2-15-1 15,2 15-9-15,0 0-1 0,0 0-3 0,0-16-7 16,0 16 1-16,0 0-7 0,0 0 2 0,0-11-5 16,0 11 0-16,0 0-3 0,0 0-1 0,-1-13 1 0,1 13-1 15,0 0 1-15,0 0-4 0,-3-12 6 16,3 12-4-16,0 0-1 0,0 0-1 0,0 0-3 16,0 0 0-16,0 0 1 0,0 0-4 0,0 0-6 0,0 0 3 15,0 0-1-15,0 0-4 16,0 0-4-16,3-12-7 0,-3 12 2 0,0 0-4 0,0 0-4 15,0 0 0-15,0 0-2 0,0 0-2 0,0 0 0 0,0 0-8 16,0 0 6-16,0 0-4 0,0 0-2 0,0 0-3 16,0 0-1-16,0 0 4 0,0 0-4 0,0 0 4 15,0 0-4-15,3 33 3 0,-3-33 3 0,3 11 1 16,-3-11-2-16,1 11 4 0,-1-11-3 0,2 14 2 16,-2-4 4-16,0-10-2 0,6 14 3 0,-5-4 0 15,2-3 0-15,-3-7-3 0,2 18 2 0,-1-10 0 16,1 3-2-16,1 0-3 0,-2 0 4 0,-1 3-4 15,0-5-1-15,0-9 1 0,6 19 5 0,-6-8-8 16,0 2 5-16,0-1-2 0,0-1 2 0,3 2-3 16,-3-3-16-16,3 0-14 0,0 1-19 0,-3 0-32 15,3 3-38-15,-3-2-46 0,0-1-46 0,2-3-86 16,-2-8-200-16,3 17-531 0,0-10 236 0</inkml:trace>
        </inkml:traceGroup>
        <inkml:traceGroup>
          <inkml:annotationXML>
            <emma:emma xmlns:emma="http://www.w3.org/2003/04/emma" version="1.0">
              <emma:interpretation id="{A8D84012-1C6F-4F15-B759-97B876A478CD}" emma:medium="tactile" emma:mode="ink">
                <msink:context xmlns:msink="http://schemas.microsoft.com/ink/2010/main" type="inkWord" rotatedBoundingBox="16544,9238 16744,9233 16776,10415 16575,10420"/>
              </emma:interpretation>
            </emma:emma>
          </inkml:annotationXML>
          <inkml:trace contextRef="#ctx0" brushRef="#br0" timeOffset="135527.32">14793 8348 126 0,'5'-7'178'0,"-5"7"-7"0,0 0-10 0,0 0-6 16,0 0-13-16,6-9-3 0,-6 9-7 0,0 0-8 16,0 0-5-16,7-7-8 0,-7 7-5 0,0 0-10 15,0 0-3-15,6-10-12 0,-6 10-7 0,0 0-9 0,0 0-4 16,0 0-3-16,0 0-8 0,0 0-4 0,6-7-6 15,-6 7-5-15,0 0 0 0,0 0-5 16,0 0-4-16,0 0 0 0,0 0 1 0,0 0 2 0,0 0 2 16,0 0 4-16,0 0 3 0,0 0 0 0,0 0 1 15,0 0 3-15,0 0 3 0,0 0 0 16,0 0 1-16,0 0-3 0,0 0-2 0,0 0 1 0,0 0-2 16,0 0 1-16,0 0-5 0,0 0-1 0,0 0-4 15,0 0-2-15,0 0 1 0,0 0-5 0,0 0-3 16,0 0-2-16,0 0 0 0,0 0-3 0,0 0 1 15,0 0 1-15,0 0-1 0,0 0-2 0,0 0 6 16,8 22-2-16,-8-22 5 0,1 13-2 0,-1-13 0 16,0 16 3-16,0-5 3 0,2-1-3 0,-2-10 3 0,0 25-2 15,0-14 5-15,3 6 0 0,-3-3 3 16,0-1-1-16,1 3 1 0,-1-1 4 0,0 3 5 16,2-3-4-16,-2 2 4 0,-2 1-5 0,2-4 4 0,2 4 2 15,-4 5 18-15,4-5-18 0,-2 0 4 16,0-5-5-16,0 1 3 0,3 4 0 0,-2 5 4 15,1-5-6-15,-2 4 4 0,0-5 4 0,0 4-5 0,4 4 6 16,-2-9-4-16,2 2 0 0,-3 0 4 0,2-1 5 16,-3-1-8-16,3 0 3 0,-3 2-2 0,0-2 1 15,2 0 0-15,2 0 2 0,-1-1 2 0,-1 1-3 16,1-5-2-16,0 6 1 0,1-3 2 0,1 3 1 16,-2-4-3-16,1 3 4 0,-1-6-4 0,2 5-5 15,-4-5 0-15,5 3 1 0,-1-4-3 0,-1 0 1 16,1 2-2-16,-1-1-1 0,-1-2 1 0,-1 1 1 15,-2-9-3-15,8 15-2 0,-6-6 2 0,-2-9-2 16,6 12-4-16,-3-7 6 0,-3-5-2 0,3 15-1 0,-3-15 1 16,3 10-4-16,-3-10-1 0,4 9 1 15,-4-9-3-15,0 0 0 0,6 9 0 0,-6-9 2 0,0 0-7 16,6 6 1-16,-6-6 1 0,0 0-1 0,8 5-5 16,-8-5-2-16,0 0 0 0,0 0 2 15,0 0-5-15,0 0 9 0,0 0-14 0,0 0-2 0,0 0-14 16,0 0-18-16,0 0-40 0,0 0-59 0,0 0-65 15,0 0-65-15,0 0-58 0,0 0-66 0,0 0-79 16,-27-29-439-16,13 22-964 0,1 0 426 0</inkml:trace>
          <inkml:trace contextRef="#ctx0" brushRef="#br0" timeOffset="145460.81">14817 8231 152 0,'0'0'169'0,"0"0"-12"16,0 0-4-16,-4-11-2 0,4 11-12 0,0 0-3 15,0 0-11-15,-3-11-1 0,3 11-9 16,0 0-5-16,0 0-8 0,0 0-1 0,-3-14-1 0,3 14-6 16,0 0-2-16,0 0-2 0,-3-13 1 0,3 13-6 15,0 0-3-15,0 0-7 0,-5-13-5 0,5 13-2 16,-1-11-1-16,1 11-5 0,0 0-7 0,-6-7 4 15,6 7-7-15,0 0-1 0,0 0-3 0,0 0-6 16,-5-13 1-16,5 13-1 0,0 0-4 0,0 0-8 16,0 0 3-16,0 0-1 0,0 0-6 0,0 0 1 15,0 0-7-15,0 0 3 0,0 0-4 0,0 0-2 16,-1-9 0-16,1 9-3 0,0 0-5 0,0 0 3 16,0 0-2-16,0 0-5 0,0 0 2 0,0 0-5 15,0 0 1-15,0 0 2 0,0 0 1 0,0 0-6 16,0 0 1-16,0 0 1 0,0 0-3 0,0 0 3 0,0 0-1 15,0 0 0-15,0 0 1 0,7 29-4 0,-7-29 3 16,0 0 2-16,3 11-5 0,-3-11 4 0,0 0 7 16,0 13-2-16,0-13 0 0,2 11 0 0,-2-11 1 15,1 10 2-15,-1-10 0 0,0 14-5 0,0-14 9 16,0 10-2-16,0-10 2 0,2 14-3 0,-2-14 3 16,0 14-2-16,0-14-1 0,-2 13-3 0,2-13 2 15,0 12 1-15,0-12 0 0,0 12 1 0,0-12 1 16,0 14 1-16,0-14-3 0,0 11-2 0,0-11 4 15,0 0-2-15,0 18 2 0,0-18-2 0,0 11-1 16,0-11 2-16,2 10-1 0,-2-10 0 0,0 13 1 16,0-13-3-16,4 10-1 0,-4-10-2 0,0 12-1 15,0-12 3-15,0 0-8 0,2 15 7 0,-2-15 2 0,0 10-2 16,0-10-1-16,0 0-1 0,3 14 3 0,-3-14-2 16,1 12 3-16,-1-12-1 0,2 11-3 15,-2-11 2-15,1 12 3 0,-1-12-2 0,0 0-2 0,0 13 4 16,0-13-3-16,0 0 2 0,3 13-1 0,-3-13-2 15,0 11 2-15,0-11-2 0,0 0 0 16,2 12 0-16,-2-12 1 0,0 11 1 0,0-11-5 0,1 12 5 16,-1-12-4-16,0 0-1 0,-3 18 5 0,3-18-8 15,-6 14 6-15,6-14-18 0,-4 17-21 0,2-12-30 16,-2 5-47-16,-1 2-64 0,-4 1-61 0,2-4-339 16,-1 2-623-16,1-1 276 0</inkml:trace>
        </inkml:traceGroup>
      </inkml:traceGroup>
    </inkml:traceGroup>
    <inkml:traceGroup>
      <inkml:annotationXML>
        <emma:emma xmlns:emma="http://www.w3.org/2003/04/emma" version="1.0">
          <emma:interpretation id="{4C7D01A4-B017-4DAF-B3E0-9CB0BE4C3133}" emma:medium="tactile" emma:mode="ink">
            <msink:context xmlns:msink="http://schemas.microsoft.com/ink/2010/main" type="paragraph" rotatedBoundingBox="2642,10712 9133,10512 9161,11402 2670,1160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653F2CF-C12F-4CBE-9AE6-5E9AA4EFF97C}" emma:medium="tactile" emma:mode="ink">
              <msink:context xmlns:msink="http://schemas.microsoft.com/ink/2010/main" type="line" rotatedBoundingBox="2642,10712 9133,10512 9161,11402 2670,11602"/>
            </emma:interpretation>
          </emma:emma>
        </inkml:annotationXML>
        <inkml:traceGroup>
          <inkml:annotationXML>
            <emma:emma xmlns:emma="http://www.w3.org/2003/04/emma" version="1.0">
              <emma:interpretation id="{3D40D350-6980-4AAB-BD5F-1A0E8538B945}" emma:medium="tactile" emma:mode="ink">
                <msink:context xmlns:msink="http://schemas.microsoft.com/ink/2010/main" type="inkWord" rotatedBoundingBox="2644,10753 3047,10741 3063,11248 2659,11260"/>
              </emma:interpretation>
            </emma:emma>
          </inkml:annotationXML>
          <inkml:trace contextRef="#ctx0" brushRef="#br0" timeOffset="158545.62">931 9725 224 0,'0'0'256'0,"-13"7"-8"0,8 1-14 15,5-8-11-15,-12 16-11 0,6-13-12 0,-1 11-8 16,4-7-16-16,3-7-10 0,-11 14-11 0,8-4-13 16,3-10-11-16,-6 14-11 0,3-4-9 0,3-10-10 15,-3 10-2-15,3-10-12 0,-1 12-7 0,1-12-8 16,0 0-4-16,0 17 1 0,0-17-6 0,0 0-4 15,3 10 0-15,-3-10 6 0,10 8 0 0,-10-8 2 16,9 8-4-16,-1-5-6 0,-8-3 3 0,13 6-1 16,-13-6 2-16,18 4-5 0,-11-4-4 0,-7 0-4 15,21 0-5-15,-9 3 7 0,0-3-8 0,-12 0-1 0,23-3-2 16,-12-1-2-16,-11 4-9 0,23 0 4 0,-11-1-5 16,3 1 2-16,-2-1 7 0,-1 0-7 15,0-3-1-15,1 4-8 0,-13 0 4 0,23 0-2 0,-13-2-4 16,-10 2 0-16,20-2 0 0,-11 0-1 0,-9 2-3 15,19 4-3-15,-12-1-3 0,1 1 12 0,-8-4-14 16,13 6 1-16,-7-3-2 0,3 1 2 0,-9-4 0 16,9 10 1-16,-1-3-2 0,-8-7 4 0,10 11-4 15,-10-11 0-15,5 9-1 0,-2-2 8 0,-3-7-3 16,1 15 3-16,-1-15 2 0,-1 14 5 0,1-14 12 16,-14 19 0-16,7-8-1 0,-7 1 0 0,-1-1-2 15,2-1 1-15,-1 0 6 0,-6 4-5 0,3-6-5 16,-2 2 3-16,1-3-4 0,-4 0-5 0,2 0 3 15,4 0-4-15,1-1-5 0,0 2-13 0,-3-6-35 16,9 3-46-16,-3-5-61 0,0 2-62 0,-1 2-86 16,1-1-134-16,12-3-283 0,-21-3-764 0,21 3 337 15</inkml:trace>
          <inkml:trace contextRef="#ctx0" brushRef="#br0" timeOffset="158041.26">918 9668 283 0,'0'0'312'0,"8"2"-14"15,-8-2-7-15,0 0-17 0,26-5-15 0,-16 5-8 16,5-3-12-16,-1 2-20 0,-1-1-11 0,0-3-10 16,2 5-12-16,-1 1-16 0,-14-1-8 0,27-4-13 15,-15 1-8-15,2 1-12 0,-3 2-6 0,4-5-17 16,-15 5-8-16,21-2-14 0,-11 0-8 0,-10 2-4 16,17-2-10-16,-17 2-4 0,13 0-4 0,-13 0-6 15,13 0-6-15,-13 0-6 0,0 0-9 0,20 0-20 0,-20 0-15 16,12-2-20-16,-12 2-23 0,0 0-18 0,9 4-21 15,-9-4-21-15,0 0-19 0,0 0-25 16,0 0-25-16,0 0-34 0,0 0-39 0,0 0-71 16,0 0-185-16,0 0-550 0,0 0 244 0</inkml:trace>
        </inkml:traceGroup>
        <inkml:traceGroup>
          <inkml:annotationXML>
            <emma:emma xmlns:emma="http://www.w3.org/2003/04/emma" version="1.0">
              <emma:interpretation id="{B0B3937B-B8EC-4215-A3DB-9560CCA81364}" emma:medium="tactile" emma:mode="ink">
                <msink:context xmlns:msink="http://schemas.microsoft.com/ink/2010/main" type="inkWord" rotatedBoundingBox="5765,10644 6023,10636 6040,11213 5783,11220"/>
              </emma:interpretation>
            </emma:emma>
          </inkml:annotationXML>
          <inkml:trace contextRef="#ctx0" brushRef="#br0" timeOffset="172137.6">3979 9738 46 0,'0'0'314'0,"0"0"-18"15,0 0-20-15,0 0-18 0,0 0-21 16,14-13-15-16,-14 13-19 0,0 0-8 0,7-11-15 0,-7 11-15 16,5-7-12-16,-5 7-20 0,6-13-2 0,-6 13-9 15,7-11-5-15,-2 1-7 0,-5 10-12 0,6-12-4 16,-3 3-6-16,-3 9-10 0,10-15 1 0,-7 6-8 16,1 2-9-16,-1-1-1 0,2-3-7 0,-5 11-1 15,7-13 1-15,-5 3 0 0,-2 10-4 0,6-15-1 16,-2 9 1-16,-4 6-2 0,0 0-1 0,2-15-4 15,-2 15-5-15,0 0-1 0,6-8-4 0,-6 8-8 16,0 0 2-16,0 0-12 0,0 0-1 0,0 0 2 16,9-3 1-16,-9 3 0 0,0 0 3 0,0 0 1 15,13 21 5-15,-8-14 9 0,1 6-8 0,-3-2 7 16,5 4 20-16,-5 1-2 0,3 0 6 0,-1 0 2 16,2 7 8-16,-1 0 6 0,0-2 4 0,-1-3 2 15,-1 1 2-15,1 3 1 0,-1 1 4 0,2-1 2 0,-1-4 0 16,-2 5 1-16,1-7-1 0,-2 2-2 15,2 0-1-15,2-2 0 0,-5 5-7 0,1-7 2 16,2 3-9-16,-2-4-2 0,2 2-6 0,-1-2 0 0,0-3 0 16,-1-1-8-16,-1 1-4 0,4-2 0 0,-5-8-4 15,3 16-3-15,-3-16-5 0,3 10-2 0,-3-10-4 16,0 0-3-16,3 10-6 0,-3-10 0 0,0 0-1 16,3 11-5-16,-3-11 6 0,0 0-7 0,0 0-17 15,0 0-15-15,0 0-27 0,0 0-35 0,0 0-49 16,0 0-84-16,0 0-75 0,0 0-78 0,0 0-84 15,0 0-481-15,0 0-1002 0,-23-27 443 0</inkml:trace>
        </inkml:traceGroup>
        <inkml:traceGroup>
          <inkml:annotationXML>
            <emma:emma xmlns:emma="http://www.w3.org/2003/04/emma" version="1.0">
              <emma:interpretation id="{8C74E658-AAEF-4AA9-997F-1504279A6AED}" emma:medium="tactile" emma:mode="ink">
                <msink:context xmlns:msink="http://schemas.microsoft.com/ink/2010/main" type="inkWord" rotatedBoundingBox="8711,10525 9133,10512 9161,11402 8738,11415"/>
              </emma:interpretation>
            </emma:emma>
          </inkml:annotationXML>
          <inkml:trace contextRef="#ctx0" brushRef="#br0" timeOffset="184413.91">6931 9505 168 0,'-3'-14'197'0,"3"14"-4"0,0 0-7 0,-3-11-6 0,3 11-9 15,0 0-5-15,-3-11-2 0,3 11-6 0,0 0-3 16,0-14-6-16,0 14-4 0,0 0-5 0,-3-12-9 16,3 12-5-16,0 0-3 0,0 0-7 0,0 0-8 15,0 0-4-15,0-14-8 0,0 14-9 0,0 0-12 16,0 0-7-16,0 0-7 0,0 0-3 0,0 0-5 16,0 0-9-16,0 0-3 0,0 0-5 0,0 0 1 15,0 0-3-15,0 0-3 0,0 0 0 0,12 27 0 16,-12-27-12-16,0 17 10 0,0-17 2 0,4 18 3 15,-4-9-3-15,2 3 5 0,-2-2-8 0,0-10 3 16,0 24-1-16,0-13 2 0,0-2 2 0,1 2 2 0,2 0-16 16,-3-11 8-16,3 16-1 0,-3-5 2 15,0-11-2-15,0 15-3 0,3-6-2 0,-3-9 3 16,0 15 2-16,0-15-16 0,3 14 12 0,-1-7 6 0,-2-7-7 16,3 11-3-16,-3-11-7 0,6 11 7 0,-6-11 3 15,6 10 9-15,-6-10-6 0,4 7 4 16,-4-7 2-16,12 5 5 0,-12-5 8 0,9 1 8 0,-9-1 2 15,16 1-4-15,-16-1 2 0,17-1-3 0,-4 1-3 16,-13 0 1-16,20-1-6 0,-7-2 0 0,3 1-7 16,-2-4-1-16,-2 5-4 0,4-2 0 0,-4-1-4 15,3 1-1-15,0 0-1 0,-2-1-3 0,4 0-2 16,-4 1-3-16,2-2-1 0,-2 2-4 0,-2 0 2 16,1 1-1-16,-12 2-7 0,19-8-6 0,-8 7 2 15,-11 1-21-15,13-7-22 0,-4 5-24 0,-9 2-5 16,16-4-15-16,-16 4-11 0,9-2-18 0,-9 2-12 15,0 0-23-15,6-7-15 0,-6 7-31 0,0 0-23 0,0 0-26 16,0 0-32-16,0 0-64 0,0 0-178 0,0 0-562 16,-22-16 249-16</inkml:trace>
          <inkml:trace contextRef="#ctx0" brushRef="#br0" timeOffset="184675.83">7216 9418 242 0,'0'0'239'0,"-2"-11"-16"15,2 11-14-15,0 0-20 0,0 0-16 0,0 0-2 16,0 0-3-16,0 0-3 0,0 0-4 0,-1 37-2 16,1-21-8-16,-3 2-8 0,0 1-6 0,0 6-8 15,-2 0-2-15,2-1-10 0,2 11-6 0,-7-6-4 16,2 8-16-16,2-1-7 0,-2-3-21 0,0 9 4 15,1 3-5-15,-1-4 5 0,1-1-15 0,-4 1-22 16,1 1-36-16,-4 1-35 0,2 2-47 0,-4-2-52 16,1-2-60-16,1-3-111 0,-1-1-165 0,-4-4-515 0,1-1 229 15</inkml:trace>
        </inkml:traceGroup>
      </inkml:traceGroup>
    </inkml:traceGroup>
    <inkml:traceGroup>
      <inkml:annotationXML>
        <emma:emma xmlns:emma="http://www.w3.org/2003/04/emma" version="1.0">
          <emma:interpretation id="{77BE4B46-3832-40DA-AD3A-7FEDCAE448B2}" emma:medium="tactile" emma:mode="ink">
            <msink:context xmlns:msink="http://schemas.microsoft.com/ink/2010/main" type="paragraph" rotatedBoundingBox="12104,11660 15899,11459 15979,12969 12184,1317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9558C437-E5CB-4ACB-B5FF-63DD57212BA4}" emma:medium="tactile" emma:mode="ink">
              <msink:context xmlns:msink="http://schemas.microsoft.com/ink/2010/main" type="line" rotatedBoundingBox="12104,11660 15899,11459 15979,12969 12184,13170"/>
            </emma:interpretation>
          </emma:emma>
        </inkml:annotationXML>
        <inkml:traceGroup>
          <inkml:annotationXML>
            <emma:emma xmlns:emma="http://www.w3.org/2003/04/emma" version="1.0">
              <emma:interpretation id="{A36CFE62-2CCA-4016-AA29-DA711975B76A}" emma:medium="tactile" emma:mode="ink">
                <msink:context xmlns:msink="http://schemas.microsoft.com/ink/2010/main" type="inkWord" rotatedBoundingBox="12104,11660 15899,11459 15979,12969 12184,13170">
                  <msink:destinationLink direction="with" ref="{9CD36582-D7AD-4A4D-8E15-64672201910E}"/>
                </msink:context>
              </emma:interpretation>
            </emma:emma>
          </inkml:annotationXML>
          <inkml:trace contextRef="#ctx0" brushRef="#br0" timeOffset="206869.49">11171 10597 44 0,'-3'13'246'0,"3"-6"-13"0,0-7-13 15,-5 22-5-15,5-13-12 0,-1 4-14 16,1 2-8-16,0-15-11 0,0 20-9 0,1-6-11 0,-1-1-9 16,6 0-8-16,-4-2-12 0,-2 0-9 0,6-1-3 15,-5 0-12-15,4 1-4 0,-5-11-5 0,7 13 1 16,1-8-4-16,-1 2-6 0,4-1 5 0,-4-2-5 16,5-2-2-16,-5 2-2 0,5-3-7 0,2-1-4 15,-1 2-2-15,-13-2-8 0,21-3-3 0,-6-3-6 16,1 2-1-16,-2-1-5 0,-2 0 2 0,4-2-16 15,-4 4 5-15,1-5 0 0,-4-1-6 0,5 2-1 16,-4-4-3-16,4 4 0 0,-1-4-2 0,-5 0-5 16,1 1 5-16,-4 2-6 0,3-2-11 0,-1-2 12 15,-1 3-5-15,-1-2 0 0,1-4 3 0,-5 6 1 16,1-2-2-16,-2-2-5 0,0 13 1 0,4-21 5 16,-5 11-8-16,1 10 2 0,-5-21 1 0,1 13-5 15,1 0 3-15,3 8-4 0,-8-16 7 0,2 9-2 16,6 7 2-16,-10-13-6 0,3 8-6 0,-2-1 10 15,9 6-2-15,-15-6-3 0,3 3-3 0,0-1 4 0,-3 0 4 16,4 3 6-16,11 1-13 0,-25 0 3 0,15 1-1 16,-2 2 2-16,-5-2-5 0,5 5-1 0,-6-1 5 15,4 0-1-15,-4 3-3 0,-2 2-11 0,5-2-1 16,2-1-4-16,-3 2-17 0,4-1-9 0,0 1-15 16,-6 2-10-16,9 0-21 0,-3-4-23 0,0 4-26 15,0 2-36-15,2-2-28 0,2-1-52 0,-4 0-256 16,0 1-553-16,5-2 244 0</inkml:trace>
          <inkml:trace contextRef="#ctx0" brushRef="#br0" timeOffset="211178.31">10353 11340 174 0,'0'0'209'0,"23"-4"-4"0,-23 4-8 0,0 0-3 16,0 0-10-16,0 0-7 0,18-6-5 0,-18 6-12 16,0 0-9-16,0 0-15 0,12-2-8 0,-12 2-14 15,0 0-9-15,10-2-11 0,-10 2-6 0,0 0-11 16,9-3-6-16,-9 3-12 0,0 0 4 0,13-2-11 0,-13 2-2 15,15-2-5-15,-15 2-1 0,18 2-5 16,-18-2-3-16,21 0 1 0,-10 0 2 0,5-2-7 16,-3 4-7-16,4-2 6 0,-1-2 0 0,-1 2-2 15,2 0 6-15,-1-1-4 0,0 1 6 0,1-2-1 0,2 0-5 16,1-4 11-16,-1 1-9 0,3-1 2 0,2 0-1 16,-4 2 0-16,-3-2-2 0,9-1-4 15,-8 4-2-15,1-2-3 0,1 2-3 0,-1-1 0 0,-1-2-7 16,0 1 0-16,1-1 0 0,-1 3-2 0,0-1 2 15,0-2-7-15,0 5 6 0,-2-5-5 0,2 2 2 16,-5 0-3-16,7 0-1 0,-7 2 2 0,4-2-5 16,1 0 2-16,-1 4 3 0,-2 0-3 0,0-1 1 15,0-1-2-15,5 2 0 0,-4-3-2 0,-1 3 1 16,3 0-11-16,-3 0 14 0,3 0-3 16,-2 0 1-16,0 0-1 0,-1 0 6 0,2-3-10 0,1 3 1 15,-1-1 2-15,0 1 3 0,1-4-4 0,0 2 3 16,-2 1-3-16,2-2 0 0,-3 1 3 0,3-3 1 15,-5 1-4-15,7 2-1 0,-4-2 2 0,-3 1-2 16,-1 1 4-16,2-1-6 0,-1 0 7 0,2-1-2 16,0 0-5-16,-5 1 5 0,1-1 0 0,2-2 0 0,-2 2-2 15,-1 1 0-15,2-1-1 0,-3-2 1 16,-9 6-2-16,19-3-1 0,-10 1 3 0,2-1 0 16,-11 3 0-16,13-1-3 0,-13 1 1 0,14-2 2 15,-14 2 0-15,12-1 0 0,-12 1 0 0,0 0-1 0,13-4-1 16,-13 4 0-16,0 0 2 0,13 4-4 0,-13-4-7 15,0 0-3-15,0 0-8 0,0 0-17 0,9 3-16 16,-9-3-20-16,0 0-24 0,0 0-32 0,0 0-34 16,0 0-40-16,0 0-58 0,0 0-208 0,0 0-509 15,-34 5 225-15</inkml:trace>
          <inkml:trace contextRef="#ctx0" brushRef="#br0" timeOffset="211594.71">11025 11518 224 0,'0'0'254'0,"0"0"-17"0,0 0-13 0,0 0-9 0,0 0-3 16,0 17-9-16,0-17-1 0,4 12-8 0,-4-12-7 15,2 17-2-15,-1-4-8 0,-2 3 3 0,5-1-12 16,-8 1 11-16,2 3-3 0,-2-1 5 0,8 0-9 16,-8 0 2-16,4 5-7 0,-3-4-10 0,6 1 1 15,-3-3-6-15,-3 0-14 0,-2 1-4 0,7 0-12 16,-4-4-6-16,1 2-12 0,-2-1-7 0,1 0-8 0,1-2-6 15,1 0-11-15,-2 0-11 0,-1-2-4 16,3-11-2-16,-3 18-6 0,0-10-10 0,3-8-15 16,-3 14-24-16,3-14-24 0,-7 15-24 0,7-15-32 0,-3 13-20 15,3-13-23-15,0 0-24 0,-6 9-24 0,6-9-35 16,0 0-45-16,0 0-48 0,0 0-63 0,-8-28-273 16,11 12-687-16,-1-1 304 0</inkml:trace>
          <inkml:trace contextRef="#ctx0" brushRef="#br0" timeOffset="211924.12">11420 11574 139 0,'10'-6'308'0,"-10"6"-14"0,14-1-5 0,-2-2-21 16,-2-1-11-16,-10 4-13 0,21-5-5 15,-6 1-16-15,0-5-15 0,1 4-21 0,1 0-7 0,-1-5-21 0,3 6-10 16,-2-3-10-16,1 2-14 0,-2-1-14 0,-2 1-11 16,2-1-3-16,-7 3-15 0,4-4-6 0,-1 1-12 15,-3 2-4-15,2-1-1 0,-11 5-13 0,15-6-13 16,-8 4-13-16,-7 2-7 0,10-5-21 0,-10 5-12 15,8-7-21-15,-8 7-15 0,0 0-24 0,0 0-24 16,0 0-35-16,0 0-27 0,0 0-31 0,0 0-33 16,0 0-61-16,0 0-183 0,-25-6-512 0,25 6 228 15</inkml:trace>
          <inkml:trace contextRef="#ctx0" brushRef="#br0" timeOffset="212411.31">11456 11575 123 0,'0'0'257'16,"-9"13"-13"-16,3-6-5 0,-2-1-15 0,4 3-12 0,-2 0-14 15,3-2-9-15,3-7-12 0,-12 17-11 0,7-9-7 16,2 2-11-16,-1-3-7 0,-2 3-5 0,5-1-15 16,1-9-5-16,-8 16-5 0,5-7-18 15,3-9 1-15,-1 15-4 0,1-15-3 0,0 12-11 0,0-12-13 16,1 12 6-16,-1-12 4 0,0 0-7 0,6 9-9 15,0-4-10-15,-6-5 7 0,10 6 1 0,-10-6-1 16,14 4-4-16,-14-4-4 0,16 0-1 0,-16 0-9 16,23-2 12-16,-13-2-10 0,6 2-2 0,-1 0 4 15,-1-1-2-15,4 1 6 0,-5-2-7 0,2 3 0 16,1 0-3-16,-1-1 15 0,2 1-21 0,-2 1-4 16,-2-2-4-16,-2 4 6 0,2-1-10 0,-1 1 3 15,-2-1-9-15,-10-1 4 0,23 4-1 0,-16-3-1 0,1 2 1 16,-8-3-3-16,15 10-3 0,-9-5-3 0,-1 0 4 15,-5-5-2-15,9 11-3 0,-6-1 8 16,-3-10-5-16,2 12 2 0,-2-12 1 0,0 16-5 0,0-16 7 16,-6 16-1-16,0-6 4 0,-1-1-4 0,-2 2-2 15,-3 0 7-15,0-1-4 0,-2 0-2 16,-1 0-1-16,0-1 4 0,-4 6-1 0,1-7-5 0,2 0 5 16,1 0-8-16,0-3 8 0,-3 2-2 0,3-1-3 15,0 1-9-15,3-3 8 0,-1-1-9 0,2 1-22 16,2-3-20-16,9-1-17 0,-19 0-21 0,19 0-22 15,-16-1-27-15,16 1-26 0,-20-6-28 0,10 2-42 16,2-1-32-16,8 5-79 0,-7-20-214 0,2 7-598 16,4 1 265-16</inkml:trace>
          <inkml:trace contextRef="#ctx0" brushRef="#br0" timeOffset="213501.73">12151 10994 201 0,'0'0'237'0,"0"0"-8"0,0 0-6 0,0 0-12 15,0 0-8-15,0 0-18 0,0 0-6 0,0 0-16 0,0 0-3 16,0 0-16-16,0 0 1 0,0 0-7 0,0 0 1 15,0 0-3-15,0 0-2 0,28 18-8 0,-21-8 10 16,-1-6-3-16,2 3-3 0,-1 0 3 0,4 7 8 16,-4-5 11-16,5 2-12 0,-3-3-1 0,1 2-7 15,-1 3-5-15,2-4-8 0,-1 1 1 0,-1 0-15 16,0-3 3-16,-3 3-6 0,3-5-6 0,-1 6-11 16,2-5-2-16,-4 1-5 0,0-1-11 0,0 1-3 15,-6-7-5-15,10 7-5 0,-5 1-6 0,-5-8 0 16,9 7-10-16,-3-4-3 0,-6-3-2 0,7 6-4 0,-7-6-9 15,0 0-1-15,8 5-11 0,-8-5-22 16,0 0-10-16,0 0-22 0,0 0-31 0,0 0-34 16,0 0-21-16,15-18-15 0,-15 18-22 0,3-17-23 0,-3 9-21 15,1-5-21-15,2 2-25 0,-3-3-3 0,2-3 0 16,-2 2-5-16,4 1 10 0,-4-3 1 0,1 4 23 16,-2-1 27-16,1 14 21 0,0-21 46 0,1 10 61 15,-1 11 32-15,-1-14 25 0,1 14 23 0,1-17 8 16,-1 17 16-16,0-12 21 0,0 12 16 0,0-13 8 15,0 13 15-15,0 0 5 0,0 0 8 0,0-14 3 16,0 14-2-16,0 0 2 0,0 0-5 0,0 0 0 16,0 0-3-16,0 0 10 0,0 0-5 0,0 0-2 15,0 0 7-15,-25 18-2 0,18-8-1 0,-5 5 18 16,3-2-7-16,1 1-8 0,-2 3 1 0,1-2 8 16,2 6-5-16,-4-4 0 0,5-2-3 0,-1 8 1 15,-2-5-7-15,-2-1 2 0,8 0-8 0,-3-3-5 0,0 1-5 16,2-1-7-16,-2-1-6 0,4-3-7 15,1 1-4-15,-4-2-3 0,2 0-8 0,3-9-4 16,-6 17-9-16,2-10 2 0,4-7-4 0,-1 13 1 0,1-13-3 16,-6 8-5-16,6-8-5 0,0 0-8 0,-5 8-4 15,5-8-6-15,0 0-24 0,0 0-17 0,-9 3-21 16,9-3-17-16,0 0-21 0,0 0-16 0,0 0-14 16,-13-21 12-16,13 21-4 0,-5-14 4 0,4 6 12 15,1 8 10-15,-5-17 12 0,4 10 4 0,1 7 12 16,-3-15 7-16,3 15 2 0,-5-9 9 0,5 9 2 15,-4-11 11-15,4 11 2 0,0 0 11 0,0 0-2 16,-3-11 9-16,3 11 0 0,0 0 10 0,0 0 5 16,0 0 5-16,0 0 8 0,19-3 11 0,-19 3-9 0,14-3 21 15,-14 3 9-15,19 0-1 0,-19 0-5 16,22-3 11-16,-10 2-12 0,-12 1 3 0,23-5-11 16,-11 5 2-16,-2-1-4 0,5-3-15 0,-3 0-34 0,-12 4-33 15,15-1-24-15,-6-1-38 0,-9 2-52 0,12-3-60 16,-12 3-94-16,0 0-270 0,7-8-640 0,-7 8 285 15</inkml:trace>
          <inkml:trace contextRef="#ctx0" brushRef="#br0" timeOffset="-204735.29">13341 10572 184 0,'0'0'222'0,"0"0"-8"0,3-11-13 0,-3 11-8 15,0 0-6-15,0 0-9 0,0 0-6 0,0 0-4 0,0 0-9 16,-3-17-12-16,3 17-2 0,0 0-7 16,0 0-8-16,0 0-13 0,-2-14-8 0,2 14-8 15,0 0-2-15,0 0-11 0,-4-14 0 0,4 14-11 0,-2-10-3 16,2 10-16-16,0 0 4 0,-9-13-6 0,9 13-1 15,-7-8-6-15,7 8-1 0,-11-7 0 0,11 7-12 16,-12-7 0-16,7 1-1 0,5 6 2 0,-15-8-6 16,7 5 2-16,8 3-7 0,-18-7 0 0,11 3-3 15,7 4-1-15,-17-5-3 0,17 5 1 0,-17-2-3 16,8 2-9-16,9 0 3 0,-18 0-5 0,18 0 8 16,-18 4-3-16,9-4-1 0,-3 3-1 0,3 1 3 15,9-4-3-15,-19 6 2 0,8-3-6 0,2 1 1 16,-1 0 8-16,10-4-3 0,-15 8-5 0,15-8 6 0,-17 6-10 15,7 0 5-15,4-3-1 0,-6 3-5 0,3 0 7 16,2-1-6-16,-4 4 8 0,2-4-4 16,2 1 3-16,-1 1 6 0,-1 0-1 0,0 0-1 0,2-1 4 15,-3 5-4-15,2-4-2 0,2 0 4 0,-3 3 0 16,3-4-3-16,0 1 1 0,6-7 0 0,-7 15-1 16,2-8-1-16,2 0 0 0,3-7 3 0,-6 13 2 15,5-2-7-15,1-11 3 0,0 14-1 0,0-14 2 16,-5 14-9-16,5-14 12 0,0 15-4 0,0-15 5 15,2 13-9-15,-2-13 6 0,3 14 12 0,-3-14-18 16,3 14 5-16,0-8-2 0,-3-6-1 0,4 16 5 16,-1-9-1-16,-3-7-7 0,6 13 2 0,-3-6 5 15,3 0-12-15,-6-7 4 0,8 11 7 0,-5-4-5 16,-3-7-2-16,7 12 1 0,-1-7 2 0,-6-5-4 16,8 11 4-16,-2-5-3 0,-6-6-7 0,10 7 6 15,-3-1-3-15,2-2 6 0,-9-4-3 0,15 8 1 16,-7-6-1-16,2 0 0 0,-10-2 4 0,17 7 8 0,-7-5-13 15,-10-2 1-15,19 4-4 0,-8-3-2 16,1-1 8-16,3 0 1 0,-3 1 0 0,3-2-2 0,-2 1 2 16,5-1 5-16,-5 2-13 0,2-1 13 0,2-1 0 15,-2-3-5-15,-15 4-9 0,22 0 13 0,-12 0-6 16,2 0 5-16,-1 4-5 0,-11-4 5 0,19 1-7 16,-8 0 0-16,-11-1-6 0,14 0 7 0,-14 0-5 15,14 5 6-15,-14-5-4 0,12 2 5 0,-12-2 1 16,9 5-4-16,-9-5-8 0,7 3 7 0,-7-3 0 15,11 7 1-15,-11-7-5 0,6 9 9 0,-6-9-11 16,7 5 8-16,-7-5-2 0,6 13-3 0,-3-6 2 0,-3-7-3 16,6 12-8-16,-6-12 12 0,7 10 1 0,-2-6-3 15,-5-4-6-15,6 14 5 0,-3-6 1 16,-3-8 4-16,6 13-4 0,-2-6 0 0,1-1 1 0,-5-6-1 16,4 15-5-16,-1-8 3 0,-3-7 3 0,2 18 0 15,-2-9 3-15,0-9 2 0,0 15-5 0,0-15-2 16,-2 14 1-16,2-14 0 0,-3 15 8 0,3-15-5 15,-1 15-1-15,-1-7 6 0,2-8 1 0,-4 17-1 16,1-12-2-16,3-5 2 0,-6 12 0 0,0-2 4 16,6-10-6-16,-11 13 2 0,7-6-1 0,-2 3 5 15,0-4-3-15,-1-2-2 0,7-4 3 0,-12 11-3 16,4-5-1-16,-2-1 4 0,2 1-5 0,8-6 3 16,-16 9-4-16,7-5 7 0,-2 0-3 0,0-3 1 0,11-1 2 15,-21 2-2-15,9 3 0 0,0-4 1 0,12-1-2 16,-27-1 2-16,12 1-1 0,0 0 2 0,-3-1-7 15,5-3 5-15,-2 2-5 0,1-2 0 16,-2 0 3-16,1 1-1 0,5-2 0 0,-4 3-3 16,4-5 0-16,-2 3 1 0,-1-3 3 0,2 3-5 0,11 4-4 15,-18-10 8-15,9 5-16 0,0 0-10 0,2-1-12 16,-1-1-7-16,8 7-9 0,-13-7-10 0,13 7-17 16,-12-6-8-16,12 6-9 0,-10-9-11 0,10 9-9 15,0 0-17-15,-9-3-14 0,9 3-13 0,0 0-25 16,0 0-13-16,0 0-26 0,0 0-20 0,-15 7-48 15,15-7-234-15,0 0-563 0,-5 11 249 0</inkml:trace>
          <inkml:trace contextRef="#ctx0" brushRef="#br0" timeOffset="-203312.54">13751 11290 121 0,'0'0'283'0,"0"0"-11"0,0 0-13 0,0 0-14 16,0 0-18-16,0 0-19 0,0 0-18 0,0 0-13 15,0 0-14-15,0 0-10 0,0 0-10 0,0 0-16 16,0 0-6-16,0 0-9 0,0 0-8 0,7-35-9 15,-7 35-8-15,5-9-7 0,-5 9-4 0,3-11-7 16,-3 11-5-16,10-13-5 0,-4 5-6 0,0 3-2 16,-1-5-4-16,-5 10 1 0,12-9-10 0,-6 2 5 15,-1-1-7-15,3 2 1 0,-8 6-4 0,13-13 9 16,-7 10-9-16,-6 3-3 0,14-9 0 0,-10 3-5 16,-4 6 0-16,11-4 1 0,-11 4-7 0,12-3 10 15,-12 3-15-15,12-4 3 0,-12 4-2 0,0 0-2 16,0 0 0-16,19 4-9 0,-19-4 5 0,10 6-4 0,-10-6 2 15,9 8 1-15,-6-1 0 0,-3-7-2 0,8 11 3 16,-5-5-2-16,0 4 3 0,1-2-13 0,-4-8 7 16,2 17 6-16,-1-6-1 0,2-1 3 0,-3-10-2 15,-3 21 3-15,6-11-2 0,-6 5 0 0,3-15 5 16,-1 23-1-16,-1-12 3 0,-4 3-3 0,5-3 2 16,-5 6 1-16,1-4-4 0,-1 2 2 0,0-4 4 15,3 4 6-15,-4-2-18 0,-1 0 9 0,0-2-4 16,3 0 1-16,-5 3-1 0,1-2-4 0,1 0 8 15,2-4-6-15,0 3 5 0,-4-4 1 0,2 2-7 16,1 1 2-16,-1 0 0 0,1-5 4 0,1 5-2 16,-1-5-14-16,-4 1 13 0,4 1 2 0,-1 1-3 0,8-8-4 15,-12 10 3-15,12-10-4 0,-9 6 9 16,9-6 2-16,-7 7-5 0,7-7-1 0,-9 6 10 0,9-6-2 16,0 0-3-16,-13 7 2 0,13-7 0 0,0 0-1 15,-14 0 0-15,14 0 2 0,0 0 4 16,0 0-5-16,0 0 0 0,0 0 2 0,-15-6-1 0,15 6-6 15,0 0 2-15,0 0-6 0,0 0 3 0,2-14-3 16,-2 14-2-16,0 0 4 0,0 0-9 0,13-18 6 16,-7 12-5-16,-6 6 1 0,12-11 2 0,-6 6-3 15,0-3-4-15,-6 8 5 0,16-9-13 0,-8 3 16 16,2 1-6-16,-1-1 2 0,2 2-1 0,-11 4 0 16,16-4 2-16,-6 2 0 0,2-2-4 0,-12 4-4 0,18-4 6 15,-7 4-3-15,-11 0-2 0,21 0-1 16,-21 0 3-16,15 4 1 0,-5-2-1 0,-1 2 1 0,1-1-2 15,-10-3 0-15,14 6-4 0,-7 3 4 0,1-7 4 16,-1 3 5-16,-7-5-10 0,14 9 2 0,-8-3 2 16,-6-6-2-16,13 6 3 0,-7-2 2 0,-6-4-2 15,13 4 9-15,-13-4-1 0,14 3 7 0,-4-2 4 16,-10-1 8-16,0 0-4 0,21-4 6 0,-12 3 0 16,-9 1 0-16,16-6 2 0,-8 4-1 0,-8 2-2 15,16-10-2-15,-10 5-2 0,2 2-1 0,-8 3-4 16,12-5 1-16,-12 5-6 0,10-8-2 0,-10 8 1 15,11-9-5-15,-11 9-6 0,5-4-11 0,-5 4-19 16,0 0-31-16,6-7-36 0,-6 7-30 0,0 0-42 0,0 0-38 16,0 0-51-16,0 0-61 0,0 0-92 0,0 0-274 15,0 0-736-15,0 0 326 0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47:24.1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88787E6-F3D7-41FB-A2AB-33AF5016B513}" emma:medium="tactile" emma:mode="ink">
          <msink:context xmlns:msink="http://schemas.microsoft.com/ink/2010/main" type="inkDrawing" rotatedBoundingBox="2074,2444 5255,2184 5258,2225 2078,2485" semanticType="underline" shapeName="Other">
            <msink:sourceLink direction="with" ref="{FF2EF801-B365-41D3-88D3-2DF3D887667F}"/>
          </msink:context>
        </emma:interpretation>
      </emma:emma>
    </inkml:annotationXML>
    <inkml:trace contextRef="#ctx0" brushRef="#br0">0 273 84 0,'0'0'255'0,"0"0"-14"0,0 0-12 0,0 0-10 16,0 0-16-16,0 0-12 0,0 0-15 0,0 0-17 16,0 0-13-16,0 0-8 0,0 0-13 0,0 0-5 0,0 0-15 15,0 0-7-15,25-14-10 0,-25 14-5 16,15-1-7-16,-15 1-7 0,19-6-7 0,-8 5-4 15,-1-1-7-15,7 2-3 0,-7 2-8 0,8-4 0 16,-3 2-5-16,3 2-5 0,0-1-5 0,-2-1 2 0,-1-1-6 16,3 1 0-16,1 0 0 0,-1 0-1 0,0 0-4 15,4 1-2-15,-2-2 0 0,4 1-2 16,-5 0-1-16,0 0-1 0,7-2-2 0,-7 2 0 0,7-2-1 16,-9 0 1-16,3 2-2 0,2 0-2 0,-1-4 0 15,1 2 1-15,4-3-1 0,-8 5 0 0,6-3 0 16,-5-1-1-16,6 2 0 0,-4 0-1 0,-3 0-1 15,1-3 2-15,2 3 1 0,-1 1-6 0,1-2 1 16,-2 2 3-16,8-5 4 0,-2 6-4 0,-8-2 1 16,8 0-4-16,-7 0 3 0,3 1-3 0,-3-3 3 15,5 2-2-15,-3-2 0 0,1 3 1 0,4-1 5 16,-4 1-4-16,-2 1-2 0,2-3 0 0,5-1-1 16,-7 4 2-16,0-3-1 0,-1-2 1 0,2 5-2 15,1-1 3-15,4-3-1 0,-7 3-2 0,0 1-2 16,1-2 9-16,6 0-6 0,-8 0 6 0,2 1-2 15,1-2 3-15,-1 2 2 0,0 1-3 0,-1-4 0 16,0 1 4-16,2 1-1 0,-3-2 0 0,4 3 0 16,-1 0 2-16,-1-4-3 0,1 5 2 0,-1 0-2 15,0-4 2-15,1 1 0 0,-2 3-2 0,-1-3-4 0,3 2 3 16,-1-3-5-16,-2 4 5 0,1-2 0 0,-1 1-3 16,3-1 4-16,-4 2-3 0,-1-1 2 15,3 0-3-15,0-2 1 0,-3 2-2 0,4-1 4 0,-1 1-5 16,-1 1 2-16,0-4 6 0,0 4-5 15,-1 0 4-15,1-3 0 0,2 0 1 0,-3 2 1 16,-1 1-4-16,-1 0 3 0,-14 0 3 0,27 0-9 16,-15-2 5-16,2 2-5 0,0-2 0 0,-1 0-1 0,2 2 6 15,-15 0-5-15,27 0-2 0,-15 0 5 0,0 0-3 16,0 0 2-16,3 0 5 0,-2-3-5 0,5 3 2 16,-4 0 3-16,0 0 0 0,1 0 1 0,2 0 2 15,-2-2 2-15,0 4-2 0,1-4 6 0,-1 2 8 16,0-1-14-16,1-4 8 0,-1 5-4 0,0-2 4 15,4-2-2-15,-5 4 1 0,1-1 0 0,1-1-7 16,-1 2 4-16,0-2-3 0,1 2 2 0,-1-2-5 16,-1 1-2-16,1-3 4 0,1 4-10 0,-2 0 3 15,-1-2 3-15,2 2-6 0,-3 0 6 0,-12 0-4 16,25 0-1-16,-16 0 5 0,6 0-7 0,1-4 2 16,-16 4-2-16,24 0-1 0,-10 4 1 0,1-8 3 15,-15 4 5-15,26-1-3 0,-12 0-1 0,2 0 0 16,-2 1-1-16,4-4 2 0,-5 4 1 0,2 0-2 15,3-2 0-15,-6 2 6 0,1-1 2 0,2-2-3 16,0-1-4-16,-2 3 9 0,4 1-4 0,-4-2-2 0,-13 2-1 16,23-1 7-16,-13-2 0 0,0 2 4 15,-10 1 1-15,20-3-7 0,-8 3 4 0,-12 0 8 16,18 0-8-16,-18 0-2 0,16-3 6 0,-16 3-4 0,18-1 1 16,-18 1 2-16,0 0 0 0,15 0 2 15,-15 0 1-15,0 0 2 0,0 0 6 0,12 0 0 0,-12 0 3 16,0 0 1-16,0 0-3 0,0 0 6 0,12 1 0 15,-12-1 1-15,0 0-6 0,0 0-2 0,0 0 0 16,0 0-3-16,0 0-3 0,0 0-8 0,0 0-9 16,0 0-32-16,0 0-33 0,0 0-40 0,0 0-35 15,0 0-40-15,-45-1-45 0,27 1-62 0,-1-1-96 16,-11-4-291-16,-1 0-717 0,-11-1 318 0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49:43.3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C81A96D-0F03-46A7-B677-0A13D9F536A7}" emma:medium="tactile" emma:mode="ink">
          <msink:context xmlns:msink="http://schemas.microsoft.com/ink/2010/main" type="inkDrawing" rotatedBoundingBox="1800,10231 16518,9569 16522,9662 1804,10324" semanticType="strikethrough" shapeName="Other">
            <msink:sourceLink direction="with" ref="{6A61268B-55FD-4078-BADD-1459EE843AAE}"/>
            <msink:sourceLink direction="with" ref="{F77F50E6-036B-4A57-8335-F98088F73F78}"/>
            <msink:sourceLink direction="with" ref="{CD94B52A-04F0-47EE-8943-246DB5A0CC63}"/>
            <msink:sourceLink direction="with" ref="{BD79243F-2D93-4920-836B-D7762A1AD060}"/>
          </msink:context>
        </emma:interpretation>
      </emma:emma>
    </inkml:annotationXML>
    <inkml:trace contextRef="#ctx0" brushRef="#br0">-4 695 124 0,'0'0'149'0,"0"0"-14"15,0 0-4-15,0 0-12 0,0 0-13 0,1-17-3 16,-1 17-11-16,0 0-7 0,0 0 1 0,0 0-1 15,-3-9-1-15,3 9 0 0,0 0-9 0,0 0-5 16,0 0-1-16,0 0-2 0,0 0-2 0,0-16 2 16,0 16-2-16,0 0-5 0,0 0 0 0,0 0-2 15,0 0 0-15,0 0-2 0,0 0-5 0,0 0-4 16,-6-9 5-16,6 9-7 0,0 0 0 0,0 0 0 16,0 0-3-16,0 0-1 0,0 0-4 0,0 0-5 0,0 0 2 15,0 0-3-15,0 0-2 0,0 0-3 0,0 0-2 16,0 0 1-16,0 0-3 0,0 0-1 0,0 0 1 15,0 0-8-15,0 0 2 0,0 0-1 0,0 0 1 16,0 0-5-16,0 0-2 0,9-8 2 0,-9 8-2 16,0 0 0-16,0 0 3 0,0 0 0 0,12-4 2 15,-12 4-5-15,12-4 1 0,-12 4-2 0,13-4 1 16,-13 4-4-16,14-4 3 0,-14 4-5 0,15-2 4 16,-15 2-2-16,18 0-1 0,-9-6-2 0,0 5 2 15,-9 1 1-15,25-4-1 0,-15 4 1 0,4-2-2 16,-4-1 0-16,4 2-1 0,1 0-1 0,-15 1 3 15,26-3-3-15,-11 2 4 0,-3-1-4 0,2 1 1 16,-14 1-1-16,22-3 0 0,-10 3 2 0,-12 0-2 0,22-1-1 16,-8-1 2-16,-2 2-2 0,-12 0 1 0,21 0 1 15,-9 0 0-15,-12 0 0 0,19 0 3 16,-7 0-4-16,-12 0 3 0,21-4-2 0,-12 4 1 0,-9 0-4 16,24 0 2-16,-13 0 1 0,-11 0 0 0,21 0-1 15,-10 0 4-15,-11 0-2 0,22 0-2 16,-13 0 2-16,-9 0-1 0,21-1-4 0,-9 1 4 15,-12 0-2-15,19 1-3 0,-7-1 6 0,-1 4-3 0,-11-4 3 16,22 0 5-16,-13 2-6 0,-9-2 4 0,21 1-6 16,-9-2 0-16,0 2 2 0,-12-1 3 0,21 0-4 15,-9-1 1-15,-12 1-2 0,23-2 2 0,-11 2-1 16,0 0-1-16,0 0 1 0,2-4 0 0,-14 4 1 16,24-1-2-16,-13 1 0 0,1-1 7 0,-12 1-8 15,26 0 3-15,-16-1 0 0,-10 1 1 0,24-4-1 16,-12 4-1-16,-12 0-2 0,22 0 3 0,-8 0-1 15,-2-4 1-15,-12 4 1 0,21-1-2 0,-11 1 0 16,0-1-1-16,-10 1-2 0,20 0 1 0,-8-1 0 16,0-2-1-16,-12 3 2 0,16 0 1 0,-16 0-1 15,18 0 2-15,-18 0-1 0,15 0-1 0,-15 0 0 16,18 0 0-16,-18 0 0 0,15 0 0 0,-15 0 0 16,18 4-2-16,-18-4 3 0,15 1-3 0,-5 0 1 0,-10-1 1 15,15 0 1-15,-15 0 2 0,15 0-1 0,-15 0-3 16,18 0 3-16,-9 0-2 0,-9 0 0 15,18 4 0-15,-18-4 2 0,19 0-3 0,-10 0 2 0,-9 0-1 16,19 0-3-16,-5 0 4 0,-14 0-1 0,19 0 0 16,-4 0 0-16,-5 0-1 0,5 0 2 0,-15 0 2 15,20 4-2-15,-8-4 0 0,-12 0 0 0,21 0-2 16,-10 1 4-16,0-1-6 0,1 1 3 0,-12-1-2 16,18 1 1-16,-6-1 2 0,-12 0-2 0,22 4 4 15,-10-4-1-15,-12 0-1 0,21 0-1 0,-9 0 2 16,-3 0-2-16,-9 0 0 0,25 0 1 0,-13 0-1 15,-12 0-2-15,22 0 3 0,-10-4 0 0,0 8-2 16,-12-4-1-16,23 0 5 0,-11-4 0 16,-12 4-1-16,20 0-2 0,-8 0 1 0,0-1 0 0,-12 1-3 15,27 1 4-15,-18-2-3 0,6 1 0 0,-3 1 2 16,-12-1-4-16,24 0 4 0,-14 0-1 0,7 0 1 16,-8 4-4-16,-9-4 4 0,25-4 1 0,-10 8-1 0,-3-4 2 15,-12 0-4-15,21 0-2 0,-9 0 4 0,0 2-2 16,-12-2 0-16,23-2 2 0,-11 2 1 0,-12 0-1 15,27 0-1-15,-12 0 1 0,-1 0 2 0,3 0-4 16,-3-4 0-16,1 3 2 0,1 2 1 0,-1-2-2 16,0 0 1-16,3 0-3 0,-3-3 4 0,3 4-2 15,-3 0 2-15,2 0-2 0,1 0 0 16,-3 0 1-16,2 0-3 0,1-4 1 0,-3 4-1 0,1-1 1 16,-1 1 1-16,0 0 0 0,1-1 0 0,-1 1 0 15,0-1 0-15,3 1 2 0,-3 0-3 0,-2 0 1 16,1 0 5-16,-1-3-4 0,3 7-1 0,-2-4-2 15,1-1 8-15,-2-2-7 0,2 6-1 0,-1-6 2 16,2 7 1-16,-1-4-4 0,-3 0 3 0,-12 0 1 16,22 0 0-16,-10 0-3 0,0 0 3 0,3 0-1 15,-3 0 1-15,-12 0 0 0,25 0 0 0,-14 0-2 16,5-1 1-16,-5 2 0 0,2-1 0 0,-13 0 0 16,25-4 0-16,-13 4 2 0,0-1-2 0,-12 1 3 15,23 0-2-15,-9 0-2 0,-2-2 0 0,2 1 2 16,-14 1-1-16,24 0-1 0,-11-3 2 0,-2 3 1 0,5-1-1 15,-3-1-4-15,2 2 5 0,-1 0-5 0,1-1 4 16,1 1-1-16,-1-4 0 0,0 3-1 0,3 1 7 16,0-3-8-16,-3 1 3 0,4 2-2 0,-3 0 1 15,2-4 2-15,0 3-2 0,2 0-1 0,-4 1 0 16,2-1 0-16,-2-2-1 0,4 3 2 0,-1 0-3 16,0 0 2-16,1-1 1 0,-1-1-1 0,1 2 0 15,-1-2-1-15,0 0 5 0,-2 1-2 0,2-1 0 16,1 1-1-16,-3-2-1 0,3 3 6 0,-4-1-6 15,4-2-1-15,-3 3 1 0,3-3 0 0,-4 3 2 16,1 0-1-16,-1 0 0 0,3 0 0 0,1 0 0 16,-2-4 1-16,0 3-2 0,-2 1 1 0,-1-1 2 15,3 1-4-15,-2 0 2 0,4-2 1 0,-1 2 0 16,-1-2-5-16,1 2 6 0,-2 0-2 0,2-1 0 16,-4-1-1-16,4 0 5 0,-1 1-7 0,0-1 2 15,-3-1 1-15,2 3 1 0,-1-1-1 0,3 2-2 16,-2-2 3-16,1-1-1 0,-3 2 0 0,2-4 1 15,0 4 1-15,1 0-4 0,0 0 3 0,-3-1-2 16,-1 1 1-16,4-2 0 0,0 2-1 0,0 0 4 0,-1 0-5 16,-1-1 2-16,2 1-3 0,0-3 4 0,-2 2-1 15,1 1 1-15,0-1-1 0,1-2-1 16,-3 3 6-16,3-2-5 0,-3 0 1 0,3 0 1 0,-3 2 1 16,3-2-6-16,-3 0 0 0,3 0 4 0,-2 1-4 15,0-1 2-15,-1 4 1 0,0-4 1 0,3 0 0 16,-6 2 0-16,1 0-1 0,2 0 0 0,-3-3-2 15,-12 3 4-15,23-2-4 0,-7 2-1 0,-1 0 2 16,-6-1 1-16,7 1 1 0,-2 0 1 0,-14 0-2 16,21-4-2-16,-6 4 3 0,-3-1 0 0,1-1 1 15,2 1-2-15,-15 1-1 0,19-3 0 0,-5 0 1 16,-14 3-1-16,24-1 3 0,-11 0 0 0,-3 1-5 16,5-2 2-16,-15 2 3 0,24-3-2 0,-12 3 2 15,3 0-2-15,-3 0-1 0,-12 0 3 0,24-2 0 16,-9 2-2-16,0 2-2 0,-3-6 2 0,1 4 0 0,-13 0 1 15,27 2 0-15,-9-4 0 0,-3 2-3 16,-3 0 1-16,4 0 0 0,2 0 1 0,-3-4 2 16,1 3-2-16,1 0-3 0,-2 0 1 0,2-3 0 15,1 4 4-15,-1 0-4 0,1-3 2 0,-3 3 3 16,1-2-2-16,0 2-3 0,1-1 3 0,-2-3-1 0,1 4 0 16,0-1 4-16,1-2-3 0,-1 3-2 0,4 0-1 15,-4-3 4-15,2 2-1 0,1-1-5 0,-2 2 3 16,2-4 2-16,-1 2 0 0,-2 2-1 0,4 0 0 15,-2-3-1-15,0 6 1 0,0-6-1 0,-2 1 1 16,0 2-2-16,4 0 1 0,-1 0-2 0,-1-4 6 16,0 8-1-16,-2-4-2 0,-1-4-2 0,3 4 2 15,0 0 0-15,0 0 0 0,-2 0-1 0,-1 4 2 16,3-9-4-16,-3 4 4 0,4 1-2 0,-2 0 1 16,-1-1-3-16,-1 1 4 0,3 0-2 0,-2 0 1 15,1-3 0-15,-2 6 2 0,1-3 0 0,1-3 0 16,-4 3-6-16,5 0 2 0,-3-1 2 0,0-1-2 15,3 4 12-15,-3-4-10 0,4 2-1 0,-7 2 1 16,3-2 0-16,0 0 1 0,1-2-3 0,1 4 2 16,-17-2 0-16,22 0-3 0,-12 0 2 0,7 1 1 0,-2-1 1 15,3 0-1-15,-4 0-2 0,6 0 4 0,-7 0-4 16,4-1 0-16,-1 1 3 0,-1-3 0 0,0 3-1 16,3 0 1-16,-2 1-2 0,1-1 0 15,-1 0 2-15,-1 0-2 0,0-4 2 0,3 7-2 0,-3-3 0 16,0 0 5-16,1-3-7 0,3 3 3 0,-2 0 3 15,2 0-6-15,1-1 6 0,-6 1-2 16,1 0-1-16,3-2-1 0,2 4 1 0,-1-4-3 0,0 4 5 16,1-4-4-16,-1 1 2 0,2-2 1 0,-5 2 3 15,13 2-3-15,-10-2 0 0,1 1-1 0,-4-3 1 16,3 3-1-16,-2-1-2 0,2-1 2 0,1 4-3 16,-1-4 2-16,0 2 1 0,1 0-2 0,-7 0 0 15,7-4 7-15,-4 4-3 0,3 0-1 0,-2 0-1 16,1-2 2-16,0 2-3 0,-1 1 1 0,0-3-1 15,2 2 1-15,-2-4 0 0,-1 4 2 0,3-2-2 16,1 2-2-16,-1-1 4 0,-2-2 0 0,2 2 2 16,3 1-7-16,-5 0 2 0,2-2 2 0,2 0 0 15,-3 0 1-15,9 1 1 0,-8 1-6 0,8-4 3 0,-2 2-1 16,1-2-1-16,-7 3 3 0,1 1-2 0,-1-1-2 16,0-1 3-16,5 2-2 0,-6-3 4 15,-2 6-2-15,4-6-1 0,-1 3 3 0,-2-2-1 0,2 0-2 16,0 2 1-16,1 0 1 0,-4-2 0 15,1 1-1-15,2-2 1 0,0 0-2 0,1 3 2 0,-1-1-2 16,1 1-1-16,-1-3 4 0,-3 0-2 16,4 3 0-16,-1-1-3 0,0 2 3 0,1-1 1 0,-1-4-1 15,1 3-2-15,1 1 3 0,-2-1-1 0,-1 2 1 16,6-2-2-16,-8-1 2 0,3 1-1 0,1-6 2 16,-1 8-4-16,-2-3 1 0,-1 4 1 0,3 2-2 15,1-4 1-15,-5 0 2 0,4-4 1 0,1 8 0 16,-7-4-4-16,6 3 4 0,-5-3-3 0,5 0 2 15,1 0-2-15,-4-1 1 0,3-1-2 0,1 2 1 16,-4-4 1-16,1 4 0 0,2 0-3 0,0-1 4 16,-2 2 0-16,5 5-2 0,-6-8 1 0,4-2 2 15,-1 3-4-15,1 0 3 0,-1-1 2 0,6 2-2 0,-2 0 0 16,-2-3-2-16,1 3-1 0,-3-2 3 0,4 2-1 16,2 0 0-16,-1 0 0 0,-5-4 3 15,1 6-3-15,-1-4 0 0,1 2-3 0,-1-3 5 16,-3 3-2-16,4-1 1 0,-1 0-1 0,0 1 1 0,1-3-2 15,-1 3-1-15,1 0 1 0,-1 0 2 16,0 0-1-16,1-1 0 0,2-2 2 0,-5 3-2 16,2-2 0-16,0 1-2 0,-2 1 4 0,2 0-2 0,-2-3 3 15,-1 3-3-15,3-1 0 0,1 1 0 0,-1-3-1 16,-2 2 2-16,2 1-2 0,0-4 1 0,1 2 2 16,-4 2 0-16,1 0 0 0,-1 0-4 0,2 0 0 15,-2 0 2-15,1-5-1 0,2 4-2 0,-6 1 0 16,4-1 3-16,-1 1 1 0,1-4 0 0,2 4 0 15,-4-2 0-15,3 4-2 0,0-5 3 16,-5 3-2-16,4-2-3 0,2 1 4 0,0 1 1 0,1-1-4 16,-4-2 8-16,1 3-6 0,2 0 0 0,0 0-1 15,-2-3-1-15,2 2 2 0,6-2 0 0,1 2 0 16,-7-1 0-16,-1 4 0 0,2-8-1 0,2 5 0 16,-4-3-1-16,1 2 2 0,8 2 1 0,-8 0 5 15,1 0-8-15,1-3 1 0,4 3 1 0,-6-2-5 16,1 1 7-16,2 1-2 0,1-1-1 0,0 1 5 0,-3-3-8 15,2 3 2-15,-4-1 2 0,3 2 0 16,1-2 2-16,7-1 0 0,-10-2-4 0,5 4 2 16,1 0 2-16,-2-1-3 0,-4-1 1 0,0 2-1 0,8 0-3 15,-7-2 3-15,2 2 0 0,2 0 0 0,-6 0 1 16,7-2 0-16,-4 4 3 0,-2-2 0 0,7 0-4 16,-2-2 1-16,-4 1 0 0,-3-2 0 0,5 6 3 15,2-3-6-15,-6 0 1 0,6-3 0 0,-8 3 2 16,4-1 3-16,-4-1-1 0,3 2-4 0,1 0 2 15,-4 0 0-15,4-4 1 0,-2 3 0 0,-1 2 0 16,3-2-3-16,-2 0 1 0,0 1 0 0,0-1 4 16,5 1 1-16,4-3-6 0,-10 3-1 0,3-1 2 15,0-1 1-15,1 2-1 0,-2 2 1 0,1-4 1 16,-1 2-1-16,-1 2 5 0,1-4-5 0,1 2 2 0,0 0-2 16,0-1 0-16,-4 1-1 0,2-3-1 15,2 2 2-15,-4-2 0 0,2 2-1 0,1-1 2 16,-1 2-1-16,0 0 6 0,0 0-6 0,1 0 1 0,1-1-2 15,-1-2 1-15,0 3-1 0,1-1-1 16,-2-1-2-16,7 2 2 0,-7 0 0 0,-2 0 4 0,4-4-2 16,1 4-2-16,-5-1-1 0,1 1 5 15,2 0-3-15,-1-1 0 0,1 1 1 0,-1-2-2 0,-2-1 2 16,4 3 3-16,-1 0 1 0,-1 0-6 0,-1-4 2 16,0 4 0-16,3-1 0 0,-4 0 1 0,2 1 0 15,-1-1-1-15,-1 1 0 0,0 0 6 0,1-6-8 16,2 6-1-16,-4-4 2 0,0 4 1 0,1 0 1 15,1 0 0-15,1-1-2 0,-5-1 3 0,4 2-2 16,0-1 1-16,1-2 0 0,-3 3-3 0,3-1 0 16,2 0 3-16,-4 1 0 0,3-2-1 0,1 2 2 15,1-3 2-15,4 3-4 0,-6-4 5 0,7 3-8 16,-10 1 3-16,3 0-1 0,-1 0 1 0,2 0-2 0,-4-1-1 16,4 0 3-16,-1 1-2 0,-1-3 1 0,-2 2 2 15,4-1-2-15,-2 0 0 0,-2 2 0 16,2-2 0-16,0 2 2 0,-2 0-1 0,2 0 4 15,-2 0-5-15,2 0 1 0,2-3 0 0,-4 3-3 16,1 0 4-16,-3 0-2 0,4-1 3 0,-1 0-2 16,1 1-2-16,-3-3 0 0,2 3 1 0,-2-3 1 0,2 3-1 15,-2-1 3-15,1-1-2 0,2 2 4 0,-3 0-4 16,3-1-2-16,-3 1 0 0,-2-3 3 0,4 3 0 16,-3-1-3-16,-14 1 2 0,27 0-1 0,-13-1 0 15,-1-1 3-15,-13 2-3 0,25 0 4 0,-10 0-4 16,2-1 1-16,-4-1 1 0,-13 2-2 0,27 0 2 15,-16 0-2-15,5-4-1 0,-3 4 1 0,-2-1 3 16,5 1-3-16,-2-2 1 0,-1 4 0 0,0-4 1 16,-13 2-1-16,23-2 0 0,-7 2 1 0,-1-2-2 15,-1 2 1-15,-14 0 2 0,25-2-2 0,-10 2 0 16,-2 0-1-16,-1-2 1 0,-12 2 0 0,27 0 3 16,-9 0-2-16,-5-2-3 0,2 2 2 0,-1-3 2 15,1 3 1-15,2 0-1 0,0-1-1 0,1 2 4 16,0-2-2-16,-2 1-2 0,2-1 1 0,-3 1 1 15,1 0-2-15,-2-3 1 0,1 2 0 0,0 1-1 0,2 0 3 16,-3 0 0-16,-2-2-1 0,3 2 0 16,0 0-1-16,-3 2-1 0,-12-2 6 0,22-2-5 15,-12 4-2-15,2-2 4 0,-12 0-1 0,21-2 0 0,-9 4-2 16,-12-2 2-16,21-2 0 0,-12 2-4 0,-9 0 3 16,21 0 1-16,-11 0-2 0,-10 0 2 0,21-1 1 15,-10 1 1-15,-11 0-5 0,17-3 3 0,-17 3-3 16,23 3 2-16,-16-3-3 0,-7 0 6 0,17 0-4 15,-17 0 2-15,18 0-2 0,-18 0 1 0,15-3 0 16,-15 3-4-16,17 0 2 0,-17 0 2 0,15-1-1 16,-4 2 1-16,-11-1-4 0,16-1 1 0,-16 1 3 15,20 1-3-15,-10-1 2 0,-10 0 3 0,19-1-5 16,-8 1 4-16,1 1-5 0,-12-1 6 0,24 0 1 16,-15-1-3-16,-9 1-1 0,26 0 1 0,-12-2-1 0,-1 2 0 15,1 0-2-15,-1-1 3 0,-13 1-1 16,24-3-1-16,-15 3 1 0,3-2 2 0,-12 2-3 15,21 0 1-15,-21 0 3 0,19 0-3 0,-10-1-1 0,-9 1 0 16,19 1 0-16,-7-2 3 0,-12 1-2 16,20-2 4-16,-8 2-3 0,-12 0 1 0,16 0 0 0,-16 0-2 15,18-2 2-15,-18 2-1 0,12 0 0 16,-12 0 0-16,10 2 0 0,-10-2 0 0,0 0 3 0,0 0-3 16,0 0 0-16,17 0 3 0,-17 0 1 0,0 0 1 15,0 0-2-15,0 0 3 0,0 0-2 16,0 0 2-16,0 0-5 0,10 0 6 0,-10 0-2 0,0 0-2 15,0 0-7-15,0 0 5 0,0 0-1 0,0 0-1 16,0 0-1-16,0 0 3 0,0 0-5 0,0 0 1 16,0 0 1-16,0 0-4 0,0 0 1 0,0 0 2 15,17 0 0-15,-17 0 0 0,0 0-1 0,0 0 0 16,0 0 3-16,0 0-2 0,13-2-1 0,-13 2 2 16,0 0 2-16,0 0 0 0,0 0-1 0,16 0-2 15,-16 0 1-15,0 0 2 0,14 0-3 0,-14 0 0 16,0 0 3-16,13-3-1 0,-13 3 0 0,0 0 1 15,0 0-1-15,0 0-2 0,14 3-1 0,-14-3 2 0,0 0-6 16,0 0 3-16,0 0-6 0,0 0-1 16,0 0-5-16,0 0 2 0,0 0-8 0,0 0 2 15,0 0 0-15,0 0-5 0,0 0-3 0,0 0-1 16,0 0-5-16,0 0 0 0,0 0-3 0,0 0 0 0,0 0-4 16,0 0 0-16,0 0 1 0,0 0 2 0,0 0 1 15,0 0 1-15,0 0 1 0,0 0-3 0,0 0 0 16,0 0-3-16,0 0-12 0,0 0-11 0,0 0-14 15,0 0-21-15,0 0-16 0,0 0-38 0,0 0-217 16,0 0-398-16,0 0 176 0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49:59.7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99B5F1F-78EC-440D-85AF-8A08A85B2ABA}" emma:medium="tactile" emma:mode="ink">
          <msink:context xmlns:msink="http://schemas.microsoft.com/ink/2010/main" type="inkDrawing" rotatedBoundingBox="1876,10271 4396,10105 4402,10206 1882,10373" semanticType="strikethrough" shapeName="Other">
            <msink:sourceLink direction="with" ref="{F77F50E6-036B-4A57-8335-F98088F73F78}"/>
          </msink:context>
        </emma:interpretation>
      </emma:emma>
    </inkml:annotationXML>
    <inkml:trace contextRef="#ctx0" brushRef="#br0">102 216 73 0,'0'0'187'0,"0"0"-7"0,-19-13-13 0,19 13-10 16,0 0-9-16,0 0-6 0,0 0-11 0,0 0-7 0,-17 0-7 15,17 0-4-15,0 0-10 0,0 0 1 0,0 0 0 16,0 0-3-16,-4-8-3 0,4 8-2 0,0 0-4 15,0 0-2-15,0 0-3 0,0 0-1 0,0 0 0 16,-9-8-6-16,9 8-4 0,0 0 1 0,0 0-2 16,0 0-7-16,0 0-1 0,-6-8-5 0,6 8-3 15,0 0-2-15,0 0 2 0,0 0-5 0,0 0-2 16,0 0-4-16,0 0-1 0,-4-9-3 0,4 9-2 16,0 0-3-16,0 0 1 0,0 0-2 0,0 0-1 15,-12-5-2-15,12 5 3 0,0 0-3 0,0 0 2 16,0 0-9-16,-11-8 9 0,11 8 0 0,0 0-4 0,0 0 0 15,-9-4 4-15,9 4-4 0,0 0 18 16,0 0-22-16,0 0 4 0,0 0 9 0,0 0-5 0,-12-4-5 16,12 4 0-16,0 0-3 0,0 0-1 0,0 0 4 15,0 0-2-15,0 0-1 0,0 0-7 0,0 0 4 16,0 0-5-16,0 0 3 0,0 0-1 0,0 0-15 16,0 0 25-16,0 0-16 0,0 0 0 0,0 0 4 15,0 0 4-15,0 0-2 0,0 0 3 0,0 0 2 16,0 0-2-16,0 0 1 0,0 0 5 0,0 0 4 15,0 0-1-15,35-3 2 0,-35 3-10 0,12-1 2 16,-12 1-2-16,16-2 2 0,-16 2-4 0,16-2-2 16,-16 2-2-16,18 0 6 0,-18 0-4 0,20 0 12 15,-11-2-12-15,-9 2 3 0,17 0-7 0,-17 0 5 16,17 0-2-16,-17 0 4 0,22 0-3 0,-22 0 6 16,18 0 0-16,-7 0-4 0,-11 0 3 0,19-1 1 0,-9 1 1 15,-10 0-2-15,18-5 1 0,-18 5 2 0,18 0-1 16,-18 0-1-16,17-1 2 0,-17 1 0 15,16-2-7-15,-16 2 2 0,15 0-3 0,-15 0 1 0,15-2-1 16,-15 2-3-16,13 0-3 0,-13 0 0 0,14 0 1 16,-14 0 1-16,13 0-3 0,-13 0-3 0,12-3 5 15,-12 3-6-15,18-2-1 0,-18 2 0 0,16 0 2 16,-4-1-3-16,-12 1 4 0,18 0-5 0,-9-1 1 16,-9 1-4-16,18 0-3 0,-18 0 5 0,16-3 1 15,-4 3 1-15,-12 0 0 0,20-3-5 0,-11 3 2 16,-9 0 1-16,18-1-1 0,-18 1-1 0,19-3 3 15,-19 3-4-15,13-1 1 0,-13 1 3 0,18 0-1 16,-18 0 20-16,15 0 0 0,-15 0-5 0,18-3 4 16,-18 3-3-16,15 0-2 0,-15 0-2 0,16-3-3 15,-16 3 2-15,18-1-5 0,-10-1 1 0,-8 2-1 16,18 0 1-16,-18 0-1 0,16-2 0 0,-16 2-4 0,16 0 0 16,-16 0-2-16,17 2 0 0,-17-2 3 0,16-4-5 15,-16 4 5-15,17 0-2 0,-17 0 0 0,13 0-2 16,-13 0 2-16,17-4-3 0,-17 4 4 0,14-1-1 15,-14 1-1-15,18 0-2 0,-18 0 4 0,14-2 0 16,-14 2 4-16,16-4-5 0,-5 4-4 0,-11 0 4 16,16-2-1-16,-16 2 2 0,19-3-4 0,-19 3-2 15,18-1 1-15,-9 1 1 0,-9 0-1 0,20-1-1 16,-20 1 1-16,19-3-2 0,-19 3 2 0,24-1 1 16,-17-1-2-16,-7 2 0 0,20-1-1 0,-20 1 0 0,16-3 0 15,-8 0-1-15,-8 3 2 0,19 0 0 16,-19 0 0-16,18-4-1 0,-9 4 3 0,-9 0 2 15,18-2-5-15,-3 1-2 0,-15 1 3 0,16 0-1 0,-16 0 0 16,16-4-1-16,-16 4 1 0,17 0-1 16,-17 0 0-16,15-4 0 0,-6 3 0 0,-9 1 2 0,13-1-2 15,-13 1 1-15,23-1-2 0,-23 1 2 16,16-3 1-16,-16 3-3 0,19 0 0 0,-10-1 1 0,-9 1-2 16,17-3 5-16,-17 3-4 0,16-3 6 0,-5 3-6 15,-11 0-1-15,19-1 1 0,-19 1-1 0,19-2 7 16,-10 1-11-16,-9 1 0 0,18 0 4 0,-9-3 2 15,-9 3-4-15,21 0 4 0,-21 0 0 0,19-2 0 16,-11 2-2-16,-8 0 0 0,19-3-1 0,-7 1 4 16,-12 2-3-16,20 0 2 0,-20 0-3 0,17-4 3 15,-17 4-2-15,18 0 0 0,-9-1 0 0,-9 1 0 16,17-1 3-16,-17 1-4 0,18 0 0 0,-18 0-2 16,13 0 2-16,-13 0 4 0,16 0-4 0,-16 0 1 15,18 0-1-15,-18 0 0 0,18-1 2 0,-18 1-1 16,17 1-2-16,-7-1 4 0,-10 0-1 0,19 0 0 15,-19 0 2-15,17-5-1 0,-17 5-4 0,19 0 3 0,-7 1-2 16,-12-1 1-16,20-1 2 0,-9 1-2 16,-11 0 1-16,18-2 1 0,-6 2 0 0,5-2 0 0,-7 0-3 15,-10 2 2-15,21 2-2 0,-9-2 2 0,0 0 1 16,-12 0-3-16,27-5-1 0,-15 5 2 0,-2-1 1 16,-10 1 6-16,24-3-8 0,-12 3 6 0,-2 3-5 15,-10-3-1-15,23-3 2 0,-13 3-3 0,-10 0 0 16,22 0 2-16,-13 0 0 0,3-1 2 0,-12 1-4 15,17 0 0-15,-17 0 1 0,22 0 2 0,-13 0-1 16,-9 0 1-16,15 0-1 0,-15 0-1 0,16 0 2 16,-16 0-2-16,14 0 1 0,-14 0 0 0,15 0 0 15,-15 0 2-15,0 0-4 0,19 4 2 0,-19-4-2 16,9 0 4-16,-9 0-7 0,0 0 6 0,18 1 0 16,-18-1-1-16,12 0 2 0,-12 0 4 0,0 0-7 15,15 2 2-15,-15-2 0 0,15 0-1 0,-15 0 4 16,13 1-3-16,-13-1-1 0,17 0 0 0,-17 0-1 15,14 2 3-15,-14-2-2 0,18 2 2 0,-9-2-5 16,-9 0 2-16,18 0 2 0,-18 0 1 0,20 2-2 16,-11-2-2-16,-9 0 2 0,14 0 0 0,-14 0 0 15,17-2 4-15,-17 2-2 0,15 2-2 0,-15-2 1 0,15-2-2 16,-15 2 3-16,0 0-1 0,16-2 4 0,-16 2-4 16,0 0-3-16,14 2 3 0,-14-2-1 15,8 2 3-15,-8-2-1 0,0 0 1 0,0 0-2 0,15 1 4 16,-15-1-2-16,0 0 1 0,0 0 5 0,12-3-2 15,-12 3 2-15,0 0 1 0,0 0-1 0,0 0 2 16,0 0 1-16,0 0 2 0,0 0-4 0,15 2 3 16,-15-2 3-16,0 0-2 0,0 0 3 0,0 0 0 15,0 0 5-15,0 0 0 0,0 0 1 0,0 0 0 16,0 0-2-16,0 0-1 0,0 0 1 0,0 0 1 0,0 0-4 16,0 0-3-16,0 0-1 0,0 0-4 15,0 0-8-15,0 0-23 0,0 0-34 0,0 0-39 16,0 0-52-16,0 0-58 0,-31 13-58 0,19-8-62 0,-4 2-61 15,1-1-93-15,-5 0-430 0,1 3-982 0,-3-2 434 16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0:23.6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1AFEEFB-EEBE-4AAB-B406-FEADF4AAD5F3}" emma:medium="tactile" emma:mode="ink">
          <msink:context xmlns:msink="http://schemas.microsoft.com/ink/2010/main" type="inkDrawing" rotatedBoundingBox="7365,10064 10466,9804 10471,9867 7371,10127" semanticType="strikethrough" shapeName="Other">
            <msink:sourceLink direction="with" ref="{F77F50E6-036B-4A57-8335-F98088F73F78}"/>
            <msink:sourceLink direction="with" ref="{CD94B52A-04F0-47EE-8943-246DB5A0CC63}"/>
          </msink:context>
        </emma:interpretation>
      </emma:emma>
    </inkml:annotationXML>
    <inkml:trace contextRef="#ctx0" brushRef="#br0">1 320 115 0,'0'0'164'0,"0"0"-10"0,0 0-5 0,-1-13-10 15,1 13-10-15,0 0-5 0,0 0-9 0,-3-11-3 16,3 11-7-16,0 0-1 0,0 0-3 0,0 0-2 16,-2-13-3-16,2 13-3 0,0 0 1 0,0 0-3 15,0 0-8-15,0 0 1 0,0 0-6 0,0 0-1 16,0 0-10-16,0 0 1 0,0 0-6 0,0 0-2 15,0 0-7-15,0 0 3 0,0 0-6 0,0 0-2 0,0 0-3 16,0 0-3-16,0 0 0 0,0 0-2 16,0 0 0-16,0 0 0 0,0 0-1 0,0 0 0 15,0 0 0-15,0 0-5 0,0 0 0 0,0 0-2 0,0 0-2 16,0 0-1-16,0 0 1 0,0 0-3 0,0 0-3 16,0 0 1-16,0 0 0 0,0 0 0 0,0 0-1 15,0 0-3-15,0 0 0 0,0 0 4 16,0 0-6-16,0 0 4 0,0 0 0 0,0 0-4 0,0 0-1 15,0 0 5-15,0 0-3 0,0 0-1 0,0 0 9 16,0 0-6-16,0 0-6 0,0 0-4 0,0 0 5 16,0 0 0-16,11-9-3 0,-11 9 0 0,0 0 0 15,0 0-1-15,0 0 5 0,0 0 8 0,0 0-2 16,0 0 13-16,0 0-6 0,16 2 1 0,-16-2 5 16,0 0-6-16,0 0 10 0,0 0-6 0,16 3 21 15,-16-3-14-15,0 0 1 0,18 2-16 0,-18-2 18 16,12-2 1-16,-12 2 3 0,14 4-8 0,-14-4 3 15,13 0-4-15,-13 0 2 0,18-2 4 0,-18 2-10 0,16 0 8 16,-7-2-6-16,-9 2 2 0,20 0-5 0,-8-3 6 16,-12 3-6-16,19-2-1 0,-7 1-1 15,-12 1-2-15,22-1 4 0,-11 1-1 0,-11 0-5 0,19 1 0 16,-19-1-1-16,17-4-2 0,-17 4 0 0,17-1-1 16,-9-2-5-16,-8 3 2 0,18-3 0 0,-18 3-2 15,13 4 4-15,-13-4-6 0,15 0 1 0,-15 0-3 16,12 0 1-16,-12 0-3 0,0 0 2 0,19-1-1 15,-19 1 1-15,14-3 1 0,-14 3-2 0,15 0 5 16,-15 0 0-16,0 0-1 0,15-3 0 0,-15 3-4 16,18 0 0-16,-18 0 2 0,16-2 0 0,-10 0-2 15,-6 2-1-15,16 0 0 0,-16 0 1 0,17-3-1 16,-17 3-4-16,13-2 1 0,-13 2 0 0,17-2 2 16,-17 2 0-16,14 0 0 0,-14 0 2 0,18 0-3 15,-18 0-4-15,17 0 6 0,-5-4 2 0,-12 4-7 16,16-2 11-16,-16 2-10 0,17-1 0 0,-17 1 1 0,14 1 2 15,1-2-4-15,-15 1 3 0,17-4-4 16,-10 1 0-16,-7 3 0 0,15 3 2 0,-15-3 2 0,18-5-1 16,-8 5-1-16,-10 0-3 0,20-1 0 0,-10-3 5 15,-1 3-1-15,3-1 2 0,-12 2-5 0,18-1-2 16,-6 1 3-16,-12 0-1 0,18-4-4 0,-6 2 4 16,0 2 1-16,-12 0-4 0,21-5 2 0,-11 4-4 15,-10 1 4-15,18-3-4 0,-5 1 3 0,-7-2 0 16,-6 4-5-16,20-1 0 0,-10-1 4 0,-10 2-2 15,20 0 1-15,-20 0 1 0,14 0-5 0,-14 0 3 16,20 0 2-16,-13-3-2 0,-7 3 1 0,20-3-1 16,-20 3 5-16,16-1 2 0,-16 1-4 0,20-3 1 15,-20 3-3-15,11 0-1 0,-11 0-1 0,20-1 0 0,-20 1 0 16,15-2 1-16,-15 2 0 0,18 0 2 16,-18 0-1-16,18 0-2 0,-7 0 2 0,-11 0 0 15,17 0 2-15,-8-4-1 0,-9 4 2 0,22 0-2 0,-11-1-5 16,-1-3 8-16,-10 4-1 0,22 0-3 0,-11 0 0 15,-11 0-2-15,19-2 5 0,-7 2-3 0,-1 0 1 16,-11 0 4-16,28-4-6 0,-18 4-1 0,-10 0-1 16,20-1 0-16,-10 1 1 0,-10 0 0 0,20 0 1 15,-8-1-4-15,-12 1 2 0,22 0 0 0,-12-1 1 16,-10 1-1-16,20 0-1 0,-20 0 2 0,15 0 1 16,-15 0-5-16,19-3 6 0,-8 2-2 0,-11 1 3 15,16 1-4-15,-6 2 0 0,-10-3 5 0,17-6-3 16,-17 6-3-16,19 3 3 0,-2-4 3 0,-17 1-5 0,17 0-3 15,-3-2 0-15,-4 4 3 0,-10-2 2 16,23-2-3-16,-23 2 2 0,19 0-1 0,-7 0 0 16,-12 0 0-16,24 0 0 0,-15 0-1 0,-9 0 3 0,21 0-2 15,-6 0-1-15,-5 2 4 0,-10-2 3 0,15-2-3 16,-15 2 0-16,16-1-4 0,-16 1 2 0,14 0-1 16,-14 0 0-16,13-3 0 0,-13 3 3 0,14 0-2 15,-14 0-2-15,19-1 4 0,-19 1-5 0,12-2 4 16,-12 2-3-16,10 3 5 0,-10-3-3 0,17-1-1 15,-17 1 1-15,15-4 1 0,-5 2-2 0,-10 2 1 16,20-1-1-16,-13 1-1 0,-7 0 1 0,22-4 5 16,-10 2-5-16,-1-2-1 0,-11 4-1 0,19-1 2 15,-10 0 1-15,2-4-3 0,-11 5 1 0,19 0 2 16,-6 0-2-16,-4-2-3 0,-9 2 6 0,20-2-3 16,-10 0 5-16,-10 2-3 0,17-4-1 0,-6 3-1 15,-11 1 0-15,17-3 3 0,-17 3-6 0,16-4 6 0,-16 4 0 16,17 0-2-16,-11-3 1 0,-6 3-2 0,0 0 3 15,22-3-3-15,-22 3 2 0,10 0-1 16,-10 0-5-16,17-2 5 0,-17 2 1 0,13-2 0 16,-13 2 0-16,15 2-2 0,-15-2 0 0,20-3-1 0,-13 3 4 15,-7 0-3-15,19-2 0 0,-10-2 1 16,-9 4-2-16,27-4 2 0,-15 2-1 0,-1 1 0 0,-1-1 3 16,6 0-3-16,-1 0 2 0,2-1-2 0,-1 5 3 15,-2-4-2-15,0 1 0 0,-3 0-1 0,5-2 0 16,-2 3 3-16,-2-1-2 0,-12 1 0 0,22-3-3 15,-9 1 1-15,-13 2 2 0,23 0-1 0,-13 0-2 16,-10 0 2-16,23 0-1 0,-17-1 7 0,-6 1-6 16,16 0 2-16,-16 0-1 0,13-4-1 0,-13 4 0 15,17 0 2-15,-17 0-2 0,16-3 4 0,-16 3-5 16,12-1 2-16,-12 1 1 0,14-2-1 0,-14 2-1 16,13-2-1-16,-13 2 2 0,12 0-2 0,-12 0 3 15,0 0-2-15,21-2-1 0,-21 2-2 0,9 0 3 0,-9 0-3 16,13 2 8-16,-13-2-5 0,0 0 2 0,17 0-4 15,-17 0 2-15,0 0 3 0,16-2-3 0,-16 2 0 16,15 0 0-16,-15 0-2 0,0 0 3 0,16 0 0 16,-16 0-1-16,14 0 6 0,-14 0-6 0,13 0 0 15,-13 0-1-15,12-4-1 0,-12 4 2 0,14 0-1 16,-14 0 2-16,13-1-2 0,-13 1 8 0,15-1-10 16,-15 1 1-16,13 0 1 0,-13 0 2 0,14-1 8 15,-14 1-8-15,0 0-3 0,19-4 4 0,-19 4 4 16,14-2-5-16,-14 2-3 0,14-3-1 0,-14 3 4 15,14 2 1-15,-14-2-1 0,13-2-4 0,-13 2 5 16,11-1-3-16,-11 1 0 0,0 0 2 0,25 0-2 16,-19-1 1-16,-6 1 2 0,13-3-3 0,-13 3 1 0,12-3-2 15,-12 3 3-15,0 0-2 0,14-1 3 16,-14 1 0-16,0 0-5 0,0 0 15 0,13-3-11 16,-13 3 0-16,0 0-1 0,0 0-1 0,0 0-1 0,0 0 0 15,0 0 3-15,0 0 0 0,0 0 3 16,11-1 0-16,-11 1-1 0,0 0 1 0,0 0 2 15,0 0 3-15,0 0 0 0,0 0 1 0,0 0 1 0,0 0-1 16,0 0 2-16,0 0-1 0,0 0-2 0,0 0 4 16,0 0-5-16,0 0-1 0,0 0 3 0,0 0 0 15,0 0-2-15,0 0-8 0,0 0-15 0,0 0-12 16,0 0-24-16,0 0-33 0,0 0-39 0,0 0-50 16,0 0-42-16,0 0-40 0,0 0-45 0,0 0-51 15,0 0-65-15,-24-19-379 0,21 11-860 0,3 8 380 16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3:31.65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6A869B9-19D1-4DFD-9791-0719373E530C}" emma:medium="tactile" emma:mode="ink">
          <msink:context xmlns:msink="http://schemas.microsoft.com/ink/2010/main" type="writingRegion" rotatedBoundingBox="16982,12028 17970,12028 17970,12525 16982,12525"/>
        </emma:interpretation>
      </emma:emma>
    </inkml:annotationXML>
    <inkml:traceGroup>
      <inkml:annotationXML>
        <emma:emma xmlns:emma="http://www.w3.org/2003/04/emma" version="1.0">
          <emma:interpretation id="{EDA78B14-A3B1-426E-9D2E-E3E60DDBC0C3}" emma:medium="tactile" emma:mode="ink">
            <msink:context xmlns:msink="http://schemas.microsoft.com/ink/2010/main" type="paragraph" rotatedBoundingBox="16982,12028 17970,12028 17970,12525 16982,125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BC4324-A45F-4279-9AF0-FD6AAE792BA2}" emma:medium="tactile" emma:mode="ink">
              <msink:context xmlns:msink="http://schemas.microsoft.com/ink/2010/main" type="line" rotatedBoundingBox="16982,12028 17970,12028 17970,12525 16982,12525"/>
            </emma:interpretation>
          </emma:emma>
        </inkml:annotationXML>
        <inkml:traceGroup>
          <inkml:annotationXML>
            <emma:emma xmlns:emma="http://www.w3.org/2003/04/emma" version="1.0">
              <emma:interpretation id="{04607AEA-11C6-4301-B602-99DC09FEC529}" emma:medium="tactile" emma:mode="ink">
                <msink:context xmlns:msink="http://schemas.microsoft.com/ink/2010/main" type="inkWord" rotatedBoundingBox="16982,12028 17970,12028 17970,12525 16982,12525">
                  <msink:destinationLink direction="with" ref="{4EF4962C-448F-4AB8-B029-B286336C544D}"/>
                  <msink:destinationLink direction="with" ref="{AC2347DC-61F7-4B89-B392-FB3D610729C8}"/>
                </msink:context>
              </emma:interpretation>
            </emma:emma>
          </inkml:annotationXML>
          <inkml:trace contextRef="#ctx0" brushRef="#br0">13940 11046 55 0,'0'0'255'0,"0"0"-8"0,11 3-13 0,-11-3-15 16,0 0-5-16,0 0-6 0,3 12-10 0,-3-12-7 15,3 11-9-15,-2 0-15 0,1 3-3 0,-1 0 2 16,-1 4-19-16,3 5-4 0,-1-5-5 0,-4-1-6 16,-2 5-3-16,2 2-4 0,2-3-12 0,-4 4-8 15,2-8-6-15,1 7-6 0,-5-3-13 0,6-6-3 16,-5 5-11-16,4 1-8 0,-4-4 0 0,5-1-7 15,-3-1 2-15,-1 0 3 0,1-1-25 0,0-2 0 16,1 0-9-16,1-1-27 0,1-11-21 0,-4 14-21 16,4-14-18-16,-6 13-28 0,6-13-25 0,-3 7-26 15,3-7-39-15,0 0-45 0,0 0-57 0,0 0-235 16,0 0-561-16,0 0 249 0</inkml:trace>
          <inkml:trace contextRef="#ctx0" brushRef="#br0" timeOffset="309.56">13951 11103 242 0,'0'0'247'0,"13"1"-9"0,-13-1-14 16,14 10-7-16,-7-2-6 0,5 2-7 0,-3 1-10 15,3-1-8-15,3 1-13 0,-2 2-9 0,1 0-9 0,4 4-3 16,-2 1-9-16,3-3-1 0,1 1-6 0,-7-4-2 15,7 3-11-15,-1-2 1 0,0 4-3 0,-4-5 0 16,5 1-14-16,-2-3-5 0,-4-2-4 0,1 3-7 16,2-3-7-16,-4-1-13 0,2 1-4 0,-3 0-2 15,1-2-8-15,-1-2-5 0,-3-1-6 0,-1 1-3 16,-8-4-12-16,18 6-7 0,-11-5-24 0,-7-1-25 16,15 2-18-16,-15-2-24 0,12 1-17 0,-12-1-21 15,0 0-22-15,0 0-27 0,13-10-31 0,-13 10-30 16,0 0-29-16,2-16-47 0,-2 16-218 0,-2-17-550 15,2 17 244-15</inkml:trace>
          <inkml:trace contextRef="#ctx0" brushRef="#br0" timeOffset="673.97">14382 11061 114 0,'0'0'255'0,"0"0"-15"0,0 0-6 0,0 0-12 0,0 0-10 15,0 0-8-15,0 0-4 0,0 0-4 0,-8 25-7 0,8-14-9 16,0-11-6-16,3 32-7 0,-1-15 2 0,1 1-10 16,-2 5-5-16,1-4 5 0,1-4-8 0,-3 2-4 15,3 3-4-15,1-3-3 0,-2-2-2 0,2 2-5 16,-1 0-8-16,-1-3-3 0,2 3-11 0,1-5-6 16,-2 1-14-16,1 0-1 0,-1 0-11 0,2-4-7 15,-4 1-9-15,3-2-3 0,-1 2-4 0,2-1-9 16,-5-9-1-16,6 15-4 0,-5-7-14 15,4-1-25-15,-5-7-27 0,3 13-26 0,-3-13-31 0,10 10-31 16,-10-10-29-16,3 4-35 0,-3-4-27 0,0 0-40 16,12 1-42-16,-12-1-56 0,0 0-253 0,15-13-644 15,-6 4 285-15</inkml:trace>
          <inkml:trace contextRef="#ctx0" brushRef="#br0" timeOffset="837.53">14737 11217 304 0,'0'0'304'0,"12"-1"-17"0,-12 1-14 0,0 0-15 0,0 0-20 15,21 9-10-15,-15-5-14 0,-1 3-12 16,-5-7-15-16,12 12-10 0,-6-2-8 0,-3-3-15 16,5 8-16-16,-2-2-8 0,0 0-12 0,0 1-10 0,0 1-5 15,-3-1-12-15,6-1-12 0,-5 1-6 0,1 3-6 16,-1-2-5-16,-1-1-14 0,1-1-39 15,2-2-38-15,-3-1-45 0,2 1-57 0,-4-3-58 16,5 1-80-16,-4 1-287 0,-2-10-600 0,4 11 266 0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0:46.2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AA60355-A610-440C-984C-07260693DD8C}" emma:medium="tactile" emma:mode="ink">
          <msink:context xmlns:msink="http://schemas.microsoft.com/ink/2010/main" type="inkDrawing" rotatedBoundingBox="10938,11041 16432,10571 16457,10857 10962,11327" semanticType="underline" shapeName="Other">
            <msink:sourceLink direction="with" ref="{6A61268B-55FD-4078-BADD-1459EE843AAE}"/>
          </msink:context>
        </emma:interpretation>
      </emma:emma>
    </inkml:annotationXML>
    <inkml:trace contextRef="#ctx0" brushRef="#br0">0 424 122 0,'0'0'135'0,"0"0"-6"0,0 0-11 0,0 0-8 16,0 0-6-16,0 0-3 0,0 0-9 15,0 0-7-15,0 0-7 0,0 0-6 0,0 0-11 16,0 0-9-16,0 0 1 0,0 0-7 0,0 0-2 0,0 0-4 16,0 0-7-16,0 0-2 0,0 0-4 0,0 0 5 15,0 0-1-15,0 0 0 0,0 0-2 0,0 0 1 16,0 0 0-16,0 0 3 0,0 0-3 0,0 0 3 15,0 0 2-15,0 0-7 0,0 0 8 0,0 0-6 16,0 0 0-16,0 0 0 0,0 0-6 0,0 0 2 16,0 0-3-16,0 0-3 0,0 0 0 0,0 0-4 15,0 0 1-15,0 0-1 0,0 0 1 0,0 0 6 16,0 0-2-16,0 0-1 0,0 0-2 0,0 0 3 16,6 18-2-16,-6-18-4 0,0 0 2 0,3 15-3 0,-3-15 3 15,6 10-5-15,-6-10 5 0,5 11-2 16,-5-11-1-16,6 11 1 0,-6-11-1 0,3 10-1 15,-3-10 1-15,6 9-4 0,-6-9-1 0,4 9-1 0,-4-9-3 16,6 10 6-16,-3-6-1 0,-3-4-2 0,8 10 0 16,-8-10-8-16,6 8 8 0,-6-8 0 0,9 10-2 15,-9-10 0-15,4 9-1 0,-4-9-2 0,9 5 0 16,-9-5 1-16,9 6 3 0,-9-6-7 0,0 0 1 16,7 6 4-16,-7-6-1 0,0 0 1 0,9 5 0 15,-9-5 1-15,0 0-3 0,11 5-2 0,-11-5 2 16,0 0-4-16,10 2 6 0,-10-2-2 0,0 0 2 15,12 3-2-15,-12-3 0 0,0 0 0 16,17-3 3-16,-17 3-3 0,0 0 2 0,16-2-2 0,-16 2 2 16,0 0 0-16,13-2-5 0,-13 2-2 0,0 0 5 15,18 0-1-15,-18 0-4 0,0 0 1 0,14-3 0 16,-14 3 6-16,0 0-3 0,16 0-2 0,-16 0 1 16,0 0 0-16,14-2 2 0,-14 2-3 0,11-3 3 0,-11 3-1 15,0 0-2-15,18-5 4 0,-18 5 0 16,12-5-6-16,-12 5 0 0,14-3 3 0,-14 3 1 15,13-2-2-15,-13 2 1 0,12-1-1 0,-12 1 1 0,13-1-3 16,-13 1 3-16,0 0-2 0,20-3 2 16,-20 3 2-16,12 3-2 0,-12-3-3 0,13-4 2 15,-13 4-2-15,14-2 2 0,-14 2 1 0,13 0-1 0,-13 0 0 16,12-3 0-16,-12 3 0 0,0 0 1 0,19 0-1 16,-19 0 2-16,8 0-3 0,-8 0 2 0,0 0 0 15,19 0-4-15,-19 0 3 0,0 0-1 0,20 0 2 16,-20 0-1-16,13-4 0 0,-13 4-2 0,15 0 2 15,-15 0-2-15,16-1-1 0,-16 1 5 0,20-1 0 16,-13-1 0-16,-7 2-1 0,20-2 2 0,-20 2-3 16,19 0-2-16,-19 0 6 0,19 0-3 0,-7-1-4 15,-12 1 1-15,20 0-3 0,-10-2 2 0,-10 2-2 16,20 0 3-16,-13-2 0 0,-7 2-1 0,19-3 0 0,-10 1-3 16,-9 2 3-16,17-2 1 0,-17 2-1 0,16 0-5 15,-2-6 5-15,-3 6 2 0,-11 0-3 16,20-3 6-16,-4-1-4 0,-4 3 1 0,3-2-1 15,-3 3 3-15,1-1-3 0,4-3 3 0,-8 2-2 0,4-2-1 16,1 1 3-16,-2 1 1 0,1 0-4 16,-1 2 1-16,3-3-3 0,-3 1 4 0,1 0 0 15,-2-2 1-15,-11 4-1 0,22-3-1 0,-10 0-2 0,-12 3 1 16,22-1 0-16,-8-5 1 0,-5 3-2 0,1 1 0 16,-10 2 3-16,27-7 2 0,-18 5-3 0,3-2 3 15,0 2-3-15,0-2 1 0,1 0 1 0,-4 1 0 16,10-1-2-16,-8 3 2 0,4-5-3 0,0 3-1 15,0-3 0-15,-3 1 4 0,6-1 0 0,-4 2-1 16,0 1-3-16,-1-5 0 0,-1 5 5 0,5-3-1 16,-4-1 0-16,0 3-1 0,-1 3 1 0,2-5-2 15,-4 2 0-15,-10 4-1 0,20-3 0 0,-7 3 3 16,-4-5-2-16,3 2 1 0,-12 3 1 0,19-3-1 16,-11 1 0-16,5 0 1 0,-4-1 0 0,-9 3-1 15,23-6-3-15,-16 5 5 0,6-3-4 0,-13 4 1 16,21-3 2-16,-13 0-3 0,5 2 2 0,-2-3 2 15,-2 0-3-15,5 1 1 0,-2 0 2 0,0 1-5 0,3-3 5 16,-3 5 2-16,0-3-5 0,2-1-1 0,-4 1-4 16,-1 0 7-16,-9 3-1 0,22-1 1 15,-13-2-2-15,2 2 0 0,-11 1-4 0,19-4-3 0,-10 2 5 16,-9 2 2-16,18 0-8 0,-18 0 4 0,16-3 2 16,-16 3-2-16,17-2 2 0,-17 2-3 0,15-2 1 15,-15 2 0-15,16 0 5 0,-16 0-2 0,16 0 0 16,-16 0 2-16,15 0 0 0,-15 0 1 0,18-4-5 15,-9 3 4-15,-9 1-4 0,24-1 2 0,-12 2 0 16,-12-1-1-16,19-1 6 0,-4 2-3 0,0-2-3 16,2 2 3-16,-2-1 0 0,-7 1 2 0,4 3-1 15,-12-4-2-15,26 0 1 0,-14 2-2 0,-2 0 1 16,-10-2-3-16,20 3 1 0,-13-3 4 0,3 3 3 16,-10-3-4-16,18 4 1 0,-10 0-1 0,-8-4-4 15,15 3 1-15,-6 1 3 0,-2 2-3 0,-7-6 3 0,16 7 1 16,-8-1-3-16,-1-1 4 0,1-1-1 0,-1 2 0 15,2-1-1-15,0 1 4 0,-3-1-4 0,2 0-2 16,-8-5 2-16,16 14-3 0,-6-4 2 0,-1 1 2 16,-3-1 0-16,5-3 0 0,-2 1-3 15,1 2 2-15,-2-3-1 0,-1 3 0 0,1-6 1 0,-4 4 4 16,4-2-2-16,-8-6 1 0,8 7-1 0,-2-1-3 16,-6-6 4-16,9 5 3 0,-9-5 4 0,0 0 2 15,5 9 4-15,-5-9 5 0,0 0 1 0,9 5 5 16,-9-5 0-16,0 0 0 0,0 0 1 0,0 0-7 15,0 0 6-15,0 0 0 0,3 6-1 16,-3-6-3-16,0 0 0 0,0 0 0 0,0 0-4 0,0 0 2 16,0 0-5-16,0 0 1 0,0 0-6 0,0 0 2 15,0 0 0-15,0 0-7 0,0 0-1 0,0 0 2 16,0 0 1-16,0 0-4 0,0 0 2 0,0 0-2 16,0 0-1-16,0 0 1 0,0 0 1 0,0 0-1 15,0 0-5-15,18-17 3 0,-18 17-1 0,0 0-1 16,7-8 0-16,-7 8 3 0,8-10-2 0,-2 7 3 0,-6 3-7 15,14-10 4-15,-2 5 0 0,0-2-3 0,2-1 0 16,1 1 5-16,3-1-6 0,-2-2 4 0,0 4-3 16,7-4-1-16,-4 4 0 0,1 0 3 15,5-5-1-15,-3 3 0 0,-2 3-4 0,-1-1 5 0,6 1-3 16,-5-2 2-16,-1 3-6 0,-1-3 4 0,0 4-4 16,0-1-1-16,-2-2-1 0,2 1 1 0,-4 2 1 15,5 0 4-15,-4 2-3 0,0-3-1 0,1 2 1 16,-1-3 2-16,-3 5 0 0,3-4 0 0,-3 4 0 15,-12 0 2-15,27-3-1 0,-18 1 3 0,7 2-3 16,-5-2 1-16,-11 2-2 0,25-2 2 0,-12 2-4 16,-2-4 8-16,-11 4-3 0,22-2 2 0,-10 1-1 15,-12 1-1-15,21-4 2 0,-11 4 0 16,5-6-1-16,2 5-1 0,-2-2-2 0,-1 2 3 0,1 1 0 16,-3-2 0-16,6 1 0 0,-4-3-1 0,-1 2-1 15,2 2 4-15,0 0-4 0,-15 0 1 0,24-5 1 16,-15 5 2-16,-9 0-5 0,24 0 4 0,-11-1-4 0,2 1 4 15,-3 0-2-15,-2-1 2 0,2-3-2 16,-12 4 1-16,24 0-1 0,-13 0 0 0,-11 0 0 16,22-4 0-16,-13 4 2 0,-9 0-3 0,21 0 1 0,-9 0 0 15,-12 0 2-15,19 4-2 0,-7-4 0 0,-12 0-1 16,19 0 4-16,-19 0-2 0,18 0 1 16,-18 0 2-16,20 0-4 0,-13 0 0 0,-7 0-1 0,22-4 4 15,-22 4-2-15,20 4 1 0,-10-8-2 0,-10 4 1 16,23 0-2-16,-14-1 4 0,6 0-3 0,-15 1 2 15,20-1-1-15,-8 1 1 0,-12 0 1 0,20-4-4 16,-8 4 2-16,-12 0-1 0,22 0-1 0,-10 0 2 16,3 0 0-16,-15 0 0 0,22-2 1 0,-11 2 1 15,-11 0-3-15,22 2-1 0,-12-2 0 0,7 0 5 16,-17 0-6-16,21-3 3 0,-9 3 1 0,3 0 0 0,-15 0-3 16,26-4 1-16,-17 2-1 0,8 2 3 0,-4 0 0 15,-13 0 0-15,23-1 1 0,-10 1 0 16,0-3-4-16,-13 3 4 0,21-1-3 0,-9 1 4 0,2-1-4 15,-14 1 3-15,25 0-2 0,-16 0 1 0,3-3-2 16,3 6 0-16,-15-3-1 0,22 0 6 0,-11 0-3 16,-11 0 0-16,26-3-1 0,-15 3 1 0,2-2-2 15,-13 2 2-15,23 0 1 0,-13-4-3 0,5 3 1 16,-1 0 4-16,2 0-5 0,-3-2 1 0,2 3 2 16,-15 0 0-16,23-3-1 0,-5 2 1 0,-4 1-1 15,3-4-3-15,-7 2 4 0,7 1-1 0,-7 1 1 16,2-4-1-16,-12 4-4 0,21-4 8 0,-11 4-7 15,-10 0 3-15,21-2 1 0,-9-2-2 0,-12 4-1 16,20 0 2-16,-20 0-3 0,16-1 6 0,-16 1-3 16,19-1 1-16,-11-1-2 0,-8 2 0 0,18-2 0 15,-18 2 4-15,18-3-3 0,-18 3 0 0,15 0-1 16,-7-2 2-16,-8 2-4 0,17 0 4 0,-17 0-4 0,13-2 4 16,-13 2-2-16,14 0 3 0,-14 0-1 15,15 0-5-15,-15 0 5 0,15 0 1 0,-15 0-2 16,11 2-1-16,-11-2-2 0,15-3 3 0,-15 3-1 0,14-4 2 15,-14 4-2-15,18 1 4 0,-18-1-3 0,18-1 0 16,-18 1 2-16,16-3-1 0,-16 3-2 0,16 0 4 16,-16 0-5-16,18 0 1 0,-7 0-2 0,-11 0 3 15,19-3-5-15,-10 2 7 0,-9 1-2 0,21-2 1 16,-21 2-5-16,19-1 3 0,-7 1-1 0,-12 0 5 16,18-3-3-16,-18 3-1 0,20 3-2 0,-11-3 3 15,-9 0-1-15,17-4 1 0,-17 4-3 0,20-3 6 16,-11 3-1-16,-9 0-7 0,19-3 4 0,-10 1 3 15,3 0-1-15,-12 2 1 0,21-2-3 0,-14 0 0 16,5 0 0-16,-12 2 0 0,20-3 4 0,-13-1-3 16,-7 4-1-16,20-1 1 0,-15-2 1 0,-5 3-1 15,15-1-3-15,-15 1 1 0,12-3 3 0,-12 3 1 0,12-3-5 16,-12 3 1-16,0 0 6 0,15-4 1 0,-15 4 1 16,0 0 1-16,11-3 1 0,-11 3-1 0,0 0 2 15,10-4 1-15,-10 4-1 0,9-3-3 16,-9 3 1-16,10-4 0 0,-10 4-3 0,11-6 3 0,-11 6 1 15,10-8-3-15,-10 8-3 0,14-7 2 16,-14 7-3-16,13-4 4 0,-7 0 0 0,-6 4 0 16,14-7-3-16,-14 7 8 0,6-6-3 0,-6 6 4 0,7-7 5 15,-7 7-5-15,9-7 6 0,-9 7 7 0,0 0 0 16,4-10 3-16,-4 10 2 0,9-5-3 0,-9 5 4 16,0 0-5-16,0 0 0 0,0 0 4 0,8-8-4 15,-8 8 1-15,0 0-3 0,0 0 8 0,3-11-8 16,-3 11-3-16,0 0 1 0,6-8-3 0,-6 8-2 15,0 0 2-15,0 0-1 0,3-11 1 0,-3 11-4 16,0 0-2-16,0 0 4 0,0 0 6 0,0 0-9 16,4-8 1-16,-4 8-2 0,0 0 0 0,0 0-10 15,0 0 7-15,0 0 3 0,0 0-12 0,0 0 6 0,0 0 2 16,0 0-3-16,0 0-1 0,0 0-2 0,0 0 0 16,0 0-3-16,0 0-3 0,0 0-11 0,0 0 0 15,0 0-17-15,0 0-9 0,0 0-27 0,0 0-29 16,0 0-36-16,0 0-51 0,0 0-56 0,0 0-284 15,0 0-564-15,-30 19 250 0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28.3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B6DABCA-EC3F-414F-90A0-5E9EDC8F8D33}" emma:medium="tactile" emma:mode="ink">
          <msink:context xmlns:msink="http://schemas.microsoft.com/ink/2010/main" type="writingRegion" rotatedBoundingBox="20241,8408 20620,14197 19481,14272 19102,8482"/>
        </emma:interpretation>
      </emma:emma>
    </inkml:annotationXML>
    <inkml:traceGroup>
      <inkml:annotationXML>
        <emma:emma xmlns:emma="http://www.w3.org/2003/04/emma" version="1.0">
          <emma:interpretation id="{473D59EE-095B-4ABB-82E9-E5C4FB027806}" emma:medium="tactile" emma:mode="ink">
            <msink:context xmlns:msink="http://schemas.microsoft.com/ink/2010/main" type="paragraph" rotatedBoundingBox="20241,8408 20620,14197 19481,14272 19102,84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7E9F0E-16D2-47FC-9058-F69DFE38422D}" emma:medium="tactile" emma:mode="ink">
              <msink:context xmlns:msink="http://schemas.microsoft.com/ink/2010/main" type="line" rotatedBoundingBox="20241,8408 20620,14197 19481,14272 19102,8482"/>
            </emma:interpretation>
          </emma:emma>
        </inkml:annotationXML>
        <inkml:traceGroup>
          <inkml:annotationXML>
            <emma:emma xmlns:emma="http://www.w3.org/2003/04/emma" version="1.0">
              <emma:interpretation id="{E89C9E6D-25E6-4C9B-A8D1-50CE086076F3}" emma:medium="tactile" emma:mode="ink">
                <msink:context xmlns:msink="http://schemas.microsoft.com/ink/2010/main" type="inkWord" rotatedBoundingBox="20102,8417 20224,10270 19617,10310 19496,8457"/>
              </emma:interpretation>
            </emma:emma>
          </inkml:annotationXML>
          <inkml:trace contextRef="#ctx0" brushRef="#br0">17816 7348 304 0,'0'0'292'0,"6"7"-23"0,-6-7-15 16,0 0-21-16,0 0-17 0,17-3-18 0,-17 3-11 16,18 0-20-16,-18 0-11 0,18-5-13 0,-4 4-9 15,0 1-17-15,-14 0-4 0,27-2-8 0,-12-1-9 16,3 3-3-16,-4-4-9 0,4 4-9 0,2-2-8 15,-4 2-1-15,1-1-4 0,-3 1-12 0,6-3-6 16,-2 3 1-16,-3-3-4 0,0 3-4 0,1-4-3 16,-1 4-6-16,-2-1-6 0,2-1-1 0,-15 2 0 15,21-1-1-15,-4-2-2 0,-7 2-4 0,2 0-3 0,-12 1-15 16,21-3-14-16,-21 3-18 0,18-2-21 16,-18 2-20-16,12 0-23 0,-12 0-26 0,0 0-24 15,0 0-28-15,10 0-47 0,-10 0-253 0,0 0-517 0,0 0 228 16</inkml:trace>
          <inkml:trace contextRef="#ctx0" brushRef="#br0" timeOffset="520.24">17863 7466 224 0,'-11'5'251'15,"2"4"-15"-15,0-2-16 0,-1 2-17 0,-2 0-11 0,3-1-19 16,1-1-14-16,1 4-15 0,-2 1-9 0,6-2-14 16,-1-1-9-16,-2 4-14 0,3-6-4 0,-2 4-12 15,5-11-7-15,-1 15-10 0,-1-6-5 0,2-9-2 16,2 15-5-16,-2-15-5 0,4 16-4 0,-1-7-2 16,2-3 0-16,1 4-2 0,1-4-2 0,1-1-5 15,0 0 4-15,3-1-3 0,2 3-6 0,2-3 0 16,-1-1-2-16,4 2-3 0,-2-2-3 0,3 0 0 0,-1 0-1 15,2-1-1-15,-4 0-2 0,9 1-2 16,-5 0 2-16,-2-2-9 0,1 3 7 0,-4-2-6 16,3 2 3-16,-2 1-5 0,-1-2 3 0,2 3-3 0,-2-1 5 15,-1 1-2-15,3-4-1 0,-4 2 0 0,2 4 0 16,-1-1 0-16,-1-1 2 0,-1 3 0 16,1-1 3-16,-4-3-6 0,0 3 1 0,-1 1 0 15,-2-2 1-15,-3 2-3 0,1 2 5 0,-1-3 1 0,-3 2 1 16,0-10 0-16,-10 21 1 0,-1-7-11 0,-1-4 11 15,-3 4 2-15,-5-2 1 0,-4 1 2 0,1-3-2 16,-4-2 0-16,1 2 5 0,-6 1 3 0,5-4 0 16,1 0 1-16,-1-1-6 0,-2-1 8 0,3-4-1 15,0 4-3-15,7-5 1 0,-1 0-5 0,1 0-4 16,1 0 2-16,2-4-4 0,1 3 0 0,15 1-12 16,-23-2-12-16,15-1-27 0,8 3-20 0,-15 0-32 15,15 0-43-15,0 0-47 0,-18 4-37 0,18-4-76 16,0 0-206-16,-9 2-539 0,9-2 239 0</inkml:trace>
          <inkml:trace contextRef="#ctx0" brushRef="#br0" timeOffset="1542.54">17883 8758 101 0,'0'0'279'0,"0"0"-16"15,18-18-17-15,-18 18-11 0,8-10-16 0,-2 5-14 16,-6 5-17-16,9-13-13 0,-5 7-18 0,4-5-10 16,-4 3-13-16,4-3-11 0,-2 2-8 0,1-5-5 15,0 5-9-15,2-6-4 0,-3 4-11 0,0-3-4 16,2 5-4-16,-4 0-10 0,2-1-5 0,-3 0-5 0,2 1-10 15,1 0 2-15,0 1-7 0,-6 8-1 16,7-15-2-16,-7 15-5 0,3-10-3 0,-3 10-7 16,6-6 2-16,-6 6-5 0,0 0-5 0,6-7-2 15,-6 7-6-15,0 0 3 0,0 0-4 0,0 0 0 0,0 0 1 16,7 28 0-16,-5-18-3 0,1 3 8 16,-2 11 5-16,-1 1-2 0,0 8 3 0,0-1 8 0,2-5-10 15,1 8 10-15,-3 0 2 0,0 1 1 0,0-9 16 16,1 1-9-16,-1-4 4 0,2 1 1 0,-2 1 12 15,3-8 3-15,-3 5 7 0,0 0-2 0,0-7-4 16,-3 2 15-16,1-2-10 0,2-2-5 0,0-1 9 16,-1-2-16-16,1 3-2 0,0-14-6 0,0 18-1 15,0-18-3-15,0 13-2 0,0-13-7 0,0 15 4 16,0-15-7-16,-3 9 4 0,3-9-10 0,0 0-6 16,0 0 4-16,0 13-3 0,0-13-1 0,0 0-7 0,0 0 2 15,0 0-6-15,0 0-4 0,0 12-4 0,0-12-31 16,0 0-25-16,0 0-30 0,0 0-19 15,0 0-22-15,0 0-33 0,0 0-36 0,-9 8-49 0,9-8-60 16,-10 3-342-16,10-3-703 0,0 0 311 0</inkml:trace>
        </inkml:traceGroup>
        <inkml:traceGroup>
          <inkml:annotationXML>
            <emma:emma xmlns:emma="http://www.w3.org/2003/04/emma" version="1.0">
              <emma:interpretation id="{8AB7DA3C-5568-43A7-B295-1DBF4B560566}" emma:medium="tactile" emma:mode="ink">
                <msink:context xmlns:msink="http://schemas.microsoft.com/ink/2010/main" type="inkWord" rotatedBoundingBox="20415,11072 20620,14197 19481,14272 19276,11146"/>
              </emma:interpretation>
            </emma:emma>
          </inkml:annotationXML>
          <inkml:trace contextRef="#ctx0" brushRef="#br0" timeOffset="2320.21">18061 10000 26 0,'0'0'257'0,"0"0"-13"0,0 0-9 16,0 0-12-16,0 0-16 0,-21 32-7 0,12-19-14 0,5-1-7 15,-2 4-10-15,0 2-7 0,1-4-12 0,-2 4-4 16,4 1-14-16,-2 3-6 0,1-5-4 0,1-1-9 16,0 2-11-16,1 0-6 0,1-2-10 0,1 3-6 15,0-4-2-15,1-2-2 0,4 3-5 0,-4-2-7 16,4-5 4-16,1 5-5 0,-2-6 0 0,2 4-3 16,5-5 5-16,-4 0-1 0,5-1 1 0,-1-1-9 15,0-5 3-15,7 5 6 0,-1-5-12 0,2-5-10 16,1 2-2-16,6-4 4 0,-5 0-7 0,-1 0-10 15,-1 0 6-15,5 0-17 0,-8-3-5 0,2 3-20 16,-1 0-27-16,-4 0-16 0,2-3-28 0,-5 3-23 16,1 0-35-16,-4 1-45 0,-7 6-39 0,9-15-51 15,-9 15-292-15,3-10-611 0,-3 10 270 0</inkml:trace>
          <inkml:trace contextRef="#ctx0" brushRef="#br0" timeOffset="2598.11">18416 10000 181 0,'0'0'299'0,"0"0"-10"0,10 20-16 0,-10-10-9 16,0 6-15-16,-1 0-12 0,-2 7-11 15,1 4-15-15,-4 8-8 0,3-5-8 0,-6 6-11 0,2 2-11 16,-2 1-16-16,2-1-15 0,-4 3-14 0,-1 1-8 15,2-3-11-15,-1-1-5 0,1-2-13 0,-2 1-7 16,2-1-15-16,2 1-6 0,-4-1-1 0,3-3-7 16,2-7-12-16,-1-1-34 0,-2-1-7 0,2-2-20 15,-1 4-33-15,1-6-25 0,0-4-28 0,1 2-38 16,-2-3-49-16,1-2-48 0,4-3-88 0,-2-6-186 16,0 2-555-16,6-6 246 0</inkml:trace>
          <inkml:trace contextRef="#ctx0" brushRef="#br0" timeOffset="5020.26">17889 11515 210 0,'0'-15'199'0,"0"15"-9"0,0 0-10 0,0 0-5 0,0-11-9 16,0 11-5-16,0 0-11 0,0 0-4 16,0 0-16-16,0 0-8 0,0 0-11 0,0 0-9 15,0 0-5-15,0 0 0 0,0 0-2 0,0 0-3 0,0 0-3 16,0 0 2-16,0 0 0 0,-11 29-2 16,9-15 2-16,-2 0 1 0,2 2-4 0,1-1-4 0,-4 1-8 15,4-1-2-15,-1 2 6 0,-1 1 0 0,2 0-6 16,-1 0-1-16,-1-1-1 0,3-3-9 0,-1 3 4 15,2-3-12-15,2 0 5 0,-3 0-3 0,0-3-4 16,3 2-1-16,0-1-9 0,-1-1-1 0,-1-3 0 16,1 7-3-16,-2-6-5 0,0-9-9 0,6 15 0 15,-3-8-3-15,-3-7-7 0,3 14 5 0,-3-14-1 16,3 13-1-16,-2-6-3 0,-1-7-20 0,1 15-14 16,-1-15-10-16,-1 11-18 0,1-11-17 0,-1 14-12 15,1-14-22-15,-6 8-27 0,6-8-22 0,-6 11-27 16,6-11-26-16,-5 9-31 0,5-9-40 0,0 0-221 15,0 0-532-15,0 0 236 0</inkml:trace>
          <inkml:trace contextRef="#ctx0" brushRef="#br0" timeOffset="5525.34">18147 11720 114 0,'6'7'269'16,"-6"-7"-19"-16,3 9-11 0,2-2-12 0,-5-7-17 0,6 13-12 16,-3-6-17-16,1 5-15 0,2-1-11 0,0 3-12 15,2-5-12-15,-5-1-12 0,3 3-10 0,0-3-6 16,0-1-8-16,1-1-5 0,3 4-3 0,-1-3 0 16,-1-2-11-16,2 1 6 0,-1-1-7 0,-9-5-4 15,18 2-1-15,-7 3 4 0,1-5-7 0,-12 0-4 16,25-5-8-16,-10 3 5 0,1-3-7 0,-2-2-6 15,1 0-3-15,2 1-1 0,-3-5-10 0,-4 0 3 16,2 3-4-16,2-2-15 0,-4 0 4 0,-2 3 12 16,0-6-12-16,-2 2-1 0,0 2-4 0,0-3 5 15,-3 0-2-15,2-2-10 0,-4 2 5 0,-1-2 2 0,0-3-5 16,-1 5 0-16,-1-1 3 0,-1-1-18 16,0 0 15-16,-3 0-2 0,-1 3 1 0,1 2-7 15,-4-2 2-15,1 1 1 0,-3 2 0 0,1-2-4 16,-1 2 5-16,-4 3-6 0,2 0-1 0,-2 5 1 15,-2 0-6-15,3 0 7 0,0 4-4 0,-3 1-7 16,4 1 4-16,-4 0-9 0,0 2-9 0,3 2-11 16,0 2-13-16,2-3-10 0,-7 8-14 0,2 0-14 0,3-2-18 15,2 1-27-15,-2 2-18 0,2 0-26 0,-2 2-31 16,7-5-46-16,-1 1-232 0,-3-3-522 0,5 5 232 16</inkml:trace>
          <inkml:trace contextRef="#ctx0" brushRef="#br0" timeOffset="6080.16">17639 12408 121 0,'0'0'171'0,"0"0"-10"0,0 0-12 16,0 0 8-16,0 0-7 0,0 0 4 0,0 0-8 16,0 0-1-16,0 0-3 0,0 0-3 0,21 7 2 15,-21-7-6-15,16 1 0 0,-16-1-3 0,17-1-5 16,-5-3-4-16,5 2-1 0,3-3-5 0,-1 2-3 16,4-5-1-16,3 0-3 0,6 3-2 0,4-5-10 15,4 2-2-15,-9 2-4 0,0-3-6 0,7-2 0 16,2 2-7-16,-9 3-11 0,13-1-6 0,-16 0-6 15,3 3-3-15,-1-2-5 0,1 2 0 0,-2-3-9 16,2 3 2-16,-4 1-7 0,1-2-3 0,-1 4-2 0,-2 0-4 16,-5-3-4-16,5 1-2 0,-5 0-4 0,3 0-1 15,-3 2 5-15,5-2-8 0,-7-1 3 16,3 3-4-16,-5-1-2 0,2-2 2 0,0 3 2 16,-3 0-7-16,-2 1 1 0,2-2-1 0,-15 2 1 15,20-3-5-15,-20 3 10 0,18 0-13 0,-18 0-2 16,12 0-5-16,-12 0-6 0,13-2 1 0,-13 2-7 0,0 0-5 15,0 0-1-15,15 2-2 0,-15-2-7 0,0 0-4 16,0 0-7-16,7 5-14 0,-7-5-11 0,0 0-7 16,0 0-17-16,0 0-23 0,0 0-26 0,0 0-19 15,0 0-38-15,0 0-43 0,0 0-242 0,0 0-526 16,-21 17 233-16</inkml:trace>
          <inkml:trace contextRef="#ctx0" brushRef="#br0" timeOffset="6823.83">18028 12627 62 0,'0'0'225'0,"0"0"-11"0,0 0-11 16,0 0-6-16,0 0-10 0,0 0-10 0,0 0-6 0,0 0-14 15,0 0-5-15,0 0-4 0,0 0-1 16,0 0 2-16,0 0-3 0,0 0-5 0,0 0-5 0,15 25-3 15,-15-25-5-15,-1 14-3 0,1-14-8 0,-5 17 7 16,4-6-7-16,-1-1 4 0,2-10-3 0,-6 21 8 16,5-6-14-16,-4-1 1 0,1-1-8 0,1 4 5 15,1-6-8-15,-2 3-2 0,-1 0-5 0,1 0 5 16,-1-1-15-16,4 2-1 0,-2-4-3 0,1 4-18 16,1 1 5-16,-4-6-8 0,4-3-8 0,1-7-10 15,-5 18 0-15,4-12-5 0,1-6-1 0,-5 17-4 16,5-17-6-16,-1 15 2 0,1-15-1 0,-2 14-18 15,2-14-12-15,-1 9-17 0,1-9-17 0,-3 11-24 16,3-11-27-16,0 0-19 0,0 0-19 0,0 0-19 16,-3 8-21-16,3-8-33 0,0 0-40 0,0 0-47 15,0 0-64-15,0 0-235 0,0 0-632 0,0 0 281 0</inkml:trace>
          <inkml:trace contextRef="#ctx0" brushRef="#br0" timeOffset="7148.61">18408 12650 107 0,'0'0'222'0,"0"0"-8"0,14 3-9 16,-14-3-5-16,0 0-6 0,16 3-10 0,-16-3-7 15,14 1-8-15,-14-1-6 0,16-1-2 0,-16 1-8 16,18-3-2-16,-18 3-4 0,16-1-4 0,-5-3-1 16,1 1-15-16,-3 0-10 0,-9 3-2 0,24-10-5 15,-9 4-13-15,-1-1-10 0,3 2-7 0,-2-3-8 16,-2 2-4-16,5 1-10 0,-5 0-4 0,2 1-10 0,-3-2-6 16,-3 1-18-16,-9 5-19 0,18-6-17 15,-10 2-20-15,-8 4-24 0,13-1-22 0,-13 1-28 16,0 0-32-16,0 0-28 0,0 0-22 0,0 0-30 0,0 0-243 15,0 0-504-15,0 0 223 0</inkml:trace>
          <inkml:trace contextRef="#ctx0" brushRef="#br0" timeOffset="7661.5">18411 12714 135 0,'-10'11'257'16,"10"-11"-14"-16,-9 6-15 0,9-6-20 0,-10 5-18 16,10-5-13-16,-6 10-13 0,6-10-8 0,-6 10-13 15,6-10-9-15,-3 11-4 0,3-11-5 0,0 0-10 16,-5 11-4-16,5-11-6 0,0 0-8 0,0 14-3 16,0-14-10-16,0 0 1 0,6 14-1 0,-6-14-4 15,8 8-4-15,-8-8-4 0,10 6-4 0,-4 1 0 16,-6-7-4-16,10 6 0 0,-1-4 2 0,-9-2-10 15,15 5 1-15,-6-3-3 0,2 1-4 0,-11-3-1 0,21 5-5 16,-9-2-4-16,-4-1 19 0,3 1-31 0,-2 0-8 16,3 1 7-16,-3-1-6 0,1 1 0 15,-1 0-3-15,-1 2-4 0,-8-6-8 0,13 8 10 0,-4-5 1 16,-2 1-1-16,1 2-7 0,-2 1 0 0,1-2-4 16,-7-5 6-16,8 9-6 0,-2 0-1 0,-3-3-2 15,-3-6 15-15,4 14-8 0,-2-8 1 0,-2-6 2 16,0 0-5-16,-2 20 4 0,2-20-7 0,-6 15 1 15,6-15 20-15,-6 13-26 0,-1-6 6 0,1 1 0 16,-5 0 3-16,1 2 1 0,-2-1-2 0,2-1-1 16,-2 0-5-16,1-1 7 0,2-1-2 0,0-1-1 15,-3 3 8-15,-1-3 11 0,1 2-13 0,0-3-2 16,2-2 11-16,-2 2-6 0,-2-3 0 0,14-1-3 0,-24 2 5 16,14-2 1-16,10 0 2 0,-19-1-4 15,19 1-1-15,-18-6-24 0,9 3-21 0,9 3-18 16,-14-11-20-16,8 5-19 0,0-2-23 0,-1 1-27 15,1-6-33-15,0 2-42 0,5-3-39 0,1-1-333 0,0-3-632 16,0 0 279-16</inkml:trace>
        </inkml:traceGroup>
      </inkml:traceGroup>
    </inkml:traceGroup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41.0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81CCFBC-0ACB-4755-810B-E9A04A59E68A}" emma:medium="tactile" emma:mode="ink">
          <msink:context xmlns:msink="http://schemas.microsoft.com/ink/2010/main" type="inkDrawing" rotatedBoundingBox="20697,8762 23359,8544 23367,8647 20706,8865" semanticType="callout" shapeName="Other">
            <msink:destinationLink direction="with" ref="{4F4F8911-5561-4466-AB38-0448CCA422D1}"/>
          </msink:context>
        </emma:interpretation>
      </emma:emma>
    </inkml:annotationXML>
    <inkml:trace contextRef="#ctx0" brushRef="#br0">0 275 148 0,'0'0'175'16,"0"0"-10"-16,0 0-9 0,0 0-9 0,19-13-10 16,-19 13-7-16,0 0-11 0,6-7-7 0,-6 7-8 15,0 0-10-15,9-5-6 0,-9 5-4 0,9-6-4 16,-9 6-10-16,0 0 0 0,13-2-4 0,-13 2-2 15,14-5-3-15,-14 5-5 0,15-8-6 0,-8 6-5 16,-7 2 3-16,13-3-1 0,-2 2-4 0,-11 1-6 16,19-4-6-16,-8 1 3 0,5-1-4 0,-2-1-1 15,0 5-2-15,1-4-5 0,3 1-3 0,0 1 0 0,-1-4 1 16,8 1-5-16,-6 0 3 0,2 3-1 0,-1-2-6 16,-1 1 3-16,6-3 1 0,-4 2 1 15,2 1-4-15,-4-1-1 0,6-2 0 0,-5 2 2 0,-1 3-2 16,2-2-1-16,0 0-2 0,4 2 0 0,-5-1 3 15,5-3-4-15,-1 1-1 0,1 4-4 0,-10-2 5 16,15-2 0-16,-8 2-5 0,-2 1 2 0,1-2 2 16,-4 0 1-16,1-1-5 0,6 1 5 0,3-1-5 15,-5 4-3-15,-4 0 3 0,2-1 3 0,-1-2-3 16,5 2 0-16,-3-1 1 0,-2 2-3 0,1 0 0 16,-1-4 3-16,-3 3-1 0,2 0-1 0,2 0 0 15,-1 2 2-15,-3-1-2 0,1-1 2 0,-1-2-3 16,2 2 0-16,-1 1-2 0,0-2 4 0,3 4 1 0,-2-4 0 15,-3 0-4-15,1 2 1 0,2-2 1 16,3 2 1-16,-3-1-2 0,-2 2 0 0,2-1-3 16,0 0 3-16,-2-1-1 0,2-2-2 0,0 2 5 0,-3 2-3 15,0 2 2-15,1-3 0 0,1-3-2 0,-2 6 1 16,1-6-1-16,-1 3 5 0,0-1-1 0,1 1-3 16,4 1-1-16,-10-2 2 0,4 1-1 0,2-2 2 15,-1-2 1-15,-2 4-2 0,1-1 0 0,4-2 1 16,-3 3-1-16,-2-4 1 0,-1 3-1 0,7 1 2 15,-4-2-3-15,0-3 2 0,2 5-1 0,-4 0 3 16,2-3-3-16,0 3-1 0,1-1 3 0,4-3 1 16,-4 3 1-16,2-1-1 0,-2 0 1 0,10 4 0 15,-7-4 0-15,-1 2-1 0,1-2 3 0,2 2-1 16,-4-1 4-16,2-2-5 0,2 4-1 0,-2-1 0 16,4-1 2-16,-5 1-1 0,1-1-2 0,0 1 4 0,2-3-5 15,-3 3 0-15,1-1 3 0,-1-1-4 16,-3 2 2-16,2-1 0 0,1 1-1 0,-4-2 0 15,3 2 0-15,-2-4 0 0,0 3-2 0,-3 0 3 16,-12 1-3-16,25 1 1 0,-12-2-1 0,-1 1 2 0,-1-2 1 16,-11 2-1-16,19-3 1 0,-7 3-2 0,3-2 3 15,-3 4-2-15,-12-2-3 0,21 0 5 0,-11 0-3 16,-10 0-2-16,21-2 2 0,-12 0 0 0,-9 2 3 16,18 0 0-16,-18 0 1 0,13 0 4 0,-13 0-2 15,0 0 8-15,14 0-2 0,-14 0-1 0,0 0 0 16,12-3 2-16,-12 3-1 0,0 0 1 0,0 0 4 15,0 0-1-15,0 0-1 0,13-2-1 0,-13 2 0 16,0 0 4-16,0 0 0 0,0 0-6 0,0 0 7 16,0 0 1-16,0 0-5 0,0 0 4 0,0 0-3 15,0 0-5-15,0 0 5 0,0 0 2 0,0 0-2 0,0 0 1 16,0 0-2-16,0 0-4 0,0 0 0 0,0 0 1 16,0 0-7-16,0 0 5 0,0 0-6 0,0 0 6 15,0 0-4-15,0 0 5 0,0 0-8 16,0 0 5-16,0 0-6 0,0 0 0 0,0 0-7 15,0 0-1-15,0 0-11 0,0 0-8 0,0 0-8 0,0 0-4 16,0 0-6-16,0 0-3 0,0 0-3 0,0 0 2 16,0 0 0-16,0 0 1 0,0 0 2 0,0 0 0 15,0 0 9-15,0 0-8 0,0 0 12 0,0 0 5 16,0 0 3-16,0 0 6 0,0 0-4 0,0 0 4 16,0 0 0-16,0 0 4 0,0 0-1 15,0 0 3-15,0 0 0 0,0 0 0 0,0 0 2 0,0 0 3 16,0 0-1-16,0 0 0 0,0 0 0 0,0 0 0 15,0 0 4-15,0 0-2 0,0 0-9 0,0 0-8 0,0 0-14 16,-40-1-21-16,40 1-20 0,0 0-35 0,0 0-34 16,0 0-83-16,0 0-134 0,0 0-390 15,-18-1 173-15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45.6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65C1430-BC76-4DA9-AA19-3CFC201AA2E5}" emma:medium="tactile" emma:mode="ink">
          <msink:context xmlns:msink="http://schemas.microsoft.com/ink/2010/main" type="inkDrawing" rotatedBoundingBox="21151,10019 23826,9926 23828,9980 21152,10073" semanticType="callout" shapeName="Other"/>
        </emma:interpretation>
      </emma:emma>
    </inkml:annotationXML>
    <inkml:trace contextRef="#ctx0" brushRef="#br0">0 146 123 0,'0'0'172'16,"0"0"-8"-16,0 0-10 0,0 0-8 0,0 0-13 16,0 0-10-16,0 0-9 0,0 0-14 0,0 0-7 0,34-9-2 15,-34 9-19-15,0 0 7 0,12-3-10 0,-12 3-6 16,0 0-3-16,15-4-3 0,-15 4-4 15,0 0-6-15,15-2 6 0,-15 2-3 0,12 0-6 0,-12 0 2 16,13 0 0-16,-13 0-2 0,15-5 0 0,-15 5 1 16,17-2-3-16,-17 2 1 0,16-4 0 0,-6 1-6 15,-10 3 0-15,20-4-1 0,-11 1-3 0,-9 3-3 16,21-3 7-16,-11 2-2 0,5-2-3 0,0 0-5 16,-3-1 1-16,1 3-3 0,2 0-2 0,1-4 0 15,-7 5-5-15,6-4 0 0,2 4-4 0,-4-2 3 16,2 3-6-16,0 0 0 0,1-2-2 0,-16 1 1 15,21 0 1-15,-9 0-1 0,3-1-5 0,-15 1-2 16,25 2 2-16,-16 2 0 0,8-2-1 0,-8 1 2 0,3-2 0 16,-12-1-4-16,20 1 2 0,-6-1 2 15,-2 4-4-15,-12-4-2 0,21 0 2 0,-7-4-1 16,-2 4 1-16,3 0 2 0,2 0-9 0,-2-1 7 0,-2 0-2 16,5-2 3-16,-5 3-2 0,4 0 0 0,1 0 0 15,-3 0-1-15,-2 0 2 0,2 0 1 0,1 3-1 16,-1-3-4-16,-3 1 2 0,-12-1 0 0,27 1 2 15,-12-1 1-15,-5 0-4 0,1 4 2 0,-11-4-1 16,25-4 0-16,-13 4 0 0,-12 0 4 0,25 0-4 16,-14 0 0-16,1-1-2 0,1 2 4 0,3-2-3 15,-1 1 5-15,0 0-6 0,-1 0 3 0,2 0-1 16,-1 0 0-16,0-1-3 0,0 1 6 0,1 0-1 16,0 0-3-16,1-3 3 0,-1 3-2 0,2-2-3 15,-3 2 3-15,1 0-3 0,1 0 1 0,1 0 4 16,-3 0-2-16,3 0 2 0,-2 0 0 0,0 0-2 0,1 0-2 15,1 0 2-15,-4-4 2 0,4 3 1 0,-3 0-5 16,0-3 0-16,2 3 2 0,-3 1-1 16,1-3 2-16,-3 3-1 0,6-3 1 0,-3 0-2 0,3 2 4 15,-3-2-3-15,-3 3 0 0,1-4-2 0,1 1 4 16,2 3-1-16,0 0 2 0,1 0-6 0,1-4 3 16,0 2-1-16,1 2 3 0,-3-1-2 0,2 1-2 15,-1-3 2-15,2 3-2 0,-1 3 2 0,-2-6 2 16,1 3-1-16,-2-1 0 0,-1-1 1 0,3 4-1 15,-4-4-7-15,2 2 7 0,3 0-1 0,-2 0 0 0,1-1 2 16,-4-2 0-16,2 3-4 0,0 0 2 16,3 0 2-16,-3 0-5 0,-5 3 2 0,4-3 3 15,1 0-4-15,-4 0 2 0,1 1-2 0,3-1 1 0,0 0 1 16,-1-1 0-16,2 1 1 0,-3-3 1 0,2 6-2 16,-3-3 2-16,2 0-2 0,-14 0 1 15,22-4 2-15,-10 5-2 0,3-1-1 0,-2 0 0 0,4 3 1 16,-2-3 1-16,-1 0-2 0,1 0 1 0,0 0 1 15,0 0-1-15,0 0 4 0,0 0 6 0,3 0-5 16,-3-3 7-16,3 2-1 0,0 1 4 0,-2 0-3 16,2 0-2-16,-2 0-1 0,2-2 4 0,0 0-2 15,-3 0-2-15,-2 2 0 0,-13 0 0 0,20-1 2 16,-8 1-6-16,-12 0 2 0,19-3-1 0,-19 3 0 16,13 3 3-16,-13-3 6 0,0 0 4 0,14-3 0 15,-14 3 2-15,0 0-9 0,9-3 7 0,-9 3-2 0,0 0-3 16,0 0-4-16,0 0 5 0,0 0-7 15,0 0 3-15,7-5-5 0,-7 5 0 0,0 0-3 16,0 0-2-16,0 0-6 0,8-6-8 0,-8 6-9 16,0 0-9-16,0 0-22 0,0 0-17 0,0 0-29 0,10-6-37 15,-10 6-36-15,0 0-75 0,0 0-191 0,8-7-471 16,-8 7 209-16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48.5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54D560F-19BC-4C30-89BF-AA7F25A3F8FF}" emma:medium="tactile" emma:mode="ink">
          <msink:context xmlns:msink="http://schemas.microsoft.com/ink/2010/main" type="inkDrawing" rotatedBoundingBox="20732,11623 24623,11301 24629,11375 20738,11697" shapeName="Other"/>
        </emma:interpretation>
      </emma:emma>
    </inkml:annotationXML>
    <inkml:trace contextRef="#ctx0" brushRef="#br0">0 363 76 0,'0'0'179'0,"0"0"-7"0,12 0-3 15,-12 0-7-15,0 0-8 0,14 0-5 0,-14 0-13 0,0 0-6 16,19-2-10-16,-10 1-6 0,-9 1-8 0,18-4-6 15,-9 1-10-15,-9 3-7 0,19-3-10 0,-8 2-6 16,-1-2-7-16,-10 3-5 0,23-4-6 0,-9 1-1 16,0 1-8-16,1 2-5 0,4-5-3 0,-2 1-2 15,0 2-4-15,3-2-1 0,5 1-1 0,-5-1-4 16,5 0-4-16,2 0 1 0,0-2-7 0,-1 1 5 16,6-1-7-16,-4 0 3 0,0 2 1 0,4-3-4 15,-1 3-2-15,-3-1 2 0,4 2 2 0,5-4-2 16,-10 2-1-16,1 2 0 0,1-1-3 0,-1 3-1 15,-1-1 3-15,3-3 0 0,-2 2-1 0,-1 2-3 16,0-2 0-16,1 2 3 0,0 1 1 0,-1-4-1 16,-3 4-4-16,0-3 1 0,-3 1 0 0,6-2 0 0,-2 4-3 15,2-6 3-15,-2 1-3 0,2 5 3 0,-5-6-2 16,4 5 4-16,1-3-5 0,-1 1 5 16,1-1-4-16,0 2 1 0,0 2-2 0,3-5 2 0,-6 3-3 15,5-2 0-15,-2 4 2 0,0-5-2 0,0 5-6 16,1-1 5-16,-1 1-2 0,3 1 2 0,0-2 0 15,0 0-1-15,-2-2-1 0,-1 0 1 0,1 2 3 16,3-2 1-16,1-1-4 0,-2 1 1 0,-1 1 1 16,1-3-2-16,2 1 4 0,9 2-3 0,3 1 3 15,-3-5 3-15,-11 6-9 0,2-4 8 0,-3 4-3 16,1-1 0-16,1 1 1 0,1-2 2 0,1-2-3 16,-5 4 3-16,3-1 0 0,-1-2-2 0,1 2-4 15,1 2 5-15,-2-1-4 0,-1-1 4 0,0-1 1 16,2-2-2-16,-1 4 0 0,0 4-3 0,1-8 6 15,0 4 0-15,1-2-7 0,-4 1 5 0,5-3-3 16,-2 4 3-16,-3 0-4 0,1 0 4 0,2 0 0 16,-3-2 0-16,2 0 1 0,0 2-2 0,1-2 4 0,1-1-1 15,-4 1 1-15,3 2-4 0,-4-3 3 0,3 0 5 16,-5 0-3-16,7-1 2 0,-4 3 0 0,0-2 4 16,14-4 2-16,-13 5 0 0,9-2 4 0,-5 1-1 15,-5-1 2-15,1 0-2 0,2 3 2 0,-3-3-2 16,2 1 1-16,-1-3 0 0,-3 4-2 0,1-5 4 15,0 5-5-15,-7-1-2 0,5 3-2 0,-6-2-1 16,2 1 0-16,-1 1 1 0,-4-1-4 0,2-3 5 16,-8 4-2-16,1 0 3 0,-11 0-2 0,19 0 4 15,-8-3-2-15,-11 3 4 0,0 0 2 0,14-4 4 16,-14 4 0-16,0 0-3 0,9-3-5 0,-9 3 1 16,0 0-3-16,0 0 0 0,0 0-16 0,0 0-13 15,0 0-15-15,0 0-18 0,0 0-24 0,0 0-27 16,0 0-31-16,0 0-30 0,0 0-66 0,0 0-174 15,0 0-434-15,0 0 193 0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49.1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013A7C6-A31B-4C70-8D05-F2004366588F}" emma:medium="tactile" emma:mode="ink">
          <msink:context xmlns:msink="http://schemas.microsoft.com/ink/2010/main" type="writingRegion" rotatedBoundingBox="25240,10771 32012,10421 32177,13619 25405,13968"/>
        </emma:interpretation>
      </emma:emma>
    </inkml:annotationXML>
    <inkml:traceGroup>
      <inkml:annotationXML>
        <emma:emma xmlns:emma="http://www.w3.org/2003/04/emma" version="1.0">
          <emma:interpretation id="{D3473D9A-EBBE-4B4B-92BC-24A1BF270426}" emma:medium="tactile" emma:mode="ink">
            <msink:context xmlns:msink="http://schemas.microsoft.com/ink/2010/main" type="paragraph" rotatedBoundingBox="25192,10957 27151,10618 27243,11152 25284,114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9E295A-9F7A-4633-B8AD-4023EC5A7C17}" emma:medium="tactile" emma:mode="ink">
              <msink:context xmlns:msink="http://schemas.microsoft.com/ink/2010/main" type="line" rotatedBoundingBox="25192,10957 27151,10618 27243,11152 25284,11491"/>
            </emma:interpretation>
          </emma:emma>
        </inkml:annotationXML>
        <inkml:traceGroup>
          <inkml:annotationXML>
            <emma:emma xmlns:emma="http://www.w3.org/2003/04/emma" version="1.0">
              <emma:interpretation id="{1E890064-16DB-4EE0-BE54-47EA04B6F6B2}" emma:medium="tactile" emma:mode="ink">
                <msink:context xmlns:msink="http://schemas.microsoft.com/ink/2010/main" type="inkWord" rotatedBoundingBox="25192,10957 27151,10618 27243,11152 25284,11491"/>
              </emma:interpretation>
            </emma:emma>
          </inkml:annotationXML>
          <inkml:trace contextRef="#ctx0" brushRef="#br0">1239 2657 282 0,'0'0'311'0,"0"0"-18"0,0 0-14 0,0 0-26 15,0 0-24-15,0 0-19 0,0 0-23 0,0 0-14 0,0 0-2 16,0 0-5-16,0 0 5 0,0 0 1 0,0 0-14 15,6 45 11-15,-6-33 4 0,0 7 15 0,2-1-17 16,-2-1-4-16,0 4-4 0,-2 0-1 0,4 0-9 16,-2 3-7-16,-2-6-14 0,-2 1-2 0,-1 1-12 15,5-2-11-15,-4 6-9 0,0-3-10 0,2-5-6 16,-1-1-12-16,0 2-3 0,2 0-10 0,-4-4-5 16,5 2-6-16,0 0-21 0,-1-1-23 0,-4-5-33 15,5-9-29-15,0 16-36 0,0-16-24 16,-1 11-20-16,1-11-22 0,0 0-11 0,7 8-31 0,-7-8-31 15,0 0-35-15,0 0-42 0,25-15-325 0,-16 4-689 16,8-2 305-16</inkml:trace>
          <inkml:trace contextRef="#ctx0" brushRef="#br0" timeOffset="411.72">1574 2886 41 0,'0'0'330'0,"0"0"-29"16,13-5-30-16,-13 5-9 0,0 0-15 0,0 0-11 15,12 10-14-15,-12-10-10 0,9 6-15 0,-3 2-5 0,1-1-12 16,-1 0-13-16,3 0-13 0,0 4-6 0,-1 0-11 16,4-2-18-16,-5 5 5 0,0-5 4 0,1 0-22 15,4 0-6-15,-5-2-5 0,1 1-13 0,1-1 2 16,1 0-2-16,1-3-4 0,-1-1-6 0,2 0-1 16,4-4-2-16,-1-1-8 0,2 1-8 0,2-5-3 15,8-1-5-15,-11 0-3 0,1 0-5 0,2-7-6 0,-1 7 4 16,3-6-3-16,-6 2-6 0,3 0 0 0,-5-2-5 15,-1 1-1-15,0 2-9 0,-3-4 3 16,-2 0-11-16,-2 4-4 0,1-1-1 0,-5-6 0 0,-1 7-3 16,-1-5 7-16,-4 4-9 0,-1 2 0 0,-1-6 4 15,-5 5-3-15,0-1 6 0,-1 5 6 16,-4-1-14-16,-2-2 1 0,-1 7 3 0,-6-4 0 0,8 2 3 16,-2 3-6-16,2 1 2 0,1 1 9 0,-1 2-14 15,-2-2 8-15,5 2-2 0,2 1 4 0,-2 2-5 16,3 5 2-16,-1-5-3 0,4 1-2 0,-2-2 2 15,2 8 3-15,0-3-8 0,5-2-17 0,-5 2-22 16,6 0-21-16,3-10-17 0,-6 19-24 0,7-3-23 16,-2-7-32-16,2 6-39 0,2-4-40 0,0-5-67 0,5 4-268 15,-1-4-629-15,2-3 279 0</inkml:trace>
          <inkml:trace contextRef="#ctx0" brushRef="#br0" timeOffset="792.68">2376 2830 192 0,'10'0'278'0,"-10"0"-13"0,15 1-11 15,-15-1-14-15,20 4-12 0,-20-4-9 0,12 6-17 0,-5-2-12 16,3 1-3-16,1 0-15 0,1 6-12 0,1-7-16 16,2 3-4-16,-1 3-13 0,-2-3-8 0,2-2 1 15,1 2-15-15,5-1-11 0,-2-1-6 0,7 0-4 16,-10-2-6-16,4 1-7 0,7-3-4 0,0-1-14 15,1 0 1-15,0-4-4 0,2 3-10 0,-1-5 2 16,0 2-8-16,1-4-5 0,-3 0 0 0,1 3-4 16,0-5 10-16,1-1-9 0,-4-2 4 0,2-2-13 0,-4 0 3 15,0-2-6-15,-2-3-6 0,-8-1 10 0,1 0-2 16,-2 1-4-16,-6-8-2 0,-2 4-1 16,0 2 2-16,-7-1-2 0,0 0-2 0,-4 0-7 0,-4 5 2 15,-4-3 5-15,-4 0-5 0,-8-3 4 0,-5 4-7 16,0 2 7-16,-5 1-6 0,-1 5-1 15,0-2 3-15,-3 2-4 0,2 5-7 0,1 5-1 0,11-2-18 16,-5 4-10-16,2 4-21 0,1-3-6 0,-1 5-14 16,2 0-19-16,-2 2-23 0,-8 3-34 0,5 4-40 15,9-4-44-15,-1 1-320 0,4-2-603 0,-1 0 267 16</inkml:trace>
        </inkml:traceGroup>
      </inkml:traceGroup>
    </inkml:traceGroup>
    <inkml:traceGroup>
      <inkml:annotationXML>
        <emma:emma xmlns:emma="http://www.w3.org/2003/04/emma" version="1.0">
          <emma:interpretation id="{1C97EE22-7813-4423-B2AF-609506C3F670}" emma:medium="tactile" emma:mode="ink">
            <msink:context xmlns:msink="http://schemas.microsoft.com/ink/2010/main" type="paragraph" rotatedBoundingBox="25665,12402 32097,12070 32177,13619 25745,139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10B42F-BA7C-4C85-B5D7-AB76B41ACF5D}" emma:medium="tactile" emma:mode="ink">
              <msink:context xmlns:msink="http://schemas.microsoft.com/ink/2010/main" type="line" rotatedBoundingBox="25665,12402 32097,12070 32177,13619 25745,13951"/>
            </emma:interpretation>
          </emma:emma>
        </inkml:annotationXML>
        <inkml:traceGroup>
          <inkml:annotationXML>
            <emma:emma xmlns:emma="http://www.w3.org/2003/04/emma" version="1.0">
              <emma:interpretation id="{48DD1F7E-F2B6-467F-B0FB-E9207F5B8A80}" emma:medium="tactile" emma:mode="ink">
                <msink:context xmlns:msink="http://schemas.microsoft.com/ink/2010/main" type="inkWord" rotatedBoundingBox="25665,12402 29501,12204 29581,13753 25745,13951"/>
              </emma:interpretation>
            </emma:emma>
          </inkml:annotationXML>
          <inkml:trace contextRef="#ctx0" brushRef="#br0" timeOffset="4078.69">2032 5199 59 0,'-5'5'305'0,"5"-5"-11"0,-6 13-20 0,6-13-18 16,-3 13-9-16,3-13-11 0,0 18-12 0,0-9-13 16,0-9-5-16,2 23-6 0,-1-8-15 0,-1 0-11 15,3 1-4-15,-3-1-2 0,2-2-11 0,-2 4 0 16,1-2-3-16,-1-1-19 0,2 0-8 0,-2 0-9 15,-2-1-7-15,2 1-5 0,0-2-9 0,0-12-11 0,-1 20-7 16,1-12-7-16,-2 3-8 0,2-11-6 16,-4 16-5-16,2-6-3 0,2-10-5 0,-4 14-12 15,-1-6-20-15,5-8-18 0,0 0-33 0,-3 16-19 0,3-16-30 16,-1 8-16-16,1-8-22 0,0 0-30 0,-6 8-43 16,6-8-51-16,0 0-74 0,0 0-275 15,0 0-647-15,0 0 287 0</inkml:trace>
          <inkml:trace contextRef="#ctx0" brushRef="#br0" timeOffset="4768.5">2544 5229 205 0,'-12'5'282'0,"4"-1"-23"0,8-4-20 15,-15 5-24-15,15-5-19 0,-10 7-18 0,2-3-15 0,8-4-22 16,-9 13-10-16,9-13-15 0,-6 11-8 16,2-4-6-16,4-7-3 0,-3 11-5 0,3-11-10 15,0 13-3-15,0-13-4 0,0 0-3 0,-3 17-3 0,3-17-2 16,4 10-1-16,-1-2-1 0,-3-8-8 16,6 9 1-16,2-4 1 0,-8-5-10 0,16 9 0 15,-8-5-5-15,4 1-5 0,-2-2-1 0,3 1-4 16,1 2 1-16,2-2 4 0,1-1-6 0,-4 3-1 15,4-1-1-15,-2-1 3 0,-1 3-9 0,3 0 1 0,-7-4-6 16,1 2 4-16,-2 2-4 0,-2-1-5 16,-1 0 0-16,-6-6 0 0,14 12-5 0,-14-5 7 0,0-7-5 15,3 12 3-15,-3-12-4 0,-3 15 0 0,-5-7 3 16,1 0-4-16,-5 3 4 0,4-4-1 0,-4 4 4 16,2-4-4-16,-2 3 10 0,3-3-6 0,-6 0 5 15,2 0 4-15,2-2-13 0,-2 3 0 0,1-4-2 16,4-1-3-16,-4 1 5 0,5-2-9 0,7-2-8 15,-19 5-21-15,7-5-18 0,12 0-28 0,-20 0-38 16,20 0-42-16,-16-3-51 0,16 3-56 0,-14-8-321 16,11-2-625-16,2 0 277 0</inkml:trace>
          <inkml:trace contextRef="#ctx0" brushRef="#br0" timeOffset="4347.72">2505 5194 84 0,'0'0'266'15,"0"0"-22"-15,21-3-13 0,-9-1-22 0,-4 3-12 16,10-2-15-16,-3 0-14 0,3-1-8 0,0 3-15 16,0-4-9-16,1 1-15 0,1 3-6 0,-1-4-9 15,1 0-10-15,-1 3-5 0,0-1-7 0,-2 2-13 16,1-4 0-16,-2 2-11 0,1 0-5 0,-8 0-16 0,4 2-15 16,-13 1-20-16,18-3-24 0,-11 2-22 15,-7 1-34-15,12-1-35 0,-12 1-48 0,0 0-75 0,8-5-153 16,-8 5-418-16,0 0 186 0</inkml:trace>
          <inkml:trace contextRef="#ctx0" brushRef="#br0" timeOffset="5761.63">3224 4524 192 0,'0'0'261'0,"0"0"-15"0,0 0-14 15,0 0-20-15,0 0-19 0,0 0-15 0,0 0-8 16,0 0-2-16,0 0-7 0,0 0-4 16,0 0-5-16,21 24-7 0,-15-17-5 0,-2 1 0 0,5 2-8 15,-3 0 3-15,3 1-3 0,-4 0-8 0,5 2 1 16,-1-1 10-16,-3 0-21 0,4 0 8 0,-2-3-7 16,-1 2 0-16,4-1-1 0,-7-2-6 0,2 2-13 15,5-1-2-15,-5 0-5 0,0 0-10 0,1-3-10 16,2 1-2-16,-3 1-11 0,-6-8 1 0,9 8-10 15,-4-1-2-15,2-3-1 0,-7-4-1 0,12 10-12 16,-12-10-15-16,7 3-16 0,-7-3-29 0,12 2-16 16,-12-2-30-16,0 0-11 0,23-8-17 0,-17 1-19 15,-6 7-20-15,13-11-18 0,-5 3-20 0,3-5-10 16,-3 2-3-16,1-2 5 0,-3 2-4 0,0-4 12 16,1 1 8-16,-2 2 16 0,-1-2 15 0,1 3 21 15,-5-4 24-15,0 15 33 0,0-20 23 0,0 13 29 0,0 7 7 16,-3-15 20-16,3 15 13 0,-6-10 14 0,6 10 8 15,-8-8 9-15,8 8 12 0,-12-6 6 16,12 6 0-16,0 0 9 0,0 0 0 0,-21 6 4 0,21-6 2 16,-17 8-7-16,9-1-2 0,2-2 2 0,-1 3-1 15,-2 2-5-15,-2-2 0 0,4 4 1 0,-1 5-2 16,1-6-8-16,-4-1 5 0,3 5-6 0,0-3-5 16,2 0 10-16,-6-3-7 0,6 2-8 0,-1 2-2 15,1-5-7-15,1 0 6 0,-4 2-7 0,3-1-5 16,-1-4-10-16,-1 3 7 0,1 1-12 0,-1 1-2 15,1-4 0-15,1 0 1 0,-1-1-8 0,7-5 5 16,-18 8-11-16,10-5-2 0,-1 3 1 0,9-6 9 16,-13 3-3-16,13-3-9 0,-15 0-5 0,15 0 4 0,0 0 2 15,-15 0-1-15,15 0-9 0,0 0 2 16,-12-5-6-16,12 5-1 0,0 0-2 0,0 0-4 16,0 0-3-16,0 0-1 0,0 0 4 0,27-21-1 0,-12 17 1 15,-2 0 1-15,7 1-10 0,-4 0 0 0,11-4-7 16,-8 5-10-16,7-3-13 0,-8 2-16 15,1-4-19-15,5 4-23 0,-9 1-29 0,0-1-33 0,1 0-44 16,4-4-70-16,-11 6-309 0,5-5-641 0,-3 2 284 16</inkml:trace>
          <inkml:trace contextRef="#ctx0" brushRef="#br0" timeOffset="3694.58">1641 4927 220 0,'0'0'251'0,"0"0"-9"16,0 0-13-16,16 11-12 0,-4-10-14 0,3-2-11 15,-2 1-15-15,5 1 0 0,3-2-16 0,9-3-6 0,0 2-7 16,10-1-11-16,3-1 0 0,-1-3-8 16,4 0-7-16,-1 3-8 0,2-6 0 0,-4 7-17 0,2-3-9 15,1 1-4-15,0-2-16 0,-6 3 0 0,-5-2 2 16,3-1-16-16,-6 3 3 0,1 1-9 0,-6-3-3 15,-1 1-3-15,3-1 4 0,-10 4-12 0,7-7-12 16,-12 8-3-16,4-1-13 0,-1-1-4 0,-5 0-13 16,3-1-10-16,-3 3-14 0,-5-2-7 0,-7 3-13 15,22-5-14-15,-14 5-12 0,-8 0-19 0,18-5-20 16,-18 5-21-16,6-4-23 0,-6 4-29 0,0 0-47 16,0 0-211-16,0 0-488 0,0 0 216 0</inkml:trace>
          <inkml:trace contextRef="#ctx0" brushRef="#br0" timeOffset="2893.81">1653 4127 247 0,'3'-12'263'0,"-3"12"-12"15,0 0-11-15,0 0-11 0,4-11-13 0,-4 11-11 16,0 0-11-16,0 0-17 0,0 0-14 0,0 0-20 15,0 0-11-15,0 0-10 0,0 0-4 0,0 0-3 16,0 0 1-16,0 0-7 0,8 23 4 0,-8-11-2 16,0-1 2-16,1 5-2 0,-2-1-9 0,1 1 13 15,1 0-19-15,-2 1 3 0,1 0-4 0,-2-1 6 16,2 0-16-16,2 2-9 0,-4-1-1 0,4 3 9 16,-2-4-20-16,-5-3-11 0,8 2-6 0,-1-1-7 15,-2 1 1-15,-2-2 3 0,2-2-7 0,0 2-4 16,0-13-10-16,0 20-12 0,0-20-28 0,0 16-25 0,0-16-32 15,0 13-21-15,0-13-24 0,0 13-27 0,0-13-31 16,2 10-31-16,-2-10-35 0,0 0-61 0,0 0-260 16,0 0-611-16,0 0 270 0</inkml:trace>
          <inkml:trace contextRef="#ctx0" brushRef="#br0" timeOffset="3260.07">1985 4235 335 0,'0'0'307'16,"0"0"-28"-16,0 0-21 0,15 0-16 0,-15 0-11 16,0 0-15-16,14 12-13 0,-8-7-11 0,0 5-11 15,1-2-10-15,1 1-13 0,2 5-11 0,-1 0-10 0,0-2-3 16,3 0-10-16,0 0-8 0,1-2-12 16,-1 2-9-16,-1 0 2 0,1-4-3 0,0-1 10 15,1 1-18-15,-1-1-13 0,-3-1 3 0,6-4-8 0,-3 2-8 16,4-3 6-16,-1-1-8 0,1 0-8 0,1-4-5 15,-4-3-2-15,-1 0-6 0,-1 3-12 16,1-3 14-16,-2-3-6 0,-1 0-9 0,-2-1 5 0,1-3 0 16,-2 2-10-16,-2-1 1 0,-4-1-4 0,2 0-3 15,-4-3 1-15,1 0-4 0,-2 3-6 0,0-1 1 16,-3 1-7-16,0 1-3 0,-1 0-3 0,-4 2-2 16,2-2-17-16,-4 6-7 0,1-1 4 0,-2 5-8 15,-1 2-10-15,0 2-8 0,-1 1-6 0,-2 5-9 16,2-3-10-16,-2 3-10 0,3 4-12 0,-3 0-20 0,-1 3-13 15,-1 3-19-15,5 3-23 0,-1-2-30 16,4-1-37-16,-6 1-281 0,3-1-571 0,0 4 253 16</inkml:trace>
          <inkml:trace contextRef="#ctx0" brushRef="#br0" timeOffset="8700.67">3946 4413 229 0,'0'0'224'0,"0"0"-11"0,5-11-10 15,-5 11-6-15,7-5-4 0,-7 5-3 0,0 0 0 0,6-8-8 16,-6 8-2-16,0 0-10 0,0 0-4 0,6-8-6 15,-6 8-7-15,0 0-5 0,0 0-10 16,0 0-14-16,0 0-10 0,0 0-9 0,0 0-11 0,0 0-9 16,11-4-7-16,-11 4 4 0,0 0-3 0,0 0 4 15,3 25-6-15,-2-18 11 0,-2 6 0 16,2 2 6-16,1-1 0 0,-4 3 2 0,4-3 2 16,-2 4 0-16,0-2-4 0,3 2 1 0,-3-2-1 0,-3 2-3 15,3 6 0 1,0-11-4-16,-2 5 0 0,1 0-6 0,1-3-5 0,-3 1-10 0,3-3-3 0,-3 0-6 15,3-2-7-15,-3 2-3 0,0-2-5 0,3-11-5 16,3 17 2-16,-8-9-8 0,5-8 0 0,-3 18-6 0,3-18-4 16,-1 15-16-16,1-15-14 0,0 15-22 15,0-15-37-15,0 9-24 0,0-9-30 0,0 0-21 16,0 0-18-16,-2 8-21 0,2-8-22 0,0 0-36 0,0 0-47 16,0 0-50-16,0 0-322 0,0 0-711 0,0 0 314 15</inkml:trace>
          <inkml:trace contextRef="#ctx0" brushRef="#br0" timeOffset="9444.96">4363 4446 247 0,'0'0'245'0,"-9"8"-19"0,9-8-13 0,-9 8-18 16,9-8-10-16,-3 9-18 0,3-9-12 0,-5 15-15 16,5-15-10-16,0 13-12 0,0-13-5 0,-3 13-15 15,3-13-8-15,0 14-4 0,0-14-6 0,3 11-6 16,-3-11-1-16,3 13-7 0,-3-13-2 0,3 13-5 16,2-7-1-16,-5-6-8 0,12 10 1 0,-8-4-2 15,5-1 0-15,-9-5-8 0,16 9 4 0,-2-8-5 0,-1 4 1 16,-1-3-4-16,5-1 0 0,-4 6-3 0,4-4-1 15,-1 0 1-15,2 1-2 0,-5-3 7 16,4 3-3-16,-1-3-2 0,-2 4-3 0,0-5 0 0,0 6 0 16,2-2-2-16,-5-1-2 0,1 1-2 0,-2-1-7 15,-1 1 7-15,-1-1-5 0,-8-3-1 0,12 9 1 16,-7-3-4-16,-5-6 4 0,5 10-1 0,-5-10 3 16,0 15-10-16,0-15 6 0,-8 15 9 0,6-7-13 15,-7 0 11-15,1 0-4 0,-4 0 0 0,2 3 7 16,-4-1 4-16,-1 0-17 0,2-2 6 0,-1 0-2 15,-2 2 7-15,0-2-13 0,4 0 10 0,-5 0-13 16,1 0 0-16,4-2 6 0,-1-2-9 0,2 2 5 16,2-2-7-16,2 0-1 0,7-4-12 0,-17 2-11 0,17-2-15 15,-12 5-22-15,12-5-27 0,0 0-32 16,0 0-41-16,0 0-37 0,-7-15-50 0,7 15-74 16,0 0-195-16,16-32-555 0,-5 19 245 0</inkml:trace>
          <inkml:trace contextRef="#ctx0" brushRef="#br0" timeOffset="8984.02">4445 4398 236 0,'9'-7'263'16,"-9"7"-11"-16,10-7-18 0,-2 4-13 0,-8 3-17 0,17-8-18 15,-9 4-11-15,-8 4-13 0,19-6-12 0,-7 4-9 16,-12 2-9-16,17-3-8 0,-4 1-7 0,-4-1-6 16,-9 3-6-16,21-2-8 0,-12 1-6 0,-2-3-4 15,-7 4-13-15,18-1-3 0,-7-4-4 0,-2 1-5 16,-9 4-5-16,16-4-10 0,-5 3-2 0,-11 1-8 16,16-2-5-16,-7-2-14 0,-9 4-15 0,16-4-15 0,-16 4-22 15,11-3-28-15,-11 3-30 0,9-6-34 16,-9 6-38-16,7-4-39 0,-7 4-81 0,0 0-154 0,0 0-474 15,0 0 210-15</inkml:trace>
          <inkml:trace contextRef="#ctx0" brushRef="#br0" timeOffset="9831.04">4922 4577 56 0,'20'2'320'0,"-11"0"-20"0,-9-2-23 16,0 0-23-16,16 4-13 0,-16-4-17 0,9 5-15 0,-5-1-18 0,-4-4-16 15,9 13-14-15,-3-5-15 0,-1-2-9 0,4 4-12 16,-3 0-8-16,-2-2-9 0,5-1-12 0,-1 4 0 15,-2-1-7-15,3-2-3 0,-2 2-4 0,5-2-4 16,-8 0-14-16,11 1 3 0,-4-6 0 0,2 3 2 16,2-1-8-16,5-2 1 0,-4 0-3 0,3-3-8 15,1 0 0-15,-1-5-8 0,1 3 5 0,3-9-8 16,-3 5 1-16,-4-1-5 0,10 0-8 0,-4-7 8 16,-6 4-6-16,1-1 1 0,-1 4 0 0,-2-6 2 15,-2-2 3-15,4-2-6 0,-10 1 5 0,1-2 16 0,-1 3-17 16,0-3 6-16,-6-2-15 0,0-2 6 15,-3 1-8-15,-6-3 0 0,2 1-4 0,-5 4 8 16,-4-2-14-16,2 1 6 0,-5 2-4 0,-1 4 3 0,-2-1-4 16,-3 4-3-16,1-1-4 0,-5 4 5 0,0 4-28 15,0 4-9-15,-1-2-23 0,1 2-17 16,-3 3-15-16,5 4-14 0,-1 1-22 0,-2 5-27 0,2-2-37 16,1 3-39-16,2-3-41 0,-1 5-79 0,2-2-230 15,2 2-617-15,0-3 272 0</inkml:trace>
        </inkml:traceGroup>
        <inkml:traceGroup>
          <inkml:annotationXML>
            <emma:emma xmlns:emma="http://www.w3.org/2003/04/emma" version="1.0">
              <emma:interpretation id="{01395C52-9F72-4849-98BA-CFA2CF7B937B}" emma:medium="tactile" emma:mode="ink">
                <msink:context xmlns:msink="http://schemas.microsoft.com/ink/2010/main" type="inkWord" rotatedBoundingBox="30110,12721 32125,12617 32146,13026 30131,13130"/>
              </emma:interpretation>
            </emma:emma>
          </inkml:annotationXML>
          <inkml:trace contextRef="#ctx0" brushRef="#br0" timeOffset="12861.89">6059 4734 152 0,'0'0'316'0,"0"0"-8"0,0 0-11 0,17 6-11 16,-17-6-11-16,19 0-6 0,-2-3-20 0,2 3-12 16,6-2-10-16,-1 1-8 0,2 0-12 0,3-3-14 15,-3 1-15-15,2-3-16 0,-1 2-13 0,-8 1-22 16,4 1-15-16,-7 0-10 0,4 2-11 0,-1-4-20 16,-6 3-24-16,2 0-20 0,-4 1-36 0,-11 0-26 15,19-1-35-15,-19 1-33 0,17 0-32 0,-17 0-30 16,13 0-32-16,-13 0-34 0,15-4-62 0,-15 4-218 15,10-6-553-15,-1 2 245 0</inkml:trace>
          <inkml:trace contextRef="#ctx0" brushRef="#br0" timeOffset="12603.97">6086 4457 52 0,'0'0'212'0,"0"0"-10"0,0 0-8 0,0 0-9 16,0 0-1-16,0 0-8 0,0 0-5 0,0 0-7 15,0 0-5-15,0 0-3 0,0 0-8 0,0 0-3 16,0 0-9-16,0 0-4 0,0 0-9 0,0 0-4 16,0 0-5-16,0 0-5 0,0 0-6 0,0 0-8 0,0 0-2 15,15 8-5-15,-15-8 5 0,8 4-3 16,-8-4 5-16,0 0-2 0,19-4-4 0,-19 4-8 0,22-3-2 15,-5-1-4-15,5 3-7 0,-2-2-5 0,6-1 7 16,0 1-17-16,-1 0-11 0,1-2-5 0,0-1 2 16,0 4-8-16,-2-3 0 0,-5 1-6 0,0 1 5 15,-2-3-4-15,2 6-5 0,-4-4 10 0,-4 3-18 16,-11 1-9-16,19-3-26 0,-11 0-14 0,-8 3-19 16,0 0-2-16,0 0-14 0,11 6-24 0,-11-6-17 15,0 0-24-15,0 0-30 0,-25 30-33 0,12-21-32 16,-1 2-65-16,2-1-215 0,-1-3-553 0,-1 4 245 15</inkml:trace>
          <inkml:trace contextRef="#ctx0" brushRef="#br0" timeOffset="13138.07">6793 4468 314 0,'0'0'297'0,"0"0"-25"0,0 0-19 0,0 0-18 16,0 0 1-16,9 13-12 0,-9-13-11 0,3 18-2 16,-6-11-8-16,6 4-4 0,-3-11-10 0,2 25-8 15,-2-10-5-15,0-2 3 0,1 4-23 0,1-4 5 16,-2 3-27-16,0-2-6 0,3-1-9 0,-3 1-12 16,0-4-12-16,0 4-5 0,0 1-11 15,3-2-6-15,0-2 5 0,-3-11-18 0,0 20-14 0,0-10-24 16,0-10-34-16,3 15-30 0,-3-7-28 0,0-8-24 15,0 0-23-15,0 13-20 0,0-13-29 0,6 10-36 16,-6-10-36-16,0 0-47 0,0 0-277 0,21-10-607 0,-21 10 269 16</inkml:trace>
          <inkml:trace contextRef="#ctx0" brushRef="#br0" timeOffset="13630.37">7084 4577 127 0,'0'0'337'15,"14"-1"-27"-15,-14 1-27 0,0 0-23 0,0 0-10 16,9 11-16-16,-9-11-20 0,6 7-8 0,-6-7-16 16,4 13-11-16,-4-5-12 0,0-8-13 0,10 15-22 15,-7-7 1-15,3 1-9 0,2-2-3 0,-8-7-6 16,9 18-3-16,-3-10-13 0,1-1 9 0,-1 1-16 16,2-1-3-16,1-4-8 0,1 1-2 0,-1 0-6 15,3-1-4-15,1-4-2 0,4 2-7 0,-1-2-1 16,1-3-8-16,-1 2-7 0,3-3 0 0,-5-1-4 15,4 4-4-15,-2-6-6 0,0 1 4 0,1 0-8 16,-4 0 0-16,-2 1-7 0,1-5 12 0,0 2-12 0,-5 0 1 16,-1 2-10-16,-2 0 0 0,1-3-4 15,-5 10 5-15,1-16-7 0,-1 5 0 0,0 11-1 16,-4-16 17-16,1 6-23 0,-9 0 3 0,3 0 1 0,-3 1 4 16,0 4-7-16,-1-4 12 0,-5 1-16 0,2 3 11 15,-8-2-4-15,4 1 4 0,-2 1-9 0,0 4 12 16,2 1-9-16,1 0 4 0,-1 1 4 0,1 6-3 15,3-6-2-15,-1 5 0 0,-2 0 2 0,2 4 0 16,5-4-8-16,-1 3 8 0,0 2-2 0,4 0 0 16,-2-2-6-16,4 3-11 0,-2 0-13 0,1-1-16 15,7-3-25-15,-4 7-20 0,5-5-15 0,0-10-9 16,0 17-23-16,5-6-25 0,1-4-27 0,-6-7-31 16,13 13-32-16,-1-9-57 0,-3-1-248 0,2-2-601 0,5-2 265 15</inkml:trace>
          <inkml:trace contextRef="#ctx0" brushRef="#br0" timeOffset="13934.41">7609 4573 236 0,'11'-4'318'16,"-11"4"-19"-16,0 0-26 0,15 0-21 0,-15 0-27 0,0 0-20 16,7 7-18-16,-7-7-9 0,7 7-17 0,-7-7-18 15,6 11-5-15,-6-11-11 0,6 11-6 0,-3 0 0 16,-3-11-12-16,6 15-12 0,-1-5 1 0,1 2-5 15,1-4 0-15,2 4 1 0,-3-5-13 0,2 1 4 16,-2 0-9-16,2 1 1 0,3-3 7 0,-4-1-3 16,5-1 3-16,0-4-14 0,5 2 5 0,-1-1-9 15,2-4-4-15,0 1-4 0,1-3-3 0,2 1 4 16,3-3-20-16,-3-4 12 0,-2 1-16 0,4 0 5 16,-3-5-7-16,-5 2 0 0,2-4 2 0,-2 5 2 15,-2-8-1-15,-2-1 1 0,-5 5 2 0,0 0-2 16,-5-4-6-16,-1 3-1 0,0-2-5 0,-4-4-7 15,-5 5 2-15,3 3 4 0,-8-6-10 0,2 10-2 16,-3-2-3-16,0 3-20 0,-8 1-3 0,-3 0-7 0,4 4-37 16,-3 3-14-16,-2 2-18 0,1-3-9 15,-1 8-24-15,-1 2-19 0,3 0-30 0,-7 5-36 16,4 0-43-16,3-3-55 0,-4 6-303 0,0-4-658 0,-4 4 291 16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43.66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F4F8911-5561-4466-AB38-0448CCA422D1}" emma:medium="tactile" emma:mode="ink">
          <msink:context xmlns:msink="http://schemas.microsoft.com/ink/2010/main" type="inkDrawing" rotatedBoundingBox="24101,8259 25169,8585 25035,9027 23966,8702" semanticType="callout" shapeName="Other">
            <msink:sourceLink direction="with" ref="{781CCFBC-0ACB-4755-810B-E9A04A59E68A}"/>
            <msink:sourceLink direction="with" ref="{1804CC8A-A64A-4017-B3DA-32B95A126EC3}"/>
          </msink:context>
        </emma:interpretation>
      </emma:emma>
    </inkml:annotationXML>
    <inkml:trace contextRef="#ctx0" brushRef="#br0">28 106 14 0,'0'0'221'0,"0"0"-14"0,0 0-5 16,0 0-9-16,-14 0-7 0,14 0-8 15,0 0-8-15,0 0-5 0,0 0-10 0,0 0-9 16,0 0-10-16,0 0-7 0,0 0-16 0,-14-14-4 0,14 14-10 16,0 0-7-16,0 0-9 0,0-14-7 0,0 14-7 15,0 0-6-15,8-17-9 0,-8 17-7 0,13-11-5 16,-3 6-3-16,-2-2-5 0,1 1-4 0,1 0 0 16,-1 3-9-16,2-2 1 0,-11 5 1 0,18-10-5 15,-9 7 0-15,-1-1-5 0,-8 4-3 0,21-1-1 16,-21 1 1-16,17 1 0 0,-17-1-2 0,15 4 0 15,-6 2-5-15,0 1 5 0,-2 1 1 0,-1 2 0 16,-2 1 2-16,2 3-3 0,-1-1 8 0,-4 5-1 16,1-1-3-16,-2 0 9 0,-2 2-1 0,1-2 1 0,-1 1-4 15,-1 5 2-15,0-5 5 0,-3 0 0 16,2-4 1-16,-3 3-2 0,-1 0 4 0,1-1-2 16,-1 0 2-16,-1-1 3 0,0-1-4 0,3 3 3 15,-1-6-2-15,-1-3-2 0,1 0 6 0,1 0-4 16,2 1-9-16,4-9 6 0,-9 11-6 0,9-11-1 15,-6 11-5-15,0-8 5 0,6-3 0 0,-6 7-1 16,6-7-2-16,0 0 3 0,-8 7-2 0,8-7-2 0,0 0 4 16,0 0-9-16,-7 10-5 0,7-10 2 0,0 0 3 15,0 0 1-15,0 0-4 0,0 0 5 0,0 0-8 16,30-1 4-16,-20 1 0 0,-10 0 5 0,27 0-8 16,-12 0 0-16,3 0-8 0,-3 0 7 0,2 0 0 15,-2 1 2-15,3-1-4 0,-3 4 2 0,3-4 1 16,-1 0 0-16,-1 0 0 0,-1 0 0 0,3 3-3 15,-3 0 2-15,-3 0 0 0,-2-2 2 0,2 2-2 16,0-3-2-16,-12 0 1 0,21 5 1 0,-9-3-4 16,-5-1 2-16,-7-1-8 0,20 4 2 0,-12-4-5 15,-8 0-5-15,20 3 2 0,-10-3 2 0,-10 0-12 16,21-4 5-16,-12 4-9 0,-9 0 4 0,20-4 3 16,-9 2-3-16,-2-1 3 0,2 1 0 0,-11 2 5 0,16-6-1 15,-7 5 4-15,-9 1-1 0,11-4 4 0,-11 4-5 16,12-2 5-16,-12 2 0 0,0 0 1 0,0 0 2 15,14-4 0-15,-14 4 2 0,0 0 3 0,14 4 2 16,-14-4-2-16,10 7 2 0,-10-7 5 0,12 7-3 16,-7-1 7-16,4 0 1 0,-2-1-2 0,2-1 8 15,7 1 3-15,-5 3 4 0,5-4-4 0,-2 1 7 16,1 0-8-16,3-3 10 0,-2 0-3 16,3-1-7-16,-1 2-4 0,-1-6 5 0,2 2-3 0,-1 1-3 15,-2 0 6-15,4-2-6 0,-2-3-2 0,-5 2 5 16,2 2-15-16,1-5 11 0,-7-2-4 0,3 0 1 15,0 1 4-15,-4 2-2 0,-2-3-1 0,1-3 4 16,-4 5-5-16,-3 6 1 0,6-14 13 0,-4 3-15 0,-2 0-7 16,0 11 4-16,-3-19-5 0,-2 8 1 15,-1 1 2-15,-4 0-8 0,-1-1-2 0,-2 2 3 16,-1-1-3-16,-1 2-1 0,1 0 4 0,-6 3-4 16,2-4 1-16,-1 5 5 0,-6-3-6 0,2 4 6 0,-2 1-4 15,5 1 4-15,0 2-2 0,0 4 3 16,1-5-3-16,2 2 1 0,-2 1-2 0,3 1 5 0,1 2-4 15,1 0-6-15,1 1 9 0,1 1-4 0,1 2-1 16,1-4 8-16,1 5-3 0,3-1 6 0,-1-1-5 16,1-1-6-16,1 4 5 0,2-1-7 0,0-3 0 15,2 7-15-15,1-15-20 0,0 25-20 0,6-15-25 16,-3 4-31-16,3-3-38 0,4-1-40 0,3-3-53 16,-5 0-277-16,7-4-572 0,3 2 254 0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44.04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804CC8A-A64A-4017-B3DA-32B95A126EC3}" emma:medium="tactile" emma:mode="ink">
          <msink:context xmlns:msink="http://schemas.microsoft.com/ink/2010/main" type="inkDrawing" rotatedBoundingBox="25291,8552 25984,8451 26029,8759 25336,8859" semanticType="enclosure" shapeName="Other">
            <msink:destinationLink direction="with" ref="{4F4F8911-5561-4466-AB38-0448CCA422D1}"/>
          </msink:context>
        </emma:interpretation>
      </emma:emma>
    </inkml:annotationXML>
    <inkml:trace contextRef="#ctx0" brushRef="#br0">1421 389 16 0,'0'0'278'0,"0"0"-15"0,6 7-16 15,-6-7-15-15,5 14-21 0,-5-14-11 0,6 10-9 16,-5-3-11-16,4 3-12 0,-5-10-9 0,7 9-13 15,-4 1-7-15,3-4-9 0,-6-6-9 0,11 15-6 16,-4-9 5-16,1 1-10 0,-1 0-6 0,5-2-8 16,-3-1-6-16,7 0-5 0,-1 0-9 0,2-4-6 15,2 3-4-15,3-6-8 0,2 2-4 0,3-5-7 16,-2 1 4-16,1-2-11 0,2-2-4 0,-3-2-2 16,2 1-3-16,-1 1-5 0,-4-6-4 0,0 5 3 0,-4-8 0 15,-1 7-2-15,-4-2-8 0,-1-2 8 16,-3 1 3-16,-2 1-6 0,-2-2-2 0,-2 2-7 15,-3-3-3-15,-5 3-4 0,-1-1 12 0,-2-1-5 0,-6 3 0 16,-1 2 1-16,-10 3-9 0,2-3 2 0,-8 3 1 16,-8-1-5-16,-1 5-13 0,7 2-5 15,-8-2-13-15,-1 6-20 0,-3 1-7 0,0 4-23 0,4-1-36 16,-1 5-36-16,-1 0-41 0,1 3-51 0,-4 3-310 16,5-3-601-16,1-1 266 0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46.1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3A59BA3-CC29-4F18-8A45-001FC9EF0222}" emma:medium="tactile" emma:mode="ink">
          <msink:context xmlns:msink="http://schemas.microsoft.com/ink/2010/main" type="inkDrawing" rotatedBoundingBox="24574,9487 24654,9954 24491,9982 24411,9515" semanticType="callout" shapeName="Other">
            <msink:sourceLink direction="with" ref="{1F7274B2-65C5-4EF3-AF24-00218FE61473}"/>
          </msink:context>
        </emma:interpretation>
      </emma:emma>
    </inkml:annotationXML>
    <inkml:trace contextRef="#ctx0" brushRef="#br0">380 1429 23 0,'0'0'255'0,"6"-7"-18"0,-6 7-18 15,6-15-13-15,-1 9-20 0,-5 6-14 16,6-15-15-16,-6 15-10 0,4-13-14 0,1 5-13 0,1 2-13 16,-6 6-7-16,7-20-10 0,-1 12-7 0,0-2-8 15,-3-2-7-15,2 1-8 0,2-2-1 0,-3 0-4 16,4 2-1-16,-5 4-5 0,1-3 0 0,2 2-3 15,-3-2-5-15,-3 10 2 0,9-13 0 0,-9 13-1 16,3-8-4-16,-3 8-4 0,0 0-1 0,6-11-5 16,-6 11-3-16,0 0-2 0,0 0 2 0,0 0-2 0,0 0 5 15,0 0 0-15,11 21 9 0,-11-21 3 16,0 22 7-16,-3-8 7 0,3 2 4 0,-2 2 2 16,4 0 0-16,-2 6 3 0,-2-3-6 0,2 4 2 0,-1-4 1 15,2 1-3-15,-1-5 2 0,2 8-1 0,-2-10-6 16,4 2-7-16,-2-5 0 0,-1 6-2 15,2-1-3-15,-1-3-6 0,-1-2-4 0,2 2-2 16,-1-2-4-16,-1-2 1 0,1-1-9 0,-2-9-10 0,3 17-28 16,-3-17-15-16,1 14-25 0,1-5-17 0,-2-9-20 15,4 10-30-15,-4-10-23 0,7 9-36 0,-7-9-29 16,0 0-41-16,21-4-262 0,-21 4-563 0,21-12 249 16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46.5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F7274B2-65C5-4EF3-AF24-00218FE61473}" emma:medium="tactile" emma:mode="ink">
          <msink:context xmlns:msink="http://schemas.microsoft.com/ink/2010/main" type="inkDrawing" rotatedBoundingBox="25002,9647 25435,9568 25482,9824 25049,9903" semanticType="enclosure" shapeName="Other">
            <msink:destinationLink direction="with" ref="{53A59BA3-CC29-4F18-8A45-001FC9EF0222}"/>
          </msink:context>
        </emma:interpretation>
      </emma:emma>
    </inkml:annotationXML>
    <inkml:trace contextRef="#ctx0" brushRef="#br0">947 1416 97 0,'0'0'276'15,"0"0"-16"-15,14 2-9 0,-14-2-11 0,9 7-13 16,-9-7-15-16,7 11-13 0,-3-4-10 0,2 3-18 16,-3-4-6-16,2 2-11 0,1 2-17 0,1 2-6 0,-2-3-3 15,-1 1-11-15,2 1-8 0,0 0-8 0,0-1-4 16,3 2-4-16,-3-2-4 0,2-4-6 0,0-2 6 15,3-1-7-15,-1 0-7 0,-10-3-7 0,21 4 11 16,-9-4-17-16,-12 0-6 0,30-4-6 0,-14 0-4 16,4 0-9-16,-1-3 0 0,-4-1-1 0,4 3-14 15,-2-1 9-15,1-5-17 0,4 1 6 0,-8 0 5 16,3-1-2-16,-6-1-10 0,2 0 2 0,-4-2-10 16,0 3 2-16,0 0 1 0,-6-2-11 0,2 0 0 15,-2 1 0-15,-3 1 11 0,0 11-13 0,-2-20 0 16,-5 10 10-16,-4 2-8 0,-2 0-3 0,-1-1-4 15,-1 0 4-15,1 4 1 0,-4 1 6 0,-2 0-4 16,-4-2 4-16,5 5 4 0,0 1-4 0,-1 0 1 16,2 0-3-16,-1 3 4 0,3 1 1 0,-1 3-2 15,-2-3-9-15,4 0 12 0,1 3-2 0,2 0-3 16,-1 0-4-16,3 3 3 0,-1 1-5 0,5-2 1 16,0-1-13-16,3 2-16 0,-1-3-25 0,2 3-28 0,1 2-27 15,1-12-40-15,1 19-38 0,4-9-40 0,4-2-52 16,0-3-252-16,1 1-581 0,5-1 256 0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3:38.6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0F85E41-E37C-481B-8F99-056FCE85A4C8}" emma:medium="tactile" emma:mode="ink">
          <msink:context xmlns:msink="http://schemas.microsoft.com/ink/2010/main" type="writingRegion" rotatedBoundingBox="23521,13087 24846,13087 24846,14009 23521,14009"/>
        </emma:interpretation>
      </emma:emma>
    </inkml:annotationXML>
    <inkml:traceGroup>
      <inkml:annotationXML>
        <emma:emma xmlns:emma="http://www.w3.org/2003/04/emma" version="1.0">
          <emma:interpretation id="{49524E1F-F1A4-466C-9D95-71FEEAED1F0B}" emma:medium="tactile" emma:mode="ink">
            <msink:context xmlns:msink="http://schemas.microsoft.com/ink/2010/main" type="paragraph" rotatedBoundingBox="23521,13087 24846,13087 24846,14009 23521,140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C62441-E880-42A9-84C5-BD3217FF3999}" emma:medium="tactile" emma:mode="ink">
              <msink:context xmlns:msink="http://schemas.microsoft.com/ink/2010/main" type="line" rotatedBoundingBox="23521,13087 24846,13087 24846,14009 23521,14009"/>
            </emma:interpretation>
          </emma:emma>
        </inkml:annotationXML>
        <inkml:traceGroup>
          <inkml:annotationXML>
            <emma:emma xmlns:emma="http://www.w3.org/2003/04/emma" version="1.0">
              <emma:interpretation id="{653F5221-6CF4-4BF0-959B-BEB6709A6007}" emma:medium="tactile" emma:mode="ink">
                <msink:context xmlns:msink="http://schemas.microsoft.com/ink/2010/main" type="inkWord" rotatedBoundingBox="23521,13087 24846,13087 24846,14009 23521,14009">
                  <msink:destinationLink direction="with" ref="{AC2347DC-61F7-4B89-B392-FB3D610729C8}"/>
                  <msink:destinationLink direction="from" ref="{1CE2914D-F188-425F-9E60-02F59AD6B9AC}"/>
                </msink:context>
              </emma:interpretation>
            </emma:emma>
          </inkml:annotationXML>
          <inkml:trace contextRef="#ctx0" brushRef="#br0">20619 12203 292 0,'0'0'300'0,"0"0"-14"15,0 0-29-15,0 0-24 0,0 0-20 0,0 0-15 16,0 0-13-16,0 0-14 0,0 0-6 0,-12 36-11 16,6-19-7-16,1 0-1 0,-1 7-13 0,0 2 2 15,0-2-8-15,1 4-9 0,-1-4-8 0,-2 3 0 16,2-5-14-16,0 4 1 0,-1-1-13 0,1-3-6 15,3 0-6-15,-3-3-11 0,1-1-3 0,-1-4-3 0,3 4-2 16,-3-1-7-16,2-4 2 0,1 2-14 16,0-6 1-16,0 0-8 0,-1 0-8 0,4-9-20 15,-3 12-17-15,3-12-12 0,-8 6-10 0,8-6-22 16,0 0-27-16,-10 5-21 0,10-5-21 0,0 0-18 0,0 0-8 16,0 0-14-16,-14-18-11 0,10 7-14 0,4-2-7 15,-2-5-16-15,1 4-27 0,-1-4-145 0,2-3-421 16,0-3 187-16</inkml:trace>
          <inkml:trace contextRef="#ctx0" brushRef="#br0" timeOffset="236.31">20482 12328 123 0,'6'-13'157'0,"-3"6"2"0,-3 7-10 0,7-14-5 15,-4 9-4-15,-3 5-2 0,10-7 1 0,-10 7-1 16,14-2-3-16,-14 2 0 0,0 0-6 0,27 9 1 16,-14 0-3-16,0 1-3 0,1-2-6 0,5 7-2 15,-2 4 0-15,2 0-8 0,-1-2 4 0,0 3-10 16,0 0-9-16,0-2-3 0,0 0-8 0,-8-2 2 15,6 3-3-15,-5-4-8 0,4 0-10 0,-5-3-4 16,2 3-4-16,0-2-3 0,-1-3-4 0,0-2-3 16,-3 0-6-16,1 0-2 0,-2-4-3 0,1 3-7 15,-8-7-6-15,9 7-7 0,-9-7-20 0,7 5-17 16,-7-5-30-16,0 0-23 0,11 1-31 0,-11-1-25 16,0 0-34-16,0 0-33 0,7-14-47 0,-7 14-209 15,0-13-493-15,0 13 219 0</inkml:trace>
          <inkml:trace contextRef="#ctx0" brushRef="#br0" timeOffset="498.17">20945 12105 90 0,'0'0'219'0,"0"0"0"15,0 0 0-15,0 0-6 0,0 0-2 0,0 0-3 16,12 32-6-16,-12-15-11 0,0 6-9 0,5 3-8 0,-8-1-8 15,3 2-7-15,0 0-11 0,3 2-10 0,-3-2-8 16,0-1-5-16,1 2-5 0,-1-3-5 0,-1-1-14 16,2-2-10-16,-2 3-10 0,-2-3-6 0,3 0-9 15,-3-3-2-15,3-3-1 0,-5 2-7 0,5-2 6 16,-1-2-27-16,-4 0-8 0,4-3-44 0,-1-2-29 16,-2 2-34-16,4-11-30 0,-2 17-47 0,1-10-36 15,1-7-37-15,0 0-78 0,0 0-161 0,0 0-506 16,0 0 224-16</inkml:trace>
          <inkml:trace contextRef="#ctx0" brushRef="#br0" timeOffset="839.41">21347 12450 42 0,'0'0'289'16,"0"0"-11"-16,0 0-21 0,0 0-9 0,0 0-19 16,0 0-4-16,0 0-17 0,10 12 3 0,-10-12-20 15,-3 17-4-15,3-17-10 0,-4 20-4 0,2-7-7 16,-2 0-10-16,2 0 6 0,-2 3-22 0,2-3 17 16,1-3-9-16,-4 4-17 0,2-2-5 0,0-3-7 15,3-9-3-15,0 21-1 0,3-14 2 0,-3-7-2 0,6 17-1 16,-3-10-2-16,-3-7-6 0,14 9-2 0,-4-5-6 15,0-3-10-15,2 1-7 0,3-4-12 16,3 4-10-16,2-4-4 0,-1 1-4 0,6-1-19 16,-8 0-31-16,4-4-37 0,4 3-40 0,-1-8-32 0,-2 1-42 15,-2 2-33-15,-6-3-37 0,3 3-56 0,-2-3-30 16,4-7-53-16,-10 5-265 0,3 0-675 16,0-3 300-16</inkml:trace>
          <inkml:trace contextRef="#ctx0" brushRef="#br0" timeOffset="1169.24">21769 12395 14 0,'0'0'281'0,"0"0"6"16,0 0-13-16,0 0-10 0,-5 39-7 0,2-26-15 15,0 2-12-15,-1-2-11 0,-2 5-11 0,4 4-1 16,1-5-16-16,-4 7-13 0,2 0-12 0,-1 1-17 16,-1-1-8-16,-1 4-18 0,2-3-11 0,-1-1-8 15,-1 3-6-15,-1 9-14 0,-2-9-10 0,3-2-40 16,-4 0-22-16,2 2-56 0,-4-1-48 0,2 0-63 15,-1-1-72-15,2 0-104 0,-1-5-186 0,1-2-560 16,2-4 248-16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46.95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ED64BF9-3C7C-4C31-938B-3A5A8047FEA5}" emma:medium="tactile" emma:mode="ink">
          <msink:context xmlns:msink="http://schemas.microsoft.com/ink/2010/main" type="inkDrawing" rotatedBoundingBox="25742,9405 26455,9435 26438,9857 25724,9827" semanticType="enclosure" shapeName="Other"/>
        </emma:interpretation>
      </emma:emma>
    </inkml:annotationXML>
    <inkml:trace contextRef="#ctx0" brushRef="#br0">1799 1400 141 0,'0'0'317'0,"18"0"-28"16,-18 0-23-16,0 0-15 0,15 2-18 0,-15-2-12 15,7 9-13-15,-3-4-14 0,2 1-15 0,-6-6-14 16,11 17-11-16,-5-10-2 0,0 0-9 0,0 0-7 16,6 4-8-16,0-1-9 0,-2-2 6 0,1 1-7 0,2 1-10 15,0-3-12-15,1 4-3 0,1-7-6 16,3 2-1-16,-3-3-9 0,2 2-10 0,3-2-8 16,-2 0 0-16,1-6-4 0,6 3 10 0,1-3-21 0,-1 2 5 15,-1-5-13-15,-6 1-4 0,1-1-3 16,-1 0-7-16,6-5 5 0,-6 4 0 0,1-6-8 15,1-2-2-15,-7 5 0 0,1-6 3 0,-5 1-10 0,-1-2-5 16,-3-2-12-16,1-3-4 0,-2-1 3 0,-7-2-4 16,-1 1-7-16,-2 7 5 0,-2-8 10 0,-5 4-15 15,-3 0-5-15,-4 3 0 0,-2 3-10 0,-5 0-4 16,-1 3-3-16,-4 2-9 0,-6 0-6 0,0 2-9 16,-2 5-6-16,0 3-14 0,-2 0-14 0,2 3-21 15,0 5-21-15,-4 0-33 0,4 2-36 0,0-1-25 16,-2 2-296-16,-3 1-575 0,5 1 254 0</inkml:trace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0:48.6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CD36582-D7AD-4A4D-8E15-64672201910E}" emma:medium="tactile" emma:mode="ink">
          <msink:context xmlns:msink="http://schemas.microsoft.com/ink/2010/main" type="inkDrawing" rotatedBoundingBox="12626,11590 12699,12003 12653,12012 12580,11598" semanticType="callout" shapeName="Other">
            <msink:sourceLink direction="with" ref="{A36CFE62-2CCA-4016-AA29-DA711975B76A}"/>
          </msink:context>
        </emma:interpretation>
      </emma:emma>
    </inkml:annotationXML>
    <inkml:trace contextRef="#ctx0" brushRef="#br0">10805 10591 88 0,'0'0'132'0,"2"-15"-3"16,-2 15-9-16,0 0-8 0,0 0-8 0,4-10-11 16,-4 10-7-16,2-8-6 0,-2 8-3 0,0 0-3 0,4-13-4 15,-4 13-4-15,0-10-8 0,0 10 0 16,0 0 1-16,6-11-4 0,-6 11-1 0,0 0 4 0,0-15-7 15,0 15 2-15,0 0-4 0,3-9-3 0,-3 9-1 16,0 0-4-16,3-11 4 0,-3 11-2 0,0 0 0 16,0 0-8-16,0 0 4 0,0 0-1 0,0 0-2 15,0 0 2-15,0 0-1 0,3-7-4 0,-3 7 0 16,0 0-1-16,0 0-1 0,0 0-7 0,0 0 6 16,0 0 1-16,0 0 7 0,0 0 1 15,0 0 4-15,0 0-6 0,0 0 6 0,0 0 2 0,5 31 4 16,-2-25-2-16,-3-6 4 0,3 15 1 0,-3-5 0 15,0-10 8-15,3 18 1 0,-3-7-1 0,0 2-1 16,4 0 1-16,-4 2 3 0,2-1 1 0,-1 3-6 16,2-3-3-16,-3-1 2 0,0 2-11 0,0 1 7 0,5-3 3 15,-2 0-5-15,-2 0 13 0,4 3-19 16,-5-7 5-16,1 2-3 0,-1-11-1 0,1 17-6 16,-1-6-4-16,0-11-4 0,6 14 0 0,-4-7 4 0,-2-7-5 15,4 14 9-15,-4-14-16 0,2 15-2 16,1-10 0-16,-3-5-6 0,3 12 13 0,-3-12-16 15,0 0 0-15,3 13-2 0,-3-13 1 0,0 0-1 0,0 11-5 16,0-11-3-16,0 0-6 0,0 0-11 0,0 0-17 16,0 0-13-16,0 0-13 0,0 0-18 0,0 0-25 15,0 0-22-15,0 0-36 0,0 0-31 0,0 0-37 16,0 0-53-16,0 0-239 0,0 0-562 0,0 0 249 16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51.1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1188D0D-98C3-4E71-B9EB-351BFC3426A7}" emma:medium="tactile" emma:mode="ink">
          <msink:context xmlns:msink="http://schemas.microsoft.com/ink/2010/main" type="inkDrawing" rotatedBoundingBox="22856,13243 25129,13076 25132,13118 22859,13285" shapeName="Other"/>
        </emma:interpretation>
      </emma:emma>
    </inkml:annotationXML>
    <inkml:trace contextRef="#ctx0" brushRef="#br0">-1208 4988 165 0,'0'0'212'0,"0"0"-9"0,0 0-12 16,0 0-9-16,0 0-12 0,30 0-4 0,-30 0-8 0,25-4-5 15,-11 1-5-15,7 0-7 0,-2-1-13 0,0 1-11 16,1 0-4-16,5-2-7 0,0-1 1 0,2-1-15 0,0 3-7 16,-4 0-3-16,6-1-5 0,0 0-7 0,-2 0-5 15,1-1-1-15,3 6-5 0,0-3-5 16,-2 0-6-16,4 0 3 0,-2-1-10 0,-1 7 4 0,13-10-2 16,-13 6 1-16,9-1-10 0,-7 2-2 0,0-4 3 15,10 3-2-15,-4-5-5 0,3 4 1 16,-10 1-3-16,-1-2-4 0,1 2 3 0,9-3-2 0,1-2 0 15,-10 3-4-15,2 3-2 0,4-5-3 0,3 5-1 16,-8-1-3-16,11 0 2 0,-15 1 1 0,3-4-7 16,-1 4 3-16,3-2-3 0,-5 0 3 0,4 0-6 15,-5-2 4-15,1 3-3 0,0-1 3 0,1 1-3 16,-4 2-3-16,2-5-1 0,-8 3 2 0,1 1-2 0,0-2 3 16,4 1 2-16,-1-2-4 0,-1 2-2 15,-3 1 1-15,2 0 0 0,-1 0 7 0,-1-3-1 16,-1 3-1-16,1-3 0 0,-2 5 0 0,1-2 4 0,-3 0 0 15,3-2 5-15,-4-2-2 0,4 3 0 0,-1 2 4 16,-1-1 3-16,1-1 5 0,-1 1 1 0,-1-1-1 16,1 1 5-16,1-4 1 0,-2 3 4 0,2-1-3 15,0 0 4-15,2-1-1 0,-2 3-5 0,1-3-3 16,-2-1-7-16,-1 3 6 0,-3-2-10 0,3 1 2 16,-3 1 0-16,-12 1 1 0,16-4-1 0,-16 4-2 15,12-1 8-15,-12 1-11 0,0 0-2 0,7-5-8 16,-7 5-1-16,0 0-21 0,0 0-7 0,0 0-12 0,0 0-13 15,0 0-18-15,0 0-8 0,0 0-19 16,0 0-20-16,-32 16-22 0,24-12-27 0,8-4-31 16,-19 2-37-16,11 0-64 0,8-2-195 0,-15 0-532 0,15 0 236 15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1:37.0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A0E1529-7CFC-49A2-A635-993D15CBF485}" emma:medium="tactile" emma:mode="ink">
          <msink:context xmlns:msink="http://schemas.microsoft.com/ink/2010/main" type="writingRegion" rotatedBoundingBox="18657,13032 28700,12460 28941,16680 18897,17252"/>
        </emma:interpretation>
      </emma:emma>
    </inkml:annotationXML>
    <inkml:traceGroup>
      <inkml:annotationXML>
        <emma:emma xmlns:emma="http://www.w3.org/2003/04/emma" version="1.0">
          <emma:interpretation id="{8A003109-28E5-4746-BC90-191452FA6054}" emma:medium="tactile" emma:mode="ink">
            <msink:context xmlns:msink="http://schemas.microsoft.com/ink/2010/main" type="paragraph" rotatedBoundingBox="20898,12741 22557,12952 22441,13864 20782,136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0B80C85-633F-4972-B477-C64CF2938493}" emma:medium="tactile" emma:mode="ink">
              <msink:context xmlns:msink="http://schemas.microsoft.com/ink/2010/main" type="inkBullet" rotatedBoundingBox="20835,13238 21114,13273 21073,13593 20794,13558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>19048 12153 50 0,'0'0'206'0,"0"0"-6"16,-3-14-1-16,3 14-1 0,0 0-1 0,0 0-5 15,0 0-1-15,-3-10-6 0,3 10-8 0,0 0-6 16,0 0-16-16,0 0-9 0,0 0-12 0,0 0-10 15,0 0-12-15,0 0-7 0,0 0-4 0,0 0-1 16,0 0-2-16,0 0-6 0,0 0 2 0,0 0 6 16,15 31 1-16,-10-22-8 0,-2 0 7 0,1-2 1 0,2 1 1 15,0 5-3-15,2-3 6 0,1 0 0 16,1 1-3-16,0 2-2 0,1-4 2 0,-1 0-6 16,1 2-7-16,-2-4-1 0,0 0-6 0,0 0-3 0,3 0-7 15,-3 1-6-15,-2-3-4 0,5-1-7 16,-5 2-5-16,4-2-6 0,-4 1-2 0,-7-5-7 0,14 7-2 15,-8-5-3-15,-6-2-7 0,0 0-11 0,13 6-15 16,-13-6-16-16,0 0-17 0,8 5-15 0,-8-5-15 16,0 0-16-16,0 0-20 0,0 0-18 0,0 0-5 15,13-12-10-15,-13 12-13 0,1-12-10 0,-1 12-7 16,3-14-2-16,-1 7 5 0,-2 7 6 0,0-24 7 16,0 13 4-16,0 11 16 0,0-18 12 0,0 8 17 15,0 10 26-15,-5-21 18 0,4 11 17 0,1 10 22 16,-1-16 19-16,1 16 8 0,-6-11 11 0,6 11 5 15,-6-12 12-15,6 12 4 0,0 0 8 0,-8-10 1 16,8 10 4-16,0 0 2 0,-13-1 9 0,13 1-2 16,0 0 5-16,0 0 1 0,-20 10-6 0,13-5-3 0,7-5 3 15,-12 11 9-15,4-1 0 0,-2 0-1 16,1 0 3-16,2 1-3 0,-4 6 1 0,4-5 3 0,-1 1-3 16,-1 1-5-16,-1 0-1 0,2-1-11 0,2-2-5 15,-3 3 2-15,0-3-4 0,2-1 6 0,1 2-11 16,-1-3-8-16,-1 4-3 0,2-5-7 0,0 0 4 15,3 0-4-15,-3 0-2 0,6-8 0 0,-10 8 1 16,10-8-5-16,-8 10 8 0,8-10-8 0,-7 4-6 16,7-4 1-16,0 0-4 0,0 0-3 0,0 0-8 15,0 0-1-15,-17-12-4 0,17 12-14 0,0 0 7 16,0 0-4-16,2-17 4 0,-2 17 1 0,0 0-5 16,9-17 1-16,-3 12 4 0,-6 5 2 0,13-10 3 15,-5 2-4-15,2 1 1 0,-1 5 0 0,3-4 0 16,-3-1 4-16,7 3-11 0,-5 1 10 0,-1-1-4 15,2 3 15-15,-12 1-6 0,20-5-4 0,-13 4-12 0,-7 1-12 16,17-4-18-16,-7 4-18 0,-10 0-17 0,0 0-16 16,16 0-19-16,-16 0-18 0,0 0-21 0,14 4-27 15,-14-4-34-15,0 0-28 0,0 0-60 0,13-4-220 16,-13 4-569-16,12-5 251 0</inkml:trace>
      </inkml:traceGroup>
      <inkml:traceGroup>
        <inkml:annotationXML>
          <emma:emma xmlns:emma="http://www.w3.org/2003/04/emma" version="1.0">
            <emma:interpretation id="{432DEB6B-274E-4F7B-9EE1-F49E9DD14736}" emma:medium="tactile" emma:mode="ink">
              <msink:context xmlns:msink="http://schemas.microsoft.com/ink/2010/main" type="line" rotatedBoundingBox="21499,12817 22557,12952 22441,13864 21383,13729"/>
            </emma:interpretation>
          </emma:emma>
        </inkml:annotationXML>
        <inkml:traceGroup>
          <inkml:annotationXML>
            <emma:emma xmlns:emma="http://www.w3.org/2003/04/emma" version="1.0">
              <emma:interpretation id="{A713F0D1-DC08-40B2-8BA4-E0CB7A40AFC2}" emma:medium="tactile" emma:mode="ink">
                <msink:context xmlns:msink="http://schemas.microsoft.com/ink/2010/main" type="inkWord" rotatedBoundingBox="21499,12817 22557,12952 22441,13864 21383,13729"/>
              </emma:interpretation>
            </emma:emma>
          </inkml:annotationXML>
          <inkml:trace contextRef="#ctx0" brushRef="#br0" timeOffset="736.04">20035 11776 230 0,'0'0'220'0,"0"0"-12"0,0 0-8 15,-3-16 0-15,3 16-7 0,0 0-11 0,0 0-11 0,-17-9-9 16,17 9-5-16,-9-4-9 0,9 4-9 15,-18 0-8-15,18 0-9 0,-17 0-6 0,5 0-6 16,12 0-10-16,-21 5-7 0,4-2-8 0,-2 2-1 0,-1-2-7 16,4 5-3-16,1-1-2 0,-4 0-4 0,5 2-8 15,-4 1-2-15,3-2-4 0,-1 2-16 0,6 1 4 16,-1-2-4-16,2 2-4 0,2-1-5 0,1-2-2 16,0-1 4-16,1 3-13 0,5-10 5 0,-6 16-8 15,5-7 6-15,1-9 2 0,-2 17-7 0,2-17 0 16,3 16-5-16,0-8 1 0,-3-8-6 0,9 21 9 15,-3-13-6-15,-1 1 6 0,4-2-2 0,-3-2 1 16,3 5 6-16,-2-4-13 0,10 2 1 0,-6-1-4 16,3 3 9-16,1 1-3 0,0-4 2 0,-2 3 4 0,4-2-5 15,-3 0 4-15,3 3 10 0,1-4-10 16,0 4 5-16,-2-4-4 0,-2 3 4 0,2-2-1 16,-1 3 2-16,-2-3-5 0,1 0-3 0,-2 0 3 0,0 2 1 15,-2-2 1-15,1 0-8 0,-3 1 1 0,3 1 2 16,-7-2 4-16,2-2 1 0,-1 5-8 15,-1-4 5-15,-1 3 1 0,-1-2-4 0,-2-8 2 16,0 17 3-16,-3-7 8 0,3-10-5 0,-11 17-5 0,2-7 5 16,2-1 5-16,-5 2-2 0,0-2 3 0,-1-2-15 15,-1 6 6-15,-2-6 6 0,-1 3-10 0,-5 0 17 16,4-4 1-16,-1 1-5 0,-8-1 10 0,1-1 4 16,0-3 0-16,-1 3 4 0,3-3 1 0,-1 2-3 15,5-4 3-15,1-4-8 0,1 3 2 0,4-2-4 16,4 0-2-16,-7-2-6 0,7-3-4 0,0 1-16 15,1 2-21-15,0-1-20 0,4-4-21 0,5 10-6 16,-9-16-36-16,8 6-16 0,1 10-23 0,-3-15-25 16,3 15-33-16,1-12-36 0,-1 12-46 0,8-14-72 15,-2 9-243-15,1-1-640 0,-1-1 283 0</inkml:trace>
          <inkml:trace contextRef="#ctx0" brushRef="#br0" timeOffset="1497.16">20438 12361 247 0,'0'0'265'15,"0"0"-14"-15,0 0-7 0,0 0-16 0,0 0-8 16,0 0-17-16,0 0-1 0,0 0-15 0,0 0-10 0,0 0-6 15,0 0-10-15,0 0-9 0,0 0-4 16,0 0-5-16,0 0-7 0,0 0-5 0,0 0 7 16,-12-30-26-16,12 30-13 0,0 0-8 0,-3-14-5 0,3 14-5 15,0 0-14-15,1-13-6 0,-1 13-10 0,5-11 0 16,-5 11-5-16,7-12-6 0,-4 5-6 16,-3 7 1-16,11-12-10 0,-11 12-1 0,8-7-9 0,-3 2 4 15,1-2 1-15,-6 7 0 0,13-6-6 0,-13 6 0 16,9-4-2-16,-1 1 1 0,-8 3 5 0,13-3-9 15,-13 3 3-15,0 0-6 0,18 8 0 0,-18-8-7 16,9 8 8-16,-3-3 3 0,-6-5 2 0,8 13-3 16,-6-6-6-16,0 4 2 0,-1 3 1 0,-2 0 19 15,-1 2-20-15,-2-4 4 0,1 5-10 0,-3 4 29 16,-3-4-21-16,2 1 1 0,-2 3 3 0,-3 1 0 16,-2 1-3-16,1-5 3 0,-1 2-1 0,0 1 3 15,-3-1 1-15,4-1 6 0,-1-1-1 0,-1 2 3 16,3-9 0-16,2 0 3 0,-2 0-3 0,0-1 2 15,5 0 1-15,-4 0 0 0,4-6 2 0,1 3-1 16,6-7 0-16,-11 10-4 0,5-5-1 0,6-5 1 16,0 0-3-16,-12 8 6 0,12-8-9 0,0 0 3 0,-9 1-8 15,9-1 2-15,0 0-3 0,0 0-6 0,0 0 0 16,0 0 2-16,0 0-6 0,0 0-1 0,0 0-3 16,0 0 2-16,27-25 2 0,-16 18 3 0,2 1 9 15,4 4-14-15,-1-3-5 0,3 0-3 0,-1 4 9 16,2-3 2-16,7-1 4 0,-5 3-4 0,0 1-2 15,-4 1 1-15,2 0-1 0,-2-2-4 0,-1 4 5 16,0-1-24-16,-2 3-19 0,3-1-20 0,-5 0-25 16,-2-1-20-16,-11-2-25 0,15 5-28 0,-13 0-28 15,-2-5-43-15,0 0-43 0,6 9-63 0,-6-9-246 16,0 0-633-16,0 0 279 0</inkml:trace>
        </inkml:traceGroup>
      </inkml:traceGroup>
    </inkml:traceGroup>
    <inkml:traceGroup>
      <inkml:annotationXML>
        <emma:emma xmlns:emma="http://www.w3.org/2003/04/emma" version="1.0">
          <emma:interpretation id="{30FFAC2F-E220-44A6-BF15-D9C453AE3C79}" emma:medium="tactile" emma:mode="ink">
            <msink:context xmlns:msink="http://schemas.microsoft.com/ink/2010/main" type="paragraph" rotatedBoundingBox="18804,15619 28848,15048 28941,16680 18897,172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D44112-1164-44CC-B037-22FB295FBAE1}" emma:medium="tactile" emma:mode="ink">
              <msink:context xmlns:msink="http://schemas.microsoft.com/ink/2010/main" type="line" rotatedBoundingBox="18804,15619 28848,15048 28941,16680 18897,17252"/>
            </emma:interpretation>
          </emma:emma>
        </inkml:annotationXML>
        <inkml:traceGroup>
          <inkml:annotationXML>
            <emma:emma xmlns:emma="http://www.w3.org/2003/04/emma" version="1.0">
              <emma:interpretation id="{2937CAF6-521A-45DE-94E3-08BEFB5E1DBE}" emma:medium="tactile" emma:mode="ink">
                <msink:context xmlns:msink="http://schemas.microsoft.com/ink/2010/main" type="inkWord" rotatedBoundingBox="18804,15619 22787,15392 22878,16991 18895,17217"/>
              </emma:interpretation>
            </emma:emma>
          </inkml:annotationXML>
          <inkml:trace contextRef="#ctx0" brushRef="#br0" timeOffset="28875.57">17035 14927 78 0,'0'0'255'0,"0"0"-15"15,0 0-10-15,0 0-9 0,25-4-6 0,-25 4-2 0,23-2-5 16,-7-2-10-16,9 2-6 0,-1-3-4 16,8-5-5-16,6 0-12 0,3-1-2 0,3-4-15 0,1 5 0 15,6-5-3-15,-5 2-6 0,-1-2-6 0,-2 0-11 16,3 4-7-16,-3-1-6 0,-5-1-16 0,-7 8-8 16,-4-1-13-16,3 0-2 0,-6 1-10 0,-3 1-5 15,-4 2-2-15,1 2-9 0,-7 0-6 0,5 0-6 16,-1 4-2-16,-2-1-13 0,1 3-12 0,-4-2-16 15,-1 2-18-15,-1-1-13 0,-2 4-12 0,1-2-9 16,-1 1-8-16,0-1-24 0,0 0-13 0,-3 0-13 16,3 3-18-16,-6-10-21 0,7 13-18 0,-4-8-18 15,-3-5-22-15,6 10-23 0,-6-10-48 0,0 0-165 16,0 0-483-16,0 0 214 0</inkml:trace>
          <inkml:trace contextRef="#ctx0" brushRef="#br0" timeOffset="29144.72">17628 14941 230 0,'-4'14'267'16,"2"11"-6"-16,0-8-7 0,0 6-2 0,2 0-10 16,0 5-8-16,0-1-4 0,6-3-7 0,0 1-12 0,0 1-14 15,1 1-7-15,-1-1-10 0,3-2-6 0,-1-1-17 16,-2 3-7-16,1-4-7 0,-1 4-10 0,2-2-15 15,-2-6-3-15,1 2-15 0,-1 0-11 16,-2-5-5-16,2-2-8 0,-3 5-10 0,2-6-8 0,1 1-7 16,-3 0-9-16,1 2-30 0,1-5-18 0,-2-3-36 15,1-2-27-15,-4-5-22 0,8 15-20 0,-5-10-27 16,-3-5-28-16,9 6-34 0,-9-6-39 0,0 0-26 16,20-13-271-16,-14 7-579 0,3-9 256 0</inkml:trace>
          <inkml:trace contextRef="#ctx0" brushRef="#br0" timeOffset="29498.59">17991 15360 209 0,'0'0'266'0,"13"-4"-7"0,-13 4-8 0,14 0-3 15,-14 0-14-15,18 1-13 0,-18-1-15 0,18 6-9 16,-10 2-16-16,3-5-12 0,-2 1-16 0,9 1-9 16,-5 3-10-16,1-4-11 0,0 5-12 0,0 0-8 15,1-2-8-15,-3-1-17 0,3 2-2 0,-5-5-5 16,4 1-1-16,-3-1-12 0,0-3-1 0,-11 0-5 15,19-3-6-15,-7 2-4 0,-12 1-2 0,15-10 1 16,-7 5-8-16,-8 5 1 0,10-12-4 0,-7 3-1 16,1 0-6-16,-4 9-5 0,2-17 4 0,1 2-2 15,-6 2-7-15,3-1 0 0,-6-1-2 0,2-1-3 16,-7 3 6-16,2-2-2 0,-3 3-3 0,-3-1-1 0,2 2-2 16,-4 1-1-16,3 0-2 0,-1 4 3 0,-8 2-4 15,1 3-1-15,-3 1 4 0,-1 0-4 16,8 1 3-16,-10 5 2 0,6 3-7 0,4 0 11 15,1 1-13-15,-1-2 3 0,3 9 0 0,1-4-12 0,3 1-14 16,2 1-12-16,3-1-13 0,0 1-22 0,2 0-17 16,2 0-20-16,1 1-26 0,2 0-34 15,4 1-23-15,-1-2-22 0,8-4-24 0,0-1-249 16,-3-1-527-16,4-6 233 0</inkml:trace>
          <inkml:trace contextRef="#ctx0" brushRef="#br0" timeOffset="29780.33">18459 15305 45 0,'0'0'245'0,"6"-10"-3"16,-6 10 3-16,6-5-4 0,-6 5-7 0,0 0-8 15,0 0-15-15,0 0-10 0,0 0-11 0,0 0-9 16,0 0-12-16,0 0-7 0,-3 31-9 0,6-16 1 16,-7-2-1-16,5 1 0 0,2 4-6 0,-1 6-6 15,1 5 4-15,1-5-3 0,1 5-9 0,-1 5-10 16,0-6-6-16,4 0-3 0,-4 0-6 0,-1-1-1 15,3-3-11-15,2 5-6 0,-4-4-11 16,2-1-3-16,-3 2-7 0,3 1-10 0,-3-1-5 0,2-4-3 16,-1 4-5-16,-2-7-4 0,1 2-6 0,-2-3-18 15,-2 0-29-15,1-1-24 0,-3-4-29 0,1-2-29 16,1-1-27-16,1-10-19 0,1 18-25 0,-7-8-33 16,6-10-31-16,-6 11-42 0,6-11-57 0,0 0-265 15,-13-4-641-15,13 4 284 0</inkml:trace>
          <inkml:trace contextRef="#ctx0" brushRef="#br0" timeOffset="31765.7">18411 15373 100 0,'-4'-13'325'0,"2"0"-29"0,2 13-19 0,0-26-30 16,3 13-26-16,3 0-19 0,5-3-18 0,-2 3-13 15,9-7-14-15,-2 4-15 0,5-1-9 0,1 3-13 16,2-3-8-16,12 0-1 0,-8 5-12 0,-2-1-3 0,4 6-5 16,1-2-7-16,-4 1-9 0,-2 5 8 15,-3 3-24-15,-4 2-7 0,0-1-4 0,-3 2 0 16,0 4-7-16,-3 0-5 0,-3 0-2 0,-5 3 0 16,2 2 1-16,-4 3 7 0,-2 1-1 0,-2 1 0 0,-2-3 0 15,-2 3 1-15,-2-1-1 0,-5 4 3 16,4-2-1-16,-7 2 2 0,2-6-5 0,5-1-2 15,-6 1-6-15,5-2 0 0,1-2 1 0,2-4-9 16,7-6 3-16,-17 15-4 0,11-9 2 0,6-6-8 0,-9 9-1 16,9-9-1-16,0 0-13 0,-6 2 2 0,6-2-8 15,0 0 2-15,0 0-5 0,0 0 0 0,33-11-2 16,-25 4 3-16,9-2-7 0,-3-2 5 0,1 4-4 16,4-8 1-16,5 2 5 0,-2-1 6 0,4-4-9 15,4-5 6-15,2 1-1 0,0-2 1 0,1 3 0 16,1-3 5-16,0-2 3 0,-1 1-1 0,1-1-2 15,-4 1-4-15,-3-3 6 0,-2-3 9 0,2 5-12 16,-10 4 10-16,6-9 0 0,-6-2-6 0,-4 8 4 16,2-10-8-16,-4 2-8 0,-5 4-4 0,-2 3-4 15,-3-11 2-15,1 9-3 0,-5 0 0 0,-3-9-7 16,-1 11 4-16,-4-1 4 0,4 2-2 0,-5 0 3 16,-2 1 7-16,-1 2-5 0,-2 0 0 0,-3 3 1 15,2 2 1-15,-1 2 1 0,1 5-1 0,3 3 0 16,-4 1 11-16,-1-1-8 0,1 5 2 0,-1 2-4 15,0 2 6-15,2 2-12 0,-5 5 3 0,5-2 7 16,4 7 2-16,0-3-2 0,-1 9 4 0,-1 5 0 0,4-1-4 16,1 1 4-16,5 3 2 0,-1 7 4 15,3 3 9-15,2 2 3 0,1 0 19 0,2 0-16 16,2 1 9-16,3-3-8 0,0 4 13 0,4-2-2 16,-1-3 3-16,-1-1 3 0,4 1 0 0,0-11-1 15,1 1 6-15,6 4-6 0,-5-7 5 0,13 4-5 16,-11-8 2-16,4-2 3 0,-1-2-2 0,2 3-1 15,-2-7-2-15,5-1 0 0,-3 1 5 0,-3-5-11 0,4 0 5 16,-2-2-5-16,6-3 2 0,-3 2-8 16,5-6 1-16,-10 0-4 0,1-1 2 0,2-1-4 15,5-6-1-15,-8 6-7 0,-4 0 1 0,0-6-10 16,2 3 2-16,-2 0-7 0,-1-3-4 0,-5 5-12 0,6-6 10 16,-6 6 1-16,-8 5-2 0,13-10 4 0,-10 7-1 15,-3 3 3-15,8-8-7 0,-8 8 1 0,0 0-5 16,13-1 12-16,-13 1-6 0,0 0-3 15,0 0 8-15,0 0-7 0,15 9 1 0,-15-9 4 0,11 9-3 16,-8-5 2-16,-3-4 3 0,11 11-5 0,-2-6 19 16,2 0-9-16,-2 1 3 0,3-2 0 0,-3-4 1 15,7 4-1-15,-1-4 3 0,-3 1-6 0,3-2 4 16,0-2 4-16,1 2-3 0,1-3 0 0,-1 1-1 16,-3-3-1-16,1 1 0 0,1-3-2 0,-2 3-1 15,-5-1 1-15,4-3 0 0,-6 0 0 0,0 0-2 16,-1 0-1-16,-2-4 3 0,2 4 7 0,-2-4-12 15,0 2 0-15,-3-3-1 0,-5 4-2 0,5 10 1 16,-7-21 0-16,0 7 0 0,1 7 5 0,-5-3-5 16,2 0-4-16,-4 3 8 0,1 3 1 0,-2-3-5 15,1 4 2-15,-3-1-3 0,-2 3 5 0,0-2-3 0,-2 6 2 16,4-1 2-16,-5 1-5 0,3 2 2 16,0 0 11-16,3 1-11 0,-3 4-3 0,5-2 7 15,-2 3-5-15,2 0 2 0,-2 0 6 0,1 2 1 0,4 1 1 16,2 1 1-16,3-2 0 0,-1 1-4 15,6 1 5-15,-2 0 5 0,1 1-13 0,-2-3 12 16,3 0-1-16,3-2 3 0,0-3 1 0,3 2-1 16,1 3-1-16,-3-6 3 0,4 0-6 0,-4 1 4 0,5-3 4 15,2 0-5-15,5-1 0 0,-4 0 1 16,-3-2-3-16,-9-2 5 0,25 4-4 0,-13-4-3 0,2-3 1 16,-2 2 1-16,-2-1-4 0,7-3 7 15,-3 0-9-15,0-2-4 0,-1-1 3 0,-1 0-3 0,0 1-4 16,-1-5 4-16,1 1-7 0,-2 0-1 0,-3-1 0 15,4 0 1-15,-2 0-2 0,-2 1 1 16,2-2 2-16,-4 6 1 0,-2-4-5 0,3 2 4 16,0 2 2-16,-6 7 0 0,7-13-7 0,-2 8 14 0,-5 5-10 15,0 0 2-15,3-14-4 0,-3 14 4 0,11-2-3 16,-11 2 5-16,0 0-1 0,0 0 2 0,0 0-1 16,21 8 5-16,-21-8 0 0,9 15 6 0,-4-7 1 15,4 4-6-15,-9-1 8 0,4 0-1 0,2 2 7 16,5-1-8-16,-5 2-4 0,-2 0 8 0,5 3-10 15,-6-5 2-15,3 4 2 0,4 1-3 0,-5-3 0 16,4-3-7-16,-6-1-15 0,1 1-20 0,-2-1-25 16,2-2-24-16,-4-8-22 0,5 13-14 0,-5-13-11 15,4 8-10-15,-4-8-9 0,0 0-6 0,8 5-13 16,-8-5-21-16,0 0-1 0,0 0-4 0,16-20-8 16,-12 14-1-16,5-5 4 0,-4-4 5 0,4 1-5 15,-2 1 26-15,-1-2 9 0,2 1 32 0,1-5 25 16,-2 4 33-16,-1-1 19 0,0 0 32 0,2 5 33 15,-4-1 12-15,2 1 21 0,-3 3 22 0,1-3 15 16,-4 11 17-16,8-15 8 0,-7 10 9 0,-1 5 1 0,9-10-5 16,-9 10-7-16,3-7-9 0,-3 7-5 15,0 0-9-15,0 0-1 0,0 0 0 0,0 0 3 16,0 0 4-16,0 0 2 0,0 0 1 0,15 18 5 0,-12-10 5 16,-3-8-2-16,3 16-3 0,-4-5 2 0,1-11 8 15,1 24-4-15,2-13-5 0,-1 2-1 16,1 0-10-16,0 1-2 0,0-3-7 0,3 4-5 0,-5-6-4 15,8 3-13-15,-7-2 2 0,3-3-5 0,1 3-5 16,0-3 4-16,-1 0-12 0,5-2 4 0,-10-5-6 16,17 9-2-16,-8-7 0 0,0-1-3 0,-9-1-2 15,20-3-9-15,-6 0 2 0,-4-1 0 0,-1 1-3 16,3-7-8-16,0 2-3 0,-3-3-19 0,2-1 11 16,-2 0-8-16,-1-3-5 0,-2-1-2 0,5-1-2 15,-5-1 7-15,1 3-4 0,-1-3 0 0,-3 3 3 16,2 3-2-16,-2-1 6 0,1 3-1 0,-4 10 7 15,6-14 5-15,-6 14-1 0,3-11-3 0,-3 11 4 16,3-7-4-16,-3 7-1 0,0 0 3 0,0 0 2 16,0 0 3-16,0 0 3 0,0 0 1 0,0 0-2 15,0 0 12-15,0 39 4 0,0-26-1 0,0-3 8 16,0-10 3-16,0 24-1 0,2-10 3 0,-1 1-3 16,2-2 1-16,-3-1-1 0,3-1-2 0,2 2 1 15,-4-6-4-15,5 3 1 0,-5-2-1 0,-1-8 2 16,12 13 4-16,-6-10 0 0,3 2-4 0,3-3 4 15,-3-1-2-15,-9-1-5 0,24-3-1 0,-9-2-3 16,1 0-1-16,1 0-1 0,-4-2-1 0,1-4 1 16,-2 2-3-16,1-4 0 0,-3-2-4 0,4 1 0 15,-7-1-4-15,4-2-2 0,-2 4-1 0,-2-2 2 0,1 0-3 16,-1 2-5-16,-1 2 6 0,0 2 1 16,-3 1-3-16,-3 8 2 0,6-10 0 0,-6 10-1 0,6-7-2 15,-6 7 1-15,0 0-3 0,0 0 1 0,13-3 2 16,-13 3 1-16,0 0 0 0,14 19-4 0,-8-10 4 15,0 0 0-15,3 3-1 0,3 4 1 0,-2-2 3 16,3 4-7-16,1 0 3 0,-1 3 1 0,1-4-7 16,1 6-6-16,0-4-24 0,1 2-25 0,-1-1-48 15,-2 1-35-15,1-2-39 0,-1 1-14 0,-2-3-40 16,-1-2-44-16,-3-2-34 0,5 1-53 0,2-3-327 16,-2-6-749-16,3 4 332 0</inkml:trace>
        </inkml:traceGroup>
        <inkml:traceGroup>
          <inkml:annotationXML>
            <emma:emma xmlns:emma="http://www.w3.org/2003/04/emma" version="1.0">
              <emma:interpretation id="{7E77FD10-8F21-4FEA-809B-4B71BC68AE28}" emma:medium="tactile" emma:mode="ink">
                <msink:context xmlns:msink="http://schemas.microsoft.com/ink/2010/main" type="inkWord" rotatedBoundingBox="23358,15521 25947,15374 26030,16846 23442,16993"/>
              </emma:interpretation>
            </emma:emma>
          </inkml:annotationXML>
          <inkml:trace contextRef="#ctx0" brushRef="#br0" timeOffset="33331.25">21666 14490 5 0,'-2'-13'213'15,"2"-2"-1"-15,-1 6-6 16,1 9 0-16,-5-18-4 0,5 18-8 0,0-13-3 0,0 13-8 0,0 0-8 15,2-15-17-15,-2 15-16 0,0 0-12 0,0 0-5 16,0 0-4-16,12 0-1 0,-12 0-3 0,0 0 0 16,20 26-3-16,-8-10 7 0,2 2 0 0,-1 3-6 15,7 10 10-15,-7-6-4 0,2 10-1 0,3 3 1 16,0-1-15-16,-3 3 0 0,0-2-4 0,1 1-2 0,-1-2-4 16,-2-2-5-16,1 3-6 0,-5-3-4 0,-3-8-11 15,1 0 0-15,2 2 6 0,-6-3-16 16,3-2-6-16,-4 0-3 0,2-6-1 0,-3 0-6 15,4 0-2-15,-4-3-5 0,4-2 2 0,-2 0-5 0,0-2-3 16,-2-2 3-16,-1-9-9 0,0 11-2 0,0-11-3 16,3 12-1-16,-3-12-1 0,0 0 6 0,0 0 2 15,3 12-5-15,-3-12-3 0,0 0-1 0,0 0-2 16,0 0-4-16,0 0 2 0,0 0-7 0,0 0-11 16,-16-28-2-16,11 19-6 0,0 0-1 0,-6-2-3 15,-2 2-3-15,5-2 3 0,-5 2 0 16,-2 2 11-16,-3-3-12 0,3 3 3 0,-1 2 5 0,-2 0-3 15,-2 4-2-15,2-1 7 0,-1 2-2 0,0-2 1 16,4 6 2-16,1-3 1 0,-1 1-5 0,-1 6 8 16,4-5-1-16,3 3 10 0,-3 2-10 0,2-1 2 15,1 2 2-15,1 0-2 0,5-2 6 0,-3 0 0 16,6-7-4-16,-6 19 5 0,6-10 2 0,0-9-2 16,6 18 9-16,-6-3-6 0,2-7 2 0,5 2 6 15,-1 3-1-15,5-4 4 0,-4-2-1 0,1 0 8 16,4 3-2-16,3-3 0 0,-7-1 2 0,10-1 3 15,2 1-2-15,-2-3-6 0,0-3-1 0,1 0-2 16,0 4-2-16,8-8 0 0,0 1-1 0,-2-3 0 16,1 2-4-16,-1-3 0 0,-1 0 0 0,1-4-4 15,1 4-2-15,-1-3 3 0,-3-1-2 0,4-2-2 16,-5 5 1-16,2-3-5 0,1-2-3 0,-6 2-4 16,-3 0-9-16,9-4 8 0,-11 4-7 0,14-4-3 15,-15 3-7-15,2-1 0 0,-1-1-1 0,-3 1-9 0,8-5 0 16,-6-3-4-16,2 1-1 0,-7 9 2 15,2-9-1-15,-3 4 2 0,2 0 3 0,-2-2 0 16,2 4 4-16,-5-1 7 0,2 0-3 0,-4 3 6 16,-1 12 2-16,-1-19 0 0,1 19 0 0,-3-16 4 0,3 16 1 15,-5-7-2-15,5 7 5 0,-11-4 2 0,11 4 5 16,0 0-3-16,-26 8 3 0,14-1 1 16,2 0 7-16,-5 7 5 0,1-3 6 0,6 4-5 0,-4-2 6 15,1 11 0-15,-1-7 3 0,5 2 10 0,1-3-11 16,-2 0 1-16,2 0-2 0,0 2-1 0,5 1 2 15,-2-1-2-15,3-1-2 0,0-3 2 0,3-1-5 16,-2 2 0-16,1-4 0 0,5-1-1 0,-1-2 1 16,0 1 2-16,2-4-7 0,-1 1 6 0,-7-6-3 15,18 7-4-15,-9-6 6 0,7-2-4 0,-1-1-11 16,5-3 8-16,-7 1-5 0,7-5-5 0,-5 2-3 16,2-4 2-16,4 0-6 0,2-2-5 0,-7 4 9 15,0 0-7-15,7-4-4 0,-8 4 5 0,3 0-8 16,-3-1 12-16,-1 3-5 0,3 0 1 0,-4-1 5 15,2 6 1-15,-3-1-7 0,2-1 6 0,-4 4-4 16,2-1 4-16,-12 1 3 0,21 0 3 0,-11 3-2 16,1-1 3-16,-1 1 1 0,5 3 4 0,-2-1 3 15,7 0 0-15,-1 0 0 0,1 1 5 0,-2-2 2 16,2 2-7-16,-3-2 7 0,10-3-1 0,1 1-2 0,0 1 4 16,1-3-1-16,0-4-2 0,0 3-2 15,-2-2 0-15,0 1-2 0,-2-4 9 0,-6 2-12 16,8-4 5-16,-5 1-1 0,-4 1 3 0,-3-3-4 15,-1 2 2-15,-1-2 1 0,-1-1-4 0,-3 3 2 0,-5-6-10 16,1 2 10-16,-5 11-3 0,0-18-5 0,-3 4 3 16,1 0-3-16,-3 2-3 0,-3 0 0 15,1 4 0-15,-4 1 0 0,-2 1-5 0,4 0 1 0,-6 2 3 16,-3 3-5-16,0 1 0 0,-1 1-1 0,1 3 4 16,0-2-2-16,-1 4-1 0,1 3 1 0,3-3 1 15,-2 4 0-15,2 0 2 0,5 0-1 0,-6 2 0 16,8-1-5-16,-2 3 5 0,-2-3 2 0,4 4 0 15,2-4-6-15,-1 4 4 0,-2-1 4 0,6-2-3 16,1 1-2-16,-1 2 10 0,6-2-5 0,0 1-5 16,-1-1-2-16,4 4 3 0,0-3 0 0,4 1 4 15,-1-1 1-15,3 3 1 0,3 1 5 0,4-1 2 16,-1 1-3-16,2 0 5 0,-5-1-7 0,6 3 3 16,-2 2 3-16,0-6-2 0,-2 5-3 0,2 0 4 15,3 11 0-15,-7-11 9 0,-3 3-10 0,2-6-3 16,2 6 0-16,-4-2 4 0,-4-7-5 0,2 8 0 15,-6-6 2-15,2 0-3 0,3-1 2 0,-4 0 5 16,-5-1-7-16,3-1 8 0,-2 2-4 0,-2-4 4 16,-5 1-2-16,1-4 2 0,5-9 2 0,-7 18-1 15,-2-8 0-15,-3-2 4 0,0 2 1 0,-3-5 4 16,2 2-2-16,-4-3 0 0,2-1-2 0,1 2-3 16,-4-4 3-16,1-1-6 0,-1 0 5 0,0-1-3 15,4 1-5-15,-4-5 3 0,3-1-9 0,0 1-15 0,-5-2-28 16,0-5-31-16,2 3-34 0,3-8-37 15,-5 2-34-15,1-1-29 0,1-4-39 0,-3 1-31 16,6-2-42-16,-3-7-340 0,2-7-714 0,-2 1 316 0</inkml:trace>
          <inkml:trace contextRef="#ctx0" brushRef="#br0" timeOffset="33595.55">22805 14586 168 0,'2'-11'313'0,"1"0"-19"15,-3 11-14-15,3-20-18 0,1 13-14 0,2-2-20 16,-3-2-14-16,3 6-14 0,0-5-15 0,0 1-21 16,-6 9-13-16,15-9-14 0,-8 3-18 0,4 2-11 15,-2 0-15-15,-9 4-6 0,20-6-8 0,-8 6-9 16,3 0-13-16,2 2-21 0,2 2-30 0,-5 3-20 15,5-4-24-15,-3 7-25 0,2-2-30 0,5 7-26 16,0-4-29-16,-2 4-26 0,5-6-22 0,-4 4-45 16,2 0-162-16,-5-1-435 0,-4-2 193 0</inkml:trace>
          <inkml:trace contextRef="#ctx0" brushRef="#br0" timeOffset="34244.32">23502 14750 73 0,'8'5'217'0,"1"0"-12"0,-9-5-8 15,14 11-7-15,-8-6-7 0,3 0-4 0,-2-1-7 0,-7-4-6 16,14 7-8-16,-7-3-11 0,-7-4-8 0,12 6-12 16,-12-6-9-16,13 0-7 0,-2 3-10 0,-11-3-5 15,16-3-12-15,-16 3-4 0,15 0-7 0,-15 0-8 16,15-7-7-16,-6 3-5 0,-9 4-5 0,9-10-3 16,0 5-8-16,-2-2 3 0,-1-2-7 0,-1 3-1 15,-1-3-5-15,-4 9-4 0,5-20 3 0,-4 13-3 0,-1 7-3 16,-7-22-5-16,4 11-2 0,3 11 0 0,-11-13-1 15,4 6-3-15,7 7-2 0,-13-9 4 16,2 5 1-16,11 4 3 0,-19-1 2 0,19 1-1 16,-20 7-2-16,10-2 11 0,-4 4-2 0,3 0 5 0,-3 3 2 15,2 2 1-15,3 2 1 0,-3 4 1 0,6-3 4 16,2 4-6-16,1-4 3 0,-2 3 2 0,5 1-2 16,-1 2-3-16,8 0-4 0,-2-2-1 0,2-4 0 15,-5-2-1-15,10 1-2 0,0-2-4 0,1 1 3 16,-2-4 1-16,5-1-6 0,-3-2 3 0,7 0-4 15,-4-3-2-15,4-1 4 0,-3-4-7 0,3 0 8 16,-1-2-1-16,-2 0-4 0,2-5-4 16,-4 1 2-16,4-1 1 0,-1-1-6 0,-3 0 6 0,2-1-5 15,-4-1-2-15,-3 3 4 16,4-4-5-16,-4 5-4 0,-2-2 17 0,1 4-5 0,0-3-18 0,-9 7 3 16,13-4 1-16,-13 4-3 0,9-6-3 0,-9 6 5 15,9-1-8-15,-9 1 8 0,0 0-2 0,12 10 0 16,-6-2 2-16,-6-8 4 0,4 14-4 0,-4-14-4 15,3 18 2-15,-3-8 8 0,3 2-4 0,-1-3 1 16,-1 1-4-16,-1 1 4 0,0-11 2 0,5 18 0 16,-4-8-6-16,-1-10 5 0,0 14 1 0,0-14 1 15,0 0-2-15,0 12 13 0,0-12 5 0,0 0 8 16,0 0 9-16,0 0 9 0,0 0 1 0,0 0 6 16,0 0 4-16,0 0 8 0,0 0-4 0,0 0-7 15,0 0 8-15,0 0-1 0,-4-43-4 0,7 29-3 16,-2-2-4-16,4 0-5 0,-1-8-3 0,2 2-6 15,2 0-6-15,2-3-11 0,-3-1-20 0,4 5-18 16,-4 0-18-16,8 1-24 0,-6 4-29 0,3 4-20 16,-1-2-23-16,2 7-31 0,-4-3-29 0,6 1-31 0,-6 6-34 15,0-3-41-15,1 4-314 0,-10 2-662 16,18-4 293-16</inkml:trace>
        </inkml:traceGroup>
        <inkml:traceGroup>
          <inkml:annotationXML>
            <emma:emma xmlns:emma="http://www.w3.org/2003/04/emma" version="1.0">
              <emma:interpretation id="{8663552E-E9AF-45BD-9248-24EED7E4156C}" emma:medium="tactile" emma:mode="ink">
                <msink:context xmlns:msink="http://schemas.microsoft.com/ink/2010/main" type="inkWord" rotatedBoundingBox="26597,15560 28869,15431 28908,16110 26636,16239"/>
              </emma:interpretation>
            </emma:emma>
          </inkml:annotationXML>
          <inkml:trace contextRef="#ctx0" brushRef="#br0" timeOffset="35003.53">24839 15056 140 0,'0'0'228'0,"0"0"-5"0,8 13-6 0,-8-13-3 16,7 4-9-16,-7-4-3 0,14 4-8 0,-5-1-6 15,-9-3-3-15,25 0-13 0,-9 0-6 0,-1 0-7 0,5-2-5 16,-4 1-8-16,11-3 1 0,0 0-8 0,1-3-1 16,12 1-8-16,-11-1 11 0,-1 1-15 0,5-1 7 15,-3 2-7-15,10-1-9 0,-13-1-10 16,-8 1-13-16,4-1-6 0,-4 3-7 0,-1 2-11 0,-2 0-6 15,-1 1-5-15,-4-1-9 0,-2-2-3 0,-9 4-17 16,13-1-17-16,-13 1-15 0,12-1-22 0,-12 1-13 16,0 0-27-16,0 0-23 0,0 0-23 0,13 6-28 15,-13-6-36-15,0 0-31 0,0 0-43 0,0 0-38 16,0 0-267-16,0 0-600 0,0 0 266 0</inkml:trace>
          <inkml:trace contextRef="#ctx0" brushRef="#br0" timeOffset="34701.41">24863 14802 39 0,'-9'3'318'16,"9"-3"-18"-16,0 0-20 0,0 0-16 0,0 0-18 15,0 0-18-15,-13 0-21 0,13 0-18 0,0 0-18 0,0 0-13 16,0 0-12-16,0 0-14 0,0 0-6 0,0 0-6 16,0 0-1-16,0 0 6 0,0 0-12 0,28 10-10 15,-28-10 0-15,25 1 0 0,-11 1-8 16,1-2 5-16,1 0-5 0,2-2 3 0,-1 2-1 0,2-1-14 15,0-2 2-15,1 2 2 0,-1-2-7 0,2 0-7 16,-2 0-9-16,2 1-8 0,-4 0 1 0,2-1-7 16,-1-1-8-16,0 2-6 0,-2-1 3 0,1 1-9 15,-8-2 0-15,5 2 4 0,-3 0-11 0,-1-1-2 16,-10 3-1-16,18-4-9 0,-10 0-1 0,-8 4-20 16,12-5 2-16,-12 5-14 0,9-4-20 0,-9 4-14 15,0 0-12-15,10-2-17 0,-10 2-21 0,0 0-20 16,0 0-23-16,0 0-18 0,0 0-26 0,0 0-17 15,0 0-18-15,0 0-33 0,-43 10-54 0,34-9-179 16,-2 3-534-16,11-4 236 0</inkml:trace>
          <inkml:trace contextRef="#ctx0" brushRef="#br0" timeOffset="36403.84">25965 14443 9 0,'0'0'370'0,"0"0"-23"16,-9 6-20-16,9-6-24 0,0 0-16 0,0 0-19 15,0 0-14-15,0 0-19 0,0 0-11 0,35-10-21 16,-35 10-12-16,32-6-16 0,-12 5-17 0,-1-3-24 15,7-1 3-15,0 0-15 0,0-1-11 0,1 1-19 16,-5 2-2-16,3 0-8 0,-5 0-14 0,1-1-6 16,-2 3 2-16,0-5-16 0,-2 6-12 0,1-5-13 15,-5-1-17-15,-1 6-20 0,-12 0-18 0,15-5-24 16,-9 1-14-16,-6 4-24 0,9-5-26 0,-9 5-31 0,0 0-34 16,0 0-36-16,0 0-60 0,0 0-253 15,0 0-578-15,0 0 256 0</inkml:trace>
          <inkml:trace contextRef="#ctx0" brushRef="#br0" timeOffset="36896.24">26026 14480 72 0,'-17'8'316'16,"2"-3"-8"-16,-2 4-16 0,2-2-18 0,2 1-15 15,1 2-19-15,2 0-16 0,-4 0-19 0,4 0-14 16,1 1-16-16,-2 0-12 0,2 0-23 0,0-2-7 15,2 6-11-15,1-2-11 0,3-2-20 0,1-3 0 16,2-8-7-16,-5 17-9 0,5-6-11 0,0-11-4 16,0 19-7-16,0-19-5 0,1 14 1 0,3-9-13 15,-4-5-1-15,11 10 1 0,-4-9-2 0,5 1-3 16,-1 0 6-16,4 0-8 0,3-2-11 0,-2-2 2 16,2 2-2-16,1 0-2 0,2-2-2 0,-1 0-11 15,5 1 3-15,0 1 7 0,-4-3-4 0,3 6-1 16,3-3-2-16,-3 1 1 0,1 0 0 0,-6 2 0 15,4 1-3-15,-10 1 3 0,7-2 0 0,-3 1 5 0,0 6-9 16,1-5 15-16,-3 1 2 0,1 3 1 0,1-1-2 16,-4 2-1-16,-1-1-6 0,1 2 5 15,-5-2-3-15,1 2 4 0,-3 2-1 0,-2 1-5 0,-2-3 13 16,-1 1-12-16,-2 0-1 0,-1 5-1 0,-2-4-1 16,-5 1 5-16,-2-3 0 0,-4 4 13 0,2-4-10 15,0-1 2-15,-7 0 0 0,4 0 3 0,-7 1-3 16,4-1 7-16,-5-4 2 0,6 1 3 0,2-2 2 15,-4-1 6-15,4 0-1 0,0-1 2 0,-1-1 3 16,1-4 3-16,-1 2-11 0,17 0 4 0,-22-3-5 0,16 1-6 16,6 2-1-16,-19-8-8 0,13 3-26 15,6 5-24-15,-8-11-35 0,8-3-22 0,0 14-37 16,3-26-34-16,8 11-42 0,-5 0-42 0,1 1-51 0,8-11-67 16,-2 4-247-16,1-4-655 0,5 8 290 15</inkml:trace>
          <inkml:trace contextRef="#ctx0" brushRef="#br0" timeOffset="37425.19">26645 14669 127 0,'11'-4'326'0,"-11"4"-5"16,16-3-9-16,-16 3-16 0,9-4-19 0,-9 4-19 16,0 0-26-16,14-4-21 0,-14 4-21 0,0 0-12 15,12 5-19-15,-12-5-1 0,7 10-16 0,-7-10-10 16,6 14 1-16,-3-3-15 0,0 0-12 0,1 2 2 15,-1 1 2-15,0 3-12 0,0-2-8 0,2-1-8 16,-2 0-1-16,3-4-2 0,0 7-8 0,1-3-6 16,-1 0 0-16,2-2-5 0,1-1-3 0,1-1-3 15,2 0 0-15,-2 0-1 0,-1-4-1 0,5-1 9 16,-5-1-19-16,10-4 1 0,-6 0-3 0,4-3-6 0,-1 1-4 16,1-2 0-16,-5-3-3 0,4 1-6 15,0-1 1-15,-2 1 0 0,-2-5-2 0,4 1-5 16,-5-2 0-16,5-2 4 0,-7 1-4 0,1 0-3 0,-1-2-4 15,2-6-4-15,-8 5 0 0,3-1-8 0,-5-3 0 16,-1-1-7-16,-1 0 1 0,1 3-1 0,-6-5-3 16,-5 2 0-16,5-4-4 0,-3 10 9 0,-4-9-4 15,4 9 6-15,-1-1-2 0,-4-2 0 0,-2 1-2 16,4 3 11-16,-5 4-3 0,1-1 11 0,3 5 1 16,-2-2 9-16,-2 1 0 0,4 3 2 0,-4 2-2 15,1-2 3-15,16 4-4 0,-28 6-1 0,14-1 1 16,-2 1-2-16,0 2-5 0,2 4 3 0,-5 3 0 15,-1 0-4-15,5-2 0 0,2 5-2 0,3-4 4 16,-4 0 0-16,5 8-3 0,-3-2 0 0,5-3-3 16,1 0-4-16,3 1-2 0,-2-4-11 0,2 4-24 15,0-1-27-15,3-1-27 0,0-5-30 0,6 2-35 0,-4 2-32 16,4-3-31-16,3-6-33 0,-3 7-45 16,7-10-63-16,-2-1-256 0,2-2-666 0,5 0 296 15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2:14.8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2CF6522-39F5-404C-8574-611DA91E86E9}" emma:medium="tactile" emma:mode="ink">
          <msink:context xmlns:msink="http://schemas.microsoft.com/ink/2010/main" type="inkDrawing" rotatedBoundingBox="28983,15401 29819,15413 29812,15944 28975,15932" hotPoints="29870,15744 29460,15918 29176,15577 29585,15403" semanticType="enclosure" shapeName="Ellipse"/>
        </emma:interpretation>
      </emma:emma>
    </inkml:annotationXML>
    <inkml:trace contextRef="#ctx0" brushRef="#br0">171 291 143 0,'14'-1'316'0,"-14"1"-22"0,0 0-17 16,13 4-12-16,-13-4-19 0,0 0-14 0,6 15-12 15,-3-6-12-15,-3-9-12 0,3 17-12 0,-3-6-7 16,0 2-17-16,4 1-4 0,5-1-12 0,-3-1-7 15,2 5-13-15,-2-4-5 0,1 3-8 0,2-5-2 16,2 0-8-16,1 0-6 0,1 1-6 0,0-4-8 16,-1 3-5-16,5-6-4 0,2 3-7 0,-2-6-7 15,2 3 0-15,6-4-17 0,-4 1-1 0,5-2-1 16,-1-2-5-16,5 0-1 0,-2-4-3 0,-1 1-1 16,1-5-9-16,2 1 1 0,-5-2 1 0,-1 2-8 15,2-3-4-15,-1-3 7 0,-6-2-3 0,1 3 4 16,-4-4-1-16,-2 3-2 0,-1-4 5 0,-4 1-3 15,-2 0 2-15,-4-4-1 0,0-4 1 0,-6 3-5 0,-1-3 3 16,-2 1-3-16,-3 1 2 0,-10-11-1 16,2 15 0-16,-5 2 1 0,-2-1-2 0,-1 3-2 0,-8-4-4 15,-6 4-3-15,-3 4-2 0,1 0 0 0,-3 2-9 16,6 3-13-16,-4 7-20 0,3 4-21 0,-3 1-22 16,12 3-22-16,2 1-22 0,-11 11-25 0,6 2-24 15,-2-2-34-15,-4 5-39 0,3-1-42 0,0 0-321 16,1 0-661-16,-1 1 293 0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2:16.0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4C4F99B-D72A-4E57-8D9C-A624195F97A3}" emma:medium="tactile" emma:mode="ink">
          <msink:context xmlns:msink="http://schemas.microsoft.com/ink/2010/main" type="inkDrawing" rotatedBoundingBox="27626,16562 30354,16348 30358,16393 27629,16607" shapeName="Other"/>
        </emma:interpretation>
      </emma:emma>
    </inkml:annotationXML>
    <inkml:trace contextRef="#ctx0" brushRef="#br0">0 227 84 0,'0'0'206'15,"0"0"-5"-15,0 0-2 0,0 0-3 0,0 0-4 16,0 0 3-16,0 0-9 0,0 0-7 0,19 11-7 15,-19-11-4-15,13-4-4 0,-13 4-6 0,17-5-6 16,-17 5-6-16,25-1-6 0,-11 0-8 0,-3 1-4 16,3-4-7-16,8 1-5 0,-2 0-4 0,-4-1-6 15,-3 1-12-15,-2 3-6 0,7 0-3 0,-2 3-4 16,1-3-8-16,-4-3-6 0,2 3-1 0,1 0-3 16,-1-1-5-16,0-1 6 0,2 4-12 0,-4-2 0 0,3-2-7 15,1 1-1-15,-2-6 1 0,1 6-3 0,1 0-2 16,-8 0 5-16,7-3-8 0,-3 0 3 0,4 1-1 15,-1-1-3-15,-2-1-4 0,2 4 7 0,2-4-1 16,-2 1 14-16,1-1-11 0,-1 1-1 0,3 2 2 16,1-3-2-16,-1 1-1 0,-2 3-5 0,2-1-2 15,-3-2-3-15,4 4-4 0,-4-3 1 0,4 2-4 16,-1-1-1-16,-3 4-2 0,1-4-3 0,2 2 1 16,-4 0 1-16,3 0-3 0,-3 0-1 0,1-1-2 15,1 1 1-15,-4 0-1 0,-1-2 2 0,5 4 0 16,-4-2 9-16,0-2-9 0,2 2-3 0,-4 2 2 15,-11-2 4-15,25 0-2 0,-12 0 0 0,4-2-3 16,-4 0 4-16,-13 2 0 0,29-6 0 0,-16 3 0 0,0 8 2 16,2-4 0-16,2-2 1 0,-1-1-4 15,-5-1 5-15,4 3 2 0,1-4-2 0,0 3 5 0,-2-1-3 16,2-1 2-16,1 3-1 0,-1 0-3 0,0-5 3 16,-1 5 3-16,5 0-1 0,-1-2-3 0,-2-2-1 15,-1 3-1-15,0-2-2 0,-7 2-3 0,-9 1 1 16,30 0 3-16,-16 1-5 0,-3-2-2 0,3-1-1 15,2 2-1-15,-5-1 0 0,4-1 0 0,1-2 2 16,-6 3-3-16,-10 1 1 0,26 1-3 0,-13-1 1 16,-2-1-1-16,4 1-1 0,-2-1-3 0,0-1 3 15,2 2-1-15,-4-3 1 0,-11 3 1 0,30 0-1 16,-15 0 0-16,1-4 2 0,3 3 0 0,-2 1-1 16,-1-1 5-16,1 0 0 0,-1-3 3 0,3 4-2 15,1-4 3-15,-1 4-4 0,1 5 4 0,-4-10-1 16,3 10-3-16,4-10-1 0,-7 5-2 0,6-2 0 15,-5 1 2-15,-1 1-1 0,4 0 0 0,-1-3-2 0,-3 0 0 16,1-1-2-16,2 3 3 0,1-1-3 0,-4 2 2 16,-1-4-1-16,1 3 1 0,1 0 0 0,-1 1 3 15,-2 0 2-15,-1 0 2 0,2 1 2 0,-2-4 0 16,7 5-2-16,-7-4 2 0,4 2-2 0,-1 0 3 16,-4-2 1-16,4 1 1 0,1 1-4 0,-4-2 2 15,2 2-1-15,-5 2 2 0,4-2 4 16,1 0 2-16,-15 0 3 0,24-4 2 0,-8 2-1 0,-4 1-1 15,-12 1-2-15,27 0 2 0,-11-3 3 0,-4 6-3 16,-1-3 1-16,-11 0 0 0,25-3 0 0,-15 3 1 16,2-1-1-16,-12 1 2 0,20-3 1 0,-10 3 3 15,-10 0-4-15,17 0 0 0,-17 0 4 0,13-3 12 16,-13 3-11-16,15 2-7 0,-15-2 2 0,0 0 2 16,16-2 2-16,-16 2-1 0,0 0-3 0,0 0 1 0,11 2-6 15,-11-2 3-15,0 0-4 0,0 0 6 16,0 0-8-16,0 0-12 0,0 0-10 0,0 0-25 15,0 0-14-15,0 0-45 0,0 0-44 0,0 0-53 0,0 0-69 16,0 0-67-16,0 0-64 0,0 0-80 0,0 0-108 16,0 0-331-16,-45-14-974 0,29 6 432 0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7:33.1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0 544 57 0,'0'0'191'0,"0"0"-7"15,0 0-6-15,0 0-6 0,0 0-8 0,0 0-5 0,0 0-5 16,0 0-4-16,0 0-4 0,0 0-6 0,0 0-2 16,0 0-6-16,0 0-8 0,0 0-7 15,0 0-6-15,0 0-9 0,0 0-2 0,0 0-9 0,0 0-9 16,0 0-4-16,0 0-10 0,0 0-6 0,0 0-4 16,0 0-9-16,0 0-6 0,0 0-5 0,0 0-4 15,0 0-7-15,0 0-3 0,0 0-5 0,0 0 1 16,0 0-6-16,0 0 1 0,0 0-1 0,7 2 2 15,-7-2-7-15,0 0 2 0,13 1-3 0,-13-1 4 16,15 4-6-16,-15-4 3 0,15 0-5 0,-15 0 1 16,18 0-2-16,-9 0 1 0,-9 0 1 0,24-4-4 15,-9 4 4-15,-3 4 1 0,3-8-18 0,-2 4 3 16,-13 0 4-16,25-1 3 0,-10 1-1 0,-3 0-3 16,2 0 0-16,1 0 5 0,-15 0-2 0,22 0-1 15,-12 0 0-15,-10 0-2 0,23 0 1 0,-13 0 5 16,2-1 3-16,-12 1-8 0,24 1 5 0,-13-2 2 0,0 0-3 15,-11 1 1-15,24-4-3 0,-13 4 5 16,2 0 0-16,1-2 1 0,2 1-6 0,-1 2 13 0,-2-1-13 16,2-1 2-16,-1 1-1 0,2-3 2 0,-1 2 1 15,-15 1 1-15,22-2-8 0,-10 2 7 16,2-1-2-16,-14 1 9 0,25-3-8 0,-7 3 0 16,-9-1-1-16,3-2 5 0,-12 3-6 0,25-3-1 0,-16 3 4 15,6-5 0-15,-3 4-1 0,0-1 5 0,1-1-7 16,-13 3 4-16,21 0-4 0,-9-2 2 15,0 0-2-15,3 2 2 0,-15 0 7 0,25-1-8 0,-10-1 0 16,0 2 1-16,-3-2-3 0,3 1 0 0,-15 1-1 16,22-3 6-16,-7 3 0 0,-3 0-2 0,-12 0 0 15,21-1-2-15,-9-2 2 0,-12 3 2 0,21 0-1 16,-11-1-3-16,-10 1 1 0,20 0 1 0,-10-2 6 16,-10 2-6-16,21 0-2 0,-9 0 3 0,-12 0-3 15,22 0 1-15,-10 0 0 0,-12 0 0 0,26-1-1 16,-16-2 1-16,2 3 1 0,-12 0 0 0,27 0-1 15,-14-1 3-15,4 1-3 0,-4-1 3 0,2 1-1 16,-2-2-3-16,-1 1 9 0,3 1-7 0,-1-2-4 16,-14 2 3-16,27 0 1 0,-13-2 2 0,-2 0-5 15,5 2 1-15,-7 2 2 0,7-4 2 0,-4 2-4 0,2 0 4 16,0 2-4-16,-2-4 1 0,4 2 1 0,-1 0 4 16,1 0-7-16,-4 0 2 0,2 0 0 15,0 0 0-15,-2 0 1 0,5 0 5 0,-3-1-5 16,0 1-1-16,1-3 0 0,1 3 4 0,-1-2-2 0,1 4-1 15,-1-2-2-15,-1 0 2 0,-2-2 0 16,2 4 1-16,2-2-2 0,-4 0 4 0,-13 0-5 16,24-2 2-16,-12 4-3 0,0-4 3 0,1 4-2 0,-13-2 8 15,23-2-6-15,-11 4-3 0,-1-2 2 0,-11 0-1 16,21 0 1-16,-9 0 4 0,3 0-6 0,-3 3 4 16,-12-3 1-16,25 0-2 0,-14 0 0 0,1 0-3 15,6 1 1-15,-3 1 4 0,-3-2-3 0,1 0 2 16,-13 0-3-16,27 0 4 0,-14 0-1 0,-1 0 1 15,-1 0-2-15,7-2 4 0,-4 2 0 0,3 0 5 16,-4 0-10-16,2 0 2 0,-1 0-1 0,-14 0-1 16,26-1 1-16,-14 1-3 0,0 0 12 0,3 0-11 15,-1 0 1-15,1 0 1 0,-15 0-1 0,20 0 0 16,-8 0 3-16,-12 0-2 0,20 0 0 0,-8 0 9 0,-12 0-11 16,21-3 0-16,-10 3 0 0,4-2 0 15,-15 2 1-15,21 0-1 0,-10-1 0 0,-1-1 2 16,-10 2-1-16,23 0 1 0,-23 0-3 0,20 0 10 15,-11-2-7-15,-9 2-1 0,23-2 1 0,-13 4-1 0,2-2 0 16,-12 0-2-16,19-2 2 0,-7 2 1 0,-12 0 0 16,21-1-1-16,-9 1-1 0,-1-2 3 15,-11 2 1-15,25-1-3 0,-18 2 1 0,-7-1 0 0,24 0 0 16,-13 0-2-16,-11 0 2 0,22 0 0 0,-11 0 2 16,5 0 1-16,-16 0-8 0,21 0 9 0,-8-1-5 15,-1 1 7-15,3 0-8 0,0 0 2 0,-15 0-1 16,22-1 3-16,-11 1 0 0,-11 0-1 0,24-3 2 15,-14 3-5-15,-10 0 9 0,23-1-9 0,-15 1-1 16,-8 0 3-16,24-2-2 0,-13 2 2 0,-11 0 0 16,19-4 7-16,-7 4-7 0,-12 0 0 0,21 0-2 15,-9-1-1-15,-12 1 1 0,25-4 1 0,-16 4 1 16,2-3 3-16,-11 3-3 0,18 0 2 0,-7 0-4 16,-11 0 4-16,20-2-2 0,-8 0-3 0,-12 2 4 15,21 0-4-15,-12-2 3 0,-9 2 0 0,22-1-2 16,-12-1 2-16,-10 2 0 0,20-2-1 0,-20 2-1 15,22 0 1-15,-13-1 1 0,-9 1 2 0,21-1-2 16,-9 1-1-16,-12 0-2 0,21-4 4 0,-11 4-2 0,1 0 0 16,-11 0 1-16,25-2 0 0,-13 2 2 15,-12 0-3-15,27-4 1 0,-12 4 6 0,-5-1-7 16,-10 1 1-16,27-3-2 0,-12 2 5 0,-3-1-3 16,3 1 0-16,-3-2 1 0,-12 3-2 0,22 0 0 15,-5-1 3-15,-3-1-4 0,1 1-1 0,-3-2 4 16,3 2 1-16,2 0-3 0,-4 1 3 0,2-1-3 0,-15 1 2 15,25-4-3-15,-10 1 1 0,-3 1 1 0,0 2-1 16,1-2 3-16,2-2-1 0,-1 4-6 0,-2-2 5 16,-12 2-1-16,22 0-1 0,-11 0 2 0,-11 0-2 15,22-1 0-15,-10 1 1 0,-12 0 1 16,21-4 3-16,-12 4-3 0,3-2 2 0,-12 2-3 0,18-1 4 16,-7-2-4-16,-11 3-2 0,18 0 0 0,-18 0 5 15,18-1-3-15,-7 0 3 0,-11 1-5 0,16 0 7 16,-16 0-4-16,21-3-2 0,-21 3 3 0,16-2 0 15,-16 2-1-15,20 0 0 0,-20 0-2 0,18 0 1 16,-8 0 3-16,-10 0 8 0,19-4-12 0,-19 4 1 16,20-1 6-16,-10 1-6 0,-10 0 3 15,23-1-3-15,-14 0 0 0,-9 1 1 0,21-4 0 0,-11 4-3 16,-10 0 1-16,22-2 4 0,-11 2-3 0,-11 0 7 16,21-4-6-16,-12 3 3 0,4-1-3 0,3 2 0 15,-2-4 0-15,1 4-2 0,-15 0 2 0,22-1 2 16,-8 1-2-16,-3 0-2 0,-11 0 4 0,24-3-3 15,-13 2-1-15,2-1 3 0,-13 2-4 0,32 0 5 16,-18 0-4-16,4 0 0 0,-3 0 1 0,-1-4 4 16,2 3-8-16,-16 1 6 0,27-1 5 0,-12-1-3 0,-5-1-8 15,7 3 4-15,1 0-1 0,-2 0-1 16,2-2 3-16,0 2 0 0,-3 0 1 0,4-2 1 0,-1 2 4 16,1-2-6-16,-4 2-1 0,2-1 1 15,1 1-1-15,-4-3-1 0,3 3 0 0,-1-1 2 0,2-1 0 16,-3-2 3-16,0 3-6 0,3 1 3 0,-5-2 0 15,5 4-1-15,-4-4-1 0,2 2 3 16,0-1 0-16,-1 1 0 0,-1-3-5 0,1 6 2 0,1-6 2 16,-1 2 0-16,-2 1-2 0,2-1 3 0,2-1-3 15,-4 1 3-15,2-1 7 0,0 2-9 0,-2-2 0 16,4 4 1-16,-2-4-3 0,-3 4 3 0,-12-2-2 16,24-4 9-16,-11 4-7 0,5 0-1 0,-6 0 2 15,3-2-2-15,0 1-3 0,-2 2 6 0,-13-1-6 16,30-1 9-16,-21-2-6 0,4 3 0 0,-13 0 0 15,24 0 2-15,-12-1-1 0,-12 1-2 0,21-2 1 16,-6 2-2-16,-3-2 3 0,-12 2 1 0,27 0-3 16,-18 0 3-16,3 0-2 0,2 0 1 0,-14 0-1 15,23 0 1-15,-13 0-2 0,-10 0 3 0,26-2-2 16,-10 4 2-16,-4-2 1 0,6 0-2 0,-5 0 2 16,2 0-5-16,2 0 3 0,-8 2 1 0,8-2-2 15,-2 2 2-15,-15-2 0 0,21-2 0 0,-9 4-1 16,5-2 0-16,-3 0 1 0,-3 0 1 0,5 0-4 15,-5 0-1-15,5-2 0 0,1 2 6 0,-4 0-2 16,5-2-2-16,-5 2 0 0,2 0 2 0,-15 0 3 0,27 2-7 16,-14-2 4-16,-1 0 2 0,2 0-1 15,-1 2 0-15,1-6-1 0,4 6 0 0,-4-4-2 0,-2 2-1 16,5 0 0-16,-2 0-1 0,-2-2 0 0,-13 2 3 16,24 2 0-16,-12 0-1 0,4-2 4 0,1 0-3 15,-4 2 3-15,-1-4-3 0,2 4-3 0,-14-2 6 16,22 0-6-16,-9 0 3 0,-1 1-1 0,3-2 1 15,-15 1-1-15,26 0 3 0,-13 1-1 0,3-1-1 16,-1 0 2-16,-1 3-2 0,-14-3-2 0,22 0 4 16,-9-3-3-16,-1 3 1 0,3-1 0 0,0 2 1 15,2-2-4-15,-4 1 1 0,2 1 2 0,-2-1 1 16,-13 0 0-16,24 0 1 0,-12 0-2 0,2 0 1 16,1 0 2-16,-2 0 0 0,3 0 3 0,1 0-8 15,-4 0 3-15,1-1-2 0,1 1 0 0,-2 1 1 16,3-1 0-16,-4 0-4 0,3-1 7 0,0 1-4 15,-1 0 2-15,-3 1-2 0,4-2-1 0,3 1 3 16,-4 0-5-16,-2 1 5 0,3-1 0 0,-1 0-2 0,3 0-2 16,-7 0 3-16,8 0-3 0,-4-1 4 15,5 1-2-15,-3 0 1 0,-2 0 0 0,2 0 2 16,-1-2 2-16,0 2-4 0,3 0-2 0,-5-2 3 16,1 0-3-16,5 2 2 0,-5-1 1 0,1-1-2 15,4 2-1-15,-1 0 1 0,-3-1 2 0,4 1-2 16,-5 0 0-16,2 0 1 0,0 0-2 0,2-1 3 15,-3 1 0-15,3 0 0 0,-2-3-2 0,1 3 5 0,-1-1-4 16,1 1-1-16,-1 1 0 0,-2-2 4 0,0 2-3 16,3-1-1-16,-1 0 1 0,-2-1 1 15,2 1-3-15,-1 0 4 0,-2-2-1 0,7 2 1 16,-10 0 0-16,5-1-1 0,2 1-1 0,-4-3-1 0,0 3 3 16,4 0-1-16,-5-3-2 0,-12 3 10 0,27-1-10 15,-18 0 2-15,7 1 0 0,0-5-2 0,-7 5-2 16,8 0 3-16,-4-2-3 0,4 0 2 15,-17 2 0-15,19-1 1 0,-6 1-1 0,-13 0 2 0,26-2-1 16,-13 2-3-16,-1 2 3 0,-12-2 0 0,21-2-1 16,-9 2 1-16,-12 0-1 0,22-2 1 0,-11 2-4 15,2 2 7-15,2-2-6 0,-5 0 2 0,-10 0 1 16,26-2 1-16,-10 1-2 0,-5 1-1 0,-11 0 0 16,25-1 2-16,-9 1 2 0,-2-4-2 0,2 4 0 15,-1 0 2-15,2-3-1 0,-4 1 0 0,0 1-3 16,4 1 6-16,1 0 2 0,-8-1-7 0,-10 1-3 15,22-4 6-15,-5 4-4 0,-1 0 2 0,1-2 0 16,-1 2 4-16,1-1-7 0,-1-2 3 0,-1 3 0 16,-2 0 0-16,4 0 0 0,-8-1 1 0,7 1 1 0,0-2-5 15,4 1 1-15,-4-2 3 0,1 3-5 0,-1-1 4 16,0 2-1-16,1-1-1 0,1 0 4 16,-5 0-1-16,7-1 0 0,-7 1 1 0,3-1-2 15,1 1 0-15,-1-3 1 0,4 1-3 0,-6 2 2 0,6 0 1 16,-1-3-4-16,-1 3 4 0,-3 0-5 0,4 0 5 15,-2 0 1-15,-1-2 1 0,1 2-3 16,2 0 1-16,-3-2 1 0,4-2-2 0,-1 2 0 0,-2 2 1 16,-1 0-3-16,3-1 2 0,1 1 0 0,-4 0-2 15,4-3-1-15,-1 2 9 0,0-2-8 0,-2 4 4 16,2-2-3-16,1 1 2 0,-1-3-1 0,0 2 1 16,-2-1-2-16,2 2-1 0,1-2 1 0,-1 2 4 15,0-2-4-15,1 2 2 0,-1 0-4 0,0-4 4 16,1 4 6-16,-1-1-7 0,-2 1-2 0,2-1 8 15,0 1-10-15,1-1 5 0,-4-3-1 0,1 4 11 16,2 0-14-16,-3-2 1 0,4 1 3 0,-1 1-4 16,-1-4-3-16,-2 4 7 0,2-2-3 0,2 0 2 15,-4 0 0-15,2 2 2 0,-5 0-3 0,7-4 0 16,-1 4-1-16,-2 0 1 0,2-1 1 0,-3 1-4 16,4-2 5-16,-4 1 1 0,1 1-3 0,-2 0 9 15,-2 0-9-15,6 0-1 0,-5-3 1 0,5 2 2 16,-5 1-4-16,1 0 4 0,-1-1 1 0,1 1-5 15,2-1 2-15,-4-3-2 0,7 4 1 0,-6 0 1 0,0 0 1 16,-14 0 4-16,27 0-6 0,-11 0 2 16,-7 0 1-16,8-2-3 0,-4 4 1 0,2-4 0 0,-15 2 3 15,24-2 1-15,-12 2-3 0,-2 0 0 0,-10 0-4 16,28 0 6-16,-14 0 0 0,2 0-2 0,-16 0 2 16,24 0-2-16,-9 0-2 0,-3 0 1 0,1 0-1 15,4 0 4-15,-7 2-1 0,-10-2 2 0,26-4-5 16,-10 4 0-16,0 0 0 0,-4 2-2 0,3-2 3 15,-3 0 1-15,5 2-1 0,-3 0 2 0,1-2 4 16,0-2-4-16,2 4-1 0,-4-2-1 0,4-2 0 16,-1 4-1-16,-6-2 1 0,5 0 0 0,-15 0 1 15,29 0-1-15,-14 0 2 0,2 0 0 0,0 0-1 16,-4 0-1-16,4 0 1 0,-2-2 1 0,0 0-2 16,2 2 1-16,0 0 2 0,-4 0-2 0,4-2-1 15,2 1 2-15,-4-2-1 0,3 3 3 0,-3 3 0 16,1-6-5-16,-2 2 1 0,2 1 15 0,0 1-17 15,-4-4 1-15,-12 3-2 0,26 0 2 0,-8-1 2 16,-1 1 2-16,0 1-6 0,-1-2 4 0,2 1-1 16,-3 0 0-16,-1 0-1 0,3 1 1 0,-2-2-1 0,2 1 1 15,-1 1 3-15,-4-1-1 0,3 0 7 16,3-1-10-16,-3 1 0 0,-3 1 0 0,0-2 0 16,4 1 4-16,0-3-1 0,1 2-1 0,-1 1-3 15,-1 0 1-15,2 0 2 0,-1-2 2 0,-1 1-2 16,3-2 1-16,-3 3-1 0,3-1 4 0,-3 1-2 15,2 0-2-15,-2 0 0 0,3 0 3 0,-1 0-3 0,1-3 1 16,1 3-4-16,-3-3 2 0,4 3 1 0,-1-4 0 16,1 3 0-16,-3 0 0 0,1 0-2 0,0 1 1 15,0 0-2-15,1 0 8 0,-2 0-6 0,2-3 0 16,1 3 0-16,-2-1 1 0,-4 1 0 0,6-2 0 16,-5 2 3-16,3 0-5 0,-3-2 3 0,4 2 5 15,-1-2-4-15,-2 4-3 0,4-4-1 0,-5 1 5 16,2-1 5-16,-3 2-10 0,1-1 0 15,1 0-1-15,-2 1 2 0,-1-3-1 0,2 2 2 0,0-2-3 16,-2 1 0-16,-13 2 3 0,24 0-1 0,-9 0 4 16,1 0-2-16,-5 0-2 0,1-4 0 0,-12 4 2 15,24 0-2-15,-9 0 2 0,-2-1-3 0,2 1-2 16,-3 1 5-16,3-2-2 0,-15 1 10 0,21 1-9 16,-8-2-3-16,-1 2 1 0,0-1-1 0,-12 0 4 15,22-1 1-15,-11 1 0 0,-11 0-3 0,21 0 0 16,-9-1 6-16,-12 1-4 0,20 0-5 0,-8 0 5 15,-12 0-4-15,23 0 11 0,-13 0-8 0,-10 0-2 16,20-5 4-16,-10 5-2 0,-10 0-3 0,19 0 5 16,-19 0 4-16,17-4-8 0,-7 6 1 0,-10-2-1 0,20-3-1 15,-10 1 1-15,-10 2 1 0,21 0 1 0,-12 2 1 16,-9-2-5-16,19-2 3 0,-19 2-1 16,21 0 2-16,-9 0 1 0,-12 0-1 0,21-2 0 15,-9 4 0-15,-12-2-1 0,24-2 0 0,-14 1 1 0,2 0 0 16,-12 1-1-16,23 0 1 0,-9-4 0 0,1 2 0 15,-3 2 1-15,2-1-2 0,1-1 1 0,-3 1-2 16,-12 1 4-16,22-1-2 0,-7 1 1 0,-2-3-2 16,4 3 2-16,-2 0 0 0,-2 0 2 0,-1-1-4 15,3 1 2-15,-15 0-6 0,27-2 5 0,-15 1 2 16,0 1-2-16,2-2-1 0,1 2 3 0,-1 2-2 16,2-4 5-16,-5 0 1 0,5 2 1 0,-2-2 0 15,2 2 1-15,-4-1 3 0,0-2-4 0,3 2 3 16,-2-1-1-16,-1 4-3 0,3-6 4 0,-15 4-3 15,24 0 0-15,-9 0 1 0,-2-2-1 0,-13 2 3 16,27 0-2-16,-17 0 2 0,-10 0-2 0,20-3-3 16,-10 1 2-16,-10 2-2 0,23 0 6 0,-16 2-4 15,-7-2-1-15,0 0 1 0,19-2-4 0,-19 2 5 16,0 0 1-16,15-1-1 0,-15 1 2 0,0 0 3 16,0 0 1-16,0 0 4 0,12 1-1 0,-12-1-1 15,0 0 3-15,0 0-4 0,0 0 6 0,0 0-3 16,0 0-4-16,0 0 1 0,0 0-1 0,0 0-1 0,0 0 4 15,0 0-3-15,0 0-3 0,0 0 1 16,0 0-2-16,0 0 2 0,0 0-6 0,0 0-4 16,0 0 6-16,0 0-10 0,0 0-10 0,0 0-15 15,0 0-17-15,0 0-22 0,0 0-21 0,0 0-30 0,0 0-34 16,0 0-32-16,0 0-43 0,0 0-262 16,0 0-527-16,0 0 233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7:57:18.6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1081 432 33 0,'0'0'221'16,"0"0"-13"-16,0 0-14 0,0 0-9 0,0 0-14 16,0 0-3-16,0 0-8 0,-27 28-5 0,19-17-7 15,-3 1-4-15,2 3-6 0,-1-1 1 0,-1 0-14 16,-1-1 0-16,-1 6-7 0,-1 2-5 0,4-6-3 0,3 3-6 15,-2-2-6-15,-2 1-8 0,4 0-4 16,1-3-5-16,0 3-11 0,1-1 1 0,2-3-6 16,0 4-1-16,3-1-7 0,-3-3 3 0,2 0-3 15,2 0-3-15,2-1-3 0,0-2 8 0,3 0-3 16,5 0-8-16,-2 1 24 0,3-3-12 0,1 3 3 16,0-5-11-16,4 0 12 0,1-5 2 0,-3 3-8 15,4-1 0-15,-1 1-7 0,3-2 0 0,4 2-4 0,-5-4-9 16,-1 0-3-16,-1 0 2 0,0-3-10 15,1 2-10-15,-1-1-14 0,-3 1-11 0,0-2-40 0,-3 3-27 16,1-4-26-16,-4 0-27 0,-9 4-29 16,15-6-47-16,-15 6-39 0,9-10-57 0,-7 2-261 0,1-5-606 15,0-2 268-15</inkml:trace>
  <inkml:trace contextRef="#ctx0" brushRef="#br0" timeOffset="713.84">1308 764 208 0,'-16'-1'275'0,"16"1"-10"0,0 0-14 0,-18 0-25 16,18 0-18-16,0 0-25 0,0 0-12 0,0 0-22 15,0 0-13-15,0 0-12 0,0 0-11 0,31-17-12 16,-15 13-8-16,10-2-8 0,-2-1-2 0,0 2-8 16,4-2 2-16,-1 5-3 0,0-2-3 0,-4-3-2 15,1 1-6-15,5 5 7 0,-10-3-5 0,2 4-3 16,-2-2-1-16,1 2-10 0,-1-1 0 0,-4 1 3 15,1 0-3-15,-1 1 3 0,-1 1-5 0,1 2 19 16,-3-1-17-16,-2 2 2 0,-1-1 13 0,0 3-17 16,1-1-2-16,-1 0 6 0,2 1 6 0,-4 0-5 15,1 1-2-15,-1-1 1 0,-1 0-6 0,-1 2-6 16,0-3 10-16,-5-6-10 0,8 16-5 0,-2-9-9 16,-5 1-1-16,-1-8 4 0,8 13-3 0,-7-8-14 15,-1-5-20-15,5 9-30 0,-4 1-29 0,-1-10-24 16,5 11-23-16,-5-11-36 0,0 0-33 0,0 0-47 15,0 0-43-15,-8 14-307 0,8-14-625 0,0 0 277 16</inkml:trace>
  <inkml:trace contextRef="#ctx0" brushRef="#br0" timeOffset="355.86">1354 45 47 0,'-3'-14'260'0,"3"14"-9"0,-3-10-15 0,3 10-10 16,0 0-24-16,0 0-23 0,0 0-18 0,0 0-20 15,0 0-11-15,0 0-5 0,0 0-7 0,0 0-2 16,0 0-4-16,12 35-1 0,-6-18-5 0,2 8-1 15,-2 1 7-15,-2 0-12 0,5 10-2 0,-2 1 14 16,4-1-2-16,-4 1 0 0,1-1-13 0,-1-1-9 16,4 0 1-16,-4-9-10 0,1-1 3 0,-1 4-8 15,1-2 0-15,-2 1-12 0,4-2 0 0,-3-2-7 16,1 2-4-16,1-1-5 0,0-1-8 0,-5 1-3 16,5 3 4-16,-3-8-7 0,2 3-4 0,-1-2-3 15,-4-1 5-15,2-6-6 0,-1 3-5 0,-1-1-18 0,-2-3-5 16,2-2-36-16,-1-2-17 0,-2-9-21 15,0 18-20-15,0-8-32 0,0-10-32 0,0 13-38 16,0-13-42-16,-6 8-74 0,6-8-197 0,0 0-554 16,0 0 246-16</inkml:trace>
  <inkml:trace contextRef="#ctx0" brushRef="#br0" timeOffset="907.66">1702 435 117 0,'0'0'283'0,"-9"-9"-19"0,9 9-29 16,-5-11-20-16,5 11-23 0,-6-6-20 0,6 6-21 16,0 0-18-16,0 0-17 0,0 0-24 0,0 0-27 0,0 0-27 15,0 0-30-15,0 0-32 0,0 0-30 16,0 0-28-16,35 13-37 0,-29-7-182 0,-6-6-325 16,7 11 144-16</inkml:trace>
  <inkml:trace contextRef="#ctx0" brushRef="#br0" timeOffset="29763.33">1823 488 7 0,'0'0'108'0,"0"0"7"15,0 0-8-15,0 0-2 0,0 0-4 0,0 0 0 16,0 0-9-16,0 0-2 0,0 0-10 0,0 0-3 15,0 0-6-15,0 0-1 0,0 0-6 0,0 0 1 16,0 0-6-16,0 0 0 0,0 0-6 0,0 0-2 16,0 0-3-16,0 0 0 0,0 0 2 0,0 0-6 15,0 0-6-15,0 0-1 0,0 0 1 0,0 0-3 16,0 0-1-16,0 0 1 0,0 0-5 0,0 0-1 0,0 0-2 16,-6-7 1-16,6 7-1 0,0 0-1 15,0 0-3-15,0 0 1 0,0 0-3 0,0 0 3 16,0 0-4-16,0 0 5 0,0 0-5 0,0 0-1 15,0 0 2-15,-8-7-4 0,8 7 6 0,0 0-9 0,0 0 1 16,0 0 1-16,0 0 2 0,0 0-3 16,0 0-3-16,0 0 0 0,0 0 4 0,0 0-5 15,0 0 3-15,0 0-2 0,0 0-1 0,0 0 1 0,0 0-3 16,0 0-2-16,0 0 2 0,0 0-1 0,0 0-2 16,0 0-3-16,0 0 1 0,0 0 1 0,0 0-3 15,0 0 3-15,0 0-5 0,0 0 3 0,0 0-2 16,0 0-2-16,0 0 4 0,0 0-4 0,0 0 5 15,0 0-1-15,0 0 0 0,0 0 1 0,0 0 3 16,0 0-2-16,0 0 3 0,0 0 0 0,23-4 1 16,-23 4 0-16,0 0 5 0,10-6-7 0,-10 6 3 15,9-7-3-15,-9 7 4 0,0 0-3 0,7-7 5 16,-7 7-3-16,6-7 3 0,-6 7 1 0,0 0 2 16,12-10 1-16,-12 10 0 0,0 0 0 0,2-11 1 15,-2 11-1-15,0 0-4 0,0 0-2 16,0-11 1-16,0 11-2 0,0 0 1 0,0 0 3 0,0 0-4 15,0 0-1-15,-6-14 0 0,6 14-5 0,0 0 2 16,0 0-2-16,0 0 3 0,0 0 1 0,-11-3-7 0,11 3-1 16,0 0 3-16,0 0-3 0,0 0 0 15,0 0 2-15,-24 7-3 0,24-7 5 0,-8 7 0 0,8-7-2 16,-12 7 2-16,12-7 1 0,-8 6-1 0,8-6 0 16,-10 5 0-16,10-5 0 0,-9 6 6 0,9-6-5 15,-8 7-1-15,8-7 2 0,-6 7 0 16,6-7-4-16,-6 7 3 0,6-7-3 0,0 0 1 0,-7 6 0 15,7-6 1-15,0 0-4 0,0 0 4 0,0 0-3 16,0 0 0-16,0 0 0 0,0 0-2 0,-5 11 2 16,5-11 2-16,0 0-2 0,0 0 2 0,0 0 3 15,0 0 3-15,0 0 0 0,0 0 2 0,0 0 0 16,0 0 1-16,0 0-2 0,0 0 0 0,33-13 0 16,-33 13-1-16,6-6 8 0,-6 6-4 0,0 0 5 15,11-7 5-15,-11 7 5 0,0 0 5 0,4-8 2 16,-4 8-2-16,0 0-2 0,0 0-6 0,3-14 1 15,-3 14-1-15,0 0-5 0,0 0 1 0,0 0-5 16,0 0-3-16,0 0-2 0,-4-14-5 0,4 14-12 16,0 0-27-16,0 0-24 0,0 0-31 0,0 0-38 15,0 0-43-15,0 0-56 0,0 0-245 0,-21 3-508 16,21-3 225-16</inkml:trace>
  <inkml:trace contextRef="#ctx0" brushRef="#br0" timeOffset="1469.02">1934 583 188 0,'8'7'228'0,"-8"-7"-8"0,9 4-10 0,-9-4-3 0,10 8-7 16,-7-3-12-16,5 1-6 0,1 1-11 0,-2 2-4 16,2 0-11-16,1 5-6 0,1 0-2 0,-1 0-13 15,-1-3-5-15,2 3-2 0,-2-2-11 0,1 0-8 16,1 2-3-16,1 1-3 0,-2 0-7 0,3-4-3 15,-4 4 12-15,2-2-13 0,-2-2-2 0,3 2-1 16,-3-3-5-16,-2-2-5 0,3-3-1 0,-4 1-7 16,2 1 0-16,-8-7-5 0,12 6-3 0,-12-6-2 15,9 7 1-15,-9-7 9 0,9 4-3 0,-9-4 12 16,0 0 8-16,0 0-4 0,19-7-2 0,-13 1-6 16,-6 6-6-16,14-18-5 0,-7 4-6 0,2-2-6 15,0-2-8-15,0-2-9 0,6-4-21 0,-2-2-18 16,1 2-22-16,-1-2-28 0,2 3-23 0,-2 0-19 15,1 0-24-15,-1 5-17 0,-1 4-19 0,2 3-10 0,-3-1-13 16,0 2-5-16,1 2-4 0,-3 4 0 0,4-3 4 16,-2 7 13-16,-11 0 4 0,19-3 13 15,-7 1 20-15,-12 2 8 0,18 2 18 0,-18-2 11 16,18 0 14-16,-8 2 22 0,-10-2 19 0,18 1 25 0,-6-1 23 16,-12 0 17-16,16 3 15 0,-8-2 15 0,-8-1 12 15,10 7 7-15,-10-7 4 0,12 7 8 0,-4-4 8 16,-1 2 10-16,-7-5-6 0,12 11 5 0,-6-3 14 15,2-1 11-15,-3 1 9 0,1 2-9 0,0-3 0 16,0 3 0-16,0 2-4 0,2 1-7 0,-2-2 2 16,-2 3-11-16,5-3 2 0,-1 2-8 0,-7-2-11 15,5-3-8-15,-1 3-8 0,-4-3-3 0,2 3-12 16,2-1 0-16,-4 3-2 0,3-4-11 0,-1 2 2 16,0-2-12-16,-3-9-10 0,3 14-27 0,0-6-22 15,-3-8-34-15,0 13-27 0,0-13-18 0,5 7-20 16,-5-7-18-16,0 0-27 0,0 0-43 0,0 0-60 15,0 0-49-15,0 0-323 0,0 0-695 0,-5-49 308 16</inkml:trace>
  <inkml:trace contextRef="#ctx0" brushRef="#br0" timeOffset="31295.56">2786 296 18 0,'0'0'165'0,"0"0"-12"15,0 0-5-15,0 0-15 0,0 0-5 0,0 0-11 16,0 0-4-16,0 0-10 0,0 0-5 0,0 0-2 16,0-13 0-16,0 13-8 0,0 0 0 0,0 0-5 15,0 0-4-15,0 0-6 0,-6-9-4 0,6 9-5 16,0 0-5-16,0 0 0 0,0 0-5 0,0 0 1 16,-10-3-6-16,10 3-1 0,0 0-4 0,0 0-4 15,0 0-5-15,0 0-3 0,0 0-3 0,0 0-2 16,0 0-2-16,-18 8-2 0,18-8 3 0,0 0-10 15,-8 6-1-15,8-6 2 0,0 0-5 0,-7 11-2 16,7-11-2-16,0 0 2 0,-6 7-2 0,6-7 0 16,0 0 1-16,0 0-4 0,0 0 1 0,0 0-1 15,0 0-2-15,0 13 3 0,0-13-1 0,0 0-2 16,0 0 6-16,0 0-1 0,0 0-1 0,13 6 3 0,-13-6-1 16,0 0 2-16,0 0 0 0,0 0 0 15,23-8-1-15,-23 8 2 0,0 0 0 0,10-7 1 16,-10 7-1-16,6-6 0 0,-6 6-1 0,4-8 4 0,-4 8 4 15,0 0 3-15,9-8 3 0,-9 8-2 0,0 0 2 16,0 0 6-16,3-11-8 0,-3 11-3 16,0 0 2-16,0 0-4 0,0 0-2 0,0 0-4 0,0 0-1 15,-9-15 0-15,9 15-1 0,0 0-3 0,-10-5 0 16,10 5 0-16,0 0-2 0,0 0-7 0,-19 0-2 16,19 0-1-16,0 0 4 0,0 0-2 15,-17 6-2-15,17-6 6 0,-12 5-4 0,12-5 0 0,-13 6-1 16,13-6 6-16,-9 5-4 0,9-5 1 0,-11 9-1 15,11-9 3-15,-5 5-3 0,5-5-1 0,0 0 4 16,-8 10 1-16,8-10-3 0,0 0 0 0,-6 6-3 16,6-6 4-16,0 0-3 0,0 0-1 0,0 0 2 15,0 0 5-15,0 0-3 0,0 0 5 0,0 0-3 16,0 0 1-16,0 0-1 0,0 0 0 0,0 0 1 16,19 8 2-16,-19-8-1 0,0 0-1 0,0 0 2 15,0 0 1-15,18-5 5 0,-18 5 3 0,0 0 9 16,0 0 2-16,0 0 4 0,9-8 9 0,-9 8-7 15,0 0 3-15,0 0-8 0,2-11-1 0,-2 11-3 16,0 0-1-16,0 0-3 0,0 0 1 0,0 0-6 0,-11-18-4 16,11 18 4-16,0 0-4 0,-12-5 0 15,12 5 0-15,0 0-14 0,-7-6-12 0,7 6-26 16,0 0-21-16,0 0-31 0,0 0-26 16,0 0-43-16,0 0-33 0,-16 15-75 0,16-15-156 0,-9 6-463 15,9-6 205-15</inkml:trace>
  <inkml:trace contextRef="#ctx0" brushRef="#br0" timeOffset="32271.95">2770 213 147 0,'0'0'158'0,"0"0"-2"0,0 0-20 0,0 0-6 16,0 0-15-16,0 0 0 0,0 0-11 0,0-11-9 0,0 11-8 16,0 0-5-16,0 0-9 0,0 0 0 0,0 0-6 15,0 0-5-15,0 0-7 0,0 0-2 16,0 0-3-16,0 0-1 0,0 0-7 0,0 0-3 15,0 0-3-15,0 0-3 0,0 0-3 0,0 0 1 0,0 0-7 16,0 0 1-16,0 0-3 0,0 0-1 0,0 0-3 16,0 0-2-16,0 0-2 0,0 0-2 0,0 0-1 15,0 0 0-15,0 0 2 0,0 0-2 0,0 0 5 16,0 0 0-16,0 0 0 0,0 0 5 0,0 0 2 16,0 0 6-16,16 3-1 0,-16-3 5 0,0 0 1 15,0 0 5-15,6-8 12 0,-6 8-4 0,0 0-1 16,0 0 2-16,0 0-7 0,0 0-3 0,0-12-1 15,0 12-1-15,0 0-2 0,0 0-3 0,0 0-3 16,0 0-4-16,-8-15 1 0,8 15-6 0,0 0-5 16,0 0-1-16,0 0-4 0,-14-3-14 0,14 3-20 15,0 0-28-15,0 0-33 0,-18 18-35 0,12-15-57 16,6-3-246-16,-12 17-460 0,6-9 204 0</inkml:trace>
  <inkml:trace contextRef="#ctx0" brushRef="#br0" timeOffset="1626.73">2805 359 35 0,'-6'-12'301'0,"0"3"-20"0,0-5-14 0,-1 3-16 0,1-1-20 16,3 2-22-16,-1 2-19 0,1-3-20 0,3 11-19 15,-5-14-24-15,4 3-23 0,1 11-32 16,-2-17-30-16,2 17-39 0,2-14-38 0,-2 14-35 16,7-19-36-16,1 3-33 0,-1 2-56 0,-3 2-121 0,4-4-340 15,4 1 151-15</inkml:trace>
  <inkml:trace contextRef="#ctx0" brushRef="#br0" timeOffset="2463.3">2893 773 63 0,'0'0'292'0,"-9"1"-14"0,9-1-21 0,0 0-16 15,0 0-22-15,0 0-24 0,0 0-21 0,0 0-15 16,0 0-14-16,0 0-8 0,0 0-6 0,0 0-6 16,0 0-3-16,0 0 2 0,0 0-16 0,0 0-6 15,45-1-5-15,-31-1-8 0,5 1-5 0,-1-5-5 0,1 0-8 16,11 1-8-16,-6-1-6 0,6-2-6 0,10-3 0 16,-4-1-7-16,-5 1-10 0,8-1 4 15,-11 3-8-15,4-2-2 0,6-6-4 0,-8 6-3 16,7-2-1-16,-8 2 0 0,1 2-4 0,-2-3-4 15,-3 1 1-15,-2 1-1 0,-2-1-3 0,-4 2-1 0,-2 4 0 16,-3-5-1-16,-4 3-4 0,2-1 1 16,-7 2 2-16,2-4-3 0,-5 10-1 0,1-15-4 0,-1 15 2 15,0 0-7-15,-12-17 3 0,5 13 5 0,-5 1-4 16,12 3-1-16,-28 0 1 0,8 1 0 0,4 1 1 16,-8 4-5-16,-3 5 5 0,5 0-1 0,-2-2 8 15,1 6-9-15,1-4 2 0,3 4 12 0,5-2-16 16,5 2 2-16,-4-1 5 0,4 2-3 0,0 6 6 15,6-6 3-15,-2 0-1 0,4 1 4 0,1-1 5 16,3 0 5-16,6 0 5 0,-2 0 9 0,5 4 13 16,3-2 10-16,0-5-6 0,9 0 18 0,0-2 11 15,3-4-12-15,3 4 5 0,8-6-4 0,0 0-6 16,5-1-12-16,-13-4-3 0,1 3-4 0,0-3-3 0,-2 0 6 16,-1-3-9-16,-3 3-8 0,-4 0-5 15,-3 0-22-15,0 0-24 0,-3-1-22 0,0 1-38 16,-3-3-36-16,-3-1-31 0,-9 4-54 0,10-3-69 15,-10 3-99-15,0 0-232 0,8-10-651 0,-8 10 289 0</inkml:trace>
  <inkml:trace contextRef="#ctx0" brushRef="#br0" timeOffset="1905.75">2977-83 9 0,'0'0'252'0,"0"0"-11"0,0 0-7 16,0 0-10-16,0 0-13 0,0 0-2 16,1 34-13-16,-1-16-10 0,0 2-4 0,2 8-9 15,1-1-4-15,0 11 0 0,4 1-7 0,-1 1-9 0,3 1 1 16,-4 0-16-16,4-1 1 16,-5 1 2-16,8-2-24 0,-5-1-1 0,4-4-1 0,2 1-1 15,-7-7-5-15,2-2-7 0,1 0-6 0,-2 2-14 0,2-3 3 16,-4 1-5-16,1-4-15 0,1 1 5 0,-1-6-10 15,3-2-4-15,-2 3-2 0,-1 0-6 0,2 3-6 16,-5-5 1-16,0-3-13 0,0 0-5 0,-2-1-14 16,2-1-27-16,-3-11-16 0,6 18-30 0,-4-12-26 15,-2-6-26-15,1 13-30 0,-1-13-20 0,2 11-35 16,-2-11-51-16,0 0-77 0,0 0-251 0,0 0-626 16,0 0 277-16</inkml:trace>
  <inkml:trace contextRef="#ctx0" brushRef="#br0" timeOffset="-984.04">25 160 21 0,'0'0'102'15,"0"0"8"-15,0 0-11 0,0 0-9 0,0 0-8 16,0 0-4-16,0 0 0 0,0 0-10 0,0 0 0 0,0 0 0 16,0 0-8-16,0 0-1 0,0 0-9 0,0 0 7 15,0 0-7-15,0 0 6 0,0 0-6 0,0 0-8 16,0 0 3-16,0 0 4 0,0 0-3 0,0 0-2 16,8-5 2-16,-8 5-3 0,0 0 0 0,0 0 0 15,0 0-5-15,0 0 2 0,0 0 0 0,0 0-3 16,0 0 3-16,0 0 0 0,0 0 1 0,0 0 1 15,0-14 0-15,0 14 1 0,0 0 0 0,0 0-2 16,0 0 2-16,0-13-1 0,0 13-4 0,0 0 6 16,0 0 2-16,0 0-3 0,4-9-1 0,-4 9 0 15,0 0 9-15,0 0-10 0,0 0-4 0,0 0 3 0,0 0-3 16,0 0-5-16,0 0-5 0,0 0 0 0,0 0-3 16,0 0-4-16,0 0-6 0,0 0 2 15,0 0-1-15,0 0 4 0,0 0-2 0,0 0 5 16,0 0 5-16,0 31 1 0,0-31 2 0,0 25 1 0,-3-8 3 15,3-3 0-15,-1 3 0 0,1 1-2 16,-2-1-2-16,1 4 0 0,1-2 4 0,-3-1-3 0,1 1 2 16,1-1 7-16,1 0-13 0,0 0-1 15,0-3 2-15,-3 2-2 0,3 1-3 0,-2-4 0 0,2 4 3 16,0-1-10-16,0 1 6 0,-1 0 4 0,1-2-6 16,1 2 3-16,-2-2 2 0,1 0-3 0,0-1 2 15,0 0-8-15,1 3 6 0,-1-4-5 0,-1 3 2 16,1-6 1-16,0 3-3 0,0-2 0 0,1 0-1 15,-1 5-4-15,0-4 3 0,0-13 1 0,0 18 3 16,-1-9-7-16,1-9 7 0,0 15-4 0,0-15-4 16,0 15 0-16,0-15 16 0,0 11-14 0,0-11-3 15,0 0 15-15,-2 12-17 0,2-12 1 0,0 0-10 16,0 0 10-16,0 13-5 0,0-13 3 0,0 0-2 16,0 0 5-16,0 0 2 0,0 0-4 0,0 0 1 15,0 0 7-15,0 0-4 0,0 0 5 0,0 0 8 16,2 10 4-16,-2-10-1 0,0 0 11 0,0 0-12 15,0 0-2-15,0 0-1 0,0 0-7 0,0 0-1 16,0 0 5-16,-12-34-11 0,12 34 2 0,-4-22-3 16,4 6-5-16,-2 0 2 0,1-1-1 0,2-8-3 15,-1 2-3-15,5-1-6 0,-4 1-6 0,1 0 3 16,4-2 12-16,-4 4-10 0,0-2-5 0,1 0-2 16,0 0 1-16,0 0-7 0,3 1 7 0,0 0-5 0,-2 2 7 15,1 3-1-15,-1-5-1 0,2-1 4 0,0 6-13 16,0-6 11-16,-3 8 0 0,2-3 0 0,1 3 4 15,-3 0-1-15,1 1 3 0,-1 0 3 16,2-2-6-16,-1 2 3 0,-1-2-2 0,3 3 5 0,-2 0 0 16,-1 2 0-16,3 0 1 0,-4 1-1 0,2 0 1 15,-2-3 1-15,2 4-5 0,-1-2-2 16,2 0 10-16,-5 11-5 0,6-19 2 0,-3 12 0 16,-3 7 1-16,6-13-6 0,-6 13 2 0,4-11 3 0,-4 11-8 15,6-11 20-15,-6 11-17 0,3-7 1 0,-3 7-3 16,0 0-1-16,6-7 1 0,-6 7-3 0,0 0 7 15,0 0 0-15,0 0 3 0,0 0-5 0,0 0 2 16,24 17 14-16,-21-10-16 0,3 0 1 0,0 6-4 16,0 3 9-16,1-3 0 0,-1 1-2 0,0 3 3 15,3 4 3-15,-3-3 1 0,0 2 1 0,2 4 3 16,-1-1-4-16,0 0 5 0,2-2 6 0,-4 4 2 16,4-3-5-16,-5 1 9 0,5 1-2 0,-6 1-1 15,2-8 3-15,-2 8 2 0,3-1-3 0,0-3 3 16,0 4 1-16,1-4 1 0,-3-3 8 0,4 6 1 15,-2-7 1-15,0 0-2 0,1 4 1 0,-1 1 2 16,0-5-3-16,-3 0 2 0,2-3-6 0,-2-1 2 16,1 2-5-16,4 2 10 0,-2-3-6 0,-3 1-8 15,1 2 11-15,1-3-1 0,-1-2-4 0,0 0-2 16,1-2 2-16,-2 1-3 0,1 1-4 0,-2-3 2 16,2 1-4-16,-4-10-2 0,3 16 0 0,2-9-1 15,-5-7 3-15,7 13-7 0,-7-13 8 0,5 10-4 16,-5-10-10-16,3 14 4 0,-3-14-5 0,1 6 6 0,-1-6 1 15,6 8-6-15,-6-8-3 0,0 0-16 16,3 11-5-16,-3-11-18 0,0 0-19 0,0 0-19 16,0 0-29-16,0 0-33 0,0 0-39 0,0 0-41 15,0 0-42-15,0 0-37 0,2-38-66 0,-4 26-229 0,2-5-638 16,0 0 283-16</inkml:trace>
  <inkml:trace contextRef="#ctx0" brushRef="#br0" timeOffset="-696.36">94 632 180 0,'6'-19'228'0,"-6"19"-8"16,13-8-9-16,-13 8-8 0,17-11-9 0,-7 4-12 15,4 2-12-15,-1-1 1 0,1 0-19 0,-3 1-13 16,6-1-6-16,-4 2-17 0,-4-1-7 0,5-1-8 16,-2 2-14-16,3 3-7 0,-4-1-10 0,1 1-4 15,-3-3-5-15,-9 4-11 0,26-2-17 0,-19 1-17 16,-7 1-23-16,20-3-20 0,-12 3-27 0,-8 0-30 16,18-1-25-16,-18 1-29 0,15-2-31 0,-15 2-61 15,17-7-129-15,-10 3-390 0,2-3 173 0</inkml:trace>
  <inkml:trace contextRef="#ctx0" brushRef="#br0" timeOffset="40424.32">647 129 36 0,'0'0'149'0,"0"0"-5"0,0 0-11 16,0 0-9-16,0 0-12 0,0 0-2 0,0 0-11 15,0 0-1-15,0 0-5 0,0 0 0 0,0 0 0 16,0 0-2-16,0 0 1 0,0 0-5 0,0 0-1 16,0 0-4-16,0 0-1 0,0 0-3 0,0 0-3 15,0 0-2-15,0 0 0 0,0 0-5 0,0 0-4 16,0 0-3-16,0 0-6 0,0 0-2 0,0 0-4 15,0 0-5-15,0 0-2 0,0 0-4 0,0 0 1 16,0 0-3-16,0 0-1 0,0 0-4 0,0 0-2 16,0 0 1-16,0 0-3 0,0 0-1 0,0 0-1 15,0 0-1-15,0 0-1 0,0 0-5 0,0 0 0 0,0 0-1 16,0 0-2-16,0 0-1 0,0 0 4 16,0 0-6-16,0 0-1 0,0 0-2 0,0 0 0 0,0 0-2 15,0 0-1-15,0 0-1 0,0 0-2 0,0 0 1 16,0 0 0-16,0 0 0 0,0 0 1 0,0 0-2 15,0 0 0-15,6 10-1 0,-6-10 1 16,0 0 0-16,5 7 1 0,-5-7 0 0,0 0-1 0,6 10-1 16,-6-10 4-16,4 7-2 0,-4-7 3 0,3 9-3 15,-3-9 1-15,0 0-2 0,6 13 2 0,-6-13 0 16,6 10-4-16,-6-10 2 0,6 8 3 0,-6-8-1 16,6 10-4-16,-6-10 1 0,6 10 1 0,-6-10 0 15,6 10 4-15,-6-10-3 0,4 10 1 0,-4-10 1 16,5 9 1-16,-5-9-4 0,6 8 3 0,-6-8-1 15,6 11 0-15,-6-11-1 0,3 11 5 0,-3-11-2 16,4 8-5-16,-4-8 4 0,6 8-1 0,-6-8 1 16,6 12 0-16,-3-6 0 0,-3-6 4 0,6 9-3 15,-6-9 4-15,5 12-3 0,-5-12-2 0,1 10 3 0,-1-10-1 16,6 8 2-16,-6-8 0 0,3 9-2 16,-3-9-2-16,5 7 2 0,-5-7-5 0,6 9 5 15,-6-9 2-15,0 0-4 0,4 11 3 0,-4-11-1 0,3 10-4 16,-3-10 2-16,5 7-2 0,-5-7 1 0,2 7 0 15,-2-7-1-15,0 0-1 0,5 11 3 16,-5-11-4-16,6 9 0 0,-6-9 3 0,0 0-1 0,3 9 0 16,-3-9 1-16,4 9-1 0,-4-9 0 0,6 7 0 15,-6-7-1-15,0 0 3 0,6 11-1 0,-6-11-2 16,3 6 3-16,-3-6 4 0,0 0-5 0,8 8 0 16,-8-8-2-16,4 8 2 0,-4-8 3 0,0 0-3 15,6 8 2-15,-6-8-2 0,0 0-3 0,0 0 2 16,3 11 4-16,-3-11-2 0,0 0-4 0,6 7 5 15,-6-7-2-15,0 0 0 0,0 0 2 0,3 13 0 16,-3-13-3-16,0 0 4 0,5 8-2 0,-5-8-1 16,0 0-3-16,4 10 2 0,-4-10 0 0,0 0 2 15,0 9 2-15,0-9-3 0,0 0-2 0,6 7 3 16,-6-7-1-16,0 0 0 0,3 12 3 0,-3-12-4 16,4 5 4-16,-4-5-1 0,0 0-3 0,6 13 2 15,-6-13-1-15,0 0 4 0,0 14-6 0,0-14 3 16,3 8-3-16,-3-8 4 0,0 0-1 0,5 14-1 15,-5-14-1-15,4 6 1 0,-4-6 3 0,0 0-2 16,3 14 0-16,-3-14 0 0,0 0-1 0,0 11 4 16,0-11-1-16,0 0-5 0,5 10 0 0,-5-10 4 15,0 0 1-15,3 12 3 0,-3-12-2 0,3 8-5 0,-3-8 3 16,0 0-5-16,1 11 3 0,-1-11-2 0,0 0-1 16,5 11 4-16,-5-11-5 0,1 9 7 15,-1-9-1-15,0 0-2 0,2 12-1 0,-2-12-2 0,1 10 9 16,-1-10-7-16,0 0 2 0,3 12 1 0,-3-12 4 15,3 10-6-15,-3-10 1 0,0 0 5 0,3 14-3 16,-3-14-4-16,2 10-5 0,-2-10 7 0,1 7-5 16,-1-7 4-16,0 0-3 0,2 17 5 0,-2-17-3 15,0 0 0-15,0 12 0 0,0-12 3 0,3 8-5 16,-3-8 7-16,3 10-1 0,-3-10-6 0,0 0 8 16,4 13-8-16,-4-13 10 0,2 8-12 0,-2-8 2 0,6 11 7 15,-6-11-5-15,1 12 2 0,-1-12-2 16,5 11 2-16,-2-4 2 0,-3-7 3 0,5 12 2 15,-5-12-1-15,3 12-6 0,-3-12 0 0,3 13 5 0,-3-13-2 16,5 13 10-16,-4-5-2 0,4-1-2 16,-5-7-2-16,1 13 4 0,4-8 0 0,-5-5 6 15,0 0-1-15,3 13 1 0,-3-13-3 0,0 0-8 16,6 12 2-16,-6-12 7 0,1 7-4 0,-1-7 1 0,0 0-2 16,0 0-1-16,0 0-2 0,0 0 10 15,3 10-6-15,-3-10 2 0,0 0 5 0,0 0-2 0,0 0 6 16,0 0-1-16,0 0 4 0,0 0-1 0,0 0 5 15,0 0 2-15,0 0 2 0,0 0 1 0,0 0 3 16,0 0 0-16,0 0-1 0,0 0 4 0,0 0-1 16,0 0-2-16,0 0-5 0,0 0 1 0,0 0-3 15,0 0-6-15,0 0-3 0,0 0-6 0,0 0-13 16,0 0-29-16,0 0-41 0,0 0-45 0,0 0-54 16,-22-21-59-16,22 21-70 0,-9-16-77 0,-1 4-317 15,5-3-740-15,1-2 327 0</inkml:trace>
  <inkml:trace contextRef="#ctx0" brushRef="#br0" timeOffset="41183.61">1078 444 100 0,'0'0'133'16,"0"0"-10"-16,0 0-4 0,0 0-12 0,0 0-10 15,0 0-7-15,0 0-3 0,0 0-3 0,0 0-8 16,0 0-4-16,0 0-3 0,0 0-1 0,0 0 1 15,0 0 3-15,0 0 2 0,0 0 0 0,0 0-3 16,0 0 0-16,0 23-1 0,0-23-3 0,0 0-5 16,-4 8-2-16,4-8-3 0,-2 10 1 0,2-10 3 15,-4 13 3-15,4-13-2 0,-2 10-3 0,2-10 3 16,-1 11-1-16,1-11-2 0,-6 13-1 0,6-13-1 16,-5 12-1-16,5-12-3 0,-1 12-3 0,1-12-2 0,-4 14-2 15,4-14 0-15,-2 12-2 0,2-12 0 16,-4 14-1-16,4-14-4 0,-3 14 0 0,3-14-1 15,-6 11-2-15,4-3-1 0,2-8 1 0,-6 15-5 16,6-15 3-16,-6 12 7 0,0-5-10 0,2 3-4 0,4-10 1 16,-9 13 0-16,3-5-2 0,3-1-3 0,-3 3 1 15,6-10-4-15,-11 15 0 0,8-6-1 0,-3-2-2 16,1 1-5-16,-1 0 6 0,0 4-8 0,0-7-6 16,0 6-16-16,-2 0-27 0,5-4-50 0,-3 2-61 15,0 1-80-15,0-3-291 0,0 0-562 0,6-7 249 16</inkml:trace>
  <inkml:trace contextRef="#ctx0" brushRef="#br0" timeOffset="3529.21">4999 72 73 0,'0'-12'231'0,"0"12"-11"15,3-12-7-15,-3 12 0 0,0 0-3 0,0-17-13 0,0 17-10 16,0-17-16-16,0 17-13 0,-3-14-7 0,3 14 1 16,-4-13-18-16,-2 6-10 0,6 7-10 0,-11-11-13 15,5 5-9-15,6 6-12 0,-18-9-5 16,11 8-7-16,7 1-9 0,-27 1-6 0,11 1 0 16,-1 3-10-16,2 3-4 0,-2-1-3 0,-1 2-3 15,-3 6-4-15,6-4 1 0,0-1-4 0,0 5-4 0,2-2-4 16,2 0 0-16,-1 2-4 0,0 1 1 0,5-3-3 15,-2 3 0-15,0-1 0 0,7 1-4 0,-4 1 1 16,4-1 2-16,-1 0-3 0,6-2-1 0,-2 0-1 16,3 4 2-16,-1-1 0 0,5-4-5 0,-1 0 2 15,5 3 1-15,0-2-1 0,0 2-1 0,2-4 3 16,-1 2-4-16,8 2-2 0,-3 2 2 0,0-2-1 16,1-1 6-16,3 3-2 0,-5 0-2 0,1-1-1 15,1-3-3-15,1 5 2 0,-4-3-2 0,0 4 2 16,1-9-3-16,-5 9 6 0,0-7 2 0,-2 0 0 15,3 8-3-15,-2-7 0 0,-2-1 1 0,-2 2 5 16,2 0-1-16,-1-2-1 0,-2 0 3 0,-5 2 3 16,2-1-1-16,0-1 7 0,-1 4 4 0,-2-1 0 0,-5 4 4 15,1-2 1-15,-5-5 4 0,1 2 8 0,-1 3-6 16,-3-5 7-16,-1 1 1 0,-5 3-1 16,3-8 3-16,-1 2 3 0,-7 0-5 0,2 2 2 15,5-6 2-15,-3 1 9 0,-1 0 3 0,1-3-4 0,0 0 3 16,-5 1-4-16,6-5-6 0,0 3 5 15,-2 1-3-15,1-4-7 0,4 2-7 0,-3-6 3 16,5 2-7-16,13 1-1 0,-22-5-7 0,8 0 6 0,4 2-17 16,2-2-23-16,1-2-32 0,7 7-32 0,-11-13-29 15,10 4-23-15,1 9-32 0,1-20-35 0,5 12-39 16,-1-1-43-16,7-4-69 0,-3 4-227 0,4-6-620 16,2 6 275-16</inkml:trace>
  <inkml:trace contextRef="#ctx0" brushRef="#br0" timeOffset="3997.69">5284 802 11 0,'0'0'232'16,"15"-3"-11"-16,-2 1-13 0,-13 2-11 0,20-3-15 15,-5-5-11-15,1 3-17 0,-1 2-10 0,-2-4-9 16,2 0-9-16,-1 0-7 0,2-2-6 0,1 1-10 15,-5-1-6-15,-1-1-7 0,0 0-9 0,2 3-2 0,-2-4-7 16,-2-2 1-16,-2 7-4 0,-1-1-8 0,0-4-3 16,-1 4-4-16,-2-4-4 0,-3 11-7 15,3-17-3-15,-3 17-5 0,-8-16-2 0,2 7-1 16,0 2-4-16,6 7 0 0,-16-11-5 0,5 7-1 0,-1 1-1 16,-1 0 0-16,13 3-3 0,-28-2 3 0,17 4-1 15,-2 1 1-15,-2 0 4 0,-2 2-1 16,3-1 1-16,2 3 0 0,-2-1-5 0,4 5 2 0,-2-5-1 15,1 5 0-15,2 0 4 0,2-2-3 0,1 3 3 16,0 2 7-16,-1 1-1 0,2-3 1 0,4 0 3 16,-5 1 0-16,4 0 4 0,4 2-4 0,-2 1 5 15,3-3-6-15,0 2 8 0,-2 1 7 0,5-5-1 16,0 3-1-16,0-2-3 0,0 0-1 0,1 1 5 16,-1-6-11-16,8 3 10 0,-7 1-13 0,8-3 11 15,-4-2-11-15,2 1 0 0,0-1 1 0,2 1-10 16,-3-2-1-16,3 1 0 0,-3-4-9 0,-3 2-11 15,3 0-23-15,3-1-23 0,0-1-22 0,1 1-22 16,-1-3-27-16,2 0-18 0,-1-3-31 0,2 1-44 16,1-1-35-16,1-7-60 0,-4 3-231 0,6-11-575 0,-1-1 254 15</inkml:trace>
  <inkml:trace contextRef="#ctx0" brushRef="#br0" timeOffset="4424.06">5940 563 66 0,'0'0'292'0,"0"0"-14"0,-19 2-16 0,19-2-12 0,-12 9-17 15,4-2-15-15,3-1-13 0,-3 3-11 0,1 2-15 16,2 2-7-16,-4 3-12 0,3-3-3 16,2 4-8-16,-2 1-14 0,3-2-5 0,-3-1-13 0,1-1 0 15,5 10-8-15,0-6-8 0,0-1-13 0,0-1-6 16,0 0-9-16,3 0-6 0,-1-1-6 15,1-4-9-15,3 3 2 0,0-4-9 0,-2 0-3 16,-1-3-5-16,6 4 2 0,-1-5-4 0,-1-1-5 0,4-2 2 16,-11-3 1-16,17 4-12 0,-2-4 3 0,-4 0 0 15,-11 0-8-15,28-7 2 0,-14 2-7 0,-1-1 2 16,0-5-5-16,2 1-6 0,-4 3 7 0,-2 3 6 16,1-2-14-16,-1 0 1 0,-3 1-1 0,-6 5 3 15,13-7-6-15,-13 7-2 0,8-4 3 0,-8 4 4 16,0 0 3-16,0 0-5 0,18 7 6 0,-11-2-3 15,-7-5 2-15,8 12-1 0,-4-4 4 0,4 3 2 16,-5-1 1-16,0 3-3 0,4 1 2 0,-1-1 2 16,0 2-3-16,0-3-2 0,1 3-3 0,-4-2-7 15,2 0 3-15,-1-2-36 0,1-4-23 0,-2 0-26 16,-3-7-24-16,0 13-28 0,0-13-27 0,3 9-24 16,-3-9-36-16,0 0-31 0,0 0-57 0,0 0-192 15,0 0-545-15,0 0 242 0</inkml:trace>
  <inkml:trace contextRef="#ctx0" brushRef="#br0" timeOffset="5442.07">6310 728 298 0,'2'-12'310'0,"-2"12"-17"0,3-7-12 0,-3 7-19 16,0 0-26-16,0 0-25 0,0 0-22 0,0 0-14 15,0 0-16-15,15-3-14 0,-15 3-8 16,0 0-12-16,13 12-4 0,-13-12-2 0,9 13-9 0,-6-4 5 15,4 4-9-15,-2 2 7 0,4-2-14 0,-3 3-1 16,-2-1-4-16,5-1 1 0,-3 1-11 0,-1-1-4 16,1 1-6-16,0-2-11 0,-4-3-4 0,4 4-8 15,-4-5 1-15,-1 0-5 0,4 0-8 0,1-1-2 16,-6-8-4-16,1 14-1 0,-1-14-4 0,5 10 1 16,-5-10-8-16,4 8 5 0,-4-8-6 0,0 0 2 15,0 0-7-15,0 0-6 0,0 0-16 0,0 0-11 16,0 0-1-16,0 0-18 0,17-25-13 0,-8 10-7 15,-5-1-5-15,5-5-11 0,-3 0-3 0,3-4 0 16,1 4 9-16,1 1 5 0,-1-2 9 0,2 0 3 16,-6 9 7-16,0 0 2 0,5 1 10 0,-7 2 9 15,5 3 8-15,-6-3 6 0,-3 10 0 0,7-10 5 16,-1 5 0-16,-6 5 3 0,9-6 0 0,-9 6 3 16,0 0 3-16,0 0 4 0,0 0 7 0,23 14 6 0,-22-4 2 15,5-3 7-15,-3 3 7 0,3-2 3 16,-1 9 3-16,1-5 8 0,-3 5 7 0,3-2 1 15,1 1-1-15,-1 1-4 0,1-4-3 0,-1 3-5 16,-3-1-5-16,0 1-1 0,3-3-1 0,-1 0-5 0,-2-1-2 16,0-1 1-16,0-4-9 0,1 1 1 0,-4-8-7 15,5 15 3-15,-5-15 2 0,0 9-2 0,0-9-5 16,4 9-2-16,-4-9 4 0,0 0 2 0,0 0-5 16,0 0-9-16,0 0-8 0,0 0-11 0,0 0-3 15,0 0-9-15,0 0-18 0,12-35-13 0,-7 22-9 16,-2-10-1-16,3 0 1 0,-3 2-3 0,4-3 1 15,-1 3 4-15,-3-4 5 0,4 4 9 0,-1 4 6 16,0 0-1-16,-1 1 5 0,4 3 9 0,-3 3 8 16,-5 2 3-16,8-1 9 0,-9 9 4 0,6-15 3 15,-3 9-2-15,-3 6 0 0,0 0-1 0,5-11 4 16,-5 11-1-16,0 0 7 0,0 0 11 0,0 0 0 16,22 15 13-16,-16-8 11 0,0 5 12 0,-2 2 1 15,8 1 5-15,-4 5 8 0,1-5 3 0,1 3-1 16,-1-4 8-16,2 8-5 0,2-2 0 0,2 0-1 0,-2-2-5 15,-5-2-3-15,4-1-5 0,1 6 0 16,-1-10-4-16,1 2-6 0,-4-2 1 0,5-2-2 16,-4-1-6-16,-1-1 1 0,-1 1-5 0,4-5 0 0,-5 2-2 15,5-5-3-15,4 0-3 0,-16 0-3 16,24-3-2-16,-9-2 1 0,-1-3-5 0,2 4-4 0,-3-7-5 16,4 0-6-16,-2 2-2 0,4-8-10 15,0-1-12-15,1-3-11 0,-4-3-2 0,4 1-8 0,-4-2 5 16,3 5 1-16,-5-4 2 0,2 1-2 0,-2 4 10 15,-2-4-1-15,-6 9 2 0,-2 0 5 16,2 1 1-16,0-2 4 0,-6 2-1 0,2 5 2 0,-2 8 3 16,-2-19 1-16,2 19 2 0,-6-12-5 0,0 5 3 15,6 7-2-15,-19-5 0 0,5 5 4 0,14 0-5 16,-30 6 3-16,16 0 2 0,-3 3-7 0,4-1 3 16,-4 2 4-16,1 8-1 0,4-4 1 0,2 1 1 15,-1 5-2-15,5-3 7 0,0-3 0 0,0 4 3 16,6 1 5-16,-1 1-2 0,2 4 3 0,5-10 4 15,0 7 5-15,-1-7 2 0,4 0 10 0,4 0 2 16,2-1 4-16,4 1-1 0,5-3 0 0,4 2 2 16,-1-6-2-16,12 1 0 0,-8-3-4 0,13-3-1 15,-13-2-7-15,8-2 0 0,1 0 0 0,-12-3 0 16,-1 3-4-16,2-2-4 0,-4-2-8 0,-1-2-18 16,-2 2-20-16,-8-1-33 0,2 0-35 0,-1-1-42 15,-2-1-41-15,-4 4-45 0,-4-3-65 0,-2-4-77 16,-3 12-345-16,0-17-772 0,0 17 341 0</inkml:trace>
  <inkml:trace contextRef="#ctx0" brushRef="#br0" timeOffset="6521.69">8326-55 107 0,'-19'-20'285'0,"3"1"-11"0,2 3-15 16,-1-4-9-16,5 6-12 0,1-1-16 0,-1 2-13 16,4 3-21-16,3 0-12 0,3 10-19 0,-11-11-18 15,5 0-14-15,6 11-16 0,-1-9-11 0,1 9-12 16,0 0-10-16,0 0-4 0,18-17-14 0,-9 16-4 15,7-3-6-15,0 2-4 0,4 2-2 0,8 0-5 16,2 3-9-16,9 3 3 0,-1 1-4 0,4 1-6 16,1 1 1-16,-1 6-3 0,3-2-5 0,-2 5-2 0,-1-1 3 15,0 1-6-15,-1 5 5 0,1-1-5 16,-3 4-2-16,-2 1 2 0,-5 3-1 0,-3 0 1 0,0 0-3 16,-7-2 1-16,-1 6 2 0,-9-10-3 0,-2 5 1 15,-1-4 0-15,-3 3 3 0,-1-3-2 16,-5-2 3-16,-3 2 4 0,-5-1 4 0,2 1 0 0,-7-3 6 15,0 0-1-15,-4-2 2 0,-2 0-2 0,-4-3 0 16,1 1-2-16,0-1-5 0,-1-3 1 0,1 0-1 16,1 0-3-16,-1-1-17 0,-1-1-15 0,7-5-31 15,1 3-43-15,0-1-53 0,3 0-58 0,3-3-71 16,2 1-253-16,1-3-570 0,6-4 252 0</inkml:trace>
  <inkml:trace contextRef="#ctx0" brushRef="#br0" timeOffset="6130.82">8744-73 198 0,'0'0'308'0,"-3"-13"-2"15,3 13-12-15,0 0-12 0,0-13-29 0,0 13-24 16,0 0-27-16,0 0-24 0,0 0-20 0,0 0-9 16,0 0-13-16,0 0-8 0,0 44-7 0,3-18-2 15,-3 10 1-15,6 5-4 0,-1-2 0 0,-3 4 2 16,4 4-5-16,-1-1 2 0,-2-4-6 0,6 2 7 16,-2-1-12-16,2 2-8 0,-3-3-11 0,2 0-2 15,-5 0-9-15,6-2-1 0,-5-1-8 0,2-3-8 0,-3-8-2 16,3 7-5-16,-5-5-6 0,2-4 1 0,0-1 1 15,-3 3-17-15,3-8-14 0,0-6-21 0,-3 1-26 16,0-4-33-16,0 2-24 0,0-13-21 0,-3 18-26 16,3-18-21-16,-3 15-31 0,3-15-50 15,-3 7-60-15,3-7-300 0,0 0-647 0,0 0 285 0</inkml:trace>
  <inkml:trace contextRef="#ctx0" brushRef="#br0" timeOffset="7139.9">9139 782 180 0,'0'0'326'0,"8"4"-15"0,-8-4-22 16,0 0-26-16,9 6-29 0,-9-6-15 0,0 0-31 0,10 7-12 15,-10-7-14-15,11 11-16 0,-5-8-13 16,-1 4-10-16,1-1-8 0,-6-6-7 0,11 10-16 15,-8-2-7-15,-3-8-6 0,9 10-5 0,-5-3-10 0,-4-7-4 16,12 6-7-16,-7-1-3 0,-5-5-4 0,6 6-4 16,-6-6-4-16,0 0 1 0,6 7-5 15,-6-7 10-15,0 0 4 0,0 0 3 0,0 0 2 16,0 0-4-16,0 0-4 0,0 0-5 0,0 0-8 0,16-20 0 16,-16 9-4-16,6-2-6 0,-3-2 0 0,4 1-5 15,-1-3-10-15,-1 0-3 0,7 2-4 0,-8-2-4 16,5 2 4-16,2 1-4 0,1 2-3 0,-5 0 4 15,2 3 3-15,3-2-5 0,-5 5 0 0,2 1-2 16,-1-1-1-16,-8 6 3 0,16-4-2 0,-16 4 9 16,17 3-11-16,-17-3 1 0,22 5 2 0,-12-3 0 15,-1 2 1-15,5 3 2 0,2 0 3 0,-4-1 3 16,2 2 3-16,0 3-4 0,1 0 9 0,0 1 1 16,-1-1 0-16,2-3-2 0,-1 3 6 15,3 5-1-15,-3-6 6 0,1 1-2 0,1-2 3 0,-4-3-3 16,4 1 10-16,0-4 0 0,1 0-7 0,-1 0 4 15,1-3-1-15,1-2 2 0,-3-1-6 0,2-2 12 16,2-1-19-16,-5 0 3 0,1-1-3 0,0 0 0 16,-1-2-2-16,-3 1 4 0,0-1-5 0,0 0 2 15,-4-3 0-15,-1 0 0 0,-3 2-4 0,-2 0-2 16,1-3 1-16,-3 13-6 0,-3-18 0 0,-3 8 3 16,-1 0-3-16,-1 1 0 0,-4 1-4 0,-1 0-1 0,-2 1-1 15,-3 0 0-15,0 6 4 0,-1-1-2 16,-2 2-2-16,1 2 1 0,-2 2-1 0,4 0 3 0,-3 0-5 15,2 2 6-15,4 0-3 0,0 1-3 0,-1 1-22 16,1-1-13-16,1 0-19 0,1 0-19 0,1-1-19 16,6 2-21-16,3-2-26 0,3-6-33 0,-4 11-29 15,4-11-34-15,0 0-72 0,0 0-210 0,19 5-566 16,-19-5 250-16</inkml:trace>
  <inkml:trace contextRef="#ctx0" brushRef="#br0" timeOffset="7653.16">9989 148 243 0,'-3'-13'261'0,"3"13"-25"16,0 0-26-16,0 0-19 0,0 0-12 0,0 0-12 15,0 0-1-15,0 0-14 0,26 29-1 0,-16-6-4 16,-1 0-3-16,3 3-9 0,0-1-2 0,3 10-10 15,-2 0 6-15,2 1-16 0,-1 1 0 0,-1-2-14 16,-1 3-4-16,1-2-6 0,-2-1-8 0,-2-1-4 16,-3-9-3-16,-2-1-6 0,4 4-6 0,-2-7-3 15,-3-7-1-15,0 7-12 0,0 0-1 0,-2-9-3 0,-1 4-1 16,5-7-9-16,-5-1-1 0,0-8 9 16,1 14-12-16,-1-14 2 0,0 0 5 0,0 11-2 15,0-11-4-15,0 0-3 0,0 0 3 0,0 0-7 0,0 0 3 16,0 0-11-16,0 0-1 0,6-38-5 0,2 25-9 15,-3-2-4-15,1-3-8 0,3-3-5 16,-1 6-1-16,2-1-6 0,-1 1-1 0,5-4 4 16,-5 4 3-16,4 4-1 0,-3 1 2 0,-1-1 4 0,0 4-2 15,-1 3-1-15,2 0 2 0,-1-2 7 0,-9 6-7 16,15-3 5-16,-15 3-2 0,17 1 1 0,-17-1 4 16,14 4 17-16,-6 2-5 0,-8-6 10 0,12 11-5 15,-5-2 14-15,-2-2-5 0,-2 2 3 0,3-3 4 16,0 4 9-16,-6-10 5 0,4 17 4 0,-4-7 8 15,0-10 1-15,-4 18 7 0,-1-6-3 0,1-6 1 16,-8 4 0-16,1 0-8 0,1 1-7 0,-2-1-2 16,2 1-9-16,-1-1-10 0,-4-3-23 0,5 1-31 15,-4-1-43-15,2-1-29 0,0 1-42 0,2-1-44 16,1-3-57-16,9-3-68 0,-18 2-299 0,18-2-664 16,-13-7 294-16</inkml:trace>
  <inkml:trace contextRef="#ctx0" brushRef="#br0" timeOffset="9286.17">10495 799 22 0,'0'0'297'0,"0"0"-7"0,18-4-7 0,-11-1-20 0,-7 5-22 16,14-9-21-16,1 2-21 0,-8 3-13 0,5-6-14 15,0 3-13-15,0 0-16 0,3-4-10 0,0 0-16 16,3-2-9-16,1-1-12 0,0-3-8 0,2-1-9 15,-1-1-8-15,-1-3-4 0,0 1-12 0,4-11-3 16,2 1-12-16,-2-5-13 0,0-2-7 0,-3-3-6 16,2-3-13-16,-1-7-10 0,-9 6 1 0,7-7-6 15,-5 7 1-15,-5-3 1 0,1 2 1 0,-4 4 1 16,-3 3-2-16,-3-2 5 0,-3 13-1 0,-1 3 5 16,-2-3 1-16,-3 4 8 0,1 1 10 0,1 8 1 15,-5-1 0-15,0-3 1 0,0 5 1 0,2 3 4 16,-1 5-3-16,4-1-5 0,-5 2-1 0,0 2-4 15,12 3 0-15,-17-3-2 0,17 3-4 0,-25 7 1 16,13 3 6-16,0 2-5 0,-3 4-6 0,0 5 3 16,3-1 0-16,4 5 0 0,-3 3 4 0,2 7 0 15,2 0 1-15,2 3-1 0,-1-1 6 0,0 3 3 16,5-2 1-16,1 4-3 0,0-2 0 0,4 1 3 16,-1-3-4-16,5-2 8 0,-2 3-4 0,4-5 0 0,-1 1 4 15,1-9-9-15,1-1 0 0,2 0-1 0,-1 2 6 16,2-3 4-16,-2-2-5 0,6 1-2 15,-2-1 0-15,-1-5 0 0,1 1 0 0,-1-5-4 16,-1-1 3-16,5 5 5 0,-4-10 3 0,-2 4-12 0,5-3 3 16,0 1-2-16,-2-6 0 0,2 0 5 0,-3-2-9 15,5 1 3-15,-5-4-1 0,3 2 1 0,-1-1 1 16,0-3-2-16,-1 2 1 0,1-4-4 0,-2-2 4 16,-1 1-3-16,4-1-3 0,-4-4 4 0,-2 0-11 15,1 1 2-15,2-5-2 0,-5 1-5 0,-1 2 1 16,2 0 0-16,-4 0-3 0,-1-2 2 0,-4 4 5 15,-1 3-8-15,2-7 5 0,-3 15 1 0,0-18-1 16,-4 9-2-16,4 9 5 0,-8-12-4 0,1 7 0 16,7 5 0-16,-15-6 3 0,3 5 2 0,12 1-6 15,-21 1 5-15,8 0 0 0,-1 4-5 0,1 1 4 16,-2 2 1-16,5-1 2 0,-2 1 8 0,0 5-2 16,1-2-3-16,2 2 5 0,0-2 5 0,3 3-3 15,2-3 2-15,-1 4 0 0,2 0 2 0,2 1 2 0,1-3 6 16,1 0-5-16,2-2 4 0,0 3 2 0,3-1-9 15,0-2 3-15,2-1 5 0,-1-3-2 16,4 4-6-16,-2-7 5 0,6 1 0 0,-4 0-1 16,3-3-2-16,2 1 5 0,-1-1-8 0,0-2 5 0,0-2-9 15,0-1 1-15,0 1 0 0,0-3 0 0,3-1 0 16,-3-4-5-16,-1 2-1 0,3 0-3 16,4-8 2-16,-8 6-14 0,7-7 0 0,-7 6 3 15,2-2-1-15,-3 2 5 0,1-2 0 0,-1 2 3 0,-1 4-8 16,-2-3 9-16,0 6 0 0,-3-3-5 0,-6 7 5 15,7-7-8-15,-1 2 2 0,-6 5-3 16,0 0-1-16,13-4 3 0,-13 4 4 0,0 0-3 0,0 0 7 16,15 11 1-16,-15-11-3 0,6 12 12 0,-4-5 0 15,2 0-1-15,-4-7 4 0,8 21 5 0,-2-13 1 16,-2 1 3-16,4 2-2 0,-5 0 3 0,1-3 4 16,0 2-2-16,-2-1 6 0,1 2 0 0,1-1-8 15,1-3 0-15,-5-7 9 0,9 10-7 0,-5-2-6 16,-4-8-1-16,3 13-2 0,-3-13 2 0,6 5-1 15,-6-5 12-15,0 0-10 0,0 0 10 0,6 8-9 16,-6-8-2-16,0 0-4 0,0 0-4 0,0 0-1 16,0 0-1-16,0 0-11 0,18-23 1 0,-15 15-30 15,2-6-8-15,1-1-8 0,-2 0-3 0,2 0 0 0,1-1 1 16,2-1 0-16,-3 3 6 0,2-3 7 16,-2 2 7-16,3 1 1 0,-3 2 1 0,-3 4 9 15,3 0 2-15,-2 0 2 0,-4 8 7 0,6-13 4 0,0 8 4 16,-6 5-4-16,0 0 3 0,6-12-4 0,-6 12 6 15,0 0-6-15,0 0 4 0,0 0 0 0,0 0 0 16,0 0 4-16,0 0 0 0,18 19-4 0,-14-15 9 16,1 6 0-16,-5-10-1 0,7 16 8 0,-1-6 7 15,-3 0-11-15,2-2 4 0,-2 5 1 0,1-2 2 16,1-4-4-16,-2 3-4 0,1-3 7 0,-1 0-7 16,2 3-1-16,-5-10 6 0,6 14-4 0,0-7 5 15,-6-7-8-15,4 7 10 0,-4-7-8 0,6 10-4 16,-6-10 7-16,6 4 7 0,-6-4-9 0,0 0 7 15,15-1-5-15,-15 1-1 0,0 0-1 0,16-7 8 16,-16 7-7-16,14-9 1 0,-7 0-1 0,-1 3-4 16,3-4-5-16,-1-4-3 0,2 4-4 0,2-4 5 15,-2 0-3-15,1 1-1 0,-2 1 2 0,-2 1 0 16,2 3-4-16,-1-1 2 0,-1 2-4 0,-1 0 1 0,-6 7 1 16,7-8-2-16,-7 8-4 0,8-8 2 15,-8 8-3-15,0 0 1 0,12-7 2 0,-12 7 3 16,0 0-3-16,0 0 5 0,15 15 3 0,-11-10-3 15,-4-5 4-15,8 14 4 0,-1-7 4 0,-1 1 2 16,2 2 2-16,-1 0 4 0,5 0 7 0,-5 1-4 0,4 0-5 16,-1 0 5-16,2-2-7 0,-1 2 10 15,-2-1-3-15,0-3 1 0,-1 0-3 0,1-4-6 0,2 5 13 16,-4-6-6-16,-7-2-7 0,17 5 1 0,-10-3 1 16,-7-2 4-16,17 0-1 0,-17 0 10 15,13-6-13-15,-4 4 0 0,-9 2-2 0,13-12 1 0,-5 2-3 16,-2 3 4-16,1-6-4 0,2 1 1 0,-1-1-1 15,-1-2-5-15,-2 1 0 0,-1 1 3 0,1-2-8 16,2 2 6-16,-3 4-3 0,-1-1 3 0,2 4 2 16,-5 6-7-16,6-15 2 0,-6 15-1 0,3-10-5 15,-3 10 4-15,0 0 0 0,4-10-2 0,-4 10-11 16,0 0 8-16,0 0 0 0,0 0-3 0,0 0 4 16,0 0 6-16,20 21-1 0,-17-13-4 0,3 1 10 15,1 4 3-15,4-2 1 0,-4 0 7 0,1 2-5 16,-1 0 6-16,3 0-1 0,-1-3 4 0,2 1-2 15,-2 0 0-15,-2 1-1 0,5-4-1 0,-1 3 0 0,-4-4 2 16,-1-1-6-16,1 2 2 0,1-5 3 0,-8-3 0 16,9 6-6-16,-9-6 4 0,10 5-5 15,-10-5-10-15,0 0-27 0,9 2-33 0,-9-2-41 16,0 0-39-16,0 0-45 0,0 0-66 0,12-20-83 0,-12 20-341 16,-4-21-731-16,-1 6 324 0</inkml:trace>
  <inkml:trace contextRef="#ctx0" brushRef="#br0" timeOffset="9481.2">12504 153 250 0,'-5'-18'456'0,"4"2"0"0,-1-4-18 0,-2 3-11 0,4-3-36 16,-2 6-29-16,1 1-22 0,-2-2-37 0,1 5-20 15,2 10-41-15,0-21-24 0,0 12-25 0,0 9-21 16,0-15-27-16,0 15-45 0,-1-11-56 0,1 11-66 15,0 0-54-15,0 0-62 0,0 0-43 0,0 0-47 16,0 0-68-16,-16 0-351 0,16 0-700 0,-20 9 310 16</inkml:trace>
  <inkml:trace contextRef="#ctx0" brushRef="#br0" timeOffset="133025.03">-86 2305 86 0,'0'0'242'0,"0"0"-9"16,6-10-16-16,-6 10-21 0,0 0-14 0,0 0-13 15,8-3-5-15,-8 3-6 0,0 0-6 0,20 13-6 0,-10-7-8 16,2 5 3-16,2 1-3 0,1 3-11 15,0 4-5-15,4 0-5 0,-4 0 1 0,4 4-12 0,1 0-4 16,3 6-2-16,-3-7-6 0,-1 1-6 0,5 5-3 16,-6-7-1-16,0 0 13 0,0-1-25 0,0-2-1 15,-3 4-4-15,4-4-10 0,-3 2 6 0,-1 1-6 16,2-4-2-16,-1 2-5 0,-1 0 4 0,-8-6-6 16,4-1-7-16,-1 2-3 0,2-4 2 0,-4 5-4 15,1-6-3-15,0-2-5 0,-3 3 1 0,3-3-8 16,-2 0 12-16,2 1-16 0,-2-5 6 0,-1 1-7 15,3 1-6-15,-1 1 8 0,-8-6-3 0,16 5-11 16,-8-3-5-16,-8-2-17 0,15 2-14 0,-15-2-19 16,13-2-16-16,-13 2-21 0,0 0-23 0,13-10-14 15,-13 10-40-15,8-11-31 0,-5 4-28 0,-3 7-40 16,1-19-58-16,-5 7-167 0,2-4-530 0,-2 3 234 16</inkml:trace>
  <inkml:trace contextRef="#ctx0" brushRef="#br0" timeOffset="132623.17">-13 2214 160 0,'0'0'203'0,"0"0"-10"0,0 0-11 15,0 0-14-15,0 0-11 0,0 0-4 0,0 0-9 0,0 0-8 16,0 0-9-16,0 0-1 0,0 0-6 0,0 0-7 16,0 0-4-16,0 0-4 0,0 0-3 0,0 0-6 15,0 0-5-15,0 0-5 0,0 0-7 0,0 0-7 16,0 0-4-16,0 0-6 0,0 0-9 0,0 0-2 16,0 0-3-16,0 0 5 0,0 0-3 0,0 0 3 15,0 0 1-15,0 0-1 0,7 36 1 0,-7-22 9 16,-1 4-4-16,-1 6 4 0,4 3-5 0,-2-1 9 15,-2 1-9-15,4 9 3 0,-2-8 6 0,-2 1-11 16,2 8 5-16,0-1 2 0,0-3 0 0,-3 4 4 16,2-11-5-16,2 2-3 0,-1 0-2 0,3-4-9 15,-1 1 2-15,-2 3-5 0,4-4 1 0,-4 0-7 16,3 2 2-16,-1-7-3 0,1 1-3 0,0 3-2 0,0-6-5 16,0 0-5-16,-1-1 3 0,3-3-1 15,-2 1-4-15,-2-3 1 0,4 0-4 0,-4-2-6 16,1 1 13-16,-2-10-14 0,4 15 0 0,-2-8-8 15,-2-7-16-15,4 13-25 0,-4-13-10 0,0 0-28 0,0 11-19 16,0-11-16-16,0 0-35 0,-9 12-34 0,9-12-45 16,-10 2-35-16,10-2-49 0,0 0-259 0,-25-13-614 15,14 5 271-15</inkml:trace>
  <inkml:trace contextRef="#ctx0" brushRef="#br0" timeOffset="133368.19">391 2174 258 0,'0'0'253'0,"-2"-15"-10"0,2 15-10 0,0 0-14 0,-3-15-8 15,3 15-23-15,0 0-15 0,0 0-17 0,3-12-16 16,-3 12-16-16,0 0-11 0,0 0-3 0,0 0 0 15,0 0-1-15,0 0-2 0,9 27 9 0,-4-11-3 16,-2 0-9-16,1 7 9 0,1 4-12 0,-1 10 0 16,2-2 1-16,2 0 0 0,-2 3-6 0,-2-3 12 15,2 0-16-15,-3-7-2 0,1 0-9 0,4 7 4 16,-4-7-4-16,4-1 3 0,-2 2-4 0,-3-4-3 16,3 1-5-16,1-3-5 0,-2 0-3 0,1 0-3 15,1-3-6-15,-4-3-7 0,3 0-3 0,-3 1-6 0,3-5 3 16,-3 5-10-16,1-7-3 0,-1 3-5 15,2-3-14-15,-2 1-19 0,0-4-29 0,0 2-32 16,-3-10-43-16,4 14-37 0,-4-14-48 0,0 15-50 0,0-15-62 16,0 0-345-16,2 7-708 0,-2-7 313 0</inkml:trace>
  <inkml:trace contextRef="#ctx0" brushRef="#br0" timeOffset="133952.17">1699 2040 174 0,'-3'-21'234'16,"3"11"-8"-16,0 10-12 0,-6-14-7 0,6 14-12 16,-5-11-1-16,5 11-19 0,0 0-12 0,-1-12-20 15,1 12-14-15,0 0-11 0,0 0-3 0,0 0-8 16,0 0 3-16,0 0-8 0,0 0 0 0,7 52 4 16,-2-27-6-16,1 3 1 0,-3 9 1 0,1 3-3 0,2 0-6 15,-3 3 3-15,8-2-7 0,-5 1 4 16,-2 0-3-16,6 0-8 0,-1-1-1 0,-1-5 5 15,-2 6-10-15,4-6 4 0,-2 1-1 0,-1-11-2 0,1 1-24 16,2 10 10-16,-4-12-8 0,3-1 12 0,-2-2-15 16,-1-2-3-16,0-5-9 0,2 2-6 0,-1-1 0 15,-1 2 0-15,0-5-4 0,-1-1 0 0,-1 5-6 16,2-4 2-16,0-1-4 0,0-1-12 0,-4-1-20 16,1 1-11-16,-2-2-14 0,-1-9-32 0,-1 15-21 15,1-15-28-15,-6 17-30 0,-2-9-37 0,-2 1-38 16,1-1-36-16,1-5-40 0,-1 4-273 0,9-7-618 15,-24 2 273-15</inkml:trace>
  <inkml:trace contextRef="#ctx0" brushRef="#br0" timeOffset="135303.6">1573 2856 166 0,'-4'-6'276'16,"4"6"-21"-16,0 0-25 0,0 0-15 15,0 0-14-15,0 0-12 0,0 0-8 0,0 0-11 0,27 0-10 16,-27 0-12-16,24 5-10 0,-8-2-7 0,-1-1-13 16,10 1-2-16,-5 1-12 0,4 1-1 0,4 2-11 15,-4-4-8-15,9 2-6 0,5 0-4 0,-6 1-8 16,-2-4-5-16,-1 1-5 0,1-4-3 0,2-1-7 16,-4 2-4-16,2-2-1 0,-3-4-10 0,1 4-3 0,-3 1 1 15,1-1-2-15,0-3-1 0,-2-2-5 16,-4 0-5-16,4 0 3 0,-2 0-1 0,-3 1-4 15,1-2-4-15,1-2 4 0,-4-1-4 0,3-2-4 16,-7 1-5-16,2 1-3 0,-1-2-3 0,-2 0-15 16,1-2 1-16,-1-1 2 0,-5 5 0 0,-1 0 0 15,-3-4 0-15,0 4-1 0,-1 1 2 0,-2 10 0 16,-5-20 6-16,2 12-5 0,-4 0 6 0,7 8 0 0,-20-16-3 16,7 10 2-16,0 3 3 0,-4 2 0 0,1 0 2 15,-4 2 1-15,0 0 5 0,0 5 3 16,-4-3-3-16,2 8 7 0,-2 0 4 0,3 0 3 0,0 6 3 15,2-1 2-15,1 2 5 0,-1 2-1 0,2 1-5 16,-1 0 8-16,3 0-1 0,4 5 6 0,-1-5-5 16,3 4 1-16,3-1 2 0,0 0-3 0,0-6 1 15,3 5-7-15,-2-5 1 0,5-2-8 0,2 0 4 16,-2 1 5-16,4-4-3 0,-2 2 7 0,2-7-13 16,2 5 4-16,0-6-7 0,0 4 7 0,-1-7-6 15,1 6 5-15,-6-10-4 0,20 2-1 0,-8-3-3 16,-12 1-2-16,26-5 1 0,-11-5 3 0,1 2-2 15,-1-2-13-15,3 0 3 0,-2-8 0 0,2 1-10 0,2-4-2 16,-1 0-10-16,-3-1-7 0,2-1 8 0,-1 2 0 16,1-1 9-16,-4 2-8 0,3-1 5 15,-7 7-3-15,1 3 5 0,-2 1 8 0,-3 2-1 0,0 1-4 16,-6 7 3-16,10-11 3 0,-10 11-1 0,7-6 3 16,-7 6 0-16,0 0 6 0,0 0 7 0,0 0 2 15,15 11 9-15,-10-4 6 0,-2 4 0 16,-2-1 0-16,4-1 1 0,-4 0 3 0,2 5 18 0,0-1-17 15,3 1 2-15,-4-2 0 0,4 4 0 0,0-5-3 16,0 2-6-16,0-6-1 0,-3 3-6 0,3-2 10 16,0 0-6-16,-2-1-3 0,-4-7 0 0,10 9 0 15,-4-5 2-15,-6-4-2 0,12 6 6 0,-12-6-7 16,20 1-7-16,-20-1 2 0,18-9-4 0,-9 4-4 0,0-5-2 16,2 3-10-16,6-5-16 0,-7-1 1 0,4-4-5 15,2-3-2-15,-1 1-9 0,-2-2 6 16,-1 4-3-16,3-1 6 0,-3 4-5 0,2 1 9 15,-5-2 0-15,1 6 6 0,-1-2 0 0,-2 5 11 0,-1 1-2 16,-6 5-5-16,8-14 4 0,-8 14 3 0,12-4-4 16,-12 4 8-16,0 0 12 0,0 0 5 15,0 0 1-15,15 11 3 0,-15-11 7 0,4 13 0 0,1-3 9 16,-4-1 2-16,1 3-7 0,-1 4 7 0,4-3 3 16,-1 5 1-16,-2-5 1 0,4 0 2 0,-5 2-5 15,4-4 2-15,-3 1-5 0,4 3-1 0,-4-6-4 16,2 0-1-16,-4-9-8 0,6 15 5 0,-3-12-5 15,-3-3 5-15,3 11-5 0,-3-11 1 0,0 0-2 16,8 7 1-16,-8-7-2 0,0 0 0 0,0 0-4 16,0 0-3-16,22-11-14 0,-14 4 0 0,1-6-12 15,-2 2-9-15,5-1-11 0,-3-3 16 0,3 0-31 16,3-4-8-16,0-1-2 0,-5 5-6 0,5-5 5 0,-2-1 2 16,-2 7 4-16,-2-3 2 0,3 3 8 15,0 1 4-15,-8 5 7 0,2 0-4 0,2-2 5 16,-2 4 0-16,-6 6 7 0,7-7-1 0,-7 7 4 0,10-5 0 15,-10 5 8-15,0 0 1 0,0 0 8 0,18 11 6 16,-18-11 4-16,8 11 3 0,-7 0 3 16,4-1 2-16,-1 1-1 0,7 3 2 0,-5-1 14 0,3 1 14 15,1-3-20-15,0 3 22 0,1 0-20 0,2-1 7 16,1 1-4-16,-1-3 5 0,1 0-3 0,4-2-7 16,-5-1 6-16,6-4-4 0,-2 0 0 0,2 4 3 15,-1-6-2-15,1-2-8 0,-1-2-6 0,8-2 11 16,-7 0-4-16,6-4-3 0,1 1 12 0,-4-3-22 15,2-5-10-15,0 1 21 0,0-3-30 0,-2-1-3 16,2-1-4-16,3-6-4 0,-8 5-12 0,1 1-1 16,-1-4 0-16,-1 1 1 0,-2-4 0 0,-2 3-2 15,-1 4 15-15,-7-1-4 0,0 10 12 0,-4-6 0 0,-2 5-1 16,0 11-3-16,-5-15 6 0,-2 10 7 0,7 5-4 16,-20-5 10-16,4 11 4 0,-2-1 10 0,-4 6 3 15,-2-2 8-15,-2 5-5 0,5 1 2 16,2 4 3-16,0 0 12 0,4 0-2 0,0 3-3 0,4-2 14 15,2 2-13-15,2-5 0 0,4 8 2 0,2-9-2 16,2-1 3-16,3 1-7 0,2 0 6 0,3-2-3 16,3 3 3-16,2-2-3 0,1-2-8 0,7 1 7 15,-6-7-3-15,10 2-3 0,-1-4-2 0,3 2-6 16,-1-3-12-16,-1-4-27 0,2 0-32 0,-1-1-31 16,-2-3-36-16,-1-3-44 0,-9 5-58 0,0-4-74 15,0-1-374-15,0 2-728 0,-5-3 323 0</inkml:trace>
  <inkml:trace contextRef="#ctx0" brushRef="#br0" timeOffset="136224.94">4771 2575 216 0,'0'0'308'0,"0"0"-22"0,0 0-20 15,0 0-13-15,0 0-14 0,0 0-11 0,9 17-18 16,-9-17-17-16,0 17-10 0,1-10-20 0,-1-7-8 16,5 21-12-16,-1-11-9 0,-1-1-20 0,0-1 3 15,5 4-11-15,-2-2-7 0,6-1-8 0,-3 0-11 16,3-2-3-16,-2-3-8 0,5 2-4 0,-3-5-7 16,3 2 8-16,3-3-21 0,-2 0-3 0,2-4-1 0,-2 1-8 15,2 0 1-15,6-8-4 0,-9 2-13 16,4 3 6-16,-5-5-11 0,2-1-7 0,1-6-8 0,-7 4-1 15,7-4-9-15,-9 3-1 0,3-8-5 0,-8 8-6 16,3-3 2-16,-3 2 1 0,-6 3-2 0,0-2 4 16,-6-2 4-16,1 4-6 0,-5 2 2 0,-2 3 0 15,-4 1 4-15,-1 2-4 0,-6 4 11 0,-3 2 5 16,2 0-1-16,1 6 8 0,-6 4 8 0,-5 2 6 16,9 1-7-16,2 2 5 0,-4 5 2 0,11-4-2 15,-3 1 4-15,5-2 1 0,5-1-9 0,5 2 5 16,-1-3-2-16,1 0 2 0,4 1-6 0,1 2 4 15,2-1-7-15,5-4-2 0,-2 2 11 0,4-2-3 16,-1-6-4-16,6 4 0 0,-1-4 0 0,4-2 5 16,1 1-7-16,-1-4 0 0,1-2-6 0,2 1 4 0,8-5-2 15,-10-2-10-15,8-4 20 0,-3-2-20 16,0 2-1-16,1-6-7 0,0 3-6 0,1-7 8 16,-4 1-11-16,5-10 2 0,-8 7-4 0,2 2 2 0,-1 0 3 15,2 3 4-15,-8 5-5 0,-1 2 5 0,0-3-2 16,-2 7 1-16,-2 0 4 0,-6 7 0 15,13-6 6-15,-13 6 3 0,0 0 5 0,14 5 9 0,-14-5 3 16,12 20 5-16,-5-8 1 0,-1 2 3 0,-3 3 5 16,1 2-1-16,5 1 0 0,-9-3 0 0,5 3 16 15,-1-3-21-15,-1 1 0 0,5 0 1 0,-2-3-2 16,0 1 2-16,1-1-7 0,-2-4-2 0,1 0-4 16,-3-2 4-16,3-2 1 0,0-3-2 0,1 2-6 15,-7-6-15-15,12 7-16 0,-12-7-24 0,0 0-18 16,0 0-22-16,22-9-23 0,-14 0-22 0,1-3-18 15,-2-2-21-15,-1-2-34 0,5-9-30 0,-5 0-59 16,1-8-160-16,3-1-495 0,-2-5 220 0</inkml:trace>
  <inkml:trace contextRef="#ctx0" brushRef="#br0" timeOffset="136467.94">5493 2104 246 0,'0'0'281'0,"3"-11"-19"0,-3 11-18 15,0 0-5-15,0 0-6 0,0 0-11 16,0 0-9-16,0 0-11 0,0 0-8 0,-6 40-4 15,6-23-20-15,0 8-5 0,0 1-4 0,3 3-1 16,0 5-10-16,-2-6 3 0,2 9-10 0,2-10-3 0,1 1-6 16,3-1-9-16,-2 8-9 0,-1-10-13 0,0-2-5 15,2-1-17-15,3-1 1 0,-5-4-8 16,0-4-7-16,2 3-2 0,-1-3-7 0,-1-2-10 0,0-2-10 16,2-1-2-16,-2 0-30 0,0-2-17 0,1-2-21 15,-7-4-23-15,15 3-26 0,-15-3-21 0,21-3-27 16,-9-5-24-16,-6 5-19 0,7-8-31 0,4-2-18 15,-1-4-31-15,-1-5-30 0,1 1-253 0,-1-3-579 16,6-4 257-16</inkml:trace>
  <inkml:trace contextRef="#ctx0" brushRef="#br0" timeOffset="136697.37">5912 2348 115 0,'4'-6'193'0,"-4"6"19"16,8-5 1-16,-8 5-1 0,0 0-5 0,0 0 3 16,0 0-2-16,0 0-4 0,0 0-2 0,0 0-9 15,-23 30-8-15,18-17 1 0,-9 4-12 0,2 3 11 0,-1 3-13 16,-1-3 10-16,1 4-14 0,4-2-7 15,-1 0-10-15,4 0 4 0,-8 2-15 0,11-8-11 0,-3 1-12 16,3-2-5-16,-1 1-12 0,4 2-11 0,-5-1-8 16,5-6-9-16,0 2-2 0,0-13-10 0,5 18-5 15,-5-12-4-15,0-6-5 0,7 14 3 0,-1-12-6 16,2 7-4-16,-8-9-12 0,19 0-22 0,-4-5-30 16,0 1-27-16,4-1-27 0,5-6-18 0,0 1-38 15,-2-4-33-15,-1-3-34 0,10-7-45 0,-1-1-36 16,3-6-57-16,-5 2-252 0,2-6-639 0,-1 2 283 15</inkml:trace>
  <inkml:trace contextRef="#ctx0" brushRef="#br0" timeOffset="137268.89">6288 2534 163 0,'-20'-2'307'0,"20"2"-9"0,-9-4-8 0,9 4-5 15,0 0-21-15,-7-7-20 0,7 7-12 0,0 0-20 16,0 0-16-16,19-16-14 0,-2 9-7 0,-1 3-8 15,7-3-9-15,-1 1-22 0,11-1-6 0,-3 3-2 16,-2 0-7-16,11-6-11 0,-10 6-9 0,1 2 1 16,2 0-5-16,-7 0-1 0,5 1-3 0,0 2-5 15,-2 1-4-15,-4 5 3 0,1-3-3 0,1 1 5 16,-10 2 7-16,3-1-1 0,-2 1-5 0,-1 3 0 16,-2-2 2-16,-2-2-4 0,1 2-1 0,-4-1 1 15,1 3-9-15,-4-2 3 0,-3 1-6 0,2 0-3 16,1-1-7-16,1-1-4 0,-1 1-7 0,-6-8-6 15,3 10-7-15,0 0 2 0,-3-10-5 0,0 12-4 16,0-12-18-16,0 0-17 0,0 13-31 0,0-13-37 16,0 0-31-16,0 0-39 0,0 0-25 0,-6 11-29 0,6-11-34 15,0 0-37-15,0 0-50 0,0 0-50 16,0 0-355-16,-27-22-779 0,21 12 345 0</inkml:trace>
  <inkml:trace contextRef="#ctx0" brushRef="#br0" timeOffset="136963.39">6362 1973 65 0,'-7'-15'286'0,"1"-1"-3"0,0 4-5 0,3 4-12 0,-3 2-11 15,6 6-13-15,-4-15-28 0,4 15-15 16,0 0-23-16,-3-10-16 0,3 10-14 0,0 0-2 15,0 0-4-15,0 0-9 0,0 0 5 0,7 56-7 0,-1-32 0 16,-3 4 8-16,3 6-4 0,0 2-7 0,-2-8 4 16,4 9-10-16,1-1-3 0,-3-7-7 0,1 9-1 15,2-3-22-15,-1-7-5 0,4 6-9 16,-4 0 3-16,3-2-9 0,-4-3-6 0,2-5-5 16,-1 2-12-16,1-3-16 0,-3-6-15 0,-3 1-19 15,4-1-26-15,-1-4-31 0,-3-4-16 0,3 0-21 0,-3-2-21 16,-3-7-22-16,0 15-24 0,0-15-33 0,0 0-39 15,0 0-55-15,0 0-290 0,0 0-633 0,0 0 279 16</inkml:trace>
  <inkml:trace contextRef="#ctx0" brushRef="#br0" timeOffset="137886.1">6874 2149 24 0,'-9'-10'323'15,"9"10"-29"-15,-8-6-23 0,8 6-26 0,-5-7-26 0,5 7-25 16,0 0-20-16,0 0-17 0,0 0-14 0,0 0-25 16,0 0-19-16,0 0-29 0,-17 20-30 0,17-20-25 15,5 18-24-15,1-6-19 0,0-3-20 0,-6-9-11 16,4 24-13-16,5-10-6 0,-3 0-4 0,0-1-3 15,1 0 8-15,1-1 16 0,4 0 4 0,-3 1 7 16,1-2 20-16,-2 2 18 0,0-3 18 0,3 0 12 16,-2-1 17-16,1 2 24 0,-1-3 17 0,5 0 14 0,-2 3 9 15,-5-4 18-15,5 1 6 0,1 1 11 16,1 0 6-16,-5 2 2 0,1-1-1 0,2-2 4 16,-1 3-3-16,5-1 2 0,-6-3-3 0,5 6 3 15,-4-5-1-15,2 2 3 0,2-1-8 0,-4-1 12 16,1 0-15-16,1 2-2 0,0-3-6 0,-2-1 0 0,1 1-5 15,-5-3-4-15,5 0-7 0,-1-3 1 0,-11-1 3 16,16 9-5-16,-7-9-2 0,-9 0-9 0,16-3-13 16,-7-3-9-16,5 4-6 0,-4-4-4 0,-1 1-9 15,-9 5-4-15,19-15-9 0,-11 7-20 0,1-3-28 16,1-2-33-16,-4-1-40 0,8-7-38 0,-5 1-47 16,-3 4-20-16,7-5-17 0,-3 5-17 0,-4 1-7 15,5 1-9-15,-5 2 1 0,4 1 9 0,-1 4 9 16,-3-1 27-16,2 1 19 0,-2 2 22 0,-6 5 14 15,13-7 24-15,-13 7 23 0,13-5 25 0,-13 5 31 16,12-3 23-16,-12 3 24 0,0 0 17 0,20 6 12 0,-14-2 14 16,-6-4 5-16,13 9 10 0,-10-6 15 15,5 3 5-15,-8-6 11 0,9 13 12 0,-2-8 11 16,-4 3 8-16,3 0 5 0,0 2 4 0,1 1-4 0,-1-4 2 16,0 6-3-16,2 0-4 0,-2-1-4 0,0 1-9 15,-2-1-11-15,2 2-9 0,0-1-9 16,-1-4-10-16,-2 1-8 0,0 0-8 0,0 0-6 0,3-3-7 15,-5 3-4-15,-1-10-14 0,6 14-17 0,-6-14-29 16,3 12-35-16,-3-12-39 0,0 0-42 0,3 13-29 16,-3-13-27-16,0 0-35 0,0 0-48 0,-16 1-39 15,16-1-53-15,0 0-358 0,-23-22-770 0,14 12 341 16</inkml:trace>
  <inkml:trace contextRef="#ctx0" brushRef="#br0" timeOffset="138051.36">7661 2093 258 0,'0'-14'312'16,"0"-1"-5"-16,5 2-15 0,-8 3-9 0,3 10-19 0,0-21-21 16,0 10-23-16,0 11-31 0,3-11-14 15,-3 11-20-15,3-13-18 0,-3 13-19 0,0 0-28 16,6-10-31-16,-6 10-28 0,7-8-33 0,-7 8-32 0,12-3-39 16,-12 3-31-16,17-7-41 0,-10-1-46 0,5-1-240 15,-2-2-467-15,2-2 207 0</inkml:trace>
  <inkml:trace contextRef="#ctx0" brushRef="#br0" timeOffset="138315.51">7945 1719 142 0,'0'0'277'0,"6"-6"-20"0,-6 6-20 0,0 0-11 16,0 0-6-16,0 0-3 0,0 0-3 0,10 22-11 16,-4-8-8-16,0 2-9 0,0 5 3 0,1 4-2 15,5 10 11-15,-4 0-12 0,1 2 2 0,1-1 0 16,4 5-7-16,-2-3 1 0,4 1-9 0,-3 3 2 15,1-4-2-15,5 0-14 0,-7-1-2 0,2-3-5 16,-4 0-14-16,-1-7-16 0,4 10-6 0,-4-10-11 0,-1-3-11 16,1 1-6-16,0 0-8 0,-5-1-6 15,5-2-5-15,-4-7-11 0,-2 0-7 0,3-3-15 16,-3 3-19-16,-1-3-30 0,1-4-34 0,-3-8-40 0,2 13-31 16,-2-13-24-16,0 11-28 0,0-11-16 0,0 0-46 15,0 0-54-15,0 0-53 0,0 0-78 0,0 0-229 16,0 0-700-16,-16-31 311 0</inkml:trace>
  <inkml:trace contextRef="#ctx0" brushRef="#br0" timeOffset="138731.47">8119 2398 222 0,'0'0'342'0,"-19"6"-22"0,13-6-23 0,6 0-20 15,-11 4-26-15,11-4-26 0,-9 6-21 0,9-6-14 16,0 0-17-16,0 0-9 0,0 0-9 0,0 0-11 15,0 0-6-15,18 16-12 0,-10-14-21 0,8-4 5 16,-16 2-15-16,29-2 3 0,-10-4-15 0,-3 1-11 16,4-1-20-16,7-1 7 0,-2-2-6 0,0-6-7 15,5 2-6-15,0 1-2 0,-5-2-4 0,11-7-11 16,-11 4-9-16,2-6-3 0,5-1-7 0,-9 5-5 0,6-7 0 16,-10 9-7-16,1-3 14 0,-7 0-11 0,-4 5-3 15,1 1 6-15,-4 4 3 0,-1-3-9 0,-5 4 4 16,0 9 5-16,-8-16 0 0,8 16 3 0,-16-9-1 15,3 9-2-15,-2 0 12 0,15 0-9 0,-33 5 1 16,7 5 5-16,10-2 0 0,-3 4-1 0,-1 6 16 16,4 0 0-16,-1-1-3 0,4 2 7 0,7 0 0 15,0 1 2-15,5-2 0 0,-2 4-3 0,6-5 7 16,-2 1 5-16,5 4-2 0,3-7 4 0,1 1 8 16,7 1-14-16,2-3-5 0,1-1 3 0,2-1 0 0,3-2-8 15,5-4 5-15,-4-2-7 0,0 0-4 16,3-2 2-16,-2-2-5 0,-8 1-26 0,6-2-37 15,1-2-34-15,-10-3-35 0,-3 1-44 0,7-1-60 0,-10 1-64 16,-4 1-103-16,0-4-215 0,-6 8-649 0,11-12 288 16</inkml:trace>
  <inkml:trace contextRef="#ctx0" brushRef="#br0" timeOffset="153393.48">10042 1973 33 0,'0'0'150'0,"0"0"-14"16,0 0-8-16,0 0-7 0,-26-26-19 0,26 26-7 16,0 0-1-16,0 0-11 0,0 0-5 0,0 0-3 15,0 0-2-15,8-14-3 0,-8 14 0 0,0 0-3 16,0 0-4-16,4-14 2 0,-4 14-7 0,0 0 2 16,3-9 0-16,-3 9-1 0,0 0 1 0,5-9-5 0,-5 9 2 15,0 0-1-15,3-13 0 0,-3 13-2 16,0 0 5-16,4-8-3 0,-4 8-3 0,0 0-7 15,0 0 6-15,0 0 0 0,2-12-2 0,-2 12-1 0,0 0-2 16,0 0-9-16,0 0 1 0,0 0-2 16,6-7-1-16,-6 7-7 0,0 0 0 0,0 0-9 15,0 0 2-15,0 0-6 0,0 0 0 0,0 0-2 0,0 0 1 16,0 0 3-16,0 0 8 0,0 0-1 0,-3 38 6 16,0-25-5-16,1 2 5 0,-2 0 0 0,2 0 2 15,-4-1 2-15,6-1 1 0,-3 2-5 16,0 1 2-16,0 3 1 0,-1 2 2 0,1-4-4 0,-6 6-3 15,7-8 0-15,-1 3 6 0,-3-1-8 0,0 1 5 16,2-4-1-16,1 5 1 0,-3-4-3 0,0 3 0 16,2 6-1-16,-2-2-2 0,0-5 1 0,1 5 2 15,-1-3 4-15,0-4-7 0,3 3 2 0,-1-2-5 16,-1 0 3-16,-2 3-2 0,2-4-4 0,2 3 5 16,-1-1-2-16,-4-3 0 0,5 3-3 0,0-3-2 0,-3 2 1 15,5-3 2-15,-2-2-7 0,0 0 7 16,0 0-2-16,3-11-4 0,-4 15 1 0,2-8-3 15,2-7-4-15,-4 14 8 0,4-14-4 0,-3 10-2 0,3-10-7 16,0 0 11-16,0 12-1 0,0-12-7 0,0 0 7 16,0 0-7-16,-6 8 6 0,6-8-2 15,0 0 7-15,0 0-4 0,0 0 7 0,0 0 3 16,0 0 4-16,0 0-3 0,0 0-2 0,0 0 4 0,0 0-5 16,0 0-3-16,0 0-3 0,0 0-7 0,6-44 6 15,0 31-6-15,-3-2 10 0,1-1-17 0,2-2-3 16,-2-4-4-16,2 0-2 0,0-1-10 0,0-3-1 15,0-1-2-15,-1 0-5 0,2 2 6 0,-2-1 1 16,-1 0-4-16,2 1 5 0,-1 3-3 0,-1-1 6 16,1 1-1-16,1 5-2 0,-3-1 8 0,0 0-4 15,-2 3 11-15,1-3-9 0,0 4-2 0,0-1 4 16,-2 3 1-16,0 0 1 0,3-1-1 0,-3 13 8 16,3-20-7-16,0 11 1 0,-3-3 7 0,0 12-4 15,4-16 1-15,-2 9-1 0,-2 7 0 0,1-17-3 16,-1 17 3-16,3-12 4 0,-3 12-1 0,3-8-5 15,-3 8 2-15,3-11 6 0,-3 11-5 0,3-11 5 16,-3 11-8-16,0 0 5 0,0 0-1 0,0 0 0 0,5-9 2 16,-5 9-4-16,0 0-2 0,0 0 0 15,0 0-1-15,0 0 4 0,0 0-5 0,0 0 2 16,0 0-3-16,0 0 5 0,0 0 0 0,0 0 3 0,0 0-3 16,0 0 5-16,0 0-6 0,0 0 1 0,19 18 1 15,-19-18 1-15,3 15-1 0,0-9 7 0,-3-6 3 16,9 19-2-16,-3-5 1 0,-4-1-2 0,4-3 8 15,-1-1 8-15,1 4-2 0,2 4-2 0,-4-2-3 16,-1-1 5-16,3 2 0 0,0-3-4 0,0 3 2 16,-1-4 12-16,1 4-9 0,0-3 4 0,1 2 0 15,-4-1 2-15,5 3 0 0,-2-5 18 0,-1 5-25 16,1-4 6-16,-1 1-5 0,1-3 0 0,0 6 8 16,0-1-4-16,0-3 5 0,1 1-6 0,-1 2 6 15,2-2-3-15,2-1 4 0,-5 3-2 0,4-2-3 16,-2 2 2-16,0-2 5 0,1-1-2 0,-2-1-2 15,0 1 0-15,6-2-1 0,-8 2-1 0,2-5 1 16,0 3 1-16,2-1-3 0,-2-1 2 0,0 3 2 16,1-1-4-16,-1-3-2 0,0 2 8 0,-2-3-7 15,-1 0 5-15,-3-7 0 0,11 13-5 0,-8-7 8 16,-3-6-9-16,6 12-4 0,0-8 3 0,-6-4-4 0,7 9 4 16,-7-9-4-16,6 10-1 0,-6-10 2 15,6 6-7-15,-6-6 9 0,0 0-6 0,8 6-4 16,-8-6 3-16,0 0-6 0,0 0 1 0,0 0 0 0,9 6 2 15,-9-6-2-15,0 0-2 0,0 0-1 0,0 0-7 16,0 0-14-16,0 0-11 0,0 0-28 0,0 0-27 16,0 0-31-16,0 0-46 0,0 0-37 0,0 0-39 15,9-22-39-15,-9 22-53 0,0-12-79 0,0 12-228 16,-11-14-686-16,11 14 304 0</inkml:trace>
  <inkml:trace contextRef="#ctx0" brushRef="#br0" timeOffset="153759.64">10022 2467 78 0,'0'0'234'0,"0"0"-17"0,0 0-14 16,0 0-10-16,0 0-11 0,0 0-8 0,0 0-7 15,0 0-11-15,0 0-8 0,36-1-8 0,-36 1-8 16,0 0-5-16,0 0-5 0,16 4-4 0,-16-4-6 16,9 1 0-16,-9-1-14 0,0 0-4 0,20-1-10 15,-20 1 1-15,15 0-9 0,-15 0-10 0,18-3-6 16,-18 3 2-16,19 0-14 0,-10 0-2 0,-9 0-2 15,21 0-2-15,-9-1-10 0,1 2 1 0,-13-1-7 16,25-1-9-16,-13 1-14 0,-1 0-17 0,5 1-18 16,-16-1-29-16,20-3-30 0,-7 3-33 0,3 0-39 15,1-5-43-15,-2 2-268 0,-5 0-513 0,5-4 227 16</inkml:trace>
  <inkml:trace contextRef="#ctx0" brushRef="#br0" timeOffset="154119.17">10796 2369 53 0,'0'0'264'0,"0"0"-8"0,0 0-17 15,17 0-11-15,-17 0-10 0,15-1-10 0,-15 1-13 16,13 1-14-16,-13-1-9 0,13-1-5 0,-13 1-11 15,17 0-12-15,-17 0-5 0,19 1-9 0,-8-1-6 16,-11 0-11-16,19 0 0 0,-7 0-7 0,0 3-3 16,-12-3-5-16,21 0-6 0,-9 0-10 0,3 1-5 15,-3-1-2-15,-2 2-5 0,-10-2-7 0,25 0 0 16,-11 1-5-16,-4-1-11 0,1 3-5 0,-11-3-2 16,19 0-5-16,-7 0 2 0,0 1-10 0,-12-1 1 15,19 0-3-15,-10 0-3 0,-9 0-2 0,18-1 3 16,-18 1-10-16,16 1-9 0,-16-1-24 0,12 2-8 15,-12-2-26-15,11 2-23 0,-11-2-26 0,0 0-26 0,0 0-28 16,10 3-21-16,-10-3-28 0,0 0-27 16,0 0-41-16,0 0-209 0,0 0-521 0,0 0 231 15</inkml:trace>
  <inkml:trace contextRef="#ctx0" brushRef="#br0" timeOffset="154359.19">10913 2564 120 0,'0'0'213'0,"0"0"-1"0,0 0-8 15,0 0 0-15,0 0-9 0,11 15 0 0,-11-15-7 0,11 4-4 16,-11-4-7-16,18 2-3 0,-6-2-13 0,0 0-9 16,-2 0-7-16,4 0-6 0,2 0-5 0,0-2-17 15,1 1-5-15,-1-2-13 0,2 2-11 0,-2-1-11 16,2 0-2-16,0-1-15 0,-4 0-9 0,1 2-21 15,-3-1-30-15,2 1-32 0,-3 0-41 0,-11 1-42 16,16-4-53-16,-5 3-62 0,-11 1-252 0,10-8-521 16,-10 8 230-16</inkml:trace>
  <inkml:trace contextRef="#ctx0" brushRef="#br0" timeOffset="155831.33">11854 1713 67 0,'0'0'208'0,"0"0"-10"0,0 0-8 15,0 0-10-15,0 0-7 0,0 0-7 0,0 0-12 16,0 0-9-16,0 0-10 0,0 0-7 0,0 0-10 16,0-13-9-16,0 13-8 0,0 0-12 0,0 0-6 15,0 0-6-15,0 0-5 0,0 0-1 0,0 0-6 16,-33 17 2-16,25-15-4 0,8-2-4 0,-13 8-1 15,2-2-2-15,3-1 0 0,0 1-3 0,-1 1-2 16,0 1-4-16,3-1-1 0,-3 0 1 0,2 0-7 16,-2-1 0-16,1 7-5 0,5-5-2 0,-6-1-2 15,5 2 3-15,-2 0-7 0,0 2 3 0,0-5-6 16,6-6-1-16,-6 15-4 0,3-7 2 0,-1 0-5 16,-1 0-2-16,5-8 0 0,0 17-4 0,-1-10 0 0,1-7 5 15,1 17-5-15,-1-17-4 0,0 13 4 0,0-13 0 16,5 12 0-16,-5-12-3 0,6 10 5 15,-6-10 4-15,9 9 6 0,-3-4-5 0,1 0 0 0,3-3 1 16,-10-2-1-16,17 7-1 0,-8-3-5 0,-5 2 6 16,13-2-3-16,-7-1-1 0,1 2-1 0,2 0 1 15,0 0-4-15,-4 0-3 0,3-1 0 0,-1 1 0 16,-2-2 2-16,1 1 0 0,-5 0-3 0,5 0 0 16,-3 3 7-16,1-3-12 0,-8-4 4 0,12 9 2 15,-6-3-1-15,-6-6-5 0,9 12 7 0,-3-6-5 16,-6-6 2-16,6 11 0 0,-2-4 2 0,-4-7-1 15,2 18 5-15,-2-18 2 0,1 13 3 0,-1-3-3 16,0-10 4-16,-7 18-2 0,2-12-1 0,4 4 2 16,-2-1 5-16,-6-1-4 0,3 2-4 0,-2-2 2 15,1 4-1-15,-2-2 5 0,-3 1-6 0,5-1-5 16,-4 1 5-16,4-5 0 0,-1 1-4 0,2 1-1 16,0-2 4-16,-1-1-4 0,7-5 8 0,-12 13-9 0,12-13-1 15,-9 7-5-15,9-7 6 0,-7 6-3 16,7-6-1-16,-8 5 3 0,8-5 2 0,0 0-5 15,0 0 2-15,-6 7-1 0,6-7 1 0,0 0-6 0,0 0 10 16,0 0-7-16,0 0-2 0,0 0 4 16,0 0 6-16,22 6-6 0,-11-5-3 0,-11-1 5 0,13 0-5 15,-2 3 0-15,-11-3 2 0,22 0 0 0,-13 1-2 16,-9-1 2-16,19 2-3 0,-7 0 0 0,-3 1 8 16,2-2-5-16,-2 3-1 0,1-1 0 0,-1 4 0 15,0-2 5-15,2 6-9 0,-6-3 11 0,3 3-4 16,-1 2 6-16,-2 3 6 0,-2 4 0 0,3 1 10 15,-2 4 8-15,-2 0 3 0,-1 1 7 0,2 0-1 16,-3-1 3-16,2-1 10 0,-4 1 4 0,2-1 4 16,0-7 4-16,3 7-1 0,2-1 1 0,-4 0-5 15,1-4 4-15,2-3-2 0,-1-1-2 0,2 1-7 16,1-2 4-16,-2-5-6 0,-2 2-7 0,4 1-5 0,-3-1-4 16,2 1-1-16,1-4 0 0,0 0-5 0,-6-8-10 15,8 11-23-15,-2-5-36 0,-6-6-66 16,7 3-70-16,-7-3-63 0,8 7-88 0,-8-7-126 15,0 0-276-15,0 0-786 0,0 0 348 0</inkml:trace>
  <inkml:trace contextRef="#ctx0" brushRef="#br0" timeOffset="158257.68">12434 2194 272 0,'0'0'271'0,"0"0"-21"0,0 0-10 0,0 0-18 15,-14-17-10-15,14 17-23 0,0 0-15 0,0 0-22 0,3-17-11 16,-3 17-16-16,0 0-11 0,6-18-9 16,-6 18-7-16,5-14-7 0,-2 7-10 0,0-1-6 0,-3 8-4 15,6-16-6-15,-2 7-6 0,-4 9-5 0,6-15-3 16,-3 8-4-16,-1-3 3 0,-2 10-7 0,6-16-1 16,-3 1-7-16,0 9-1 0,-3 6-2 0,5-12 2 15,-5 12-10-15,6-12 3 0,-6 12-2 0,5-10-2 16,-5 10 0-16,0 0 1 0,3-10-5 0,-3 10-4 15,0 0 2-15,0 0-7 0,0 0 0 0,0 0-3 16,0 0 0-16,0 0-6 0,0 0 4 0,0 0 0 16,0 0-2-16,0 0 5 0,15 27 9 0,-12-20-5 15,3 9 9-15,-3 0-7 0,1 3 10 0,-1-3-2 16,2 5 9-16,-2 3-4 0,3-1 10 0,-2-2-7 16,1 1 9-16,-2-3 0 0,3 2 2 0,-2-5-5 0,-1 2 1 15,1 0-5-15,-1-2 2 0,2 2-3 16,-2 0-2-16,1-4-3 0,-2 3-3 0,2 0-5 15,-1-1 3-15,0-5-1 0,-1 4-1 0,-1-6-11 0,-1 1-17 16,3 0-32-16,-1 0-23 0,-2-10-28 0,1 19-36 16,-1-11-38-16,0-8-36 0,-1 15-40 0,1-15-44 15,0 0-238-15,6 6-566 0,-6-6 250 0</inkml:trace>
  <inkml:trace contextRef="#ctx0" brushRef="#br0" timeOffset="158489.59">12910 2386 156 0,'0'0'283'0,"4"14"-8"0,-4-4-12 15,-3 4-12-15,3 1-15 0,-3-2-14 0,0 2-15 16,2 2-10-16,-2 0-20 0,0-1-15 0,-3 1-8 16,3 1-12-16,-5-2-15 0,4-1-10 0,-2 3-15 15,3-3-8-15,-3 1-8 0,-2-3-9 0,2 0-7 16,-1 2-11-16,2-6-10 0,-2 3-10 0,2-2-25 15,3-3-24-15,2-7-23 0,-11 11-25 0,10-4-28 16,1-7-26-16,0 0-44 0,-8 7-53 0,8-7-80 0,0 0-146 16,0 0-471-16,0 0 210 0</inkml:trace>
  <inkml:trace contextRef="#ctx0" brushRef="#br0" timeOffset="159005.97">13385 2073 195 0,'0'-11'247'0,"0"11"-12"0,0 0-19 0,0 0-14 16,6-13-17-16,-6 13-14 0,0 0-12 0,5-8-20 15,-5 8-8-15,10-11-10 0,-4 5-8 0,0 0-5 16,2 1-7-16,-1-2-9 0,2-4-8 0,0 5-5 16,0 0-8-16,0-5-3 0,1 0-9 0,-1 7 2 15,3-6-10-15,0 5-3 0,0-1 0 0,-3 3-1 16,0-3-5-16,-9 6-4 0,18-5 3 0,-18 5-10 16,15 1-3-16,-15-1-4 0,16 4 0 0,-8 2 5 15,-3 1 0-15,3 0 3 0,-2 0-2 0,-5 3 8 16,4 4-5-16,-4 0 5 0,4 3 4 0,-5-1-2 15,0 4 7-15,-5 3 1 0,4 0 6 0,-4 0-3 16,-1 2 8-16,-1-4 4 0,3 2 3 0,-4 1-20 0,1-1 15 16,1-8-7-16,0 1 6 0,1 2-8 0,-4-3 9 15,5 2-4-15,-1-2-4 0,1-3-6 0,1 3-5 16,-3-2-6-16,4-6 5 0,-1 4-8 0,3-11-1 16,-1 15 0-16,1-15 4 0,0 16-10 0,-2-7 6 15,2-9-2-15,0 0 1 0,3 11 0 0,-3-11-3 16,0 0-2-16,12 7 6 0,-7-1-8 0,-5-6-1 15,15 4-6-15,-6-4 3 0,-9 0 1 0,24-2-29 16,-10 0-36-16,-2 0-32 0,3-2-39 0,2 1-34 16,-1-4-43-16,0 3-37 0,1-3-40 0,7-4-35 15,-8 1-306-15,1 5-660 0,-4-6 293 0</inkml:trace>
  <inkml:trace contextRef="#ctx0" brushRef="#br0" timeOffset="159199.64">14030 2305 204 0,'0'0'257'0,"16"1"-10"16,-16-1-6-16,0 0 2 0,12 5-8 0,-12-5-11 0,6 7-12 16,-6-7-9-16,10 13-14 0,-10-13-8 0,5 10-5 0,-2-3-19 15,-3-7-14-15,1 18-13 0,-1-8-10 16,0 4-11-16,0-5-7 0,0-9-11 0,-1 25-5 16,-5-10-15-16,0-2-10 0,0 1-30 0,0-4-23 0,3 4-38 15,-6-6-35-15,4 0-47 0,-1-1-41 0,-1 1-52 16,7-8-72-16,-13 11-204 0,7-10-519 0,6-1 230 15</inkml:trace>
  <inkml:trace contextRef="#ctx0" brushRef="#br0" timeOffset="159855.72">14778 1988 168 0,'0'0'274'0,"-7"-10"-21"15,7 10-23-15,-6-11-19 0,6 11-16 0,0 0-14 0,0 0-27 16,0 0-14-16,9-18-15 0,-9 18-8 0,12-8-9 16,-3 3-10-16,1-2-5 0,-2 1-6 0,3 2-4 15,0 1-7-15,-11 3-8 0,25 0-4 0,-14-4-6 16,-11 4-5-16,22 4 1 0,-9 3 1 0,-2 0 1 16,-1-1 0-16,-2 5-5 0,1-4 2 15,-2 0-1-15,-1 3-1 0,0 2-1 0,-3 3 6 0,2 0 0 16,-4-3 2-16,-1 1 0 0,2 0-8 0,-2-13 0 15,-6 22-3-15,4-7 2 0,-1-6-3 0,-1 4-3 16,-1-2-7-16,5-11-4 0,-6 18 4 0,2-11-5 16,4-7-2-16,-6 14-6 0,1-6 6 0,5-8-1 15,-6 9-10-15,6-9-2 0,0 0 1 0,-6 10-5 16,6-10-1-16,0 0 1 0,0 0-2 0,0 0-2 16,0 0 1-16,0 0-1 0,14 7-3 0,-14-7 1 15,0 0-3-15,19-4 0 0,-8 5-3 0,-11-1 8 16,19-4-3-16,-9 2-6 0,-10 2 0 0,23-2 6 15,-23 2-6-15,16 2 2 0,-5 0-4 0,-11-2 5 0,16 3-3 16,-8-2 9-16,-8-1 1 0,14 8 2 0,-6-1 4 16,-2-2 14-16,-6-5 6 0,4 12 2 15,-1-3 8-15,0-1 15 0,-3-8 8 0,-1 16 4 16,1-16 10-16,-6 19-7 0,0-9-2 0,0 0 1 0,-2 2-11 16,0-2-5-16,-3 2-7 0,1-3-4 0,-1 1-7 15,2-2 1-15,-1 2-13 0,-2-1-17 16,3-2-27-16,3-2-33 0,-1 1-37 0,7-6-26 0,-12 7-25 15,12-7-22-15,-9 6-18 0,9-6-40 0,0 0-45 16,0 0-41-16,0 0-321 0,0 0-674 0,0 0 299 16</inkml:trace>
  <inkml:trace contextRef="#ctx0" brushRef="#br0" timeOffset="160040.1">15418 2229 84 0,'19'1'299'0,"-1"2"-2"0,-1 2 0 0,-4 0-14 15,-1-1-12-15,-4-1-12 0,5 5-14 0,-4-3-13 16,-2 1-17-16,-1 4-15 0,-3-4-7 0,-3-6-13 16,6 18-16-16,-6-4-16 0,-1-2-13 0,-4 1-11 15,-2 1-17-15,-1 2-5 0,-2-1-36 0,-3 4-39 16,-1-3-39-16,-2 1-54 0,-4-3-56 0,-4 3-66 0,11-8-74 16,-9 2-285-16,-2-3-592 0,9-1 263 0</inkml:trace>
  <inkml:trace contextRef="#ctx0" brushRef="#br0" timeOffset="160372.16">16377 2263 53 0,'0'0'289'15,"0"0"-15"-15,0 0-22 0,0 0-20 0,22-5-18 0,-16 0-22 16,-6 5-20-16,15-3-17 0,-15 3-12 15,18-3-14-15,-18 3-14 0,21-2-13 0,-14 2-20 16,-7 0-26-16,20-4-37 0,-10 4-45 0,-10 0-37 16,20 0-50-16,-10-1-46 0,2-1-194 0,-12 2-383 0,18-6 169 15</inkml:trace>
  <inkml:trace contextRef="#ctx0" brushRef="#br0" timeOffset="160534.04">16827 2227 78 0,'0'0'222'0,"0"0"-14"0,14-2-15 16,-14 2-22-16,10-2-17 0,-10 2-17 0,0 0-13 15,20 0-14-15,-20 0-22 0,16 0-30 0,-16 0-41 16,0 0-36-16,16 0-49 0,-8-4-76 0,-8 4-78 16,12-1-240-16,-12 1 107 0</inkml:trace>
  <inkml:trace contextRef="#ctx0" brushRef="#br0" timeOffset="160721.4">17182 2188 123 0,'0'0'334'0,"14"-5"-10"0,-14 5-12 16,10-3-17-16,-10 3-17 0,9-5-20 16,-9 5-26-16,0 0-23 0,12-5-24 0,-12 5-21 15,12-6-9-15,-12 6-22 0,9-4-14 0,-9 4-21 16,12-1-31-16,-12 1-39 0,13-2-47 0,-13 2-50 0,0 0-55 15,0 0-61-15,21-1-76 0,-21 1-182 0,11-4-480 16,-11 4 213-16</inkml:trace>
  <inkml:trace contextRef="#ctx0" brushRef="#br0" timeOffset="160932.2">17849 2159 306 0,'9'1'308'0,"0"2"-7"0,1 2-11 0,-2 1-12 16,-1 0-8-16,-1 1-11 0,-6-7-8 0,8 18-10 16,-8-5-6-16,-2 2-9 0,-5-1-15 0,-1 3-16 15,-8 4-20-15,2 1-11 0,1 0-18 0,-6-2-11 16,2 3-16-16,-4-4-20 0,-1 1-37 0,6-2-45 16,-5 3-57-16,-2-5-50 0,-1-1-50 0,2 2-68 15,6-7-76-15,-2 1-304 0,4-1-637 0,1-2 282 16</inkml:trace>
  <inkml:trace contextRef="#ctx0" brushRef="#br0" timeOffset="161977.61">18528 2015 79 0,'0'0'308'0,"0"0"-12"0,0 0-20 16,0 0-18-16,0 0-23 0,0 0-22 0,0 0-14 15,0 0-10-15,0 0-8 0,32 9-9 0,-32-9-8 16,8 10-9-16,-4-3 3 0,-1 1-11 0,-3-8 1 16,6 20-4-16,-1-9 0 0,-2 2 1 0,3 2-8 0,-2-5 3 15,-1 4-6-15,0-2-6 0,-1-2-9 16,1-1-10-16,1 2 1 0,-4-11-13 0,6 16-3 15,-4-7-9-15,-1-1-7 0,-1-8-8 0,4 16-4 0,-2-9-9 16,-2-7-2-16,4 11-5 0,-4-11-4 0,5 12-4 16,-5-12-1-16,0 0-7 0,0 11 1 0,0-11-2 15,0 0-2-15,0 0-1 0,0 0 4 0,0 0 7 16,0 0-2-16,0 0-2 0,0 0-2 0,0 0-7 16,0 0 0-16,0 0-6 0,0 0 1 0,9-28-6 15,-5 14-4-15,-1 3-4 0,2-2-4 0,1-4-12 16,-2 1 0-16,7 3-5 0,-2-6-1 0,-3 7-4 15,1-5-1-15,2 6 7 0,-5-3-2 0,5 4 0 16,-1 1 2-16,-1-5 3 0,1 5 1 0,-2 1-2 16,1 1-2-16,1 0 4 0,-1 1-4 0,2-1 5 15,-9 7-2-15,13-10 0 0,-4 7 0 0,-3-3 2 16,-6 6 0-16,18-8 4 0,-10 6-4 0,-8 2 5 0,16-2-1 16,-16 2-2-16,18 0 1 0,-9 2 1 15,-9-2 3-15,19 0 1 0,-8 5-3 0,-2-1 3 16,1-2-2-16,-2 3 4 0,2 4 6 0,2 2 1 0,-2 0 6 15,-2 2 8-15,1-1 3 0,-2 3 6 16,-1-3 8-16,-1 4 12 0,-2-2 7 0,3 3 7 0,-3-1 11 16,-2 1 7-16,1-1-1 0,1-1 13 15,-3 1-11-15,1 2-1 0,-1-2 1 0,0-2-3 0,2 0-1 16,-2 3-1-16,0-6-3 0,0 0-8 0,0-11-8 16,-2 22-6-16,2-13 0 0,0-9-7 0,0 14-3 15,0-14-8-15,0 15-2 0,0-15-17 0,3 9-10 16,-3-9-37-16,0 0-30 0,5 13-36 0,-5-13-52 15,0 0-53-15,9 2-69 0,-9-2-60 0,0 0-69 16,23-12-81-16,-17 6-404 0,3-7-955 0,8 2 423 16</inkml:trace>
  <inkml:trace contextRef="#ctx0" brushRef="#br0" timeOffset="163487.98">19276 1446 34 0,'0'0'242'0,"0"0"-6"15,0 0-11-15,0 0-10 0,0 0-14 0,0 0-10 16,0 0-15-16,0 0-8 0,0 0-15 0,0 0-9 15,0 0-15-15,0 0-10 0,2-15-10 0,-2 15-9 16,0 0-8-16,0 0-8 0,0 0-4 0,15-4-8 16,-15 4 0-16,12 0-7 0,-12 0-1 0,14 0-2 15,-14 0-1-15,20-3-5 0,-20 3 0 0,18 3-6 16,-9-2 1-16,-9-1-12 0,19 3 0 0,-11 1 0 0,2 0-2 16,-1 3-6-16,1-5-1 0,-2 4 2 15,-1 1 1-15,-2 1-6 0,2-1-1 0,-1 0 0 0,0 0 5 16,-3 3-1-16,-3-10-4 0,6 15 6 0,-4-5 1 15,1-1-5-15,-3-9 6 0,1 18-5 0,1-7 5 16,-2 0-3-16,0-11 8 0,-3 24-8 0,-2-10 0 16,5-1 7-16,-3 2 1 0,-1-4 0 0,-1 0 3 15,4 2 0-15,-4-3-2 0,2 4-4 0,2-4-10 16,-4-1 3-16,1 0 2 0,4-9 0 0,-3 21-3 16,1-12 0-16,-1 0-4 0,2 0-3 0,1-9 0 15,0 17-2-15,0-17-1 0,1 15 3 0,-1-5 3 16,0-10 9-16,5 13 1 0,-2-8-1 0,-3-5 4 15,12 10 5-15,-5-6-1 0,4 3 0 0,1-6 2 16,1 3-1-16,3-1-1 0,1 1-2 0,-2-2-1 16,1 0-5-16,3-2-1 0,1 0-2 0,-2 0-5 15,-2 2 2-15,2-2-2 0,0 0 2 0,-3-2-3 16,3 4 2-16,-8-2-2 0,1 0 1 0,-11 0-4 0,19 5 0 16,-12-4-2-16,-7-1-4 0,12 1-2 0,-12-1 0 15,9 4-4-15,-9-4 7 0,0 0 0 0,6 7 10 16,-6-7-6-16,0 0 2 0,0 0 6 0,0 0 3 15,-13 24 0-15,5-13-1 0,1-2 2 0,-3-2 1 16,1 4-4-16,-3 0 2 0,0-3-6 0,-2 3 1 16,2-3-8-16,-1 3 1 0,4-1-3 0,-3-1-2 15,0 2 0-15,3-3 0 0,3 0-6 0,0-1 0 16,0 1 0-16,2-1-1 0,4-7 0 0,-9 16 0 16,6-12-2-16,3-4 4 0,0 0-7 0,-3 17 2 15,3-17 4-15,0 11-5 0,0-11 2 0,4 13-4 0,-4-13 4 16,8 10 1-16,-1-6-2 0,-2 4-1 15,2-3-1-15,1 1 1 0,-1 4 1 0,2-4-3 16,-1 1-1-16,1 3 4 0,2-2-3 0,1 3 0 0,-1 1 1 16,1-3 1-16,0 2 3 0,0 3 4 0,-3-2 5 15,2 0 4-15,1 1 1 0,-3 0 2 16,0 0 5-16,2 2 7 0,-5-3 0 0,-3 3-1 0,1-1-2 16,1-1-2-16,-4 0 1 0,-1 0-2 0,-1 1-3 15,1-1 2-15,-9 0-6 0,4 2-3 0,-4-4-11 16,0 0-23-16,-1 1-32 0,2 1-31 0,2 0-45 15,2-2-38-15,1-4-43 0,2 3-33 0,1-10-28 16,1 15-42-16,-1-15-52 0,16 11-83 0,-5-11-281 16,11 1-785-16,7 0 347 0</inkml:trace>
  <inkml:trace contextRef="#ctx0" brushRef="#br0" timeOffset="170689.59">20844 2053 240 0,'-9'-8'271'0,"9"8"-8"0,-8-7-12 0,8 7-13 16,0 0-18-16,-9-8-14 0,9 8-25 0,0 0-19 15,0 0-13-15,-10-5-17 0,10 5-14 0,0 0-11 16,0 0-9-16,-12 15-9 0,12-15-8 0,-6 15 1 16,4-6-8-16,-1 0-4 0,3-9-7 0,-2 20-1 15,2-10-4-15,1 1-4 0,-1 3 0 0,0-3-10 16,4-1 7-16,-2-2-4 0,2 3-1 0,-1-3-4 15,5 3 2-15,1-4-1 0,-2 0-1 0,2-1 2 16,5-1 3-16,-1 1-6 0,3-1-3 0,-1-1 3 16,2-4-5-16,1 2-1 0,1-6 0 0,0 2-5 0,1-2-3 15,-1 2-1-15,1-4-6 0,2-4-2 16,-4 7 2-16,-2-8 2 0,-2 1-8 0,2 1 0 16,-5-2 0-16,5-1 5 0,-9 1-10 0,1-2 9 15,-2 0-2-15,1 2-5 0,-5-3 3 0,2 0-3 16,-5 0-6-16,-4-1 4 0,-1 2-5 0,0 0 3 15,-1-2-4-15,-2 0 0 0,-3 9 7 0,-1-5-8 16,-5 8 3-16,3-3 6 0,-8-3-12 0,4 7 4 0,-6-2-2 16,-2 8-7-16,3 1 1 0,0-5 5 0,-1 2-3 15,-1 4 0-15,9 1 11 0,-6-1-10 16,5 4-5-16,2-4-12 0,2 3-6 0,1 0-11 0,-3-1-11 16,5 2-26-16,1 2-14 0,2-5-28 0,4-2-25 15,-4 6-34-15,8-11-33 0,-1 12-41 0,1-12-282 16,0 0-573-16,12 7 254 0</inkml:trace>
  <inkml:trace contextRef="#ctx0" brushRef="#br0" timeOffset="171021.62">21407 1420 244 0,'0'0'252'16,"0"0"-25"-16,0 0-15 0,0 0-4 0,0 0-7 0,0 0-6 15,11 31 2-15,-7-10-14 0,1 3-8 16,2 5-11-16,-1-2-6 0,5 9-1 0,-2-1-13 16,0 3 1-16,4-4-12 0,-1 1 0 0,-2 1-7 0,7 1-11 15,-5-2-3-15,1-1-6 0,2-1-12 0,-6-5-7 16,-2-4-4-16,-1-3-15 0,2 4-4 0,2-4-6 15,-1 0-5-15,-1-4-3 0,-5-2-6 0,3-1-4 16,-3-2-16-16,0 0-16 0,1-2-23 0,-2-2-24 16,-2-8-23-16,4 12-21 0,-4-12-20 0,2 11-20 15,-2-11-36-15,0 0-37 0,0 0-43 0,0 0-71 16,0 0-179-16,0 0-529 0,5-37 234 0</inkml:trace>
  <inkml:trace contextRef="#ctx0" brushRef="#br0" timeOffset="172469.88">21989 1364 171 0,'0'0'227'16,"0"0"-8"-16,0 0-11 0,8 24-9 0,-6-12-12 0,1 5-7 15,0 7-6-15,3-3-8 0,0 7-9 0,0 9-8 16,0-1-5-16,0 5-5 0,0-5-17 0,2 6-5 0,-2-4-10 15,1 1-6-15,1-2-11 0,1-1-2 0,-1 0-11 16,1 1-5-16,-3-12-4 0,2-1-9 16,-1 0 1-16,-1-7-5 0,0 1-8 0,-1-2 1 0,-1-1-6 15,1-4-3-15,-1-2-1 0,-1 0-1 0,2-2-3 16,-5-7-1-16,6 13-3 0,-2-5 2 0,-4-8-4 16,0 0 1-16,9 7 4 0,-9-7-3 0,0 0-9 15,0 0 8-15,0 0-5 0,0 0 2 0,18-17-7 16,-15 6-6-16,-3 11 2 0,-3-18-3 0,3 18-3 15,-5-24-1-15,-4 8-3 0,2 3-2 0,-8-5 1 16,2 5-2-16,-1-1 1 0,-5-1-1 0,4 7-1 16,-6-4-1-16,-1-1-3 0,5 7 7 0,-1 1-5 15,0 1 2-15,2 2 0 0,-3 2-1 0,4 2-2 16,1 2 2-16,1 3 0 0,-3-1 5 0,5 5-2 16,-2 0-1-16,2 1 3 0,5 0-5 0,0 2 3 15,5-1 4-15,-4 3 2 0,8-3 2 0,-3 5 0 16,2-3 0-16,2 0 0 0,1 0 5 0,1-1-1 0,0-1 7 15,4 2-8-15,-1-6 10 0,4 3-5 0,1-1 5 16,2-3-4-16,1 1 0 0,-2-6 1 0,4 3 1 16,-1-4-10-16,3-2 2 0,4-2 0 15,2-1 2-15,-8 0-4 0,8-4 0 0,-1 1 4 0,-4-1-5 16,2-5-7-16,-2 1 10 0,-1-4-6 0,-2-2 5 16,1-1 6-16,-2-2-10 0,-2 0 6 0,1 0-12 15,-4-1-1-15,0 0 4 0,-4 0 5 0,-1 3-12 16,-2 4 3-16,1-3 6 0,-2 6-1 0,-1 1-3 15,-2-1-2-15,-2 11 6 0,6-13 1 0,-6 13 2 16,3-11 1-16,-3 11 0 0,6-8-6 0,-6 8-1 16,0 0-2-16,0 0-7 0,0 0 2 0,0 0 0 15,0 0 1-15,0 0-1 0,0 0 5 0,-2 33-5 16,-2-16 10-16,2-3 2 0,2 0-7 0,0 2 3 16,2-1 5-16,1-1 6 0,-2 0-12 0,1 0 5 0,-2 2 3 15,4-2 5-15,-1-2-8 0,0-2 0 16,0 3 1-16,1-4 6 0,2-2-1 0,-3 4-4 15,3-5 5-15,-6-6 8 0,14 7-6 0,-4-3-2 16,-2 1-3-16,-8-5 1 0,19 0-2 0,-5 0-1 0,-14 0-2 16,20-9 0-16,-5 6-2 0,-1-7 2 15,2 2-4-15,-2-4-7 0,-4 1-6 0,2-4 1 0,0 0-11 16,3-2-2-16,-5-1 5 0,-1 5 2 0,3 2-2 16,-6-3 4-16,-1 4 4 0,1-1-2 0,-6 11 1 15,5-10 5-15,-5 10-10 0,6-8 11 0,-6 8-8 16,6-9-4-16,-6 9-3 0,0 0 7 0,0 0 1 15,8-4-2-15,-8 4 1 0,0 0 8 0,0 0-7 16,10 18 2-16,-10-18 0 0,3 18 1 0,3-10-1 16,-1 1 11-16,-2 5-4 0,-2-4-5 0,4-1 8 15,1 3-1-15,-3-2 5 0,7-3-1 0,-2 3-4 16,-1-2 0-16,3-2-2 0,4-1 10 0,-1-1 2 16,2-1-6-16,0 3-1 0,3-6 0 0,0 2 1 15,-2-2-4-15,4-2-5 0,-1 0-2 0,0-5-12 16,1 3-3-16,2-5-10 0,2-4-2 0,-3 4-8 15,1-6-4-15,-4 7 0 0,3-4 1 0,-5 1 11 16,-2 0 1-16,2-1 1 0,-2 4 3 0,-7 1 9 0,4 2-5 16,-2-1 1-16,-3 1 4 0,-6 5 0 15,11-6-3-15,-11 6 1 0,0 0 4 0,0 0 12 0,0 0-8 16,14 14 11-16,-14-14-2 0,1 10 4 0,2 1 1 16,-3-11 0-16,3 14 10 0,-1-4-6 0,-2-10 6 15,4 14-1-15,-2-3-1 0,4-4 1 0,-2 3 5 16,2-4 7-16,-6-6-10 0,14 11 11 0,-7-4-2 15,2-4-4-15,-1 1 7 0,3-3-8 16,4 0 4-16,2-1-2 0,-2 0-3 0,3-2-3 0,-4-1 6 16,4 0-9-16,-3-5-6 0,5 3 6 0,-5 0-2 15,8-6-9-15,-8 1 0 0,0 2-3 0,2-1-11 16,-5-6-4-16,3 2-2 0,-7 1-4 0,-2 3 9 16,0-1-3-16,0-1 2 0,-6 11-2 0,0-14-1 0,0 14-5 15,-13-13 9-15,1 7-3 0,-4 1-4 16,-10 3 7-16,-4 2-1 0,-2 0 4 0,-9 2 9 15,0 4-11-15,2 1 6 0,6-2 0 0,5 2-4 0,-4-1 9 16,7 5-4-16,-2 2-6 0,5-2 5 0,2-4 0 16,7 4-4-16,0 2-3 0,1-1 6 15,3-3-4-15,-2 6 6 0,5-2-1 0,3 4-9 16,0-5 10-16,3 7 0 0,3-7-4 0,0 5 6 0,3 0 0 16,5-3 4-16,2 8-6 0,2-2 4 15,3 0 0-15,-2 2 1 0,4-1 3 0,-1 0 2 0,8 5-2 16,-6-6 6-16,9 6 5 0,-4 1-1 0,-5-7 2 15,2 0 0-15,1 1 12 0,-4-3-8 0,1 3 3 16,-1-2 5-16,-2 1 0 0,-2-4 0 0,-4-1 5 16,-2-2 1-16,-1 1-4 0,0 0 16 0,0 0-7 15,-3-7 4-15,-3 4 2 0,2-1-1 0,-5-10 19 16,1 15-10-16,-1-15 2 0,-6 13 3 0,0-5-7 16,6-8-1-16,-15 13-7 0,3-10-1 0,0 3-4 15,-4-1-3-15,0-1-10 0,-5-3-22 0,0 1-28 16,-6 0-42-16,-1-6-36 0,-4 3-39 0,-6-4-44 15,-1-1-68-15,2-8-87 0,-7 3-316 0,4-5-715 16,4-3 316-16</inkml:trace>
  <inkml:trace contextRef="#ctx0" brushRef="#br0" timeOffset="172663.29">23011 1495 256 0,'0'0'303'16,"7"-11"-31"-16,1 6-27 0,-8 5-23 0,17-9-23 15,-6 8-19-15,5-2-22 0,-1 3-31 0,5 3-45 16,5 1-45-16,0 0-49 0,-1 2-54 0,6-3-51 16,-3 6-198-16,-3-7-341 0,6 5 152 0</inkml:trace>
  <inkml:trace contextRef="#ctx0" brushRef="#br0" timeOffset="172852.03">23686 1703 18 0,'8'15'295'0,"-1"-3"-5"15,-4 2-11-15,2 3-11 0,1-3-11 0,-5 2-15 16,4-3-15-16,-2 4-14 0,1-6-10 0,0 9-18 16,1-4-19-16,-1 0-14 0,1-1-10 0,-2 2-14 15,1-6-14-15,2 3-8 0,-4-1-14 0,1-3-10 0,0-1-11 16,0 2-28-16,-3-11-31 0,6 12-39 15,-6-12-37-15,0 13-35 0,0-13-40 0,0 0-54 16,0 0-75-16,0 0-199 0,0 0-503 0,0 0 222 16</inkml:trace>
  <inkml:trace contextRef="#ctx0" brushRef="#br0" timeOffset="173141.23">23956 1720 151 0,'0'0'266'0,"0"0"-10"16,14 13-13-16,-11-5-11 0,-3-8-12 0,3 14-14 0,1 0-9 16,-2 0-11-16,3-1-9 0,0-2-12 0,-2 4-6 15,1-2-7-15,-1 1-8 0,2 0-1 0,-1 2-10 16,1-1-7-16,1 1-9 0,-3-7-8 0,-2 2-6 16,-1 1-9-16,2 0-1 0,-4 1 1 0,2-13-9 15,-4 17 5-15,1-9-5 0,-3 2-6 0,-2 1 3 16,-2-4-15-16,1 0-5 0,-3 3-7 0,3-6-5 15,-1 1-5-15,-1-2 0 0,1-1-9 0,1 2-5 16,9-4-28-16,-17 5-25 0,17-5-24 0,-14 0-24 16,14 0-25-16,0 0-33 0,-18-9-31 0,12 4-33 15,6 5-35-15,0-16-44 0,0 1-57 0,0 3-180 0,3-3-549 16,3 0 243-16</inkml:trace>
  <inkml:trace contextRef="#ctx0" brushRef="#br0" timeOffset="173592.65">24078 1848 135 0,'17'-2'245'0,"-7"2"-4"16,-10 0-12-16,15 2-7 0,-15-2-12 0,14 4-7 0,-7 0-4 16,-7-4-6-16,14 8-11 0,-7-2-10 0,-1 3-2 15,0-1-14-15,1 4-11 0,2 1-11 0,-4-2-2 16,-1 0-17-16,4 2-2 0,-4 0-11 0,-1-6-6 16,2 4-2-16,-1-5-19 0,-4-6-5 0,5 15-4 15,-2-7-4-15,-3-8-8 0,0 0-5 0,1 15-3 16,-1-15-11-16,6 5 4 0,-6-5 0 0,0 0-2 15,0 0 1-15,0 0-3 0,0 0-6 0,0 0-4 16,0 0-3-16,0 0-8 0,0 0-14 0,0 0-14 16,9-24-5-16,-6 12-12 0,0-1-6 0,3-1-5 15,0-1 0-15,-3 0 0 0,3 0 6 0,4 1 1 16,-7 0 2-16,3 0 7 0,2 0 4 0,-4 5 4 16,1 3 2-16,-5 6 10 0,4-13 6 0,-4 13 1 15,6-8 5-15,-6 8 0 0,0 0-3 0,6-6 0 16,-6 6 5-16,0 0 10 0,0 0 2 0,0 0 8 15,19 14 7-15,-11-6 3 0,-5 1 17 0,1 2 4 16,1 0-2-16,-4 0 11 0,5 5-2 0,0-1 14 0,0-4 0 16,2 4-7-16,-1 0 1 0,-1-5-5 0,3 1-4 15,-6 0-5-15,3-2-5 0,1 2-1 0,-4-1-6 16,6-2-9-16,-4-1-2 0,1-1 0 0,-6-6-4 16,10 9-5-16,-7-3-25 0,5 0-30 0,-8-6-26 15,15 3-31-15,-15-3-28 0,13-2-29 0,-13 2-19 16,13-6-20-16,-7-1-30 0,-6 7-19 0,11-12-25 15,-2-1-12-15,-2 2-34 0,1-6-216 0,-1 3-559 16,-4-3 247-16</inkml:trace>
  <inkml:trace contextRef="#ctx0" brushRef="#br0" timeOffset="173919.37">24606 1884 603 0,'5'-7'80'15,"-5"7"42"-15,7-10 17 0,-7 10 4 0,6-8 3 16,-6 8-3-16,0 0-5 0,0 0-2 0,0 0 10 16,0 0 8-16,0 0 3 0,0 0-1 0,0 0-5 15,14 20-6-15,-14-12-8 0,0-8-6 0,1 22-2 0,4-15-5 16,-4 4-4-16,2-2-5 0,-3 4-7 15,9-1-1-15,-7 0-5 0,1-1-6 0,0-3-4 0,-2 3 2 16,-1-11-13-16,8 17-2 0,-5-10-1 0,1 0-7 16,-4-7 12-16,4 11-19 0,-4-11-5 15,9 6-4-15,-9-6-6 0,9 4 3 0,-9-4-11 0,12 1 5 16,-12-1-3-16,0 0-11 0,21-11 0 0,-12 4-3 16,0-2-6-16,2-2-3 0,-1-1-1 0,2-2 1 15,-2 0 0-15,2 0-4 0,2-1-7 0,-2-5 0 16,-2 7 2-16,-1 0-1 0,-2 5 1 0,-1 0 7 15,2 1 2-15,-8 7-3 0,9-12 1 0,-9 12-5 16,6-7-11-16,-6 7 5 0,0 0-5 0,0 0 5 16,0 0-2-16,24 13-1 0,-18-6-2 0,1 3 3 15,-1 4 2-15,1-1-1 0,1 2-3 0,1 6-16 16,3-2-34-16,-3-3-53 0,1 8-41 0,-2-3-56 16,-1-4-71-16,1 0-98 0,-2-5-298 0,4 3-718 15,0-2 317-15</inkml:trace>
  <inkml:trace contextRef="#ctx0" brushRef="#br0" timeOffset="176166.95">25782 1838 96 0,'-3'-11'354'0,"3"11"-16"0,0 0-3 0,0 0-22 16,0 0-21-16,0 0-26 0,0 0-28 0,0 0-25 16,0 0-21-16,7-10-18 0,-7 10-20 0,0 0-8 15,0 0-9-15,12 22-8 0,-6-8-9 0,1-4 1 0,-1 7-2 16,2-2-10-16,4 2 4 0,-6 0 0 0,4 3 3 15,1 2 1-15,1-2-2 0,-2-4-3 16,2-1-4-16,1 3-5 0,1-3-6 0,-2-1-4 0,-2-3-5 16,1 2-8-16,1-3-4 0,1 0-9 0,-7-4-4 15,1 0-4-15,-1-3-7 0,-6-3-2 0,14 7 0 16,-5-3-1-16,-9-4 1 0,10 5 1 0,-10-5-3 16,17-9-4-16,-17 9-4 0,12-10-1 0,-5-7-4 15,5 6-5-15,-8-3-3 0,-1-3-1 16,9-5-3-16,-10-4-2 0,7 0-2 0,-6-1-5 0,3-2-8 15,-2 3-4-15,-1 0-8 0,0 3-6 0,3 0-5 16,-1 2-14-16,-2 7-14 0,0 1-5 0,-3 2-16 16,0 11-18-16,2-18-30 0,-2 18-32 0,0-11-11 15,0 11 12-15,0 0 10 0,0 0 8 0,0 0 9 16,0 0 5-16,0 0 7 0,9 33 13 0,-9-19 5 16,2-5 12-16,4 12 6 0,0 1 5 0,-2-8 6 0,5 2 8 15,-3-1 4-15,5-4 5 0,-5 3 7 16,1 1 2-16,5-2 7 0,-6 0 5 0,4-2 6 15,1 0 9-15,1-5 5 0,-5 2 9 0,8-2 2 0,-1 1 5 16,-4-3 4-16,2-2 1 0,1 1-2 0,4-2 5 16,-7-1-4-16,5 0-3 0,5-1 0 0,-4-4-1 15,0 1-2-15,1-2 1 0,2-1 1 0,1-1-4 16,-1-7-1-16,-6 6-2 0,7-8 4 0,-1 0-7 16,-5-1 7-16,0 7-10 0,-6-3 8 0,1-1-7 15,-5 0 8-15,2 3-12 0,0-3 1 0,-6 2 1 16,-3-1 2-16,3 14-4 0,-9-20-1 0,5 12-3 15,-5 2 2-15,1 2-1 0,-3-4 2 0,-6 1-4 16,4 8 4-16,-4-1-1 0,1 4-4 0,-2-2 7 16,-1 6 3-16,5-1-6 0,-5 1 3 0,2 8 4 15,1-2 4-15,6-1 0 0,-7 1 10 0,5 3-1 16,5-1-7-16,-2-1 6 0,1 1 5 0,2 5 5 16,3-3-6-16,0-1-7 0,3-2 2 0,0-2 1 0,0 4 2 15,0-4-2-15,3-3 4 0,0 2-3 0,0-3 3 16,2-2 2-16,-5-7 1 0,9 11-2 0,-2-6-8 15,2-2 1-15,-1 1 6 0,4-1-6 0,-3-2 9 16,-9-1-10-16,26-3-5 0,-12-2-2 0,2 2 6 16,-1-5-1-16,-1 0 3 0,2-4-10 0,0 0 1 15,-4 1-2-15,5 0 1 0,-4-4-3 0,1 1 0 16,-3 7-2-16,0-6 2 0,-1-2-3 0,-1 6 5 16,0 2-6-16,-4-1 3 0,-5 8 2 0,12-7-8 15,-12 7 4-15,4-7-3 0,-4 7 5 0,0 0-11 16,12-4 8-16,-12 4-8 0,0 0 3 0,0 0 1 15,13 11 2-15,-7-4 5 0,-3 3 5 0,2-3-1 16,1 4-1-16,-3-4-1 0,7 6 9 0,-4 2 3 16,0-2 2-16,2 1 9 0,1-1-8 0,-5-1 9 15,5 0-1-15,-3 3 7 0,1-3-3 0,-1-1 4 16,0-2 0-16,-1-1 0 0,1-1-3 0,-6-7 9 16,9 11-11-16,-9-11 0 0,4 7 12 0,-4-7-8 15,6 8 6-15,-6-8 8 0,0 0 16 0,0 0 14 16,0 0 3-16,0 0-5 0,0 0-7 0,0 0-8 15,0 0 0-15,9-19-11 0,-6 8-7 0,-3 11-5 0,5-24 0 16,-5 8-5-16,3-7-5 0,0 6-2 0,0-1-2 16,4-5-3-16,-4-2-6 0,6 8 1 0,-5 3-4 15,5-1-10-15,-3 2-2 0,5 1-13 0,-5-1-13 16,4 3-14-16,-4 3-23 0,3 2-17 0,-1-2-20 16,2 0-29-16,2 1-16 0,-2 4-19 0,2 0-11 15,-12 2-11-15,24 0-10 0,-9 0-6 0,-15 0-5 16,24 0-4-16,-9-1-5 0,-2 1-4 0,1 0 1 15,-14 0 5-15,28-2-3 0,-12 2 1 0,-2 0-1 16,-1-2 5-16,-1 2 12 0,-1-1 15 0,-11 1 23 0,22-5 21 16,-12 2 28-16,-10 3 57 0,20-4 37 15,-14 0 14-15,-6 4 21 0,13-9 12 0,-7 4 14 16,-6 5 8-16,9-11 11 0,-9 11 14 0,5-9 15 0,-5 9 7 16,0-13 7-16,0 13 10 0,0 0 10 0,0 0-1 15,-5-17 5-15,5 17-7 0,-3-9-7 16,3 9-14-16,-12-3-4 0,12 3-10 0,0 0-5 0,-16-3-11 15,16 3-6-15,0 0 3 0,-17 14-14 0,17-14-1 16,-10 9-2-16,7-2-1 0,-3 1-1 0,3 2 1 16,0 1 2-16,2-1-2 0,1-10 4 0,-3 25-2 15,0-11-1-15,9 3 7 0,-5-5 2 0,2 3-2 16,0 1 8-16,3 1-7 0,1-3-6 0,-1 2 3 16,0 0 13-16,2-1-9 0,1 0-7 0,-3-1-1 15,1-1-4-15,-4 1-4 0,3 1 2 0,-1-3-5 16,-2-2 3-16,3 1 5 0,-3 0-5 0,3-2 0 15,-5-2 0-15,-1-7-4 0,3 17 4 0,-3-17-4 16,0 12 2-16,0-12 6 0,-4 12 0 0,4-12-1 0,-9 11-4 16,3-7 1-16,-2 4-5 0,8-8-3 15,-15 7-4-15,8-5-2 0,7-2 2 0,-12 4-10 16,12-4-3-16,-11 4-10 0,11-4-16 0,0 0-21 0,0 0-16 16,0 0-13-16,0 0-29 0,-13-11-19 0,13 11-10 15,0 0-17-15,13-20-7 0,-7 11-11 16,5-2-7-16,2 2 0 0,2-2 2 0,2 0 8 0,-1 3 14 15,0 0 16-15,7-7 16 0,-7 11 9 0,4-2 14 16,-1 0 15-16,-3 3 22 0,1-1 15 0,-1 1 18 16,-4-2 13-16,2 4 14 0,-1-1 8 0,0-2 7 15,-1 3 3-15,-12 1 6 0,23-3 4 0,-13 3 3 16,-1-3 0-16,2 1 0 0,-11 2 1 0,19-1 0 16,-9-1-10-16,-10 2 5 0,18-2-1 0,-18 2-3 0,20-2-1 15,-20 2-2-15,13-3-1 0,-6 1-2 16,5-2 0-16,-12 4-1 0,14-6-5 0,-5 5-2 15,-9 1 4-15,13-11-6 0,-5 4 1 0,-8 7-1 0,6-11-4 16,0 5 0-16,-6 6 3 0,6-20-9 0,-5 13 1 16,-1-4-2-16,0 11 0 0,3-17-1 15,-3 8-4-15,0 9-5 0,-6-19 3 0,-1 12-6 16,7 7 2-16,-9-13-3 0,1 8 0 0,-1-1 3 0,9 6-2 16,-16-8 1-16,5 6-4 0,11 2 3 0,-19 2 1 15,7-1-4-15,12-1-2 0,-24 7 3 16,12-4-6-16,-1 2 9 0,2 2-4 0,0-1 5 0,0 7-2 15,-1-1 0-15,2 1 3 0,1-2 6 0,1 2-4 16,2-2 7-16,0 2 1 0,5-2-3 0,-5-4 1 16,6 6 3-16,0 2-4 0,0-2 6 0,-3-3 1 15,3-10-7-15,6 17 0 0,-3-8 4 0,-2-2 5 16,5 2-2-16,-6-9 1 0,6 9-3 0,2-2 7 16,1-3-10-16,-9-4 0 0,16 2 4 15,-5 2-8-15,-11-4 4 0,22-4 3 0,-7 2-2 0,-2-2-4 16,-2 0 3-16,-11 4-2 0,25-11-4 0,-12 1 2 15,-1 1 2-15,2 0-11 0,2-1 2 0,4-4-1 0,-10 1 2 16,-1-2 1-16,1 5-4 0,2-1-3 0,-4-2 2 16,1 2 0-16,-2 5 3 0,-4-1-3 15,6 0 10-15,-9 7 7 0,11-8-6 0,-11 8 5 16,3-7-1-16,-3 7-2 0,0 0-6 0,9-7-4 0,-9 7 0 16,0 0-3-16,0 0 6 0,0 0 1 0,0 0 1 15,7 25 9-15,-7-19 9 0,0-6-1 16,3 21 0-16,0-13 1 0,-3 2 7 0,0-10-8 0,3 20 0 15,0-6 1-15,-2-4-5 0,5 0 0 0,-6-1 1 16,3 4 3-16,0-3-2 0,-3-10-3 0,3 15-7 16,2-11 1-16,-5-4-29 0,6 8-19 0,-6-8-27 15,9 7-21-15,-9-7-29 0,0 0-26 0,10 2-25 16,-10-2-24-16,0 0-32 0,0 0-18 0,17-18-31 16,-14 10-34-16,3-3-194 0,-1-3-539 0,3 1 239 15</inkml:trace>
  <inkml:trace contextRef="#ctx0" brushRef="#br0" timeOffset="176628.83">27956 1899 95 0,'8'-11'223'0,"-8"11"0"16,0 0-9-16,5-7-7 0,-5 7-1 0,0 0-2 0,0 0-8 16,0 0-10-16,0 0-10 0,0 0-14 0,8 24-8 15,-8-24-7-15,3 14-4 0,-3-4-2 16,0-10-15-16,6 18-4 0,-6-11-9 0,7 3-4 0,-1-2-11 16,-3 2-2-16,3-4 2 0,-6-6-8 0,8 10 2 15,1-5 0-15,-3 1-4 0,-6-6-8 16,16 6-4-16,-8-3-4 0,-8-3-10 0,19 1-6 0,-19-1-2 15,19-5-6-15,-10 0-3 0,2 2-6 0,-2-1-3 16,4-7-4-16,-1 2 3 0,-2-1-11 0,1-1 0 16,1-1-3-16,-5 3 4 0,5-4-6 0,-4 2-7 15,-2 4 3-15,1-3 0 0,-1 3 0 0,-6 7-6 16,6-13-3-16,-6 13-1 0,9-9-8 0,-9 9-5 16,0 0 3-16,10-2-1 0,-10 2 0 0,0 0-3 15,0 0 10-15,0 0-11 0,3 31 3 0,-1-14 7 16,1-3-4-16,-3 5 10 0,6-3-3 0,-3 14 11 15,0-5-11-15,4 10 7 0,2 1 2 0,2 1 2 0,-5-1-4 16,7 1 8-16,-4 5-10 0,1-2 6 0,5 3-3 16,-1-1 5-16,-1-2-6 0,4 0 1 15,-4 2-6-15,3-3 2 0,-4-1 4 0,5-3 4 0,-4 0-13 16,-1-9 8-16,-4 1-4 0,-3-2 5 0,3-3-7 16,-4-7 10-16,-2 1-3 0,1-2-7 0,-3-3 1 15,-3 1 4-15,3-12-1 0,-5 14 2 0,-4-8 3 16,4 1-5-16,5-7-5 0,-20 5-9 0,10-5-31 15,-7 3-22-15,-2-11-23 0,0 5-22 0,-4-7-25 16,-2 0-20-16,4-1-23 0,0-3-14 0,5 7-28 16,-4-13-23-16,7 0-45 0,2-2-256 0,1 0-584 15,1-7 259-15</inkml:trace>
  <inkml:trace contextRef="#ctx0" brushRef="#br0" timeOffset="177198.33">28447 2108 241 0,'0'0'331'16,"6"-11"-12"-16,-6 11-21 0,3-6-20 0,-3 6-20 16,6-11-22-16,-6 11-24 0,0 0-23 0,13-8-9 15,-13 8-27-15,11-4-13 0,-3 0-13 0,-8 4-13 16,20-3-7-16,-10 2-12 0,4-4-10 0,-2-1-1 0,1 2-9 16,2-1-12-16,-2-1 1 0,1-1-11 0,-1 2-7 15,2-2 1-15,2 1-2 0,-4-1-5 0,-3-3-1 16,2 2-2-16,2-4 2 0,-4 0 3 0,-1-1-8 15,0 0-3-15,-4-2 4 0,1 1-7 0,1 1 6 16,-5 1-4-16,-2 0-5 0,0 12-5 0,-2-19 3 16,-1 9-5-16,3 10-6 0,-7-12-3 0,-1 7 0 15,-1 0-5-15,9 5 5 0,-19-6-7 0,10 6 2 16,9 0-1-16,-27 3 0 0,14 0 3 0,1 3-1 16,-5 1-5-16,7 0 11 0,-2 2-7 0,-2 4-2 15,5 0 4-15,-4 2-2 0,9-1 0 0,-5 1 7 16,3-2-3-16,3 0-2 0,1 2 1 0,1-5 1 15,-2 1-3-15,3-11 0 0,0 20 10 0,3-9-7 16,-3-11 0-16,6 16 1 0,-3-7-1 0,3-3 9 0,-6-6-9 16,13 9 7-16,-5-9-7 0,-8 0 6 15,17 4-4-15,-17-4-1 0,20-4 1 0,-7 4-7 16,4-4 1-16,-7-1 8 0,5-2-6 0,-2-4-3 16,1 3-2-16,-1-3 6 0,4 0-9 0,-5 3 4 0,0-3-2 15,-1 2 2-15,-3 2 4 0,2-1-6 16,-4 2-2-16,-6 6-3 0,14-7-2 0,-14 7 1 15,7-3-2-15,-7 3 4 0,0 0-6 0,0 0 7 0,20 9-3 16,-14-2 6-16,-3 2-2 0,4 0 5 0,-4 2-7 16,7 0 3-16,-2 2 4 0,2-1-3 0,-2-1 5 15,4 4-2-15,1-4 1 0,-1 0 0 0,-2 0 2 16,1 0-2-16,2-2-9 0,-4-5-12 0,5 3-18 16,-2-1-16-16,-5-3-23 0,7-2-22 0,-14-1-30 15,16-1-33-15,-16 1-34 0,9-10-27 0,-3 2-41 16,1-4-66-16,-1 0-183 0,0-6-551 0,-6 2 244 15</inkml:trace>
  <inkml:trace contextRef="#ctx0" brushRef="#br0" timeOffset="177459.7">29091 1294 100 0,'0'0'271'16,"0"0"-10"-16,0 0-15 0,0 0-9 0,-22 29-17 15,16-16-4-15,4 5-5 0,-1 3-12 16,0 4-6-16,3 5-6 0,0 5 3 0,3 1-4 0,2 1-12 16,-4 1-7-16,7 1-2 0,1-3-10 0,-2 2-9 15,-1-3-14-15,3 2-5 0,-2-1-15 0,-2-6-7 16,-2-3-11-16,3-1-10 0,-3-1-3 0,0-1-9 16,1-6-4-16,-2-1-12 0,-1-3-1 0,2 0-7 15,-3 1-20-15,3-4-32 0,-3-11-41 0,0 15-33 16,0-15-43-16,0 11-38 0,0-11-55 0,0 0-83 15,0 0-315-15,0 0-662 0,0 0 293 0</inkml:trace>
  <inkml:trace contextRef="#ctx0" brushRef="#br0" timeOffset="177675.53">29270 1719 288 0,'16'16'320'0,"-16"-16"-14"0,3 13-13 0,-1-6-14 15,2 3-17-15,-4-10-16 0,6 25-12 16,0-14-18-16,-1 2-16 0,2 3-15 0,2 6-10 16,-3-2-21-16,2-5-6 0,-2 1-26 0,-1-1 1 15,1 0-22-15,-4-1-3 0,1-4-22 0,0 0-24 0,-3 1-34 16,3 0-29-16,-3-11-27 0,3 17-43 0,-3-17-37 16,0 9-42-16,0-9-34 0,0 0-64 15,0 0-248-15,0 0-549 0,0 0 243 0</inkml:trace>
  <inkml:trace contextRef="#ctx0" brushRef="#br0" timeOffset="177891.51">29529 1786 64 0,'0'0'293'0,"0"0"-12"0,0 0-10 0,0 0-17 16,0 0-19-16,9 18-11 0,-9-18-16 0,5 18-11 15,-2-8-11-15,0 6-13 0,1 0-13 0,-2-3-13 16,5 2-1-16,-1 2-17 0,0 0-6 0,-3-3-12 15,5 0-11-15,-7-1-13 0,4-2-10 0,-2 0-2 16,0-4-7-16,-3-7-8 0,6 17-10 0,-2-12-20 16,-4-5-22-16,3 9-27 0,-3-9-28 0,0 0-29 15,3 10-53-15,-3-10-66 0,0 0-77 0,0 0-232 16,0 0-545-16,0 0 242 0</inkml:trace>
  <inkml:trace contextRef="#ctx0" brushRef="#br0" timeOffset="179215.67">29588 1872 205 0,'0'0'225'0,"0"0"-8"0,0 0-12 0,0 0-11 15,0 0-10-15,0 0-2 0,0 0-12 0,0 0-4 16,0 0-8-16,0 0-5 0,0 0-2 0,0 0-7 16,0 0 1-16,0 0-6 0,0 0 8 0,0 0-18 15,0 0 2-15,0 0-10 0,0 0-3 0,0 0-2 16,0 0-9-16,0 0-6 0,0 0-8 0,0 0-9 16,0 0-12-16,0 0-10 0,0 0-4 0,0 0-2 15,0 0-2-15,3 15 0 0,-3-15-2 0,3 14-4 16,-3-14 5-16,0 15-3 0,0-15-8 0,3 18 11 15,0-10-4-15,-3-8 4 0,3 15-6 0,-3-7-2 16,0-8-2-16,3 18-2 0,-3-18-2 0,1 13 3 0,-1-13-9 16,2 13 0-16,-2-13-4 0,0 0-6 0,0 11 4 15,0-11-4-15,0 0-2 0,0 0 1 16,0 0 9-16,0 0-6 0,1 10 4 0,-1-10 7 0,0 0 17 16,0 0 12-16,0 0-4 0,0 0-8 0,0 0 0 15,0 0-5-15,0 0-4 0,0 0-4 0,0 0-3 16,12-34-4-16,-8 23-5 0,-1-2-3 15,3-5-5-15,3 5-5 0,-1-2-1 0,1 1-3 0,1-3-2 16,-1 3-4-16,-4 3 0 0,5-2 1 0,-1 5-6 16,0-2 2-16,-3 3-1 0,-2 2-1 0,-4 5 0 15,12-10 0-15,-12 10-3 0,11-7 1 0,-11 7-5 16,7-6 10-16,-7 6-11 0,0 0 0 0,0 0-1 16,0 0 0-16,18 7 7 0,-18-7-8 0,6 11 0 15,-6-11 4-15,8 10 2 0,-3-3 8 0,-2 3-7 16,2 0 3-16,-2-1 1 0,1 0 1 0,-1 5 1 15,0-4-2-15,-1-1 2 0,2-1-1 0,-4 3-1 16,0-11 1-16,8 13 0 0,-8-13 9 0,3 12-10 0,-3-12 4 16,3 10 0-16,-3-10-4 0,0 0 3 15,6 8 5-15,-6-8-2 0,0 0 4 0,0 0 3 16,0 0 3-16,0 0-5 0,0 0 1 0,0 0-4 0,0 0-1 16,0 0 1-16,19-15 11 0,-10 1-16 0,-2 5 1 15,5-2-3-15,-4-3-2 0,1-1-4 16,1 2-3-16,-1 0 2 0,2-1 5 0,-1 5-5 0,-4-1 3 15,0 3-1-15,0 1 2 0,-6 6 1 0,7-11-2 16,-7 11-5-16,6-7-2 0,-6 7 3 0,0 0-2 16,0 0 0-16,0 0 1 0,20 8 4 0,-20-8 0 15,6 16 1-15,-3-7 16 0,1 0-7 16,1-1 0-16,-4 2 1 0,4 5-1 0,-4-3 3 0,2 2-1 16,0-1-2-16,-1 3 3 0,2-3-1 0,-2 0-1 15,-1-1-17-15,-1-1-29 0,0-11-45 0,2 19-55 16,-2-12-37-16,0-7-32 0,0 0-35 0,-2 20-41 15,2-20-46-15,6 9-71 0,-6-9-263 0,0 0-719 16,13 2 318-16</inkml:trace>
  <inkml:trace contextRef="#ctx0" brushRef="#br0" timeOffset="179479.37">30286 1964 103 0,'0'0'275'0,"4"7"-3"15,-4-7-15-15,0 0-11 0,6 11-7 0,-6-11-9 0,3 6-11 16,-3-6-11-16,5 8-7 0,-5-8-8 0,0 0-4 16,8 10 2-16,-8-10 10 0,0 0-2 0,0 0 8 15,9 7 6-15,-9-7 5 0,0 0 6 16,0 0-2-16,0 0 0 0,17-6-13 0,-17 6-8 0,0 0-7 16,10-15-9-16,-8 7-19 0,-2 8-16 0,4-12-15 15,-4 12-13-15,2-11-12 0,-2 11-12 0,3-14-10 16,-3 14-24-16,3-11-31 0,-3 11-47 0,0 0-62 15,0-13-76-15,0 13-73 0,0 0-49 0,0 0-59 16,-21-5-79-16,21 5-388 0,-26 8-867 0,1-5 384 16</inkml:trace>
  <inkml:trace contextRef="#ctx0" brushRef="#br0" timeOffset="182585.88">-7 4069 10 0,'0'0'142'0,"0"0"-4"16,0 0-4-16,0 0-2 0,0 0-2 0,-6 10-9 0,6-10-9 16,0 0 5-16,0 0-1 0,0 0-3 0,0 0-9 15,0 0-2-15,0 0-4 0,0 0-5 0,0 0 0 16,0 0-4-16,0 0 4 0,0 0-6 0,0 0 0 15,0 0 2-15,0 0-3 0,0 0 0 0,0 0 0 16,0 0 1-16,0 0-2 0,0 0 2 0,0 0 3 16,0 0-7-16,0 0 1 0,0 0-5 0,0 0 4 15,0 0-10-15,0 0-4 0,0 0-4 0,0 0-8 16,0 0-14-16,0 0 1 0,0 0-7 0,0 0-10 16,0 0-2-16,0 0 9 0,0 0 2 15,0 0-2-15,7 20 2 0,-2-2 8 0,-5 7 3 16,3-3 1-16,0 8 1 0,0-5 0 0,1 1 4 0,-2 1 1 15,3 10 6-15,-3-11 9 0,2 0-16 0,1 0 7 0,-1 1 6 16,2-2 1-16,-1-1-5 0,-2-7-3 0,1 4-9 16,1-3-1-16,-2 0-11 0,-2-1 7 15,5 0-3-15,-1-4-8 0,-4 1 0 0,1-3-2 0,2-2-1 16,-4-9-5-16,2 19 1 0,-2-12-13 0,0-7-6 16,3 11-24-16,-3-11-17 0,1 11-28 15,-1-11-23-15,0 0-12 0,0 0-18 0,0 0-24 16,-4 10-37-16,4-10-37 0,0 0-33 0,0 0-42 0,0 0-62 15,-23-20-181-15,16 8-573 0,-4-1 253 0</inkml:trace>
  <inkml:trace contextRef="#ctx0" brushRef="#br0" timeOffset="183183.09">-328 4150 107 0,'-6'-9'252'0,"6"9"-20"0,-3-15-21 0,3 15-20 16,5-18-15-16,-1 9-11 0,6 0-17 0,8-4-11 0,3 0-6 16,6 0-15-16,3 0-9 0,6 1-8 15,2 1-4-15,3-1-7 0,-10 4-7 0,-1 2-6 16,0 5-5-16,0-2-3 0,-1 7-5 0,-2-4-1 16,-3 7-6-16,0 1 0 0,-5 1 2 0,2 2-4 0,-6 0 4 15,-1 2-6-15,2 5 4 0,-9-1-4 16,1-1 3-16,-2 7-5 0,0 0 2 0,-6-7 1 15,-3 3-2-15,1 0 1 0,-4 4-3 0,0-9 0 0,-1 4 3 16,1-5-9-16,-3 5-6 0,2-4 1 0,-4 1-2 16,2 1 0-16,-3-6-4 0,3 1-2 0,-3 0-1 15,2-2-6-15,-1-3-1 0,4 4-3 0,1-5 5 16,6-5-8-16,-12 10-1 0,12-10-7 0,-7 8-2 16,7-8 1-16,-6 4-2 0,6-4-3 0,0 0-5 15,0 0 0-15,0 0-3 0,0 0-2 0,0 0 0 16,0 0-1-16,34-3 4 0,-34 3-8 0,21-7 3 15,-5 5 1-15,-1-1 3 0,-1-3-2 0,1 5 1 16,1 0 1-16,-3-3 2 0,2 3-2 0,0 1 1 16,-1 1-3-16,-2 3 3 0,2-2-1 0,-2 2 3 0,0-1 4 15,0 1-2-15,2 9 0 0,-4-6 5 16,1 2-2-16,-3 3 4 0,3-1-2 0,-4-1 1 16,-1 4-1-16,0 1 3 0,-3-5 2 0,3 2 4 0,-6 1-1 15,0 4 4-15,-1-4 2 0,-1 1-2 16,-2 1 3-16,-2-1-2 0,-2-1 9 0,-2 11-4 0,-1-12 0 15,0 4-1-15,-4-4 1 0,1-1-4 16,-2 1-1-16,-4 2-5 0,4-5 5 0,-3 7-3 0,5-9 10 16,-4 3-11-16,3-3 0 0,2-2-2 0,0 0 1 15,1 0-3-15,0-2 2 0,4 1-12 0,8-4-7 16,-16 3-16-16,16-3-18 0,-17-3-17 0,17 3-21 16,0 0-28-16,-13-4-29 0,13 4-38 0,0 0-42 15,-1-14-66-15,1 14-227 0,0 0-553 0,13-24 244 16</inkml:trace>
  <inkml:trace contextRef="#ctx0" brushRef="#br0" timeOffset="183608.78">583 4506 61 0,'12'-5'305'0,"-12"5"-18"0,0 0-17 0,0 0-17 15,0 0-21-15,0 0-18 0,0 0-15 0,2 17-7 0,-2-17-13 16,1 18-9-16,2-9-10 0,-1 0-6 16,-1 2-17-16,2 4-3 0,0 0-7 0,3-3-3 0,-2 1-13 15,-2 0 3-15,1-2-19 0,1-3-4 16,4 4 4-16,-4-1-8 0,5-3-8 0,-1 0-6 16,-2-1 2-16,0-1-9 0,4 1-6 0,-1-4 3 0,-9-3-7 15,18 4-9-15,-3-5-4 0,-15 1 8 0,22-4-11 16,-5-2-2-16,-4 1-10 0,2 0 2 0,-2-2-6 15,-1-1 0-15,0-3-1 0,2 0-4 0,-5 0 0 16,-2-1-1-16,1-1-9 0,-2-1-3 0,1 0-13 16,-1 0 17-16,-3 0-12 0,0 4 4 0,-2-3 2 15,-1 13-2-15,3-15 0 0,-3 15 1 0,3-12-5 16,-3 12 1-16,9-7-7 0,-9 7 2 0,0 0-11 16,0 0 9-16,0 0-2 0,0 0 7 0,0 0-1 15,18 12 3-15,-13-3 2 0,1 2-1 0,0-1 2 16,1 2-1-16,1 1-2 0,-1-2 5 0,5 0-14 0,0 2-22 15,-2 0-44-15,1-1-31 0,-2-1-42 0,4 2-49 16,-2 0-45-16,1-5-73 0,-5 0-270 16,2-2-634-16,-2-3 281 0</inkml:trace>
  <inkml:trace contextRef="#ctx0" brushRef="#br0" timeOffset="184789.64">1696 4565 105 0,'0'0'323'0,"0"0"-27"16,0 0-19-16,9 3-20 0,-9-3-16 0,0 0-20 15,6 11-18-15,-6-11-18 0,6 10-11 0,-6-10-12 16,7 11-10-16,-2-5-14 0,2-2-12 0,-7-4-7 15,13 8-3-15,-7-4-4 0,2 0-11 0,-8-4-8 16,19 5-3-16,-10-3-11 0,8-4-4 0,-2 0-1 16,-2-1-18-16,2-3 4 0,1 0-5 0,-2 1-6 15,2-1-7-15,-1-1 0 0,1-2-2 0,-2 1-11 16,-2 0-5-16,-3-5 9 0,6 2-4 0,-6 0-7 0,0-2-3 16,-3 1-1-16,-1 2-1 0,-3 0 0 15,-2-5-3-15,0 2-6 0,-4 0 7 0,1 2-6 16,-5 0-4-16,-2 0 3 0,-4 4-6 0,2-3 7 0,-4 7-6 15,1-1 5-15,-3 3-9 0,-1 1 4 0,-1 1-7 16,2 3 9-16,-5 2-3 0,-1 5 11 0,4-2-11 16,-1 1 4-16,1 2 1 0,0 2-1 0,8-1 6 15,2 0-6-15,-1 0 4 0,-1 0-14 0,8 2 7 16,-1-3 0-16,1 3-4 0,2-1 3 0,2-1 3 16,5 2-1-16,-2-3-1 0,4-1 3 0,-1-2-5 15,5-2 4-15,-2-1 3 0,3-2 0 0,0-4 8 16,3 1-16-16,4-1-1 0,-4-1 1 0,-2-3 0 15,4 1 0-15,-1-5 2 0,-1-1 4 0,3 2-2 16,-5-3-1-16,2-2-2 0,5-1-1 0,2-1 6 16,-6-3-8-16,-2 4-1 0,1-4 0 0,0 3 3 15,-5 2 0-15,2 1 0 0,-6 3 3 0,3 1-7 16,-2 1 4-16,-1 0-8 0,-6 6 8 0,12-9-4 0,-12 9 5 16,11-3-9-16,-11 3 5 0,0 0-2 15,0 0 3-15,18 9 3 0,-9 0 2 0,-6-3 6 16,2 1-7-16,1 2 5 0,0 1 1 0,0 2 3 0,2 2 3 15,-1-1-5-15,-1 2 4 0,2-2-4 0,-1 0 5 16,-1 0-3-16,0-5-7 0,0 0-2 16,0 1 8-16,0-4-3 0,-6-5 1 0,7 12-19 15,-7-12-6-15,3 5-20 0,-3-5-10 0,0 0-15 0,0 0-20 16,0 0-12-16,0 0-10 0,21-18-2 0,-21 18-8 16,6-15-5-16,-1 1-11 0,-2 1-7 0,-3-4-3 15,3 0-6-15,-2-4 0 0,4-3 4 0,-4 2 1 16,2-2 4-16,0-3 3 0,-1 1 13 0,-1-9 10 15,2 7 16-15,-3 1 22 0,0-11 24 0,0 13 33 16,-3 0 25-16,2 9 27 0,2-2 32 0,-2 1 24 16,-1 5 20-16,2 12 9 0,-3-20 2 0,3 20 0 15,0-11-15-15,0 11-5 0,0 0-17 0,0-13-3 16,0 13-8-16,0 0 2 0,0 0-1 0,0 0 2 0,0 0-1 16,5 45 2-16,-4-28 0 0,4 1 8 15,-1 6 0-15,-1 0 13 0,3 2-10 0,0-1 5 16,1-3-5-16,1 4-4 0,-1-5-3 0,4 0-7 0,1 1-4 15,-3-2-9-15,0-5-4 0,1 1 9 0,-1 0-21 16,3-5-4-16,-2 4-2 0,-1-2-4 0,-1-6-6 16,4 3-5-16,-5-2-12 0,1-2-20 15,4-2-17-15,-3 1-19 0,-9-5-31 0,22 0-17 0,-13-2-24 16,-9 2-10-16,22-7-11 0,-7 1-16 0,-4-1-13 16,-1-5-10-16,0 2-4 0,1-3-4 0,1 1 7 15,-2 1 12-15,1-1 17 0,-2-2 14 0,1 3 19 16,-4-4 24-16,1 2 26 0,-4 4 28 0,3 0 22 15,-1 0 23-15,-4 2 21 0,-1 7 22 0,6-15 14 16,-6 15 8-16,5-11 8 0,-5 11 1 0,3-5 5 16,-3 5-1-16,0 0-9 0,0 0-3 0,0 0 2 15,0 0-1-15,0 0-2 0,0 0 7 0,-23 26 6 16,17-14 7-16,-1 2 0 0,1-1 9 0,0 5-1 16,2-3 4-16,1 1-9 0,0 1-2 0,0 1-3 0,-2-1-1 15,5 0-2-15,0 1-8 0,3-1-4 16,0 1-5-16,2-4-4 0,-2 3-1 0,3-6-5 0,-2-2 0 15,5 3-4-15,-3-1-3 0,4-1-2 0,-1-5-4 16,-1 1-6-16,4-4 0 0,0 1-6 16,3 1-4-16,3-4-4 0,-4-3-14 0,-14 3-27 15,27-8-30-15,-9 2-35 0,-1-3-38 0,-3 0-38 0,9-5-28 16,-7 1-39-16,-2-2-44 0,4-3-48 0,-4-4-50 16,0 0-291-16,-4-3-705 0,5-10 311 0</inkml:trace>
  <inkml:trace contextRef="#ctx0" brushRef="#br0" timeOffset="185378.06">2925 4505 112 0,'0'0'346'0,"-9"-7"-25"0,9 7-24 16,0 0-30-16,0-11-21 0,0 11-27 0,0 0-17 15,15-15-19-15,-2 8-14 0,0 1-4 0,7-3-23 16,-4 1-7-16,13 0-3 0,-1-2-8 0,3 3-4 15,-1-2-5-15,9-2-8 0,0 6-4 0,-11 0-2 16,5 0-2-16,-2 3 2 0,-3 2 2 0,1 2-9 16,-2-2 1-16,1 4-1 0,-6 0 4 0,-2-2-1 15,-2 3 3-15,-2-2-1 0,2 1 2 0,-3 5 1 16,-2-4 1-16,-1 1 4 0,-3 2-3 0,3 1 2 0,-4-4-3 16,-1 3-2-16,-1 1-4 0,1-2-4 0,-1 0-8 15,-6-7-5-15,11 15-8 0,-8-6-4 0,-3-9-6 16,6 10-4-16,-2-3-6 0,-4-7-6 0,6 12-9 15,-6-12-14-15,2 13-29 0,-2-13-33 0,1 10-44 16,-1-10-40-16,0 0-48 0,0 0-29 0,0 0-31 16,-3 14-54-16,3-14-63 0,0 0-87 0,0 0-277 15,0 0-769-15,0 0 341 0</inkml:trace>
  <inkml:trace contextRef="#ctx0" brushRef="#br0" timeOffset="185069.39">2943 4048 101 0,'0'0'307'0,"-5"-13"0"15,5 13-9-15,-4-12-5 0,4 12-14 0,-2-10-20 16,2 10-23-16,0 0-27 0,0 0-22 0,0 0-22 16,0 0-9-16,0 0-14 0,0 0 1 0,0 0 1 15,17 31-2-15,-14-20-3 0,2 7 0 0,7 2-2 16,-4 4-4-16,-1-2 1 0,2 2 5 0,3 1-18 15,-1-1-5-15,-1 0 0 0,4 2-14 0,-4-3-5 0,-1 1-10 16,3 2-6-16,-2-1-10 0,-1-3-6 0,5 6-3 16,-2-6-9-16,-5-5-7 0,5 4 9 0,-5-4-17 15,1 1-8-15,-2 3-16 0,0-7-25 0,0 0-32 16,-2-4-40-16,1-2-24 0,-1 0-27 0,-4-8-24 16,3 12-32-16,2-4-33 0,-5-8-44 0,0 0-64 15,0 0-302-15,0 0-686 0,0 0 304 0</inkml:trace>
  <inkml:trace contextRef="#ctx0" brushRef="#br0" timeOffset="185531.49">3400 4158 68 0,'-7'-12'303'0,"7"12"-32"0,-6-8-30 15,6 8-31-15,0 0-33 0,0 0-34 0,-10-4-43 16,10 4-59-16,0 0-54 0,0 0-81 0,0 0-148 16,0 0-261-16,12 27 116 0</inkml:trace>
  <inkml:trace contextRef="#ctx0" brushRef="#br0" timeOffset="186093.76">3685 4296 304 0,'8'3'319'0,"-8"-3"-10"16,13 8-12-16,-5-6-14 0,1 3-14 0,0 0-17 0,-2 2-13 15,3 2-8-15,-1-4-16 0,0 6 5 0,2-1-25 16,-2 0-6-16,3 1 1 0,-3 0-13 0,3-1-3 15,-4 1-11-15,3-1-5 0,1 0-9 0,-3 1-4 16,0 0-5-16,-3-2-6 0,1-2-7 0,-1-2-4 16,0 3-2-16,0-2-2 0,-6-6 3 0,12 5 7 15,-12-5 10-15,6 7 5 0,-6-7 2 0,9 4 6 16,-9-4 3-16,0 0-19 0,0 0-12 0,13-12 6 16,-13 12-27-16,12-15-10 0,-6 9-6 0,0-9-14 15,0 2-9-15,2-1-19 0,-1-1-33 0,5-5-38 16,-2-4-40-16,4 6-44 0,-4-6-42 0,-1 9-38 0,5-5-30 15,2 2-18-15,-5 0-6 0,6-1-6 16,-8 10 0-16,3-1 4 0,-1-1 13 0,-1 5 13 0,-1 1 19 16,0 3 21-16,0-5 18 0,0 3 17 15,-9 4 17-15,15-6 21 0,-9 2 25 0,-6 4 27 16,13-5 25-16,-13 5 21 0,0 0 27 0,17 2 11 0,-17-2 22 16,12 9 20-16,-5-8 13 0,-7-1 14 0,13 11 18 15,-7-6 12-15,0 0 16 0,2 4 5 0,-2 0 9 16,0-2 4-16,1-1-1 0,1 5 3 0,5 4-6 15,-7-5-9-15,5 3-5 0,-1-2-14 0,-1 2-11 16,-2-2-11-16,-1 0-12 0,-3-2-7 0,5 0-10 16,-5 0-7-16,4-1-6 0,-4-2-8 0,-3-6-28 15,9 14-37-15,-9-14-50 0,3 11-50 0,-3-11-58 16,5 5-40-16,-5-5-31 0,0 0-65 0,0 0-71 16,-18 9-99-16,18-9-273 0,-21-8-806 0,10 2 357 15</inkml:trace>
  <inkml:trace contextRef="#ctx0" brushRef="#br0" timeOffset="186194.66">4256 3912 314 0,'-2'-11'327'0,"2"11"-30"16,-2-18-28-16,1 8-26 0,1 10-27 0,-2-14-23 16,2 14-31-16,0 0-45 0,-3-13-45 0,3 13-54 15,0 0-55-15,8-10-63 0,0 5-70 0,-8 5-151 16,14-6-346-16,-5 2 153 0</inkml:trace>
  <inkml:trace contextRef="#ctx0" brushRef="#br0" timeOffset="186587.37">4685 3566 106 0,'-8'-7'361'16,"8"7"-13"-16,0 0-9 0,0-10-10 0,0 10-38 16,0 0-17-16,0 0-28 0,0 0-29 0,0 0-22 15,0 0-8-15,0 0-11 0,0 0 2 0,8 31-4 0,-3-17 6 16,7 7 3-16,-3 0-2 0,2 1-2 16,2 1-3-16,-1 3 5 0,2 5-2 0,-4-5-8 15,5 2-6-15,1 5-7 0,2-1-12 0,-7-6-5 16,7 6-7-16,-2 0-9 0,-6-6-10 0,2 3-6 0,5-5-12 15,-7 1-9-15,2 1-6 0,-3 0-9 0,2-2-8 16,-3-2-4-16,0 1-5 0,-4-5 2 0,5 3-14 16,-4 0-12-16,1-3-19 0,-3-1-27 0,3-2-26 15,-3-2-34-15,-2 1-38 0,-1-3-39 0,3-1-34 16,-3-10-27-16,3 18-32 0,-3-18-23 0,-3 13-34 16,3-13-37-16,0 0-64 0,-4 7-311 15,4-7-771-15,0 0 342 0</inkml:trace>
  <inkml:trace contextRef="#ctx0" brushRef="#br0" timeOffset="186881.79">4735 4200 236 0,'-15'-2'339'16,"15"2"-16"-16,-10-4-19 0,10 4-23 0,0 0-30 0,0 0-27 15,0 0-23-15,0 0-20 0,0 0-15 0,25-14-17 16,-8 10-17-16,2-2-14 0,6-1-14 0,1 2-6 0,2 3-14 15,2-4-7-15,0 1-7 0,0 2-1 0,-4 2-5 16,3 1 1-16,-1 4-1 0,-1 0 9 0,-3-3-6 16,-3 2 2-16,-3 2 6 0,-2 1 12 15,2 0 2-15,-6 4 15 0,1-3 7 0,1 1 13 0,-2-2 9 16,-2-2 5-16,-3 6 6 0,5-2 4 0,-1-1-2 16,-4-1-3-16,1 1-5 0,-1 3-4 0,-1-3-10 15,2-2-12-15,-2 2-7 0,0-1-9 0,-6-6-9 16,13 11-5-16,-9-5-8 0,-4-6-9 0,5 11-8 15,-1-4-7-15,-4-7-13 0,0 0-24 0,5 11-33 16,-5-11-42-16,0 0-47 0,0 0-38 0,0 0-47 16,0 0-46-16,0 0-61 0,0 0-73 0,0 0-94 15,0 0-284-15,0 0-815 0,0 0 361 0</inkml:trace>
  <inkml:trace contextRef="#ctx0" brushRef="#br0" timeOffset="187053.98">5224 3852 360 0,'-3'-10'387'0,"0"-1"-25"16,3 11-21-16,-4-20-30 0,4 20-20 0,-3-14-23 0,3 14-37 15,0-14-22-15,0 14-18 0,3-10-31 0,-3 10-39 16,7-12-38-16,-2 4-39 0,-5 8-40 0,15-9-34 16,-11 6-41-16,4-5-46 0,-8 8-44 0,18-10-50 15,-9 3-252-15,-3 0-500 0,1-1 221 16</inkml:trace>
  <inkml:trace contextRef="#ctx0" brushRef="#br0" timeOffset="187297.41">5432 3649 216 0,'4'5'273'0,"2"1"2"0,-6-6 1 16,8 17-2-16,-4-3-13 0,4 1-2 0,-4-1 1 16,8 8 1-16,-5 0-6 0,4 4 6 0,10 5-2 15,-12-5-5-15,4 0-2 0,-2 9-4 0,8-3-10 16,-6 2-6-16,-10-5-5 0,12 5-11 0,-1-7-12 15,-4 6-13-15,-1-4-12 0,1-5-15 0,-1 0-13 0,-1 3-15 16,1-2-12-16,-2-1-11 0,-1-9-12 0,3 7-6 16,-7 0-9-16,7-7-15 0,-6-1-20 0,-3-4-30 15,3-2-44-15,-3 2-44 0,0-10-46 16,3 16-51-16,-3-16-43 0,1 11-29 0,-1-11-27 0,3 10-39 16,-3-10-48-16,0 0-59 0,0 0-316 0,0 0-786 15,0 0 347-15</inkml:trace>
  <inkml:trace contextRef="#ctx0" brushRef="#br0" timeOffset="187923.82">5884 4278 61 0,'0'0'278'0,"12"-2"-9"0,-12 2-13 15,8-9-4-15,-8 9-18 0,14-6-16 0,-4 2-13 16,-10 4-16-16,14-4-12 0,-5 1-14 0,3-2-17 16,1 0-8-16,0 1-16 0,1-2-2 0,-1-1-14 15,2 2-10-15,2-2-11 0,-4-3-3 0,-1 4-10 16,-2-1-5-16,4-4-5 0,-4 3-2 0,-1-3-7 15,-3 5-1-15,0-5-3 0,2 4-13 0,-5-5 1 16,-3 12-3-16,3-19-3 0,-9 8-7 0,6 11 5 0,-8-24-9 16,2 17-3-16,0-3-2 0,-1 3 1 15,-2 1 1-15,-2 2-6 0,11 4 4 0,-20-7-1 16,5 7 12-16,-2 3-2 0,5-2 1 0,0 2 6 0,-1 4-1 16,2 0 5-16,3 0 4 0,-3 6 0 0,2-1 9 15,3 4-5-15,-1-2 20 0,2 0-12 16,2 1 2-16,-1 2-3 0,4-3-4 0,1-3-3 0,4 7-2 15,-2-3-4-15,3 0 0 0,-3-1-4 0,4 0-7 16,-1 0-2-16,3-2 3 0,1-6-5 0,-1 4-8 16,5 0-13-16,-1-3-15 0,1-3-10 0,-1 0-16 15,2-2-15-15,1-1-11 0,1-1-5 0,-4 0 0 16,4-3-4-16,-2-1 1 0,4 0 1 0,-3-3 4 16,1 1 12-16,-1-5 1 0,4-7 7 0,-8 8 4 15,2 0 6-15,3-1 3 0,-5 2 11 0,0 0 13 16,1 2 12-16,-7-3 10 0,5 5 3 0,-4 2 10 15,-7 3 4-15,15-9 3 0,-9 6 4 0,-6 3 2 0,0 0 3 16,21 0 8-16,-21 0 1 0,10 7-3 0,-10-7 8 16,9 10-2-16,-3-4 11 0,2 2 1 15,1 4-4-15,-1-3 2 0,-5-2 0 0,5 6-1 0,-1-8 0 16,-1 4-2-16,0 0-5 0,-1-3 2 0,1 1-8 16,0 1 0-16,-6-8-2 0,6 9 1 0,-6-9 0 15,3 6 9-15,-3-6 5 0,0 0 13 0,10 5 11 16,-10-5 3-16,0 0-1 0,0 0-4 0,0 0-6 15,0 0-5-15,9-20-3 0,-2 12-1 0,-1-3-6 16,-3-2-5-16,0 1-4 0,5-7-3 0,-1-4-4 16,5 0-7-16,-1 0-5 0,1 1-12 0,1 0-18 15,-3 9-18-15,5-6-20 0,-1-4-21 0,-2 5-29 16,1 4-30-16,1 0-36 0,-4 3-43 0,-1 8-38 16,-2-7-55-16,-1 3-68 0,0 3-108 0,-6 4-262 15,6-10-783-15,-6 10 347 0</inkml:trace>
  <inkml:trace contextRef="#ctx0" brushRef="#br0" timeOffset="193275.46">7461 3650 192 0,'-3'-11'192'0,"3"11"-9"15,0 0-14-15,0 0-13 0,3-17-12 0,-3 17-8 16,0 0-2-16,0 0-5 0,0-11-7 0,0 11-1 16,0 0-2-16,0 0 0 0,3-13-7 0,-3 13-4 15,0 0 0-15,0 0-3 0,0 0-2 0,0 0-8 16,3-11-4-16,-3 11-9 0,0 0-8 0,0 0-8 15,0 0-7-15,0 0 0 0,0 0-2 0,0 0-1 16,0 0 1-16,17 25-5 0,-11-12 3 0,-2 2-5 16,-1-1-1-16,3 3 0 0,2 8 2 0,1-1 3 0,0 0-1 15,-2 5 0-15,5-5-5 0,-2 5 1 16,-1-3-4-16,-1 2 1 0,1 0-1 0,4 6 0 16,-7-5 5-16,5-4-5 0,-5 2-4 0,1 0-4 15,-4-2 3-15,6-1-4 0,-6 1-5 0,4 0 9 16,-4-2-12-16,0-5-6 0,0-5 5 0,0 3 6 0,-3-1-11 15,0 1-3-15,2-2 1 0,-2-2-6 0,0-12 5 16,3 16-1-16,-3-16-6 0,0 12 2 0,0-12 3 16,3 9-7-16,-3-9 4 0,0 0 1 0,0 0 5 15,0 11 0-15,0-11 9 0,0 0 2 0,0 0-2 16,0 0 4-16,0 0-15 0,0 0 9 0,0 0-5 16,0 0-1-16,0 0-6 0,6-32 0 0,-6 32 6 15,3-20-18-15,0 10 5 0,-2 1-2 0,5-8 0 16,-3 6-8-16,3-3 3 0,2 1-4 0,1-2-2 15,-2 2-4-15,-1 1 5 0,3 0-3 0,-2 1 8 16,2 2-7-16,2-3-5 0,-5 5 5 0,4 0 0 16,2 0-1-16,-1 2 5 0,-3 0-1 0,0-1-6 15,4 2 11-15,-2 0-11 0,-1 1 8 0,-9 3-6 16,17-4-7-16,-10 3 14 0,-7 1-10 0,19 1-1 16,-19-1 2-16,20 2 7 0,-11 0 0 0,-2 1 2 0,2 1-3 15,-1 2 3-15,7 3-6 0,-11-5-2 0,5 1 5 16,-2 2 0-16,5 0 0 0,-4 1-5 15,-2-1 1-15,3 1 6 0,1 0 0 0,-4 2-6 0,2-1 11 16,1 4-6-16,-3-6 3 0,-2 7 5 0,-1-6-2 16,3 1 2-16,-6-9 6 0,6 17-1 0,-6-10 3 15,0-7 4-15,0 14 3 0,0-14 5 0,-12 17 4 16,9-6-1-16,-7-1 1 0,1-2 7 0,-2 3-6 16,-2-2 10-16,4-1-11 0,-2-1 0 0,-1 0-3 15,2-1 3-15,-3-1-4 0,-4-3 1 0,2 5 1 16,2-4 1-16,-1-2-5 0,0 3-5 0,14-4 1 15,-21-5 12-15,12 2-18 0,-2 1 0 0,11 2-1 16,-19-11-6-16,7 6 6 0,12 5-25 0,-13-9-20 16,10 2-30-16,3 7-28 0,-6-15-39 0,6 15-28 15,0-16-26-15,0 16-29 0,3-15-38 0,3 8-37 16,2-2-61-16,0 3-251 0,1-5-648 0,4-2 287 16</inkml:trace>
  <inkml:trace contextRef="#ctx0" brushRef="#br0" timeOffset="193571.33">8395 4034 191 0,'0'0'293'16,"9"3"-12"-16,-9-3-16 0,0 0-10 0,7 9-9 15,-7-9-13-15,9 15-10 0,-3-7-6 0,-1 7-6 16,-2-2 3-16,0-3-5 0,3 5-2 0,1 1-2 15,-1-2-6-15,-3-2-1 0,5 7-13 0,-5-7-3 16,6 4-10-16,-3-4-8 0,-2-4-7 0,-1 2-13 16,3-1-8-16,-6 1-11 0,6-3-9 0,-6-7-14 15,4 16-4-15,2-10-14 0,-6-6-5 0,3 14-8 16,3-10-6-16,-6-4-9 0,5 11-14 0,-5-11-22 16,0 0-36-16,0 0-37 0,3 9-37 0,-3-9-34 15,0 0-28-15,0 0-43 0,0 0-55 0,0 0-56 0,0 0-71 16,0 0-304-16,0 0-737 0,0 0 326 15</inkml:trace>
  <inkml:trace contextRef="#ctx0" brushRef="#br0" timeOffset="193995.23">8443 3847 321 0,'0'0'321'0,"0"0"-30"0,-3-12-31 0,3 12-30 15,0 0-26-15,0 0-20 0,0 0-18 16,0 0-12-16,0 0-18 0,0 0-17 0,0 0-22 0,33 21-21 16,-21-14-27-16,1 3-22 0,0 4-23 0,4-3-17 15,-1 2-15-15,-1 1-5 0,2 7-4 0,-1-7-4 16,0 3 0-16,1-1 2 0,2 0 8 0,-2 1 4 16,-1 1 1-16,0 0 8 0,2 0 2 0,-7-5 8 15,2 1 9-15,2-2 9 0,-5 1 8 0,1 0 14 16,1-2 10-16,1-3 12 0,-5-2 11 0,1 4 11 15,0 0-3-15,-2-5 2 0,-1 0 1 0,1 0 6 16,-7-5 0-16,12 9 8 0,-12-9-2 0,8 8 3 16,-8-8 5-16,6 3 4 0,-6-3 6 0,0 0 9 0,0 0 10 15,0 0-9-15,0 0 0 0,0 0-6 16,0 0-3-16,0 0-4 0,13-17-5 0,-13 4-3 16,0 13-1-16,6-19-10 0,-3 2-7 0,0 0-3 0,0 1-13 15,2-6-5-15,4 1-4 0,1-1-5 0,3-2-8 16,-4 3-5-16,8-2-2 0,-1 4-13 0,4-2-19 15,-5 3-20-15,4 1-29 0,2 0-22 0,4 4-38 16,1 2-30-16,-4 2-38 0,-1 3-43 0,-3 2-54 16,11-2-85-16,-9 6-270 0,10-3-682 0,-5 1 301 15</inkml:trace>
  <inkml:trace contextRef="#ctx0" brushRef="#br0" timeOffset="194531.82">10255 3633 280 0,'0'0'324'16,"0"0"-25"-16,0 0-37 0,0 0-22 0,0 0-24 15,0 0-13-15,0 0-15 0,0 0-8 0,0 34-6 16,6-17-12-16,7 1 3 0,-5 10-22 0,4-7 12 16,-3 3-12-16,-2-2-2 0,0 2-9 0,2 4 7 15,-1 0-5-15,2-4-1 0,-1 0-4 0,0 2-4 16,-3-3-12-16,6-1-4 0,-7-3-9 0,1-4-7 15,3 1-11-15,-2 2-3 0,2-3-8 0,-5 2-9 16,2 1-4-16,-1-6-4 0,-1 3-3 0,1-6 1 0,-2 0-23 16,0 1-26-16,-3-10-33 0,7 15-26 0,-5-9-30 15,-2-6-26-15,4 9-18 0,-4-9-41 16,0 0-31-16,0 0-45 0,0 0-54 0,0 0-314 0,27-16-666 16,-23 7 295-16</inkml:trace>
  <inkml:trace contextRef="#ctx0" brushRef="#br0" timeOffset="195931.16">10775 3881 74 0,'0'0'289'0,"0"0"-14"16,0 0-12-16,0 0-16 0,0 0-14 0,0 0-14 16,0 0-14-16,0 0-14 0,-37 13-14 0,27-3-10 15,-4-2-19-15,2 3 5 0,-3 1-8 0,-6 0-12 16,8 2 3-16,-6 2-14 0,-2-1-10 0,0 6 1 15,-1-7-7-15,2 9-13 0,4-5-6 0,-4 0 4 16,8 3-25-16,3-6 0 0,-2 4-11 0,3-3 3 16,1-1-4-16,-1 0 0 0,2-1 0 0,2-1-14 0,4-2-1 15,0-11-5-15,4 20-2 0,-2-11 1 16,2-1 1-16,4-3-9 0,-1 4 19 0,8-3-26 0,1-3 4 16,1-5-9-16,2 4 7 0,10-5-16 0,-4-1-5 15,0-2-1-15,-1 1-1 0,1 0-9 16,-1-3 3-16,2-5 0 0,-4 2-3 0,2-1-5 15,-3-1 6-15,1 3 0 0,2-4 5 0,-5 3 1 0,-2 2-1 16,5 0 1-16,-5 3 0 0,0 1-2 16,-3-2 1-16,1 1-2 0,0 4-3 0,-5 0 1 0,2-1 3 15,3 3 2-15,0-2 1 0,1 2-4 0,-2 0 8 16,2 2-3-16,4-1 3 0,-3 1 0 0,10 1 1 16,-1-3-5-16,-3 0 4 0,3 1-3 0,2-2 7 15,-1 4 0-15,-2-5-2 0,5 1 3 0,-7-4 11 16,8 2-24-16,-4 1 11 0,-2-4 3 0,-1 3-6 15,-5-1-3-15,1-1 6 0,-1 2 3 0,1 0-7 16,-7-2 4-16,2 0 3 0,-5-1 2 0,-1-2 6 0,-1 5-10 16,-8 3 0-16,13-11 3 0,-8 7-2 15,-5 4 0-15,6-13-1 0,-6 13 0 0,0-12 6 16,0 12 0-16,0 0-9 0,-6-19 0 0,6 19-5 0,-9-12 7 16,0 6-3-16,0-1-4 0,1 2-1 0,-5-1-3 15,-4 0 3-15,1 2 1 0,0 0 13 16,-7 0-8-16,2 2-3 0,-4-2-1 0,-2 4-4 15,0 4 4-15,-1-2 0 0,3 2 5 0,-5-1-8 0,6-1 5 16,-1 7 0-16,1-6-1 0,7 5 0 0,-2-1 3 16,4 0 2-16,2 3-2 0,-1-1 2 0,2 0-4 15,2 2 5-15,1 0-1 0,3 7-2 0,0-5 13 16,1 0-13-16,4-4 4 0,0 2-1 0,1-11 0 16,1 22 5-16,3-8-6 0,2-1 7 0,-3-3-16 15,3-2 15-15,2 2 4 0,-2-2 0 0,6 0-4 16,1 0 10-16,1-1-18 0,0-2 7 0,3 1 3 15,-1-5-1-15,4-1-3 0,-1 1-1 0,9-2-5 16,-2-4-3-16,1-1-9 0,-2-1-3 0,2-2 8 0,0 1-27 16,-3 1 17-16,-1-5-12 0,1-1 3 15,-1 2-5-15,-3-2-1 0,0 0 0 0,-7 1 3 16,10-3-1-16,-8 4 8 0,-2-5-2 0,-1 2 4 0,-3 0 4 16,-2 1-1-16,2 2 2 0,-4 4 3 0,-1-2 9 15,1 0 2-15,-5 9 7 0,7-10 3 0,-7 10 8 16,3-8-7-16,-3 8 1 0,0 0 4 0,8-6-10 15,-8 6 5-15,0 0-1 0,0 0-4 0,0 0-1 16,0 0 14-16,0 0-16 0,4 24 5 16,-4-24 3-16,0 14-6 0,2-3 5 0,1-4 1 0,1 3-1 15,1 1-1-15,-1-1-4 0,0-2 1 0,2 3 4 16,3-5-5-16,-6 1 11 0,5-1-11 0,2 1 8 16,-1-3-3-16,2-1 5 0,-1 1-7 0,1-3-6 15,-11-1 7-15,22-1 3 0,-10 1 4 0,-12 0-10 16,25-7-6-16,-10 0 7 0,-3 2 0 0,0 0-7 15,-2-5 10-15,2 2-7 0,0 0-5 0,-4-1 6 16,1-5 0-16,3 0-1 0,-2 3-2 0,-3-1 4 0,1 0-5 16,-2-2 0-16,0 7 0 0,0-2 1 0,-3 4-4 15,-3 5 11-15,6-14-1 0,-6 14 0 16,6-7-7-16,-6 7-3 0,0 0 9 0,0 0-3 0,0 0 2 16,0 0 12-16,0 0-16 0,15 15 12 0,-15-15 0 15,4 13-3-15,-4-13 8 0,8 13-1 0,-4-6 4 16,4 2 1-16,-1 0 10 0,2-4-1 0,1 3-6 15,1 0 14-15,1-4-8 0,1 4-1 0,1-2-3 16,2-3 4-16,-1-1-9 0,-2 0-7 0,5 0 4 16,-3-2 5-16,0-2-5 0,1-2 0 0,1 1-8 15,-2-1 9-15,-2-2-3 0,4 1-3 0,-4-2-4 16,-1 1 2-16,-2-4-6 0,-2 2-2 0,4 1-6 16,-2-4-3-16,-1-1-2 0,2 4 0 0,-2-3-4 0,-3 1-1 15,1 4-3-15,-1-1 2 0,1 2-3 16,-7 5 1-16,11-7-1 0,-11 7 1 0,10-2-1 15,-10 2 0-15,0 0 6 0,21 7 1 0,-12 2-3 0,2-1 1 16,-1 2 1-16,2 4 4 0,1 0-4 16,2 7 5-16,2 2-11 0,2 13 12 0,0 3-5 15,2 1 9-15,-1 0-4 0,-1 1 5 0,0 5-6 0,1 1 7 16,1 0-5-16,-2 2 2 0,1 0 3 0,3 14-5 16,-6-15 4-16,-2 1 4 0,1-3-11 0,1-6 7 15,-4 0-3-15,0-1 4 0,-7-6 0 0,-3-4 3 16,-1-6-7-16,-4 3 3 0,-7-1-4 0,2-3 6 15,-2-6 3-15,-9 3 0 0,2-3 2 0,-7-4-3 16,-1 4 5-16,-14-3-3 0,3 0 2 0,-5-4-2 16,-6-3 0-16,-6-1-4 0,-5-3-6 0,-18-4-10 15,17 0-25-15,2-4-5 0,-1 3-10 0,-16-8-3 16,19 1-7-16,6 0-13 0,4-1-10 0,3-3-29 16,13-1-32-16,-5-4-33 0,9 0-45 0,4 0-40 15,0-5-73-15,1-11-210 0,10 1-594 0,7-5 262 16</inkml:trace>
  <inkml:trace contextRef="#ctx0" brushRef="#br0" timeOffset="197153.42">12763 3971 4 0,'5'-11'361'0,"-5"11"-22"0,0 0-21 0,0 0-27 0,0 0-27 15,0 0-27-15,0 0-21 0,0 0-30 16,0 0-12-16,0 0-14 0,0 0-14 0,16 17-8 15,-10-10-8-15,-6-7-11 0,6 18-10 0,0-7 4 16,-4 0-3-16,2 3-10 0,-1-2 2 0,2 3-17 16,-2-1 5-16,1 2 2 0,0-4-6 0,1 2-8 15,-1-3 3-15,1 3-8 0,-4-4 2 0,2-5-22 16,-3-5-2-16,6 19 8 0,-1-12-14 0,-5-7-9 0,4 12 1 16,-4-12-5-16,3 6 2 0,-3-6-5 0,0 0 7 15,2 10-20-15,-2-10 25 0,0 0-12 0,0 0-1 16,0 0 0-16,0 0 1 0,0 0-13 0,12-39 5 15,-11 26 1-15,4 2-6 0,-1-6-2 0,1 4-5 16,1-5-5-16,0 2-2 0,-2-6 3 0,-1 7 0 16,6-2-5-16,-2 2 3 0,1 0-3 0,-2 3-2 15,0 2-6-15,1-1 6 0,-1 2 3 0,2 1-4 16,1 0-5-16,-3 2 7 0,-6 6 0 0,14-7 3 16,-14 7-3-16,14-3 2 0,-14 3-15 0,18 1 14 15,-18-1 0-15,15 9 7 0,-5-3-1 0,-1-1-3 16,3 4 7-16,-3 2 0 0,1 0 8 0,2-4 3 15,-3 6 3-15,2-2 1 0,-1 0-2 0,1 3-4 0,-2-2 1 16,3 0 0-16,-1-1-1 0,-3-4-4 0,-1 6 3 16,5-6-4-16,-4 4 1 0,1 0 0 15,-2-3-1-15,2 0-20 0,0-8-17 0,1 7-22 0,-10-7-28 16,17 1-22-16,-10 2-16 0,-7-3-13 0,20 1-14 16,-20-1-11-16,18 0-5 0,-18 0-13 0,15-11-5 15,-5 2-7-15,-1 1-3 0,1-4-9 0,-2 1 10 16,1 2 4-16,-3-6 16 0,1 2 12 0,1-1 16 15,-2 1 19-15,1 1 30 0,-1 2 31 0,0 3 31 16,-2 0 28-16,-4 7 20 0,8-11 8 0,-8 11 14 16,6-10 7-16,-6 10-2 0,7-4 1 0,-7 4 7 15,0 0 7-15,0 0 7 0,0 0-2 0,0 0-1 16,17 15-1-16,-17-15-4 0,9 13-1 0,-5-6 1 0,5 0-4 16,-3-1-1-16,2-1-5 0,-1 2 12 15,6 3-8-15,-4-4-2 0,5 2 12 0,-1-2-11 16,4-4 1-16,-4 0-3 0,3 3-3 0,2-3-6 0,0-2-1 15,-3-2 17-15,2-2-24 0,-1 1 13 0,-1-1-18 16,3-3-9-16,-3 2 4 0,-3-1 5 16,1-3-5-16,0 0-3 0,-5 2 7 0,-1-5-5 0,1 0-1 15,-2 1 4-15,-2-2-16 0,-4 0 4 0,2 2-6 16,-4-3 6-16,2 14-3 0,-4-18 0 0,-2 8-4 16,0 3 8-16,-2-2-20 0,-1 3 2 0,-2 4 4 15,-3 1-8-15,-4-1 12 0,0 2-12 0,-1 3 5 16,-6 3 0-16,7-4-4 0,1 3 5 0,4 5 5 15,-4 1-6-15,4-1-2 0,4 1-5 0,-3 0 2 16,5 2 8-16,1-2-4 0,3 3 7 0,-2 3-8 16,1-6 1-16,2-1 13 0,2-10-20 0,2 23 7 15,2-14-6-15,-4-9 6 0,8 13 0 0,-2-6 1 16,0 1-2-16,-6-8-1 0,15 10 3 0,-5-8-1 16,-1-2 4-16,9-2-6 0,-8 4 0 0,7-5 2 15,-2-1-3-15,0-1 1 0,1-1-1 0,-1-3 6 0,0 2-2 16,-2-4-4-16,4-1 2 0,-2 0-4 0,4-5-3 15,-4 1 0-15,3 0-1 0,-5 3-1 0,2 0-3 16,-2 2 6-16,1 1 9 0,-7 3-15 0,4 2 5 16,-4-1-2-16,1-1-6 0,-8 7 2 0,15-5-2 15,-15 5 4-15,0 0-3 0,16 4 4 0,-16-4 2 16,12 8 8-16,-9-1-4 0,3-1 2 0,-2 4-1 16,1 2-4-16,-1 1 3 0,2-6 4 0,0 8-1 15,2-4 2-15,-2 2-8 0,1-3 24 0,-1 4-20 16,-3-6 2-16,3 2 1 0,0-3-1 0,-6-7-12 0,7 13-3 15,-1-9-13-15,-6-4-8 0,6 8-16 0,-6-8-23 16,0 0-15-16,0 0-17 0,0 0-13 16,0 0-12-16,0 0-19 0,0 0-10 0,5-25-16 15,-5 25-6-15,0-18-7 0,0 4-8 0,-3-3-31 0,3 0-18 16,0-1-13-16,-2-7-131 0,4-1-420 16,-2 0 186-16</inkml:trace>
  <inkml:trace contextRef="#ctx0" brushRef="#br0" timeOffset="197391.51">14058 3743 863 0,'0'-30'60'0,"0"2"36"0,1 0 8 16,2 0 29-16,0 7 19 0,-3 0 11 0,0 8 15 15,0-2 5-15,0 5-5 0,5-1-5 16,-5 11-19-16,0-13-14 0,0 13-20 0,0 0-7 0,0 0-12 16,0 0-2-16,0 0-4 0,0 0-2 0,0 0-9 15,6 37 4-15,-3-21-2 0,-3 2-3 0,9 4 18 16,-2 2-20-16,-1 1-7 0,-3-1 2 0,5 5-4 16,2-5-10-16,-3 4 3 0,2-4-15 0,3 1-4 15,-1-4-2-15,-2-1 0 0,-3-2-1 0,6 3-13 16,-3-6 8-16,1 0-2 0,-1 0-14 0,0-4-3 0,0-3-12 15,-5 4-19-15,2-7-19 0,3 1-11 16,-9-6-23-16,14 4-20 0,-14-4-21 0,16 1-18 16,-16-1-18-16,15-4-14 0,-15 4-14 0,18-7-15 15,-6-1-18-15,0-2-17 0,-2 0-25 0,2-4-200 0,0-1-480 16,1-2 213-16</inkml:trace>
  <inkml:trace contextRef="#ctx0" brushRef="#br0" timeOffset="197659.4">14461 3821 396 0,'7'-10'103'0,"0"4"55"0,-1 1 19 0,-6 5 2 16,8-10 6-16,-8 10 2 0,7-7-2 0,-7 7-3 0,0 0-6 15,0 0-15-15,0 0-12 0,0 0-8 0,0 0-7 16,0 0-5-16,0 0-4 0,0 0-6 0,0 0-3 16,-22 34-7-16,12-23 9 0,2 3 3 0,-1 0 3 15,-1-1-6-15,-4 6 6 0,4-3-4 0,-1-2 4 16,4 1-6-16,-1 3-7 0,1-4-8 0,1 3 3 16,2-6-11-16,-2 3-8 0,3 1-2 0,0-6-3 15,0 1-4-15,3-10-1 0,1 17-3 0,-1-17-2 16,6 14 5-16,0-6-5 0,0-2-2 0,-6-6-3 15,19 4-10-15,-2-4 1 0,-1 2-6 0,-1-4-2 0,6-2-6 16,-2 2-4-16,7-5-5 0,-1 3-9 16,2-3-16-16,-5 5-21 0,-2-4-30 0,7-2-30 0,-4 2-27 15,1-3-30-15,-6 5-23 0,2-1-23 0,-4 2-29 16,0 0-33-16,-5 2-45 0,4-5-71 0,-6 0-308 16,-2 2-715-16,-7 4 316 0</inkml:trace>
  <inkml:trace contextRef="#ctx0" brushRef="#br0" timeOffset="198341.69">15305 3377 40 0,'7'-6'260'0,"-7"6"-11"0,0 0-15 15,0 0-8-15,0 0-7 0,0 0-2 0,0 0-7 16,0 0-7-16,-15 49-9 0,3-25-11 0,-1 4-5 16,-1 7-10-16,1-1-10 0,0 1 0 0,-1 0 0 15,2 1-20-15,-1 1 14 0,5-5-21 0,2-4-10 16,3 1-10-16,0-5-3 0,3 4-21 0,3-4-1 16,0 0 7-16,5-3-21 0,1 5-6 0,4-4-4 15,2-3-10-15,5 2 2 0,-1-4-18 0,0-3-23 0,4-3-37 16,-5-1-45-16,1-3-44 0,-3 0-57 15,2-2-62-15,5-3-76 0,-7-2-280 0,0 0-635 0,2 0 282 16</inkml:trace>
  <inkml:trace contextRef="#ctx0" brushRef="#br0" timeOffset="-200481.05">15737 3737 166 0,'-7'-10'212'0,"7"10"-8"16,0 0-11-16,-8-8-11 0,8 8-13 0,0 0-11 0,-9-7-13 16,9 7-12-16,0 0-6 0,-6-10-12 0,6 10-9 15,0 0-3-15,-3-11-5 0,3 11-8 16,0 0-2-16,-3-10-5 0,3 10-2 0,0 0-4 0,0 0-4 16,0 0-6-16,2-16 2 0,-2 16-8 0,0 0-4 15,0 0-3-15,0 0-1 0,0 0-10 16,0 0-3-16,7-7-2 0,-7 7-4 0,0 0-3 0,0 0-1 15,0 0 0-15,0 0 2 0,0 0-5 0,27 13 3 16,-18-6-4-16,-1-1 4 0,-1 1-3 0,-1 1 3 16,1 4-4-16,2-3 4 0,0 4-4 0,-1-2-1 15,1 3 0-15,-2-3-10 0,1 3 1 0,1-4 4 16,-5 4 4-16,5 0 0 0,-3 0-1 0,-2 0-4 16,2 0 2-16,-1-1 1 0,1-2-8 0,-3 0 1 15,1-4 1-15,2 0 0 0,-6-7-4 0,6 13 13 16,-6-13-14-16,3 11 1 0,2-5-12 0,-5-6 10 15,3 9-2-15,-3-9 0 0,0 0 2 0,3 10 5 0,-3-10 2 16,0 0 4-16,0 0 2 0,0 0 1 0,0 0-2 16,0 0 1-16,0 0-1 0,0 0-2 15,0 0-1-15,0 0-6 0,0 0-14 0,0 0 10 16,0-41 1-16,1 32-3 0,1-4 0 0,1-2-7 0,0 1-2 16,1-3 1-16,2 4 1 0,-3 0-10 0,3-2 8 15,1 0-9-15,-2 3 11 0,-2 2-5 0,3 1 0 16,0-1-1-16,-6 10 6 0,7-12-4 0,-1 6-1 15,0 0-3-15,-6 6-3 0,9-9 5 0,-9 9 3 16,11-6-5-16,-11 6 11 0,12 0-9 0,-12 0 2 16,0 0-1-16,19 6 2 0,-12-1 0 0,1 1 0 15,-1 3-3-15,2-3 4 0,0 1 5 0,-4 3-6 16,7 0 1-16,-2 0 2 0,-2 2-3 0,0 2 2 16,0-4-1-16,-2 0 2 0,0 1 4 0,1-4-2 0,-2 1-1 15,1 3 2-15,0-2-3 0,0-3 3 16,1-1-5-16,-7-5 8 0,8 11-3 0,-8-11 1 15,7 9 0-15,-7-9 0 0,5 7 0 0,-5-7 2 0,0 0-3 16,4 5 4-16,-4-5-1 0,0 0 8 0,0 0-3 16,0 0 4-16,0 0-1 0,0 0-2 15,0 0 0-15,0 0-4 0,0 0-4 0,13-26 5 16,-8 15-1-16,-1 4-3 0,-2-6-3 0,4-1 6 0,0 0-14 16,0 0 14-16,-3-2-20 0,1 3 4 0,-1 0 3 15,3 2 1-15,-1-2-1 0,-2 2 0 16,1 4 1-16,-1-3 3 0,-3 10-6 0,5-14 4 0,-5 14 1 15,6-11-3-15,-6 11 2 0,6-3-8 0,-6 3 0 16,0 0 5-16,8-8 5 0,-8 8-4 0,0 0 0 16,0 0 0-16,20 4 1 0,-20-4 3 0,15 7 0 15,-6 2-4-15,-5-4 11 0,2 2-5 0,3 3 5 16,-1 5 0-16,0-8 2 0,3 7 6 0,-2-4-3 16,0 4-2-16,1-3 1 0,-4 1 2 0,3-2 1 15,-1 2 4-15,-2-3-7 0,0 0 0 0,1-2 2 16,-2 3-1-16,0-2-6 0,1-1 5 0,-3 3-3 15,3-3 3-15,0 3-2 0,-6-10-1 0,9 10-17 0,-3-5-10 16,-6-5-14-16,6 10-24 0,-1-4-19 0,-5-6-23 16,3 8-19-16,-3-8-19 0,0 0-39 15,0 0-17-15,16-1-17 0,-16 1-36 0,11-11-236 0,-6 4-522 16,0-3 232-16</inkml:trace>
  <inkml:trace contextRef="#ctx0" brushRef="#br0" timeOffset="-199850.09">16656 3846 144 0,'0'0'201'15,"0"0"-10"-15,15 3-4 0,-15-3-7 0,10 3-7 16,-10-3-5-16,9 6-8 0,-1-2-10 0,-8-4-8 16,7 8-7-16,-7-8-10 0,13 10-9 0,-7-3-6 15,2-3-7-15,-2 3-8 0,-6-7-5 0,13 6-7 16,-2-2-7-16,-2-1-1 0,-9-3-4 0,19 4-9 16,-8-3-2-16,-1-1-4 0,6 2-5 0,-1-2-6 0,-1-2-4 15,4-2-7-15,-5 1 5 0,2-2-7 16,1 0-4-16,1-3-5 0,-4 0-1 0,1-2-2 15,-1-4 0-15,-1 4-5 0,-2-4-6 0,1 0-8 16,-2 3-2-16,1-6-6 0,-4 3 5 0,-1-1-1 0,-2-1 0 16,-3 5-1-16,-3-4 1 0,3 15-2 15,-8-20 2-15,2 13-2 0,-1-3-1 0,-2 6 2 16,-2-2 0-16,1 2 0 0,-3 2 2 0,-4 0 0 0,-2 4 3 16,-1-1 2-16,-4 4 4 0,7 1 1 0,-9 2 8 15,2 4 2-15,1 3 0 0,0-4 1 0,1 5 8 16,1-1-5-16,7 0-5 0,1-3 4 0,0 7-2 15,1-2-1-15,3-4-2 0,1 2 1 0,1 2 0 16,1-3-3-16,1 0-2 0,5 3-2 0,0-5-1 16,0 1 0-16,2-2 2 0,2 3 0 0,-2-8-2 15,4 4 2-15,4-5 0 0,-1-2-4 0,3 1 8 16,-3-4-9-16,7 0 3 0,-16 0-4 0,27 0 6 16,-12-5-6-16,5-6 2 0,-2 3 1 0,2-4-5 15,-5 1-1-15,5-6-2 0,-2 0-1 0,-1-3-2 16,3-5-9-16,-1 4-4 0,1 0-2 0,1-10 5 15,-5 9-4-15,-1 2 2 0,-3 3 4 0,-3 2-1 0,3 5-1 16,-5-5 5-16,1 8 1 0,-4-2-1 0,2 4-1 16,-6 5 2-16,7-6 3 0,-7 6 5 15,0 0 1-15,0 0 2 0,0 0 6 0,20 11 0 0,-17-2 6 16,3-2 2-16,-2 8-3 0,-1-5 5 0,3 5 4 16,-1 2 0-16,1 0-2 0,1 3 0 0,-1-1-1 15,0-2 10-15,-1 0-2 0,1 1-4 16,1-1-6-16,2-3 0 0,-2-1 2 0,-1 2 1 0,2-1-8 15,-2-7 1-15,0 0 0 0,-2 3-1 0,2-3-1 16,0-3 3-16,-6-4-2 0,11 9-9 0,-7-5-13 16,-4-4-23-16,0 0-22 0,22-4-29 0,-14-4-30 15,1 4-40-15,-3-3-36 0,1-5-39 0,1-1-83 16,-2-7-168-16,0-2-519 0,1-3 230 0</inkml:trace>
  <inkml:trace contextRef="#ctx0" brushRef="#br0" timeOffset="-199573.76">17354 3354 126 0,'0'0'282'0,"0"0"-26"0,0 0-22 0,0 0-24 0,0 0-12 16,0 0-10-16,0 0-7 0,0 0-10 0,0 0-8 16,9 41-13-16,-6-30-6 0,0 9-4 0,3 1-7 15,-2 2-6-15,2-1-3 0,0 1-6 16,2 3-1-16,-2-1-12 0,2-4-6 0,0 4 17 0,-1-1-19 15,2-3-9-15,-1-3-9 0,-1-5-7 0,1 10 2 16,-1-11-8-16,1 3-8 0,-2-2-4 0,0-3-9 16,4 2 0-16,-6-6-3 0,2 5-10 0,0-6 9 15,2 0-23-15,-8-5 4 0,16 10-15 0,-7-9-31 16,-9-1-24-16,20 0-31 0,-20 0-31 0,20-1-33 16,-9-5-47-16,-1-2-26 0,2-3-44 0,0 0-266 15,2-2-569-15,-2 0 252 0</inkml:trace>
  <inkml:trace contextRef="#ctx0" brushRef="#br0" timeOffset="-199115.07">17830 3581 183 0,'0'0'253'0,"0"0"-6"16,0 0-1-16,0 0-7 0,0 0-12 0,0 0-15 16,-33 26-8-16,25-21-9 0,-4 6-10 0,2 4-2 0,-1-4-20 15,-2 5 0-15,-3 3-10 0,1-3-10 0,0 3-3 16,1 0-5-16,2-2-9 0,1 1-10 15,2-1-8-15,3 0-8 0,-5-3 9 0,7 1-31 0,-1 1-5 16,1-5-5-16,1 4-4 0,3-5 9 0,-3 1-28 16,3-11-1-16,3 17-2 0,0-10 8 0,3 0-9 15,-6-7 1-15,16 10-15 0,-7-8 5 0,6-2 1 16,3 0-13-16,1-2-4 0,-2-2-4 0,8-1-18 16,-1-3-10-16,0-4-15 0,4 1-11 0,-4-2-7 15,0 2-5-15,1-7-5 0,-1 2 1 0,0 0-2 16,-3 0 6-16,0-2 2 0,-3-1 6 0,-2 0 5 15,-4 7 3-15,0 0 4 0,-3 1 5 16,-2 1 12-16,-1 1 9 0,3 0 7 0,-9 9 11 0,9-7 8 16,-9 7 5-16,9-9-5 0,-9 9 3 0,5-6-2 15,-5 6-8-15,0 0 6 0,0 0-3 0,0 0 5 16,0 0 2-16,0 0 8 0,0 0-3 0,14 20 5 0,-14-10-1 16,0-10 1-16,-1 17 1 0,1-17-5 0,1 17-6 15,2-6 6-15,-1 0-14 0,1 2 12 16,-5-2-2-16,4 0 6 0,2-4-15 0,1 7 2 0,2-4 2 15,-4 0 0-15,2-3-3 0,-1 2-9 0,-4-9-12 16,8 11-28-16,-5-6-25 0,-3-5-31 0,10 10-42 16,-10-10-32-16,8 7-45 0,-8-7-55 0,0 0-91 15,0 0-179-15,0 0-579 0,14-18 256 0</inkml:trace>
  <inkml:trace contextRef="#ctx0" brushRef="#br0" timeOffset="-198927.76">18095 3388 168 0,'0'0'341'15,"-10"-14"-22"-15,7 9-28 0,3 5-21 0,-11-9-29 16,11 9-27-16,-3-7-20 0,3 7-27 0,0 0-14 16,0 0-25-16,0 0-32 0,0 0-35 0,0 0-44 0,0 0-45 15,0 0-48-15,0 0-51 0,14 28-89 0,-11-20-154 16,1 2-399-16,-1-3 177 0</inkml:trace>
  <inkml:trace contextRef="#ctx0" brushRef="#br0" timeOffset="-198098.5">18416 3640 216 0,'0'0'299'0,"6"7"-15"0,-6-7-14 16,7 13-16-16,-1-4-12 0,-1-1-22 0,-2 0-12 16,4 6-14-16,-3-6-11 0,2 5-15 0,-3 0-13 0,6 2-4 15,-4-1-11-15,-1-2 2 0,4 4-17 16,-7-6-5-16,5 1-7 0,-1-1-7 0,-2 3-2 16,0-5-17-16,-2 2-2 0,-1-10-14 0,8 17 0 15,-5-9-5-15,-3-8 2 0,3 10-9 0,-3-10-10 0,4 7-3 16,-4-7-3-16,0 0-4 0,3 10-2 15,-3-10 3-15,0 0-7 0,0 0-4 0,0 0 5 16,0 0-9-16,0 0-1 0,27-16-1 0,-21 8-17 0,4-3-12 16,1-2-16-16,1-4-9 0,-2 3-4 0,5-7-7 15,-3-4-8-15,1 7 3 0,2-1 0 0,-6 4 8 16,2 0 0-16,1 2 5 0,-3-2 5 0,1 2 2 16,-3 2-1-16,-1 4 2 0,-1 0 6 0,1-1 0 15,-6 8 7-15,7-9 1 0,-7 9 0 0,6-7 5 16,-6 7-2-16,0 0 1 0,11-4 3 0,-11 4 2 15,0 0-3-15,13 11 8 0,-13-11-1 0,6 13 12 16,0-5-9-16,-3 2 8 0,2 0 2 0,2 4 2 16,2-3-7-16,-3 1 7 0,0-3 1 0,0 2 5 15,1-1-2-15,-1-4 5 0,3 4-8 0,0-2 0 16,0-1 10-16,3 0 11 0,-2-3-15 0,2 1 2 16,2 1 3-16,2-6-3 0,1 0-5 0,1 0-1 0,1-5 5 15,5 4-13-15,-2-4 14 0,2 0-19 0,6 0 7 16,-3-3 3-16,-2-5-7 0,2 3-7 15,-3-5 2-15,4 1-11 0,-4 0 0 0,0 0-5 0,-2 0 0 16,-2 0 0-16,-3-3-2 0,0-1 3 0,-4 11-3 16,1-6 3-16,-4 2 4 0,-2 4-7 0,-2 3 7 15,-3-3-1-15,3-3 7 0,-6 10-2 0,4-12-6 16,-4 12 5-16,0 0 2 0,-4-15 0 0,4 15 0 16,-9-7-1-16,9 7 0 0,-15-4-8 0,15 4 3 15,-20 2 6-15,7 2-5 0,-4 1 3 0,4 1 2 16,4 2-1-16,-6 0 0 0,3 1 3 0,-1 2 0 15,1 2-6-15,0-2 2 0,3 3 3 0,3 1 4 16,-1-2 1-16,-1 1-3 0,5 3 20 0,0-3-17 16,0 0-8-16,6-1 6 0,-3 1 1 0,0-14 4 15,3 22 5-15,3-15 9 0,6 7 1 0,0-4 17 16,1 1 1-16,2-4 6 0,11 1 7 0,-7-2 2 16,3-1 6-16,8 0-7 0,-3-5 9 0,3 0 4 0,0 0-2 15,-2 0-5-15,3-4-4 0,-2 1-2 16,-1 0-5-16,2-3-4 0,-3-2-4 0,-8 4-1 15,1 1 1-15,-3-4-10 0,1-2 0 0,0 4-1 0,-4 0-5 16,-4 2 0-16,0-4-3 0,-2 4-17 0,-8 3-15 16,12-7-26-16,-12 7-38 0,7-7-34 0,-7 7-39 15,0 0-34-15,0 0-43 0,0 0-53 0,0 0-60 16,0 0-349-16,0 0-744 0,-24-14 330 0</inkml:trace>
  <inkml:trace contextRef="#ctx0" brushRef="#br0" timeOffset="-197341.41">19843 3143 57 0,'0'0'230'0,"0"0"-11"0,0 0-2 0,0 0-11 16,0 0-8-16,0 0 2 0,0 0-13 15,0 0-5-15,0 0-5 0,0 0-7 0,0-13-14 16,0 13-8-16,0 0-15 0,0 0-12 0,0 0-11 0,0 0-13 16,0 0-20-16,0 0-4 0,0 0-2 0,0 0-2 15,0 0-8-15,22 18-1 0,-11-8 1 16,1 0-3-16,-3 0 1 0,6 2 6 0,-2 1-7 0,3 4-1 16,2 3-5-16,2 0 3 0,-4 0-11 0,3 2-1 15,2 9-1-15,-3-7 1 0,-3 0 3 0,3 11-4 16,0-3 9-16,-8-6-13 0,2-1 7 0,-3 3 2 15,0-6 6-15,-1 6-6 0,-1-7 12 0,-1 4 8 16,-3-1-1-16,2-1 8 0,-5-2 7 0,-2-1 7 16,-1-4 3-16,-1 1 9 0,-1 0 7 0,-2 1 3 15,-4-4 0-15,2 4-2 0,2-2 2 0,-5-1-2 16,3-5-3-16,-3 7-7 0,2-3-8 0,-1-3 0 16,2-1-1-16,2 1-8 0,-1-1-5 0,1-4-4 0,1 3-13 15,6-9-2-15,-9 7-1 0,9-7-2 0,-11 10-10 16,11-10 2-16,-3 5-6 0,3-5-4 0,0 0-5 15,0 0 0-15,0 0-3 0,-8 5-3 0,8-5 1 16,0 0 5-16,0 0-11 0,0 0-6 0,0 0-8 16,0 0-7-16,0 0-15 0,0 0-26 0,0 0-31 15,0 0-44-15,0 0-52 0,0 0-48 0,0 0-53 16,0 0-67-16,13-25-77 0,-13 25-446 0,4-13-929 16,-4 13 411-16</inkml:trace>
  <inkml:trace contextRef="#ctx0" brushRef="#br0" timeOffset="-191480.61">19255 3706 8 0,'0'0'158'15,"0"0"-2"-15,0 0-8 0,0 0-12 0,0 0-8 16,0 0-1-16,0 0-6 0,0 0-5 0,0 0-4 15,0 0 3-15,0 0-2 0,0 0-3 0,0 0-5 16,0 0 3-16,0 0 3 0,0 0-2 0,0 0-3 16,0 0-3-16,0 0-1 0,0 0-7 0,0 0-4 15,0 0 2-15,0 0-8 0,0 0-2 0,0 0-7 16,0 0-2-16,0 0-1 0,0 0-8 0,0 0-5 0,0 0-4 16,0 0-4-16,0 0-10 0,0 0-2 15,0 0-6-15,-6 6-2 0,6-6-2 0,0 0 0 0,-4 8-5 16,4-8 0-16,0 0-3 0,0 17-3 0,0-17-4 15,0 0 3-15,4 16-1 0,-4-16-1 0,0 12-3 16,0-12 1-16,3 10 1 0,-3-10 2 0,8 9-2 16,-8-9 2-16,10 11 6 0,-5-6-9 0,-5-5 3 15,7 7 3-15,-7-7-1 0,8 7 2 0,-1 0-1 16,-7-7-11-16,9 5 11 0,-9-5-6 0,16 2 4 16,-16-2-2-16,11 7 0 0,-2-4-6 0,-9-3 7 15,13 1-16-15,-13-1 11 0,11 6 0 0,-11-6-1 16,10 2-4-16,-10-2 5 0,0 0 0 0,14 2 5 15,-14-2-2-15,0 0 0 0,13 0 0 0,-13 0 13 0,0 0-5 16,0 0 3-16,18-3-4 0,-18 3 1 16,9-4-7-16,-9 4 7 0,12-4-9 0,-12 4 9 0,9-4-1 15,-9 4-2-15,10-6 0 0,-10 6-9 0,11-7-1 16,-11 7 3-16,12-7-2 0,-5 4-6 0,-7 3 7 16,10-8 4-16,-10 8-7 0,11-10-3 0,-5 7 2 15,-6 3 0-15,10-11 4 0,-4 7-6 0,-6 4 0 16,9-7-1-16,-9 7-3 0,6-10 4 0,-6 10 2 15,9-7-6-15,-9 7-3 0,6-7 6 0,-6 7 3 16,8-6-3-16,-8 6 3 0,4-11-4 0,-4 11 4 16,6-7-4-16,-6 7 3 0,0 0-1 0,3-11-5 15,-3 11 7-15,0 0 1 0,6-10 2 0,-6 10-8 0,0 0 0 16,6-11 3-16,-6 11 4 0,0 0-4 16,6-10 22-16,-6 10-24 0,0 0 9 0,0 0 0 15,1-9 6-15,-1 9-6 0,0 0-2 0,0 0 3 16,5-16 6-16,-5 16-4 0,0 0-4 0,0 0 2 15,-2-14-2-15,2 14 1 0,0 0 2 0,0 0-8 16,-3-16 7-16,3 16-2 0,0 0 1 0,-1-12-1 0,1 12 7 16,0 0 5-16,-2-13-17 0,2 13 4 0,0 0 4 15,-4-11-4-15,4 11 6 0,0 0-7 0,0 0 3 16,-8-9-2-16,8 9 4 0,0 0-2 0,-7-4 0 16,7 4-5-16,0 0 0 0,-10-8 2 0,10 8 3 15,-8-4-8-15,8 4 4 0,0 0-1 0,-10-10-2 16,10 10 2-16,0 0-1 0,-12-5 0 0,12 5-3 15,0 0 1-15,-14-4 14 0,14 4-13 0,-10-4 0 16,10 4-1-16,-11-3 2 0,11 3-3 0,0 0-3 16,-13-1-1-16,13 1 5 0,0 0-4 0,-16-1 5 0,16 1-3 15,-11-2 3-15,11 2-4 0,0 0-6 0,-16-1 6 16,16 1 4-16,0 0 1 0,-17-3-2 16,17 3 1-16,0 0-1 0,-16 0 0 0,16 0-1 0,0 0 2 15,-11 3-1-15,11-3-1 0,0 0 1 0,-11 3-3 16,11-3 3-16,0 0-6 0,-11 4 6 0,11-4-14 15,-9 3 9-15,9-3-3 0,0 0 10 0,-10 6-5 16,10-6 1-16,-9 7-4 0,9-7 3 0,-8 9-1 16,8-9-3-16,-7 11 1 0,2-7-1 0,5-4 2 15,-9 13 1-15,3-6 3 0,0 2-1 0,6-9 0 16,-7 11 0-16,3-2 1 0,4-9 0 0,-8 13 4 16,4-6-4-16,4-7 1 0,-3 13 2 0,3-13 7 15,-5 15-9-15,4-6-2 0,1-9 1 0,-5 11 0 16,5-11 2-16,-3 12 6 0,3-12-9 0,0 0 3 15,0 15 0-15,0-15-2 0,0 0 4 0,-1 11 0 16,1-11-2-16,0 0-3 0,0 15 3 0,0-15 2 0,0 0 0 16,1 13-3-16,-1-13-1 0,2 8-1 0,-2-8 0 15,0 0 2-15,6 10 11 0,-6-10-13 16,6 11 4-16,0-8-2 0,-6-3 1 0,7 4 0 0,-7-4 2 16,9 8 0-16,-9-8 0 0,7 5 0 0,-7-5 0 15,12 4 1-15,-12-4-3 0,17 3 3 16,-17-3 6-16,15 0-10 0,-6 0 8 0,-9 0-1 0,18 0 1 15,-18 0-3-15,17 0-5 0,-17 0 3 0,18-1-1 16,-18 1 1-16,18-2-2 0,-9-1 1 0,2 2 7 16,-11 1-7-16,18-6-1 0,-10 5-5 0,-8 1 6 15,18-8-1-15,-13 3-1 0,-5 5 0 0,16-7-4 16,-8 3 4-16,-1-1 0 0,4 0 2 0,-11 5-1 16,10-11 0-16,-4 6 1 0,0 0-1 0,-6 5-8 15,13-15 11-15,-7 8-5 0,-1 0 0 0,-5 7-2 16,7-17 2-16,-1 11-2 0,-3-2 1 0,-3 8 0 15,6-18-3-15,-1 8 2 0,-2 4-3 0,1-2 1 0,-4 8 0 16,8-17-2-16,-5 11 2 0,-3 6-3 16,9-12 5-16,-6 5-4 0,1-3 2 0,2 3 0 15,-6 7 0-15,6-14 0 0,-3 6 3 0,-3 8-3 0,6-13 0 16,-2 7 3-16,-4 6-6 0,5-11 4 0,-5 11 1 16,4-8-3-16,-4 8 2 0,5-10 2 0,-5 10-2 15,0 0 3-15,4-12-1 0,-4 12-2 0,0 0-1 16,5-8-3-16,-5 8 5 0,0 0 3 0,0 0-5 15,4-12 1-15,-4 12 2 0,0 0-4 0,0 0 4 16,0 0 5-16,2-11-2 0,-2 11-3 0,0 0 0 16,0 0 5-16,0 0-2 0,1-9 5 0,-1 9-3 15,0 0 1-15,0 0 4 0,0 0-3 0,0 0 1 16,0 0 1-16,0 0 0 0,0 0 0 0,0 0 1 16,0 0 1-16,0 0 7 0,0 0-2 0,0 0-3 15,0 0 2-15,0 0-3 0,0 0 5 0,0 0-5 16,0 0 2-16,0 0-1 0,0 0-2 0,0 0-3 0,0 0-2 15,0 0 0-15,0 0 1 0,0 0-1 0,0 0-6 16,0 0 1-16,0 0 3 0,0 0-5 0,0 0-1 16,0 0-1-16,0 0 1 0,0 0 19 0,0 0-2 15,0 0-4-15,0 0 0 0,0 0 0 0,0 0-2 16,0 0-1-16,0 0-3 0,0 0-2 0,-15 31 1 16,15-31 0-16,-6 13-1 0,5-7-1 0,1-6-2 15,-6 17 3-15,1-11-3 0,5-6 3 0,-6 18 0 16,5-11-1-16,1-7 5 0,-3 18-4 0,0-8 0 15,3-10-3-15,-2 16 1 0,1-8-1 0,1-8 0 16,0 18 1-16,0-18 3 0,0 16-1 0,-3-7-1 16,3-9 2-16,3 17-1 0,-2-8 2 0,-1-9 0 15,5 12-2-15,-2-6 13 0,1 4-9 0,2-3 3 16,-1 0 3-16,4-2-2 0,-5 5 3 0,7-7-1 16,-5 4 2-16,3-3 1 0,1 3 1 0,-1-1 2 15,1-2-3-15,-2-1-1 0,-1 1 2 0,2 1-2 0,-9-5 1 16,17 8-3-16,-10-7 3 0,-7-1-5 0,14 7 2 15,-7-7-1-15,-7 0-4 0,0 0 4 0,12 4-6 16,-12-4 1-16,0 0 0 0,12 3-9 0,-12-3-19 16,0 0-36-16,7 4-45 0,-7-4-56 0,0 0-78 15,0 0-78-15,0 0-103 0,0 0-516 0,0 0-1008 16,20-14 446-16</inkml:trace>
  <inkml:trace contextRef="#ctx0" brushRef="#br0" timeOffset="-188513.73">18155 3304 115 0,'0'0'166'0,"0"0"-11"15,0 0-4-15,0 0-8 0,0 0-9 0,0 0-7 16,0 0-3-16,0 0-5 0,0 0-6 0,0 0-5 16,0 0-6-16,0 0-7 0,0 0-3 0,0 0-4 0,1-11-2 15,-1 11-4-15,0 0 1 0,0 0-3 16,0 0-2-16,0 0-2 0,0 0-1 0,0 0 2 15,-4-13-1-15,4 13-8 0,0 0 1 0,0 0-3 0,0 0-4 16,0 0 0-16,0 0 1 0,0 0-2 0,0 0-5 16,0 0-3-16,0 0-12 0,0 0 5 15,0 0-5-15,-8-10-5 0,8 10-3 0,0 0 0 0,0 0-7 16,0 0-1-16,0 0-5 0,0 0 4 0,0 0-4 16,-13 23-1-16,13-23-3 0,-6 5 0 0,6-5-5 15,0 0 3-15,-2 15-5 0,2-15 2 0,0 0-1 16,0 0-2-16,-1 14-3 0,1-14 1 0,0 0 0 15,0 0-1-15,0 0 3 0,0 0-1 0,3 13-2 16,-3-13-1-16,0 0 2 0,0 0-1 0,9 6 1 16,-9-6-2-16,0 0 3 0,0 0 1 0,0 0-2 15,10 0 8-15,-10 0-6 0,0 0 6 0,0 0-1 16,0 0-3-16,0 0 6 0,0 0-2 0,20-6-2 0,-20 6 8 16,0 0-9-16,0 0 10 0,4-11 3 15,-4 11-5-15,0 0 3 0,2-11-4 0,-2 11-1 16,0 0-1-16,0 0 4 0,0 0-3 0,0 0 4 0,0 0-5 15,-8-20 2-15,8 20-3 0,0 0-3 0,0 0-1 16,-7-5-8-16,7 5 8 0,0 0-5 0,-14-2 4 16,14 2-11-16,0 0 10 0,0 0 4 0,-22 5 1 15,22-5-8-15,0 0 6 0,-17 8 0 0,17-8 11 16,-11 4-16-16,11-4 5 0,-9 7-8 0,9-7-5 16,-8 7 10-16,2-2-8 0,6-5 5 0,-10 9-1 15,10-9 2-15,0 0-9 0,-3 7 4 0,3-7-1 16,0 0 7-16,-6 6-10 0,6-6 6 0,0 0-5 15,0 0 4-15,0 0-2 0,0 15 5 0,0-15-2 0,0 0-3 16,0 0 2-16,0 0 1 0,0 0 3 16,0 0 9-16,0 0 3 0,16 0-2 0,-16 0 2 15,0 0 13-15,0 0-6 0,0 0 2 0,0 0 3 0,20-10-3 16,-20 10 11-16,0 0-3 0,10-10-4 0,-10 10 7 16,0 0-2-16,6-8 11 0,-6 8-21 15,3-7 4-15,-3 7-6 0,0 0-1 0,0 0 0 0,1-11-1 16,-1 11-16-16,0 0-1 0,0 0-19 0,0 0-23 15,0 0-31-15,0 0-32 0,0 0-31 0,0 0-51 16,0 0-61-16,0 0-75 0,0 0-315 0,0 0-684 16,0 0 303-16</inkml:trace>
  <inkml:trace contextRef="#ctx0" brushRef="#br0" timeOffset="-187655.3">18138 3297 85 0,'0'0'238'0,"0"0"-4"16,0 0-14-16,0 0-12 0,0 0-16 0,0 0-12 16,0 0-15-16,0 0-13 0,0 0-15 0,0 0-12 0,0 0-13 15,0 0-4-15,0 0-12 0,0 0-7 16,0 0-9-16,0 0-3 0,0 0-8 0,0 0-3 15,0 0-6-15,0 0-5 0,0 0-7 0,0 0-6 0,0 0 0 16,0 0 0-16,0 0 2 0,0 0 0 0,0 0-5 16,0 0 3-16,0 0-2 0,0 0 3 15,0 0-2-15,0 0-1 0,0 0 1 0,0 0-1 0,0 0-2 16,0 0 0-16,0 0-4 0,0 0-6 0,0 0 1 16,0 0 0-16,0 0-4 0,0 0-5 0,0 0 1 15,0 0-6-15,0 0-6 0,0 0-15 0,0 0-19 16,0 0-27-16,0 0-31 0,0 0-34 0,0 0-52 15,-21 21-71-15,21-21-249 0,-12 7-529 0,12-7 234 16</inkml:trace>
  <inkml:trace contextRef="#ctx0" brushRef="#br0" timeOffset="-185160.54">17340 3282 39 0,'0'0'153'0,"0"0"-4"0,0 0-13 0,0 0-5 15,0 0-10-15,5-9-4 0,-5 9-6 0,0 0-4 0,0 0-6 16,0 0-2-16,0 0-8 0,0 0-5 0,0 0 2 16,0 0-3-16,0 0-2 0,0 0-1 15,0 0 1-15,0 0-3 0,0 0-2 0,0 0-2 0,0-11-2 16,0 11-1-16,0 0-5 0,0 0 1 0,0 0-1 15,0 0 4-15,0 0-7 0,0 0 0 0,0 0-1 16,7-7 0-16,-7 7-1 0,0 0 4 0,0 0 3 16,0 0-7-16,0 0 1 0,0 0-1 0,0 0-2 15,0 0-3-15,0-14-2 0,0 14 1 0,0 0-4 16,0 0-2-16,0 0-2 0,0 0-1 0,0 0-9 16,0 0 5-16,0 0 0 0,0 0-6 0,0 0 2 15,0 0-4-15,0 0 0 0,0 0-6 0,0 0-3 16,0 0 3-16,0 0-5 0,0 0 3 0,0 0-3 15,0 0-11-15,0 0 5 0,0 0-1 0,14 0-8 16,-14 0 0-16,0 0-2 0,0 0 6 0,0 0-6 16,0 0 1-16,0 0 0 0,0 0-1 0,0 0 7 15,0 0-12-15,0 0 2 0,0 0-9 0,0 0 13 0,9 19 5 16,-9-19-4-16,0 0-5 0,4 9 5 0,-4-9 0 16,0 0-3-16,2 7-1 0,-2-7 12 15,6 10-11-15,-6-10 7 0,4 10 3 0,-4-10-14 0,5 9 18 16,-5-9-2-16,3 10-1 0,3-3 1 0,-6-7-1 15,0 0-8-15,4 16 5 0,-4-16 11 0,4 11-7 16,-4-11-2-16,2 11 1 0,2-4 4 0,-4-7-2 16,3 14-3-16,-3-14 2 0,0 14-1 0,0-14 3 15,6 11-4-15,-6-11 1 0,3 11 5 0,-3-11-2 16,3 11 0-16,-3-11 1 0,3 11 1 0,-3-11 5 16,3 9-4-16,-3-9 8 0,2 13-18 0,-2-13 2 15,3 9 5-15,-3-9-7 0,3 9 3 0,-3-9-1 16,4 10 4-16,-4-10-3 0,0 0-1 0,3 14-1 0,-3-14 2 15,5 6-3-15,-5-6 3 0,6 6-4 16,-6-6 0-16,1 12-1 0,-1-12 1 0,5 11 1 16,-5-11 2-16,0 0-4 0,3 11 2 0,-3-11 0 0,0 0-3 15,6 7-2-15,-6-7 6 0,0 0-1 0,4 13-6 16,-4-13 6-16,2 11 3 0,-2-11-1 0,1 7-3 16,-1-7 3-16,0 0-2 0,6 11-1 0,-6-11 2 15,4 7-4-15,-4-7 6 0,0 0-3 0,3 10-6 16,-3-10 4-16,5 7-1 0,-5-7-1 0,0 0 0 15,0 0-2-15,4 7 0 0,-4-7-2 0,0 0 4 16,3 11-1-16,-3-11 3 0,5 7-3 0,-5-7 0 16,0 0 1-16,3 10 0 0,-3-10 3 0,0 0-4 15,4 10-4-15,-4-10 6 0,0 0 2 0,6 8 0 16,-6-8-1-16,0 0-1 0,3 9 2 0,-3-9-2 16,0 0 1-16,3 7-2 0,-3-7-6 0,0 0 7 15,0 0 3-15,3 11-5 0,-3-11-1 0,0 0 0 16,5 10 1-16,-5-10-1 0,0 0 6 0,0 0-5 0,3 8-1 15,-3-8 1-15,0 0 0 0,0 0 1 16,4 10-1-16,-4-10 0 0,0 0-1 0,6 7 3 0,-6-7-2 16,0 0 0-16,0 0 1 0,3 11-1 0,-3-11-1 15,0 0 4-15,5 6 0 0,-5-6-1 0,0 0-1 16,4 10 6-16,-4-10-6 0,0 0-2 0,0 0 3 16,3 9-2-16,-3-9 2 0,5 6-2 0,-5-6 0 15,0 0-1-15,0 0 1 0,0 0 1 0,3 11-2 16,-3-11-2-16,0 0 5 0,0 0-5 0,5 13 2 15,-5-13 1-15,0 0 0 0,5 4 2 0,-5-4-3 16,0 0 1-16,0 0 2 0,3 10-2 0,-3-10 1 16,0 0 1-16,4 8 1 0,-4-8-1 0,0 0 4 0,0 0-4 15,3 11-1-15,-3-11 1 0,0 0 0 16,0 0-1-16,3 11-1 0,-3-11 2 0,0 0 4 16,6 9-8-16,-6-9 4 0,0 0 1 0,2 7 1 0,-2-7-4 15,0 0 3-15,0 0 3 0,3 10-3 0,-3-10 9 16,0 0-8-16,0 0-1 0,3 10 2 0,-3-10-3 15,0 0 8-15,0 0-10 0,0 0 1 0,3 8 1 16,-3-8 2-16,0 0-3 0,0 0 1 0,0 0-2 16,6 10 1-16,-6-10 1 0,0 0-2 0,0 0 1 15,4 10 1-15,-4-10 1 0,0 0 1 0,0 0-1 16,0 9 1-16,0-9-1 0,0 0 3 0,6 9-6 16,-6-9 2-16,0 0 3 0,0 0-3 0,2 11 0 15,-2-11 0-15,0 0 4 0,0 0-2 0,0 0 1 16,6 7-2-16,-6-7-1 0,0 0-1 0,0 0 0 15,0 0 3-15,0 0-2 0,0 0-2 0,0 0-3 16,0 0 2-16,0 0 1 0,0 0 1 0,0 0 0 0,-2 14-3 16,2-14 2-16,0 0 1 0,0 0 0 0,0 0 1 15,0 0 1-15,0 0 3 0,0 0-2 0,0 0 0 16,0 0 3-16,0 0 3 0,0 0-1 16,0 0-2-16,0 0-4 0,0 0 1 0,0 0 2 0,0 0-9 15,0 0-20-15,0 0-32 0,0 0-47 0,0 0-59 16,0-43-80-16,2 33-77 0,-2 10-75 15,1-25-90-15,-1 15-432 0,0-4-981 0,0 14 434 0</inkml:trace>
  <inkml:trace contextRef="#ctx0" brushRef="#br0" timeOffset="-176823.92">21015 3525 158 0,'0'0'208'16,"0"0"-17"-16,0 0-13 0,0 0-13 0,0 0-15 16,0 0-9-16,0 0-10 0,0 0-10 0,0 0-10 15,0 0-7-15,0 0-7 0,0 0-5 0,0 0-2 16,0 0-10-16,0 0 0 0,0 0-5 0,0 0-1 16,0 0-2-16,0 0-1 0,-7-33 0 0,7 33-3 15,0 0-5-15,0 0-3 0,3-13-3 0,-3 13 0 16,0 0-6-16,0 0-1 0,3-9 3 0,-3 9-6 15,0 0 0-15,3-11 1 0,-3 11-4 0,0 0 0 16,0 0 4-16,0 0-4 0,4-9-2 0,-4 9-3 16,0 0-2-16,0 0-6 0,0 0-6 0,0 0 0 0,0 0-2 15,0 0 2-15,0 0 1 0,0 0 10 16,0 0-1-16,-1 33 5 0,-2-15 3 0,0-5 2 16,-2 1-3-16,4 1-5 0,-1 4 10 0,-2-4 0 0,2 6 1 15,-1-3-1-15,3 4-5 0,-1-7 0 0,1 1-2 16,1-1 9-16,2-3-14 0,-1 3 9 15,-1-7-4-15,2 3 1 0,-1 0-6 0,1-4-2 16,-3-7 2-16,9 16 3 0,-6-11-2 0,1 1 3 0,-4-6 2 16,11 9-1-16,-5-3 3 0,-6-6 10 0,17 3-10 15,-5-4-10-15,3 1-1 0,0-7 1 16,2 5-8-16,-1-6 12 0,2 2-12 0,3-5-5 0,0 1-1 16,-2-5 0-16,-4 2-8 0,1 4 8 0,-1-6-7 15,0-3 0-15,3 0-2 0,-5 5 1 0,-1-1-3 16,-3-3-1-16,2 2-3 0,-2-1 6 0,-3 0-4 15,3 1 3-15,-3-1-5 0,0 3-1 0,-2-2 3 16,-2 2 1-16,-1 2-3 0,2 0 3 0,-3 11-4 16,2-16 2-16,-2 7-1 0,0 9 1 0,0 0-3 15,1-17 1-15,-1 17-2 0,0 0-1 0,0 0-2 16,3-7-3-16,-3 7-7 0,0 0 6 0,0 0 3 16,0 0-2-16,0 0-3 0,0 0 2 0,0 0 4 0,-3 42-4 15,3-31 2-15,-1 6 4 0,1-1 0 0,1-1 0 16,2 1 0-16,-3 3 1 0,3-3 15 15,1 2-10-15,-1-3 4 0,2-1-3 0,-2 0 4 0,3-3 0 16,0 3-2-16,0-7-2 0,0 3 3 0,0-2-5 16,-3-1 4-16,3 3 2 0,-6-10-1 0,12 10-3 15,-6-4 4-15,-6-6-7 0,9 5-2 0,-4 1-32 16,-5-6-35-16,17 0-36 0,-17 0-30 0,0 0-42 16,15-10-45-16,-15 10-43 0,7-12-61 0,-2 1-338 15,-8-1-713-15,1-5 317 0</inkml:trace>
  <inkml:trace contextRef="#ctx0" brushRef="#br0" timeOffset="-176451.65">21136 3092 122 0,'-19'0'224'15,"19"0"-21"-15,0 0-9 0,0 0-14 0,-8 9-8 0,8-9-8 16,0 0-10-16,2 18-10 0,-2-18-6 0,6 11-11 16,-2-4-5-16,-4-7-9 0,8 11-6 0,-8-11-3 15,7 10-9-15,-7-10-5 0,10 9-3 0,-7-6 2 16,-3-3-1-16,0 0 0 0,14 2 0 16,-14-2 3-16,12 0-4 0,-12 0-2 0,0 0-3 0,18-5-2 15,-18 5-4-15,9-12 2 0,-5 5-1 0,-4 7-2 16,9-18-6-16,-5 12-3 0,-2-5-8 0,-1 0 2 15,-1 11-1-15,5-18 4 0,-4 11-3 0,-1 7-6 16,0-17-4-16,0 17-6 0,2-13 5 0,-2 13-9 16,0 0-9-16,0-12-5 0,0 12-5 0,0 0-6 15,0 0 3-15,0 0-8 0,0 0-26 0,0 0-21 16,0 0-30-16,4 35-32 0,-2-17-39 0,2-2-37 16,4 6-43-16,4 0-61 0,-3 0-286 0,1-6-612 15,1-2 271-15</inkml:trace>
  <inkml:trace contextRef="#ctx0" brushRef="#br0" timeOffset="-175351.79">21794 3286 82 0,'0'0'290'0,"0"0"-20"0,0 0-24 0,0 0-22 15,0 0-21-15,-2 16-24 0,2-16-21 0,0 0-12 16,0 0-15-16,0 0-8 0,8 6-9 0,-8-6-4 16,7 7-2-16,-7-7-6 0,11 9-3 0,-7-4-7 15,0 2-2-15,2 0-4 0,0-1-2 0,0 4-6 16,0-2 4-16,2 3-5 0,-2-1-2 0,1 4 3 16,1 3-1-16,-2-3 4 0,-2 4-10 0,-1 5 0 15,3 0-1-15,-4 0 2 0,1-7-4 0,-2 2 14 16,1 1-14-16,1-5-1 0,-3 3-7 0,1-3 5 15,0 1-1-15,-1-5-7 0,0 1-5 0,0-11 6 16,2 17-11-16,-2-17-6 0,3 14 0 0,-3-4 0 16,0-10-6-16,0 0-2 0,6 12 8 0,-6-12-4 15,7 5-3-15,-7-5 6 0,15 1-6 0,-15-1-5 0,24-1-3 16,-9-2-6-16,1-4-2 0,10 1 0 16,-1-1-5-16,1-1 3 0,0 2-1 0,1-5-1 15,9-3-3-15,-6 4 3 0,-3-1-5 0,1-2-1 16,-1 2-8-16,0-1 3 0,3-3-5 0,-7 2-6 0,3 0-7 15,-2-3-1-15,-5 3-8 0,-1-3-4 0,-2 5 6 16,-1-7-12-16,-4 5 3 0,-2-1 3 0,-3 2 2 16,1 1 5-16,-5 0-8 0,1 0 2 0,-3 11 1 15,-3-17-3-15,0 6-1 0,-5 4 4 0,-1 2 7 16,-4-2-1-16,4 2 0 0,-6 4 0 0,-2-3 8 16,-2 4-2-16,1-2 0 0,-1 4-2 0,1 2 2 15,-3 0 2-15,-3 3-2 0,9 0 0 0,-3 0 1 16,3 3 8-16,2 1-6 0,0-2 5 0,4 3-1 15,-2 1 2-15,-1 2 4 0,8-1 1 0,-2 2-7 16,1 2 2-16,4-4 6 0,-2 3-4 0,6-5-1 16,0 5 6-16,1 0-4 0,2-3 3 0,3-3-1 15,2 6 3-15,-1-7-1 0,7 3 1 0,-4-4 6 0,2-3 3 16,0-1-1-16,3 1-6 0,0-3 4 0,10-1 9 16,-10-1-11-16,3-4 5 0,-2 3-1 0,5-7 0 15,-5 4 3-15,5-7 0 0,-4 5-5 0,-1-2 3 16,-4-1 7-16,3-3-8 0,-2 3 1 0,2-4-8 15,-5 1 5-15,1 3-2 0,1-4 0 0,3 1-6 16,-11 6 2-16,2-3 2 0,0 2-2 16,-1 3-3-16,-1-2-3 0,-7 5 10 0,9-6-9 0,-9 6-1 15,13-4-4-15,-13 4 6 0,0 0 4 0,0 0-2 16,18 8-5-16,-12-2 17 0,-6-6-16 0,9 10 6 16,-4-2 1-16,1-1 2 0,0 3 2 0,-3 0 3 15,3-3-1-15,1 3 7 0,-1-2 2 0,0-1 8 16,1 3-7-16,1-1 9 0,-2-1-6 0,0-3 7 15,-6-5 2-15,10 9 3 0,-10-9 5 0,8 5 5 16,-8-5 15-16,0 0 17 0,7 6 17 0,-7-6 12 16,0 0 6-16,0 0-6 0,0 0-8 0,0 0-12 15,0 0-5-15,15-17-10 0,-15 17-10 0,10-18-4 16,-2 8-7-16,1-1-11 0,3-6-9 0,0 4-16 0,4-5-21 16,-2 3-21-16,3-1-17 0,-2 5-19 15,5-4-19-15,-5 5-34 0,9-4-19 0,-10 4-19 0,10 0-6 16,-9 3-11-16,5 2-2 0,-3 1-9 0,0-2 3 15,2 4 6-15,1-1 8 0,-2 1 14 0,-2 2 11 16,2-3 15-16,-2 3 14 0,-4 0 6 0,-12 0 14 16,21 3 12-16,-12-3 15 0,-9 0 21 0,15 0 21 15,-15 0 15-15,12 0 13 0,-12 0 6 0,0 0 7 16,13 0 14-16,-13 0 14 0,8 6 2 0,-8-6 8 16,6 7 9-16,-6-7 13 0,7 8-1 0,-7-8 7 15,6 11 17-15,-6-11-13 0,3 12 5 0,2-7-1 16,1 5-1-16,-6-10-1 0,6 16-9 0,-2-8-10 15,0 3-2-15,-2-3-9 0,2 2-2 0,-4-10-9 16,8 14-4-16,-4-4 3 0,-1-3-11 0,2 1-9 16,-5-8-37-16,6 10-30 0,-6-10-48 0,6 11-33 15,-6-11-42-15,0 13-48 0,0-13-40 0,0 0-64 0,0 0-312 16,0 0-678-16,0 0 300 0</inkml:trace>
  <inkml:trace contextRef="#ctx0" brushRef="#br0" timeOffset="-175180.62">23319 3232 5 0,'-1'-8'331'0,"1"8"-27"0,0 0-29 16,-2-14-28-16,2 14-25 0,0 0-24 0,0 0-22 16,12-7-34-16,-12 7-38 0,0 0-45 0,15 0-46 15,-15 0-46-15,0 0-40 0,21 10-41 0,-10-6-196 16,-7 0-335-16,6 3 149 0</inkml:trace>
  <inkml:trace contextRef="#ctx0" brushRef="#br0" timeOffset="-174780.34">23622 3391 257 0,'0'0'274'16,"8"15"-9"-16,-4-5-6 0,-1 0-11 0,1-3-15 15,-2 3-10-15,-2-10-12 0,6 18-13 0,-2-11-15 16,-1 0-12-16,0 3-9 0,-3-10-8 0,8 16-13 15,-7-10-11-15,-1-6-10 0,5 13-18 0,-5-13-7 0,3 7-7 16,-3-7-6-16,6 8-7 0,-6-8-5 0,0 0-7 16,6 6-6-16,-6-6 3 0,0 0 3 0,0 0-7 15,0 0 0-15,0 0-11 0,0 0-8 0,15-14 3 16,-15 14-1-16,10-15-12 0,-1 2 4 0,-2-1-2 16,4 1-9-16,-2-4-4 0,1 3-1 0,-2-1 1 15,1 1-2-15,1 1-2 0,1 2 4 0,-1 0-10 16,-3 3 2-16,-1-1 2 0,0 4-7 0,-6 5 2 15,9-9-1-15,-9 9-5 0,8-6 1 0,-8 6 6 16,0 0 2-16,18 4-2 0,-18-4 10 0,9 11-2 16,-5-2 5-16,4-2 1 0,-1 7-2 0,1-2 0 15,0 2 6-15,0 1 0 0,4-2-3 0,-3-2-2 16,3 4 9-16,1-2-14 0,-4-1 3 0,3 1 0 16,0-4-6-16,-2 0-4 0,4-2-11 0,-1 0-28 0,4-3-28 15,-2 0-23-15,-1-1-23 0,-2-3-23 0,-12 0-29 16,27-8-24-16,-9 2-20 0,-4-1-29 15,0-6-24-15,6-2-59 0,-5-3-193 0,1-3-548 0,-1 0 242 16</inkml:trace>
  <inkml:trace contextRef="#ctx0" brushRef="#br0" timeOffset="-174102.48">24439 3028 132 0,'0'0'303'0,"8"-10"-21"0,-8 10-31 15,6-3-25-15,-6 3-18 0,0 0-9 16,0 0-12-16,0 0-7 0,13 21-14 0,-8-7-8 0,-4-1-7 15,4 2-12-15,1 2-10 0,0 7-4 0,1 0-11 16,2 3-5-16,-5-1-5 0,5-3-10 0,-1 3-2 16,2-1-6-16,-1-1-2 0,2-1-9 0,-2-2-5 15,-2-4-4-15,4-1-3 0,-5 1-10 0,1-4 6 16,0-1-5-16,1 1 16 0,-1-6-28 0,-1 3 2 16,-1-3-6-16,-5-7-2 0,9 12 4 0,-9-12-4 15,4 10 5-15,-4-10 0 0,0 0 6 0,6 6 5 16,-6-6 0-16,0 0-6 0,0 0-5 0,0 0-2 15,0 0-7-15,0 0-3 0,0 0-8 0,0 0 0 16,-13-36-6-16,7 27-3 0,-5 4-2 0,2 0-4 0,-4-2 3 16,-3-1-3-16,-1 6-10 0,-2-3 10 0,-1 5 1 15,1-1-6-15,3 2-3 0,-4 4 7 16,2-5-7-16,0 6-2 0,2 1 6 0,3 2-9 0,1 0 3 16,-2-2 3-16,5 7-6 0,-1-2 12 0,4-1-9 15,-3 1 1-15,1 4 0 0,4-8 2 0,3 7 1 16,-2-1 0-16,3-1 5 0,0-13-1 0,6 19 1 15,-2-10 1-15,2 0 5 0,3 0 1 0,1-3-1 16,4 1 3-16,1-3 0 0,4-1 0 0,0 1 6 16,4-4 0-16,4-2-8 0,1 0 4 0,-3-5 5 15,7 4-12-15,-1-1 3 0,11-6-6 0,-15 2 2 16,4-4 1-16,8 0 5 0,-4-3-7 0,-9-1-3 16,1 3 0-16,-2-2-1 0,-3 1-5 0,2-3 0 15,-1 3-3-15,-10 4 1 0,0-2 5 0,1 1-3 16,-2 2-1-16,-6-1-1 0,0 3 6 0,-3 0-1 15,-3 7-2-15,4-18-3 0,-4 18 8 0,0 0-7 0,-12-15-5 16,12 15 0-16,-15-2 2 0,15 2 0 0,-21 0-1 16,5 3 5-16,1 0-3 0,3 4-2 15,-7 2 3-15,5 4 1 0,0-4 3 0,0 3-8 0,4 0 8 16,-1 4-6-16,2-2-2 0,2 2 5 0,2-4 4 16,1 3 3-16,4-3-9 0,0 2 22 0,4-2-3 15,-1-1 9-15,6 0 13 0,0 1 9 0,5-6 7 16,2 4 4-16,-3-5 2 0,4 4 0 0,8-4-3 15,-5-1-7-15,0-2 1 0,9 2-8 0,-2-1-4 16,0-1-4-16,-1-2-4 0,0 2-3 0,1-2-21 16,-5 0-36-16,-3 0-46 0,7-2-44 0,-7 0-47 15,2 0-49-15,-2 2-59 0,1-1-76 0,-1-3-377 16,0 4-788-16,-10-2 350 0</inkml:trace>
  <inkml:trace contextRef="#ctx0" brushRef="#br0" timeOffset="-173452.46">26456 3265 271 0,'0'0'288'0,"0"0"-12"0,0 0-16 15,-20-10-13-15,20 10-17 0,-16 0-17 0,16 0-13 0,-18 5-10 16,8-2-19-16,-1 3-10 0,-4-2-11 16,2 4-9-16,-4-3-14 0,4 3-14 0,-2 2-1 0,5-2-10 15,-4 2-19-15,4 1-6 0,1-1-4 0,-2 4-11 16,2-2-4-16,6-4-4 0,-4 3-3 15,4 0-5-15,0 1-2 0,3 0-7 0,0-12-2 0,5 19-5 16,-2-11 4-16,5 7-3 0,1-2 0 0,2-1 5 16,-1 1 1-16,5-2 5 0,-1 0-3 0,2-2-4 15,-3 0 5-15,4-1-4 0,-1 3-5 0,1-4 2 16,1 1 2-16,-2 0-2 0,0 0 5 0,1-3 0 16,-1 4 4-16,-2-4-14 0,-5-1 0 0,1-2-1 15,-1 5 0-15,-9-7-2 0,13 4-5 0,-13-4 7 16,6 9-1-16,-6-9 3 0,0 0 5 0,6 9-4 15,-6-9 5-15,0 0-3 0,-18 13-5 0,11-6 3 16,7-7-2-16,-16 8-5 0,4-2 4 0,-2-3-9 0,4 2 7 16,-2-3-9-16,1 6-5 0,-1-6-5 15,12-2-17-15,-17 6-15 0,17-6-17 0,-12 2-25 16,12-2-22-16,-11 0-35 0,11 0-38 0,0 0-42 0,0 0-46 16,-12-13-50-16,12 13-335 0,6-18-687 0,0 7 305 15</inkml:trace>
  <inkml:trace contextRef="#ctx0" brushRef="#br0" timeOffset="-173207.54">26742 3431 149 0,'0'0'326'0,"0"0"-23"0,12 1-21 0,-12-1-12 16,7 9-11-16,-7-9-13 0,6 7-9 0,-6-7-1 15,3 17 1-15,0-9-17 0,2 0-7 0,-2 4-9 16,0-1-10-16,0-1-11 0,3 3-9 0,-3-4-15 15,4 6-11-15,-7-4-18 0,6 1-8 0,-3-3-16 0,0 2-7 16,5-4-5-16,-5 3 0 0,3-3-21 0,-2 4-9 16,-1-2-20-16,-3-9-34 0,6 12-43 0,0-4-38 15,-6-8-29-15,4 9-28 0,-4-9-17 0,0 0-28 16,6 8-37-16,-6-8-32 0,0 0-42 0,0 0-45 16,0 0-199-16,14-22-570 0,-8 11 253 0</inkml:trace>
  <inkml:trace contextRef="#ctx0" brushRef="#br0" timeOffset="-172899.32">26994 3479 256 0,'11'-4'250'0,"-11"4"-6"0,0 0-3 0,0 0-7 15,9 15-9-15,-9-15-12 0,10 13-10 0,-7-6-15 16,3 3-9-16,-3 1-11 0,1-3-7 0,2 5-9 16,3-2-6-16,-4 2-5 0,4-2-7 0,1 0-6 15,-7-1-7-15,6 0 4 0,-4-1-9 0,-2-1-2 16,2-1-12-16,-5-7-5 0,6 12-6 0,2-6 2 15,-8-6 3-15,0 0 10 0,6 7 7 0,-6-7 21 16,0 0 19-16,0 0 16 0,0 0 0 0,0 0-11 16,0 0-15-16,0 0-14 0,0 0-7 0,10-24-12 0,-7 16-8 15,3-5-11-15,-3-1-11 0,3-3-7 16,2 2-7-16,-2-5-8 0,7 2-7 0,-7 5-5 0,1-3-6 16,5 3-6-16,2-2-6 0,-5 4-15 0,4 0-17 15,1 0-31-15,-1 4-30 0,3-1-40 16,-4 3-40-16,5 3-48 0,-4-1-35 0,4 3-30 0,1 3-28 15,-5-1-37-15,3 1-42 0,-2 3-56 0,-1-4-242 16,-4 1-719-16,5-1 318 0</inkml:trace>
  <inkml:trace contextRef="#ctx0" brushRef="#br0" timeOffset="-172413.08">27623 3536 61 0,'0'0'287'0,"0"0"-1"16,9 7-5-16,-9-7-9 0,0 0-15 0,14 4-10 15,-14-4-15-15,16 0-18 0,-16 0-23 0,23-1-13 16,-7-2-13-16,-1 1-14 0,-2 0-12 0,7-1-9 16,-4-1-9-16,1-1-17 0,2-1-12 0,0 0-6 0,-2 0-9 15,-1 1 9-15,1-2-16 0,-1 0-9 16,0 0 0-16,-4-1 1 0,5 1 1 0,-7-2-4 16,2 0 10-16,-1 0-12 0,-6 0-1 0,1 0-3 15,-1-1-6-15,-2 3-3 0,0-4-2 0,-3 11-3 16,0-17-5-16,0 17 0 0,-9-14-5 0,9 14-2 0,-16-7-1 15,2 3-4-15,1 0 5 0,-7 8-5 16,7-3 7-16,-6 2-4 0,-1 4-3 0,-5-2-3 0,2 3 0 16,0 1-2-16,2 5 3 0,0-1-6 0,6 0 2 15,1 2 2-15,4-5-6 0,-2 7-2 0,2-4 13 16,4 2-15-16,0-2 3 0,1-1-3 0,2 2-2 16,-3-2 3-16,6-3 0 0,0-9 1 0,6 20 3 15,-6-15-1-15,0-5-1 0,14 13-1 0,-5-9 2 16,1-4 0-16,6 3-2 0,1-3-2 0,-1-3 2 15,4-1-3-15,-1-3-1 0,0 3-3 0,4-5 2 16,2-3-1-16,-2-1-4 0,0-2-1 0,3-2-2 16,-1 3-2-16,-3 0 1 0,2-2 1 0,-4 4 1 0,-4 1-2 15,2 4 0-15,-5 1 2 0,-2-1-2 0,1 3-8 16,-5 1 4-16,-7 3-1 0,20 0-2 16,-20 0 3-16,19 7-2 0,-9 0 4 0,-1 0 1 0,2 4 0 15,-2 2-21-15,4 0-30 0,1 3-41 0,-5-4-41 16,3 4-49-16,-2-2-60 0,0 3-79 0,-1-4-325 15,-1 3-706-15,-2-3 312 0</inkml:trace>
  <inkml:trace contextRef="#ctx0" brushRef="#br0" timeOffset="-170752.52">-258 5617 315 0,'0'0'298'0,"-3"-16"-30"0,3 16-29 15,-3-10-23-15,3 10-20 0,0 0-27 0,9-13-29 0,-9 13-35 16,10-8-47-16,-10 8-51 0,14-3-47 16,-4-1-65-16,2 1-206 0,-4-2-338 0,-8 5 150 15</inkml:trace>
  <inkml:trace contextRef="#ctx0" brushRef="#br0" timeOffset="-170499.26">21 5586 306 0,'4'16'324'0,"4"4"-10"0,-2 4-10 0,0 3-12 15,0-2-10-15,4 8-3 0,-5-5-10 0,2 1-1 16,-1 7-16-16,0-9-12 0,2 2-7 0,-2-2-17 16,1-2-15-16,3 3-16 0,-5-2-11 0,-1 0-16 15,4-1-14-15,-4-3-15 0,2 1-6 0,0-1-15 16,-1-2-8-16,1 3-10 0,-2-8-11 0,-1 3-16 15,2-6-30-15,-4-1-36 0,5-2-58 0,-1 4-35 16,-2-8-34-16,-1 5-37 0,-2-10-43 0,3 10-41 0,-3-10-58 16,0 0-70-16,0 0-215 0,0 0-643 0,21-16 285 15</inkml:trace>
  <inkml:trace contextRef="#ctx0" brushRef="#br0" timeOffset="-170939.19">-73 5880 118 0,'-13'-15'323'0,"13"15"-8"0,0 0-13 16,0 0-14-16,0 0-15 0,0 0-26 0,0 0-27 15,0 0-17-15,0 0-20 0,0 0-13 0,0 0-3 0,0 0-1 16,0 0-9-16,10 33 4 0,-8-23-5 0,-1 0 1 15,3 1-2-15,-1 4-5 0,3 1 0 0,-1-5-12 16,1 4-5-16,0 0-8 0,-3 1-13 16,4 0-3-16,-2-1-9 0,2-2-11 0,-2 1-5 0,-1 4-10 15,1-5-6-15,-1 4-4 0,-1-6-5 0,-1 2-9 16,1 2-12-16,-2 0-29 0,1-2-40 0,-2 2-50 16,0-4-48-16,-2 2-51 0,-2-2-60 0,-1-5-79 15,5-6-106-15,-10 10-227 0,10-10-705 0,-17 4 311 16</inkml:trace>
  <inkml:trace contextRef="#ctx0" brushRef="#br0" timeOffset="-170141.32">371 6059 95 0,'0'0'299'0,"0"0"-16"0,0 0-18 16,14-2-14-16,-14 2-14 0,0 0-12 0,18-6-17 16,-18 6-13-16,13-3-16 0,-5-1-12 0,4 2-9 15,-12 2-14-15,19-9-15 0,-9 0-7 0,4 2-16 16,-1-1-12-16,-2-1-3 0,2 0-9 0,-1 3-5 16,-2-5-9-16,-1 4-4 0,0-4-10 0,-1 2 2 15,-1 0-8-15,4-4-5 0,-10 6-5 0,-1 7 2 16,5-17-4-16,-5 17-5 0,-5-14-4 0,5 14-3 15,-7-11-6-15,-1 5 1 0,8 6-1 0,-19-1-3 16,7 1-3-16,12 0-4 0,-27 8 0 0,12-3 7 16,2 3-4-16,-4 6 0 0,4-3 3 0,-2 6 1 15,3-3-1-15,3 0 4 0,3 1-3 0,0 1 2 0,3 1 3 16,0-2-3-16,2 2 4 0,2-2 3 16,2-1-2-16,0-1-5 0,8 2 8 0,-2-6 1 0,3 6-4 15,-2-6 5-15,5 0 10 0,0-1-8 0,1-3 1 16,10 1-3-16,-1-3-5 0,-3-2 9 0,7 3-19 15,-1-7-29-15,-1 2-48 0,0 0-56 16,-8-1-75-16,0-3-90 0,7-2-362 0,-8 1-702 0,0-4 310 16</inkml:trace>
  <inkml:trace contextRef="#ctx0" brushRef="#br0" timeOffset="-169505.04">1836 5660 67 0,'-7'-12'365'0,"4"6"-29"0,3 6-32 0,0 0-25 16,-3-18-31-16,3 18-27 0,0-9-21 0,0 9-24 15,0 0-16-15,14-10-30 0,-14 10-37 0,15-4-47 16,-3 4-39-16,6 0-55 0,-1-1-50 0,2 1-59 16,0 0-232-16,-2-3-420 0,1 0 186 0</inkml:trace>
  <inkml:trace contextRef="#ctx0" brushRef="#br0" timeOffset="-169679.24">1864 5804 314 0,'0'0'357'0,"0"0"-22"0,0 0-27 15,0 0-28-15,0 0-20 0,0 0-8 0,0 0 5 16,0 0 3-16,18 28 3 0,-15-17 0 0,2-3 0 15,-4 3-19-15,7 1-12 0,-2 1-4 0,1 1-8 16,-1 0-13-16,0 0-14 0,0-1-10 0,1 0-13 16,-1 1-13-16,5-2-14 0,-7 2-11 0,5-1-12 15,-6-2-9-15,3 3-8 0,-1-5-12 0,-2-1-9 16,1 3-3-16,2 2-14 0,-3-6-20 0,-3-7-28 16,6 18-41-16,-4-12-50 0,-2-6-54 0,0 12-42 15,0-12-50-15,0 0-51 0,-9 14-69 0,9-14-76 0,-14 3-350 16,14-3-828-16,0 0 366 0</inkml:trace>
  <inkml:trace contextRef="#ctx0" brushRef="#br0" timeOffset="-168893.52">2334 5593 111 0,'0'0'298'0,"0"0"-10"0,0 0-18 0,0 0-16 16,0 0-17-16,0 0-15 0,0 0-13 0,-13 22-13 0,5-15-15 15,1 0-13-15,-2 4-4 0,-2-2-16 0,1 1-7 16,-1 1-4-16,-2 3-13 0,1-3-11 0,0-1-12 16,0 4-11-16,2-5-6 0,1 3-8 0,0-1-2 15,1-5-13-15,3 5-7 0,0-2-5 0,-1-1-3 16,6-8-10-16,-4 14-2 0,4-14-2 0,-3 15 2 15,3-15-8-15,0 0 4 0,4 14-5 0,-4-14 0 16,9 6-6-16,0-2-1 0,-9-4 3 0,16 2 2 16,-5 3-9-16,-11-5-4 0,24 0-2 0,-8-2 0 15,1-1 0-15,-1 2 0 0,-1 1-2 0,0-1 0 16,-3 1-4-16,0-3 4 0,3 3-6 0,-4 3 6 16,-11-3 6-16,17 1-1 0,-7 0-11 0,-10-1 9 15,14 5-1-15,-14-5-3 0,12 6 11 0,-8-1-2 16,-4-5 13-16,6 14-6 0,-3-4 6 0,-3-10 4 15,-6 21 8-15,0-9-5 0,0 0-3 0,-1 2 1 0,-4 2-4 16,4-4 5-16,-2 2-7 0,-3-4 1 16,0 5-5-16,3-4 1 0,-3-1-5 0,3 3-5 15,-1-5 1-15,2 1 4 0,2-4-10 0,0 2 4 0,6-7-10 16,-7 10-2-16,7-10-8 0,-6 6-5 16,6-6-9-16,0 0 12 0,0 0-16 0,0 0-2 15,0 0-3-15,0 0-4 0,0 0 7 0,0 0-3 0,0 0-1 16,36-17-2-16,-29 10 4 0,2 1 5 0,-1 1 3 15,2-1 2-15,-10 6 4 0,16-4 3 0,-5 2 6 16,-11 2 9-16,15-5 12 0,-15 5 4 0,15 0 8 16,-15 0 14-16,13 5 4 0,-4-1 10 0,-9-4 9 15,11 15 7-15,-6-8 4 0,3 2 7 0,-4-3 2 16,1 5-4-16,-2-2-3 0,1 2-1 0,-1 0-2 16,0-1-10-16,-1 5-7 0,-2-3-2 0,0 0-5 15,-2 1-2-15,2-13-6 0,-3 18-12 0,3-10-25 16,0-8-26-16,-3 16-38 0,3-16-39 0,0 10-36 15,0-10-28-15,0 0-33 0,-4 8-49 0,4-8-47 0,0 0-59 16,0 0-330-16,0 0-737 0,0 0 326 16</inkml:trace>
  <inkml:trace contextRef="#ctx0" brushRef="#br0" timeOffset="-168596.85">2585 5362 95 0,'0'0'366'0,"0"0"-30"16,1-11-27-16,-1 11-33 0,0 0-15 0,0 0-20 0,0 0-13 15,0 0-3-15,12 35-2 0,-9-20 1 0,3 3-4 16,4 4 11-16,-2 3 3 0,1 1 1 0,1-1-1 16,4 12-5-16,1-5-10 0,-2 4-7 0,2-1-12 15,-5-10-17-15,4 8-8 0,-5 2-14 0,1-10-16 16,-1 1-10-16,-1 0-14 0,1 3-11 0,-2-8-11 15,-1 2-11-15,-2-5-7 0,1-1-8 0,-1 1-11 16,-1-5-28-16,2 1-31 0,-2-1-40 0,0-2-42 16,-2-3-42-16,5 0-42 0,-3-1-32 0,-3-7-23 15,3 13-31-15,-3-13-19 0,0 0-30 0,9 8-34 16,-9-8-42-16,0 0-282 0,0 0-711 0,18-15 315 0</inkml:trace>
  <inkml:trace contextRef="#ctx0" brushRef="#br0" timeOffset="-167643.46">2996 5918 78 0,'9'-6'226'0,"-1"1"3"0,1-2-5 16,1 0 2-16,-2 1-4 0,0 0-5 0,1-2-10 0,5 0-13 16,-2-1-13-16,1-1-9 0,1 2-14 15,-2-3-6-15,1 1-12 0,0 1-9 0,-2-2-2 0,1 2-15 16,0-4-8-16,-3 0-6 0,0 2-1 0,0 3-12 16,-5 2-5-16,-2-5-11 0,-1 1-3 0,-1 10-9 15,0-18-4-15,0 18-6 0,-12-13-4 0,5 5-6 16,-7 4 1-16,-1 2-12 0,3 1 7 0,-3 1 9 15,-2 1-14-15,0 2 4 0,4 5-3 0,-1-2 5 16,-2 4 1-16,2 4 0 0,0-3 3 0,2 5 1 16,0-1 0-16,1 6 2 0,2-3 6 0,5-2 4 15,-2 2 1-15,3 5 5 0,1-4 1 0,4-1-7 16,2 7 3-16,1-8-2 0,-1-2-3 0,5 7 1 0,-3-7-6 16,5-3 2-16,-1 3-8 0,4-4-1 15,-4 0-5-15,5-1 2 0,0-2-1 0,1-1 0 16,2-1-6-16,-3-3-1 0,1-1 1 0,1 0-7 0,2-2-1 15,-1-6-1-15,1 1-2 0,4-2 8 16,-4 0-10-16,-1-1-5 0,-1-3 1 0,5-1 1 0,-9 0-3 16,5-3 3-16,0-3-3 0,-3 0-1 0,1-2 0 15,-5 6 4-15,1-3-5 0,-2 1-7 0,-2 4 4 16,1 0-1-16,1 2 0 0,-7 1 0 0,3 1-7 16,-6 8 5-16,7-11-2 0,-7 11-1 0,8-10-5 15,-8 10 1-15,9-2-2 0,-9 2 7 0,0 0-2 16,0 0-4-16,0 0 5 0,13 13 1 0,-10-6 4 15,-3-7 2-15,5 15 5 0,-2-7-1 0,1 6 9 16,1-3 0-16,-2-4 1 0,1 4 2 0,-1-1 0 16,3-1 4-16,-1 2-4 0,-2-3-2 0,1 2 3 15,-1-3-4-15,3 0-1 0,-6-7-1 0,6 13-3 16,-6-13 0-16,6 12-2 0,-6-12 3 0,6 8 0 16,-6-8 3-16,0 0-2 0,7 6 0 0,-7-6-2 15,0 0-1-15,0 0-1 0,0 0-3 0,20-21-5 16,-14 13-5-16,1-2-17 0,-2-2-12 0,2-3-6 0,-1 1-5 15,2-1-5-15,-1-3-3 0,0 1 9 16,1 2-4-16,-2-1 8 0,1 2 0 0,1-2 4 16,1 5 5-16,-3-3 1 0,-3 7 13 0,-3 7-5 0,7-13 5 15,-2 8 5-15,-5 5-3 0,0 0 3 0,6-8-1 16,-6 8 4-16,0 0-1 0,0 0 6 0,0 0 6 16,0 0 7-16,16 16 18 0,-12-6-3 0,-1-3 8 15,6 7 7-15,-1-4 3 0,-2 6 0 0,0-4 2 16,1 2-2-16,-1-3-3 0,5 2-4 0,-4 0 0 15,2-1-3-15,0 1-1 0,1-2-3 0,-1 0-2 0,0-1-3 16,0-3-1-16,-1 1-1 0,-1-2-2 16,1-2 0-16,-1 1-1 0,1-3-2 0,-8-2-3 15,19 3 2-15,-19-3-1 0,16-3-1 0,-16 3-1 0,15-4-3 16,-7-1-3-16,-1-2 2 0,1-2-6 0,-2-2-7 16,4-4-6-16,-4 2-3 0,-2-4-4 15,2-4-5-15,0 3 0 0,2-6-2 0,1 1-1 0,-2 1 0 16,-1 8 5-16,-1-3-2 0,-1 3 4 0,2 3 0 15,-4 1 4-15,2 2-4 0,-4 8 4 0,6-13-3 16,-6 13 0-16,3-7 2 0,-3 7 3 16,0 0 4-16,0 0-6 0,0 0 1 0,0 0 4 0,19 20 5 15,-17-13 1-15,7 4 2 0,-5 2 5 0,2-1-1 16,5-1 3-16,-4 2-1 0,2 1 3 0,0 0-3 16,0-1-1-16,-1-2 2 0,2 1-2 0,-6-1 1 15,7-2-5-15,-5 1 4 0,-3-3-3 0,3 0-9 16,-6-7-21-16,7 11-36 0,-7-11-38 0,5 10-45 15,-5-10-35-15,6 8-24 0,-6-8-45 0,0 0-61 16,0 0-76-16,0 0-353 0,0 0-802 0,0 0 355 16</inkml:trace>
  <inkml:trace contextRef="#ctx0" brushRef="#br0" timeOffset="-167468.52">4070 5513 208 0,'-3'-10'372'15,"3"10"-23"-15,-3-14-28 0,3 14-27 0,0 0-31 16,0 0-29-16,2-14-26 0,-2 14-20 0,0 0-24 16,0 0-20-16,0 0-29 0,0 0-33 0,0 0-43 15,23 22-39-15,-15-14-38 0,-1 4-40 0,1-1-53 16,1 0-55-16,1 1-239 0,-7-3-461 0,6 4 205 16</inkml:trace>
  <inkml:trace contextRef="#ctx0" brushRef="#br0" timeOffset="-161336.7">4444 5774 121 0,'2'-19'142'0,"-2"19"-3"16,0 0-2-16,0 0-3 0,0 0-2 0,0 0-7 15,0 0 3-15,0 0-2 0,9-16-3 0,-9 16-6 16,0 0-3-16,0 0 3 0,0 0-10 0,0 0 0 15,0 0-5-15,0 0-2 0,0 0-6 0,0 0-9 0,0 0-7 16,0 0-1-16,0 0 4 0,0 0 2 16,0 0-1-16,0 0-3 0,0 0 1 0,4 35-2 15,-4-27-1-15,0 6-9 0,3-1-1 0,-3 2-1 0,2-4-2 16,2 4-5-16,2-6-5 0,-3 5-1 0,2-6-1 16,2 4-1-16,-1-4 0 0,0 2-2 15,-1-3-1-15,4 0 4 0,-5-3 8 0,5 3-10 0,-9-7 3 16,15 7 1-16,-3-6 4 0,-12-1-6 0,22 0-6 15,-10-1-2-15,1-3-4 0,-1 0 1 0,2-2-12 16,-1 0-10-16,1-2 15 0,-5 1-9 0,1-3-1 16,1-1 1-16,0 1-2 0,-6 2-1 0,4-5-8 15,-3 3 19-15,0-2-16 0,-5 2-6 0,4 2 0 16,-4-4-2-16,5 1-6 0,-6 11 5 0,0-15-1 16,5 9-1-16,-5 6-2 0,0 0 6 0,0-15-11 15,0 15-2-15,0 0 5 0,0 0-6 0,4-10 5 16,-4 10-9-16,0 0 5 0,0 0-4 0,0 0 1 15,0 0 3-15,0 0 0 0,0 0-2 0,20 23-10 16,-13-11 13-16,-1-1-4 0,0 4 4 0,1 2 3 16,7 4-5-16,2 2 2 0,-1-2 0 0,0 4-8 0,1-1 12 15,-1 3-1-15,8 2 2 0,-7 9-5 0,4-9 6 16,-6-1-1-16,7 3-6 0,-7 2 7 16,4 0-1-16,-5-9-3 0,1 0 15 0,-1 12-17 0,-4-12 2 15,4 0 0-15,-8-3 2 0,2 3-4 0,1-2 6 16,-4 2 0-16,-2-8 5 0,-1 1-5 0,2 3 0 15,-3-6 5-15,-3 4 6 0,0-2-5 0,-1 2 12 16,1-4 5-16,-5 3-3 0,-1-5-5 16,-1 1 4-16,-2 4-6 0,-1-6 6 0,-4 5 1 0,-1-8 5 15,-1 8-10-15,-2-3 0 0,-3-3 2 16,2 1 3-16,2-5 1 0,-7 4-1 0,2-3 1 0,-2-2-5 16,0 1 7-16,2-5 6 0,-2 1-3 0,-6 2 2 15,5-4 8-15,-2-4-2 0,3 3 1 0,8 0 1 0,-8-6-1 16,5 0-2-16,1-1 3 0,3 5-5 15,0-7-7-15,3 2 1 0,0-5-3 0,-1 2-6 16,4 0-1-16,0 0-2 0,2-6 4 0,2 4-11 0,-1-10-7 16,3 7-11-16,2 2-31 0,2-4 4 0,1 5-44 15,2-1-14-15,2-7-28 0,3 6-31 0,6-6-33 16,0 1-46-16,1 2-50 0,4-6-67 16,-1 0-311-16,1 1-714 0,-1 0 317 0</inkml:trace>
  <inkml:trace contextRef="#ctx0" brushRef="#br0" timeOffset="-160533.15">5105 5898 210 0,'8'-8'242'0,"-8"8"-22"15,0 0-22-15,0 0-17 0,14-3-11 0,-14 3-12 16,0 0-6-16,12 7-1 0,-12-7-1 0,14 10-10 15,-8-6-6-15,-6-4-4 0,12 10-8 0,-5-4-7 16,-7-6-1-16,14 8-6 0,-7-2-7 0,-1-1-2 16,-6-5-6-16,16 6-1 0,-10 0-11 0,2-1 7 0,-8-5 2 15,13 2-6-15,-13-2 4 0,14 0-8 0,-14 0-2 16,18-2-6-16,-18 2-5 0,16-4 7 16,-16 4-17-16,16-9-7 0,-10 6 6 0,-6 3-11 15,14-8-5-15,-11 1-3 0,-3 7 2 0,10-11-5 0,-7 5 8 16,-3 6-17-16,9-12 1 0,-9 12-1 0,3-13 3 15,-3 13-7-15,0 0 4 0,-6-22-5 0,6 22-3 16,-6-13 1-16,2 9-7 0,4 4 1 0,-12-13-1 16,0 9 1-16,4-2-4 0,-5 2 4 0,13 4-4 15,-22-4-1-15,5 3 15 0,2 1-8 0,0-2 0 16,-1 4 2-16,1-1 1 0,2 1 4 0,-5-1-12 16,3 4 9-16,1-2-8 0,2 3 0 0,1-2 3 15,-3 3-4-15,5-2 0 0,2 1-1 0,-4-3-2 16,5 4 1-16,6-7-5 0,-10 15 20 0,5-9-14 15,4 1-8-15,1-7-9 0,0 14-14 0,0-14-11 16,1 15-18-16,5-9-11 0,-6-6-15 0,12 13-15 16,-4-9-14-16,1-1-18 0,1 2-17 0,2-3-19 0,1-2-14 15,2 0-2-15,-1-1-6 0,4 1 2 0,-3-2-7 16,1-4 14-16,0 1 15 0,1-1 19 0,1-1 14 16,1 2 6-16,-1-1 38 0,-3 0 25 0,0-1 27 15,3 0 26-15,-2-4 17 0,-2 6 17 0,2-3 15 16,-6-1 11-16,2 6 12 0,2-7 5 0,-1 4 6 15,-1 3 0-15,0-5 4 0,-2 5-5 0,1-1-3 16,-2 1-5-16,-9 3-5 0,19-4-15 0,-8 4 7 16,-11 0-7-16,19 7-3 0,-8-3-1 0,0-1 3 15,-3 2-5-15,4 1 4 0,1 4-5 0,-4-3 1 16,5 3-1-16,-5-2 1 0,-2-2 1 0,-1 5 1 16,3-8-1-16,-2 4 2 0,-7-7 1 0,6 10-1 15,-6-10 2-15,8 11 2 0,-8-11 7 0,9 7-6 16,-9-7 18-16,4 6 9 0,-4-6 14 0,0 0 22 15,0 0 12-15,0 0 3 0,0 0-1 0,0 0-8 16,0 0-8-16,0 0-6 0,0 0-7 0,0 0-5 16,-1-34-14-16,2 26-7 0,-1-9-6 0,0 3-8 0,3-9-5 15,0 4-5-15,3-5-8 0,0 0-3 0,2 7-8 16,2-2-1-16,-1 2-1 0,-2 4-6 16,5-3-10-16,-4 3-10 0,4 2-22 0,-5 2-12 0,2 2-26 15,-3-1-30-15,5 5-34 0,-2-3-19 0,-9 6-32 16,19-4-24-16,-19 4-30 0,19 4-31 0,-11 2-37 15,1-3-68-15,-5 5-289 0,2-1-705 0,3 2 313 16</inkml:trace>
  <inkml:trace contextRef="#ctx0" brushRef="#br0" timeOffset="-160185.2">6037 5991 247 0,'0'0'296'0,"5"17"-13"0,-5-17-15 16,3 8-19-16,-3-8-15 0,0 8-12 0,0-8-16 0,6 13-13 15,-2-7-9-15,-4-6-15 0,6 11-3 0,-6-11-6 16,8 8-6-16,-8-8-12 0,5 7 5 0,-5-7 9 15,0 0 4-15,9 6 7 0,-9-6 5 0,0 0 5 16,14-1 1-16,-14 1-3 0,0 0-10 0,12-8-2 16,-12 8-6-16,10-11-7 0,-5 4-5 0,-5 7-14 15,6-13-9-15,-6 13-12 0,6-16-11 0,-6 8-12 16,0 8-11-16,0-13-9 0,0 13-30 0,0 0-44 16,0 0-54-16,-6-17-79 0,6 17-52 0,0 0-42 15,-17 0-63-15,17 0-73 0,-24 10-416 0,12-5-851 16,-1 3 377-16</inkml:trace>
  <inkml:trace contextRef="#ctx0" brushRef="#br0" timeOffset="-152891.17">6926 5622 140 0,'0'0'234'0,"-15"-18"-12"0,15 18-8 16,0 0-11-16,-4-13-6 0,4 13-8 0,0 0-10 16,0-13-12-16,0 13-11 0,0 0-13 0,-3-13-5 0,3 13-4 15,0 0-9-15,0-11-9 0,0 11 0 0,0 0-8 16,0 0-5-16,0 0-13 0,0 0-9 16,0 0-11-16,0 0-9 0,0 0-5 0,0 0-5 0,0 0-3 15,0 0-10-15,0 0-2 0,0 0 4 0,0 0-4 16,7 37 0-16,-5-21 2 0,2 2-1 0,-1 5 4 15,-3 3 10-15,3 1-6 0,0 0 11 0,0 0-12 16,0-3-3-16,-1 4-10 0,1 0 8 0,-1-1 3 16,4-2 0-16,0-1-2 0,-4 0-15 0,4-3 10 15,-3 3 8-15,3-8-6 0,-5 4 0 0,2-3-13 0,3-2 2 16,0 3 1-16,-1-5-2 0,-2 0-4 16,3-1 3-16,0 1-7 0,-5-2 0 0,5 0 4 15,-3-4-8-15,-3-7-5 0,3 13-20 0,-3-13-19 0,6 10-22 16,-6-10-17-16,2 8-15 0,-2-8-15 0,0 0-17 15,0 0-19-15,0 0-34 0,0 0-35 16,0 0-30-16,0 0-36 0,0 0-228 0,0 0-539 0,1-50 239 16</inkml:trace>
  <inkml:trace contextRef="#ctx0" brushRef="#br0" timeOffset="-152567.2">7205 5454 218 0,'3'-13'281'0,"-3"13"-6"16,3-11-14-16,-3 11-24 0,0 0-20 0,0 0-27 16,0-10-15-16,0 10-10 0,0 0-13 0,0 0-8 15,4 31-13-15,-4-14 0 0,0 8-3 0,3 2-2 16,-6 2-15-16,6 4-5 0,-3 7-1 0,6-5 1 16,-6 5-5-16,6-4 1 0,-4 1-7 0,4 1-2 15,3-3 1-15,-2-8-3 0,2 1-7 0,-3-1-2 0,5 2-6 16,-1-5-5-16,-1 2 2 0,1-3-7 15,-1 4-1-15,2-7-6 0,1 3-5 0,-2-3-4 16,1-2-4-16,-2-1-11 0,-1 0 5 0,0-3-1 0,1-1-12 16,-2 0 4-16,-1 0 7 0,0-3-11 0,2-2-3 15,-2 1-13-15,0-4-19 0,-3 2-16 0,-3-7-39 16,7 13-20-16,-7-13-18 0,6 8-21 0,-6-8-28 16,0 0-38-16,0 0-41 0,0 0-46 0,0 0-75 15,0 0-190-15,-28-5-585 0,28 5 258 0</inkml:trace>
  <inkml:trace contextRef="#ctx0" brushRef="#br0" timeOffset="-151851.14">6939 6154 45 0,'0'0'265'0,"0"0"-7"0,0 0-13 15,0 0-17-15,0 0-19 0,-16-2-13 0,16 2-23 0,0 0-12 16,0 0-13-16,0 0-10 0,0 0-11 16,0 0-3-16,0 0-12 0,0 0-5 0,46-7-7 0,-31 1-4 15,5 2-5-15,6-3-11 0,-3 0-2 0,5 1-4 16,2-3-12-16,0 2-6 0,12-6 1 0,-7 2-5 16,4-2-5-16,0-1-3 0,0 3-7 0,-3-2-2 15,-7 1-2-15,7-2-9 0,-8 2 2 0,-2 0-1 16,1 0-3-16,-5-1-3 0,-6 3 1 0,1 0 0 15,-2-1-5-15,-2 1 0 0,-2 0 3 0,-2-5-5 16,-6 6-3-16,4-3 1 0,-7 1 1 0,0-2-3 16,0 13 1-16,-7-22-4 0,4 13-1 0,-3-5 4 15,-5 9-5-15,2-1-1 0,-1 2-4 0,-7 3 7 16,2-1-5-16,-1 4 0 0,-3 0-1 0,-1 1 0 16,-4 8 0-16,7-5-3 0,-1-1 3 0,3 8 4 15,1-3-7-15,1 2 5 0,1 5-2 0,4-4 0 16,-3 0-3-16,8 3 9 0,-2-2-7 0,5 3 2 15,0-4 2-15,3 5-2 0,2-4 5 0,1 1 1 16,2-3-2-16,3 0-2 0,2 2 8 0,2-1 1 16,-1-3 1-16,2-1 2 0,3 0 5 0,-2-5 5 0,2-1-1 15,1 1 0-15,5-4 0 0,-4 0 0 16,-2-4-2-16,7 1 4 0,-1-3-4 0,-6 4 0 16,1-5-11-16,-1 0 12 0,5-1-3 0,-2-1-8 0,-5 0 5 15,2 2-4-15,-7-1 2 0,4 0-8 0,-5 5 2 16,1-4 2-16,-2 2-7 0,-4 3 1 0,-6 2-2 15,17-6 0-15,-17 6-3 0,16 0-3 0,-16 0 8 16,8 6 1-16,-8-6 0 0,11 9-9 0,0-4 4 16,-8 5-2-16,6-5 7 0,-5 1-9 0,-4-6 3 15,9 8 3-15,-9-8-4 0,9 10-2 16,-9-10 9-16,5 6-8 0,-5-6 18 0,6 7 0 0,-6-7 19 16,0 0 14-16,0 0 14 0,0 0 22 0,0 0 19 15,0 0 0-15,0 0-7 0,0 0-9 0,0 0-5 16,0 0-10-16,0 0-8 0,13-23-7 0,-10 13-3 0,3-3-7 15,-2-2-3-15,5 0-11 0,2 1-11 16,1-8-16-16,1 2-23 0,7-4-35 0,-1 4-34 16,6-9-33-16,-1 8-29 0,-1 4-31 0,-1-1-41 0,3 4-50 15,2-2-55-15,-4 4-344 0,5 2-722 0,-4-4 319 16</inkml:trace>
  <inkml:trace contextRef="#ctx0" brushRef="#br0" timeOffset="-150640.82">9114 5838 41 0,'0'0'291'0,"0"0"-13"0,0 0-24 0,0 0-20 15,0 0-19-15,3 10-16 0,-3-10-16 0,0 0-7 16,-6 21-12-16,6-21-10 0,0 18-15 0,0-4-9 16,0 0-7-16,-3 0-13 0,6-1-2 0,0 0-7 0,-3-2-14 15,6-3 1-15,-3 3-10 0,1 0-1 0,-1-1-9 16,8 0 1-16,-5 1-2 0,0-5-1 0,-2-1 2 16,-4-5-10-16,12 10 5 0,-1-10-3 0,-11 0 1 15,19 2-6-15,-3-4-11 0,-4-2 1 0,5 0-5 16,-4-3-3-16,2-2 0 0,-2 1-6 0,-2-2-3 15,1-1-1-15,-2-3-3 0,-1 0-7 0,-1 0 8 16,2-4-7-16,-4-4 3 0,0-1-13 0,-3 7 7 16,-6-2-9-16,3 0 5 0,-3 1-5 0,-3 0-2 15,-1 2-2-15,1 1-2 0,3 1 6 0,-8 2-10 0,5 6 1 16,-3-1 9-16,9 6-6 0,-21-7 0 16,5 5 3-16,4 2-2 0,-4 6-7 0,7-4 5 15,-8 5-4-15,2 1 1 0,1 6-4 0,0-5 7 16,2 6-2-16,-1-3 0 0,5 4-4 0,-4-2 10 15,8 2 3-15,-2-1-9 0,0 1-1 0,3-3-3 16,3 4 5-16,-2-3 6 0,2 0-4 0,2 1-4 0,4-3 8 16,0-3-1-16,-3 0-2 0,1-2 4 0,2-2-1 15,5-1 0-15,-2 2-3 0,4-6 2 0,-2 2 2 16,6-6 3-16,-3 1-9 0,5 0 9 0,4-4-8 16,-7 0 7-16,0-6-1 0,8 2-2 0,-3-7-4 15,0 1 2-15,-2-4-5 0,1-2 1 0,-1 0-2 16,-1-1-3-16,-1 0 2 0,0 3-3 0,-5 2 7 15,-1 4-1-15,1 4 0 0,-6 4-7 0,1-2 4 16,-1 7-5-16,-6 2 0 0,8-10-1 0,-8 10-5 16,0 0 9-16,0 0-5 0,14 14 18 0,-9-5-15 15,1-1 2-15,0 7 5 0,-3 0 1 0,4 1 9 16,-4-1-12-16,5 2 5 0,-2-2-5 0,0 1 5 16,1 1 4-16,-1-3-7 0,2-1 2 0,-2 0 2 0,0-1-1 15,1-1 3-15,-4-3-1 0,3 2-10 0,-6-10-19 16,6 10-14-16,-6-10-12 0,4 6-22 15,-4-6-38-15,0 0-26 0,0 0-25 0,0 0-25 0,0 0-16 16,0 0-41-16,0 0-252 0,-4-41-537 0,1 25 237 16</inkml:trace>
  <inkml:trace contextRef="#ctx0" brushRef="#br0" timeOffset="-150351.52">9631 5304 101 0,'2'-15'282'15,"-2"15"-30"-15,0 0-26 0,0 0-15 0,0 0-11 16,0 0-7-16,0 0-10 0,19 24-6 0,-13-6-9 16,0-2-8-16,2 8-10 0,4 0-4 0,4 11-11 15,-6-10-5-15,5 9-10 0,0 4-4 0,-3-14-18 16,2 11 14-16,-1-9-19 0,2 8-7 0,-5-7-8 16,5-3-7-16,-3-1-2 15,0 1-18-15,-1 0 1 0,-2-10 7 0,1 3-17 0,-1 0-1 0,0-5-3 16,-2 0-20-16,1 0-22 15,-2-5-15-15,0 0-21 0,0 0-25 0,-6-7-33 0,10 7-30 0,-10-7-28 16,15-3-33-16,-15 3-32 0,17-8-65 0,-13-2-156 0,5-1-480 16,-2-5 213-16</inkml:trace>
  <inkml:trace contextRef="#ctx0" brushRef="#br0" timeOffset="-150133.46">10109 5640 137 0,'0'0'256'0,"0"0"-11"16,0 0-1-16,0 0-5 0,0 0-11 0,0 0-12 15,-33 14-16-15,24-2-14 0,-2-1-10 0,0 3-6 16,2 0-10-16,-2 1-13 0,-2 4-3 0,4-4-8 16,-2 1-16-16,4 3 3 0,1-4-8 15,3 2-14-15,-3 1-4 0,4-1 2 0,0-3-16 0,2-1-4 16,0 2-10-16,0-5-3 0,4 5-6 0,-4-6-5 16,9 1 6-16,-3-3-5 0,-2 0 6 0,5 1-7 15,2-3-14-15,-1-3-4 0,7 1-3 0,-2-2-4 0,4 2-1 16,-3-7-4-16,1 0-5 0,2 0-26 0,0-2-15 15,1-1-28-15,-4-4-26 0,4-2-31 16,-4 2-32-16,0-9-39 0,-2 3-43 0,7-14-48 0,-11 8-290 16,-2-3-603-16,-2 0 268 0</inkml:trace>
  <inkml:trace contextRef="#ctx0" brushRef="#br0" timeOffset="-149558.58">10203 5954 194 0,'-14'-1'257'0,"14"1"-19"0,-12-7-20 15,12 7-25-15,0 0-12 0,0 0-21 0,6-17-16 16,-6 17-16-16,14-11-8 0,-1 5-13 0,2-1-9 16,-2 0-9-16,11-4-4 0,-1 4-7 0,2 0 2 15,0-3 0-15,1 3 3 0,-2 2 1 0,1 0-1 16,0-1-2-16,4 5 5 0,0-4 0 0,-9 2-4 16,1 3 1-16,-5 3 1 0,4-3-3 0,-1 1 2 15,-6 3-3-15,5-3 4 0,-4 5 6 0,-1-1-9 16,-4 0 6-16,1 2 7 0,2-1 3 0,-4 1 1 0,-1-1 5 15,2 6 3-15,-3-5-3 0,0 0-3 16,2 0-2-16,-4 1-5 0,-4-8-12 0,9 13-1 16,-3-6-7-16,-6-7-6 0,6 12-4 0,-5-5-7 0,-1-7-4 15,9 9-4-15,-6-2-7 0,-3-7-3 0,5 8-11 16,-5-8-16-16,0 0-30 0,3 12-54 0,-3-12-40 16,0 0-16-16,4 8-25 0,-4-8-35 15,0 0-54-15,0 0-66 0,0 0-97 0,0 0-208 0,0 0-665 16,-15-35 294-16</inkml:trace>
  <inkml:trace contextRef="#ctx0" brushRef="#br0" timeOffset="-149882.71">10262 5368 70 0,'0'0'254'0,"-7"-11"-13"0,7 11-15 0,0 0-20 15,-3-13-17-15,3 13-16 0,0 0-8 0,0 0-8 16,0 0-4-16,0 0-13 0,-2 40 5 0,4-22-5 16,-2 5-1-16,3 3-5 0,-3 4-11 0,3-2-3 15,3 3-7-15,0-2-5 0,1 9-7 0,-1-2-8 16,2 2-4-16,-1-3-5 0,2 0-15 0,-2-8 3 16,1-2-9-16,-1-1-13 0,-1 0 1 0,2-1-3 15,2 1-4-15,-2-4 0 0,-1 0-7 0,1-5-4 0,-2-2-2 16,3 1-8-16,-3-6-9 0,-2 0-19 15,2 2-21-15,-6-10-25 0,3 13-22 0,-3-13-30 16,3 8-23-16,-3-8-42 0,0 0-49 0,0 0-56 0,0 0-211 16,0 0-523-16,0 0 231 0</inkml:trace>
  <inkml:trace contextRef="#ctx0" brushRef="#br0" timeOffset="-148967.17">10655 5573 50 0,'0'0'313'0,"-2"-13"-20"15,2 13-24-15,0 0-28 0,0 0-28 0,-6-9-24 16,6 9-12-16,0 0-25 0,0 0-11 0,0 0-17 0,0 0-16 15,0 0-27-15,0 0-14 0,0 0-19 16,34 16-14-16,-26-7-14 0,2-5-9 0,-1 3-10 16,-3 3-5-16,6 0 1 0,-3 0-5 0,2-2-3 0,-3 3 4 15,4-1 3-15,-1-2 1 0,-1 2-4 0,-1-1 0 16,2 0 6-16,-2-3 3 0,0 1 9 16,4 2 14-16,-4 2 7 0,3-3 8 0,-3 6 11 0,3-7 6 15,-2 0 3-15,1 4 6 0,1-1 9 0,-4-3 1 16,4 7 1-16,0-4-1 0,-4 1 1 0,4-4 1 15,-3 6 1-15,1-2 0 0,-1-4 5 0,2 3 3 16,-3-2-3-16,0-1 4 0,-1-2-1 0,2 0 6 16,-6 2 9-16,-3-7 7 0,15 7 12 0,-10-3 12 15,-5-4 5-15,12 7 8 0,-12-7 3 0,12 1-4 16,-12-1-7-16,11-1-9 0,-11 1-12 0,15-7-9 16,-15 7-11-16,14-11-9 0,-5 4-11 0,3 0-7 15,0-3-11-15,-3-1-19 0,3 2-29 0,-2-6-36 16,2 4-31-16,0-3-32 0,-3 3-23 0,7 0-26 0,-5 0-13 15,1-1-8-15,-2 2-4 0,3 1 4 0,-4 2 1 16,3-1 11-16,-3 3 13 0,2-1 10 16,-4 2 12-16,-7 4 13 0,20-4 7 0,-13 1 13 0,-7 3 7 15,15-5 15-15,-15 5 11 0,7-3 15 0,-7 3 17 16,0 0 5-16,17-3 8 0,-17 3 9 16,0 0 7-16,13 6 9 0,-13-6 4 0,9 11 15 0,-3-7 3 15,-1 3 11-15,-2 4 7 0,3-4 17 0,-2 0-5 16,-1 4-6-16,3 2 6 0,0-6-6 0,1 7 2 15,-2-3-10-15,-2-2-3 0,9 2-1 0,-8-3-8 16,-1 2-9-16,3 1-1 0,-1-2-3 0,-4 0-10 16,4-1 0-16,-2 0-19 0,-3-8-30 0,1 11-33 15,-1-11-37-15,5 11-27 0,-5-11-26 0,0 0-40 16,0 0-41-16,0 0-62 0,0 0-342 0,0 0-682 16,-20 1 303-16</inkml:trace>
  <inkml:trace contextRef="#ctx0" brushRef="#br0" timeOffset="-148792.7">11421 5311 267 0,'0'0'272'0,"0"-16"-27"0,0 16-25 16,2-12-22-16,-2 12-20 0,6-7-24 0,-6 7-33 0,7-7-30 15,-7 7-35-15,0 0-32 0,0 0-37 0,22 4-32 16,-22-4-31-16,20 0-51 0,-20 0-135 0,19 0-282 15,-8 2 125-15</inkml:trace>
  <inkml:trace contextRef="#ctx0" brushRef="#br0" timeOffset="-144857.23">11669 5423 74 0,'-6'-11'243'0,"6"11"-11"0,-2-13-13 0,2 13-5 15,2-13-6-15,-2 13-5 0,4-13-10 0,-4 13-6 16,0 0-13-16,2-10-16 0,-2 10-3 0,0 0-11 16,0 0-17-16,0 0-6 0,1-12-15 0,-1 12-9 15,0 0-18-15,0 0-1 0,0 0-4 0,0 0-7 16,0 0-5-16,17 26 0 0,-14-12 1 0,3 0 4 15,-1 11-2-15,1-5 2 0,0-2 6 0,2 3 4 16,-2 3-12-16,-3 2 17 0,4 0-5 0,2 0 2 0,-1 0 5 16,-1 0-2-16,-1 1 0 0,-3-2 2 0,3-4-2 15,0 0 0-15,0-3-1 0,0 1-2 16,-3 0-1-16,3-4-1 0,0 1-11 0,-5-2 1 0,5-1 3 16,-1-1-11-16,1 2-6 0,0-4-2 0,-3 1-4 15,3-5-4-15,0 2-2 0,-2 0-4 0,-1 1-3 16,3-2-2-16,-6-7-3 0,9 10-2 0,-5-3-6 15,-4-7-6-15,6 7-32 0,-6-7-29 0,6 7-32 16,-6-7-21-16,0 0-21 0,6 11-23 0,-6-11-9 16,0 0-18-16,-3 13-23 0,3-13-36 0,-6 10-18 15,6-10-21-15,-7 10-34 0,7-10-271 0,-9 6-619 16,9-6 275-16</inkml:trace>
  <inkml:trace contextRef="#ctx0" brushRef="#br0" timeOffset="-144335.35">11707 5893 165 0,'-13'0'247'0,"13"0"-16"0,0 0-14 0,0 0-17 16,0 0-18-16,0 0-19 0,0 0-13 0,0 0-16 15,0 0-10-15,0 0-9 0,0 0-5 0,0 0-7 16,0 0-3-16,34-11-8 0,-19 9-6 0,2-2-1 16,2-3-10-16,5 1-5 0,1-1-4 0,2 1-4 15,1-4-5-15,1 1-7 0,1-1 1 0,7-1-7 16,-7 2-5-16,8-3 1 0,0-3-5 0,-11 3-1 16,1 1-3-16,-3 0-5 0,2 1 2 0,-4 0-5 15,-6 2-2-15,-2-2 0 0,2 3-4 0,-4 0 1 16,-5-4 4-16,-1 5-3 0,1-1 1 0,-3 0-6 15,1-1 6-15,-6 8-5 0,2-14 0 0,-2 14-5 0,-2-17-2 16,2 17-2-16,-7-14 3 0,0 7-6 0,-4 1 4 16,11 6-4-16,-19-8 1 0,5 7 0 15,-2-1 3-15,-2 3-2 0,3-1 0 0,-4 2 0 0,1 2 2 16,0 3 3-16,1 0 1 0,0 3-3 0,-3 4-1 16,4 3 4-16,-4-2 3 0,5 5-1 0,5-7 2 15,4 2-1-15,-1 6 1 0,1-1 8 0,4-4-4 16,1 0 4-16,4 3 2 0,1-2 2 0,-1 0 2 15,6-3 1-15,2-1 3 0,0 2 5 0,4-6-1 16,-1 2 4-16,4 0-1 0,4-2 2 0,3 1-7 16,1-4-2-16,-8-3-4 0,0 1 1 0,-1-1-6 15,3 0-11-15,-2-2-20 0,-2-1-27 0,1 0-36 16,-4 0-46-16,-3 0-50 0,-10 0-58 0,26-7-92 16,-19 3-230-16,1 1-592 0,-8 3 262 0</inkml:trace>
  <inkml:trace contextRef="#ctx0" brushRef="#br0" timeOffset="-143957.24">12987 5737 115 0,'0'0'304'0,"6"-7"-3"0,-6 7-10 15,0 0-4-15,0 0-20 0,0 0-16 0,9-4-19 16,-9 4-23-16,0 0-22 0,0 0-20 0,0 0-15 16,0 0-7-16,9 14-12 0,-9-14-3 0,4 14-7 15,-4-6-3-15,0-8-6 0,2 20-6 0,1-9 6 16,-3-1-16-16,1 4 11 0,1-4-11 0,-1 1-2 15,2-1-7-15,0 0-10 0,0-2-6 0,-3-8-4 16,3 16-17-16,2-8 7 0,-2 0-5 0,-3-8-4 16,4 15-6-16,-2-8-2 0,-2-7-20 0,3 9-7 0,-3-9-32 15,0 0-28-15,0 0-21 0,1 14-25 16,-1-14-24-16,0 0-26 0,0 0-43 0,0 0-55 0,0 0-63 16,0 0-299-16,0 0-649 0,0 0 288 0</inkml:trace>
  <inkml:trace contextRef="#ctx0" brushRef="#br0" timeOffset="-143766.72">13023 5516 158 0,'-2'-9'320'0,"2"9"-21"16,0 0-27-16,-6-10-26 0,6 10-26 0,0 0-24 15,0 0-22-15,0 0-18 0,0 0-12 0,0 0-26 16,0 0-34-16,0 0-27 0,0 0-38 0,0 0-37 15,38 12-17-15,-29-9-30 0,3 2-31 0,1 1-22 16,-4-1-62-16,3-2-146 0,-3 0-352 0,7-1 156 16</inkml:trace>
  <inkml:trace contextRef="#ctx0" brushRef="#br0" timeOffset="-143161.66">13296 5555 140 0,'0'0'252'0,"10"0"-17"0,-10 0-15 0,0 0-4 0,0 0-11 16,3 8-2-16,-3-8-6 0,0 0-7 15,-4 19-12-15,4-19-11 0,-5 19-4 0,1-8-14 16,1 2-4-16,0 2 4 0,0-1-8 0,1-1-8 0,-2 4-9 16,2 0-1-16,-2-2-15 0,2 2-7 0,1 1-3 15,-2-1-6-15,6-6-8 0,-6 6-9 16,6-5-4-16,-3-1-3 0,1-2-8 0,1 2-6 0,2-2-6 16,-4-9-3-16,3 17 2 0,2-9-7 0,1-1-15 15,1-4 13-15,-7-3 6 0,14 7-19 0,-7-3 5 16,-7-4-17-16,18 0 1 0,-18 0-8 0,16-7-2 15,-16 7-3-15,20-6-1 0,-13-2-12 0,7-2 6 16,-8 3-5-16,6-1 4 0,-3-5-1 0,1 2 4 16,-3-3 1-16,1 3-5 0,-2 0 5 0,1 0-3 15,-1 2 3-15,-1 0 5 0,-5 9 6 0,6-9 2 16,-6 9 6-16,4-10 8 0,-4 10-10 0,0 0-5 16,6-7 5-16,-6 7-6 0,0 0 3 0,0 0-2 0,0 0 3 15,0 0 1-15,14 21-15 0,-14-21 12 0,4 14-9 16,-2-7 7-16,2 3-3 0,-1-2 3 0,1 3-7 15,5 2-5-15,-3-3 15 0,0 1 2 0,2-1-10 16,2 0 4-16,-2-3-3 0,1 1-1 0,1-1-8 16,-2-4-13-16,1 1-8 0,1 2-17 0,-10-6-5 15,18 1-8-15,-8-1-13 0,-10 0-4 0,18 0-2 16,-18 0-8-16,15-7-1 0,-4 1-3 0,-4-2 0 16,2-3 0-16,-2-1 10 0,-1-3 3 0,0 1 4 15,2 0 10-15,-2-1 7 0,-2 0 6 0,2 0 5 16,0-1 14-16,-1 1 15 0,-1 3 20 0,1-2 17 15,-4 6 14-15,-1 8 6 0,3-13 9 0,2 6 0 16,-5 7 1-16,0 0-13 0,5-13-3 0,-5 13-3 16,0 0-3-16,0 0-2 0,0 0-1 0,0 0 0 15,0 0-3-15,15 26-4 0,-10-18 1 0,-2 7 1 16,1-2-1-16,-2-2 1 0,4-1-13 0,-2 2 8 16,-1 1-2-16,2-3 1 0,1 4-1 0,0-3 5 0,-2-1-8 15,2-2-18-15,-1-1-23 0,-5-7-23 0,7 14-34 16,-5-4-36-16,-2-10-44 0,0 0-40 0,2 9-79 15,-2-9-250-15,0 0-576 0,0 0 255 0</inkml:trace>
  <inkml:trace contextRef="#ctx0" brushRef="#br0" timeOffset="-142988.93">13739 5395 234 0,'0'0'244'0,"0"0"-28"16,0 0-22-16,4-13-23 0,-4 13-24 0,0 0-35 16,0 0-39-16,0 0-35 0,0 0-45 0,27 19-60 15,-21-10-160-15,-3-4-243 0,7 3 107 0</inkml:trace>
  <inkml:trace contextRef="#ctx0" brushRef="#br0" timeOffset="-142643.56">14019 5618 177 0,'5'7'268'0,"1"3"-9"16,-6-10-11-16,8 19-7 0,-3-9-14 0,-2 0-14 0,3 1-13 15,-2-1-17-15,2 0-13 0,-4-2-10 0,2-1-11 16,-1 4-13-16,-3-11-10 0,5 19-13 16,-5-12-11-16,0-7-7 0,1 11-6 0,-1-11-7 0,5 10-9 15,-5-10-6-15,0 0-10 0,1 10-3 0,-1-10-2 16,0 0 5-16,0 0-15 0,0 0 2 0,0 0-9 15,0 0 1-15,0 0-7 0,0 0-1 0,18-18-3 16,-13 10-4-16,-1-7 3 0,4 1-4 0,2 0-4 16,-1-3-2-16,4-3-3 0,1 2-2 0,-2 2-2 15,0 1 1-15,1 0-5 0,-3 6 6 0,4 1 2 0,-2-3 5 16,1 4 2-16,-1 5 0 0,2-1-3 16,-2 3 4-16,-12 0-1 0,23 5 5 0,-8 2-1 15,-4 3 0-15,2 2 2 0,7 1-3 0,-4 5 3 16,-1 3-9-16,0-1 4 0,0 0 2 0,1 2-4 0,-2 2-37 15,0-4-31-15,-2 3-65 0,-4-2-77 16,1-1-94-16,-5-3-320 0,1 1-655 0,-2 0 290 16</inkml:trace>
  <inkml:trace contextRef="#ctx0" brushRef="#br0" timeOffset="-141399.13">15145 5128 84 0,'0'0'172'0,"0"0"-3"16,6-13 0-16,-6 13 5 0,0 0-2 0,0-12-2 15,0 12-2-15,0 0-2 0,5-8-8 0,-5 8-12 16,0 0-13-16,0 0-15 0,0 0-7 0,0 0-3 16,0 0-3-16,0 0 4 0,7 30-1 0,-4-15-7 15,0 6-1-15,0 4 0 0,-2 3-10 0,4 9-2 16,-1-1-5-16,1-2 2 0,-1-6-4 0,2 12-8 15,2-3 0-15,-4 2 0 0,2-11-8 0,-1-1-5 16,1 0 0-16,0 2 0 0,-2-4 2 0,2-1-12 16,-2 0 0-16,2-6-6 0,-1 0-1 0,1-2-9 15,-3-1-3-15,1-1-2 0,-2-4 1 0,1 1 0 16,-2-3-4-16,-1-8-2 0,3 13-5 0,-3-13 1 16,5 7 1-16,-5-7 1 0,0 0 16 0,0 0-12 15,1 14-7-15,-1-14-4 0,0 0 0 0,0 0-6 0,0 0 0 16,20-21 0-16,-13 11-3 0,1-5-30 0,2 1-3 15,2 0 3-15,-2 0-6 0,8-6-5 0,0 2-3 16,-1 4 2-16,2-4 1 0,2 5 13 0,-5 2-5 16,1 1 2-16,1 0 3 0,-2 0 3 0,3 5 4 15,-1-2 1-15,0 1 0 0,-1 2 1 0,-1 3 0 16,-6-3 3-16,7 5 4 0,-1-1 0 0,1 4 4 16,-2 2 4-16,-2-1 6 0,-1 1-4 0,1 1 0 15,-2 3 0-15,-1 1 3 0,2-3 4 0,-3 4 0 16,-3 0-3-16,1 1 3 0,1 4 4 0,-4-6 2 15,-1 2 2-15,0 1 6 0,-1-3-5 0,-4 2 8 16,-1-1 8-16,0 2 4 0,-4 0-6 0,-3-5 20 0,-2 2-12 16,3-3 0-16,-5 3 6 0,1-2 1 15,-5-5-2-15,3 4 5 0,-10 2-9 0,8-8-1 0,-2 3-8 16,1-2 3-16,-9-3-4 0,8 2-7 0,-1-2 2 16,4 0 1-16,-3-2-10 0,1-1 1 0,6 3-1 15,-3-2-16-15,15 2-1 0,-20-4-26 0,11 3-30 16,9 1-25-16,-10-7-36 0,10 7-37 0,0 0-29 15,0 0-38-15,0 0-43 0,0 0-58 0,19-23-268 16,-4 14-636-16,2 2 282 0</inkml:trace>
  <inkml:trace contextRef="#ctx0" brushRef="#br0" timeOffset="-140828.21">15939 5643 197 0,'13'-1'285'0,"-13"1"-19"0,10 0-23 0,-10 0-21 15,0 0-20-15,14 1-13 0,-14-1-17 0,13 3-10 0,-13-3-13 16,12 8-9-16,-1-5-8 0,-4 0-8 0,-7-3-7 16,21 6-9-16,-9-2-6 0,-3-3-5 15,3 1-9-15,-12-2-3 0,22 1-8 0,-8-2-6 0,2 1-6 16,-3 0 0-16,-13 0-8 0,23-6-11 0,-10 3 4 16,-1-1-5-16,0-2-6 0,-3 1-2 0,-2 2-6 15,-7 3 0-15,14-11-8 0,-8 1 7 0,-2 2-4 16,-1 0-5-16,2-1 0 0,-5 9 0 0,-2-22-8 15,-2 11-3-15,-2-2 1 0,-2-1-9 0,1 3 6 16,-5 2-4-16,0-2 0 0,-1 1 2 0,-1 4-2 16,1-1 0-16,-2 2-4 0,-3 2 4 0,3 3-2 15,-3 0-2-15,3 0 0 0,-1 0 9 0,-2 4-9 16,3 1-1-16,-1 5-1 0,2-2-2 0,1 0 3 16,4 6-3-16,-2-2 1 0,5 3 6 0,2-2-3 0,1 2-2 15,1 0 4-15,2 0-3 0,0-2 0 16,5 1 4-16,-1-4 4 0,1 1-8 0,2 0 3 15,5 0 4-15,-4-5 1 0,5 1 3 0,-2 0-8 0,2-1 5 16,2-2 5-16,0-4-8 0,4 0-1 0,-4-3 8 16,3-1-6-16,0 0-2 0,-2-2 1 15,2-4 0-15,0 2 0 0,0-2 1 0,1 0-10 0,4-5 10 16,-10 2 6-16,1 1-6 0,-1 0-4 0,0 0-2 16,-4 1 7-16,3 2-2 0,-4 1-1 0,-2 2 1 15,-6 6 2-15,9-8 0 0,-9 8-12 0,7-11 12 16,-7 11-5-16,0 0-6 0,0 0 4 0,15 1 2 15,-15-1-2-15,0 0 0 0,9 17 0 0,-4-12-3 16,-3 5 5-16,4-2 2 0,-1 2-7 0,4 1 9 16,-5-1 3-16,4 0-7 0,-2 0 2 0,0-2 0 15,3 1-5-15,-5 1-10 0,4-3-15 0,-2 0-25 16,-2 1-21-16,2-4-28 0,-6-4-29 0,12 6-38 0,-12-6-38 16,13 0-37-16,-13 0-265 0,0 0-548 0,15-7 243 15</inkml:trace>
  <inkml:trace contextRef="#ctx0" brushRef="#br0" timeOffset="-140250.2">16745 5326 104 0,'0'0'262'0,"0"0"-14"0,0 0-7 0,0 0-18 15,-19 0-12-15,19 0-13 0,0 0-16 0,-22 10-11 16,22-10-12-16,-14 8-13 0,5-3-9 0,0-2-10 15,2 5-14-15,-1-4-11 0,1 3-9 0,-1 3-14 16,1-3-3-16,1-1-9 0,2 4-6 0,-2-2-6 16,6-8-5-16,-3 14-7 0,0-4-1 0,3-10-7 15,-2 15-1-15,2-15-4 0,8 14-1 0,-4-11-4 16,-4-3-2-16,13 10 2 0,-5-6-1 0,1 1-6 16,3 0-1-16,4-1-1 0,-7-2-5 0,5 5 0 15,-5-3 0-15,4-1 4 0,-3-2-1 0,-2 6-2 16,-8-7 4-16,13 7-2 0,-7-3 2 0,-6-4-2 0,12 7-3 15,-6-4 7-15,-3 7 4 0,-3-10 2 16,0 0 7-16,-3 22-1 0,-3-15-5 0,-1 0 5 16,-4 3-1-16,-2 0-2 0,1 0-2 0,-3 1-2 15,0-3-3-15,2 2-1 0,-1-3-4 0,2 4 0 0,0-4 4 16,3-1-5-16,-4-1 1 0,6-2 0 0,7-3-8 16,-17 10-8-16,17-10-9 0,-9 6-9 0,9-6-10 15,-7 3-5-15,7-3-2 0,0 0-14 0,0 0 2 16,0 0-10-16,0 0-1 0,0 0-3 0,0 0 7 15,0 0 4-15,0 0 3 0,36-6 3 0,-36 6 6 16,17-3 0-16,-9 3 10 0,-8 0 0 0,19 0 11 16,-10-4 9-16,-9 4 12 0,20 4 6 0,-8-2 13 15,-12-2 0-15,13 5 12 0,-4-3-3 0,-3 6 3 0,0-1 11 16,-6-7 0-16,12 12 4 0,-6-4-5 0,0 0 3 16,-5 0 4-16,5 2 0 0,-3-1-3 0,2-1-4 15,-5-8 0-15,3 19-3 0,0-11-4 0,-3-8-1 16,1 18-5-16,1-11 1 0,-2-7-7 0,-2 14 0 15,2-14-16-15,0 15-9 0,0-15-29 0,0 11-38 16,0-11-28-16,0 0-38 0,0 13-45 0,0-13-38 16,0 0-87-16,0 0-215 0,12 0-560 0,-12 0 248 15</inkml:trace>
  <inkml:trace contextRef="#ctx0" brushRef="#br0" timeOffset="-139237">17015 5705 241 0,'0'0'327'16,"5"-10"-17"-16,-5 10-16 0,3-10-21 0,-3 10-26 15,6-12-26-15,-6 12-11 0,12-13-18 0,-6 6-14 0,1-3-15 16,-1-1-12-16,3 1-15 0,1-3-13 0,1-2-7 16,1 2-11-16,0-1-5 0,-3 1-7 15,4-7-12-15,-1-2-11 0,1-1-13 0,-1 1 2 16,0-2 3-16,-3-4-17 0,5 4-3 0,-1-14-7 0,-1 2-2 15,-3-1 0-15,1 2-18 0,-7 7-12 0,3-6-5 16,-4-4-2-16,-2 12 1 0,0-2-5 0,-2 1 2 16,-1 3 3-16,-6-1-5 0,6 5 2 0,-7-2 0 15,1 7 0-15,-1-1 1 0,2 1-2 0,-2 6 6 16,-1 0-2-16,-1-4-1 0,2 7-5 0,-2 1 5 16,2 5 4-16,10 0-5 0,-24-3-3 0,13 6-6 15,-2 2 9-15,1 4 1 0,1 2 1 0,-2-1 5 16,1 2 3-16,0 1-9 0,3 6-2 0,2 4 1 15,-2 0 4-15,4 0 4 0,-4 3 0 0,8-1 0 16,-1 3 2-16,1 7 4 0,2-12-1 0,1 10 4 16,2-3-8-16,-1 4 1 0,3-7 0 0,2 0 6 0,-1-1-5 15,2-2 2-15,-1-7-11 0,1 7 10 0,4-3 1 16,-1 0 0-16,1-8-2 0,1 6-1 0,-2-8 2 16,1-1 1-16,1-4 1 0,0 4-1 0,0-5 1 15,2-2 8-15,1 0-10 0,1-3-9 0,-2 0 10 16,3 0-1-16,-1-3-2 0,-1 0 0 0,2-2-3 15,-1-1 2-15,-3 1-2 0,1-4 11 0,-1 5-12 16,-1 2 2-16,-2 1-4 0,-3-3-4 0,-9 4 3 16,17-3-1-16,-17 3 2 0,15 3-9 0,-15-3 6 15,14 4 4-15,-14-4-9 0,13 7 11 0,-7-3 0 16,2-2-4-16,-8-2 7 0,13 11 6 0,-3-7-6 16,-2 1-2-16,1 0 4 0,1 0-3 0,-2 1 6 15,4-2 3-15,-2-2 4 0,7 1 8 0,-7-2-12 0,2-1 0 16,3 0-7-16,1-1 7 0,-1-2 2 15,-3 1-7-15,0 0 0 0,-3-4 2 0,3 4-2 16,-12 2 9-16,16-11-9 0,-5 3-5 0,-4 1 6 16,1 1-2-16,-2-4 1 0,0 0 2 0,-2-3-5 0,-1 0-8 15,-1-1 6-15,-2 3-7 0,0 11 0 0,-3-26-10 16,-3 15 4-16,1-2-4 0,-2 0 12 0,-1 0-12 16,1 5 6-16,-5 0 8 0,0 0-12 0,-2 1-2 15,1 0 6-15,3 6-3 0,-4 0 13 0,-2-1-7 16,1 4-1-16,0-1-5 0,3 0 0 0,-1 8 5 15,-1-3 0-15,1 1 1 0,1 2 2 0,0 2-6 16,3 2 0-16,-2-2 4 0,4 2-1 0,0-1 9 16,2 0-10-16,2 4 9 0,2-3-6 0,-2 0 0 15,3-2 2-15,3 3-2 0,-2-3 7 0,1 3-4 0,2 0 6 16,-1-5-7-16,3 0 7 0,-2 1-2 16,2-4 0-16,2 2 6 0,-1-3 2 0,2-2-4 15,-9-3 0-15,20 5-2 0,-8-4 0 0,0-1 3 0,-12 0-6 16,22 0 8-16,-10-4-6 0,1-1 1 15,2 0 1-15,2-3-3 0,-4 3 3 0,0-4 0 0,-1-2 1 16,-1 2-2-16,2-2-1 0,-2 0-1 0,-4 1 3 16,2 0-4-16,2 2 4 0,-4-1 14 0,-1 4-6 15,-6 5-3-15,9-10 4 0,-9 10-4 0,7-3 2 16,-7 3-7-16,0 0 5 0,0 0-2 0,14-3 14 16,-14 3-21-16,0 0 3 0,12 10-8 0,-12-10 8 15,6 7 2-15,-2 0-9 0,-4-7 12 0,8 12 2 16,-5-1-6-16,3 0-5 0,0 0 3 0,-2-3 5 15,-4-8-3-15,6 11 6 0,-3-1-17 0,1-4-20 16,-4-6-24-16,3 10-29 0,3-5-25 0,-6-5-21 16,6 10-28-16,-6-10-25 0,0 0-33 0,0 0-18 15,12 1-48-15,-12-1-232 0,0 0-551 0,0 0 244 16</inkml:trace>
  <inkml:trace contextRef="#ctx0" brushRef="#br0" timeOffset="-138091.17">17991 5373 171 0,'0'0'278'0,"0"0"-24"0,0 0-17 0,6-6-21 0,-6 6-10 16,0 0-9-16,0 0-7 0,0 0-15 0,0 0-7 15,7 22-6-15,-7-22-15 0,2 13-10 0,-2-3-3 16,3 1-14-16,0-4-1 0,1 7-3 0,-1-2-7 16,1 4-7-16,-2-10-2 0,1 5-6 0,0-1-8 15,1 0-4-15,-1-2-6 0,-3-8-10 0,11 17 2 16,-8-12-7-16,1 3-5 0,-4-8-2 0,8 8-15 15,-8-8 8-15,10 7-4 0,-5-4-3 0,-5-3-6 16,0 0-5-16,16 2 1 0,-16-2-1 0,0 0-7 16,19-4-6-16,-19 4 10 0,14-9-2 0,-11 4-2 15,-3 5-1-15,10-13-1 0,-4 5-3 0,-3 0-15 16,3-7 6-16,0 3 2 0,-3 1-8 0,2 3 4 16,-1-1 2-16,-1-2 1 0,-1-2-3 0,-2 13 5 0,3-17-13 15,-3 17 17-15,3-9-6 0,-3 9-3 0,0 0 5 16,4-11-2-16,-4 11-2 0,0 0-6 15,0 0 0-15,0 0-4 0,0 0 3 0,0 0 2 0,0 0 2 16,0 0 0-16,0 0-5 0,12 28-3 0,-12-28 7 16,1 18-1-16,4-12 0 0,-2 4-3 0,3-2 4 15,-2 3 4-15,-1-3-3 0,2 2 1 0,1-4 8 16,-3 5-14-16,4-3 6 0,-2-2 7 0,-5-6-5 16,12 13 8-16,-6-9-8 0,1 3-3 0,-7-7 2 15,13 2-6-15,-13-2 10 0,11 3-3 0,-11-3 2 0,16-3 0 16,-16 3 1-16,14-2-2 0,-14 2 1 15,13-11-1-15,-7 3 10 0,0 3-10 0,2-2-4 16,-3-4 1-16,0 2-6 0,1-5 7 0,0 6-6 0,1-5-5 16,-2 2 7-16,1 1-1 0,0 3 20 15,-6 7-26-15,6-14 5 0,-3 4 0 0,-3 10-12 16,4-8 7-16,-4 8 0 0,0 0 2 0,6-10-9 0,-6 10 0 16,0 0 8-16,0 0 1 0,0 0 0 0,0 0-4 15,5 24 5-15,-5-24-7 0,4 17 4 0,-2-9 5 16,1 2 1-16,0 1-6 0,1-2 4 0,2 3-1 15,-3-2 2-15,3-1-6 0,-2-1 10 0,2 0-4 16,-1-2 6-16,5-1-3 0,-2 3 14 0,-8-8-16 16,15 8 9-16,-6-4-1 0,-9-4-5 0,16 1 1 15,-16-1 5-15,15-2 5 0,-15 2-7 0,18-7-4 16,-11 3-5-16,1-4 5 0,-2 3-3 0,1-2 2 0,4-3-1 16,-5 2-4-16,1-5-9 0,-1-2-1 0,1 2 0 15,-1 1 2-15,2 0-2 0,-2 1-3 16,-3 2 21-16,3 0-20 0,0 2 3 0,-6 7-1 0,7-13 5 15,-7 13 1-15,5-9-1 0,-5 9 0 0,0 0-10 16,0 0 5-16,0 0-3 0,0 0 6 0,0 0 14 16,15 18-19-16,-14-9 5 0,-1-9 1 0,6 13 2 15,-1-3 4-15,0 0-3 0,-2 0-2 0,3 1 6 16,0 0 5-16,2-2 1 0,-1 2-9 0,4 0 14 16,-4-4 0-16,1 0-5 0,2-2 6 0,-2 1 1 15,0-2-1-15,3-1 3 0,-2 3 0 0,-9-6 6 16,19 2-6-16,-19-2-1 0,24-4 9 0,-13 0-6 15,-1 1-5-15,0-4-4 0,5 0-1 0,-6-1 4 16,3 1 1-16,-3-4 11 0,-1-1-14 0,-1-2-4 16,4-1 7-16,-7 4-8 0,-1-5 2 0,-3 1-7 15,6 1-7-15,-8 2 11 0,2-4-3 0,-2 5-3 0,2 11 0 16,-8-20 22-16,2 13-26 0,0-3 1 0,-3 3 1 16,2 2 2-16,-7 1-2 0,1 4 4 15,-5 4-8-15,5 0 4 0,-2-1 2 0,1 6-3 0,-1-1 11 16,3 1-10-16,0-2 4 0,5 4 1 0,-3-2-4 15,5 0-1-15,-1 3 4 0,2-1 14 0,1-1-19 16,3 1 6-16,0-11 1 0,0 18 1 0,1-8-5 16,-1-10 6-16,6 12 0 0,-6-12 5 0,9 9 3 15,-3-6-2-15,-6-3-5 0,18 3 6 0,-8-3-6 16,-10 0 8-16,20-3 0 0,-4-3 17 0,-1 1-12 16,-2-1-1-16,2-1 7 0,2-1 0 0,4-5 2 15,-8 5 0-15,2-2 11 0,0 7 7 0,-3-5 3 16,1 3 1-16,-1-3 3 0,-3 3-6 0,0 1-3 0,-9 4-4 15,15-1-4-15,-15 1-7 0,15-3 2 16,-15 3-1-16,16 3-3 0,-16-3 4 0,14 10-9 16,-7-6 0-16,4 5-5 0,1 2-2 0,-2 0-11 0,-3 4-30 15,2-5-47-15,-1 4-39 0,2-4-41 16,-1 4-52-16,-3 0-62 0,5 0-69 0,-7 0-382 0,2-6-781 16,3 2 346-16</inkml:trace>
  <inkml:trace contextRef="#ctx0" brushRef="#br0" timeOffset="-137207.05">19595 5325 170 0,'0'0'342'16,"0"0"-20"-16,0 0-27 0,0 0-31 0,0 0-30 15,0 0-18-15,0 0-14 0,0 0-12 0,0 0-14 16,0 0-11-16,0 0-10 0,9 28-9 0,-4-18-8 16,1 0-9-16,1 6-4 0,-1-4 2 0,2 2-14 15,1 1-10-15,1-4 7 0,-4 3-12 0,6-4-5 16,-2 3-3-16,4-2-2 0,-1-1-15 0,-1 0-3 16,3-2-2-16,-3 2-6 0,0-3-6 0,0-5-5 15,-2 1-5-15,2-1-1 0,0 2-4 0,-12-4 1 16,21-4-8-16,-9 3 0 0,-3-3-4 0,1-1-4 15,-1-2 0-15,2 3 1 0,-2-7-12 0,-2 5 5 16,4-5-1-16,-4-3-5 0,0 1-5 0,1-1 4 0,-4-1 1 16,2-8-6-16,-1 9 2 0,1 3-3 0,-2-4 0 15,-2 5 0-15,-2 10-2 0,4-17-2 0,-4 17-2 16,3-11-4-16,-3 11-10 0,5-9 9 0,-5 9-2 16,0 0-14-16,0 0 18 0,0 0-5 0,0 0 2 15,0 0 4-15,15 20-3 0,-11-13-3 0,2 7 4 16,0-3 2-16,-1 2 2 0,3-2-1 0,0 2 3 15,-1 2 0-15,5-4 1 0,-1 3 4 0,2-2-1 16,1-1 4-16,-1-2 1 0,3 1-1 0,-2-2 3 16,2-1 0-16,1-3 2 0,-1 0 5 0,2-4-1 15,0 3-1-15,-2-3 1 0,2-3-3 0,5-1 1 16,-4 0-8-16,0-1 5 0,1 1-2 0,-2-3-2 16,4-3-5-16,-7 2 5 0,9-3 0 0,-5-1-1 0,-4 0-2 15,-2-1 0-15,1-5-2 0,-2 1-1 0,0 3-2 16,-2-5 3-16,1-3-8 0,-4 4 4 0,-1 3-10 15,-4-2 5-15,-2 2-6 0,0 3 3 0,0-2 1 16,0 14-1-16,-9-17-3 0,1 10 0 0,-2 2 4 16,-4 1-3-16,-5 1 0 0,2 0 1 0,-2 6-2 15,-6 4 5-15,5-6-2 0,-5 9-2 0,-2 3 1 16,6-2 2-16,3 3-1 0,-1 3-1 0,3 1 0 16,4-4 4-16,0 0-1 0,6 1 11 0,1 1-7 15,2-2 0-15,3 2 4 0,6-1 1 0,5 1 8 16,2-3-1-16,7 4 5 0,0-4 5 0,7-2 4 15,0 0-2-15,4-2 0 0,-1-2-3 0,9 0-2 0,3-3 1 16,-3-3-4-16,-8-1-2 0,-3-1 2 0,-1 1-2 16,0-4-3-16,-2 1 1 0,-5 1-3 0,-2-2-18 15,-4-2-26-15,1 1-27 0,-1-2-38 0,-1 0-36 16,-7 3-37-16,2-2-52 0,-8 6-58 0,6-12-85 16,-6 12-300-16,0 0-724 0,-9-15 321 0</inkml:trace>
  <inkml:trace contextRef="#ctx0" brushRef="#br0" timeOffset="-134488.01">21734 4816 76 0,'0'0'332'0,"0"0"-16"16,0 0-21-16,0 0-25 0,0-17-24 0,0 17-29 15,0 0-24-15,0 0-14 0,0 0-16 0,0 0-9 0,0 0-12 16,3 39-9-16,-6-23-11 0,6 4-3 16,-2-4 4-16,-1 8-16 0,5 0-7 0,-2 1-9 15,1 2-1-15,2 0-1 0,2-4-8 0,1 3-1 0,-2 7-3 16,4-11-6-16,-4 0-10 0,-1-5-1 0,3 6-2 16,0-3-1-16,-5-3-22 0,2-1 9 15,-1-3-10-15,1 0 4 0,-3-4-4 0,0 2-2 0,0-3 0 16,-3-8-6-16,6 15-8 0,-5-9 4 0,-1-6 0 15,0 0 3-15,5 10 0 0,-5-10 3 0,0 0-9 16,0 0 6-16,1 11-8 0,-1-11 12 0,0 0-13 16,0 0-7-16,0 0 8 0,0 0-5 0,5-31-9 15,-2 20-13-15,3-1 5 0,1-2 4 0,2 1-15 16,0-2-3-16,3 2 5 0,-3-3 0 0,4 5-2 16,1-3 1-16,-1 2 4 0,4 1-5 0,-4 2 5 15,3 0 0-15,-2 2 2 0,-2 5-4 0,1-2 7 16,-1 2-2-16,2 1-5 0,-14 1 0 0,22 3 1 15,-12-1 9-15,1 2-2 0,-1-1-3 0,-1 7-1 16,3 0 1-16,-4 1 5 0,2 0 5 0,-3 2 1 16,-1-2 7-16,-3 3 0 0,2 1 8 0,-5-2 0 0,-2 5 11 15,-1-3-1-15,-3 0 1 0,-1-1 4 0,0 0 5 16,-2-3 4-16,-5 1-1 0,1 3 9 0,-4-7 4 16,2 3-2-16,1 0 0 0,-6-1-6 0,4-5-4 15,-1 3 2-15,-1 0-8 0,5-3-3 0,1 0 0 16,2-2-2-16,-4 5-6 0,14-8-2 0,-16 2-3 15,16-2-17-15,-14 0-26 0,14 0-50 0,0 0-20 16,0 0-24-16,0 0-22 0,-6-13-27 0,6 13-20 16,0 0-28-16,20-20-20 0,-8 9-16 0,-2 0-11 15,8-7-31-15,-2 8-240 0,4-10-577 0,-1 5 255 16</inkml:trace>
  <inkml:trace contextRef="#ctx0" brushRef="#br0" timeOffset="-134299.5">22149 5251 901 0,'22'-11'50'0,"-4"4"50"0,0-5 17 15,-3 5 9-15,0-2 9 0,-3 3 7 0,-1-1 7 0,-2 1 8 16,2-1 4-16,-11 7 0 0,10-5-15 0,-10 5-14 15,14-3-12-15,-14 3-2 0,13 5-8 16,-13-5 5-16,11 7-9 0,-4 0-3 0,-1 0-3 0,0 3-1 16,1 0-2-16,1 5-4 0,-2-3-16 0,0 2 12 15,1-1-20-15,1 2 4 0,-2-3-12 0,1 3-7 16,-1-2 0-16,0 3-5 0,-3-1-1 0,3-2-12 16,-1 1-6-16,-3-4-10 0,3 0-26 0,-5-1-37 15,0-9-36-15,1 17-44 0,-1-17-56 0,-3 16-69 16,3-16-102-16,-5 8-179 0,5-8-572 0,0 0 254 15</inkml:trace>
  <inkml:trace contextRef="#ctx0" brushRef="#br0" timeOffset="-134136.19">22414 4910 65 0,'2'-7'240'0,"-2"7"-27"15,4-13-28-15,-4 13-35 0,9-10-38 0,-2 5-41 16,-7 5-44-16,18-12-71 0,-10 6-127 16,-2-1-183-16,3 4 81 0</inkml:trace>
  <inkml:trace contextRef="#ctx0" brushRef="#br0" timeOffset="-133553.41">22550 5280 159 0,'0'0'269'16,"0"0"-25"-16,10-16-14 0,-10 16-16 0,18-9-19 15,-4 3-15-15,2-2-13 0,2 3-20 0,9-4-11 0,-2 3-6 16,5-2-5-16,-3 2-5 0,4 0-4 16,-4 2-5-16,1 1-3 0,2 1-8 0,-6 2 3 15,4 0-4-15,-10 0 3 0,2 2-8 0,-3 0 2 16,-2 1 0-16,2 0-5 0,-1 0 10 0,-5 2-9 15,-2-1 11-15,4 3-8 0,-6 0 9 0,4 1-3 16,-4-6 4-16,-1 5 12 0,2 3-14 0,-2-2-4 0,-3-2-5 16,6 3-6-16,-6-1-6 0,-3-8-9 0,10 12-8 15,-5-4-4-15,-1-1-3 0,-4-7-7 0,4 8-2 16,-4-8-3-16,8 11-2 0,-8-11-10 0,1 10-18 16,-1-10-39-16,5 7-43 0,-5-7-32 0,0 0-29 15,3 10-22-15,-3-10-40 0,0 0-56 0,0 0-62 16,0 0-362-16,0 0-723 0,0 0 320 0</inkml:trace>
  <inkml:trace contextRef="#ctx0" brushRef="#br0" timeOffset="-133879.26">22648 4718 176 0,'0'0'269'0,"0"14"-5"0,5-4-16 16,-4-3-9-16,-1 8-11 0,2 2-14 0,1 7-1 16,-3-6-9-16,1 7-12 0,4-1-10 0,-1 0-10 15,1 1-4-15,1 2-7 0,1-2-8 16,0 0-17-16,-1 1-4 0,2-1-5 0,-2 3-7 0,0-6-9 16,1 5-11-16,1-3-1 0,-1-2-4 0,2 5-10 15,-4-5-15-15,-1-3-8 0,2-3-5 0,-1 3 10 0,-2-4-22 16,2 1 3-16,0 0-7 0,-2-1-11 0,-2 0-13 15,2-4-31-15,-1-1-29 0,-2-10-31 0,4 18-31 16,-4-10-40-16,0-8-49 0,0 14-43 0,0-14-64 16,0 0-268-16,0 0-617 0,-6 10 274 0</inkml:trace>
  <inkml:trace contextRef="#ctx0" brushRef="#br0" timeOffset="-133327.62">23093 4916 130 0,'0'-15'332'16,"0"15"-28"-16,0 0-29 0,0 0-31 0,0-12-27 0,0 12-22 15,0 0-23-15,0 0-23 0,0 0-30 0,0 0-37 16,0 0-33-16,0 0-39 0,31 16-40 0,-25-11-43 16,4-1-37-16,-1 2-83 0,0-2-119 0,3-1-338 15,-3 1 149-15</inkml:trace>
  <inkml:trace contextRef="#ctx0" brushRef="#br0" timeOffset="-132611.29">23594 4993 89 0,'0'0'167'0,"0"0"-9"0,7 2 2 0,-7-2-3 16,0 0 1-16,0 0 0 0,0 0 2 0,0 0-2 15,0 0-3-15,0 0 1 0,0 0-11 0,0 0 2 0,-21 15-12 16,21-15-5-16,-13 5-10 0,4-2-8 0,9-3-1 15,-16 6-6-15,7-4-8 0,-2 4-1 0,2-3-4 16,9-3-6-16,-22 5-9 0,8 1-5 0,5-4 1 16,-2 2-11-16,2-3-11 0,9-1-5 0,-20 7-5 15,10-4-4-15,10-3-1 0,-14 5-3 0,14-5-4 16,-9 5-2-16,9-5-7 0,-12 8-3 0,12-8 4 16,-7 7-4-16,7-7-3 0,0 0 0 0,0 0-4 15,-7 6 1-15,7-6-3 0,0 0-1 0,0 0 0 16,0 0-2-16,0 0 4 0,0 0-1 0,13 16-2 15,-13-16 2-15,10 4-2 0,-10-4 0 0,12 5-4 16,-12-5 1-16,18 0 0 0,-9 2 4 0,-9-2-3 0,18 5 1 16,-6-3 5-16,-12-2-6 0,19 1 3 15,-10 0 3-15,3 1 1 0,0 0 8 0,0 5-2 16,0-5-2-16,5 0-1 0,-7-2-5 0,2 2 2 0,1 1 1 16,-1 1 4-16,2 1-5 0,-5-3-5 0,4 5 1 15,0-4-4-15,-1 0 1 0,-6 1 7 0,-6-4-5 16,15 8-3-16,-9-4-2 0,-6-4 3 0,12 7-9 15,-10-1 15-15,-2-6-8 0,0 0 5 0,-2 14-1 16,2-14 1-16,0 0 2 0,-13 16-2 0,7-11-3 16,-8 2 0-16,8-3 0 0,-12 3 5 0,10-4-3 15,-6 5-2-15,1 0 0 0,1-5-4 0,-2 2 10 16,-1 1-2-16,5-2-4 0,0-3 0 0,-2 2 2 16,12-3-3-16,-15 8-3 0,15-8 6 0,-14 2-7 15,14-2-5-15,-10 2-1 0,10-2-13 0,0 0 5 16,-12 6-6-16,12-6-7 0,0 0-1 0,0 0 0 15,-9 5-1-15,9-5-2 0,0 0-7 0,0 0 0 0,0 0 1 16,0 0 3-16,0 0-1 0,0 0 6 0,0 0 1 16,0 0 3-16,0 0 3 0,0 0 4 15,0 0 2-15,0 0 4 0,40-2 9 0,-40 2 6 0,14 4 5 16,-14-4 7-16,12 4 4 0,-12-4 1 0,13 9 5 16,-6-7 4-16,1 5 2 0,-2 0 7 0,-6-7 6 15,9 11 8-15,-3-3-15 0,-2 0 9 0,1 2-2 16,-2 1 0-16,-2-5-5 0,2 4 1 0,0 1-2 15,-3-11-3-15,3 18-3 0,-1-6-5 0,-2-12 5 16,-5 19-12-16,4-8-8 0,1-11-26 0,-5 17-27 16,2-8-33-16,3-9-46 0,-7 16-56 0,2-8-65 15,1-3-105-15,4-5-205 0,0 0-596 0,-3 13 265 16</inkml:trace>
  <inkml:trace contextRef="#ctx0" brushRef="#br0" timeOffset="-131480.61">24439 5084 116 0,'-15'0'292'0,"15"0"-12"0,0 0-5 0,-13 0-10 16,13 0-6-16,0 0-15 0,0 0-13 0,0 0-13 16,-16-1-15-16,16 1-11 0,0 0-10 0,0 0-16 15,0 0-15-15,0 0-8 0,0 0-15 0,0 0-18 16,0 0-14-16,0 0-4 0,32-10-8 0,-15 9-5 16,-1-3-14-16,13 4-10 0,3-1 6 0,-3 0-5 15,1-1-5-15,11 1-7 0,-11 1 3 0,0 0-1 16,1 3-7-16,-5-2 1 0,1 4 13 0,-8 0-16 0,0 1-5 15,-5 1-7-15,-1 0 2 0,2 4-9 16,-6 0 2-16,-2-2-1 0,-4 3-2 0,2 3 11 16,-5-2 3-16,-5 9 4 0,-1 1 4 0,-2-5 8 0,-6 2-10 15,1-2-3-15,-4 3 2 0,-2 0-5 0,2-3-4 16,3 0 5-16,0-2-9 0,4-6-2 0,-4 5-2 16,5-4 1-16,-3-2-7 0,5-2 13 0,1 4-12 15,0-4-6-15,6-7 2 0,-4 13 0 0,4-13-2 16,0 10 2-16,0-10-1 0,0 0 0 0,16 5-1 15,-4-5-5-15,3 0-8 0,3-4 1 0,-2-2-8 16,9-1-7-16,2-1-4 0,0 2 0 0,1-4-6 16,1-5 7-16,-2 9-6 0,-1-4 10 0,3 2 5 0,-1-2-3 15,-4 3-5-15,1 0 13 0,-2-3-4 0,-4 7 6 16,-5-4 0-16,5 5-6 0,-6-2 2 16,2-2 10-16,-1 2-2 0,-1 3 2 0,4-1 2 0,-17 2 2 15,22 0-4-15,-15 0-1 0,-7 0-5 0,29-3 8 16,-13 3 2-16,3-2-1 0,-2 2 0 15,5 0 0-15,-2-2 0 0,-1 2 1 0,-3-2-3 0,4 0 4 16,7 0-7-16,-8 1 6 0,0-2-2 0,1-3 1 16,-4 4-1-16,4-4 7 0,-2 1-4 0,-5-1-2 15,0-3 0-15,-4 4 0 0,2-5 7 0,-2 2-6 16,-5 0-3-16,-1 0-3 0,-3 8-2 0,6-19-7 16,-6 19 0-16,-7-23-7 0,1 13 1 0,-3 2 5 15,-2-1-6-15,-2 0 6 0,-3 0 0 0,-2 4 2 16,-5-3-6-16,4 5 0 0,-5-1 7 0,2 2 0 15,-4 2-4-15,2 0 5 0,-4 2-3 0,3 3 6 16,2 1-3-16,5-2-1 0,2 3-2 0,0 2 5 0,4-1-1 16,0 3-1-16,0 0 4 0,6 1-5 15,-3 1 3-15,3 3 10 0,1-3-9 0,5 0 3 16,-2-3 1-16,2 4 4 0,2-4-2 0,0 1 1 0,4-1-5 16,0-3 1-16,6 2 6 0,-2-3 3 0,-1-1-2 15,5 0-7-15,-1-1 11 0,3-2-2 16,4-2-14-16,-7 4 15 0,7-6-2 0,-1 2 1 0,-3-4-7 15,2-1 6-15,0-4-1 0,2 5 4 0,-1 0-4 16,-3-5 1-16,7-3-6 0,-7 2 2 0,4-6 1 16,-5 7-2-16,1-4-6 0,0 5 7 0,-2-1-4 15,-2-2-9-15,-5 4 9 0,4 2 9 0,-2-1 1 16,-9 6-1-16,11-6-6 0,-11 6 3 0,11-5-4 16,-11 5-5-16,0 0 10 0,0 0 3 0,16 4-9 0,-16-4 5 15,0 0-3-15,5 13 4 0,-2-5-3 16,3 0 10-16,-6-8-9 0,6 15 1 0,-3-8 1 15,3 2 5-15,-2-1-5 0,2 6-1 0,-3-5-7 0,-3-9-16 16,3 11-24-16,0-4-25 0,-3-7-25 16,5 10-25-16,-5-10-29 0,2 10-33 0,-2-10-14 0,0 0-31 15,0 0-35-15,0 0-44 0,0 0-220 0,0 0-568 16,0 0 251-16</inkml:trace>
  <inkml:trace contextRef="#ctx0" brushRef="#br0" timeOffset="-128957.37">25820 5150 137 0,'8'-9'274'16,"-8"9"-9"-16,0 0-9 0,12-7-18 0,-12 7-18 16,4-6-14-16,-4 6-23 0,0 0-6 0,0 0-12 15,0 0-3-15,15 12-13 0,-15-12-11 0,8 10-11 16,-8-10 4-16,6 11-14 0,-2-1-7 0,1-2-7 0,-1 2-6 16,2-2 1-16,-2 0-11 0,2 1-2 0,0 5-8 15,-3-6-4-15,3 1-10 0,-1 1 0 0,-2-3-8 16,3-2-5-16,-6-5 1 0,13 9-11 0,-13-9 7 15,8 7-3-15,-8-7-3 0,12 6-7 16,-12-6-2-16,7 4 0 0,-7-4-2 0,0 0-5 0,15-3-2 16,-15 3 5-16,13-8-17 0,-13 8 10 0,9-9-2 15,-1 3-5-15,-5 1-2 0,-3 5 2 0,10-17-1 16,-4 8-2-16,-3 1-2 0,3-6 3 0,2 5-3 16,1-2-6-16,-6 2 15 0,4 0-10 0,-4 1-1 15,-3 8-3-15,9-14 5 0,-9 7 2 0,0 7 1 16,0 0-1-16,7-10-8 0,-7 10 3 0,0 0-4 15,0 0 0-15,0 0-5 0,0 0 5 0,0 0 4 0,0 0-6 16,14 18 0-16,-8-12 6 0,-6-6-3 16,3 17 6-16,3-9 0 0,-6 3 0 0,7 1-1 15,-1-1-4-15,0 1-1 0,2 0 8 0,-3-5-1 0,1 0-4 16,2-1 3-16,-2-1-11 0,-6-5 9 0,10 11 5 16,-10-11 11-16,15 6-13 0,-15-6-5 0,14 4 11 15,-10-1-17-15,-4-3 19 0,15 0-6 0,-15 0-3 16,0 0 2-16,19-6-1 0,-19 6-5 0,11-12-6 15,-2 2 8-15,-6 4 1 0,7-8-4 0,-4 2 0 16,2 0-4-16,1 0 5 0,-2 0 12 0,2 0-13 16,-6 3-7-16,4-6 5 0,-1 8-1 0,0 0 7 15,-6 7-7-15,8-15 0 0,-2 9 6 0,-6 6-2 16,6-7-2-16,-6 7-14 0,0 0 5 0,0 0 3 16,0 0-1-16,0 0-1 0,0 0 17 0,0 0-18 15,0 0 0-15,0 0 3 0,16 21-5 0,-13-11 15 0,0-5-10 16,2 3 5-16,1 1-3 0,0 2-2 0,1 0-3 15,-1-3 11-15,3 0 0 0,-2 2-1 16,-1-3 0-16,2-1-1 0,-2 1 5 0,3-3 2 0,-9-4-3 16,16 5-4-16,-8-3-3 0,-8-2 6 0,19-4 2 15,-19 4-4-15,19-7-3 0,-13 3 3 0,-6 4 2 16,17-8-9-16,-11 1 11 0,4 0-3 0,-7 0 9 16,6-1-13-16,-1-5-7 0,0 3 3 0,3 1 14 15,-2-1-14-15,-5 3-2 0,5 0-1 0,-3-2-5 16,-6 9 9-16,8-9-10 0,-8 9 4 0,6-10-4 15,-6 10 0-15,0 0 3 0,0 0-3 0,13 0 2 16,-13 0 0-16,0 0-5 0,0 0 11 0,14 13 0 0,-14-13 11 16,5 9-12-16,1-3 1 0,-3 1 1 15,-3-7-2-15,14 13 7 0,-4-5 4 0,-1-3-6 16,5 4-11-16,-5-4 8 0,7 1 4 0,-9-5 8 0,8 3 0 16,-4-4 0-16,2 1-7 0,2-2 0 0,-1 2 2 15,-14-1-1-15,29-3 6 0,-20-2-8 0,2 1 6 16,2-1-6-16,-4-2-1 0,2-3 8 0,-2 1-5 15,1 0 2-15,-4-1 2 0,0-4-6 0,-3 2-1 16,1-3 2-16,-1 0-21 0,-3-1 13 0,0 3-8 16,0-1 1-16,-3-1 6 0,-1 4-21 0,-2 0 14 15,-3 0-7-15,-1 2 9 0,-4 0-6 0,-1 2 11 16,-1 3-5-16,-1 2 5 0,4 0-6 0,-6 4 1 16,-1-1 2-16,7 0 2 0,-7 8 13 0,5-4-16 15,2 3-2-15,0 0-4 0,-1 2 4 0,2 1 9 16,8-4-11-16,-5 6 15 0,-2 0-2 0,5-4 1 15,3 4 1-15,3-2 1 0,-5 2 6 0,5-1-15 0,2 1 13 16,-2-13 0-16,3 17-1 0,0-6 8 0,0-3-5 16,5-2 2-16,-2 3 6 0,-3-3 2 15,-3-6-3-15,16 10 5 0,-7-6-8 0,2 0 3 0,-2-1 1 16,7-3-5-16,-6 0-1 0,-10 0 0 16,26-3-3-16,-13-1 14 0,1-1-10 0,-2-2-3 0,1 0 2 15,-3-3 10-15,2 1-20 0,2 0 10 0,-4-2-7 16,2 2-7-16,-1-4 9 0,-2 2-12 0,1 2 15 15,-4 0 3-15,7 0-6 0,-7 3 18 0,-6 6-2 16,11-9 0-16,-8 4-9 0,-3 5 3 0,9-6-6 16,-9 6 1-16,0 0-1 0,0 0 1 0,0 0-7 15,0 0 6-15,0 0-13 0,19 11 11 0,-14-4 0 0,-5-7 8 16,6 13 1-16,-3-6-11 0,2 0-3 0,-3 1 17 16,4 1-25-16,0-2 20 0,0 1-11 15,-6-8 2-15,7 11 3 0,-1-5-2 0,-6-6 0 0,8 10 1 16,-2-6 12-16,-6-4-11 0,9 3-1 0,-9-3 4 15,0 0-3-15,19 0-2 0,-19 0-4 0,13-3 4 16,-13 3 2-16,14-9-4 0,-8 1-11 0,4 3 9 16,-1-1-3-16,2-5 15 0,-2 1-16 0,1-1 2 15,2-2-5-15,-2 4 2 0,4 0-3 0,-8-2 7 0,4 5-4 16,-1 0 1-16,0 1-3 0,-9 5 3 16,8-11-5-16,-8 11 0 0,12-6-7 0,-12 6 3 15,7-3-1-15,-7 3 6 0,0 0 1 0,0 0 2 0,10 13-2 16,-4-5 4-16,-6-8 0 0,3 12 1 15,-3-3 3-15,0-9 3 0,6 20 2 0,-6-9-2 16,5-2 0-16,-2 0 2 0,-3 0 5 0,6 1-5 0,-3-3-1 16,0 2 4-16,-3-9 0 0,7 13 10 0,-4-8-12 15,-3-5 3-15,3 11 1 0,-3-11 1 0,0 0-4 16,6 6 2-16,-6-6 3 0,0 0-4 0,0 0-2 16,11 2 4-16,-11-2-4 0,0 0 4 0,0 0-4 15,19-11-4-15,-16 4 8 0,-3 7-15 0,13-15-9 16,-7 7-2-16,-3 0-8 0,8-2 5 0,-5-4-11 15,1 3-7-15,2-6 5 0,-3 4-1 0,8-3-2 16,-7 1 6-16,2 3 0 0,-3-3-4 0,1 3 6 16,2 4 8-16,-6 2-2 0,-3 6 4 0,5-13-10 15,-5 13 5-15,9-7 0 0,-9 7 2 0,0 0 2 0,0 0-9 16,0 0 5-16,0 0 5 0,0 0 5 0,0 0-3 16,0 0 6-16,10 27 3 0,-10-19-3 0,6 2 1 15,-3 0-2-15,3-1 11 0,-1 0 1 0,1-1 3 16,4 0 2-16,-1 2-4 0,0-2 4 0,1 2 15 15,-1-4-15-15,-1-1 12 0,-2-2-2 0,7 0 2 16,-4-2-7-16,7-1 4 0,-2 0-4 0,2 0-2 16,1-1-4-16,2-2 9 0,-3 0-6 0,7-2 2 15,-4-1-3-15,4-7-1 0,2 2-1 0,-1-1-4 16,-2-3 2-16,7 4 1 0,-6-10-19 0,9 2-5 16,0-4 1-16,-5-2-12 0,-1-6-12 0,5 3-4 15,-4-2-3-15,-5-2 2 0,5 0-1 0,-8-2 4 16,-2-2 10-16,-5 12-4 0,-5-1 5 0,-1-1 1 15,-3 3 7-15,-3-3 2 0,-3 11 6 0,0-1-8 0,-7 1 1 16,-2 3 9-16,-5 6 0 0,1-3 1 0,-3 8 3 16,-5 1 6-16,-8 1 5 0,9 8-9 0,-6 1 3 15,4 0 2-15,1 4 2 0,2 3 0 0,2 1 0 16,1 7 0-16,-6 3 0 0,11-4 5 0,5 1 4 16,-1 2-3-16,7 1 6 0,0-2-1 0,0 0 5 15,6 3 0-15,0-3 0 0,0 0-3 0,7-2-2 16,2 1 1-16,-1-4 2 0,3-2-2 0,3 7-1 15,2-6 13-15,2-5-21 0,2 1 9 0,-1-2-1 16,0-2 4-16,-5-6-8 0,2 2 4 0,0-1-10 16,4-4 7-16,-7 0-2 0,4-3-3 0,0-3 10 15,1 2-1-15,3-1-4 0,-4-3 3 0,-1 1-4 0,-3-3 3 16,1 3-10-16,2 0 11 0,-4 0-11 0,-1 1 3 16,-1-2 3-16,-4 1-11 0,1 2 1 0,-10 2-1 15,17-5-9-15,-7 5 14 0,-10 0-3 0,12 0 16 16,-12 0-17-16,20-1 4 0,-20 1 0 0,13-3-1 15,-13 3-4-15,19 0 10 0,-10 3-10 0,-9-3 9 16,14 1-4-16,-14-1 5 0,19 0-2 16,-7 0 5-16,-12 0-9 0,24-1 6 0,-14-2-6 0,2 2 18 15,-12 1-19-15,24-3 2 0,-15-2-5 16,4 2 10-16,-13 3 8 0,18-7-19 0,-7 0 13 0,-4 2-5 16,2-2 5-16,-3 2-3 0,2-2 0 0,-2-1-5 15,0 2 1-15,-2-5 5 0,-4 11-1 0,2-18-5 16,-2 7-3-16,0 11 10 0,-3-20-17 0,-3 12 12 0,0-1-9 15,1 2 13-15,-4 0 5 0,-3-1-15 0,-3 2-15 16,0 1 21-16,-1 1 6 0,-3 2-13 16,2 2 0-16,1 2-3 0,1 0-2 0,0 1 5 0,-3 3-2 15,2-1 2-15,5 0-5 0,-4 0 10 0,2 4-4 16,3 0 5-16,1-2-6 0,4 1-1 0,2 1 6 16,-3-3 6-16,0 3-3 0,6-9 7 0,-4 20-9 15,4-13 9-15,0-7-1 0,3 21 1 0,1-16 2 16,-1 5-1-16,6-4 4 0,-1 4-4 0,2-6 5 15,-1 3-3-15,7-2-5 0,-2-1 1 0,1 1 4 16,-2-5-2-16,3 2-2 0,1-2-3 0,2 0 2 16,-2 0 1-16,2-2-2 0,-1-3 1 0,1 4 2 0,-4-4-5 15,5-2 8-15,-2 1-9 0,-2-1 3 16,2-2-1-16,3-3 0 0,-8 2 0 0,4 1-7 16,-4-2 5-16,2 3-3 0,-2 0 3 0,-5-2-15 0,4 4 12 15,-2 1-4-15,-1-1 7 0,-9 6-7 0,14-7 0 16,-14 7-3-16,10-3 2 0,-10 3 4 0,0 0-4 15,18 2 14-15,-18-2-13 0,10 11 2 0,-10-11 3 16,11 12-3-16,-8-6-2 0,3 4 4 0,-2-4 4 16,2 5 3-16,0-2 5 0,0-1-5 0,2 0 9 15,-5-2 4-15,2 4 1 0,1-3 1 0,2 2 3 16,-8-9-3-16,9 10 11 0,-6-5-4 0,-3-5 16 16,4 7 10-16,-4-7 9 0,0 0 14 0,6 9 18 15,-6-9 17-15,0 0 14 0,0 0 2 0,0 0-5 16,0 0-6-16,0 0-6 0,0 0-2 0,14-17 4 15,-14 17-25-15,3-15-2 0,4 8-10 0,-1-1-16 0,0-4 4 16,6 0-11-16,-5-1-2 0,5 2 2 0,-1-6-27 16,-1 4-20-16,4 1-23 0,-5 1-30 15,4-2-38-15,-1 2-34 0,-2 5-51 0,5-3-49 0,-3-4-42 16,-3 10-37-16,2-4-39 0,-2 0-34 0,3 0-68 16,-5 2-319-16,2 2-820 0,1-4 363 0</inkml:trace>
  <inkml:trace contextRef="#ctx0" brushRef="#br0" timeOffset="-128782.36">29422 4740 217 0,'0'0'269'0,"6"9"-3"16,-6-9-5-16,5 17-19 0,-2-8-6 0,-2 0-17 16,3 4-14-16,-4-2-14 0,8 4-16 0,-4 0-12 15,-2 1-14-15,4 0-13 0,0-1-16 0,0 3-8 16,-3-3-18-16,1 0-45 0,2 1-63 0,-4-1-84 15,2 0-105-15,-7-4-263 0,6-3-503 0,-3-8 223 0</inkml:trace>
  <inkml:trace contextRef="#ctx0" brushRef="#br0" timeOffset="-126535.11">-48 7426 135 0,'0'0'172'0,"-12"-5"-9"0,12 5-13 0,0 0-5 16,0 0-12-16,0 0 0 0,0 0-13 0,0 0-10 15,-9-6 0-15,9 6-7 0,0 0-5 0,0 0-4 16,0 0-6-16,0 0-10 0,0 0-5 0,0 0-5 15,-5-12 0-15,5 12-3 0,0 0-1 0,0 0 0 16,0 0-1-16,0 0-2 0,0 0-2 0,-8-6-1 0,8 6-2 16,0 0 2-16,0 0-4 0,0 0-5 15,-6-7 3-15,6 7 0 0,0 0-1 0,0 0-6 16,-7-7 3-16,7 7-6 0,0 0 4 0,0 0-2 0,0 0 3 16,-6-10-9-16,6 10 6 0,0 0 1 0,0 0 0 15,0 0 0-15,0 0 0 0,0 0-3 16,0 0 1-16,0 0-7 0,-5-9-3 0,5 9-5 0,0 0 0 15,0 0-6-15,0 0-2 0,0 0-9 0,0 0 3 16,0 0-1-16,0 0-2 0,0 0 4 0,0 0-6 16,18 26 4-16,-16-18 1 0,2 2-4 0,4 3 4 15,-3-1 3-15,4 0-2 0,-3 2 5 0,0 1-3 16,3-3 3-16,2 4-1 0,-2-1 1 0,1 6 4 16,-1-7-6-16,2-1 5 0,-1 2-5 0,2-1 10 15,0-2-4-15,-3 0-1 0,1 1-1 16,-2-2-2-16,4 0 5 0,-5-2-10 0,1-1 7 0,-1-3-2 15,0 4 8-15,1-2-14 0,-2-3 4 0,1 2-5 16,-7-6 5-16,12 9-1 0,-6-4-7 0,-6-5 7 0,11 7 3 16,-11-7-4-16,7 8 4 0,-7-8-3 15,8 3-9-15,-8-3 7 0,0 0 2 0,0 0-13 16,9 4 14-16,-9-4-3 0,0 0 3 0,0 0 3 0,0 0-2 16,0 0 2-16,4 10-5 0,-4-10 9 0,0 0-2 15,0 0 4-15,0 0 7 0,0 0 9 0,0 0 10 16,0 0 0-16,0 0-3 0,0 0 0 0,0 0-5 15,0 0-2-15,0 0-7 0,3-27-1 0,-3 27-2 16,3-15-2-16,-3 15-1 0,1-21-6 0,-1 5-2 16,0 0-3-16,2 0-1 0,1-2-1 0,-3-5-2 15,1 0-3-15,1 0 0 0,-2 1-3 0,3-3-1 16,-3 2-1-16,0-1 2 0,1 8 5 0,1-1-10 16,-2-4-8-16,1 3-7 0,-1 2-9 0,3-2-30 15,-3 5-5-15,2 5-28 0,2-5-19 0,-2 3-42 16,1 2-31-16,-3 8-41 0,9-14-40 0,-9 14-35 15,10-10-80-15,-5 5-224 0,-5 5-646 0,12-5 286 0</inkml:trace>
  <inkml:trace contextRef="#ctx0" brushRef="#br0" timeOffset="-125630.15">603 7541 84 0,'6'-7'182'0,"-6"7"-14"0,13-14-9 0,-7 4-10 15,0-1-7-15,3-2-4 0,-5 2-12 0,-1 0-9 0,3-3-8 16,-1 1-1-16,1 1-11 0,-5 1-7 15,1 0-8-15,-2 11-7 0,1-19 2 0,-1 19-3 16,-1-17-6-16,-2 9-2 0,3 8-4 0,-11-13-2 16,5 8 0-16,6 5-9 0,-16-5 9 0,16 5 0 0,-24 4 4 15,12 2 1-15,-3-3 2 0,2 5 3 16,-2 2-2-16,-2 0-1 0,4 3-7 0,-2 5 1 16,-3-4-4-16,8 1-3 0,-2 5-5 0,3-2-2 0,3-2-8 15,-3-1-3-15,6 2-2 0,-3-2-7 0,5 2 3 16,-2 0-1-16,3-2-3 0,3-2 0 0,0 4-3 15,1-3-4-15,3-1-2 0,4 2 1 0,-2-6-1 16,0 3 2-16,3-2-3 0,3-2 1 0,1-1-6 16,-1-3 3-16,0-1-1 0,1-3 1 0,1 0-3 15,2-2-3-15,-1 0 2 0,-2-1-3 0,13-4 1 16,-13 2 1-16,4-2-3 0,-6-2 1 0,3-1-2 16,-2-1 2-16,0 1-4 0,-3 0 0 0,1-1 0 15,-1 0 1-15,-3 1 2 0,1 1 1 0,-4 1-3 16,5-3 2-16,-5 7-12 0,-6 4 6 0,10-10 2 15,-4 4 0-15,-6 6-4 0,0 0-2 0,11-4 1 16,-11 4 1-16,0 0 0 0,0 0-1 0,16 11 4 16,-16-11-5-16,10 11 3 0,-4-3 1 0,0 0 1 15,5 2 1-15,-2 1 5 0,0 3 3 0,1-3 4 16,2 2 3-16,-2-2-2 0,2 0 3 0,-1 2 0 16,-2-4 1-16,0 0 0 0,0-2-1 0,-2 1-1 0,-1-1 7 15,0-1-6-15,-6-6-1 0,9 6 4 0,-9-6 3 16,7 4 13-16,-7-4 2 0,0 0 15 15,8 4 16-15,-8-4-3 0,0 0-2 0,0 0-7 0,0 0-9 16,0 0-6-16,0 0-4 0,6-19 3 0,-6 19-10 16,0-16 5-16,1 6-15 0,2 1 4 0,-1-6-12 15,-1 6 3-15,4-5-9 0,1-1-2 0,0 2-16 16,0-4-4-16,1 5-16 0,-1-1 1 0,2 0-5 16,1 2-8-16,3-2-1 0,-5 2 2 0,5 4-1 15,-3 0 6-15,1 1-2 0,1-1 3 0,-1 3 5 16,2 0-5-16,-12 4 11 0,16-3-1 0,-8 1 2 15,-8 2 11-15,18-5-4 0,-9 2-1 0,-9 3 1 16,19 5 10-16,-8-4 0 0,-11-1 9 0,19 7 8 0,-9-4 12 16,1 2-1-16,1 1 18 0,1 1-11 15,-4 0 35-15,-1-1 9 0,5 5-3 0,-5-4 0 16,3 1-1-16,1 2 3 0,-4-4-4 0,-1 2 1 16,1 2-6-16,1-3-4 0,-5 4-2 0,2-4-5 0,2 0-6 15,-4 3 3-15,-4-10-13 0,11 13 1 0,-10-5 2 16,2-1-7-16,0 3-1 0,-3-10-9 0,1 15-24 15,-1-15-25-15,-1 14-28 0,1-14-56 0,-4 15-33 16,1-7-35-16,3-8-55 0,-12 11-66 0,6-6-100 16,-5-2-248-16,11-3-701 0,-21-1 310 0</inkml:trace>
  <inkml:trace contextRef="#ctx0" brushRef="#br0" timeOffset="-125448.02">1271 7237 93 0,'-5'-15'305'0,"4"6"-36"0,1 9-25 0,0-15-24 16,0 15-22-16,3-13-29 0,1 3-39 0,-4 10-41 16,6-12-49-16,-6 12-47 0,9-14-65 0,-3 8-208 0,0-8-303 15,2 8 134-15</inkml:trace>
  <inkml:trace contextRef="#ctx0" brushRef="#br0" timeOffset="-125159.08">1572 7004 106 0,'-1'13'290'15,"2"1"-12"-15,0 4-6 0,2-1-13 0,0 5-8 16,3 2-11-16,-1 1-11 0,-2-1-2 15,1 2-9-15,2 0-7 0,0 1-10 0,0-4 0 0,2 3 6 16,-2 0-16-16,1 1-4 0,1-2-16 0,-1 2 0 16,-1-2-14-16,0-1-12 0,1 0-9 0,-2-8-6 15,-1 3-19-15,2 2-10 0,0-4-7 0,-1-1-13 16,1 0-4-16,3-1-6 0,-5-2-7 0,-1 0-12 16,2-5-20-16,-2 3-28 0,0-1-36 0,0-3-43 15,-3-7-27-15,10 13-18 0,-7-8-28 0,-3-5-24 0,6 8-25 16,-6-8-28-16,0 0-28 0,13 2-25 0,-13-2-51 15,0 0-210-15,14-14-585 0,-14 14 259 16</inkml:trace>
  <inkml:trace contextRef="#ctx0" brushRef="#br0" timeOffset="-124955.11">1829 7528 58 0,'5'-10'253'0,"-5"10"7"16,5-8-6-16,-5 8-4 0,0 0-11 0,9-4-19 16,-9 4-11-16,0 0-13 0,0 0-1 0,0 0-4 15,0 0-10-15,15 15-7 0,-9-8 0 0,-3-1-2 16,-3-6 3-16,6 22-7 0,-2-14-7 0,2 8-6 15,2-6-11-15,-1 4-3 0,-1-4-12 0,0 5-6 16,3-2-9-16,-3-2-11 0,1 2-10 0,-1-2-5 16,0 0-12-16,0-1-2 0,0 0-9 0,-3-1-9 15,2-1-23-15,-2 0-33 0,-3-8-45 0,6 14-40 16,-6-14-34-16,3 8-40 0,-3-8-61 0,0 0-69 16,0 0-107-16,0 0-207 0,-14 9-651 0,14-9 288 15</inkml:trace>
  <inkml:trace contextRef="#ctx0" brushRef="#br0" timeOffset="-124185.47">2189 7525 275 0,'6'9'288'0,"-6"-9"-18"0,6 10-9 0,-6-10-13 16,6 8-18-16,0-1-9 0,-6-7-15 16,8 10-18-16,-8-10-9 0,7 11-17 0,-1-9-1 0,2 3-19 15,-8-5-5-15,12 11 3 0,-6-5-16 0,-6-6-5 16,14 2-12-16,-14-2-4 0,15 1-7 0,-15-1-6 15,17 0-18-15,-17 0 1 0,19-2-7 0,-11-3-3 16,1-2 1-16,1 1-8 0,-1 1-19 0,-9 5 5 16,18-13-3-16,-11 6-6 0,1-6-1 0,-2 4-3 15,1 1-8-15,1 1 3 0,-2-1 1 0,0-2-12 16,0 1 2-16,-1 3 4 0,1-1-15 0,-6 7 1 16,9-7 4-16,-3 3-7 0,-6 4-1 0,12-4 4 15,-12 4-8-15,0 0 4 0,18 8 2 0,-9-5 0 16,2 7-7-16,2 2 13 0,-4 2-6 0,1 1-3 15,7 8 2-15,-4 2-5 0,2 8-1 0,3 2 4 0,-2 1 5 16,1 2-17-16,-1 1 15 0,-1 3-2 16,5 2-2-16,-7-5 5 0,6 4-1 0,-2-5 1 15,-2 0-6-15,-3-4 16 0,4-1-15 0,-9-9 5 0,4 0-4 16,-5-6 5-16,-3-1-4 0,0-2 2 0,-3 2 4 16,0 0 7-16,-5-3 17 0,1 0-5 15,-4 1 16-15,1-6 2 0,-2 4-6 0,-3-4 11 0,-1 1-1 16,-2-3 4-16,-2-1-7 0,1 1 4 0,-9 0-2 15,-1-3 6-15,-2-3-13 0,-2 1 0 0,0-4-4 16,-1 2-3-16,1-1 4 0,-1-3-3 0,-1-2 0 16,6-1 2-16,-3 0-2 0,2-3-6 0,2-1-3 15,3-1 6-15,-1-1-10 0,4-5-8 0,3 0-21 16,-1 2-34-16,8 0-29 0,-3-9-30 0,9 9-26 16,0-7-23-16,6 5-31 0,-3-2-33 0,2 4-33 15,5-7-32-15,5 2-58 0,-4 4-291 0,4-3-679 16,1 4 300-16</inkml:trace>
  <inkml:trace contextRef="#ctx0" brushRef="#br0" timeOffset="-123801.51">2726 7699 110 0,'0'0'236'15,"0"0"-16"-15,18 0-10 0,-18 0-14 0,0 0-10 16,17 9-7-16,-11-8-10 0,4 2-6 0,-1 0-11 0,1 2-13 15,-2 0-12-15,1 0-9 0,1 0-1 0,-1 0-14 16,2-2 0-16,-1 1-2 0,1-3-4 0,-3 2-4 16,4 0-7-16,0-2-1 0,-12-1-9 0,20-4 0 15,-20 4-9-15,16-7-2 0,-4 4-6 0,-4-1-1 16,2-3-2-16,-3-3-7 0,-1 3-6 0,3-7 2 16,-4 6-9-16,-2 1 7 0,1-4-4 0,-1 4-12 15,0-7 3-15,-3 1 4 0,0 13-7 0,-4-25-2 16,2 11-2-16,-5 1 1 0,-2 0-7 0,0-3 1 15,0 2-3-15,-3 3-2 0,-1 3-1 0,1-3 2 16,-6 3-2-16,1 4-7 0,2 1 0 0,-2 2 1 16,-1 2-3-16,1 2 0 0,-1 2 0 0,3-2-1 15,-2 5-3-15,5 2 1 0,-2 2 4 0,4-1-3 0,-1 1 2 16,4 1 0-16,1 1-2 0,3 0-5 0,-2 0-4 16,7-1-15-16,1 0-20 0,0-1-26 0,1 2-23 15,4-4-34-15,1 1-33 0,1-1-35 0,5-2-50 16,-4-5-268-16,-2 0-554 0,5-1 245 0</inkml:trace>
  <inkml:trace contextRef="#ctx0" brushRef="#br0" timeOffset="-123478.06">3150 7583 11 0,'13'6'239'0,"-13"-6"-11"16,8 6-11-16,-8-6-10 0,7 10-7 0,-1-4-7 15,0 1-11-15,-1 3-6 0,1-2-11 0,-3 0-8 16,3 1-10-16,1 4-5 0,0-4-10 0,-1 0-11 16,-1 0-5-16,-2-3-1 0,3 3-8 0,-2-2-3 15,-4-7-4-15,0 0-3 0,6 11 7 0,-6-11 8 16,0 0 10-16,0 11 16 0,0-11 17 0,0 0 13 16,0 0 0-16,0 0-6 0,0 0-7 0,0 0-8 0,0 0-11 15,0 0-3-15,8-35-9 0,-8 26-9 16,3-5-4-16,0 1-13 0,0-4-8 0,0 3-12 0,1-4-6 15,1-6-13-15,1 6 1 0,1 2-10 0,-1 1-13 16,1-1-18-16,1 2-22 0,-2 2-30 0,-2 1-34 16,2 1-33-16,-3 3-35 0,-3 7-36 0,12-11-29 15,-12 11-35-15,0 0-44 0,0 0-48 0,20 7-377 16,-20-7-762-16,7 9 338 0</inkml:trace>
  <inkml:trace contextRef="#ctx0" brushRef="#br0" timeOffset="-122853.8">3760 7479 240 0,'0'0'438'16,"-5"-12"-6"-16,5 12 7 0,0-13 8 0,0 13-5 0,-6-14-12 16,6 14-18-16,0-14-18 0,0 14-27 15,-1-12-23-15,1 12-27 0,0 0-24 0,-3-13-29 0,3 13-25 16,0 0-19-16,0-13-30 0,0 13-14 0,0 0-18 15,0 0-16-15,0 0-17 0,0 0-26 0,0-15-31 16,0 15-37-16,0 0-41 0,0 0-42 0,0 0-41 16,0 0-60-16,0 0-33 0,0 0-42 0,0 0-26 15,0 0-40-15,0 0-58 0,0 0-80 0,-22 24-344 16,22-24-840-16,-11 11 372 0</inkml:trace>
  <inkml:trace contextRef="#ctx0" brushRef="#br0" timeOffset="-123002.02">3766 7680 337 0,'9'4'327'0,"-9"-4"-25"0,0 0-18 0,6 7-23 15,-6-7-13-15,0 0-17 0,0 0-20 0,6 8-10 0,-6-8-19 16,1 11 3-16,-1-11-12 0,5 10-13 0,-5-10-5 16,0 0-17-16,3 13 3 0,-3-13 1 15,4 4-8-15,-4-4-2 0,6 10 9 0,-6-10 2 0,0 0-2 16,0 0 8-16,0 0 14 0,0 0 13 0,6 7 9 16,-6-7 19-16,0 0 12 0,0 0 2 0,0 0-2 15,0 0-6-15,0 0-4 0,0 0-3 0,0 0-17 16,0 0-7-16,-4-35-19 0,4 35-10 0,-6-14-14 15,6 14-14-15,-6-14-16 0,6 14-5 0,-5-12-18 16,5 12-7-16,-6-11-13 0,6 11-16 0,-6-6-38 16,6 6-53-16,0 0-35 0,-7-9-54 0,7 9-60 15,0 0-63-15,0 0-54 0,-18 2-43 0,18-2-47 16,0 0-55-16,0 0-80 0,-18 5-328 0,18-5-934 16,0 0 413-16</inkml:trace>
  <inkml:trace contextRef="#ctx0" brushRef="#br0" timeOffset="-119021.5">5144 8238 160 0,'0'0'203'0,"0"0"-15"0,0 0-13 16,-6-20-11-16,6 20-8 0,0 0-11 0,0 0-10 16,0 0-9-16,0 0-12 0,0 0-8 0,0 0-6 0,0 0-5 15,-9-18-8-15,9 18-9 0,0 0-1 0,0 0-2 16,0 0-8-16,0 0 1 0,-2-11 0 0,2 11-8 15,0 0 4-15,0 0-6 0,0 0-3 0,0 0-5 16,-3-9-4-16,3 9 1 0,0 0 0 0,0 0-1 16,0 0-3-16,0 0 0 0,-8-8-2 0,8 8-3 15,0 0 0-15,0 0-1 0,0 0-3 0,-8-6-2 0,8 6-3 16,0 0 0-16,0 0-1 0,-12-10-4 16,12 10 0-16,0 0-3 0,0 0 1 0,-10-5-5 15,10 5 1-15,0 0-4 0,-11-3 0 0,11 3-2 0,0 0 0 16,-13-3-2-16,13 3-1 0,0 0 2 15,-12-2-3-15,12 2-4 0,0 0 0 0,0 0 3 16,-21 2-3-16,21-2 3 0,0 0-3 0,-15-2 1 16,15 2 0-16,-12 3-2 0,12-3 6 0,0 0-1 0,-13 5-5 15,13-5 2-15,-11 4 4 0,11-4-6 0,-12 3 8 16,12-3-3-16,0 0 1 0,-13 4-1 0,13-4 6 16,-10 5-5-16,10-5 2 0,-9 5 1 0,9-5-5 15,0 0 5-15,-14 5 1 0,14-5-3 0,0 0 0 16,-12 3-1-16,12-3 0 0,0 0-1 0,0 0 6 15,-7 3-9-15,7-3 1 0,0 0 0 0,0 0-4 16,-11 6 6-16,11-6-9 0,0 0 7 0,0 0-4 16,-9 4 6-16,9-4-7 0,0 0 7 0,0 0-4 15,-7 5 0-15,7-5-4 0,0 0 5 0,0 0-7 0,0 0 1 16,0 0 6-16,-9 7-4 0,9-7-1 16,0 0 3-16,0 0-3 0,-9 8-1 0,9-8 0 15,0 0 1-15,-6 5 1 0,6-5 0 0,0 0-1 0,0 0 0 16,-3 13 3-16,3-13-3 0,0 0-3 0,-6 11 1 15,6-11 2-15,0 0-1 0,-1 11 2 16,1-11 1-16,0 0 2 0,-3 13-1 0,3-13 2 0,0 0-5 16,-2 12 0-16,2-12 3 0,-1 13-1 0,1-13 4 15,0 11-3-15,0-11-1 0,0 0 0 0,1 14 1 16,-1-14-1-16,-1 12 4 0,1-12-2 0,3 9-1 16,-3-9 8-16,0 0-10 0,-2 14-2 0,2-14 5 15,0 0 0-15,2 11-4 0,-2-11 4 0,0 0-4 16,3 12 2-16,-3-12-1 0,0 0 2 0,3 12 0 15,-3-12-4-15,0 0 3 0,3 11-1 0,-3-11-1 16,0 0 2-16,0 0 0 0,0 9 2 0,0-9-1 16,0 0-1-16,0 0-5 0,1 11 4 0,-1-11 2 0,0 0-5 15,3 11 4-15,-3-11-6 0,0 0 5 16,5 10 8-16,-5-10-6 0,0 0 2 0,6 9-3 16,-6-9 0-16,4 8 0 0,-4-8 0 0,3 8 3 0,-3-8-5 15,0 0 0-15,6 14 3 0,-6-14 2 0,3 6-7 16,-3-6 3-16,4 10 1 0,-4-10-4 0,6 7 2 15,-6-7-3-15,0 0 6 0,6 7-3 0,-6-7-5 16,0 0 4-16,8 4 4 0,-8-4-3 0,0 0 3 16,0 0-2-16,9 8-2 0,-9-8 1 0,0 0 1 15,6 6 4-15,-6-6-3 0,0 0 0 0,0 0 2 16,12 0-5-16,-12 0 2 0,0 0 3 0,15 0-2 16,-15 0-5-16,0 0 7 0,17 0 2 0,-17 0-1 15,12 0-3-15,-12 0 0 0,14 0 2 0,-14 0 0 16,0 0-3-16,15-4 0 0,-15 4 0 0,0 0 1 15,18-1 0-15,-18 1-5 0,15-1 5 0,-15 1 0 16,11-1-1-16,-11 1 2 0,15-4-3 0,-15 4 7 0,14 0-11 16,-14 0 3-16,0 0 1 0,19-2 3 0,-19 2-9 15,15 0 9-15,-15 0-3 0,0 0 1 16,13-3-4-16,-13 3 9 0,17-1-5 0,-17 1 1 0,9-1-2 16,-9 1 0-16,13 0-2 0,-13 0 4 0,0 0-2 15,14 1 0-15,-14-1-12 0,0 0 12 0,15 1 0 16,-15-1-5-16,13 2 7 0,-13-2-2 0,0 0 4 15,12 0-7-15,-12 0 3 0,0 0-1 0,13 1 4 16,-13-1 0-16,14 6-6 0,-14-6 1 0,0 0 3 16,12 1 5-16,-12-1-6 0,9 1 1 0,-9-1 2 15,12 5-6-15,-12-5 2 0,0 0 1 0,16 2 0 16,-16-2 0-16,7 7 4 0,-7-7-3 0,9 2-1 16,-9-2-2-16,11 3 3 0,-11-3 2 0,0 0-3 15,0 0-4-15,15 3 2 0,-15-3 4 0,0 0-2 16,9 0 3-16,-9 0-4 0,7 8-2 0,-7-8 10 15,9 3-9-15,-9-3 2 0,0 0 0 0,11 7-1 0,-11-7-6 16,9 3 6-16,-9-3-2 0,7 10 7 0,-7-10-9 16,6 5 7-16,-6-5-1 0,9 6-1 0,-9-6 1 15,0 0-11-15,7 7 14 0,-7-7-3 0,8 7 1 16,-8-7-4-16,9 10 2 0,-9-10-2 0,6 7 3 16,-6-7-1-16,4 7 2 0,-4-7 7 0,5 8-5 15,-5-8-6-15,7 9 1 0,-7-9 4 0,3 11-2 16,-3-11 6-16,3 12-4 0,-3-12 2 0,6 9 1 15,-6-9 0-15,0 15 9 0,0-15-7 0,5 9 14 16,-5-9-17-16,3 11 11 0,-3-11 0 0,0 11-3 16,0-11-1-16,0 0-1 0,0 10 2 0,0-10-6 15,0 0 5-15,0 0 2 0,-3 16-3 0,3-16 2 16,-5 10 1-16,5-10-1 0,0 0-2 0,-4 13 3 0,4-13 5 16,-3 11-7-16,3-11-3 0,-5 10 6 0,5-10-3 15,-7 12-4-15,2-6 19 0,5-6-14 16,-7 13-2-16,4-8 4 0,3-5 1 0,-9 9 3 0,9-9-9 15,-8 10-5-15,8-10 11 0,-7 8-4 0,7-8 2 16,-8 11-5-16,8-11 11 0,-10 6-4 0,10-6-6 16,-7 7 5-16,1 0 6 0,6-7-3 0,-11 7 3 15,2-3-6-15,9-4 5 0,-13 6-1 0,13-6 2 16,-14 6-4-16,8-5-4 0,-3 5 4 0,9-6 1 16,-16 5-7-16,6-3 2 0,10-2 0 0,-20 8-2 15,11-5-5-15,-1 1 4 0,-5-3-7 0,3 0 6 16,0 1 0-16,2 1-4 0,-2-3-4 0,0 4 4 15,12-4-3-15,-21 3 4 0,9 0 2 0,12-3-3 16,-22-3 13-16,5 6-10 0,2-3-6 0,15 0 1 16,-25-5-2-16,10 2 7 0,-4-2-4 0,4 2-10 15,0-1 12-15,-2 1-1 0,2-5 0 0,1 5-10 16,-3 0 5-16,2-5 5 0,2 5-3 0,-2-3-2 16,-2 1-1-16,4 1 12 0,-2 1-11 0,3 0-3 15,-3 2-2-15,15 1-1 0,-19-6-21 0,10 4-9 0,9 2-22 16,-18-5-3-16,18 5-24 0,-12-4-12 0,12 4-23 15,0 0-30-15,0 0-35 0,-16 8-41 0,16-8-49 16,0 0-327-16,0 0-651 0,0 0 289 0</inkml:trace>
  <inkml:trace contextRef="#ctx0" brushRef="#br0" timeOffset="-118361.3">5997 8472 200 0,'0'0'257'16,"0"0"-13"-16,0 0-17 0,0 0-17 0,0 0-13 15,0 0-17-15,0 0-10 0,0 0-14 0,0 0-1 16,0 0-12-16,0 0-7 0,31-6-5 0,-31 6-4 15,14-3-8-15,-14 3 0 0,19 0-7 0,-19 0-6 16,19-2-7-16,-2 2-3 0,-4 0-4 0,1-2-7 0,1 2 4 16,1 0-17-16,-7 2 0 0,9-2-6 15,-3 0-1-15,-2 2-3 0,7-4-9 0,-8 2 1 0,2 4-4 16,-2-4 9-16,5 1-22 0,-7 2 9 0,-10-3-2 16,21 0-10-16,-7 0 0 0,-4 1-5 0,-10-1-2 15,15 2 1-15,-15-2-4 0,16 0-3 0,-16 0 13 16,11 1-15-16,-11-1-4 0,13 3 5 0,-13-3-14 15,0 0 6-15,0 0-11 0,14 0-16 0,-14 0-14 16,0 0-14-16,0 0-24 0,0 0-19 0,0 0-24 16,0 0-30-16,6 7-37 0,-6-7-34 0,0 0-41 15,0 0-76-15,0 0-168 0,-30 10-538 0,21-9 238 16</inkml:trace>
  <inkml:trace contextRef="#ctx0" brushRef="#br0" timeOffset="-118109.73">6142 8644 83 0,'0'0'221'15,"0"0"-19"-15,0 0 3 0,0 0-4 0,7 17-7 0,-7-17 0 16,12 7-4-16,-6-5-14 0,-6-2 1 0,16 1-6 16,-5 3-12-16,2-4-10 0,-4 2-9 0,-9-2-5 15,27 3-14-15,-11-3 3 0,-1 1-8 0,2-2-12 16,-1-2-2-16,1 3-11 0,-1-2-9 0,-4-2-12 15,4 3-3-15,1-1-11 0,-1-1 1 0,-5 3-11 16,-11 0-6-16,22-3-19 0,-15 3-21 0,-7 0-21 16,18 0-33-16,-18 0-29 0,14-1-39 0,-14 1-34 15,0 0-42-15,16-3-56 0,-16 3-214 0,0 0-507 16,12-4 224-16</inkml:trace>
  <inkml:trace contextRef="#ctx0" brushRef="#br0" timeOffset="-115139.05">6926 7942 20 0,'0'0'135'15,"0"0"-13"-15,0 0-11 0,0 0-16 0,0 0-10 16,0 0-9-16,0 0-12 0,0 0-6 0,0 0-13 15,0 0-3-15,0 0 2 0,0 0-12 0,0 0 1 16,0 0-13-16,0 0-3 0,0 0 8 0,0 0-10 16,0-15 4-16,0 15-4 0,0 0 4 0,0 0-9 15,0 0 0-15,11-9-7 0,-11 9 4 0,0 0 0 0,0 0 4 16,2-7-4-16,-2 7 1 0,0 0-3 16,0 0 6-16,0 0-3 0,6-9 6 0,-6 9 4 15,0 0 6-15,0 0-4 0,0 0-1 0,0 0 5 16,0 0 1-16,5-9-3 0,-5 9 7 0,0 0-2 0,0 0 2 15,0 0-2-15,0 0 10 0,0 0 2 0,0 0 2 16,0 0-4-16,0 0 7 0,0 0 3 0,0 0-2 16,0 0 3-16,0 0 4 0,0 0-7 0,0 0 5 15,0 0-3-15,0 0 0 0,0 0 4 0,1-11-3 16,-1 11 4-16,0 0 2 0,0 0-2 0,0 0-3 16,0 0 5-16,0 0-1 0,0 0 1 0,0 0-6 15,0 0-1-15,0 0 0 0,0 0 2 0,0 0-7 16,0 0-2-16,0 0-4 0,0 0-2 0,0 0 2 15,0 0-4-15,0 0-1 0,0 0 0 0,-19-4 0 16,19 4 2-16,0 0-3 0,0 0-1 0,0 0 2 16,-22 9 1-16,22-9-3 0,-6 10 4 0,-2-3-2 0,8-7-1 15,-9 10-2-15,9-10 1 0,-10 11-2 16,4-4-4-16,0-1 3 0,6-6 2 0,-6 15-3 16,1-8-4-16,5-7-1 0,-8 13-4 0,8-6 3 0,0-7-5 15,-8 11 4-15,8-11-7 0,2 15-3 0,-2-15 3 16,-2 13 1-16,2-13-2 0,-1 9-1 0,1-9-4 15,0 0 4-15,1 15-3 0,-1-15-3 0,5 7 4 16,-5-7 0-16,9 4-2 0,-9-4 1 0,7 8 3 16,-7-8-5-16,12 6 6 0,-12-6-5 0,7 4-5 15,-7-4 5-15,15 6-6 0,-15-6 4 0,14 1 1 16,-14-1-2-16,10 7-6 0,-10-7 6 0,15 7 3 16,-8-4-2-16,-7-3-2 0,12 8 5 0,-4-3-7 15,-2 2 0-15,-2 0 3 0,-4-7-3 0,9 7 3 16,-3 1-1-16,-6-8-3 0,5 8 2 0,-5-8-8 15,6 12 11-15,-3-3-2 0,-3-9 1 0,6 10 5 16,-6-10 3-16,0 13 2 0,0-13 3 0,-3 14 0 0,3-14 5 16,-3 14-4-16,3-14 5 0,-6 13-6 0,0-5 10 15,6-8 3-15,-5 15 1 0,2-5-4 16,3-10 0-16,-13 14 1 0,7-7 3 0,0-1-5 0,6-6 5 16,-11 14-11-16,6-7 1 0,-1 0-2 0,6-7 0 15,-14 9 10-15,8-4-11 0,6-5-3 0,-7 10-3 16,7-10-3-16,0 0 6 0,-8 11 1 0,8-11-5 15,0 0-7-15,0 0 5 0,-4 7-5 0,4-7 2 16,0 0 6-16,0 0-5 0,0 0 1 0,0 0-5 16,0 0 2-16,18 8 2 0,-18-8-2 0,0 0 2 15,21-3-2-15,-13 3-2 0,-8 0 1 0,20 0-5 16,-11 2 4-16,-9-2-5 0,16-4 7 0,-16 4 1 16,17 4-11-16,-17-4 2 0,13 4 4 0,-13-4-1 15,9 3-7-15,-2 4 3 0,-7-7 8 0,6 14-3 16,-3-10 1-16,-3-4-4 0,3 21 2 0,-3-7 2 15,0-1-9-15,-3 0 10 0,3 3 8 0,-3 1-2 0,3 7 6 16,-3-8-6-16,0 1 10 0,3-1 0 0,0 1 0 16,-4 1 6-16,4 4 0 0,0-6 7 15,4 1-3-15,-4-4 2 0,3 3-3 0,0-2 5 0,0 3-8 16,0-10 1-16,0 4 0 0,2-3 2 0,1 1-2 16,0 0 4-16,-2-2-8 0,-4-7 8 0,12 8 5 15,-7-3-13-15,-5-5-7 0,15 8 2 0,-15-8-9 16,10 5 0-16,-10-5-32 0,9 1-19 0,-9-1-32 15,0 0-29-15,10 2-26 0,-10-2-34 0,0 0-51 16,0 0-57-16,0 0-106 0,0 0-196 0,0 0-623 16,0 0 277-16</inkml:trace>
  <inkml:trace contextRef="#ctx0" brushRef="#br0" timeOffset="-116456.26">6878 7953 27 0,'0'0'127'0,"0"0"-17"15,0 0-13-15,0 0-5 0,0 0-8 0,0 0-16 16,0 0 0-16,0 0-7 0,0 0-7 0,0 0-2 15,0 0-6-15,0 0-12 0,0 0-10 0,0 13-5 16,0-13-11-16,0 0-11 0,0 0-13 0,0 0-10 16,0 0-18-16,0 0-2 0,0 0-16 0,0 0-67 15,0 0-140-15,0 0 62 0</inkml:trace>
  <inkml:trace contextRef="#ctx0" brushRef="#br0" timeOffset="-116290.23">6878 7966 185 0,'0'0'9'0,"0"0"13"15,0 0 13-15,0 0 7 0,0 0 8 0,0 0 20 0,0 0-2 16,0 0 11-16,0 0-6 0,0 0 3 15,0 0-5-15,0 0 3 0,0 0-2 0,0 0 4 16,0 0-9-16,0 0 4 0,0 0-5 0,0 0-4 0,0 0-1 16,0 0-6-16,0 0-6 0,0 0-1 0,0 0-4 15,0 0-4-15,0 0 1 0,0 0-10 0,0 0-4 16,0 0-5-16,0 0 2 0,0 0-3 0,0 0 0 16,0 0-5-16,0 0-7 0,0 0-11 0,0 0-14 15,0 0-6-15,0 0-8 0,0 0-16 0,0 0-4 16,0 0-4-16,0 0-28 0,0 0-29 0,0 0-117 15,0 0-246-15,0 0 109 0</inkml:trace>
  <inkml:trace contextRef="#ctx0" brushRef="#br0" timeOffset="-114381.18">7575 8063 14 0,'0'-11'252'15,"0"11"-11"-15,0 0-9 0,0 0-9 0,0 0-14 16,0 0-14-16,0 0-13 0,0 0-12 0,0 0-11 15,0 0-3-15,0 0-7 0,0 0-11 0,0 0-6 0,-39 18-7 16,32-13-6-16,-5 5-6 0,-2-3-7 0,1 0-11 16,1 2-3-16,1 0-4 0,-2-1-7 0,1-1-6 15,2 1-5-15,-4 0-12 0,5-4-2 16,3 3-6-16,-1 1-6 0,7-8 0 0,-12 13-6 0,4-10-6 16,8-3-2-16,-5 11-1 0,-1-1-8 0,6-10 0 15,-3 9-3-15,3-9-2 0,-2 11-1 0,2-11-1 16,0 0 3-16,0 0-2 0,2 18-4 0,-2-18-2 15,9 13 7-15,-9-13-2 0,5 9-8 0,3-4 0 16,-2 0 1-16,-6-5-3 0,13 10-1 0,-1-6 2 16,-4 1 2-16,4 0-1 0,-5 1 5 0,5 1-8 15,-2-2-8-15,1 3 12 0,-2 0 4 0,1-3-6 16,-1-2 3-16,-1 1 1 0,4 3-2 0,-6 0 3 0,4-1 2 16,-1-1-3-16,-2 0 3 0,-1 0-3 15,-6-5 5-15,11 10 2 0,-8-6-8 0,-3-4 2 16,9 12 6-16,-9-12 4 0,4 10-2 0,2-4 3 0,-6-6 2 15,0 0 3-15,0 10 4 0,0-10 1 0,0 0 5 16,-7 16 3-16,1-9 1 0,6-7-5 16,-17 9 4-16,8-2 3 0,-1 0-4 0,-2-1-6 0,2-2 4 15,-4-1 3-15,-1 1 0 0,2 2-5 0,-1-2 2 16,1 0 2-16,-3-4-4 0,7 1-3 0,-5 1 3 16,14-2-1-16,-19 0-2 0,19 0-7 0,-12 0-1 15,12 0-1-15,-13 0-8 0,13 0-1 0,0 0 1 16,-17 0-11-16,17 0-3 0,0 0-17 0,0 0-32 15,0 0-22-15,-12-7-30 0,12 7-25 0,0 0-25 16,0 0-29-16,0 0-36 0,0 0-43 0,31-17-45 16,-23 13-312-16,1-1-667 0,4-1 295 0</inkml:trace>
  <inkml:trace contextRef="#ctx0" brushRef="#br0" timeOffset="-114075.44">7827 8382 131 0,'0'0'260'0,"7"3"-4"16,-7-3-5-16,0 0-12 0,6 8-5 0,-6-8-2 0,6 10-10 16,-6-10-4-16,5 10-16 0,-5-10 3 0,6 11-13 15,-3-4-4-15,0 3 3 0,-3-10-4 0,3 13-5 16,1-6-6-16,-4-7-10 0,3 12-7 0,-3-12-10 15,6 12-14-15,-6-12-5 0,0 12-10 0,0-12-14 0,3 14-10 16,-3-14-8-16,0 9-7 0,0-9-9 16,3 11-5-16,-3-11-9 0,2 14-14 0,-2-14-24 15,5 11-35-15,-5-11-33 0,0 0-34 0,0 10-27 0,0-10-26 16,0 11-29-16,0-11-32 0,0 0-35 16,0 0-46-16,0 0-79 0,0 0-218 0,0 0-623 0,0 0 276 15</inkml:trace>
  <inkml:trace contextRef="#ctx0" brushRef="#br0" timeOffset="-113828.51">8145 8410 203 0,'0'0'299'16,"13"5"-5"-16,-13-5-11 0,13 8-20 0,-7-3-6 16,-6-5-10-16,11 11-3 0,-8-3-20 0,0 0-10 15,3 2-22-15,0 3 0 0,-5-2-12 0,2 3-11 16,0 2-15-16,-3 0-15 0,0 0-15 0,0 0-7 15,-6 2-16-15,2 5-12 0,1-1 0 0,-6-1-32 16,1-2-33-16,2 3-37 0,-3-4-33 0,5-2-44 16,-5 8-51-16,2-6-68 0,4-3-66 0,-6-1-289 15,6-4-610-15,1-2 269 0</inkml:trace>
  <inkml:trace contextRef="#ctx0" brushRef="#br0" timeOffset="-112776.13">7898 8473 136 0,'0'0'224'0,"0"0"-4"16,0 0-11-16,3-12-7 0,-3 12-16 0,0 0-9 15,0 0-1-15,0 0-6 0,5-13-9 0,-5 13 0 16,0 0-8-16,0 0-5 0,0 0-8 0,6-9-5 0,-6 9-5 16,0 0-4-16,0 0-7 0,0 0-8 15,0 0-1-15,0 0-10 0,0 0 6 0,0 0-1 16,0 0-9-16,0 0 15 0,0 0-20 0,-6-18 5 0,6 18 3 15,0 0-2-15,0 0 3 0,0 0 0 0,0 0 7 16,0 0-11-16,0 0-3 0,0 0-3 0,0 0 1 16,0 0-1-16,0 0-5 0,0 0-5 0,0 0 1 15,0 0-5-15,0 0-6 0,0 0-8 0,0 0-1 16,-5-6-7-16,5 6-6 0,0 0-6 0,0 0-4 16,0 0-6-16,0 0-6 0,0 0-2 0,0 0 0 15,0 0-3-15,0 0 0 0,0 0-1 0,0 0 3 16,11 32 1-16,-8-21 2 0,-3-3 7 0,0-8 2 15,3 19 3-15,0-7 2 0,1 3 3 0,-1 0 0 16,0-2 3-16,0 0 2 0,0 0 0 0,0 2-1 16,-3-5 2-16,5 1 3 0,-5 0-1 0,3 0-7 15,-3-11 6-15,0 16-5 0,0-16-2 0,0 14-3 0,0-14-4 16,0 11 3-16,0-11-8 0,0 12-3 0,0-12-2 16,3 9-1-16,-3-9-1 0,0 0-3 15,0 0 5-15,3 10-13 0,-3-10-13 0,0 0-24 0,3 10-26 16,-3-10-39-16,0 0-44 0,0 0-49 0,0 0-58 15,0 0-60-15,16-5-71 0,-16 5-95 0,7-12-370 16,-7 12-903-16,12-14 399 0</inkml:trace>
  <inkml:trace contextRef="#ctx0" brushRef="#br0" timeOffset="-110891.23">9885 8427 189 0,'13'4'300'0,"-13"-4"-4"0,15 8-10 16,-6-2-16-16,-1-3-14 0,-8-3-18 0,13 11-15 0,-7-5-8 16,2 1-13-16,-8 1-22 0,6 1-8 0,-6-9-11 15,3 14-18-15,-3-14-10 0,-6 18-13 0,3-7-8 0,-3 3-12 16,0-2-6-16,-8 3-17 0,8-3-29 15,-4 1-30-15,1-2-31 0,-2 4-46 0,-2-1-59 16,1-5-57-16,2 2-68 0,-4-1-295 0,5-3-583 0,-1-2 259 16</inkml:trace>
  <inkml:trace contextRef="#ctx0" brushRef="#br0" timeOffset="-111688.17">9008 8086 130 0,'0'0'246'0,"0"0"-11"0,6-11-9 0,-6 11-6 15,0 0-11-15,0 0-8 0,3-7-13 0,-3 7-10 16,0 0-15-16,0 0-10 0,0 0-11 0,0 0-8 0,-22-6-12 16,22 6-9-16,0 0-4 0,-27 6-5 15,15-4-10-15,-2 5 3 0,1-2-2 0,0 1-11 0,-5 0 1 16,1 3-6-16,1 2-6 0,-7-2-6 0,4-2-3 15,3 3-10-15,2-2-5 0,-2 2-1 0,7-2-3 16,-4 0-5-16,7-2-2 0,-2 1-4 16,2-1-3-16,0 2-4 0,6-8 0 0,-7 11 1 0,7-11-7 15,-6 11-6-15,6-11 2 0,0 12-3 0,0-12 5 16,0 0-3-16,3 18-2 0,-3-18 2 0,9 7-2 16,-5-1-8-16,-4-6 2 0,12 8 6 0,-1-2-3 15,-3-2-8-15,0 0 4 0,5-1 1 0,-1 1 0 16,5-1-3-16,-1 1 2 0,-1-1-2 0,1 1-2 15,1-1 3-15,-4 0-10 0,4-1 9 0,-1 0-1 0,-3 3-1 16,2-1-1-16,2 0 1 0,-7 1-1 16,1-2-4-16,1 0 4 0,-5 1-1 0,2-1 2 15,1 4 0-15,-10-7 2 0,15 9-2 0,-9-6 1 0,-1 2-5 16,-5-5 3-16,9 11 1 0,-9-11 4 0,4 14 1 16,-4-14 4-16,0 14 1 0,0-14 5 15,-4 14 1-15,4-14 3 0,-9 15-2 0,-2-9 1 0,5 1 9 16,-7 3-7-16,4-2-1 0,-4 2 3 0,1-4 4 15,-2 1 4-15,-2-2 0 0,2 2 4 16,4-4-1-16,-5 4 15 0,-1-5-11 0,5-2-6 0,-1 1 1 16,12-1-6-16,-21 4 1 0,9-2-1 0,12-2-1 15,-16 0-2-15,16 0-6 0,-16-2 4 0,16 2-14 16,-14 0-16-16,14 0-21 0,-12-6-27 0,12 6-28 16,0 0-24-16,-6-12-27 0,6 12-32 0,0 0-37 15,0 0-46-15,6-20-50 0,-6 20-327 0,14-10-678 16,-8 3 300-16</inkml:trace>
  <inkml:trace contextRef="#ctx0" brushRef="#br0" timeOffset="-107429.93">9260 8428 148 0,'0'0'228'0,"0"0"-8"0,-13 2-12 0,13-2-7 15,0 0-6-15,0 0-2 0,0 0-4 0,0 0-12 16,0 0-8-16,0 0-9 0,0 0-2 0,0 0-7 15,0 0-6-15,0 0-1 0,0 0-11 0,0 0-13 0,0 0 0 16,0 0-6-16,0 0-10 0,0 0 0 16,0 0-8-16,0 0-3 0,0 0-11 0,0 0-5 0,0 0-9 15,0 0-3-15,0 0-14 0,0 0-1 0,0-33-4 16,0 33-5-16,10-12-5 0,-4 6-6 0,-6 6-2 16,16-10-4-16,-7 5-3 0,2 0 2 0,-2 0 2 15,-2-1-5-15,-1 1 1 0,8 2-10 0,-8-2 2 16,-6 5 1-16,19-5-6 0,-10 1 1 0,-9 4 2 15,16-4-11-15,-16 4 3 0,14-3-10 0,-14 3 5 16,13 1-3-16,-13-1 2 0,0 0 3 0,14 6-5 16,-14-6 2-16,9 7 5 0,-9-7-3 0,7 9 1 0,-7-9 2 15,3 12-5-15,-3-12 5 0,6 14 4 16,-6-7 0-16,0-7 7 0,4 15-11 0,-4-15-3 16,3 16 5-16,-3-6 8 0,0-10 3 0,-3 18 2 0,2-10-2 15,1-8 2-15,-6 17 13 0,3-6-8 0,-1-3-8 16,1 3 7-16,-3 1-5 0,0-4-7 0,0 2 7 15,-2-2 1-15,2 1-5 0,2 0 7 0,-2-1-8 16,6-8 3-16,-14 12-2 0,11-6 7 0,-3 1-5 16,6-7 1-16,-9 11 4 0,9-11 2 0,-13 7-5 15,7-5 2-15,6-2 0 0,-13 4-2 0,13-4-1 16,-11 6 4-16,11-6-1 0,-12 5-4 0,12-5 13 16,0 0 3-16,0 0-5 0,-13 2-4 0,13-2-6 15,0 0 1-15,0 0-4 0,0 0 5 0,0 0-7 16,0 0 0-16,0 0-7 0,0 0 0 0,0 0-1 0,0 0-1 15,0 0 4-15,31-17-2 0,-20 15-6 0,2-3 6 16,3-1-3-16,-1 2 3 0,3-1-5 0,2 2 7 16,-1 1-1-16,0-2-1 0,-2 2-4 0,-5-2 16 15,4 1-19-15,1 1 6 0,-5 0-5 0,-2 1-2 16,-10 1 4-16,19 0-5 0,-19 0-7 0,14 0-24 16,-14 0-20-16,13 3-19 0,-13-3-23 0,9 4-23 15,-9-4-33-15,8 7-40 0,-8-7-49 0,3 9-69 16,-3-9-315-16,0 0-679 0,0 0 300 0</inkml:trace>
  <inkml:trace contextRef="#ctx0" brushRef="#br0" timeOffset="-106440.93">10556 8466 53 0,'0'0'340'0,"0"0"-22"0,0 0-17 0,0 0-21 15,0 0-24-15,12 0-22 0,-12 0-23 0,0 0-16 16,0 0-16-16,0 0-24 0,0 0-14 0,15-1-17 16,-15 1-11-16,0 0-12 0,12 4-8 0,-12-4-11 15,0 0-12-15,13 4-19 0,-13-4-26 0,12 3-25 16,-12-3-32-16,12 0-32 0,-12 0-37 0,0 0-39 15,15 1-45-15,-15-1-48 0,0 0-196 0,19-4-463 0,-10 1 206 16</inkml:trace>
  <inkml:trace contextRef="#ctx0" brushRef="#br0" timeOffset="-106351.54">10901 8434 141 0,'9'-4'225'0,"-9"4"-18"0,11-6-20 15,-11 6-15-15,11-3-20 0,-11 3-16 0,13 0-8 16,-13 0-19-16,0 0-11 0,15 0-25 0,-15 0-37 16,0 0-32-16,18 0-49 0,-18 0-68 0,15 0-139 15,-15 0-273-15,18-5 121 0</inkml:trace>
  <inkml:trace contextRef="#ctx0" brushRef="#br0" timeOffset="-106193.16">11330 8413 49 0,'0'0'311'0,"0"0"-9"16,18-3-8-16,-18 3-19 0,9-5-19 0,-9 5-26 0,0 0-19 15,15-2-25-15,-15 2-17 0,10-3-17 0,-10 3-14 16,0 0-25-16,15-1-16 0,-15 1-38 0,0 0-33 16,14 0-44-16,-14 0-47 0,0 0-51 0,0 0-62 15,13-2-238-15,-13 2-450 0,14 0 200 0</inkml:trace>
  <inkml:trace contextRef="#ctx0" brushRef="#br0" timeOffset="-105922.51">11743 8392 227 0,'14'1'309'0,"-14"-1"-8"16,0 0-16-16,13 0-22 0,-13 0-32 0,0 0-17 15,0 0-24-15,0 0-21 16,16 0-13-16,-16 0-16 0,6 6-18 0,-6-6-29 0,0 0-35 0,8 5-35 15,-8-5-36-15,7 6-43 0,-7-6-43 0,0 0-48 16,6 11-81-16,-6-11-145 0,8 2-405 0,-8-2 179 16</inkml:trace>
  <inkml:trace contextRef="#ctx0" brushRef="#br0" timeOffset="-105801.47">12443 8446 252 0,'15'6'311'0,"-3"1"-11"0,-4 4-15 0,0-3-19 16,-2 1-18-16,-2 5-11 0,-1-1-13 0,-3 4-29 16,-3 1-9-16,-3 4-21 0,-4 2-13 15,0-3-12-15,-7 3-15 0,2 1-13 0,-3-2-21 0,2-1-40 16,-8 6-42-16,0 0-50 0,5-5-64 0,1-4-77 16,0-1-105-16,5-3-169 0,2-3-494 15,-1-3 219-15</inkml:trace>
  <inkml:trace contextRef="#ctx0" brushRef="#br0" timeOffset="-104731.13">13610 7927 92 0,'0'0'256'0,"0"0"-13"15,0-15-12-15,0 15-8 0,0 0-14 0,0 0-9 16,0 0-10-16,0 0-16 0,0 0-14 0,0 0-13 16,-16-11-8-16,16 11-8 0,0 0-15 0,-19 1-3 0,19-1-6 15,-18 5-7-15,7-3-3 0,-1 1 7 0,3 1-18 16,-5 2-3-16,-3-3-4 0,4 1 0 15,-2 2-17-15,1 2 7 0,-1 0-11 0,-1 0-2 0,3-1-6 16,-1 0-6-16,1 0-2 0,4 1-3 0,1-5-2 16,-2 4-3-16,1 1-6 0,3-1-4 0,-1-1-2 15,1 1 2-15,6-7-5 0,-8 13-5 0,4-6 11 16,4-7-11-16,-6 15-5 0,6-15 1 0,-2 9 0 16,2-9 4-16,0 0-3 0,0 16-6 0,0-16 5 15,2 10-3-15,-2-10 5 0,7 12-14 0,-1-8 10 16,-6-4-3-16,18 7 2 0,-9-6 0 0,1 3 1 15,4 0-5-15,-1-2 10 0,2 3-3 0,0-2-6 16,3 0 2-16,1-1 2 0,-2 0 2 0,2 1-10 0,1 0 6 16,-3 1-2-16,3-1 5 0,-4-2-8 0,2 6 5 15,-3-6 7-15,1 2-11 0,-1 4 4 16,-1-2-1-16,-2 0-5 0,-3-2 3 0,1 4 1 0,-1-3-10 16,1 0 9-16,-2 2 0 0,-8-6 7 0,13 13-9 15,-7-8-1-15,-3 4 3 0,2-3 0 0,-5-6-1 16,6 16 4-16,-3-9 11 0,-2 3-16 0,-1-10 9 15,0 16-2-15,0-16-6 0,-4 18 8 0,-2-9 2 16,0-1 4-16,0 1-13 0,-2-2 11 0,-4 3 2 16,4-2-1-16,-4 3 5 0,-2-2-9 0,2-2 8 15,-1-3 2-15,-2 2 0 0,-3-2 8 0,3-1-3 16,-3 1 8-16,2-1-1 0,-2 0-3 0,3-2 10 16,-3-1 0-16,-1 4 4 0,2-8-18 0,-2 3 11 0,3 0 1 15,-1-1 3-15,1-5-6 0,1 6-3 0,0-4 0 16,1 1-2-16,4 0-2 0,1 1 1 0,9 3-15 15,-18-7-2-15,11 0 3 0,7 7-20 0,-9-6-20 16,9 6-20-16,0 0-31 0,0 0-25 0,-9-5-17 16,9 5-22-16,0 0-18 0,0 0-28 0,0 0-34 15,0 0-34-15,28-10-50 0,-28 10-281 0,18-4-634 16,-6 2 281-16</inkml:trace>
  <inkml:trace contextRef="#ctx0" brushRef="#br0" timeOffset="-104221.11">13950 8273 109 0,'0'0'232'0,"0"0"-10"0,0 0-13 0,14 5-7 0,-14-5-14 16,6 7-5-16,-6-7-11 0,6 8-4 15,-6-8-4-15,6 11-9 0,-2-6-5 0,-4-5-7 0,9 13-3 16,-7-5-9-16,-2-8-10 0,6 14-1 0,-3-4-7 15,-3-10-8-15,6 14-8 0,-3-7-5 0,-3-7-7 16,3 15-3-16,-3-15-6 0,1 15-2 0,-1-15-6 16,3 8-10-16,-3-8-1 0,3 10-4 0,-3-10-5 15,0 0-3-15,0 0-8 0,0 0 3 0,0 0-5 16,0 12-3-16,0-12 6 0,0 0-5 0,0 0 4 16,0 0-4-16,0 0 2 0,0 0-9 0,0 0-4 15,0 0 0-15,0 0-2 0,19-22 2 0,-14 14-6 16,2 0-10-16,-1 0 2 0,0-2 6 0,2-1-13 15,1 0-4-15,-3-3 7 0,4 3-5 0,-1-2 5 0,-1 5-6 16,-1-1 1-16,2 0 0 0,1 0 3 16,-2 2-4-16,2-1 6 0,-2 1 1 0,-8 7 11 0,18-8 0 15,-12 3 10-15,-6 5 7 0,16-6-3 0,-9 5 6 16,-7 1 17-16,21 0-5 0,-10 0 5 0,-11 0 1 16,21 7 6-16,-9-3 7 0,-3-2 10 0,4 3-9 15,-1 4 1-15,-2-4-4 0,-2 1 3 0,-1-1-4 16,1 1-5-16,-2 1-3 0,0 0-6 0,-6-7-7 15,9 14-1-15,-5-7-4 0,-4-7-2 0,7 13-3 16,-5-5-7-16,-2-8-3 0,3 12-9 0,-3-12-29 16,1 13-35-16,-1-13-42 0,0 10-26 0,0-10-27 15,0 0-30-15,-6 10-35 0,6-10-44 0,-7 5-53 16,7-5-90-16,0 0-255 0,0 0-705 0,0 0 311 16</inkml:trace>
  <inkml:trace contextRef="#ctx0" brushRef="#br0" timeOffset="-103027.87">14535 7572 241 0,'0'0'223'0,"0"0"-9"0,0 0-10 16,0 0-17-16,0 0-12 0,0 0-13 0,0 0-11 0,0 0-13 16,0 0-11-16,0 0-10 0,0 0-9 15,0 0-8-15,31 8-1 0,-31-8-10 0,0 0-2 16,12-4-6-16,-12 4 0 0,0 0-3 0,17-2-4 0,-17 2-5 16,15-2 0-16,-15 2-3 0,16 2-4 0,-16-2-1 15,19 1-6-15,-10-1 2 0,-9 0-1 0,20-1-8 16,-20 1 6-16,19-2-11 0,-19 2 2 0,15 0 2 15,-15 0-6-15,14 2-3 0,-14-2-1 0,0 0-1 16,17-5-2-16,-17 5-3 0,0 0 0 0,9 3-5 16,-9-3-4-16,0 0-6 0,0 0 1 0,11 3 2 15,-11-3-3-15,6 7-3 0,-6-7 0 0,0 0 0 16,1 11 1-16,-1-11 4 0,0 0 5 0,-1 13-4 16,1-13 2-16,-5 12 2 0,5-12 0 0,-6 13 3 0,3-5 9 15,3-8-1-15,-6 14-2 0,0-5-4 16,2 0-1-16,4-9 5 0,-8 17 7 0,6-10-6 15,-3 3-7-15,5-10 3 0,-4 17 3 0,2-9-13 0,2-8 15 16,-3 17-7-16,3-17-2 0,-3 14 3 0,3-14-5 16,-1 14 11-16,-1-7-11 0,2-7 2 0,-3 15 14 15,3-15-12-15,5 13 0 0,-5-13-3 0,4 11 12 16,-4-11-12-16,5 13 3 0,-5-13-3 0,4 11 7 16,1-5-1-16,-5-6-1 0,7 11 2 0,-1-4 5 15,-6-7-5-15,9 11 1 0,-3-6 0 0,0 0-6 16,-6-5 5-16,12 7 2 0,-12-7-7 0,10 7 6 15,-10-7 0-15,14 5-2 0,-10-2 4 0,-4-3-7 16,14 5 8-16,-14-5-3 0,11 8 0 0,-11-8-4 16,14 4-1-16,-11 2 2 0,-3-6-3 0,12 1-6 15,-12-1 3-15,9 4-2 0,-9-4-4 0,0 0-1 0,6 6 0 16,-6-6-2-16,0 0 0 0,0 0-4 0,0 0 4 16,12 5-5-16,-12-5 0 0,0 0-3 0,0 0 2 15,1 9 0-15,-1-9-1 0,0 0 5 0,0 11 1 16,0-11-1-16,0 0 3 0,-7 14 3 0,7-14-1 15,-9 10 5-15,3 0 1 0,0-3 1 16,-2 0 1-16,2 0 2 0,-1-1 1 0,-1 5 0 0,-1-4 3 16,2 0-4-16,0-1-3 0,-1 3 1 0,2-3-5 15,6-6 1-15,-9 14-2 0,3-7 0 0,6-7-8 16,-10 9 1-16,10-9 1 0,-3 9 0 0,3-9-4 16,-6 7 1-16,6-7-2 0,-5 8-3 0,5-8 5 15,0 0-3-15,0 0 0 0,3 16-1 0,-3-16-1 0,5 8 3 16,-5-8-4-16,9 7 0 0,-9-7 3 0,7 11-1 15,-7-11-2-15,9 7 0 0,-4-1-1 0,1 0 0 16,-6-6-1-16,10 12 0 0,-5-6 0 0,-1 1 1 16,0-1-1-16,2 2 0 0,-6-8 0 0,12 17 1 15,-7-10 0-15,-2 1-3 0,3 1 5 0,-5 4-1 16,5-4 0-16,2 4-3 0,-4-6 4 0,-2 6 1 16,2-2 3-16,-2-3-4 0,2 3-2 0,-4-11-7 15,0 21-20-15,0-21-29 0,-3 20-41 0,2-9-55 16,-1-4-43-16,1 6-47 0,-5-4-56 0,-5 0-61 15,2 1-98-15,2-3-315 0,-7 1-831 0,1-3 368 16</inkml:trace>
  <inkml:trace contextRef="#ctx0" brushRef="#br0" timeOffset="-79987.79">16507 7985 136 0,'0'0'123'0,"0"0"2"15,0 0-11-15,0 0-11 0,6-8-11 0,-6 8-11 16,0 0-2-16,0 0-13 0,0 0-4 0,0 0-10 16,0 0-4-16,0 0-4 0,0 0-8 0,0 0 0 0,0 0-9 15,0 0 0-15,0 0-5 0,0 0 4 16,0 0-1-16,0 0-1 0,0 0-10 0,0 0 6 0,0 0 0 16,0 0-1-16,0 0 7 0,0 0 2 0,0 0 3 15,0 0-3-15,6-7 6 0,-6 7 0 0,0 0-4 16,0 0-5-16,0 0 7 0,0 0-1 0,0 0-4 15,0 0 3-15,0 0-6 0,4-10-2 0,-4 10-3 16,0 0 0-16,0 0-10 0,0 0-6 0,0 0-13 16,0 0-4-16,0 0-20 0,0 0-23 0,0 0-14 15,0 0-46-15,0 0-145 0,0 0-283 0,0 0 124 16</inkml:trace>
  <inkml:trace contextRef="#ctx0" brushRef="#br0" timeOffset="-79019.46">16622 8016 43 0,'0'0'168'0,"0"0"-11"0,0 0-10 0,0 0-6 16,0 0-17-16,0 0-9 0,0 0-5 0,0 0-9 16,0 0-11-16,0 0-3 0,0 0-5 15,0 0-5-15,-3-10-4 0,3 10-2 0,0 0-4 0,0 0-3 16,0 0-2-16,0 0 2 0,0 0 0 0,0 0-5 16,0 0-1-16,0 0 1 0,0 0-1 0,0 0 1 15,0 0-4-15,-6-9-2 0,6 9 2 0,0 0-8 16,0 0 3-16,0 0-5 0,0 0 4 0,0 0-4 15,0 0-4-15,0 0-1 0,0 0-2 0,0 0-2 16,0 0-4-16,0 0-3 0,0 0-3 0,0 0-1 16,0 0-3-16,0 0 0 0,0 0-4 0,0 0-1 15,0 0-1-15,0 0-3 0,0 0-3 0,0 0-1 16,0 0-1-16,0 0-2 0,0 0 2 0,0 0 1 16,0 0-3-16,0 0 2 0,0 0-4 0,0 0-1 15,0 0 1-15,0 0-1 0,0 0-3 0,0 0 0 0,0 0-11 16,0 0-18-16,0 0-10 0,0 0-21 0,0 0-32 15,0 0-31-15,0 0-55 0,0 0-242 0,0 0-455 16,0 0 201-16</inkml:trace>
  <inkml:trace contextRef="#ctx0" brushRef="#br0" timeOffset="-101211.79">4983 9640 38 0,'0'0'151'0,"0"0"-14"16,0 0-9-16,0 0-7 0,0 0-9 0,0 0-3 15,-14-4-10-15,14 4-1 0,0 0-14 0,0 0-11 16,0 0 4-16,0 0 2 0,0 0-4 0,0 0-6 0,-15 2 7 15,15-2-2-15,0 0-1 0,0 0 6 16,0 0 3-16,0 0 1 0,-13-3 4 0,13 3 0 16,0 0 3-16,0 0 0 0,0 0 4 0,0 0 4 0,0 0-4 15,0 0 0-15,-13-2 3 0,13 2-2 0,0 0-7 16,0 0-6-16,0 0-1 0,0 0-9 0,0 0 2 16,0 0-3-16,0 0-11 0,0 0-2 0,0 0-9 15,0 0-5-15,0 0-7 0,0 0 2 0,0 0-6 16,0 0 3-16,0 0 2 0,0 0-15 0,0 0 6 15,0 0 1-15,0 0 4 0,0 0 8 0,0 0 0 16,31 13 4-16,-31-13 9 0,16 2-6 0,-5-2 13 16,1 0-17-16,-12 0 12 0,28-2-11 0,-9-3 1 15,-4 5-4-15,3-1 0 0,-3-1-3 0,5 2 4 0,-6 0-8 16,6-2-3-16,-7 2-1 0,2-1 6 16,3-3-11-16,-3 3 10 0,1-1-4 0,1 2-1 0,-10-2-8 15,10 1 6-15,-17 1 0 0,19-4-6 16,-10 4 0-16,-9 0-2 0,22-4 4 0,-22 4-6 0,17-3 0 15,-10 3-5-15,-7 0 1 0,21 0 3 0,-21 0-20 16,18-3 24-16,-18 3-17 0,13 0 3 0,-13 0 2 16,15-1-3-16,-15 1-1 0,14-1 3 0,-14 1-4 15,0 0-2-15,19 0 5 0,-19 0-2 0,14 0-2 16,-14 0 4-16,17 0-11 0,-17 0 9 0,14 0-1 16,-14 0 3-16,0 0 0 0,13 0-6 0,-13 0-2 15,0 0 5-15,14 0 2 0,-14 0-3 0,9-3-2 0,-9 3 3 16,0 0-3-16,0 0 6 0,12-2-3 15,-12 2-2-15,0 0-3 0,0 0 2 0,0 0 0 0,0 0 2 16,0 0-8-16,0 0-7 0,0 0-16 0,10-5-5 16,-10 5-25-16,0 0-23 0,0 0-12 15,0 0-22-15,0 0-21 0,0 0-26 0,0 0-29 0,0 0-20 16,0 0-26-16,0 0-25 0,0 0-47 0,0 0-248 16,-42 7-600-16,42-7 266 0</inkml:trace>
  <inkml:trace contextRef="#ctx0" brushRef="#br0" timeOffset="-100735.3">5114 9746 112 0,'0'0'258'0,"0"0"-14"16,0 0-16-16,0 0-16 0,7 8-14 0,-7-8-12 16,0 0-6-16,6 9-8 0,-6-9-3 15,0 11-5-15,0-11-10 0,2 17-7 0,1-9-5 0,-2 2-9 16,-1 6-3-16,2-3 10 0,1 1-17 0,-3 3-8 16,1 1-3-16,1-5-8 0,1 5 3 0,0-1 13 15,-3 0-14-15,4-1 0 0,-2 2-8 0,1 0 0 16,1-3 2-16,2 2 5 0,-4 1-12 0,4-5-7 15,-2 3-6-15,1 0 5 0,-2-1 3 0,3-1-11 16,-3 2 6-16,1-2-2 0,-1-1-1 0,2-1-3 16,-1 1-1-16,0 2-5 0,2-2 0 0,-3-4-8 15,-1 1-7-15,4 5-4 0,-5-7 5 0,4 1-9 16,-5-9-4-16,6 15-4 0,-3-10-1 0,1 5-6 0,-4-10-1 16,6 14-4-16,-3-7 0 0,-3-7-8 0,0 10 2 15,0-10-2-15,5 10-3 0,-5-10 1 16,3 9-2-16,-3-9-3 0,0 0 2 0,6 13-15 0,-6-13-6 15,0 0-16-15,0 7-17 0,0-7-22 0,0 0-18 16,0 0-27-16,0 0-18 0,0 0-19 0,0 0-21 16,0 0-32-16,0 0-30 0,0 0-32 0,0 0-26 15,0 0-48-15,-26-21-324 0,22 13-709 0,1-2 313 16</inkml:trace>
  <inkml:trace contextRef="#ctx0" brushRef="#br0" timeOffset="-100415.55">5163 10066 73 0,'0'0'261'0,"0"0"-18"0,0 0-6 15,0 0-8-15,0 0-5 0,0 0-11 16,0 0-4-16,26-2-6 0,-26 2-8 0,16 3-7 15,-16-3-6-15,25 1 2 0,-11-1-23 0,2 0-8 0,1 0-11 16,2-1-13-16,-3 1-10 0,4-1-10 0,-7 1-14 16,7-2-12-16,-5 1-7 0,-2 1-7 0,3-2-8 15,1 2-11-15,-4-2-19 0,-1 0-14 16,-12 2-25-16,19 0-23 0,-19 0-23 0,15 0-32 0,-15 0-34 16,15 0-39-16,-15 0-47 0,12-2-61 0,-12 2-235 15,11-5-542-15,-11 5 240 0</inkml:trace>
  <inkml:trace contextRef="#ctx0" brushRef="#br0" timeOffset="-99934.89">5957 10054 211 0,'0'0'309'0,"0"0"-9"0,16 1-14 0,-16-1-15 15,13 0-16-15,-13 0-11 0,20 0-20 0,-20 0-6 16,16 0-10-16,-4-1-12 0,-1 2-11 0,5 1-11 15,-16-2-6-15,25 0-8 0,-11 2-9 16,2-2-2-16,-5 0-18 0,4 0-14 0,-5 0-5 0,-10 0-3 16,22 2-11-16,-13-2-3 0,2 2-12 0,-11-2-5 15,19-2-4-15,-19 2-5 0,20 0-8 0,-20 0-5 16,16 0-14-16,-16 0 8 0,13 0-3 0,-13 0-7 16,14 0-5-16,-14 0-3 0,12-4-2 0,-12 4-10 15,0 0-1-15,13 0-11 0,-13 0-15 0,0 0-16 16,12 2-22-16,-12-2-20 0,0 0-19 0,0 0-17 15,0 0-24-15,0 0-16 0,0 0-26 0,11 5-33 16,-11-5-37-16,0 0-41 0,0 0-58 0,0 0-215 16,0 0-598-16,-32 14 265 0</inkml:trace>
  <inkml:trace contextRef="#ctx0" brushRef="#br0" timeOffset="-99774.71">5989 10305 38 0,'0'0'270'0,"8"4"-6"16,-8-4-8-16,18 3-3 0,-18-3-8 0,27 0-12 15,-14-3-14-15,2 2-13 0,3-1-16 0,3 1-10 16,-2-2-18-16,1 1-15 0,-4-1-18 0,3 1-5 16,-1 2-11-16,-3-4-11 0,-1 3-18 0,-2 0-4 15,-12 1-6-15,19-2-21 0,-9 2-25 0,-10 0-21 16,17 2-28-16,-17-2-37 0,13 1-37 0,-13-1-34 15,0 0-35-15,12 0-25 0,-12 0-78 0,0 0-156 16,14-5-458-16,-14 5 204 0</inkml:trace>
  <inkml:trace contextRef="#ctx0" brushRef="#br0" timeOffset="-98659.39">6995 9512 45 0,'0'0'219'0,"0"0"-18"0,0 0-14 0,0 0 0 16,0 0-6-16,0 0-8 0,0 0-12 15,-33 4-4-15,33-4-7 0,0 0-8 0,-17 11-2 16,11-8-9-16,6-3-2 0,-16 10-3 0,10-6-9 0,0 3-5 16,-1-4-3-16,-5 5-6 0,4-3-7 0,-2 3-2 15,1-1-4-15,0-3-7 0,-1 3-9 16,10-7-4-16,-11 13-10 0,5-8 4 0,-3 2-11 0,9-7 0 15,-7 13-18-15,4-4 14 0,3-9-14 0,-6 8-1 16,6-8-1-16,-5 16-3 0,5-16 6 0,0 13-9 16,0-13-2-16,2 13 1 0,-2-13-3 0,6 13-2 15,-3-4-1-15,-3-9 2 0,7 10-6 0,-4-4 2 16,-3-6 0-16,15 11 1 0,-7-6-3 0,1 1 3 16,-2-2 2-16,5-1 0 0,-12-3-1 0,16 7-3 0,-10-1-1 15,5-2-1-15,-2-2-6 0,1 3 3 16,-2-3-2-16,-2 6 5 0,-6-8-1 0,13 7-6 15,-7-4 1-15,-6-3-2 0,13 9 0 0,-7-3 0 0,-6-6 2 16,6 9 5-16,-6-9 1 0,3 13-2 0,-3-13 5 16,0 11 5-16,0-11 4 0,-3 18-1 0,0-9 4 15,0 4-6-15,-1-2 11 0,1 0-5 16,-6 0 7-16,1 2 2 0,2-2-6 0,-2 2 4 0,0 1 0 16,-4-4-1-16,2 1 3 0,-1 3 4 0,-1-7-2 15,2 2-2-15,-2 2-5 0,2-5-1 0,4 1-1 16,-2 0-1-16,8-7-5 0,-12 9-3 0,9-5-4 15,3-4-1-15,-7 7-12 0,7-7 6 0,0 0 2 16,-9 10-4-16,9-10-1 0,0 0 2 0,0 0-1 16,0 0 0-16,0 0 3 0,0 0-4 0,0 0 0 15,22 3-3-15,-22-3 4 0,17-2-3 0,-17 2-10 16,19-1 6-16,-7-1 0 0,1 0 0 0,-13 2-1 0,17 0-2 16,-17 0 4-16,16 0-6 0,-16 0-2 15,16 2 4-15,-16-2 0 0,12 3 1 0,-12-3 0 16,8 6-6-16,-2 1 8 0,-6-7-7 0,6 17 7 15,-5-6-4-15,2 3 5 0,-3-1 5 0,-3 3 2 0,3-1 2 16,0 1 5-16,3 1 2 0,-6 0 2 0,3 1 6 16,0-4-2-16,-1 4 4 0,1-2-1 15,1-2 0-15,-1 2 1 0,6-3 0 0,-6 0 1 0,6-2-2 16,-4-1-1-16,4 0-2 0,-6 1 2 0,6-1-8 16,1-2 3-16,-1 0-4 0,3-1-2 0,-4 1-11 15,3-3-29-15,-2 1-36 0,-6-6-40 0,14 8-40 16,-14-8-44-16,13 10-42 0,-10-7-57 0,-3-3-53 15,6 7-80-15,-6-7-253 0,0 0-722 0,0 0 319 16</inkml:trace>
  <inkml:trace contextRef="#ctx0" brushRef="#br0" timeOffset="-97573.91">7642 10179 107 0,'0'0'323'0,"0"0"-11"0,0 0-26 0,0 0-16 16,0 0-14-16,0 0-8 0,0 0-21 0,0 0-7 16,24-17-11-16,-24 17-11 0,16-10-3 0,-4 6-7 15,2 0 2-15,-1-1-14 0,-1-6 5 0,4 6-5 16,4-1-1-16,-7-1-10 0,7 0-7 0,-1 2-10 15,-3-1-3-15,1-1-10 0,-4 1-13 0,2 1-10 16,-2-1-11-16,1 2-8 0,-5 1-13 0,-2-1-3 16,-7 4-16-16,15-6-3 0,-15 6-7 0,14-5-13 15,-14 5-24-15,0 0-32 0,10-3-34 0,-10 3-41 16,12 0-30-16,-12 0-27 0,0 0-30 0,0 0-39 0,0 0-40 16,0 0-47-16,7 11-74 0,-7-11-240 15,0 0-671-15,0 0 298 0</inkml:trace>
  <inkml:trace contextRef="#ctx0" brushRef="#br0" timeOffset="-97935.33">7807 9726 163 0,'8'-11'313'0,"-8"11"-14"16,6-9-15-16,0 1-16 0,-6 8-14 0,3-14-11 0,1 10-23 15,-4 4-15-15,9-14-16 0,-6 8-10 0,-3 6-2 16,8-18-27-16,-2 11-8 0,-6 7-9 15,3-18-18-15,-3 18-3 0,3-11-13 0,-3 11-7 0,0-13-10 16,0 13-3-16,0-11-2 0,0 11-17 0,-6-11-3 16,6 11-6-16,0 0-12 0,-14-9 1 15,14 9-19-15,-15-2 11 0,15 2-7 0,0 0 4 0,-24 8-6 16,13-4 16-16,-3 2-21 0,7-1-3 0,-5 3 2 16,-2 3-7-16,5 1 1 0,-1 2 2 0,1-1 1 15,2-2 0-15,-2 4-2 0,1 1 1 0,2-4-2 16,3 6 6-16,-3-3 11 0,6 1-2 0,0 1 14 15,0-2-13-15,0 3 5 0,3-2 5 0,0 2 0 16,3 1 11-16,-1-4 4 0,4 2 10 0,-3-2-5 16,1 2-1-16,5-3 6 0,-2 7 5 0,-4-5 1 15,5 0 2-15,-2-1-1 0,-3 1 2 0,1-1-3 16,2 1 0-16,-4-1 0 0,3 1 0 0,0 1-1 16,-2-2-2-16,3 2 3 0,-2-1-2 0,-4-1-3 0,3-1 2 15,-3 3-3-15,2-3 0 0,-2 1-4 16,3-2-4-16,-6-4-5 0,6 6 7 0,-5-5-14 0,-1 3-5 15,3-2 1-15,0-3-5 0,3 2-2 0,-6-10 0 16,3 15-5-16,-3-8-3 0,3 3 3 16,-3-10-5-16,5 11-3 0,-5-11-2 0,0 12 0 0,0-12-8 15,5 8-8-15,-5-8-9 0,0 0-24 0,0 12-24 16,0-12-31-16,0 0-27 0,0 13-37 0,0-13-14 16,0 0-28-16,0 0-20 0,0 0-18 0,0 0-46 15,-10 6-45-15,10-6-58 0,0 0-369 0,0 0-812 16,0 0 360-16</inkml:trace>
  <inkml:trace contextRef="#ctx0" brushRef="#br0" timeOffset="-97093.66">8280 10121 293 0,'0'0'352'0,"0"0"-14"0,0 0-18 0,8-11-21 16,-8 11-24-16,6-7-20 0,-6 7-24 0,6-6-22 16,-6 6-4-16,0 0-16 0,4-14-19 0,-4 14-15 0,6-9-13 15,-6 9-14-15,3-8-13 0,-3 8-7 16,5-12-12-16,-5 12-5 0,3-11-13 0,-3 11-10 15,0 0-1-15,2-11-4 0,-2 11-14 0,0 0 3 16,3-12-14-16,-3 12 7 0,0 0-18 0,0 0 16 0,0 0-16 16,6-8 0-16,-6 8-7 0,0 0 0 15,0 0-10-15,0 0 0 0,0 0 9 0,0 0 6 0,0 0 9 16,0 0 7-16,5 36 14 0,-5-23 13 0,0-3 5 16,3 4 9-16,-3 4 17 0,3-1 7 0,0-3 2 15,-3 0 6-15,0 3-5 0,3 0 2 0,0-3-9 16,1 3-6-16,-1-3-4 0,-3-1-7 0,0 0-5 15,3 0-3-15,0-2-13 0,-3-1 6 0,3 0-15 16,-3 2-7-16,0-12 5 0,3 17-19 0,-3-7-20 16,0-10-31-16,0 15-39 0,0-15-43 0,0 17-54 15,0-17-35-15,0 7-34 0,0-7-29 0,0 0-38 16,0 0-38-16,0 0-53 0,8 6-379 0,-8-6-820 0,0 0 363 16</inkml:trace>
  <inkml:trace contextRef="#ctx0" brushRef="#br0" timeOffset="-96896.24">8637 10248 101 0,'13'5'296'0,"-13"-5"-4"15,14 6-9-15,-9-2-10 0,-5-4-15 0,11 12-18 16,-8-5-14-16,3 0-8 0,-3 1-23 0,-2 3-7 16,2 2-12-16,-6 3-17 0,3-2-13 0,0 3-15 15,-3-4-12-15,-1 1-28 0,1 3 4 16,-3-4-4-16,1 3-12 0,-3-5-35 0,2 4-34 0,1-5-37 15,-4 3-43-15,3 0-52 0,-1-4-53 0,7 0-62 16,0-9-277-16,-6 11-556 0,6-11 247 0</inkml:trace>
  <inkml:trace contextRef="#ctx0" brushRef="#br0" timeOffset="-95973.05">9321 9606 183 0,'0'0'282'16,"11"-17"-11"-16,-2 11-8 0,-2-2-18 0,-4-3-16 0,3-2-14 16,3-1-17-16,-8 4-18 0,2-1-11 0,0 0-14 15,3 1-8-15,-4-5-12 0,-2 15-14 0,1-19-6 16,-2 12-10-16,1 7-8 0,-5-15-11 0,5 15-7 16,-7-14-2-16,2 7-11 0,-5 1-10 0,10 6-11 15,-19-6 3-15,11 4-4 0,8 2-3 0,-19 0 1 16,19 0-6-16,-23 4-2 0,13-2-3 0,1 2 1 15,-3 0 0-15,2 1-3 0,1 2-1 0,-2 0 3 16,2 2-8-16,2 5 5 0,-1-2 0 0,-1-3 0 16,6 2 0-16,-2 2 9 0,2 3 12 0,-2-3-11 15,2 4 4-15,3-1-1 0,0 0 7 0,0 3 1 16,0-3-2-16,5 7 10 0,-1-5 1 0,1 5 2 16,3-2 1-16,-2 2 6 0,2 1 4 0,-1-7 1 0,5 3 7 15,-1 0 5-15,4 1 1 0,-8 0 2 0,7-1 1 16,-3 0 0-16,-3 2-1 0,7-2 2 0,-5 2-2 15,-1-2 0-15,-1-3-2 0,4 5-4 0,-5 1 4 16,-1-3-3-16,1 3-3 0,-1-2 0 0,0-3-3 16,-3-1-6-16,0 0 3 0,-1-3-7 0,1 4-2 15,0-1-5-15,0-1-5 0,1 0-2 0,-2 0-3 16,2-4-9-16,-4 3 2 0,0-1 0 0,6-6-8 16,-6 3-4-16,3-3 2 0,0 5-10 0,-3-13 0 15,3 14 4-15,-3-14-4 0,3 14-8 0,-3-14 2 16,0 11-2-16,0-11-13 0,0 0-17 0,2 10-15 15,-2-10-27-15,0 0-25 0,0 0-31 0,6 10-31 0,-6-10-24 16,0 0-44-16,0 0-33 0,0 0-41 0,0 0-52 16,0 0-64-16,0 0-84 0,0 0-273 0,0 0-824 15,6-31 365-15</inkml:trace>
  <inkml:trace contextRef="#ctx0" brushRef="#br0" timeOffset="-95748.45">9215 10147 155 0,'0'0'349'16,"0"0"-21"-16,0 0-22 0,0 0-17 0,0 0-21 16,0 0-12-16,20-26-29 0,-8 21-12 0,1-1-17 0,3 1-24 15,1 3-13-15,-1-3-17 0,2-1-7 16,0 4-17-16,-3-2-8 0,-2-1-8 0,7 3-15 15,-7 2-9-15,5 0-17 0,-18 0-26 0,21 2-30 16,-12-4-30-16,-9 2-43 0,16 4-42 0,-5-2-56 0,-11-2-43 16,13 0-82-16,-13 0-205 0,0 0-535 0,20-2 236 15</inkml:trace>
  <inkml:trace contextRef="#ctx0" brushRef="#br0" timeOffset="-95242.91">9766 10029 111 0,'0'0'281'0,"0"0"-7"16,0 0-19-16,0 0-14 0,10-5-20 0,-10 5-14 16,0 0-14-16,0 0-10 0,0 0-18 0,0-12-14 15,0 12-10-15,0 0-14 0,3-11-11 0,-3 11-10 16,3-8-11-16,-3 8-12 0,6-10-7 0,-6 10-5 15,9-15-10-15,-6 10-4 0,-3 5-7 0,10-14-4 16,-4 7-7-16,2 2-4 0,-8 5-2 0,13-9-2 16,-7 3-1-16,3 1-3 0,-9 5 3 0,14-6-5 15,-14 6 6-15,13-5 3 0,-13 5-1 0,12-2-4 16,-12 2-3-16,10-4 1 0,-10 4-4 0,0 0-3 0,17 4 0 16,-17-4 3-16,7 7-4 0,-7-7 8 0,5 13 0 15,-5-13-3-15,1 13 6 0,-1-2-4 0,0-11 4 16,-4 22 3-16,-1-8-8 0,1 1 8 0,-2-2 5 15,0 1 0-15,-2 3 0 0,-4 3 1 0,5-5 6 16,-3 6 2-16,-2-4 11 0,4-4-2 0,-4 2 1 16,8 0 1-16,-5-4 5 0,6-2 0 0,0-2 0 15,3-7-3-15,-8 16 2 0,2-9-7 0,6-7 3 16,-3 15-2-16,3-15-2 0,-1 9 1 0,1-9 3 16,0 0 8-16,4 10 0 0,-4-10 0 0,0 0-2 0,15 8-3 15,-15-8-9-15,17 0 1 0,-17 0-6 16,16-2-4-16,-16 2-6 0,21-3-3 0,-9-1-3 15,1 2-11-15,-1-2-20 0,0 3-33 0,-3-1-27 0,5 0-30 16,-2-4-42-16,1 2-35 0,-4 1-30 0,1-2-36 16,-10 5-47-16,20-9-39 0,-10 1-50 0,-1 2-295 15,0-1-719-15,-1 0 318 0</inkml:trace>
  <inkml:trace contextRef="#ctx0" brushRef="#br0" timeOffset="-95069.75">10258 10105 298 0,'0'0'296'15,"13"1"-9"-15,-13-1-13 0,14 7-6 0,-5-4-16 16,-9-3-8-16,9 11-21 0,-5-4-3 0,-4-7-6 16,7 13-12-16,-5-2-18 0,-2 0-15 0,0-11-9 15,-3 20-19-15,-3-7-9 0,2 1-9 0,-5 2-22 16,6-2-16-16,-5 0-37 0,-1 1-31 0,-1-1-42 16,1-1-49-16,-3 1-61 0,0 1-67 0,2-6-93 15,-2 1-240-15,3-3-579 0,0-2 256 0</inkml:trace>
  <inkml:trace contextRef="#ctx0" brushRef="#br0" timeOffset="-94577.27">11266 10009 135 0,'0'0'357'0,"0"0"-17"0,19-5-18 16,-19 5-18-16,14-5-28 0,-4 3-26 0,-1-4-24 16,-9 6-19-16,20-5-29 0,-3 3-7 0,-3-3-13 15,-4 3-23-15,7-2-23 0,-4 1-28 0,4 1-31 16,-1 0-42-16,-7 2-42 0,-9 0-54 0,21-3-49 16,-21 3-55-16,19-1-78 0,-11-1-169 0,-8 2-472 15,19-7 209-15</inkml:trace>
  <inkml:trace contextRef="#ctx0" brushRef="#br0" timeOffset="-94430.79">11824 9894 147 0,'12'-1'168'0,"-12"1"-15"0,13 0-15 0,-13 0-19 15,0 0-31-15,18 1-43 0,-18-1-53 0,12 2-134 16,-12-2-153-16,0 0 67 0</inkml:trace>
  <inkml:trace contextRef="#ctx0" brushRef="#br0" timeOffset="-94245.38">12186 9838 186 0,'12'-6'338'0,"-12"6"-20"0,9-5-20 16,-9 5-18-16,0 0-25 0,12-2-26 0,-12 2-27 15,0 0-17-15,0 0-19 0,13-5-14 0,-13 5-19 0,0 0-28 16,0 0-30-16,0 0-41 0,0 0-49 0,18 5-44 16,-18-5-57-16,0 0-65 0,5 5-251 15,-5-5-466-15,0 0 207 0</inkml:trace>
  <inkml:trace contextRef="#ctx0" brushRef="#br0" timeOffset="-93914.43">12711 9774 299 0,'11'4'295'0,"-5"1"-11"0,-6-5-22 0,10 13-12 16,-6-3-10-16,-4 1-18 0,2-1-14 0,-4 6-18 16,2 0-16-16,-7 0-18 0,-5 9-13 0,-1-1-5 0,-2-2-21 15,-3 2-14-15,0 0-11 0,2-1-20 0,-8 6-37 16,4-7-47-16,1 2-62 0,-5 4-75 15,5-8-79-15,-5-1-242 0,7-2-509 0,4-3 226 0</inkml:trace>
  <inkml:trace contextRef="#ctx0" brushRef="#br0" timeOffset="-92707.55">13779 9809 385 0,'0'0'365'0,"-7"-8"-17"0,7 8-25 0,-5-9-18 16,5 9-33-16,0 0-34 0,0 0-14 0,12-17-27 0,-5 12-20 16,7-4-21-16,-4 5-12 0,-1 1-16 0,9-5-16 15,-1 5-18-15,0-4-16 0,1 3-20 0,2 0-12 16,4-5-12-16,-7 9-3 0,3-4-9 0,-4 2-2 16,4-3-2-16,-1 5-1 0,0-5-5 0,1 5 2 15,-2 0 0-15,-2-1-2 0,4 0 1 16,-1 2 7-16,-4-1 2 0,4 0 11 0,-5 0 7 0,2 0 3 15,-6 4 2-15,1-4 14 0,-2 6 7 0,1-3 1 16,-2 3 7-16,-1 1 2 0,1 1-1 0,-2 0 3 16,0 0-2-16,-2 1 9 0,1 0-5 0,1-1-3 0,-1-1-6 15,-5-7 2-15,6 17-7 0,-4-10-4 16,-2-7-4-16,4 16-4 0,-2-9-7 0,-2-7 0 16,1 12-7-16,-1-12-4 0,3 10-1 0,-3-10 3 0,2 9-11 15,-2-9 0-15,0 0-4 0,0 0 0 0,0 0-3 16,0 0 1-16,0 0-12 0,0 0-10 15,0 0-11-15,0 0-13 0,0 0-12 0,0 0-7 0,0 0 3 16,0 0-17-16,10-33-9 0,-7 23 5 0,3-4 1 16,-1-1 8-16,2 0-2 0,1 2 6 0,1 0 4 15,-2 2 5-15,2 0 12 0,0 2 0 0,-3-2 11 16,1 5 11-16,4 1 18 0,-4-2 12 0,2 1 10 16,-9 6 8-16,17-11 7 0,-10 8 6 0,2 0 8 15,-9 3 5-15,18 4 6 0,-18-4 6 0,16 6 2 16,-4-3 6-16,-1-1-1 0,-7 4 0 0,7 0-3 15,1 1-3-15,-5 0-9 0,2 4-5 0,-2-4-5 16,2 3-5-16,-4-2-4 0,5 4-6 0,-4 0-7 0,0-4-1 16,-1 1-7-16,-1 2-14 0,1-4-28 15,-4 6-35-15,-1-13-45 0,3 17-49 0,2-9-38 16,-4 0-33-16,-1-8-30 0,5 15-39 0,-5-15-44 0,-2 15-54 16,2-15-378-16,0 0-818 0,3 8 363 0</inkml:trace>
  <inkml:trace contextRef="#ctx0" brushRef="#br0" timeOffset="-93295.07">14003 9129 163 0,'7'-8'336'0,"-7"8"-14"0,6-7-18 0,-6 7-30 16,0 0-9-16,8-13-15 0,-8 13-19 0,0 0-19 16,4-11-14-16,-4 11-31 0,0 0-3 0,0 0-22 15,0 0-14-15,-13-13-11 0,13 13-9 0,-12-1-13 0,12 1-7 16,0 0-11-16,-27 4-8 0,16-1-8 0,11-3-4 16,-20 7-4-16,6-1-9 0,2-1 2 15,3 1-9-15,-3-1-2 0,0 4-5 0,2 2 4 0,1-1 2 16,0 0-8-16,0-1-4 0,5 4 2 0,-4 2-1 15,1-1 4-15,2 3-8 0,2-3 7 0,-1 3 9 16,2 0 1-16,-1 1 9 0,3 3-4 0,0-4 21 16,3 0-29-16,-3 1 17 0,3 3-1 0,3-4 5 15,0 8 2-15,0-8 2 0,2-2-3 0,-1 9 7 16,1-7 3-16,2 4-1 0,-1 0 1 0,1 2 3 16,-2-5 3-16,-2-3-5 0,3 7 3 0,-2-1-1 15,1 2 3-15,2-2 0 0,-4-4 1 0,3 5-3 0,-3-2 0 16,-2-2-3-16,-1-4-7 0,3 3 5 15,0 1-3-15,-4-1 1 0,4 1-4 0,-2-3-3 16,-1-2-4-16,0 4-4 0,0-3 0 0,0-1-8 0,-1-1-3 16,-1-1-5-16,4-1 1 0,-5-10-3 0,1 16-7 15,1-5 0-15,-2-11 1 0,3 15-6 0,-2-9-1 16,-1-6-9-16,0 0-11 0,2 16-21 0,-2-16-20 16,0 0-28-16,-2 10-27 0,2-10-25 0,0 0-42 15,0 0-36-15,0 0-31 0,0 0-38 0,-7 12-49 16,7-12-61-16,0 0-79 0,0 0-275 0,0 0-794 15,-26-22 351-15</inkml:trace>
  <inkml:trace contextRef="#ctx0" brushRef="#br0" timeOffset="-91881.39">14953 9257 296 0,'0'0'298'0,"0"0"-18"0,0 0-18 0,0 0-14 16,0 0-19-16,0 0-21 0,0 0-17 0,0 0-18 16,0 0-19-16,0 0-14 0,0 0-14 0,0 0-11 15,15-6-7-15,-15 6-4 0,0 0-15 0,13 0-9 16,-13 0 0-16,0 0-5 0,0 0-7 0,25 7-4 16,-19-1 0-16,-6-6-8 0,14 9 1 0,-7-6-1 15,-7-3 0-15,14 10-5 0,-8-3-4 0,-6-7 7 16,12 11-3-16,-9-4 7 0,2 1-5 0,1 2-3 15,-3-2 13-15,-1 3-3 0,1-4 8 0,0 4-1 16,-2-1 4-16,-1-10 2 0,0 23 7 0,0-14-1 0,-4 5-2 16,4-14-1-16,-2 17 0 0,1-6-1 15,1-11-6-15,-5 17-3 0,5-9-3 0,0-8-3 16,-3 20-5-16,0-13-4 0,3-7 0 0,-5 18-4 0,5-11-8 16,0-7 8-16,0 13-7 0,0-13-1 0,0 13-1 15,0-13-6-15,0 0-1 0,4 12 1 0,-4-12 1 16,6 10-3-16,-6-10 2 0,6 4-2 0,-6-4 5 15,13 5-4-15,-13-5 4 0,9 5-3 0,-9-5 3 16,12 2 0-16,-12-2-1 0,15 0-2 0,-15 0 3 16,14 0-3-16,-14 0-4 0,0 0-2 0,12 3-3 15,-12-3-2-15,10 2 1 0,-10-2-3 0,0 0-1 16,7 8 4-16,-7-8 9 0,0 0-7 0,-3 13 12 0,3-13 0 16,0 0 4-16,-7 21-3 0,1-17 5 15,2 3-3-15,4-7-2 0,-11 15 2 0,5-9-4 16,6-6 1-16,-7 14-8 0,2-8-6 0,5-6 4 0,-4 13-7 15,4-13-2-15,-6 16 3 0,3-9-2 0,3-7-4 16,0 0 3-16,-2 18-7 0,2-18 3 0,6 12-3 16,-6-12-3-16,6 11 0 0,-6-11 0 0,9 11 2 15,-3-2-1-15,-1-2-1 0,2 1-4 0,-1-1 3 16,0 2-4-16,0-2 1 0,-2 1 1 0,5 2-2 16,-4-4 11-16,-2 3-13 0,0 2 4 0,1-4-2 15,2 3-3-15,-6 0-1 0,2 5 5 0,-4-2 11 16,-4 0-18-16,2 2-8 0,-2 0-20 0,-3 1-31 15,-3-1-31-15,3-1-49 0,-4 6-48 0,-1-8-44 16,1 3-40-16,-4 4-50 0,2-5-66 0,6 3-99 16,-1-5-310-16,-2-4-866 0,3 2 384 0</inkml:trace>
  <inkml:trace contextRef="#ctx0" brushRef="#br0" timeOffset="-77872.61">16340 9633 111 0,'0'0'337'0,"0"0"-9"0,0 0-18 0,7-5-16 15,-7 5-24-15,0 0-14 0,0 0-17 0,0 0-4 16,0 0-9-16,0 0-6 0,0 0 10 0,9 18 4 15,-9-18-11-15,-3 25-4 0,0-12-1 0,0 0-12 16,-4 9-11-16,1-4-15 0,-3 6-15 0,-2-2-14 16,-2 1-16-16,-1-1-13 0,-2 9-15 0,0 0-7 15,2-7-10-15,-2 4-12 0,2-7-22 0,-3 4-34 16,0 6-41-16,1-9-46 0,4 0-40 0,1-2-45 16,-2 0-42-16,0-2-57 0,5-3-58 0,-1-3-86 15,0-1-287-15,3-5-736 0,6-6 326 0</inkml:trace>
  <inkml:trace contextRef="#ctx0" brushRef="#br0" timeOffset="-76668.06">18185 9087 217 0,'0'0'216'15,"0"0"-6"-15,1-15-11 0,-1 15-14 0,0 0-8 0,3-9-12 16,-3 9-10-16,0 0-8 0,2-11-8 0,-2 11-5 16,0 0-13-16,0 0-1 0,0 0-12 0,0 0-5 15,0 0-9-15,0 0-4 0,-18-6-3 16,18 6-2-16,0 0-3 0,-24 11-4 0,10-4-3 0,-1-1-5 16,2 1 4-16,-2 3 0 0,0-3-9 0,-2 0-2 15,2 0-3-15,-1 3-4 0,-1-2-2 0,2 2-1 16,0-3-9-16,2 2 1 0,-4-1-3 0,7 1-10 15,-5-2 12-15,8 0-15 0,-1-1-2 0,1-1 2 16,7-5-7-16,-12 9-1 0,9-3-5 0,3-6 7 16,-12 7-9-16,12-7 0 0,-6 11 8 0,6-11-14 15,-6 10 3-15,6-10-7 0,0 0 5 0,1 12-5 16,-1-12 2-16,0 0 5 0,9 9-6 0,-9-9 6 16,8 7-8-16,-8-7 12 0,13 6-6 0,-5-4-2 0,1 1 1 15,7 1-5-15,-4-2 0 0,1-1 5 16,2-1-6-16,0 3-1 0,2-3-1 0,-1 0 5 15,-1 1-9-15,2-1 13 0,-2 2-8 0,0-2 5 0,-3 0-6 16,3 4-3-16,-2-2 8 0,-1-1-5 0,0 3 0 16,-3 0-2-16,2-1 4 0,-2 1 0 15,3 2-6-15,-5-2 6 0,4 4-1 0,-4-2-7 0,1 0 11 16,-1 1-1-16,-1-3-6 0,2 3 1 0,-2 0 4 16,0 0-5-16,-3 0 9 0,3 0-3 0,0 0-4 15,-2 1 1-15,-4-8 1 0,7 16-1 0,-5-9-2 16,1 1-1-16,-3-8 3 0,0 16 1 0,0-16 4 15,-3 16-2-15,1-7 4 0,2-9-2 0,-6 16-4 16,3-7-4-16,3-9 6 0,-10 13 3 0,1-2-5 16,3-4 3-16,-4 4-2 0,1-5 0 0,-2 5 0 15,1-4-2-15,2 0 9 0,-4 3-6 0,-1-3-2 16,-1 0 1-16,1 1 4 0,1-3-4 0,-3 1 1 0,1 1-1 16,5-1 2-16,-6-3-2 0,2 2 5 15,-5 0 3-15,3 0 4 0,0-3-1 0,0 2 6 16,0-4-2-16,0 0 0 0,15 0 2 0,-29-3 3 0,16 3-4 15,-3-1 8-15,16 1-1 0,-18-2 0 0,6-2 5 16,1 2-3-16,11 2-9 0,-15-12 8 0,8 5-6 16,-1 1 6-16,8 6-6 0,-12-15 2 0,6 6-5 15,5 1-1-15,1 8-3 0,-5-16 9 0,5 16-21 16,-1-16 3-16,1 16-6 0,1-18-6 0,-1 18-13 16,6-12-11-16,-4 3-9 0,-2 9-22 0,9-9-9 15,-9 9-15-15,7-7-16 0,1 3-32 0,-8 4-22 16,13-1-30-16,-13 1-39 0,20-1-46 0,-20 1-291 0,19 1-609 15,-19-1 271-15</inkml:trace>
  <inkml:trace contextRef="#ctx0" brushRef="#br0" timeOffset="-76201.52">18619 9492 140 0,'0'0'321'16,"0"0"-11"-16,0 0-12 0,0 0-16 0,0 0-12 15,0 0-21-15,0 0-5 0,0 0-20 0,0 0-10 16,0 0-19-16,0 0-8 0,0 0-22 0,0 0-3 16,0 0-11-16,0 0 7 0,0 0 8 0,0 0 4 15,0 0 12-15,0 0 8 0,0 0 6 0,-5 24 2 0,7-13 3 16,-2-11-5-16,3 18-4 0,-2-9-5 0,1 5-4 16,-2 2-10-16,1-7-5 0,3 2-7 15,-4 0-10-15,2 0-10 0,-2-11-10 0,3 20-8 0,-2-10-8 16,1 5-9-16,1-9-13 0,-3-6-8 0,3 14-4 15,1-7-10-15,-4-7-6 0,2 14-3 0,-2-14 8 16,6 10-22-16,-6-10 1 0,3 7-9 0,-3-7-5 16,6 8-17-16,-6-8-13 0,0 0-26 0,12 6-21 15,-12-6-31-15,0 0-40 0,13 0-40 0,-13 0-56 16,0 0-45-16,15-10-40 0,-15 10-45 0,10-8-44 16,-10 8-62-16,8-11-83 0,-4-2-267 0,1 0-861 15,-1-3 381-15</inkml:trace>
  <inkml:trace contextRef="#ctx0" brushRef="#br0" timeOffset="-75871.51">18666 9262 60 0,'-6'-15'390'0,"5"6"-18"16,1 9-18-16,-5-13-10 0,5 13-29 0,-1-15-8 0,1 15-21 0,-2-10-27 15,2 10-19-15,0 0-21 0,-3-12-27 0,3 12-16 16,0 0-22-16,0 0-21 0,0 0-15 0,0 0-39 16,0 0-28-16,-3-10-29 0,3 10-36 0,0 0-33 15,0 0-38-15,0 0-50 0,0 0-56 0,0 0-67 16,0 0-300-16,-10 27-603 0,10-27 268 0</inkml:trace>
  <inkml:trace contextRef="#ctx0" brushRef="#br0" timeOffset="-75145.32">19694 9064 246 0,'0'0'244'0,"7"-5"-16"15,-7 5-12-15,0 0-20 0,0 0-13 0,0 0-13 16,0 0-11-16,0 0-10 0,0 0-7 0,0 0-6 16,0 0-4-16,0 0-5 0,-21 28-4 0,17-25-5 15,-8 8-1-15,3-1-5 0,-1 0-7 0,-1 1-1 16,-2-1-9-16,-1 1-5 0,-2 4-5 0,2-4-6 16,1 4-3-16,-2-6-5 0,-4 8-8 0,5-6-6 15,-4 7-3-15,8-5-7 0,-3-2 2 0,1 2-3 0,1-3-3 16,2 1-9-16,0 0-1 0,0-1-3 0,2-3-6 15,1 0 3-15,1 1-5 0,5-8 0 16,-8 16-11-16,5-10 6 0,-2 2-1 0,5-8 12 0,-6 14-10 16,6-14-5-16,-6 10-5 0,6-10 2 0,-1 14-5 15,1-14 9-15,0 12-7 0,0-12 4 0,0 0-4 16,4 14 4-16,-4-14-6 0,3 10 4 0,-3-10 0 16,11 10 3-16,-6-6-7 0,3 2 13 0,-8-6-11 15,15 7 9-15,-5-1-1 0,1-2 3 0,5 0-1 16,-2-3 5-16,2 2 1 0,2 1 5 0,3-2 1 15,-2-1 9-15,1 3-7 0,5-3 4 0,-9 0-9 16,5-1 6-16,-1 0 10 0,-1 4-21 0,0-4 5 16,-4 0-1-16,3 4-4 0,-4-8-3 0,-3 8-8 0,1-4 5 15,-12 0-6-15,17 2-1 0,-17-2-3 16,16 1 4-16,-8 3-2 0,-8-4 0 0,0 0-1 16,15 0 0-16,-15 0-2 0,7 3 3 0,-7-3-4 15,0 0-10-15,0 0-10 0,13 4-16 0,-13-4-20 16,0 0-10-16,8 6-17 0,-8-6-21 0,0 0-20 15,0 0-25-15,0 0-30 0,0 0-28 0,0 0-39 0,0 0-69 16,0 0-241-16,0 0-600 0,0 0 266 0</inkml:trace>
  <inkml:trace contextRef="#ctx0" brushRef="#br0" timeOffset="-74179.01">19409 9713 161 0,'0'0'253'0,"0"0"-9"0,0 0-15 16,0 0-10-16,0 0-19 0,0 0-13 0,0 0-13 15,0 0-11-15,0 0-3 0,0 0-11 0,0 0-7 16,0 0-2-16,0 0-6 0,0 0-9 0,0 0 2 15,0 0-10-15,33 6-5 0,-26-4-2 0,-7-2-4 16,14 0-11-16,-14 0-1 0,19 4-4 0,-7-3-3 16,-2 1-7-16,1 2-2 0,5 0-6 0,1-3 2 15,-1 6-8-15,2-5-10 0,-3 2 5 0,3-2-3 0,1 2-8 16,-2-3 7-16,2-1 0 0,0-1-7 0,2 2-4 16,-1-6 8-16,-1 5-16 0,0 2 9 0,-1-4-6 15,2 2 1-15,-4-2 2 0,-1 4-7 0,1-2-10 16,-1 0 4-16,0 2-3 0,-3-2-3 0,-1 2-5 15,-11-2 4-15,19 0-2 0,-10 0-4 16,-9 0 5-16,13 0-7 0,-13 0-6 0,14 1 0 0,-14-1-2 16,0 0 3-16,15 0-4 0,-15 0-1 0,0 0-7 15,0 0 2-15,12 3 4 0,-12-3-5 0,0 0-5 16,0 0-8-16,0 0-12 0,0 0-18 0,0 0-21 16,0 0-18-16,0 0-20 0,0 0-19 0,0 0-29 15,0 0-35-15,0 0-40 0,0 0-53 0,0 0-85 0,0 0-198 16,0 0-606-16,0 0 268 0</inkml:trace>
  <inkml:trace contextRef="#ctx0" brushRef="#br0" timeOffset="-73352.29">20517 8903 77 0,'8'-10'296'0,"-8"10"-16"15,8-9-13-15,-2 3-20 0,3-1-15 0,-9 7-16 16,9-14-19-16,-1 7-12 0,-2-1-17 0,0-2-16 15,-3 3-9-15,3-2-8 0,-6 9-19 0,7-17-6 16,-2 8-9-16,-1 0-11 0,-2-3-2 0,-1 0-7 16,-1 12-4-16,-1-26-12 0,-1 18-4 0,2 8-2 15,-6-17-5-15,6 17-3 0,-6-17-3 0,0 9-4 0,-1 2-4 16,7 6-5-16,-14-13-3 0,7 8-2 16,-4 2-6-16,11 3 0 0,-19-7-3 0,9 6-13 0,10 1 12 15,-23 0-1-15,23 0-8 0,-19 5-1 0,10-2 7 16,0 0-6-16,-5 5 0 0,1-2-3 0,1 4 2 15,0-2-3-15,0 3 8 0,3 1-3 0,-1-1-2 16,5-3 1-16,-1 4-1 0,0 2 8 0,1-1 1 16,0 1-1-16,2 3 1 0,-1 0 1 0,2 1 3 15,1-1 0-15,2 1 5 0,-2-2 8 0,2 1-5 16,2 2 5-16,2 2-4 0,-4-1 10 0,4-3 0 16,-4 2 3-16,5-1 9 0,-2-1-7 0,2 2 7 15,3 4-1-15,3-3 8 0,-4 2 1 0,4-2-3 16,-5-2 10-16,1-1-5 0,-1-2-3 0,3 9 3 15,-1-4-1-15,-3 3 0 0,0-6 3 0,-3-2-5 16,3 3 5-16,-1 0 0 0,1-4 5 0,0 7-4 16,-3-7 7-16,4 7-7 0,-2-3-2 0,1-1-4 15,1-3 0-15,-5-1-4 0,5-1 0 0,-1 1-5 16,-2-2-2-16,-2-1-5 0,2 4 1 0,-2-7-8 0,-1 7-3 16,4-4-2-16,-4 1-4 0,-1-11 1 0,5 18-2 15,-5-10-5-15,0-8-2 0,1 16-2 0,4-5-5 16,-4-4 2-16,-1-7-2 0,2 18-5 0,-1-8 2 15,-1-10-14-15,5 13-10 0,-5-13-16 0,4 14-19 16,-4-14-20-16,2 9-30 0,-2-9-26 0,1 9-23 16,-1-9-26-16,0 0-23 0,0 0-12 0,5 12-18 15,-5-12-20-15,0 0-24 0,0 0-38 0,0 0-44 16,0 0-330-16,0 0-737 0,-11 12 327 0</inkml:trace>
  <inkml:trace contextRef="#ctx0" brushRef="#br0" timeOffset="-72497.74">20168 9496 89 0,'-9'-9'259'0,"9"9"-11"16,0 0-8-16,0 0-15 0,0 0-14 15,0 0-8-15,0 0-12 0,0 0-10 0,0 0-11 0,0 0-6 16,0 0-9-16,0 0-9 0,0 0-10 0,0 0-5 16,0 0-9-16,15-16-8 0,-15 16-4 0,0 0-10 15,13-4-4-15,-13 4 0 0,14-2-15 0,-14 2 7 16,19-1-7-16,-7-2-7 0,-12 3-2 0,29 0-5 16,-12-4-4-16,1 3-9 0,0-1 6 0,0-3-11 15,9 4-6-15,-2-1-1 0,1-1-5 0,-7 1-5 16,8-3-8-16,-11 2-2 0,4 2 1 0,-2 2-14 15,1-1-8-15,-3-1-10 0,1-1-14 0,-4 1-13 16,2-2-9-16,0 3-12 0,-2 0-14 0,-13 0-6 16,21-1-9-16,-9 1-6 0,-12 0-5 0,20-3-1 15,-20 3-5-15,19 0 5 0,-10-3-3 0,-9 3 0 16,18-2 5-16,-6 0 1 0,-12 2 3 0,19-1 5 0,-10-1 3 16,-9 2-3-16,15-4-5 0,-15 4-13 15,18-4 7-15,-8 4-8 0,-10 0 2 0,15-2 6 16,-15 2 9-16,17 0 16 0,-17 0 2 0,13-1 7 0,-13 1 14 15,0 0 6-15,17 0 17 0,-17 0 20 0,0 0 17 16,13 0 20-16,-13 0 15 0,0 0 15 0,0 0 12 16,12-2 7-16,-12 2 7 0,0 0 5 0,0 0 3 15,0 0 4-15,0 0 1 0,13 2 2 0,-13-2-1 16,0 0-1-16,3 9-6 0,-3-9 0 0,0 0 4 16,0 13 4-16,0-13 0 0,-1 14 5 0,1-14-4 15,-5 17-3-15,5-17-1 0,-3 18 4 0,-1-10 5 16,2 3 4-16,1 3 7 0,-2-3 1 0,1 0 1 15,1 2-5-15,-2 0-1 0,1 1 4 0,-1-2 3 0,3 0 1 16,-2 3-6-16,2-15-2 0,-2 20-2 16,1-11-3-16,1-9-2 0,0 18 0 0,0-5-14 0,-3-2-10 15,3 0-2-15,0-11-9 0,0 18-6 0,0-18-6 16,4 13-1-16,-4-13-8 0,4 13-5 0,-4-13-3 16,2 11-4-16,-2-11-8 0,0 0-1 0,1 9-3 15,-1-9-5-15,0 0-5 0,0 0-7 0,5 8-15 16,-5-8-11-16,0 0-20 0,0 0-17 0,0 0-26 15,9 3-27-15,-9-3-18 0,0 0-48 0,0 0-19 16,0 0-30-16,21-13-24 0,-21 13-39 0,13-7-57 16,-2-4-68-16,-4 0-271 0,5-2-737 0,-2-4 325 15</inkml:trace>
  <inkml:trace contextRef="#ctx0" brushRef="#br0" timeOffset="-72147.97">20981 9238 34 0,'0'0'371'16,"0"0"-14"-16,-11-12-9 0,11 12-6 0,-3-10-3 15,3 10-9-15,-4-11-10 0,4 11-8 0,0 0-5 16,-3-16-16-16,3 16-20 0,-3-10-18 0,3 10-23 16,0 0-19-16,-1-11-20 0,1 11-20 0,0 0-18 15,0 0-18-15,-2-12-13 0,2 12-32 0,0 0-33 16,0 0-56-16,0 0-53 0,0 0-46 0,0 0-36 0,0 0-35 15,0 0-49-15,0 0-65 0,0 0-90 0,-30 12-279 16,30-12-706-16,-10 8 312 0</inkml:trace>
  <inkml:trace contextRef="#ctx0" brushRef="#br0" timeOffset="-49600.42">-9 11564 192 0,'0'0'244'16,"-12"-8"-16"-16,12 8-17 0,-9-10-12 0,6 2-20 0,3 8-12 16,-3-13-15-16,3 13-12 0,2-15-14 0,-2 15-8 15,9-16-9-15,1 6-4 0,4 0-3 0,6-3-6 16,4-2-11-16,-1 1 3 0,4 0-2 0,1 3-8 16,11-6-3-16,-1 3 2 0,0-3-4 0,-10 10-4 0,0 1-4 15,11-2-9-15,-12 3 5 0,1 3-11 0,2 2 0 16,-4 2-1-16,-3 0-1 0,3 4-3 15,-8 1 1-15,-3 0-5 0,-2 3 1 0,0 1-7 16,-2 7-1-16,-4-4-1 0,-4 5-2 0,-3 3 3 0,0 2-6 16,-3 1-6-16,-4-1 1 0,-4 1-3 0,-1-1 2 15,-2-2-7-15,5 3 6 0,-5-1-4 16,-2 0-1-16,1-7-7 0,3-3 4 0,0-1-1 0,2-2 1 16,-2 2-9-16,3-1 8 0,0-2-2 0,0-1-2 15,1-2-2-15,2 0 1 0,6-7-1 0,-10 9-4 16,10-9-1-16,-5 4 3 0,5-4-4 0,0 0-1 15,0 0-4-15,0 0-5 0,0 0 1 16,0 0 5-16,0 0-2 0,0 0-3 0,23-25 4 0,-16 18 2 16,1-3 5-16,2 3-6 0,4 2-5 0,-5-3 9 15,2 1-2-15,1 2 3 0,-3 1-4 0,5-3 7 16,-4 4-7-16,4 0 0 0,-5-1 12 0,3 4-1 16,-1-5 4-16,4 5-2 0,-1-1-6 0,-14 1 7 15,27 1-3-15,-12 4 4 0,-4-5 3 0,7 0-1 16,-3 10 10-16,-1-5-16 0,-1 0-2 0,2 1 3 15,-5-1-1-15,-1 0 1 0,8 1 0 0,-2 1 1 16,-8 0 2-16,4-1 4 0,-2 3-8 0,-3 1 5 0,0 0-9 16,-3 0 4-16,1 4 15 0,-4 1-10 15,1-1-1-15,-3 3-3 0,-4 0-6 0,0-1 5 16,-5 2-2-16,-4 3-3 0,0 0 3 0,-4-2 0 0,1 1-2 16,-1-2-11-16,2-4 11 0,2 0 12 15,-9 0-11-15,5-1-1 0,-2 0-2 0,-3-3 3 16,8-4-3-16,-2 1 3 0,3-4-1 0,0 2-5 0,-1-2-4 15,2-1 11-15,4-2 0 0,10 0-6 0,-18 0-3 16,18 0-8-16,-15-11-7 0,9 5-22 0,2-3-10 16,4 9-16-16,-2-15-15 0,1 5-20 0,1 10-33 15,4-22-29-15,2 12-28 0,5-5-40 0,-2-1-55 16,-2 1-206-16,6-6-533 0,1-3 235 0</inkml:trace>
  <inkml:trace contextRef="#ctx0" brushRef="#br0" timeOffset="-51025.43">179 11546 81 0,'0'0'98'0,"0"0"-7"0,0 0-13 0,0 0-8 0,0 0-11 16,0 0 0-16,0 0-4 0,18-10-8 0,-18 10-4 15,0 0-4-15,0 0-8 0,0 0 2 0,0 0 1 16,0 0-5-16,0 0 5 0,0 0-7 16,0 0-7-16,0 0-4 0,0 0 2 0,0 0 1 0,0 0-7 15,0 0 0-15,0 0-3 0,0 0 14 0,0 0-3 16,0 0 1-16,0 0 8 0,0 0-1 0,0 0-1 16,0 0-1-16,0 0-3 0,0 0-2 0,0 0-2 15,0 0-4-15,0 0-9 0,0 0 4 16,0 0-1-16,0 0-5 0,0 0-7 0,0 0-8 0,0 0-11 15,0 0-27-15,0 0-19 0,0 0-34 0,0 0-72 16,0 0-188-16,0 0 84 0</inkml:trace>
  <inkml:trace contextRef="#ctx0" brushRef="#br0" timeOffset="-50319.22">185 11492 80 0,'0'0'177'0,"0"0"-10"0,0 0-5 0,0 0-6 0,0 0-9 15,4-9-5-15,-4 9-5 0,0 0-2 0,0 0-14 16,0 0 6-16,0 0-9 0,0 0-4 15,0 0-3-15,0 0-12 0,0 0 0 0,0 0-7 0,0 0-4 16,0 0-2-16,0 0 4 0,0 0-2 0,0 0 3 16,17 16 3-16,-17-16 1 0,6 15 2 0,-2-6-4 15,-2 1-4-15,2 4-6 0,1 1 2 0,-1-2 0 16,2 0-9-16,0 3 0 0,0 0-2 0,-1-1-5 16,1-1 1-16,0-1-5 0,0 4 0 0,-1-4-7 15,3 3 5-15,-2-3 0 0,0 2-13 0,0-3 4 16,0 0-3-16,-3-2 1 0,1-1-7 0,-1 3-3 15,0-1-5-15,0-1 0 0,2-1-5 0,-2-1-8 16,0 3 1-16,0-4 0 0,-3-7-7 0,6 17 7 16,-5-6-10-16,2-2 20 0,-3 2-26 0,0-11-3 15,3 19-17-15,-3-9-16 0,0-10-26 0,-3 17-10 16,0-7-25-16,3-10-17 0,-7 16-27 0,1-6-25 0,0-3-25 16,6-7-42-16,-9 13-25 0,1-9-56 0,8-4-198 15,-15 3-544-15,15-3 241 0</inkml:trace>
  <inkml:trace contextRef="#ctx0" brushRef="#br0" timeOffset="-49342.05">926 11666 86 0,'0'0'299'0,"0"0"-19"0,14 0-18 0,-14 0-10 16,0 0-11-16,13 4-5 0,-13-4-11 0,9 7-7 16,-3-1-8-16,-6-6-7 0,12 11-1 0,-6-3-7 0,0 5-2 15,1-3-4-15,-4 3-6 0,5-1-7 0,1 2-2 16,-2-4-13-16,1 4-11 0,-4-7-9 15,5 4-13-15,-3-1-13 0,0-3-12 0,1 6 0 0,-4-2-15 16,2 2-7-16,1-1-7 0,-5-2-10 0,1-1 0 16,1 6-24-16,-3-4-33 0,-5 3-51 0,5-3-25 15,-3 4-34-15,-3-2-33 0,0-1-35 0,-1 0-46 16,-3 0-45-16,2-5-56 0,1-1-320 16,-4 0-690-16,1-5 306 0</inkml:trace>
  <inkml:trace contextRef="#ctx0" brushRef="#br0" timeOffset="-48965.24">955 11644 200 0,'0'0'326'0,"4"-9"-31"0,-4 9-32 16,3-7-25-16,-3 7-23 0,12-9-24 0,-12 9-19 0,19-2-15 15,-10 2-18-15,-9 0-15 0,27 1-21 0,-10 5-17 16,-4-1-16-16,2 1-11 0,0 3-10 0,-2 0-2 15,4 4-7-15,-4-4-4 0,-3 2-5 0,2 2-2 16,-1 3-5-16,-2-5 3 0,3 2-5 0,-3-2 3 16,1 2 2-16,-1-1 7 0,-1 1 2 0,2 1 1 15,-3-7 3-15,1 0 5 0,-2-1-1 16,0 5 1-16,0-4 4 0,0 0 2 0,-6-7-4 0,7 7 6 16,-7-7-6-16,8 7 5 0,-8-7 10 0,7 8 9 15,-7-8 17-15,0 0 10 0,0 0 18 0,0 0-3 16,0 0 1-16,0 0-2 0,15-17 3 0,-15 17-13 15,9-22-11-15,-5 8-4 0,2-4-11 0,5-5-6 16,-1-2-10-16,1 1-7 0,4 0-5 0,4-6-22 16,-1-4-22-16,3 6-26 0,1-2-28 0,-4 7-27 0,0 4-23 15,1-1-30-15,-2 4-26 0,-1 6-35 0,-1 1-31 16,0 2-43-16,4 0-61 0,-1 5-265 16,-1-2-640-16,1 4 285 0</inkml:trace>
  <inkml:trace contextRef="#ctx0" brushRef="#br0" timeOffset="-48001.92">2522 11814 157 0,'0'0'301'0,"0"0"-17"0,0 0-7 0,0 0-19 15,0 0-14-15,0 0-17 0,0 39-16 0,4-24-14 0,1-5-12 16,-1 1-13-16,2 3-18 0,2-2-11 0,2 1-7 15,2-3-7-15,-3 3-16 0,5-4-1 0,-1 1-9 16,0-5-3-16,1 3-9 0,-1-4-2 0,4-1-4 16,-2 1-5-16,0-7-7 0,2 0-7 0,-3-1-14 15,2 0 6-15,-1-6-15 0,0 2 6 0,-2 1-3 16,1-6-10-16,-2 4 2 0,-3-6-2 0,-2 3 12 16,1-5-22-16,-2-4-15 0,-3 5-7 0,1-7-16 15,-4 6-9-15,-1 1-1 0,-5 0 7 0,0 1-2 16,-3-1 5-16,0 1-6 0,-2 3 1 0,-2 2 5 0,0 2-2 15,-1 3 1-15,-4 3 0 0,3-1 7 0,-3 6 1 16,2-1 5-16,-2 1-3 0,-4 5 5 16,2 0 2-16,5 2 1 0,1 3 4 0,-3 2 0 0,5 1-2 15,3-1 4-15,2 7-2 0,-2-2 0 0,6-2 1 16,0-1 0-16,3 1 1 0,3 0-7 16,0 6 7-16,3-10 13 0,4 4-18 0,-1-4 3 0,2-1-2 15,-1-1-3-15,3-1-4 0,1-4 5 0,-1-1 6 16,5-3-7-16,-4-3 5 0,-2 0 1 0,2-1-1 15,0-1-2-15,1-4 2 0,3-5-1 0,-5-1-4 16,7-6 2-16,-1 3 5 0,-6-5-11 0,-1 7 5 16,5-11 1-16,-5 2-11 0,1 2-2 0,0 2 8 15,-5 1 2-15,-1 4 2 0,2 1-10 0,-4 4 10 16,-1-2-5-16,-4 10 4 0,5-12-9 0,-5 12 1 16,4-8-2-16,-4 8 2 0,0 0-2 0,0 0 1 15,0 0 0-15,0 0 2 0,18 18 3 0,-13-8 1 0,1 0 7 16,-2 2-7-16,2 5 9 0,1-3-4 15,-1-1 1-15,5 4-5 0,-4-2 1 0,5 5 7 16,-1-6-1-16,-1 3 1 0,-2-5 11 0,-1 1-17 16,3 0-12-16,-7-4-8 0,3-3-18 0,-6-6-17 0,8 14-21 15,-4-10-20-15,-4-4-20 0,3 11-29 0,-3-11-32 16,0 0-37-16,0 0-43 0,0 0-70 0,0 0-189 16,0 0-554-16,0 0 245 0</inkml:trace>
  <inkml:trace contextRef="#ctx0" brushRef="#br0" timeOffset="-47829.54">3044 11453 107 0,'1'-7'327'16,"-1"7"-35"-16,0 0-25 0,0 0-15 0,0 0-8 16,0 0 1-16,0 0-17 0,27 17-7 0,-16-7-16 15,2 2 0-15,1 3-14 0,2 5-8 0,0-4 5 16,1 5-32-16,1-2-4 0,-3 4-17 0,3-2-7 0,-4 1-6 15,0 2-16-15,-1-4-8 0,-1 4-15 16,2-1-2-16,-2 0-12 0,-5-1 10 0,0-1-19 16,-1-6-10-16,-1 1-25 0,-2 1-16 0,0 0-24 0,0-5-27 15,-2 1-14-15,2-3-20 0,-1-2-20 0,-2-8-25 16,4 13-21-16,-4-13-31 0,0 0-33 0,8 6-42 16,-8-6-51-16,0 0-207 0,16-23-548 0,-8 9 242 15</inkml:trace>
  <inkml:trace contextRef="#ctx0" brushRef="#br0" timeOffset="-47562.02">3530 11683 187 0,'0'0'292'0,"0"0"-17"0,0 0-20 15,0 0-9-15,0 0-12 0,0 0-14 0,0 0-8 16,0 0-8-16,0 0-13 0,-18 24-7 0,9-13-7 16,0 4-13-16,-1 0 2 0,0 5-13 0,-4-1 1 15,2-1-16-15,2 4-3 0,-1-2-13 0,4-6-5 16,2 7-11-16,-1-7-6 0,0 3-12 0,5-2 0 0,-1-1-16 15,-1-1-12-15,2-2 5 0,1 0-2 16,0-11-4-16,1 14-9 0,-1-14-3 0,6 11-3 16,-6-11-3-16,12 6 0 0,-4-3-3 0,-8-3-9 0,21-3-1 15,-5-1 2-15,0 1-15 0,2-3-12 0,0-1-23 16,0 2-32-16,2 2-22 0,-1-6-25 0,2-5-14 16,-2 8-29-16,1 0-29 0,-2 1-31 0,-2-2-34 15,0-1-51-15,-1-3-297 0,-3 0-630 0,0-1 278 16</inkml:trace>
  <inkml:trace contextRef="#ctx0" brushRef="#br0" timeOffset="-47253.4">3934 11275 131 0,'0'0'333'15,"0"0"-31"-15,0 0-24 0,0 0-25 0,0 0-13 0,0 0-8 16,0 0-8-16,0 0-11 0,23 18-9 16,-16-3-13-16,1 0-7 0,4 4-5 0,-3 1-6 15,2 1-4-15,3 0-7 0,-7 3-7 0,7 1-9 0,-2 0 2 16,-2 2-22-16,2-2-9 0,1 1-9 0,-1 0-6 16,2-1-26-16,-2-1 8 0,-3 5-5 0,3-3-18 15,-5 2-1-15,5-1-5 0,0-1 2 0,-5-1-13 16,1-3-11-16,-7 4-38 0,1-1-19 0,1-1-16 15,-3-7-37-15,-3 1-17 0,1-4-21 0,-1 5-30 16,-1-4-30-16,-1 0-36 0,-2-4-38 0,4-1-53 16,-3-4-279-16,-1-1-628 0,7-5 278 0</inkml:trace>
  <inkml:trace contextRef="#ctx0" brushRef="#br0" timeOffset="-46897.14">3928 11896 40 0,'0'0'342'0,"-4"-7"-29"0,4 7-26 16,0 0-30-16,0 0-19 0,9-20-23 15,3 12-23-15,0-1-13 0,4 1-18 0,8-7-11 0,3 6-24 16,0-2-3-16,3 1-12 0,8-1-6 0,1-2-5 16,1 5-5-16,1-3-2 0,2 4-2 0,-13 1-7 15,1 6 0-15,2-2-3 16,-3 0 9-16,-1 6-12 0,0-4 1 0,-2 3-4 0,-1-1 1 0,-6 3-11 15,-2-4 14-15,1 5-3 0,-4 1 6 0,0 1 2 16,3-2 3-16,-9 3-2 0,1-4-5 0,1 5 1 16,-2-3-6-16,1 4-8 0,-4-4-2 0,0 7-6 15,-1-6-10-15,0 0-4 0,-2 1-2 0,-3-9 1 16,8 14-6-16,-4-6-5 0,-4-8-16 16,2 16-16-16,-2-16-29 0,1 11-41 0,-1-11-21 0,5 12-32 15,-5-12-31-15,0 0-36 0,-9 15-54 0,9-15-59 16,-6 6-352-16,6-6-709 0,0 0 313 0</inkml:trace>
  <inkml:trace contextRef="#ctx0" brushRef="#br0" timeOffset="-46751.53">4622 11586 202 0,'0'0'328'16,"0"0"-36"-16,0 0-27 0,0 0-30 0,-6-13-29 0,6 13-17 15,0 0-26-15,0 0-27 0,0 0-35 0,0 0-39 16,0 0-40-16,0 0-43 0,0 0-28 0,27 22-43 16,-23-17-52-16,-4-5-173 0,9 13-341 0,-3-6 152 15</inkml:trace>
  <inkml:trace contextRef="#ctx0" brushRef="#br0" timeOffset="-46293.93">4849 11779 96 0,'7'6'284'0,"-7"-6"-7"0,16 5-2 0,-7 0-8 16,-1-2-14-16,-1 2-15 0,5 1-9 0,-4-1-20 16,5 3-12-16,-1-1-18 0,-3 1-3 0,4 0-12 15,2 0-10-15,-1 0-14 0,-4 2-1 0,7 1-13 16,-7-2-7-16,3 2-4 0,-1-3-16 0,-1-1 8 0,-2 0 0 16,-2-3-9-16,4-1-10 0,-4 3 6 15,-7-6-5-15,17 4 4 0,-9-3-4 0,-8-1 2 16,15 0-4-16,-15 0 3 0,15-5-6 0,-3-1-1 0,-4-5-7 15,4 1-6-15,-3 0-8 0,1-4-6 0,-1 0-10 16,7-5-10-16,-2 0-26 0,-5 5-37 0,6-10-37 16,3 3-35-16,-8 6-13 0,9-4-15 0,-8 4-4 15,1 4-9-15,1-2-1 0,1 3-5 0,-8 2 5 16,7 1 7-16,-6 2 9 0,2-1 9 0,2 2 11 16,-2 1 13-16,-9 3 12 0,16-4 11 0,-16 4 17 15,18 0 18-15,-18 0 17 0,18 0 18 0,-18 0 18 16,18 6 21-16,-8-1 14 0,-4-3 8 0,5 3 10 15,-4 1 15-15,1-1 18 0,-1 2 12 0,4-1 11 0,-1 4 11 16,2 0 4-16,1-1 1 0,-1 6-5 16,-3-3 4-16,3-1-2 0,0 0-8 0,3 2-6 15,-3 1-10-15,3 0-10 0,-8-1-11 0,5 2-8 16,2-5-6-16,-4 5-11 0,-5-2-6 0,5 0-7 0,-3-5-7 16,2 3-19-16,-6-5-33 0,3 2-46 0,2 1-44 15,-5-4-47-15,-3-5-38 0,4 13-32 16,-4-13-43-16,0 11-53 0,0-11-63 0,0 0-353 0,0 0-780 15,0 0 345-15</inkml:trace>
  <inkml:trace contextRef="#ctx0" brushRef="#br0" timeOffset="-46122.4">5730 11408 3462 0,'0'-22'197'0,"0"2"-37"0,0 6-26 15,0-3-12-15,0 4-28 0,0 1-19 0,0 12-33 16,-6-21-14-16,6 21 17 0,0-14-20 0,0 14 1 15,6-14-8-15,-6 14-16 0,13-4-14 0,-13 4-26 16,17 0-33-16,-17 0-22 0,25 7-29 0,-11 0-42 16,2 3-43-16,6 0-55 0,2 6-316 0,0-5-624 15,3 5 277-15</inkml:trace>
  <inkml:trace contextRef="#ctx0" brushRef="#br0" timeOffset="-45305.36">6216 11216 191 0,'-3'-12'211'0,"3"12"-2"0,-6-6-10 16,6 6-10-16,0 0-9 0,0 0-5 0,-4-11-4 15,4 11-3-15,0 0-7 0,0 0-9 0,-3-9-1 16,3 9-7-16,0 0-14 0,0 0-3 0,0 0-16 16,0 0-7-16,0 0-13 0,0 0-2 0,0 0-4 15,0 0 1-15,0 0-3 0,19 27 6 0,-14-12 3 0,4 7-2 16,-2 1 4-16,2 3-6 0,-2 3 33 16,5 6-17-16,-1 0 0 0,1 0 2 0,-2-2 0 15,4 3-1-15,-2-8-5 0,-4 7-1 0,3-10-1 0,2 7-5 16,1-4-3-16,-5-2-2 0,4 0-6 0,-2 1-2 15,-2-5-6-15,2 2-6 0,0 0-6 16,-2 1 1-16,4-7-11 0,-5 2-5 0,1-2-5 0,-5-1-3 16,5 1-1-16,0-1 0 0,-3-3-6 0,-2 0-7 15,2 0-7-15,-1 0-11 0,-2 0-17 0,3-2-27 16,-6-3-18-16,3 6-25 0,0-6-24 0,-3 2-20 16,0-11-20-16,-3 17-17 0,0-6-26 0,3-11-25 15,-8 16-27-15,5-9-31 0,3-7-50 0,-12 6-297 16,12-6-667-16,-10 0 295 0</inkml:trace>
  <inkml:trace contextRef="#ctx0" brushRef="#br0" timeOffset="-44204.16">6230 11959 149 0,'-14'-2'266'0,"14"2"-14"0,0 0-15 15,0 0-17-15,0 0-19 0,-13 0-21 0,13 0-15 16,0 0-6-16,0 0-12 0,0 0-6 0,0 0-6 16,0 0-11-16,0 0-2 0,46-1-10 0,-46 1-3 0,27-4-6 15,-9 0-13-15,1-2-3 0,8 1-2 0,-5-4-13 16,4-1 0-16,1 2-9 0,-2-3-1 0,5 1-11 16,5-7-1-16,-6 3-5 0,10 0-5 0,-19-3-3 15,9 4-10-15,-4 1 3 0,2-2-9 0,-14 4-2 16,10-3-8-16,-8 2-6 15,1 0-6-15,-5 1-7 0,-2-2 2 0,1 1-8 0,-7 2 0 0,6-2-5 16,-5 1 4-16,-1 0 0 0,-3 10-2 0,-3-26 4 16,0 17 2-16,-1 2 1 0,-2-7 0 0,6 14 3 15,-13-15 1-15,4 9-5 0,-2 2 13 0,11 4-1 16,-18-1 0-16,8 0 4 0,10 1 4 0,-23 6-2 16,10-1 10-16,3 0 5 0,-4 5-3 0,2 1 7 15,2 0 0-15,1 6 0 0,1-3 0 0,2 10 4 16,3-7 0-16,3 4 6 0,-3 4 0 0,6-3 5 15,-3-7-16-15,6 9 14 0,2-1-5 0,1 1 7 16,1-7-3-16,-1 5 1 0,5-5-9 0,2 4 8 16,-3-10-9-16,10 2 3 0,-10-3-1 0,13 1-1 0,-4-4-5 15,-3-3 4-15,7-1 1 0,-7-2 6 0,8-2-5 16,-2-2-6-16,-2-3-9 0,3 1 10 0,-6 2-9 16,-4-6 4-16,7-2-2 0,-4-1 4 0,3-3-11 15,-2-1 1-15,-4 1 1 0,-2 2 0 0,2 2-12 16,-4-2 20-16,1 0-19 0,-2 1 5 0,-2 1-1 15,1 2-4-15,-1-1 5 0,-6 3-3 0,5 0 0 16,-2 1-6-16,-6 6 1 0,9-11 0 0,-9 11 2 16,10-5-6-16,-10 5 6 0,10-6-11 0,-10 6 1 15,0 0 10-15,17 4-4 0,-17-4-1 0,12 9 6 16,-5-2 2-16,-1-3 1 0,3 3 4 0,-1 0 2 16,-2 3-3-16,-1-4 1 0,0 1-5 0,4 0 1 15,-3 2 1-15,-6-9 1 0,10 13 4 0,-7-7 3 0,-3-6-5 16,11 11-8-16,-5-8 9 0,-6-3 1 15,3 8-4-15,-3-8-1 0,4 8 6 0,-4-8-1 16,6 6-1-16,-6-6-4 0,0 0-8 0,0 0 4 0,0 0 5 16,23-17-11-16,-18 10 0 0,3 2-9 0,-2-8-10 15,4 2-9-15,-1 1 0 0,2 0-2 0,-2-3 2 16,0-3-4-16,1 6 8 0,3-4 6 0,-4 3 0 16,2-2 1-16,-2 4 5 0,-2 1-4 0,-1-2 0 15,2 4 1-15,1 1 5 0,0-3 2 16,-2 3 10-16,5 0-7 0,-12 5 4 0,13-8 8 0,-2 6 2 15,-11 2 3-15,19-1-10 0,-19 1 10 0,17 1 15 16,-17-1-4-16,15 6 4 0,-5-4 6 0,-1 3 4 16,-5 0 0-16,5 5 8 0,-1-4-4 0,1-1 0 0,1 6 11 15,-4 1-13-15,3 1-6 0,-1-2 4 0,1-1-7 16,-2 2 2-16,-1-2-14 0,0-2 12 16,1-2-13-16,-1 1 7 0,-3 3-2 0,3-3 3 0,2-2-2 15,-8-5 0-15,12 8-2 0,-8-3-5 0,-4-5-7 16,14 2 3-16,-14-2 6 0,14 0-12 0,-14 0-8 15,20-2-8-15,-13-4-7 0,5 1 1 0,-4-6-8 16,4 4 1-16,1-6 0 0,-2 3-6 0,-3-1 4 16,3-3 8-16,-2 3 0 0,1 4 0 0,-4-3 0 15,0 0 2-15,2 3 0 0,-2-1 1 0,0 2 23 16,-6 6-6-16,7-8 6 0,-1 2 8 0,-6 6-9 16,0 0 9-16,10-7-3 0,-10 7 8 0,0 0 4 15,0 0 9-15,23 9 7 0,-20-2 1 0,3-1 4 16,1 4 6-16,-1-2 1 0,5-1-2 0,-2 4 0 15,4 2-2-15,-1 0-4 0,1 0-5 0,-2-2 1 16,1 0-7-16,-2 2 0 0,4-2-2 0,-8-1-6 0,4 4-2 16,-1-7-4-16,0 2-15 0,-5-2-16 0,2 1-27 15,-3 0-27-15,-3-8-27 0,8 8-28 16,-8-8-25-16,0 0-29 0,0 13-29 0,0-13-42 0,0 0-55 16,0 0-45-16,0 0-306 0,-24-2-706 0,24 2 313 15</inkml:trace>
  <inkml:trace contextRef="#ctx0" brushRef="#br0" timeOffset="-44024.39">7928 11457 212 0,'0'0'327'16,"-7"-11"-33"-16,7 11-27 0,0 0-30 0,-3-8-28 15,3 8-18-15,0 0-24 0,0 0-16 16,0 0-16-16,0 0-30 0,0 0-35 0,36 12-43 0,-29-6-41 15,8 5-46-15,-2-4-42 0,4-1-65 0,-4-2-175 16,-1 4-370-16,2-1 164 0</inkml:trace>
  <inkml:trace contextRef="#ctx0" brushRef="#br0" timeOffset="-43665.39">8318 11655 135 0,'5'7'294'16,"-2"3"-6"-16,3-5-12 0,-6-5-11 0,14 14-9 0,-8-8-23 0,1 5 0 15,-1-2-11-15,3 0-21 0,-1-1-12 16,-5 1-10-16,7 2-9 0,-4-1-14 0,0-2-10 16,-2 0-20-16,2 0-15 0,-3 0-4 0,3-1-9 0,-6-7-8 15,11 13-10-15,-11-7-4 0,0-6-10 0,9 8-9 16,-9-8 2-16,4 7-3 0,-4-7 0 0,0 0 9 16,0 0-18-16,0 0-4 0,0 0 0 0,0 0-3 15,0 0-1-15,23-14-8 0,-20 7 0 0,6-3 6 16,-5-4-14-16,5 1-3 0,1-2-10 0,7-6-5 15,-2 0 0-15,1 1-4 0,1 2 5 0,2 0-1 16,-3 1-8-16,7 3 15 0,-4-1-6 0,5 6-12 16,-2 1 7-16,4 0 9 0,-4 6 5 0,2-3 7 0,-2 5 11 15,4 1 8-15,2 3 9 0,2 3 3 16,-3 4 1-16,-5-2 8 0,9 5-12 0,-10-3-5 16,8 6-2-16,0 7-4 0,-3-6-5 0,-7 3-3 0,9 8-4 15,-10 2-25-15,2 0-60 0,-8-3-37 16,-5-3-45-16,-1 1-50 0,-6 3-74 0,0-5-111 0,-6 0-322 15,3-1-753-15,-1-4 334 0</inkml:trace>
  <inkml:trace contextRef="#ctx0" brushRef="#br0" timeOffset="-39907.39">10180 11599 116 0,'0'0'226'0,"0"0"-9"0,0 0-12 15,-3-13-4-15,3 13-14 0,0 0-1 0,0 0-10 16,0-15-9-16,0 15-10 0,0 0-1 0,-1-14-12 16,1 14-5-16,0 0-10 0,1-11-6 0,-1 11 0 15,0 0-10-15,0 0-5 0,0-12-11 0,0 12-7 16,0 0-5-16,0 0-13 0,0 0-5 0,0 0-4 16,0 0-1-16,0 0-6 0,0 0 3 0,20 28 7 15,-10-15-5-15,-7 0 1 0,3 5 0 0,3-4 3 16,-3 7-16-16,-2-3 12 0,4 7-5 0,-1-8-1 15,1 7 3-15,-2-8-5 0,0 7 0 0,-2-7-7 16,2-1-12-16,-3-1 10 0,2 4-14 0,1-8 6 16,-6 4-4-16,4-5 2 0,-1 2-7 0,0-4-2 15,-3-7 1-15,3 11 3 0,-3-11-14 0,6 13 7 16,-6-13 0-16,0 0-13 0,0 11 9 0,0-11 7 16,0 0-10-16,0 0 12 0,0 0-7 0,0 0 4 15,0 0-12-15,0 0 3 0,0 0 1 0,9-37-9 0,-5 21-3 16,-1 1 2-16,3-3-22 0,2-3-7 15,-2 0 1-15,6-1 0 0,-8-2 1 0,5 3 4 0,2 0-1 16,-1 7 0-16,-4-3 0 0,6 3-3 16,-5-1 12-16,1 2 14 0,-1 2-21 0,1 4 2 0,-2 0-3 15,-6 7 3-15,10-10 1 0,-1 8 1 0,-9 2 0 16,15-4 4-16,-15 4 5 0,15 5-5 0,-6 2 9 16,-3 1 3-16,1 0 10 0,1 5-12 0,1-2 5 15,1 6 2-15,-4-3-7 0,5 0 29 0,-2 3-26 16,-2 4 7-16,-1-5 3 0,0-1 13 0,3 1-18 15,-2-3 6-15,-1 1-7 0,0-3 6 0,-3 2-2 16,2 0-1-16,1-1 3 0,-2-1 9 0,1-5-15 16,-1 1-1-16,-4-7 1 0,0 13 5 0,0-13-6 0,9 11 0 15,-9-11-2-15,4 6 5 0,-4-6 9 16,0 0-10-16,0 0-3 0,0 0 3 0,0 0-1 16,18-13-11-16,-13 3-7 0,1 2-7 0,4-4-4 0,-2-3-8 15,-1 0-11-15,1-2 2 0,4-1-3 16,0-2-1-16,-4 2 6 0,3-3 10 0,-4 7-10 0,2-1 1 15,-3-1 13-15,2 1-2 0,-2-1 1 0,0 2-6 16,-2 5 6-16,1-1 8 0,-2 2 0 0,-3 8 5 16,6-12-6-16,-6 12 6 0,6-11-5 0,-6 11 6 15,0 0-1-15,8-2 1 0,-8 2 5 0,0 0 4 16,0 0 4-16,18 13 7 0,-10-6 2 0,-2 5 8 16,3-1 4-16,1 2 3 0,-1 0 3 0,-1 2-6 15,6 5-6-15,-2-8 5 0,0 3 3 0,3 6 0 16,-3-6-2-16,0-3-3 0,3-2-3 0,-2 3 0 15,1-5 0-15,-1 1-4 0,2 0-2 0,-3 4 9 16,2-7-9-16,0-3-12 0,1 2 9 0,0-2 9 0,0-2-4 16,-1-1-5-16,2-1-4 0,-7-6-3 15,6 4 0-15,-3-4-5 0,1 1-7 0,-1-1-2 16,2-2-17-16,-2-4 8 0,-5 8-4 0,-1-7 5 0,3 2-6 16,-5-5 6-16,4 6-7 0,-1 1 12 0,-1-3-7 15,-3 4 6-15,-3 7 3 0,11-16-9 0,-11 16 11 16,6-8-6-16,-6 8-1 0,6-7 2 0,-6 7 4 15,0 0-1-15,9-1 5 0,-9 1-3 0,0 0 3 16,19 3 1-16,-19-3 7 0,13 11-4 0,-1-4 5 16,-3 1 2-16,2-3-2 0,-2 0 5 0,6-2-12 15,-2 2 16-15,-1 1 2 0,6-1-8 0,-6-3 6 16,3 1-1-16,1-1-3 0,0-1 3 0,-2-1 4 16,5 0-11-16,-2 0 20 0,-1-1-17 0,1-4-6 15,-1 1 5-15,-1-1 3 0,0-3-2 0,-2 3-12 0,1-4 10 16,-2 1 13-16,1 1-17 0,-3-4-2 15,-2 4-10-15,1-2-5 0,-3-6 9 0,-5 8-10 0,-1 7 3 16,0-19 1-16,0 19 1 0,-7-18-2 0,1 11 0 16,6 7-8-16,-15-11 9 0,3 11-3 15,-3 0 10-15,0 0-3 0,-4 2 3 0,-1 3-4 16,-3 5 5-16,0-3 5 0,-1 4-2 0,2-2 1 0,5 3 5 16,3-1-7-16,-1 1 14 0,3-1-12 0,-2 0-2 15,5 2 1-15,-1 1-1 0,7-7 0 0,-3 4 0 16,3-1 3-16,3-10 2 0,0 19-1 0,3-8 2 15,-3-11-4-15,7 17 4 0,-1-8 0 0,3-2 8 16,-3-3-11-16,-6-4 3 0,20 6-4 0,-8-6 4 16,1-1-4-16,2 0 8 0,0-3-4 0,-5 0-11 15,5-3 9-15,2-2-2 0,-4 0-3 0,2-4-3 16,0 2-5-16,-2-2-13 0,1 2 11 0,-1-2 6 16,1 2 5-16,-2 0 0 0,-1 1-14 0,1 2 14 15,-4 1-1-15,-1 1 5 0,-7 6-9 0,12-7 4 16,-12 7-5-16,15 0 12 0,-15 0 0 0,14 4 7 15,-14-4 0-15,13 10 7 0,-6-4-1 0,1 2 11 0,2 5 1 16,1-5-2-16,1 2-1 0,0 1 3 0,0-1-9 16,-2 3 4-16,6-5 3 0,-2 3-9 15,-1-1 2-15,-1-3 0 0,2 3-1 0,-4-3-4 0,0-3 6 16,-1 2 5-16,-1-1-24 0,1 1-14 0,-2-3-15 16,-7-3-10-16,11 4-14 0,-11-4-23 0,0 0-17 15,13-3-18-15,-13 3-13 0,0 0-17 0,5-10-12 16,-5 10-20-16,-2-15-14 0,2 15-19 0,-4-17-19 15,2 0-32-15,1 3-227 0,1-4-522 0,-5-6 232 16</inkml:trace>
  <inkml:trace contextRef="#ctx0" brushRef="#br0" timeOffset="-39291.58">12028 11315 72 0,'0'-8'248'0,"3"-3"-5"0,-3 11-7 0,0-14-11 0,0 14-15 15,2-11-17-15,-2 11-14 0,0 0-5 0,0 0 0 16,0 0 0-16,0 0-13 0,14 32-4 15,-9-18-7-15,-2 3-6 0,3 8-10 0,0-3 3 0,0 0-9 16,0 2-3-16,1 1-5 0,1-1-10 0,-2 0-4 16,1-2-12-16,-2-4 0 0,1-1-1 0,-2 1-15 15,2-4-9-15,-2 3-6 0,2-4-11 0,-3 2-2 16,3-4 0-16,-1-1-5 0,1-3 11 0,-3 3-22 16,3-3-14-16,-6-7-15 0,13 7-17 0,-13-7-17 15,15 5-19-15,-6-5-20 0,-9 0-19 0,21-1-10 16,-6-3-17-16,-2-3-17 0,2 0-4 0,0 1-4 15,-1-5-3-15,-1 1 3 0,2 2 13 0,-3-1 11 16,-2-1 9-16,1 3 20 0,-4 2 10 16,-1-2 31-16,-6 7 26 0,9-11 14 0,-9 11 17 0,8-8 12 15,-8 8 12-15,4-7 11 0,-4 7 11 0,0 0 4 16,0 0 5-16,0 0 6 0,0 0 3 0,0 0 4 16,0 0 2-16,-22 20 9 0,22-20 2 0,-12 13 2 15,4-2-7-15,4-4 1 0,-1 0-3 0,2 6-2 16,-1-2 7-16,2 0-6 0,-2-2-17 0,4-9 9 15,3 24-12-15,-3-15-3 0,0-9-2 0,3 20-6 0,1-10-5 16,2 0-2-16,-3-2-10 0,3 1 1 0,2-4-3 16,-2 3-3-16,4-6-5 0,-1 5-4 0,1-4-2 15,-1-1-2-15,-9-2-7 0,21-1-7 0,-21 1-13 16,24-4-2-16,-10-4 0 0,-1 3-13 0,0-2 1 16,-1-1-3-16,2-2 0 0,-4-3 4 0,1 2 13 15,2 1-8-15,-4-1-2 0,3-1 0 0,-5 3 3 16,1 1-3-16,-1-1 2 0,2 2 19 0,-3 0-15 15,-6 7 4-15,11-11 5 0,-11 11 11 0,6-10-10 16,-6 10 6-16,10-1 17 0,-10 1-17 0,0 0 12 0,21 7 6 16,-21-7-9-16,13 8 8 0,-5-1-6 15,-1-4 5-15,4 3-1 0,-1 1-3 0,1 0-6 16,2 2 6-16,-1-1-17 0,3 1 15 0,-2 0-2 0,-1-2-4 16,3-1-24-16,-3 1-27 0,-1-3-23 0,-3 1-20 15,0-3-35-15,-8-2-26 0,10 2-38 0,-10-2-48 16,0 0-52-16,11 3-318 0,-11-3-652 0,0 0 288 15</inkml:trace>
  <inkml:trace contextRef="#ctx0" brushRef="#br0" timeOffset="-39112.98">12731 11308 258 0,'0'-16'290'0,"0"16"-24"15,0 0-32-15,0-15-23 0,0 15-20 0,0 0-15 0,5-9-23 16,-5 9-12-16,0 0-17 0,0 0-29 0,20 7-37 16,-20-7-40-16,9 11-37 0,-2-4-46 0,-1 3-58 15,5 2-212-15,-5-4-363 0,1 2 161 0</inkml:trace>
  <inkml:trace contextRef="#ctx0" brushRef="#br0" timeOffset="-37277">13081 11586 238 0,'0'0'312'0,"3"12"-7"0,-3-12-13 0,6 13-13 15,-2-6-17-15,-1-1-7 0,-3-6-17 16,5 17-13-16,1-9-16 0,-6-8-12 0,7 13-11 0,-5-3-14 16,4-3-11-16,-6-7-14 0,7 13-7 0,-2-6-9 15,-5-7-12-15,9 11-9 0,-9-11-11 0,6 8-13 16,-6-8-4-16,7 7-5 0,-7-7-7 0,0 0-5 15,11 8-6-15,-11-8-9 0,0 0 7 0,0 0-15 16,0 0-3-16,20-12-13 0,-14 6-14 0,0-2-11 16,0-2-8-16,0-1-13 0,3-2-13 0,-3 0-5 15,2-2 4-15,2-1-10 0,-5 4 11 0,3-5-3 16,0 5-4-16,-2 0 16 0,-2 1 0 0,1 4 5 16,1 0 2-16,-6 7 1 0,7-13 2 0,-2 8 4 0,-5 5 0 15,0 0-1-15,9-7 12 0,-9 7-3 16,0 0 5-16,0 0 3 0,18 12 12 0,-18-12 7 15,9 13-5-15,-3-6 5 0,-1 3 3 0,3-2 2 0,-1 3-6 16,4 0-5-16,-2-2 4 0,3 3 5 0,0 3-9 16,1-4-1-16,-2-1 4 0,5-3-2 0,-3 1-3 15,4 1-9-15,-1-4 8 0,-2-3-6 0,0 4 2 16,1-4-8-16,-3 1-1 0,3-3-10 0,2 0-3 16,-2 0-5-16,-15 0 3 0,26-5-14 0,-15 4 9 15,-1-4-6-15,1-1-7 0,-4-1 2 0,7 0-8 16,-5-4 10-16,-1 0-11 0,0-3 6 0,-1 3 16 15,-1 3-7-15,2-4 5 0,-1-1 0 0,-2 2 3 16,-2 1-8-16,3 3 9 0,-6 7 2 0,10-9 1 0,-5 4-7 16,-5 5 6-16,6-10 3 0,-6 10 2 15,0 0 3-15,0 0-1 0,23 8 8 0,-23-8 2 16,14 7-2-16,-7 0 4 0,2-1 5 0,2 0-1 16,2 1 4-16,1 0 0 0,-1 0 2 0,2 3-1 0,1-2-5 15,2-2 14-15,6 0-5 0,-5-1-3 16,-2 1-2-16,7-2 3 0,-6-3-2 0,2 2 0 15,-3-3-8-15,-1 0 8 0,4 3-5 0,-5-6 3 0,4 2-12 16,6-2 7-16,-8-1-1 0,-2-2 7 0,0 1-16 16,-2-1-4-16,0-1-9 0,-2 0-2 0,1-4-6 15,-6 6 0-15,0-6-5 0,-3 1-2 0,0-1 4 16,-3-4-5-16,0 15-1 0,-5-18 7 0,-1 5-6 16,-1 2 4-16,1 2 3 0,-6-2 7 0,4 5-9 15,-6 1 9-15,0-5-1 0,-4 6 4 0,2 5-1 16,-2-5 5-16,0 4-5 0,3-1 6 0,-1 2 4 15,-2 3 7-15,0 2-1 0,4 1 10 0,0-1 4 16,0 5 1-16,2-3 0 0,-1 4-1 0,4 0 6 16,1 1-1-16,-1-2 0 0,6 4-4 0,-3-4 7 15,1 3 0-15,3-1 2 0,-2 1 1 0,7-4-11 16,-3-10 0-16,0 17 1 0,0-6-2 0,0-11 1 0,3 18 1 16,1-11-19-16,-1-1 19 0,4-1-7 0,-7-5-1 15,14 9 1-15,-4-9-2 0,-10 0 7 16,15 5-6-16,-3-5-14 0,0 0 5 0,3-5-6 0,-2 2-3 15,-1-1-2-15,-3-3 7 0,5 1-12 0,-1-5 5 16,1 4-19-16,-3-4-4 0,-3-2 2 0,4 0 6 16,-3 0 0-16,1-2 3 0,-1 4-2 0,-1-4 14 15,1 5-5-15,-2 1 2 0,-1 2 3 0,0 1 6 16,-2-1 5-16,-4 7-3 0,3-11-6 0,-3 11 7 16,6-7 2-16,-6 7 2 0,0 0 10 0,0 0-7 15,0 0-4-15,18 10 8 0,-18-10 2 0,5 13-3 16,1-6 0-16,3-1 5 0,-5 2-1 0,4-1-1 15,-1 0 0-15,-1 3 1 0,2-3 5 0,-1 0-4 16,6 0 0-16,-1 2 0 0,0-4 0 0,-4-2-4 16,2 1 1-16,-1-1 16 0,-9-3-18 0,19 0 0 15,-10 0-2-15,8 0-5 0,-17 0 2 0,19-6-4 16,-10 3 0-16,3-1-3 0,-4-3-3 0,-1 0-1 0,3-4-1 16,-1-2-6-16,-3 2-1 0,2-4 6 15,-1 2 1-15,4-1-4 0,-5-1 1 0,-3 4 1 16,4 1 3-16,-2 0-2 0,-2 3-11 0,-3 7 13 0,6-11-1 15,-6 11-2-15,6-9 2 0,-6 9 2 0,0 0 1 16,0 0 5-16,0 0-3 0,0 0 13 0,23 13-5 16,-20-6 8-16,-3-7-1 0,12 14 10 0,-4-1 1 15,-1-2-1-15,5 0-12 0,2-2 16 0,-1 3-6 16,-1-2-1-16,1 1 13 0,1-1-7 0,-1 1-7 16,5-6 4-16,-2 2-10 0,-1-4-2 0,3 2 11 15,-3-4-9-15,2 3 3 0,-2-4 1 0,-1-5-5 16,4 5 1-16,-3-5 0 0,-1-2-3 0,-1 3 10 15,-1-4-16-15,0-2 1 0,0 2-7 0,-5-2 3 0,2-1-13 16,2 0-6-16,-7-3 7 0,5 2-13 16,-3-2 5-16,-1-2-7 0,-1 4 6 0,2 2 1 15,-4-1-13-15,2 0 10 0,-4 11 9 0,6-13 0 0,-5 6-2 16,-1 7-2-16,0 0 7 0,3-11-6 0,-3 11 2 16,0 0 4-16,0 0-2 0,0 0-1 15,24 18 5-15,-18-8 0 0,2 1 5 0,1 4-1 0,3-2 1 16,-2 5-2-16,0 2 17 0,7 4-12 15,-1 0 8-15,2 8-10 0,-4-7 18 0,5 6-16 0,-3 4-1 16,4-2 14-16,-4 0-13 0,4-2-9 0,0 1 10 16,-5-8 0-16,6 9 1 0,0 0 2 0,-7-9-10 15,0 0 2-15,1-2 2 0,-6-6 1 0,9 3 3 16,-6-4 4-16,3 2 0 0,-3-2-8 0,-9-6 9 16,4 2-5-16,-2-1 6 0,-5-10 0 0,-5 15 4 15,5-15-8-15,-7 11 4 0,0-5-3 0,-2-3 0 16,-3 1-2-16,-3-2 1 0,-3-1 1 0,0-2 0 15,-6-2-7-15,-3 3 1 0,2-6 10 0,-2-1-4 0,0-2 1 16,3 1-1-16,-1-3-7 0,7-1 9 0,-4-1-7 16,5 0 6-16,-1-5-2 0,4-3 0 15,2-2-1-15,4 1-4 0,4-3-8 0,1-2-7 16,3-11-10-16,3 2-17 0,4-1-5 0,2 3-10 0,4-5 3 16,1 6-3-16,2-3 8 0,-2 10 1 0,5-5 3 15,-2 7 0-15,-3 0 2 0,3 1 10 0,-4 2 0 16,5 3 6-16,-3-3 1 0,-3 6 1 0,0 2 9 15,3-6 6-15,-3 8 10 0,0-1 3 0,-2-1 12 16,-1 2-1-16,0 2 21 0,-3 1 3 16,0 3 1-16,1-3 9 0,1 3 9 0,-8 5 1 0,19-7-6 15,-13 4 8-15,-6 3 4 0,0 0-3 0,23 4 6 16,-13 2-2-16,2 1 0 0,1-1 2 0,2 3 0 16,-1 1 1-16,-1 2-5 0,-1 1-2 0,5 5-11 15,-1-5 3-15,-3 0-10 0,-2 0 2 0,5 6-16 16,-2-4-22-16,-1-2-37 0,-1 1-60 0,-3 0-50 15,0-2-63-15,0 0-78 0,-2 0-133 0,-1-4-230 16,-1-3-698-16,-5-5 309 0</inkml:trace>
  <inkml:trace contextRef="#ctx0" brushRef="#br0" timeOffset="-35151.56">16556 11052 57 0,'0'0'230'0,"0"0"-5"0,0 0-9 15,-3-11-17-15,3 11-6 0,0 0-11 0,0 0-13 0,0 0-4 16,0 0-8-16,0 0-9 0,0 0-6 0,0 0-7 16,0 0-11-16,0 0-6 0,0 0-6 0,0 0-14 15,0 0-5-15,0 0-4 0,0 0-7 0,0 0 2 16,0 0-1-16,0 0 1 0,0 0 1 0,-3 31 3 0,3-18 3 16,-2 2-9-16,-1 3-1 0,6 0 5 0,-1 6-2 15,-1 0 4-15,1 1 5 0,4 0 3 16,-2-1 1-16,4 2 3 0,-2-2-8 0,6 1 7 0,-2-1-8 15,2-4 2-15,-1 4-7 0,-2-4-3 0,-1-4-3 16,4-1-4-16,2 2-2 0,-1 2-6 0,-2-5-3 16,-2-2-5-16,1 0-2 0,-1 0-10 0,3-3-4 15,-5 1 0-15,-1-3-9 0,0 2-2 0,-3-2-2 16,-3-7-4-16,8 8-2 0,-8-8-4 0,6 11-7 16,-6-11-14-16,6 7-15 0,-6-7-20 0,0 0-20 15,0 0-12-15,6 5-29 0,-6-5-23 0,0 0-12 16,0 0-17-16,0 0-22 0,0 0-26 0,0 0-36 15,0 0-27-15,0 0-33 0,0 0-58 0,9-23-223 16,-5 13-621-16,4-3 274 0</inkml:trace>
  <inkml:trace contextRef="#ctx0" brushRef="#br0" timeOffset="-34717.72">17100 11306 209 0,'0'0'234'0,"0"0"-8"0,0 0-14 0,0 0-11 16,0 0-19-16,0 0-6 0,0 0-6 0,0 0-7 15,0 0-2-15,0 0-9 0,-25 16-7 0,16-10-8 16,0 1-3-16,-4 0-4 0,-1 3-7 0,-1 2-2 16,0-3-5-16,-4 6-11 0,0-2 2 0,-1 1-8 15,1-1-4-15,4 1-5 0,-2-3 0 16,7-1-14-16,-3 1-3 0,-1-1-7 0,2 0-5 0,2 1-3 0,1 0-5 15,-3-1-3-15,3 0-2 0,3 0-4 16,0 2-7-16,2-5-2 0,4-7-1 0,-9 15-4 16,9-15 1-16,-2 15-9 0,2-15 4 0,0 11 12 0,0-11-20 15,3 13 4-15,-3-13 9 0,8 11 0 0,-2-6 1 16,4 1 3-16,-1-2-5 0,3 3 8 16,0-7-1-16,-3 3-2 0,9 1 1 0,1-3-4 0,0 0 1 15,-2-1-5-15,2 0 3 0,2 0-6 0,-1 0 2 16,6-1-3-16,-6 1 4 0,1-1-7 0,-3-3-7 15,1 1 1-15,0-1 3 0,-4 0-5 0,0 2-3 16,2 1 3-16,-7-2-5 0,0 2 0 0,-10 1-35 16,18 0-19-16,-18 0-21 0,14-2-26 0,-14 2-22 15,0 0-21-15,10-1-22 0,-10 1-28 0,0 0-37 16,0 0-39-16,11-10-62 0,-11 10-246 0,6-11-617 16,-3 4 273-16</inkml:trace>
  <inkml:trace contextRef="#ctx0" brushRef="#br0" timeOffset="-34269.94">17405 11432 219 0,'0'0'317'0,"0"0"-15"16,0 0-21-16,0 0-20 0,0 0-18 0,14 7-7 16,-14-7-8-16,6 10-7 0,-3-3-9 0,3 0-7 15,-6-7-15-15,6 13 0 0,0-4-18 0,-1 0 0 16,-1 2-18-16,-1 0-6 0,0-2-7 0,3 0-17 15,-4 1-13-15,2-3-3 0,1 4-17 0,-5-11-11 16,4 16-1-16,1-8-16 0,-4-1-5 0,-1-7-18 16,6 14-12-16,-3-7-45 0,-3-7-20 0,3 10-23 0,-3-10-20 15,0 0-14-15,4 10-14 0,-4-10-20 16,0 0-27-16,0 0-29 0,0 0-24 0,0 0-19 16,0 0-25-16,17-20-37 0,-11 13-184 0,-6 7-512 0,10-20 227 15</inkml:trace>
  <inkml:trace contextRef="#ctx0" brushRef="#br0" timeOffset="-34144.39">17698 11388 76 0,'8'-4'225'0,"-8"4"-12"15,0 0-16-15,0 0-5 0,15 2-6 0,-15-2-6 16,0 0-5-16,13 10-7 0,-8-5-4 0,-5-5-6 16,7 14-6-16,-2-7-12 0,0 3-1 0,-2-4-9 15,0 5-6-15,0-3-3 0,-1 3-15 0,4-1-1 16,-3 0-3-16,-2 1-2 0,1 0-5 0,-2 4-4 15,-2-2-6-15,-2-2-10 0,-2-3-6 0,1 6-2 16,-5-5-9-16,-2 0-1 0,2 2-3 0,-2 0-8 0,-3-3-1 16,-2 4-6-16,2-2-5 0,1-2-1 0,-3-2-14 15,1 5-26-15,-1-5-6 0,4-1-29 16,-2-2-22-16,3 1-29 0,3-2-41 0,9-2-40 0,-21 0-46 16,21 0-74-16,-22-9-203 0,13 4-538 0,1-1 238 15</inkml:trace>
  <inkml:trace contextRef="#ctx0" brushRef="#br0" timeOffset="-33710.86">17965 10880 176 0,'-9'-6'264'0,"9"6"-6"15,0 0-8-15,-6-9-12 0,6 9-17 0,0 0-9 16,0 0-18-16,0 0-19 0,0 0-18 0,0 0-13 16,0 0-6-16,0 0-3 0,0 0 1 0,-9 24-5 0,11-11-5 15,-2 7 12-15,1 2-5 0,4 3-3 0,1 1 10 16,-5 2-1-16,7 7 1 0,-1-8-7 0,4 7-1 16,-2 4-3-16,3 0-2 0,0-6-6 0,-4-5-1 15,6 7-7-15,-5-9-6 0,4 1-10 0,-1 0-5 16,0-1-8-16,0-1-7 0,1-2-5 0,-4-1-4 15,2 0-8-15,-2-5-10 0,1-1-3 0,-2 1 1 16,-1-3-10-16,1-2-2 0,-2-3-7 0,1 0-15 0,-1 0-22 16,0 1-35-16,-3-3-24 0,-3-6-18 0,9 10-25 15,-9-10-27-15,1 8-13 0,-1-8-33 0,0 0-28 16,0 0-38-16,0 0-35 0,0 0-63 0,0 0-270 16,12-23-666-16,-10 13 295 0</inkml:trace>
  <inkml:trace contextRef="#ctx0" brushRef="#br0" timeOffset="-33397.24">18274 10934 233 0,'0'-19'287'0,"0"19"-16"0,2-8-16 15,-2 8-19-15,0 0-25 0,0 0-18 0,4-9-11 0,-4 9-10 16,0 0-5-16,0 0-9 0,10 24-3 15,-4-9 0-15,-1 2 3 0,1 4-9 0,1 8 0 16,-4-2 2-16,6 8 5 0,-4-7-4 0,1 6-1 0,1 3 3 16,2-10 0-16,-1 10-4 0,0-12-13 15,3 3-4-15,-2-3-13 0,1 1-9 0,-1-2-11 0,0-2-10 16,2 0-5-16,-2-1-9 0,-2-4-6 0,2-3-6 16,-2 2-9-16,-1-4-15 0,0 1-24 0,-3-2-38 15,3-4-32-15,0 3-32 0,2-2-20 0,-2-2-12 16,-6-6-20-16,7 11-20 0,1-7-19 0,-8-4-26 15,13 0-24-15,-13 0-21 0,16-2-16 16,-16 2-39-16,18-11-229 0,-9 6-577 0,-1-3 255 0</inkml:trace>
  <inkml:trace contextRef="#ctx0" brushRef="#br0" timeOffset="-32376.63">18648 11478 259 0,'12'-4'113'0,"-12"4"41"16,14 0 14-16,-14 0 2 0,0 0-5 0,0 0 1 0,18 4-1 16,-18-4-5-16,7 3-2 0,-7-3-4 0,9 4-4 15,-2 2-6-15,-7-6-6 0,14 7-9 0,-5-6-8 16,-9-1-5-16,18 3-11 0,-8 0-8 0,2-3-10 15,-1 0-11-15,5 0-7 0,0 0-3 0,-2 0-4 16,4-3-7-16,0 0-8 0,-2 3-5 0,2-5-2 16,-3 2-6-16,0-3 2 0,3 2-8 0,-3-1 0 15,1-1-2-15,-3-1 2 0,2 1-10 0,-1-2-5 16,-4-2-1-16,1-1-2 0,-5 5-2 0,-1-2-3 16,1-2-1-16,-3 1-7 0,-3 9 1 0,0-22 2 15,0 13-3-15,0 9 0 0,-1-18-3 0,1 18 1 16,-8-15 2-16,3 6-1 0,-3 2 0 0,-1 2 3 15,-4-2 0-15,2 4 3 0,-4-4-3 0,-1 6 1 16,1 1 7-16,0-3 6 0,-1 3 1 0,1 3 3 16,1-2-1-16,5 3-2 0,-1 1 7 0,-3 0-3 15,5 1 3-15,-1 1 5 0,0 1-5 0,2-1 0 0,1 6 3 16,1-2 1-16,1-4 1 0,-1 8-3 0,2-2-4 16,-1-3 3-16,2 4 5 0,1-4-4 0,-2 1 0 15,3-11-2-15,3 22-3 0,-3-14 5 16,0-8-2-16,1 16-3 0,2-7-5 0,0 2 6 0,0-4-1 15,-3-7-3-15,11 11 2 0,-4-7-4 0,1 0 3 16,-8-4-8-16,24 5 10 0,-14-7-9 0,-10 2 0 16,25-4 7-16,-14 0-13 0,4 1 1 0,-2-4 0 15,1 0 5-15,0-3-5 0,0 2 4 0,-1-3 1 16,1 0-10-16,-1-1 7 0,-2-2 0 0,4 3-2 16,-1-9-3-16,-2 9-4 0,2 0 0 0,-4-2 8 15,-1 2-1-15,2 7 4 0,-7-3 4 0,2 0 2 16,-6 7-4-16,12-9 2 0,-12 9-4 0,10-4 3 15,-10 4-4-15,0 0-5 0,0 0 6 0,17 7 1 0,-17-7-3 16,7 10 0-16,-2-3-4 0,-5-7 6 16,9 13-8-16,-5-6 6 0,-1 2-3 0,2 0-2 0,-1 1-17 15,2-3-8-15,-6-7-19 0,8 13-14 0,-5-4-18 16,1-3-17-16,-4-6-12 0,7 10-11 0,-7-10-11 16,5 5-14-16,-5-5-10 0,9 4-10 0,-9-4-3 15,0 0-6-15,19-4-3 0,-19 4 14 0,14-8-9 16,-7 2 3-16,1-1-3 0,2-4 0 0,-1 0 4 15,1 0 15-15,1-2 18 0,-1 2 11 0,2-2 19 16,-3 4 37-16,0-2 60 0,3 0 34 0,-4 2 21 16,0 0 17-16,0 5 15 0,-2-3 6 0,-6 7 6 15,10-10 0-15,-10 10 3 0,8-4 5 0,-8 4 4 0,0 0-4 16,0 0 3-16,18 10-3 0,-18-10 5 16,10 11-4-16,-7-4-7 0,3 3 2 0,-1 2-4 15,-1 1-3-15,0-2-7 0,1 4-2 0,-1-6-7 16,2 4-1-16,0-1-9 0,0 0 5 0,0-2-11 15,0 2-10-15,0-5 0 0,-3 0-11 0,-3-7 2 0,11 11-5 16,-11-11-3-16,6 10-2 0,-2-6 5 0,-4-4-7 16,0 0-1-16,12 6-5 0,-12-6-1 0,0 0-4 15,0 0 3-15,18-9 1 0,-18 9-8 0,13-9 1 16,-5 2-13-16,-1-1 7 0,4-4-1 0,-1 0-11 16,2 1 7-16,1-3-6 0,2-4-2 0,3-3 9 15,-6 7-6-15,5-4 4 0,-4 5-1 0,-1 0 1 16,-2 4-2-16,-1-4 5 0,0 9 0 0,0-3 7 15,-1 2-11-15,-8 5 16 0,13-2-6 0,-13 2 4 16,14 0 6-16,-14 0 9 0,13 7 1 0,-6 0 3 16,4 1 3-16,-1 5 2 0,1-1 0 0,-4 0-6 15,5 3 4-15,-1 1-8 0,-1 0-4 0,3 0 3 16,1 6-10-16,-1-4-26 0,2 1-36 0,-3-6-33 16,2 3-43-16,-2 1-41 0,-4-1-61 0,3-4-79 0,-4 2-325 15,2-4-676-15,3 0 299 0</inkml:trace>
  <inkml:trace contextRef="#ctx0" brushRef="#br0" timeOffset="-31053.52">20155 11334 12 0,'4'-12'263'0,"-4"12"-12"0,5-9-6 0,-5 9-14 16,7-6-6-16,-7 6-16 0,0 0-10 15,15-4-9-15,-15 4-10 0,12-3-9 0,-12 3-10 0,0 0-9 16,16 2-11-16,-8 3-9 0,1 1 5 0,-2 1-16 16,5 3-2-16,-3 1-9 0,-2 2 0 0,4-1-12 15,-1 1 1-15,-1-2 2 0,0 3-8 0,0 1-4 0,2-2-12 16,-4-2 2-16,2 3-5 0,2-3-3 15,-6-3-6-15,1 1-5 0,0 0-9 0,-1 4 4 16,1-8-9-16,-6-5-3 0,7 11-10 0,-7-11 1 0,6 8-3 16,-6-8-6-16,5 5 0 0,-5-5-7 0,0 0 7 15,0 0 3-15,0 0-7 0,7 6 1 0,-7-6-20 16,0 0-7-16,0 0-9 0,8-19-8 0,-8 19-12 16,7-18-6-16,-1 4 3 0,5-1-14 0,-6 0 0 15,4-7 5-15,3 2 1 0,-4 2 4 0,4 3 2 16,-2-5 8-16,1 8-2 0,1-4 4 0,-3 4 6 15,2 1 2-15,1 3 3 0,-4-2 8 0,-1 2 6 16,2 3-1-16,-1 2 6 0,2-1 5 0,-10 4 2 0,18 1 5 16,-18-1-10-16,18 8 5 0,-9-2 15 15,1 4-1-15,-2 1 2 0,2-2 8 0,-2 4 5 16,-1 1 2-16,1 2-16 0,-4-2 16 0,2 2 1 0,-3-3-5 16,0 1 16-16,0 1-17 0,-3-2-5 15,3-2-1-15,-2-3-12 0,-1-8 11 0,3 19 1 16,-3-13-4-16,0-6-6 0,5 15-4 0,-5-15 5 0,1 11-4 15,-1-11 1-15,3 7-4 0,-3-7 1 0,0 0 1 16,5 7-3-16,-5-7-2 0,0 0-9 0,0 0-10 16,0 0-8-16,0 0-11 0,24-16 4 0,-17 7 8 15,1-1-22-15,-1-5-3 0,4 1-4 0,0 1 0 16,4-6-4-16,-3 3 1 0,2-3 6 0,2 2 2 16,-5 3 7-16,2-1 2 0,-4 3 4 0,3 0 1 15,-3 1 2-15,0 6 7 0,-2-4 7 0,1 4 5 16,-8 5 6-16,12-3 4 0,-12 3-1 0,15-3-4 15,-15 3 9-15,0 0 15 0,14 9-5 0,-8-2 2 16,0-2 4-16,-1 5 9 0,1-4-5 0,-3 5 13 16,4-1-11-16,-1 1 7 0,0 0-6 0,-1 0-3 0,-1-3 3 15,2 4-4-15,2-2-6 0,0-1 0 0,-2 0-2 16,3 1 4-16,-1-4-2 0,-1-2 16 16,4-2-20-16,-2 3 2 0,1-1-7 0,-10-4 8 0,17 2-9 15,-6-2 9-15,-11 0-7 0,21-1-2 0,-10-4-3 16,2 3-4-16,-4-2-4 0,5-3-3 0,-1-1-8 15,0-2-1-15,1 0-11 0,-1 0-7 0,4-1 9 16,-4 0 2-16,-2 2-4 0,2-2 5 0,-1 3-1 16,-5 1-4-16,4 1 11 0,-2-1 4 0,-9 7 1 15,10-3-7-15,-10 3-5 0,11-4 6 0,-11 4-12 16,0 0 17-16,16 7-5 0,-16-7 7 0,6 12 1 16,-3-7 1-16,-3-5-1 0,7 14 4 0,-1-6 4 15,-1-1-1-15,-2 1-14 0,4-1 18 0,-1 1 3 0,0-4-3 16,2 3-2-16,1-2 0 0,-2 0-1 0,2 1 2 15,-1-2-1-15,-8-4 2 0,22 3-7 0,-13-3 6 16,-9 0-2-16,27 0 0 0,-18-3-6 0,3-1 2 16,1-2-16-16,-1 0 1 0,0-2-4 0,-3-2-4 15,4-1-3-15,-1 0-7 0,-3-3 1 0,3 1-4 16,-5 0 1-16,-1 0-1 0,2-5 3 0,-2 3 0 16,-2-3 2-16,2 2 2 0,-6 3 6 0,0 0 0 15,0 13 4-15,-4-18 0 0,-4 11 1 0,2 1 5 16,6 6 3-16,-19-6 2 0,3 5 6 0,-2 1-2 15,0 3 4-15,-3 3 4 0,3 3 5 0,2 0-1 16,1-2-3-16,-2 7 7 0,4-3 0 0,1 4 0 16,2-3 8-16,-1 0-12 0,5 1 0 0,-3-6 9 15,5 4-8-15,1-3-1 0,1 2-5 0,2-10 8 16,-3 16-2-16,3-16 2 0,5 14-2 0,-5-14 0 16,9 11-1-16,-3-7-2 0,-6-4 5 0,15 2-3 0,-2-2-3 15,-13 0-2-15,25-1-4 0,-8-4-1 16,-2 1-7-16,7-6 3 0,-3 4 3 0,5-5-13 15,-1 4 2-15,-2-7-3 0,-2 6 8 0,-1 0-2 0,0-1-2 16,0 3 11-16,-2 1 6 0,0 0 2 0,-2 1 0 16,-4 0 2-16,2 4 10 0,-12 0 0 0,21 0 4 15,-12 4 10-15,3 0-1 0,-3 5 11 0,1-5 0 16,2 4-12-16,-1 4 2 0,-1-3 1 0,2 4-6 16,-3-1 10-16,3 0-30 0,-3 2-15 0,1-1-37 0,-1 2-36 15,3-5-54-15,-4 4-76 0,-1-4-109 16,-1 1-293-16,2-1-665 0,-2-3 294 0</inkml:trace>
  <inkml:trace contextRef="#ctx0" brushRef="#br0" timeOffset="-29893.55">23337 10992 8 0,'0'0'236'16,"-22"1"-5"-16,10 2-13 15,12-3-10-15,-21 4-4 0,11-1-12 0,-2-2-9 0,3 1-10 16,-6 2-10-16,4-2-12 0,2 3-10 15,9-5-12-15,-16 9-11 0,9-4-10 0,7-5-12 0,-15 10-7 0,10-3-5 16,1-1-8-16,4-6-4 0,-6 14-8 0,1-8-6 16,5-6-3-16,-6 18 1 0,6-18-7 0,3 15 1 0,-3-15-2 15,2 16-2-15,1-9-1 0,3 2-2 0,1-1 1 16,4 1-2-16,1 0 8 0,-2-1-10 0,6 0 1 16,1 3-3-16,7-1-1 0,-2-3-1 0,3 4-4 15,1-2 0-15,-1 2-4 0,-1-4 1 0,-5 0-1 0,1 0-2 16,1 1 0-16,-3 4-7 0,1-5-2 15,-6-2-1-15,1 2 2 0,-1 1-2 0,-5-1-5 16,-1-2-3-16,-1 5 4 0,0-5 2 0,-6-5 0 0,5 19 0 16,-3-14 0-16,-2-5 0 0,0 0 4 15,-11 24 4-15,3-17-8 0,-4 4 1 0,0-4-1 16,-4 3-11-16,1-3 11 0,-3 0 6 0,3-2-7 0,-4 1-3 16,4 1-3-16,-2-1-2 0,2-1 4 0,4-3-2 15,0 2 0-15,11-4-1 0,-19 2 5 0,7-2 0 16,12 0-4-16,-12 1 0 0,12-1 1 0,0 0 7 15,0 0-13-15,-14-7-13 0,14 7-11 0,0 0-4 16,0 0-13-16,29-25-6 0,-14 13-9 0,6 0-5 16,1-5 0-16,5 6-2 0,3-3 8 0,-2 1 3 15,9 0 4-15,-1 0 5 0,-8 2 5 0,-1 4-1 16,0 0 12-16,1 1 8 0,-1-3 10 0,-9 7 13 16,2-1 9-16,5-1 7 0,-6 4 9 0,1 0 15 15,-2 0 0-15,-2 2 6 0,3 0 11 0,-1 2 0 16,-3 0 6-16,0 0 9 0,3 2 2 0,0-4 4 0,1 5 9 15,-2-2-1-15,2 3-3 0,-4-2-3 0,4 1-5 16,-1 0 7-16,2 0-4 0,-4 0 2 16,2 1-2-16,0-6-2 0,0 3 5 0,0 1 1 15,0-5-5-15,1 3-1 0,-1-2-2 0,1-4-9 0,1 0-3 16,-1 0-6-16,6-1-4 0,-5-1-3 0,-4 0-10 16,1 1 1-16,-1-1-5 0,-3 0-4 0,2 1-3 15,-3-4-4-15,2 1-4 0,-1-2-9 0,-7 1-22 16,1 2-15-16,-2-3-28 0,-5 8-42 0,6-15-51 15,-5 5-45-15,-1 10-41 0,-3-16-44 0,-3 4-52 0,-1 0-65 16,-2-1-362-16,-1-1-812 0,-2-1 359 16</inkml:trace>
  <inkml:trace contextRef="#ctx0" brushRef="#br0" timeOffset="-29140.46">23965 10958 77 0,'0'0'349'0,"2"-12"-19"16,-2 12-22-16,6-12-20 0,-3 5-21 0,-3 7-28 16,13-12-20-16,-3 9-23 0,4-2-19 0,-1 0-14 15,2 3-22-15,5 2-12 0,-3-2-15 0,10 6-9 16,0-1-27-16,-10 1-29 0,8 2-28 0,-1 3-28 16,1 0-27-16,-8-3-24 0,6 5-22 0,-2 3-21 15,2 2-21-15,-4-3-10 0,0 0-1 0,2 5-1 16,-4-7 3-16,1 4 8 0,-2-4 14 0,-1 1 10 15,0 2 15-15,1-4 22 0,-1 1 29 0,-1 2 15 16,-1-2 26-16,-1 0 15 0,0 2 12 0,-3-2 14 0,3 0 17 16,-5-2 9-16,2 2 17 0,-3 0 5 15,2-4 4-15,-2 0 7 0,0-1-1 0,1 5 1 0,-3-5-4 16,-1 1 0-16,3 1-3 0,0 2 0 0,-6-10-5 16,8 11-4-16,-4-4-4 0,-4-7-5 15,9 8-3-15,-9-8-7 0,11 9 0 0,-11-9-3 0,7 7-1 16,-7-7 4-16,0 0-14 0,6 4-1 0,-6-4-3 15,0 0-1-15,0 0-5 0,0 0-2 0,0 0-18 16,19-11 14-16,-19 11-8 0,8-13-11 0,-1 6 1 16,-2-1-8-16,5-2 3 0,-4-1 4 0,8 0-2 15,-5-2-9-15,1 0 4 0,1 2-11 0,2-2 5 16,0-2-7-16,2 6 1 0,-1-3 4 0,-2 1-4 16,1 3-6-16,0-2 1 0,1 4 1 0,1-1 14 15,-2 4-19-15,4-1 12 0,-4 0-8 0,2 1 3 16,0 0-3-16,3 1 4 0,1 0-8 0,-2 2 5 15,-1-3 6-15,0 3 0 0,4 0 1 0,-1 0 5 0,-4-4-18 16,4 4 11-16,2-1 4 0,-4-1-2 16,2 0-3-16,-4 1 3 0,3-4-13 0,-2 2 8 0,1-1 4 15,-8 1 3-15,4-4-6 0,-1 3 4 0,-4-2-4 16,6-1 3-16,-9 3-9 0,1-3 11 0,0-3-7 16,-6 10 9-16,1-13-22 0,-1 13 10 0,-4-15-6 15,-4 7 5-15,-1 2 1 0,-2-1-10 0,-3 1 12 16,1 1-7-16,-7-1 0 0,4 3-6 0,-3 5 12 15,2-1-5-15,1 3 2 0,-2 2 5 0,0-3-10 16,4 1 3-16,0 7 3 0,0-2-3 0,2 2 2 16,5 0-1-16,-5 3 4 0,6-2 2 0,1 4 8 0,2-2 9 15,0 0-5-15,5-2 10 0,-2 3-4 0,4-3 12 16,1 3 6-16,1-9 2 0,6 7 4 16,-6-3 0-16,7 1-4 0,-4-1 3 0,7-3-4 15,-2 4-4-15,2-5-4 0,-2 1 0 0,5-2-2 0,1 1-10 16,-7-4-16-16,6 3-24 0,1-5-37 0,-2 0-30 15,-2 0-28-15,2 0-47 0,-6 0-51 0,4 0-60 16,-5-5-82-16,-2 3-282 0,7-4-690 0,-3-1 306 16</inkml:trace>
  <inkml:trace contextRef="#ctx0" brushRef="#br0" timeOffset="-28647.71">25817 10912 135 0,'-13'-10'349'0,"13"10"-20"15,-9-5-27-15,9 5-20 0,0 0-24 0,-19 0-8 16,19 0-27-16,-17 3-21 0,17-3-21 16,-19 2-2-16,5 3-18 0,6 0-12 0,-3-1-12 0,2 3-11 15,-1-3-18-15,4 3-13 0,-3-1-3 0,4 3-7 16,-1-1-17-16,0 0-2 0,6-8 1 0,-7 16-9 15,4-9 3-15,-3 1-9 0,6-8 4 16,0 17 3-16,0-17-2 0,6 21-6 0,0-13-6 0,-2-2-2 16,2 4 5-16,0-3-1 0,0 0 6 15,5 0-7-15,-4 4 1 0,2-4-5 0,0 0 3 0,1-3-6 16,1 6 2-16,4-2 0 0,-2 2-2 0,-5-5 4 16,7 1 2-16,-2 4 3 0,-3-2-9 0,2-1 0 0,2 1-1 15,-5-3 0-15,1 5-3 0,-4-7-4 16,2 3-2-16,-2-1-4 0,0 2 2 0,-6-7-5 15,7 11 1-15,-7-11 2 0,3 9 6 0,-3-9 0 0,-3 15 1 16,3-15 8-16,-13 13 1 0,5-9-5 0,-4 4 2 16,-1-3-5-16,-2 2-2 0,-2-3 2 0,4 1-12 15,0 1 3-15,-4-1-3 0,8 0 6 0,-7-1-10 16,5-1-3-16,3 0 4 0,8-3-7 0,-14 7-6 16,14-7-12-16,-12 1-12 0,12-1-19 0,0 0-19 15,0 0-32-15,0 0-20 0,0 0-25 0,0 0-24 16,0 0-16-16,0 0-18 0,15-25-19 0,-4 15-20 15,0 0-24-15,3 0-22 0,5-5-27 0,1-2-39 16,1 2-196-16,-2-3-581 0,3 2 257 0</inkml:trace>
  <inkml:trace contextRef="#ctx0" brushRef="#br0" timeOffset="-28427.87">25952 11136 740 0,'21'-11'96'0,"5"5"42"0,-3-2 18 0,-7 1 5 16,1 2 2-16,-1 0 7 0,-3 3 11 0,2-1 10 0,-4 3 0 16,1-4 7-16,-12 4 10 0,16 0-8 15,-16 0-2-15,19 0 2 0,-11 4-1 0,-8-4 2 16,19 7 1-16,-13-4 8 0,5 2-4 0,1 5-7 0,-2-3-4 15,2 2-4-15,-2 3-2 0,1-1-11 0,1-2-9 16,1 3-6-16,1 1-11 0,-2-2-6 0,-2 2-16 16,6-1-13-16,-4 0-9 0,-1 0-9 0,-1 1-10 15,5-4-11-15,-4 3-6 0,-2-5-7 0,1 2-7 16,-4-3-9-16,4-1-18 0,-10-5-23 0,6 7-30 16,-6-7-34-16,8 7-36 0,-8-7-45 0,0 0-57 15,0 0-52-15,0 0-46 0,0 0-63 0,0 0-91 16,-27-16-364-16,15 3-876 0,-1 2 387 0</inkml:trace>
  <inkml:trace contextRef="#ctx0" brushRef="#br0" timeOffset="-28265.83">26414 10808 303 0,'3'-21'420'16,"3"4"0"-16,1-1-18 0,-4 5-7 0,0 1-29 0,0 2-26 15,-3 10-30-15,2-18-31 0,1 9-32 0,-3 9-24 16,6-9-29-16,-6 9-35 0,6-8-58 0,-6 8-63 15,0 0-56-15,13-2-58 0,-13 2-69 0,0 0-80 16,0 0-123-16,0 0-217 0,-19 26-610 0,8-13 270 16</inkml:trace>
  <inkml:trace contextRef="#ctx0" brushRef="#br0" timeOffset="-24622">735 12789 177 0,'0'0'166'0,"0"0"-4"0,0 0-12 0,0 0-6 0,0 0-11 16,0 0-4-16,0 0-7 0,0 0-5 0,9-8-3 16,-9 8-7-16,0 0-3 0,0 0-5 0,0 0-7 15,0 0-5-15,0 0-8 0,0 0 0 0,0 0-8 16,0 0-2-16,0 0-1 0,0 0-12 0,0 0 6 15,0 0-4-15,0 0-2 0,0 0-1 0,0 0 0 16,0 0-3-16,0 0 1 0,0 0-2 0,0 0 5 16,0 0-4-16,0 0 5 0,0 0-4 0,6-9 3 15,-6 9-3-15,0 0 1 0,0 0-2 0,0 0-2 16,0 0-3-16,0 0-4 0,0 0 1 0,0 0 2 16,0 0-4-16,0 0 2 0,0 0 0 0,0 0 3 15,0 0-6-15,0 0-7 0,0 0 3 0,0 0-1 16,0 0-3-16,0 0-1 0,0 0-2 0,0 0 4 0,0 0-3 15,0 0 5-15,0 0-13 0,0 0-5 16,0 0-6-16,0 0-1 0,0 0 3 0,0 0-4 0,-28 14 2 16,20-8-2-16,8-6 0 0,-16 5 0 0,6-2 0 15,-1-2-7-15,11-1 2 0,-19 7-1 0,10-2 1 16,-2 0-1-16,11-5-1 0,-15 5 0 0,15-5 3 16,-11 5-8-16,11-5 7 0,-14 3-5 0,14-3 6 15,-9 7-2-15,9-7 5 0,0 0-2 0,-12 2-4 16,12-2 5-16,0 0 6 0,0 0-4 0,-9 3 4 15,9-3-2-15,0 0-6 0,0 0 2 0,0 0 9 16,0 0-10-16,0 0-1 0,-12 2 0 0,12-2 1 16,0 0-4-16,0 0 2 0,0 0-5 0,-7 7-2 15,7-7 6-15,0 0 3 0,0 0-3 0,0 0-2 16,-12 3 8-16,12-3-12 0,0 0 0 0,0 0 4 16,0 0-3-16,0 0 2 0,0 0 4 0,0 0-2 15,0 0-3-15,0 0 1 0,0 0 4 0,0 0-5 0,0 0 6 16,0 0-4-16,0 0 10 0,0 0-12 15,0 0 4-15,0 0-3 0,0 0 3 0,0 0-8 16,0 0 7-16,0 0-6 0,0 0 1 0,0 0 1 0,0 0 7 16,0 0-10-16,0 0 3 0,0 0 3 0,0 0 1 15,0 0-3-15,0 0 9 0,0 0-6 0,0 0-3 16,0 0-1-16,0 0-3 0,1 16 4 0,-1-16 5 16,0 0-1-16,0 0-6 0,11 15 8 0,-11-15 1 15,1 8-13-15,-1-8 11 0,6 7 1 0,-6-7-3 16,5 10 2-16,-2-4 3 0,-3-6 4 0,4 12-1 15,-1-2 0-15,-3-10 3 0,6 14 0 0,-4-3 3 16,-2-11-4-16,4 14 6 0,-2-7-6 0,-2-7-9 16,4 17 22-16,1-4-10 0,-4-4 4 0,-1-9-1 0,2 17 1 15,2-10-9-15,-4-7 2 0,2 17 4 16,-1-10 0-16,-1-7-5 0,3 14 8 0,-1-6-7 16,-2-8 3-16,1 16 2 0,1-8 1 0,-2-8-1 0,3 14 4 15,0-7-5-15,-3-7 6 0,2 13-9 0,0-3 5 16,-2-10-3-16,1 11-1 0,-1-11 2 0,2 11 1 15,-2-11-4-15,4 13-1 0,-4-13 3 0,2 12 5 16,-2-12-10-16,3 15 9 0,-3-15-2 0,1 12 1 16,-1-12-1-16,0 14-2 0,2-7 3 0,-2-7 0 15,1 13 1-15,-1-13-3 0,3 12 0 0,-3-12-3 16,0 13 3-16,0-13 2 0,0 17-2 0,0-17-3 16,0 12-3-16,0-12 4 0,-3 13-1 0,3-13 1 15,-1 18 3-15,1-18-5 0,0 13 3 0,0-13 1 16,0 15-5-16,0-15 1 0,1 9 2 0,-1-9-1 15,0 12-5-15,0-12 3 0,3 14 1 0,-3-14 2 16,0 8-3-16,0-8-2 0,0 15 9 0,0-15-9 0,2 13 0 16,-2-13 4-16,1 13-3 0,-1-13 1 15,0 10-1-15,0-10 0 0,0 0 7 0,3 15-8 16,-3-15 1-16,0 11 2 0,0-11-2 0,2 11 0 0,-2-11 5 16,0 13-6-16,0-13 4 0,-2 13-4 0,2-13 0 15,2 13 2-15,-2-13 0 0,0 0 1 0,-2 12-2 16,2-12 1-16,0 0-1 0,0 12-2 0,0-12 5 15,0 0-4-15,2 14 2 0,-2-14-5 0,0 11 5 16,0-11-3-16,1 10 0 0,-1-10 2 0,0 12-1 16,0-12 2-16,0 0-2 0,0 15 2 0,0-15 1 15,3 10-4-15,-3-10 1 0,0 0-1 0,2 13-2 16,-2-13 1-16,6 10 2 0,-6-10 1 0,0 0-1 16,1 9-4-16,-1-9 3 0,5 9 3 0,-5-9-9 0,0 0 8 15,1 11-4-15,-1-11 3 0,0 0 1 16,0 0-3-16,3 11-2 0,-3-11 1 0,0 0 2 0,5 11-3 15,-5-11 2-15,4 5 2 0,-4-5-4 0,0 0 2 16,8 9 3-16,-8-9-3 0,0 0-3 0,6 9 3 16,-6-9 2-16,0 0-5 0,0 0 4 0,0 0-4 15,4 8-3-15,-4-8 6 0,0 0 0 0,0 0 0 16,9 9 1-16,-9-9-2 0,0 0 2 0,7 2 0 16,-7-2 1-16,0 0-2 0,0 0 0 15,12 3 3-15,-12-3-2 0,0 0 3 0,9 5 0 0,-9-5-1 16,0 0 24-16,12 3-5 0,-12-3 1 15,0 0-4-15,14 0 1 0,-14 0-1 0,0 0 1 0,16 0 0 16,-16 0 0-16,0 0 2 0,18 0-4 0,-18 0-3 16,13-6-1-16,-13 6-1 0,14-1 2 0,-14 1-4 15,18-4 4-15,-18 4-4 0,15-2 0 0,-6-4 8 16,-9 6-10-16,16-4-3 0,-9 1 2 0,-7 3-5 0,18-5 0 16,-18 5 2-16,11-3-3 0,-11 3 2 15,13-3-3-15,-13 3 3 0,0 0 0 0,11-4-3 0,-11 4 2 16,0 0-2-16,0 0 2 0,13-1 1 0,-13 1-2 15,0 0 4-15,0 0-1 0,0 0-2 0,0 0 4 16,0 0-4-16,11-2 6 0,-11 2-3 0,0 0 4 16,0 0 3-16,0 0-1 0,0 0 3 0,0 0 0 15,0 0 2-15,0 0 3 0,0 0-3 0,0 0 2 16,0 0 0-16,0 0 0 0,0 0-1 0,0 0 0 16,0 0 0-16,0 0 1 0,0 0-1 0,0 0-3 15,0 0 2-15,0 0-10 0,0 0 4 0,0 0-5 16,0 0-1-16,0 0 4 0,0 0-3 0,0 0-10 15,0 0 6-15,0 0-32 0,0 0-27 0,0 0-31 16,0 0-46-16,0 0-53 0,0 0-54 0,-30 14-64 0,30-14-53 16,-15 8-62-16,6-6-78 0,9-2-431 15,-20 1-998-15,20-1 442 0</inkml:trace>
  <inkml:trace contextRef="#ctx0" brushRef="#br0" timeOffset="-23509.92">1119 13024 204 0,'0'0'223'0,"0"0"-12"0,0 0-16 15,0 0-11-15,1-14-7 0,-1 14-10 0,0 0-7 16,2-11-9-16,-2 11-9 0,0 0-5 0,0 0-9 16,0 0-14-16,0 0-10 0,0 0-11 15,0 0-8-15,-11-9-7 0,11 9-5 0,0 0-5 0,0 0-5 16,-25 11-5-16,17-6 2 0,8-5-6 0,-19 11 0 15,7-5-2-15,0 5-5 0,0-4-1 0,2 4-3 16,-2-4 5-16,3 6-6 0,-2-6-5 0,4 3-2 16,-1-3-4-16,1 0-3 0,1 4-2 0,0-6 0 15,0 3-4-15,0 1-4 0,6-9 0 0,-3 14-1 16,-1-8-2-16,4-6 1 0,-2 14-3 0,2-14-2 16,0 0 0-16,3 17-1 0,-3-17 0 0,3 13 1 15,-3-13 2-15,5 9-3 0,-5-9-1 0,10 9 3 16,-4-3-4-16,0-1 1 0,3-1 4 0,-2 2 0 15,-7-6-2-15,14 8 0 0,-7-5 2 0,-7-3-4 16,17 7 4-16,-11-4 0 0,3 1 1 0,-9-4 3 16,13 7-4-16,-5-3-1 0,-1 2 2 0,-7-6-7 15,13 5 8-15,-4 1-3 0,-4-2-3 0,-5-4-1 0,15 10 2 16,-8-4-1-16,-7-6 1 0,14 7 0 0,-8-2 1 16,-2 2 1-16,2-1-4 0,-6-6 1 15,12 11-2-15,-6-4 5 0,0-1-2 0,-6-6 3 0,7 12-8 16,-1-6 4-16,0-1-3 0,-6-5 2 0,8 10 3 15,-8-10-3-15,6 10 1 0,-6-10-6 0,6 11 8 16,-6-11-4-16,1 11 3 0,-1-11-3 0,0 12 5 16,0-12 4-16,0 12-3 0,0-12-3 0,-4 13 2 15,4-13 0-15,-6 14 11 0,3-7-10 0,3-7 3 16,-14 14-4-16,10-8 4 0,-4 2-3 0,1-4 1 16,-1 4 0-16,1-3 0 0,-3 2-3 0,1 1 5 15,-2-2-7-15,4-1 12 0,-2 0-6 0,-2-1 0 16,11-4 1-16,-15 7 0 0,8-3 0 0,7-4-3 15,-16 3 7-15,7 0 2 0,9-3-6 0,-12 4 3 0,12-4 0 16,-15 0 2-16,15 0-6 0,0 0 2 16,-20-7-2-16,20 7-3 0,-13-2-4 0,13 2 5 15,-10-5-3-15,10 5 1 0,-9-7-3 0,9 7 9 0,-6-10-11 16,6 10 2-16,-8-8-9 0,8 8 7 16,-4-10-5-16,4 10 2 0,0 0-3 0,-3-10 0 15,3 10-1-15,0 0 1 0,0 0 3 0,-5-11-8 0,5 11-9 16,0 0-6-16,0 0-14 0,0 0-9 0,0 0-14 15,0 0-15-15,11-17-23 0,-11 17-29 0,0 0-36 16,9 0-46-16,-9 0-49 0,12-2-71 0,-12 2-228 16,0 0-601-16,14-4 266 0</inkml:trace>
  <inkml:trace contextRef="#ctx0" brushRef="#br0" timeOffset="-22977.77">1398 13467 268 0,'0'0'281'0,"0"0"-17"0,0 0-13 15,0 0-12-15,14-15-9 0,-14 15-14 0,0 0-9 16,0 0-16-16,0 0-11 0,0 0-4 0,0 0-18 0,0 0-7 16,0 0-13-16,0 0-9 0,0 0-12 15,0 0 8-15,0 0-9 0,14 8 6 0,-14-8-4 16,0 0 14-16,-3 14 5 0,3-14 7 0,-5 18 2 15,5-18 1-15,0 19 0 0,0-7 7 0,0 1-1 0,-1 5-1 16,2-6-4-16,1 7-3 0,-2-4-3 0,0-2-6 16,3 4-7-16,-2-3 0 0,-1 3-3 15,2-2-8-15,-1-1-2 0,4-3-5 0,-4 2-9 0,4-4-3 16,-4 2-2-16,4-6-6 0,-5-5-6 0,3 17-6 16,1-10-5-16,-4-7-2 0,6 11-9 0,-6-11-1 15,3 11-7-15,-3-11-4 0,5 6-3 0,-5-6-6 16,0 0-4-16,0 0-3 0,6 8-4 0,-6-8-1 15,0 0 0-15,0 0-5 0,0 0-6 0,0 0-12 16,0 0-12-16,0 0-32 0,0 0-32 0,0 0-36 0,0 0-34 16,0 0-41-16,0 0-54 0,0 0-37 15,-6-42-37-15,1 31-39 0,4 0-47 0,-4-6-69 16,1 0-366-16,-1-1-898 0,1 0 398 0</inkml:trace>
  <inkml:trace contextRef="#ctx0" brushRef="#br0" timeOffset="-21421.73">1412 13228 41 0,'0'0'222'0,"0"0"-12"0,0 0-16 0,0 0-11 16,0 0-14-16,0 0-8 0,0 0-9 0,0 0-6 16,0 0-12-16,0 0-9 0,0 0-8 0,0 0-9 15,0 0-9-15,0 0-4 0,0 0-7 0,0 0-3 0,0 0-3 16,0 0-1-16,0 0-3 0,0 0-4 0,0 0-2 15,0 0-4-15,0 0 1 0,0 0-1 16,0 0 0-16,0 0-3 0,0 0-7 0,0 0 2 0,0 0-9 16,0 0-3-16,0 0-3 0,0 0-5 0,0 0 0 15,0 0-1-15,-20 5 0 0,20-5-4 0,0 0-5 16,-8 11 2-16,8-11 1 0,-6 10-3 0,6-10 4 16,-6 8 0-16,6-8-2 0,-4 11-2 0,4-11-5 15,0 0 4-15,-3 13-4 0,3-13-2 0,-2 9-1 16,2-9 0-16,0 0-3 0,0 0 0 0,0 0 2 15,0 0 2-15,3 15 3 0,-3-15 4 0,0 0-1 16,0 0 2-16,0 0 7 0,0 0-2 0,0 0 2 16,0 0-1-16,0 0-2 0,0 0-2 0,26-17-4 15,-26 17-2-15,0 0 2 0,3-8-5 0,-3 8 5 16,0 0-11-16,0 0 7 0,0 0-12 0,0-12 4 16,0 12-10-16,0 0-14 0,0 0-25 0,0 0-12 15,0 0-34-15,0 0-33 0,0 0-40 0,0 0-50 0,-21 20-61 16,18-11-96-16,-3-1-193 0,0-1-594 15,0 3 262-15</inkml:trace>
  <inkml:trace contextRef="#ctx0" brushRef="#br0" timeOffset="-22475.28">1438 13306 78 0,'0'0'338'0,"0"0"-1"0,6-13-17 15,-6 13-4-15,0 0-8 0,0 0-3 0,0 0-14 16,0 0-3-16,0-11-3 0,0 11-3 0,0 0-6 16,0 0-5-16,0 0-5 0,0 0-8 0,-11-14-11 15,11 14-15-15,0 0-13 0,0 0-15 0,-3-10-16 16,3 10-18-16,0 0-14 0,-6-8-18 0,6 8-14 16,0 0-17-16,0 0-24 0,0 0-38 0,0 0-51 15,0 0-55-15,0 0-44 0,0 0-61 0,0 0-59 0,0 0-68 16,-13 25-87-16,7-14-436 0,1 2-884 0,-3 0 391 15</inkml:trace>
  <inkml:trace contextRef="#ctx0" brushRef="#br0" timeOffset="-20750.15">2034 13397 149 0,'0'0'213'0,"0"0"-7"0,15-18-6 16,-15 18-8-16,0 0-6 0,0 0-3 0,0-11-4 16,0 11-4-16,0 0-6 0,6-9-1 0,-6 9-9 15,0 0-8-15,8-5-1 0,-8 5 4 0,0 0-15 16,0 0-9-16,7-10-7 0,-7 10-7 0,0 0-14 16,0 0 2-16,0 0-4 0,17 14 1 0,-17-14 0 15,4 15 2-15,-5-4 4 0,1 4-3 0,0 1 0 16,-3 0-5-16,-2 3-9 0,1 4-4 0,-5 2-7 15,1 0-13-15,-4-1-1 0,0 4-12 0,-3 4-19 16,3-5-42-16,-4 4-46 0,-2 1-53 0,0 3-61 0,-3-2-68 16,8-7-87-16,-6-6-301 0,2 3-676 0,4 0 299 15</inkml:trace>
  <inkml:trace contextRef="#ctx0" brushRef="#br0" timeOffset="-18479.58">2688 13582 129 0,'0'0'345'15,"0"0"-25"-15,0 0-25 0,0 0-27 0,0 0-26 16,-6-11-20-16,6 11-21 0,0 0-19 0,0 0-15 16,28-16-13-16,-15 8-18 0,1 1-7 0,8-4-12 0,3 5-15 15,-2-3-9-15,4-2-5 0,0 2-9 16,2-2-12-16,0 1 1 0,1-1-4 0,-2-1-5 16,0 4-2-16,-1 2 2 0,4-2-5 0,-5 3 1 15,-2 2-7-15,-5 2-4 0,-1 0 4 0,1 1 4 0,-4 1-4 16,2 0-3-16,-4 2 2 0,-3 0 18 0,1 2-7 15,-4 2 13-15,2 0 10 0,-3-2 11 16,0 7 7-16,-1-4 7 0,-4 6 6 0,4 0 5 0,-5-1 0 16,1 0 2-16,1-3-1 0,-2-10 4 15,1 23-2-15,-1-11-1 0,3-3-2 0,-3-9-5 0,0 21-6 16,2-13-3-16,-2-8-3 0,-2 16-8 0,5-9 4 16,-3-7-16-16,3 12-6 0,-3-12-5 0,0 0-7 15,2 13-6-15,-2-13-5 0,1 9-2 0,-1-9-5 16,0 0-6-16,0 0-3 0,6 12-2 0,-6-12-4 15,0 0-3-15,0 0-7 0,0 0-13 0,0 0-18 16,0 0-21-16,2 8-30 0,-2-8-26 0,0 0-33 16,0 0-32-16,0 0-32 0,0 0-31 0,0 0-41 0,0 0-48 15,0 0-53-15,0 0-64 0,0 0-374 0,0 0-861 16,0 0 382-16</inkml:trace>
  <inkml:trace contextRef="#ctx0" brushRef="#br0" timeOffset="-18965.57">2764 13110 251 0,'9'-9'256'0,"-2"4"-14"0,-7 5-12 16,10-10-13-16,-4 2-16 0,2-4-10 0,-1 3-11 15,2-4-18-15,0 6-11 0,-1-6-5 0,1 1-6 0,3-3-7 16,-3 2-12-16,-1-1-5 0,0 1-3 16,-1-5-12-16,1 6-7 0,-1-3-2 0,-2 1-8 0,1 1-3 15,-3-2-7-15,-2 0-4 0,2 2-2 0,0-1-4 16,-3 2-7-16,0-3-4 0,0 15-5 15,-1-20-4-15,-1 8-1 0,-1 2-3 0,-1 1-5 0,-1-1 0 16,5 10-10-16,-9-16 1 0,5 9-3 0,4 7 2 16,-12-12-8-16,6 8-1 0,6 4-4 0,-13-7-1 15,13 7-2-15,-15-2 4 0,15 2-4 0,-15 1-1 16,15-1-5-16,-18 1-2 0,18-1 5 0,-14 7-2 16,8 1-4-16,6-8 4 0,-12 8 0 0,9-1-7 15,3-7 3-15,-10 13 2 0,9-3 1 0,-2-2-3 16,3-8 4-16,-5 17-1 0,1-8-1 0,4 6 2 15,3-3 5-15,-2 3-4 0,1-3 7 0,1-2 1 16,-2 0 0-16,5 6 6 0,-3 0 6 0,3 1-1 0,0 1 5 16,0-5 5-16,0 10 0 0,-3-6 7 0,7 5 8 15,-4-4 4-15,0 4 2 0,2 0 3 0,-2 2-2 16,3-3 6-16,-5 3-4 0,1-2 8 0,1 1 6 16,-1-2-4-16,0-3-2 0,-2 1 5 0,3 0-5 15,0-4-2-15,-2 9 2 0,2-7 2 0,-3 0 1 16,2 2-3-16,-2-2 5 0,1 3 3 0,-1-3-6 15,6 6 21-15,-4-4-5 0,1-5-3 0,6 7-1 16,-11-2-2-16,2-6-5 0,0 5-5 0,0-5-3 16,0 5-3-16,3-6-6 0,-6 0-3 0,4 2-5 15,-2 1-4-15,-1-3-3 0,4 0-5 0,-2 1 1 16,-3-3-3-16,4 0-5 0,-2-2-3 0,2 1 0 16,-4-9-3-16,3 15-1 0,0-7 1 0,-3-8-6 15,3 17-2-15,0-12-4 0,-3-5-9 0,2 13-13 16,-2-13-12-16,-2 14-22 0,2-14-21 0,0 0-27 15,-3 16-24-15,3-16-39 0,0 12-31 0,0-12-32 0,-6 11-26 16,6-11-26-16,-7 8-22 0,7-8-51 0,-14 5-36 16,14-5-378-16,0 0-819 0,-19-3 363 0</inkml:trace>
  <inkml:trace contextRef="#ctx0" brushRef="#br0" timeOffset="-18285.94">3277 13251 325 0,'-2'-12'430'16,"1"-3"-21"-16,1 3-24 0,0 12-30 0,-5-25-32 0,5 15-21 16,0 10-38-16,0-15-25 0,0 15-31 0,0 0-22 15,0-13-42-15,0 13-54 0,0 0-45 0,0 0-49 16,6-7-54-16,-6 7-71 0,0 0-74 0,0 0-114 15,0 0-182-15,0 0-542 0,0 0 240 0</inkml:trace>
  <inkml:trace contextRef="#ctx0" brushRef="#br0" timeOffset="-16499.2">3427 12723 92 0,'0'0'202'0,"0"0"-7"0,0 0-14 15,0 0-9-15,0 0-6 0,0 0-11 0,0 0-4 16,0 0-11-16,0 0-5 0,0 0-6 0,0 0-4 16,0 0-2-16,-6-11-8 0,6 11-1 0,0 0-5 15,0 0-6-15,0 0-7 0,0 0-3 0,0 0-4 16,0 0-7-16,0 0-5 0,0 0-7 0,0 0-2 0,0 0-1 15,0 0-4-15,0 0-5 0,0 0-3 16,0 0-6-16,0 0 5 0,0 0 0 0,0 0-2 16,0 0-6-16,0 0 0 0,0 0-2 0,0 0 16 15,0 0-22-15,0 0-4 0,0 0 3 0,0 0-8 0,0 0 1 16,0 0-4-16,0 0 1 0,0 0-1 16,0 0-3-16,0 0 1 0,0 0 5 0,0 0 0 15,0 0 3-15,0 0 5 0,0 0-1 0,0 0 4 0,0 0-1 16,27 18-1-16,-27-18-2 0,8 5 5 0,-8-5 5 15,12 2 1-15,-4 2 8 0,-8-4-8 16,12 7-2-16,-4-4 1 0,-8-3 1 0,13 4-4 0,-7 2 5 16,2-1-4-16,2-2-7 0,-10-3-1 0,15 9 1 15,-7-6 1-15,2 1-5 0,-3 0 5 0,1 0-1 16,-1 1-5-16,1 0 3 0,2 5 0 0,-1-7-4 16,-1 2 1-16,2-1 1 0,-1 2 4 0,-1-1-11 15,0 1-2-15,0-1 3 0,1 2 0 0,-9-7-2 16,15 9-2-16,-6-2 0 0,-2-3 2 0,1 2 0 15,-1 1 0-15,1 0 3 0,-2 1-6 0,1-1 5 16,-1 0 6-16,1-1 0 0,1-1 2 0,1 1 4 16,0 1-2-16,-2-1 0 0,1 1-1 0,1-2 1 15,-2 1 1-15,2 1-1 0,1 4-3 0,-1-5 0 16,-1-1 3-16,-1 1-6 0,4 3-5 0,-5-4 5 16,1 3-4-16,1 1-1 0,-2-3-1 0,0-1 2 0,1 1-1 15,-1 5-2-15,1-4 0 0,-1 0-1 0,0-2-2 16,-3 4-3-16,3-1 4 0,0-1-4 0,-1 2-1 15,1-1 1-15,-3-1-2 0,3 0 0 0,0 3 2 16,-6-10-2-16,7 14 1 0,-1-7 1 0,-3 0 3 16,3 3-2-16,-6-10-1 0,7 12 0 0,-4-6-2 15,-3-6 2-15,8 14-3 0,-2-4 6 0,-6-10-3 16,6 11 23-16,-5-4 0 0,1 4-6 0,-2-11 2 16,6 14-5-16,-6-14-1 0,6 16-2 0,-6-16-1 15,1 11-1-15,2-4-3 0,-3-7 1 0,3 18 1 16,-1-12-7-16,2 2 2 0,-4-8-1 0,0 17 1 15,2-10 2-15,-2-7-5 0,0 13 2 0,0-13-2 16,0 18 3-16,0-10 1 0,0-8-2 0,4 16 1 0,-4-6 5 16,0-10-7-16,-1 18 0 0,1-18 2 0,0 14 0 15,0-3-2-15,0-11-9 0,1 20 14 16,-1-11-1-16,0-9-2 0,-1 17 5 0,1-17-1 0,-5 17 2 16,5-9-4-16,-1 3 3 0,1-11-6 0,-6 19 8 15,4-8-3-15,-1-4-2 0,0 3 6 0,-1 0 16 16,4-10-21-16,-3 17 3 0,-2-3-3 0,-1-6 19 15,2 0-16-15,1 2 1 0,-2-3-7 0,2 3 0 16,3-10 8-16,-6 18-1 0,2-11-7 0,1 0-3 16,3-7 4-16,-10 17 5 0,8-10-19 0,-2 0-8 15,-1 0 0-15,5-7 0 0,-9 21 0 0,6-15 0 16,-3 1 0-16,6-7 0 0,-7 12 0 0,2-5 0 16,5-7 0-16,-7 10 0 0,2-3 0 0,5-7 0 15,-7 11 0-15,7-11 0 0,-6 9 0 0,6-9 0 16,-5 7 0-16,5-7 0 0,-8 6 0 0,8-6 0 15,0 0 0-15,-9 9 0 0,9-9 0 0,0 0 0 0,-6 6 0 16,6-6 0-16,0 0 0 0,-8 8 0 0,8-8 0 16,0 0 0-16,0 0 0 0,0 0 0 15,-7 8 0-15,7-8 0 0,0 0 0 0,0 0 0 0,0 0 0 16,0 0 0-16,0 0 0 0,-8 5 0 0,8-5 0 16,0 0 0-16,0 0 0 0,0 0 0 0,0 0 0 15,0 0 0-15,0 0 0 0,0 0 0 0,0 0 0 16,0 0 0-16,0 0 0 0,0 0 0 0,0 0 0 15,0 0 0-15,0 0 0 0,0 0 0 0,0 0 0 16,0 0 0-16,-10-23-33 0,10 23-349 0,0 0-43 16,0 0-28-16,-3-11-43 0,3 11-47 0,0 0-434 15,0 0-1058-15,-12-4 468 0</inkml:trace>
  <inkml:trace contextRef="#ctx0" brushRef="#br0" timeOffset="-15197.93">5116 12856 30 0,'0'0'248'0,"4"18"-9"0,3-6-9 16,-5 4-15-16,4 4-3 0,3 4-15 0,0 1-6 15,-2 1-8-15,5 9-5 0,2-2-12 0,-1-1-14 16,-1 3-11-16,-2-9-16 0,-1 3 0 0,5 2-6 16,-4-5-8-16,1 0-9 0,1-1-4 0,-3 0-7 15,-2-1-1-15,3-2-11 0,-1 1-2 0,0-4-3 16,2-2-3-16,-8 0-4 0,6-2-6 0,-2 1-4 16,1-1-2-16,-2-1 1 0,3-1-2 0,-3-1-1 15,1-4-5-15,-4 2 3 0,0-1-15 0,-3-9 2 16,4 11-8-16,-2-5 0 0,-2-6-9 0,7 10 4 15,-7-10-10-15,0 0 6 0,3 8 7 0,-3-8-15 16,0 0 16-16,0 0-6 0,0 0 3 0,0 0-7 16,0 0-1-16,0 0 4 0,0 0-6 0,0 0-7 15,0 0 3-15,0 0 1 0,-32-13-4 0,23 8-1 0,-2 0-5 16,-2-3 4-16,-5 3-9 0,4-3 3 16,-5-1-2-16,0 0-6 0,-2-2 4 0,-5 0 5 0,1 4-15 15,1 0 10-15,0-1 5 0,-1 5-3 0,7-3 13 16,-1 5-9-16,-1-2-5 0,2 0-2 0,2 3 5 15,-2 0-7-15,5 0-2 0,13 0 5 0,-21 3 3 16,13 0-16-16,8-3 12 0,-15 15 1 0,12-7-5 16,-1 0 2-16,4-8-2 0,0 23 9 0,3-10-11 15,-3 2 13-15,3-5-4 0,3 2 6 0,1 0 1 16,1 1-3-16,4-3 4 0,1 2 4 0,1-3-5 16,-1-3 13-16,5-1-15 0,-2 3 4 0,4-5-2 15,-1 1-1-15,8-4 3 0,-6-4-2 0,6 3-2 16,-2-3 4-16,5-4 3 0,-6 4-2 0,1-4-4 15,-4-4-2-15,3 2 4 0,-2-3-2 0,-5 3 2 0,2-6-3 16,-3 5 4-16,1-7-3 0,-1 2-4 16,-2-4 2-16,0 4 2 0,-5 0 3 0,2 0-9 15,7-1 0-15,-11 1 3 0,1 1-1 0,-4 3 4 0,-1 2 1 16,0 1-7-16,0 0 3 0,-3 9-6 0,6-13 1 16,-6 13 6-16,5-11-6 0,-5 11-1 0,0 0-3 15,0 0-2-15,7-7 6 0,-7 7 3 0,0 0 1 16,0 0 3-16,13 18 6 0,-8-7-7 0,-2-1 7 15,3-2 0-15,-2 5-1 0,5-2 0 0,-3 2 0 16,3 0 0-16,-1-1 1 0,1-1-5 0,-2 2 4 16,1 0 18-16,-1-4-17 0,0 1 2 0,-1-1-7 15,-1-4-4-15,-5-5-19 0,9 13-24 0,-9-13-16 16,7 7-29-16,-7-7-23 0,3 10-27 0,-3-10-36 16,0 0-32-16,3 9-50 0,-3-9-56 0,0 0-249 15,0 0-607-15,0 0 268 0</inkml:trace>
  <inkml:trace contextRef="#ctx0" brushRef="#br0" timeOffset="-14798.09">5658 13149 2 0,'8'-4'236'15,"-8"4"-25"-15,0 0-20 0,0 0-21 0,19 0-15 0,-19 0-18 16,14 0-20-16,-2 4-13 0,-3-2-20 15,2 3-12-15,1 5-9 0,5-3-6 0,-1 2-6 0,1 1-3 16,-2 0-5-16,-1 0-5 0,1 1-7 0,-3-3 0 16,2 5 4-16,-1-3 6 0,-4 1 6 0,5-1 13 15,-4 1 5-15,-3 2 5 0,5-2 13 0,-6-1 1 16,3 1 10-16,-1-5 3 0,-2 5 1 0,0-4-5 16,1 0 0-16,-4 3 3 0,-3-10 0 0,11 14-6 15,-9-8-1-15,-2-6-1 0,6 11-4 0,-6-11-2 16,3 7 3-16,-3-7 1 0,0 0 14 0,5 9-2 15,-5-9 3-15,0 0 7 0,0 0 1 0,0 0 7 16,0 0-3-16,0 0 3 0,0 0-5 16,0 0-5-16,0 0 0 0,0 0-10 0,-5-46-5 0,10 31-10 15,1-2-8-15,4-7-10 0,5-1-3 0,5-10-6 16,6 4-9-16,0-2-4 0,7 0-13 0,-2 0-14 0,5 3-18 16,1 6-19-16,2-3-27 0,-3 2-18 15,4 6-28-15,-3 1-44 0,0 0-33 0,-7 9-44 0,-3-5-41 16,-9 10-63-16,0-2-359 0,0 1-736 0,-5 3 326 15</inkml:trace>
  <inkml:trace contextRef="#ctx0" brushRef="#br0" timeOffset="-13316.06">5550 12959 190 0,'-6'5'237'0,"6"-5"-17"0,0 0-14 16,0 0-16-16,0 0-12 0,0 0-14 16,0 0-2-16,0 0-9 0,0 0-4 0,0 0-4 0,0 0-3 15,0 0 1-15,0 0-1 0,0 0-3 0,0 0 0 16,22 9-5-16,-22-9-2 0,0 0-6 15,0 0 0-15,0 0 2 0,0 0-8 0,0 0 0 0,16-15 11 16,-16 15-23-16,0 0 10 0,5-7-18 0,-5 7-9 16,0 0-6-16,0 0-11 0,0 0-2 0,0 0-13 15,0 0-5-15,-2-15-7 0,2 15-11 0,0 0-26 16,0 0-23-16,0 0-21 0,0 0-36 0,0 0-19 16,0 0-36-16,0 0-40 0,-27 21-41 0,27-21-53 0,-3 14-101 15,3-14-182-15,-2 14-587 0,0-6 260 0</inkml:trace>
  <inkml:trace contextRef="#ctx0" brushRef="#br0" timeOffset="-12769.13">6774 13239 177 0,'0'0'301'0,"0"0"-22"0,0 0-19 15,0 0-21-15,0 0-14 0,-13 34-22 0,13-34-13 16,0 0-15-16,-3 9-11 0,3-9-11 0,0 0-13 15,0 0-5-15,0 14-12 0,0-14-9 0,0 0-8 16,6 10-4-16,-6-10 2 0,0 0-6 0,7 6 4 16,-7-6-2-16,0 0 5 0,0 0-6 0,0 0-6 15,0 0 9-15,0 0-15 0,0 0 4 0,22-16-2 16,-22 16-4-16,5-7-1 0,-5 7 0 0,6-7-10 16,-6 7 0-16,0 0-12 0,0-17-3 0,0 17-6 0,0 0-4 15,-5-15-9-15,5 15-8 0,0 0-3 16,-6-11-20-16,6 11-36 0,-6-6-29 0,6 6-30 15,0 0-27-15,0 0-41 0,0 0-52 0,-23 6-59 0,23-6-91 16,-6 11-249-16,6-11-655 0,-14 5 290 0</inkml:trace>
  <inkml:trace contextRef="#ctx0" brushRef="#br0" timeOffset="-11932.34">7484 12699 234 0,'0'0'301'16,"0"0"-26"-16,0 0-30 0,0 0-12 0,0 0-8 15,0 0-14-15,0 0-4 0,19 26-10 0,-8-15-13 0,1 1-5 16,1 1-7-16,0 0-8 0,4-1-6 15,5 3-10-15,1 0-4 0,-1 0 7 0,3-1-25 16,2-3-8-16,-1 3-6 0,0-4-7 0,0 1-12 0,-4-1-4 16,5-3-8-16,-2 2-8 0,-5-4-15 0,-1 0 6 15,-6-4-8-15,7 3-11 0,-4-3-13 16,1-1-27-16,-2 0-33 0,4-1-19 0,-6-3-31 0,1 2-26 16,-1-2-28-16,-4-2-28 0,2 1-30 0,-5-1-28 15,3-1-27-15,-2-5-49 0,-1-1-205 16,-3 0-539-16,0 0 239 0</inkml:trace>
  <inkml:trace contextRef="#ctx0" brushRef="#br0" timeOffset="-11654.02">8119 12600 98 0,'0'0'221'0,"6"-10"-17"0,-6 10-20 0,0 0-5 16,0 0 2-16,0 0-8 0,0 0-3 0,0 0-1 15,20 25-6-15,-16-16-6 0,2 6-6 0,0 3-5 16,1 3-8-16,2 0-4 0,-6 4-6 0,0 1-13 15,0 10 3-15,2 1-2 0,-5-4-5 0,0 8-3 16,-3 4-3-16,-2 2-7 0,-4-2 3 0,-1-3-8 16,-2 3-2-16,-1 0 7 0,-10 1-14 0,-1-7-7 0,-1 3-6 15,3-1 1-15,-8-3 4 0,7-6-7 0,-2-2-6 16,-2-1-3-16,8-9-5 0,-4-1-5 16,4 1 0-16,0-7-4 0,-4 5-7 0,7-10 2 0,-3 8-9 15,2-6-4-15,4-6 2 0,1-3-35 0,1 4-30 16,2-2-34-16,9-3-42 0,-16 0-44 0,16 0-47 15,0 0-62-15,-19-11-86 0,16 3-234 0,0-2-633 16,3-6 281-16</inkml:trace>
  <inkml:trace contextRef="#ctx0" brushRef="#br0" timeOffset="-10425.62">8326 13304 26 0,'11'2'266'16,"-2"-2"-12"-16,1 4-9 0,-10-4-14 0,26 2-12 16,-10-1-13-16,-3-1-11 0,7 4-12 0,-1-4-12 15,7-4-18-15,-4 4-14 0,5-3-4 0,1 3-21 0,2-4-10 16,-2-2-4-16,5 1-16 0,0 2-4 16,-2-3-6-16,-4 1-6 0,6-3-10 0,-8 0-8 15,4 0-1-15,-3 1-10 0,-9-3-1 0,-1 3-5 0,1 0-4 16,-8-1-1-16,0 2-9 0,-2-2 0 0,-4-2-4 15,0 3 0-15,-3 7-4 0,4-20 1 16,-4 20-6-16,-10-22 3 0,7 11-4 0,-7 2 1 0,1-2-2 16,-2 4 1-16,-2-3-4 0,-2 3-1 15,-3 5 0-15,0-3 5 0,-1 5 8 0,-4 0-1 0,-4 0 4 16,5 5 3-16,-2 0 2 0,-4 2 1 0,6 3 1 16,-1 0 0-16,7 1 2 0,2 3 1 0,-2-7-1 15,0 14 2-15,4-7-2 0,4 1 0 0,-4 6 1 16,8-5 0-16,1 0-5 0,3 2-1 0,0-2-3 15,0 1 3-15,3 0 3 0,1-5-3 0,2 1-2 16,0 1-2-16,2 0 4 0,4-6 0 0,-5-3-4 16,8 3 3-16,-5-2-10 0,4-1 5 0,2-5 0 15,-1 2-4-15,1-5 3 0,-2-1-4 0,5 0-1 16,-2-1-2-16,2 0 1 0,-2-5-3 0,2-1 3 16,-3 2-1-16,1-2-2 0,-5-3-2 0,7-3 7 15,-6 4-7-15,1-5 2 0,-2 5 1 0,1-2-2 0,-5 3-3 16,1-1 12-16,-2 2-7 0,-1 1-3 0,-3 2 1 15,-3 8 3-15,6-12 0 0,0 7-6 16,-6 5 0-16,0 0-3 0,7-10 0 0,-7 10 4 0,0 0 0 16,0 0 5-16,0 0-8 0,20 14 12 0,-14-8-6 15,0 1 9-15,-5 1 1 0,5 2 1 16,2-3-9-16,-4 3 8 0,4-2-1 0,-1 2-1 0,-1 1 1 16,3-4 8-16,-2 0-5 0,-1-1-2 0,0-1 2 15,2 2 0-15,-8-7 1 0,13 10 5 0,-7-7-8 16,0 1 0-16,-6-4 3 0,17 0-7 0,-17 0 0 15,0 0 3-15,22-4-2 0,-13 3-1 0,-9 1 0 16,18-12-5-16,-9 7 8 0,1-2-3 0,2-3-3 16,-4 3 1-16,0-6-8 0,3 5 6 0,-2-3-3 15,0 5 2-15,-2-1-6 0,4-1 7 0,-5 3-8 16,-6 5 5-16,12-11-14 0,-8 7 11 0,-4 4-8 16,9-5 6-16,-9 5-6 0,16 1 7 0,-16-1 0 15,17 6 5-15,-11-1-7 0,-2 2 10 0,2-1-6 0,0 4 1 16,2-2 4-16,-5 2 12 0,0-1-7 0,7 0-6 15,-5 2-1-15,2 0 3 0,0-2 3 0,-4 0 3 16,0 0-10-16,3-2 2 0,-1 1-3 16,-5-8 6-16,6 9 2 0,-6-9-4 0,6 7 1 0,-6-7 1 15,0 0 0-15,0 0 2 0,7 11 1 0,-7-11 0 16,0 0-3-16,0 0 0 0,0 0 0 0,0 0-3 16,15-18-5-16,-15 18 4 0,9-13-2 0,-1 6-5 15,-1-6-3-15,-1 2 1 0,3 0-2 0,-2-1-3 16,-1-1-4-16,2 0 1 0,-2 0 0 0,0 0 5 15,1 3 7-15,-2 2-10 0,-5 8 3 0,7-13-1 16,-4 7 4-16,-3 6 1 0,0 0-4 0,11-11 0 16,-11 11-3-16,0 0 11 0,6-3 6 0,-6 3 3 15,0 0 3-15,0 0 3 0,13 14 7 0,-7-8 6 16,-6-6 5-16,7 18 8 0,-2-10 2 0,-1 2-1 16,2-2 0-16,0 5 3 0,2-3-3 0,-1 0 1 15,-1 1-5-15,0-4 0 0,2 4-3 0,1-2-3 0,-2 2-3 16,2-1-2-16,-3-3-2 0,3 0 0 15,1-3-2-15,1-1-3 0,-2 3-4 0,7-1 2 16,-5-5-10-16,-11 0-4 0,19 0-8 0,-19 0-4 0,22-7-6 16,-11 3 2-16,-2 2-13 0,4-5 0 15,-1-4-1-15,-5 4 0 0,7-4-1 0,-5 4-4 0,1-6 0 16,-1 2 9-16,0-2-4 0,-1 2 16 0,-2-1-5 16,4 1 1-16,-7 1-4 0,3 1 5 0,-2 4 0 15,-4 5 9-15,9-12 7 0,-9 12 0 0,9-10 0 16,-9 10 2-16,6-5-5 0,-6 5 7 0,0 0-1 15,0 0 5-15,0 0 7 0,0 0 5 0,20 15 7 16,-16-9 0-16,4 1 1 0,-8-7 4 0,9 17-1 16,-3-8 4-16,1 0-3 0,-1 1-1 0,3 2 0 15,-3-3-5-15,4 2-2 0,-1 0 4 0,2 0-8 16,-2-2-1-16,-2 5-6 0,1-7 1 0,-2 1-7 16,0-2-24-16,-1 1-43 0,-5-7-44 0,8 6-45 15,-8-6-30-15,0 0-40 0,6 7-53 0,-6-7-54 0,0 0-79 16,0 0-257-16,0 0-711 0,0 0 314 15</inkml:trace>
  <inkml:trace contextRef="#ctx0" brushRef="#br0" timeOffset="-10263.36">10103 12866 344 0,'0'-17'359'15,"0"0"-34"-15,0 6-32 0,3 1-31 0,-3 10-26 0,0-15-19 16,0 15-26-16,0-15-25 0,0 15-25 0,0 0-22 15,4-7-39-15,-4 7-46 0,0 0-45 0,0 0-49 16,0 0-54-16,15 19-74 0,-15-19-211 0,12 15-433 16,-5-5 191-16</inkml:trace>
  <inkml:trace contextRef="#ctx0" brushRef="#br0" timeOffset="-9454.07">11071 12821 266 0,'-12'-7'296'0,"12"7"-19"0,-6-7-23 16,6 7-24-16,-6-7-21 0,6 7-25 0,0 0-11 15,0 0-11-15,0 0-6 0,0 0-7 0,0 0 0 16,12 31-14-16,-5-15 1 0,-2 0-3 0,2 8 1 16,1 5-1-16,-1 5-2 0,0 1 0 0,2 1-9 15,-1 0 2-15,1 0-6 0,-2-1-5 0,2 0-4 16,0-6-6-16,-4 1-7 0,-1-5-5 0,1 1-7 16,2 0-6-16,-2-8-7 0,0 2 2 15,-2-2-14-15,-1-5-5 0,2 2-4 0,-2-8-6 0,1 3-5 16,-3-10-1-16,3 18-4 0,0-13 3 0,-3-5-3 15,0 0 1-15,0 0-5 0,4 7-2 0,-4-7-1 16,0 0 0-16,0 0-5 0,23-16-3 0,-19 9-1 16,7-6-6-16,-2-2-14 0,1 1-9 0,3-7-11 15,2 1-9-15,3-2-6 0,-1 2 3 0,-1-2 0 16,-1 2-2-16,4 3 5 0,-4 3 1 0,-1 3 4 0,-1-3-4 16,1 7 5-16,-1-3 5 0,0 3-2 15,-1 3-1-15,-1 0 6 0,-11 4 3 0,18-1-4 16,-18 1 6-16,19 5 1 0,-12-3 3 0,2 2 2 0,-3 3 6 15,-6-7-1-15,9 12 4 0,-4-2 4 0,-4-3 13 16,-1-7 7-16,2 20 7 0,-2-12 5 0,0-8 9 16,-8 24 0-16,2-16 4 0,0 7 3 0,-3-3-1 15,-2-1 2-15,3-1-4 0,-4 1-3 0,-1 0-6 16,1-2 0-16,-2 2-6 0,4-4 7 0,0 0-12 16,-2-1-5-16,3 2-5 0,3-5 9 0,-3 4-10 15,9-7 1-15,-12 6-6 0,12-6-7 0,-14 5-7 16,14-5-18-16,0 0-19 0,0 0-21 0,0 0-21 15,0 0-20-15,0 0-16 0,0-24-10 0,0 24-9 0,15-18-7 16,-7 5-3-16,4 1 3 0,-2 1 6 0,4-2 10 16,-4 2 14-16,3-2 14 0,1 4 8 15,-1-2 9-15,1-1 10 0,-1 2 13 0,5 3 15 16,-5 0 22-16,5-1 16 0,-3-1 16 0,-1 4 14 0,-1-1 11 16,2 0 13-16,-5 5 11 0,2-3 9 0,-1 4 1 15,-11 0 9-15,27 4 0 0,-9-4 2 16,-4 2 3-16,3 2-1 0,-4 1-4 0,-4 1-1 0,5-1 1 15,-4 4-9-15,1-3 1 0,0 2-10 0,0 2-2 16,-7-2-2-16,8 2-6 0,-4 1-2 0,-4-1-10 16,1-2 0-16,-1 1 1 0,2-1-12 0,-6-8-7 15,3 18-18-15,-1-11-29 0,-2-7-37 0,0 0-45 16,-5 20-40-16,5-20-43 0,-6 10-52 0,6-10-58 16,-9 3-94-16,9-3-263 0,-15 0-708 0,15 0 313 15</inkml:trace>
  <inkml:trace contextRef="#ctx0" brushRef="#br0" timeOffset="-8945.32">11833 12953 101 0,'0'0'319'0,"0"0"-30"15,15 4-18-15,-15-4-17 0,12 7-16 0,-6-1-13 16,2 6-18-16,4-1-12 0,-1 2-14 0,1 1-12 15,0 0-14-15,0 0-20 0,1 1-9 0,0 5-12 0,-1-6-5 16,-1 3-11-16,2-3-9 0,-2 3-4 0,-2-6-1 16,3 2-5-16,-3-5-6 0,1 6-7 0,-3-3-4 15,1-5-13-15,-4 1 0 0,-4-7 0 0,9 9-2 16,-9-9-3-16,6 9 12 0,-6-9 8 0,5 6 7 16,-5-6-1-16,0 0-2 0,0 0-1 0,0 0-4 15,0 0-5-15,0 0 1 0,0 0-7 0,6-31 0 16,-6 17-8-16,0 1-4 0,3-5-4 0,-2 0-2 15,4-2-1-15,-1-4-4 0,4 1-5 0,-1-3-1 16,2 4-5-16,1-2-3 0,-1 8-4 16,5-4 1-16,-2 7-19 0,-3-1-8 0,4 3-25 0,1-1-22 15,0 3-25-15,1 0-26 0,0 5-30 0,3 2-38 16,-1-3-39-16,0 5-56 0,3-4-95 0,-4 2-204 16,4 4-622-16,-1 2 275 0</inkml:trace>
  <inkml:trace contextRef="#ctx0" brushRef="#br0" timeOffset="-8370.18">13223 13046 129 0,'0'0'305'0,"0"0"-20"0,-17 6-16 16,17-6-16-16,-7 10-10 0,7-10-16 0,-6 14-13 15,1-7-12-15,5-7-12 0,0 20-12 0,2-9-14 16,2-1-11-16,-2 0-6 0,2 1-13 0,4-4-6 15,-1 1-2-15,1 1-13 0,4-1-11 0,3-1-10 16,-4 0-4-16,4-5-8 0,3-2-2 0,-4 4-12 16,4-3-9-16,-2-2-2 0,0-2-7 0,-1 1 2 0,3-3-6 15,-3-1-8-15,0-2-4 0,-2-2 1 0,-1 3-4 16,0-4 4-16,-3-3-10 0,2 2-6 16,-4-4 6-16,-1 1-5 0,-4-1-1 0,-2-1 1 0,0 1-5 15,-2 0-5-15,-2 3-4 0,-2 0 0 0,-2 4 1 16,-1-1 0-16,-1 3-7 0,-4 0 5 0,0 3-2 15,14 4-7-15,-26 4 7 0,11 0-2 0,-1 3 1 16,-1 2-1-16,4 0 1 0,1 3 4 0,0-1-6 16,3 3 8-16,2-3-3 0,-4 0-6 15,10 3 3-15,-1 3-3 0,4-4 6 0,-1 1-8 0,4 0 5 16,1-2 4-16,1 1 6 0,1-4-9 0,1 3 1 16,1-5-5-16,-2 0 10 0,5 0-5 0,-3-5 3 15,4-1 3-15,-4 2-2 0,2-3-2 0,-12 0-2 16,26-5 3-16,-13-3 0 0,0 1-4 0,-1 4 2 15,2-5-3-15,-1 0 10 0,1 0-3 0,-5-4-4 16,4-1 2-16,0 2-6 0,-2-3 3 0,2 0 11 16,-2 5 0-16,1-2 8 0,-2 7-4 0,-1-3-7 0,-3 0-1 15,-6 7 4-15,18-4-1 0,-9 1 1 0,-9 3 1 16,18 5 0-16,-9 1 8 0,3 0-6 16,-3 1 1-16,2 0-2 0,1 4-7 0,2 0 9 0,-4 2-4 15,2 0-5-15,-1-1 6 0,-1 1 1 0,0 0-7 16,-1-2-1-16,2 0-12 0,-2 0-7 15,-2-8-22-15,2 5-10 0,-6-2-22 0,-3-6-9 0,8 5-20 16,-8-5-22-16,0 0-29 0,0 0-32 0,0 0-19 16,0 0-25-16,0 0-27 0,0 0-33 0,0 0-254 15,3-26-580-15,-3 26 257 0</inkml:trace>
  <inkml:trace contextRef="#ctx0" brushRef="#br0" timeOffset="-8108.38">13824 12699 55 0,'0'0'322'0,"1"-14"-24"0,4 7-22 0,-5 7-30 16,0 0-24-16,3-10-8 0,-3 10-9 0,0 0-11 0,0 0-6 15,0 0-3-15,13 27-7 0,-7-12-9 0,0 2-7 16,1 0-10-16,-1 11-6 0,5-7-8 16,-7 2-3-16,5 1-14 0,0-2-7 0,-3 0-11 0,0-1-7 15,3 2-9-15,-3 0-8 0,2-6-11 0,-1 0-2 16,-1 0-12-16,1-2 0 0,-1 2-8 0,2-4-5 15,1-1-26-15,-5-2-22 0,2-2-20 0,0-2-22 16,5-1-24-16,-5 0-19 0,-6-5-24 0,16 4-22 16,-9-1-26-16,-7-3-18 0,20-4-21 15,-10-2-13-15,4-1-28 0,-1 0-33 0,-2-4-164 0,-1-2-476 16,2-2 210-16</inkml:trace>
  <inkml:trace contextRef="#ctx0" brushRef="#br0" timeOffset="-7895.57">14189 12953 528 0,'8'-7'116'0,"-2"1"39"0,-6 6 20 0,5-8 2 0,-5 8 5 16,0 0-3-16,0 0 5 0,0 0 3 0,0 0 8 15,0 0-3-15,0 0 0 0,0 0-3 0,0 0-8 16,0 0 5-16,-25 28-4 0,18-17-6 0,-4 2-5 16,7 2-3-16,-1-1-1 0,-1 0-19 0,3-2-3 15,0 4-12-15,2-5-11 0,-1 0-5 0,4 2-10 0,-1 1-6 16,4 1-9-16,1-3-6 0,1 2-5 16,2-7-5-16,2 4-1 0,2-4-14 0,3 0-2 0,4-2-10 15,2 0-3-15,5 0-9 0,-9-3-23 0,10-2-33 16,-1-1-30-16,1-1-41 0,1-2-38 0,-2-2-34 15,0 5-43-15,-2-6-41 0,0 1-44 16,2-3-61-16,-9 1-298 0,3-6-703 0,0 2 312 0</inkml:trace>
  <inkml:trace contextRef="#ctx0" brushRef="#br0" timeOffset="-7281.69">14659 13059 246 0,'-6'-7'329'15,"6"7"-19"-15,-2-11-28 0,2 11-19 0,0 0-29 16,8-21-20-16,-2 14-17 0,4-1-17 0,4 0-21 16,2 3-14-16,4-2-15 0,-4 3-15 0,9-4-11 15,1 1-5-15,0 5-12 0,0-3-1 0,-2 3-5 16,1-2-3-16,-6 4-4 0,7 5 5 0,-7-3 3 0,1 2 2 15,-3-2 3-15,0 2 12 16,-1 3 8-16,-2 0 5 0,2-1 7 0,-1 3 4 0,-2 2 6 16,-1-4 4-16,0 3 5 0,-3-3 2 0,0 0 0 15,2 4 1-15,1-1-9 0,-3 0-7 0,-2-4-6 16,-1 4-13-16,4-4-8 0,-5 3-7 0,1-2-12 0,1 1-3 16,-1-2-12-16,0 1-2 0,-1 0-7 0,-5-7-10 15,6 12-20-15,-6-12-35 0,6 10-47 0,-6-10-43 16,0 0-49-16,0 0-48 0,-5 14-50 0,5-14-52 15,-13 6-70-15,13-6-428 0,0 0-861 0,-26-11 382 16</inkml:trace>
  <inkml:trace contextRef="#ctx0" brushRef="#br0" timeOffset="-7449.24">14665 12518 219 0,'1'-11'268'0,"-1"11"-20"0,3-11-18 0,-3 11-18 15,0 0-4-15,0 0 0 0,0 0-5 0,0 0-3 16,0 0-14-16,14 31-4 0,-10-14-8 0,2 5 1 16,-1 2-1-16,-1 1-8 0,2 3-1 0,0-3-7 15,-1 2-3-15,2 1-10 0,0 0-1 0,2 0-8 16,2 7-10-16,-2-11-10 0,1 1-7 0,2 9-8 0,-3-5-9 15,3-4-10-15,-3-1-4 0,1 2-9 16,-1-4-4-16,2 2-10 0,-2 1-6 0,-3-9-14 16,1-1-14-16,-1 1-20 0,2-4-39 0,-4-1-33 15,2-2-23-15,-4 0-29 0,-2-9-29 0,3 14-31 0,-3-14-34 16,0 10-45-16,0-10-56 0,0 0-266 16,0 0-630-16,0 0 278 0</inkml:trace>
  <inkml:trace contextRef="#ctx0" brushRef="#br0" timeOffset="-7122.12">15226 12591 103 0,'3'-12'349'0,"0"2"-36"0,4-3-31 0,-2 6-31 15,-4-4-27-15,-1 11-21 0,7-11-22 0,-7 11-21 16,11-6-33-16,-11 6-38 0,0 0-46 0,0 0-54 16,0 0-65-16,0 0-76 0,0 0-196 0,0 0-377 15,7 19 167-15</inkml:trace>
  <inkml:trace contextRef="#ctx0" brushRef="#br0" timeOffset="-2913.81">15521 12898 91 0,'0'0'122'16,"0"0"-4"-16,0 0-15 0,0 0-1 0,0 0-11 15,6-7-4-15,-6 7-8 0,0 0-14 0,0 0 6 16,0 0-9-16,0 0-3 0,0 0-1 0,0 0-4 16,0 0 2-16,0 0-2 0,0 0-3 0,0 0-4 15,0 0 3-15,0 0-3 0,0 0-5 0,0 0-1 0,0 0-3 16,0 0-3-16,0 0-2 0,0 0-5 15,0 0-1-15,0 0-3 0,0 0 0 0,0 0-4 0,0 0-2 16,0 0-1-16,0 0 2 0,0 0-8 0,0 0 4 16,0 0-5-16,0 0-5 0,0 0 2 0,0 0 4 15,0 0-4-15,0 0-1 0,0 0-2 0,0 0-4 16,0 0 3-16,0 0-1 0,0 0 1 0,0 0 0 16,0 0-1-16,0 0 1 0,0 0-9 0,0 0 10 15,0 0 4-15,0 0-1 0,0 0-6 0,0 0 5 0,0 0 1 16,0 0 5-16,0 0 3 0,0 0 3 15,0 0-3-15,0 0 5 0,0 0-1 0,1-11 7 16,-1 11 3-16,0 0 1 0,0 0 1 0,0 0 3 0,0 0 1 16,0 0 2-16,0 0-2 0,0 0 4 0,0 0 6 15,0 0-4-15,0 0 4 0,0 0 2 0,6-9 1 16,-6 9 0-16,0 0-2 0,0 0-5 0,0 0 1 16,0 0-5-16,0 0 0 0,0 0-3 0,0 0 0 15,0 0-2-15,0 0 0 0,0 0-8 0,0 0 0 16,0 0-3-16,0 0-2 0,0 0-1 0,2-11 0 15,-2 11-3-15,0 0 0 0,0 0-4 0,0 0 3 16,0 0-2-16,0 0 3 0,0 0-1 0,0 0 6 16,0 0-4-16,0 0 2 0,0 0 1 0,0 0 1 15,0 0 0-15,0 0 1 0,0 0-6 0,0 0 12 16,1-11-3-16,-1 11 1 0,0 0 0 0,0 0 2 16,0 0 0-16,0 0-2 0,0 0 5 0,0 0-5 0,0 0 0 15,0 0 0-15,0 0-6 0,0 0 4 16,0 0-4-16,0 0-9 0,0 0 5 0,0 0 0 15,0 0-2-15,0 0-1 0,0 0-1 0,0 0 0 0,0 0 4 16,0 0-3-16,0 0 1 0,0 0-5 0,0 0 7 16,0 0 8-16,0 0-6 0,0 0 0 15,0 0 0-15,0 0-3 0,0 0 6 0,0 0-7 0,0 0 1 16,0 0 4-16,0 0 0 0,0 0-4 0,0 0 6 16,0 0-3-16,0 0-3 0,0 0 6 0,0 0-7 15,0 0 1-15,0 0 1 0,0 0 3 0,0 0-6 16,0 0-5-16,0 0 3 0,0 0-5 0,0 0 5 15,0 0-3-15,0 0-4 0,0 0 1 0,0 0-3 16,0 0 9-16,0 0 0 0,0 0 3 0,0 0-2 16,14 24 3-16,-14-24 19 0,6 12-15 0,-2-6 5 15,2 1 2-15,2 3 1 0,-2-2 0 0,1 3 8 16,0-3-5-16,2 0 18 0,2 6-15 0,-2-7 1 0,1 4 2 16,-1 2-2-16,3-4 0 0,-4 2-14 15,2-2 5-15,-1 4 7 0,0-4-6 0,0-2 2 16,-2-1 6-16,2 5 10 0,2-2-13 0,-4-3 1 0,1 2-2 15,-1 0 4-15,-1-2-5 0,2-2 6 0,-8-4-6 16,11 10 2-16,-5-6-4 0,-6-4 4 0,14 6 2 16,-14-6-2-16,7 4 1 0,-7-4 0 0,9 6 4 15,-9-6 1-15,0 0 3 0,0 0-1 0,12 0-2 16,-12 0-1-16,0 0-2 0,14-10-1 0,-14 10-3 16,12-6 4-16,-8-2-2 0,0-1-7 0,2 1-1 15,0-6-2-15,-1 4 0 0,2-4 1 0,-1 0-8 16,0-3 1-16,-3 1-1 0,3-2 0 0,0-4-3 15,0 0-2-15,-3-2 1 0,3 7-1 0,-1-4-5 16,-4 3 4-16,5 1-5 0,-4 3-2 0,1-1-1 16,-1 0-1-16,3 2 0 0,-4 2 1 0,4 4-5 15,-5 7-1-15,1-13-1 0,-1 13-5 0,3-13-5 0,-3 13 0 16,0 0-1-16,11-7 2 0,-11 7 0 0,0 0 0 16,0 0 3-16,21 13-1 0,-14-11 2 0,7 8 5 15,-4 0-3-15,-3 3 2 16,7-1 3-16,-2 3-5 0,1 1 2 0,4 1 4 0,-1 4 4 0,-1-5 3 15,-3 0 4-15,-2-1 1 0,4 3 4 0,-2-3 6 16,-2-5 3-16,-1 3 3 0,2-1-2 0,-4 0 3 16,0-7 3-16,1 8-3 0,-1-1 3 0,1-3-1 15,-4-4-3-15,-4-5 4 0,9 16-10 0,-4-11 0 16,-5-5 2-16,6 10-3 0,-6-10-4 0,3 11 0 16,-3-11-8-16,3 11-18 0,-3-11-27 0,0 0-33 15,0 10-33-15,0-10-42 0,0 0-32 0,-5 16-27 16,5-16-37-16,-12 8-40 0,8-4-51 0,4-4-82 15,0 0-257-15,0 0-729 0,-29-14 322 0</inkml:trace>
  <inkml:trace contextRef="#ctx0" brushRef="#br0" timeOffset="-2730.45">16226 12643 131 0,'0'-11'308'16,"0"11"-19"-16,6-21-25 0,-1 10-16 0,-4 0-21 0,2 2-18 15,3 3-21-15,-1-5-18 0,1 4-20 0,1 0-13 16,-7 7-20-16,14-9-10 0,-7 7-25 0,0-4-29 16,-7 6-36-16,17-5-34 0,-8 3-36 0,-9 2-34 15,19-4-32-15,-7 1-45 0,-4-2-213 0,-1-1-407 16,2-1 181-16</inkml:trace>
  <inkml:trace contextRef="#ctx0" brushRef="#br0" timeOffset="1174.5">16548 13016 103 0,'0'0'234'0,"0"0"-11"0,-16-1-15 15,16 1-15-15,0 0-11 0,0 0-13 0,0 0-10 16,0 0-15-16,0 0-11 0,0 0-8 0,0 0-3 0,0 0-4 15,0 0-6-15,0 0-2 0,0 0-7 16,0 0-4-16,0 0-2 0,45-9-11 0,-32 4-9 16,5 1 0-16,0 0-9 0,6-1-4 0,1-5-4 0,-2 3-7 15,3-4-3-15,1 4-3 0,0 4-4 0,-3-11-4 16,3 6 1-16,0 0-8 0,-6-3-1 0,-2 4-3 16,-1 1-3-16,-3-4 0 0,3 1-3 0,-5 2-4 15,1-3 5-15,-4-1-6 0,2 4-2 0,-6 0 0 16,1 0 2-16,-1-3-4 0,0 0-4 0,-6 10 1 15,3-15 0-15,0 4-4 0,-3 11 0 0,-3-16-3 16,3 16-1-16,-3-16-2 0,3 16-3 0,-10-13-4 16,10 13 8-16,-17-3-8 0,7-1 9 0,10 4-4 15,-21 4 2-15,6-3-6 0,2 4 4 0,-4-2 1 16,2 4 1-16,2-1 0 0,0 5 1 0,-1 1-7 16,1 1 8-16,4 2-1 0,0-1 9 0,1 3-4 15,2-1 8-15,2 0-5 0,1 0 2 0,3 3 3 0,3-2 6 16,0 7 4-16,3-10-3 0,6 8 4 0,-2-3 6 15,8-4-5-15,3 0 11 0,0-5-8 0,4 4 3 16,5-7-5-16,-2 0-3 0,1-4-4 0,2-2 8 16,0 3-10-16,2-5 5 0,-4-2-5 0,-3 2 0 15,1-2-14-15,-1 0-14 0,-10 2-23 0,3-2-18 16,-2-1-27-16,-7 3-27 0,1-4-29 0,-11 5-43 16,15-6-44-16,-15 6-90 0,6-7-191 0,-6 7-542 15,0 0 240-15</inkml:trace>
  <inkml:trace contextRef="#ctx0" brushRef="#br0" timeOffset="624.44">16548 12469 20 0,'-3'-10'241'0,"3"10"-7"0,3-19-7 0,-1 9-9 0,-2 10-12 16,1-13-12-16,-1 13-9 0,2-12-16 15,-2 12-13-15,0 0-10 0,3-10-17 0,-3 10-8 0,0 0-17 16,0 0-13-16,0 0-10 0,0 0-4 0,0 0-4 16,0 0 5-16,0 0 0 0,0 0-1 0,13 34-1 15,-11-19 4-15,4 0-4 0,0 8 5 0,0-2 2 16,1 7 5-16,-1-4-1 0,-3 0-1 0,5 1 4 15,1-3 3-15,0 5-2 0,-2-2 3 0,0-2 6 16,4 0-10-16,-2 1 10 0,1-1-7 0,-2 2 3 16,1-5-9-16,-2 4-1 0,-1-8-1 0,2 8 0 15,2-2-10-15,-4-4-5 0,1 4-3 0,5 0-4 16,-9-4-7-16,2-1-3 0,1 0-7 0,0-2-1 0,-3 0-4 16,1 1-2-16,2-5-6 0,-1 2-3 15,-2-3-3-15,-2 4-1 0,1-5 5 0,1-1-9 16,-3-8-3-16,1 18-1 0,-1-7-8 0,0-11-15 15,-4 14-26-15,4-14-8 0,-2 14-46 0,2-14-33 0,-1 14-16 16,1-14-25-16,-8 11-27 0,4-5-34 16,4-6-46-16,-9 7-45 0,9-7-351 0,0 0-717 0,0 0 318 15</inkml:trace>
  <inkml:trace contextRef="#ctx0" brushRef="#br0" timeOffset="3262.63">18152 12496 177 0,'3'-11'219'0,"-3"11"-10"15,1-13-9-15,-1 13-11 0,0-14-17 0,0 14-1 16,0-17-8-16,0 17-5 0,2-14-5 0,-2 14-8 16,-2-14-2-16,2 14-7 0,0-15-5 0,0 15-3 15,-1-11-5-15,1 11-14 0,0 0-8 0,0 0-14 16,0-15-10-16,0 15-10 0,0 0-4 0,0 0-11 15,0 0-1-15,0 0-4 0,0 0-7 0,0 0 1 16,0 49-5-16,1-30-3 0,-1 6 5 0,5-1-2 16,-4 1 1-16,2 5 3 0,2-1-6 0,-1-2 6 15,4 6-2-15,-2-4 2 0,-4-3-5 0,9 2 1 0,-4-1-3 16,-1-3-2-16,3 2 13 0,-1-1-11 0,-2-8-2 16,1 4 12-16,4 3-19 0,-5-8 4 0,0 0-4 15,-2-1 2-15,5 0 1 0,-8-4-4 16,5 0-4-16,-3-2-1 0,2 0 7 0,-5-9-7 0,3 11-3 15,-3-11 2-15,4 12-6 0,-4-12 1 0,5 7-1 16,-5-7 6-16,0 0 0 0,0 0-10 0,0 0 7 16,1 8 0-16,-1-8-4 0,0 0 6 0,0 0-1 15,0 0 1-15,0 0-12 0,15-31 3 0,-9 19-5 16,2-1 3-16,-1 0-4 0,4-3-17 0,-3 3 13 16,9-7-2-16,-4 9 1 0,4-9-1 0,1 4-1 15,-3 4 0-15,1 0 5 0,0 2-5 0,-1 2-1 0,2-2-1 16,-1 4 2-16,0 1 1 0,-1-1 1 15,-3 6-3-15,-12 0-2 0,26-1 5 0,-16 2-1 0,-2 3-5 16,4-1 0-16,-5 1 9 0,3 0-3 0,-1 3 5 16,-1 3 1-16,-2-3 1 0,1 6 3 0,-2-4-3 15,-1 4 1-15,-2 0 0 0,-1-6 6 0,-1 9-1 16,-1-3 0-16,-5 0 4 0,0 1 0 0,-3 1 8 16,-5 2 0-16,-2 4-1 0,3-9 4 0,-2 2-7 15,-5 1 3-15,-2-4-2 0,-1 5-8 0,3-7 3 16,3 1 1-16,-1-3-1 0,0-1 4 0,2-1 12 15,3 2-27-15,1-5 6 0,3-1-4 0,-3 3-3 16,12-4-2-16,-15 0-26 0,15 0-31 0,-15-5-41 16,15 5-36-16,0 0-45 0,-9-7-40 0,9 7-53 0,0 0-77 15,0 0-202-15,27-24-597 0,-17 14 265 16</inkml:trace>
  <inkml:trace contextRef="#ctx0" brushRef="#br0" timeOffset="3508.6">19032 12843 209 0,'0'0'292'0,"13"2"-7"0,-13-2-15 16,9 4-7-16,-9-4-17 0,13 7-4 0,-4 0-10 0,-1 1-19 16,-1-1-5-16,7 2-2 0,-5 2-10 0,0-1-20 15,-2-2-10-15,2 4-9 0,-2-1-8 0,4 1-14 16,-4-3-11-16,2 4-12 0,-3-5-8 0,0 1-7 15,-1 0-15-15,-2 0-5 0,1 3-9 0,-2 2-19 16,-2-14-21-16,1 18-40 0,-1-18-37 0,-3 13-29 0,3-13-36 16,-1 14-51-16,1-14-61 0,-6 14-76 0,6-14-272 15,-12 3-621-15,12-3 275 0</inkml:trace>
  <inkml:trace contextRef="#ctx0" brushRef="#br0" timeOffset="3689.15">19178 12564 221 0,'-5'-8'358'0,"5"8"-34"0,-3-18-36 0,-1 11-29 0,4 7-25 16,0 0-29-16,-6-17-23 0,6 17-20 0,0 0-29 16,0 0-38-16,0 0-45 0,19-1-50 0,-19 1-47 15,0 0-64-15,0 0-69 0,27 11-183 0,-18-10-392 16,-9-1 174-16</inkml:trace>
  <inkml:trace contextRef="#ctx0" brushRef="#br0" timeOffset="4462.73">19564 13036 283 0,'-9'-12'319'0,"8"4"-21"0,1 8-25 0,-5-11-25 16,5 11-22-16,0 0-24 0,8-23-16 0,-1 14-21 16,5 2-14-16,3 0-18 0,1-1-11 0,8-1-13 15,-4 2-13-15,5-2-9 0,0-1-8 0,2 5-6 16,-2 2-8-16,4-1-2 0,-4 2-6 0,2 2 2 16,0-1 1-16,-2 4-2 0,1-3 4 0,-3 4 3 15,-5-1-1-15,2 3 9 0,-5-1 8 0,0 1 11 16,-2 1-6-16,-1 1 8 0,-2 0 10 0,1 0 6 15,1 3 9-15,-2-3 4 0,-5 2-1 0,4-5-5 16,-5 3-4-16,2-1-4 0,3 1-8 0,-6 0-9 0,3 0-5 16,-6-8-11-16,7 15-5 0,-2-7-7 15,-5-8-4-15,7 11-5 0,-5-4-1 0,-2-7-14 16,1 10-21-16,-1-10-31 0,0 0-42 0,6 14-49 0,-6-14-42 16,0 0-27-16,0 0-46 0,-7 17-47 0,7-17-61 15,0 0-103-15,0 0-229 0,-17-4-711 0,17 4 315 16</inkml:trace>
  <inkml:trace contextRef="#ctx0" brushRef="#br0" timeOffset="3996.17">19686 12399 163 0,'0'0'341'16,"2"-7"-22"-16,-2 7-26 0,0 0-31 0,0 0-25 0,0 0-19 15,0 0-14-15,0 0-3 0,7 24-10 16,-2-10-19-16,-2 3 6 0,3 6-4 0,1 1-6 0,1 0-1 16,1 2 2-16,-2-1-5 0,2 6-7 15,-2-7-2-15,7 9-5 0,-7-2-3 0,4 5-7 0,-5-10-15 16,3 2-5-16,-2-3-5 0,-1 1-11 0,0-1-8 16,-1 1-11-16,-2 2-5 0,2-1-7 0,0-2-8 15,-4 4-6-15,1-5-4 0,-2-1-7 0,0 0-2 0,0-5-8 16,-2 1-21-16,1-1-23 0,-2-5-30 15,0 5-32-15,-1-7-36 0,1-1-36 0,-2 1-24 16,-1-4-33-16,0 2-32 0,2-2-36 0,-5 1-47 0,9-8-84 16,-15 4-201-16,15-4-646 0,0 0 285 15</inkml:trace>
  <inkml:trace contextRef="#ctx0" brushRef="#br0" timeOffset="4612.33">20141 12719 157 0,'0'-14'387'0,"0"14"-16"0,0-13-34 0,0 13-21 15,0 0-36-15,5-13-27 0,-5 13-26 16,0 0-11-16,7-8-40 0,-7 8-11 0,0 0-28 15,0 0-23-15,27 14-31 0,-20-11-35 0,-1 4-30 0,2 3-34 16,-4-2-33-16,5 6-35 0,-3 0-24 0,5 1-23 16,-4 1-19-16,2-2-16 0,3 0-39 0,0 2-191 15,-2-3-429-15,8 5 189 0</inkml:trace>
  <inkml:trace contextRef="#ctx0" brushRef="#br0" timeOffset="13405.26">20492 12960 128 0,'0'0'195'0,"0"0"-12"0,0 0-16 15,0 0 2-15,0 0-1 0,0 0-9 0,0 0-1 0,0 0-6 16,1-18 2-16,-1 18-3 0,0 0-6 0,0 0-3 16,9-15 1-16,-9 15-7 0,0 0 0 15,5-7-9-15,-5 7-12 0,0 0-9 0,0 0-9 0,0 0-12 16,0 0-10-16,6-11-10 0,-6 11-5 0,0 0-4 15,0 0-5-15,0 0-5 0,12 20 0 0,-12-20-3 16,5 21-3-16,-2-13-4 0,2 4 1 0,1 2 0 16,-2-3-2-16,1 4-8 0,-1-2 2 0,1 1 3 15,-1-3 3-15,1 0-9 0,-1 2-3 0,-1-8 6 16,2 1-5-16,-2 4-5 0,1-2 5 0,-4-8-5 16,6 13 5-16,-3-6-3 0,-3-7 3 0,6 10-6 15,-6-10-4-15,6 5 6 0,-6-5-6 0,0 0 8 16,0 0-8-16,13 2 1 0,-13-2 7 0,0 0-8 0,15-11 0 15,-6 4-2-15,-1 1-6 0,-2-1 2 16,3-6 0-16,1 2-4 0,-2 1 4 0,1-5 1 16,-2-2-6-16,-1 3 4 0,4-1-8 0,-5-2 4 0,4 3 2 15,-2 1-1-15,-4 3-11 0,3 2 14 0,-1-3 0 16,1 4-8-16,-6 7 5 0,1-12 4 0,-1 12-8 16,0 0-2-16,6-12-2 0,-6 12 1 0,0 0-7 15,8-7 8-15,-8 7-4 0,0 0-4 0,0 0 7 16,0 0-4-16,14 19 8 0,-8-12-1 0,-1-1-2 15,1 1 1-15,0 0-1 0,-2 3 4 0,5-3 4 16,-1 6-8-16,-1-5 19 0,1 2-19 0,1 1 10 16,0-4-3-16,-1 3-2 0,-2-3 0 0,2-3-1 15,2-1 8-15,-2 1 4 0,-8-4-4 0,19 6 4 0,-8-7-5 16,-11 1-4-16,19-2 10 0,-9-1-3 16,-10 3 2-16,17-4-6 0,-5-1 0 0,-5 0 2 15,4-1 1-15,-2 1-2 0,-2-1-3 0,1-2 3 0,0-1 0 16,0 4 2-16,-1-2-2 0,-1-4-3 0,0 5-8 15,0-5 2-15,-6 11 4 0,8-11-3 16,-8 11-3-16,7-10 8 0,-7 10-2 0,0 0-3 0,6-6 2 16,-6 6-9-16,0 0 4 0,0 0-12 0,14 0 11 15,-14 0 5-15,0 0-1 0,15 10-7 0,-11-3 9 16,2 1-1-16,-6-8 0 0,10 13-6 0,-2-7 5 16,2 5 2-16,-1-2-1 0,0 0-5 0,-1-2 10 15,-1 2-7-15,2-4 5 0,1-1-5 0,-2 2 1 0,4-4 8 16,-2-2 2-16,-10 0-9 0,20 2 3 15,-8 0 3-15,-12-2-3 0,25-6-5 0,-12-1 8 16,-4 1-4-16,3-1 0 0,2-2-3 0,-5-2 3 0,0 5 3 16,0-5-1-16,-2-2-6 0,3 6-6 15,-2-6 12-15,1 1-7 0,-3 4 5 0,0 3-1 16,-6 5-3-16,7-13 4 0,-7 13-11 0,8-8 5 0,-8 8 6 16,9-8-8-16,-9 8 3 0,0 0-2 0,0 0 0 15,0 0-2-15,21 12 6 0,-18-5-1 0,-3-7-7 16,16 15 8-16,-7-3-7 0,3 2 10 0,-5 0 13 15,5 1-15-15,-1-1-1 0,8 3 1 0,-7-3 7 16,0 0-4-16,1-2-1 0,-4 0-3 0,2-1-7 16,-2-1-8-16,1 0-22 0,-7-3-19 0,2 0-25 15,-2 4-31-15,-3-11-28 0,5 10-42 0,-5-10-42 16,0 0-45-16,0 0-306 0,0 0-621 0,0 0 275 16</inkml:trace>
  <inkml:trace contextRef="#ctx0" brushRef="#br0" timeOffset="13597.89">21501 12644 236 0,'0'0'329'16,"-3"-18"-21"-16,3 18-30 0,-1-11-21 0,1 11-27 16,-3-10-25-16,3 10-25 0,0 0-12 0,0 0-27 15,0 0-6-15,0 0-26 0,0 0-30 0,0 0-41 16,30 27-41-16,-23-15-32 0,2 1-38 0,-1 4-34 15,2-3-37-15,2 2-76 0,-5-1-133 0,2 2-380 16,5-2 169-16</inkml:trace>
  <inkml:trace contextRef="#ctx0" brushRef="#br0" timeOffset="14224.83">21780 12916 176 0,'11'6'276'0,"-11"-6"-12"0,7 7-6 0,-7-7-13 15,9 10-12-15,-4-6-10 0,-5-4-19 0,12 10-14 0,-10-5-10 16,4 3-12-16,-1-1-6 0,1 2-15 0,-6-9-11 16,9 15-16-16,-5-6 1 0,-1-2-18 0,-3-7-6 15,8 18-8-15,-4-13-10 0,1 0-5 0,-5-5-11 16,3 14-2-16,-3-14-4 0,4 10-4 0,-4-10-7 16,3 8-1-16,-3-8-3 0,0 0-2 0,5 6-5 15,-5-6 4-15,0 0 0 0,0 0-5 0,0 0-5 16,0 0 1-16,0 0-3 0,18-13-5 0,-18 13 3 15,8-9-9-15,-3-1-2 0,-1 0 1 0,5 0-1 0,-3-4-1 16,-1 0 5-16,4 3-14 0,-5 1-6 16,5-4 5-16,-4 1-3 0,4 1 1 15,-5 0-1-15,1 2 4 0,-1 2-7 0,-4 8 4 0,7-12 2 0,-4 6 1 16,-3 6-4-16,9-7 4 0,-9 7-4 16,0 0 6-16,0 0-3 0,17 1 3 0,-17-1 2 15,13 6 0-15,-5 1 4 0,-1 3 9 0,4-1-3 0,-2 2 13 16,1 3-5-16,3 1 6 0,-1-2-11 0,-3 1 2 15,5 4 4-15,-2-5-2 0,0-1 11 0,1 0-12 16,-3 1-6-16,2-2 4 0,0 2-7 0,-4-6 4 16,-1-1-5-16,4-1 4 0,-2 1-2 0,0-5 11 15,2 2-9-15,-11-3-4 0,17 3-2 0,-17-3 2 0,16-4 0 16,-8-2-2-16,-8 6-3 0,13-11 4 16,-2 1-3-16,-4 0 0 0,2-4-3 0,1 1-4 15,-2-2-1-15,-1-1 2 0,5 3-3 0,0-5 5 0,-3 0-8 16,2 2 4-16,-4 1 1 0,1-1-1 0,-1 5 1 15,-3 1 3-15,1 3-14 0,1 1 7 16,-6 6-6-16,9-11 1 0,-9 11 1 0,9-1 2 0,-9 1-5 16,0 0 7-16,0 0-2 0,18 8-5 0,-14-2 7 15,-4-6 5-15,11 14-3 0,-4-3 3 0,1 1 2 16,-3 0-3-16,3 2 6 0,-1 1-1 0,4-2-6 16,-4 1 8-16,1-2-3 0,2 1-3 0,-2-3 2 15,-2 4-2-15,-3-7-6 0,1 4-12 0,2-5-32 16,-6-6-22-16,6 14-26 0,-3-8-35 0,-3-6-30 15,0 11-42-15,0-11-73 0,0 0-64 0,0 0-274 16,0 0-663-16,-13 7 293 0</inkml:trace>
  <inkml:trace contextRef="#ctx0" brushRef="#br0" timeOffset="14409.86">22450 12573 14 0,'0'0'324'16,"-3"-10"-35"-16,3 10-30 0,0 0-27 0,0 0-25 16,0 0-22-16,0 0-21 0,21-4-35 15,-21 4-39-15,15 10-38 0,1 0-40 0,-5-2-33 0,5 3-39 16,-1-1-40-16,-2-2-67 0,2 2-102 0,-1 3-290 16,-2-5 129-16</inkml:trace>
  <inkml:trace contextRef="#ctx0" brushRef="#br0" timeOffset="14722.23">22815 12832 165 0,'11'11'252'0,"-5"-5"1"0,0 5-1 0,0 2-9 0,-2-6-8 16,2 4-11-16,-1 0-9 0,-2-1-9 0,1 0-19 15,0 1-13-15,-1 2-6 0,3 0-14 16,-4-2-12-16,1 0-7 0,0-3-12 0,1 0-7 0,-4-8-9 16,3 16-11-16,2-8-6 0,-5-8-14 0,4 15 8 15,-1-10-17-15,-3-5-2 0,0 0-9 0,2 11-5 16,-2-11 0-16,0 0 0 0,6 6-9 15,-6-6-3-15,0 0 3 0,0 0-8 0,0 0-15 0,24-21 9 16,-21 14-2-16,4-7-2 0,3 0-7 0,2 1-5 16,-3-3 5-16,6-4-7 0,-1 2 20 0,4 3-22 15,-5 3 1-15,0 1-4 0,2 1 4 0,3 1-9 16,2 2 21-16,-3-1-22 0,1 5 3 0,8 3 13 16,-7 0-13-16,2 6 0 0,6 1 1 0,-2 0-1 15,2 9 3-15,0-3-1 0,6 6-1 0,0 4-5 0,-4 3 0 16,-2-1-31-16,-3 3-29 0,0 0-41 15,-11-3-60-15,-4 2-71 0,3-1-103 0,-6 1-252 0,0 1-638 16,-4-4 283-16</inkml:trace>
  <inkml:trace contextRef="#ctx0" brushRef="#br0" timeOffset="16756.66">24168 12429 183 0,'-3'-17'294'0,"6"-3"-9"16,-3 5-17-16,0 1-4 0,0-3-13 0,0 6-17 15,0 0-14-15,0 11-19 0,0-15-19 0,0 15-19 16,0-11-20-16,0 11-12 0,0 0-14 0,0 0-15 16,0 0-7-16,0 0-4 0,0 0-11 0,16 28-3 15,-10-11-6-15,-1 8 1 0,7 4 5 0,-2 8 2 16,4 0-2-16,-2 3-2 0,2 2 9 0,1-4-5 15,3 4-3-15,2-1-3 0,-4-5-1 0,2 5-6 16,-3 0-1-16,-2-5-2 0,-5-1-5 0,4 4-10 16,-6-12 8-16,0 1-9 0,1-4 1 0,-7-3-2 15,6-3-5-15,-4-2 1 0,2-4-5 0,0 3 0 16,-1-6-6-16,-3-9-3 0,2 16 1 0,-2-16-3 0,1 9 4 16,-1-9 1-16,0 0-5 0,6 10-1 0,-6-10-6 15,0 0 4-15,0 0-5 0,0 0-3 0,20-18-11 16,-13 8-15-16,-2 3-9 0,2-10-8 0,1 1-20 15,-1-2-2-15,5-2-10 0,0 0 9 0,-5-3 1 16,1 5-1-16,-2 7 15 0,1-3-7 0,-1 1 9 16,-1 5 2-16,2-1 8 0,-7 9 3 0,3-15-6 15,-3 15 3-15,3-10 0 0,-3 10 2 0,0 0-3 16,0 0 7-16,0 0 0 0,0 0 1 0,0 0 6 16,23 24-5-16,-19-17 7 0,2 7 1 0,-3 3 6 15,4 1-5-15,-1 0 3 0,5 5 1 0,-2-3 8 16,-3-4-5-16,1 3 9 0,5 0-6 0,-4-2-1 0,3-3 1 15,1-3 5-15,-3 2 1 0,5-3-6 16,1 1 3-16,-2 0 9 0,-2-8-7 0,3 2 5 0,3-3-3 16,-1 2 3-16,1-8-3 0,-2 2 4 0,0-3-10 15,4 5 2-15,-4-9-1 0,1 1 7 0,1 0-13 16,-1 2 7-16,-3-8-11 0,2-3-2 0,-1 6 0 16,-1-9 3-16,1 0-10 0,-5 3 7 0,0-6-2 15,-2 2 0-15,-1 0-2 0,-2 3 2 0,-4 3-1 16,0 0 1-16,0 0 1 0,0 2 16 0,-3-1-11 0,-1 3-3 15,4 11-2-15,-9-13 4 0,3 6-1 16,6 7 0-16,-13-5-3 0,13 5 6 0,-14 0 1 16,14 0 1-16,-16 7-3 0,7 0 3 0,1 2 7 15,-1 0 5-15,5 2-9 0,-2 2 6 0,0-2 5 16,3 3 0-16,-1 1 0 0,2-2 11 0,2-3-9 16,-1 6 6-16,4 0 2 0,-3-1-3 0,4 1 0 0,-1-1 1 15,3-2 1-15,-2-1-3 0,4 0 0 0,-1-4 2 16,1 3-4-16,4-5 6 0,-5 1-10 0,5-1 4 15,-4-1-1-15,4-3-2 0,-2 2-3 0,-10-4 3 16,25-4-4-16,-8 2 8 0,-8 1-8 16,6-3-3-16,0-3-2 0,-5 1 8 0,2-5-12 0,1 1 1 15,-4-4 3-15,8 3-4 0,-7-3-1 0,-1-1 3 16,2-1-1-16,0 2-5 0,0 0 0 0,-2 1 6 16,1-2-4-16,-5 5 3 0,1 1-3 0,0 3-3 0,-6 6 2 15,7-13-2-15,-7 13-3 0,9-7-5 16,-9 7-8-16,0 0 14 0,0 0-6 0,0 0 3 15,0 0 13-15,16 14-7 0,-16-14 2 0,6 15 0 0,-6-3 6 16,6-1 4-16,-1 4-2 0,4-3 13 0,-3 2-10 16,-2-1 1-16,5 3-5 0,-6-2 12 0,3-5-12 15,2 2 4-15,-2 1-3 0,1 1 8 0,-1-6 5 16,-1 3-7-16,-5-10-2 0,5 11-2 0,-5-11-4 16,9 8 8-16,-9-8 1 0,8 6-2 0,-8-6-2 15,13 0 1-15,-13 0 3 0,0 0 1 0,12-10-11 16,-12 10 10-16,9-8-6 0,-1 0 1 0,-2-1-2 15,-2 2-2-15,2-6 0 0,-3 6-3 0,3-8-1 16,-2 1-2-16,2 1 6 0,0-2-2 0,0 2-1 16,-1 1 4-16,1 0-8 0,-6 1 4 0,0 11-2 15,6-15-1-15,-6 15 13 0,6-12-14 0,-6 12-3 0,4-9-11 16,-4 9 8-16,0 0 2 0,0 0 10 16,0 0-11-16,0 0 3 0,0 0 0 0,17 17-2 15,-17-17 4-15,6 14-1 0,-6-3 4 0,3 2 1 0,-3-13-7 16,4 22 16-16,1-13-8 0,-1 4-1 0,2-2 14 15,0 4-12-15,1-5-6 0,-1 3 8 0,3-3 5 16,-4-2-16-16,4 1 10 0,-2-2 0 0,-1-3 2 16,3 2 9-16,-1-1-13 0,-8-5-2 0,10 6 12 15,-10-6-6-15,12 4 0 0,-12-4-4 0,13-4 0 16,-13 4-1-16,12-7 0 0,-4 0-1 0,-2-3 3 16,-2 3-5-16,2-3-3 0,3-4-6 0,-3-1-1 15,4 1 0-15,-2-1 2 0,1-3 6 0,-3 6-10 16,1 0-2-16,-1-1 0 0,0 6 2 0,2-3 1 0,-5 3-2 15,-3 7-4-15,6-8 9 0,-6 8-8 16,0 0 0-16,0 0-1 0,0 0 4 0,0 0 2 16,0 0-2-16,13 30 6 0,-10-24 3 0,0 7-4 0,-1 0 2 15,0 2-3-15,4-4 9 0,0 4-7 0,0-5 5 16,2 7 6-16,1-3-4 0,1-3-11 0,2-4 12 16,-1 3 3-16,2-2-1 0,-1-2 2 0,1 1-1 15,4-1 3-15,-7-6-1 0,4 4-2 0,4-4 5 16,-5 0-3-16,0-3-3 0,7 0 5 0,-7 2-1 15,4-5 1-15,1-4-7 0,-2 2 6 0,6-6-9 16,-2 0 4-16,-4-1-5 0,6-3-2 0,-4 0-1 16,2 2-1-16,-5-4-3 0,-5 5-3 0,6-4 2 0,-7 4-3 15,-6 5 3-15,8-5 3 0,-8 6-4 16,0-6 3-16,0 6-6 0,-3 9 12 0,-3-18-1 16,3 18-2-16,-14-13-5 0,5 6-1 0,-1 3 4 0,10 4 0 15,-21-1-5-15,3 2-4 0,3 1 6 0,2 5 3 16,-4 0-10-16,1 1 20 0,3-1-11 15,1 6 7-15,-2-2 2 0,1 0-6 0,4 4 1 0,-1 0 4 16,4-1-1-16,0-1 1 0,0 5 0 0,4-5 5 16,-1 5 2-16,3-5 14 0,3 2-14 0,-3-5 2 15,8 6-2-15,1-2-2 0,1-2 0 0,-1-3 7 16,7 1 0-16,-2-3 1 0,5-1-5 0,3-2 7 16,4-3-7-16,1-1 2 0,-2 2-2 0,2-5 4 0,1-1-1 15,2-2-2-15,-2-8-7 0,-1 7 18 16,-1-3-13-16,2-1 1 0,-1-3-1 0,-2 0 4 15,-1 0-9-15,-2-6 4 0,4 3 0 0,-10 5 0 0,4 1-3 16,-1-2 6-16,-9 3-9 0,2 6 2 0,-4 0-5 16,1-3-2-16,-9 7 15 0,13-3-10 0,-13 3-1 15,0 0-3-15,0 0 1 0,14 13 1 0,-9-5 6 16,-5 0-3-16,0-8 0 0,9 20 12 16,-4-6 2-16,1-5 0 0,-3 5 1 0,3 1-1 0,4-1 8 15,-1-1 1-15,-1 2-2 0,4-4 2 0,-2 2-3 16,0-2-1-16,2 0 1 0,-4-5-2 0,4 2 3 15,-5-2 2-15,5-2-6 0,-4-1-1 0,-8-3-2 16,19 0 3-16,-10 0-5 0,-9 0-6 0,24-6 13 16,-12-2-12-16,4 1 1 0,-2-3 3 0,-2 0-3 15,8-6 3-15,-2 1-5 0,6 0 0 0,-1-2-4 0,-1-3 3 16,11-2-4-16,-8 5 2 0,2 1 0 16,9 0-3-16,-8 2-2 0,2 7-2 0,9-6 2 15,-1 8 1-15,4 3 2 0,-3-2 5 0,3 8-2 0,-2 3 6 16,-1-1 0-16,0 1-3 0,-1 10 3 0,1 1 0 15,-3 6-3-15,3 1-1 0,-4-1 2 0,0 4-4 16,-5 4-28-16,-8 3-40 0,2-5-49 0,-12 8-59 16,-5 8-59-16,-10 0-82 0,-7 4-123 0,-7-3-281 15,-15 14-777-15,-10-2 343 0</inkml:trace>
  <inkml:trace contextRef="#ctx0" brushRef="#br0" timeOffset="19242.1">565 14922 168 0,'-3'7'276'16,"-3"3"-7"-16,2-1-21 0,2 2-16 0,-4 0-18 15,5 0-17-15,-1 2-15 0,-2-1-11 0,4-12-15 16,0 18-14-16,-2-8-10 0,2-10-8 0,2 16-8 16,-1-8-10-16,-1-8-6 0,6 12-4 0,-6-12-2 15,6 8-1-15,-6-8-7 0,12 5 0 0,-12-5-3 0,12-1-10 16,-12 1 2-16,15-6-9 0,-7 0-5 15,2 1-2-15,-2-5-7 0,5 2-8 0,0 0 1 16,-4-5-7-16,3 4-4 0,0 0 1 0,-3-4-3 0,-3 0-8 16,2 8 5-16,-1-9-8 0,-1 4 0 15,-2 1 1-15,-4 9-3 0,6-18-1 0,-6 7 0 16,2 2-7-16,-2 9 1 0,0-19-1 0,0 19-2 0,-6-16 5 16,0 7-8-16,3 0-1 0,-3 0 5 0,-1 3-5 15,-2-1-1-15,9 7-1 0,-14-9 2 0,5 4-3 16,0 1 1-16,9 4 2 0,-16-6 0 0,7 2-4 15,9 4 5-15,-19-1 2 0,19 1-4 0,-24 11-5 16,13-10 7-16,-5 5 0 0,2-1 8 0,0 2-3 16,0 4 5-16,1-1 2 0,-2 0 4 0,3 2-5 15,-2 3 0-15,2-1 4 0,1-1 2 0,0 2-4 16,1 5-1-16,2-4 0 0,2-2-5 0,3 3 7 16,0-3 3-16,0 3-6 0,3-4-7 0,0 3 11 15,2 1 5-15,-1-7-16 0,4 1 1 0,1 2 6 16,0-2-3-16,-2-1-2 0,5-2-4 0,-1-2 2 15,1 1 0-15,2 1 6 0,-2-6 4 0,3-1-8 16,2-1 0-16,1-1-4 0,3-1 0 0,-1-6 3 0,0 0 0 16,1-2-2-16,3-4-9 0,-3 4 3 0,1-4 5 15,2-4-2-15,-6 6 2 0,0-6 1 16,-2 6 5-16,-1-3-6 0,0 0-1 0,-5-1-2 0,-1 1-3 16,0-3 4-16,0 0-1 0,-3 1-3 0,2 1 1 15,-4 1-2-15,1-1 3 0,-2 7 0 0,0 9 4 16,0-21-6-16,0 21-3 0,0-13 4 15,0 13 4-15,0-10-6 0,0 10-1 0,0 0-3 0,0 0-5 16,0 0 4-16,0 0 5 0,0 0-2 0,0 0 6 16,18 22 2-16,-11-10 0 0,-1 5 0 0,1-4 9 15,4 2-5-15,-1 5 6 0,2-6 1 0,0 1-4 16,-4 1 3-16,4-1-7 0,0-2 3 0,-2-1 1 16,2-2-3-16,0 2 9 0,0-3-9 0,1-3 0 15,-4-1 4-15,0 1-1 0,2-1-2 0,0-3 0 16,-11-2-1-16,20-2 5 0,-11-3-8 0,3 1 4 15,-3-3-3-15,1 3 3 0,-2-3 1 0,1-1-1 16,1-3-4-16,-1 0 2 0,-3-1-5 0,0-1 0 0,0 0-5 16,0-3 4-16,-3 3 0 0,1-1 0 0,-1-1-1 15,0 6 0-15,-1-1 1 0,-2 10-6 16,4-18-3-16,-2 11 5 0,-2 7-5 0,0 0-5 0,6-13 4 16,-6 13 7-16,0 0-12 0,0 0 4 0,0 0-5 15,0 0 6-15,23 22-3 0,-14-11 8 0,-1 2-4 16,1-2 1-16,3 0 0 0,-3 4 3 15,1-5-5-15,-2 3 9 0,4 2-3 0,-5-3-1 0,2 1 2 16,0-6 0-16,-5 4-1 0,2-3 0 0,0-1 3 16,-1 1-1-16,-5-8 5 0,7 7 8 0,-7-7 9 15,6 7 11-15,-6-7 22 0,0 0 12 0,0 0 9 16,0 0-7-16,0 0 0 0,0 0-2 0,0 0-4 16,0 0-27-16,3-26-1 0,-3 14-10 0,0 12 4 15,-1-30-4-15,1 12-5 0,4 2-16 0,2-11-15 16,-3-1-20-16,3 1-19 0,0 1-28 0,3-2-29 15,7-8-34-15,-5 9-28 0,5 3-25 0,-7 4-25 16,5 1-33-16,-2 3-30 0,-4 2-25 0,10-3-32 16,-6 3-306-16,-3 2-696 0,3 1 307 0</inkml:trace>
  <inkml:trace contextRef="#ctx0" brushRef="#br0" timeOffset="19951.82">1615 14443 55 0,'0'0'298'0,"0"0"-26"0,0 0-19 16,14-2-11-16,-14 2-14 0,10 13-1 16,-5-4-19-16,4 2-2 0,2 4-7 0,1 5-14 0,3 0-10 15,-1 7-6-15,-1-1-9 0,7 7-11 0,0 3-9 16,0-5-8-16,7 4-9 0,-9-3-8 16,2 0-12-16,-5-10 13 0,3 4-23 0,-3-2-10 15,2-2-1-15,-3 0-13 0,0-4 1 0,-1-4-8 0,1-3-5 16,-5 4-4-16,0-4-11 0,-3-2 0 0,-2-3 2 15,5-1-8-15,-4 1 9 0,-5-6-6 0,10 9 1 16,-10-9 1-16,0 0-3 0,7 1-3 0,-7-1-4 16,0 0 1-16,0 0-5 0,0 0-4 0,-1-24-4 15,1 24-1-15,-11-15-2 0,3 4-4 0,-3-2-3 16,2 3-11-16,-4-4 4 0,-2 4-6 0,-2-4 5 16,2 7-6-16,-2-2 1 0,-6 3 7 0,-1 0-6 15,5 5-4-15,3-1 2 0,-4 2-1 0,1 3 11 16,1 0 3-16,0 2 1 0,0-1 6 0,5 5-2 15,1 0-5-15,0 3 0 0,1 0-2 0,1 4 7 16,4-5-1-16,0 4 3 0,5 3 8 0,2-3-4 16,-1 1-2-16,9 0-3 0,-8-4 1 0,5 2 3 15,0 4 2-15,2-3-3 0,1-1 3 0,1-1 0 16,4-2-1-16,-1 0-2 0,9 1 3 0,-8-7 0 0,4 0-5 16,-3 1 2-16,3-8-2 0,-2 2-3 15,6-3-5-15,-2-3-4 0,2 0-16 0,-4 1-5 0,4-6-12 16,-1-2-11-16,-1-1 3 0,-1 0-15 0,-7 0-6 15,1 3 13-15,1-6 1 0,-2-1-11 0,-5 4 2 16,-1-4-6-16,0 1 3 0,-3-3 10 0,-1 2 4 16,1 5 9-16,-3-2-10 0,1 2 13 15,1-1 4-15,-2 14 8 0,3-15 14 0,-3 15 7 0,0-14 2 16,0 14 3-16,1-11-1 0,-1 11-3 0,0 0 8 16,0 0 5-16,0 0 10 0,0 0 5 0,0 0 14 15,0 0-11-15,0 0-2 0,27 25-4 0,-21-19-4 16,0 3 6-16,3 2-3 0,-2-1-3 0,4 2-1 15,-1 0 0-15,-1 1-3 0,0 0-7 0,1-2-11 16,-1 1-25-16,-1-4-48 0,2 0-33 0,-5-1-29 16,1-2-30-16,-6-5-31 0,12 7-36 0,-5-3-46 15,-7-4-54-15,12 0-239 0,-12 0-615 0,0 0 272 16</inkml:trace>
  <inkml:trace contextRef="#ctx0" brushRef="#br0" timeOffset="20857.74">2143 14933 211 0,'0'0'205'0,"0"0"-7"0,0 0-6 0,0-18-11 0,0 18-9 16,0 0-8-16,-3-10-3 0,3 10-10 15,0 0-2-15,0-12-10 0,0 12-3 0,0 0-4 0,0-14-5 16,0 14-6-16,0 0-2 0,-4-13-4 0,4 13-4 16,-3-10 5-16,3 10-16 0,0 0-3 15,0 0-3-15,0-16-1 0,0 16 0 0,0 0 6 16,-5-9-19-16,5 9 4 0,0 0 1 0,0 0-10 0,0 0-1 15,0 0-1-15,0 0-8 0,0 0-6 0,0 0-10 16,0 0 2-16,0 0-5 0,0 0 3 0,0 0 3 16,0 0 2-16,0 0 8 0,0 0 3 0,32 25 6 15,-23-18 3-15,-2 1 1 0,3 0 1 0,1 6-5 16,1-2 1-16,0 0-1 0,0 0-6 0,-2-1-2 16,2 2-9-16,-2 2-8 0,-2-2 2 0,1 0-6 15,-2-2-3-15,5 0-3 0,-1 1-4 0,-7-3-15 16,5 2-34-16,-6-1-42 0,3-2-45 0,-1 2-50 15,-4-3-36-15,-1-7-43 0,3 18-56 0,-3-18-50 16,6 9-339-16,-6-9-734 0,6 3 325 0</inkml:trace>
  <inkml:trace contextRef="#ctx0" brushRef="#br0" timeOffset="20120.99">2355 14825 317 0,'0'0'308'0,"0"0"-14"0,0 0-14 0,0 0-15 16,24 13-15-16,-18-7-19 0,-3 1-8 0,1 4-23 15,4-2 2-15,-2 2-21 0,1 0-11 0,1 2 3 16,4 2-27-16,-1-1-15 0,-3-1-14 16,2-1-7-16,2 5-19 0,-1-4-1 0,-1 2-15 0,1-4-7 15,1 1-1-15,-8-3-7 0,5-5-12 0,-6 5-12 16,4-1-16-16,-7-8-15 0,12 10-16 15,-12-10-18-15,8 3-22 0,-8-3-14 0,0 0-18 16,0 0-20-16,16-10-32 0,-16 10-37 0,5-11-57 0,-2 1-87 16,-3 10-178-16,1-21-536 0,-1 10 238 0</inkml:trace>
  <inkml:trace contextRef="#ctx0" brushRef="#br0" timeOffset="21298.41">2544 14981 254 0,'0'0'294'0,"0"0"-13"0,5-10-24 0,-5 10-13 15,0 0-15-15,15-1-13 0,-15 1-16 0,0 0-9 0,15 11-12 16,-15-11-12-16,12 11 1 0,-8-4-9 0,2 0-8 16,-1 3-7-16,0-2 0 0,3 4-9 15,-2 0-6-15,0-2-3 0,0-3-2 0,-2-1-9 0,1 5-7 16,-1-4-8-16,1 0-5 0,-1 4-9 0,-4-11-6 15,6 11-7-15,-3-6-10 0,-3-5 0 16,0 0 0-16,5 9-6 0,-5-9 0 0,0 0-3 16,4 10-1-16,-4-10-4 0,0 0-2 0,0 0-7 0,0 0-4 15,0 0-5-15,11-24-3 0,-5 16-1 0,-2-2-3 16,-1-4-4-16,1-1-4 0,2 3-1 16,-3 0-12-16,2-1 0 0,-1-2-3 0,-1 4-8 0,-1-2 7 15,2 2-2-15,2 4-1 0,-6 7 0 0,9-13-8 16,0 6 9-16,-4 0 2 0,-5 7 0 0,16-8 6 15,-16 8 1-15,15-2 5 0,-15 2 3 0,25 4 12 16,-10 0 3-16,0 0 6 0,2-1-1 0,-3 6-1 16,1-2-1-16,3 3-2 0,3 1 1 0,-3-1-8 15,9 1-2-15,-8 2-2 0,-2 0-21 0,-1-4-30 16,-1 2-40-16,0 0-64 0,1 2-52 0,-1-4-57 16,-3 6-74-16,2-9-104 0,-7 1-260 0,0 0-739 15,-7-7 328-15</inkml:trace>
  <inkml:trace contextRef="#ctx0" brushRef="#br0" timeOffset="22887.01">3375 14555 318 0,'-4'-18'321'0,"4"18"-19"0,0 0-20 0,-2-12-21 16,2 12-22-16,0 0-23 0,0 0-18 0,0 0-15 16,9-9-17-16,-9 9-13 0,0 0-5 0,22 19-4 15,-11-7-3-15,2 1-9 0,1 6-4 0,4 6-4 16,-3-1 1-16,4-1-1 0,3 8-9 0,-5-7 0 15,7 6-7-15,-4 1-7 0,0-9-10 0,-4 2-2 16,4-3-1-16,-2 0-12 0,-2-2-3 0,2-3-6 0,-5-1-2 16,-1-3-10-16,0 0 0 0,-3-2-10 0,-1-1 3 15,-1-2-7-15,-1 1-6 0,0-3 1 0,-6-5-3 16,9 7-3-16,-9-7-1 0,9 6 6 0,-9-6-4 16,0 0-2-16,0 0-3 0,0 0-5 0,0 0 1 15,0 0-5-15,0 0 0 0,0 0-6 0,0 0-1 16,-39-22-5-16,27 18-4 0,-1-3-8 0,-5-1 2 15,1 4 13-15,-2 0-13 0,0 0 0 0,-1 2 0 16,-5-2 1-16,4 4 3 0,2 0-3 0,2 2 8 16,-1 2-9-16,0-3 5 0,5 5-3 0,3-2 0 15,-1-1 4-15,2 5-4 0,2 1 3 0,2 0 0 16,-1 4-1-16,5-6 3 0,1 7-2 0,1 0 4 16,4-2 2-16,2 1-2 0,1 1-4 0,-1-3 4 15,5 2 2-15,1-2 2 0,1 1-1 0,1-1-3 0,3-1 3 16,0 1-2-16,2-2-2 0,0-3 1 15,-4-3 4-15,4 0-5 0,-4 0 4 0,2-6 1 16,0 2-3-16,0 1-2 0,-2-5-3 0,2 1 1 0,-2-7-2 16,1 1 2-16,-2 0 2 0,-2-1 0 0,2 0-3 15,-3-3 1-15,4-5-2 0,-2 0 0 16,-5 5 3-16,-2 0 7 0,4 1-10 0,-1-2 3 0,-4 1-3 16,2 4-6-16,0 0 4 0,0 2-1 0,-2 2-3 15,-6 6 5-15,13-7-2 0,-5 4-5 0,-8 3 4 16,12-4 3-16,-12 4-2 0,0 0 3 15,22 4 1-15,-13-2-2 0,3-1 5 0,-12-1-1 0,19 7-3 16,-7-6 4-16,0 2 6 0,3 1-4 0,0-1-3 16,-2-3 9-16,-1 0 1 0,3-3 2 0,-1 1 5 15,2 2 5-15,-5-2-9 0,1-2 2 0,-1 1 0 16,-2-2-8-16,3-2 5 0,-3-1-1 0,0 1-2 16,0 3-2-16,-1-5 2 0,-2 0 0 0,0 0 1 15,0 3-5-15,-3-4 2 0,-3 10 0 0,4-25-2 16,-4 18-2-16,0 7 1 0,-6-20-6 0,3 6-4 0,-6 2-5 15,0-1 0-15,0 4-1 0,-1 1 2 16,-2 1 0-16,-2 2 0 0,1 0-1 0,-2 1 1 0,0 2 2 16,-3 4-2-16,0 2-2 0,2 1 2 0,0 1 1 15,-1 5 1-15,4 0 3 0,-2-2 0 16,0 6-3-16,4 1 5 0,1-3 0 0,1 1-4 0,3 5 4 16,0 1 2-16,3-3 3 0,0-2 0 0,3 1-1 15,3-1 1-15,-1-1-2 0,1 4 2 0,3-5 0 16,0 1-1-16,4-3 3 0,-6-4-2 0,5 1-2 15,0-1 4-15,5 2 0 0,-4-6 7 0,1 0-6 16,5-3 0-16,-1 0-3 0,-15 0-2 0,27-3 3 16,-14 0 1-16,2-2 0 0,-1-4 0 0,-1-1-6 15,3 2 0-15,-5-2 3 0,1-3 7 0,1 1-8 16,-2-1 5-16,-1 0-5 0,-1-2 1 0,1 1 0 16,-2 3-4-16,1-2 1 0,-3 1 2 0,-2 4-1 15,2-1 0-15,-1 0 2 0,-5 9-5 0,7-10 2 0,-2 1-3 16,-5 9 1-16,4-7-1 0,-4 7 0 15,0 0 0-15,0 0 2 0,0 0 1 0,23 5 1 16,-23-5 3-16,13 8 3 0,-6-4-1 0,-1 1-3 0,2 2 5 16,1 0 1-16,-2-1-2 0,2-1-1 15,-1 1 3-15,4 1-3 0,-3-1-1 0,1-1 0 0,-1 1 1 16,-2-4 3-16,-7-2-3 0,15 5 2 16,-3-3 1-16,-12-2-5 0,15 2 5 0,-15-2 0 0,17-4-3 15,-9 1-1-15,-8 3-2 0,14-10 0 0,-7 3-2 16,-1 2-1-16,2-5 2 0,-2 7-2 15,0-7 3-15,4-2-2 0,-5 1 0 0,1 0-4 0,0 0 3 16,0 2 0-16,-1 0-2 0,-5 9 2 0,6-13-1 16,-3 8-4-16,-3 5-2 0,11-7 0 15,-11 7 5-15,0 0-2 0,9-3 3 0,-9 3 3 0,0 0 1 16,18 11 4-16,-18-11 4 0,9 15-1 0,-3-6 9 16,-2-2-9-16,2 3 1 0,2-1-1 0,-2 3 1 15,2 2-2-15,-6-4 3 0,8 0 0 0,-2-2-2 0,-2 2-3 16,1-3 4-16,1 2 0 0,-2-4-2 15,-6-5 3-15,10 11-4 0,-5-7 1 0,-5-4 0 16,13 3-1-16,-13-3 2 0,0 0-2 0,0 0 0 0,19-10 0 16,-13 2-3-16,2 1 3 0,2-2-4 0,-2 0 0 15,1-4 1-15,3 2-1 0,-2-3-2 0,2 2-3 16,0 1 0-16,0-1-1 0,3-1 1 16,-5 6 1-16,5-2 3 0,2 1 4 0,-1 3 12 0,0 2 5 15,4 0 13-15,-1 6 7 0,5 0 5 0,0 5 4 16,-6-3 3-16,10 5-2 0,-6 2 1 15,4 0-7-15,-2 6-3 0,-5-1-6 0,5 2-2 0,-3 3-2 16,4 6-8-16,-1 2-27 0,-5 5-45 0,-2-3-63 16,-5 3-80-16,-2 4-71 0,-5 0-67 0,1-3-88 15,-6 1-475-15,0 4-962 0,0-6 426 0</inkml:trace>
  <inkml:trace contextRef="#ctx0" brushRef="#br0" timeOffset="24039.55">6324 14494 194 0,'3'-15'328'0,"-3"15"-20"0,0 0-26 15,0-14-34-15,0 14-28 0,0 0-13 0,0 0-9 16,0 0-7-16,19 35-9 0,-12-9-8 0,5 8-9 0,2 4-3 15,-4-1-11-15,5 0-11 0,1 3-10 0,-2 4-1 16,-1-4 1-16,7-2-16 0,-5 3-5 16,1-6-8-16,-6 3-7 0,2-9-5 0,-1-4-10 0,-1 1-4 15,-4-3-5-15,5 2-11 0,-5-9-4 0,3-1-2 16,-5-1-8-16,-1-3-5 0,3-1 4 0,-3-3-8 16,-3-7 1-16,4 14 9 0,-4-14-3 15,0 0-2-15,9 2-5 0,-9-2 0 0,0 0-7 0,17-16 0 16,-11 6-2-16,3-1-7 0,1-10-5 0,4 0-9 15,-4 1-7-15,5-2-3 0,-5-1 2 0,7 3-8 16,-4 0-5-16,2-1 4 0,-4 5 2 0,4 0-4 16,-2 1 7-16,-3 6-5 0,-1-2 5 0,2 4-1 15,-1 0-3-15,-1 3 2 0,-9 4-1 0,20-2 1 16,-20 2-3-16,19 3 5 0,-7 3 6 0,1 2 2 16,-2 0 2-16,1 0 6 0,-2 3-4 0,-2 1 2 15,0-1 13-15,1 4-2 0,-1 0 0 0,-2-1 1 16,-3-3 2-16,0 3 2 0,-2-4 11 0,-1 3 0 15,-1-1 10-15,-5 5 6 0,-3-7 1 0,-2 1 0 16,0-1-7-16,-3 5 0 0,1-4 0 0,1-5-2 16,-2 2-7-16,1-2-2 0,0 5-3 0,-4-8-3 0,2 3 0 15,8-2-2-15,-5-3-4 0,4 5-12 16,8-6-21-16,-19 0-44 0,19 0-46 0,0 0-35 0,-13-11-40 16,13 11-28-16,0-13-35 0,0 13-37 15,0 0-28-15,13-22-49 0,-10 11-278 0,7-1-683 0,1-2 302 16</inkml:trace>
  <inkml:trace contextRef="#ctx0" brushRef="#br0" timeOffset="24210.57">7069 14917 143 0,'9'-6'295'15,"5"3"-9"-15,-8 0-12 0,-6 3-8 0,19-1-4 16,-19 1-1-16,19 2-10 0,-11 2 4 0,5 1-9 16,-1 2-11-16,-1 0-5 0,1 1-16 0,1 3-17 15,0-2-8-15,1 2-24 0,1-1-9 0,-2 4-16 16,-2-1-10-16,1-2-16 0,-2 1-10 0,-1 1-7 15,-2 0-10-15,-1-1-16 0,0 1-20 0,-3 0-48 16,2-2-54-16,-2 0-45 0,-3-11-47 0,0 18-56 16,-3-8-82-16,3-10-105 0,0 0-209 0,-11 7-644 15,11-7 286-15</inkml:trace>
  <inkml:trace contextRef="#ctx0" brushRef="#br0" timeOffset="24490.44">7254 14717 339 0,'0'0'310'0,"0"0"-39"0,0 0-25 0,23 9-23 0,-17-1-19 16,7 2-17-16,0 1-15 0,7 2-12 0,-1 2-16 16,-2 2-7-16,8 0-7 0,-6-2-19 0,7 2-9 15,-3 0-5-15,0-3-11 0,-1 7-10 0,-2-9-3 16,-1 4-7-16,0 2 3 0,-5-5-7 0,-1-2-8 15,2 2 8-15,-1-2-12 0,-4 0 0 0,-1-4-4 16,-3 1-1-16,1-1-5 0,-1-1 2 0,-6-6 6 16,11 6 10-16,-11-6 8 0,9 8 23 0,-9-8 16 15,0 0-8-15,0 0-2 0,0 0-1 0,0 0 2 16,0 0 1-16,0 0-7 0,0-27-2 0,0 27-1 16,-3-26-4-16,3 12-6 0,0-10 0 0,0 2-7 15,3-3-9-15,0-1 0 0,1-2-15 0,5-8-3 16,-1 9-16-16,7-6-14 0,-5 7-29 0,2 0-16 15,-2 4-30-15,4 0-30 0,2 4-33 0,1 2-34 16,-6 6-43-16,3-1-49 0,2 3-57 0,-4-2-372 16,8 5-736-16,-7-2 326 0</inkml:trace>
  <inkml:trace contextRef="#ctx0" brushRef="#br0" timeOffset="25607.04">8738 14119 206 0,'0'0'264'16,"0"0"-25"-16,0 0-8 0,0 0-6 0,0 0-8 0,14 28-4 15,-9-12-11-15,9 17-12 0,-5 4-3 0,1 2-11 16,4 3-5-16,1 1-12 0,-5 1-9 15,3 3-11-15,2 0-8 0,-4 0-10 0,2-2-12 16,-4 0-6-16,2-7-3 0,-2 0-10 0,-2-1-3 0,-1-11-13 16,6 1 2-16,-11-5-9 0,5 2 1 15,-3 1-6-15,3-14-6 0,-3 0-1 0,-3-1-6 16,0-10-4-16,2 16 2 0,-2-16 6 0,0 11-5 0,0-11 7 16,0 0 7-16,0 0-14 0,0 0-2 0,0 0-7 15,0 0-1-15,0 0-12 0,0 0 1 0,22-27-7 16,-13 12-4-16,-1-5-13 0,1 5-7 0,1-3-4 15,5-1-3-15,-2 1-6 0,1-2 5 0,-1 4-8 16,7-3 9-16,-7 8-1 0,-1 0 6 0,4 1-7 16,1 3 2-16,-1-1 2 0,-2 1-4 0,3 2 2 15,-3 4 6-15,-1 1-3 0,7 0 7 0,-5 1-7 16,3 4 7-16,-7 2-3 0,3-2 8 0,-1 8-5 16,1-2 7-16,-2 0 1 0,0 0 7 0,-5 3-2 0,0-3 7 15,-4 1 9-15,-3 2 12 0,2-3-2 16,-2 4 7-16,-5-4-1 0,-5 4 5 0,1-3 3 15,-4 2 0-15,-1-2 2 0,-2-1-1 0,-1-3-2 0,4 2-4 16,-3-1-6-16,1-4-3 0,1 2-4 0,1-1-3 16,-2-1-3-16,2-2 0 0,2 0-10 0,-1-3-12 15,12 0-32-15,-19 2-30 0,19-2-35 0,-14-2-38 16,14 2-44-16,0 0-39 0,-10-5-32 0,10 5-22 16,0 0-42-16,0 0-44 0,0 0-246 0,16-19-647 15,-16 19 285-15</inkml:trace>
  <inkml:trace contextRef="#ctx0" brushRef="#br0" timeOffset="26138.59">9512 14862 48 0,'0'0'287'16,"14"1"-18"-16,-14-1-12 0,19 3-10 0,-10 0-10 0,-9-3-10 16,21 0-14-16,-9 4-15 0,-2-2-15 0,5 2-8 15,-2-1-13-15,1 1-10 0,2 0-14 0,4-1-3 16,-1-1-11-16,0 0-2 0,7-1-13 0,-5-1-2 15,4-3-8-15,-6 1-5 0,1 0-6 0,8-5-15 16,-7 3-8-16,4-3-4 0,-5 3-3 0,-4-5-11 0,1 2 9 16,0-2-11-16,-3 3-3 0,-1-1-7 0,-4-4 1 15,-4 3 4-15,2-3-12 0,-4 1 2 16,0 0-4-16,-3 10 2 0,-4-26-12 0,1 11-1 16,-3 0-3-16,-6 2 2 0,0-2-4 0,0 1 5 0,-1 2-4 15,-2 2 3-15,0 1-9 0,-5 1 0 0,2 4-3 16,-1-1-2-16,-2 5 4 0,-1 4 0 0,-7-2-2 15,6 7 2-15,-3-2-1 0,4 6 3 0,2 0 2 16,4-1-2-16,0 6 5 0,4-5 2 0,1 2-1 16,4 4-1-16,2-3-1 0,-5 8 4 15,10-10-7-15,0 3 8 0,0 0-4 0,3-2 4 0,0-2-4 16,3 4-1-16,-2-5-2 0,5 0 3 0,-3-3-5 16,2-3 8-16,1-1 8 0,1-2-16 0,4 5 7 15,-1-6-6-15,-1-2-4 0,1 0 2 0,4-3-1 16,-1-2-4-16,-4 2-6 0,4-3-3 0,1-3-2 15,-1 0 0-15,-1 0 2 0,-1-2-2 0,2-2 2 16,-6 0 10-16,8-5-5 0,-4 7 2 0,-1-7-3 0,1 3-4 16,-2 4 2-16,-2-3 0 0,0 3 4 0,-1 5 5 15,-3 0 0-15,2 1-2 0,-8 5-4 16,13-7 23-16,-13 7-9 0,0 0 5 0,20 8-5 0,-14-2 7 16,7 3-3-16,-7-3 3 0,1 4-1 0,5 4-2 15,-3-2 1-15,2 3-1 0,1 0 2 0,-2-2-9 16,4 6-41-16,-3-3-28 0,0 4-42 0,-2-2-49 15,-2-4-64-15,4 3-81 0,-5-1-361 0,4-5-713 16,-5-2 315-16</inkml:trace>
  <inkml:trace contextRef="#ctx0" brushRef="#br0" timeOffset="27115.73">10674 14330 149 0,'0'0'307'0,"0"0"-13"15,0 0-17-15,0 0-11 0,0 0-14 0,0 0-18 0,0 0-12 16,0 0-16-16,-46 13-19 0,34-10-16 0,-2 8-10 16,-1-1-13-16,-2 0-7 0,0-2-12 0,5 5-13 15,-7 3-9-15,4-5-13 0,3 1-8 0,-1 7-12 16,-1-4-6-16,2-1-8 0,5-3-1 0,-2 2-11 16,0-1-7-16,6-2 1 0,-2 3-5 0,2-2-1 15,3 0-1-15,0-11-8 0,0 20-2 0,3-13-3 16,3 1-4-16,0-1-1 0,5-2-1 0,-4 0 2 15,8-2-2-15,-1 1-3 0,2-1 1 0,3-2-7 0,-2-1 4 16,2 1-5-16,1-1 5 0,-4 2-3 16,2-1 1-16,-2 1-4 0,1-2-1 0,-2 4 4 15,-7-2-8-15,7 3 1 0,-6 1-1 0,-1 2 2 16,-2-2 1-16,-2 3 0 0,-1-1 5 0,3 3 0 0,-4 0 11 16,-2 2-1-16,-3 3 4 0,-2-5-5 15,-1 5 5-15,-4-2 0 0,-1-2 6 0,2 1 0 16,-3-1-2-16,4 1-3 0,-4 0 3 0,0-2-3 0,-3-1 2 15,1 0-3-15,-2-4-4 0,1 3-5 0,0 0-4 16,5-1 4-16,1-4-7 0,3 1 1 0,-2 0-11 16,8-5-9-16,0 0 0 0,-10 9-11 0,10-9-2 15,0 0-9-15,0 0-2 0,0 0-2 0,0 0-2 16,0 0-1-16,0 0 7 0,0 0 1 0,0 0 3 16,40-6 5-16,-28 3-3 0,4 3 8 0,-2 3 1 15,2 0 2-15,4 0 8 0,-4 1-3 0,2 1 8 16,-2-1 12-16,-1 3 14 0,0 2 6 0,-1-2 2 15,-1 3 13-15,-2-2 5 0,0 2 2 0,0 3 0 0,-4-2-5 16,-1-2-1-16,2 4 1 0,-4-4 5 16,-1 3-16-16,2-2 4 0,-4 1-6 0,-1-11 1 15,3 14-5-15,-3-14-2 0,-4 20-16 0,2-12-28 16,2-8-27-16,-4 14-31 0,4-14-29 0,-8 10-34 0,8-10-41 16,-7 2-45-16,7-2-50 0,0 0-56 0,0 0-242 15,0 0-621-15,-15-24 275 0</inkml:trace>
  <inkml:trace contextRef="#ctx0" brushRef="#br0" timeOffset="27250.51">10795 14314 73 0,'0'0'374'0,"1"-15"-33"15,-1 15-35-15,0 0-27 0,0 0-17 0,0 0-11 16,0 0-6-16,0 0-3 0,17 27-5 0,-10-8-12 15,1 3-5-15,2 2-8 0,-1 2-6 0,3 0-13 16,3 7-13-16,-2-6-7 0,1-3-13 0,-2 5-12 16,1-3-14-16,-1-4-9 0,1 3-12 0,-1-3-15 15,2-1-7-15,1 1-10 0,-3-2-8 0,-4-4-22 16,3-1-37-16,-4 1-45 0,2-5-35 0,-1-1-42 16,2-1-36-16,-4-2-35 0,3-3-43 0,-1 1-52 15,-8-5-63-15,19 0-288 0,-19 0-676 0,18-7 300 0</inkml:trace>
  <inkml:trace contextRef="#ctx0" brushRef="#br0" timeOffset="27870.63">11276 14629 190 0,'0'0'364'0,"0"0"-9"0,-19-5-15 0,19 5-4 16,0 0-17-16,0 0-8 0,-24 16-12 0,17-6-13 15,-2 0-16-15,0 1-12 0,0 4-15 0,1-2-16 16,1 5-19-16,0-1-16 0,-1-4-18 0,8 5-18 15,-4-1-13-15,4 1-10 0,0-1-13 0,1 0-14 16,2 0-8-16,2 1-9 0,-1-1-10 0,3-1-7 16,1-1-7-16,2 0-11 0,-2-3-9 0,4-1-14 15,-2 0-15-15,2 0-13 0,2-6-8 0,-1 1-8 16,3-2-7-16,1-4-9 0,1 2-7 0,-3-6 5 16,2 2-3-16,0-5 3 0,2 1-1 0,-2-1 4 15,-1-4 1-15,2 2 0 0,-3-2 3 0,0 3 5 16,1-3-1-16,-2 3 14 0,-4 0-8 0,1 1 11 15,-4 3-1-15,3-1 0 0,-10 5-4 0,14-7 8 16,-5 4 4-16,-9 3 0 0,15-1 4 0,-15 1 4 0,18 1-1 16,-6 2 4-16,-2-2 4 0,3 3 4 0,5-2-6 15,-4-1 7-15,5 3-4 0,0-2-2 16,1 0 2-16,8 0 6 0,2-2-9 0,0-2-2 16,-3-2 1-16,3 0-1 0,-2 1-3 0,-3-2 1 0,4 0-2 15,-6 0-2-15,1-4 2 0,2 2-4 0,-3-2 3 16,-8-1-2-16,-1 3-1 0,-1-2 2 0,-4-2-2 15,-3 2 0-15,0-2-1 0,-4-1-5 0,1 2-2 16,-8-8 3-16,-1 5-8 0,0-2 3 0,-3 4-1 16,2 0 8-16,-5 1-9 0,-2 4 7 0,1 0-11 15,-5 2 4-15,2 3-4 0,-2 2 4 16,-8 3 1-16,7-2 2 0,1 8-1 0,-6-3 3 0,3 5 5 16,7-1 7-16,0 0-2 0,-4 5-3 0,5-4 3 15,-1 2-7-15,4-1 0 0,2 0 2 0,1 3 1 16,7-1-1-16,-3-2 0 0,3 0 9 0,0-13-6 15,5 22 1-15,-3-11-3 0,4-4 3 0,2 1-3 16,-1-4 1-16,5 1-4 0,-1-2 12 0,1-1-19 16,-12-2-7-16,28-2-5 0,-10-1 0 0,1-1-6 0,1-1 7 15,-1-3-5-15,3-5 8 0,-4 6-6 16,3-7 1-16,0-1 0 0,0 2 12 0,-2-1-9 16,5-1 5-16,-3 2 0 0,0-1 5 0,-3 6-2 0,-2 0 5 15,2 3-1-15,2-4-1 0,-6 5 3 0,4 2-3 16,2 2-1-16,-5-2 12 0,3 4-7 0,-4 3 0 15,6-2-1-15,-4 5-11 0,4-2-25 16,2 4-35-16,-6 0-53 0,4 5-65 0,-5-8-67 0,-2 4-79 16,4 4-404-16,-4-2-799 0,6 1 354 0</inkml:trace>
  <inkml:trace contextRef="#ctx0" brushRef="#br0" timeOffset="28740.92">13358 14730 339 0,'0'0'322'0,"0"0"-15"0,0 0-14 0,0 0-17 0,0 0-15 15,-6 35-18-15,6-35-12 0,0 11-13 0,0-11-11 16,8 15-18-16,-4-8 1 0,1-2-19 15,7 5-13-15,0-1-7 0,1-4-13 0,-4 0-9 0,9 3-10 16,-3-5-15-16,3-2-6 0,-2 0-8 0,1 2-5 16,-1-3-9-16,-3-3-8 0,4 3-1 0,-5-2-11 15,-3-1-6-15,4-5-1 0,-4 5-8 0,2-4-4 16,-4-1-5-16,0 1 11 0,-2-4-13 0,-2 2-2 16,0-2-6-16,-3 11-2 0,-5-22-5 0,2 7 2 15,-6 1-2-15,2 2-8 0,-5-2 4 0,2 7 3 16,-7-4-4-16,2 1-3 0,2 3 1 0,-6 3-2 15,2 1-5-15,-2 3-1 0,-1 3-1 0,2 1-1 16,-1 3 6-16,4 3 5 0,0-3-10 0,-1 4 1 16,7 7-1-16,-2-1 1 0,2-6 1 0,4 9-3 0,3-4 5 15,-2-1 2-15,2 2 0 0,2-1 1 0,3-2-2 16,2 2-4-16,-1-2 0 0,3-3 6 16,1 0 4-16,1-1-9 0,1-5 12 0,4 2-10 15,-2-2-1-15,3-1-3 0,-1-4 2 0,3 0-3 0,-2-2-4 16,1-1 3-16,2-3-1 0,0 1-2 15,-3-3 6-15,3-3-3 0,-2 0 0 0,4-3-1 0,-3-3 3 16,3 1-2-16,-1 0 3 0,-4 2 2 0,2-2-3 16,-3 4-2-16,-3 2 7 0,-4 1-1 0,4 2 6 15,-2 2-10-15,-2 0-3 0,-7 5 3 0,17-3-4 16,-17 3 2-16,13 4 0 0,-4 0 6 0,-2 3 4 16,4 1-6-16,-2 1 7 0,1 4-8 0,2-1 0 15,-3 2 3-15,3-1 2 0,-3 1-6 0,3 1-8 16,-3-1-17-16,3-2-21 0,0 0-21 0,-3-1-21 15,-2-4-24-15,-1-2-22 0,2 0-24 0,-8-5-24 16,10 7-34-16,-10-7-39 0,0 0-41 0,0 0-288 16,0 0-632-16,0 0 281 0</inkml:trace>
  <inkml:trace contextRef="#ctx0" brushRef="#br0" timeOffset="28997.78">13939 14295 62 0,'0'-11'363'16,"0"11"-29"-16,3-17-24 0,-3 17-35 0,-3-12-31 16,3 12-18-16,0 0-13 0,0 0 4 0,0 0-12 15,0 0-9-15,19 32-3 0,-12-15-7 0,4 7-12 0,-1-2-2 16,8 13-9-16,-7-8-8 0,5 8-6 0,-1-3-11 16,-3-6-8-16,1 6-11 0,-1-6-13 15,2 0-8-15,-1-1-2 0,-4-4-17 0,3 4-17 0,1-4 5 16,-2-5-4-16,-4 0-13 0,2-1-25 0,-1-3-23 15,1-3-29-15,-2 1-35 0,-1-4-28 0,0 0-29 16,-2-1-32-16,-4-5-35 0,12 5-38 0,-12-5-38 16,0 0-49-16,24-9-263 0,-18 5-621 0,3-3 275 15</inkml:trace>
  <inkml:trace contextRef="#ctx0" brushRef="#br0" timeOffset="29245.64">14420 14552 46 0,'0'0'337'0,"0"0"-11"0,2-12-13 15,-2 12-14-15,0 0-13 0,0 0-11 0,0 0-9 16,0 0-9-16,0 0-10 0,0 0-6 0,-21 33-8 16,13-19-4-16,-2 1-4 0,3 3-4 0,-1-3-7 15,1 2-12-15,-4 6-11 0,4-3-13 0,-1-2-11 16,8 3-17-16,-4-6-14 0,1 3-11 0,3-3-10 16,0-1-8-16,0 2-14 0,3-3-3 0,0-4-9 0,3 6-9 15,-3-5-5-15,3 0-8 0,1-4-1 16,1-1-11-16,5 2-10 0,0-3-23 0,1-2-32 15,2-2-33-15,-1-2-36 0,0-2-34 0,4 1-43 0,-1-2-31 16,-1-1-36-16,-1-1-38 0,-1-3-47 0,9-2-55 16,-9 0-327-16,3-6-754 0,-2 2 334 0</inkml:trace>
  <inkml:trace contextRef="#ctx0" brushRef="#br0" timeOffset="29836.05">14787 14791 70 0,'0'0'364'16,"-16"-8"-21"-16,16 8-28 0,-9-8-25 0,9 8-24 0,-3-10-26 15,3 10-25-15,0 0-20 0,16-18-21 16,-2 10-17-16,-1 3-13 0,6-4-15 0,4-2-16 16,1 5-7-16,3-3-14 0,-1 4 0 0,-2-2-19 0,3 3-5 15,-2 2-7-15,1-2 0 0,-5 4 1 0,3-2 2 16,-5 4 0-16,0-2 8 0,-1 4 7 0,-3-2 14 15,3 3 10-15,-5-1 12 0,-4 1 10 0,5 3 12 16,-2 0 9-16,0-2 4 0,-5 1 3 0,1 1-7 16,-2-2-5-16,0 3-3 0,-1 1-7 0,3-2-5 15,-2-3-8-15,0 4-11 0,0-3-9 0,-2 3-8 16,2-3-5-16,-1 1-10 0,1 1-8 0,-6-8-7 16,6 8-4-16,-6-8-16 0,7 9-24 0,-7-9-33 15,6 9-42-15,-6-9-45 0,3 6-51 0,-3-6-39 16,0 0-48-16,0 0-57 0,0 0-59 0,0 0-75 0,0 0-328 15,0 0-825-15,0 0 366 0</inkml:trace>
  <inkml:trace contextRef="#ctx0" brushRef="#br0" timeOffset="29521.02">14772 14194 322 0,'0'-10'345'0,"0"10"-17"0,0-16-23 16,0 16-27-16,0 0-28 0,2-15-26 0,-2 15-19 15,0 0-9-15,0 0-6 0,0 0 12 0,13 30-13 16,-5-13 0-16,-1 3-9 0,4 6-5 0,-4-3-6 16,0 3 1-16,7 9-7 0,-2-2-9 0,0 3-10 15,-2-2-6-15,2 1-11 0,-1 0-9 0,-3-9-13 16,6 8-8-16,-2 4-10 0,-3-11-6 0,-3-3-9 15,4 5-8-15,-2-8-7 0,-1 3-5 0,2-3-11 16,0-3-21-16,-2-1-29 0,-1-3-29 0,2-1-38 16,-5-4-36-16,3 0-28 0,-2-2-27 0,-4-7-32 15,3 11-27-15,-3-11-43 0,0 0-55 0,6 8-323 16,-6-8-700-16,0 0 310 0</inkml:trace>
  <inkml:trace contextRef="#ctx0" brushRef="#br0" timeOffset="30002.55">15236 14430 3195 0,'-3'-18'222'0,"3"18"-91"0,0-18-39 0,0 18-37 16,-3-9-15-16,3 9-16 0,0 0-8 0,0-15-7 0,0 15-1 15,0 0 1-15,0 0-7 0,0 0-6 0,0 0-20 16,0 0-30-16,19 25-36 0,-11-17-33 0,-2 5-41 16,0 0-41-16,0-2-48 0,1 1-228 0,-4-1-522 15,8 0 231-15</inkml:trace>
  <inkml:trace contextRef="#ctx0" brushRef="#br0" timeOffset="30584.59">15478 14663 38 0,'0'0'322'15,"7"9"4"-15,-7-9-5 0,9 11-2 0,-9-11 5 16,5 9 6-16,-5-9-7 0,4 10 6 0,-4-10-3 16,7 12-7-16,-2-7-14 0,-5-5-10 0,7 15-9 15,-1-10-16-15,-3 1-17 0,-3-6-9 0,17 11-9 16,-10-7-15-16,1 1-11 0,1-2-14 0,1 0-10 16,-10-3-10-16,15 4-10 0,-3-4-12 0,-12 0-10 0,19-4-13 15,-10 1-14-15,-9 3-14 0,20-7-4 16,-8 1-14-16,-3-2-8 0,1 2-10 0,2-1-13 15,-5-2-21-15,5 1-28 0,-4 0-35 0,-1-3-28 0,2 0-34 16,2 1-34-16,-4-1-29 0,0 0-27 0,1-3-23 16,2 3-11-16,-1-1-9 0,2 2 1 0,-2 0 21 15,0 1 8-15,3-2 20 0,0 0 16 16,-5 4 15-16,5-1 15 0,-3 3 17 0,4-2 16 0,-2 2 17 16,1 1 26-16,-2 2 27 0,-10 2 21 0,19-2 16 15,-8 1 18-15,-11 1 18 0,16 1 23 0,-16-1 16 16,20 4 20-16,-10 1 10 0,-1 3 9 0,-1-1 2 15,3 1 3-15,1 2-1 0,-3 0-5 0,3 2-1 16,-3-1-9-16,3 2-5 0,0 1-9 0,-3-2-7 16,2 3-5-16,-3 0-13 0,3 0-7 0,-4-3-5 15,2 2-9-15,-3 0-2 0,0-1-7 0,-1-5-8 16,-2 4-21-16,1-4-28 0,-2 1-35 0,-2-9-44 16,-2 15-61-16,2-15-64 0,-7 11-60 0,7-11-65 15,-15 10-84-15,6-10-409 0,9 0-902 0,-20-3 399 16</inkml:trace>
  <inkml:trace contextRef="#ctx0" brushRef="#br0" timeOffset="30763.53">15961 14310 3684 0,'0'-23'160'16,"1"0"-39"-16,-2 8-41 0,2-3-28 0,-1 2-11 15,3 5-6-15,-3 1-18 0,0 10 2 0,2-21-10 0,2 11-4 16,-4 10 0-16,3-11-8 0,-3 11-19 0,12-9-30 15,-12 9-36-15,15-2-44 0,-15 2-46 0,15 0-60 16,-15 0-65-16,18-4-233 0,-6 4-579 0,-12 0 256 16</inkml:trace>
  <inkml:trace contextRef="#ctx0" brushRef="#br0" timeOffset="31755.42">16285 14403 85 0,'0'0'151'0,"0"0"-27"0,0 0-31 16,0 0-40-16,0 0-52 0,0 0-86 0,0 0-92 15,0 0 42-15</inkml:trace>
  <inkml:trace contextRef="#ctx0" brushRef="#br0" timeOffset="34825.43">16440 14224 197 0,'0'0'200'0,"4"-11"-12"16,-4 11-8-16,0 0-6 0,6-13-6 16,-6 13 0-16,3-15-3 0,-3 15-3 0,0-12-2 15,0 12-3-15,3-10-6 0,-3 10-7 0,-3-16-5 0,6 6-1 16,-3 10-12-16,2-18 3 0,-2 9-3 0,0 9-8 15,-2-18 5-15,2 18-7 0,0-13-3 0,0 13-6 16,3-9-7-16,-3 9-13 0,0 0-7 0,0 0-1 16,1-11-11-16,-1 11 2 0,0 0-17 0,0 0-2 15,0 0 4-15,0 0-3 0,12 31 19 0,-12-16-3 16,2 1 10-16,2 6 1 0,-2-2 6 0,1 2 15 16,3 3 5-16,-2-4 3 0,2 3 3 0,0 1 1 15,2-1-1-15,-1 0 2 0,-1-2-6 0,-1 2-4 16,2-4-2-16,0 3 16 0,-1-6-7 0,0 0-2 15,2-1-11-15,-2 0-6 0,-2-1-7 0,1 0-8 16,1-2-6-16,0 1-5 0,0-2-9 0,-5-1-6 16,5-1-3-16,-1 3 2 0,1-6-12 0,-3 2-3 0,3-1-9 15,-5 2-11-15,-1-10-13 0,3 15-19 16,-1-4-24-16,2-1-31 0,-4-10-16 0,0 16-33 16,0-16-16-16,1 15-37 0,-1-15-30 0,-5 12-21 0,0-3-18 15,5-9-24-15,-4 11-32 0,-1-4-31 0,5-7-29 16,-7 8-330-16,7-8-747 0,0 0 331 0</inkml:trace>
  <inkml:trace contextRef="#ctx0" brushRef="#br0" timeOffset="35632.09">16387 14536 114 0,'0'0'305'0,"-13"0"-12"0,13 0-11 0,0 0-16 16,0 0-9-16,-10-5-14 0,10 5-13 0,0 0-16 15,0 0-16-15,0 0-16 0,0 0-18 0,0 0-9 16,0 0-9-16,0 0-15 0,0 0-6 0,0 0-15 0,0 0-9 15,0 0-1-15,0 0-14 0,0 0 1 16,0 0-9-16,26-10-3 0,-26 10-10 0,26-7 8 16,-11 3-16-16,0-1-4 0,2-2 1 0,9-1-16 0,-4 0-2 15,-4 0 1-15,-2 1-8 0,5 3 10 0,3-5-14 16,5 2-8-16,-4-3-3 0,-6 3 2 0,1 0 6 16,-1 3-7-16,-3-1 6 0,4-4-12 0,-4 3 0 15,1-1 1-15,-2 3-2 0,0-5-2 0,-2 0 2 16,-3 3 4-16,2-1-4 0,0 0 3 0,-4 0-6 15,-1-1-1-15,1 1-4 0,-4-3 2 0,-4 10 21 16,8-15-26-16,-4 7 0 0,-4 8-2 0,3-11 1 16,-3 11-2-16,-3-16 2 0,3 16 5 0,-10-9-6 15,10 9 0-15,-17-3 3 0,17 3 1 0,-19 0-5 16,19 0 1-16,-26 6 0 0,13 0 0 0,-3 1 5 16,2 2-4-16,-1 0-1 0,-1 2-1 0,-2 4 6 15,3-2 0-15,2 1 1 0,1 1 7 0,1-1-6 0,4 3 10 16,-2 5-7-16,1-7 3 0,4 3 3 0,2-2 4 15,-1-1 0-15,8 0 7 0,-4-3-1 16,4 1 11-16,2 0-8 0,7-2-3 0,-2-1 2 0,3 0 0 16,3-3 2-16,-2-3-7 0,2 1-1 0,7-4 2 15,-4 2-3-15,-2-6 0 0,8 3-5 0,-1-1-10 16,0-4-22-16,-2 1-23 0,5 2-26 0,-5-2-19 16,-2 3-19-16,-4-2-28 0,1 1-22 0,-1 0-28 15,-4-1-37-15,0 3-47 0,3-1-72 0,-7 1-211 16,-10 0-598-16,23 0 265 0</inkml:trace>
  <inkml:trace contextRef="#ctx0" brushRef="#br0" timeOffset="36595.77">17889 14033 125 0,'2'-18'246'0,"-2"9"2"0,0 9-2 16,1-16-8-16,-1 16-9 0,0-11-8 0,0 11-18 0,0 0-15 15,3-13-26-15,-3 13-16 0,0 0-11 16,0 0-10-16,0 0-5 0,0 0-6 0,0 0-3 15,3 48-4-15,-1-23-2 0,2 11 1 0,2 1-6 0,0 3 1 16,0-3 0-16,3 5-5 0,3 0-2 0,-5 0 1 16,7 0 2-16,-2 0-6 0,-6-1-6 15,7-2-6-15,-2 0 10 0,2-5-18 0,-7-7 2 0,1-2-4 16,2 1-8-16,-1-4-8 0,-2-4-4 0,-2 4-2 16,2-8-5-16,-1-1-13 0,-1-4 10 0,-4-1-5 15,0-8 1-15,3 11 4 0,-3-11 25 0,5 9 3 16,-5-9-2-16,0 0-7 0,0 0-5 0,0 0-8 15,0 0-2-15,0 0-4 0,0 0-4 0,15-22-7 16,-11 11-6-16,3-6-7 0,2-3-12 0,3 0-3 16,2-2-3-16,-2 2-6 0,1 0 5 0,2 2-6 15,0-2 6-15,3 1-4 0,1 3-4 0,-4 5-2 16,3 0 4-16,-2 0-3 0,2 6 2 0,0-3 0 0,-1 2 1 16,2 3-4-16,-1 1 4 0,-2 2-2 15,2 0 6-15,0 5-3 0,-1-1 2 0,-1 6 0 0,-1-5 4 16,-2 4-5-16,4 2 3 0,-2-2 2 0,-5 4-3 15,2-1 1-15,-5-1 4 0,4 2 1 0,-7 0 4 16,1-1-1-16,-1 1 4 0,-4 1 0 0,-3-7 9 16,3-7 7-16,-10 22 2 0,-4-12-3 15,-2 0 6-15,0 0-2 0,-4-3 1 0,-5 1-1 0,0 2-3 16,-2-5-2-16,-2 1-3 0,3-3-1 0,-1-1 1 16,1-2-4-16,1 2 2 0,0 2-5 0,8-4-2 15,-1-4-17-15,6 2-21 0,2 0-30 0,10 2-45 16,-16-3-40-16,16 3-43 0,-8-9-31 0,8 9-36 15,0 0-42-15,0 0-47 0,27-17-305 0,-14 12-701 16,5-1 310-16</inkml:trace>
  <inkml:trace contextRef="#ctx0" brushRef="#br0" timeOffset="37168.11">18762 14620 185 0,'0'0'299'0,"10"1"-12"0,-10-1-16 0,0 0-12 15,12 3-13-15,-12-3-8 0,13 0-21 0,-13 0-12 16,18 1-22-16,-1-1-10 0,-2-4-19 0,0 3-8 0,3-4-23 16,1 4-7-16,2-3-12 0,-3-2-6 0,3 4-14 15,5-3-10-15,-8-2-5 0,2 3-8 16,4-6-3-16,-7 3-7 0,3 0-5 0,-4 1-4 0,2-1-2 16,-4-2-3-16,0 0-7 0,0 2 3 0,-4-3-4 15,-4 1-5-15,0-1-3 0,-4 0 2 0,-1-1-5 16,-1 11-2-16,-6-22 1 0,-3 11-6 0,-1 0 0 15,-5 4 3-15,0 1-8 0,-1-1-3 0,-2 3 0 16,0 3 4-16,-9 1 2 0,2 1-3 0,5 3 1 16,-7 0 3-16,1 3 1 0,0 2 1 0,5 4 4 15,0-2-1-15,1 3 1 0,6 0-6 0,1-2 0 16,2 1-1-16,2 4 3 0,3-5 1 16,2 4-5-16,1-1 3 0,3 0-5 0,1 0 3 0,4-4-1 15,-2 1 2-15,1-2-3 0,4 0 4 0,-1 0-2 16,4-4 2-16,-4 1-4 0,2-4 6 0,3 1-2 15,0-4 0-15,3-3-5 0,4 2 2 0,-2-4-5 16,1 0 4-16,-3-5-3 0,8-1 6 0,0 0-10 0,-1-4-4 16,-1 3 0-16,4-7 7 0,-4 1-6 0,0 3 3 15,0-3-2-15,-2 1 3 0,-1 7-2 16,-3 0-1-16,-1-1-4 0,-2 3 3 0,-4 4-3 16,0 0 1-16,-8 4-3 0,18-2 9 0,-18 2 0 0,15 4-1 15,-8 2 8-15,-1 1 3 0,2 0-7 0,1 4 3 16,-2 2 0-16,0-1 9 0,2 2-6 0,-3 2-2 15,5-4 4-15,-5 7-2 0,1-4-4 0,1-3 1 16,1 3-11-16,-2-4-27 0,-1-2-30 0,2-1-30 16,0 0-41-16,-8-8-46 0,9 10-52 0,-1-8-62 15,-8-2-293-15,0 0-633 0,18-2 280 0</inkml:trace>
  <inkml:trace contextRef="#ctx0" brushRef="#br0" timeOffset="37722.77">19907 14238 202 0,'0'0'276'16,"0"0"-14"-16,-13-11-13 0,13 11-17 0,0 0-12 16,-24 4-14-16,24-4-13 0,-21 6-12 0,7 2-11 15,1-4-16-15,0 3-10 0,-2 1-12 0,-2 0-10 0,2 3-14 16,0-3-6-16,1 4-8 0,0-1-13 0,2 1-8 15,0-3 0-15,5 2-13 0,-1 0-4 16,2 2-8-16,0-4-4 0,6-9-3 0,-1 16-5 0,1-6-4 16,0-10-1-16,6 18-2 0,-2-11-6 0,5 3 2 15,-1-3-3-15,1-2-1 0,7 1-2 0,1 1-6 16,-3-1 4-16,9-1-4 0,-4-2 1 0,5 3-4 16,1-1 0-16,1 1 1 0,-7-2 0 0,4 1-6 15,-4 0 4-15,-1 1 14 0,-2-1-7 0,-2 3 10 16,-1-1-9-16,1 1 1 0,-6-3 3 0,0 3 2 15,-5-2 1-15,0 4 5 0,-3-10 4 0,-3 18 6 16,-3-8 7-16,-3 2 5 0,-3-1-2 0,-1-2-2 16,-2 4-5-16,-3-4-13 0,1 0 4 0,-6 2-3 15,0-3 8-15,-1 4-13 0,5-5-3 0,-3 4-4 16,4-6-9-16,-2 1-6 0,5-2-19 0,3 2-9 0,2-4-14 16,10-2-10-16,-16 3-11 0,8-2-13 15,8-1-11-15,0 0-10 0,0 0-8 0,0 0 3 16,0 0-1-16,0 0 9 0,0 0 9 0,31-14 4 15,-16 12 9-15,-1 1 8 0,4-3 5 0,-3 2 9 16,0-1 15-16,2 3 11 0,1 3 15 0,-3-2 10 16,2 4 13-16,-1-4 16 0,-3 3 5 0,2 2 17 0,3 0-2 15,-6 3-1-15,3-3 10 0,-6 4-5 0,4-4 5 16,-5 4-3-16,1-4-3 0,-2 3-5 0,-1-3 3 16,0 4-10-16,-3-2-2 0,-3-8-4 0,6 14 0 15,-4-4-8-15,-2-10-1 0,-2 16-18 0,2-16-30 16,-6 15-33-16,3-8-39 0,3-7-44 0,-10 13-57 15,4-7-49-15,6-6-84 0,-8 5-198 0,8-5-564 16,0 0 250-16</inkml:trace>
  <inkml:trace contextRef="#ctx0" brushRef="#br0" timeOffset="38629.17">20341 14756 275 0,'0'0'327'0,"11"-15"-22"0,-4 8-17 0,-1-2-22 16,3-3-21-16,-3-2-15 0,1 2-19 0,4-4-15 16,-2 1-18-16,1-1-13 0,4-4-24 0,-3-1-4 15,0-2-17-15,2-1-14 0,4-8-14 0,-7 6-4 16,7-10-8-16,-4 0-12 0,0-1-9 0,-5-2-6 16,1-3-8-16,1 0-9 0,-2 0-3 0,-4-5-7 15,-4 0-12-15,0 6 3 0,-4-5-4 0,2 6-2 16,-4 5 3-16,-4 0-10 0,2 8 4 0,-1 0-2 15,-2 3-1-15,-3 3 1 0,2 6-3 0,2 2 6 0,-5 3-6 16,0 2-2-16,0 0-3 0,-4 6 5 0,5 2-5 16,-4 0 2-16,3 7 4 0,0 3-1 0,-1-1 3 15,1 9 0-15,2 4 5 0,-1 0 6 16,5 5 2-16,-1 8 6 0,4-6 3 0,-2 11 0 0,7 0-2 16,4 1 7-16,0 1-1 0,4 0 2 0,1 0-5 15,4-1 1-15,3 1 2 0,0-3-7 0,4 2-2 16,0-3 1-16,5 1-3 0,-6-5 1 0,7 1 0 15,-4-4-4-15,3-2-3 0,-6-7-2 0,-1 0-8 16,0-5 2-16,-3-3-2 0,1-1-5 0,-3-4 6 16,1-3-4-16,1-1-5 0,-6-1 7 0,4-3 0 15,0-1-5-15,-12 0 5 0,17-5 2 0,-7 3-6 16,-1-2 3-16,2-1 5 0,-11 5-7 0,15-6-5 16,-10 2 1-16,-5 4 4 0,15-10-4 15,-15 10-6-15,17-2 10 0,-17 2-4 0,13-3-4 0,-13 3 1 0,15 5 2 16,-6-1 0-16,2-2 0 0,0 2 5 15,4 0-1-15,-1 2 0 0,1-1 4 0,3-1-1 16,1 2 2-16,0-4-8 0,5 1 4 0,2-1-1 0,-1-2 6 16,0 0 2-16,1-1 3 0,-8 1-11 0,7-5 2 15,-6 0 2-15,2 3-3 0,-3-3 0 16,1-1 4-16,-5-2 6 0,1 2-6 0,-2-4-2 16,1 2 9-16,-4-3-10 0,-1-1 3 0,-3 0 1 0,-2 1 0 15,1-4-2-15,-2 1-4 0,-6-1 5 0,1 0-1 16,-1 1-2-16,-3-4 4 0,-4 5-3 0,0-2 0 15,-4 2 1-15,2 4-5 0,-6 0-5 0,-1 6 3 16,-6-3 0-16,1 2 1 0,-3 4-4 0,5 4 4 16,-1 2-4-16,-2 2 3 0,8 2-2 0,-2 2 4 15,1-3-4-15,6 4 5 0,2 4 2 0,-1-1 1 16,4-3-7-16,1 5 9 0,3-4-4 0,-2 5 2 16,5-2 13-16,2-1-16 0,2 1-1 0,2-3 3 15,0 0 6-15,3-2 0 0,-1 2 0 0,2-6-3 16,4 0-2-16,-1-1 5 0,0-2 1 0,1-1-3 15,1-3-4-15,0-1 17 0,1-1-11 0,-1 0-4 16,0-3 0-16,3-3-4 0,-5-1 2 0,5 2 3 16,-3-3-3-16,0-2-2 0,4 0 2 0,2-4 7 15,-7 4-8-15,2 1 9 0,-1 0-8 0,-6-1 3 16,1 8 2-16,-1-1-3 0,2-2 7 0,-4 1-10 16,-7 5 2-16,14-3 2 0,-14 3 3 0,13 0-8 15,-13 0 4-15,12 8 0 0,-12-8 0 0,9 13 4 0,-5-7-4 16,4 4 3-16,-1 2 3 0,-1-3-5 15,3 5-2-15,-4-5-4 0,1 2-30 0,1 1-28 0,4-1-21 16,-8 0-25-16,3-2-24 0,-2 1-35 0,0-2-32 16,-4-8-44-16,9 11-46 0,-6-4-294 0,-3-7-627 15,0 0 277-15</inkml:trace>
  <inkml:trace contextRef="#ctx0" brushRef="#br0" timeOffset="39343.5">21491 14576 337 0,'0'0'364'0,"0"0"-16"16,-13-5-32-16,13 5-17 0,0 0-28 0,0 0-20 15,0 0-32-15,0 0-20 0,0 0-22 0,0 0-16 16,0 0-19-16,34-12-10 0,-19 10-12 0,3 1-10 16,-2 0-15-16,11-2-8 0,0 2-3 0,-2-1-23 0,2-2-10 15,-2 4-9-15,1-1-4 0,-6 1-5 16,4-4-7-16,0 1-1 0,-4 2-2 0,0 0-4 16,-2-3-4-16,-3 8 1 0,3-4-2 0,-3 1-1 15,-1 0 7-15,-3 4 5 0,1-3 3 0,2 5 11 16,-5-3 15-16,1 0 8 0,1 3 17 0,-2 0 11 15,1 2 5-15,-4-1 3 0,4 3 1 0,-1-2 0 16,-3 1-5-16,0-1-5 0,0-3-7 0,2 5-3 0,-2 3-9 16,0-4-9-16,-3-3-6 0,1 4-1 0,2-2-6 15,-4 0-7-15,2-1-11 0,-4-8-31 16,3 12-28-16,-3-12-50 0,2 13-43 0,-2-13-39 16,0 0-35-16,-3 15-45 0,3-15-47 0,0 0-72 0,0 0-324 15,0 0-741-15,0 0 328 0</inkml:trace>
  <inkml:trace contextRef="#ctx0" brushRef="#br0" timeOffset="39178.94">21597 13941 205 0,'0'0'304'0,"1"-12"-29"0,-1 12-28 0,0 0-8 16,0 0-13-16,0 0-9 0,0 0-11 0,0 0-10 15,-4 37-9-15,7-19-14 0,-2 6-5 0,5 5-6 16,2 8 2-16,-1 1-8 0,4 1-1 0,-2-6 0 15,4 7-9-15,-1-7-2 0,-3 1-10 0,4 4-12 16,1-6-10-16,-7-5-14 0,7 7-5 0,-2-8-12 16,-5 2-6-16,3-2-10 0,-1-1-1 0,-1-1-11 15,2-2 1-15,-2 2-6 0,-1-8 0 0,1 1-17 0,-2-1-16 16,1-2-15-16,-2-2-35 0,1 2-24 16,-5-6-29-16,-1-8-26 0,4 14-27 0,-4-14-31 0,2 11-34 15,-2-11-45-15,0 0-61 0,0 0-262 16,0 0-621-16,0 0 275 0</inkml:trace>
  <inkml:trace contextRef="#ctx0" brushRef="#br0" timeOffset="39714.42">22348 13875 292 0,'-7'-15'323'16,"1"-2"-12"-16,0 5-18 0,0 4-15 0,3 0-10 15,3 8-26-15,-10-16-19 0,10 16-16 0,-3-11-26 16,3 11-18-16,0 0-16 0,0 0-11 0,0 0-7 15,0 0-1-15,-23 28 9 0,20-11-6 0,-3 4 8 0,5 5 4 16,1 1-2-16,-3 11 6 0,7 3 2 16,-2 1 0-16,2 0-3 0,4 0-3 0,-1-1-5 15,4 0-10-15,-1-2-11 0,2 0-7 0,-1-1-8 16,-1-2-11-16,2-1-9 0,-3-10-4 0,1 3-11 16,5 5-3-16,-4-6-8 0,-4-3-8 0,1 0-22 0,-1-3-29 15,-1-2-31-15,-2-3-53 0,1-4-45 0,-2 3-37 16,0-7-43-16,-3 3-43 0,0-11-46 0,4 13-54 15,-4-13-363-15,6 7-778 0,-6-7 345 0</inkml:trace>
  <inkml:trace contextRef="#ctx0" brushRef="#br0" timeOffset="40262.57">22745 14542 109 0,'14'3'333'0,"-14"-3"-28"0,0 0-28 15,7 6-18-15,-7-6-16 0,6 8-15 0,0-4-13 16,-6-4-16-16,10 10-15 0,-1-4-14 0,-1 1-11 16,1-2-19-16,-2 1-11 0,4-2-9 0,1-1-16 0,-3 1-7 15,-9-4-9-15,19 5-13 0,-6-4-4 16,-1-1-4-16,-12 0-4 0,21-1-10 0,-9-2-4 16,-12 3-2-16,18-6-9 0,-8 3-6 0,-1-5-1 15,2 4 1-15,-5-3-9 0,0-2-4 0,-2-1-2 16,2 2 1-16,-1-7-6 0,-5 2 2 0,-2 0 2 15,2 1-9-15,-4-1 4 0,-1-2-3 0,1-1 0 16,-5 1-3-16,0 1 4 0,-3 2 0 0,-1 1-6 0,-2 3 6 16,-3 1-3-16,-2 3-1 0,1-2 4 0,1 4 2 15,0 4 4-15,-1 2 2 0,-1-1-1 16,5 4 0-16,1 3 6 0,-1 1-4 0,6 0 2 16,-3 2-2-16,3 1 7 0,3-1-2 0,1 2 4 0,2-1 4 15,-1 0-5-15,4 1-2 0,3-3 2 0,-3 2-5 16,4-3 3-16,-1 0 1 0,6 2-2 0,-3-2-3 15,6-4-5-15,-3-1 3 0,2-1-1 0,-2 0 1 16,8-4-1-16,-17-1-3 0,27 0 1 0,-12 0-7 16,3-6 6-16,-2 1-5 0,2-1 7 0,0 0-6 15,0-2 8-15,0 0-16 0,6-7 1 0,-3 4 2 16,1-1 1-16,-4-1-5 0,-2 7 4 0,1-5 2 16,-4 4 8-16,-4 0-12 0,3 3 2 0,0 2-4 15,-1 1 5-15,-11 1-2 0,17 1 0 0,-17-1 0 16,15 4-3-16,-6 1 4 0,-1 2-3 0,-1 3-5 0,1-1 8 15,-2 2-3-15,0 0 7 0,1 1-8 16,-1 1-16-16,0 1-26 0,-3 0-32 0,1 0-25 16,-1 0-35-16,2 0-43 0,-5-4-49 0,0-10-57 0,1 16-67 15,-1-16-229-15,-1 11-625 0,1-11 277 16</inkml:trace>
  <inkml:trace contextRef="#ctx0" brushRef="#br0" timeOffset="41097.56">23458 14053 194 0,'3'-10'259'0,"-3"10"-7"0,0 0-6 16,0 0-6-16,0 0-18 0,0 0-9 15,7 36-8-15,-5-16-14 0,-1 2-11 0,2 8-14 0,3-3-3 16,-3 8-9-16,2-7-12 0,1 10-6 0,-2-2-5 15,2-1-7-15,0-6-17 0,5 6-7 0,-7-8-4 16,4 0-13-16,-4 0 0 0,4-2-13 0,1-3-4 16,-8-4-9-16,2-2-7 0,1 1-8 0,2-2 4 15,-6-3-7-15,6-4-5 0,-4-1 2 0,-2-7 11 16,6 11-15-16,-6-11 2 0,3 6-11 0,-3-6 0 16,0 0 0-16,0 0-2 0,0 0 5 0,0 0-12 15,19-17 0-15,-13 11-4 0,2-8-5 0,2 1-6 16,-1 0-2-16,3-3-6 0,1 2-3 0,7-5-1 15,-5 0 3-15,6 3 1 0,-10 5-3 0,6 0 2 16,-2 0 3-16,0 4-4 0,1 0 8 0,-1 3 0 16,-3 1-9-16,0 0 6 0,-12 3-8 0,25 3 6 15,-14-2 6-15,-2 3-3 0,4 4 5 0,-1-1-9 16,-6 1 8-16,6 3-3 0,-6-1 11 0,-3-1-5 0,3 6 8 16,-2-4 5-16,-1 3 2 0,-3-1 13 0,0-2 8 15,0-11 10-15,-6 20 16 0,0-11 8 0,-3 2 10 16,-3 1 7-16,-1-4 3 0,-2 3-3 0,2-3 2 15,-7 0-10-15,4-2-4 0,-3-1-15 0,2 1 0 16,-1-2-8-16,3 1 0 0,2-3-8 16,1 2-3-16,3-2 0 0,9-2-4 0,-15 3-5 15,15-3-5-15,0 0-20 0,0 0-23 0,0 0-17 0,0 0-20 16,-4-15-3-16,4 15-32 0,0 0-14 0,28-25-17 16,-16 14-11-16,3-2 0 0,4-5-1 0,1 2-1 15,0-1 8-15,0 1 14 0,2 2 8 0,-4-1 8 16,6 4 9-16,-6 3 12 0,3-3 11 0,-3 4 17 15,-2 2 15-15,-1 0 14 0,1 4 18 0,-5-3 9 16,1 4 12-16,-12 0 9 0,21 0 11 0,-9 8 11 16,-4-6 15-16,3 1 7 0,-2 4 4 0,1 1 9 15,-2 0-2-15,-1 2 1 0,5 3 3 0,-4-1-2 16,1-1-4-16,0 1-6 0,1 2-6 0,-4-3-6 16,0 3-6-16,4-2-3 0,-7 2-5 0,5-3-6 15,-1 0-7-15,-1 0-7 0,-1-5-18 0,-1 3-31 0,-4-9-51 16,8 13-48-16,-7-9-43 0,-1-4-47 0,0 0-67 15,0 0-82-15,0 0-357 0,0 0-766 0,0 0 339 16</inkml:trace>
  <inkml:trace contextRef="#ctx0" brushRef="#br0" timeOffset="41270.82">24149 14161 225 0,'-5'-10'353'0,"-5"-3"-41"0,5 5-28 0,-2-1-26 16,7 9-30-16,-8-11-24 0,8 11-32 0,-1-10-40 16,1 10-33-16,0 0-38 0,0 0-47 15,0 0-54-15,0 0-58 0,0 0-72 0,0 0-169 0,0 0-368 16,25-5 163-16</inkml:trace>
  <inkml:trace contextRef="#ctx0" brushRef="#br0" timeOffset="41425.4">24365 14032 68 0,'0'0'294'0,"0"0"-14"0,0 0-7 0,0 0-3 15,15 9-3-15,-11 0-7 0,-2 4 0 0,4 3-3 16,1 6 2-16,1 3-8 0,-1 2-7 0,-1 2-1 16,4 9-1-16,-4-3-9 0,2-2-6 0,1 7-11 15,-3-7-12-15,1 5-8 0,-4-10-16 0,2 1-14 16,1 0-13-16,0-1-16 0,-6-1-11 0,4-1-7 0,-2-2-14 15,2-1-15-15,-4-6-5 0,2-1-14 0,-2 2-16 16,0-5-33-16,0 2-41 0,1-8-41 16,-1-7-57-16,3 18-47 0,-3-18-40 0,3 9-46 0,-3-9-51 15,4 8-59-15,-4-8-71 0,0 0-228 0,0 0-711 16,24-16 314-16</inkml:trace>
  <inkml:trace contextRef="#ctx0" brushRef="#br0" timeOffset="41617.89">24776 14500 95 0,'0'0'371'0,"0"0"-9"16,18 7 0-16,-18-7-15 0,0 0-9 0,3 11-14 15,-3-11-8-15,2 11-10 0,-2-11-6 0,4 16-13 16,-1-5-18-16,-1-4-22 0,1 6-20 0,0-2-20 16,0 3-17-16,3-2-19 0,-3 3-17 0,-2-8-16 15,1 4-16-15,4 3-9 0,-5-4-10 0,2-3-13 16,-3-7-12-16,6 17-27 0,-6-9-33 0,0-8-34 15,3 12-45-15,-3-12-54 0,0 0-40 0,0 11-35 16,0-11-53-16,0 0-62 0,0 0-85 0,0 0-296 16,0 0-742-16,0 0 329 0</inkml:trace>
  <inkml:trace contextRef="#ctx0" brushRef="#br0" timeOffset="41804.39">24861 14215 168 0,'0'-12'398'0,"0"12"-29"16,0-14-41-16,0 14-32 0,0 0-32 0,0 0-23 0,0 0-29 16,0 0-27-16,0 0-9 0,0 0-20 0,0 0-17 15,0 0-16-15,0 0-28 0,0 46-39 0,3-30-38 16,0 0-33-16,3 1-31 0,3 3-31 0,-3 4-35 16,0-7-30-16,0 5-30 0,2-4-36 0,1-2-201 15,1 4-443-15,-1-7 196 0</inkml:trace>
  <inkml:trace contextRef="#ctx0" brushRef="#br0" timeOffset="42036.21">25033 14567 101 0,'10'15'191'0,"1"-7"7"16,-2 3 4-16,-3-3 1 0,-2 1 2 0,2 2 8 16,3-5-9-16,-7 3 1 0,-2-9-2 0,12 12 2 15,-12-12-10-15,6 10 0 0,-6-10 1 0,1 6-4 16,-1-6 6-16,0 0-1 0,7 9 2 0,-7-9 1 16,0 0 6-16,0 0 0 0,0 0 7 0,0 0-3 15,0 0 9-15,0 0-5 0,0 0 4 0,0 0-5 16,0 0 1-16,0 0-8 0,0 0-8 0,0 0 4 15,-1-37-12-15,2 22-12 0,7-1-19 0,-5-4-20 16,10-2-10-16,1-4-8 0,-2 1-25 0,10-10-34 16,2 2-37-16,1 0-44 0,1-3-43 0,3-1-37 0,0 6-38 15,4 4-47-15,-1 6-52 0,-9 5-54 16,-4 2-47-16,-1 4-61 0,0 3-67 0,-5 1-385 16,-4 2-919-16,5 1 407 0</inkml:trace>
  <inkml:trace contextRef="#ctx0" brushRef="#br0" timeOffset="42263.78">25594 14583 131 0,'0'0'262'16,"4"10"-6"-16,2-4-2 0,-6-6 4 0,9 5 0 0,-9-5-7 16,6 6-1-16,-6-6 3 0,0 0-8 0,15 0 3 15,-15 0 3-15,0 0-1 0,12-9-1 0,-12 9-5 16,6-11-5-16,-6 11-12 0,1-11-13 0,-1 11-17 15,3-12-18-15,-3 12-17 0,-3-12-17 0,3 12-13 16,0 0-15-16,-1-18-18 0,1 18-31 0,0 0-48 16,0-11-65-16,0 11-77 0,0 0-64 0,0 0-58 15,-9-5-86-15,9 5-426 0,0 0-818 0,0 0 362 16</inkml:trace>
  <inkml:trace contextRef="#ctx0" brushRef="#br0" timeOffset="65616.82">20332 15814 33 0,'0'0'197'0,"0"0"-11"0,0 0-17 15,0 0-6-15,0 0-10 0,0 0-15 0,0 0-3 16,0 0-9-16,12-11-14 0,-12 11-5 0,0 0-8 16,0 0-13-16,0 0-4 0,0 0-7 0,0 0-8 15,0 0-5-15,0 0-2 0,0 0-7 0,0 0-5 16,0 0 4-16,0 0-3 0,0 0 5 0,0 0 1 15,0 0-2-15,0 0-1 0,0 0 2 0,0 0 2 16,0 0 1-16,0 0-1 0,0 0 2 0,0 0-3 16,0 0 0-16,0 0-1 0,-16 28 2 0,16-28-5 15,0 0 8-15,0 0-12 0,0 14 4 0,0-14-2 16,0 0-4-16,-3 10-2 0,3-10-5 0,0 0 1 0,0 0-5 16,0 0-2-16,1 16-3 0,-1-16-2 0,0 0-2 15,0 0-4-15,0 0 0 0,2 11-2 16,-2-11 2-16,0 0-2 0,4 7-5 0,-4-7 0 15,0 0-1-15,0 0-1 0,8 8 0 0,-8-8 0 0,0 0-3 16,0 0-2-16,0 0 5 0,0 0 2 0,0 0-5 16,0 0 1-16,0 0-3 0,19-5 0 15,-19 5-1-15,0 0 3 0,0 0-4 0,0 0 0 16,10-10 0-16,-10 10-1 0,5-5 1 0,-5 5 1 0,0 0-3 16,0 0 0-16,6-10-1 0,-6 10-4 0,0 0 5 15,4-7-3-15,-4 7 0 0,0 0 10 0,0 0-14 16,0 0 1-16,0 0 3 0,0 0 0 0,-18-15-2 15,18 15 3-15,0 0-6 0,-9-3 2 0,9 3-4 16,0 0 3-16,-16 1 7 0,16-1-7 0,0 0 3 16,0 0 0-16,-15 11 4 0,15-11-6 0,-9 6 11 15,9-6-8-15,-7 11 2 0,7-11 2 0,-6 10 6 16,6-10-2-16,-11 8 4 0,10 0 0 0,1-8-6 16,-8 10 0-16,8-10 7 0,-3 11-4 0,3-11-2 15,0 0 3-15,-1 12 4 0,1-12-3 0,0 0 2 16,4 11 4-16,-4-11 1 0,0 0-2 0,8 9 4 15,-8-9-1-15,9 4-12 0,-9-4 8 0,0 0-1 16,18 1 0-16,-18-1-2 0,15-1 0 0,-15 1-3 16,16-4 2-16,-16 4-2 0,15-6 0 0,-8 3 0 15,-7 3-6-15,15-6 7 0,-9 1-1 0,-6 5-4 16,14-11 3-16,-8 9-4 0,-6 2 5 0,7-13-2 16,-4 6 5-16,-3 7-6 0,6-11-6 0,-6 11 5 15,2-9-2-15,-2 9 12 0,0 0-11 0,-2-17-9 0,2 17 11 16,0 0-2-16,-12-13 2 0,12 13-8 0,-10-7 6 15,10 7-5-15,-14-5-2 0,14 5 8 0,-15-2 5 16,15 2 0-16,-18 0-4 0,18 0-5 0,-14 7 2 16,14-7 8-16,-12 5 6 0,4-3 2 0,8-2-2 15,-7 10 0-15,7-10-1 0,-8 10-4 0,4-2 0 16,4-8 9-16,-9 11 13 0,4-2-16 0,5-9 5 16,-3 12-2-16,3-12 0 0,0 12 3 15,0-12 0-15,0 0 0 0,0 14 2 0,0-14 5 0,9 8-6 16,-9-8-6-16,6 7 4 0,-6-7-1 0,6 6-2 15,-6-6 1-15,14 5 3 0,-14-5-4 0,13 0 0 16,-13 0 2-16,15-4-5 0,-15 4-6 0,16-4-1 16,-5 2 7-16,-11 2-2 0,16-10-2 0,-7 8-1 15,-1-2-2-15,-8 4 2 0,13-9-2 0,-7 4 4 16,-6 5-3-16,6-10 2 0,-6 10 0 0,4-10-2 16,-4 10 0-16,2-11 0 0,-2 11 3 0,0 0-6 15,-2-15-1-15,2 15-2 0,-5-11 7 0,5 11-4 16,0 0-3-16,-8-9 0 0,8 9-1 0,0 0 1 15,-10-8-2-15,10 8-8 0,0 0 8 0,0 0-20 16,-18 1-5-16,18-1-32 0,0 0-34 0,-15 7-13 16,15-7-26-16,-9 4-20 0,9-4-30 0,-14 7-28 15,14-7-40-15,-10 3-45 0,10-3-62 0,-13 4-213 16,13-4-612-16,0 0 272 0</inkml:trace>
  <inkml:trace contextRef="#ctx0" brushRef="#br0" timeOffset="66548.17">20463 16385 128 0,'8'-5'283'0,"-8"5"-11"0,0 0-16 0,9-6-16 0,-9 6-14 16,6-6-10-16,-6 6-13 0,0 0-8 0,10-9-9 16,-10 9-9-16,8-5-14 0,-8 5-3 15,3-9-17-15,-3 9-12 0,6-10-6 0,-6 10-6 0,4-7-6 16,-4 7 6-16,3-13-11 0,-3 13-4 0,3-9-4 16,-3 9-2-16,0 0-8 0,6-13-4 0,-6 13-9 15,1-10-6-15,-1 10-3 0,2-10-3 0,-2 10-11 16,0 0 0-16,0 0-5 0,-6-14-1 0,6 14-2 15,0 0-13-15,-6-10 3 0,6 10-4 0,-13-5-8 16,13 5 2-16,-14-3-4 0,14 3 8 0,-16 0-8 16,16 0 1-16,-18 4 0 0,6-1-2 0,2 4-1 15,-2-7-2-15,0 6 2 0,6-2 3 0,6-4 1 16,-17 11 1-16,7-1 5 0,1-6 1 0,1 3-4 16,-2 2 1-16,4-3 2 0,0 3-2 0,2 0 7 15,-2-1-1-15,3 3-5 0,-2-3-2 0,5-8 1 0,-6 19 2 16,3-10-3-16,2 1 2 0,1-10 5 15,-2 21-6-15,2-7 1 0,3-2-1 0,2 4-19 0,-4-3 7 16,2-4-3-16,2 7 11 0,-2-6-10 0,0 4 5 16,0 0 3-16,1 0 4 0,1 4 1 0,1-4 1 15,-5 1 5-15,3 0 3 0,-2 1 4 16,-1-1-1-16,4 1 1 0,-4-3 4 0,4 5 11 0,-2-1-4 16,1-1-4-16,-2 1 6 0,-2-2 3 0,3 1-2 15,-3 0 4-15,3-1-9 0,-2-1-3 0,-2-1 0 16,2 2 0-16,-1-1-4 0,6-2-1 0,-3-4-3 15,0 3-3-15,2-1-5 0,-5-10-1 0,3 16-4 16,1-8-3-16,-4-8 1 0,8 14-4 0,-4-7-1 16,-4-7-2-16,3 11-8 0,-3-11 0 0,6 8-10 15,-6-8-9-15,6 7-20 0,-6-7-14 0,0 0-24 16,6 9-26-16,-6-9-24 0,0 0-30 0,0 0-13 16,0 0-33-16,0 0-22 0,0 0-19 0,0 0-23 15,0 0-35-15,0 0-37 0,0 0-33 0,0 0-52 16,0 0-231-16,0 0-700 0,0 0 310 0</inkml:trace>
  <inkml:trace contextRef="#ctx0" brushRef="#br0" timeOffset="66997.68">20220 16796 234 0,'0'0'289'15,"0"0"-12"-15,0 0-2 0,0 0-27 16,0 0-14-16,0 0-22 0,0 0-2 0,0 0-7 15,0 0-18-15,0 0-3 0,0 0-2 0,32-21-13 0,-25 17 11 16,2 1-6-16,7-2-3 0,1 2-10 0,-1-3-5 16,1 2-2-16,1-3-5 0,1 4-11 0,0 0-14 15,1-1-10-15,-4 1-13 0,0-1-7 0,1 1-10 16,1 2-8-16,-3 0-10 0,-3-1-12 0,-12 2-34 16,16-1-40-16,-16 1-31 0,16 0-34 0,-16 0-26 15,14 1-29-15,-14-1-28 0,9 2-42 0,-9-2-44 16,0 0-43-16,7 5-289 0,-7-5-636 0,0 0 282 15</inkml:trace>
  <inkml:trace contextRef="#ctx0" brushRef="#br0" timeOffset="67510.93">20769 16821 229 0,'0'0'241'0,"0"0"-10"0,0 0-10 16,0 0-13-16,0 0-11 0,0 0-13 0,0 0-12 15,0 0-7-15,0 0 3 0,0 0-15 0,0 0-8 16,6 10-4-16,-6-10 8 0,0 0-12 0,3 11-1 16,-3-11-3-16,5 6-7 0,-5-6 1 0,0 0 2 0,2 10 5 15,-2-10-10-15,6 10 6 0,-6-10-8 16,3 11-10-16,-3-11 10 0,6 9 1 0,-6-9-4 15,3 16 0-15,2-9-10 0,-4 3-1 0,-1-10-6 16,2 14-1-16,1-7-4 0,-3-7-3 0,1 19-5 16,-1-10 25-16,0-9-7 0,-1 17-7 0,1-17-8 0,3 18-2 15,-3-10-4-15,1 2-6 0,-1-10 0 0,0 14-6 16,0-3 2-16,0-11-9 0,0 17-2 16,0-17-4-16,-1 13-1 0,1-13-4 0,1 14-5 0,-1-14-1 15,-1 11-3-15,1-11 1 0,0 14-5 0,0-14-2 16,0 0-3-16,0 15 1 0,0-15-16 0,-2 10 13 15,2-10-4-15,0 0 3 0,-4 13-1 16,4-13 4-16,-6 9-1 0,6-9-7 0,-9 9 3 0,9-9 5 16,-8 7-7-16,1-3 0 0,7-4 10 0,-13 6-12 15,4-2 1-15,9-4 2 0,-11 6-4 0,4-2-2 16,7-4 2-16,-17 4 0 0,17-4-4 0,-15 3 0 16,15-3-8-16,-13 4 0 0,13-4 3 0,-10 3-5 15,10-3 4-15,0 0-9 0,-15 0 0 0,15 0-7 16,0 0-11-16,-12-7-15 0,12 7-13 0,0 0-16 15,-8-11-22-15,8 11-26 0,-1-10-30 0,1 10-24 16,0-14-26-16,0 14-34 0,3-13-45 0,0 2-30 16,-3 11-31-16,3-20-37 0,1 10-47 0,-2-2-51 15,-1 2-291-15,5-4-810 0,-1 2 358 0</inkml:trace>
  <inkml:trace contextRef="#ctx0" brushRef="#br0" timeOffset="68072.66">20900 16597 159 0,'0'0'321'0,"5"-13"-5"0,-5 13-12 15,0 0-10-15,0 0-17 0,0 0-18 0,0 0-13 16,0 0-15-16,0 0-6 0,0 0-19 0,0 0-4 16,0 0-7-16,0 0 5 0,0 0-4 0,0 0-4 15,0 0-6-15,0 0-6 0,0 0-10 0,0 0-2 16,0 0-4-16,0 0-4 0,0 0-2 0,0 0-10 15,-3 34-3-15,3-34-2 16,0 0 3-16,0 0-7 0,0 0 1 0,0 0-3 0,0 0 2 0,0 0-3 16,-6 11-7-16,6-11-13 0,0 0-4 0,0 0-18 15,0 0-26-15,0 0 0 0,0 0-26 0,0 0-38 16,0 0-55-16,0 0-61 0,0 0-75 0,0 0-84 16,0 0-87-16,0 0-115 0,0 0-438 0,0 0-986 15,0 0 436-15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2:23.3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-3 45 348 0,'0'0'370'0,"0"-20"-33"0,0 20-29 16,0-13-27-16,0 13-27 0,0 0-25 0,0-16-29 15,0 16-18-15,0 0-19 0,0 0-29 0,0 0-31 16,0 0-34-16,0 0-40 0,0 0-43 0,0 0-46 15,0 0-64-15,0 0-74 0,0 0-238 0,0 43-471 16,-2-32 209-16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5:18.82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0 281 7 0,'0'0'136'16,"0"0"-1"-16,0 0-3 0,0 0 1 0,0 0-10 16,9 6-2-16,-9-6 1 0,0 0-12 0,0 0 6 15,0 0-11-15,0 0-20 0,0 0 5 0,0 0-5 16,0 0-8-16,0 0-16 0,0 0-2 0,0 0-5 15,0 0-3-15,0 0-5 0,0 0-6 0,0 0-3 0,0 0-4 16,0 0 0-16,0 0-6 0,0 0 1 0,0 0-8 16,16-1 0-16,-16 1-7 0,0 0 11 0,0 0-4 15,0 0 3-15,0 0-4 0,0 0 1 16,20-4 0-16,-20 4-3 0,0 0-1 0,10 4 1 0,-10-4-2 16,11-5-3-16,-11 5-1 0,0 0 2 0,22 0-5 15,-22 0 3-15,12-2-3 0,-12 2 1 0,16 0-6 16,-16 0 5-16,17-3-1 0,-17 3 0 0,16 3-4 15,-16-3 3-15,13 2-3 0,-4-1 1 0,-9-1-3 16,14 4 2-16,-14-4-4 0,13 1 8 0,-13-1-4 16,12 2 4-16,-12-2 5 0,11 2-5 0,-11-2 1 15,0 0 1-15,19-2-1 0,-19 2 2 0,0 0-4 16,0 0 4-16,16 0-5 0,-16 0 3 0,0 0-3 16,15-2-1-16,-15 2 2 0,0 0 0 0,14 0-4 15,-14 0 4-15,10-1-2 0,-10 1-3 0,0 0 4 16,17-4 2-16,-17 4-6 0,12 4 0 0,-12-4 1 15,13 0-2-15,-13 0 2 0,16 1-1 0,-16-1 1 16,17-1 2-16,-17 1-5 0,16-4 3 0,-16 4-3 16,15 0 2-16,-15 0 1 0,16 0 0 0,-16 0-2 15,14 4 1-15,-14-4-3 0,13 0 3 0,-13 0-3 16,17 3 7-16,-8-1-2 0,-9-2-3 0,13 1-5 16,-13-1 6-16,9 1-1 0,-9-1 1 0,13 4-4 15,-13-4 5-15,14 3-4 0,-14-3 4 0,12 3 0 16,-12-3-3-16,13 0 2 0,-13 0 0 0,0 0-3 0,20 0 5 15,-20 0-3-15,16-3 2 0,-16 3-3 0,16-3-1 16,-16 3 2-16,14-5 0 0,-14 5 1 0,15 0-1 16,-15 0-1-16,16-3 2 0,-5 5 1 15,-11-2-1-15,19-4-3 0,-13-1 4 0,-6 5-2 0,16 0 0 16,-16 0-3-16,17 0 3 0,-5 4 1 0,-12-4-2 16,16 1 3-16,-16-1-5 0,17 0 4 15,-17 0-2-15,13 2 0 0,-13-2 2 0,16-2-1 16,-16 2 2-16,20 0-3 0,-20 0 1 0,19-1-1 0,-10 1 2 15,-9 0-1-15,22-4 0 0,-14 4 0 0,5-1 1 16,-13 1 1-16,20-5-3 0,-10 4-1 0,2-1 7 16,-12 2-3-16,19-4-3 0,-7 3 1 0,-12 1 2 15,15-2-2-15,-15 2-2 0,18 0-2 0,-18 0 2 16,14 0 6-16,-14 0-6 0,19 2 4 0,-11-1 2 16,-8-1-4-16,16-1 0 0,-16 1-2 0,22 4 2 15,-22-4 0-15,14 0 0 0,-5 0 1 16,-9 0-2-16,19 0 1 0,-19 0 0 0,19-3-2 0,-7 3 4 15,-12 0-2-15,21-1-4 0,-9 1 5 0,2-2-1 16,-14 2 1-16,22-1 1 0,-9 1-1 0,1 0 2 16,-2-3-5-16,-12 3 4 0,21-1-1 0,-9 1-1 15,1-1 1-15,-13 1 4 0,22-5-2 0,-11 5-3 16,-11 0 0-16,19-4 2 0,-10 3-2 0,-9 1 2 16,17 1-3-16,-4 3 4 0,-13-4-1 0,16-4 0 15,-16 4 1-15,18-1-1 0,-18 1 0 0,14-1-2 16,-14 1 0-16,21 0 4 0,-12-4 0 0,-9 4-1 15,19 0 0-15,-19 0 2 0,19-1-3 0,-8 1-1 16,-2-4 3-16,-9 4 2 0,22-2-1 0,-10 1-1 16,-2-5-1-16,1 6-2 0,1-1 2 0,-2-3 1 0,-10 4-3 15,27-3 5-15,-15 0-4 0,-2 2 4 0,4 1-3 16,-14 0-3-16,25-5 7 0,-10 4 0 16,-4-1-5-16,2 0 4 0,2 2 0 0,-15 0-1 15,19 0-1-15,-7 0 1 0,0 0 1 0,-12 0 0 0,23-6-4 16,-12 5-1-16,-2-1 5 0,-9 2 1 0,24-2-4 15,-16 0 2-15,-8 2-1 0,22 2-1 16,-11-2-1-16,-11 0 3 0,20-2-3 0,-11 2 2 16,-9 0-2-16,18 0 2 0,-7 2-1 0,-1 0 3 0,2 0-3 15,-12-2 1-15,19 1 0 0,-7-1-2 0,-12 0 0 16,17 0 5-16,-7 3-7 0,-10-3 3 0,20 3 2 16,-7-9 0-16,0 9-2 0,-13-3-2 0,21 0 2 15,-13 3 0-15,8-3 1 0,1-3 0 0,-17 3 1 16,25-3-3-16,-12 3-3 0,-2-1 5 0,1 5-3 15,-12-4 2-15,31 0-1 0,-18 0 2 0,-5 3-5 16,5-3 4-16,5 2-2 0,-7 0 4 0,-11-2-4 16,22 0 0-16,-11 0 0 0,0 0-1 0,4 1 1 15,-4 1-4-15,-11-2 4 0,21 0-1 0,-9 0 3 16,-12 0-2-16,23-2 1 0,-12 4 0 0,-2 0-1 16,3-1 3-16,-12-1-2 0,21 0-3 0,-9 0 1 15,-12 0 1-15,23 1-2 0,-8 2-1 0,-4-2 2 16,-11-1 2-16,25-4-3 0,-14 4 5 0,-2-2-4 15,1 0 2-15,6 2-3 0,-16 0 1 0,23-3 0 16,-13 3 7-16,7-2-9 0,-17 2 1 0,22-2 3 16,-10 2-1-16,1 0 0 0,-1 0-1 0,-12 0 1 15,21 0-2-15,-9 0-1 0,-12 0 3 0,18 0-2 16,-2-3 4-16,-7-1-4 0,2 0 2 0,-11 4-1 16,22 0 0-16,-22 0 2 0,20-2 1 0,-12 1-1 0,4-2-1 15,0 2 1-15,-12 1 1 0,21-4-3 0,-10 4 4 16,-1-3-4-16,2-3 0 0,1 6 1 15,-13 0 2-15,27-4-5 0,-16 2 4 0,-2 1 0 0,-9 1 3 16,27-4-3-16,-16 4-2 0,4-3 3 0,2 1-1 16,-7 1-1-16,4 0 2 0,-2-2-5 0,1 0 6 15,2 3-2-15,-15 0 0 0,24-1 1 16,-9-2-1-16,-5 2-2 0,-10 1-1 0,27 0 1 0,-11-4 1 16,1 2-1-16,-2-1 6 0,-2-1-4 0,2 4 4 15,-2 0-3-15,4-4 5 0,-4 3-5 0,-2 0 3 16,5-3-1-16,-4 0 0 0,1 4 3 15,4-2 0-15,-1 1 2 0,-1-3-4 0,-1 4-4 0,1-1 5 16,-2 1-1-16,-1-2-1 0,-12 2 1 0,27-1-2 16,-9 1-2-16,-3 0 0 0,2-3 3 0,-2 2 1 15,0 1-5-15,3-2 5 0,-3 2-5 0,3 0 1 16,-3-4 2-16,3 3 1 0,-2 1-4 0,2-1 1 16,-1 1-3-16,0-4 4 0,-2 4-3 0,2-1 1 15,-2-3 2-15,0 4-3 0,2-1 2 0,-5 1 3 16,3-1-3-16,0 1 7 0,3-1-8 0,-6-2 5 15,3 6-3-15,-2-3-2 0,-1 0 1 0,3 1 3 16,-1-1-1-16,-14 0 1 0,21 0-3 0,-10 0 1 16,4 0-1-16,-3 1 2 0,-12-1-4 0,24 0 1 15,-15-1 0-15,6 0 1 0,-2 1-1 0,1 1-2 16,-2-1 2-16,-12 0 0 0,24 1 1 0,-8-1-1 16,0 0-1-16,-2 0 3 0,1-1-4 0,-2 1 10 15,2 0-7-15,2-1-1 0,-3-2-1 0,1 6 0 16,-15-3 3-16,26-3 1 0,-13 6-2 0,2-6-4 0,1 2 3 15,-1 1 1-15,0 0-1 0,-1-2-1 16,2 1 4-16,-1 1 4 0,-15 0-10 0,27-3 1 16,-9 3 0-16,-2-1 2 0,-2 1-1 0,3 0 1 15,-2-3-1-15,3 3 4 0,-6 0-4 0,5-4 3 0,-1 5 3 16,-3-1-4-16,2-1 1 0,3 2 1 0,0-2 1 16,-1 1 3-16,2-3-1 0,0 3 0 0,-1-3 0 15,5 3 2-15,-4-4-1 0,-3 8 2 16,2-9-2-16,-1 3 1 0,1-1-3 0,0 2 5 0,-2-3 0 15,0 2-1-15,-1 2 3 0,2-1-2 0,-1-2 0 16,-1 3 1-16,0 0 2 0,-2-3-6 0,4-1 3 16,-2 3 1-16,-3 1-1 0,-12 0 1 0,22-2 1 15,-12 2-1-15,-10 0 4 0,21 0-4 0,-12-5 1 16,-9 5 5-16,17 0 5 0,-7-1 2 0,-10 1-3 16,16-2 3-16,-16 2 12 0,14-2-11 0,-14 2 2 15,13-1 0-15,-13 1 3 0,0 0-1 0,14-4-4 16,-14 4 5-16,9-3-4 0,-9 3 1 0,12-3-7 15,-12 3-1-15,9-5-1 0,-9 5 10 0,0 0-16 16,14-3 3-16,-14 3-4 0,9-3 14 0,-9 3-20 16,0 0 0-16,14-4 3 0,-14 4-3 0,0 0-3 15,12-3-1-15,-12 3 5 0,0 0-6 0,9-1-9 16,-9 1-7-16,0 0-10 0,0 0-13 0,0 0-18 16,0 0-19-16,0 0-19 0,13 7-33 0,-13-7-33 15,0 0-36-15,0 0-38 0,0 0-72 0,0 0-160 16,0 0-503-16,0 0 223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3:47.2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EF4962C-448F-4AB8-B029-B286336C544D}" emma:medium="tactile" emma:mode="ink">
          <msink:context xmlns:msink="http://schemas.microsoft.com/ink/2010/main" type="inkDrawing" rotatedBoundingBox="13594,15271 16293,11749 16737,12089 14037,15611" semanticType="callout" shapeName="Other">
            <msink:sourceLink direction="with" ref="{04607AEA-11C6-4301-B602-99DC09FEC529}"/>
            <msink:sourceLink direction="with" ref="{4F326CC6-3120-4D9E-8665-96C39DF5C8FD}"/>
          </msink:context>
        </emma:interpretation>
      </emma:emma>
    </inkml:annotationXML>
    <inkml:trace contextRef="#ctx0" brushRef="#br0">0 3463 153 0,'0'0'206'0,"0"0"-12"0,0 0-7 16,0 0-11-16,0 0-11 0,0 0-9 15,0 0-6-15,0 0-9 0,0 0-3 0,0 0-16 16,0 0-1-16,0 0-11 0,0 0 3 0,0 0-7 0,0 0-8 15,0 0-2-15,0 0 0 0,0 0-5 0,0 0-5 16,0 0 2-16,0 0-4 0,27-13-1 16,-27 13-6-16,0 0-7 0,3-8-7 0,-3 8-4 15,7-10-2-15,-7 10-1 0,9-11-3 0,-4 4-13 0,5-4 4 16,2 2-7-16,-2-2 3 0,2-2-3 0,2 2-6 16,1-2 1-16,1-2-3 0,3-3-1 0,1 2 9 15,-7 5-10-15,5-6-2 0,-6 5-7 0,2-1 2 16,-1 0-3-16,0 1 1 0,5-5-8 0,-1-1 4 15,-2 6 0-15,-5-4-9 0,2 2 6 0,0 1 0 16,0-2-3-16,-2 0-2 0,2 1 0 0,-3-2-7 16,2 1 4-16,-2-2 4 0,2 3-4 0,3-5 6 15,1 3-1-15,-3-2 2 0,-5 5-1 0,7-4 3 16,2 0 1-16,-1-4 3 0,4 4 3 0,-4-3 2 16,2 0 6-16,-4 7-5 0,2-5 2 0,-3 4-3 15,-2-1-2-15,2 2-6 0,-1-1 7 0,2 1-1 16,-4-2 14-16,0 2-19 0,1-1 5 0,-1 0-10 15,2-1 3-15,-2 4-6 0,1-2 13 0,-2 2-4 16,1-2-1-16,1-4 0 0,2 5-3 0,-4-1-2 16,0-2 2-16,0 1-3 0,-2 4 3 0,1-6-2 15,2 1 0-15,-4 2 5 0,1-1-5 0,4-1 1 16,-1 1 3-16,-1 1-1 0,-2 0 1 0,1 1 0 16,2 0-5-16,-2-1 5 0,1 4-3 0,1-3 15 15,-2 1-13-15,4-1-1 0,-4 1-3 0,1 2 9 0,2 0-6 16,-4 2 2-16,1-2-2 0,1-2 0 15,1 0-1-15,1 0 12 0,-1 1-13 0,2 0 0 16,-5 3 2-16,-2-1-3 0,5 1 4 0,-1-3 2 0,-2 2 0 16,1 1-5-16,0-3-2 0,1 4 2 0,-1-2 0 15,4-3 5-15,-5 2-3 0,3-2-5 0,0 0 5 16,1 0 0-16,-1 2 10 0,1-2-13 0,-2 0 8 16,1-1-2-16,0 1 5 0,4 0-7 0,-4-3 7 15,-1 4 0-15,2-4-3 0,-1 3-3 0,1-3 3 16,-1 4 0-16,3-3-2 0,-3 2-5 0,2-1 6 15,-2-1-1-15,1 2 1 0,1 1 0 0,-1 0-1 16,-1-1-2-16,1 1 6 0,-2 2-2 0,1-5 0 16,1 2-2-16,-1 2-2 0,-1 0 4 0,-2 2 7 15,1-1-4-15,-1 0 3 0,0 0-4 0,1-3 4 16,1-2-1-16,1-1-1 0,-2 4-4 0,2-5 3 16,-3 5-2-16,3-5 0 0,2 2 0 0,-2 2 0 15,-3-3-1-15,1 2 1 0,2-2-2 0,-2 3-2 16,1-4 2-16,-2 2 1 0,0 5-5 0,0-6-1 15,-2 2 4-15,2 4-1 0,0-1 1 0,-1-1-1 16,-2 0 2-16,1 3 2 0,-1-4-5 0,-3 11 1 0,9-16 1 16,-4 8-5-16,-1-1 0 0,2 0 0 15,-3 0 5-15,3-4-3 0,0 2 0 0,0 0-2 0,1 0-1 16,-1-2-2-16,0 1 0 0,0 2-1 0,0 0 3 16,0-4 1-16,2 1-4 0,-1 1 0 15,0-2 2-15,1-1-3 0,-1 2 6 0,2 0-1 16,-4 2 2-16,4 0-3 0,-5-2-6 0,2 0 3 0,0 2 3 15,-1 3 0-15,1-2-2 0,0 1 1 0,-3 1-1 16,-3 8 0-16,7-16-2 0,-3 7 3 0,-1 0 1 16,3 1-1-16,0 0 1 0,2 1-3 0,-2-3 1 15,1 4-1-15,-1-5 1 0,-1 3 0 0,4-3 1 16,-3 2-1-16,0-1 3 0,1-1-3 0,-1 4-1 16,1-6 0-16,4 2 0 0,-4 0 0 0,1 4 0 15,-1-4-2-15,-1 2 0 0,0 1 2 0,0 0-4 16,2-2 1-16,-2 4 3 0,1-2-1 0,-1-2 1 15,1 0 0-15,1 2 2 0,-2-1-2 0,3 4 0 16,-3-5 4-16,4 1-3 0,-1-2 0 0,-3 3 0 16,5-2 0-16,-4 3-2 0,1-3 1 0,-3 2 0 15,1-3-3-15,3 5 2 0,-3-1 3 0,2-3-1 16,2 1 3-16,-5 2-1 0,1-2-1 0,0 2 3 16,-6 7-2-16,10-11-2 0,-5 3 5 0,-5 8-3 15,10-12-2-15,-4 5-1 0,-6 7 3 0,9-12-2 16,-3 7 2-16,-6 5-3 0,7-10 5 0,-7 10-6 15,6-12 2-15,0 6-2 0,0-1 0 0,-6 7 3 16,8-9-3-16,-2 2-1 0,0 1-3 0,0-1 3 0,-6 7-1 16,13-11 0-16,-7 5 1 0,-2 3-1 0,-4 3 5 15,11-15-6-15,-5 12 1 0,-6 3-3 16,10-12 2-16,-4 7 7 0,-6 5-5 0,12-13-5 16,-6 6 10-16,2 2-6 0,-8 5-4 0,12-12 3 0,-6 7-4 15,-6 5 3-15,10-11-1 0,-6 2 2 0,-4 9-1 16,14-11-2-16,-8 7 3 0,-6 4 0 0,12-13 1 15,-5 9 0-15,-1-3 1 0,2 2-2 16,-8 5 3-16,13-13-1 0,-5 8 0 0,-3-1 7 0,3-1-3 16,-1 0 2-16,-1 1-2 0,0-1 1 0,0 0 0 15,-6 7 2-15,12-14-1 0,-7 7 8 0,1 0-7 16,0-3-1-16,0 3 0 0,1-1 0 0,-1-2-1 16,1 1-3-16,-1 1 1 0,2-2 3 0,-2 2-7 15,0 1 10-15,0-2-7 0,0 1 2 0,1 1-3 16,-1 0 3-16,2-2-4 0,-2-4 2 0,0 7-2 15,-6 6 4-15,9-12-3 0,-4 5-1 0,-5 7 2 16,9-11 0-16,-3 5-1 0,-6 6 1 0,9-10-2 16,-4 5 3-16,-5 5-4 0,10-11 1 0,-4 7 2 15,-6 4-2-15,9-11-1 0,-3 7 2 0,-6 4 1 16,9-11-1-16,-3 5-3 0,-6 6 2 0,13-9-2 16,-7 4-1-16,2-1 0 0,-8 6 2 0,12-11-2 15,-6 6 4-15,-6 5-4 0,12-10 6 0,-6 5-4 16,-6 5 1-16,10-8-4 0,-5 1 5 0,-5 7-6 0,12-7 11 15,-6 3-5-15,-6 4-2 0,8-11-1 0,-8 11 1 16,8-6-2-16,-8 6 3 0,7-4-1 16,-7 4 2-16,11-4-5 0,-11 4 2 0,7-6 2 15,-7 6 0-15,6-6-1 0,-6 6-1 0,8-8 0 0,-8 8 1 16,7-7 0-16,-7 7 2 0,0 0-3 0,8-8 9 16,-8 8-7-16,7-6 0 0,-7 6-1 0,0 0 4 15,0 0-3-15,0 0-2 0,0 0-2 16,12-7 3-16,-12 7 8 0,0 0-7 0,0 0-2 0,0 0 0 15,0 0 2-15,6-7-1 0,-6 7 1 0,0 0 1 16,0 0-3-16,0 0 4 0,0 0-4 16,0 0-2-16,0 0 9 0,0 0-1 0,0 0-2 0,0 0-1 15,0 0 2-15,0 0-1 0,0 0-1 0,0 0-1 16,0 0-2-16,0 0 2 0,0 0 0 0,0 0-1 16,0 0-1-16,0 0 3 0,0 0-3 0,0 0-2 15,0 0 7-15,0 0-2 0,0 0 2 0,0 0-4 16,0 0-1-16,0 0 1 0,0 0 8 0,0 0-8 15,0 0 0-15,0 0 4 0,0 0-3 0,0 0-3 16,0 0 2-16,0 0 1 0,-39 7-3 0,39-7 0 16,-16 2 0-16,5 0 2 0,11-2-3 0,-19 6 1 15,9-5 3-15,-2 1-3 0,-6 3 0 0,3-2 10 16,0 1-11-16,-2-1 0 0,1 0 1 0,-2 3 2 16,0-2-2-16,3-1 3 0,-3-1-1 0,5 1-5 15,0 0 2-15,2-2 3 0,11-1 1 0,-22 4-6 16,14-1 3-16,8-3 11 0,-13 2-11 0,13-2-2 15,-11 4 2-15,11-4 1 0,0 0-2 0,0 0 3 16,-13 0 4-16,13 0-6 0,0 0 2 0,0 0-1 16,0 0 1-16,0 0 1 0,0 0 1 0,-13 1-1 0,13-1 0 15,0 0-2-15,0 0 3 0,0 0 1 16,0 0-5-16,0 0 0 0,0 0 3 0,0 0-3 16,0 0 1-16,0 0 1 0,0 0-2 0,37-15 3 0,-27 14-1 15,4-2 0-15,2-1-1 0,1-2-3 0,-3 4-1 16,6-6 8-16,-2 5-1 0,-2-2-3 15,2 2 0-15,-2-1-3 0,2 1 5 0,-3-1-3 0,2 0-2 16,-8 2 2-16,6-3 4 0,-5 3-3 0,2-1-5 16,-12 3 4-16,15-1 2 0,-15 1-4 0,12-6 2 15,-12 6 0-15,13-3 8 0,-13 3-10 0,9-4 2 16,-9 4 2-16,0 0-2 0,11-4 0 0,-11 4 2 16,0 0-1-16,0 0-2 0,9-3-1 0,-9 3 1 15,0 0 2-15,0 0 0 0,0 0-1 0,0 0-3 16,0 0 5-16,13 0-4 0,-13 0-2 0,0 0 12 15,0 0-12-15,0 0 4 0,0 0-2 0,0 0-2 16,0 0 2-16,0 0-3 0,0 0 0 0,0 0 2 16,0 0-3-16,0 0-1 0,0 0 3 0,12 3-1 15,-12-3 1-15,0 0-1 0,3 14 0 0,-3-14 1 16,4 14 3-16,-2-3-2 0,1-1 6 0,0 5-2 16,1-2 3-16,-1 0-1 0,0 3 0 0,-3-1 7 15,5 7 0-15,-2-4 2 0,-2-1-2 0,4-3 2 16,-2 4 1-16,-3-2-1 0,1-1-1 0,2 0 1 15,-1-2 1-15,-1 0 4 0,-1-2-7 0,5 0 4 16,-4 3-3-16,1-4-7 0,1 1-26 0,-2-4-29 16,4 3-36-16,-5-10-39 0,5 14-50 0,-2-8-57 15,-3-6-60-15,8 11-56 0,-8-11-70 0,7 7-480 0,-7-7-974 16,0 0 432-16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5:19.90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36 70 157 0,'0'0'239'0,"0"0"-8"15,0 0-9-15,0 0-4 0,0 0-6 0,0 0-12 0,0 0-7 16,0 0-9-16,0 0-14 0,0 0-11 0,0 0-16 16,0 0-13-16,0 0-8 0,0 0-6 15,0 0-8-15,0 0 4 0,0 0-3 0,0 0-6 16,0 0-5-16,0 0 3 0,-1 25-1 0,2-15-5 0,-1-10-6 15,0 11-4-15,0-11-3 0,2 18 4 16,-2-18-14-16,4 14 4 0,-4-14 1 0,2 10-5 0,-2-10-3 16,0 0 1-16,6 9-3 0,-6-9 6 0,0 0-1 15,7 5-3-15,-7-5-4 0,0 0-5 0,14-1-1 16,-14 1-4-16,0 0-10 0,13-11 3 0,-13 11-11 16,10-8 5-16,-10 8-10 0,8-11 1 0,-5 4-9 15,-3 7 2-15,6-12 0 0,-2 2-9 0,-4 10 5 16,2-13-4-16,-2 13-5 0,0 0 3 0,-5-20-4 15,5 20 1-15,-1-15-3 0,1 15-2 0,-6-8 1 16,6 8-7-16,-8-7 1 0,8 7 2 0,-9-4-5 16,9 4 5-16,0 0-6 0,-17 0 2 0,17 0 0 15,0 0 0-15,-18 4-2 0,18-4 1 0,-14 7 1 16,14-7 7-16,-9 8 3 0,5-2-4 0,4-6 7 16,-6 11-7-16,3-4 1 0,3-7 2 0,-5 15 2 0,5-15 2 15,0 0-1-15,5 19-1 0,-5-19-2 16,3 11 7-16,-3-11-3 0,4 9 5 0,-4-9-10 15,8 6 13-15,-8-6-11 0,10 10 7 0,-10-10 2 0,11 3-1 16,-11-3-6-16,18 0 4 0,-18 0 3 0,17-3-5 16,-17 3-2-16,15-4 2 0,-7 2-2 15,-8 2-2-15,15-10 2 0,-6 5-2 0,-5 1 1 16,-4 4 0-16,11-14-2 0,-8 7-2 0,-3 7 3 0,4-11-2 16,-4 11 2-16,5-14-3 0,-5 14-3 0,0 0 3 15,-6-17-3-15,6 17 0 0,-6-11-5 0,6 11-2 16,-11-7 5-16,11 7 5 0,-9-7-7 0,9 7 4 15,-9-2-3-15,9 2-2 0,0 0 1 0,-16 0 4 16,16 0-2-16,-11 6 4 0,11-6 0 0,-12 7 2 16,7 0 4-16,-1 0-1 0,6-7-1 0,-6 15 6 15,0-6 2-15,3-2 0 0,3-7 1 0,-3 15-2 16,1-5-1-16,2-10 4 0,0 17-3 0,0-17 2 16,-1 15-3-16,1-15 1 0,3 10 0 0,-3-10-1 15,4 10-2-15,-4-10 4 0,5 6-1 0,-5-6 0 16,10 5-1-16,-10-5-2 0,12 0-1 0,-12 0 1 15,18-4-2-15,-18 4-2 0,15-12 3 0,-6 7-2 16,0-2-1-16,-2 4-2 0,1-7 2 0,-2 4 0 16,0-3-2-16,1-5 7 0,-4 6-7 0,1 0-1 0,-2-3 1 15,1-4-1-15,-3 15 0 0,-3-21-2 0,3 21 0 16,-3-19 5-16,-2 10-4 0,5 9 0 16,-7-14-2-16,0 8 3 0,7 6-1 0,-14-7 0 15,14 7 0-15,-19 0-4 0,19 0 1 0,-20 2 0 0,11 1 1 16,9-3-2-16,-19 5 0 0,9 2 0 15,-2-3 1-15,4 2-1 0,1-1-2 0,7-5 2 0,-8 13 3 16,4-6-12-16,-2-1-19 0,6-6-30 16,-8 11-33-16,8-11-39 0,-6 10-58 0,6-10-42 0,-1 12-42 15,1-12-43-15,-2 11-58 0,2-11-89 0,0 0-277 16,-4 9-796-16,4-9 352 0</inkml:trace>
  <inkml:trace contextRef="#ctx0" brushRef="#br0" timeOffset="1927.77">99 662 188 0,'0'0'267'0,"6"-9"-19"0,-6 9-14 0,10-7-16 16,-10 7-19-16,6-10-13 0,-6 10-13 0,8-11-13 15,-8 11-12-15,6-14-6 0,-2 7-9 0,-4 7-8 16,6-13-5-16,-1 6-10 0,-5 7-4 16,3-15-8-16,-3 15 4 0,3-13-17 0,-3 13-2 0,1-14-2 15,1 6 0-15,-2 8-4 0,-2-16-7 0,2 16-1 16,-1-13 3-16,1 13-8 0,0 0-4 0,-6-16-5 15,6 16-3-15,-8-10-6 0,8 10-2 0,-10-7-3 16,10 7-6-16,0 0-4 0,-15 0 3 0,15 0-10 16,0 0 2-16,-23 7 5 0,23-7-12 0,-14 4 9 15,6 0-4-15,8-4 1 0,-9 7-4 0,3 0 7 16,6-7-15-16,-12 10 21 0,9-4 0 0,3-6 3 16,-7 12-1-16,1-4-2 0,6-8 0 0,-6 15 1 15,3-7 1-15,3-8 2 0,-2 16-8 0,2-16 12 16,-3 18-4-16,5-6 1 0,-2 0 2 0,1-1 0 15,4 1 2-15,1 0 2 0,-5 2 5 0,5-2-5 16,-3 3 0-16,6-4 3 0,-6-3-3 0,3 8 4 16,2-2-2-16,-2-2 4 0,0 0 3 0,-3 3-1 15,2-1 25-15,4-1-4 0,-4 2 3 0,1-1-2 16,0-4-2-16,0 4-2 0,-2-2 2 0,-1 1-3 16,2-3-1-16,1 4 1 0,-5-5-4 0,5 3 0 15,-3-2-7-15,2 0 3 0,-4 0-6 0,4-1-2 16,-2 1-2-16,-3-10-2 0,6 20 0 0,-2-12-5 15,-3 3-4-15,4-1-1 0,-2-1-3 0,3 0-5 16,-6-9-5-16,4 13-1 0,-2-6-1 0,2 3-2 0,-4-10-3 16,3 12-4-16,-3-12-2 0,5 13 6 15,-5-13-4-15,1 9-17 0,-1-9 4 0,5 9-8 16,-5-9-16-16,1 10-8 0,-1-10-21 0,0 0-19 16,2 12-20-16,-2-12-26 0,0 0-32 0,0 0-29 0,-3 13-38 15,3-13-40-15,0 0-31 0,-9 7-40 0,9-7-53 16,0 0-71-16,-17 0-289 0,17 0-798 0,0 0 353 15</inkml:trace>
  <inkml:trace contextRef="#ctx0" brushRef="#br0" timeOffset="3055.55">519 761 374 0,'-11'-6'355'0,"11"6"-15"0,0 0-27 16,0 0-20-16,0 0-17 0,0 0-20 0,0 0-24 15,0 0-22-15,0 0-17 0,0 0-9 0,0 0-17 16,0 0-12-16,0 0-7 0,0 0-7 0,0 0-1 15,0 0-2-15,0 0-3 0,0 0-5 0,0 0 9 16,0 0 2-16,0 0 10 0,0 0 4 0,0 0 7 16,0 0 6-16,0 0-4 0,0 0-6 0,0 0-11 15,0 0-25-15,0 0-5 0,0 0-10 0,0 0-10 16,-18-1-10-16,18 1-9 0,-3-9-14 0,3 9-32 16,0 0-38-16,-3-11-43 0,3 11-58 0,0 0-51 15,0 0-66-15,-3-10-59 0,3 10-79 0,0 0-106 16,0 0-301-16,0 0-833 0,0 0 369 0</inkml:trace>
  <inkml:trace contextRef="#ctx0" brushRef="#br0" timeOffset="2682.37">-16 963 205 0,'0'0'314'0,"0"0"-18"0,0 0-13 0,-7-6-13 16,7 6-15-16,0 0-20 0,0 0-23 0,0 0-12 15,0 0-18-15,0 0-7 0,0 0-13 0,0 0-10 16,25-10-4-16,-16 7-17 0,-9 3-8 0,24-7-1 16,-9 5-18-16,1-5-9 0,2 1-14 0,1 2-6 15,1-1-4-15,-1 3-9 0,6-5-7 0,-1 1-3 0,2 3 2 16,-2-3-13-16,-7 4 0 0,0 1-2 16,-1 1-3-16,1-2 3 0,-2 0-12 0,0 6 14 15,-5-4-7-15,-10 0 0 0,19 3 7 0,-13-2 5 0,3 3 0 16,-9-4 6-16,14 8 3 0,-8-2 22 0,-6-6 11 15,6 12 6-15,-5-6 3 0,4 4 8 0,-5-10 1 16,3 16 3-16,-3-5 2 0,3-3 2 16,-3-8-1-16,0 18 1 0,0-8-1 0,0-10-1 0,0 20-2 15,1-9-7-15,-1-11 0 0,2 14-9 0,-1-7 0 16,-1-7-5-16,3 14-13 0,-3-14-2 0,1 11-6 16,-1-11-5-16,2 10-4 0,-2-10-7 0,0 0-8 15,6 12-2-15,-6-12 1 0,0 0-9 0,0 0-9 16,4 9-9-16,-4-9-20 0,0 0-25 0,6 6-26 15,-6-6-27-15,0 0-32 0,0 0-32 0,0 0-48 16,0 0-48-16,0 0-48 0,0 0-45 0,0 0-53 16,0 0-78-16,0 0-341 0,0 0-876 15,0 0 388-15</inkml:trace>
  <inkml:trace contextRef="#ctx0" brushRef="#br0" timeOffset="5374.94">85-683 2 0,'0'0'130'15,"0"0"-7"-15,0 0-7 0,0 0-3 0,0 0-3 16,0 0-9-16,0 0-4 0,0 0-3 0,0 0-3 15,0 0-7-15,0 0-8 0,0 0 2 0,0 0 0 16,0 0 3-16,0 0-3 0,0 0 1 0,0 0 0 16,0 0-6-16,0 0-2 0,0 0-1 0,12-5-5 15,-12 5-3-15,0 0 0 0,0 0-3 0,0 0-3 16,0 0 1-16,0 0-1 0,0 0-4 0,0 0 3 16,0 0-7-16,0 0 3 0,0 0-3 0,0 0 2 15,0 0-4-15,0 0 6 0,0 0-5 0,0 0-1 16,0 0 2-16,2-13-3 0,-2 13 3 0,0 0 1 15,0 0-2-15,0 0 6 0,0 0-6 0,0 0 4 16,0 0-1-16,0 0-1 0,0 0-1 0,0 0-1 16,0 0 3-16,0 0-5 0,0 0-3 0,0 0 1 0,0 0 0 15,0 0-1-15,0 0-6 0,0 0 7 16,0 0-7-16,0-13 2 0,0 13-4 0,0 0 1 16,0 0-6-16,0 0 1 0,0 0 3 0,0 0-2 0,0 0 4 15,0 0-11-15,0 0 9 0,0 0-8 0,0 0-1 16,0 0 1-16,0 0 3 0,0 0-11 0,0 0 1 15,0 0-4-15,0 0 0 0,0 0-4 0,-9-11-1 16,9 11 2-16,0 0-6 0,0 0 2 0,0 0 0 16,0 0-1-16,-18 0 0 0,18 0-2 0,0 0-1 15,0 0-2-15,0 0 5 0,0 0-6 0,0 0 1 16,0 0 0-16,0 0 0 0,-16 7 4 0,16-7 0 16,0 0 0-16,0 0-2 0,-11 4-4 0,11-4 1 15,0 0 8-15,-10 7-7 0,10-7 4 0,0 0-3 16,-6 4-5-16,6-4 1 0,0 0-2 0,-11 11 5 15,11-11-4-15,-6 9 2 0,6-9-1 0,0 0 2 16,-6 7-3-16,6-7 3 0,0 0-3 0,-4 10 0 16,4-10 1-16,0 0 2 0,-5 9 5 0,5-9-7 15,0 0 2-15,0 0 0 0,-1 12-2 0,1-12 9 16,0 0-10-16,0 0 7 0,0 0-5 0,3 15 3 16,-3-15-6-16,0 0 4 0,3 9 6 0,-3-9-6 15,0 0 5-15,3 9-3 0,-3-9-2 0,4 9 6 0,-4-9-5 16,6 6-2-16,-6-6 0 0,0 0 4 0,11 5-2 15,-11-5-1-15,10 4-3 0,-10-4-9 0,12 6-1 16,-12-6-1-16,9 3 3 0,-9-3 1 0,12 2-2 16,-12-2 6-16,11 4-4 0,-11-4 7 0,0 0-3 15,16 5 1-15,-16-5 0 0,7 6 2 0,-7-6 0 16,0 0-3-16,12 4 1 0,-12-4 2 0,8 3 5 16,-8-3-6-16,7 5 2 0,-7-5-3 0,0 0 8 15,12 6-2-15,-12-6-2 0,8 4 1 0,-8-4-7 16,0 0 7-16,7 7 0 0,-7-7 0 0,10 3 1 15,-10-3 3-15,0 0-10 0,9 7 7 0,-9-7-1 16,8 4 0-16,-8-4 1 0,0 0 1 0,10 7 0 16,-10-7-2-16,8 4 2 0,-8-4-7 0,0 0 8 15,7 6-2-15,-7-6-5 0,0 0-4 0,6 7 2 16,-6-7 8-16,0 0-3 0,0 0 3 0,9 7 11 16,-9-7-15-16,0 0 1 0,0 0 4 0,6 6-2 15,-6-6 1-15,0 0 1 0,0 0-6 0,0 0 12 16,2 9-5-16,-2-9 4 0,0 0 2 0,0 0-4 15,-2 13 1-15,2-13 12 0,0 0-14 0,0 0-2 16,-6 14 3-16,6-14 2 0,-6 10-5 0,6-10 0 16,-6 5 25-16,6-5-24 0,0 0-8 0,-7 13 10 15,7-13-3-15,-8 7 2 0,8-7 5 0,-7 7-2 0,7-7 2 16,-6 6-4-16,6-6 3 0,-8 7 5 0,8-7 4 16,0 0-8-16,-11 8 4 0,11-8-6 0,0 0 9 15,-12 5-3-15,12-5 3 0,-9 2-2 16,9-2 4-16,-9 6-1 0,9-6 1 0,0 0-11 0,-14 3 5 15,14-3-9-15,-10 5 12 0,10-5-4 0,-12 1 0 16,12-1-6-16,0 0 7 0,-15 2-5 0,15-2 4 16,0 0 6-16,-15 0-2 0,15 0-5 0,0 0 3 15,-16-2 5-15,16 2-4 0,-11-5 10 0,11 5-11 16,-13-4-8-16,13 4 5 0,-12-7 2 0,12 7 2 16,-11-6-2-16,11 6-4 0,-9-6 0 0,9 6-3 15,-8-5 1-15,8 5-1 0,-9-6 5 0,9 6 2 16,0 0-6-16,-9-4-2 0,9 4-4 0,0 0-2 15,0 0 0-15,0 0-3 0,0 0 1 0,0 0-9 16,-11-5-6-16,11 5-13 0,0 0-19 0,0 0-5 16,0 0-19-16,0 0 3 0,0 0-17 0,0 0-21 15,0 0-21-15,0 0-25 0,0 0-35 0,0 0-37 16,0 0-47-16,0 0-293 0,0 0-613 0,0 0 272 0</inkml:trace>
  <inkml:trace contextRef="#ctx0" brushRef="#br0" timeOffset="6701.6">390-641 69 0,'0'0'274'0,"0"0"-11"16,0 0-11-16,0 0-8 0,0 0-12 0,0 0-17 0,0 0-6 15,6-15-10-15,-6 15-17 0,0 0-10 0,0 0-17 16,0 0-11-16,0 0-20 0,0 0-10 0,0 0-9 15,0 0-17-15,0 0-6 0,0 0-3 0,0 0-9 16,0 0-4-16,0 0-6 0,0 0-7 0,0 0-5 16,0 0-1-16,18 21-3 0,-18-21-3 0,0 0-6 15,3 8 4-15,-3-8-5 0,0 0-7 0,0 0 11 16,0 0-10-16,0 0 6 0,0 0 6 0,4 10 3 16,-4-10 9-16,0 0 2 0,0 0-5 0,0 0 8 15,0 0-3-15,0 0 10 0,0 0 6 0,0 0-1 16,0 0-4-16,0 0 1 0,0 0-9 0,0 0 5 15,0 0-12-15,0 0-5 0,0 0-3 0,0 0-5 16,0 0-7-16,0 0 1 0,0 0-2 0,0 0-3 16,0 0-3-16,0 0-1 0,0 0-2 0,0 0-4 15,0 0-1-15,0 0 1 0,0 0-4 0,0 0-4 16,0 0-3-16,0 0 3 0,0 0-12 0,0 0 12 16,0 0-2-16,0 0-3 0,0 0 0 0,0 0 2 0,0 0-10 15,0 0 2-15,0 0-8 0,0 0-18 16,0 0-27-16,0 0-18 0,0 0-31 0,0 0-30 15,0 0-41-15,0 0-56 0,0 0-71 0,0 0-76 16,0 0-224-16,0 0-653 0,0 0 289 0</inkml:trace>
  <inkml:trace contextRef="#ctx0" brushRef="#br0" timeOffset="6174.44">373-470 61 0,'0'0'257'0,"0"0"-5"16,0 0-12-16,9-7 1 0,-9 7-17 0,0 0-4 16,0 0-12-16,8-7-11 0,-8 7-14 0,0 0-8 15,0 0-4-15,0 0-23 0,0 0-14 0,0 0-7 16,0 0-12-16,0 0 0 0,0 0-20 0,0 0-9 16,0 0-6-16,0 0 2 0,0 0-3 0,0 0 2 15,0 0-5-15,10 19 5 0,-10-19 9 0,0 11 8 16,0-11-2-16,2 14 2 0,-2-14-2 0,1 11 2 15,-1-11-3-15,5 17 7 0,-5-17-9 0,1 12-2 16,-1-3-2-16,0-9-2 0,5 14-1 0,-2-7-4 16,-3-7-4-16,4 14-5 0,-4-14 0 0,0 15-5 15,0-15-4-15,0 0-4 0,3 11-2 0,-3-11-5 0,0 0-3 16,0 9-1-16,0-9-7 0,0 0-4 16,0 0-1-16,4 7-4 0,-4-7-4 0,0 0 1 15,0 0-5-15,0 0-1 0,6 9-2 0,-6-9-2 16,0 0-5-16,0 0-5 0,0 0-12 0,0 0-15 0,0 0-22 15,0 0-30-15,0 0-35 0,0 0-37 0,0 0-56 16,0 0-39-16,0 0-46 0,0 0-51 0,0 0-80 16,0 0-279-16,0 0-749 0,-7-42 332 15</inkml:trace>
  <inkml:trace contextRef="#ctx0" brushRef="#br0" timeOffset="7677.67">388-373 45 0,'0'0'154'0,"0"0"-4"15,0 0-4-15,0 0 0 0,0 0 2 0,0 0-2 16,0 0-4-16,0 0 2 0,0 0-6 16,0 0 3-16,0 0-6 0,0 0 2 0,0 0-5 0,0 0-2 15,0 0-5-15,0 0 2 0,0 0-4 0,0 0-4 16,0 0-6-16,0 0-1 0,0 0 0 0,0 0-13 16,0 0-5-16,0 0-14 0,0 0 15 0,0 0-23 15,0 0-1-15,0 0-5 0,0 0-6 0,0 0-2 16,0 0-5-16,0 0-8 0,0 0-4 0,0 0-4 15,0 0 5-15,0 0 3 0,0 0-2 0,0 0 5 16,9 15 4-16,-9-15 12 0,3 11-17 0,-3-11 8 16,2 8 2-16,-2-8-3 0,0 0 5 0,1 12-3 15,-1-12 15-15,5 13-19 0,-5-13 6 0,3 15-6 16,-3-15 11-16,3 10-10 0,-3-10 1 0,3 14 4 16,-3-14-6-16,3 10-4 0,0-2-1 0,1-1 1 15,-4-7-5-15,1 13 3 0,-1-13-2 0,5 11-2 16,-5-11-7-16,1 7 6 0,-1-7-8 0,0 0 2 15,3 13-2-15,-3-13-1 0,0 0-2 0,0 0-2 16,0 13-2-16,0-13 0 0,0 0 3 16,3 9-5-16,-3-9 1 0,0 0 5 0,3 10-8 0,-3-10 6 15,0 0-5-15,0 0 6 0,-6 15-6 0,6-15-2 16,-4 10 2-16,4-10-4 0,-6 6 2 0,6-6 0 16,0 0-2-16,-6 10-5 0,6-10 1 0,0 0-1 15,-7 8 1-15,7-8 0 0,-6 8-1 0,6-8-2 16,0 0 3-16,-6 6-2 0,6-6-1 0,0 0 3 15,-11 6-2-15,11-6-7 0,0 0 9 0,-9 7-1 16,9-7 1-16,0 0-4 0,0 0 2 0,-12 4-2 0,12-4-1 16,0 0-1-16,0 0 0 0,-15 3 2 0,15-3 2 15,-10 2-7-15,10-2 2 0,0 0-5 16,-16-2 5-16,16 2-2 0,-12 2-1 0,12-2 1 16,0 0 0-16,-17-4 5 0,17 4-10 0,0 0 3 0,-16-5 0 15,16 5 1-15,-12-3-6 0,12 3 2 0,-11-4 2 16,11 4-3-16,-11-6-4 0,11 6-6 0,-14-6-1 15,14 6 0-15,-12-5-5 0,12 5-7 0,-12-7-5 16,12 7 0-16,-10-9-10 0,4 5 4 0,6 4-7 16,-12-6-5-16,12 6-6 0,-9-6-6 0,9 6-7 15,0 0-8-15,0 0-22 0,-8-6-15 0,8 6-19 16,0 0-16-16,0 0-18 0,0 0-19 0,0 0-22 16,0 0-21-16,0 0-31 0,0 0-41 0,-16-2-48 15,16 2-248-15,0 0-643 0,0 0 285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5:14.0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8216 16161 101 0,'0'0'104'16,"0"0"-5"-16,0 0 2 0,0 0-8 0,0 0-3 16,0-10-1-16,0 10-1 0,0 0-3 0,0 0 5 15,0 0-8-15,0 0-4 0,0 0 9 0,0 0-1 16,0 0 2-16,0 0-6 0,0 0 3 0,0 0-3 15,0 0-3-15,0 0-3 0,0-15 1 0,0 15-5 16,0 0-9-16,0 0-4 0,0 0-3 0,0 0-3 16,0 0-5-16,0 0-7 0,0 0-6 0,3-9 2 15,-3 9-4-15,0 0-4 0,0 0-4 0,0 0 1 16,0 0-4-16,0 0-3 0,0 0 1 0,0 0 1 16,0 0 0-16,0 0 2 0,0 0-8 0,0 0 12 15,0 0-2-15,0 0 4 0,0 0 1 0,0 0 0 16,0 0-5-16,0 0 0 0,0 0 3 0,0 0 0 15,0 0-1-15,0 0-1 0,0 0-1 0,0 0-2 0,0 0-2 16,0 0 5-16,0 0-3 0,0 0-1 16,0 0 3-16,0 0-5 0,0 0 1 0,0 0-1 15,0 0-1-15,0 0 1 0,0 0-5 0,0 0-2 0,0 0 3 16,0 0-5-16,0 0 2 0,0 0 9 0,0 0 6 16,0 0 14-16,0 0-2 0,0 0-2 0,0 0 10 15,-3 37-8-15,0-29 1 0,3-8-4 16,-3 16 3-16,3-5 7 0,0-11-2 0,-3 15 0 0,3-3-4 15,-1-1-1-15,1-11 3 0,0 18 0 0,0-8 0 16,0-10 1-16,0 21-5 0,1-10 14 0,-2 2-18 16,2-4-2-16,-1-9 0 0,0 16-2 0,3-8 3 15,-3-8-1-15,0 0 1 0,3 18-1 0,-3-18 0 16,0 9 0-16,0-9-7 0,0 0-1 0,0 14 2 16,0-14-4-16,0 0 11 0,0 0-3 0,0 0 1 15,0 0 3-15,0 0-1 0,3 7 14 0,-3-7 3 16,0 0-4-16,0 0-2 0,0 0-5 0,0 0 0 15,0 0-4-15,0 0-5 0,0 0 6 0,0 0-13 16,8-32-3-16,-8 22 8 0,3-1-3 0,-3 11-16 16,3-19 6-16,0 6-2 0,-3-2 1 0,0 3-1 15,3-5-3-15,-3 4 4 0,0-3-9 0,0 2 1 16,-3 1 6-16,3-4-9 0,-3 4 2 0,0 2-1 16,3-3-3-16,0 14-4 0,-3-18 6 0,3 8 0 15,0 10-1-15,-5-14 3 0,5 14-15 0,-9-13 12 0,9 13-3 16,0 0 6-16,0 0-14 0,-3-12 0 0,3 12 5 15,0 0-3-15,0 0 2 0,0 0-1 16,0 0-2-16,0 0 2 0,0 0 3 0,0 0 2 0,0 35-5 16,0-21 5-16,0 0 1 0,0 4 1 15,0-1-4-15,0 4 4 0,-4-4 3 0,8 2 4 0,-1-3 1 16,0 9 8-16,0-8-4 0,0 0 0 16,-3 2 4-16,5-3 0 0,-2 2-1 0,3 0 0 0,-6-3 4 15,5 1 2-15,-2-3-2 0,2-2-1 0,-5-2-1 16,6 2 1-16,-6-3-4 0,0-8 0 15,3 14 0-15,-3-14-2 0,3 9 3 0,-3-9-3 16,0 0 4-16,0 12 0 0,0-12 2 0,0 0 11 0,0 0 6 16,7 8 6-16,-7-8 7 0,0 0 0 0,0 0-7 15,0 0-3-15,0 0-1 0,0 0-7 0,0 0-3 16,0 0 0-16,-4-38-4 0,1 25-4 0,3-4-1 16,3 3-3-16,-2-4-2 0,-1-1-1 0,0-5-2 15,-4-1-2-15,1 1-5 0,0 0 1 0,-3 4-2 16,6 0-6-16,0 3 2 0,0-7-2 0,-3 9 1 15,-2-2-4-15,5 4 4 0,-2 1-2 0,-1 1 0 16,3 11 3-16,0-17-3 0,0 17 1 0,-6-11 1 16,6 11-4-16,-3-13-4 0,3 13 0 0,0 0-1 15,0 0 0-15,0 0 1 0,0 0-1 0,0 0 6 16,0 0-3-16,0 0-4 0,0 0 4 0,0 48 0 0,0-34 0 16,0 1 3-16,3 10 1 0,0-2 2 15,0-2-3-15,0 4 10 0,-1-6-7 0,1 3 6 16,-3-6 0-16,5 1 0 0,-2 1 0 0,0-5-1 15,3 1 3-15,-2 1 0 0,-1-3-3 0,0 0 5 16,0-4-4-16,-3 0 9 0,0-8-6 0,0 15 0 16,0-15-2-16,6 13 0 0,-6-13 4 0,0 0 5 15,0 11-4-15,0-11 4 0,0 0 3 0,0 0 1 0,8 9 11 16,-8-9-3-16,0 0-1 0,0 0-4 0,0 0-4 16,0 0-2-16,0 0 5 0,0 0-9 0,-8-38 3 15,5 25-2-15,0-4-6 0,-3-5 2 0,6-1-1 16,-4-1-4-16,-5-2-4 0,9 6 0 0,-6-2-2 15,-2-3 2-15,0 5-2 0,8-4-8 0,-3 6 1 16,0 0 0-16,-2 1 1 0,2 3 1 0,0-2 3 16,0 2-7-16,0 5 5 0,3 9 0 0,-4-15 4 15,4 15-3-15,-3-15-2 0,3 15 1 0,0 0-4 16,0-11-1-16,0 11-7 0,0 0 7 0,0 0-1 16,0 0-2-16,0 0 4 0,0 0 2 0,0 0 0 15,0 52 1-15,6-30 2 0,-5-4 4 0,8 5 1 16,-6 3 5-16,5-3 4 0,-5 4 3 0,0-4 7 15,2 1-4-15,-2-6 7 0,-1-1 0 0,4 7 3 16,-3-7 4-16,0 0-1 0,0-3 1 0,0-4 1 16,1 1-1-16,2-1 0 0,-6-3-2 0,0-7 0 15,6 13-3-15,-6-13-2 0,0 11 1 0,0-11-1 16,0 0-2-16,0 0 3 0,3 8-1 0,-3-8-5 16,0 0 4-16,0 0-5 0,0 0-7 0,0 0-27 15,0 0-39-15,0 0-56 0,0 0-58 0,0 0-64 0,0 0-59 16,0 0-67-16,0 0-81 0,-15-27-420 15,15 27-934-15,-7-15 414 0</inkml:trace>
  <inkml:trace contextRef="#ctx0" brushRef="#br0" timeOffset="1290.29">8420 16833 28 0,'3'-8'220'16,"-3"8"-9"-16,0 0-13 0,0 0-14 0,0 0-1 15,0 0 5-15,6-9-10 0,-6 9-3 0,0 0-6 16,0 0-5-16,5-9-7 0,-5 9-3 0,0 0-6 16,0 0-3-16,0 0-6 0,0 0-7 0,0 0-8 15,0 0-4-15,0 0-3 0,0 0-13 0,0 0-9 16,0 0-9-16,0 0-8 0,0 0 0 0,-17-13-9 15,17 13 3-15,0 0-10 0,0 0 0 0,-23 13 5 16,14-9-1-16,0 1 0 0,1 0-3 0,-4-1 5 16,2 4 6-16,-4 1-11 0,3-2 1 0,0 2-1 15,2 2-2-15,-1-4-1 0,-1 0 0 0,-1 3-10 16,5-4-2-16,-8-1-3 0,10 1 0 0,-3-1-9 0,8-5-1 16,-9 13-4-16,4-9-5 0,5-4 0 15,-9 8-5-15,9-8-4 0,0 0-6 0,-3 12 5 16,3-12-1-16,-1 8 1 0,1-8-5 0,0 0 1 0,0 0 2 15,0 0-4-15,1 19-1 0,-1-19 2 0,6 5 0 16,-6-5-6-16,11 8 5 0,-11-8-7 16,9 3 0-16,-9-3 0 0,13 8 3 0,-13-8-1 15,12 5 7-15,-5-3-7 0,2 1-3 0,-9-3 1 0,17 6 2 16,-8-2-8-16,1 1 10 0,-2-4-13 0,-8-1 8 16,19 4 2-16,-19-4 3 0,15 1 4 15,-8 1-9-15,-7-2-1 0,17 1 7 0,-17-1-6 16,15 4 1-16,-8-2-1 0,-7-2-2 0,13 4 12 0,-13-4-10 15,18 2-1-15,-18-2-9 0,14 1 13 0,-7 3-4 16,-7-4 1-16,15 5-1 0,-7-3 1 0,-8-2-2 16,13 4-17-16,-13-4 19 0,12 2 1 0,-5 3 7 15,-7-5-9-15,9 6 5 0,-9-6-2 0,6 7 1 16,-6-7-4-16,5 7-4 0,-5-7 6 0,3 11-1 16,-3-11 2-16,0 13 0 0,0-13 1 0,0 0-5 15,-5 16 1-15,5-16 2 0,-9 13-1 0,6-7 1 16,-4-2-1-16,7-4 3 0,-12 14-1 0,6-10-2 15,-1 3 2-15,-2-1 3 0,9-6-1 0,-17 9 4 16,7-6 1-16,4 1 2 0,6-4 9 0,-20 6-5 16,10-4 4-16,10-2 7 0,-16 5 6 0,4-5-6 15,12 0 1-15,-17 0 1 0,17 0-2 0,-16-6-2 16,7 5-1-16,9 1 1 0,-16-6-6 0,16 6-1 16,-14-5-5-16,14 5 3 0,-7-10-6 0,7 10 1 15,-12-7-2-15,12 7-6 0,-6-6-8 0,6 6 1 16,0 0-16-16,-8-10-17 0,8 10-17 0,0 0-18 15,0 0-26-15,0 0-28 0,0 0-25 0,0 0-25 16,0 0-32-16,0 0-30 0,0 0-37 0,0 0-44 16,23-11-73-16,-23 11-212 0,13-2-652 0,-2-1 288 15</inkml:trace>
  <inkml:trace contextRef="#ctx0" brushRef="#br0" timeOffset="1834.88">8917 16787 382 0,'3'-15'424'0,"-3"3"-23"16,0 12-42-16,-3-20-30 0,3 20-31 0,0-14-30 0,0 14-31 15,0 0-27-15,-1-12-43 0,1 12-38 16,0 0-53-16,0 0-61 0,0 0-71 0,0 0-83 0,0 0-104 16,0 0-234-16,0 0-515 0,0 0 228 0</inkml:trace>
  <inkml:trace contextRef="#ctx0" brushRef="#br0" timeOffset="1661.96">8750 17036 250 0,'0'0'259'16,"0"0"-5"-16,0 0-9 0,0 0-4 0,7 7-3 16,-7-7-8-16,0 0 4 0,6 7-2 0,-6-7-7 15,0 0 9-15,2 15 5 0,-2-15 1 0,3 13-2 16,-3-13-1-16,3 13-5 0,-3-13-4 0,0 14-2 15,3-3-4-15,-3-11-7 0,6 13-1 0,-3-4-9 16,1 0-6-16,-4 0-9 0,0-9-6 0,6 17-10 0,-3-10-3 16,0 0-16-16,2 3 1 0,-5-10-22 15,6 12-9-15,0-4-8 0,-6-8-10 0,3 9-2 16,-3-9-17-16,7 13-7 0,-7-13-12 0,3 11-5 16,-3-11-2-16,6 7-4 0,-6-7-10 0,0 13-5 15,0-13-2-15,3 12 1 0,-3-12-8 0,3 12-9 0,-3-12-11 16,0 0-25-16,-3 15-23 0,3-15-31 0,-3 16-34 15,3-16-45-15,-6 11-35 0,6-11-48 16,-4 7-50-16,4-7-47 0,0 0-47 0,-9 5-49 16,9-5-75-16,0 0-335 0,0 0-899 0,0 0 397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5:30.89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0 354 146 0,'0'0'180'16,"0"0"-15"-16,0 0-7 0,0 0-13 0,0 0-5 0,0 0-13 15,0 0-6-15,0 0-11 0,0 0-7 0,0 0-6 16,0 0-6-16,0 0 0 0,0 0 0 0,0 0-6 16,0 0 0-16,0 0-3 0,0 0-2 0,0 0-4 15,0 0-2-15,0 0-3 0,0 0-7 0,0 0-6 16,0 0-7-16,0 0-4 0,0 0-1 0,0 0-6 16,0 0-1-16,0 0 6 0,0 0-8 0,0 0-5 15,0 0 3-15,0 0-6 0,0 0 2 0,0 0-1 16,0 0 3-16,0 0-4 0,0 0 2 0,0 0-2 15,0 0 4-15,0 0 1 0,0 0-4 0,0 0 8 16,20 0 2-16,-20 0-8 0,0 0 6 0,11-1-5 16,-11 1-5-16,12-4 5 0,-12 4-8 0,13-1 2 15,-13 1-9-15,17-2 1 0,-17 2 0 0,15-4-8 16,-15 4 1-16,13-2-1 0,-13 2 0 0,18-4 0 16,-18 4-2-16,13-1 0 0,-13 1 3 0,14-3-6 15,-14 3 1-15,9-3 7 0,-9 3-8 0,13-1-5 0,-13 1 4 16,0 0-1-16,14 0-5 0,-14 0 5 15,0 0-3-15,0 0 1 0,19 1-2 0,-19-1 0 16,7 3 2-16,-7-3 0 0,12 0-1 0,-12 0 3 16,14-3-2-16,-14 3-2 0,15-1 1 0,-15 1 0 0,18 0 0 15,-18 0 1-15,16-3-4 0,-16 3 5 16,18-3 1-16,-8 3-6 0,-10 0 4 0,18 0-1 16,-6-4-1-16,-12 4-5 0,18-1 1 0,-18 1-1 15,19 0-3-15,-10 0 3 0,-9 0-2 0,14 0-2 0,-14 0 5 16,15 0-4-16,-15 0 0 0,12 1 4 0,-12-1 2 15,13 4-4-15,-13-4 0 0,0 0 2 16,19 0 2-16,-19 0 0 0,0 0 2 0,6 6 0 0,-6-6-3 16,12 4-3-16,-12-4 4 0,0 0 2 0,14 0-3 15,-14 0 3-15,15 3 1 0,-15-3-2 0,12 1 1 16,-12-1 8-16,16 0-8 0,-6 3-2 0,-10-3-2 16,14 0 7-16,-14 0-3 0,18 0-3 0,-18 0 2 15,16 0 1-15,-5 0-2 0,-11 0 2 0,14 1-2 16,-14-1 2-16,18 2 0 0,-10-1 0 0,-8-1-4 15,15 0 5-15,-15 0 1 0,13 3-4 0,-13-3 4 16,0 0-1-16,18-3-4 0,-18 3 3 0,14 0 2 16,-14 0-3-16,14 3 2 0,-14-3-2 0,14 1 2 15,-14-1-3-15,18 0-1 0,-18 0 4 0,19 0 1 16,-10 0 5-16,-9 0-8 0,19 0 1 0,-7 0-1 16,-1 0 1-16,-11 0-1 0,19-1 3 0,-7 2-2 15,-12-1 0-15,26-1 0 0,-15 1-3 0,0 0 2 16,-11 0 2-16,21 0-1 0,-9 0-4 0,-12 0 4 15,24 0-1-15,-16-3 1 0,-8 3 0 0,27 0-1 16,-10 0 3-16,-7-1-4 0,4 1 2 0,2-2 1 16,-3 1-2-16,-13 1-3 0,27-3-1 0,-12 3 5 0,0-1 0 15,2 1 1-15,-4 0 7 0,2-3-12 16,-2 3 4-16,2-3-1 0,2 6-3 0,-4-3 15 0,2 0-14 16,-2 0-1-16,2 0 4 0,2 0-2 0,-2 0 1 15,-15 0-3-15,25 0 2 0,-10-3-1 16,0 2 1-16,1-2 4 0,1 3-4 0,-1 3-4 15,-1-3 6-15,-2-3-6 0,5 0 6 0,-3 3-3 0,-1 0 1 16,-14 0 5-16,26 0-4 0,-11 0-4 0,3 0 8 16,-3 0-3-16,2 0-4 0,-3 0-2 0,0 0 0 15,5 0 6-15,-19 0-1 0,27 0-2 16,-9 0 0-16,-2 0 0 0,2 0 3 0,-3 0-3 0,0-4 0 16,5 4 1-16,-4 4-1 0,-6-8 2 0,7 4-1 15,-2 4 3-15,0-4-4 0,1 0 3 0,0-4 0 16,1 4 1-16,-17 0-2 0,22-1 1 0,-8 1 0 15,1-1-2-15,1 0 2 0,-6 2 1 0,7-1-2 16,-2-1-3-16,0-2 3 0,1 3 2 0,-3-1 2 16,1 1 3-16,1 0-5 0,-2-4-2 0,1 4 0 15,2 0-2-15,-1-3-1 0,0 4 6 0,0-1-3 16,1-1 1-16,-1 1 0 0,0 0-1 0,1-3 1 16,1 3-3-16,-4-1 5 0,4 1-5 0,-4-2 3 15,2 4 0-15,0-2 2 0,-2 1 0 0,4-2-2 16,-4 1 0-16,-13 0-1 0,28-2 2 0,-13 4 0 15,-4-2-3-15,4 1 0 0,-2-1 0 0,4 0 2 16,-3-1 3-16,1 1-5 0,-15 0 1 0,26-2 1 16,-8 2-4-16,-3-1 6 0,2 1 0 0,-2 0-2 15,0 0 1-15,0-4-4 0,2 2 6 0,-1 2-2 16,2 0-2-16,0-5 3 0,-3 2-3 0,3 3-1 16,-3-3 4-16,-1-1 0 0,3 2-1 0,-2 1-2 15,-2-2 2-15,2 0-2 0,4 1 3 0,-4 0-4 16,2 2 5-16,-2 0-3 0,0 0-1 0,1-1 2 0,-1-2-1 15,0 3 2-15,-3 0-1 0,6-1-4 0,-3-2 6 16,2 3-6-16,-2-1 2 0,3 1 1 16,-3-2 4-16,2 1-3 0,-1-1 0 0,3-2-2 15,-2 2 4-15,2 0-4 0,-1 0 0 0,-2-1 0 0,2 3 0 16,0-2 1-16,2 2 0 0,-4-6-1 0,2 6 4 16,-2-1-3-16,2-2 1 0,0 2-1 15,2 1-2-15,-4-6 1 0,-1 3 1 0,4 2 2 0,1 1-2 16,-1-1-3-16,-1-1 12 0,1 1-10 0,-2-1-1 15,1-2-3-15,-2 4 2 0,0 0 5 0,4-4-4 16,-1 2 2-16,-4 1 0 0,5 1 3 0,-4-4-3 16,2 4 0-16,1 0-3 0,-4-6 3 0,3 5-1 15,-2 1-1-15,1-3 3 0,-1 2 1 0,1-1 1 16,-2-2-8-16,-1 3 7 0,4-1 0 0,-3-2 1 16,3 1 0-16,0-1-3 0,-3 0-1 0,0 2 2 15,3 1-4-15,-6 1 3 0,3-4-3 0,0 1 2 16,-1-1 4-16,3 2-2 0,-2 2 7 0,-2-4-10 15,2 3 4-15,-3-2-3 0,1 2 2 0,5-1 0 16,-1 2-2-16,-4-4 2 0,5 1-1 0,0 3 3 16,-2-4 0-16,1 2-1 0,-2 0-2 0,3 0 3 15,-2 1 1-15,2-2-3 0,-3 2 0 0,3-2 1 16,3-1 1-16,5 2-1 0,-6-2-1 0,1 3-1 16,-2-3 3-16,0 2-1 0,7-2-4 0,-7 4 2 15,-1-3 0-15,10 0-2 0,-11 2 3 0,2-3 1 16,1 2 1-16,-1-1-1 0,2 2 2 0,-3-2-3 15,-2 2-3-15,4-3 3 0,-1 3-3 0,0 1 16 16,-4-1-16-16,2-3 2 0,-1 3 2 0,-1 1-3 16,0-4-2-16,0 3 5 0,0 1-2 0,-2 0 2 0,5-1 0 15,-6-1 1-15,-12 2 0 0,21-2-5 16,-6 2 4-16,-3 0-2 0,4-3 2 0,1 1 2 16,-7 1-2-16,-10 1 0 0,24 0 0 0,-9-1-3 0,-2-2 4 15,1 3-3-15,2 0 4 0,-3-3-7 0,-2 0 3 16,-11 3 0-16,27 0 0 0,-17-1-2 15,5 1 0-15,-1 1 3 0,-14-1 4 0,23-1-8 0,-14-2 4 16,3 2 1-16,-12 1-2 0,21 0 14 0,-9-3-13 16,-12 3-5-16,25-1 14 0,-14 1-11 0,-11 0 0 15,22 0-1-15,-8 0 2 0,-14 0-2 0,21 0 0 16,-13 0 2-16,-8 0-1 0,30-2 2 0,-19 2 0 16,-11 0-4-16,19 0 6 0,-19 0-2 0,20 0-3 15,-13-2 4-15,-7 2-3 0,22 0 0 0,-11 2 10 16,-11-2-8-16,25-2-3 0,-11 2-3 0,-3 2 7 15,-11-2 0-15,17 2-1 0,-4-2-2 0,-1 0 0 16,2 0 3-16,2 0-2 0,-16 0 0 0,21 0-2 16,-11 0 2-16,7 0-2 0,-2 0 6 0,-3 0-3 15,-12 0 9-15,25 0-12 0,-15-2 2 0,7 2 2 16,-17 0-4-16,22 0-1 0,-10-2 5 0,-12 2-2 16,23 0 0-16,-12 0 0 0,-11 0 4 0,26 0-6 15,-14 2 1-15,1-2 3 0,-2 0 1 0,-11 0-1 16,19-2-2-16,-7 2 1 0,-12 0 1 0,21 2 1 15,-11-2-3-15,1 0 2 0,-11 0 3 0,24 2 1 16,-16-4-5-16,6 4 2 0,-2-2-4 0,1 0 6 16,-13 0-1-16,20 0-1 0,-5 0 3 0,-5 0-6 15,-10 0-2-15,21 0 1 0,-9-2 4 0,-12 2-1 16,16 0-4-16,-16 0-1 0,20 2 3 0,-8-2 1 0,-12 0 0 16,19 0-3-16,-12 0 1 0,-7 0 2 0,18 0 0 15,-18 0 0-15,21 0 0 0,-13 1 1 0,-8-1 1 16,19 3-3-16,-19-3 5 0,18 0 0 15,-8 0 11-15,1 1-8 0,-11-1-2 0,22 0 2 0,-14 0 1 16,-8 0 2-16,26-1-4 0,-17-2 4 0,-9 3-4 16,17 0-7-16,-17 0 9 0,21-1-1 0,-11 1 0 15,-10 0-4-15,15 0 3 0,-15 0-4 16,18-2 3-16,-18 2 2 0,16 0-2 0,-16 0 2 0,14-2-3 16,-14 2 2-16,12-2 1 0,-12 2 1 0,13 2 1 15,-13-2 3-15,15-2-2 0,-15 2 5 0,15 0 0 16,-15 0 3-16,13-4-2 0,-13 4-3 0,15-1 3 15,-15 1 4-15,12-2 0 0,-12 2-2 0,11-4-7 16,-11 4 6-16,16 0 1 0,-16 0-8 0,13 0 6 16,-13 0-4-16,14 0 0 0,-14 0-3 0,0 0 1 15,13 0 8-15,-13 0-10 0,0 0-6 16,0 0 5-16,15 0-3 0,-15 0 2 0,0 0-3 0,0 0-1 16,0 0 3-16,15 2 4 0,-15-2 1 0,0 0-3 15,0 0 4-15,0 0 2 0,0 0 0 0,0 0 0 16,11 2 3-16,-11-2 1 0,0 0 2 0,0 0-3 15,0 0-2-15,0 0-7 0,0 0 4 0,0 0-4 16,0 0 3-16,0 0-2 0,0 0-13 0,12-4-22 16,-12 4-26-16,0 0-24 0,0 0-39 0,0 0-46 15,0 0-56-15,0 0-50 0,0 0-313 0,0 0-628 16,0 0 278-16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5:57.8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161 26 194 0,'0'0'226'0,"-1"-16"-7"0,1 16-4 0,0 0-5 15,0 0-9-15,0 0-4 0,0 0-7 0,0 0-7 16,1-12-9-16,-1 12-13 0,0 0-6 0,0 0-14 16,0 0-14-16,0 0-13 0,0 0-6 0,0 0-6 0,0 0-12 15,0 0 0-15,0 0-7 0,0 0-4 16,-19 30-3-16,16-14-6 0,-7 6 2 0,2 0-2 15,-2 2-2-15,2 1-1 0,-2 1 4 0,-1 8 0 0,-2 1-10 16,1-1-3-16,3-6-3 0,2 6-4 0,-1-7-3 16,-1 10-7-16,5-2 1 0,-5-1-5 0,6-5-6 15,0-3-5-15,1 10 2 0,-1-8-5 0,3-3 3 16,2 5 1-16,-1-1-11 0,4-4 5 0,-4-1-2 16,4-6-5-16,1 5 3 0,-2-7-7 15,7 8 7-15,-2-4-7 0,1-4 1 0,3 0-2 0,1-1 8 16,1-6-7-16,-2 1 12 0,5 2-14 15,-1-6-1-15,5 5 7 0,-1-8 0 0,-2 1-4 0,5-2 3 16,-5-2 4-16,7 4-14 0,-1-4 0 0,-5-4 6 0,0 4-2 16,6-3-2-16,-2-3 2 0,-2 2 3 15,0-3-3-15,4 1-13 0,-8-1-10 0,-1 3-7 16,0-1-14-16,-1-2-14 0,2 5-16 0,-6-2-13 16,2 2-10-16,-5-3-11 0,1 3-14 0,-1-3-20 0,-9 5-26 15,13-4-31-15,-13 4-37 0,14-10-57 16,-10 3-234-16,-4 7-562 0,3-16 248 0</inkml:trace>
  <inkml:trace contextRef="#ctx0" brushRef="#br0" timeOffset="320.7">149 647 166 0,'0'0'240'16,"0"0"-18"-16,0 0-17 0,0 0-14 0,0 0-13 15,0 0-9-15,0 0-12 0,21-19-3 0,-7 13-9 16,-4 3-6-16,5-4-4 0,3-1-4 0,1 1-7 16,-2 1-7-16,8-4-6 0,1 2-4 0,0-2-8 15,3 1-7-15,1 2-5 0,-7-2-7 0,4 2-10 0,3-3-8 16,-3-1 6-16,1 1-18 0,-2 2-5 15,-3 1-1-15,1 0-8 0,-4 1-2 0,-5 0-7 16,3 1-11-16,-4 2-17 0,-3-1-14 0,-4 1-22 0,-7 3-21 16,18-4-21-16,-18 4-18 0,8-3-37 15,-8 3-41-15,0 0-47 0,0 0-226 0,0 0-484 0,0 0 214 16</inkml:trace>
  <inkml:trace contextRef="#ctx0" brushRef="#br0" timeOffset="574.25">-55 88 168 0,'12'-14'274'0,"0"3"-10"0,3-1-11 16,9-4-17-16,1 2-17 0,2 1-8 0,7-11-21 15,5 11-15-15,-2-5-17 0,5 5-17 0,0 0-12 16,0 0-6-16,1 4-17 0,-1 2-12 0,-1 5-14 16,-9-1-25-16,-1 6-33 0,-1 2-35 0,1 3-45 15,-4 4-49-15,0-1-48 0,0 5-82 0,-8 2-151 16,2 0-421-16,-2 2 186 0</inkml:trace>
  <inkml:trace contextRef="#ctx0" brushRef="#br0" timeOffset="1470.4">685 207 143 0,'9'-13'259'0,"1"-2"-29"0,4 1-21 0,2-4-21 15,4 1-18-15,3 4-19 0,0 1-15 0,2-1-20 16,2 4-36-16,1 3-44 0,4 0-46 0,-1 2-61 16,-3 4-203-16,4 0-295 0,-6 4 131 0</inkml:trace>
  <inkml:trace contextRef="#ctx0" brushRef="#br0" timeOffset="963.43">1095 668 213 0,'2'7'247'15,"-2"-7"-9"-15,7 14-13 0,-3-8-9 16,4 0-11-16,-2-1-9 0,0 2-7 0,-6-7-9 15,9 10-5-15,-3-6-7 0,-6-4-9 0,18 5 3 0,-11-3 1 16,4 1-7-16,5-3-6 0,-16 0-13 0,30-6-7 16,-14 5-6-16,-2-6-15 0,1-1 2 0,2-1-15 15,-3 3-4-15,1-4-8 0,-2 1-2 0,1-2-1 16,-1 0-7-16,-1 3-7 0,-5-4-1 0,1 1-5 16,-2-1 0-16,-2-2-5 0,-4 3-7 0,0-2-5 15,-3 0-4-15,0 0-3 0,-4 3-8 0,-5-1-3 16,-1 1 2-16,-1 2-5 0,-5 2-11 0,-1-1 4 15,-5 3-2-15,-2 0-3 0,0 1 1 0,2 3-3 16,1 3-4-16,-1 2 2 0,-1 5-14 0,7-7-12 0,0 5-26 16,-2 2-20-16,6-3-23 0,1 3-21 15,2 3-28-15,5-4-25 0,0 5-28 0,1 1-22 16,3-3-23-16,3-1-33 0,4 3-56 0,-2-3-172 16,2 3-537-16,2-4 238 0</inkml:trace>
  <inkml:trace contextRef="#ctx0" brushRef="#br0" timeOffset="1282.05">1375 786 129 0,'9'8'225'0,"2"-6"-11"16,-4 3 3-16,4-1-6 0,-11-4-10 15,13 7-2-15,-8-1-5 0,1 1-14 0,1 0-5 0,2 3-10 16,-5-2-13-16,2 3-7 0,3 1-9 0,-4 0-12 16,5 1-7-16,-1 0-5 0,-1 2-9 0,1 3-7 15,0-2-7-15,0 5-3 0,-4-3-7 0,6 3-2 16,-4-4-4-16,1 5 1 0,2 2-11 0,-2 0-5 15,-1 0-2-15,-4-8 5 0,-4 2-11 0,2 8 8 16,-2-3-10-16,-1-7-6 0,-2 7 5 0,-4 1-1 16,1-2 1-16,-5-2-9 0,1 2 5 0,-3-4 0 15,-1-1-3-15,-6 0-7 0,1-2 11 0,-1 0 5 16,1-1-9-16,-6-2 2 0,1 0 6 0,0-4-9 16,1 3 1-16,-3-4-2 0,-5-2-2 0,1-2-8 15,1 1 2-15,1 2 0 0,-1-6-12 16,-9-6-9-16,8 2-20 0,-2 0-26 0,-6-8-33 0,2-4-42 15,10 6-38-15,-10-11-48 0,2 1-56 0,4-6-74 16,-2-1-286-16,5-6-663 0,1-6 294 0</inkml:trace>
  <inkml:trace contextRef="#ctx0" brushRef="#br0" timeOffset="2112.46">1707 461 185 0,'0'0'296'0,"20"-3"-22"16,-9-1-9-16,-2 1-30 0,-9 3-18 0,19-10-17 15,-4 5-14-15,-2-1-23 0,4-1-16 0,-2 0-10 16,1-3-15-16,1 3-9 0,-2-3-7 0,2 0-13 16,-3 1-11-16,-1-3 0 0,-1 4-6 0,2-5 1 0,-4 2-8 15,-2-4 1-15,-3 8-3 0,3-6-2 16,-2 2-7-16,-3-2-3 0,-2 1-8 0,1 1-2 0,-2 11-8 16,-3-19-3-16,-2 11-2 0,5 8-1 15,-13-15 2-15,6 9-7 0,-8 3 2 0,1-1 2 16,-2 4 5-16,1 0 1 0,-3 4-2 0,3-1-5 0,0 2-3 15,-3 5-3-15,5-3-4 0,-2 6 0 0,2 0-2 16,1 1-3-16,1 1-1 0,2-1 2 0,3 4 3 16,3-1-6-16,-1 0 3 0,4 1-8 15,0-1 3-15,4-2-2 0,-2 2 0 0,5 0-3 0,-1-4 0 16,6 2 2-16,-3-5-5 0,3 1-1 0,0 0 8 16,4-4-12-16,-1-1 6 0,3-4-4 0,2 0-4 15,-1-1-3-15,2-2 6 0,-2-1-1 0,7-4-3 16,-1-1 5-16,-1-1 0 0,-3-2-5 0,2 2-1 15,-2-3 0-15,-6 4 3 0,3-4 0 0,3 1 2 16,-5 0 4-16,-2 4 6 0,-5 1-2 0,1-1 2 16,-2 2-3-16,-8 4 2 0,16-3 0 0,-16 3 7 15,14 0-9-15,-14 0 0 0,19 3 4 0,-12 3-3 16,4 3 0-16,-2 0-1 0,3 1 1 0,0 1-3 16,0-2 0-16,-2 3 13 0,0-2-12 0,-2-3 2 0,1 6 4 15,-2-1 1-15,2-6-6 0,-4 4-1 0,-1-3 6 16,-4-7 0-16,11 5 1 0,-11-5 15 15,4 10 20-15,-4-10 24 0,0 0 18 0,0 0 7 0,0 0-3 16,0 0 5-16,0 0-6 0,0 0-6 0,0 0-9 16,0 0-3-16,3-34-8 0,-1 25-9 0,2-6-5 15,1-1-4-15,6-8-10 0,1 0-12 16,2 0-24-16,5-10-29 0,7 0-40 0,0 0-45 0,4 3-24 16,-3 3-30-16,6 3-41 0,0 4-60 0,0-2-73 15,-7 11-342-15,13-6-740 0,-2 2 328 0</inkml:trace>
  <inkml:trace contextRef="#ctx0" brushRef="#br0" timeOffset="3058.19">4234 381 144 0,'-7'11'286'0,"2"-4"-18"16,5-7-18-16,-6 11-19 0,6-11-15 16,-2 13-16-16,2-13-19 0,-2 14-14 0,2-14-12 0,2 15-15 15,-2-15-5-15,7 15-11 0,-1-8-11 0,0 1-3 16,0-1-6-16,3-3-8 0,3 4-2 0,0-1-7 15,1-2-2-15,2-2-6 0,0-3-6 0,3 0 4 16,-2 0-17-16,2-2 1 0,2-2-8 0,-3 2-5 16,0-5-2-16,-2 2-2 0,3-5-7 0,-3 1 0 15,1-1-3-15,-1 1-2 0,-3-2-3 0,-3-1 0 16,1 0 1-16,-4-1 2 0,-4 2-10 0,1-2 1 16,-3 2-9-16,-2-2 2 0,2 13 2 0,-7-19-2 15,-1 9-7-15,-2 1 5 0,-1 1-6 0,-2 0-2 16,-1 4 0-16,-2-2-1 0,-3 5-2 0,-2 2-1 15,1 5-1-15,-5-1 7 0,-2 5-2 0,5 0-4 16,-2 4 2-16,3 1-2 0,2 2-3 0,-1 1 5 16,7-5-6-16,-1 4 4 0,6-4-5 0,2 3 3 0,0-1-1 15,3 1 2-15,0-1-3 0,6 1 8 0,-3-2-1 16,4 0 0-16,2-1-7 0,6-2 2 16,0 0-9-16,1-4-2 0,1 0-1 0,1-4-4 0,3-1 5 15,-2-1-6-15,2-4 3 0,1 0 0 0,1-1 6 16,2-9-6-16,3 4 5 0,-1-4 0 0,-1-1 1 15,-2-4 0-15,-2-1 5 0,2 1-4 0,-2-4 2 16,1 2 2-16,-6-2 0 0,3 2 1 0,-4 2 4 16,4 0 4-16,-7 5 7 0,-4 2 8 0,2 0 2 15,-2 5-7-15,-6 6 0 0,8-7-3 0,-8 7-8 16,8-6 6-16,-8 6-2 0,0 0 4 0,16 17-8 16,-13-10 5-16,2 6 0 0,1 2 2 0,1 2 3 15,-1 0-6-15,2 4-2 0,4-1 12 0,-6-2-11 16,4 2 3-16,-4-2-5 0,6 3 4 0,-6-3 0 0,1-4-15 15,-4 1-8-15,3-2-18 0,-1-5-23 16,-1 2-22-16,-4-10-22 0,3 11-21 0,-3-11-25 16,2 10-39-16,-2-10-55 0,0 0-46 0,0 0-222 15,0 0-549-15,0 0 243 0</inkml:trace>
  <inkml:trace contextRef="#ctx0" brushRef="#br0" timeOffset="3302.35">4846-36 242 0,'0'0'278'16,"0"0"-25"-16,10-8-13 0,-10 8-9 0,0 0-9 15,0 0-13-15,17 28-10 0,-11-14-10 0,4 9-8 16,-2 2-10-16,1-4-12 0,-2 5-7 0,6 10-12 16,4-4-8-16,-8-6-14 0,7 8-10 0,-7-6-10 15,10 3-8-15,-7-7-11 0,-3 0 0 16,3-1-9-16,-1 0-5 0,-2 0-9 0,0-3-16 0,-2-2-21 15,1-5-19-15,-2 0-25 0,-1-2-23 0,1 0-28 16,-4-2-25-16,-2-9-32 0,9 9-41 0,-9-9-37 16,9 6-49-16,-9-6-206 0,0 0-504 0,19-10 224 15</inkml:trace>
  <inkml:trace contextRef="#ctx0" brushRef="#br0" timeOffset="3562.43">5357 252 108 0,'0'0'317'0,"0"0"-16"0,0 0-8 16,0 0-14-16,0 0-19 0,-22 22-14 16,10-11-14-16,0 2-8 0,-4 5-17 0,-2-1-10 0,-2 3-5 15,0 2-11-15,5-2-17 0,-3 2-2 0,3 2-17 16,-3-4-10-16,8 4-8 0,-2-6-10 0,1 0-15 16,4 0-10-16,1-3-7 0,3-2-4 0,-3 1-11 15,6-4-8-15,0 3 4 0,0-13-9 0,3 18-8 16,3-13 3-16,-6-5-7 0,18 9-3 0,-9-5-3 15,8-1 0-15,-3-3-8 0,5-3-10 0,1 2-13 16,2-3-24-16,-1-5-37 0,4-1-30 0,-1-2-35 16,0-3-37-16,-2-1-36 0,1-2-49 0,10-6-57 15,-7-6-316-15,-8 8-664 0,3-9 295 0</inkml:trace>
  <inkml:trace contextRef="#ctx0" brushRef="#br0" timeOffset="4138.3">5507 478 214 0,'0'0'331'15,"0"0"-32"-15,-11-9-30 0,11 9-22 0,0 0-24 16,0 0-20-16,25-25-18 0,-10 18-13 0,11 0-12 0,-2-3-10 16,7 2-10-16,5-5-10 0,2 6-3 0,4 0-3 15,-13 1-5-15,2 5-2 0,0-2-1 16,-1 2-7-16,0 1 0 0,-6 4 1 0,3-1 2 0,-8 1-4 15,0 0-1-15,1 2 5 0,-1 1 3 0,1 1-3 16,-9-2 15-16,4 2-2 0,-1-2 10 0,-5 5-6 16,7-1-2-16,-7-6-5 0,-3 2-3 0,2 2-8 15,-3 0-7-15,0-2-2 0,1 1-10 0,-3 1-10 16,-3-8-8-16,7 16-6 0,-2-7-6 0,-5-9-4 16,3 12-4-16,-3-12-19 0,0 12-27 0,0-12-33 15,-2 15-38-15,2-15-52 0,-7 9-45 0,7-9-41 16,-8 7-52-16,8-7-68 0,-12 3-82 0,12-3-350 15,-19-4-814-15,19 4 360 0</inkml:trace>
  <inkml:trace contextRef="#ctx0" brushRef="#br0" timeOffset="3823.16">5584-135 221 0,'0'0'313'0,"-7"-11"-16"16,7 11-17-16,0 0-26 0,0-11-28 0,0 11-21 15,0 0-23-15,0 0-14 0,0 0-6 0,0 0-11 0,0 0-6 16,7 53-10-16,-4-31 4 0,-1 5-10 0,2 1-3 16,4 9-2-16,-4 5 9 0,0-2-21 15,4 0-5-15,1-1-14 0,-3 2 0 0,-2-4-4 0,5 1-15 16,-1-9-6-16,-2 6-9 0,-2-7-3 0,5-1-4 15,-6 1-2-15,3-3-5 0,1-1-2 0,1 1-4 16,1-2-12-16,0-9-20 0,-5 3-27 0,1-5-27 16,5 3-17-16,-8-6-34 0,2 1-34 0,-1-2-43 15,2 2-40-15,2-8-67 0,-7-2-281 0,8 5-607 16,-8-5 268-16</inkml:trace>
  <inkml:trace contextRef="#ctx0" brushRef="#br0" timeOffset="4296.83">6127-94 63 0,'-2'-15'358'0,"2"4"-37"0,0 11-28 15,-5-16-28-15,5 16-33 0,-2-10-36 0,2 10-48 0,0 0-41 16,0 0-56-16,0 0-75 0,0 0-105 0,0 0-185 16,-19 25-340-16,10-13 151 0</inkml:trace>
  <inkml:trace contextRef="#ctx0" brushRef="#br0" timeOffset="4863.92">6318 353 225 0,'0'0'326'0,"1"11"-27"0,-1-11-27 15,0 0-28-15,0 0-13 0,8 9-19 0,-8-9-14 0,6 9-18 16,-2-2-18-16,5 1-1 0,0 5-11 0,-1-4-4 16,1 2-6-16,1 2-6 0,-3-2-10 0,5 2-8 15,-1-1-5-15,1 2-3 0,0-4 0 0,0 3 2 16,0-1-5-16,-2 0-2 0,2-3 2 0,-3 0-2 16,1-4 1-16,-2-1 0 0,1 2 4 0,-9-6 2 15,12 4 9-15,-12-4 4 0,15 3-1 0,-15-3 0 16,0 0-4-16,19-10-6 0,-13 5-9 0,1-5-4 15,-1 4-8-15,3-5 11 0,2-4-10 0,-2 2-10 16,0 0-6-16,-2-5-11 0,1 4-17 0,6-8-19 0,-3 3-29 16,-2 1-35-16,-2 4-42 0,5-5-37 15,2-3-27-15,-2 8-17 0,1 3-4 0,-3 0 0 16,2 0 2-16,2 1 6 0,2 6 11 0,1-2 9 0,-4 2 13 16,5 4 13-16,-3 0 12 0,1 0 6 0,-1 4 12 15,2-1 12-15,-1 3 16 0,-4 2 16 0,1 0 16 16,1 2 11-16,-4 0 19 0,5 0 19 0,-4 1 27 15,-1 1 8-15,5-1 28 0,-8-2-11 0,5 4 12 16,-4-3 13-16,1 2 8 0,-3-1 5 0,1-3-9 16,-1 0-9-16,3 2-2 0,-5-3-12 0,2 1-7 15,-6-8-6-15,6 13-8 0,-1-6-3 0,-5-7-7 16,9 8-7-16,-9-8-17 0,6 11-37 0,-6-11-50 16,4 5-57-16,-4-5-54 0,0 0-44 0,0 0-59 15,0 0-90-15,0 0-386 0,0 0-804 0,0 0 356 16</inkml:trace>
  <inkml:trace contextRef="#ctx0" brushRef="#br0" timeOffset="5031.04">7125-126 164 0,'0'-14'360'0,"0"2"-35"15,0 12-36-15,0-25-27 0,1 18-27 16,1-4-23-16,-2 11-29 0,9-13-52 0,-5 6-46 0,5-1-65 15,-9 8-62-15,16-10-63 0,-4 0-63 0,2 3-158 16,2-4-352-16,4-3 156 0</inkml:trace>
  <inkml:trace contextRef="#ctx0" brushRef="#br0" timeOffset="5682.33">7484 410 25 0,'-21'-6'380'0,"15"4"-22"15,6 2-23-15,0 0-21 0,-16-3-31 0,16 3-24 16,0 0-28-16,0 0-22 0,0 0-23 0,0 0-18 16,0 0-16-16,37-18-14 0,-19 12-12 0,6 1-19 15,1-3-3-15,1-1-14 0,3 2-8 0,1-6-11 16,9 2-7-16,0-2-7 0,3 1-8 0,-4-1-1 16,1-2-6-16,0 2 0 0,-9 2-4 0,6-2-7 15,-8 1-2-15,-3-1-4 0,-1 2-1 0,-2-3-3 0,-2 1 2 16,-4 2 0-16,-2-2-6 0,-5 0 0 15,1 2-3-15,-4-5 2 0,0 3-4 0,-3 4 3 16,-3 9-2-16,-6-17-5 0,6 17 1 0,-12-15-2 0,2 10-1 16,-1 0-6-16,-5 3 3 0,-2 3 0 15,-1 3-2-15,-1 2 6 0,-1 5-8 0,2-1 7 0,-4 4-4 16,10 0 0-16,1 3 4 0,-1 6 1 0,2-4-6 16,5-1-4-16,3-1 6 0,0 1 2 0,6-2 7 15,6 6 2-15,2-2 3 0,-2-5 11 0,9 2-10 16,1 1 11-16,3-4-7 0,4 1-1 0,3-2-1 15,10 0 4-15,-10-5 1 0,9 2-4 0,1-3-10 16,-6-4-43-16,6-3-45 0,-12 2-44 0,4-1-55 16,-4-1-55-16,12-3-97 0,-14 0-274 0,2-1-651 15,1-2 289-15</inkml:trace>
  <inkml:trace contextRef="#ctx0" brushRef="#br0" timeOffset="5280.34">7539-312 149 0,'-1'15'318'0,"1"4"-8"0,0-5-11 15,4 11-7-15,-1 2-6 0,-3 2-3 0,0 8-6 16,0 2-14-16,6-1-10 0,-4 0-12 0,1 3-6 16,0 0-6-16,3-2-12 0,0-2-15 0,-2 1-10 15,2-1-11-15,3 4-13 0,-2-15-16 0,-4 2-11 16,3-1-12-16,-1-1-16 0,4-1-6 0,-6-1-11 16,4-3-12-16,-4 0-5 0,6-1-9 0,-3-4-4 15,-1 0-17-15,-2-2-20 0,0-1-28 0,3-1-36 16,-5-2-32-16,5-3-39 0,-6-7-42 0,6 13-32 15,-3-9-37-15,-3-4-46 0,0 0-51 0,0 0-92 16,0 0-224-16,0 0-681 0,0 0 301 0</inkml:trace>
  <inkml:trace contextRef="#ctx0" brushRef="#br0" timeOffset="6109.85">9429 145 108 0,'0'0'451'0,"3"-11"3"0,-3 11-7 0,0 0-12 0,0 0-19 15,3-9-29-15,-3 9-33 0,0 0-33 0,0 0-32 16,0 0-31-16,0 0-22 0,0 0-7 16,0 0-6-16,0 0-5 0,-3 40-6 0,0-23-8 0,3-2-4 15,0 2-3-15,0 1 2 0,0-1-12 0,0 0-3 16,0-3-12-16,0 3 6 0,0 1-27 0,0-4-2 15,0 5-20-15,6-4-1 0,-6 0-5 0,3-1-14 16,0-1-10-16,1-1-14 0,-1-1-4 0,0-2-8 16,0 1-2-16,3 2-9 0,-1-4-7 0,1 2 0 15,-3-4-10-15,-3-6-11 0,10 13-28 0,-10-13-38 0,6 11-38 16,-6-11-43-16,0 0-42 0,6 6-54 16,-6-6-79-16,0 0-85 0,0 0-68 0,7-20-89 15,-7 5-438-15,6-2-1048 0,-6-8 464 0</inkml:trace>
  <inkml:trace contextRef="#ctx0" brushRef="#br0" timeOffset="6280.51">9535-321 334 0,'-6'-22'464'0,"0"6"-19"16,-2 0-20-16,2 2-35 0,3 3-37 15,0 0-32-15,3 11-35 0,-3-14-31 0,3 14-34 0,-4-12-57 16,4 12-63-16,-6-9-61 0,6 9-44 0,0 0-64 15,0 0-65-15,0 0-76 0,0 0-102 0,-9 24-202 16,-1-13-555-16,4 0 246 0</inkml:trace>
  <inkml:trace contextRef="#ctx0" brushRef="#br0" timeOffset="7180.36">11062 260 278 0,'0'0'371'0,"0"0"-26"15,0 0-25-15,0 0-26 0,0 0-31 16,0 0-25-16,0 0-22 0,0 0-21 0,0 0-12 0,0 0-13 16,12 24 0-16,-6-11-29 0,-5-1-2 0,5 3-13 15,0 0 3-15,2-1-13 0,-1 3-19 0,2-2 3 16,3-1-8-16,1 4-5 0,-1-5-4 0,0 0-10 16,-3-1-4-16,6 0-6 0,-3-1-9 0,0 0-2 15,0-3-3-15,-2 2-7 0,1-7 12 0,-4 1-18 16,5 0 1-16,-12-4-2 0,20 2 8 0,-20-2-16 15,16-2-1-15,-16 2-5 0,16-9 2 0,-7 3-5 16,-3 0 2-16,3-2-7 0,0-3 3 0,-1-1 1 16,-4-2-11-16,2-1 5 0,0 1-5 0,-1-4-6 15,1 2 7-15,0 1-3 0,-5-2 1 0,4 2-7 16,-4-1 4-16,2 1 1 0,1 2 0 0,-2 5-6 16,-2 8 9-16,6-16-7 0,-6 16 0 0,1-12-6 0,-1 12-7 15,0 0 4-15,6-6 1 0,-6 6-3 0,0 0 6 16,0 0-2-16,21 13 0 0,-12-5 0 15,-3-1 6-15,8 3-14 0,-5 0 16 0,4 1-8 0,0-2 11 16,2 0-1-16,8 5 4 0,-2-6 2 0,4 1-1 16,-4-2 1-16,1-4-1 0,5-2 2 0,0 2 1 15,-2-3-2-15,-1-3-11 0,3-1 9 0,-3-4 17 16,1 2-10-16,0-3-7 0,1 0 2 0,-4-1-8 16,-2-2 5-16,5-1 2 0,-12 2-7 0,7-7 11 15,-7 6-8-15,1-7 8 0,-2 3-3 0,-4 1 3 16,0-1-8-16,-2 0 3 0,-2 0-2 0,-2-1-1 15,-1 3-3-15,-2 5 5 0,1 9-9 0,-8-19 4 16,1 12-2-16,-3 3-6 0,-7 1 3 0,-2 3 17 0,-4 3 3 16,-4 3-4-16,5 1 3 0,-6 4-6 0,2 4-1 15,3 5 1-15,0-4 5 0,5 4-7 0,2 1 0 16,4-4 2-16,2-1-3 0,2 2 1 0,7-3 2 16,-1 1 6-16,4-1-2 0,2-1 3 0,1 0 0 15,5 0 8-15,3-3-6 0,2 1 4 0,9-3-2 16,3 2 5-16,1-5-3 0,4 0-4 0,-3-1 2 15,10 1-2-15,-6-5-4 0,-2-1-14 0,-2 0-30 16,-1-1-44-16,3-3-45 0,-4 2-45 0,-7-4-58 16,3 1-80-16,-5-1-116 0,-1-2-264 0,2-2-739 15,-4 3 327-15</inkml:trace>
  <inkml:trace contextRef="#ctx0" brushRef="#br0" timeOffset="8210.19">13563 154 261 0,'0'0'310'0,"0"0"-20"0,-21 4-22 16,21-4-16-16,-7 11-22 0,1-4-13 0,0 3-19 0,1-2-15 15,5-8-12-15,-3 18-9 0,2-10-10 0,-2 3-13 16,3-11-7-16,3 20-3 0,0-11-13 0,7 4-2 16,-2-4-6-16,1 2-1 0,7-3-4 0,-6 0 4 15,4 0-7-15,2-4-6 0,-1-3-4 0,5-1-10 16,-1-1 8-16,0-3-18 0,-2 2-5 0,1-5-7 16,-2 0-9-16,3 0-1 0,-2-2-3 0,-4 1-20 15,-2-3 13-15,-1 0-9 0,2-2 5 0,-6-2-12 16,-1-1-4-16,-2 1-2 0,-2 1-3 0,-2-3-11 15,-2 0 3-15,-2 3-14 0,-1 3 14 0,-3 0-1 0,2 0-7 16,-2 3 4-16,-2 3 2 0,-4 0-9 16,-1 4 2-16,-9 1 4 0,4 3-15 0,-5 4 9 15,1-4 7-15,0 10-4 0,-2-2 0 0,4 4-1 0,0 2-2 16,2-3 0-16,3 7 4 0,1 0 0 0,5-3-2 16,-1 1 2-16,7-1 5 0,0 0-4 15,5-4 1-15,2 1-5 0,-1 0 2 0,6-2 0 0,-1 1 6 16,2-2-9-16,2-1 11 0,3-3 1 0,3-1-10 15,1 1-4-15,1-6 2 0,1-2-4 0,7 0-4 16,-4 0-6-16,-2-2-2 0,8-6 9 0,-2 0-4 16,2-2-4-16,2-3-1 0,-6 1-1 0,4-5 4 15,-4 3 2-15,0-7 3 0,-2 2-1 0,2-1 21 16,-2-3-8-16,-2 4-2 0,0 0 7 0,-7 4 0 0,3-3 3 16,-4 8 4-16,-2-1 5 0,-2 5 5 15,-1 1-3-15,-6 5-4 0,10-8-4 0,-10 8-3 16,0 0-2-16,0 0 6 0,0 0 0 0,15 13 6 0,-13-6-7 15,1 6 8-15,0-2-10 0,-3 3 2 16,4 1-2-16,-2 3 4 0,2-3-4 0,1 2 4 0,1 1-6 16,1-3-15-16,-1-1-20 0,3 0-28 0,-4-3-31 15,1-1-36-15,0-4-40 0,1 1-46 0,0-3-59 16,-7-4-71-16,20 0-219 0,-20 0-606 0,25-11 268 16</inkml:trace>
  <inkml:trace contextRef="#ctx0" brushRef="#br0" timeOffset="8456.31">14477 1 93 0,'0'0'349'0,"0"0"-17"0,-33 10-22 16,21 1-15-16,-1 2-20 0,0-2-18 0,-1 9-11 16,-2-1-17-16,4 2-15 0,4 2-17 0,-5-1-15 15,3-2-14-15,2 3-21 0,1 1-5 0,1 1-10 16,1-8-14-16,4 3-4 0,1-3-20 0,1 1-7 15,2-2-7-15,0-1 2 0,5-3-16 0,1 1 1 0,0 1-11 16,2-2-1-16,4-5-9 0,3-1-27 16,2-4-33-16,4-1-37 0,2 2-35 0,1-7-37 15,3-3-42-15,0 1-40 0,0-5-51 0,2-7-71 0,1-5-211 16,-3-2-583-16,1-4 259 0</inkml:trace>
  <inkml:trace contextRef="#ctx0" brushRef="#br0" timeOffset="8988.72">14744 202 36 0,'0'0'350'0,"0"0"-26"16,0 0-25-16,12-20-15 0,3 14-26 0,3-1-17 15,9-1-24-15,0 2-14 0,1-2-14 0,3 2-15 16,8-1-13-16,0 2-9 0,-9 3-13 0,8-2-10 16,3 2-6-16,-13 2 4 0,2 0-20 0,0 2-2 15,-5 2-5-15,-6-1 0 0,-1 1 3 0,-3 1-4 16,3 1 0-16,-3 0 3 0,-2 1-2 15,1-2 3-15,-1 3-2 0,-5-3 5 0,-1 2-4 0,2 3-6 16,-4-3-3-16,4 0-3 0,-6 3-8 0,-3-10-1 16,10 18-8-16,-8-10-5 0,0 1-11 0,1 1 0 15,0 1-8-15,-3-11 2 0,5 17-6 0,1-10-20 16,-6-7-22-16,1 12-43 0,-1-12-39 0,0 12-39 16,0-12-39-16,0 0-35 0,2 12-39 0,-2-12-52 15,0 0-75-15,0 0-334 0,0 0-747 0,0 0 330 16</inkml:trace>
  <inkml:trace contextRef="#ctx0" brushRef="#br0" timeOffset="8680.36">14901-380 152 0,'-12'-7'297'15,"12"7"-20"-15,-12-2-17 0,12 2-19 0,0 0-20 0,-14 20-17 16,12-6-11-16,-4 9-14 0,1 2-10 0,2 1-9 16,3 3-8-16,3 4-13 0,-3 9-12 0,5-5-4 15,1 1-15-15,-4 1-8 0,6-3-4 0,-1 1-10 16,2 3-12-16,0-5-7 0,-3-6-6 0,2-3-5 15,-1-1-11-15,4 3-8 0,-4-3-15 0,-1-1-31 16,1-8-30-16,-2 0-34 0,-1-3-32 0,2 1-43 16,-3 0-48-16,0-8-57 0,-3-6-218 0,2 10-509 15,-2-10 225-15</inkml:trace>
  <inkml:trace contextRef="#ctx0" brushRef="#br0" timeOffset="9165.46">15394-225 91 0,'0'0'349'0,"-3"-7"-33"15,3 7-34-15,0 0-29 0,0 0-27 0,0 0-25 16,0 0-14-16,0 0-23 0,0 0-32 0,0 0-40 15,0 0-37-15,-9 35-44 0,12-22-42 16,-1 4-41-16,2-3-43 0,2-2-74 0,-4 3-137 0,4-4-352 16,1 2 156-16</inkml:trace>
  <inkml:trace contextRef="#ctx0" brushRef="#br0" timeOffset="9606.42">15645 145 154 0,'7'9'302'0,"-1"-2"-4"0,2 1-2 15,-2-1-11-15,0 0-6 0,6 3 1 0,-5-3-9 16,-1 0-4-16,-3 0-5 0,-3-7-12 0,11 14-6 16,-5-4-12-16,-3-4-15 0,2 1-8 0,-5-7-12 15,8 12-10-15,-4-6-11 0,-4-6-15 0,6 11-11 0,-6-11-11 16,8 10-10-16,-8-10-7 0,3 4-7 0,-3-4-6 16,0 0-2-16,7 7-4 0,-7-7-1 15,0 0-3-15,12 0-9 0,-12 0-6 0,0 0-6 16,20-8-12-16,-10 5-5 0,-1-5-6 0,6 1-14 0,1-2-15 15,7-6-17-15,-2 0-31 0,1-1-25 16,0-1-39-16,1 1-19 0,5 1-32 0,3-3-8 16,-5 3-3-16,-1 1-4 0,-1 2 7 0,0 2 10 0,1 0 14 15,-7 5 11-15,1-1 9 0,-1 1 15 0,2-1 5 16,-4 5 10-16,-7-3 10 0,6 2 14 0,-15 2 10 16,19 0 10-16,-19 0 13 0,18 2 13 0,-10-1 17 15,-8-1 14-15,15 10 20 0,-9-5 17 0,1 1 16 16,-1-1 9-16,0 5 9 0,1 0 10 0,2 0-1 15,-1 1-2-15,-2 0 1 0,1 2 2 0,-1-1-7 16,2 0-11-16,-1 0-4 0,1 1-9 0,-1-2-6 16,-1 2-5-16,1-1-8 0,1 0-3 0,-2-1-10 15,1 0-3-15,-2-3-4 0,1 0-26 0,-6-8-35 16,6 12-45-16,-6-12-47 0,6 11-56 0,-6-11-52 16,0 0-39-16,0 0-54 0,0 0-82 0,0 0-370 15,0 0-828-15,0 0 367 0</inkml:trace>
  <inkml:trace contextRef="#ctx0" brushRef="#br0" timeOffset="9760.34">16334-250 240 0,'0'-14'332'0,"1"-3"-33"16,4 1-30-16,-2 1-27 0,3 2-24 0,0-2-25 15,0 7-34-15,1-3-51 0,5 1-56 0,-1-1-52 16,2 0-73-16,6-3-62 0,-2 6-183 0,-1-10-344 15,7 7 153-15</inkml:trace>
  <inkml:trace contextRef="#ctx0" brushRef="#br0" timeOffset="10470.28">16565 124 322 0,'0'0'323'16,"0"0"-24"-16,0 0-24 0,0 0-23 0,0 0-23 16,0 0-21-16,40-11-19 0,-20 7-16 0,4 1-16 15,3-1-18-15,4 1-8 0,0-2-18 0,11 2-10 16,-2-2-12-16,0 1-2 0,-1-2-15 0,-7 2 0 16,8-4-13-16,-12 2-3 0,12 1-6 0,-7 3-7 15,-4-2-5-15,0-2-4 0,1-1-2 0,0 0 0 0,-5 1-7 16,2-4-2-16,-3 2-2 0,-6 1 3 15,0-1-3-15,-2 0 2 0,-2-2-1 0,-2 0-2 16,-5 0 4-16,1-1-8 0,-4 2 3 0,-2 1-6 0,-2 8-3 16,-3-18-4-16,3 18 4 0,-12-12-8 0,-6 6-2 15,-2 4 4-15,-7-1 1 0,1 3 2 16,-13 9-3-16,8-5-1 0,2 3 1 0,-1 2 0 16,4 3 2-16,0 2 1 0,5 0 2 0,9 3 6 0,-6-3-2 15,8 7 2-15,-2-7 7 0,6 3 7 0,6-3 8 16,0 3 10-16,0-3 4 0,6 1 13 0,2 1 11 15,5-3 11-15,8 3-1 0,1-2 11 0,2-2-10 16,6-3 0-16,10 2-16 0,-1-1 3 0,3-6-4 16,-1 1 4-16,-2-4-15 0,2-1-5 0,-10-1-7 15,0 0-15-15,-1 1-26 0,1-4-42 0,-1 1-56 16,-3-1-62-16,3 1-63 0,-14-1-90 0,4 0-121 16,3-10-255-16,-11 8-740 0,-1-5 328 0</inkml:trace>
  <inkml:trace contextRef="#ctx0" brushRef="#br0" timeOffset="10022.42">16725-555 210 0,'0'21'318'16,"3"-3"-10"-16,0-3 3 0,1 3-12 0,1 7-6 15,1 5-4-15,1 5-6 0,2 1-12 0,1 2-4 16,-1 1-5-16,0-3-10 0,0 1-11 0,0-1-8 16,0 0-15-16,-1-2-14 0,1-5-9 0,4 7-16 15,-7-9-14-15,-2-2-13 0,4 4-13 16,-5-2-14-16,6 0-9 0,-6-4-9 0,3 3-12 0,-2-2-10 0,1-2-6 16,-2 2-8-16,-2-6-13 0,-1-2-15 0,2-1-34 15,-4-1-31-15,4-1-50 0,-4-1-34 16,2-12-47-16,0 17-42 0,-1-8-44 0,1-9-42 15,-8 12-48-15,8-12-95 0,0 0-252 0,0 0-733 0,0 0 324 16</inkml:trace>
  <inkml:trace contextRef="#ctx0" brushRef="#br0" timeOffset="11423.13">18816-141 204 0,'0'0'308'16,"0"0"-8"-16,0 0-6 0,0 0-12 0,0 0-10 0,0 0-13 16,0 0-5-16,0 0-6 0,0 0-4 0,0 0-12 15,0 0-4-15,0 0-11 0,0 0-17 0,0 0-11 16,0 0-18-16,0 0-17 0,0 0-18 0,0 0-17 16,0 0-15-16,0 0-9 0,0 0-9 0,0 0-9 15,0 0-4-15,-6 18-8 0,6-18 5 0,-2 20-10 16,-1-7-9-16,3 2 4 0,3 3 2 0,-3-1 0 15,3 2-1-15,2 1 3 0,1 3 3 0,-3-3 3 16,3 5 2-16,-2-3 5 0,3 2-3 0,-2-2 10 16,-1-2-9-16,-1-2 1 0,5 6 0 0,-2-7 0 15,0 1-1-15,1 2 0 0,-1-2 0 0,0-2-5 16,-1 0 2-16,-1 0-5 0,2-2-2 0,2 2-5 0,-4-2 1 16,4 3-4-16,-6-3 0 0,4-1-2 0,0 1-3 15,0 2-5-15,-1-3-2 0,-2 0-1 16,-2 0-4-16,4-4-3 0,-4 4 5 0,2-6-6 0,-3-7-3 15,2 21 0-15,-1-11-5 0,-1-1-2 0,0-9-4 16,2 20 8-16,-2-20 1 0,-3 17-1 0,1-8-1 16,-4-2 5-16,0 1 2 0,0 1-4 0,0-2 11 15,-3 1 4-15,-1-1-1 0,-3 1 2 0,4-4 4 16,-3 0-4-16,0 2 6 0,-2-5-10 0,1 1 5 16,-2 2 1-16,-1 0-6 0,1-4-7 0,3 1 1 15,12-1 11-15,-21-5-16 0,7 5 0 0,3-5-7 16,-3 0-4-16,4 2-8 0,-2-5-22 0,-2-2-39 15,2 3-44-15,-1-6-43 0,-2 2-49 0,-4-7-61 16,7 1-62-16,-8-1-61 0,5-7-67 0,2-1-107 16,-11-5-385-16,2-6-1010 0,2 0 447 0</inkml:trace>
  <inkml:trace contextRef="#ctx0" brushRef="#br0" timeOffset="11635.65">18559-622 3539 0,'3'-15'93'0,"0"5"-2"0,0-1-10 0,-1 0-19 0,-2 11 4 16,6-15 8-16,-5 6 5 0,-1 9-15 0,2-13-11 16,-2 13-9-16,4-7-11 0,-4 7-12 0,0 0-29 15,0 0-27-15,0 0-18 0,0 0-38 0,0 0-53 16,0 0-61-16,0 0-79 0,0 0-296 0,0 0-629 15,0 0 278-15</inkml:trace>
  <inkml:trace contextRef="#ctx0" brushRef="#br0" timeOffset="12272.88">20419-54 302 0,'0'0'379'0,"0"0"-28"15,0 0-20-15,0 0-19 0,0 0-32 0,10 8-17 16,-10-8-9-16,3 7-2 0,-3-7-3 0,0 17 3 15,2-4 0-15,-2-2-6 0,1 3-14 0,-1 0-8 16,5 3-8-16,-5 0-6 0,0-3-12 0,0 4-12 16,1 0-9-16,-1-1-9 0,0-2-15 0,2 1-13 15,-2-1-9-15,3-1-13 0,-2-2-10 0,1 3-12 16,-1-5-8-16,-1-10-10 0,3 18-3 0,-1-8-5 16,-2-10-2-16,1 14-12 0,-1-14-11 0,3 15-15 0,-3-15-29 15,0 10-29-15,0-10-42 0,0 0-40 0,0 0-42 16,0 12-28-16,0-12-46 0,0 0-64 15,0 0-66-15,0 0-70 0,0 0-367 0,-13-37-857 16,10 20 379-16</inkml:trace>
  <inkml:trace contextRef="#ctx0" brushRef="#br0" timeOffset="12444.29">20449-251 183 0,'0'0'347'0,"1"-18"-22"0,-2 7-23 15,1 11-27-15,0-15-21 0,0 15-29 0,0-11-23 16,0 11-32-16,0 0-26 0,0 0-26 0,0 0-28 16,6-10-40-16,-6 10-42 0,0 0-52 0,0 0-59 15,28 20-52-15,-16-14-244 0,-2-2-431 0,5 2 190 16</inkml:trace>
  <inkml:trace contextRef="#ctx0" brushRef="#br0" timeOffset="12894.68">20898-183 202 0,'0'0'313'0,"-3"12"-14"0,3-12-12 15,-5 13-11-15,5-13-17 0,-9 18-10 0,2-6-12 0,1 2-16 16,-2 1-11-16,5 2-2 0,-6-2-18 16,2 2-4-16,1 0-15 0,-1 4-8 0,1-3-13 15,4-1-13-15,-4 1-10 0,3-1-14 0,0 1-6 16,2-1-8-16,1-1-1 0,1-1-18 0,2 1-10 15,0 0-2-15,2-6-9 0,-2 6-4 0,1-8-1 16,1 3-6-16,-3-4-5 0,6-1-8 0,2 1-5 16,-2-3-11-16,4-1-8 0,-12-3-6 0,24 0-5 0,-11-3-7 15,5-1 6-15,-3 1-2 0,1-3 0 0,-2-4 0 16,1-1 6-16,0 2 0 0,1-3-4 0,-6-1-2 16,4 1 2-16,1 0 11 0,-6 3 2 0,0-2 10 15,1 2 14-15,-2 4 15 0,-3-1 12 0,-5 6 10 16,8-9 6-16,-8 9 2 0,7-6-3 0,-7 6-9 15,0 0-10-15,0 0-6 0,11-3-8 0,-11 3-2 16,0 0-5-16,0 0-6 0,9 18 0 0,-5-9-2 16,2-1 1-16,-3 4-5 0,5 1 1 0,-2 1-5 15,1 3-1-15,-2-3-2 0,3 0-1 0,1 0-2 0,-1 0-2 16,1 1-9-16,1-6-21 0,-1 2-24 16,-1-1-24-16,2-3-36 0,1 0-23 0,-1-3-36 15,2-1-14-15,-3 1-32 0,-9-4-19 0,19 0-23 0,-7 0-17 16,-12 0-14-16,21-11-10 0,-6 4-18 15,-2-6-28-15,1-2-191 0,2-2-568 0,-1 0 251 0</inkml:trace>
  <inkml:trace contextRef="#ctx0" brushRef="#br0" timeOffset="13073.53">21481 89 518 0,'10'-17'124'0,"2"3"47"0,-1 1 26 15,-7 1 23-15,6 1 16 0,-7 1 5 0,-3 10 6 16,9-9-5-16,-9 9-7 0,8-8-16 0,-8 8-25 16,0 0-24-16,7-4-15 0,-7 4-8 0,0 0-4 15,0 0-5-15,0 0-16 0,6 25-5 0,-3-14-4 16,-3 3-11-16,3 2-2 0,-3-1-11 0,2 2-5 15,-2 1-7-15,1-3-7 0,2 3-5 0,-1-1-6 16,-1-2 0-16,1 1-10 0,1-2-5 0,0-1-29 16,1 0-33-16,-4-4-47 0,0-9-43 0,0 16-34 15,0-16-59-15,-1 14-59 0,1-14-95 0,0 0-248 0,0 0-652 16,0 0 289-16</inkml:trace>
  <inkml:trace contextRef="#ctx0" brushRef="#br0" timeOffset="13261.08">21584-298 3200 0,'-2'-19'154'0,"2"1"6"15,-1 5-52-15,-2-1-1 0,3 14-10 0,0-24-3 0,-2 14-8 16,2 10-4-16,0-14-25 0,0 14-11 0,0 0-5 16,2-13-14-16,-2 13-17 0,0 0-30 0,0 0-26 15,0 0-32-15,0 0-40 0,18 30-40 16,-12-18-43-16,1 5-44 0,0-3-73 0,1-1-197 0,4 0-557 15,0 2 247-15</inkml:trace>
  <inkml:trace contextRef="#ctx0" brushRef="#br0" timeOffset="13605.24">21895-12 149 0,'6'10'313'15,"-4"-2"-6"-15,2 2-4 0,-4-10-13 0,6 20-14 16,-3-9-16-16,0-1-10 0,0 0-19 0,2 1-10 15,-4-3-19-15,1 2-8 0,-2-10-12 0,3 18-12 16,-2-12-21-16,-1-6-14 0,2 15-10 0,-2-15-12 16,3 11-5-16,-3-11-13 0,1 10-12 0,-1-10-4 15,0 0-10-15,0 0 1 0,2 10-6 0,-2-10 5 16,0 0-6-16,0 0-7 0,0 0 4 0,0 0-13 16,23-20-7-16,-14 12 10 0,3-4-17 0,0 0 0 0,3-6-6 15,5 0-2-15,-1-2-9 0,9-4 2 0,-8 10-3 16,2-3-2-16,0 2 1 0,-2 5 6 15,-4 0 11-15,1 3 5 0,1 2 4 0,-2 3 2 16,0 2 3-16,1 0-6 0,-1 0 3 0,2 7 1 0,-2 0 2 16,2 4-5-16,3 2 0 0,-1 1-3 15,-1 6 4-15,-1-1-11 0,1 3-1 0,-4 0-4 0,6 7-4 16,-8-2-38-16,-1-1-67 0,-3-3-57 0,-3 1-78 16,-6 2-99-16,-1-2-151 0,-5-6-268 0,-2-2-796 15,-2-1 353-15</inkml:trace>
  <inkml:trace contextRef="#ctx0" brushRef="#br0" timeOffset="26588.23">24135-228 14 0,'0'0'175'0,"0"0"-10"16,0 0-12-16,0 0-9 0,0 0-14 0,12-18-5 0,-12 18-7 15,0 0-2-15,0 0-10 0,0 0-7 0,0 0-2 16,0 0-3-16,3-9-7 0,-3 9-6 0,0 0-4 16,0 0 1-16,0 0-6 0,0 0-6 0,0 0-5 15,0 0 3-15,0 0-1 0,0 0-2 0,0 0 0 16,0 0-1-16,0 0-4 0,5-8-3 0,-5 8 1 15,0 0-2-15,0 0-2 0,0 0 4 0,0 0-4 16,0 0-2-16,0 0 0 0,0 0-8 0,0 0-1 16,0 0-6-16,0 0-1 0,0 0-4 0,0 0-3 15,0 0 0-15,0 0-9 0,0 0 3 0,-30-3 0 16,30 3-5-16,0 0 3 0,-22 4-2 0,11-2-5 16,2 2 4-16,9-4-2 0,-19 3 5 0,10 1-5 15,-2 1-2-15,2 1 1 0,-1-4 6 0,10-2-7 16,-19 5 0-16,5-3 0 0,5 2-3 0,0-1 4 15,9-3-5-15,-18 4-1 0,12 1 1 0,6-5-1 16,-11 6-1-16,11-6-4 0,-14 3 5 0,8 4-3 16,6-7-1-16,0 0 0 0,-10 7 1 0,10-7-2 15,-11 3 2-15,11-3-1 0,0 0 1 0,-9 5-3 0,9-5 0 16,0 0 0-16,-7 6 0 0,7-6 3 0,-6 7-4 16,6-7 5-16,0 0-2 0,0 0-1 15,-6 11 5-15,6-11-5 0,0 0 5 0,-6 8-4 0,6-8-3 16,0 0 2-16,-4 10 3 0,4-10-3 0,0 0 3 15,-5 8-4-15,5-8 6 0,0 0-9 0,0 0 5 16,0 0 0-16,-4 12-2 0,4-12 3 0,0 0-6 16,0 0 2-16,0 0-1 0,0 0 3 0,1 14 4 15,-1-14-5-15,0 0 2 0,8 8-2 0,-8-8 3 16,0 0 2-16,10 12-2 0,-10-12-2 0,6 3-2 16,-6-3 4-16,9 2-2 0,-9-2 2 0,7 6 1 15,-7-6-1-15,11 3 0 0,-11-3 0 0,9 5-2 16,-9-5 2-16,12 6-1 0,-12-6 0 0,7 4 1 15,-7-4 1-15,12 3 1 0,-12-3-4 0,12 4-1 16,-12-4 4-16,13 4 1 0,-13-4-2 0,11 2 2 16,-11-2-2-16,13 4 4 0,-4 0-2 0,-9-4 4 15,14 3-3-15,-14-3-1 0,13 3 3 0,-13-3-2 0,15 2 0 16,-8 0-2-16,-7-2 0 0,14 4 2 0,-14-4 0 16,13 1-4-16,-13-1 3 0,12 0 0 0,-12 0 0 15,14 2 1-15,-14-2-5 0,9 4 4 16,-9-4-6-16,0 0 8 0,13 3-3 0,-13-3-2 0,10 4 1 15,-10-4-1-15,0 0-1 0,12 6 1 0,-12-6 1 16,0 0-1-16,11 4 0 0,-11-4 4 0,10 1-5 16,-10-1 7-16,0 0-5 0,9 6 1 0,-9-6 2 15,11 1-2-15,-11-1-2 0,0 0-1 0,9 6 3 16,-9-6 0-16,0 0 0 0,7 7-2 0,-7-7-1 16,0 0 3-16,10 6-3 0,-10-6 0 0,0 0 0 15,8 7 3-15,-8-7-5 0,7 5 4 0,-7-5-1 16,0 0 0-16,5 6-2 0,-5-6 5 0,0 0-4 15,3 13 2-15,-3-13-1 0,3 8 2 0,-3-8-3 16,0 0 2-16,1 15-2 0,-1-15 1 0,2 8-3 16,-2-8 4-16,0 0 0 0,6 13 2 0,-6-13 1 15,0 0 3-15,0 13 1 0,0-13 0 0,0 9 0 16,0-9 1-16,0 0 4 0,0 14 1 0,0-14-3 16,-5 9 8-16,5-9-6 0,0 0-2 0,-3 11 8 15,3-11-7-15,0 0-1 0,-4 11 7 0,4-11-3 0,-6 9 2 16,6-9 0-16,0 0 9 0,-11 8-4 0,11-8 0 15,-9 6-4-15,9-6-1 0,-8 4 4 0,8-4-5 16,-12 6 3-16,12-6 1 0,-14 4-4 0,14-4-3 16,-10 6-1-16,10-6-2 0,-12 5 4 0,12-5 9 15,-12 3-18-15,12-3 10 0,-14 6-5 0,14-6 0 16,-14 4-6-16,14-4 0 0,-14 1-2 0,14-1 2 16,-13 3-1-16,13-3 2 0,-17 1-1 0,17-1-2 15,-15 2-2-15,15-2 4 0,-13 0-4 0,13 0 5 16,-18 0-2-16,18 0-6 0,-15 0 12 0,15 0-7 15,-15 0 2-15,15 0-1 0,-18-2 3 0,18 2 3 16,-15-1-6-16,15 1 0 0,-13-3 1 0,13 3 3 16,-13-4 2-16,13 4-4 0,-14-4 6 0,7 0-9 15,7 4 5-15,-15-7 0 0,7 5-3 0,8 2-3 16,-10-4 4-16,10 4-2 0,-14-11 0 0,8 8-1 16,6 3 10-16,-10-7-5 0,10 7-2 0,-9-7 7 0,9 7-10 15,-7-9-6-15,7 9 6 0,-9-7-2 0,9 7 3 16,0 0-2-16,-9-7 0 0,9 7 0 15,0 0-1-15,-6-8-3 0,6 8-2 0,0 0-9 0,0 0-8 16,-8-7-3-16,8 7-10 0,0 0 0 0,0 0-9 16,-6-7-7-16,6 7-14 0,0 0-12 15,0 0-12-15,0 0-21 0,0 0-26 0,-7-7-29 0,7 7-33 16,0 0-31-16,0 0-73 0,0 0-165 0,13-13-506 16,-13 13 224-16</inkml:trace>
  <inkml:trace contextRef="#ctx0" brushRef="#br0" timeOffset="31881.53">24474 259 192 0,'0'0'230'0,"0"0"-11"15,0 0-10-15,0 0-11 0,0 0-11 0,0 0-13 16,0 0-12-16,0 0-8 0,0 0-9 0,0 0-7 15,0 0-6-15,-13-16-7 0,13 16-5 0,0 0-3 16,0 0-7-16,0 0 0 0,0 0-5 0,0 0-4 16,0 0 1-16,0 0-3 0,0 0-6 0,0 0 1 15,0 0-7-15,0 0-2 0,0 0-4 0,0 0 7 16,0 0-12-16,0 0-5 0,0 0-3 0,0 0-4 0,0 0-5 16,0 0-4-16,0 0-7 0,0 0-1 15,0 0-7-15,0 0-2 0,0 0-10 0,0 0-1 16,0 0-4-16,0 0-2 0,0 0-1 0,0 0 0 15,0 0-2-15,0 21 11 0,0-21-16 0,-5 12 8 0,5-12-4 16,0 12 0-16,0-12 9 0,-6 13-10 16,6-13 6-16,-1 15 3 0,1-15 1 0,-6 11-1 0,6-11 9 15,-2 13-6-15,2-13-2 0,0 14 5 0,0-14 0 16,-1 11-6-16,1-11 0 0,3 14 4 0,-3-14-1 16,0 10-3-16,0-10-3 0,3 11 0 0,-3-11-4 15,0 0 6-15,0 14-6 0,0-14-4 0,1 11 3 16,-1-11 1-16,0 0 2 0,3 11-9 0,-3-11 2 15,0 0 0-15,0 0 2 0,3 9 4 0,-3-9-10 16,0 0-1-16,0 0-2 0,3 10 0 0,-3-10 9 16,0 0-10-16,0 0 0 0,0 0 3 0,3 11-7 15,-3-11 4-15,0 0-2 0,0 0-6 0,8 7-7 16,-8-7-16-16,0 0-14 0,0 0-17 0,7 6-13 16,-7-6-16-16,0 0-16 0,0 0-13 0,7 5-16 15,-7-5-15-15,0 0-18 0,0 0-9 0,0 0-33 16,0 0-31-16,0 0-47 0,0 0-277 0,0 0-608 0,12-18 269 15</inkml:trace>
  <inkml:trace contextRef="#ctx0" brushRef="#br0" timeOffset="32313.6">24537 71 111 0,'0'0'269'16,"0"0"-7"-16,0 0-18 0,-11-4-14 0,11 4-18 15,0 0-16-15,0 0-19 0,0 0-20 0,0 0-11 16,0 0-14-16,0 0-13 0,0 0-8 0,-12 11-8 15,12-11-10-15,0 0-12 0,0 0-3 0,-1 13-7 16,1-13-3-16,0 0-8 0,0 0-1 0,0 0-3 16,0 0-4-16,0 13 5 0,0-13 3 0,0 0 2 15,0 0 8-15,0 0 6 0,0 0 6 0,0 0 6 16,0 0 15-16,0 0 16 0,0 0 4 0,0 0 1 16,0 0-5-16,0 0 2 0,0 0-5 0,0 0-1 15,0 0-2-15,0 0-6 0,0 0-8 0,0 0-6 0,0 0-5 16,0 0-11-16,0 0-8 0,0 0-6 15,0 0-7-15,0 0-5 0,0 0-9 0,0 0-8 0,0 0-26 16,0 0-36-16,0 0-47 0,0 0-36 0,0 0-21 16,0 0-37-16,0 0-52 0,0 0-53 0,0 0-70 15,0 0-334-15,0 0-735 0,0 0 325 0</inkml:trace>
  <inkml:trace contextRef="#ctx0" brushRef="#br0" timeOffset="33212.46">25050-141 124 0,'-17'-4'214'0,"17"4"-10"0,0 0-12 0,0 0-9 16,0 0-11-16,-13-3-13 0,13 3-14 0,0 0-7 15,0 0-10-15,0 0-10 0,0 0-12 0,0 0-10 16,0 0-7-16,0 0-7 0,0 0-6 0,0 0-10 0,0 0-5 15,0 0-9-15,0 0-5 0,0 0-4 16,0 0-7-16,0 0 0 0,0 0-2 0,0 0 0 16,0 0 0-16,0 0-1 0,0 0 0 0,0 16 2 0,0-16-1 15,0 0 5-15,0 0 1 0,13 18-2 0,-10-13 4 16,-3-5-1-16,11 11 0 0,-2-6-1 0,-2 3-1 16,2-4 1-16,-2 2 0 0,5 1-1 15,-3 2-1-15,6-4-5 0,-6 3-1 0,5-5-2 0,-1 7 0 16,2-3 0-16,-5 0-3 0,4-1 2 15,-2 2-6-15,1-4 1 0,1 3-6 0,-5-3 3 0,1 2-3 16,2-2-1-16,-3-1 1 0,4 3-3 0,-4-1 3 16,3-3 1-16,-3 2-2 0,2 1-1 0,-2-3 2 15,-9-2-5-15,16 6 4 0,-7-2-1 0,-2-1 2 16,-7-3-9-16,12 5 1 0,-12-5 3 0,14 6-2 16,-14-6-1-16,7 4-4 0,-7-4-5 0,9 3 7 15,-9-3-4-15,0 0 1 0,6 6-4 0,-6-6 2 16,0 0-3-16,0 0 2 0,6 5 0 0,-6-5 1 15,0 0 2-15,0 0-3 0,0 0 2 0,-3 17 2 16,3-17 2-16,0 0 11 0,-12 11-4 0,5-6 4 16,1 1 3-16,-6 1 0 0,4-2 4 0,-5 1-7 15,-1 3 5-15,3-2 3 0,-9 1-6 0,1-1 7 0,2-1-6 16,-7 5 1-16,2-2-1 0,4 1-2 16,-4-2-1-16,4 0-7 0,2 2 6 0,-2-4-5 15,0 1-2-15,1 0 2 0,-1-2 5 0,5 1-11 0,-3 2 1 16,5-3 0-16,-1 0-5 0,-1 2 5 0,4-1 2 15,-2-1-1-15,5-1-4 0,6-4-1 16,-16 7 5-16,9-4-8 0,7-3 4 0,-9 7-10 0,9-7-10 16,-9 5-10-16,9-5-10 0,-8 5-25 0,8-5-21 15,0 0-15-15,-6 6-19 0,6-6-27 0,0 0-34 16,0 0-45-16,0 0-65 0,0 0-242 0,0 0-571 16,39-11 253-16</inkml:trace>
  <inkml:trace contextRef="#ctx0" brushRef="#br0" timeOffset="33547.84">25503 253 80 0,'0'0'226'0,"0"0"-2"15,0 0-6-15,-12 17-5 0,12-17-7 0,-7 11-5 0,-1-4-4 16,1 0-3-16,-4 4-8 0,1-1-8 16,-4-3-4-16,-2 2-9 0,4 2-6 0,-4-2-11 15,-1 1-7-15,1-1-2 0,1 0-8 0,-3-2-9 16,3 4-9-16,-1-6-7 0,-1 3-10 0,4-1-6 0,-1 0-6 16,3-1-9-16,-1 0-5 0,3-1-6 0,-2 1-4 15,4-2-10-15,7-4-7 0,-14 7-6 16,7-4-2-16,7-3-1 0,-12 5-9 0,12-5-1 0,-9 6-11 15,9-6-22-15,0 0-25 0,-10 2-27 0,10-2-34 16,0 0-35-16,0 0-42 0,-9 4-47 16,9-4-84-16,0 0-247 0,0 0-595 0,0 0 262 0</inkml:trace>
  <inkml:trace contextRef="#ctx0" brushRef="#br0" timeOffset="35376.02">25973-231 216 0,'0'0'208'0,"0"0"-13"16,0 0-12-16,0 0-6 0,0 0-15 0,0 0-10 15,0 0-10-15,0 0-12 0,0 0-10 0,0 0-3 16,0 0-7-16,0 0-8 0,0 0 0 0,0 0-8 16,36-13-6-16,-30 11-2 0,-6 2-9 0,13-10-4 15,-7 4-1-15,4 1-6 0,-2-2-3 0,1 1 2 16,-2-2-3-16,2 3-3 0,0-4 2 0,2-5-1 15,-5 8-5-15,0-2-2 0,4-4-5 0,-3 4 0 0,2-4 3 16,-6 1-2-16,0 3-6 0,3-3-7 16,-1-1 2-16,-2 3-7 0,0-1 0 0,-3 10-2 15,3-18 2-15,-3 18-7 0,-6-17-3 0,6 17-2 16,-5-14-5-16,-1 6-3 0,0 1-2 0,6 7 2 0,-12-7-1 16,5 0-6-16,7 7 2 0,-19-7 4 0,10 4-6 15,-2 0 0-15,11 3 1 0,-19-4-3 16,8 3-1-16,11 1 1 0,-19 0-1 0,19 0-3 0,-18 3 3 15,11-1 0-15,-5 3-4 0,12-5 2 0,-18 6-2 16,9 0 1-16,1 1-1 0,2 0 2 0,0-1-3 16,-4 1 0-16,1 2-1 0,-1 1 4 0,-1 0-2 15,2 1 3-15,0-2-2 0,5 2-1 0,-5 2 3 16,6 3 0-16,-2-3 7 0,-1 4-6 0,6-1 6 16,-6-1-3-16,6 0 2 0,0 2-5 0,0-2 12 15,0 3-4-15,3-1-2 0,0 1 5 0,0-2 1 16,0 1-5-16,-3 0 11 0,2 1-4 0,4-4 4 15,-2 10-2-15,1-8 2 0,-1 1-2 0,2 2 4 16,-3-3 3-16,2 4-4 0,-2-2 2 0,3 0-3 16,-3-1 9-16,1 3-4 0,-1-3 4 0,0 3 1 15,0-2 8-15,3-2 1 0,-6 1 8 0,3 4 4 16,0-6 3-16,-3 2-2 0,1-1 3 0,-1 1-10 0,0-1 4 16,0-1-1-16,6 1-4 0,-6 1 3 15,3-3-1-15,0-1-6 0,-3 4 3 0,0-3-1 16,3-5-4-16,-1 4-5 0,-2-2-1 0,3 0-4 0,-2 0 6 15,4-2-3-15,-5 4-4 0,6-2 0 0,-6-4-7 16,1 4 2-16,-1-11-3 0,6 17 1 0,-4-10-2 16,-2-7-3-16,7 13-2 0,-4-6 1 0,-3-7-2 15,3 9 7-15,-3-9-9 0,8 12-11 0,-8-12-11 16,0 0-18-16,3 10-21 0,-3-10-26 0,0 0-19 16,0 0-21-16,3 9-19 0,-3-9-22 0,0 0-22 15,0 0-21-15,0 0-33 0,0 0-40 0,0 0-72 16,0 0-208-16,0 0-600 0,0 0 265 0</inkml:trace>
  <inkml:trace contextRef="#ctx0" brushRef="#br0" timeOffset="35929.71">25707 140 54 0,'0'0'198'0,"0"0"-9"0,0 0-8 16,0 0-4-16,0 0-10 0,0 0-7 0,0 0-7 15,0 0-4-15,33 0-3 0,-33 0-7 0,17 1-3 16,-17-1-6-16,25-3-6 0,-12 3-5 0,1 0-5 0,4-3-6 16,-2 3-8-16,6-2-8 0,-2 2-8 15,1-2-3-15,-5 1-6 0,3 1-9 0,1-2-8 16,-2 2-6-16,3 0 0 0,-6-4-9 0,2 2-3 15,-2 2-4-15,-1-2-7 0,-14 2-6 0,25-2-7 0,-11 2-24 16,-7-1-23-16,-7 1-31 0,18 0-37 16,-18 0-44-16,13 0-46 0,-13 0-272 0,12-3-497 15,-12 3 221-15</inkml:trace>
  <inkml:trace contextRef="#ctx0" brushRef="#br0" timeOffset="37798.18">26484 270 112 0,'0'0'228'0,"0"0"-11"0,0 0-9 0,0 0-8 16,0 0-8-16,0 0-12 0,0 0-6 0,0 0-7 16,0 0-6-16,0 0-4 0,0 0-6 0,0 0-6 0,0 0-7 15,0 0-6-15,0 0-2 0,0 0-10 0,0 0-2 16,0 0-5-16,0 0-14 0,0 0-3 0,0 0-8 15,0 0-5-15,0 0-8 0,0 0 0 0,0 0-13 16,0 0-5-16,0 0-7 0,0 0-3 0,0 0-9 16,0 0 0-16,0 0-6 0,0 0-4 0,0 0 3 15,0 0-9-15,0 0 1 0,0 0-16 0,0 0 2 16,0 0 3-16,2 11-3 0,-2-11-1 0,3 10 3 16,-3-10-4-16,3 10-1 0,-3-10 1 0,0 11-5 15,0-11 3-15,6 15 1 0,-6-8-2 0,0-7 1 16,0 17-3-16,0-17 2 0,4 14 1 0,-2-4-4 15,-1-2 1-15,-1-8 4 0,3 17-5 0,0-6 3 16,-3-11-1-16,6 17-3 0,-6-9 8 0,2 0 0 16,-2-8-4-16,3 16 0 0,0-9-2 0,-3-7 8 15,6 16-10-15,-6-9 4 0,0-7-1 0,6 14 2 0,-6-14-2 16,0 13-3-16,0-13 6 0,1 15 2 16,1-8-6-16,-2-7 5 0,0 11-5 0,0-11-2 15,4 11 3-15,-4-11-1 0,0 13-2 0,0-13 9 0,0 11-6 16,0-11-2-16,0 0 5 0,0 14 4 15,0-14-1-15,0 0-4 0,0 17 1 0,0-17-3 0,0 12 2 16,0-12 4-16,0 0-5 0,0 13-1 0,0-13 4 16,0 0-2-16,0 13-1 0,0-13 4 0,0 0 5 15,0 17-6-15,0-17 5 0,0 0 1 16,0 12 1-16,0-12-9 0,0 0 6 0,0 13 4 0,0-13-7 16,0 0 1-16,-4 11 9 0,4-11-13 0,0 0 3 15,-2 13 9-15,2-13-6 0,0 0-4 0,2 12-3 16,-2-12 2-16,0 0 2 0,0 0 0 0,-3 13 4 15,3-13-5-15,0 0 6 0,0 0 4 0,0 11-5 16,0-11-2-16,0 0 3 0,0 0-1 0,-6 10-3 16,6-10 4-16,0 0-4 0,0 0 7 0,0 0 2 15,-9 7-1-15,9-7 7 0,0 0-1 0,0 0 6 0,0 0 5 16,-8 9 2-16,8-9 6 0,-9 5 0 16,9-5-2-16,0 0 0 0,-10 8 3 0,10-8-3 15,-9 2 3-15,9-2-3 0,-11 4 1 0,11-4 0 0,-12 5-6 16,12-5 0-16,-10 2 2 0,10-2-5 0,0 0-1 15,-19 1-2-15,19-1 0 0,-17 0 2 0,17 0-1 16,-13-1-10-16,13 1 3 0,-15-6-4 0,15 6 1 16,-17-5 0-16,17 5 0 0,-13-6-3 0,6 4-2 15,7 2-2-15,-9-5-1 0,9 5 1 0,-11-5-3 16,11 5 1-16,0 0 1 0,-12-8-2 0,12 8 0 16,0 0-6-16,-7-5 2 0,7 5-5 0,0 0-6 15,-6-7-6-15,6 7-9 0,0 0-15 0,-6-11-18 16,6 11-11-16,0 0-18 0,-2-15-16 0,2 15-23 0,0 0-19 15,-1-12-14-15,1 12-18 0,0 0-17 16,-2-18-27-16,2 18-23 0,2-12-31 0,-2 12-37 16,6-15-293-16,-3 9-649 0,-3-5 288 0</inkml:trace>
  <inkml:trace contextRef="#ctx0" brushRef="#br0" timeOffset="39068.48">26572 60 98 0,'0'0'179'0,"0"0"-7"0,0 0-8 16,0 0-3-16,0 0-10 0,0 0-1 0,0 0-12 16,0 0-1-16,0 0-8 0,0 0-3 0,0 0-5 15,0 0-5-15,0 0-1 0,0 0-5 0,0 0-2 16,0 0 1-16,0 0-7 0,0 0-2 0,0 0-2 15,0 0-7-15,-6-9 0 0,6 9 1 0,0 0-5 16,0 0-1-16,0 0-6 0,0 0-7 0,0 0 8 16,0 0-10-16,0 0-6 0,0 0 1 0,0 0-3 15,0 0-6-15,0 0-6 0,0 0-4 0,0 0-8 16,0 0 0-16,0 0-1 0,0 0-6 0,0 0-1 16,0 0-3-16,0 0-2 0,0 0-2 0,0 0-9 15,0 0 1-15,0 0-3 0,0 0-3 0,0 0 0 16,0 0 1-16,0 0-2 0,0 0-6 0,0 0 3 0,0 0-6 15,0 0 3-15,0 0 1 0,0 0-6 0,0 0 5 16,0 0 0-16,0 0 0 0,0 0-3 16,0 0 7-16,0 0-6 0,0 0 7 0,0 0-5 15,0 0-1-15,0 0 5 0,0 0 2 0,0 0-2 0,0 0-4 16,0 0-3-16,0 0 8 0,0 0-3 16,0 0 6-16,0 0 1 0,0 0 1 0,0 0-4 0,0 0 4 15,0 0 3-15,0 0 4 0,0 0 1 0,0 0 6 16,0 0-6-16,0 0 3 0,0 0 1 0,0 0 4 15,0 0-1-15,0 0 6 0,0 0-3 0,0 0-1 16,0 0-7-16,0 0 6 0,0 0-2 0,0 0-1 16,0 0 7-16,0 0-13 0,0 0-4 0,0 0 2 15,0 0-2-15,0 0-1 0,0 0-5 0,0 0 13 16,0 0-8-16,0 0-7 0,0 0-1 0,-13 0-2 16,13 0 1-16,0 0-4 0,0 0 0 0,0 0-1 15,0 0 1-15,-19 2 0 0,19-2-1 0,0 0-1 16,0 0-2-16,-15 5 3 0,15-5-2 0,0 0-2 15,0 0 0-15,-8 4 6 0,8-4-3 0,0 0-3 0,-9 5-3 16,9-5 7-16,0 0-3 0,0 0 4 16,-7 8-2-16,7-8 0 0,0 0 0 0,0 0 0 15,0 0-6-15,0 0 9 0,-9 3-5 0,9-3 1 0,0 0-1 16,0 0 1-16,0 0 4 0,0 0-2 0,0 0 1 16,0 0 3-16,0 0 1 0,0 0-3 0,0 0 1 15,0 0 8-15,0 0-7 0,0 0 12 0,0 0 9 16,0 0-3-16,0 0 1 0,0 0 2 0,0 0-4 15,0 0 0-15,0 0 2 0,0 0-3 0,0 0-5 16,0 0-3-16,0 0-1 0,0 0-7 0,0 0-21 16,0 0-30-16,0 0-63 0,0 0-62 0,0 0-90 15,0 0-122-15,0 0-295 0,0 0-734 0,-14-16 325 16</inkml:trace>
  <inkml:trace contextRef="#ctx0" brushRef="#br0" timeOffset="54281.86">27451 166 243 0,'-9'-28'261'0,"9"28"-9"0,0 0-11 16,0 0-8-16,0 0-11 0,0 0-6 0,0 0-14 0,3-12-16 16,-3 12-7-16,0 0-11 0,0 0-9 0,0 0-13 15,0 0-8-15,0 0-11 0,0 0-12 0,0 0-8 16,0 0-11-16,0 0-14 0,0 0-11 0,0 0-4 15,0 0-11-15,0 0-7 0,0 0-4 0,0 0-6 16,0 0-5-16,0 0-1 0,0 0-1 0,0 0-2 16,9 30-6-16,-9-30 1 0,3 15-2 0,-2-6-6 15,2-1 0-15,-3-8 5 0,6 20-8 0,0-14 1 16,-3 8-3-16,2-5 5 0,1 4 1 0,-3-2 4 16,0-2-13-16,4 2 2 0,-1-1-4 0,-3-3 5 15,1 2-1-15,2 0-2 0,-3-2 6 0,-3-7-8 16,9 15 1-16,-4-9-2 0,-5-6 0 0,9 14-1 15,-6-8-4-15,-3-6 8 0,7 11 1 0,-4-6 0 16,-3-5-1-16,9 9-3 0,-9-9 2 0,8 5 0 16,-8-5 2-16,0 0 6 0,9 6 1 0,-9-6-3 0,0 0-2 15,10 0 4-15,-10 0-1 0,0 0-4 0,19-6 6 16,-19 6-2-16,12-8-2 0,-7 2-6 16,-5 6 4-16,16-15 1 0,-10 9-4 0,0-4 4 0,5-1-4 15,-3-2 3-15,0 0-4 0,-2 2 1 0,3-4-5 16,-2-1 9-16,-1 3-7 0,2 1-2 0,-2-1-3 15,-3 2 0-15,0 3 2 0,4-3 2 0,-7 11-4 16,6-15 8-16,-6 8-7 0,0 7 4 0,6-14-5 16,-6 14 0-16,7-9 0 0,-7 9 2 0,0 0-6 15,0 0 0-15,3-9 6 0,-3 9-11 0,0 0 11 16,0 0-11-16,0 0-11 0,0 0 12 0,0 0-5 16,0 0 2-16,0 0 1 0,0 0 2 0,0 0 0 15,0 0 2-15,9 24 1 0,-4-16 1 0,-5-8-1 16,9 14 5-16,-6-7-3 0,4 0-3 0,-4 0 1 15,-3-7 13-15,12 14-13 0,-4-6 7 0,-2-1-5 16,7-1 8-16,-7 0 4 0,4-3-11 0,2 2 11 16,-1 1-9-16,5-2 3 0,-1-2 1 0,-1 0-2 0,2-2-2 15,0 3 2-15,1-3 4 0,-1-3-4 16,1 3 7-16,-1-2-4 0,6 0-5 0,-5-2 3 0,-5 1 3 16,4-3 0-16,-5 2-7 0,5-1 3 15,-1-1 1-15,-2-1 2 0,-2 0 7 0,1 0-6 0,-5-3-4 16,-1 3-5-16,3 1 21 0,-5-2-22 0,-4 8 2 15,6-17-1-15,-6 6-2 0,0 11 7 0,-3-14-2 16,3 14 0-16,-4-17-11 0,-2 10 3 0,0-1 13 16,-1 2-3-16,7 6-10 0,-20-8 6 0,8 4-7 15,2 1 0-15,10 3 1 0,-17 0 0 0,17 0 0 16,-22 1-6-16,10 3 9 0,2-1 1 0,1 4-5 16,-2-3-5-16,5 6 9 0,-4 0-3 0,4 0 2 15,0 2-6-15,-1 0 7 0,4 3 2 0,0-1-5 16,0-2 7-16,3 1-1 0,0 0 0 0,3 1-1 15,0 1 0-15,3-2 6 0,4-2-1 0,-4 2-1 16,1-6 2-16,5 3-1 0,-4-3 4 0,7 1-1 16,-2-2 4-16,-2-1-8 0,5-2 10 0,-1 0-10 15,1-1 1-15,4 1-2 0,-4-3 4 0,0-1 10 16,4-3 0-16,-1 1-12 0,1 0 4 0,-4-2-3 16,3-1-1-16,-2-1 5 0,-1 2 2 0,-1-3-10 15,-1-2 8-15,-1 5-2 0,-3-3 0 0,-1 2-8 0,2 3-1 16,-11 3 3-16,12-7 1 0,-5 4-5 0,-7 3 5 15,9-5-7-15,-9 5 1 0,0 0-7 0,0 0 7 16,0 0-3-16,0 0 1 0,17 6 1 0,-17-6 2 16,6 9-3-16,-6-9 6 0,7 10-3 0,-4-4-2 15,-3-6 5-15,6 15-1 0,-6-15 2 0,7 11 0 16,-1-6-3-16,-6-5 9 0,12 6-1 0,-4 0 3 16,-2-1-6-16,4-3 6 0,-1 1 0 0,-9-3-4 15,27 2 7-15,-12-4-8 0,-2 0 0 0,1-2 1 16,-1 3 4-16,2-6-3 0,1 1 11 0,-2 1-2 15,-1-2-7-15,2 1 3 0,-1-5-8 16,-1 1 3-16,0 1-5 0,1-1 5 0,1 2-5 0,-2-3 3 16,-2 4 2-16,-2 1-3 0,0 1-4 0,-9 5 4 15,13-10-4-15,-7 7-7 0,-6 3-1 0,10-4 0 16,-10 4 1-16,0 0 9 0,17 10-7 0,-14-3-2 16,7 4 3-16,-4 2 0 0,2 2 2 0,-2 2-2 15,3 8 0-15,-2 2 6 0,2-2-1 0,-3 9-3 16,1 2 6-16,2 5-5 0,-1-2 1 0,4 3 0 0,-5-3 8 15,5-1-6-15,2 4 0 0,-6 0 3 0,6-4 0 16,-1 1 3-16,1-1-3 0,4-1 4 16,-5-2 1-16,-3-10-5 0,7 9 4 0,-5-8-4 0,1 6 0 15,-4-7 0-15,2-5-3 0,-1 3 1 0,-4-9 3 16,0 4-2-16,1-1 3 0,-4-5 5 0,0-2 2 16,3-3-4-16,-4 2 3 0,-2-9 6 0,0 15 1 15,0-15 12-15,-8 11-4 0,8-11 3 0,-13 5 1 16,13-5 4-16,-22 1-3 0,2-1 2 0,4-1-3 15,-4-2-4-15,-5-6-5 0,0 1-3 0,-2-2 11 16,2 0-7-16,1 1-5 0,-5-4-3 0,5 2-3 16,7-3 5-16,-3-3-1 0,4 1-1 0,-1-1-3 15,10-1-3-15,-2-4-6 0,2-3 4 0,7-1-10 16,1-2-3-16,8-7-11 0,4-1-13 0,4 0-15 16,8 3-5-16,3-4-4 0,2 4 10 0,0 5 5 15,0 1-2-15,1 2 3 0,-5 7 7 0,3-6 3 16,-3 6-1-16,-2 4 5 0,1-3-1 0,-6 2 4 0,7 0 10 15,-4 3-5-15,-5 1 3 0,-1 1-1 0,0 3 3 16,-2-7 9-16,2 6 0 0,-2-3 10 16,-2 3 0-16,1-3 7 0,-1 3 1 0,-2-2-1 0,1 1-4 15,-2 1 5-15,1-2 3 0,-4-1-4 0,2 1-1 16,-2-1-4-16,0 3-2 0,-2-5 7 0,2 3-1 16,-3-1-4-16,0-1 1 0,0 3-2 15,1-2 9-15,-4-3-11 0,0 14-4 0,-1-17 6 0,1 17-4 16,-3-21 3-16,0 14-6 0,3 7 2 0,-12-10-4 15,2 3-4-15,10 7 9 0,-17-7-5 0,7 6 1 16,10 1-5-16,-26 0 0 0,16 0-1 0,-5 1-1 16,2 5 5-16,-4-2-5 0,5 1 4 0,-1 2-4 15,-1-1 2-15,1 3 3 0,3 2-4 0,-2-3 6 16,1 2-4-16,-1 3 1 0,6-2 3 0,-1 6-3 0,-1-6 3 16,-1 1 2-16,6 1-3 0,-3 1-2 15,6-3 7-15,-1-1-3 0,1-10-4 0,0 18 7 16,1-8-8-16,2-2 9 0,0 0-2 0,5 0 3 15,-2-1-9-15,6-4 12 0,-5 2-2 0,13-4-5 0,-4 1-6 16,3-2-1-16,-1 0 1 0,0-2-3 16,8-4 3-16,-1 0-2 0,-1-1 3 0,1-4-8 15,2 2 3-15,-5-2 0 0,1 4 4 0,2-4-1 0,-9 4 0 16,-2 0 1-16,1 1-1 0,-2 1 6 0,-2 2-5 16,-11 3 7-16,16-3-6 0,-16 3 0 15,18 2 3-15,-11 2 0 0,1 1 2 0,-2 2 3 0,0 0-1 16,0 5 5-16,1 0-6 0,-1 1-6 0,0 1-17 15,-4 3-32-15,4 0-48 0,-6 1-68 0,0 0-88 16,-3 6-360-16,1-10-668 0,-1 1 296 0</inkml:trace>
  <inkml:trace contextRef="#ctx0" brushRef="#br0" timeOffset="57140.12">196 2018 92 0,'0'0'234'16,"6"-9"-14"-16,-6 9-8 0,0 0-15 0,0 0-6 15,0 0-14-15,0 0-9 0,7-6-7 0,-7 6-5 16,0 0-11-16,0 0-6 0,0 0-8 0,0 0-3 0,0 0-7 15,0 0-6-15,0 0-6 0,0 0-11 0,0 0-2 16,0 0-11-16,0 0 0 0,0 0-16 16,0 0-8-16,0 0-5 0,0 0-8 0,-33 12 0 15,20-8-6-15,-2 3-5 0,2-2-2 0,-5 4-6 0,-2 0 2 16,4-1 2-16,-5 4-9 0,-1 1-7 0,1-2 3 16,4 0 2-16,1-4-4 0,1 0-1 15,3-1-2-15,3 0-3 0,-1-1-5 0,1 1 1 0,1-3-1 16,8-3-1-16,-10 9 0 0,10-9-4 0,-6 7 2 15,6-7-4-15,0 0 5 0,-3 13-3 0,3-13 0 16,0 0 0-16,7 13 0 0,-7-13 0 0,8 8-1 16,-2-3 2-16,-6-5-11 0,13 11 5 0,-5-7 0 15,-1 0 4-15,2 1 6 0,2-2-4 0,2 1-5 16,5 1 7-16,-3 3-2 0,-2-3 0 0,4 0-1 16,-1-1-4-16,0 4 2 0,-2-3 0 0,2 2-1 15,-2-4-1-15,2 5 5 0,-3-1-1 0,1 0-3 16,-1 0-6-16,1 0 9 0,-1-2-3 0,-2 3 4 0,2-3 2 15,-3 2 1-15,-1 1-7 0,3-3-5 0,2 2 8 16,-7 3 3-16,4-5-8 0,-1 3-1 16,-1-3 6-16,-1 2-2 0,-1-1 4 0,-1-1-4 0,1 2 1 15,1-1 5-15,-8-6-7 0,7 7 2 0,-1-1-2 16,-6-6-1-16,6 12 12 0,-6-12 2 0,2 11 0 16,-2-11 3-16,3 10 10 0,-3-10-9 0,0 0 4 15,-11 20-5-15,5-16 8 0,6-4 2 0,-10 14-7 16,1-10-2-16,1 2 5 0,0 2 8 0,-9 0 1 15,4-3 3-15,-1-1 1 0,-1 2-2 0,0-3 3 16,-2-1 6-16,0 0 4 0,1-1 9 0,-1 2-1 16,1-3 0-16,0 0 2 0,-2 3-3 0,3-6 1 15,-3-1-7-15,4 2-2 0,2 1-2 0,2-3-5 16,10 4-4-16,-22-6 10 0,14 4-16 0,8 2-9 16,-16-5 5-16,16 5-7 0,-11-4-16 0,11 4-29 15,0 0-21-15,-9-9-28 0,9 9-19 0,0 0-29 16,0 0-29-16,0 0-31 0,0 0-45 0,20-18-55 0,-10 14-330 15,-1 0-665-15,5-3 295 0</inkml:trace>
  <inkml:trace contextRef="#ctx0" brushRef="#br0" timeOffset="57889.19">352 2058 256 0,'0'0'394'0,"0"-18"-22"0,2 9-12 0,-2 9-10 16,0-17-20-16,0 17-27 0,1-14-33 0,-1 14-30 16,3-8-27-16,-3 8-24 0,0 0-28 0,0 0-26 15,3-11-34-15,-3 11-46 0,0 0-45 0,0 0-47 16,0 0-50-16,29 19-63 0,-23-12-71 0,0 1-320 15,0 3-586-15,-1-3 260 0</inkml:trace>
  <inkml:trace contextRef="#ctx0" brushRef="#br0" timeOffset="58554.32">1094 2171 40 0,'0'0'289'0,"0"0"-19"0,0 0-8 16,0 0-34-16,0 0-20 0,-13 2-20 0,13-2-20 15,0 0-15-15,0 0-18 0,0 0-11 0,0 0-13 16,0 0-8-16,0 0-8 0,0 0-5 0,0 0-6 15,0 0 6-15,25 22-19 0,-25-22 1 0,10 7-5 16,1-3-1-16,-11-4-4 0,19 5-4 0,-10-1-6 16,8 1-3-16,-2-1-5 0,3 0 3 0,-2 1-7 15,3-1-1-15,1 0-5 0,-3 3 1 0,6-3-2 0,-7 1-2 16,0-2 0-16,2 4-2 0,-2-4 2 0,2 0 1 16,-5-1-3-16,2 2-1 0,1-1-3 15,-5-1 2-15,0 2-2 0,1-4-4 0,1 5 2 0,-4-4-4 16,-9-1-3-16,18 4 4 0,-18-4-3 0,12 1 3 15,-12-1-4-15,9 3-1 0,-9-3-3 0,0 0 0 16,10 4 0-16,-10-4 2 0,0 0 3 0,8 6-7 16,-8-6 0-16,0 0 3 0,0 0 9 0,0 0 5 15,-5 14 8-15,5-14-4 0,-12 13 7 0,5-8 2 16,-3 5-7-16,-2-3 10 0,-2 6-9 0,1-2-3 16,-3-4 0-16,0 4 2 0,-5 2-7 0,3-1-3 15,-1 1-1-15,-2 0 2 0,3-3-6 0,-4 1 8 16,5-1-15-16,2-1 3 0,0 2 12 0,2-2-27 15,1 1-15-15,-1-1-18 0,5-2-17 0,-4 1-22 16,6-1-19-16,-2 0-25 0,8-7-29 0,-11 9-38 16,5-3-38-16,6-6-53 0,0 0-282 0,0 0-603 15,0 0 267-15</inkml:trace>
  <inkml:trace contextRef="#ctx0" brushRef="#br0" timeOffset="59083.68">1699 2457 283 0,'0'0'297'0,"9"4"-16"0,-9-4-13 15,0 0-14-15,0 0-20 0,0 0-21 0,0 0-13 16,0 0-17-16,0 0-18 0,0 0-17 0,0 0-11 16,0 0-10-16,0 0-10 0,-13 22-3 0,5-10-8 0,-4-1-7 15,2 1-2-15,-1 0-6 0,-2 1-4 16,-1 0-13-16,-3 5 3 0,2-1-12 0,1-3-4 15,-1 3-10-15,3-2-3 0,0-1-3 0,-1 0-4 0,1 0-3 16,-1 0-5-16,-1-2 7 0,4 3-12 0,-2-4-3 16,1 0-11-16,2 2-14 0,-2-6-25 0,5 0-23 15,-3 2-31-15,3-4-33 0,6-5-35 0,-12 11-43 16,4-8-50-16,8-3-310 0,0 0-597 0,0 0 264 16</inkml:trace>
  <inkml:trace contextRef="#ctx0" brushRef="#br0" timeOffset="57696.09">683 2427 8 0,'0'0'291'0,"0"0"-18"0,0 0-20 0,5 6-22 16,-5-6-23-16,0 0-14 0,0 0-13 0,4 8-5 15,-4-8-9-15,0 0-5 0,2 14-6 0,-2-14-1 16,4 11-9-16,-4-11-7 0,3 13-1 0,-3-13-13 0,3 14-3 16,0-6-1-16,-3-8-3 0,3 17-2 15,-1-9-1-15,2 1 1 0,-4-9-9 0,2 24-8 16,-1-15 12-16,4 4-9 0,-4-2 2 0,1 3-5 0,2 2-2 16,-2-4 3-16,2 3-6 0,-1 1-5 0,0-2-4 15,0 3 2-15,3-2-3 0,-2 1-2 16,1-1 1-16,-2-1-3 0,0-2-1 0,0 3-4 0,0-1 0 15,1-3-5-15,-1 2-4 0,0 1 0 0,-1-3-1 16,-1-1-3-16,2 1-3 0,0-4 2 0,-1 6-5 16,-2-13-1-16,3 15-6 0,-3-5-1 0,0-10 0 15,3 11-2-15,0-4-2 0,-3-7 2 0,1 15-1 16,-1-15-1-16,0 14 1 0,0-14 2 0,0 0-2 16,-4 13 2-16,4-13-3 0,0 0 2 0,-6 14 8 15,6-14-9-15,-5 7-1 0,5-7-5 0,-10 8-2 16,10-8-4-16,-14 6 0 0,8 0-4 0,6-6 0 15,-16 5-5-15,7-2 1 0,9-3-5 0,-24 0-14 16,6-3-15-16,0 2-22 0,2-2-35 0,-3-1-29 0,-1-1-54 16,-1-4-59-16,-4-4-62 0,3 2-50 15,-4 0-66-15,7-6-87 0,-12-8-370 0,4-2-914 16,0-1 404-16</inkml:trace>
  <inkml:trace contextRef="#ctx0" brushRef="#br0" timeOffset="60247.86">2132 2553 5 0,'0'0'282'0,"0"0"-14"0,-14-1-15 16,14 1-22-16,0 0-24 0,0 0-18 0,0 0-18 15,0 0-17-15,0 0-9 0,0 0-12 0,0 0-7 16,0 0-10-16,33-15-6 0,-24 10-9 0,4-1-3 15,4-1-10-15,-1 5-7 0,4-7-4 0,5 3-4 16,2-1-3-16,-3 0-8 0,2 1 0 0,1-1-5 16,2 1-2-16,-3 3 0 0,0-4-2 0,-5 5 3 15,1-3 6-15,-3 4 0 0,1-1-2 0,-2-1 7 16,-3 3 1-16,3 0 0 0,-7 0 3 0,4 0 5 0,-3 3 10 16,-3 0 6-16,2 2 5 0,-2-1 13 15,-2 1 5-15,1 1 7 0,3 4 6 0,-2-5 2 16,2 5 2-16,-4-1 1 0,-1-2 0 0,0-1 2 15,6 5-2-15,-7-2-2 0,4 0-4 0,-2-4-5 0,-4 3-5 16,3 1-7-16,0 2-4 0,0-5-12 16,-6-6-6-16,9 14-2 0,-3-9-3 0,0 1-15 15,-6-6-7-15,7 11-4 0,-7-11-7 0,6 9-1 0,-6-9-12 16,6 8-7-16,-6-8-17 0,0 0-33 0,5 8-36 16,-5-8-35-16,0 0-42 0,0 0-44 15,0 0-57-15,0 0-72 0,0 0-73 0,0 0-111 0,0 0-344 16,-11-31-903-16,5 15 400 0</inkml:trace>
  <inkml:trace contextRef="#ctx0" brushRef="#br0" timeOffset="59803.04">2397 1848 88 0,'0'0'230'0,"9"-10"-13"0,-5 3-12 0,-4 7-9 15,12-14-8-15,-10 9-8 0,-2 5-11 0,7-13-11 16,-7 13-10-16,5-13-4 0,-5 13-17 0,-2-15-7 16,2 15-9-16,-6-13-10 0,6 13-10 0,-10-11-10 15,2 6-6-15,8 5-6 0,-17-6-7 0,3 3-3 16,14 3-4-16,-28 1-1 0,8 1-6 0,5 2 0 15,1-2-8-15,-4 2 0 0,6 1-2 0,-2 2-7 16,2 0 0-16,-1 3-6 0,4-4-1 0,3 2-5 16,-3 2 1-16,0-1-2 0,6 3 2 0,-3 5-5 15,0-6 3-15,5 5 3 0,-1 0 4 0,-1 1-4 16,2 0 9-16,1 1-6 0,4-1 3 0,-4 7 1 0,0-6-1 16,0-2 6-16,2 3-3 0,1 4 8 15,1-3-5-15,2 4 8 0,-3 0 4 0,6-2 6 16,-7 0-8-16,1 3 4 0,0-3 2 0,3 2-2 0,-3-2 4 15,1 1-2-15,-1-1 5 0,1-2 9 0,1 2 1 16,-1 1-4-16,1-4 3 0,1 4 0 0,0-2-7 16,-3 3 7-16,3-4 4 0,-2-3 0 0,4 6-7 15,-2-1 0-15,0-6-2 0,0-1-1 0,-3 2-2 16,3 0-6-16,-1-3-2 0,1 1-2 0,0-1-5 16,-1-1-4-16,-1 0-3 0,2-1-3 0,2-2 1 15,-2 1-5-15,-5-1-2 0,4 0-3 0,-2-3 6 16,-3-7-7-16,4 15-12 0,-4-15-9 0,2 11-20 15,-2-11-29-15,6 9-27 0,-6-9-36 0,4 7-21 16,-4-7-27-16,0 0-28 0,0 0-32 0,0 0-58 16,0 0-58-16,0 0-312 0,0 0-701 0,0 0 311 15</inkml:trace>
  <inkml:trace contextRef="#ctx0" brushRef="#br0" timeOffset="60398.07">2846 2155 155 0,'1'-14'392'16,"-1"14"-13"-16,2-12-25 0,-2 12-5 0,1-12-39 15,-1 12-28-15,0 0-34 0,3-13-25 0,-3 13-29 16,6-5-45-16,-6 5-53 0,0 0-60 0,0 0-75 15,0 0-102-15,21 4-128 0,-21-4-184 0,0 0-491 0,0 0 217 16</inkml:trace>
  <inkml:trace contextRef="#ctx0" brushRef="#br0" timeOffset="64313.45">4580 2364 68 0,'-3'-11'281'15,"3"11"-8"-15,-6-6-6 0,6 6-13 0,0 0-10 16,-3-14-11-16,3 14-4 0,0 0-12 0,-1-12-8 15,1 12-1-15,0 0-15 0,0 0-10 0,0 0-20 16,0 0-5-16,0 0-22 0,0 0-9 0,0 0-21 16,0 0-6-16,0 0-14 0,0 0-6 0,0 0-5 15,0 0-7-15,0 0-1 0,6 36-10 0,-6-24 10 16,4 1-2-16,-4 0 0 0,2 5 2 0,1-5-4 0,0 2-1 16,-2 0-6-16,4 0 8 0,-4 1-19 0,1-1 2 15,1 0-8-15,-2-2 0 0,2 1-2 16,0 1-4-16,0-4-1 0,0 5 14 0,-1-3-20 0,-1 0-2 15,-1-2-7-15,0-1-24 0,0-10-14 0,2 25-45 16,-2-18-24-16,0-7-28 0,-2 15-24 0,2-15-31 16,-1 15-28-16,1-15-20 0,-5 8-49 0,5-8-69 15,0 0-216-15,0 0-601 0,0 0 266 0</inkml:trace>
  <inkml:trace contextRef="#ctx0" brushRef="#br0" timeOffset="64506.29">4624 2108 180 0,'-3'-8'292'0,"3"8"-15"15,-3-12-18-15,3 12-19 0,0 0-23 0,0 0-23 16,-3-15-23-16,3 15-19 0,0 0-20 0,0 0-21 0,0 0-22 16,0 0-22-16,0 0-26 0,0 0-31 15,0 0-24-15,0 0-26 0,0 0-24 0,27 22-18 16,-17-17-25-16,-1-1-38 0,3 0-185 0,-2-2-358 0,5-1 158 15</inkml:trace>
  <inkml:trace contextRef="#ctx0" brushRef="#br0" timeOffset="64899.9">5035 2108 67 0,'0'0'230'0,"0"0"-7"0,8 5-4 0,-8-5-9 15,0 0-2-15,-3 18-8 0,3-18-11 0,-15 18-9 16,10-8-12-16,-2-1-10 0,-2 2-6 0,0 1-11 15,-1 0-11-15,-2 2-9 0,1-3-14 0,2 0-9 16,2 0-13-16,-4 3-6 0,2-2-9 0,5 0-6 0,-1-1-7 16,-1-3-4-16,4 1-7 0,2-9-5 0,-5 17-7 15,4-6 2-15,1-11-8 0,1 16 4 16,-1-16-8-16,6 18 0 0,-3-13 2 0,3 1-10 0,1 1 3 16,4 0-6-16,1 0 1 0,1 3 1 0,1-4-5 15,2 3 0-15,2-4-2 0,-3 0-1 16,1 1 1-16,1 2 1 0,-4-3 1 0,5 2 4 15,-5-3-4-15,1 3 0 0,-1-2-2 0,-4-1 2 0,2 3-7 16,-4-3 5-16,1 2 1 0,-1 0 5 0,0-1-1 16,-7-5 1-16,11 11-1 0,-10-6 3 0,-1-5-3 15,5 10 15-15,-5-10 1 0,0 0 0 0,-11 19 0 16,4-13-10-16,-1 5 6 0,-3-1 0 0,-1-2 0 16,0 2-5-16,-3-2-1 0,4-2-1 0,-1 3-3 15,2-1-16-15,1-5-20 0,2 1-19 0,7-4-23 16,-15 4-20-16,6-1-23 0,9-3-26 0,-9 5-42 15,9-5-52-15,0 0-67 0,0 0-197 0,0 0-530 16,0 0 235-16</inkml:trace>
  <inkml:trace contextRef="#ctx0" brushRef="#br0" timeOffset="65305.81">5547 2385 29 0,'7'-3'246'0,"4"-1"-11"15,-2-2-17-15,1 1-17 0,-1 2-13 0,-1-4-18 0,0 3-16 16,3-2-14-16,-4 0-10 0,2 1-11 0,-9 5-9 16,11-13-11-16,-5 9-7 0,1-1-7 0,-1-2-7 15,-6 7-9-15,9-16 0 0,-9 6-10 0,0 10-3 16,3-13-7-16,-3 13-3 0,-3-15-7 0,3 15-2 16,-12-14-3-16,8 7-1 0,4 7-6 0,-18-9 1 15,6 7-3-15,0-2-5 0,-4 2 4 0,-1 4 2 16,-1 2-2-16,0-2 4 0,-1 3 0 0,3-1-1 15,-4 3 0-15,2 3 1 0,-1 4-5 0,4-1 7 16,0-1-7-16,3 3-1 0,0 1 1 0,3 6 2 16,3-5-3-16,-1 1-1 0,4 5 6 0,0-7 0 0,6 7 8 15,1-2 3-15,2-3 15 0,3-4-2 16,11 3 5-16,-1 0 8 0,2-3 4 0,10 0-6 16,-4-3 14-16,4 0 0 0,-1-1-8 0,0-5 4 15,1-1-4-15,-4 3-8 0,1-3-10 0,1-2-4 16,-4-2 1-16,-4 0-6 0,-2 2-16 0,1-2-9 15,-5-2-27-15,0 2-33 0,-15 0-39 0,19 0-50 0,-19 0-56 16,10 0-76-16,-10 0-350 0,0 0-665 0,6-6 294 16</inkml:trace>
  <inkml:trace contextRef="#ctx0" brushRef="#br0" timeOffset="67640.6">7636 2243 168 0,'0'0'214'0,"-6"-9"-9"0,6 9-7 16,-7-9-10-16,7 9-8 0,0 0-9 0,-6-13 0 16,6 13-10-16,-8-9-4 0,8 9-11 0,-6-11-2 15,6 11-9-15,-6-8-3 0,6 8 0 0,-5-9-5 16,5 9-6-16,0 0-6 0,0 0-3 0,-8-9-6 0,8 9-5 15,0 0-5-15,0 0-6 0,-3-11-6 0,3 11-4 16,0 0 1-16,0 0-5 0,0 0-2 16,0 0-9-16,0 0-14 0,0 0 2 0,0 0-12 0,0 0-1 15,0 0-4-15,0 0-13 0,0 0 6 16,0 0 7-16,0 0-11 0,0 0-2 0,0 0-1 16,0 0 4-16,11 29-4 0,-11-29 4 0,5 18 5 0,-5-8 0 15,3 3 10-15,0 0 4 0,0-3 4 0,0 6 0 16,0-3 8-16,5 1 0 0,-5 2 4 0,0-2 2 15,4-1 0-15,-1 4-3 0,-3-7 7 0,0 4 0 16,2-6-2-16,-2 2 2 0,3 3-3 0,-3-6 1 16,0 0-6-16,-3-7-5 0,4 15 4 0,-1-9-7 15,-3-6-9-15,3 10 1 0,-3-10-2 0,3 11 0 0,-3-11-10 16,0 0-1-16,0 0-2 0,0 13 0 16,0-13-3-16,0 0-13 0,0 0-23 0,0 0-26 0,0 13-45 15,0-13-10-15,0 0-44 0,0 0-30 0,0 0-39 16,0 0-56-16,0 0-49 0,0 0-68 0,0 0-314 15,-19-36-750-15,13 19 333 0</inkml:trace>
  <inkml:trace contextRef="#ctx0" brushRef="#br0" timeOffset="66570.21">7629 1735 8 0,'-3'-8'358'0,"-3"-1"-24"0,3-1-25 15,3 10-26-15,-6-14-18 0,6 14-28 0,-5-10-21 0,5 10-32 16,-3-10-16-16,3 10-24 0,0 0-27 0,0 0-24 16,0 0-42-16,0 0-40 0,0 0-44 0,0 0-56 15,0 0-59-15,0 0-270 0,6 34-454 0,-6-34 201 16</inkml:trace>
  <inkml:trace contextRef="#ctx0" brushRef="#br0" timeOffset="66367.26">7620 2068 301 0,'0'0'324'15,"0"0"-12"-15,-8-14-13 0,8 14-22 0,0 0-11 16,0 0-30-16,0 0-23 0,0 0-19 0,0 0-18 0,0 0-13 16,0 0-13-16,0 0-6 0,0 0-8 0,0 0 1 15,5 39-7-15,-5-39-2 0,3 20 3 16,-3-9 8-16,3 2-19 0,-3-1-5 0,3 1 6 0,1 0-10 15,-1-2-9-15,-3 2-5 0,0-13-5 0,3 18-10 16,0-9-5-16,-3 6-4 0,3-6-5 0,-3-9-10 16,0 20-2-16,3-11-8 0,0 2-3 0,-3-2 2 15,5 1-8-15,-5-10 5 0,3 14-16 0,-3-4-21 16,0-10-25-16,3 16-35 0,-3-16-31 0,0 12-35 16,0-12-28-16,3 11-36 0,-3-11-38 0,-3 12-48 15,3-12-65-15,0 0-309 0,0 0-698 0,0 0 309 16</inkml:trace>
  <inkml:trace contextRef="#ctx0" brushRef="#br0" timeOffset="68028.26">7691 1778 156 0,'0'0'257'0,"0"0"-18"0,0 0-13 16,0 0-15-16,0 0-18 0,0 0-17 0,6-7-14 15,-6 7-16-15,0 0-13 0,0 0-11 0,0 0 0 16,0 0-9-16,0 0 1 0,0 0-5 0,0 0-6 16,0 0 4-16,0 0-1 0,0 0-1 0,0 0-5 0,0 0 0 15,0 0 0-15,0 0-2 0,0 0 3 16,0 0-11-16,0 0-6 0,0 0 2 0,0 0-9 0,0 0 2 15,0 0-10-15,0 0 1 0,-9-18-6 0,9 18-8 16,0 0 9-16,-3-9 5 0,3 9-1 16,0 0 0-16,0 0-7 0,0 0-15 0,-1-11 7 0,1 11-9 15,0 0-1-15,0 0-12 0,0 0-1 0,0 0-9 16,0 0 1-16,0 0 1 0,0 0-7 0,0 0-1 16,0 0 3-16,-19 24-15 0,13-16 9 0,0-2-1 15,6-6 2-15,-5 15-9 0,2-6-13 0,-3 2-21 16,6-11-23-16,-6 11-28 0,6 0-25 0,0-11-28 15,-3 16-43-15,6-1-49 0,-3-15-70 0,6 10-327 16,-6-10-673-16,11 7 298 0</inkml:trace>
  <inkml:trace contextRef="#ctx0" brushRef="#br0" timeOffset="68874.15">9114 2058 161 0,'0'0'345'16,"0"0"-29"-16,0 0-30 0,0 0-28 0,0 0-25 0,0 0-25 15,0 0-18-15,0 0-13 0,0 0-16 16,0 0-11-16,9 30 3 0,-6-19-13 0,2 1-15 16,-2 1 1-16,3 0-12 0,1 0-11 0,-1-1-8 15,0 2-2-15,1 0 6 0,2-2-15 0,0-2 10 0,-1 1-24 16,4-2-11-16,-2 0 3 0,1-4 0 0,0 2-5 15,6-4-4-15,-1 1-5 0,-2-1-5 16,1-3 15-16,-2-3-17 0,6-1-8 0,-5-2-5 0,2 1 0 16,1-1-15-16,-1-1 13 0,0-3-10 0,-4 0 5 15,2-3-4-15,-4 0-4 0,-1-1-1 0,5-8-4 16,-5 3-6-16,1-2 2 0,-1 4-5 0,-2 0-4 16,-1-6 3-16,0 6-4 0,0-1 9 0,-1 4 5 15,-2-2-10-15,3 1 4 0,-6 9 3 0,0 6 10 16,6-17-21-16,-6 17 1 0,4-11 1 0,-4 11-1 0,3-11-7 15,-3 11 7-15,0 0 0 0,0 0-4 16,0 0 6-16,0 0-4 0,0 0-1 0,0 0 3 16,14 32-2-16,-11-18 9 0,0-1-7 0,4 0-2 0,-1 1 5 15,-3 1 4-15,3 1-4 0,4-5 12 16,-4-2-6-16,2 2 7 0,1 0-9 0,-2-5 4 16,2 1 2-16,3 1 2 0,2-3 2 0,-1 0 2 15,3-3 2-15,-4-3 1 0,6 1-8 0,2-1 7 0,-1-4-6 16,6 0 1-16,1-3 7 0,1-3-5 0,-2 2-6 15,-12 1-5-15,13-8-1 0,-4 6 10 16,-1-10-5-16,0 4 1 0,-2 0 3 0,-2-2 10 0,-4 9-24 16,-3-6 5-16,-1 0 0 0,0 3 6 0,-4 1 1 15,-2 0-10-15,3 3 7 0,-6 8 0 0,1-18-1 16,-1 18-6-16,-7-13 3 0,7 13 2 0,-12-5-7 16,1 1 4-16,-5 4-6 0,0 0 3 0,-4 2-1 15,-5 5 1-15,-2 1 5 0,2 3-3 0,2 3-5 16,1 3 3-16,6 1-2 0,-4-1 4 0,1 1 2 0,5-5-10 15,4 7 9-15,1-6-2 0,6 1-3 16,-2 1 9-16,2-4-1 0,3 3 0 0,3-1-12 16,5-1 17-16,-2-4 2 0,4 0 9 0,4-2 8 0,1-1-3 15,10 1-1-15,2-2 2 0,1-3-8 16,-1-1-1-16,4 2 2 0,-4-6 2 0,2 2-10 16,-3-2-8-16,0 1-34 0,-1-2-35 0,-1-1-34 0,-2-1-43 15,-2 6-54-15,-4-5-66 0,1-1-95 0,-3 1-257 16,-2 1-667-16,-3-1 295 0</inkml:trace>
  <inkml:trace contextRef="#ctx0" brushRef="#br0" timeOffset="69512.38">11281 1907 194 0,'0'0'295'0,"0"0"-14"15,0 0-10-15,0 0-20 0,2-10-18 0,-2 10-18 16,0 0-21-16,0 0-20 0,0 0-17 0,0 0-16 16,0 0-18-16,0 0-8 0,0 0-11 0,0 0-11 15,16 21-1-15,-13-12-1 0,0 6-9 0,5 1 5 16,-3 0-7-16,1 2 3 0,-1-1 4 0,1 8-2 15,3-1 1-15,0 0-1 0,-2 4 3 0,2-1-7 16,0 1 5-16,6 9-1 0,-6-4-8 0,3 4 7 16,1-4-2-16,1 3 6 0,-1-1 5 0,-1-1-2 15,3 0-5-15,-5-7 5 0,4 6 4 0,-2-7-8 0,-2 0-7 16,4-5 4-16,-4 7 3 0,7-4-5 16,-4-2-6-16,3-1 5 0,-2 3-1 0,-5-6-8 15,3 4 0-15,-5-9-6 0,4 0-1 0,-7 4-3 0,1-6-8 16,3 0 2-16,-3-3-2 0,-4 2-1 0,-1-10-1 15,0 16 4-15,0-16 4 0,-6 15 10 0,3-8-3 16,-4 0 5-16,-5-1 1 0,2-2 0 0,-1-3-2 16,-8 3-1-16,-5 0-7 0,0-2-8 0,-1-4-2 15,-7 1-3-15,4-2-5 0,-2-4-1 0,-1 2-9 16,0-3 1-16,-8-5-5 0,11 2-7 0,-2 4-5 16,-8-12-15-16,3-3-20 0,5 2-23 0,4 2-36 15,1 0-41-15,-3-8-55 0,8 3-54 0,1-6-47 16,-2-2-40-16,2-1-62 0,4-8-80 0,1-2-397 15,2 0-923-15,5 0 409 0</inkml:trace>
  <inkml:trace contextRef="#ctx0" brushRef="#br0" timeOffset="69884.82">11062 1547 137 0,'0'0'208'0,"0"0"-15"0,0 0-5 16,0 0-7-16,13-5-16 0,-13 5-3 0,0 0-5 15,14-5-5-15,-14 5-2 0,12-7 0 0,-12 7 0 16,7-6 3-16,-7 6 1 0,8-5-1 0,-8 5 3 0,0 0-6 15,0 0 5-15,4-13-4 0,-4 13 2 16,0 0-4-16,0-11 0 0,0 11 3 0,0 0 3 16,0 0-9-16,0 0-6 0,-12-14-6 0,12 14-4 15,-7-6-7-15,7 6-15 0,-12-5-7 0,12 5-17 0,-9-6-6 16,9 6-5-16,0 0-1 0,-15-2-16 16,15 2-7-16,0 0-4 0,0 0-7 0,-16 9-27 0,10 0-26 15,6-9-42-15,-8 19-46 0,7-12-37 0,-2 6-42 16,-2 3-54-16,1-4-70 0,-2 2-390 0,6-2-753 15,-3 1 333-15</inkml:trace>
  <inkml:trace contextRef="#ctx0" brushRef="#br0" timeOffset="70795.37">13654 1781 241 0,'0'0'282'0,"0"0"-19"0,0 0-13 0,0 0-28 16,0 0-8-16,-13 18-20 0,10-7-11 0,0-4-13 0,-3 6-12 15,6-2-12-15,-5 7-10 0,4-5-16 0,-1 1-4 16,4 1-10-16,-2-2-7 0,1 0-15 16,4-3-3-16,-4-1-7 0,4 3-4 0,1-2-4 15,1-1 3-15,-1-2-10 0,3 0 1 0,1-4 2 0,1 2-6 16,-1-4-5-16,7-1-3 0,1-1-2 0,-4 0-5 15,6-3-1-15,-4-2-9 0,-1-2-2 0,0-2-1 16,-1-3 4-16,2 2-4 0,-3 2-9 0,-2-7 2 16,1 6-1-16,-5-4-5 0,1-6-1 0,-2 5 7 15,-3 1-12-15,-3-1-3 0,1-1 1 0,-5 6-6 16,1-6 2-16,-5 7-3 0,-2-2 3 0,1 5-4 16,-5-1 1-16,-2 3-4 0,1 3 2 0,-4-1 2 15,-7 1-2-15,10 2 10 0,-2 5-13 0,-1-3 5 16,-4 5 1-16,4 1-1 0,2 2-3 0,4 3-1 0,0-1 2 15,2 2-3-15,-5 3 7 0,8-2-6 16,1-3-1-16,2 5 7 0,2 1-3 0,2-5 2 16,2 0 2-16,-1 1-1 0,3 1 3 0,3-5-4 0,2 4-4 15,1-4 2-15,-2-3 1 0,7 0 4 0,-2 0-2 16,2-6 4-16,1 0 6 0,3-2-8 16,-3-2 2-16,9-4-6 0,-2-2-1 0,2-4 5 0,0 1-4 15,0-1-3-15,-3-5 8 0,0 3-2 0,3-3 2 16,-4-1-2-16,-2-2 1 0,0 5-6 0,5-1 3 15,-7-1-3-15,-3 5 0 0,-1 4 2 0,0-3 6 16,-4 6-13-16,-1-2 4 0,-1 3 4 0,-6 4-7 16,9-7 2-16,-9 7 1 0,0 0-1 0,0 0 6 15,24 11-3-15,-17-4 7 0,-1 9 2 0,2-7 4 16,-4 8-2-16,4 3-1 0,-2-4-3 0,0 7 0 16,-2-7 4-16,5 7 0 0,-7-7-4 0,5 2 1 15,-2-2 0-15,-1 0-5 0,2-3 4 0,0 0 6 16,-2-4-15-16,-1 1-8 0,2-2-21 0,-5-8-20 15,1 11-21-15,-1-11-22 0,0 0-39 0,3 11-47 16,-3-11-42-16,0 0-51 0,0 0-251 0,0 0-568 0,5-30 252 16</inkml:trace>
  <inkml:trace contextRef="#ctx0" brushRef="#br0" timeOffset="71310.33">14307 1485 330 0,'0'0'309'0,"0"0"-33"16,0 0-22-16,0 0-13 0,0 0-17 0,0 0-8 16,12 26-11-16,-12-13-9 0,5 4-6 0,-4 1-13 15,4 2-13-15,2 6-4 0,-1 0-10 0,-2 0-5 16,5-2-1-16,0 4-18 0,2-2 6 0,-4 3-20 16,1-5-12-16,-1 0-6 0,2 3-7 0,0-2-9 15,0-5-7-15,0-3-3 0,1-3-9 0,-2-1-2 0,2 2-8 16,-2-6-3-16,1 2-7 0,-2-1-12 15,1-6-22-15,2 2-15 0,2-2-16 0,-12-4-27 16,19 1-22-16,-8-1-21 0,5-4-17 0,-7 0-22 16,3 0-18-16,0-4-14 0,3-3-14 0,-3-1-18 0,4-6-2 15,2 3-10-15,-1-2 8 0,-1 2 17 16,-3-1 29-16,2 1 12 0,-3 4 44 0,-3-3 30 16,3 3 41-16,-1 0 32 0,-4 6 33 0,-1-1 20 0,-6 6 22 15,9-10 13-15,-5 5 5 0,-4 5 7 0,0 0 5 16,0 0 3-16,0 0 1 0,0 0-3 0,0 0 6 15,-35 5-2-15,26 3 12 0,-3 2-5 0,0 3 8 16,-2-2 4-16,-5 5 4 0,3 4-1 0,1-2-12 16,1 6 3-16,2-7-1 0,-1 2-3 0,2 1-6 15,4-4-6-15,1-1-4 0,0 1-10 0,3-1-8 16,-1-4-8-16,2 5 1 0,4-4-10 0,-2-1-5 16,4-2-6-16,-2 1-5 0,5-3-5 0,1 2-5 15,2-3 7-15,2 1-11 0,3-5-8 0,0 3 1 16,6-11-6-16,7 6-15 0,-4-1-17 0,6-3-24 0,-7-3-35 15,4-1-47-15,3-3-30 0,4-8-30 16,-1 2-32-16,-7 0-37 0,6-7-48 0,-2-2-52 16,0-6-329-16,-6 1-725 0,0-2 321 0</inkml:trace>
  <inkml:trace contextRef="#ctx0" brushRef="#br0" timeOffset="71886.77">14993 1903 107 0,'0'0'316'0,"0"0"-24"15,0 0-14-15,14-19-30 0,-4 12-20 0,7 0-16 16,2 1-15-16,5-1-17 0,3 2-13 0,2 1-16 16,0-2-14-16,10 2-10 0,1 0-8 0,-12 1-6 15,2 2-6-15,-2 1-7 0,1 0-4 0,-3 1-4 16,0 2 5-16,-7 2-9 0,1-2-1 0,-1 7 3 15,-4-5 7-15,1 2-3 0,-2-1 2 0,1 4 17 16,-3 0 0-16,-3 1 2 0,1 2-2 0,-1-8 1 16,0 8 0-16,-3-6-4 0,6 3-1 0,-6-2-7 15,3 4-2-15,-5-4-9 0,1 2-6 0,-2-3-9 16,1 2-7-16,-4-9-6 0,8 11-4 0,-7 0-5 16,5-6-6-16,-6-5-12 0,4 15-23 0,-4-15-40 15,0 11-49-15,0-11-46 0,0 0-44 0,0 9-33 16,0-9-50-16,0 0-71 0,0 0-103 0,0 0-250 0,0 0-727 15,-22-25 322-15</inkml:trace>
  <inkml:trace contextRef="#ctx0" brushRef="#br0" timeOffset="71565.61">15104 1382 255 0,'-8'-9'298'0,"5"-2"-12"0,3 11-11 0,-6-17-14 16,6 17-20-16,-6-11-18 0,6 11-28 0,0 0-23 16,-1-9-15-16,1 9-17 0,0 0-10 0,0 0-6 15,0 0-14-15,0 38-6 0,0-19-1 0,1-1 1 16,1 8-5-16,4 2 4 0,-5 0-7 0,2 1 1 16,5 4-2-16,-2-4-10 0,1 6 6 0,2 0-7 15,-2 3-8-15,4-3-10 0,-5-5-2 0,3 2-6 16,3 3-7-16,-3-2 11 0,1 1-20 0,-1-7-3 15,0 0 6-15,-5-1-11 0,7-2-9 0,-5 1-22 16,1-3-17-16,1 1-36 0,-4-8-10 0,1-2-29 16,-1-2-28-16,-4-4-34 0,0-7-33 0,0 17-46 15,0-17-60-15,0 0-262 0,0 0-597 0,0 0 264 0</inkml:trace>
  <inkml:trace contextRef="#ctx0" brushRef="#br0" timeOffset="72027.11">15663 1426 79 0,'1'-17'332'0,"2"5"-27"15,-3-3-28-15,3 7-23 0,-3 8-30 0,3-14-25 16,-3 14-36-16,3-10-34 0,-3 10-45 0,0 0-47 15,0 0-67-15,0 0-93 0,0 0-199 0,0 0-348 16,0 0 153-16</inkml:trace>
  <inkml:trace contextRef="#ctx0" brushRef="#br0" timeOffset="75032.43">15620 1451 136 0,'0'0'183'0,"0"0"-9"0,0 0 0 0,-9-7-9 16,9 7-1-16,0 0-7 0,0 0-12 0,0 0-1 15,-6-6-5-15,6 6 0 0,0 0-10 0,0 0-2 16,0 0-4-16,0 0-1 0,-6-10-2 0,6 10-1 16,0 0-3-16,0 0-3 0,0 0-7 0,0 0-4 15,0 0-3-15,0 0 6 0,0 0-7 0,-2-13-2 16,2 13-9-16,0 0-5 0,0 0-1 0,0 0-8 16,0 0-3-16,0 0-5 0,0 0-9 0,0 0-2 15,0 0-3-15,0 0-2 0,0 0-6 0,0 0 2 16,0 0-2-16,0 0-14 0,0 0-1 0,0 0-9 15,0 0 1-15,0 0-8 0,0 0 3 0,0 0-7 16,0 0-1-16,0 0-1 0,0 0 2 0,0 0-2 0,0 0-3 16,0 0-5-16,0 0 3 0,0 0 2 0,0 0 2 15,0 0-3-15,0 0-5 0,0 0-2 0,0 0 3 16,0 0 4-16,0 0 0 0,0 0-9 0,0 0 7 16,0 0 3-16,15 24-2 0,-15-24-5 0,0 0 1 15,0 0 3-15,8 7 5 0,-8-7-4 0,0 0 2 16,0 0-1-16,0 0 4 0,0 0-6 0,0 0 6 15,4 9-5-15,-4-9 11 0,0 0-5 0,0 0 2 16,0 0-2-16,0 0 2 0,0 0 4 0,0 0 5 16,0 0 5-16,0 0-1 0,0 0 3 0,0 0 4 15,0 0-4-15,0 0 0 0,0 0-5 0,0 0 2 16,0 0-2-16,0 0 7 0,0 0 0 0,0 0 4 16,0 0-7-16,0 0 2 0,0 0 0 0,-7-36-7 15,7 36 2-15,0 0 3 0,0 0-13 0,-6-7-3 16,6 7-3-16,0 0-17 0,0 0-32 0,0 0-37 15,0 0-32-15,0 0-52 0,0 0-63 0,-27 14-81 16,18-9-334-16,9-5-696 0,-15 8 308 0</inkml:trace>
  <inkml:trace contextRef="#ctx0" brushRef="#br0" timeOffset="77298.05">15952 1813 78 0,'0'0'336'0,"-6"-7"-15"0,6 7-11 0,0 0-21 16,0 0-12-16,-7-11-17 0,7 11-26 15,0 0-18-15,0 0-19 0,-6-7-8 0,6 7-33 16,0 0-15-16,0 0-19 0,0 0-11 0,0 0-11 0,0 0-9 15,0 0-15-15,0 0-3 0,0 0-13 0,13 36-6 16,-10-23-2-16,3-1 0 0,-3 3-4 16,3-2-2-16,0 0-6 0,0 1-9 0,-3 1 0 15,3 0-3-15,0 1 10 0,1-3-4 0,-1 4-3 0,5-3-2 16,-4-1-1-16,1-1 8 0,-1-2-8 0,1-1-12 16,-1 0 17-16,-1 0-7 0,2-3-6 15,-2 1 8-15,1 0 4 0,-3-1-4 0,-4-6 10 0,12 11-3 16,-6-9 14-16,-6-2 6 0,0 0 6 0,17-2 5 15,-17 2-2-15,16-4 3 0,-8 1-1 0,-1-5-3 16,2 2-3-16,1-5-4 0,2-1-6 0,-1-3-6 16,-1 3-1-16,4-7-5 0,-1-1-2 0,-4 5-14 15,4-7-15-15,-1 8-34 0,0 0-21 0,3-7-34 16,-4 10-20-16,-1-2-11 0,4 2-16 0,-3-2-17 16,1 3-9-16,2 4-7 0,-1-4-12 0,-1 4 3 15,3 2 9-15,-1-1 6 0,-3 3 10 0,0-2 17 0,2 1 12 16,4 1 9-16,-4 1 18 0,-1 1 6 0,-12 0 18 15,16-5 23-15,-5 3 24 0,-11 2 13 16,15 0 20-16,-15 0 11 0,13 2 12 0,-13-2 13 16,12 6 12-16,-12-6 6 0,11 5 8 0,-2 3 9 0,-5-1 9 15,5 4 10-15,-3-5-2 0,-2 8 20 0,1 2-6 16,2-4-5-16,-1 2 7 0,0 0-5 0,0 1 2 16,0 0-5-16,2 1-5 0,-2-3-10 0,-2 4-6 15,5 1-7-15,-3-4-7 0,2 3-6 0,-3-1-5 16,0 0-8-16,-1-1-5 0,1-4-18 0,-2 2-38 15,-2-2-47-15,2-3-38 0,-3-8-33 0,2 16-35 16,-2-16-42-16,-2 14-39 0,2-14-50 0,0 0-103 16,0 0-209-16,0 0-651 0,0 0 288 0</inkml:trace>
  <inkml:trace contextRef="#ctx0" brushRef="#br0" timeOffset="77473.36">16780 1541 47 0,'0'-17'352'0,"-5"5"-29"16,5-1-28-16,0-1-24 0,0 14-28 0,-1-21-19 16,1 21-31-16,1-14-24 0,4 4-23 0,-5 10-35 15,6-12-36-15,0 4-30 0,-6 8-30 0,15-11-27 16,-3 4-32-16,1-4-36 0,1 1-30 0,0-1-22 16,3 1-44-16,-7-5-151 0,4 5-352 0,-4-1 156 15</inkml:trace>
  <inkml:trace contextRef="#ctx0" brushRef="#br0" timeOffset="78461.82">16951 2000 178 0,'-13'-2'261'0,"13"2"-19"0,0 0-11 0,0 0-17 16,0 0-11-16,0 0-11 0,40-11-10 0,-22 7-12 16,0 1-12-16,6-4-15 0,3-3-7 0,4 3-7 15,-4 0-10-15,13-8-6 0,0 2-7 0,-1 4-9 16,-1-6-7-16,3 6-9 0,0-6-3 0,-1 1-4 15,0 3-5-15,-1 0-1 0,-9-2-4 0,0 4-5 16,-2 0-7-16,0-5 0 0,-1 3-4 0,-3 1 4 16,-2-3-13-16,1 1 0 0,-10 2 3 0,-2 3 1 15,-1 0-5-15,-7-3-4 0,3 3-6 0,-6 7-2 16,0 0-6-16,0 0 2 0,-14-17-9 0,14 17 5 0,-25-1-8 16,7 1 2-16,-7 1-4 0,0 9-3 0,5-5-3 15,-7 3 8-15,5 4-7 0,-3 1 2 16,4 2-2-16,-2 2 2 0,10-3-1 0,2-1-5 0,-5 5 2 15,7-1 1-15,3-3-2 0,2 4-3 0,1-1 5 16,3-2-6-16,1-1 7 0,5 3-2 0,3-3 7 16,0-1-2-16,6-2-1 0,0-1 10 0,6-6-4 15,4 2 3-15,8-2 0 0,-2 0-3 0,12-4 8 16,2-3-5-16,-3-4-5 0,4 2 3 0,0-2 2 16,1-4-1-16,-3-1-5 0,1-2 6 0,-2-3 2 15,1-1-9-15,2 0 4 0,-3-4-4 0,2 2 6 16,1-7-6-16,-6-1-7 0,2-1-3 0,0-2-16 15,-2-3 2-15,-3 2-12 0,1-3-5 0,-4 0-3 16,-3 3 5-16,-2 1-1 0,-11-3 5 0,-4 9 1 16,1 1 4-16,-6-1-3 0,-4-1 6 0,1 0 1 15,-8 2 2-15,-4 3-1 0,-3-1 4 0,2 4 2 16,-11-1-2-16,5 1 10 0,-8 4-4 0,-3 0-1 16,-1 1-2-16,-2 3 6 0,0 5-4 0,-3 2 2 15,-3-1 0-15,2 4 1 0,3 4 2 0,-2 2 3 0,0-2-3 16,5 4 4-16,-2 7-2 0,3-2 2 15,1 5 4-15,3 1-3 0,-1 4 3 0,4-2 4 16,7 4-2-16,-4 1 2 0,2-1 1 0,7 10 10 0,-3 0 0 16,2 2-1-16,8-12 6 0,2 2 0 0,2 1 1 15,1 7 2-15,-1-10 1 0,2 3 3 16,4-7 2-16,3 6 0 0,-2-6 5 0,1 0 1 0,3 0-3 16,-2-3 3-16,2 1-3 0,-1-7 8 0,1 5-1 15,-1-8-5-15,5 4 3 0,-2-6-6 0,-2 0 2 16,8 3 3-16,0-3 1 0,-2 0-2 0,2-3-1 15,5-4-2-15,-6 2-5 0,-2 2 0 0,-4-7-8 16,1 3 4-16,1-1-1 0,-4-1-1 0,-1 2-12 16,0 2-12-16,-3-2-26 0,-12 0-27 0,18 0-34 15,-18 0-23-15,13-2-33 0,-13 2-35 0,0 0-41 16,15 2-60-16,-15-2-91 0,0 0-215 0,12-9-633 16,-12 9 281-16</inkml:trace>
  <inkml:trace contextRef="#ctx0" brushRef="#br0" timeOffset="77698.35">17010 1244 28 0,'0'0'194'16,"0"0"-14"-16,0 0-2 0,13 4 7 0,-13-4 2 0,4 17 7 16,-1-6 0-16,-1 3 3 0,2 4-5 0,-1 6-4 15,-1 4-4-15,4 1-3 0,0 10-3 0,-3-3 4 16,1 4-9-16,2-1 2 0,0-1-3 0,2 4 0 16,-1-3-11-16,-1 1 0 0,2-7-5 0,-2 3-24 15,-1-8 6-15,1 10-17 0,5-5-6 0,-7-8-13 16,2 1-6-16,2-1-6 0,-4-2-10 0,4 0-6 15,-1 0-6-15,-1-4-8 0,2-2 1 0,-2-3-8 16,-2 1-10-16,-1-2-1 0,2 0-19 0,-1-2-25 0,0-4-44 16,2-1-42-16,-6-6-31 0,8 14-35 15,-8-14-38-15,3 5-56 0,-3-5-66 0,0 0-345 0,0 0-711 16,0 0 314-16</inkml:trace>
  <inkml:trace contextRef="#ctx0" brushRef="#br0" timeOffset="79434.8">18789 1824 252 0,'0'0'262'16,"0"0"-19"-16,0 0-19 0,0 0-16 0,33-12-14 15,-24 10-18-15,1-1-14 0,-1-2-10 0,3 0-11 16,1 3-10-16,2-5-10 0,-1 0-11 0,4 1-9 16,-5-3-5-16,2 1-13 0,-2 0-4 0,1-2-5 15,-1 3-7-15,-1-3 2 0,-4 3-10 0,-1-4-5 16,3 4 0-16,-4-3-9 0,-3 0-4 0,2 2-4 16,-5 8-3-16,0-20-2 0,0 20-5 0,-6-19-4 0,0 11-2 15,-2 0-5-15,1-2-1 0,-5 5 1 16,3 1-3-16,-7-2 1 0,1 5-1 0,-3 2-6 15,2 3 0-15,-2-2 0 0,-2 2 0 0,4 1 0 16,-2 4 4-16,4 0-8 0,0 4 3 0,2-3 1 16,0 4 3-16,3 0 2 0,3 3 3 0,-2-3 2 15,4 3 0-15,4 1 3 0,-2 0 0 0,4 0-1 16,2-2 4-16,2 2-1 0,2 0 1 0,1-4 0 0,1 3 0 16,4-4 1-16,5 3 2 0,-4-7 3 0,1 1 1 15,4-3-3-15,5 0 6 0,-7-2-9 16,7-3 6-16,-1-2-4 0,3 0 0 0,-8-1-1 0,7-5 0 15,-1 3 4-15,-6-4-4 0,2-1 1 0,5 0-2 16,-5-4-2-16,-5 1 6 0,6-2 1 0,-2 2 0 16,-7 1-8-16,1-4 1 0,-1 5 6 0,0 1-8 15,-5 0 4-15,-1 1-8 0,1 3 0 0,-8 4 0 16,12-10-7-16,-6 8-1 0,-6 2-2 0,9-5-3 16,-9 5 0-16,0 0 4 0,12 11-6 0,-12-11 2 15,6 10 0-15,-3 0 1 0,1-2 4 0,0-1-3 16,-2 6-1-16,4-2 3 0,-3 3 1 0,3-3 0 15,-2 3 1-15,-1-4 6 0,6 3 6 0,-4-2 1 16,-1 0 3-16,2-4 2 0,-3 0-3 0,-3-7 5 16,6 11 6-16,0-4 1 0,-6-7 6 0,0 0 9 15,6 11 5-15,-6-11 17 0,0 0 8 0,0 0 10 16,6 5 2-16,-6-5-9 0,0 0-8 0,0 0-8 16,0 0-6-16,19-16-6 0,-13 9-7 0,2-1-6 0,-2-6-3 15,3 1-6-15,1 1-1 0,1-1-7 16,1 0-3-16,0-2-8 0,1 2-1 0,0-2-5 15,1 3 0-15,1 0-11 0,-2 1-4 0,8 0 1 0,3 0 1 16,-6 5-1-16,3-1 2 0,-5 0 5 0,2 4-9 16,0 0 0-16,-2-1 0 0,-2 4-3 0,4 0 4 15,-4 3-2-15,1 0 4 0,-1 1-1 0,4-1 4 16,-3 3 1-16,3 3 6 0,-4-2 0 0,3 0 12 16,-2 0-3-16,-2 4 0 0,2-3 3 0,-1 0 0 15,2 3 1-15,-3-3 1 0,1 3 1 0,1 0-2 16,-2-3-5-16,-1-1 8 0,1 4-9 0,-7-6-1 15,3 3-3-15,-3 0-3 0,2-4-26 0,-8-4-30 16,13 10-38-16,-8-8-45 0,-5-2-43 0,0 0-33 16,0 0-42-16,0 0-71 0,0 0-104 0,0 0-312 15,0 0-798-15,0 0 354 0</inkml:trace>
  <inkml:trace contextRef="#ctx0" brushRef="#br0" timeOffset="79612.23">20109 1241 3471 0,'1'-14'155'0,"-2"0"-74"0,-1 1-15 0,2 13-11 15,-3-19 6-15,3 19-16 0,0-17-10 0,0 17-14 0,0-11-6 16,0 11-11-16,0 0-14 0,0 0-14 16,0 0-19-16,0 0-43 0,0 0-47 0,0 0-52 0,0 0-69 15,-16 28-292-15,5-19-591 0,-1 7 261 0</inkml:trace>
  <inkml:trace contextRef="#ctx0" brushRef="#br0" timeOffset="80126.4">21655 1621 228 0,'0'0'386'0,"0"0"-9"0,0 0-8 16,0 0-15-16,0 0-17 0,-1-13-20 0,1 13-45 0,0 0-29 15,0 0-12-15,0 0-34 0,0 0-9 16,0 0-13-16,0 0-1 0,0 0-6 0,1 46 6 15,1-38-3-15,-2 8 2 0,4-2-2 0,-4 2-10 16,2-2-9-16,2-1-4 0,-1 3-6 0,2-2-8 0,-4-1-7 16,7 1-13-16,-4 1-7 0,2-5-9 0,1 7-8 15,-2-7-9-15,-1 3-10 0,1-1-4 0,-1 2-3 16,-2-7-8-16,1 0-7 0,-3-7-11 0,6 14-25 16,-3-7-39-16,-3-7-45 0,0 0-48 0,3 9-50 15,-3-9-46-15,0 0-39 0,0 0-69 0,0 0-95 16,0 0-386-16,0 0-871 0,0 0 385 0</inkml:trace>
  <inkml:trace contextRef="#ctx0" brushRef="#br0" timeOffset="80316.2">21740 1407 77 0,'0'0'389'16,"-3"-15"-19"-16,3 15-21 0,-1-11-33 0,1 11-24 0,0 0-30 0,0-15-36 0,0 15-25 15,0 0-17-15,0 0-23 0,18-3-29 16,-18 3-33-16,27 6-48 0,-13-2-39 0,6 3-41 16,-1-3-40-16,7 3-33 0,-7 0-32 0,9 0-39 0,1 1-51 15,-11-1-175-15,7-1-432 0,2 1 193 16</inkml:trace>
  <inkml:trace contextRef="#ctx0" brushRef="#br0" timeOffset="80720.95">22198 1464 45 0,'0'0'255'0,"6"5"-12"0,-6-5-4 0,0 0 1 15,0 0-1-15,-12 20-5 0,5-10-12 0,-1 1-6 16,-2 2-1-16,2-1-4 0,-1 1-8 0,-1 1 5 16,-5 5-15-16,5-3-3 0,1 1-12 0,-2 1-8 15,2 4-5-15,3-6-13 0,0-1-7 0,3 3-15 16,-1-3-10-16,4 2-9 0,-2-1-13 0,4-1-10 16,-2 1-6-16,1-1-6 0,2-4-8 0,-3 1-4 15,3 2-8-15,2-6-2 0,-2-1-6 0,3 3 0 16,1-5-3-16,2 0-9 0,-1-1-4 0,2 0-3 15,-10-4-11-15,22 0-9 0,-22 0-9 0,27-7-13 16,-13 1-9-16,1-3-3 0,0-4 5 0,1 4-4 16,0-2-2-16,1-1 1 0,-4-2-1 0,4-4 4 15,-4 6-2-15,-1 0 3 0,0 0 5 0,0 3 10 0,-5-1 11 16,-1 3 19-16,-1 2 11 0,-5 5 8 0,10-8-7 16,-10 8-6-16,6-7-4 0,-6 7 0 15,0 0-7-15,0 0 1 0,0 0 0 0,0 0-4 0,16 13 1 16,-16-13-2-16,5 14 2 0,-1-4-2 0,-1-3-2 15,-1 7 0-15,2-3 2 0,1 2-3 0,-1-2 5 16,1 2-7-16,1-3 2 0,0 1-1 0,0-1-11 16,0-2-23-16,-2 0-27 0,5 0-25 0,0-1-33 15,-2-2-25-15,4-1-31 0,-2 0-31 0,-9-4-27 16,18-1-27-16,-18 1-25 0,16-6-33 0,-8 0-49 16,1-3-180-16,0-2-581 0,-1-2 256 0</inkml:trace>
  <inkml:trace contextRef="#ctx0" brushRef="#br0" timeOffset="80909.48">22665 1673 275 0,'0'0'268'16,"7"-10"-15"-16,-7 10-2 0,0 0-3 0,0 0-11 16,0 0-9-16,0 0-6 0,0 0-14 0,0 0-15 15,0 33-8-15,0-33-16 0,3 20-3 0,-3-7-17 16,0 0-6-16,2 2-11 0,-1-1-16 0,4-1-2 0,-4 0-17 16,5 3-7-16,-1-5-8 0,-2 6-6 15,1-3-5-15,2-3-12 0,-3 0 0 0,2 0-16 16,-2-2-17-16,1-2-34 0,-4-7-28 0,5 14-26 0,-5-14-34 15,3 3-40-15,-3-3-60 0,0 0-52 0,0 0-74 16,0 0-188-16,0 0-552 0,0 0 245 0</inkml:trace>
  <inkml:trace contextRef="#ctx0" brushRef="#br0" timeOffset="81085.27">22692 1283 3213 0,'0'-14'181'0,"-2"-3"-68"0,2 6-39 15,0 11-19-15,0-20-13 0,0 20-8 0,0-15-12 16,0 15-4-16,0-11-13 0,0 11-1 0,0 0-4 16,0 0-1-16,0 0-27 0,0 0-25 0,0 0-25 15,15 28-32-15,-9-12-34 0,5-3-35 0,-1 4-37 16,2-3-53-16,1 6-179 0,1-9-484 0,2 6 214 16</inkml:trace>
  <inkml:trace contextRef="#ctx0" brushRef="#br0" timeOffset="81418.88">23017 1547 122 0,'0'0'286'0,"4"15"-4"0,-2-5-9 0,-2-10-3 15,3 17-17-15,-2-7-11 0,1-2-14 0,-2-8-12 16,1 18-11-16,2-7-13 0,-1-4-9 0,-1 4-13 16,-1-11-14-16,3 16-10 0,0-8-9 0,-1 1-7 0,-2-9-17 15,3 16-1-15,-3-16-10 0,1 9-10 16,-1-9-7-16,2 10-9 0,-2-10-6 0,0 0-3 0,0 0 3 15,4 7-3-15,-4-7 8 0,0 0-11 0,0 0-6 16,0 0 0-16,0 0-7 0,29-18-9 0,-19 9 1 16,0-1-4-16,4-4-7 0,-1-1-1 0,7 1-8 15,-2-3 1-15,-4 6-7 0,3-2 2 0,-2 4-5 16,0 0 3-16,-3 0-4 0,3 4 1 0,-2 1-2 16,-4 1-2-16,-9 3 1 0,24 3-5 0,-11-1 3 15,-1 7 1-15,0 0 2 0,1 0-2 0,8 8 2 16,-3-3-1-16,3 6 1 0,-6 2 0 0,4 2-1 15,2 5-2-15,3 1-13 0,-4 1-44 0,-7-6-45 16,2 0-62-16,4 6-62 0,-4-10-96 0,-1 3-403 16,6-6-776-16,0-1 343 0</inkml:trace>
  <inkml:trace contextRef="#ctx0" brushRef="#br0" timeOffset="82488.29">24356 1283 50 0,'0'0'189'16,"0"0"-7"-16,0 0-4 0,0 0-14 0,0 0-5 16,0 0-9-16,0 0 2 0,0 0-5 0,0 0-2 15,11-20 1-15,-11 20 2 0,0 0-1 16,0 0 5-16,0 0-3 0,0 0 3 0,1-11 5 0,-1 11 1 16,0 0-2-16,0 0 2 0,0 0 1 0,0 0-11 15,0 0-9-15,0 0-14 0,0 0-12 0,0 0-13 16,0 0-9-16,0 0-9 0,0 0-11 0,0 0-4 15,0 0-4-15,0 0-1 0,15 26-9 0,-15-26-1 16,3 15-6-16,-3-15-2 0,3 14-1 0,-2-7-2 16,4 3-4-16,-5-10 3 0,4 18-12 0,-2-9-1 15,-1 0 2-15,1 1-6 0,2 0 1 0,1-3-15 16,-5-7-26-16,7 17-28 0,-5-9-37 0,-1 0-33 16,-1-8-31-16,5 13-34 0,-5-13-34 0,4 11-29 0,-4-11-45 15,9 2-284-15,-9-2-617 0,0 0 273 16</inkml:trace>
  <inkml:trace contextRef="#ctx0" brushRef="#br0" timeOffset="82670.3">24583 1223 283 0,'6'-7'327'16,"-6"7"-16"-16,0 0-19 0,10-6-20 0,-10 6-24 16,0 0-27-16,0 0-25 0,0 0-19 0,0 0-15 0,0 0-12 15,17 13-13-15,-17-13-22 0,6 14-7 0,-6-4-8 16,3 2-7-16,-3 5-11 0,1-3-6 0,-1 5-3 15,3-1-16-15,0 0-29 0,-6 6-38 16,0-2-48-16,-1 2-60 0,1 0-62 0,0-5-93 0,0-2-206 16,1-3-518-16,2 1 230 0</inkml:trace>
  <inkml:trace contextRef="#ctx0" brushRef="#br0" timeOffset="84025.05">24877 1542 29 0,'-5'-12'207'0,"5"12"1"16,0 0-5-16,0 0-1 0,-1-17-8 0,1 17-1 15,0 0-9-15,0-12-4 0,0 12 0 0,0 0-8 0,1-12 0 16,-1 12-2-16,0 0-5 0,0 0-3 15,-4-14-10-15,4 14 0 0,0 0-6 0,0 0-1 16,3-13-5-16,-3 13 0 0,0 0-10 0,0 0-6 16,0 0-14-16,0 0-8 0,0 0-13 0,0 0-7 0,0 0-20 15,0 0-3-15,0 0-6 0,0 0-4 0,0 0-6 16,0 0-5-16,0 0 2 0,0 0-5 0,1 39 4 16,1-29-3-16,-2-10 11 0,3 24-6 0,-2-15 2 15,1 2-8-15,-1 2 10 0,2 0-4 0,0 0 3 16,0-3 0-16,-1 1 4 0,4-1 6 0,-4 1-7 15,3 0-3-15,-2-4 2 0,1 2 2 0,4 0-2 16,-5-1 3-16,-3-8-3 0,9 12-1 0,-2-6 3 16,-7-6-9-16,8 11 6 0,-4-8-1 0,-4-3-6 15,11 10 3-15,-7-6-1 0,-4-4 2 0,12 7-5 16,-12-7-3-16,13 2-3 0,-13-2 0 0,18 0-1 16,-18 0-3-16,18-1-2 0,-6-4-1 0,-1 3-3 15,-1-3-2-15,2 3-1 0,1-3-1 0,1-2-3 16,-1-3 0-16,2 3 1 0,-3-3-6 0,0 2 5 15,0-3-4-15,1 1 4 0,1-1-4 0,-5 0-2 16,1 1 1-16,2-3-4 0,-7 5 0 0,1-1 0 0,0 0-1 16,0 0 0-16,-5-1 1 0,3 2 2 0,-1-2-1 15,-3 10-4-15,8-14 4 0,-7 7-1 0,-1 7-2 16,0 0-1-16,0-22 3 0,3 16-1 0,-3 6-1 16,-1-14 2-16,1 14 2 0,1-12-2 0,-1 12 4 15,0 0-2-15,-1-15 2 0,1 15 2 0,0 0 0 16,0-14 1-16,0 14-1 0,0 0-2 0,0 0 0 15,0 0-4-15,0 0 1 0,0 0-5 0,0 0-6 16,0 0 2-16,0 0 0 0,0 0-5 0,0 0 5 16,0 0-2-16,0 0 2 0,0 0-1 0,0 0-2 15,3 40 2-15,0-27 2 0,-3-2 2 0,3 2 1 16,1 1-1-16,-1-1 0 0,-3 2 0 0,5-1 3 16,-4-1-2-16,5 1 2 0,2 1 1 0,-8-5-2 15,6 1-8-15,-3 2-29 0,-3 0-30 0,1-3-37 16,-1-10-40-16,3 16-43 0,3-10-41 0,-6-6-41 15,6 11-46-15,-1-5-61 0,-5-6-395 0,13 1-831 16,-13-1 368-16</inkml:trace>
  <inkml:trace contextRef="#ctx0" brushRef="#br0" timeOffset="82993.71">24959 1604 104 0,'0'0'367'15,"0"0"-28"-15,7 3-28 0,-7-3-28 0,0 0-33 16,0 0-15-16,0 13-16 0,0-13-11 0,0 0-17 16,-1 16-17-16,1-16-9 0,-2 13-10 0,2-13-17 15,2 18-8-15,-2-11-7 0,0-7 0 0,1 18-22 16,1-12-2-16,-2-6-10 0,4 14-8 0,-4-14-5 0,6 14-2 15,-3-11 0-15,2 4 5 0,-5-7-22 0,13 6 2 16,-13-6-8-16,24 2-1 0,-9-4-8 16,0 0 4-16,1-3-8 0,0-1 0 0,-1 3-9 15,2-5-2-15,-4 1-5 0,4-2-12 0,-4-1-11 0,3-1-8 16,-4 3-11-16,-1-3-8 0,-1 3-16 0,-2-3-9 16,-1 4-13-16,-2-1-29 0,-5 8-31 0,3-12-48 15,-3 12-53-15,0 0-59 0,0 0-302 0,-15-12-637 16,15 12 281-16</inkml:trace>
  <inkml:trace contextRef="#ctx0" brushRef="#br0" timeOffset="84873.27">25581 1586 147 0,'0'0'351'0,"0"0"-30"0,0 0-28 0,0 0-34 0,0 0-21 16,7 18-17-16,-7-18-12 0,2 11-11 0,-2-11-15 16,0 0-13-16,7 15-12 0,-7-15-7 0,3 12-9 15,0-7-7-15,-3-5-9 0,4 14-1 0,-4-14 1 16,3 11-14-16,-3-11 4 0,11 8 1 0,-5-4-6 16,-6-4 1-16,10 4-6 0,2-1-6 0,-12-3-4 15,20-3-11-15,-20 3-7 0,25-1-4 0,-12-2-12 16,4-3-3-16,2 1-5 0,-5-1-8 0,3 0 0 15,1-1-7-15,-3-1-2 0,5-2-1 0,-4 2-4 16,0-2-9-16,1 0 2 0,-1 1-2 0,-1 0-4 16,-1 2-4-16,-4 3-1 0,-2-2-4 0,0 1-2 15,-8 5-5-15,14-3 0 0,-14 3-2 0,12-3 0 0,-12 3-3 16,0 0 0-16,13 10 1 0,-13-10 2 16,8 14-1-16,-2-4-1 0,-3 2 4 0,0 5-1 15,0 1-5-15,-3 9-3 0,0 1 6 0,6 7 3 0,-3 3 6 16,-3 1-9-16,0 3 1 0,1 0 2 0,5-4-2 15,-3 4 1-15,1-4 1 0,-1 1 0 0,3-1-3 16,-3 0-1-16,0-10 0 0,3 9 5 0,-1-8-1 16,-2-2 1-16,3-1-4 0,-2-1 1 0,-1 2 6 15,0-4-5-15,-3-7 0 0,3 2-1 0,-3 1 2 16,0-1-4-16,0-3 13 0,-3-1-9 0,3 1 2 16,-4 0 4-16,-2-4 1 0,0 1 3 0,-2-3-5 15,5-1-2-15,-3 1 2 0,-4-2-3 0,4-3 0 16,-4 2 2-16,-2-1 1 0,-2-2 1 0,4 3 3 0,10-6 2 15,-23 1 3-15,8-1 2 0,-1-1 2 16,-5 1-1-16,3-6 5 0,2 2-3 0,-4-1 4 16,4-2 1-16,-8-4 6 0,-1 2 6 0,10 0 15 0,-4-6-6 15,-1 2 8-15,7-1 4 0,-4-3 5 0,4 3-3 16,-2-7-4-16,8 0-5 0,-5-1-7 0,10 0-6 16,-4-5-4-16,6 1-5 0,0-2-10 0,3 1-20 15,6 1-18-15,5-8-19 0,5 1-19 0,-3-2-22 16,7 2-16-16,-2 2-14 0,7 5-4 0,0-3-2 15,5 4-1-15,3-1 5 0,-3 4 2 16,2 5 11-16,-3-1 5 0,-5 5 18 0,-1 2 4 0,0-3 6 16,-1 0-3-16,-1 2 14 0,1 2 12 0,1-3-5 15,-2 2 5-15,-7 4 12 0,0-3 2 0,-1-1 10 16,1 4 5-16,-5-2 16 0,1 1 13 0,0 1 16 16,-7 1-7-16,2 3 12 0,1-2 2 0,-9 5 7 15,10-7 2-15,-10 7-1 0,11-4-4 0,-11 4-1 16,0 0-5-16,9-6-8 0,-9 6-9 0,0 0 2 15,0 0-5-15,0 0-3 0,0 0 1 0,16 11-5 16,-13-2-1-16,0 0 1 0,-3-9 6 0,6 17-6 16,-3-7 0-16,-2 4 2 0,5 0 3 0,-6-1-4 15,6 0-1-15,-6-4-1 0,3 4 0 0,0-2 1 16,-1 5-4-16,4-8-5 0,-6-8-23 0,0 19-28 16,3-9-36-16,-3-10-35 0,3 10-27 0,-3-10-31 15,0 0-31-15,0 14-46 0,0-14-56 0,0 0-76 0,0 0-216 16,0 0-652-16,0 0 289 0</inkml:trace>
  <inkml:trace contextRef="#ctx0" brushRef="#br0" timeOffset="85198.65">26611 1630 18 0,'14'-2'257'0,"-14"2"-10"15,0 0-5-15,0 0-10 0,13 8-15 0,-13-8-11 16,6 11-14-16,0-4-9 0,-2 0-6 0,2-1-3 15,0 4-8-15,-1 1-8 0,1 3-6 0,0-7-6 16,-3 6-2-16,1-2-12 0,2-2-4 0,0 3-4 16,2 0-8-16,-2 3-1 0,-4-4-9 0,1-1-5 15,0 0-1-15,-3 0-1 0,0-10-8 0,3 16-3 16,-3-16 6-16,-3 17 3 0,0-8-4 0,-2 3 5 16,-3 0 3-16,-1-3-4 0,0 1-5 0,2 1-4 15,-5-4 5-15,4-4-16 0,-5 6-8 0,-2-4-1 16,2-1-9-16,2 0-2 0,-4 2-7 0,5-5-7 0,-4 2-2 15,1 0-7-15,13-3-6 0,-21 0-11 0,11 4-28 16,10-4-20-16,-23 0-32 0,23 0-26 16,-13-4-26-16,13 4-29 0,-14-6-38 0,14 6-33 0,-6-7-39 15,6 7-39-15,0 0-53 0,3-18-282 0,-3 18-679 16,11-17 300-16</inkml:trace>
  <inkml:trace contextRef="#ctx0" brushRef="#br0" timeOffset="85922.18">26896 1764 264 0,'10'-4'255'0,"-10"4"-14"0,17-3-13 0,-7 0-13 15,-10 3-20-15,17-1-15 0,-17 1-13 0,18 4-8 16,-11-1-8-16,-7-3-5 0,9 11-5 0,1-5-5 16,-1 5-10-16,-1-2-5 0,-2 2-1 0,3 1-7 15,-5-2-5-15,2 1-7 0,0 1-6 0,-1-1 1 16,1 1-1-16,0-2-8 0,-3-1-5 0,-2 0-5 15,5 1-12-15,0 1 6 0,-6-11-12 0,7 12-3 0,-1-7 0 16,-6-5-5-16,3 10-3 0,-3-10-4 0,3 6 2 16,-3-6-5-16,0 0-2 0,0 0 3 15,0 0 2-15,0 0-4 0,14 2-3 0,-14-2-1 0,0 0-6 16,13-14 2-16,-7 7-7 0,0-4-3 0,5 2-10 16,-3 1 1-16,3-6-10 0,1 1 3 15,1-1-11-15,1 1 3 0,-2 0-8 0,-2 0 3 0,1-1 3 16,0 4-1-16,3-1-1 0,-8 4 7 0,1 0-1 15,2 3-1-15,-9 4 0 0,14-7-2 0,-14 7 7 16,6-7 2-16,-6 7-5 0,0 0 2 0,16 1 0 16,-16-1 7-16,7 10 4 0,-7-10 0 0,9 11 7 15,-6-5-3-15,3 4 6 0,-1 1 8 0,1-1-4 16,0 4 8-16,1-2-7 0,2 3 4 0,-3 1 0 16,2-1 3-16,-2-3-5 0,1 0-3 0,-1 1-1 15,0 0 1-15,-2-2-4 0,2-4-2 0,-3 0-1 16,3 0 0-16,-6-7-2 0,8 11-1 0,-8-11-1 15,6 10 4-15,-6-10-5 0,3 6 8 0,-3-6 0 16,0 0 3-16,0 0-8 0,0 0-5 0,0 0 2 0,0 0-5 16,16-16-7-16,-16 16-8 0,9-18-14 15,-4 5-6-15,4 1-8 0,-5-6-7 0,5 3-4 0,0-2-11 16,1-8 8-16,4 4-3 0,-2 2 3 0,-2-3 0 16,4 3 7-16,0 1 7 0,-6 4 2 0,4-3 3 15,1 4 8-15,-7 1-4 0,2 0 14 0,4 1 8 16,-8 3 5-16,5 2 15 0,-9 6-1 0,8-11 0 15,-3 6-4-15,-5 5 0 0,9-5-7 0,-9 5 4 16,0 0-3-16,0 0 3 0,0 0 7 0,20 15-3 16,-16-9 2-16,-1 3 10 0,3 0 4 0,0 3 8 15,2 2 9-15,4 4 2 0,-5-1 3 0,2-3 2 16,-2 4 0-16,5 3 3 0,-1 0 1 0,2-3-7 16,-1 5 1-16,-1-9-2 0,-2 1 2 0,4 5-11 15,-3-2 7-15,-4-7-13 0,5 2-3 0,-2 0-3 16,0-1-3-16,-5-2-4 0,2-4-12 0,0 0-28 15,-6-6-34-15,8 12-42 0,-8-12-42 0,6 4-28 0,-6-4-29 16,0 0-47-16,0 0-62 0,0 0-73 0,0 0-345 16,0 0-780-16,0 0 346 0</inkml:trace>
  <inkml:trace contextRef="#ctx0" brushRef="#br0" timeOffset="86229.95">28061 1542 230 0,'0'0'415'0,"0"0"-17"16,0 0-17-16,0 0-24 0,0 0-37 0,0 0-32 15,0 0-22-15,0 0-21 0,0 0-9 0,0 0-8 16,0 0 0-16,12 30 0 0,-9-19 3 0,1 5 10 16,-1 0-9-16,3 0-1 0,-3 2-3 0,5 5-5 15,-3-1-6-15,3 0-2 0,-2 2-25 0,0-4-3 16,0 4-11-16,-2-6-15 0,2 4-5 0,0 3-17 15,2-1-3-15,-5 0-12 0,7 0-17 0,-7-6-9 16,0 6-10-16,0-10-6 0,3 3-11 0,-3 1-5 16,0-1-21-16,4-5-33 0,-7 1-33 0,0-3-36 15,0-10-46-15,3 18-43 0,-3-11-46 0,0-7-42 16,0 15-36-16,0-15-20 0,3 9-23 0,-3-9-32 16,0 0-39-16,0 0-49 0,0 0-349 0,0 0-846 0,27-26 374 15</inkml:trace>
  <inkml:trace contextRef="#ctx0" brushRef="#br0" timeOffset="87269.91">29185 1558 81 0,'0'0'341'0,"6"-8"-35"0,-6 8-33 16,0 0-31-16,8-7-21 0,-8 7-17 0,0 0-12 15,0 0-14-15,9 22-12 0,-6-13-13 0,0 6-4 16,3 0-8-16,-2 2-10 0,2-2-4 0,1 10 0 0,-1-2-10 15,3 1-7-15,-3 1-5 0,2-1-9 16,-1 3 10-16,-1-1-20 0,0 1-4 0,3 0-5 16,-1-5 0-16,2 0-7 0,-4-2-7 0,6 2-6 0,-5-5 3 15,1-4-1-15,-2-1-9 0,0 1-1 0,0 0-4 16,-2-5-6-16,-1 0-5 0,-3-8-5 16,6 12 4-16,0-5-7 0,-6-7 9 0,0 0-5 0,8 5-2 15,-8-5 10-15,0 0 2 0,0 0-3 0,3 7-4 16,-3-7-1-16,0 0-4 0,0 0-7 15,0 0-1-15,0 0-6 0,0 0-1 0,-20-31 0 0,13 23 2 16,-5-3 9-16,1 3-17 0,-5-1-7 0,0-1 5 16,-2 2-1-16,-2 2 2 0,4 1 1 0,-11-1 7 15,8 3 0-15,-1 0 9 0,4 3 6 0,-1 0 0 16,0 3 9-16,0 4 1 0,4-5-13 0,2 2 2 16,-2 3-4-16,4 0 2 0,-2 4-3 0,2-6-1 15,4 2 4-15,0 5-4 0,-1-4 1 0,3 0-1 0,3 5 1 16,0-13 1-16,3 18-3 0,2-5-1 15,1-2 4-15,-1-4-2 0,7 3-6 0,-4-3 1 16,5 0 2-16,4-1-5 0,-1-2 0 0,1-1-1 16,8 1-3-16,-9-4-1 0,7 1-5 0,-7 1-3 0,12-5-4 15,-11 1-7-15,2-2 0 0,1-1 3 16,-1-1-2-16,0-1-3 0,-2-2 1 0,5-6 0 16,-4 0-3-16,1 1 1 0,-1-1 9 0,-1-3-5 0,-1 1-7 15,-2 1 8-15,-1-1 13 0,-1 4-13 0,1 1 2 16,-4 1 0-16,-1 5 3 0,-2-1 1 0,1 0 6 15,-1 0-1-15,-6 7-4 0,11-7-3 0,-11 7 0 16,0 0 2-16,8-4 0 0,-8 4 1 0,0 0-4 16,0 0 7-16,12 14-1 0,-12-14 1 0,6 16 1 15,-4-4 2-15,-2-4 0 0,0 3 0 0,0 2 0 16,3 0 2-16,0 2 0 0,-3-5-3 0,0-10 4 16,3 21 1-16,-3-10-5 0,3-1-7 0,-3-10-10 15,0 17-29-15,1-9-40 0,-1-8-32 0,0 0-31 16,2 14-30-16,-2-14-20 0,0 0-44 0,0 0-54 15,0 0-53-15,0 0-301 0,0 0-702 0,0 0 311 16</inkml:trace>
  <inkml:trace contextRef="#ctx0" brushRef="#br0" timeOffset="87574.83">29764 1766 284 0,'4'-6'307'0,"-4"6"-25"16,0 0-34-16,0 0-22 0,0 0-16 0,0 0-13 15,0 0-11-15,0 0-12 0,17 17-13 0,-17-17-9 16,3 12-1-16,3-2-4 0,-5 3-11 0,1-3-2 16,2 2-7-16,-1 3-3 0,3 1 0 0,-1 2-7 15,1-4 5-15,-3 4-5 0,3-5 3 0,-2 2-5 16,-1 0-5-16,0 0-5 0,0-5-4 0,0-1-3 16,-3 2-12-16,3-2-2 0,-3-9-9 0,0 17 3 15,0-17-6-15,-6 16-5 0,3-8-2 0,-3 0-4 16,-4-4-7-16,-2 7-3 0,1-5-4 0,-2 0-4 15,-4-1-4-15,1 0-5 0,0 0-7 0,1-4-14 16,-5 3-20-16,4-2-22 0,-2-2-34 0,0-2-23 16,2 2-27-16,16 0-22 0,-20-2-32 0,13 0-31 15,7 2-38-15,-18-6-41 0,18 6-59 0,-8-10-268 0,2 4-655 16,6 6 290-16</inkml:trace>
  <inkml:trace contextRef="#ctx0" brushRef="#br0" timeOffset="87982.43">30062 1911 289 0,'8'6'295'0,"-8"-6"-19"0,0 0-14 16,9 9-13-16,-9-9-20 0,4 15-21 15,-4-15-9-15,3 14-14 0,-3-7-13 0,6 3-8 0,-5 0-9 16,2 5-9-16,0-6-6 0,0 3-6 0,0 0-2 15,2 3-12-15,-1-4-6 0,1 0-1 0,-4-1-14 16,1-1-2-16,-2-9-12 0,7 17-5 0,-4-10 0 16,-3-7-2-16,2 13-16 0,-2-13 4 0,0 0-7 15,4 10 8-15,-4-10-1 0,0 0 4 0,0 0 3 16,0 0 10-16,0 0 9 0,0 0-7 0,0 0-7 0,0 0-5 16,0 0 0-16,0 0-5 0,0 0 6 15,0 0-5-15,0 0-1 0,-16-39-3 0,16 26-2 16,0 0 0-16,0-2-1 0,3-3-6 0,4-4-2 0,1 2-3 15,-1-5-1-15,2 5-2 0,2 3-2 0,-1 3-7 16,5-7-1-16,1 7-6 0,-2 1-6 16,-1 2-2-16,4-2-3 0,-3 5-4 0,1 1 1 15,3 0-8-15,-4 3-10 0,2-3-16 0,1 4-22 0,-3-1-29 16,-2 0-33-16,3 1-35 0,2 1-39 0,-8 1-39 16,-9 1-36-16,15 0-46 0,-15 0-60 15,10-4-390-15,-3 0-807 0,-7 4 357 0</inkml:trace>
  <inkml:trace contextRef="#ctx0" brushRef="#br0" timeOffset="94321.84">28560 1934 162 0,'0'0'219'0,"2"-13"-9"0,-2 13-8 16,0 0-9-16,0 0-8 0,-2-13-12 0,2 13-7 0,0 0-4 15,0 0-7-15,-4-13-6 0,4 13 1 0,0 0-7 16,0 0-1-16,-3-12-4 0,3 12-4 16,0 0-8-16,0 0-3 0,0 0-7 0,0 0-1 0,0 0-8 15,-3-11-13-15,3 11-3 0,0 0-10 0,0 0-11 16,0 0-5-16,0 0-8 0,0 0-3 0,0 0-9 16,0 0-5-16,0 0-5 0,0 0 0 0,0 0-2 15,0 0-4-15,-8 32 2 0,2-22-2 0,4 1-3 16,2-2 6-16,0-9-4 0,-6 23 2 0,3-12-1 15,3-2 2-15,-5 2 3 0,5-11-1 0,0 22 1 16,-6-10-3-16,6-12 3 0,3 24 2 0,0-14-6 16,-3-2-2-16,3 4 2 0,-3-12-9 0,5 17 12 0,-5-10-3 15,0-7-2-15,6 13 3 0,-4-8 0 0,-2-5 2 16,8 11-1-16,-8-11 3 0,9 6-6 16,-9-6 8-16,10 7 0 0,-10-7-5 0,12 3 1 0,-12-3-2 15,17-4 2-15,-17 4-10 0,19-10 0 0,-3 6 0 16,-4-10-1-16,2 7-3 0,-1-4-8 0,1 2 9 15,1-4-21-15,2-4-10 0,-8 2-16 0,5 3 8 16,-1-3-2-16,-4 1-1 0,2-3 3 0,-2 3-2 16,0-3 11-16,-2 4-3 0,-1-1 0 0,-3 0 1 15,1 4 18-15,-2-1-16 0,-2 11-2 0,4-14 1 16,-1 7 3-16,-3 7-2 0,0 0 4 0,3-16 6 16,-3 16 0-16,0 0-10 0,0 0 6 0,0 0-4 0,0 0-12 15,0 0 9-15,0 0 6 0,0 0-4 16,0 0 3-16,0 0-5 0,0 0 3 0,0 0-8 0,0 0 15 15,0 42 3-15,0-33-7 0,5 5 16 0,-2-5-11 16,0 7-5-16,3-2 6 0,0-1-12 0,1 4-15 16,-1-1-31-16,5-1-29 0,-2-2-38 0,-1 3-44 15,0-1-52-15,1-1-63 0,-2-2-359 0,2-1-696 16,-1 0 308-16</inkml:trace>
  <inkml:trace contextRef="#ctx0" brushRef="#br0" timeOffset="102050.28">30374 1461 1 0,'0'0'179'0,"0"0"-10"0,0 0-3 16,0 0-8-16,1-17-1 0,-1 17-10 0,0 0-1 0,0 0-14 15,0 0-11-15,0 0-4 0,3-8-5 0,-3 8 0 16,0 0 0-16,0 0-7 0,0 0-7 15,0 0 0-15,0 0-7 0,0 0-3 0,0 0-6 16,3-12 0-16,-3 12 4 0,0 0-6 0,0 0-5 0,0 0-1 16,0 0-1-16,0 0-4 0,0 0-1 0,6-8 0 15,-6 8-5-15,0 0-3 0,0 0-8 0,0 0-2 16,0 0-8-16,0 0-5 0,0 0-6 0,0 0-6 16,0 0-2-16,0 0-3 0,0 0-1 0,0 0 3 15,0 0-7-15,0 0-2 0,0 0-1 0,8 30-1 16,-5-22-1-16,-3-8-3 0,3 15 3 0,-3-4 2 15,3-3 1-15,-3 3 2 0,3 0 5 0,-2-2-2 16,-1-9-1-16,3 23 1 0,-1-13 3 0,-1 3-1 16,2-4 4-16,-3 2 0 0,3 0 0 0,-3 1-3 15,3 1 2-15,0-3-1 0,-3 1 7 0,2-1-4 16,1 1 1-16,-3-11-1 0,1 21-1 0,1-7 0 16,2-3 4-16,-4-2 0 0,2 2 5 0,0 0-8 15,1 0 9-15,-3 2-12 0,2-2 3 0,2-2-2 0,-4 2 5 16,2 1 2-16,-1-2-7 0,4 4 4 15,-5-3-3-15,3 0 8 0,0-2-4 0,-3-9 0 16,1 22 9-16,1-9-5 0,2-3-1 0,-4-10 4 16,2 14 0-16,2-8-4 0,-4 6 4 0,0-12-6 0,6 13 3 15,-3-2-7-15,0-1 5 0,-3-10-2 0,3 14 4 16,-3-14-4-16,2 13-1 0,1-4-2 0,-3-9 0 16,6 13-4-16,-6-13-4 0,3 12 7 0,-3-12-3 15,4 15 1-15,-2-8-4 0,-2-7 1 0,4 13 2 16,-4-13-3-16,0 18 2 0,3-12 0 0,0 5-2 15,-3-11 2-15,4 14 0 0,-1-3-1 0,-3-11 4 16,2 16 0-16,-1-11-1 0,-1-5 2 0,0 16-1 16,0-16 1-16,0 15 2 0,0-15 0 0,3 13 1 15,-3-4 1-15,0-9 0 0,0 14-2 0,0-14 1 16,3 13-3-16,-3-13 12 0,2 13-12 0,-2-13-2 16,3 7-3-16,-3-7 8 0,0 0-6 0,1 17-4 15,-1-17-1-15,2 9-4 0,-2-9 1 0,0 0 0 16,0 0 0-16,0 12 0 0,0-12-2 0,0 0-17 15,4 11-27-15,-4-11-32 0,2 10-37 0,-2-10-44 16,0 0-35-16,6 7-33 0,-6-7-43 0,0 0-58 16,0 0-73-16,0 0-311 0,0 0-755 0,18-21 334 0</inkml:trace>
  <inkml:trace contextRef="#ctx0" brushRef="#br0" timeOffset="103025.99">30724 2191 163 0,'0'0'266'0,"0"0"-20"0,0 0-14 16,17 5-9-16,-17-5-16 0,6 7-12 0,-6-7-12 0,9 9-11 15,-9-9-10-15,4 9-10 0,-4-9-8 0,5 9-7 16,-5-9-8-16,6 11-9 0,-6-11-6 0,6 9-7 16,-6-9-3-16,7 10-3 0,-1-6 3 0,-6-4-5 15,12 6-2-15,-12-6 2 0,10 4-4 0,-10-4-5 16,17 2-9-16,-17-2-11 0,19 0 3 0,-10-4-11 15,5 0-7-15,0 1 1 0,0 1-8 0,-1-4-8 16,1-1 4-16,-1 3-6 0,-2-1-6 0,0-2-1 16,0-1-1-16,1-1-6 0,-6 0 5 0,3-3-6 15,-5 2-4-15,4-3-6 0,-4 2 2 0,-2 4-3 16,-2 7-1-16,4-20-5 0,-4 9 7 0,0 11-11 0,-3-18 3 16,0 7-4-16,-1 3 3 0,4 8-6 15,-12-14 0-15,4 9 3 0,-1-2-1 0,-3 3-6 16,3 0 8-16,-7 0-6 0,16 4 4 0,-22-2-7 0,8 4 5 15,-5 0 0-15,7 0 1 0,-4-1 1 0,2 3 1 16,-2 0-1-16,7 2 2 0,-3-1-2 0,-3 0 10 16,9-1-7-16,0 3-2 0,-1 3-1 0,-1-3 6 15,2 0 0-15,0 4-4 0,6-11 8 0,-7 13 1 16,2-5-6-16,5-8 9 0,-7 16-6 0,5-9 15 16,2-7-14-16,2 18 2 0,-2-18 2 0,1 11 5 15,4-4 1-15,-5-7 1 0,13 13-3 0,-5-9 2 16,4-2-2-16,2 1-6 0,0-1 5 0,4 0 0 15,-2-2-5-15,2 0 3 0,0-2 2 0,0 0-1 16,1 1-6-16,1-2 3 0,-2-2-5 0,-1-2 0 16,-2-1 4-16,0 0-4 0,0-2-1 0,0 2 0 15,-1-2 3-15,-4 3 1 0,2-4-8 0,-3 0 6 16,0 3-1-16,-2 3 5 0,-1-1 4 0,-6 6 11 0,9-8 8 16,-9 8-1-16,12-7 1 0,-12 7-1 15,3-5-7-15,-3 5-3 0,0 0-7 0,0 0 0 16,0 0-4-16,0 0-5 0,0 0 0 0,0 0 2 0,12 13 0 15,-12-13 4-15,2 13-2 0,2-3 0 16,-4-10 0-16,1 15-3 0,4-5 3 0,-4-3-1 16,4 3 0-16,-4 0 0 0,5 1 0 0,0-1 3 15,0 0-2-15,0-2-1 0,-1-3-1 0,-5-5 1 0,13 13-1 16,-4-7 1-16,0-2-1 0,-1-1 3 0,2 1-5 16,-10-4 6-16,19 3-8 0,-8-3 3 0,-11 0-7 15,22-6-2-15,-11 5 0 0,-1-2 0 0,3-7 9 16,-5 5-12-16,4-1 2 0,-5-1-1 0,1 0-4 15,-1 3 6-15,-1-3-5 0,-6 7 0 0,14-5 4 16,-14 5 0-16,9-6-4 0,-9 6-1 0,0 0-2 16,8-5-3-16,-8 5-1 0,0 0 4 0,0 0-2 15,0 0 2-15,0 0 4 0,0 0-4 0,15 13 7 16,-15-13-4-16,5 14-1 0,-4-7 3 0,-1-7 3 0,3 14 3 16,2-7 0-16,-5-7 2 0,7 17-2 15,-5-10 7-15,4-1 5 0,-6-6 2 0,7 9-4 16,-7-9 6-16,6 6 2 0,-6-6 8 0,5 8 5 15,-5-8 8-15,0 0 13 0,0 0 14 0,0 0 21 16,0 0 4-16,0 0-5 0,0 0-7 0,0 0-6 16,0 0-11-16,0 0-3 0,9-22-6 0,-9 22-4 15,0-20-3-15,3 8-5 0,-2-3-6 0,-1-1-4 0,5-2-2 16,-2-2-8-16,1-1-2 0,-1 3 2 0,3 1-5 16,0 1-2-16,-2-1-6 0,5 2-8 0,3-6-14 15,-4 8-18-15,-1 1-21 0,5 0-29 0,0 1-28 16,-2 2-44-16,7-2-41 0,-2 2-49 0,-2 3-42 15,1-2-46-15,-1 0-69 0,0 2-423 0,1-6-890 16,1 4 395-16</inkml:trace>
  <inkml:trace contextRef="#ctx0" brushRef="#br0" timeOffset="103661.8">31691 1394 37 0,'0'-12'250'0,"0"12"-3"0,0-12 0 15,0 12 6-15,0 0-6 0,-3-15-8 0,3 15-4 0,0 0-9 16,0 0-14-16,0-13-9 0,0 13-18 0,0 0-12 15,0 0-16-15,0 0-21 0,0 0-13 0,0 0-23 16,0 0-5-16,0 0-10 0,0 0-2 0,0 0-2 16,0 0-1-16,0 0 2 0,7 39 4 0,-7-39-2 15,0 19 10-15,0-10-1 0,0 2 3 0,3 0-10 16,-1 2 2-16,-2 0-7 0,1-2-6 0,-1 2-3 16,3-2-5-16,0-3-3 0,-3-8-5 0,5 16-4 15,-2-8-7-15,-3-8 0 0,4 13-6 0,-4-13-3 16,8 13-4-16,-8-13-7 0,4 9-23 0,-4-9-21 15,6 6-16-15,-6-6-27 0,0 0-28 0,16-4-20 16,-16 4-15-16,15-7-15 0,-15 7-11 0,12-17 1 16,-6 6-5-16,2-3 3 0,-1 1 13 0,-1-4 12 15,2 3 11-15,-2-4 18 0,-2 4 22 0,2-2 25 16,-5 4 31-16,4 2 29 0,-5 10 24 0,4-16 16 16,-1 10 11-16,-3 6 9 0,8-11-2 0,-8 11-12 15,0 0-12-15,4-10-8 0,-4 10-2 0,0 0-4 0,0 0-4 16,0 0-3-16,0 0-3 0,18 21-4 0,-12-13 4 15,0 5-8-15,5-1-32 0,-8 3-57 0,4-1-74 16,-3 2-104-16,2-2-332 0,3-1-634 16,-1-2 281-16</inkml:trace>
  <inkml:trace contextRef="#ctx0" brushRef="#br0" timeOffset="97495.3">38 3669 170 0,'-3'-17'243'15,"3"17"-14"-15,0 0-10 0,0-20-8 0,0 20-13 16,0-11-10-16,0 11-7 0,-2-13-14 0,2 13-8 15,0 0-13-15,2-12-8 0,-2 12-12 0,0 0-12 16,0 0-7-16,7-10-11 0,-7 10-12 0,0 0-11 16,0 0-12-16,0 0-3 0,0 0 0 0,0 0-11 15,0 0 3-15,9 28-2 0,-6-11 2 0,3 1-3 16,-4 6 5-16,-1 4 3 0,3-1 5 0,4 9-3 0,-7-8 3 16,4 10-6-16,2-5 0 0,-1-3 3 0,-3 5-4 15,2-7 1-15,1-3 4 0,0 10-1 16,0-11-1-16,-2 1 2 0,2 2-9 0,-1-4 5 0,1 4 7 15,0-7-12-15,1 2 5 0,-4-3-1 0,7-1-9 16,-4 2-3-16,-3-9 3 0,3 5-9 0,0-3 1 16,-1-5 3-16,-2 1 0 0,4 2-8 0,-2-1-3 15,1-4 6-15,-3 3-11 0,-3-9 2 0,4 12 6 16,-4-12-12-16,5 8 3 0,-5-8-2 0,0 0 1 16,4 8-4-16,-4-8-2 0,0 0-1 0,0 0-1 15,5 10 4-15,-5-10 8 0,0 0 6 0,0 0-3 16,0 0 2-16,0 0 5 0,0 0-9 0,0 0 8 0,0 0-7 15,0 0 1-15,0 0-4 0,0 0 2 0,0 0-7 16,0 0 0-16,-14-29-5 0,14 29 2 16,-7-14-4-16,1 8-1 0,6 6 2 0,-11-12-2 15,4 5-7-15,-1 2 2 0,8 5-2 0,-16-10 3 16,7 5-3-16,-6 1-4 0,3-4 0 0,-4 6 7 0,-2 2-11 16,-2 0 3-16,1 3 1 0,3 1-2 0,-5 0-4 15,3 3 2-15,0-1 2 0,2-1 1 0,-4 5-1 16,4-3-2-16,2 2 0 0,1 0-4 0,-2-2 7 15,3 3-8-15,3 0 1 0,2 0 12 0,-1 1-9 16,2-4 2-16,0 7 0 0,2-4 1 0,-2 1-5 16,4 0 0-16,1 4 7 0,-1-4-3 0,2-11-2 15,3 20 3-15,3-9 0 0,-1-2-2 0,-2-2-5 16,4 6 9-16,4-1 4 0,-4-6-11 0,7 5 9 0,-1-5-1 16,5 2 1-16,-2-3 2 0,4-2 1 15,5-1 3-15,2 0-2 0,-2-4 2 0,2 0-4 16,0-1 0-16,-2-3-1 0,4-1 3 0,-3-3-2 0,3 3 1 15,-2-4-4-15,-1-2 4 0,3 1-6 0,7-5-3 16,-10 4 5-16,1 1 2 0,0-5 0 16,-2 2-2-16,1-5-2 0,-4 7-6 0,2-1 6 0,-2-3 9 15,-2 3-15-15,-2-3 0 0,-5 5-1 0,1 1 0 16,-5-6-2-16,1 4-8 0,-1 0 0 0,-2-3 2 16,1 5-1-16,-4-4 6 0,1 0-2 0,-4 4 2 15,-1-3-5-15,0 14 1 0,-1-17 2 0,1 17 1 16,-6-15-2-16,6 15-2 0,-11-10 16 0,4 8-16 15,7 2 2-15,-19-4 7 0,19 4-7 0,-21 5 2 16,7 1-6-16,-1 2 7 0,2 1-2 0,-1 4 2 16,-2-7 0-16,3 8 2 0,-1 4-1 0,1 3-2 15,4-7 13-15,1 4-10 0,4 0 1 0,-1-2 16 0,2 2-17 16,2-4 1-16,2 4 2 0,-1 0-1 16,3-3 2-16,2 2-8 0,-1-3 14 0,1-1-2 15,4 4 2-15,0-4 0 0,-2-2 2 0,5 0-2 0,2-3 2 16,-1-2-1-16,2 1 1 0,1-3 0 0,1 0 5 15,1-4-5-15,1-4 0 0,0 0-7 0,5 2 9 16,0-7-1-16,1 4 4 0,-5-2 2 0,2-4-4 16,-1 0-1-16,0-2 0 0,1-2 1 0,-2-1-2 15,-2 0 3-15,-5 2-4 0,3-6 3 0,-1 2 6 16,-3 5-7-16,0-1 0 0,-1 3 4 0,-2-4-1 16,-2 10 3-16,-4-3-1 0,-3 8 2 0,10-9 2 15,-10 9 1-15,8-5-5 0,-8 5-8 0,0 0-3 16,7-10 1-16,-7 10-5 0,0 0 6 0,0 0-2 15,0 0 2-15,0 0-2 0,14 17 3 0,-14-17-2 16,6 17-6-16,-5-9 5 0,4 2 4 0,-4 1-4 16,5-2 4-16,-4-2-6 0,4 3-3 0,0-2 12 0,0 0-6 15,0 2 0-15,0-4 8 0,1 1-6 0,-1 3 1 16,0-3 0-16,-2-1 4 0,2-1 0 0,2 0 0 16,-8-5 1-16,12 6-8 0,-12-6 5 0,13 3 3 15,-13-3-4-15,20-3-3 0,-20 3-8 0,14-9 3 16,-3 3-7-16,-4 0 1 0,2-2 7 0,3-2-14 15,-4 1 1-15,1 0 2 0,0-4 1 0,0 2-3 16,1-2 2-16,-4-1 2 0,1 3 3 0,-1 4-1 16,2-2 4-16,-4 1 9 0,-4 8-14 0,11-8 2 15,-11 8-1-15,4-6 0 0,-4 6 4 0,0 0-7 16,12-4 5-16,-12 4 3 0,0 0 0 0,17 11 17 16,-11-5-16-16,-1 2 14 0,3-2-4 0,2 5 5 15,-1-1-4-15,0 0 6 0,2 1 0 0,1 4 2 0,-2-8-2 16,2 6 2-16,0-6 5 0,1 2-6 15,1 0-3-15,-2-1-5 0,3 1 7 0,-2-5-2 16,0-2 1-16,1 5-2 0,-1-4 3 0,-1-2 0 0,2 0-1 16,-2-1 7-16,-12 0-12 0,16-2 4 0,-6-3-2 15,-1 0 3-15,2-1 2 0,-7 0-8 0,2-5 1 16,2-3 4-16,1 3 1 0,-6-3-8 0,1 8 1 16,2-9-1-16,0 2-1 0,-3-1 0 0,2 6-3 15,-4-2 2-15,-1 10-2 0,6-14 1 16,-6 14 1-16,1-10-5 0,-1 10 0 0,6-8-7 0,-6 8 12 15,0 0-13-15,0 0 0 0,0 0 4 0,0 0 2 16,0 0 10-16,21 19-11 0,-15-8 4 0,-1-2 6 16,1 4-8-16,1-1-1 0,1 1 1 0,1 2 1 15,1-4 1-15,-2 4 3 0,0-4-1 0,3 3-7 16,-2-3 8-16,1 0 1 0,-2-1-15 0,-1 0-16 16,5-3-33-16,-4-1-39 0,-2-2-26 0,-6-4-37 0,7 9-43 15,-7-9-49-15,4 7-56 0,-4-7-360 16,0 0-727-16,0 0 323 0</inkml:trace>
  <inkml:trace contextRef="#ctx0" brushRef="#br0" timeOffset="97693.14">1686 3946 152 0,'0'0'366'0,"-3"-18"-31"16,1 8-27-16,2 10-25 0,-1-15-21 0,1 15-30 15,0-14-33-15,0 14-13 0,1-13-22 0,-1 13-34 16,6-8-39-16,-6 8-36 0,6-7-40 0,-6 7-38 16,9-7-38-16,-9 7-29 0,16-6-31 0,-8 2-37 15,-8 4-61-15,19-3-132 0,-11-1-381 0,1 1 168 16</inkml:trace>
  <inkml:trace contextRef="#ctx0" brushRef="#br0" timeOffset="97929.77">1902 3811 115 0,'9'5'233'15,"-9"-5"7"-15,9 7-1 0,-9-7 1 0,7 14-6 16,-1-7 2-16,-1 7-6 0,1 0-6 0,-2 3-9 0,7 4-8 16,-3 5 0-16,0-4-3 0,1 1-10 0,0 4-3 15,3-4 5-15,1 14 0 0,-1-3-13 0,2-1-11 16,-5-9-12-16,1 1-5 0,-1 1-11 0,3-4-13 16,-3 2-15-16,1-8-5 0,1 6-10 0,-1 0-11 15,-2-5-5-15,-1-3-10 0,-1 1-7 0,1 0-10 16,-1-4-13-16,-1 4-27 0,-1-5-37 0,1-4-40 15,1 2-23-15,-6-8-31 0,9 11-22 0,-9-11-25 16,6 6-33-16,-6-6-30 0,0 0-24 0,0 0-28 16,18-6-27-16,-18 6-44 0,0 0-181 0,6-21-570 15,-3 12 252-15</inkml:trace>
  <inkml:trace contextRef="#ctx0" brushRef="#br0" timeOffset="98138.18">2285 4252 18 0,'0'0'269'0,"6"-6"4"0,-6 6-6 0,6-7-5 0,-6 7-10 16,0 0-18-16,8-7 3 0,-8 7-7 15,0 0-3-15,0 0 1 0,0 0-5 0,17 15-3 16,-15-10-1-16,-2-5-9 0,6 16-13 0,-3-7 1 0,6-2-6 16,-5 7-4-16,1-3-14 0,-1 0-16 0,1 2-11 15,1-3-10-15,0 3-19 0,0-2-5 0,0 4-11 16,-5-8-6-16,5 3-17 0,2 4-2 0,-6-9-12 16,1 4-8-16,3-2-15 0,-6-7-37 0,2 12-42 15,-2-12-41-15,4 13-45 0,-4-13-23 0,0 0-34 16,0 10-38-16,0-10-65 0,0 0-74 0,0 0-325 15,-17 0-740-15,17 0 328 0</inkml:trace>
  <inkml:trace contextRef="#ctx0" brushRef="#br0" timeOffset="98550.14">2319 4050 261 0,'0'-10'307'0,"0"10"-30"0,0 0-29 0,0 0-28 15,0 0-19-15,0 0-20 0,0 0-22 0,0 0-15 16,0 0-12-16,26 18-16 0,-20-11-15 0,3 6-10 0,1-2-11 16,-1 4-11-16,0-2-4 0,7 7-7 0,-2-2-7 15,-4-1-7-15,-1-3-2 0,3 0-6 16,-3 1-2-16,3-2 2 0,-3 4 2 0,6 1 4 0,-5-4 5 16,1 0 4-16,2-2 13 0,-2 0-2 0,1-2 2 15,1 5 7-15,-3-4-8 0,1 0-2 0,-2-2 1 16,-5-2 3-16,8 3-10 0,-4-2 1 0,1 0 8 15,-2 1-18-15,-1-5 1 0,-6-4-1 0,11 10-7 16,-11-10-3-16,7 7 3 0,-3-2-2 0,-4-5 15 16,0 0 12-16,9 5 31 0,-9-5 12 0,0 0 1 15,0 0-1-15,0 0 4 0,0 0 7 0,9-17-2 16,-9 17 5-16,-3-19 4 0,3 4 1 0,5 0-5 16,-5-2-3-16,6-4-5 0,-5-8-6 0,4 2-9 15,-2 4-8-15,1-6-8 0,2 7-9 0,2-4-5 0,-2 10-10 16,1-8-7-16,-4 10-11 0,6-3-22 0,-2 3-33 15,2 0-39-15,-1 9-45 0,4-6-66 16,1 2-54-16,-5 6-44 0,-8 3-44 0,18 0-40 0,-18 0-62 16,15 3-345-16,-10 2-815 0,1 3 361 0</inkml:trace>
  <inkml:trace contextRef="#ctx0" brushRef="#br0" timeOffset="98750.2">3000 4367 230 0,'5'10'304'0,"1"-5"-2"0,-1 1-4 0,1 1 5 15,-6-7 0-15,7 7 9 0,-7-7 9 0,11 6 6 16,-11-6 12-16,9 5 3 0,-9-5-4 0,0 0-5 16,0 0-4-16,18-9-16 0,-18 9-12 0,12-8-20 15,-12 8-10-15,7-12-15 0,-1 6-28 0,-5-5-21 16,-1 11-20-16,5-11-21 0,-5 11-20 0,0 0-19 16,0-16-33-16,0 16-34 0,0-15-72 0,0 15-62 15,-9-9-78-15,9 9-99 0,-7-7-82 0,7 7-104 16,-15-8-524-16,4 5-1039 0,11 3 460 0</inkml:trace>
  <inkml:trace contextRef="#ctx0" brushRef="#br0" timeOffset="109840.15">4531 6220 214 0,'0'0'216'0,"0"0"-7"15,0 0-14-15,0 0-5 0,0 0 1 0,0 0-7 16,0 0-2-16,0 0-9 0,0 0 0 0,0 0-8 15,0 0-11-15,0 0-6 0,0 0-8 0,0 0-10 16,0 0-7-16,0 0-13 0,0 0-5 0,0 0-16 16,0 0-6-16,0 0-8 0,0 0-7 0,0 0-10 15,0 0-4-15,0 0-7 0,0 0-3 0,0 0 0 16,0 0-6-16,0 0 0 0,0 0-2 0,0 0-2 16,0 0-2-16,0 0 1 0,0 0-4 0,0 0 5 15,0 0-1-15,0 0-2 0,8 31 0 0,-8-31 3 0,1 11-6 16,-1-11 17-16,0 0-22 0,5 15 10 15,-5-15-7-15,1 10 1 0,-1-10-9 0,5 11 8 16,-5-11-2-16,3 6 0 0,-3-6 5 0,0 0-3 0,4 12 0 16,-4-12 1-16,0 0 2 0,0 0 2 0,0 0 3 15,0 0 16-15,0 0-11 0,0 0 10 0,0 0 1 16,0 0 12-16,0 0 5 0,0 0 7 0,0 0 1 16,0 0 7-16,0 0-7 0,0 0-5 0,0 0-6 15,0 0-2-15,0 0-7 0,0 0-4 0,0 0-6 16,2-34-4-16,-2 34 4 0,1-15-13 0,-1 15-3 15,0-17-4-15,0 17 1 0,0-15-2 0,0 15-3 16,0-14 2-16,0 14-3 0,0 0 2 0,0-11-4 16,0 11-2-16,0 0-2 0,0 0-2 0,0 0 0 15,0 0-5-15,0 0-4 0,0 0 0 0,0 0-4 16,0 0 0-16,0 0 0 0,0 0-2 0,0 0 1 16,0 0 0-16,0 0 2 0,-1 42 7 0,-1-25-7 0,-1-3 5 15,3 4-2-15,0-1 3 0,5 1 5 16,-7 3 0-16,-1 3 4 0,3-6-3 0,-1-4 2 15,1 0 2-15,0 0-2 0,0-1 2 0,4-2 1 0,-4-1 0 16,0-10 1-16,0 15 1 0,0-15-4 0,0 18 1 16,0-18 0-16,2 8 0 0,-2-8 3 15,0 0 0-15,-5 12-1 0,5-12-5 0,0 0 14 0,0 0 5 16,0 0 9-16,0 0 9 0,0 0 6 0,0 0-4 16,0 0-6-16,0 0-3 0,0 0-1 0,0 0-5 15,0 0-4-15,10-38-5 0,-10 23 1 0,3 1-5 16,0-3-3-16,-3 1-2 0,2-1 0 0,-2-6-3 15,4 0 0-15,-2 7-5 0,-2-2 3 0,0 3-8 16,0 0 5-16,0 6-2 0,3-6-5 0,-3 15 3 16,-2-16 4-16,2 16-6 0,-1-15-2 0,1 15-2 15,0 0-1-15,0-11-6 0,0 11-5 0,0 0 5 16,0 0 5-16,0 0-8 0,0 0 1 0,0 0 1 0,0 0 1 16,9 28-2-16,-9-28 2 0,0 24 2 15,3-11-1-15,-3 2 0 0,1-7 0 0,1 7-3 0,1 0 6 16,0-1 0-16,-3-1-1 0,1 3 6 0,2-6-4 15,-1 0-1-15,-2-10 4 0,4 17 5 0,-4-9-2 16,0-8 2-16,2 14-2 0,1-7-4 0,-3-7 6 16,3 11-1-16,-3-11-2 0,0 0 1 0,0 0 11 15,0 0-9-15,0 17 2 0,0-17 2 0,0 0 5 16,0 0 5-16,0 0 6 0,0 0 3 0,0 0-5 16,0 0 3-16,0 0-9 0,0 0-1 0,0 0 1 0,0 0-9 15,0-49 2-15,-3 35 4 0,3 14-5 16,-2-25-2-16,1 9 6 0,-1 1-7 0,-1-2 0 15,2 3-3-15,-1 3 5 0,-1-3-5 0,3 14 0 0,-3-21-3 16,2 14 1-16,1 7 2 0,-5-13-4 0,5 13 2 16,-4-7-4-16,4 7-5 0,0 0 8 15,0 0-16-15,0 0 7 0,0 0-4 0,0 0 0 0,0 0 5 16,0 0-4-16,0 0 1 0,-6 41 3 0,4-27 0 16,8 0 3-16,-6 3-2 0,0-3 0 15,0 4 1-15,0-1 2 0,2-2 2 0,-2 3-3 0,3-5 0 16,-2 1 4-16,1 3-2 0,-2-6 1 0,3 3 4 15,-3-14-2-15,1 17 2 0,-1-6-1 0,0-11-3 16,2 14 0-16,-2-14 2 0,1 8 2 0,-1-8-1 16,5 15-3-16,-5-15-17 0,1 9-22 0,-1-9-37 15,0 0-50-15,0 16-48 0,0-16-60 0,0 0-37 16,-1 10-49-16,1-10-71 0,-6 10-103 0,6-10-329 0,-12 1-890 16,12-1 394-16</inkml:trace>
  <inkml:trace contextRef="#ctx0" brushRef="#br0" timeOffset="135433.97">4798 9890 241 0,'-6'-12'231'0,"6"12"-10"16,0 0-9-16,0 0-11 0,-7-10-5 0,7 10-12 15,0 0-7-15,0 0-9 0,-8-7-5 0,8 7-9 16,0 0-5-16,-6-7-5 0,6 7-2 0,0 0-8 15,0 0-11-15,-7-6-3 0,7 6-6 0,0 0 0 16,0 0-15-16,0 0-6 0,0 0 1 0,0 0-9 16,0 0-16-16,0 0 3 0,-6-9-13 0,6 9-8 15,0 0-1-15,0 0-4 0,0 0-5 0,0 0-4 16,0 0-3-16,0 0-2 0,0 0-1 0,0 0-2 0,0 0-6 16,0 0 3-16,12 28-4 0,-12-28-8 0,0 0 8 15,4 8-7-15,-4-8 7 0,5 8-15 16,-5-8 13-16,0 0 1 0,4 8 0 0,-4-8 9 0,0 0 4 15,0 0 7-15,14 0 0 0,-14 0 9 0,0 0-4 16,0 0 5-16,0 0-4 0,15-12-1 0,-15 12 0 16,6-11 2-16,-6 11-5 0,7-8 0 0,-7 8 1 15,4-12-7-15,-1 5 2 0,-3 7-6 0,5-15 4 16,-5 15-3-16,0-13 2 0,0 13-4 0,0-11 6 0,0 11-7 16,0 0 4-16,-3-18-2 0,3 18 0 0,-3-11-6 15,3 11 9-15,0 0-8 0,-5-7-2 16,5 7-3-16,0 0 3 0,0 0-7 0,-8-6-2 0,8 6-3 15,0 0-2-15,0 0-3 0,0 0-1 0,-26 10 4 16,20-3-6-16,0 0 3 0,6-7-2 16,-10 13-2-16,4-5 0 0,1 0 2 0,2 2-3 0,-1 0 1 15,4-10-1-15,-5 14 1 0,5-14-1 0,-3 17 0 16,5-9-1-16,-2-8 0 0,0 13 1 0,0-13 0 16,4 13-1-16,-4-13 1 0,8 11 0 0,-8-11 4 15,7 5 0-15,-7-5-1 0,12 6 0 0,-12-6 1 16,15 0-2-16,-15 0 4 0,20-4-3 0,-11-2 0 15,1 3-1-15,-10 3 1 0,21-11 4 0,-14 5-4 16,1 1-1-16,1-2 3 0,-2 0-3 0,1 0 1 16,-2 0 1-16,-6 7-2 0,6-14 5 0,-5 5-4 0,1-2 2 15,-2 11 0-15,4-15-2 0,-4 15 4 16,-1-14-2-16,1 14-1 0,-9-13 3 0,9 13-3 0,-8-11 1 16,8 11-1-16,-12-9 1 0,12 9-2 0,-9-6-2 15,9 6 0-15,-15 0-3 0,15 0 0 0,0 0-1 16,-24 5-1-16,18-2-2 0,-1 2-5 15,1 3-10-15,6-8-21 0,-10 10-30 0,7-4-28 0,-3 4-29 16,6-10-23-16,-3 15-31 0,3-15-21 0,0 16-32 16,0-16-43-16,1 14-47 0,5-7-80 0,-6-7-243 15,8 7-698-15,-8-7 309 0</inkml:trace>
  <inkml:trace contextRef="#ctx0" brushRef="#br0" timeOffset="143948.04">4744 8468 26 0,'0'0'216'0,"0"0"-8"0,0 0-17 0,8-6-2 16,-8 6-9-16,0 0-11 0,0 0-6 0,0 0-8 15,0 0-11-15,0 0-11 0,0 0-4 0,0 0-8 16,0 0-6-16,0 0-5 0,7-5-6 0,-7 5-8 15,0 0 0-15,0 0-10 0,0 0-3 0,0 0-9 16,0 0-2-16,0 0-7 0,0 0 3 0,0 0-5 16,0 0 4-16,0 0-9 0,0 0-7 0,0 0-2 15,0 0-7-15,0 0-2 0,0 0-8 0,0 0 0 16,0 0-2-16,0 0-6 0,0 0 2 0,-34 8-4 16,34-8-3-16,-12 5-1 0,12-5 0 0,-16 4-6 15,5 0 1-15,11-4-5 0,-15 7 1 0,5-4 0 16,2 1 1-16,1 0-1 0,-2 3-6 0,9-7 1 0,-18 7 4 15,11-1-12-15,-1-1 8 0,2 4-4 0,6-9 3 16,-10 8-8-16,10-8 1 0,-9 8 3 16,9-8 1-16,-6 12 1 0,6-12-1 0,-5 11-1 0,5-11 1 15,-1 11-1-15,1-11 2 0,-2 10-6 0,2-10 6 16,0 0-1-16,3 17-2 0,-3-17-2 0,3 12 4 16,-3-12 0-16,3 10 0 0,-3-10 2 0,6 11-2 15,-1-5 2-15,-5-6-1 0,7 10-3 0,-7-10 7 16,6 10-8-16,-3-5 5 0,-3-5-4 0,11 9 1 15,-11-9 0-15,12 8 4 0,-12-8-7 0,9 9 7 16,-3-4-3-16,-6-5 4 0,11 7-6 0,-5-3 1 16,-6-4 1-16,9 9 0 0,-9-9-1 0,12 6 4 0,-3-1-4 15,-9-5-1-15,11 5 1 0,-11-5 3 0,13 6-3 16,-13-6-1-16,8 6 6 0,-8-6-5 16,7 5 3-16,-7-5-5 0,13 6 4 0,-7-3 1 0,-6-3 1 15,12 8-1-15,-12-8-2 0,11 7 4 16,-5-4-2-16,-6-3 0 0,7 4-2 0,-7-4-3 15,9 10 3-15,-4-5 2 0,-5-5 5 0,12 7-10 0,-12-7 4 16,10 7 2-16,-10-7-3 0,9 8 2 0,-5-3 1 16,-4-5-1-16,9 10-4 0,-9-10 6 0,6 8-4 15,2-2 0-15,-8-6 4 0,1 7-1 0,-1-7 1 16,5 10-5-16,-5-10 2 0,0 0 6 0,6 12-6 16,-6-12-1-16,0 0 3 0,-2 13 8 0,2-13-6 0,0 0 8 15,-4 14 0-15,4-14 0 0,-6 12 3 16,0-7 0-16,6-5-4 0,-12 11 7 0,7-5 2 0,-3-2-3 15,-1 1 5-15,9-5-1 0,-15 10 1 0,7-5 6 16,-2 0 1-16,2-2-8 0,8-3 3 0,-19 8 1 16,7-6 8-16,3 2-3 0,-3-1 3 0,12-3-6 15,-21 1 0-15,11-1 1 0,10 0 3 0,-18 0-2 16,6 0-5-16,12 0-12 0,-19-4 12 0,19 4-7 16,-15-6-1-16,6 2 4 0,0 0-6 0,9 4-9 15,-12-10 2-15,9 2-1 0,3 8-1 0,-9-11-5 16,6 2-11-16,3 9-2 0,0 0-5 0,-5-16-10 15,5 16-1-15,-1-9-6 0,1 9-9 0,0 0-5 16,0 0-9-16,0 0-8 0,4-17-10 0,-4 17-11 0,0 0-14 16,11 0-10-16,-11 0-20 0,0 0-19 15,18 2-23-15,-18-2-30 0,13 4-61 0,-13-4-212 16,14 4-514-16,-7 0 227 0</inkml:trace>
  <inkml:trace contextRef="#ctx0" brushRef="#br0" timeOffset="145251.84">5096 8738 145 0,'0'0'272'16,"0"0"-11"-16,-17 2-8 0,17-2-13 0,0 0-19 15,0 0-19-15,0 0-15 0,0 0-17 0,-14 4-15 16,14-4-16-16,0 0-11 0,0 0-13 0,0 0-7 16,0 0-8-16,0 0-9 0,0 0-8 0,-3 9-7 15,3-9-3-15,0 0-6 0,0 0 0 0,0 0 1 16,0 0-5-16,0 0 10 0,0 0 7 0,0 0 1 15,0 0 1-15,0 0 3 0,0 0-3 0,34-7-1 16,-34 7 7-16,12-9-11 0,-12 9-4 0,9-9-2 16,-9 9-6-16,8-8 12 0,-8 8 2 0,9-11 3 15,-9 11-8-15,3-7 0 0,-3 7-8 0,1-14 1 0,-1 14-12 16,0 0-6-16,-3-14-9 0,3 14-6 0,0 0-9 16,0 0-31-16,0 0-27 0,-7-8-39 15,7 8-31-15,0 0-29 0,0 0-46 0,0 0-52 0,-18 25-65 16,13-14-355-16,5-11-703 0,-7 14 312 0</inkml:trace>
  <inkml:trace contextRef="#ctx0" brushRef="#br0" timeOffset="144744.56">5108 8982 109 0,'0'0'285'0,"-3"-11"-15"16,3 11-7-16,0 0-21 0,0 0-15 0,0 0-17 0,-3-10-15 15,3 10-17-15,0 0-11 0,0 0-16 0,0 0-16 16,0 0-14-16,0 0-14 0,0 0-10 0,0 0-8 16,0 0-13-16,0 0-3 0,0 0-7 0,0 0-6 15,0 0-6-15,0 0-3 0,0 0-1 0,0 0-5 16,0 0 1-16,0 0-3 0,0 0 5 0,0 0-1 16,14 30-4-16,-14-30 7 0,1 11-8 0,-1-11 4 15,6 11 0-15,-6-1-3 0,0-10 0 0,2 15 2 16,1-5-6-16,0-3 6 0,-3-7 0 0,6 13-6 15,-5-6 6-15,-1-7 0 0,8 13 3 0,-5-5 3 16,-3-8-6-16,6 15 0 0,-5-9 3 0,-1-6-3 16,5 14-2-16,-5-14-3 0,8 11-1 0,-8-5-6 15,0-6 6-15,2 11-3 0,-2-11-6 0,6 11-2 16,-6-11 5-16,1 13-9 0,-1-13 6 0,6 9 1 0,-6-9 0 16,5 8-12-16,-5-8 7 0,3 11 5 0,-3-11-6 15,3 12 1-15,-3-12 0 0,3 11-8 0,-3-11 10 16,0 0 5-16,-3 13 1 0,3-13 2 0,0 0 5 15,-3 13-1-15,3-13 6 0,-3 11 1 0,3-11 3 16,-6 7 0-16,6-7 2 0,-6 10 5 0,6-10 6 16,-6 10-5-16,6-10-9 0,-9 8 4 0,9-8 2 15,-7 9-12-15,7-9 2 0,-12 7-2 0,12-7 0 16,-8 5-9-16,8-5 1 0,-12 6-4 0,12-6 0 16,-9 7-3-16,9-7-4 0,-10 4 2 0,10-4-7 15,-12 4 4-15,12-4-3 0,-9 3-1 0,9-3-3 16,0 0 0-16,-18 2-1 0,18-2-3 0,-13 2 0 15,13-2 0-15,-12 2-5 0,12-2 4 0,0 0-3 16,-15-2 3-16,15 2-3 0,0 0 0 0,-15-4-3 0,15 4-2 16,0 0-4-16,-18-3-7 0,18 3-7 0,-9-4-13 15,9 4-15-15,0 0-7 0,-12-9-19 0,12 9-22 16,-7-5-18-16,7 5-24 0,-6-7-18 0,6 7-21 16,0 0-22-16,-8-14-22 0,8 14-31 0,-4-7-37 15,4 7-34-15,0-13-95 0,0 13-233 0,3-18-698 16,-2 7 309-16</inkml:trace>
  <inkml:trace contextRef="#ctx0" brushRef="#br0" timeOffset="182331.45">102 12920 20 0,'0'-13'272'0,"0"13"-11"0,0 0-8 0,0 0-9 0,-5-17-11 15,5 17-13-15,0 0-12 0,-3-9-11 0,3 9-9 16,0 0-14-16,0 0-11 0,0 0-12 0,-1-16-7 16,1 16-12-16,0 0-1 0,0 0-8 0,0 0-11 15,-3-10-2-15,3 10-6 0,0 0-11 0,0 0 3 16,0 0-10-16,0 0-9 0,0 0-7 0,0 0-10 15,0 0-4-15,0 0-8 0,0 0 0 0,0 0-6 16,0 0 8-16,0 0 4 0,16 34 12 0,-13-21 1 0,3 5 13 16,0 6-2-16,2 2 8 0,-1-1 0 15,-1 2-3-15,0-2 0 0,0 2 3 0,1 2-1 16,2 5-1-16,0-6-2 0,-6-3-3 0,3 1-2 0,-1 0-2 16,-1 2-1-16,2-7-2 0,-3 4-2 0,0-1 0 15,0-6-4-15,0-2 13 0,2 2-5 0,-4-4-3 16,1 4-1-16,-2-5-7 0,4-2-3 0,-2-4-8 15,-2-7 0-15,4 18-10 0,-4-18 0 0,3 10-5 16,-3-10 0-16,3 11-1 0,-3-11-1 0,0 0-2 16,0 0 3-16,0 0 2 0,0 0 0 0,-4 14 2 15,4-14-4-15,0 0-4 0,0 0-4 0,0 0-2 16,0 0-2-16,0 0-4 0,0 0 0 0,-5-39-2 16,2 22-5-16,3 2-6 0,-4-1-6 15,2-10-8-15,-4 2-8 0,6-3-12 0,0 3-2 0,-1-15-6 16,-1 13 0-16,4-11-6 0,-4-2-1 0,4 3-3 15,-1-1 6-15,-4 2 2 0,3 6-2 0,0-7 4 16,-4 10 2-16,5-1 5 0,-4 1-1 0,0 1 3 16,3 4 2-16,-3 3 2 0,3 0 2 0,0 0 1 15,-4 0 2-15,2 5 3 0,2-1 2 0,-1 3-3 16,1 11 2-16,-3-15 1 0,3 15-1 0,-2-15 3 0,2 15 0 16,0 0-4-16,0-13 1 0,0 13 0 0,0 0-1 15,0 0 0-15,0 0 3 0,0 0 1 0,0 0-2 16,0 0 0-16,0 0 4 0,0 0-3 0,26 28 5 15,-19-17-1-15,2 3 2 0,1 8-2 0,4-2 2 16,-2 5 1-16,4 9 0 0,-4-9 6 16,0 0 5-16,4 9-1 0,-4-10 2 0,8 8 1 15,-7-6 0-15,1-1 1 0,-1 1 2 0,1-4 0 0,-3-2 3 16,1 1 0-16,2-1-1 0,-7-5 1 0,2 1-1 16,2-4 1-16,-4 2-3 0,-1-4 0 0,2-1 2 15,-3 0 4-15,3-2-2 0,-1 0-2 0,-1 1 3 16,2-6-1-16,-8-2 2 0,12 7-4 0,-12-7 2 15,13 4-1-15,-13-4-2 0,15-4 2 0,-15 4-1 16,18-9 0-16,-9 1-6 0,3-2 5 0,0-1-6 0,1-4-2 16,-2 2-5-16,4-8-5 0,-2 0-5 15,5-11-6-15,-6 9 0 0,0-3-6 0,3-5-5 0,-3 10-3 16,0-7 0-16,-4 5-2 0,3 3 2 0,-2-6 2 16,-2 4 1-16,-1-2 3 0,2 0 1 0,-2 4 1 15,0-3 2-15,-5 1-1 0,2 5 6 0,0-1-1 16,2 2 2-16,-4-2 0 0,1 1 3 0,1 0-3 15,0 4 7-15,-3-1-3 0,4-1 1 0,-1 5 0 16,0-1 12-16,-3 11-10 0,1-17-2 0,-1 17 3 16,0-13 0-16,0 13-4 0,0 0 1 0,0 0-5 15,6-12 0-15,-6 12 1 0,0 0 2 0,0 0 4 16,0 0 0-16,0 0-3 0,15 25 4 0,-13-12 0 16,2 5-2-16,4 4 4 0,-2 3-1 0,0 5 2 15,3 3 4-15,-3 1 6 0,1 7 6 0,2-2 6 16,0 0-2-16,-3 0 5 0,3 2 4 0,-3-3 6 15,1 0 1-15,4 0-2 0,-2-2 1 0,1-8 1 0,-1-4 0 16,-1 5-2-16,2-3-2 0,3-2-4 16,-4-2 1-16,2-1-1 0,2 1-1 0,4-3-3 15,-7-5-1-15,-1-3-3 0,1 2 5 0,-1-2-8 0,-1-2 2 16,4 0-2-16,-5-5-1 0,1 1-3 0,1-3-3 16,-9-2-8-16,21-1-8 0,-21 1-8 15,20-10-5-15,-6 1-17 0,-2 0-4 0,-2-5 1 0,2 3-2 16,-1-1-2-16,-1-2 3 0,-4 3 2 0,4-4-1 15,-7 6 5-15,5 4 2 0,-4-5 7 0,4 3 1 16,-8 7-1-16,7-9 0 0,-7 9 2 0,6-5-1 16,-6 5 6-16,0 0-2 0,0 0 6 0,20 8 2 15,-14-2 0-15,0 1 4 0,-6-7 1 0,8 18 5 16,3-7 3-16,-4-1 2 0,2 1 3 0,2 2 2 0,1 0-2 16,-2-3 11-16,2 1-7 0,1-2 3 15,1 3-1-15,1-7 0 0,-2 1 1 0,4 1 2 16,-2-3-3-16,-2-3-1 0,5 2 0 0,-3-3 3 0,0-3-5 15,3-1 4-15,-3-3-3 0,1 3 1 0,-1-3 0 16,-2-4-2-16,2 4 1 0,-3-7-3 16,2 3-1-16,-6-2 0 0,4 0-2 0,-4-2-2 15,1-2 1-15,-5 3-6 0,1-3 4 0,-1 3-6 0,-2-3 6 16,-4 3 0-16,2 1-4 0,-3-2 2 0,0 7-2 16,-1-3 1-16,-4 1 1 0,8 10-3 0,-15-14 0 15,5 11 4-15,1-1-4 0,-3 1 1 0,12 3-2 16,-28 3 7-16,14-2 1 0,-4 5-5 0,4 2 0 15,-3 0 6-15,7 1-1 0,-4 5 3 0,1-4 0 16,-1 1 3-16,3 3-2 0,0 3 0 0,2-3 1 16,2 3 1-16,2-4 2 0,2 2-2 0,0-1-3 15,3-1 3-15,0 2-1 0,0-4-2 0,3-3 0 16,0 8 0-16,3-8 2 0,0-1-1 0,-3 1 0 16,6-1 2-16,-4-2-1 0,-5-5 4 0,16 6-5 15,-9-5-1-15,5 0 2 0,-12-1 1 0,17-4-7 16,-7-3 2-16,2 0-4 0,2 0-1 0,-4-3-5 0,2-2 1 15,1-3-5-15,-1 2-1 0,0-3 2 0,-3 1-3 16,0 1 4-16,2-1-4 0,-6 2 5 0,3 0 0 16,-5 2 1-16,1 4 0 0,2-4 0 0,-6 11-1 15,6-13-1-15,-6 13-6 0,6-7 4 0,-6 7 0 16,0 0 5-16,0 0 2 0,20 6 2 0,-20-6 0 16,9 11 5-16,-5-4 1 0,5 6 0 0,-2-6 3 15,5 2 2-15,-4 5-2 0,4-1-1 16,-3-2-2-16,3 2 6 0,-2-2-2 0,1-1-3 0,1 0 1 15,-1 1 0-15,0-2-4 0,-2-3-5 0,-2 0-15 16,1-2-19-16,-8-4-21 0,12 6-28 0,-12-6-24 16,10 2-30-16,-10-2-24 0,0 0-28 0,0 0-24 15,17-9-22-15,-17 9-14 0,5-14-21 0,-2 3-14 0,-1 1-46 16,1-4-207-16,-3 1-587 0,1-8 259 16</inkml:trace>
  <inkml:trace contextRef="#ctx0" brushRef="#br0" timeOffset="182994.01">2024 12841 95 0,'-4'-13'332'0,"4"13"-15"0,-2-11-8 15,2 11-18-15,0 0-21 0,0 0-17 0,0 0-17 0,0 0-18 16,0 0-17-16,0 0 5 0,0 0-14 0,0 0-1 16,-6 39-2-16,6-24-4 0,2 4-3 0,2 5-7 15,-2 0-5-15,2 4-6 0,-1-1-9 0,5-4-6 16,-2 3-2-16,3 0-15 0,-5 5-12 0,5-6-7 15,0-1-13-15,-2 5-8 0,5-6-9 0,-4 1-8 16,2-3-8-16,1 1-8 0,-1-4-5 0,-1-1-4 16,-2-3-14-16,1-3-19 0,1-3-16 0,-2 0-21 15,1-1-21-15,-2-4-14 0,-6-3-27 0,16 0-13 16,-16 0-15-16,18-6-16 0,-9 2-6 0,1 0-6 0,2-6-6 16,-1-3-2-16,-1-1-1 0,-1 3 6 15,5-3 9-15,-4-3 10 0,2 6 13 0,-3-3 12 16,-3 0 13-16,0 2 19 0,-5 3 26 0,5 2 20 0,-6 7 15 15,6-15 18-15,-6 15 15 0,3-13 7 0,-3 13 11 16,6-7 11-16,-6 7 9 0,0 0-1 0,0 0 16 16,0 0 9-16,0 0 5 0,0 0 16 15,0 0 8-15,-19 32 4 0,16-19 7 0,-5 2 2 0,2-1 2 16,0 3-8-16,2 1-1 0,1-1-9 0,0 1-4 16,0-1-13-16,3 3-5 0,0-1-12 0,2 0-4 15,2 3-9-15,-1-8-5 0,3 4-6 0,0-1-7 16,1-3-3-16,1 0-3 0,-2-3-5 0,1-2-3 15,1-5-3-15,4 3-2 0,-2-5-5 0,-1 3-8 16,3-5-6-16,-12 0-8 0,27-2-3 0,-9-2-6 16,-3-4-11-16,-2-2 0 0,5 3-8 0,-3-6-9 15,-2 0 1-15,2-2-4 0,2-1 5 0,-4-4-1 16,-3 7 6-16,2-1 0 0,-3 3 3 0,-3 1 5 16,0 2-2-16,0-2 3 0,0 3 4 0,-6 7 0 0,8-11 3 15,-2 8 0-15,-6 3-1 0,0 0 1 16,0 0 1-16,12-3 6 0,-12 3 2 0,0 0 6 0,9 17-4 15,-9-17 5-15,7 13 0 0,-3-6 3 0,-1 2-2 16,3 0-1-16,-1 2 1 0,2 0-2 0,-1 1-3 16,2-1 7-16,-1 0-7 0,-1-3 2 0,0 2-1 15,0-3-1-15,0-1-13 0,-6-6-21 0,8 12-35 16,-8-12-26-16,5 9-28 0,-5-9-21 0,6 4-25 16,-6-4-22-16,0 0-30 0,0 0-26 0,0 0-28 15,0 0-41-15,0 0-41 0,0 0-287 0,0 0-691 16,0 0 306-16</inkml:trace>
  <inkml:trace contextRef="#ctx0" brushRef="#br0" timeOffset="183155.37">2624 13062 39 0,'-3'-5'349'0,"3"5"-19"16,-5-17-21-16,5 17-26 0,-4-14-25 0,4 14-23 15,-3-7-28-15,3 7-21 0,0 0-23 0,0 0-23 16,0 0-36-16,0 0-40 0,0 0-48 0,0 0-51 15,0 0-46-15,25 23-60 0,-17-17-86 0,-5 3-140 0,3-2-397 16,1 4 176-16</inkml:trace>
  <inkml:trace contextRef="#ctx0" brushRef="#br0" timeOffset="184042.06">2856 13335 105 0,'5'8'341'0,"-5"-8"-10"0,7 15-14 15,-2-9-26-15,-2 4-13 0,3-2-19 0,-5 2-15 16,5-2-7-16,-1 2-6 0,1-1-17 0,0 3-12 16,-3-2-12-16,1-3-18 0,2 3-8 0,-3-2-19 15,1 2-10-15,-1-3-7 0,-3-7-21 0,6 13-11 16,0-9-3-16,-6-4-12 0,5 9-4 0,-5-9-7 16,0 0-4-16,7 9-10 0,-7-9 2 0,0 0-5 15,0 0-6-15,0 0-8 0,0 0-13 0,21-18-5 16,-16 7-21-16,2-1-14 0,-4-3-21 0,6 1-18 15,-4 0-3-15,3-5-6 0,-3-1-1 0,1 7 0 16,1-1 6-16,2-1 3 0,-4 2 7 0,1 0 5 16,0 5 3-16,-2 1 4 0,2-1 6 0,-6 8 7 15,8-9 4-15,-8 9 7 0,9-8 9 0,-9 8 17 0,0 0 17 16,17 4 6-16,-17-4 7 0,9 13 3 0,-1-5 7 16,-2 0-3-16,3 5 12 0,0-2-4 15,-2 2-5-15,4 1-5 0,-2-3-3 0,0 2 1 0,2-3-9 16,1 0-2-16,0 2-3 0,-1-2-15 0,1 0 13 15,0-2 1-15,-3-4-8 0,1 3 0 0,3-3-6 16,-4 2 3-16,3-5-6 0,-12-1-3 0,20 0-1 16,-20 0-4-16,19-1-6 0,-10-5-11 0,1 4 0 15,-10 2-9-15,17-11 0 0,-11 2-6 0,1 0 4 16,-1 4-8-16,0-6-1 0,-1 1 5 0,2 1-1 16,-4 0-1-16,2-1 12 0,-5 10-5 0,9-11 0 15,-5 5-2-15,-4 6 8 0,7-10-2 0,-7 10 21 16,0 0-15-16,12 0-1 0,-12 0 6 0,0 0 11 15,15 6 0-15,-7 1 8 0,-8-7 0 0,13 10 12 0,-2 1-9 16,-4-4 0-16,5 0 0 0,0 0 0 16,1 1 0-16,1-2 5 0,-1 2-7 0,-2-8-1 15,1 2 0-15,3 2 8 0,-2 0-2 0,3-4 4 0,1 0-10 16,1-4 0-16,0 2-4 0,-2-2-1 0,2-1 0 16,-3-4-4-16,3-1 12 0,-5 4-10 0,2-4-3 15,-2-3 4-15,-2 2 1 0,-2-2-1 0,1 1-8 16,-2-1 3-16,-2-1-5 0,-5-3 0 0,-1 4-9 15,-1-3 7-15,1 16-1 0,-5-24 1 0,1 17-5 16,-1 0-2-16,-4-3 0 0,0 6 7 0,-3 1-5 16,-2 3 6-16,-4 0-4 0,-8 6 5 0,5 1-1 15,2-3-1-15,0 8 3 0,-4 1 4 0,4 1 3 16,5 1-1-16,0 0-4 0,3 1-1 0,2-1 6 16,2-3-3-16,-1 5-1 0,2 0 0 0,2-3 11 15,2 2-14-15,4 0 3 0,-2-2 2 0,4 0-3 16,-1-1 2-16,2-4-1 0,1 1-1 0,1-3-9 15,2-4 2-15,-9-3-12 0,18 7-1 0,-9-7 4 0,10-4-1 16,-2 1 0-16,-1-5 0 0,2 2 3 16,7-4 3-16,-10-1-3 0,2-1 3 0,2-3 4 0,-1-4 1 15,3 6-6-15,-3-5 6 0,-2 7-4 0,4-2 4 16,-7 3 2-16,-1 3 10 0,1 2 1 0,-2-5 2 16,-2 10 0-16,0-3 0 0,-9 3 3 0,18-6-1 15,-7 6-3-15,-11 0-2 0,21 2 2 0,-9 5 3 16,2-1-8-16,-2 3 0 0,1 0-9 0,0 2-22 15,4 0-47-15,-4 2-40 0,7 3-43 0,-1 1-52 16,-1-1-66-16,4-1-89 0,-2 2-291 0,2-3-708 16,0 2 314-16</inkml:trace>
  <inkml:trace contextRef="#ctx0" brushRef="#br0" timeOffset="185018.06">5196 12759 215 0,'0'0'319'0,"-4"-13"-23"0,4 13-31 0,0 0-21 0,0 0-25 15,0 0-15-15,0 0-19 0,0 0-11 0,0 0-4 16,9 35-11-16,-5-15-5 0,1 4-9 0,2 13-8 15,-1 1-5-15,8 0-8 0,-4 1-6 0,0 1-5 16,7 0-3-16,-4-2-15 0,2 2-10 0,-1-3-6 16,-1 2-6-16,2-7-4 0,-5-5-11 0,4-2-3 15,-5 0-11-15,1-2 3 0,1-2 1 0,-5-4 6 16,3 1-21-16,-6-7 1 0,3 3-16 0,-2-4 9 16,-2-3 11-16,-2-7-18 0,7 11 1 0,-7-11 2 15,4 6 2-15,-4-6-1 0,0 0-5 0,0 0-1 0,0 0-6 16,0 0-2-16,15-23 0 0,-9 9-6 0,2-1-21 15,-5-2 2-15,9-3-6 0,-5 2 1 16,-1-4 1-16,2 6 0 0,1 0 5 0,-2 0 1 0,0 2-3 16,2 2-4-16,2-1 6 0,-4 6 6 0,5-3-8 15,-4 3 5-15,4 0 0 0,-3 4 1 0,1-2 9 16,-10 5-7-16,22 4 2 0,-8-3 0 0,1 2-1 16,-5-1 1-16,4 6-12 0,0 0 18 0,-2-1-6 15,-3 4 5-15,6 0 3 0,-4-2 2 16,1 4 0-16,-5-2 10 0,2 2-4 0,-4-1 3 0,-1 1 3 15,-3 1 6-15,-1 0 0 0,-1 0 15 0,-5 0-8 16,-4 1 6-16,1 0-2 0,-5 0 8 0,-2-4-2 16,-1 3 6-16,-3 0 0 0,-3 0-6 0,1-1-1 15,1-5 6-15,-4 0-6 0,5 0-5 0,4-3-1 16,-1 0 0-16,1-3-6 0,-2-2 1 0,6 0-5 16,-1 0-4-16,13 0-10 0,-21-2-15 0,16-7-30 0,1 2-39 15,4 7-23-15,-2-24-31 0,4 11-23 0,1-6-33 16,3 3-33-16,3-5-26 0,7-1-40 15,-2 0-46-15,0 3-207 0,1 0-581 0,2-1 257 16</inkml:trace>
  <inkml:trace contextRef="#ctx0" brushRef="#br0" timeOffset="185216.95">5750 13194 216 0,'9'-4'230'0,"1"3"-9"0,-10 1-7 0,13-2 0 0,-13 2-2 16,18 6 2-16,-7-5-3 0,-2 5-9 0,-2 2 0 15,4-2-5-15,-2 5-2 0,-2 0-12 16,3 6-14-16,1-7-6 0,1 4-2 0,0 0-12 0,-5 0-2 15,-1 3-10-15,3-4-13 0,0-1-11 0,2 3-1 16,-4-2-16-16,-1 0-9 0,0-1-8 0,-2-2-5 16,-1-4-7-16,3 4-4 0,-3-1-22 0,0-2-26 0,-3-7-37 15,2 13-35-15,-2-13-38 0,0 0-46 16,-3 18-56-16,3-18-71 0,-8 4-95 0,8-4-199 16,0 0-607-16,0 0 269 0</inkml:trace>
  <inkml:trace contextRef="#ctx0" brushRef="#br0" timeOffset="185612">5863 13015 52 0,'0'0'348'16,"0"0"-33"-16,0 0-34 0,7-9-28 0,-7 9-26 15,0 0-21-15,0 0-24 0,23 6-16 0,-23-6-18 0,19 9-15 16,-10-1-15-16,5 3-28 0,-1-1-23 0,0 3-24 15,4-1-16-15,-2 1-16 0,-2 2-8 0,7-1-7 16,-3 5-2-16,0-1 0 0,-1 0-1 0,-5-3 1 16,8 1-3-16,-5 2 5 0,3 0-3 0,-5-7 1 15,3 6 2-15,-6-4 3 0,2-2 1 0,2 2 12 16,-5 2 7-16,-1-5 2 0,0 1 9 0,-1-1 1 16,2-3 11-16,-2 0 5 0,-6-7 5 0,6 11 9 15,-2-5 7-15,-4-6 11 0,9 7 13 0,-9-7 18 16,5 5 12-16,-5-5 15 0,0 0 12 0,0 0-4 0,0 0-2 15,0 0-4-15,0 0 15 0,0 0-18 16,9-22-7-16,-9 22-3 0,-6-18-8 0,9 5 4 16,-3 0-16-16,-3-12-12 0,9 3-7 0,-3-2-8 0,0 3-12 15,3-6-9-15,4 4-15 0,-3 0-26 0,2-3-25 16,3 2-18-16,-1 4-36 0,2 1-27 16,1 0-41-16,-2 8-37 0,-2 0-44 0,-1 5-46 0,1 1-66 15,1 0-373-15,5 4-753 0,-16 1 333 0</inkml:trace>
  <inkml:trace contextRef="#ctx0" brushRef="#br0" timeOffset="186680.45">7371 13213 103 0,'0'0'319'0,"0"0"-29"16,0 0-29-16,0 0-25 0,0 0-12 0,9 30-21 0,-6-20-15 15,0-3-22-15,-3-7-8 0,10 13-18 0,-2-6-10 16,1 0-9-16,-4-3-14 0,3 3-10 0,-8-7-9 15,18 7-8-15,-8-4-4 0,-10-3-11 0,20 0 2 16,-7-4-15-16,-1 2-1 0,1-2-8 0,1 1-5 16,-2-5 1-16,1 1-8 0,-2-2-6 0,-1 1-5 15,2-2 3-15,-4-4-7 0,0 0-7 0,-2 2-1 16,-3-1-2-16,0-2-2 0,2-1-1 0,-2 2 1 16,-6-4-5-16,-5-3 2 0,2 8-1 0,3 3-1 15,-5-4 0-15,-3 6-2 0,1-2 2 0,-2 6 4 0,-2 4 8 16,1-3 4-16,-7 6 7 0,1 1-1 15,-3 3 9-15,5 0-2 0,-5 3 5 0,6 0 2 16,-7 5-4-16,7 5 2 0,5-7-6 0,-1 2 4 16,2 4-6-16,4-3-5 0,0 0 1 0,2-1-9 15,1 1 5-15,3-1-5 0,3 0 2 0,-3 0 0 16,3-2-4-16,4 1-2 0,-4-6 1 0,6 5-1 16,1-6 6-16,4 0-4 0,-5-1 6 0,1-6-7 0,7 4-4 15,-3-8-6-15,0 2-5 0,5 1 4 0,-5-5-6 16,2 1 2-16,-2-5-5 0,2 3 3 0,-1-2 10 15,-2-2-7-15,1 0-2 0,-1-2 2 0,-1-2-6 16,1 5 3-16,-7-3 2 0,8-3 5 0,-5 5 2 16,-5 1 6-16,-1 1 0 0,3 2 11 0,0-1 12 15,-6 8 2-15,8-10-4 0,-8 10-6 0,9-3 2 16,-9 3-6-16,0 0-3 0,0 0 4 0,0 0 3 16,16 11-4-16,-16-11-1 0,6 12-1 0,-5-7-8 15,5 4 11-15,-3 2-4 0,0-1 2 0,5 1-5 0,-2 1-1 16,0-3-1-16,0 1-3 0,1-3 6 0,-1 0 2 15,0 0 1-15,5-3-9 0,-5 3 1 16,4-3-6-16,-10-4-2 0,16 2-7 0,-4-2-9 0,-12 0-4 16,18-6-1-16,-9 5-7 0,5-7 2 0,-2-1-2 15,1 2 0-15,0 0 2 0,-4-4-7 16,2-2 6-16,-2 2 9 0,1-2 1 0,-1-2-3 0,2 2 5 16,-3 0 2-16,0 1-6 0,1 1 10 0,-3 2-3 15,-2 5 5-15,-4 4 9 0,9-11-9 0,-9 11-1 16,11-7 17-16,-11 7-8 0,0 0 1 0,0 0 6 15,0 0 3-15,12 13-4 0,-9-4 6 0,-3-9 4 16,7 17 3-16,-4-3-3 0,-3-5 14 0,3 4-14 16,0-3 3-16,-1 6-19 0,3-4 12 0,-5 2 11 15,0-1-17-15,6 1 4 0,-3-6-7 0,-3-8 9 16,3 17 0-16,-3-10-9 0,0-7 9 0,5 11-4 16,-5-11 6-16,3 9-4 0,-3-9 5 0,0 0-5 0,0 0 5 15,0 0-6-15,13 0 1 0,-13 0-4 0,0 0-1 16,15-16 1-16,-10 7 1 0,1 0-5 15,0 1 0-15,4-5-7 0,-4-1 5 0,0 3-3 0,1-3 4 16,2-3-16-16,-1 6 15 0,-2-3-2 0,3 3-5 16,-5 1 2-16,-1 4 2 0,3-1 3 0,-6 7-7 15,11-7 3-15,-11 7-1 0,12-1 6 0,-12 1 4 16,0 0 6-16,13 11 3 0,-3-4 8 0,-4 3 2 16,3 4 11-16,-1-4 0 0,-2 3 0 0,7 2 3 15,-7-1-2-15,8 4-7 0,-4 0 6 0,2-1-1 16,-2-3 7-16,5 3-20 0,-1 1-1 0,-4-3-1 15,2-2-4-15,-1 0-25 0,-3-6-24 0,3 2-32 16,-2-7-17-16,1 2-33 0,-4-1-36 0,-6-3-48 0,14 0-44 16,-14 0-61-16,13-8-306 0,-13 8-659 15,9-17 292-15</inkml:trace>
  <inkml:trace contextRef="#ctx0" brushRef="#br0" timeOffset="187602">8653 12809 225 0,'11'8'304'15,"-5"-2"-20"-15,-6-6-19 0,9 16-12 0,-8-3-19 0,5 4-11 0,6 3-15 16,-4 4-15-16,-2 1-4 0,1 0-21 0,8 9-14 16,-5-7-13-16,-1 7-14 0,-1-6-4 0,1-1-13 15,1 8-10-15,4 0-7 0,-3-9-13 16,3 0-5-16,-5-3-11 0,1-3 0 0,4 0-8 0,-1 2-6 15,-7-9-2-15,3 1-5 0,-4-3-16 0,0-1 8 16,-2-4 0-16,3 1-8 0,-6-7 9 0,5 11 2 16,-5-11 2-16,0 0-2 0,9 3 5 0,-9-3-7 15,0 0-17-15,0 0 14 0,0 0-2 0,0 0-6 16,0-33-9-16,0 33 5 0,-9-22-6 0,4 9 2 16,-6 2 0-16,3-3-5 0,-4 1-1 0,2 2 0 15,-7 3-6-15,-2 1-4 0,0 4 6 0,-7-1-4 0,-4 3 9 16,2 2 5-16,4 3 7 0,-1 3 11 15,-1-1-5-15,3 2 0 0,8 2 6 0,1 1-2 0,1-1 2 16,1 4-7-16,-2-1-1 0,7 1 2 16,-2-3-4-16,3 6 2 0,3-3-8 0,2 2-8 0,2-1 11 15,5 0-5-15,-3-1 4 0,3-1-2 0,4-2-3 16,2-1 1-16,-1 0-2 0,5-1-2 0,1-3 2 16,2-1-5-16,-3-3 11 0,4 2-16 0,-1-4 1 15,7-5-3-15,-4-1-9 0,2 3 0 0,-6-1-8 16,6-4-5-16,-8-1-4 0,0 2-11 0,2-3 13 15,0-1 1-15,-3 1 6 0,-2-5-8 0,4 4 18 16,-4 0-13-16,4 1 6 0,-5 0-1 0,1-1-1 16,0 1-5-16,-7 5 3 0,6 0 7 0,-4-1-5 15,1 1 3-15,-9 5-2 0,16-2 4 0,-16 2 5 16,20 0 2-16,-10 2 1 0,3 3 9 0,5 1-1 0,-4 1-3 16,-1-1 10-16,7 1-5 0,-4 1 3 15,0-1-1-15,4 0 5 0,8-2-4 16,-4 3 4-16,1-3-6 0,4-2 9 0,-2 4-5 0,-2-6 1 0,5-1-7 15,1 0 1-15,-4-4-2 0,1-3 2 0,-4 2 0 16,4-3-2-16,-5 2 2 0,1-4 0 0,-2-1-1 16,-6 1 0-16,-1 0-16 0,-4-3 18 0,-1 1 1 15,2-1-2-15,-6-4 1 0,-4 3-10 0,-2-3 6 16,0-1 0-16,-2 1 1 0,-7 3-3 0,3-2-9 16,-7 1 9-16,-4 4-7 0,4 1 2 0,-5 0 3 15,-6 5 1-15,-1-2-6 0,-2 6-4 0,-4 1-2 16,1 4 0-16,4 3 5 0,0 0 2 0,-3 4 0 15,7 0-1-15,1 6 1 0,6-7 0 0,-1 5 3 0,-1 4-5 16,8-4-4-16,-1 6 3 0,4-7 0 0,6 3 3 16,0 1 1-16,0-1 1 0,0 0 0 0,6-3 0 15,-3 1-5-15,4-2 2 0,2-2 8 0,5 1 6 16,-2-3-10-16,1-5 2 0,1 3 0 0,-1-4 0 16,3 0-1-16,2-6-5 0,-1-1 0 0,2 1 1 15,3-2-3-15,-5-3 14 0,7-3-11 0,-2-4-5 16,-3 4-3-16,4-2 7 0,-1-5-3 0,-1 1 3 15,-2 3-4-15,1-2 5 0,-1 2 0 0,-4 3-4 16,-1 0-5-16,2 1 4 0,0 3 2 0,-1 4 4 16,0-1-5-16,0 3 10 0,1-2-9 0,-2 6 5 15,5 1-9-15,1 0 6 0,2 7 1 0,3 2-12 16,-1-2-27-16,-1 2-37 0,6-2-48 0,6 9-59 16,-2-2-72-16,2 3-114 0,-2-7-316 0,-4 1-742 15,9 3 329-15</inkml:trace>
  <inkml:trace contextRef="#ctx0" brushRef="#br0" timeOffset="188871.15">11438 12991 90 0,'0'0'309'0,"-20"2"-8"0,20-2-19 16,-25 7-13-16,7-5-17 0,5 5-16 0,-5 3-18 15,-2 2-14-15,-3 4-16 0,3-2-13 0,1-1-17 16,5-1-10-16,-1 1-15 0,2 5-14 0,3-5-13 16,2 2-6-16,1-1-7 0,1-1-10 0,6 2-8 15,-2 1-13-15,2-3 3 0,2 0-8 0,2 0-7 16,4 1-8-16,1-3-4 0,3 0 3 0,-4-2-7 16,9 1-5-16,1-3-1 0,3 2-2 0,-2-2-3 0,8 2 1 15,-3-5-5-15,0 6-11 0,2-6 7 0,-3 2 1 16,1 5-5-16,-5-4 1 0,-3 1-6 0,2 1-3 15,-3 2 2-15,2-2 3 0,-4 2-2 0,-4 4-8 16,2-2 12-16,-4-2-1 0,-4 4-1 0,0-5 7 16,-3 4 9-16,-3 0 7 0,-3 0 8 0,2 0-1 15,-8-4 27-15,1 2-17 0,2-3 6 0,-3-2-11 16,-3 3 6-16,3 0-8 0,-1-3-3 0,3-2-2 16,1 1 3-16,-2-3-5 0,2 1 3 0,9-4-1 15,-10 2-13-15,10-2-2 0,0 0-4 0,-17-1-3 16,17 1-21-16,0 0-11 0,0-18-13 0,0 18-13 15,14-18-6-15,-4 5-12 0,-1 0-12 0,9-5 2 16,-3 0-3-16,4 1 2 0,5-1 8 0,-3 4 1 16,1 0 10-16,4 0 5 0,-1 3 5 0,1 1 10 0,-3 4-4 15,4-4 7-15,0 5-1 0,-2-1 7 16,2 5 3-16,0-3-1 0,0 4 11 0,0 0 1 0,-2 0 6 16,1-2 4-16,-1 1 3 0,0 1 5 0,-7-3 1 15,5 3-4-15,-7-4 12 0,5 3 0 16,-3-4 0-16,0 1-1 0,-3 0 2 0,2 2-4 0,-2-3 4 15,-6 2 2-15,2-1 0 0,1-2 4 0,-5-1-3 16,-1 2-7-16,-6 5 8 0,9-17-5 0,-9 17 2 16,2-14-10-16,-2 14 4 0,-2-19-1 0,-2 10 1 15,-1-1-7-15,-1-2 6 0,-4-1-3 0,-2 3-1 16,-3 0-2-16,0 3-4 0,-4 2 17 0,-1 0-9 16,-5 4-8-16,-2 2 6 0,6 2-4 0,-1 2 4 15,-2 3-3-15,1 3-1 0,6-1 7 0,-3 5 0 16,7-1-7-16,-2 3 1 0,1 4 1 0,8 0 5 15,0-4-6-15,2 4 4 0,4-3 6 0,0-1-3 16,3 3-8-16,3-5 1 0,1 1 6 0,1 0 1 0,1-2-3 16,1-4-2-16,4 1 0 0,-2-1 4 0,4-3-3 15,-3-2-5-15,2-4 5 0,-4 0 18 16,4-1-31-16,1-1 18 0,-2 0-8 0,-1-8 6 0,3 6-10 16,-2-7 8-16,2 1-6 0,-1-9 5 0,0 6-3 15,-2 0 2-15,5-6-13 0,-6 5 12 16,-1-2 3-16,1 3 3 0,-2-3-6 0,1 2-6 0,-4 3 6 15,2 0-4-15,-5 2-2 0,5 0 1 0,-9 8-8 16,9-8 1-16,-9 8 3 0,0 0 2 0,0 0-4 16,15 2 2-16,-15-2-3 0,0 0 7 15,11 18 0-15,-8-8-5 0,6 2 8 0,-6-2-3 0,3 3-22 16,-1 0-16-16,1 1-22 0,3-2-12 0,-3 2-20 16,5-4-21-16,-1 1-16 0,-2-4-22 0,2-1-25 15,-2-2-27-15,-8-4-29 0,17 5-55 0,-8-5-208 16,-9 0-536-16,14-9 239 0</inkml:trace>
  <inkml:trace contextRef="#ctx0" brushRef="#br0" timeOffset="189563.49">12568 12856 117 0,'5'-9'329'0,"-4"1"-31"0,-1 8-35 0,6-11-23 0,-6 11-17 16,9-3-17-16,-9 3-10 0,0 0-14 0,17 20-15 15,-12-6-6-15,3 3-12 0,1 3-12 0,3 8-2 16,0 6-7-16,1 1-4 0,4-2-3 0,0 3-14 16,-3 1-9-16,4-6-1 0,-2 4-5 0,2-6-8 15,-3-2-7-15,3-3-3 0,1-2 1 0,-2 0-11 16,-1-2 0-16,-1 4 2 0,0-7-13 0,-5-3 10 16,1-1-19-16,-1-1-1 0,-2-2-18 0,1-1 9 15,-5-4 2-15,2 1-5 0,-6-6 0 0,8 11 8 16,-8-11 11-16,6 5 4 0,-6-5-9 0,0 0 1 15,0 0-7-15,0 0-5 0,0 0 1 0,0 0-5 16,0 0-7-16,0 0 2 0,-27-30-5 0,13 24-10 16,-4 2-4-16,2-6 3 0,-9 4-5 0,-1 1-4 15,-2 2 1-15,-3 1 0 0,4 1-3 0,0 2 4 16,0 1-5-16,2 1 7 0,-1 4-13 0,7-3 5 0,4 4 4 16,-3-1 0-16,5 1-6 0,2 3 17 0,4-3-10 15,1 0-6-15,0 2 4 0,1-3 4 16,4 6 0-16,1-13-4 0,-2 18 3 0,8-7 1 0,-3-4 1 15,5 1 1-15,2 1-2 0,4-2 2 0,1-1-4 16,3 2 19-16,1-5-11 0,5-2-5 0,6 2-4 16,-2-3 4-16,0-1 0 0,5-1 6 0,6-3-13 15,0-4 8-15,-4-2-2 0,-3 2-5 0,7-3-5 16,-4-2-1-16,3-1-3 0,-12 2-8 0,10-7 2 16,-10 8-17-16,8-8 0 0,-1-2-1 0,-9 3 0 15,2-8-4-15,-5 7 5 0,6-6 0 0,-9 4 6 16,-5 4 5-16,2-2 0 0,0 0-1 0,-6 5 5 15,-4 3 8-15,1-3 1 0,-3 7 0 0,-3 8 3 16,0-16 10-16,0 16 5 0,-9-9-8 0,9 9 9 16,-17-4 2-16,17 4 7 0,-27 6-1 0,13 1 7 0,-4 2-6 15,-6 4-13-15,7-2 21 0,-2 2 1 16,0 5 4-16,4-1-8 0,1-2 9 0,1 4 3 0,2-4-6 16,5 1 2-16,3-1 5 0,-1 1-4 0,2-3-2 15,2 1 1-15,3 3 3 0,0-6 9 16,5 2-14-16,-2-1-5 0,3-1 7 0,3-1-6 0,1-4 1 15,1 2-1-15,4-1-13 0,-2 1-30 0,3-3-33 16,7-2-30-16,-7-3-35 0,6 0-30 0,-7-3-39 16,5 0-31-16,-1-2-45 0,3-3-44 0,-2 0-74 15,1-2-201-15,11-7-629 0,-9 2 278 0</inkml:trace>
  <inkml:trace contextRef="#ctx0" brushRef="#br0" timeOffset="190022.06">13794 13110 22 0,'0'0'352'0,"0"0"-15"0,0 0-16 16,0 0-16-16,0 0-26 0,-13-7-23 0,13 7-11 0,0 0-15 15,0 0-15-15,-20 14-9 0,14-4-4 16,-1 4-14-16,1-1-2 0,0 0-22 0,-1 3-13 0,2 1-7 16,1-1-11-16,-2 0-11 0,1 1-7 15,-1 1-10-15,6-4-4 0,0 3-20 0,0 0 1 16,3-3-9-16,0 1-6 0,2-1-4 0,1-1-3 0,1-3-3 15,1-3-1-15,3 0-12 0,4 1-1 0,0-5-3 16,3 2-9-16,0-5 0 0,6 0-7 0,1 0-15 16,4-6-9-16,0 1-6 0,-2 0-21 0,3 2-16 15,9-10-11-15,0-2-18 0,-1 1-7 0,-3-3-8 16,2-3-4-16,-3-2-16 0,-1 1-2 0,-10 4 0 16,6-11 1-16,-8 10 16 0,2-11 5 0,-6 10 5 15,-3-5 14-15,-5 8 7 0,-3 1 15 0,-2 0 15 16,-4 1 7-16,0 3 10 0,0 11 10 0,-12-10 7 15,5 4 11-15,7 6 7 0,-21-4 6 0,5 8 4 0,-1-1 5 16,-2 4-2-16,1 3-2 0,2 0 3 0,-1 0 8 16,2 1-9-16,-3 6-2 0,9-3 2 0,-4 7-2 15,3-10-2-15,5 6-4 0,-1 4 0 0,2-5 13 16,2 0-14-16,1 1-4 0,2-3-2 0,1 0 3 16,5 0-11-16,-2-3 9 0,6 2-11 0,0-1 9 15,1 0-8-15,6-5-13 0,-2 0-16 0,2 1-38 16,1-5-39-16,1 4-42 0,-1-4-51 0,2 0-50 15,1-3-83-15,-4-2-238 0,0 1-607 0,-1-4 268 16</inkml:trace>
  <inkml:trace contextRef="#ctx0" brushRef="#br0" timeOffset="190755.44">15253 12757 247 0,'0'0'324'0,"0"0"-27"0,0 0-28 0,0 0-19 16,-8 42-10-16,5-24-10 0,2 10-12 0,-1-3-6 15,-1 12-16-15,2-2-9 0,2 1-11 0,4 3-13 0,-1-5-10 16,1 4-13-16,1 0-2 0,0-11-11 15,1 6-19-15,-1-6 1 0,2-1-13 0,-2 0-9 0,1-5-2 16,2 1-9-16,-6-4-10 0,3-1-3 0,-2-4-13 16,1-1 3-16,-1-4-9 0,-2 0 5 0,-2-8-10 15,6 14 5-15,-6-14-12 0,7 4 4 0,-7-4 8 16,0 0-15-16,14-3-2 0,-14 3-4 0,13-11-7 16,-2 1-7-16,-3-1-6 0,4-4-17 0,2 1-20 0,5-6 1 15,-1-2-4-15,1 3-2 0,-1 1 2 16,5 5 6-16,-4-2 7 0,-4 4-2 0,0 4 3 15,0 0-1-15,0 3 3 0,1-5-12 0,-5 8 18 16,-1-2-2-16,-10 3 2 0,19-3-4 0,-7 5 5 0,-4 2 2 16,-1 1 2-16,4 0 6 0,-2 6-1 0,-2-4 5 15,2 7 1-15,0-4 8 0,-4 3 5 0,-1-4 10 16,0-2 3-16,-2 4 14 0,-2-11-12 0,0 19 25 16,-2-8 8-16,-2 0 21 0,-3-2-8 0,-1 2 2 15,-7-4 4-15,2 4-1 0,-5-4-5 0,1 1-5 16,0-2-5-16,-7 2-4 0,6-2-9 0,0-2-3 15,3-2-4-15,-1 1-4 0,5-1-4 0,11-2-2 16,-19 0-4-16,19 0-7 0,-12 3-17 0,12-3-25 16,0 0-26-16,0 0-25 0,0 0-25 0,0 0-15 15,3-20-10-15,-3 20-18 0,24-19-4 0,-9 7-10 16,-2-3 1-16,8 1 4 0,-2 0 15 0,5 0 7 16,-2 4 12-16,2-4 11 0,-3 0 9 0,-3 7 12 15,5-4 17-15,-4 4 20 0,0 1 23 0,-1 2 22 16,-1 1 16-16,-2-1 15 0,-2 3 7 0,2 2 5 0,-15-1 7 15,22 4 10-15,-13-1 17 0,0 1 11 0,0 2 22 16,-1 1-7-16,5 0 0 0,-7 3 2 0,4-2 2 16,-7 3 1-16,5 1 0 0,-1-5-8 0,2 5-4 15,-4 1-5-15,-1-2-11 0,4 0-7 0,-4-1-4 16,2 0-8-16,-3 0-6 0,1 1-3 0,-1-3-8 16,0 2-12-16,-3-10-31 0,2 16-42 0,-2-16-44 15,1 11-46-15,-1-11-54 0,0 0-65 0,-7 10-78 16,7-10-108-16,0 0-248 0,-19-6-738 0,19 6 327 15</inkml:trace>
  <inkml:trace contextRef="#ctx0" brushRef="#br0" timeOffset="191114.6">15992 13043 236 0,'0'0'321'0,"18"11"-13"0,-18-11-26 0,6 9-19 15,-3 2-16-15,3 1-15 0,-1 1-10 0,-1 1-19 16,4 3-6-16,1-6-16 0,-3 6-10 0,6 3-17 16,-5-4-8-16,5 6-13 0,-3-2-11 0,1-6-11 15,1 6-6-15,1-1-4 0,-3-3-23 0,7 5 5 0,-9-7-1 16,1 3-16-16,4-3-1 0,-5-1-4 0,2 2-8 16,0-4 1-16,-4-2-6 0,4-2-9 0,-3-2 6 15,-2 1-4-15,-4-6 13 0,6 8 19 0,-6-8-1 16,0 0-4-16,0 0-2 0,0 0-4 0,0 0 6 15,0 0 1-15,13-21 4 0,-10 10 2 0,2-2-4 16,-2-3-4-16,3 1-5 0,1-8-4 0,1-1-9 16,1-1-1-16,7-9-8 0,-5 7-4 0,6-6-2 15,-2 9-6-15,2 0-12 0,-1 5-4 0,2-1-14 16,1 3-22-16,-4 3-9 0,5 2-49 0,1-4-28 16,3 3-29-16,-2 6-37 0,-3 2-42 0,1 2-54 15,5 0-63-15,0 3-375 0,2 0-770 0,2-2 341 16</inkml:trace>
  <inkml:trace contextRef="#ctx0" brushRef="#br0" timeOffset="192101.32">17600 13162 301 0,'-6'14'301'0,"3"-7"-18"16,3-7-17-16,-3 17-18 0,3-6-18 0,0 2-7 15,0-13-13-15,6 21-15 0,-4-8-8 0,4-1-6 16,1 2-15-16,1-1 5 0,2-5-15 0,-1 3-11 16,3-1-13-16,0-1-2 0,1-1-9 0,1-4 0 15,1 0-10-15,0-2-10 0,4-2-6 0,-1 0-5 16,1 0-15-16,-2-3-3 0,0-3-6 0,1-3-15 16,-1 3 3-16,-2-3-3 0,1-2-15 0,-4 0 12 15,1 2-6-15,-4-6 7 0,-1 1-14 0,-2-1-9 16,0 1-1-16,-3-4 4 0,-3-1-11 0,-2-3 0 0,1 8-3 15,-4-3 4-15,-1 0-5 0,-1 5-2 16,-1-1 4-16,-3 2-4 0,0 2-1 0,-2 3 0 0,-1 1-5 16,-4 1 1-16,3 3-2 0,-2 6-4 0,-3 0 4 15,-1 4 4-15,2-2-2 0,5 3 0 0,-3 7-5 16,0 1 8-16,5-4-7 0,3 3 3 0,0-3 5 16,5 4-5-16,-1 1-1 0,1 0-4 0,2-4 7 15,4 2-1-15,1 1-1 0,0-5 1 0,3 4-1 16,1-5-1-16,2 1 4 0,0-2-1 0,5-1-10 15,-2-7 12-15,4 4-8 0,0-7-2 0,-1 3-9 16,3-6-3-16,0 1-5 0,1-3 5 0,5-6-14 16,-1 2 7-16,-1-2-1 0,-4-3 6 0,4-3-7 15,-1 0 2-15,-1-1-1 0,-4-6 4 0,2 5 3 16,-3 2 5-16,3-7-6 0,-6 10 7 0,-3 0-1 16,1 4 11-16,-3 2-7 0,-1 1 4 0,-6 7-7 0,9-6 9 15,-9 6-9-15,9-1 8 0,-9 1 2 16,0 0 3-16,18 14 7 0,-12-4-6 0,0 2 2 15,2 1 1-15,1 0 2 0,-3 2 3 0,1-1-4 0,2 3-4 16,-2-5 3-16,2 5 0 0,2-4-5 0,-4 1 3 16,2 1 2-16,2-4-2 0,-4-2-26 0,-1-2-20 15,0 3-20-15,-2-6-15 0,-4-4-17 0,9 8-23 16,-9-8-29-16,0 0-33 0,0 0-27 0,0 0-25 16,0 0-28-16,0 0-33 0,15-22-266 0,-15 22-601 15,-1-21 266-15</inkml:trace>
  <inkml:trace contextRef="#ctx0" brushRef="#br0" timeOffset="192390.19">18340 12814 242 0,'4'-8'326'0,"-4"8"-16"0,3-14-28 16,-3 14-27-16,0 0-26 0,9-4-2 0,-9 4-14 16,0 0-14-16,0 0-4 0,11 29 0 0,-7-12-6 0,-1 0-8 15,3 8-3-15,0-1-1 0,2 3-10 16,4-3-15-16,-2 11-5 0,-3-9-5 0,1-1-15 15,4 0-9-15,1-1-10 0,-2 2-13 0,1-3-5 0,1 0-5 16,-1-3-9-16,1-1-5 0,-5-3-12 0,2 0-9 16,-2-3-18-16,-1-2-10 0,-4-1-24 0,6-2-28 15,-3-2-29-15,2-2-27 0,-8-4-27 0,10 8-28 16,-10-8-30-16,18 2-30 0,-18-2-30 0,15-2-35 16,-2-7-37-16,-1 2-253 0,-1-6-603 0,-2-2 267 15</inkml:trace>
  <inkml:trace contextRef="#ctx0" brushRef="#br0" timeOffset="192578.2">18825 13051 250 0,'0'0'268'16,"0"0"-9"-16,0 0 5 0,0 0-5 0,0 0-6 0,0 0-12 15,0 0-8-15,-24 30-10 0,13-18-2 16,-1 1-7-16,3 2-8 0,-3 5-7 0,4 1-6 16,-3-5-11-16,4-1-18 0,-1 3-6 0,1 0-16 0,1-2-10 15,1-1-8-15,4 2-7 0,-1-3-15 0,1 4-7 16,1-1-8-16,0-3-10 0,4-3-5 0,1 2-7 15,1-3-2-15,0-3-8 0,1 0-7 0,2-2 0 16,5 1-5-16,-3-2-7 0,7-4-22 0,-1-3-34 16,2 2-30-16,6-5-29 0,-5 1-31 0,5-1-41 15,-2-5-41-15,0 4-59 0,1-6-56 0,-1-3-352 16,-2-3-711-16,-2 0 314 0</inkml:trace>
  <inkml:trace contextRef="#ctx0" brushRef="#br0" timeOffset="193154.34">19233 13166 100 0,'0'0'328'16,"2"-14"-28"-16,-2 14-20 0,0 0-24 0,18-15-24 16,-3 8-18-16,2 4-17 0,7-7-12 0,2 6-16 0,3 0-11 15,1 0-9-15,2-2-11 0,0 6-9 0,9 0-9 16,-1 0-11-16,-9 0 2 0,-1 4-11 0,10-2-8 15,-8 3 8-15,-4 2-2 0,-3 0 0 16,1 3 4-16,1-1 6 0,-5 6 2 0,-6-6 9 16,1 2 3-16,-1 0 1 0,1-2 4 0,-4 1 2 0,0 0-2 15,1 1-3-15,-5-1-3 0,-2-4 0 0,1 2-10 16,-1-1-5-16,-1 0-4 0,0 0-3 0,0 0-15 16,-3 1-3-16,3 0-14 0,-6-8-5 0,6 8-4 15,-6-8-7-15,6 10-11 0,-6-10-24 0,3 11-41 16,-3-11-36-16,0 0-55 0,3 7-45 0,-3-7-34 15,0 0-54-15,0 0-69 0,0 0-76 0,0 0-349 16,0 0-804-16,0 0 356 0</inkml:trace>
  <inkml:trace contextRef="#ctx0" brushRef="#br0" timeOffset="192923.16">19335 12549 273 0,'0'0'302'16,"0"0"-26"-16,0 0-18 0,0 0-8 0,0 0-14 16,0 0-18-16,7 42-8 0,-4-24-5 0,0 5-9 0,3 4-1 15,2 0-9-15,-3 9-7 0,6-1-10 0,-4-7-9 16,1 7-14-16,1 0-10 0,1 0-12 15,2 3-6-15,-4-3-11 0,-1 2-3 0,2-5-19 0,-2-3-3 16,-1-4-9-16,5 1-8 0,-4-1-5 0,-1 3-11 16,0-6-7-16,-3-6-13 0,3 2-25 0,-1 0-28 15,-4-2-29-15,-1-1-22 0,2-7-31 0,-2 3-29 16,0-11-37-16,0 16-54 0,0-16-66 0,0 0-284 16,-6 8-624-16,6-8 276 0</inkml:trace>
  <inkml:trace contextRef="#ctx0" brushRef="#br0" timeOffset="193333.38">19943 12799 3190 0,'3'-14'185'0,"-3"14"-85"0,3-10-48 0,-3 10-17 15,0 0-8-15,2-12-14 0,-2 12-4 16,0 0 0-16,0 0-6 0,0 0 2 0,0 0-2 0,0 0-3 16,0 0 3-16,7 33-17 0,-2-24-25 0,-2 3-30 15,1 3-29-15,2-2-33 0,0 4-35 0,-3-7-29 16,7 4-44-16,-4-3-209 0,-1 4-484 0,4-3 214 16</inkml:trace>
  <inkml:trace contextRef="#ctx0" brushRef="#br0" timeOffset="193780.05">20158 13040 103 0,'10'8'253'16,"-10"-8"4"-16,8 9 0 0,-8-9-5 0,9 7-1 16,-3-3-8-16,-6-4-3 0,7 13 1 0,-1-6-15 15,0 0-9-15,0 3-4 0,0 2-9 0,0-2-13 16,1 0-6-16,2 1-2 0,2 0-8 0,-4 2-7 16,2-3-12-16,0 1-4 0,-1-1-13 0,-1-2-8 0,2-1-7 15,0 0-9-15,-5 0 1 0,5-3-1 0,-9-4 1 16,11 7 5-16,-11-7 1 0,13 4-4 0,-13-4-5 15,0 0-4-15,20-5-9 0,-20 5-8 0,16-7-7 16,-8 1-13-16,0 1-5 0,3-8-8 0,-2 2-6 16,-2-2-12-16,5-2-22 0,0-5-34 0,-1 5-47 15,4-6-56-15,1-2-50 0,2 3-24 0,-2-3-15 16,2 5-14-16,-3 2-15 0,-3 1-13 0,1 1-9 16,1 4 2-16,1 3 4 0,-5 3 14 0,-1-2 24 15,3 2 22-15,0 3 23 0,-12 1 29 0,16-2 34 16,-16 2 34-16,18 2 36 0,-18-2 20 0,14 5 31 15,-14-5 21-15,12 6 19 0,-6-2 18 0,0 3 14 16,-2 2 9-16,2-2 18 0,-1 2 2 0,-3 5 17 0,3-6 14 16,-4 0 6-16,-1-8 17 0,8 22-1 15,-2-12-6-15,-2 4-5 0,-1-4-8 0,2 5 0 16,-1-6-13-16,-1 3-8 0,2 0-13 0,1 0-12 0,-3-2-8 16,0 1-6-16,0 2-11 0,-3-2-8 0,4-1-6 15,-4-10-12-15,3 15-20 0,2-8-35 16,-5-7-35-16,0 14-43 0,0-14-44 0,3 10-34 0,-3-10-32 15,0 0-41-15,0 0-56 0,0 0-68 0,-17 6-358 16,17-6-770-16,0 0 341 0</inkml:trace>
  <inkml:trace contextRef="#ctx0" brushRef="#br0" timeOffset="193952.07">20760 12783 239 0,'0'-17'310'16,"0"1"-32"-16,2-2-30 0,-2 5-25 0,3-4-22 15,-2 4-22-15,1 3-33 0,-2 10-32 0,10-15-34 16,-2 10-45-16,-1-1-50 0,4 2-57 0,-2 1-86 16,0-1-144-16,2 0-326 0,3-2 144 0</inkml:trace>
  <inkml:trace contextRef="#ctx0" brushRef="#br0" timeOffset="194209.5">21090 12394 118 0,'0'0'373'0,"0"-14"-25"0,0 14-23 16,0 0-21-16,0 0-35 0,7-5-27 0,-7 5-9 15,0 0-8-15,8 24-4 0,-2-9-2 0,1 7-4 16,4 2-5-16,-1 2 5 0,-2 0-16 0,8 9-2 16,-2 3-9-16,0-1-4 0,-2 1-3 0,3 0-7 15,0 3-11-15,0-3-10 0,-1 1-9 0,-4 1-11 16,3 0-10-16,-1-1-11 0,-1-4-8 0,-4 3-9 15,1-2-14-15,-1 1-4 0,-5-12-8 0,5 4-6 16,-1-2-4-16,-1-4-8 0,-3-5-12 0,7 3-28 16,-7-2-23-16,4-4-33 0,-5-2-45 0,1 0-39 15,2-6-27-15,-4-7-37 0,2 17-35 0,-2-17-39 16,3 8-61-16,-3-8-79 0,0 0-304 0,0 0-770 0,0 0 342 16</inkml:trace>
  <inkml:trace contextRef="#ctx0" brushRef="#br0" timeOffset="194602.2">21236 13183 198 0,'-12'-1'343'0,"12"1"-27"0,0 0-27 0,0 0-29 16,0 0-22-16,0 0-23 0,0 0-28 0,0 0-18 16,0 0-14-16,24-20-19 0,-9 16-9 0,-2 0-17 15,7 2-9-15,-1-3-7 0,8-1-14 0,0-5-2 16,1 5-11-16,1-1-12 0,0 0 0 0,1 0-6 15,8-10-12-15,0 2-7 0,-3-2-9 0,-7 3-4 16,5-10 0-16,-2 3-7 0,-9 1 3 0,1 3-6 16,-2 1 2-16,-5-6-1 0,0 4 0 0,-5 5 1 15,-2-4 1-15,-3 4 3 0,-5 2 0 0,-1 2-3 16,0 9 6-16,-7-16 1 0,-4 9 1 0,2 4 9 16,-7-1-4-16,-2 4 8 0,-1 4 4 0,-8 0 8 0,-4 4 2 15,2 1 0-15,-8 5-3 0,12 3 4 0,1 1 3 16,1 1-3-16,4 0 13 0,4 3-13 0,2 1-6 15,4-2-2-15,0 4 13 0,4 0-8 0,5-1-2 16,2-7 5-16,4 0-9 0,4 4 9 0,5-7-4 16,2-1-4-16,6 6 1 0,12-4-5 0,3-5-3 15,0 1 1-15,4-1-9 0,-1-7-19 0,6-1-25 16,-1-1-37-16,-3-1-31 0,0-3-32 0,2 3-47 16,-8-3-69-16,10-7-91 0,-10 1-290 0,-7 2-669 15,-1 1 297-15</inkml:trace>
  <inkml:trace contextRef="#ctx0" brushRef="#br0" timeOffset="195207.2">23433 12436 256 0,'0'0'323'0,"0"0"-29"16,0 0-23-16,0 0-16 0,0 0-15 0,0 0-10 15,0 28-10-15,0-11-13 0,0 5-4 0,0 5-7 16,0 1-3-16,4-1 7 0,-4 10-10 0,5 0-8 16,-2 1-10-16,3 1-2 0,-5 3-9 0,5 1-14 15,2-1-5-15,-2 0-8 0,0-2-9 0,1 2-11 0,1-3-6 16,-2-1-15-16,-3 2-7 0,3-7-9 0,-2 6-4 15,3-6-8-15,-2-3-5 0,-4-2-11 0,4-4 2 16,-4 4-8-16,1-12-14 0,2 10-22 0,-2-5-30 16,-2-3-27-16,0-3-43 0,0 0-22 0,0-6-20 15,0-9-28-15,-5 18-24 0,5-18-35 0,-1 16-37 16,1-16-64-16,0 0-310 0,0 0-686 0,0 0 304 16</inkml:trace>
  <inkml:trace contextRef="#ctx0" brushRef="#br0" timeOffset="196775.97">23239 13224 169 0,'-10'-11'280'16,"10"11"-23"-16,-6-6-19 0,6 6-22 0,0 0-19 15,0 0-22-15,0 0-11 0,18-14-14 0,-18 14-16 0,25 0-12 16,-9 0-9-16,7 1-13 0,-5 3-4 0,13-2-14 15,0 1-6-15,-1-3-10 0,10 0-3 0,-1 6-6 16,1-1-7-16,-1-5-4 0,-6 2-3 0,7-2-3 16,-8 2-7-16,8-2-1 0,-13 0-2 0,1 0-5 15,2-2-2-15,0 2-2 0,-3-3 2 0,-1-1-5 16,3-2-1-16,-5 1-1 0,1 0-1 0,-7-1 1 16,1-3-2-16,-1 3-5 0,-2-1 3 0,-1-4 2 15,-4 2-4-15,-1-2 0 0,1 4-2 0,-4-8 0 16,-4 7 3-16,0-7-5 0,-3 1 0 0,-3 1-3 15,0-1 3-15,-4-2-2 0,-1 1 0 0,-4 0-2 16,-1 4 2-16,-6-6 3 0,4 9 6 0,-3-3 1 16,0 5 5-16,-6 0 3 0,-3 5 15 0,2-3-2 0,-1 8 3 15,7-2-3-15,-6 3 0 0,4 4-12 16,0 6 12-16,6-6 0 0,-4 9 3 0,1 1-2 16,3-1 3-16,4 3 0 0,1 0-10 0,5 4 5 15,-1-2 9-15,5-2-15 0,1-3 4 0,3-1 0 0,6 3-9 16,-6-2 5-16,9-3-4 0,0-1 2 0,-2 2-1 15,4-5-5-15,2 1 0 0,0-3 8 0,2-2-9 16,0 0-6-16,6-3 2 0,-5-1 2 0,7-3-14 16,-7 0 6-16,1-3-8 0,5 0-2 0,-4-2-4 15,1-1-7-15,-4-1-2 0,4-4-9 0,2-3 9 16,-4 0 3-16,1 0-6 0,-2-4 0 0,2 1 4 16,3-1 1-16,-6-2 2 0,1 2 0 0,-1-3-3 15,3 3 5-15,-3 1-4 0,-3 4 11 0,-2 4-1 16,2-2 6-16,-3 0 0 0,0 3-1 0,3 2 0 0,-8 2 3 15,-7 4-5-15,20-1 3 0,-20 1 2 0,19 5 5 16,-9 0-7-16,1 4 12 0,-1 2-8 16,2 1 8-16,-3 3 1 0,6 2 9 0,-7 0 5 0,2-3-2 15,-1 4-2-15,1 3 6 0,2-3 3 16,-4 1 0-16,-1-1-3 0,1-4 7 0,4 7-5 16,-5-9 6-16,2 1-8 0,-3-2-3 0,-2-4 6 0,2 0-8 15,-6-7 1-15,3 11 7 0,-3-11 8 0,6 8 8 16,-6-8 16-16,0 0 2 0,0 0 2 0,0 0-1 15,0 0-3-15,0 0-3 0,0 0-7 0,0 0-4 16,11-27-6-16,-8 21-9 0,-3 6-9 0,7-29 2 16,5 16-4-16,0-8-22 0,3 0-19 0,-2 1-12 15,7 0-27-15,-5 0-4 0,7 3-4 0,-1-1-10 16,1 4 4-16,-2 0-6 0,-1 5 10 0,-2 1 6 16,-6 1-6-16,6 4 5 0,-2-2 9 0,-3 6 1 15,-12-1 5-15,22 9 2 0,-16-3 9 0,1 1-3 16,4 0 9-16,-2-1-3 0,-2 5 6 0,2-4-2 0,-3 3-5 15,3 0 14-15,-1-2 17 0,-1 1-13 16,5-1-1-16,0 2 1 0,-3-4 4 0,1-1 1 0,1 1 5 16,2-1-7-16,-1-1-3 0,0-2 8 15,3 1-6-15,4-3 9 0,-5-3-2 0,4 1-1 0,-5 1 2 16,2-2 7-16,3-1-4 0,-5 1-1 0,2-5-4 16,-6-2 7-16,3 3-3 0,-4-1 0 0,-1-5-5 15,-2-1 2-15,1 0-6 0,-5 0 2 0,2 0 2 16,-6 0 3-16,3 0-14 0,-1 1 13 0,-5 1 0 15,0 1 4-15,-2 5 1 0,-4-8-12 0,5 11 6 16,-8-2 5-16,-5 3-7 0,3 2-1 0,-3 2 5 16,2 3-1-16,-6 3-5 0,5 7 8 0,3-7 1 0,-2 7-2 15,3-2 1-15,3 1-11 0,0 1 26 16,4-2-19-16,1 4 5 0,1-3-1 0,0-1-4 16,5 2-4-16,-2-6 9 0,3 2 4 0,0-11-2 0,10 16 1 15,-7-7-1-15,2-3 0 0,3 1-1 16,1-5 6-16,2 4-1 0,2-6 3 0,4 0-11 0,-4 0 0 15,2-3-5-15,4-2 4 0,-5 0 0 0,4 1-3 16,-2-6 3-16,5-2-1 0,-3 4-7 0,3-7 0 16,1-2-2-16,-2 2 1 0,0-5-2 0,-2 5 7 15,-4 2 2-15,2 2-3 0,-2 1 1 0,0 0-1 16,-8 6 6-16,5-1-7 0,-4 0 0 0,-7 5-1 16,0 0-1-16,17 0-4 0,-17 0 13 0,0 0 4 15,12 14-1-15,-9-7 5 0,-3-7-2 0,6 17 3 16,1-7 5-16,-4 0 0 0,0 4 15 0,3 1-13 15,1 2 19-15,4-3-13 0,1 3 3 0,1-2-3 16,1-4 12-16,5 4-12 0,0-3-1 0,-2-1 12 16,8-2-13-16,1 1 3 0,2-5 7 0,-1-2-12 15,1-3-1-15,3-3 5 0,1 3-11 0,4-11 1 16,7 4 0-16,-6-4-2 0,2-4-5 0,0-4 5 0,-2 4-4 16,0-5 1-16,-1-1-4 0,0-4-11 0,-3-3-9 15,-1-3-6-15,3-2-10 0,-3-4-7 0,1-1-5 16,-7 1-10-16,1-5 0 0,1-1-6 0,-9-2 4 15,1-1 2-15,-4 0 9 0,-6-2 0 0,-4 2 3 16,-1 1 7-16,-7 0-3 0,-7 3 10 0,1 7-1 16,-10 3 5-16,-3 2 2 0,0 7 9 0,-2 4-6 15,-9 0 4-15,9 6 8 0,-4 3 0 0,2 5 2 16,0 3 1-16,1 8 0 0,0-1 4 0,-3 3 0 16,5 6 5-16,-2 3 2 0,3 3 2 0,-3 11 2 15,5 0 6-15,7-6-2 0,-2 10 10 0,1 2 1 16,3 2 2-16,4 2 8 0,-3-2-6 0,4 1 7 15,4 0 0-15,2 2 10 0,1 2 2 0,4 3-4 16,0-1 3-16,7-1 4 0,-7 1-2 0,1-4-4 0,5 3-1 16,-3-2 1-16,2 0 1 0,2-1-2 15,-5-7-6-15,4 4-3 0,-3-4-3 0,4 0-2 16,-10-7-2-16,4 0-4 0,-4-2 3 0,3 1-3 0,-1-1-3 16,-4-4-4-16,-1 2-4 0,0-6 0 0,0-1-5 15,-1-3-16-15,1-3-26 0,0-11-11 16,-2 19-45-16,-1-10-20 0,3-9-25 0,0 0-32 0,-6 16-45 15,6-16-56-15,-6 4-71 0,6-4-274 0,0 0-663 16,0 0 294-16</inkml:trace>
  <inkml:trace contextRef="#ctx0" brushRef="#br0" timeOffset="197132.92">25859 13221 220 0,'0'0'371'0,"-3"-7"-24"15,3 7-24-15,0 0-25 0,0 0-27 0,11-16-23 0,-11 16-26 16,15-5-18-16,1 2-17 0,1 0-18 0,2 1-18 16,6 0-20-16,-5 2-12 0,7 4-7 0,-5-8-19 15,5 4-21-15,4 4-34 0,-8-4-27 0,3 3-27 16,0 0-22-16,-2-3-29 0,-2 4-12 0,3-4-21 0,-5 0-12 16,-4 1-8-16,1-1-2 0,-3 0 12 0,1-1 13 15,0-2 10-15,-1 2 16 0,-4-2 28 0,2 2 23 16,1-1 18-16,-13 2 19 0,20-2 14 0,-11 2 15 15,-9 0 15-15,13 0 9 0,-13 0 8 0,17 4 9 16,-17-4 8-16,13 4 6 0,-10 1 5 0,6 0 5 16,-9-5 5-16,10 15 9 0,-7-4-5 0,0-1 0 15,2 1-5-15,-2 5-5 0,3-5-3 0,0 3-14 16,-2-1 0-16,-2-2-12 0,2 3-3 0,-1 3-10 16,0-2-5-16,0-5-13 0,-3 3-21 0,2-2-47 15,1-1-46-15,-3-10-23 0,0 14-34 0,0-14-43 16,0 12-60-16,0-12-91 0,0 0-299 0,0 0-665 15,0 0 295-15</inkml:trace>
  <inkml:trace contextRef="#ctx0" brushRef="#br0" timeOffset="197505.82">26823 13178 9 0,'0'0'297'0,"3"11"-18"0,-3-11-14 0,0 14-15 0,0-14-16 0,3 18-11 15,0-8-13-15,-3-10-12 0,3 18-18 0,-3-9-8 16,3 0-18-16,0 4-20 0,-3-13-8 0,7 17-14 16,-7-10-7-16,0-7-15 0,3 12-3 0,-3-12-12 15,3 11-7-15,-3-11-4 0,3 8-4 0,-3-8-9 16,0 0 4-16,14 5-11 0,-14-5-5 0,0 0-5 16,0 0 1-16,23-11-3 0,-11 4-4 0,-1-2-4 15,1 0-5-15,1 0 3 0,1-5-2 0,-1 0-3 16,2 3-6-16,-2-3 17 0,4 4 15 0,-1 2 2 15,-2-2 1-15,1 3 8 0,-5-2-5 0,2 4-2 16,-12 5-8-16,13-3 12 0,-13 3-5 0,14 4-6 0,-5 0-4 16,-5 5 0-16,-4-9-1 0,12 11-1 15,-4 0 1-15,1 0-9 0,-4 2 1 0,3 1 3 16,-2 0-5-16,4 2 3 0,-1 0-8 0,-1 0 2 0,1 1-6 16,0-2-15-16,4-5-20 0,-5 3-36 0,3-2-34 15,-3-2-36-15,1-3-39 0,-3 0-48 16,4-1-56-16,-10-5-64 0,14 0-238 0,-14 0-617 0,13-8 273 15</inkml:trace>
  <inkml:trace contextRef="#ctx0" brushRef="#br0" timeOffset="198766.53">27743 12782 257 0,'0'0'247'0,"0"0"-12"15,6 19-12-15,-3-6-6 0,-3 3-4 0,0 2-11 16,3 5-12-16,-3 2-9 0,4 0-10 0,-1 3-12 16,0-2-12-16,8 11-13 0,-2 1-10 0,-3-13-6 15,1-1-9-15,2 1-8 0,2-1-7 0,-5-7-11 16,0 0-3-16,1-1-7 0,2 0 1 0,-5-1-12 16,2-4-9-16,-3-2-8 0,3 0 12 0,-6-9-12 0,5 9 7 15,-5-9 4-15,3 10-4 0,-3-10-4 0,0 0-3 16,0 0-1-16,0 0-10 0,0 0-2 0,0 0-2 15,-17-24-6-15,4 14-2 0,-3-4-3 0,-4-1-3 16,-2-1 1-16,2 11 0 0,-5-6-2 0,4 1 13 16,2 7 1-16,-1 0-4 0,6 2 2 0,-6 1 9 15,7 0-9-15,-4 2 0 0,1 3 1 0,2 1 3 16,6 1 2-16,-3 1 10 0,5-3-4 0,-3 5-3 16,5-2 6-16,1 5-3 0,-3-2 0 0,3-1 1 15,3-10 1-15,6 24-1 0,0-11-5 0,1-2-2 16,-1-1-2-16,8-2 0 0,-3 2-1 0,3-3-7 15,5-1-2-15,1-1-1 0,-1 1-6 0,3 1-8 16,5-3-9-16,-1-3-3 0,0-1-7 0,0-1-11 16,2-2-4-16,-4-2-4 0,4 3-4 0,2-6 0 15,-1-2 5-15,-3-1 0 0,0 2 2 0,1-2-4 16,-2 0 13-16,3 1-5 0,-4 0 7 0,-4 5 4 0,5-3-4 16,-9 3 7-16,1-3-1 0,-4 5-2 0,5 1-2 15,-5 1 4-15,-2-2 3 0,-11 3 7 0,22 4-6 16,-8 1 7-16,-5-3-2 0,-2 4 2 0,5-3 2 15,-5 4 9-15,5-3-1 0,-4 3 3 0,1-1 1 16,1-1 0-16,2 5 5 0,-1-7-2 0,-1 1 3 16,2-1-3-16,1 0 1 0,1 1 4 0,-5-1-5 15,-9-3 2-15,19 1 0 0,-8 2-5 0,-11-3 0 16,19-3 1-16,-19 3-4 0,19-4 3 0,-10-3-4 16,-1 4 3-16,1-2-5 0,-9 5 1 0,13-16-1 15,-7 9 11-15,-3 0-17 0,5-7 1 0,-2-3-5 16,-6 5-5-16,2-3-5 0,-2-1 9 0,-2 1-4 15,-1 2 5-15,-3-1-8 0,1-1 5 0,-7 6-2 0,-1-5-3 16,-1 5 2-16,-5 4 1 0,-3-8 2 16,-4 6-6-16,7 7 3 0,-2-1 5 0,-1 1-2 15,-1 7 0-15,4-3 1 0,-1 6-3 0,7-4 3 0,-2 2 5 16,-1 2-7-16,5 1 9 0,1 0-2 0,1-1 3 16,3 2 0-16,1 0 10 0,2-1 9 0,3-11-9 15,0 23 1-15,0-12 0 0,5 0-3 0,4 1 2 16,0 1 0-16,1-6 3 0,4 3-5 0,-5-3 1 15,7 0 3-15,3-1-2 0,1-5-3 0,5 5 3 16,-5-2-13-16,-3-3 8 0,6-2-2 0,2-2-3 16,-5 0-3-16,2-1 5 0,-3 1-7 0,1-3 7 15,1 1-6-15,-4-2 3 0,7-3-3 0,-1-1 5 16,-7 2-5-16,1-2 2 0,2-4 1 0,-3 7 6 16,4-2-8-16,-4 0 0 0,-4 4 2 0,1 1 2 15,-2 0-7-15,-2 0 0 0,-9 5 4 0,16-3-2 16,-7 1-3-16,-9 2 1 0,0 0 4 0,20 5-4 0,-20-5 5 15,10 11 1-15,-7-5-2 0,-3-6 4 0,9 11-1 16,-5-3-1-16,-1 0 2 0,3 0-1 0,-6-8 2 16,5 16-3-16,-2-9 4 0,3 1 2 0,-3 0-1 15,-3-8 1-15,10 10 2 0,-7-6 0 0,-3-4-3 16,12 8 0-16,-7-4 2 0,-5-4 9 0,15 2-12 16,-15-2 0-16,13-2-4 0,-13 2 4 0,19-4 0 15,-8-1-2-15,1-2 1 0,-2 1-5 0,4-1 1 16,-1-3 2-16,-1 3 2 0,1-1-2 0,4-3-1 15,-2 3 0-15,-5 0-1 0,4-3-4 0,0 4 5 16,0 2-3-16,-4 2-3 0,-1-1-3 0,-9 4 0 16,14-6-4-16,-7 1-1 0,-7 5 4 0,0 0 7 15,0 0-8-15,20 9 1 0,-20-9 0 0,5 11 4 0,-2-5-1 16,-3-6 0-16,3 14 1 0,0-8 2 0,-3-6 4 16,3 12-8-16,-3-12 6 0,3 10 3 15,-3-10-1-15,8 8-2 0,-8-8 5 0,6 7 1 0,-6-7 0 16,10 5 2-16,-10-5-5 0,17 0 3 0,-17 0-2 15,19-6-1-15,-6 0-1 0,5 2 2 0,2 0 1 16,-2-2-5-16,4-5 2 0,0 2-1 0,8 0 2 16,-4 2-4-16,6-1 2 0,6-1-4 0,-9 2 6 15,13 0-4-15,-12 3-4 0,1 1 8 0,-1 6-3 16,0 1 1-16,0 0-3 0,-2 6 3 0,-1 1-4 16,0 0 3-16,6 9-2 0,-9-3-3 0,1 11 5 15,-1 6-4-15,-3-2 4 0,-3 3-12 0,-7 4-30 16,3-5-48-16,-7 6-51 0,-11-3-61 0,-10 5-93 0,-11 0-453 15,-6-6-808-15,-9 1 357 0</inkml:trace>
  <inkml:trace contextRef="#ctx0" brushRef="#br0" timeOffset="200285.48">-38 14053 47 0,'0'0'297'16,"0"0"-16"-16,0 0-19 0,0 0-20 0,0 0-25 0,0 0-19 15,0 0-14-15,0 0-3 0,0 0-7 16,0 0-2-16,12 37-4 0,-4-15 0 0,1 3 13 15,3 1-25-15,2 10 3 0,-2-2-3 0,1 2-2 0,1-2-4 16,3 1-6-16,-3 0-2 0,1-2-1 0,-3-7-3 16,1-2-11-16,-5 3 17 0,5-1-6 15,-4-5-10-15,0 1-6 0,0 1-10 0,-3-5-8 0,1-1-9 16,-1-2-8-16,0 1-7 0,0-2-7 0,-3-1-8 16,2-2-6-16,-2 0-4 0,0-3-4 0,0 2-11 15,-3-10-15-15,4 14-25 0,-1-10-28 0,-3-4-29 16,3 13-34-16,-3-13-25 0,0 0-20 0,0 0-27 15,0 0-34-15,0 0-38 0,0 0-34 0,21-20-42 16,-18 5-64-16,3 2-232 0,4-10-657 0,-2 3 291 16</inkml:trace>
  <inkml:trace contextRef="#ctx0" brushRef="#br0" timeOffset="200654.25">615 14272 40 0,'0'0'296'15,"0"0"-19"-15,0 0-20 0,0 0-12 0,0 0-20 16,0 0-12-16,0 0-12 0,0 0-11 0,0 0-13 16,-24 31-11-16,14-20-10 0,1 3-8 0,-3 0-7 15,-3 3-4-15,-3 0-8 0,3 2-5 0,-2 0-6 16,0 3 1-16,-1-1 4 0,0 2-4 0,1 2-7 16,-8 6 4-16,7-9 3 0,-4 9 1 0,4-6 3 15,-3 6-5-15,6-10-7 0,-1 0-2 0,-1 0-8 0,4-3-1 16,2 1-13-16,4-4-5 0,0 1-9 0,1 0-6 15,3-3-6-15,-2 0-3 0,4-1-5 0,1-12-6 16,1 18-1-16,-1-18-1 0,8 16 3 0,-4-11-8 16,-4-5-2-16,15 11 4 0,-8-9-6 0,4 2 1 15,-1-3-4-15,-10-1-2 0,32-5 0 16,-18 3-3-16,4-2 0 0,2-1-10 0,-4-1 1 0,4 2-1 16,-1 1-5-16,-3-1-11 0,2-5-22 0,-1 4-22 15,2-2-33-15,-4 1-30 0,3-4-36 0,-3 5-33 16,-2-4-29-16,2 0-21 0,-1 2-20 0,-1 1-20 15,-1-7-23-15,0 2-12 0,-3 4-34 0,1-3-234 16,-2 0-614-16,-1-1 272 0</inkml:trace>
  <inkml:trace contextRef="#ctx0" brushRef="#br0" timeOffset="202544.89">700 14648 166 0,'0'0'101'0,"0"0"33"16,10-7 16-16,-10 7 12 0,0 0-5 0,8-4 0 16,-8 4-4-16,0 0-4 0,0 0 7 0,0 0-2 15,15 3 3-15,-15-3 1 0,0 0 2 0,10 15-4 16,-8-8-6-16,4-1-5 0,-1 3-5 0,3-2-8 0,-1 6-9 15,2-2-8-15,3 0-4 0,-1-1-9 16,-1 1-1-16,4-1-13 0,-1-3-9 0,3 3-1 16,-1-3 2-16,0 0-16 0,3-3-7 0,-3-1 1 15,3 1-7-15,-5-2-6 0,2-2-2 0,3 0-3 0,-6-2-7 16,2 2-2-16,0-5 1 0,-5 3-9 0,3-2 3 16,-1-3 5-16,-4 0-11 15,-1 0 2-15,-6 7-8 0,11-15 2 0,-5 6-14 0,-5-2 6 0,2 1-5 16,-3 10-1-16,0-25 16 0,2 12-14 0,-4 2-7 15,2 11 2-15,-3-21 3 0,3 21 3 0,-1-14-4 16,1 14 2-16,-3-13-3 0,3 13-6 16,0 0 3-16,0 0-3 0,0 0-3 0,0 0 3 0,0 0 4 15,0 0 2-15,0 0-2 0,0 0 2 0,0 0 4 16,20 33-6-16,-14-24 0 0,3 3 7 0,-1-2-3 16,2 2 4-16,1-2-2 0,1-1 7 0,6-1 3 15,-4 0-1-15,4-3 3 0,-1 0 0 0,2-4 2 16,1-1-5-16,6 0-4 0,0-4-1 0,-1 0 6 15,2-3-4-15,-2 1-3 0,2-5 5 0,-4-3-4 16,6-1 4-16,-5-2-8 0,0 1 0 0,-2-4-13 16,2 3 7-16,0-9-16 0,0-5-8 0,-9 6-13 15,4-4-11-15,-1-5-3 0,-4 0-6 0,-2 1-2 16,-3-4-3-16,-5 8 4 0,-1-6 15 0,-3-1-8 16,-1 9 6-16,-5-11 6 0,0 12 5 0,-2 0 9 15,1 1-3-15,-5 3 9 0,3-1 15 0,-8 4-6 16,7 3 9-16,-2 2 7 0,-1 3 11 0,-1 1-2 15,2 3 14-15,-3 2-10 0,-3-2-2 0,4 7-2 16,-3 3 5-16,2-1-1 0,0 2 3 0,2 5 0 0,1 2-5 16,-3 9 0-16,3 6 20 0,0 6-12 0,3 3 3 15,5-8 1-15,1 12-4 0,0 2 3 16,7-1-6-16,4 2 5 0,-1 2-2 0,5-2-3 16,0-2-2-16,3 0 3 0,0 0-1 0,7-3-15 15,-4 4 5-15,6-5 7 0,3-3-4 0,1-2 2 0,2-1-6 16,3-3 6-16,0-2-5 0,-7-12 9 0,9 7-2 15,1-6-14-15,2-6 5 0,-6-3 1 0,9-5-1 16,-2-1 4-16,0-6-1 0,0 1-5 0,-9-5-4 16,7-6-10-16,-3 3-3 0,-1-8-6 0,0 0-9 15,0-4-7-15,-7 2-7 0,3-5 1 0,-8-2-12 16,1 0-1-16,-4 2-8 0,0-5-7 0,-9 0-10 16,3-5 3-16,0 3-9 0,-5-6 3 0,-1-2-2 15,-2 1 7-15,-1 4 2 0,-3-3 9 0,-7 3 4 16,3 3 11-16,-1-3 1 0,-8 5 10 0,-2-3 8 15,1 14 14-15,5-5 3 0,-12-3 12 0,7 10 11 16,-3 0 9-16,-2 3 9 0,-1 1 8 0,7 6 3 16,-2 1 0-16,-3 2 16 0,3 1-17 0,0 1-1 15,-1 5 7-15,0 1-14 0,1 5-1 0,-2 2 3 16,2 4 0-16,-3 5-7 0,3 6 12 0,2 5-1 16,1 7-6-16,3 6 8 0,2 5 5 0,2 1-5 15,5 2 3-15,5-2 0 0,-2 2 1 0,4 2 1 16,4 2-8-16,2-3 1 0,2 2-3 0,6-9-2 0,1 0 3 15,2-2 6-15,3-3-19 0,0-2 8 0,4-8-11 16,-3-1 2-16,5-4-12 0,-7-8 9 16,0-2-2-16,6-1 0 0,8-3-3 0,-7-6 8 15,-5-3-6-15,3 1 1 0,-4-5-1 0,0-5-2 16,-2 4-4-16,-2-5 6 0,1 0-2 0,-9 2 12 16,3-2-20-16,-5-3 4 0,0 1-1 0,-2 0 3 15,-2 2-8-15,0 0 2 0,-5 5-3 0,1-3 4 0,-5 9 5 16,9-11-7-16,-9 11-3 0,7-10-5 0,-7 10-4 15,0 0 3-15,0 0-10 0,15 3 17 0,-15-3-8 16,0 0 6-16,10 16 2 0,-5-10 0 0,-1 2 12 16,2 0-16-16,2-2 13 0,-1 4-10 0,4-3 5 15,-1 0-7-15,2 0 1 0,-2-2 5 0,7 1-5 16,-4-2 3-16,4-2 3 0,-1-1 0 0,2-1-6 16,1-3 0-16,-2-1 2 0,2 2 17 0,1-3-15 15,3-6 5-15,-6 2 0 0,7-6-1 0,-11 4-9 16,1 4 5-16,0-8-12 0,-2 1 8 0,-3-2-12 15,2 0 2-15,-5 0-3 0,-3-4-1 0,1 5-4 16,-4-1 0-16,-3-1 2 0,2 1 0 0,-5 1 4 16,0 0 15-16,-2 1-18 0,-1 3 2 0,2-2-1 15,-5 2 0-15,-1 4 4 0,-1-2-1 0,-2 4 3 16,1 1-3-16,-5 4 6 0,1 0 6 0,3 4-2 16,-4-1 8-16,1 6 1 0,1-1 1 0,-1 0 21 0,1 7 4 15,-5 0-19-15,10 3 7 0,-2 3-4 16,2-2 2-16,2 1-1 0,4 4 6 0,1-6-4 15,3 4-3-15,1-3 3 0,2-1 2 0,3-1 2 0,-1 1 1 16,4-2-3-16,-2 0 3 0,4-1-9 16,-1-3 8-16,4 2-3 0,-1-3-2 0,2-4-1 15,0 0 5-15,3 0-4 0,1-6-4 0,-1 1 1 0,1-4-2 16,2 1 3-16,6-4-5 0,-6 0-5 0,2-4 8 16,3-2-16-16,-2-1 9 0,-1 2-4 0,-1-5-5 15,0-1-3-15,-2-1 4 0,-4 3-5 0,4-6 3 16,-2 3 0-16,-4-3-2 0,-3 4 1 0,4 3 0 15,-6-2 2-15,1 4 15 0,-4 0-17 0,2 0 5 16,1 8-7-16,-6 3 2 0,7-14 0 0,-7 14-5 16,3-8 3-16,-3 8 1 0,0 0 1 0,0 0 4 15,0 0 3-15,0 0-5 0,0 0 1 0,14 23 0 16,-11-14-3-16,-3-9 6 0,6 21 0 0,-3-10-5 16,2 3 7-16,0-1-5 0,1 1 6 0,1-3-1 15,-1 1 0-15,2-1 2 0,-2-1-5 0,3-2 1 16,-2-4 8-16,4 3-1 0,-2-5 3 0,-9-2 4 15,19 5-9-15,-10-5-3 0,-9 0-2 0,18-2 3 16,-18 2-2-16,18-9 1 0,-9 4-3 0,1 0 3 16,-2-2-4-16,-2-2 10 0,-1 1-8 0,0-3 1 15,1 3 0-15,0-3-1 0,-2 2-1 0,2 2 3 16,-6 7-8-16,8-15 4 0,-8 15-4 0,6-9-9 16,-6 9 6-16,0 0-9 0,0 0 7 0,9-4 2 0,-9 4 6 15,0 0-2-15,12 17 1 0,-11-9 5 0,5 0-6 16,0 5 9-16,0 0-3 0,0 0 4 15,1-2-5-15,-1 4 0 0,2-1 2 0,-1-1 3 16,1 1-5-16,-1-3 4 0,4 0-2 0,-5-4-1 0,-2 3 2 16,5-3-2-16,-4-1-5 0,0-1 10 0,-5-5 0 15,11 7 9-15,-11-7-9 0,9 4-3 16,-9-4 1-16,0 0 0 0,0 0-1 0,18-9 2 0,-18 9-1 16,9-11-8-16,-5 5 0 0,2-4-5 0,0 4-2 15,2-9 4-15,-5 2-5 0,3 0 0 0,1-3-3 16,2 1 5-16,-6-1 1 0,4 2-3 0,-1-3 3 15,-1 6 0-15,1-2-5 0,-2 4 8 0,2 0-4 16,0 3 3-16,-6 6-1 0,8-11 3 0,-8 11 3 16,12-5 0-16,-12 5 0 0,14 0 7 0,-14 0 1 15,17 5 6-15,-8 1 3 0,4 0 11 0,1 3 2 16,2 1 5-16,-1 2 2 0,-3-2 4 0,3 2-7 16,0 0-1-16,-2 1-2 0,4 1-3 0,2 0-1 15,-3-2-3-15,-2-1-4 0,-1-2 1 0,-1 2-9 16,0 0-6-16,-1-3-30 0,-3-4-42 0,0 0-32 15,-2 2-28-15,-6-6-34 0,9 6-17 0,-9-6-32 16,0 0-47-16,0 0-40 0,0 0-38 0,0 0-315 16,0 0-701-16,0 0 310 0</inkml:trace>
  <inkml:trace contextRef="#ctx0" brushRef="#br0" timeOffset="202759.89">4160 14346 118 0,'0'0'327'15,"0"0"-11"-15,0 0-8 0,0 0-10 16,0 0-10-16,16 20-17 0,-11-13-17 0,-2 4 4 0,6 4-13 16,-5-4-10-16,2 5-11 0,3 1-19 0,0-1-22 15,3 4-8-15,-2 2-12 0,2-3-16 0,2 1-18 16,-1-2-16-16,1 2-8 0,-1 0-7 0,-6-4-8 16,4-4-20-16,-4 4-19 0,1-2-49 0,-1-2-30 15,2 2-42-15,-1-5-35 0,-5-1-38 0,1 1-40 16,-4-9-49-16,9 7-59 0,-9-7-313 0,8 6-654 15,-8-6 289-15</inkml:trace>
  <inkml:trace contextRef="#ctx0" brushRef="#br0" timeOffset="203614.63">4390 13960 197 0,'-3'-15'343'16,"1"6"-11"-16,2 9-11 0,-6-16-13 0,3 8-8 15,3 8-29-15,0 0-18 0,-1-14-22 0,1 14-41 16,0 0-5-16,0 0-8 0,0 0-11 0,0 0 0 16,0 0 3-16,7 40-1 0,-2-14-3 0,0 1 5 15,3 10 0-15,1 0-2 0,0 5-3 0,1 0-3 0,4 4-7 16,-1-1-10-16,1-1-5 0,-1 0-8 15,3 0-11-15,4-2-11 0,-1 3-8 0,-2-3-11 16,2-3-9-16,0-3-7 0,-1 2-8 0,0-6-6 0,4-1-5 16,-11-6-17-16,5-6-23 0,-5-4-30 0,1-1-33 15,0-4-32-15,0 1-37 0,-3-4-31 0,-2-2-25 16,3-2-22-16,-10-3-22 0,20 0-12 0,-20 0-9 16,10-5-3-16,-1-2-10 0,-4 0-3 0,1-3 1 15,0-2-25-15,1-3 13 0,-2 0-5 0,0-1 27 16,3 0 30-16,-5 1 56 0,6 2 61 0,0 0 45 15,-5 2 36-15,-1 0 19 0,2 5 15 0,2-2-2 16,-7 8 14-16,9-8 11 0,-9 8 6 0,12-4 12 16,-12 4 11-16,0 0 8 0,18 11 7 0,-15-6 1 15,6 0-1-15,-2 4-3 0,2 2-1 0,2-1 0 16,2-3-1-16,-4 3-1 0,5-1-1 0,-1-1-4 16,5-4 0-16,-3 3 6 0,3-3-5 0,1 0-17 15,-3-3 6-15,2 2-8 0,-1-6 1 0,2 2-11 16,1-3-3-16,-3 0 8 0,0-4-15 0,1 3-9 15,-3-6 5-15,1 1-5 0,-2 0-6 0,-1 0 16 16,-4-2-16-16,1-2-5 0,-2 2-1 0,-5-2-1 16,3-2 4-16,-2 0-7 0,-4 1-4 0,-4-1-2 15,2 1 5-15,-4-1-5 0,3 1 8 0,-1 1-8 16,-2 3 21-16,-2 0-27 0,-2 5 6 0,0-2-5 16,-1 4 4-16,11 4 3 0,-28 0-6 0,13 1 4 15,-2 5 1-15,4 3-1 0,0 0 4 0,-1 2 1 16,4 2-1-16,-2 2 5 0,4 3-6 0,-1-5 1 15,2 5-3-15,1-1-1 0,4 0 7 0,1-1-7 0,-2-1 5 16,3 1-6-16,0 0-1 0,3-6 0 0,-2 0 5 16,5-1 4-16,-1-1 5 0,-5-8-16 15,13 11 4-15,-10-8-3 0,-3-3 2 0,18 2-1 0,-18-2-2 16,21-2 19-16,-12-1-17 0,1-3 2 0,4 0 0 16,-2-1-7-16,1-4 10 0,-2-1-5 0,1 0 5 15,-2 0-8-15,3-3-4 0,1-5 5 0,1 0 0 16,-2 9-6-16,-1-2 2 0,-1 4 4 0,2 0-7 15,-7 3-2-15,3 1-3 0,0 1 0 0,-9 4 5 16,18-2 0-16,-18 2 4 0,16 7 4 0,-10-1-11 16,2 3 7-16,2 2-4 0,-1 1 3 0,1 2 5 15,-1 2 13-15,0-3-14 0,2 3-13 0,-5 1-10 16,3 0-26-16,-2-2-19 0,-1 1-24 0,-1-2-28 16,-2 1-20-16,1-4-27 0,-4-4-34 0,0-7-43 15,0 11-55-15,0-11-252 0,0 0-594 0,0 0 262 16</inkml:trace>
  <inkml:trace contextRef="#ctx0" brushRef="#br0" timeOffset="204305.89">5457 14090 170 0,'0'0'273'0,"5"-10"-13"0,-5 10-17 16,9-7-8-16,-9 7-14 0,0 0-7 0,16 28-9 15,-8-14-10-15,-2 3-10 0,6 8-5 0,-4-1 1 16,6 10-19-16,-4-7-8 0,7 7-5 0,-7 3-17 16,4-5-3-16,1 3-8 0,-7-8-4 0,4-1 5 0,-1 0-29 15,-1 0 1-15,1-1-16 0,-4-3-2 16,-1-7-8-16,0 1-6 0,0-3-6 0,-1 0 2 16,-1-4-9-16,-3-1-4 0,-1-8 0 0,6 11-3 15,-6-11 4-15,5 8-1 0,-5-8-14 0,0 0-1 0,0 0-4 16,0 0 2-16,0 0-10 0,22-16 0 0,-13 2-5 15,0 5-17-15,2-3-16 0,-1-4-21 0,4-5-2 16,0 0-5-16,3 4 4 0,-1-1-2 0,1 7 6 16,-2-2 1-16,-2 4 8 0,0 0-4 0,2 2 3 15,2 0 6-15,-7 3-1 0,1 2 6 0,2 2 2 16,-13 0 3-16,21 6 6 0,-8-1 6 0,-2 2 7 16,-2 2 7-16,4-2 3 0,-5 4 3 0,1 5 7 15,-4-6 1-15,4 5 6 0,-4-4 5 0,-2 5 7 16,-2-3 12-16,-2 3-1 0,-2-2 21 0,-6 0-3 15,2 2 12-15,-4-4-2 0,2 2 7 0,-4 0-3 16,-1-3 0-16,2 0-7 0,-3-1-1 0,2-3-11 16,-2 3-7-16,0-5-4 0,6 4-3 0,2-7-4 15,-4 1-6-15,11-3-1 0,-15 6-3 0,15-6-8 0,-9 2-11 16,9-2-20-16,0 0-22 0,0 0-27 0,0 0-16 16,-1-19-27-16,1 19-22 0,9-20-9 15,-2 9-12-15,5-4-6 0,-1 1-3 0,5-2-4 16,-4 3 8-16,6-6 8 0,-5 7 14 0,10-6 9 0,-4 2 13 15,-4 5 10-15,7-4 14 0,1 4 17 0,-2-1 18 16,-5 5 20-16,9-5 19 0,-8 7 15 16,-1 0 20-16,4 2 9 0,-1-1 21 0,-6 4 11 15,4-2 12-15,1 4 15 0,0-1 2 0,-2 5 13 0,2 2 2 16,0-3-4-16,-3 4 5 0,1 2 0 0,4-3 2 16,-7 3-1-16,0 1-6 0,4 1-5 0,1 3-6 15,-2-4-10-15,-4-1-9 0,1 2-8 16,-2 1-8-16,5-3-7 0,-8 0-7 0,-2-4-2 0,3 2-9 15,-5 0-16-15,2-2-26 0,-6-7-35 0,9 12-39 16,-9-7-45-16,0-5-51 0,0 0-45 0,3 13-57 16,-3-13-68-16,0 0-89 0,0 0-304 0,-25-4-790 15,25 4 350-15</inkml:trace>
  <inkml:trace contextRef="#ctx0" brushRef="#br0" timeOffset="204603.97">6376 14222 3020 0,'0'-13'291'16,"0"-1"-125"-16,2 3-48 0,-2 11-21 0,1-21-5 16,-1 15-19-16,0 6-11 0,0-14-14 0,0 14-17 0,3-11 7 15,-3 11-11-15,0 0-6 0,3-9 0 16,-3 9-1-16,0 0-24 0,0 0-21 0,13 0-23 16,-13 0-11-16,0 0-26 0,0 0-27 0,17 9-23 0,-17-9-21 15,0 0-22-15,12 0-21 0,-12 0-24 0,0 0-35 16,19-4-183-16,-19 4-477 0,0 0 211 15</inkml:trace>
  <inkml:trace contextRef="#ctx0" brushRef="#br0" timeOffset="204743.6">6525 14031 166 0,'0'0'237'0,"5"-7"-1"0,-5 7-3 16,0 0-10-16,0 0-9 0,0 0-13 0,0 0 6 16,0 0 1-16,0 0 3 0,21 17 1 0,-16-5 9 0,1 5-7 15,5 3 4-15,-1 5 11 0,2-1-1 0,5 11 6 16,-4 1 4-16,3-4-1 0,-2 4-2 15,1 1-9-15,-2-10-8 0,-2-1-13 0,4 8-3 0,-2-8-26 16,3 7-13-16,-5-9-15 0,1 1-14 0,1-1-11 16,-7-2-11-16,3-2-8 0,-1-2-16 0,-2 1-7 15,-2-6-13-15,-1 2-22 0,3-4-30 0,-6-1-44 16,0-10-48-16,6 15-46 0,-6-15-45 0,4 6-41 16,-4-6-28-16,3 8-33 0,-3-8-35 0,0 0-37 15,0 0-38-15,0 0-352 0,0 0-791 0,20-23 350 16</inkml:trace>
  <inkml:trace contextRef="#ctx0" brushRef="#br0" timeOffset="204951.73">6992 14498 169 0,'0'0'298'0,"12"-6"-11"15,-12 6-3-15,10-4-6 0,-10 4 4 0,0 0 2 0,0 0 10 16,18 0 14-16,-18 0 3 0,0 0 0 16,11 11-11-16,-8-5-11 0,0 1-13 0,-3-7-10 15,7 17-12-15,-1-6-20 0,-1-3-14 0,0 5-20 16,1 1-16-16,-3-2-19 0,5 0-15 0,-2 2-13 0,0-2-15 15,-2 0-11-15,5 0-9 0,-9-1-10 0,6 0-8 16,-4-3-15-16,-2-8-31 0,6 14-32 0,0-8-47 16,-6-6-52-16,3 11-59 0,-3-11-48 0,0 0-46 15,0 0-56-15,0 0-72 0,0 0-92 0,0 0-290 16,-20 3-818-16,20-3 363 0</inkml:trace>
  <inkml:trace contextRef="#ctx0" brushRef="#br0" timeOffset="205136.96">7062 14269 208 0,'0'0'356'15,"0"0"-31"-15,3-11-36 0,-3 11-31 0,0 0-27 16,0 0-22-16,0 0-20 0,0 0-20 0,0 0-4 16,19 18-36-16,-14-8-33 0,4 0-41 0,-2 1-34 15,2 2-40-15,-3 2-38 0,5 2-28 0,2 1-27 16,-4-4-23-16,0 3-32 0,1-4-33 0,4-1-122 15,-2 1-347-15,7 4 154 0</inkml:trace>
  <inkml:trace contextRef="#ctx0" brushRef="#br0" timeOffset="205393.05">7289 14520 341 0,'13'12'78'16,"4"-3"48"-16,-5 1 27 0,-2 0 8 0,3 0 11 15,-2-3 7-15,1 2 6 0,-5-2 3 0,2 2-2 16,0-2-1-16,-1 0-5 0,0 0-3 0,-2 0-3 16,2 3-8-16,-2-3-2 0,-3 1-6 0,1-2-14 0,2 4-2 15,0-3-11-15,-6-7-2 0,6 15 1 16,-1-10-16-16,-5-5-24 0,6 12 12 0,-6-12-3 0,3 10-3 15,-3-10 5-15,0 0 3 0,3 8 12 16,-3-8 13-16,0 0 11 0,0 0 7 0,0 0-2 0,0 0 8 16,0 0-3-16,0 0 8 0,0 0-6 0,0 0-8 15,0 0-2-15,-9-39-8 0,9 21-1 0,3 1-13 16,-3-7-10-16,3-1-12 0,4-9-10 0,2-1-9 16,2-1-18-16,0 3-23 0,6-5-31 0,2 3-34 15,-2 2-32-15,2 2-39 0,-6 4-50 0,4 7-53 16,2 0-57-16,-2 8-50 0,-5 0-65 0,1 2-58 15,-6 3-385-15,5 4-884 0,-4-1 391 0</inkml:trace>
  <inkml:trace contextRef="#ctx0" brushRef="#br0" timeOffset="205664.2">7866 14615 138 0,'0'0'314'0,"10"5"6"0,-10-5-16 0,9 5-12 15,-9-5-20-15,14 1-3 0,-14-1-10 0,12-1 0 16,-12 1 3-16,16-5-2 0,-16 5 9 0,13-5 9 16,-13 5-1-16,8-5 4 0,-8 5 3 0,9-7 2 15,-9 7-22-15,3-9-22 0,-3 9-16 0,0 0-20 0,0 0-19 16,-3-18-30-16,3 18-9 0,0 0-17 0,0 0-15 16,-6-12-33-16,6 12-48 0,0 0-59 15,0 0-71-15,0 0-82 0,-8-6-83 0,8 6-90 16,0 0-137-16,0 0-351 0,-19 16-907 0,19-16 400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7:51.0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0 303 73 0,'0'0'204'0,"0"0"-14"16,0 0-7-16,0 0-11 0,0 0-12 0,0 0-7 15,0 0-10-15,0 0-9 0,0 0-9 0,0 0-7 16,0 0-8-16,0 0-5 0,0 0-2 0,34-13-7 16,-34 13-7-16,10 0-6 0,-10 0-7 0,12-5-3 15,-12 5-9-15,14 0-1 0,-14 0-5 0,19-2-6 16,-19 2-3-16,17-3-3 0,-10 2-5 0,-7 1-3 15,21 0-2-15,-11-2-2 0,-10 2-6 0,20-1 1 16,-8 2-4-16,3-1 1 0,0-1-4 0,1 1-5 16,0-3 3-16,-1-1-3 0,5 7-2 0,-1-6 2 15,0 3-1-15,2-1-2 0,-1 1-1 0,-1-2 1 16,8 1-3-16,-2 1-2 0,-5-3 3 0,1 3-2 16,-2-1-3-16,8-1 1 0,1 4 0 0,-3-2-3 0,2 0 2 15,-1-2-3-15,-1 2-2 0,0 0 4 0,-7 0-3 16,8 0 2-16,-1 0-3 0,-6 0-2 15,8 0 0-15,-1 0 3 0,-7 0-1 0,8 0-1 0,-3 0 0 16,1 0 2-16,0 0-4 0,1 2 1 0,-7 2 1 16,3-4-2-16,2 0 4 0,0 1-2 0,3-1-2 15,-3 2 6-15,-2-2-5 0,1 0-1 0,2-2 3 16,-1 2-1-16,-3 2-1 0,6-4 0 0,-4 1-2 16,-2 2 2-16,5-2-1 0,1 1 5 0,-8-3-5 15,6 2 5-15,2-1-3 0,-3 2-2 0,3 0 1 16,0 0 0-16,-3-4 3 0,-4 4-1 0,0-1-2 15,7 1 0-15,-2 0 2 0,-4-1 1 0,-2 0-4 16,7-2 4-16,-7 2-2 0,8 1 3 0,-8-4-2 16,2 2-2-16,-4 1 1 0,5 1 3 0,0-3-3 15,-1 2-1-15,-1-1 0 0,2 1 1 0,0-2-1 16,4 0 0-16,-6 3 2 0,6 0-1 0,-7 0 0 0,5-1-3 16,1-3 2-16,1 1 1 0,1 0-1 15,-2 3 1-15,2-4-2 0,-3 3 2 0,6 0-1 16,-5-3 3-16,-6 3-3 0,8-1-1 0,0 0 2 0,1 0 0 15,1-1-1-15,-3 2 0 0,0-3 1 0,4-2 0 16,-2 2-1-16,-1 3 3 0,1 0-3 0,2-1 2 16,-5-1-3-16,5 1 5 0,-1 0-4 0,0-1-1 15,0 1 2-15,-2 2 0 0,1 0-3 0,5-2 6 16,-6-2-3-16,4 8 1 0,-4-8-3 0,1 1 2 16,2 3-3-16,-2 0 5 0,-1 0 0 0,4 1 1 15,-4-1-7-15,5-1 2 0,-3 1 0 0,1 0 0 16,-1 0-1-16,3-2 5 0,-6 4-2 0,4-2 2 15,-1-2-4-15,0 4 4 0,0-2 1 0,-3 0-7 0,1-2 5 16,1 4-2-16,-3-2-3 0,-5-2 4 0,7 2 1 16,-8 0-2-16,0 2 1 0,7-2 4 15,-7-2-3-15,1 2 2 0,-1-1-6 0,-3-3 3 0,4 3-1 16,-1-1 3-16,0 2-2 0,5-3 1 0,-4 3 1 16,-1 0 8-16,1-4-7 0,-4 4 2 0,3-4 2 15,10-1-2-15,-4 7 5 0,-1-4-3 0,1 0-1 16,-5-1 5-16,5-1 2 0,-1 0-3 15,-5 1 3-15,10-1 2 0,-6 4 0 0,3-4-3 0,-1 1-5 16,2-3-2-16,1 2 3 0,-2 4 0 0,0-1 1 16,4-1 1-16,-1-1-2 0,-3-1-6 0,6 0 3 15,1-2 1-15,-5 5 1 0,5 1 4 0,-6-4-6 16,1 2-2-16,5 2 6 0,-2 0-1 0,-1-4-8 16,0 2 9-16,-2 2-1 0,-1-1-1 0,-2-2-5 0,2 2 5 15,-2-3-1-15,1 3-4 0,1 0 1 16,-8 0 5-16,6 1-1 0,-5 0 1 0,-1-4-2 15,1 4-3-15,-1-2 4 0,-3 1-2 0,4 1 7 16,-4-3-6-16,4 2 0 0,-7-1 0 0,0 2-4 16,-13 0 2-16,21 0 1 0,-13-4-1 0,-8 4 2 15,13-1-2-15,-13 1 3 0,0 0-2 0,12-3 4 0,-12 3-15 16,0 0-11-16,11-7-26 0,-11 7-33 0,0 0-47 16,0 0-42-16,0 0-52 0,0 0-97 0,0 0-166 15,-20-21-519-15,20 21 230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7:54.0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199-1157 121 0,'0'-14'332'0,"0"14"-20"0,0-12-19 0,0 12-20 16,0 0-27-16,0-14-30 0,0 14-25 0,0 0-21 15,0 0-16-15,0 0-15 0,0 0-24 0,0 0-32 16,0 0-36-16,0 0-41 0,0 0-48 0,0 0-51 0,14 23-65 16,-14-23-244-16,6 17-434 0,-6-11 193 15</inkml:trace>
  <inkml:trace contextRef="#ctx0" brushRef="#br0" timeOffset="-162.85">-293-687 281 0,'0'0'324'0,"0"0"-12"15,0 0-18-15,0 0-20 0,-7-7-25 16,7 7-24-16,0 0-21 0,0 0-15 0,0 0-16 0,16-16-15 15,-6 12-18-15,-1-2-3 0,5 2-20 0,2 1-9 16,1-1-16-16,8-6-7 0,-6 6-8 0,8-2-11 16,-1-3-1-16,0 2-15 0,0 1 1 0,-4-1-5 15,-2 0-2-15,5 1-4 0,-1 1-5 0,-6 2-3 16,0 0-1-16,-4 1-10 0,-3 0 4 16,1 0-2-16,-12 2-6 0,18-1 1 0,-18 1 2 0,12 7 3 15,-5-4 7-15,-7-3 0 0,9 11 11 0,-6-1 11 16,0-2 13-16,0 2 12 0,0 3 15 0,-3-13 11 15,1 18 2-15,2-5 6 0,-3-5-3 0,3 3 2 0,0-1 2 16,-3-10-4-16,3 20-4 0,-1-14-7 0,-2-6-5 16,3 18-3-16,-3-11-6 0,0-7-10 15,6 13-1-15,-6-13-7 0,0 13-4 0,0-13-9 0,0 11-2 16,0-11-4-16,6 10-6 0,-6-10-4 0,3 6-9 16,-3-6-1-16,0 0-21 0,4 8-28 15,-4-8-32-15,0 0-30 0,0 0-29 0,0 0-34 0,0 0-49 16,0 0-48-16,0 0-56 0,0 0-67 0,0 0-411 15,0 0-844-15,-7-46 374 0</inkml:trace>
  <inkml:trace contextRef="#ctx0" brushRef="#br0" timeOffset="-603.95">-121-1156 47 0,'0'0'242'0,"9"-11"-13"16,-9 11-13-16,7-10-14 0,-4 1-8 0,-3 9-12 16,3-13-12-16,3 4-11 0,-2-2-7 0,-1 1-7 15,-3-4-8-15,3 3-10 0,-3 0-4 0,3-2-4 16,-3 13-8-16,0-20-8 0,0 6-6 0,0 4-11 16,0 10-4-16,-3-22 1 0,0 12-6 0,3 10-1 0,-3-15-10 15,-1 5-7-15,4 10-2 0,-9-14-10 16,3 10 0-16,6 4-5 0,-13-7-6 0,13 7-1 15,-17-4-2-15,17 4 1 0,-16 0-9 0,16 0-5 0,-20 2-5 16,20-2 4-16,-12 5-1 0,5 1-4 0,7-6-1 16,-12 9-2-16,5-3-3 0,7-6-1 0,-9 13 1 15,9-5-3-15,-5 2 8 0,-1 1-5 0,6 5 0 16,0-1 5-16,-3-4-5 0,3 6 5 0,0 1 2 16,3-4 0-16,-3 5 8 0,8 4-2 0,-5 0 3 15,3 2 4-15,1 0 8 0,-1-1 0 0,0-2-8 16,-3 4 13-16,3-1 4 0,-2 1 5 0,5-2 4 15,-3 0-3-15,-1 1 5 0,4-3 11 0,-3 1-6 16,1-2-3-16,-1 4 4 0,-3-8 6 0,2 1 1 16,1-1-6-16,0-1-4 0,-3-1 3 0,1-1-3 15,2 3 2-15,3-3-2 0,-5 0 0 0,-1 0-2 16,3-5-3-16,0 3-3 0,-1 2-6 0,-2-1 1 0,0-5-2 16,1-2-5-16,-4-6-5 0,3 18 0 0,0-10-6 15,-3-8 3-15,3 13-3 0,-3-13-4 0,3 11-3 16,-3-11 2-16,0 10-3 0,0-10-3 0,3 14-2 15,-3-14-8-15,0 0-18 0,-3 15-12 0,3-15-25 16,0 12-17-16,0-12-33 0,-6 11-21 0,6-11-19 16,-7 8-16-16,7-8-27 0,-9 6-30 0,9-6-42 15,-17 4-47-15,17-4-58 0,-13-4-281 0,13 4-692 16,-13-6 308-16</inkml:trace>
  <inkml:trace contextRef="#ctx0" brushRef="#br0" timeOffset="2476.44">147 547 187 0,'6'-9'205'0,"-6"9"-11"0,0 0-1 0,0 0-10 0,0 0-5 16,0 0-6-16,0 0-3 0,0 0-10 0,0 0-9 16,0 0-6-16,0 0-3 0,0 0-12 0,0 0 0 15,0 0-10-15,0 0-10 0,4-9-4 0,-4 9-8 16,0 0-8-16,0 0-8 0,0 0-11 0,0 0-5 15,0 0-5-15,0 0-12 0,0 0 0 0,0 0-7 16,0 0-2-16,-32 7-6 0,32-7 0 0,-20 7-2 16,10-3-4-16,1 2-2 0,1-3 2 0,-4 2-5 15,4 1 1-15,-3-2-2 0,2-1-1 0,-1 1 2 16,2 3-4-16,8-7-3 0,-15 7-2 0,9-1 1 0,-1 0-4 16,7-6 0-16,-11 9 3 0,11-9-8 0,-5 10 0 15,5-10 1-15,-9 7-3 0,9-7 2 16,-2 8 1-16,2-8-1 0,0 0-2 0,0 0 2 0,-3 17-3 15,3-17 4-15,0 0-2 0,5 10 0 0,-5-10 0 16,6 8-4-16,-6-8 0 0,3 9 10 0,-3-9-10 16,10 4 2-16,-10-4 5 0,9 5-8 15,-9-5 0-15,10 6 5 0,-10-6-2 0,14 3 2 0,-14-3 0 16,12 3-2-16,-12-3-1 0,10 4-1 0,-10-4 3 16,12 4 3-16,-12-4-7 0,11 6 4 0,-11-6-3 15,13 4 3-15,-13-4-1 0,12 7 1 0,-6-4-5 16,-6-3 3-16,15 8 2 0,-15-8 2 0,9 7-5 15,-3-1 2-15,1-4 5 0,-7-2-8 0,9 10 2 0,-9-10 0 16,11 6 5-16,-11-6 1 0,11 9-2 0,-8-5-2 16,-3-4 5-16,11 8-4 0,-5-4 4 15,-6-4-1-15,3 8-1 0,-3-8 4 0,0 0-2 0,4 11 0 16,-4-11 5-16,3 8-3 0,-3-8 0 0,0 0 1 16,-3 14 4-16,3-14 1 0,0 0 2 0,0 14 2 15,0-14-3-15,-4 10 1 0,4-10 3 0,-12 8 0 16,12-8 4-16,-11 8 3 0,1-5-1 0,1 2 4 15,0 0 2-15,9-5-1 0,-16 5 4 0,7-3 1 16,9-2 0-16,-21 6 10 0,12-5-4 0,-2 1 11 16,11-2-21-16,-19 0 8 0,19 0 6 0,-19-2-6 15,19 2 1-15,-17-1 0 0,17 1-2 0,-15-3-9 16,15 3-1-16,-13-5 6 0,13 5-9 0,-13-5-3 0,13 5-3 16,-8-6-7-16,8 6-9 0,0 0-14 15,-9-7-22-15,9 7-24 0,0 0-15 0,-3-13-29 16,3 13-11-16,0 0-23 0,0 0-29 0,14-11-32 0,-14 11-41 15,12-3-38-15,-5-3-78 0,-7 6-194 0,19-7-589 16,-7 5 260-16</inkml:trace>
  <inkml:trace contextRef="#ctx0" brushRef="#br0" timeOffset="3187.09">451 609 30 0,'0'0'321'0,"-9"-7"-31"0,9 7-21 0,-6-6-29 16,6 6-21-16,0 0-25 0,0 0-27 0,-7-8-25 0,7 8-35 16,0 0-45-16,0 0-50 0,0 0-51 15,0 0-68-15,0 0-212 0,0 0-343 0,0 0 152 0</inkml:trace>
  <inkml:trace contextRef="#ctx0" brushRef="#br0" timeOffset="4485.94">503 653 6 0,'0'0'337'16,"0"0"-16"-16,0 0-12 0,-8-15-21 0,8 15-17 16,0 0-24-16,0 0-21 0,0 0-22 0,0 0-21 15,0 0-19-15,0 0-17 0,0 0-14 0,0 0-14 16,0 0-4-16,-12 27-7 0,12-27-15 0,-8 8 1 15,8-8-9-15,0 0-7 0,-3 13-4 0,3-13-8 16,0 0 0-16,-6 11-8 0,6-11-5 0,0 0 1 16,0 0 1-16,0 0-1 0,0 0 15 0,0 0 7 15,0 0 16-15,0 0 21 0,-4 7 0 0,4-7 0 16,0 0-1-16,0 0-8 0,0 0-2 0,0 0-7 0,0 0-10 16,0 0-4-16,0 0-8 0,0-35-9 15,0 35-6-15,-6-11-5 0,3 4-6 0,3 7-6 0,-8-13-8 16,5 5-29-16,3 8-18 0,-12-12-39 0,8 7-35 15,4 5-49-15,-9-10-36 0,9 10-47 0,-10-4-57 16,10 4-60-16,0 0-370 0,0 0-765 0,-15-1 339 16</inkml:trace>
  <inkml:trace contextRef="#ctx0" brushRef="#br0" timeOffset="3013.58">420 852 205 0,'0'0'234'0,"0"0"-6"0,3 6-9 0,-3-6-10 16,0 0-10-16,0 0-13 0,3 11-8 0,-3-11-12 15,0 0-8-15,4 10-7 0,-4-10-1 0,2 12-9 16,-2-12-2-16,0 12-8 0,0-12-12 0,3 17-3 15,-3-17-6-15,1 13-2 0,-1-13-6 0,0 16-5 0,0-8-2 16,0-8 2-16,6 22-2 0,-6-13-6 16,0 0-2-16,3 4-2 0,0-2 4 0,-3-11-7 15,3 20-4-15,-1-11 11 0,-2 1-12 0,0-10-11 0,3 21 11 16,-3-10-1-16,3 2-6 0,0-3-1 0,-3 1 0 16,0-11 9-16,3 18-13 0,-3-18-3 0,1 16-4 15,2-9 2-15,-3-7 5 0,2 13-8 0,-2-13-1 16,0 12 0-16,0-12 2 0,1 14 0 0,-1-14 0 15,0 14 2-15,0-14-1 0,-1 10 3 0,1-10-3 16,-5 12 6-16,5-12 4 0,-7 10-2 0,7-10-2 16,-8 10 2-16,2-7 1 0,6-3-2 0,-10 3-4 15,10-3-2-15,-15 10 6 0,6-10-9 0,9 0-3 0,-15 4-4 16,3-3-2-16,12-1-3 0,-19-1 0 0,19 1 2 16,-20 0-7-16,8 0-4 0,12 0-4 15,-23-4 2-15,15 1-4 0,-4-1-3 0,0-5-5 0,2 5-1 16,1-1-1-16,9 5-5 0,-21-8-3 0,12 3-13 15,-1-1-15-15,1-1-18 0,9 7-19 0,-11-11-27 16,5 4-36-16,3-3-46 0,3 10-40 0,-6-19-45 16,6 10-33-16,0 9-45 0,2-27-67 0,2 12-97 15,-1-2-278-15,3-1-831 0,0-6 368 0</inkml:trace>
  <inkml:trace contextRef="#ctx0" brushRef="#br0" timeOffset="-2011.04">-2-4 182 0,'0'0'307'0,"7"-11"-17"15,-7 11-22-15,0 0-17 0,0 0-18 0,0 0-27 0,0 0-17 16,0 0-16-16,0 0-25 0,0 0-11 0,0 0-14 16,0 0-12-16,0 0-9 0,0 0-15 15,0 0-8-15,0 0-3 0,0 0-6 0,0 0-6 0,0 0-2 16,0 0-9-16,0 0-4 0,0 0-4 0,0 0-4 16,0 0-4-16,0 0-5 0,0 0 1 15,0 0 1-15,0 0-7 0,0 0 5 0,0 0-1 0,0 0 3 16,0 0 7-16,0 0-10 0,0 0 9 0,0 0-5 15,0 0 7-15,0 0-4 0,0 0 1 0,0 0 4 16,0 0-7-16,0 0 7 0,0 0 8 0,0 0-16 16,0 0-1-16,0 0-9 0,0 0 3 0,0 0-2 15,0 0-3-15,0 0 1 0,0 0-10 0,0 0 2 16,0 0 2-16,0 0-3 0,0 0-1 0,6 28-2 0,-6-28 4 16,0 0 2-16,0 0-1 0,-3 17-8 15,3-17 9-15,0 0 1 0,-3 12-6 0,3-12 5 16,0 0 2-16,0 15-1 0,0-15 3 0,0 0 0 0,0 9-5 15,0-9 4-15,0 0-4 0,0 0 3 16,0 0-6-16,0 16 2 0,0-16 10 0,0 0-2 0,0 0-1 16,0 0 6-16,0 0 4 0,0 0 11 0,0 0-10 15,0 0 6-15,0 0 0 0,0 10 3 0,0-10 2 16,0 0-5-16,0 0-4 0,0 0-1 0,0 0-1 16,0 0-2-16,0 0-1 0,0 0-4 0,0 0-2 15,15-24 0-15,-15 24-6 0,0 0 2 0,5-11-2 16,-5 11 0-16,0-13-2 0,0 13 0 0,0 0-1 15,0 0-1-15,0-14-3 0,0 14-2 0,0 0 4 16,0 0-3-16,0 0-5 0,0 0 0 0,0 0-5 16,0 0 4-16,0 0-6 0,0 0 1 0,0 0 3 15,0 0 0-15,0 0 1 0,0 0-8 0,0 0 5 0,0 0 9 16,0 0-7-16,0 0-4 0,-6 32-4 0,6-32 5 16,0 0 1-16,-2 17 4 0,2-17-1 0,0 0-7 15,0 11 8-15,0-11 1 0,0 0 2 0,0 0-3 16,3 14 4-16,-3-14 4 0,0 0 1 0,0 0 4 15,11 6-2-15,-11-6 5 0,0 0-5 0,0 0 0 16,19-6 2-16,-19 6-1 0,14-7 2 0,-14 7-2 16,8-7 1-16,-8 7-3 0,11-11 2 0,-2 5 1 15,-9 6 0-15,3-11-2 0,-3 11 6 0,4-11-1 16,-4 11 1-16,6-9 0 0,-6 9 1 0,5-9 0 16,-5 9-3-16,0 0-1 0,0 0-1 0,0 0 0 15,0 0-4-15,0 0 1 0,-17-9-13 0,17 9 3 16,0 0 3-16,0 0-1 0,-27 18-1 0,25-12 0 15,-7 0-1-15,1 2 1 0,2-1 0 0,-1-1-4 16,1 4 4-16,0-2-3 0,1-1 2 0,5-7-1 0,-6 16 0 16,3-8 2-16,3-8 0 0,-3 11 0 0,3-11-1 15,-4 11-2-15,4-11 1 0,0 0 0 16,0 0 4-16,4 15 3 0,-4-15-4 0,0 0 1 0,6 9 3 16,-6-9-3-16,0 0 1 0,0 0 0 0,0 0 2 15,0 0-2-15,0 0-5 0,29-16-4 0,-29 16-10 16,4-8-24-16,-4 8-33 0,6-8-29 0,-6 8-46 15,5-15-37-15,-5 15-32 0,0-9-32 0,0 9-51 16,0 0-61-16,-8-22-91 0,5 15-259 0,3 7-762 16,-13-12 338-16</inkml:trace>
  <inkml:trace contextRef="#ctx0" brushRef="#br0" timeOffset="45176.36">867 2201 50 0,'-3'-14'170'0,"3"14"-7"16,-1-15-4-16,1 15-21 0,-2-16-8 0,2 16-17 15,-4-9-6-15,4 9-11 0,-3-13-1 0,3 13-13 16,-3-10 5-16,3 10-11 0,-3-11-2 0,3 11-3 16,-6-9-6-16,6 9-3 0,0 0-4 0,-10-12-2 15,10 12-5-15,-5-11-3 0,5 11-1 0,-12-9-7 16,12 9-1-16,-10-10-5 0,7 5 2 0,3 5-2 0,-12-10 2 16,12 10-1-16,-11-8-2 0,11 8-1 0,-12-7-1 15,12 7 3-15,-10-10-9 0,10 10 6 0,-7-3-6 16,7 3 1-16,-9-6-1 0,9 6-3 0,0 0-3 15,0 0 2-15,0 0 0 0,-23 3 3 0,23-3 0 16,-10 4 3-16,10-4 3 0,-11 6 2 0,5 1 6 16,6-7-3-16,-9 11 1 0,3-5 0 0,6-6-1 15,-7 14 7-15,1-6 0 0,2 1 1 0,1 2-3 16,-2-4 3-16,1 6-3 0,1-2 3 0,3 4 0 16,-3-3 2-16,3 3 1 0,0-3 4 0,0 4-9 15,0-2 5-15,3 2 2 0,-3-3 5 0,0 1 1 16,7 2 1-16,-4 3-3 0,0-3-3 0,3-1 5 15,2-3-1-15,-3 7 0 0,1-4 3 0,0 4 16 16,0-4-19-16,2 4 4 0,-2-4 2 0,1 1 3 16,-1 0-3-16,5-1-3 0,-2 2 12 0,-2-3-4 15,2-1 1-15,-2 2-2 0,-1 0-2 0,3 1 1 16,2-1 0-16,-5 0 0 0,3 1 2 0,-2 2 1 0,1 0-5 16,-4-3 1-16,1 2-2 0,1-3-5 0,1 1 2 15,-3-1 1-15,1 0-4 0,-2 0-2 0,0 0 0 16,1-1-6-16,-1-2-1 0,0-2-1 0,3 0-8 15,-4 2-1-15,2-4-5 0,-4-7-2 0,3 15-1 16,-3-15 0-16,2 13-5 0,-2-13-2 0,3 8 0 16,-3-8-2-16,3 12 0 0,-3-12-9 0,3 11-22 15,-3-11-22-15,0 0-34 0,1 11-37 0,-1-11-17 16,0 0-40-16,0 0-22 0,2 8-26 0,-2-8-48 16,0 0-60-16,0 0-83 0,0 0-277 0,0 0-736 15,0 0 326-15</inkml:trace>
  <inkml:trace contextRef="#ctx0" brushRef="#br0" timeOffset="46042.43">1127 2256 236 0,'3'-13'364'16,"0"1"-24"-16,3-1-17 0,0 0-27 0,-5 5-23 16,-1 8-30-16,3-16-26 0,-3 16-23 0,6-11-25 15,-6 11-14-15,6-5-41 0,-6 5-32 0,0 0-38 16,0 0-48-16,0 0-55 0,0 0-54 0,15 16-80 16,-15-16-255-16,-1 17-483 0,1-17 214 0</inkml:trace>
  <inkml:trace contextRef="#ctx0" brushRef="#br0" timeOffset="45461.84">577 2696 269 0,'-11'-10'296'0,"11"10"-14"16,0 0-14-16,0 0-19 0,20-17-9 0,-12 12-15 16,1-1-13-16,5-2-14 0,-1-2-14 0,7 4-14 15,-4-1-15-15,3-1-12 0,5-2-13 0,-6 4-15 16,2 0-13-16,3-2-4 0,0 4-13 0,-4 1-4 16,-2 2-6-16,2-2-28 0,-3 6-17 0,1-2-24 15,-5 1-34-15,-2-1-31 0,2 1-39 0,-12-2-35 16,18 8-41-16,-11-6-24 0,-7-2-60 0,15 5-194 15,-15-5-490-15,12 1 216 0</inkml:trace>
  <inkml:trace contextRef="#ctx0" brushRef="#br0" timeOffset="45861.66">1107 2560 243 0,'0'0'266'0,"12"-4"-11"16,-12 4-7-16,0 0-16 0,0 0-15 15,14 0-8-15,-14 0-15 0,0 0-8 0,9 7-15 0,-9-7-1 16,10 8-7-16,-4-2-3 0,2-1-2 0,-2 4-9 16,-3 0 15-16,1 0-8 0,2 1 0 0,0 2-1 15,-2 1-4-15,2 0 2 0,5 0 4 0,-8 3-8 16,3-3-8-16,-3-1-6 0,4 3-4 0,-4-3-4 16,2-2-2-16,-4 5-7 0,5-2-3 0,-3 0-1 15,6-2-2-15,-9 0-7 0,2 4-5 0,-2-5-10 16,0-10-4-16,0 20-6 0,3-9-6 0,-3 0 0 15,0-11-4-15,-3 20-2 0,3-9-6 0,0-11-6 16,-5 17 0-16,4-9-2 0,1-8-1 0,-8 16 1 0,2-8-1 16,5-1-7-16,-5 3 0 0,6-10 0 15,-11 12-5-15,2-3-2 0,0-2-3 0,0 0-3 16,2 0-5-16,-2-3-6 0,2 3 5 0,7-7-7 0,-20 6-1 16,13-2 0-16,7-4-2 0,-17 4 9 0,8-1-11 15,9-3-5-15,-17 0-7 0,17 0-14 16,-20 0-17-16,20 0-26 0,-15-7-32 0,3 3-41 0,3-2-43 15,2-4-45-15,-4-1-42 0,5 0-37 0,-2-3-45 16,2-3-65-16,-2-4-434 0,2-4-906 0,2-3 401 16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8:00.5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0 381 74 0,'0'0'192'16,"0"0"-10"-16,0 0-13 0,0 0-8 0,0 0-9 16,0 0-13-16,0 0-1 0,0 0-14 0,0 0-6 15,0 0-13-15,0 0-9 0,0 0-8 0,0 0-4 16,0 0-10-16,0 0-8 0,0 0-7 0,0 0-4 16,0 0-6-16,0 0-5 0,0 0-7 0,0 0-5 15,0 0-4-15,0 0 4 0,0 0-8 0,0 0-4 16,0 0-8-16,0 0 7 0,29-3-2 0,-29 3-2 0,20-3 2 15,-20 3-2-15,22-1-4 0,-11 1-2 16,-11 0 4-16,21 0-5 0,-11 0 0 0,0-2 1 16,-10 2-3-16,23 2 1 0,-10-2-1 0,-1 0-3 15,-12 0 5-15,21 0-2 0,-5 0-5 0,-4-2 2 0,8 2-1 16,-7 0 0-16,5 0-2 0,-4 0-2 0,5 2 2 16,-6-4 1-16,7 2 0 0,-4-4 2 0,1 8-5 15,-1-8 1-15,3 4-3 0,1 0-4 0,-4 0 2 16,2 0 1-16,0 0 1 0,-2-1-1 0,2 1-2 15,2-1 4-15,-4 1 0 0,2-2-2 0,0 2 0 16,-5-3-6-16,4 3 5 0,-1 0 0 0,0 3 0 16,1-6 0-16,-8 6-2 0,-9-3 0 0,25-3-1 15,-14 6 0-15,1-3-1 0,4 0-2 0,-6 0 3 16,-10 0-1-16,23-3 4 0,-10 3 0 0,2 5 3 16,-3-4-7-16,-3 0 1 0,-9-1 2 0,22-1 2 0,-10 1 3 15,2 1 4-15,-1-1 0 0,1 4-3 16,-1-8-2-16,-1 3 5 0,-12 1-3 0,30 1-1 0,-15-1-2 15,-3 4 0-15,2-8-3 0,1 8 0 0,3-4 4 16,-3 0-3-16,5 0-1 0,-3 0-3 0,0 0 5 16,-1 0-4-16,-1 0 0 0,6 2 1 0,-3-4-3 15,3 4 2-15,-3-4-2 0,-2 2-2 0,1-4 4 16,-1 4 1-16,3 0-2 0,1 0-3 0,-1-1 4 16,1-2-8-16,-4 3 12 0,0 0 0 0,1-3-4 15,-1 3 2-15,1 0 5 0,-6 0-6 0,6-4 4 16,-1 3 0-16,-2 1-10 0,1-1 8 0,-5 0 3 15,-10 1 4-15,27 1-10 0,-15-5 9 0,4 4-4 16,-4 0 5-16,2-1-1 0,-2 2-1 0,-12-1-2 16,28-3 1-16,-19 3 1 0,9-4 1 0,-5 4-2 15,5 0 3-15,-5 0-2 0,2 0 1 0,0 0-5 0,3 0-4 16,-4-3 10-16,2 3-5 0,2 0 7 0,-5-1 0 16,7 1 1-16,-4 0-5 0,2-1 2 0,0 1-2 15,-2 0 8-15,2-3-19 0,-3 0 11 0,3 2 6 16,0-1-3-16,-2 2 4 0,1-4-6 0,1 3 0 15,-2 1-1-15,3-1 2 0,-4-1-2 0,3 0 4 16,-1 2-4-16,-1-1 2 0,-1-1 1 0,-2 0-2 16,7 2 3-16,-5-3-1 0,3 1-4 0,-8 2-2 15,6-2 0-15,1 2 1 0,1-2 3 0,1 2 2 16,-4-2-6-16,3 2 4 0,-2-2 5 0,2 1-3 0,2 1 2 16,-3-2-2-16,1 2-4 0,-1 0 1 15,4-4 3-15,-2 4-3 0,6-1 0 0,-10 0 1 16,3-2 0-16,0-1 3 0,2 4-3 0,-1-4-2 0,0 2 1 15,2 0-2-15,-1-1 3 0,-1 1 3 16,0 2-4-16,2 0 1 0,-1-3 1 0,-1 0-2 16,6 2-4-16,-5-2 6 0,-1-1 1 0,5 1-2 0,-5 0-1 15,1 3 4-15,-1-1-2 0,-1 0-1 0,6-1-2 16,-2 1 3-16,-2-1 3 0,4-2-1 0,-5 4-3 16,0 0 0-16,-1 0-5 0,2-4 4 0,-1 4 6 15,-1-1-7-15,1 0 2 0,1 1-4 0,-1-1 2 16,0 1 1-16,1 0 2 0,1-3 0 0,-2 2 0 15,0-1-2-15,1-1 3 0,7 2 2 0,-8 1-2 16,0-1-5-16,2-2 3 0,-1 2 6 0,-1-1 0 16,1 2 1-16,3-4-5 0,-3 3-5 0,7-1 2 15,-9 2 1-15,7-4 1 0,-6 3 0 0,2 1 5 0,4-1-3 16,-7 0-3-16,2-3 0 0,7 0 0 16,-2 3-2-16,-6 1 1 0,8-2 4 0,-1-1 0 15,-1 0-3-15,-1 2 3 0,0-2-1 0,-3 3 0 0,-2-1-2 16,6-1 4-16,2-2-4 0,-2 0 0 15,-1 3 0-15,2-1 0 0,3 2 3 0,-2-4-3 0,0 1-8 16,-3 0 9-16,4 0 4 0,-1 3-3 0,0-2-10 16,1-3 10-16,1 5 2 0,-4-4-1 0,2 0 1 15,0 3 4-15,0-1-5 0,2 2 2 0,-5-4 2 16,8 2-3-16,-7-2-2 0,0 3-2 0,-7-1 3 16,5 0 0-16,-1 2 1 0,3-3-1 0,1 0-1 15,-7 2 1-15,-1-2-1 0,1-1 2 0,4 4 2 16,-7-2-3-16,4 1 3 0,6-2-2 0,-6 1 3 0,-1 0 1 15,6 1-3-15,-4-1 2 0,-1-3 0 16,-1 4 3-16,1-1-5 0,2-1 1 0,3 3 0 16,-5-2 4-16,5-2-3 0,-1 3 0 0,-5-1 3 0,7 0-3 15,-7-1 2-15,2 3-5 0,-2-3 2 16,7 0 0-16,-7 2 0 0,0-3 1 0,8 1 3 0,-10 2-3 16,2-1-2-16,0 0 4 0,1 0 1 0,5-2 0 15,-5 2-1-15,-3 1-3 0,7-5 1 0,-4 3-1 16,5-2 2-16,-6 4 2 0,-2-1-3 0,1 1 2 15,-2-5-3-15,2 6 3 0,1 0-7 0,-2-5 7 16,-1 1-5-16,1 2 2 0,-1-1-3 0,-3 3 3 16,-1-2-2-16,-12 2 1 0,21-2-9 0,-21 2 7 15,14 0 3-15,-14 0-3 0,10-3-3 0,-10 3-3 16,0 0-3-16,0 0-12 0,0 0-17 0,0 0-16 16,0 0-21-16,0 0-28 0,0 0-38 0,0 0-208 15,-40 10-373-15,26-10 166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8:15.2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0 433 56 0,'0'0'234'0,"0"0"-15"16,0 0-12-16,0 0-19 0,0 0-13 0,0 0-16 0,0 0-12 15,0 0-11-15,0 0-13 0,0 0-12 16,0 0-9-16,0 0-11 0,22 2-7 0,-22-2-11 16,0 0-5-16,16 0-6 0,-16 0-6 0,0 0-4 15,18-2-4-15,-18 2-10 0,12 0 2 0,-12 0-10 16,14 0 1-16,-14 0-7 0,19 0 1 0,-19 0-3 16,15-4 1-16,-3 4-6 0,3 0-3 0,0 0 1 0,0-1 0 15,-2 1-1-15,2-2-2 0,1 0-3 0,-1 0 1 16,2 1-4-16,-1-2 5 0,0 3-4 0,1-1 1 15,-1-1-4-15,2-2 2 0,-3 3 1 0,4-1-2 16,1-2-2-16,-7 4 3 0,5-4-4 0,-3 2 1 16,4-2-1-16,-4 3-1 0,3-1 1 0,-3-2 0 15,-4 3 0-15,4-1-3 0,2 1-3 0,-2-2 6 16,2 2-1-16,-1 0 0 0,-1-1 0 0,3 4 0 16,-2-7 0-16,1 5-1 0,2 0-1 0,-2-2 0 15,0 2 2-15,3-3-2 0,-1 3 1 0,-2 0 4 16,2-1-4-16,6 0 1 0,-8-2-3 0,2 2 3 15,4 1-2-15,-3 0 1 0,6-4 2 0,-2 1 1 16,-6 1-2-16,1 1-1 0,0 0 3 0,2-2-3 0,-1 0 3 16,2 0-4-16,-6 3 1 0,4-4 2 0,2 3-6 15,-5 0 6-15,2-1-1 0,-4-1-1 16,3 1 2-16,1 2-5 0,1-2 1 0,-3 2 1 0,4 0 1 16,-7-3 1-16,4 3-4 0,-5-2 5 0,-13 2-1 15,30 0-1-15,-18 0-2 0,3-1 4 0,3 0 0 16,-5-3 0-16,2 4-2 0,1 4 3 0,-1-4-2 15,3 0 2-15,-1 0-4 0,-4 0 1 0,6 0 0 16,-5 0 0-16,2-4 1 0,1 2 0 0,0 1-4 16,-2 1 1-16,5-2 1 0,-5 2 3 0,4 2-4 15,0-4 3-15,1 2-1 0,-1-4 0 0,1 4 0 16,-1 0-3-16,0-1 5 0,5 0-3 0,2-2-2 16,-1 1 7-16,-6-2-2 0,8 3-2 0,-7-2-1 15,-1 2 4-15,6-1-4 0,-4 0 2 0,-1 0-1 16,0 2 0-16,7-3 0 0,-7 1 0 0,2 2 2 0,2-5-6 15,-5 8-2-15,7-2 7 0,-7-1-1 16,-3-1 1-16,4 1-2 0,2 0-2 0,1 1-6 0,-4-2 11 16,5 2 0-16,-6-1-1 0,1-1-2 0,-1 2 2 15,1-1-3-15,1-1 4 0,1 2-1 16,6-5 3-16,-2 4-3 0,-7 3 2 0,7-3-5 16,-8 0 1-16,8-3 2 0,-6 3 2 0,1-1-4 0,-1-1 2 15,6 2-5-15,-1 0 4 0,-1-1-1 0,-4-2 3 16,0 3-1-16,1-1 0 0,-1 1 1 0,4 0-4 15,-4-2 1-15,0-2-2 0,5 3 2 0,-4 2 0 16,-2-1 3-16,2 0-3 0,0 0 0 0,-1-1-1 16,1 1 5-16,-1-4-5 0,0 6 0 0,1-4 4 15,-1 2-4-15,1-2 6 0,-1-2-3 0,0 4 0 16,4 0 0-16,-4 0 4 0,0 0-3 0,1-1-1 16,-1 1-1-16,1 0 2 0,-1-1-1 0,-3 1 1 15,8-1-2-15,-1 1 2 0,-1-10-4 0,0 10 4 16,-2 0-2-16,-4-1 4 0,4-2-4 0,2 3 2 0,0 3 1 15,-2-7-3-15,4 4 0 0,1-2 3 0,0 1-2 16,-7-3 2-16,2 2-1 0,5 2-2 0,-3 0-6 16,-2-4 7-16,5 2 2 0,2 2 1 15,-2-5-1-15,2 5 0 0,1-5-3 0,-2 4 3 16,-5-3-1-16,4 3-1 0,-3-1 0 0,5-3 0 0,-1 3-1 16,-1-3 1-16,-3 5 1 0,-1 0 1 0,-1 0-2 15,2 0 2-15,0-3-4 0,5 0 2 0,-2-1-2 16,-5 3 3-16,5-1 0 0,-1 2-1 0,1 0 0 15,-5-3 4-15,5 3-4 0,2-1 3 0,-2-1-3 16,2 2-1-16,-4-2 2 0,2 2 0 0,2-2 2 16,-2 1-3-16,-5-1 0 0,-1 2 3 0,9-4-1 15,-8 4 0-15,6-1 2 0,0-2 0 0,-2 3-4 16,-5 3 4-16,0-6-2 0,1 2 3 0,-1-1-2 16,1 2-2-16,5-5 1 0,-9 5-1 0,4 0-1 0,-4-1 3 15,1 1-2-15,2-4 5 0,-3 4-4 16,1 0-2-16,-5-1 1 0,4 1 4 0,-16 0-4 15,25 0 7-15,-11 0-1 0,-1 0 1 0,-13 0-2 16,20 0 2-16,-11-2-1 0,-9 2 4 0,22-2-3 0,-12 2 2 16,-10 0-2-16,17-1 3 0,-17 1 0 0,13-4 1 15,-13 4-3-15,9-1-3 0,-9 1 3 0,0 0 2 16,14 0-6-16,-14 0 0 0,0 0-3 0,0 0-2 16,0 0-6-16,13-4-8 0,-13 4-12 0,0 0-8 15,0 0-6-15,0 0 0 0,12-4-5 0,-12 4 2 16,0 0 1-16,0 0-4 0,19 1 5 0,-19-1 11 15,0 0-4-15,0 0 6 0,14 3 3 0,-14-3 4 16,0 0 7-16,13-4 7 0,-13 4 5 0,12-2 6 16,-12 2 7-16,0 0 6 0,14-4 2 0,-14 4 5 0,9-2 9 15,-9 2 3-15,0 0-1 0,14-3 6 16,-14 3 4-16,0 0 1 0,15 0-3 0,-15 0 3 16,0 0-1-16,17-2-3 0,-17 2-6 0,13-2 1 0,-13 2-7 15,20 2 2-15,-20-2-7 0,13 0-5 16,-13 0 1-16,12 0 1 0,-12 0-6 0,19 0 2 15,-11 3-1-15,-8-3-1 0,15 2 0 0,-15-2-4 16,13 1 2-16,-13-1-3 0,20-1 0 16,-10 1-2-16,-10 0 0 0,16 2 0 0,-7 1 1 0,3-3 0 0,-12 0-3 15,20 1-2-15,-8-1 3 0,-12 0-7 0,26-4 2 16,-11 4 3-16,-3-1 1 0,2 0-1 0,2-2 1 16,-4 1-5-16,4-2 0 0,-7 3 0 0,-9 1 2 15,18-3-5-15,-6 1 3 0,-12 2-2 0,14-5-1 16,-5 5 7-16,-9 0-1 0,0 0 0 0,13-5 4 15,-13 5-1-15,0 0-2 0,0 0 9 0,0 0-2 16,10-2 0-16,-10 2 0 0,0 0 4 0,0 0-5 16,0 0 7-16,0 0-4 0,3-10-1 0,-3 10-10 15,0 0 12-15,0 0-3 0,0 0-2 0,0 0 11 16,0 0-11-16,0 0-5 0,0 0 4 0,0 0 0 16,0 0-2-16,0 0-4 0,0 0 11 0,0 0-13 0,0 0 2 15,0 0 0-15,0 0-5 0,0 0 0 16,0 0-1-16,0 0 4 0,-26 17-3 0,26-17 5 15,0 0-2-15,-2 10 1 0,2-10-3 0,0 0 0 16,0 0-1-16,0 0-5 0,0 0 11 0,9 16 8 0,-9-16-4 16,7 6 5-16,-7-6 3 0,12 1 1 0,-12-1-5 15,15 0 2-15,-15 0 1 0,17-5-3 0,-5 2 6 16,-3-1-5-16,3 1-1 0,-12 3 2 0,16-8 1 16,-6 2-4-16,-2 2-3 0,-1-1 9 0,-7 5-5 15,11-12 15-15,-7 5-14 0,-4 7 13 0,6-13-5 16,-3 6 3-16,-3 7-2 0,-3-15 1 0,3 15 3 15,-7-10-3-15,7 10-5 0,-9-11-2 0,3 4-3 16,6 7-4-16,-14-7-4 0,4 4 12 0,10 3-16 16,-22-2-3-16,14 2-26 0,8 0-15 0,-19 6-12 15,7-4-21-15,0 2-19 0,-3 0-31 0,0 2-31 16,2 2-34-16,-4-1-33 0,4-1-63 0,-2 2-271 16,-2-2-602-16,4 1 266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8:02.5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-2779-446 90 0,'0'0'246'16,"10"-16"-15"-16,-10 16-16 0,0 0-12 0,3-14-13 0,-3 14-14 16,6-8-15-16,-6 8-14 0,5-13-13 0,-5 13-7 15,4-11-7-15,-4 11-15 0,5-13-9 16,1 6-6-16,-3 0-8 0,-3 7-11 0,3-18-4 0,4 11-5 16,-4-3-6-16,-3 10-8 0,8-17 0 0,-5 9-6 15,3 1-3-15,-6 7 1 0,5-17 0 0,-5 9-2 16,0 8 4-16,8-14-9 0,-7 4 0 0,-1 10-2 15,8-13-3-15,-8 13-1 0,3-12 1 0,-3 12 1 16,1-11-4-16,-1 11 0 0,0 0 4 0,5-9-1 16,-5 9-2-16,0 0-7 0,0 0 3 0,0 0-2 15,1-11-3-15,-1 11-4 0,0 0 2 0,0 0-10 16,0 0-1-16,0 0 2 0,0 0 1 0,0 0-3 16,0 0 2-16,0 0-1 0,0 0-2 0,0 0 4 15,0 0-3-15,0 0-1 0,-1 35 9 0,1-35-3 16,-2 18 7-16,2-7-2 0,0 0-3 0,-3-1 5 0,3 3 2 15,0 4 1-15,3-5-2 0,-3 4 3 16,2-2 0-16,2 1 7 0,-1-1-1 0,3 3-3 16,-4-4 10-16,-1 1-1 0,7-1 2 0,-5-1-1 0,0-1-1 15,3 6 4-15,1-7-8 0,-4 1 4 0,0-1-8 16,2-2 11-16,-1 1-9 0,0-1 0 0,-1-1 0 16,-3-7-2-16,6 9-11 0,-6-9 11 0,3 11-3 15,-3-11 4-15,8 7-5 0,-8-7 1 0,0 0-3 16,0 0 0-16,6 8-2 0,-6-8 9 0,0 0-5 15,0 0-3-15,13 3-3 0,-13-3 7 0,0 0-3 16,20-6 2-16,-20 6-4 0,13-5 2 0,-1 3-12 16,-2-4-7-16,-1-1-10 0,2 2-14 0,-5-2-23 15,4 0-21-15,-4 0-19 0,0-1-28 0,-6 8-26 16,11-13-29-16,-5 6-29 0,-6 7-42 0,0-15-97 16,0 3-174-16,0 12-556 0,-6-15 246 0</inkml:trace>
  <inkml:trace contextRef="#ctx0" brushRef="#br0" timeOffset="502.2">-2682-914 16 0,'-6'-9'280'0,"6"9"-10"15,0 0-14-15,-8-11-18 0,8 11-15 0,0 0-17 16,0 0-15-16,0 0-16 0,0 0-8 0,-1-11-15 15,1 11-7-15,0 0-12 0,0 0-10 0,0 0-7 16,0 0-12-16,0 0-10 0,0 0 4 0,0 0-13 16,0 0 5-16,0 0 1 0,0 0-8 0,0 0 1 15,0 0 5-15,0 0 0 0,0 0 3 0,0 0-1 0,0 0 5 16,0 0-6-16,-2-13-5 0,2 13-14 0,0 0-7 16,0 0 0-16,0 0-7 0,-5-7-5 0,5 7-3 15,0 0-20-15,0 0 10 0,0 0-4 0,0 0-15 16,0 0 10-16,-6-10-18 0,6 10-20 0,0 0-16 15,0 0-26-15,0 0-30 0,0 0-17 0,0 0-15 16,0 0-26-16,0 0-19 0,0 0-35 0,0 0-28 16,0 0-60-16,11 34-256 0,-6-29-581 0,1 2 256 15</inkml:trace>
  <inkml:trace contextRef="#ctx0" brushRef="#br0" timeOffset="-13407.82">-5089-804 186 0,'0'0'204'0,"4"-15"-4"0,-4 15-7 0,0 0-8 15,2-10-2-15,-2 10-7 0,0 0-4 0,4-12 3 0,-4 12-8 16,0 0-3-16,3-14-7 0,-3 14-8 0,0 0-6 15,0 0-4-15,-1-12-5 0,1 12-17 0,0 0-7 16,0 0-21-16,0 0 0 0,-8-8-11 0,8 8-14 16,0 0-2-16,0 0-4 0,0 0-9 0,-30 15-2 15,23-8-6-15,0 0 1 0,-5 4-3 0,4-5-8 16,-4 4-4-16,3 1 10 0,2-4-8 0,-4 3-8 16,2 1-4-16,2-3 4 0,-1 4-4 0,3-3-5 15,0-4 1-15,-1 4 1 0,0 1-4 0,6-10-1 0,-6 13 2 16,5-5-6-16,1-8 6 0,-3 12-1 15,3-12-6-15,0 11 1 0,0-11 3 0,1 14-4 16,-1-14 9-16,6 11-10 0,-6-11 3 0,8 11-3 0,-2-5 0 16,0 1-2-16,-6-7 1 0,13 7 1 0,-6-2 0 15,1 1 2-15,-1-2-12 0,1-1 14 0,2 1-2 16,-2 2 2-16,1 1-8 0,1-3 7 0,-1 1-6 16,1 1-3-16,-1-3 1 0,-1 4 1 0,4 0 6 15,-5 0-3-15,4 0 1 0,-2 1-1 0,-2-2 1 16,-1 1 3-16,0 0-2 0,1 0 2 0,-1 0 0 15,0 0 2-15,-1 0-5 0,-1 0 3 0,-4-7 3 16,9 11-1-16,-6-3-1 0,-3-8 16 0,5 15-11 16,-4-8-2-16,-1-7 8 0,0 12 1 0,0-12 0 15,0 0 15-15,-6 16-8 0,3-9 0 0,3-7 7 16,-10 12-4-16,2-5 5 0,2-2-1 0,-1 3 2 16,-3-5-4-16,2 2 0 0,-2 1-3 0,-2-3 3 0,0-2-9 15,12-1 0-15,-26 5 2 0,13-2 4 16,0-3-8-16,-2 0 3 0,15 0-6 0,-20 2 1 15,20-2 1-15,-18-2-10 0,18 2 0 0,-15-4-25 0,15 4-22 16,-8-5-33-16,8 5-36 0,0 0-32 0,-5-9-37 16,5 9-35-16,0 0-36 0,13-16-70 0,-7 10-253 15,6-4-618-15,2-1 273 0</inkml:trace>
  <inkml:trace contextRef="#ctx0" brushRef="#br0" timeOffset="-13123.71">-4757-611 171 0,'0'0'305'0,"0"0"-26"0,0 0-26 0,17 2-20 16,-17-2-16-16,4 8-6 0,-4-8-12 0,9 13-5 16,-3-5-7-16,-3 2-11 0,2 4 0 0,1-2-12 15,-2 0-8-15,1 2-3 0,2 0 2 0,-3 2-2 0,2 0-13 16,-4-5-5-16,4 4-3 0,-2-2-17 15,-1 0-3-15,3 0-2 0,-4-2-10 0,2-3-4 16,-2 4-8-16,-2-12-11 0,6 16-4 0,-5-8 1 0,4 0-15 16,-5-8 0-16,1 15-9 0,-1-15-12 0,2 11-27 15,-2-11-33-15,0 0-32 0,0 13-21 0,0-13-30 16,0 0-39-16,0 0-50 0,-15 0-49 0,15 0-58 16,0 0-319-16,-24-22-669 0,12 8 296 0</inkml:trace>
  <inkml:trace contextRef="#ctx0" brushRef="#br0" timeOffset="-12985.04">-4822-787 93 0,'-3'-21'296'16,"3"4"-10"-16,-2 1-7 0,2 2-20 0,0 3-12 15,0 11-27-15,0-21-22 0,2 13-20 0,1 0-21 16,-3 8-19-16,6-11-14 0,-6 11-17 0,10-2-26 16,-10 2-46-16,0 0-49 0,20 18-65 0,-20-18-69 15,10 21-262-15,0 0-444 0,-1 0 197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8:45.2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0 478 129 0,'0'0'202'0,"0"0"-18"0,0 0-7 0,0 0-16 16,0 0-9-16,0 0-14 0,0 0-9 15,0 0-10-15,0 0-11 0,0 0-11 0,0 0-7 16,0 0-11-16,0 0-7 0,0 0-9 0,0 0-7 0,0 0-2 16,0 0-4-16,0 0 0 0,0 0-6 0,0 0 1 15,0 0-4-15,0 0-1 0,0 0 1 16,16 3-4-16,-16-3 0 0,0 0-2 0,20 0 1 0,-20 0 0 16,16-3 0-16,-4 3-6 0,-1 0 0 0,5 0-1 15,-1-4-4-15,3 2 2 0,1 0-3 0,1-1-5 16,-1-4 4-16,0 3-6 0,4-2-4 0,4-1 2 15,-1 3-4-15,1 1 1 0,0-2-2 0,-2 5 4 16,2-3-2-16,-1 1-3 0,0 1 1 0,0-3-4 0,-7 4 3 16,4 0-1-16,3-1-1 0,0-1-2 15,-5 2 0-15,0-2-4 0,2-3 4 0,3 5 0 16,-8-3-2-16,4 0 1 0,-3 3 1 0,5-4-3 0,2 3 1 16,-6 1 1-16,4-1-3 0,-3-2 2 0,-1 1-3 15,5-3 2-15,2 5 0 0,-8-3 0 16,8 0-2-16,0 1 1 0,-2 0 1 0,2 2 1 0,0 0-4 15,0-5 1-15,-3 5 1 0,2-2 1 0,3-1-1 16,-2 3 0-16,13-1-2 0,-13-1 3 0,1-2-4 16,3 3 5-16,-1-3-4 0,2 2 2 0,-4-1 1 15,3-1-2-15,1 4 0 0,-3 0 0 0,1 0-2 16,0-4 2-16,0 2-2 0,-3 2 1 0,1-1 2 16,-1 1 1-16,4-6-8 0,-4 6 8 0,1-4-6 15,4 3 5-15,-5-3 0 0,4 1 0 0,-3-1 1 16,4 2 1-16,-1-2-3 0,-1 2 1 0,0-3-1 15,1 1 4-15,0 3-7 0,-3-4 5 0,4-2-6 0,-2 4 6 16,-4-2-2-16,16-1-1 0,-12 2 2 0,-3 1-2 16,4-1-1-16,1 1 3 0,-3-3-1 15,0 1 0-15,2-1 0 0,-3 2-3 0,14-2 6 0,-2 3-3 16,-2-5 0-16,-7 8 2 0,0-3 1 0,10-2-6 16,-12 2 1-16,1-1-1 0,0 1 2 0,1 0 0 15,1 1 0-15,1-4 2 0,-4 4-2 0,3-1 4 16,-1-1-5-16,2 1 4 0,7-2-5 0,0 4 5 15,1-2 2-15,-12 0-7 0,3-1 3 0,7 0 0 16,1 4 2-16,-7-2-1 0,7 0-2 0,-12 0 1 16,12-3-3-16,-7 4 2 0,-1 0 3 0,-1-3 1 15,9 1-4-15,-1-1 2 0,-9 1-1 0,1 0 2 16,-3 2-3-16,13-3 0 0,-1 1 6 0,-7 0-1 0,-3 2-3 16,-1-1 1-16,4-2 3 0,-1 1-4 15,6 1 3-15,-9 1 2 0,-1-3-5 0,2 3 4 16,-2-1-2-16,4 2-2 0,-4-4 2 0,-1 3 0 0,4-1 1 15,-4-2 3-15,0 3-5 0,-2-3 5 0,2 2-4 16,0 2 2-16,-2-4-1 0,2 2-1 0,1-2 1 16,-2 3 0-16,-5-2-1 0,4 0 2 0,-6 2-2 15,5-1 2-15,-2-2-1 0,2 0-1 0,-4 7 0 16,5-7-1-16,-6 2 4 0,1 2-1 0,1 0 1 16,4-4-2-16,0 4 0 0,-1 0-2 0,2-1 2 15,1 0 2-15,-1 0-1 0,1-3 4 0,-1 4-4 16,2-4 6-16,-3 2-3 0,4 1-1 0,-1-3-2 15,-1 1 8-15,1 0-4 0,0 2 2 0,-2-2-1 16,1 0-3-16,-8 2 0 0,6-2 3 0,-8 2-3 16,1 1-2-16,-3-6 1 0,1 6 3 0,-16 0-1 15,19 0 2-15,-11-1-1 0,-8 1 4 0,0 0-1 0,16-1-2 16,-16 1 4-16,0 0-3 0,0 0-3 16,11-4 3-16,-11 4-5 0,0 0-4 0,0 0 5 15,0 0 1-15,0 0-3 0,0 0-4 0,0 0-4 0,0 0-5 16,0 0-13-16,0 0-14 0,0 0-21 0,0 0-29 15,0 0-31-15,0 0-41 0,0 0-52 16,0 0-242-16,0 0-488 0,0 0 216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3:36.7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604B951-46E3-4526-B466-0E12A96C757C}" emma:medium="tactile" emma:mode="ink">
          <msink:context xmlns:msink="http://schemas.microsoft.com/ink/2010/main" type="writingRegion" rotatedBoundingBox="18659,14801 20310,14801 20310,15759 18659,15759"/>
        </emma:interpretation>
      </emma:emma>
    </inkml:annotationXML>
    <inkml:traceGroup>
      <inkml:annotationXML>
        <emma:emma xmlns:emma="http://www.w3.org/2003/04/emma" version="1.0">
          <emma:interpretation id="{FCD643E1-EE2E-49FE-A911-41AADF0C945A}" emma:medium="tactile" emma:mode="ink">
            <msink:context xmlns:msink="http://schemas.microsoft.com/ink/2010/main" type="paragraph" rotatedBoundingBox="18659,14801 20310,14801 20310,15759 18659,157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A069DE-23C4-48CC-9ED0-6F99DBC7D8F7}" emma:medium="tactile" emma:mode="ink">
              <msink:context xmlns:msink="http://schemas.microsoft.com/ink/2010/main" type="line" rotatedBoundingBox="18659,14801 20310,14801 20310,15759 18659,15759"/>
            </emma:interpretation>
          </emma:emma>
        </inkml:annotationXML>
        <inkml:traceGroup>
          <inkml:annotationXML>
            <emma:emma xmlns:emma="http://www.w3.org/2003/04/emma" version="1.0">
              <emma:interpretation id="{DE50B759-C950-4CD2-BECE-8D45204E4D01}" emma:medium="tactile" emma:mode="ink">
                <msink:context xmlns:msink="http://schemas.microsoft.com/ink/2010/main" type="inkWord" rotatedBoundingBox="18659,14801 20310,14801 20310,15759 18659,15759">
                  <msink:destinationLink direction="to" ref="{1CE2914D-F188-425F-9E60-02F59AD6B9AC}"/>
                  <msink:destinationLink direction="with" ref="{C509006C-057E-4C21-9109-55DB31F5DE71}"/>
                </msink:context>
              </emma:interpretation>
            </emma:emma>
          </inkml:annotationXML>
          <inkml:trace contextRef="#ctx0" brushRef="#br0">15749 13819 63 0,'0'0'302'0,"0"0"-18"0,0 0-14 0,0 0-24 16,0 0-25-16,0 0-20 0,0 0-15 15,0 0-8-15,0 0-4 0,0 0-5 0,0 0-6 0,8 40-1 16,-8-27-5-16,-2 6 0 0,-1 4-1 0,3 1-5 15,-3 1 1-15,-1 1 5 0,1 0-29 0,-3-2-5 16,0 4-3-16,-1-4-19 0,-1 4-3 0,1-6-14 16,-2 4-8-16,0-1-6 0,1 1-8 0,-2-3-2 15,2-2-9-15,-1 2-2 0,2-8-5 0,1 3-5 16,-1-1-13-16,2-10-15 0,-1 4-24 0,2 2-25 16,1-6-21-16,3-7-18 0,-6 15-11 0,6-15-20 15,-8 6-21-15,8-6-34 0,0 0-30 0,-10 3-25 16,10-3-13-16,0 0-18 0,0 0-33 0,-9-24-193 15,7 14-512-15,2 10 227 0</inkml:trace>
          <inkml:trace contextRef="#ctx0" brushRef="#br0" timeOffset="286.06">15657 13987 198 0,'4'-8'229'0,"-4"8"-9"15,5-11-9-15,-5 11-7 0,12-10-5 0,-5 7-5 16,4-1-10-16,-11 4-10 0,21-3-1 0,-8 6-15 15,-1-1-8-15,4 3-9 0,2 1 0 0,0 3-9 16,5 1-2-16,-3 1-2 0,1 3 0 0,2 0-2 16,-1 3-4-16,-3-3-4 0,2 1-9 0,-1 1-8 15,-1 1-9-15,2-2-9 0,-2 1-3 0,1-4-6 16,-7 2-4-16,5 3-8 0,1-2-3 0,-5-3-9 16,1 0 11-16,-8-1-16 0,7-3-7 0,-1 2-5 0,-1-2 4 15,-3-1-17-15,-3-2 2 0,1 1-17 0,-7-6-21 16,11 7-9-16,-11-7-19 0,7 7-15 0,-7-7-14 15,9 4-22-15,-9-4-23 0,0 0-23 16,0 0-18-16,0 0-26 0,0 0-28 0,18-11-20 0,-18 11-44 16,2-16-201-16,-2 16-516 0,4-22 228 0</inkml:trace>
          <inkml:trace contextRef="#ctx0" brushRef="#br0" timeOffset="685.26">16246 13860 111 0,'0'0'272'0,"-3"-10"-11"0,3 10-23 16,0 0-17-16,0 0-18 0,0 0-6 0,0 0-8 0,0 0-2 16,0 0-6-16,0 0-3 0,3 35-9 0,-3-18-6 15,0 6-5-15,-3 0 8 0,2 4 3 0,1-4-10 16,-2 1-7-16,1 2-7 0,-2 0 0 0,3-1-10 16,-2 0-15-16,1-2-9 0,1 1-8 0,0-3-5 15,-3 0-15-15,7-1-4 0,-4-1-10 0,0-4-7 16,0 1-2-16,-1-1-11 0,2 9-20 0,-1-14-37 15,0 0-48-15,2-1-30 0,-2-9-39 0,0 15-37 16,0-15-51-16,0 18-55 0,4-13-67 0,-4-5-234 16,0 0-615-16,8 10 273 0</inkml:trace>
          <inkml:trace contextRef="#ctx0" brushRef="#br0" timeOffset="1236.24">16832 14238 114 0,'-1'-11'268'0,"1"11"-20"0,-2-13-17 16,2 13-20-16,0 0-16 0,8-16-13 0,-8 16-12 15,7-9-16-15,-1 3-13 0,-6 6-10 0,15-12-7 0,-5 6-8 16,4-1 1-16,-5 3-11 0,4-2-7 0,-1 1-6 16,2 2-2-16,-1-4-3 0,-1 6-8 15,-2-1-1-15,2 1-2 0,-12 1-11 0,21 1-3 16,-21-1-5-16,18 6-3 0,-11-1-5 0,-1 1-3 0,-6-6-1 15,8 11 0-15,-7-4 1 0,-1-7-2 0,-1 20 8 16,1-7-15-16,-3-2 3 0,-2 4 1 16,-2-3-6-16,0 3-3 0,-2-4 1 0,1 5-5 15,1-3-1-15,-1 0-7 0,1-1 1 0,1-4-3 0,0 4 0 16,0-2-5-16,3-3 0 0,3-7-4 0,-9 10 6 16,9-10-3-16,-3 8-7 0,3-8 0 0,-5 10 6 15,5-10-3-15,0 0 4 0,0 0-8 0,0 0 5 16,12 13-3-16,-12-13 1 0,8 3 1 0,-8-3-8 15,13 2 5-15,-13-2 2 0,17 2-6 0,-8-1 1 16,-9-1 2-16,22 3-3 0,-12 1 15 0,2 0-12 16,3 2 4-16,-1 0-4 0,-1 0 4 0,5 4-1 15,-3-4 15-15,-2 3 2 0,2 3 4 0,2-2-7 16,-4 4 0-16,-2-3 4 0,-1 0-6 0,-1 4 10 16,1-3-10-16,-4 3 7 0,-3-1-1 0,0 2 5 15,-7 0-3-15,-2-1 15 0,-2-3-9 0,-2 2 3 16,1-2-4-16,-4 3-2 0,1-3-6 0,-2-1 6 15,-1-2-11-15,2 6 0 0,-2-4-1 0,-1 0-10 16,2-6-26-16,-2 2-8 0,4 1-24 0,0-2-29 16,3-3-24-16,-3 2-34 0,12-5-39 0,-18 4-45 15,18-4-65-15,-15-2-83 0,15 2-210 0,-9-7-624 16,9 7 277-16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8:43.0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975 4148 124 0,'0'0'255'0,"0"0"-12"0,3-9-12 0,-3 9-11 15,0 0-7-15,0 0-18 0,0 0-11 0,3-11-13 16,-3 11-11-16,0 0-13 0,0 0-3 0,0 0-9 0,0 0-9 16,0-12-11-16,0 12-9 0,0 0-7 0,0 0-8 15,0 0-7-15,0 0-10 0,0 0-11 16,-17-7-5-16,17 7-4 0,0 0-4 0,-22 5 0 0,22-5-3 15,-16 9-1-15,7-4 4 0,-5 4-10 0,5-5 0 16,-4 2 0-16,-1 2-1 0,1 0 0 0,3 0-7 16,-2 0 1-16,4-1-5 0,-1 0-1 0,-3 2 0 15,12-9-3-15,-10 12-2 0,5-5-9 0,5-7 4 16,-9 11 1-16,6-5-6 0,3-6 0 0,0 0 0 16,-3 13-1-16,3-13 6 0,0 0-4 0,3 13-4 15,-3-13 2-15,11 10-1 0,-7-5-3 0,-4-5 5 16,14 6-2-16,-7-2-6 0,2-2 9 0,-9-2-1 15,17 6-4-15,-7-3-2 0,-1-1 12 0,1 2-7 16,4-2-5-16,-2 1-1 0,-12-3 2 0,16 5-14 16,-2-1 15-16,-4 2 3 0,-1-3-4 0,1 1-6 0,-1 0 4 15,-1 2-2-15,1-2 1 0,0 6 1 16,-2-4-3-16,2 6 5 0,2-1-7 0,-6-2 6 0,3 1-1 16,-2-2 1-16,0 4-7 0,-3-2 1 0,3 2 4 15,0 0-1-15,-5-2 1 0,2-2 5 0,2 4 2 16,-5-12-8-16,3 18 7 0,-2-7 0 0,-2 0 3 15,-2 3-1-15,-2-3-4 0,2 1 4 0,2-4 13 16,-5 2-12-16,0-3 4 0,-3 4 3 0,-2-1 1 16,1-3 2-16,-2 1 3 0,2-2 4 0,1 0 9 15,-3-2 1-15,3 0 0 0,-3 2 5 0,0-2 5 16,-1-3 1-16,13-1-1 0,-20 0 1 0,7-8 1 16,13 8 0-16,-23-3-6 0,13-1-1 0,-1-6-3 15,0 4-8-15,0-2-1 0,2 4 1 0,2-2-5 16,-1-2-8-16,-1 2 4 0,5-4-7 0,4 10 1 15,-11-12-5-15,11 12-4 0,-7-10-6 0,7 10-6 0,-5-8-29 16,5 8-18-16,0 0-32 0,0 0-11 0,9-15-22 16,-9 15-21-16,11-8-22 0,-11 8-18 15,12-3-27-15,-12 3-28 0,13-4-31 0,-1 3-38 16,-12 1-293-16,14-6-642 0,-3 2 284 0</inkml:trace>
  <inkml:trace contextRef="#ctx0" brushRef="#br0" timeOffset="345.72">1272 4501 52 0,'0'0'310'0,"0"0"-10"15,0 0-8-15,0 0-13 0,3 12-17 0,-3-12-10 16,0 0-13-16,0 0-5 0,-2 16-12 0,2-16-2 15,-1 11-1-15,-4 2 12 0,5-13 4 0,-4 21-9 16,1-4 7-16,3-4-6 0,-2-1-6 0,2 1-1 0,0 1 0 16,0 1-14-16,0-2-12 0,2 1-7 15,-2-2-14-15,0-1-10 0,0-11-9 0,6 23-9 16,-5-13 1-16,-1 1-22 0,5-4-9 0,-2 3-8 0,-3-10-8 16,7 14-10-16,-3-7-10 0,-4-7-4 0,5 11-7 15,-5-11-11-15,3 10 3 0,-3-10-7 16,0 0-8-16,1 9-7 0,-1-9-9 0,0 0-6 0,0 0-36 15,0 0-30-15,11 5-36 0,-11-5-40 0,0 0-63 16,0 0-56-16,0 0-65 0,0 0-66 0,0-29-84 16,0 16-435-16,1-11-961 0,1-1 425 0</inkml:trace>
  <inkml:trace contextRef="#ctx0" brushRef="#br0" timeOffset="544.93">1376 4253 153 0,'0'0'400'0,"0"-13"-17"0,0 13-7 16,0 0-7-16,-3-15-18 0,3 15-22 0,0-11-25 15,0 11-31-15,0 0-25 0,-2-12-24 0,2 12-25 16,0 0-24-16,0 0-26 0,0 0-35 0,0 0-48 16,2-12-48-16,-2 12-39 0,0 0-38 0,0 0-48 0,0 0-56 15,0 0-59-15,0 0-95 0,0 0-224 16,0 0-585-16,0 0 259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8:53.0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17 49 166 0,'0'0'280'0,"0"0"-23"0,0 0-12 15,0 0-19-15,0 0-15 0,0 0-19 0,0 0-13 16,0 0-14-16,0 0-10 0,0 0-9 0,0 0-2 0,0 0-7 16,0 0-1-16,0 0-2 0,0 0-1 15,0 0 6-15,0 0-4 0,0 0 12 0,0 0 19 16,0 0-3-16,0 0 4 0,0 0 9 0,0 0-4 0,0 0-4 15,0 0-5-15,0 0-12 0,0 0-7 16,8-10-7-16,-8 10-9 0,0 0-6 0,0 0-4 0,0 0-3 16,-6-15-12-16,6 15-9 0,0 0-7 0,0 0-12 15,-8-17-5-15,8 17-3 0,0 0-9 0,-3-8-4 16,3 8-6-16,0 0-9 0,0 0-4 0,0 0-15 16,0 0-24-16,0 0-15 0,0 0-24 0,0 0-27 15,0 0-23-15,0 0-50 0,0 0-38 0,0 0-26 16,-9 32-40-16,11-17-59 0,-2-1-63 0,0-3-379 15,4 2-810-15,-4 4 358 0</inkml:trace>
  <inkml:trace contextRef="#ctx0" brushRef="#br0" timeOffset="-415.79">138 596 86 0,'0'0'167'16,"6"-10"-5"-16,-6 10-9 0,0 0-9 0,0 0-1 16,4-10-10-16,-4 10-6 0,0 0-2 0,2-11 2 15,-2 11-9-15,0 0-4 0,0 0 1 0,0-17-5 16,0 17 1-16,0 0 0 0,0 0-2 0,0-14-2 16,0 14 0-16,0 0-5 0,0-13 0 0,0 13-9 15,0 0 0-15,1-11 0 0,-1 11-1 0,0 0-4 16,0 0-5-16,0-13-1 0,0 13-2 0,0 0-5 15,0 0 3-15,3-12-9 0,-3 12-8 0,0 0 3 16,0 0 0-16,0 0-4 0,-3-13-2 0,3 13 1 0,0 0-4 16,0 0 11-16,0 0-21 0,0 0-2 15,0 0-8-15,0 0-6 0,0 0 3 0,0 0-5 0,0 0-7 16,0 0-4-16,0 0-5 0,0 0 21 0,0 0-21 16,0 0-1-16,0 0 1 0,0 0 4 0,0 0-3 15,0 0-6-15,0 0 12 0,15 31 14 0,-12-24-9 16,-3 4 6-16,2 2 6 0,1-2 1 15,0 2-1-15,-3 0 8 0,3 1 1 0,-3 2 3 0,3-3 3 16,-3 4 4-16,1-4-2 0,1 2 3 0,1 0 1 16,1-1 2-16,-4-4 1 0,6 4 8 0,-3 0-1 15,-1 0-1-15,2 0 3 0,0 0-1 0,-4-3 1 16,3 3 2-16,0-4 0 0,2 3-2 0,-4-2 0 16,4 3-3-16,-2-5 4 0,0 2-9 0,0 2 2 15,-2-5-2-15,4 2-3 0,-5-10-2 0,1 16 1 16,5-8-2-16,-6 1 3 0,0-9-2 0,3 18-1 0,0-11 0 15,-3-7-3-15,2 16 4 0,-2-16 0 0,0 14-4 16,0-14 0-16,0 15 9 0,0-15-13 16,3 9 0-16,-3-9 8 0,0 0-4 0,0 13 3 0,0-13-12 15,0 0 9-15,0 13 2 0,0-13-5 0,0 0 0 16,-5 9-5-16,5-9 0 0,-9 8 3 0,9-8-4 16,-10 4-5-16,10-4-5 0,-14 6 4 0,14-6-9 15,-15 4 2-15,8-1-6 0,7-3-1 0,-16 2-6 16,16-2 12-16,-20 0-13 0,20 0 0 0,-16 2 2 0,16-2-4 15,-20-4 1-15,20 4-2 0,-17-3 3 16,9 0-9-16,8 3-11 0,-19-7-11 0,13 0-12 16,6 7-19-16,-17-7-28 0,7 0-22 0,4-1-23 15,-3 1-37-15,2 0-34 0,1 0-40 0,-2-6-24 16,2 2-29-16,-4-3-28 0,4 4-29 0,-3-3-39 16,6-3-52-16,-5 0-382 0,-1 0-882 0,3-7 391 15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8:04.65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140-383 169 0,'0'-13'354'0,"0"13"-16"0,-3-24-32 0,-1 12-2 16,2 3-23-16,-2-6-19 0,4 15-18 0,-5-17-14 15,4 8-7-15,1 9-41 0,-6-15-14 0,6 15-14 16,-2-11-20-16,2 11-17 0,0 0-13 0,-1-12-31 16,1 12-19-16,0 0-18 0,0 0-26 0,0 0-25 0,0 0-34 15,0 0-40-15,-6 31-37 0,4-18-51 0,2-13-50 16,-3 20-283-16,3-9-553 0,3 0 244 16</inkml:trace>
  <inkml:trace contextRef="#ctx0" brushRef="#br0" timeOffset="51630.25">206-416 171 0,'-6'-8'168'0,"6"8"-8"0,0 0-8 0,0 0-12 15,0 0-3-15,0 0-4 0,0 0-6 0,-14-7-3 16,14 7-10-16,0 0 0 0,0 0-4 0,-15 0 1 15,15 0-3-15,-18 2-3 0,18-2-2 0,-13 5-3 16,13-5-3-16,0 0-6 0,-13 0-1 0,13 0-6 16,-9 4-8-16,9-4-2 0,0 0-7 0,-12 4-5 15,12-4-3-15,0 0-3 0,-11 6-5 0,11-6-4 16,0 0-4-16,0 0-3 0,-7 3-1 0,7-3 6 0,0 0-3 16,0 0 4-16,0 0 8 0,0 0-1 15,0 0 6-15,0 0 3 0,0 0 8 0,0 0 3 0,0 0 6 16,0 0-3-16,0 0 6 0,0 0-3 15,0 0 3-15,0 0-8 0,0 0 0 0,0 0-9 0,0 0-4 16,0 0-10-16,0 0-3 0,0 0 1 0,0 0-12 16,0 0-10-16,0 0-27 0,0 0-30 0,0 0-30 15,0 0-21-15,0 0-24 0,-8 10-37 0,8-10-53 16,-9 15-55-16,3-1-103 0,3-7-202 0,-1 6-600 16,0-1 266-16</inkml:trace>
  <inkml:trace contextRef="#ctx0" brushRef="#br0" timeOffset="-274.66">285 60 80 0,'0'0'229'16,"0"-12"-9"-16,0 12-9 0,0 0-14 0,0 0-8 16,1-14-8-16,-1 14-4 0,0 0-13 0,0-13-10 15,0 13-7-15,0 0-12 0,0 0-8 0,0-11-10 16,0 11-4-16,0 0-4 0,0 0-8 0,2-12-4 16,-2 12-5-16,0 0-9 0,0 0-5 0,0 0-5 0,0 0-5 15,0 0-6-15,0 0-11 0,0 0 1 16,0 0-7-16,0 0-4 0,0 0-6 0,0 0-4 15,0 0-1-15,0 0-11 0,0 0 2 0,0 0-1 16,0 0-2-16,0 0-3 0,0 0-3 0,0 0 2 16,0 0 0-16,0 0 1 0,0 0-6 0,0 0 2 15,0 0 6-15,13 27 1 0,-13-27 2 0,5 16-2 0,-5-16 0 16,0 15 1-16,1-6 4 0,-1-9 6 0,3 21-4 16,-3-13 3-16,2 3-2 0,-2-11-2 0,1 19 9 15,1-11-3-15,-2-8 1 0,2 21 6 0,1-8-6 16,-3-5-1-16,3 2 3 0,-1 1 1 0,-2-11 18 15,0 20-20-15,4-9 4 0,-4-5-1 0,0-6 7 16,0 20-3-16,2-12 1 0,-1 3-5 0,-1-11 6 16,2 17 1-16,1-8 0 0,-2 2-8 0,-1-11 7 15,2 13 0-15,1-4 1 0,-3-9-6 0,1 14 1 0,-1-14 2 16,3 14-5-16,-3-14-1 0,3 13-4 0,-3-13 2 16,2 11 3-16,-2-11 8 0,0 12-10 15,0-12 1-15,1 9 1 0,-1-9 0 0,0 0-1 0,3 14 3 16,-3-14-5-16,0 0 10 0,-6 14 2 0,6-14-8 15,-4 11 7-15,4-11 1 0,-3 7-6 0,3-7 5 16,-6 9 0-16,6-9-1 0,-8 4-1 0,8-4 0 16,-10 7-2-16,10-7-1 0,-12 4-2 0,12-4-4 15,-9 3-1-15,9-3-3 0,-18 4-3 0,18-4-3 16,-15 2 1-16,5-1-4 0,10-1-3 0,-18 0 4 16,6 3-4-16,12-3-2 0,-25-4-2 0,11 2 0 15,2 2 0-15,-3 0-5 0,0-5-7 0,2 3-11 16,1-1-11-16,0 0-15 0,-1-2-12 0,4 1-10 0,-3 1-21 15,0-3-22-15,5-1-21 0,-2 3-21 16,0-3-16-16,1-3-16 0,1 3-27 0,1-5-32 16,0 0-51-16,3 1-33 0,-2-2-93 0,4-5-207 0,1 2-672 15,-2-2 298-15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8:54.3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-1 282 112 0,'0'0'223'0,"1"-17"-18"0,-1 17-13 0,6-7-11 16,-6 7-10-16,5-11-11 0,-2 4-11 0,-3 7-12 15,6-13-6-15,-6 13-6 0,5-15-9 0,-5 15 4 16,5-7-4-16,-2 0-5 0,-3 7-8 0,4-17-7 0,-2 12-5 15,-2 5-3-15,4-12-1 0,-4 12-5 0,3-12-2 16,-3 12-2-16,5-14-4 0,-4 4-8 0,-1 10 5 16,3-14-7-16,-3 14 0 0,3-17-4 0,-1 11-3 15,-2 6-4-15,4-15 0 0,-2 7-1 0,-2 8-2 16,3-13-2-16,-3 13-4 0,3-11-1 0,-3 11-1 16,1-13-1-16,-1 13-7 0,3-11 11 0,-3 11-5 15,0 0-5-15,2-13 5 0,-2 13 1 0,0 0-3 16,0 0 2-16,1-8 0 0,-1 8-7 0,0 0-1 0,0 0-4 15,5-10 0-15,-5 10-2 0,0 0-6 16,0 0-2-16,0 0-8 0,0 0 7 0,0 0-10 16,0 0 6-16,0 0-3 0,0 0 3 15,0 0 5-15,-6 38 13 0,1-30-17 0,2 6 12 0,-1 3 4 0,1-4 8 16,-2 1 1-16,4 3 7 0,-4-2-8 16,4 5 14-16,-1-1 3 0,-1-4 6 0,2 7 1 0,1-2 0 15,1-4 4-15,-2 5 1 0,1-7-1 0,1 3 4 16,2 1 2-16,-1 0 0 0,-1-5 2 15,4 0-1-15,-4-6 3 0,4 7-7 0,-4 0 1 0,4-5 1 16,-4 2 0-16,2-3-3 0,2 0 2 0,-5-8 0 16,6 15-1-16,-2-8-1 0,-1-1-5 0,-3-6-2 15,6 10-4-15,-6-10 4 0,9 6-4 0,-9-6-9 16,16 5 0-16,-16-5 5 0,15 0-13 0,-6 3-4 16,-9-3-2-16,18-3-5 0,-18 3-1 0,20-3-6 15,-11-1-5-15,-9 4-12 0,19-3-22 0,-9-1-14 0,-2-1-26 16,-8 5-28-16,15-8-44 0,-9 3-39 0,0-5-37 15,-6 10-29-15,7-14-19 0,-2 9-33 0,-5 5-37 16,0-13-37-16,0 13-67 0,-5-17-300 0,2 8-789 16,3 9 349-16</inkml:trace>
  <inkml:trace contextRef="#ctx0" brushRef="#br0" timeOffset="328.79">76-308 168 0,'-7'-16'366'0,"4"7"-8"0,3 9-12 15,-6-16-10-15,4 7-4 0,2 9 0 16,-3-19-8-16,0 11-10 0,3 8-9 0,-3-17-17 16,3 17-18-16,-3-17-17 0,3 17-25 0,-3-12-14 0,3 12-24 15,0-12-22-15,0 12-13 0,0 0-20 0,-4-10-18 16,4 10-26-16,0 0-43 0,0 0-52 16,0 0-40-16,0 0-47 0,0 0-46 0,0 0-34 15,0 0-54-15,-3 31-61 0,0-17-80 0,-2-1-303 0,-1 5-725 16,-5 2 320-16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8:06.2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15493 5934 97 0,'0'0'216'0,"0"0"-6"16,0 0-13-16,0 0-5 0,0 0-9 0,0 0-9 15,0 0-10-15,0 0-7 0,0 0-7 0,-21 17-6 0,21-17-5 16,0 0 0-16,0 0-9 0,0 0-4 16,0 0-6-16,0 0-4 0,0 0-6 0,-7-12-7 15,7 12 2-15,0 0-7 0,0 0-6 0,0 0-3 0,0 0-5 16,-8-8-13-16,8 8-1 0,0 0-7 15,0 0-2-15,0 0-7 0,0 0-1 0,0 0-13 0,0 0 2 16,0 0-21-16,0 0 7 0,0 0-3 0,0 0-4 16,0 0 3-16,0 0-5 0,0 0-4 0,0 0-2 15,0 0 2-15,-9 20-4 0,9-20 2 0,0 0-4 16,-6 9-5-16,6-9 7 0,0 0-4 0,-3 14-2 16,3-14 0-16,0 0 5 0,0 0-11 0,0 0 3 15,3 15 1-15,-3-15 5 0,0 0-7 0,0 0 6 16,0 0 11-16,0 0-11 0,9 7-2 0,-9-7-4 15,0 0 8-15,0 0 3 0,0 0-3 0,16-2 3 16,-16 2 1-16,0 0-1 0,0 0 0 0,14-9 5 16,-14 9 3-16,6-7-1 0,-6 7-5 0,6-9-2 0,-6 9 5 15,0 0-1-15,4-17-2 0,-4 17-3 16,3-11 6-16,-3 11-8 0,0-12-2 0,0 12 9 0,-1-15-8 16,1 15 6-16,0 0 14 0,-8-16-12 0,8 16-2 15,-4-6 7-15,4 6-7 0,0 0 9 0,-8-9-7 16,8 9-3-16,0 0 3 0,-6-11-2 0,6 11-3 15,0 0-4-15,0 0 0 0,0 0 2 0,0 0-11 16,0 0 5-16,0 0-1 0,0 0 3 0,0 0-9 16,-16 3 5-16,16-3-1 0,0 0-4 0,0 0 5 15,-9 15-7-15,9-15 2 0,-6 10 3 0,6-10 0 16,-1 14-8-16,1-14 17 0,-2 9 5 0,2-9-12 16,0 0 1-16,-1 17-2 0,1-17 3 0,0 0-14 15,1 14 8-15,-1-14 0 0,0 0 1 0,3 11-2 0,-3-11 9 16,0 0 1-16,6 8 1 0,-6-8-4 0,0 0 3 15,11 5 2-15,-11-5 3 0,11 0-4 16,-11 0 1-16,9 3 6 0,-9-3-8 0,0 0-2 0,23-7 10 16,-23 7-2-16,13-4-1 0,-4 0 6 0,-9 4-7 15,9-10 13-15,-3 6-6 0,-6 4-7 16,9-7 9-16,-9 7-1 0,9-11 1 0,-9 11-5 0,4-11 4 16,-4 11-1-16,3-13-1 0,-3 13-4 0,2-13 6 15,-2 13-2-15,0-11 2 0,0 11-4 0,0 0 1 16,-8-18-6-16,8 18-6 0,0 0 0 0,-1-9 5 15,1 9-7-15,-9-8 10 0,9 8-2 0,0 0-20 16,-16 3-18-16,16-3-29 0,0 0-10 0,-18 12-21 16,12-10-17-16,-3 5-22 0,1 1-30 0,1-1-30 15,-2 0-38-15,1-1-52 0,3 5-339 0,5-11-667 16,-9 10 295-16</inkml:trace>
  <inkml:trace contextRef="#ctx0" brushRef="#br0" timeOffset="3218.9">15778 6277 228 0,'0'0'225'16,"0"0"-12"-16,0 0-7 0,7-7-6 0,-7 7-11 15,0 0-8-15,0 0-5 0,0 0-9 0,0 0-4 16,0 0-13-16,0 0-1 0,0 0-11 0,0 0-7 16,0 0-8-16,0 0-9 0,0 0-4 0,0 0-12 15,0 0-11-15,0 0-4 0,0 0-12 0,0 0-1 0,0 0-7 16,0 0-7-16,0 0 3 0,-42 10-10 16,30-8 1-16,1 3-5 0,11-5-1 0,-23 6-1 0,11-1-3 15,0-3 1-15,2 5 0 0,-4 1-7 0,4-4 7 16,-2 2-6-16,3 0-2 0,-1-1-9 0,5 1 4 15,-5-2-5-15,10-4-3 0,-14 8-4 0,14-8 3 16,-9 6-4-16,9-6 1 0,-10 7-5 16,10-7 4-16,-6 8-5 0,6-8-4 0,0 0 0 0,-6 6 5 15,6-6-2-15,0 0 3 0,0 0-7 0,0 0 2 16,0 0 0-16,0 0 15 0,0 0-20 0,0 0 2 16,0 0 0-16,0 0 4 0,0 0-10 0,0 0 6 15,0 0 1-15,0 0 2 0,0 0-7 0,0 0 2 16,0 0-1-16,0 0 16 0,0 0-11 0,0 0-3 0,0 0 14 15,0 0-16-15,0 0-3 0,0 0 2 16,0 0-4-16,0 0 6 0,0 0-3 0,0 0 3 16,0 0-2-16,0 0 4 0,0 0-2 0,0 0-2 0,0 0 0 15,0 0 6-15,0 0-6 0,0 0-1 0,0 0 8 16,0 0-7-16,0 0 6 0,0 0 2 0,0 0-5 16,0 0 2-16,0 0-3 0,0 0-1 0,0 0-1 15,0 0 4-15,0 0-5 0,0 0-10 0,0 0 5 16,0 0-14-16,0 0-11 0,0 0-11 0,0 0-21 15,0 0-21-15,0 0-31 0,0 0-42 0,0 0-30 16,3 21-42-16,-3-21-52 0,-7 9-240 0,7-9-565 16,-9 6 251-16</inkml:trace>
  <inkml:trace contextRef="#ctx0" brushRef="#br0" timeOffset="4817.13">16195 6594 356 0,'0'0'362'16,"6"-7"-18"-16,-6 7-6 0,6-11-12 0,-6 11-10 0,3-10-8 15,-3 10-17-15,5-8-12 0,-5 8-18 0,0 0-19 16,1-12-22-16,-1 12-20 0,2-14-20 0,-2 14-23 16,0 0-13-16,0 0-12 0,-3-15-19 0,3 15-33 15,0 0-33-15,-12-7-50 0,12 7-55 0,0 0-48 16,-14 0-46-16,14 0-61 0,0 0-79 0,-25 6-354 15,18-5-699-15,7-1 310 0</inkml:trace>
  <inkml:trace contextRef="#ctx0" brushRef="#br0" timeOffset="4133.88">15475 6923 5 0,'0'0'281'0,"-9"-5"-13"16,9 5-9-16,-12-7-9 0,12 7-13 0,0 0-10 0,-7-6-12 16,7 6-15-16,0 0-13 0,0 0-14 0,0 0-15 15,-5-10-13-15,5 10-14 0,0 0-12 16,0 0-7-16,20-10 1 0,-12 5-15 0,1 1-13 0,-9 4-11 15,26-7 0-15,-11 1-19 0,3 2 5 0,1 1-4 16,2-3-8-16,-2 5-3 0,5-3-9 0,-5 2-8 16,1-2-25-16,1 4-22 0,-3-1-29 0,0 1-32 15,-2-1-30-15,0 1-50 0,-5 1-32 0,2-1-64 16,-13 0-224-16,17 0-519 0,-17 0 229 0</inkml:trace>
  <inkml:trace contextRef="#ctx0" brushRef="#br0" timeOffset="40961.01">16565 9854 158 0,'9'-6'182'0,"-9"6"-11"0,0 0-7 15,0 0-6-15,0 0-4 0,0 0-7 0,0 0-5 0,0 0-13 16,0 0 2-16,0 0-3 0,0 0-9 0,0 0-1 16,0 0-3-16,6-7-3 0,-6 7-7 0,0 0-5 15,0 0 0-15,0 0-6 0,0 0-8 0,0 0-3 16,0 0-3-16,0 0-5 0,0 0-1 0,0 0-2 15,-1-13-3-15,1 13-5 0,0 0-2 0,0 0-4 16,0 0-3-16,0 0-4 0,0 0 1 0,0 0-4 16,0 0 2-16,0 0-14 0,0 0 8 0,0 0-9 15,0-15-1-15,0 15-2 0,0 0-3 0,0 0 0 16,0 0-2-16,0 0-1 0,0 0-4 0,0 0 4 16,0 0-3-16,0 0-10 0,0 0 10 0,0 0-2 15,0 0-1-15,0 0-5 0,0 0-1 0,0 0 6 16,0 0-9-16,0 0 3 0,0 0 3 0,0 0-3 0,0 0 2 15,0 0-4-15,0 0-5 0,0 0 2 0,0 0-2 16,0 0-1-16,0 0 1 0,0 0 19 0,0 0-22 16,0 0 9-16,0 0 1 0,0 0 3 0,0 0 1 15,0 0 17-15,0 0-8 0,0 0 3 0,0 0 7 16,0 0 3-16,0 0 4 0,0 0 7 0,0 0-6 16,0 0-2-16,0 0-7 0,0 0 1 0,0 0 2 15,0 0 3-15,4-8-3 0,-4 8-2 0,0 0 0 16,0 0-1-16,0 0 4 0,0 0-1 0,0-14-3 15,0 14 10-15,0 0-17 0,3-12 1 0,-3 12 5 16,0 0 0-16,0-13-6 0,0 13-4 0,0 0 0 16,-6-13-2-16,6 13-1 0,-10-8-2 0,10 8-2 15,-9-10-2-15,9 10-3 0,-12-4 4 0,12 4-8 16,-15-3-3-16,15 3-1 0,-20 0-1 0,20 0 0 0,-19 2-11 16,10 3 9-16,-1-3-1 0,1 3-2 15,1 1 5-15,8-6-6 0,-18 7 3 0,12-2-3 0,-1 3 0 16,-1-3-2-16,3 5 6 0,0-2-7 0,5-8 8 15,-7 19-7-15,1-11 2 0,3 3 0 16,3 3 2-16,-5-3-1 0,5 2-1 0,0 1 2 0,2 1 4 16,-2-2-5-16,0 0-2 0,3 3 1 0,-2 1 2 15,4-3 0-15,-2 1 3 0,-2 1-2 0,2 1 1 16,3-3 4-16,-4 4 0 0,2-1 4 0,0 1 0 16,-1 0 7-16,0-1 0 0,2 8 1 0,-2-8 11 15,3 7 0-15,-3-8 2 0,0 8 6 16,-2-1 8-16,2-1 1 0,-1-5 6 0,-1 2-4 0,-2 3 2 0,1-4-1 15,0-1 0-15,0 0 3 0,0 1-8 16,0-1 3-16,0 0-3 0,0-2 1 0,4 6-3 0,-4-6 0 16,0-1-5-16,0-1-4 0,2-2-2 0,-1-2-1 15,4 1-4-15,-4 1-1 0,1-3-2 0,-2-8 6 16,3 17-12-16,-2-10-3 0,4 0 3 0,-5-7 0 16,4 12-5-16,-4-12-8 0,3 10-15 0,-3-10-21 15,2 10-22-15,-2-10-31 0,1 10-26 0,-1-10-33 16,0 0-24-16,0 0-26 0,0 0-11 0,0 0-23 15,0 0-34-15,0 0-39 0,0 0-36 0,-10 11-76 16,10-11-255-16,0 0-724 0,0 0 321 0</inkml:trace>
  <inkml:trace contextRef="#ctx0" brushRef="#br0" timeOffset="41231.6">16277 10380 219 0,'0'0'321'0,"0"0"-13"15,0 0-13-15,0-13-22 0,0 13-11 0,0 0-21 16,0 0-23-16,6-14-4 0,-6 14-14 16,8-6-9-16,-8 6-12 0,12-8-11 0,-6 1-17 0,-6 7-13 15,15-7 0-15,-8 4-17 0,3-1-6 0,2 2-13 16,3-3-9-16,-1 1-7 0,4 1-9 0,-2 0-9 15,2 2-16-15,3-1-30 0,-2-2-39 0,1 1-35 16,-1 2-38-16,-3-2-43 0,4 2-47 0,-2 1-44 16,1-4-61-16,-4 2-261 0,0-2-590 0,-2 4 261 15</inkml:trace>
  <inkml:trace contextRef="#ctx0" brushRef="#br0" timeOffset="42064.73">16893 10064 4 0,'0'0'349'0,"0"0"-12"0,0 0-15 16,2-11-17-16,-2 11-14 0,0 0-19 16,0 0-22-16,0 0-13 0,0 0-27 0,0 0-19 15,0 0-16-15,0 0-11 0,0 0-6 0,0 0-5 16,0 0-12-16,0 0 8 0,0 0-3 0,0 0-1 0,0 0-1 15,0 0 0-15,0 0-2 0,0 0 7 0,0 0 0 16,0 0 8-16,0 0 4 0,0 0 5 16,18 20 3-16,-18-20-2 0,0 0 3 0,0 0-6 0,0 0-16 15,0 0-4-15,0 0-16 0,0 0-4 0,0 0-12 16,12-14-10-16,-12 14-6 0,0 0-15 0,0 0-12 16,0 0-9-16,-2-15-25 0,2 15-30 0,0 0-38 15,0 0-49-15,0 0-61 0,0 0-58 0,0 0-60 16,0 0-42-16,0 0-51 0,0 0-68 0,0 0-443 15,-37 9-936-15,29-3 415 0</inkml:trace>
  <inkml:trace contextRef="#ctx0" brushRef="#br0" timeOffset="41681.32">16877 10370 275 0,'0'0'293'16,"3"7"-2"-16,-3-7-15 0,6 7-8 0,-6-7-10 15,6 13-9-15,-6-13-13 0,3 12-12 0,0-6-1 0,-3-6-6 16,1 18-6-16,1-10 0 0,1 2-8 0,-2 0 2 15,1 3-6-15,-2-4-4 0,1 4-6 16,2-3-9-16,-3-10-6 0,2 24-9 0,-1-13-10 0,2 4-7 16,-1-1-3-16,-1-1-5 0,2-2-5 0,-1 2-8 15,-2 0-6-15,1-1 0 0,-1-1-6 0,2 4-4 16,-2-4-2-16,0-11-8 0,0 19-5 0,0-19-6 16,-2 18-5-16,2-7-4 0,0-11-5 0,0 20-3 15,0-13-5-15,0-7-6 0,0 13-2 0,0-13-17 16,0 16 7-16,0-16-6 0,0 9-2 0,0-9-7 0,0 0 4 15,0 0-15-15,0 14 8 0,0-14-7 16,0 0 2-16,0 14-6 0,0-14 2 0,0 0-2 16,0 0-5-16,0 0-7 0,0 0 6 0,0 0 4 0,2 9-11 15,-2-9 11-15,0 0 5 0,0 0-12 0,0 0-10 16,0 0-16-16,0 0-15 0,0 0-20 16,0 0-33-16,0 0-33 0,-24-26-43 0,15 21-46 0,4-4-47 15,1-2-46-15,-2-2-43 0,0-2-52 0,6-10-67 16,-6-2-395-16,9-1-925 0,-3 4 410 0</inkml:trace>
  <inkml:trace contextRef="#ctx0" brushRef="#br0" timeOffset="3874.6">15720 6409 58 0,'0'0'240'0,"7"-7"-10"0,-7 7-10 0,0 0-11 0,0 0-15 15,6-7-11-15,-6 7-14 0,0 0-8 0,6-14-9 16,-6 14-12-16,4-10-9 0,-4 10-9 0,6-11-7 15,-3 1-2-15,-3 10-10 0,5-15 2 0,-2 9-8 16,-3 6-4-16,6-13-5 0,-2 4-3 0,-4 9-1 16,3-13-3-16,2 7-8 0,-5 6-2 0,0 0-5 15,-5-21-6-15,5 21-5 0,-3-11-1 0,3 11-9 16,-7-10-5-16,7 10-3 0,-14-7-7 0,14 7 1 16,-18-3-4-16,10 2 0 0,8 1-1 0,-24 1-12 15,10 1 6-15,-1-1 1 0,3 1 0 0,0 3-2 16,-1 0-4-16,1 0-9 0,2 0 7 0,-2 1 4 0,3 0-7 15,0 1-5-15,1 0 2 0,1 0-1 0,1 6 0 16,0-4 0-16,3 0-3 0,-3-1 4 0,6-8-5 16,-6 21 3-16,5-13 0 0,-2 5-2 0,3-13 1 15,0 22-1-15,-2-10 0 0,4 5 1 0,1-2 4 16,-3-2-4-16,0 1 3 0,1 1-5 0,4-1 6 16,-4 4 0-16,1-1-1 0,-1-3 8 0,-1 3 3 15,3-2-3-15,-3 3 5 0,2 0 3 0,-1 1-2 16,2-2 10-16,-2-2-1 0,-1 2 7 0,2 0-1 15,-1 0 0-15,2 1 4 0,-1 3 9 0,-1-7-10 16,-1 9 8-16,3-9-1 0,-3 4-1 0,2 0 5 0,-1-1 5 16,4-2 8-16,-4 2-15 0,4-3 0 15,-4 3 6-15,1-3-4 0,1 0 0 0,-2 3-1 16,2-4-1-16,0-1-4 0,-1 2-1 0,-1-4-1 0,-1 3-6 16,3-4-5-16,-3-9 2 0,3 20-5 0,-1-12 2 15,1-1-6-15,-3-7-1 0,1 14-6 16,-1-14 4-16,5 15-5 0,-5-15-1 0,1 12-1 0,-1-12-1 15,2 8-1-15,-2-8-10 0,0 11-16 0,0-11-14 16,0 0-42-16,4 9-23 0,-4-9-31 0,0 0-14 16,0 0-17-16,0 0-18 0,0 0-30 0,0 0-47 15,0 0-37-15,0 0-61 0,0 0-270 0,0 0-670 16,0 0 296-16</inkml:trace>
  <inkml:trace contextRef="#ctx0" brushRef="#br0" timeOffset="4585.12">16063 6885 56 0,'0'0'266'0,"9"9"-8"0,-9-9-11 0,5 11-5 15,-5-11-7-15,5 11-12 0,1-5-15 0,-6-6-7 16,6 14-14-16,-3-3-10 0,-2-2-8 0,-1-9-4 15,6 18-12-15,-3-7-7 0,2-1-11 0,-1 1 19 16,-2-1-23-16,2 0 8 0,-4-10-17 0,6 19 8 16,-4-6-8-16,-1-5 1 0,2 3-5 0,-1-2-2 15,-2-9-11-15,3 16 11 0,0-8-8 0,-2 0-12 16,1 3 0-16,-2-11 0 0,3 17-9 0,-2-7-5 16,-1-10-1-16,0 16-2 0,0-7-6 0,0-9-4 0,0 15 4 15,0-15-4-15,2 16-1 0,1-9 0 16,-3-7 0-16,0 13 0 0,0-13 1 0,0 11-6 15,0-11 9-15,1 10-4 0,-1-10-1 0,0 0 1 0,-7 14 1 16,7-14 2-16,-9 5-2 0,9-5 0 16,-8 6-2-16,8-6-4 0,-9 5-1 0,9-5-2 15,-15 1-10-15,6 4-2 0,9-5 1 0,-16 0-9 0,16 0-2 16,-24 0-4-16,9-2-2 0,15 2-1 0,-27-3-7 16,15 2-2-16,0-3 1 0,-2 1-9 15,-1-1-12-15,3 1-17 0,-3-2-17 0,1-1-39 0,1-2-32 16,1 1-33-16,2-4-35 0,2 4-41 0,1-6-44 15,-1-1-37-15,4 0-33 0,1 0-39 0,4-10-69 16,-2 6-343-16,4-6-840 0,3 0 373 0</inkml:trace>
  <inkml:trace contextRef="#ctx0" brushRef="#br0" timeOffset="39665.05">16221 9121 193 0,'0'0'237'0,"0"0"-12"0,0 0-16 0,0 0-10 15,0 0-10-15,-3 10-14 0,3-10-7 0,0 0-9 16,-3 10-8-16,3-10-9 0,0 0-9 0,0 0-9 16,0 0-12-16,0 0-6 0,1 18-5 0,-1-18-8 15,0 0-9-15,0 0-4 0,0 0-10 0,0 0-7 16,0 0 1-16,0 0-9 0,0 0 0 0,0 0-2 15,0 0 0-15,0 0-4 0,0 0 2 0,6 7-4 16,-6-7 0-16,0 0-2 0,0 0-4 0,0 0 1 16,0 0-4-16,0 0 0 0,0 0-3 0,0 0 9 15,0 0-10-15,9-25-3 0,-9 25 0 0,0 0-2 0,0 0-1 16,-1-14 2-16,1 14-7 0,0 0 0 16,0 0-2-16,0 0-1 0,0 0-4 0,0 0-4 15,0 0-5-15,0 0 5 0,0 0-3 0,0 0-2 0,0 0 3 16,0 0 2-16,0 0-5 0,-29 18 2 0,25-9-8 15,4-9 10-15,-6 15-4 0,0-5 1 0,4-2-1 16,1 3-4-16,1-11 6 0,-5 14 2 0,4-4 0 16,1-10 1-16,-2 14-1 0,2-14 1 0,3 14 1 15,-3-14-6-15,0 11-1 0,0-11 8 0,0 0 1 16,3 13 3-16,-3-13-1 0,0 0 6 0,8 6 7 16,-8-6-1-16,0 0 5 0,13 1 1 0,-13-1-8 15,0 0 5-15,17-8-6 0,-17 8 10 0,12-8-2 16,-6 3 2-16,-6 5 4 0,11-17 14 0,-8 10-10 15,2-3 2-15,-5 10 0 0,3-15-1 0,0 4-1 16,-3 11-2-16,0-17-2 0,1 7 1 0,-1 10-9 16,-7-14 3-16,7 14-7 0,-5-14-1 0,5 14-5 0,-3-8-3 15,3 8-9-15,0 0-1 0,-11-3-8 16,11 3-28-16,0 0-27 0,-20 9-33 0,20-9-33 0,-13 13-28 16,4-5-38-16,0 2-48 0,1 4-53 0,2-3-79 15,-3 2-266-15,5 0-685 0,1 2 302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09:38.4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5 48 47 0,'0'0'152'0,"0"0"-5"16,0 0-3-16,0 0-7 0,0 0-8 0,0 0-6 15,0 0-5-15,0 0-7 0,0 0 0 0,-1-11-9 16,1 11 0-16,0 0-3 0,0 0-4 0,0 0-3 0,0 0-5 16,0 0-3-16,-2-13-2 0,2 13 3 15,0 0-1-15,0 0-1 0,0 0-1 0,-3-14 1 16,3 14 2-16,0 0 1 0,0 0 5 0,0-11-1 0,0 11 1 16,0 0 1-16,0 0-2 0,0 0-2 0,0 0-11 15,0 0-6-15,0 0-8 0,0 0-14 16,0 0-4-16,0 0-2 0,0 0-4 0,0 0 1 0,0 0-3 15,6 35-3-15,-6-17 5 0,3 6-3 0,-3 4 2 16,0 0 1-16,2 1 0 0,-1 9 3 0,4-1 1 16,-4 0-6-16,4-10-1 0,-1 11-2 0,0 0-1 15,2-4-3-15,-1-6 2 0,-2-2-11 0,1 1 8 16,2 1-7-16,-4-3-8 0,4 2 2 0,1 8 5 16,-4-11-3-16,0 1-6 0,0-1-15 0,2-2-23 15,-5-1-28-15,0 0-31 0,0-3-37 0,-2-3-48 16,-4 1-70-16,2-2-86 0,-2-4-207 0,0-3-577 15,6-7 256-15</inkml:trace>
  <inkml:trace contextRef="#ctx0" brushRef="#br0" timeOffset="660.49">-618 310 23 0,'-15'-7'238'0,"1"-1"-8"0,5 0-18 0,0-1-19 15,7 3-20-15,2 6-17 0,1-21-15 0,9 6-16 16,4 2-12-16,7-3-11 0,13-3-12 0,6 0-7 16,8 0-6-16,4-3-9 0,20 0-6 0,-18 4 1 15,19-1-7-15,-2-2 0 0,-19 11 0 0,-1 2-6 16,1 2-4-16,0 2 1 0,-1 2-1 0,-5 2 3 15,-2 5-8-15,0 5-2 0,-3-4 0 0,-3 7-5 16,-9-1 0-16,-8 5-5 0,1-1-3 0,-7 5 2 16,-3-1-3-16,-3 3 3 0,-3 1 3 0,-6 1 5 15,-8-1 0-15,-2 4 3 0,-6 6 1 0,-8-6 0 16,1 1 1-16,-4-3 4 0,-4-1-2 0,-2-1-1 16,8-4 1-16,-8 2-6 0,0 0-2 0,2-3-4 15,-5-1-2-15,9-3 2 0,1-1-9 0,-1-1-2 16,1-1-2-16,2-2 3 0,7-4-4 0,2 1-5 15,3-3-4-15,1 0-2 0,4 0-11 0,7-4-3 16,-9 2-7-16,9-2-2 0,0 0 3 0,0 0-6 16,0 0 0-16,39-11 1 0,-23 2 2 0,9 2 3 0,4-4-2 15,10-3 1-15,-10 6 0 0,0-1 4 16,9-2 0-16,3-2-1 0,-11 7 4 0,11-4 3 0,-12 2 2 16,0 3 2-16,3 2 0 0,-7-1 3 15,3 3 3-15,-2 1 9 0,-1 1-10 0,-5-1 2 0,-4 4 3 16,2-1-1-16,-3 2 2 0,3 1 3 0,-3 1-2 15,-3 0 2-15,1 3-2 0,-6-3 0 0,4 0 3 16,-7 0 0-16,5 3-2 0,-6 1 2 0,2 3 3 16,-5 0 1-16,-3-2 2 0,1 4 5 0,-5 2-4 15,-1-3-3-15,-7 8 3 0,-2-4-3 0,-7-3-2 16,3 6-2-16,-2-3 2 0,-8 3 1 0,4-8-8 16,-9 6 2-16,1 1 4 0,6-7-2 0,1-3-1 15,-2-1 3-15,3 0-5 0,2 1-5 0,-2-4 3 16,8 1-2-16,1-6 2 0,1 2 1 0,4 1-2 15,1-5-8-15,12 0-22 0,-16-1-27 0,16 1-32 16,-12-5-41-16,12 5-45 0,0-16-70 0,0 16-294 16,7-22-576-16,4 9 255 0</inkml:trace>
  <inkml:trace contextRef="#ctx0" brushRef="#br0" timeOffset="1052.72">782 569 273 0,'0'0'277'0,"0"0"-8"15,-1 20-10-15,1-20-12 0,-3 17-16 16,3-8-20-16,0-9-13 0,0 23-15 0,0-10-14 16,3 2-9-16,1 2-12 0,-1-1-4 0,3-1-10 0,-1 0-8 15,2 0-15-15,2-2-9 0,0 0-5 0,-2-2-6 16,2 2-7-16,-1-6-5 0,2 1-1 0,4-1-9 15,-5-5-7-15,4 3 0 0,-1-3-1 0,3 0-13 16,-2 0-1-16,4-4-5 0,-1-2 5 0,0-1-16 16,-2-1 1-16,1-4-3 0,0-1 0 0,1 1-4 15,-5-4 7-15,2-7-12 0,-1 8-3 16,-2-5 3-16,-2 4 7 0,-1-8-14 0,2 5 1 0,0 3-1 16,-4-1 10-16,1 2 2 0,-2 6-1 0,-1-3 1 15,2 2-3-15,-5 8-5 0,6-10-9 0,-6 10-5 16,7-3 8-16,-7 3-5 0,0 0 3 0,0 0 2 15,18 17-10-15,-14-7 3 0,5 1 4 0,-1 6-2 16,4 3-3-16,-2 2-17 0,4 2-27 0,2-1-33 16,-1 11-42-16,0-8-57 0,-2 6-68 0,4 1-113 15,-4-10-247-15,-3 1-651 0,1-2 288 0</inkml:trace>
  <inkml:trace contextRef="#ctx0" brushRef="#br0" timeOffset="1823.34">2144 704 255 0,'-5'-24'309'0,"4"1"-23"0,1 1-19 0,0 5-19 0,3-7-16 16,1 6-19-16,5-4-10 0,2 2-20 0,4 2-13 15,-1 0-18-15,10 0-14 0,9-3-17 0,-7 5-11 16,8-4-13-16,0 7-5 0,-3 0-15 0,-2 7-4 16,4 1-11-16,-2 5-3 0,-1 0-6 0,0 6-10 15,-2 4-1-15,-1 2-4 0,-5 0-5 0,2 5 1 16,-3 0-3-16,-3 2 1 0,-5 1 0 0,-5 2 2 15,-5-6-2-15,-3 8 0 0,-3 8-6 0,-3-7 5 16,-6 1-5-16,-2-3-6 0,-1 1 3 0,0-1-4 16,-1 2-2-16,-3-1-1 0,4-2-16 0,-3-5-19 0,1-1-30 15,6 0-42-15,-3-3-43 0,2-2-50 16,5-2-54-16,1-2-303 0,-3-2-587 0,9-5 260 16</inkml:trace>
  <inkml:trace contextRef="#ctx0" brushRef="#br0" timeOffset="1530.75">2455 544 45 0,'0'0'307'0,"0"0"-19"0,0 0-9 0,17 17-18 0,-11 0-11 16,1-2-8-16,4 7-8 0,-4 4-13 0,1 2-14 15,5 9-7-15,-4 1-13 0,3 3-5 16,-2-3-22-16,1 4-4 0,-4-2-16 0,4 3 8 0,-5 0-36 16,3 1-3-16,-2 2-11 0,-1-8-7 0,-3 6-5 15,2-5-9-15,-2 2-10 0,-3-5-5 16,1-7-1-16,-2-4-34 0,1 2-28 0,-3-2-27 0,1-8-29 15,-1 0-27-15,-3-6-25 0,-1 2-35 0,-4-2-44 16,2-6-44-16,0-3-74 0,9-2-219 0,-24 0-569 16,24 0 252-16</inkml:trace>
  <inkml:trace contextRef="#ctx0" brushRef="#br0" timeOffset="2373.7">2889 688 230 0,'0'0'296'0,"14"3"-17"16,-8 3-16-16,1 1-8 0,-2 0-12 0,2 1-7 0,-1-2-24 16,3 6-15-16,-1 1-13 0,-1-2-16 0,2 3-14 15,-2-2-14-15,1 2-13 0,-1-3-11 0,1 4-9 16,-2-1-4-16,1-1-17 0,-4-3 3 0,0 0-20 15,3-4-6-15,-4 4-4 0,-2-10-3 0,9 10-5 16,-9-10-6-16,1 11-5 0,-1-11 0 0,3 9-5 16,-3-9 1-16,0 0-4 0,0 0 3 0,0 0-13 15,0 0-3-15,0 0-8 0,18-25-11 0,-14 13-4 16,1 0-12-16,1-3-3 0,4 0-4 0,-2-8 1 16,-1 7 1-16,7-5 1 0,-4 1 3 0,1 5 3 15,-1 2-3-15,0 1 5 0,1-1 1 0,-2 4 1 16,-3 3 1-16,1 1 0 0,2 0 1 0,0 2 1 0,-9 3 2 15,0 0-3-15,26 3 2 0,-18 7 5 16,4-2 4-16,0 4-3 0,-1-3 4 0,1 8-1 16,0-3 1-16,3 3 0 0,-2-2 2 0,3 1-1 0,-2-5 3 15,7 4-5-15,-6-2 4 0,2-5 3 16,0 2-1-16,1-3-1 0,1 0 3 0,1-4 3 16,0 1-3-16,0-4 4 0,-1-1-6 0,1-3 1 15,-1-1 0-15,-1 0-1 0,4-5-1 0,-5 3 2 0,2-10 0 16,-6 10-6-16,4-14 11 0,-8 10-5 0,-2-6-1 15,4-7-2-15,-8 7 3 0,-2-1-4 0,2-4 2 16,-6 1 0-16,2 4-6 0,-5-1 0 0,-2 1 0 16,1 4 0-16,-7 0 2 0,-1 3-4 0,-1 4 0 15,-5 0-3-15,2 3-1 0,-7-1 2 0,0 8 1 16,-3-1-3-16,1 7-2 0,-3 1 1 0,5-1 4 16,-1 2-12-16,2 3-3 0,4 3-16 0,0-4-24 15,3 3-25-15,5-5-27 0,3 5-33 0,2-6-31 16,2 2-38-16,3-2-46 0,3-11-246 0,-3 10-543 15,3-10 241-15</inkml:trace>
  <inkml:trace contextRef="#ctx0" brushRef="#br0" timeOffset="2842.87">3813 313 93 0,'0'0'292'0,"0"0"-32"15,13 0-18-15,-13 0-19 0,0 0-16 0,12 24-10 16,-11-8-16-16,5-1-15 0,0 3-6 0,-1 7-11 16,1 2-10-16,1 0-10 0,2 10-9 0,2-1-6 15,-10-10-11-15,7 10-8 0,-2-9-6 0,-3 2-7 16,6-3-8-16,-2-4-6 0,-4-4-5 0,1-1-7 16,2-1-4-16,0-3-5 0,-4-2-4 0,4-3-1 15,-3-1 0-15,-3-7-3 0,9 11 13 0,-9-11 0 16,3 5-4-16,-3-5-3 0,0 0-5 0,0 0-3 15,0 0-1-15,21-18-8 0,-17 11 0 0,2-3-7 16,-3-1 0-16,6 0-3 0,0-3 3 0,3-6-9 16,-5-2-7-16,1 5 1 0,2-4-5 0,-1-1 0 15,3 0 0-15,-1 7 0 0,-1-1-2 0,-1 3-3 16,1 2 5-16,-1 2-5 0,-3 3-1 0,2 1 1 16,-8 5-6-16,12-7 3 0,-12 7 0 0,13 1 2 15,-13-1-2-15,12 10 3 0,-5-2-2 0,-1 1 8 16,0 1 8-16,2 3 5 0,-2-1 2 0,0 5 4 15,-3-3 4-15,3 3 10 0,-5 1 2 0,4-3 18 0,-5-2 1 16,0 5 1-16,-2-4 5 0,-2 1-1 0,-4-2 4 16,1 1-8-16,-4 3-5 0,1-4-2 0,0 2-4 15,-2-1-7-15,-2-1-12 0,1-1-35 0,4-2-35 16,-5-1-44-16,2-1-33 0,-1 0-41 0,0 0-48 16,4-3-61-16,9-5-87 0,-14 2-229 0,14-2-634 15,0 0 281-15</inkml:trace>
  <inkml:trace contextRef="#ctx0" brushRef="#br0" timeOffset="4037.35">4420 825 129 0,'0'0'328'0,"21"-6"-5"16,-10-1-8-16,3-3-16 0,1 3-18 0,-3-1-16 15,3 0-24-15,3-1-21 0,-4-4-17 0,7-5-20 16,-1 0-19-16,1 3-15 0,-2-3-12 0,0-1-7 15,-1 1-14-15,-1-3-7 0,2-2-10 0,-1 0-9 16,-3 4-14-16,9-13-7 0,-6-2-6 0,-2-1-8 0,0-4-17 16,-2 4-13-16,-2-6-15 0,1 2-3 0,-7 0-8 15,-1 1-4-15,-4 10 2 0,-2-8-5 16,1 10 2-16,-5 4 1 0,-1-3 0 0,0 10 4 0,-1-1-4 16,-2 5 2-16,-2 1-5 0,-1 4 2 0,-1 2-4 15,0 4-1-15,-4 3 2 0,1-1 3 16,-2 5 0-16,-6 6 2 0,5 8-5 0,4-4 2 0,-5 5 0 15,2 2 0-15,5 2 4 0,-2 7-3 0,-1-2 5 16,-1 3 0-16,11-6-1 0,-1-1 6 0,1 0-3 16,3 1 6-16,-2-1-1 0,5 3 4 0,2-1-1 15,2 6 3-15,-1-10-3 0,6 3 7 0,-1-3-9 16,1-1 2-16,3 0 4 0,1-4-2 0,1 0 6 16,5-4-2-16,-6-5 1 0,7 6 4 0,-1-3-3 15,2-1 0-15,-2 2 0 0,1-9-1 0,-4 2 2 16,8-2-3-16,-2-1-1 0,-5-4 1 0,10-1-1 15,-2 0-6-15,0 0 0 0,-1-2 6 0,-6-2-5 16,6-2 2-16,-5-1 1 0,1 0-8 0,5 0 7 16,-5 1-7-16,-1-2 6 0,-6-2-3 0,10-1 0 15,-7 2 3-15,-1 1-8 0,-2-1 5 0,1-1-4 16,-1-3 6-16,-4 2-12 0,2-4 3 0,-5 2 0 0,-3 6-6 16,1-7-1-16,-2 4 1 0,2-3 1 0,-4 13-1 15,-7-22 2-15,1 15-3 0,0 0 2 0,-5 0 1 16,2 1 1-16,-4 0-4 0,1 1 0 0,-1 1 0 15,13 4-1-15,-21-1 3 0,9-1 3 0,12 2-4 16,-24 5-3-16,12 2 9 0,0-1-4 0,5 4 8 16,-7 0-7-16,8 3 6 0,-3-1-7 0,-1 5 5 15,4-3 5-15,0 3-7 0,3-2 5 0,1 5 7 16,2-2 3-16,0-1-3 0,0 6 8 0,2-7-4 16,-1-1-5-16,5 1 8 0,2-1 1 0,-1-2-1 15,5 4-5-15,-4-5 5 0,4 1-1 0,-4 0-2 16,4-5 1-16,0-1 0 0,3 0-2 0,0-1 1 15,3-2-2-15,1-1 0 0,2-3 4 0,-3 0 1 16,3-3-5-16,4-3-5 0,-2 1 3 0,-4-3-2 0,5-5-1 16,-5 7-3-16,-1-8-2 0,2 3 4 0,-4-2-6 15,-2 0 11-15,2-5-20 0,0 0 7 16,-7 7 1-16,5-3-3 0,-8 2-4 0,1 0 5 0,4-1-1 16,-7 7 6-16,4-1-7 0,-8 7 9 0,6-11-3 15,-6 11-3-15,5-8 2 0,-5 8-4 16,0 0-4-16,8-5 6 0,-8 5-1 0,0 0 6 0,0 0-10 15,0 0 6-15,16 16-5 0,-16-16-3 0,6 16 6 16,-3-8 5-16,3 5 3 0,-1 2 5 0,2-2 3 16,-1-1-9-16,3 0 6 0,-3 0 1 0,2 1-7 15,0-2 9-15,0-1-2 0,1 0-1 0,0-3 6 16,-2-1 1-16,-1-1-1 0,5 2 1 0,-4-3-1 16,-7-4 3-16,15 2-3 0,-15-2 7 0,13 5 1 15,-13-5-4-15,17-5 9 0,-17 5-9 0,13-7 7 16,-7 3-5-16,3-3-2 0,-3 0-3 0,-6 7-6 15,15-16 4-15,-9 6 0 0,3-1-4 0,-5-3 0 16,5 2-3-16,-3 2 0 0,-3 2-2 0,3 1-4 0,-6 7 1 16,8-15-3-16,-8 15 2 0,6-7-3 15,-6 7-3-15,7-7-2 0,-7 7-2 0,0 0 2 16,0 0 0-16,0 0 2 0,0 0-4 0,15 12 6 0,-15-12-2 16,8 12 2-16,-5-4 1 0,1 3 3 0,2 0-2 15,0 1-1-15,0 0-2 0,1-4 2 16,-1 0 2-16,2 2-2 0,1-3 5 0,0 4 4 0,1-5-5 15,-2 1 6-15,1-3-3 0,0-1 2 0,1 2 0 16,-10-5-3-16,15 0 3 0,-3 1-2 0,-12-1-1 16,15-2 1-16,-5-4 2 0,-1 1-2 0,2-4 0 15,0-1 3-15,3-2 5 0,-4-2-3 0,4 2 1 16,-2 1 3-16,0-2 1 0,1 1 4 0,-3-1 0 16,4 2 0-16,-2 0 0 0,1 2-4 0,1 1-3 15,-2 5 4-15,1-1-1 0,6 3-2 0,-2 1-3 16,-1 0 2-16,-1 4-2 0,12 0-1 0,-11 4 2 15,7 4-1-15,4-4-20 0,-2 3-37 0,0 2-57 0,-1-1-64 16,2 1-64-16,-7 4-90 0,3-3-135 0,-2-1-262 16,-1-2-777-16,-6-2 343 0</inkml:trace>
  <inkml:trace contextRef="#ctx0" brushRef="#br0" timeOffset="4581.51">7261 589 141 0,'0'0'321'0,"0"14"-12"0,0-14-15 16,1 12-14-16,-1-12-9 0,3 18-18 0,0-10 1 16,0 7-3-16,0 1 5 0,0-1-6 0,2 1-4 15,1-4-11-15,0 6-6 0,-2-1-11 0,-1 1-12 16,6-1-14-16,-3-3-16 0,-2-1-10 0,2 2-14 15,0-1-18-15,2-1-10 0,-5-2-8 0,6 2-10 16,-6-6-10-16,1 3-6 0,-4-10-13 0,3 16-16 16,3-11-24-16,-6-5-40 0,0 11-34 0,0-11-39 15,0 0-37-15,5 9-24 0,-5-9-29 0,0 0-56 16,0 0-53-16,0 0-47 0,0 0-78 0,0 0-232 16,-24-29-685-16,18 15 304 0</inkml:trace>
  <inkml:trace contextRef="#ctx0" brushRef="#br0" timeOffset="4753.84">7371 295 301 0,'-3'-12'310'0,"3"12"-34"0,0 0-25 0,-3-11-27 16,3 11-24-16,0 0-20 0,0 0-16 16,0 0-17-16,0 0-15 0,0 0-12 0,0 0-24 0,17 32-35 15,-9-23-30-15,3 5-35 0,2-3-36 0,-1 3-26 16,2 0-28-16,8-1-26 0,-3-1-39 0,1-6-176 15,-4 1-364-15,1 3 162 0</inkml:trace>
  <inkml:trace contextRef="#ctx0" brushRef="#br0" timeOffset="5293.5">7674 443 15 0,'6'2'187'0,"-6"-2"19"15,16 1 5-15,-16-1-8 0,0 0-11 0,9 4-6 16,-9-4-4-16,0 0-2 0,0 13-1 0,0-13-3 16,0 0 0-16,-9 17 3 0,2-5-10 0,4-2 8 15,-3-3-2-15,3 7-6 0,0-4-5 0,-2 8-3 16,-1-4-11-16,0 0-6 0,2 1-9 0,-2 1-10 0,3 0-10 15,0-2-6-15,3 1-10 0,-3-3-11 16,6 1-6-16,-3 2-7 0,6-2-5 0,1-2-2 16,-7-4-8-16,9 2-3 0,-3-1-5 0,-1-1-4 0,7-1-9 15,-5 1-4-15,2-3-5 0,2-3-13 0,-11-1-12 16,19 0-7-16,-7-1-14 0,-12 1 3 16,24-7-8-16,-12-3 5 0,-2 5-7 0,4-7 4 0,-2 4 3 15,-2-4-4-15,2 2 3 0,-2-3 3 0,-1 0-2 16,-1 0 7-16,-2 6-4 0,1 1 12 0,-1-4 10 15,-6 10 13-15,9-8 12 0,-9 8 1 0,10-6-6 16,-10 6-13-16,0 0 5 0,0 0-2 0,9-2-4 16,-9 2 10-16,0 0-11 0,8 13-3 0,-8-13 0 15,6 14 1-15,-6 0 2 0,6-1 1 0,-2-5-1 16,2 8-4-16,3-4 6 0,-1 3-4 0,-2-1-3 16,3-1 1-16,1 0 4 0,0-2-18 0,-1-1-29 15,5-3-11-15,-4-3-15 0,-1 0-9 0,0 2-13 0,2-2-9 16,-11-4-8-16,19 1-7 0,-19-1 4 0,16-5 5 15,-4-1-2-15,-4-1 5 0,-2-1 10 16,4-2 2-16,-1-1 4 0,-1-3 7 0,-2 2 3 16,0-3 8-16,1 0 4 0,2 0 6 0,-3 0 7 0,1 3 14 15,-4 2 21-15,0 3 21 0,3-3 11 16,-6 10 7-16,8-12 1 0,-8 12-1 0,3-8-8 16,-3 8 3-16,0 0-9 0,0 0 3 0,0 0 3 0,0 0 3 15,0 0-6-15,16 24 4 0,-16-11 1 0,3-6-1 16,0 7-4-16,-3-2-7 0,3-1 3 0,2 2 0 15,1 3-3-15,-1-1 2 0,-2-2-11 0,2-6-23 16,-2 4-28-16,0-5-35 0,-3-6-51 0,6 18-54 16,-6-18-76-16,1 5-276 0,-1-5-582 0,0 0 257 15</inkml:trace>
  <inkml:trace contextRef="#ctx0" brushRef="#br0" timeOffset="5474.03">8215 293 228 0,'-4'-15'354'0,"4"15"-37"15,-3-7-34-15,3 7-32 0,0 0-29 0,0 0-15 16,0 0-26-16,0 0-35 0,0 0-41 0,0 0-46 0,10 28-48 16,-1-14-47-16,0 3-48 0,-1-3-49 0,0 1-220 15,0-2-380-15,1 1 169 0</inkml:trace>
  <inkml:trace contextRef="#ctx0" brushRef="#br0" timeOffset="5759.7">8503 649 128 0,'6'6'294'16,"-6"-6"-12"-16,7 12-16 0,-1-6-15 0,0 1-14 16,-6-7-13-16,8 11-16 0,-5-5-14 0,-3-6-11 15,9 9-17-15,-3-4-9 0,-6-5-14 0,7 8-10 16,-7-8-12-16,6 6-5 0,-6-6-12 0,0 0-13 15,14 1-4-15,-14-1-10 0,0 0-9 0,13-11 2 16,-4 7-8-16,-3-3-5 0,1-4-3 0,4-2-4 16,-2 2 1-16,7-7-5 0,-5 4-4 0,1-5-1 15,4 0 5-15,0 2-4 0,1-1 3 0,1 7-6 0,-8 3 0 16,6 0 5-16,-2 0-16 0,2 6-6 0,4 2 1 16,-1 0 3-16,3 3-5 0,7 4-6 15,-11 0-5-15,4 3 6 0,3 7-4 0,1-4-15 16,-1 3-27-16,-1-2-40 0,-2 3-53 0,1 1-61 0,-7 2-86 15,1 2-356-15,2 0-677 0,-6-5 300 16</inkml:trace>
  <inkml:trace contextRef="#ctx0" brushRef="#br0" timeOffset="6493.8">10103 23 84 0,'-3'-10'329'0,"-3"-1"-23"0,6 11-23 0,0 0-28 0,-1-16-29 16,1 16-26-16,0 0-16 0,0 0-13 15,0 0-18-15,-11 37-10 0,14-14-11 0,-3 7-9 16,2 5-4-16,-1 0-8 0,5 4-6 0,2 1-6 0,4-3-12 15,0 4-3-15,-5 0-7 0,8-2-6 0,-2 1-8 16,1 0-4-16,-4-13-8 0,4 6-2 0,-5 2-5 16,1-10-2-16,-1-2-7 0,-1-3 2 0,-1-5-11 15,-3 0 2-15,4-2-4 0,-4-3 2 0,-1-5-2 16,3 2 0-16,-6-7-2 0,5 10-1 0,-5-10 1 16,0 0-5-16,13 2 0 0,-13-2 3 0,0 0-12 15,20-13 0-15,-11 3 0 0,-2 2-2 0,9-5-4 16,-2-1-4-16,1-4-3 0,1 4-2 0,4-5 2 15,-1 3 0-15,2 2-2 0,-5 2 2 0,1 1-2 16,-5 0-4-16,7 3 3 0,-4 2 1 0,-2 1 4 16,4 0-8-16,-4 4 6 0,2-1 0 0,-3 2-1 0,-12 0 3 15,22 2 1-15,-10 4 4 0,-3-3 2 16,5 4-3-16,-4-1 9 0,-2 0 2 0,0 1 8 16,-2 0-4-16,0 4 7 0,-1-1 12 0,-5-10-2 15,1 15 5-15,-1-15 14 0,-6 19 2 0,-1-7 12 0,-5-6 5 16,-3 4 5-16,0 0-2 0,-3 1-11 0,3-5-2 15,-5 4-7-15,0-2-4 0,1-3-7 0,4 2 1 16,0-4-8-16,0-2-5 0,5 1 0 0,10-2-11 16,-15 6-13-16,15-6-20 0,-14 5-18 0,14-5-14 15,0 0-27-15,0 0-27 0,0 0-13 0,0 0-13 16,0 0-4-16,23-35-15 0,-10 22 0 0,2 2-8 16,4-4 3-16,4-1 9 0,1 2 14 0,1-1 15 15,-1 2 16-15,3 1 18 0,-1 3 19 0,-2-4 20 16,2 5 31-16,-10 1 18 0,2 3 18 0,0-1 17 0,0 0 1 15,-5 2 8-15,4 2 11 0,-7 1 5 16,5 1 1-16,-5 2 7 0,-10-3 1 0,21 5 7 16,-9 3 4-16,0 0 3 0,0 2 0 0,-2-3-6 0,2 6-8 15,-1-2-3-15,-1 0-6 0,-1 2 1 0,0 1-17 16,-1-3-5-16,-1 0 9 0,1 2-19 16,-2-1-6-16,-2-4-16 0,2 0-28 0,-6-8-33 0,3 11-35 15,-3-11-44-15,0 0-43 0,0 0-73 0,-7 18-101 16,7-18-270-16,0 0-660 0,-21-6 292 0</inkml:trace>
  <inkml:trace contextRef="#ctx0" brushRef="#br0" timeOffset="6823.66">11001 289 134 0,'2'15'257'0,"-1"-6"-12"15,5-2-6-15,0 3-14 0,0 2-7 0,1 5-13 16,1-4-14-16,2 7-11 0,1-4-13 0,-1-1-14 16,5 7-15-16,-6-2-11 0,2-5-6 0,2 4-11 0,-4-2-12 15,0-3-6-15,1 3-5 0,1-6-11 0,-2 3 0 16,-2-2-14-16,2-1-5 0,-6-4-4 16,2 0-3-16,-5-7-3 0,7 11 1 0,-7-11 14 15,3 6 10-15,-3-6 6 0,0 0 4 0,0 0-3 0,0 0 12 16,0 0-10-16,0 0 0 0,10-20 8 0,-4 8 0 15,-4-3-5-15,5 1-3 0,-2-4-3 0,4-6-7 16,3 3-8-16,1-6-6 0,2-5-4 0,1 7-8 16,7-7-10-16,2 1-16 0,2 3-31 0,-8 5-32 15,13-3-34-15,-2 2-41 0,-7 10-40 0,-2-1-59 16,5 2-78-16,-3 1-358 0,4-1-708 0,3 0 314 16</inkml:trace>
  <inkml:trace contextRef="#ctx0" brushRef="#br0" timeOffset="7953.61">12794 329 201 0,'0'0'311'15,"0"0"-18"-15,-14-9-27 0,14 9-14 0,0 0-27 16,0 0-17-16,-27 15-17 0,17-9-12 0,1 5-14 15,-1-1-11-15,2 4-15 0,1-4-12 0,1 1-9 16,3 2-6-16,-3 0-7 0,4 5-12 0,2-3-7 16,-3-1-1-16,3 1-5 0,5-2-4 0,1 1-6 15,0-3 5-15,3-1-3 0,3 1 6 0,-2-3-7 16,6-2-2-16,-2 0 0 0,2-1-5 0,7-5 0 16,1 0-12-16,1-5 1 0,5 2-5 0,-6-4-5 15,1 0-1-15,0 0-10 0,1-4 0 0,-5-2 0 16,-2 0 7-16,2 0-9 0,-5-3-6 0,-1 2-4 15,0-5-4-15,-8 3 10 0,-1 1-10 0,2-3-3 16,-7 3-2-16,2 0-4 0,-3 2 3 0,-3-1-4 16,0 3-5-16,-1 4 2 0,-2-3 2 0,-1 3-10 0,7 7 1 15,-20-11 1-15,7 11 4 0,-7 0-4 0,4 6 2 16,-3-2-3-16,-5 7 3 0,7-1-6 16,-7 0 4-16,5 9 4 0,0-2 1 0,4-6-5 15,-3 4 4-15,7-3-4 0,-1 2-1 0,1 1-2 0,5-2 5 16,1 1 5-16,-1 0-6 0,3-3 1 0,2-1 6 15,1-10-6-15,0 17-1 0,4-10 6 0,-4-7 4 16,9 11-11-16,-1-4 5 0,2-4 4 0,0-2 2 16,4 2-1-16,4-6-8 0,1-1-2 0,-1 0 6 15,4-6 1-15,2 1-4 0,0-2 3 0,1 0-4 16,1-2 6-16,1-2-9 0,-2-1-5 0,5-7 6 16,-3 8 2-16,0-1 0 0,-4 5 1 0,-5 0 0 15,-3 0-11-15,-1 3 2 0,-1 3-6 0,-4-1 1 0,1 6 9 16,-10 0-7-16,0 0 10 0,20 7-8 15,-14-1 6-15,-2 7-4 0,1-1 8 0,-4 2-5 16,2 2 10-16,-3-3-5 0,0 7-3 0,2 1 2 16,-4-5-16-16,-1 2-16 0,3-2-19 0,3 0-22 0,-1-1-20 15,-2-7-26-15,1 3-30 0,-1-11-30 16,8 15-34-16,2-11-37 0,-10-4-69 0,15 1-188 0,-15-1-549 16,21-5 242-16</inkml:trace>
  <inkml:trace contextRef="#ctx0" brushRef="#br0" timeOffset="8301.73">13723 188 261 0,'0'0'308'0,"0"0"-26"16,0 0-18-16,0 0-10 0,0 0-14 0,0 0-15 16,-39 22-7-16,27-6-17 0,-3 4-11 0,2-2-16 15,-1 4-12-15,1-2-8 0,1 1-10 0,2 4-11 16,1-4-15-16,1 3-9 0,5-3-13 0,-1-4-9 15,2 1 0-15,-1-1-18 0,3 0-2 0,-1-5-7 16,2 3-5-16,2-6-7 0,-1 2 1 0,4-4-8 16,0 3 6-16,0-7-9 0,1 3-1 0,-7-6 1 15,25 4-6-15,-11-3-2 0,2-5 1 0,-2 1 2 16,4-1-9-16,-3-3-2 0,1 0-6 0,6-6-3 16,-1 2 2-16,-1 1-3 0,-3 2 0 0,-2 1-1 15,0 3-8-15,-3 0 3 0,-1 0-6 0,-2-1 4 0,-9 5-1 16,19 0-7-16,-19 0 4 0,16 3-6 0,-5 5 11 15,-5-2-6-15,0 1 2 0,0 0 1 0,1 4 5 16,1 2-12-16,-2 2-24 0,-3-1-30 0,3-1-45 16,-2 1-56-16,-4 3-71 0,6-5-106 0,-6 4-264 15,3-5-650-15,1 5 288 0</inkml:trace>
  <inkml:trace contextRef="#ctx0" brushRef="#br0" timeOffset="10679.98">13741 631 257 0,'0'0'384'0,"0"0"-25"0,10-5-36 15,-10 5-27-15,0 0-36 0,0 0-26 16,0 0-25-16,0 0-18 0,0 0-18 0,8 18-26 0,-8-18-11 15,0 15-13-15,0-5-14 0,0 4-3 0,0 2-11 16,-2-1-9-16,1 3-7 0,-1 0-12 0,-1 0-24 16,2 5-43-16,-4 2-50 0,1-5-68 0,-5-2-88 15,6 0-345-15,-3-5-596 0,0 0 264 0</inkml:trace>
  <inkml:trace contextRef="#ctx0" brushRef="#br0" timeOffset="9813.83">14342 283 278 0,'0'0'268'0,"0"0"-24"16,0 0-17-16,0 0-14 0,0 0-13 0,24 13-4 16,-21-5-9-16,3 1-7 0,0 7-12 0,-2-4-11 15,2 6-5-15,-6-4-1 0,3 4-16 0,-3-2-5 16,0 0-2-16,-3 2-12 0,-1 1-3 0,-4 1-5 15,-2-2-2-15,-4 3-3 0,5-6-11 0,-6 3-2 16,-1-6-9-16,-3 6 2 0,4-7-1 0,-6 2-12 16,3-5-9-16,1 2-1 0,-5-3-5 0,4-1-7 15,-6-2 3-15,-1 0-7 0,6 0-4 0,1-5-6 16,-5 1-3-16,4-7 0 0,3 3 0 0,-2-3 1 16,3-3-16-16,0-1-5 0,3-2-11 0,0-1-11 15,6-4-15-15,4-1-12 0,7-4-10 0,-4-1-5 16,5-2-3-16,3 2 4 0,3 1 2 0,3 0 5 0,5 1 1 15,0 3 4-15,1 2 3 0,3 3 2 16,2 1 6-16,-4 2-1 0,5 3 5 0,-2-1 0 16,1 7 8-16,0 3 2 0,0 4 2 0,-2 1 1 15,1-1 7-15,0 5 7 0,1 3-3 0,-3 2 5 0,1 2 1 16,-1 1 3-16,-1 2 3 0,-1 1 6 16,4 9-4-16,-2-1 4 0,-2 5-4 0,-2-1 4 15,-6-8 0-15,4 9 1 0,-4 7 2 0,1 2 2 0,-4-1-4 16,2 3 0-16,0-2 1 0,-3 1-8 0,1 1 4 15,-2 4-2-15,-2-2 2 0,1 2-4 0,-1-3 3 16,0-2-5-16,0 1 0 0,-1-4 7 0,1 1-7 16,1-2-4-16,-1-2-2 0,0-3 10 0,0-8-5 15,-2 0-2-15,1-2-2 0,-1-1 5 0,1-4-7 16,-4 3 6-16,-2-7-2 0,-2 0-1 0,1-2 8 16,-2-2-4-16,-1 0 13 0,-1-2-7 0,0-6-1 15,-4 6-2-15,0-5 6 0,-7-3-7 0,1 1 27 16,-2-3-17-16,1-3 4 0,-5 1 3 0,0-3-5 15,-4-5-2-15,0-4 5 0,3 1 8 0,-2-5-8 16,4-2-1-16,-9-6-5 0,8-5 0 0,1-1 2 16,1-3 3-16,7-2-16 0,3-2 3 0,4-4-16 15,6-3-14-15,7-3-20 0,11-15-17 0,-3 16-14 0,10-16-13 16,-4 15-7-16,12-13-4 0,6 5 5 0,-11 15 7 16,3 0 9-16,1 4 8 0,2-2 8 15,-1 3 2-15,0 6 8 0,-4-1 4 0,-2 5 13 16,3 2 14-16,-9 4 15 0,-2 3 16 0,1-2 8 0,-1 5 21 15,-5 3 15-15,-1 0 7 0,-4 0 7 0,1 4 8 16,-2-2 7-16,-2 4 7 0,0-1-1 0,-6 7 0 16,4-11-4-16,-4 11-12 0,6-5-9 0,-6 5-3 15,0 0-16-15,8-4-6 0,-8 4-2 0,0 0-7 16,0 0-5-16,0 0-5 0,0 0 1 0,3 25-4 16,-3-25-3-16,0 13 0 0,0-13 1 0,3 18 0 15,-3-8-4-15,3 1 1 0,0-3-1 0,0 4 1 16,0-4-4-16,1 6 6 0,2-7-5 0,1 4 7 15,1-1-4-15,-1-6 3 0,2 2 0 0,2-1 3 16,2 1 1-16,2-3-1 0,1 0 3 0,-2-6-1 16,2 3 2-16,1-1-1 0,-4-5-1 0,2 4 5 15,0-3-2-15,-2-2 4 0,1 0 3 0,-2-4 2 16,0 1 6-16,-9 1 1 0,6-3-2 0,-6 1-1 16,-2-1 0-16,-1 0-7 0,-1-3-2 0,1 15-3 15,-9-23-3-15,3 15-4 0,-5-3-1 0,-2 2-3 16,-2-1 6-16,-3 3-11 0,2 2-5 0,-4 3 3 0,-5 2-3 15,-2-4-1-15,0 4 3 0,0 4-4 0,0-2-2 16,-2 2-9-16,0 1-25 0,4 1-29 0,-2 1-41 16,3-3-46-16,6 1-48 0,-1 0-38 0,0 1-43 15,-1-2-49-15,7-1-74 0,-4 2-364 0,1-5-823 16,16 0 365-16</inkml:trace>
  <inkml:trace contextRef="#ctx0" brushRef="#br0" timeOffset="9981.66">14858 50 329 0,'4'-11'346'0,"-2"3"-12"0,-2 8-23 0,6-16-28 15,-5 9-25-15,-1 7-30 0,0 0-23 0,6-12-31 16,-6 12-25-16,0 0-31 0,0 0-36 0,0 0-43 16,0 0-48-16,0 0-45 0,26 21-48 0,-20-14-56 0,2 3-93 15,-2-3-130-15,6 2-412 0,-1-2 183 16</inkml:trace>
  <inkml:trace contextRef="#ctx0" brushRef="#br0" timeOffset="11995.7">15474 299 154 0,'0'0'299'0,"0"0"-16"16,0 0-23-16,0 0-20 0,0 0-24 0,0 0-18 16,0 0-19-16,0 0-12 0,0 0-15 0,0 0-3 15,0 0-14-15,52 1-8 0,-25-2-9 0,0 2-5 16,4-1-4-16,-3 0-10 0,5 0-6 0,-3 0-6 15,1 0 0-15,-2-1-10 0,-3 5-7 0,-3-3-11 16,-4 2-4-16,-2 0-7 0,-4 1-7 0,-1 0-1 16,-3 2 1-16,0-1-4 0,-5 1-3 0,1 1-2 0,-5-7-2 15,0 24 1-15,-5-14-1 0,-4 4-1 16,0-2-3-16,-5 7 3 0,-3-2-2 0,2-6-8 16,2 4 3-16,-7 1 2 0,7-4-5 0,-5 8-4 0,3-9 0 15,2 4-5-15,1-6-2 0,0 4-1 0,0-2 4 16,4 0-4-16,1 0 2 0,4-4 2 15,-1 2-2-15,-1 0-4 0,5-9-2 0,0 17 0 0,0-17 5 16,6 14 2-16,2-8 0 0,3-2 1 0,3-1-1 16,4-1 2-16,1-2-5 0,8 0 5 0,1 0-8 15,1-2-1-15,3-3 1 0,0 0-2 16,8-3 4-16,2-3-3 0,0-2 2 0,5 2 1 0,0-3-4 16,-4-3 1-16,6-1 5 0,-3 2-3 0,-3-5-1 15,7 0-1-15,-7-4 0 0,2 4 4 0,1-7-2 16,-1 3-3-16,-4-5 1 0,0-1-4 0,-4 3-7 15,0-3 13-15,-5 1-18 0,-1-4 1 0,-7 3-2 16,-2-1-2-16,-4 1 0 0,-6 3 0 0,-5 3-1 16,-1 1 4-16,-1-1 5 0,-5 2-4 0,-5 0-5 15,-2-1 6-15,-2 5 1 0,-4-3 1 0,-1 6-3 16,-4-2 6-16,-1 0-5 0,-1 7 4 0,-5 1 2 16,-2 1 0-16,-1 4-6 0,-3 1 4 0,-10 1 5 15,12 6-3-15,2-1 1 0,-3 3 1 0,2 3 0 16,2-1-2-16,-8 10 5 0,9 1-3 0,2-4 7 15,1 5-1-15,1 0-2 0,0 4 6 0,8 2-7 16,-5 10 8-16,1 2 7 0,7-1 3 0,7 3-3 0,-9-1-1 16,6 1 1-16,4 0 2 0,4 0 6 0,2-1-7 15,-1-1 6-15,8-1-2 0,1-4 6 16,4 2-10-16,-1-1 3 0,2-9 3 0,-3 0 4 0,4-2-6 16,5-4 2-16,-4-1 4 0,2-3 3 0,4 1 7 15,1-2 0-15,-4-6 5 0,3 1 4 16,2-4 0-16,0-1-1 0,-2-3 0 0,4-3 2 0,-2 3-4 15,-1-5 3-15,-2-1-5 0,2-1-2 0,-4-1 0 16,3-2-8-16,-2-1 2 0,-5 2-10 0,3-2 4 16,-1-2-6-16,-2 5-2 0,-3-2 0 0,2-1-7 15,-4 4-2-15,0 0 2 0,-4 3-6 0,2-2-3 16,-4 4-5-16,-7 2 4 0,17-5-9 0,-17 5 5 16,13 0 0-16,-13 0-2 0,0 0 3 0,18 6 6 15,-10-1-2-15,-8-5-1 0,13 11-1 0,-6-4 4 0,2 0 3 16,-1-1 12-16,1 4-1 0,3-2 16 0,3 0 0 15,1 1 11-15,-1-3 8 0,0 1 9 16,3-3 9-16,1 0 6 0,0 0 0 0,8 2 0 0,0-4 0 16,0-1-2-16,1-2-6 0,-1 0-3 0,0 0-8 15,0-3-4-15,3 2-5 0,-2-2-5 0,-3-3-4 16,2 2-3-16,-4-1-6 0,-4 4-9 0,0-3-16 16,-1-2-26-16,-3 0-32 0,0 0-43 0,-3-3-44 15,1 3-57-15,-2-3-54 0,-4 2-63 0,-4-2-73 16,2 1-101-16,-5 9-260 0,-11-26-808 0,4 13 357 15</inkml:trace>
  <inkml:trace contextRef="#ctx0" brushRef="#br0" timeOffset="12181.23">17184 218 3046 0,'-4'-19'163'0,"4"19"-58"15,4-23-32-15,-1 10 3 0,5 0-9 0,4 1 4 16,1 0-4-16,1 0 3 0,9-1-4 0,-3 0-11 0,8 1-3 15,-1 1-5-15,1 3-7 0,11-3-4 16,-9 6-1-16,7-2-3 0,-7 6-12 0,10-4-25 16,-14 5-35-16,2 0-44 0,-1 2-50 0,-2 2-59 0,4 0-82 15,-12-3-290-15,0 2-613 0,1-1 271 0</inkml:trace>
  <inkml:trace contextRef="#ctx0" brushRef="#br0" timeOffset="13689.06">18862-18 231 0,'0'0'231'0,"2"-7"-4"0,-2 7-2 0,6-11-8 15,-6 11-5-15,0 0-5 0,6-11-4 0,-6 11-7 16,0 0-2-16,0 0-8 0,0 0-8 0,0 0-13 16,0-13-16-16,0 13-14 0,0 0-11 0,0 0-14 15,0 0-15-15,0 0-6 0,-26 26-6 0,14-11-1 16,3-1-1-16,-9 6-2 0,-1 2 0 0,3 0-5 16,-2 0-5-16,4 3 0 0,2-3-6 15,3 3-2-15,-2-1-6 0,3 1-7 0,2-2-4 0,5-1 5 16,-2 3-12-16,6-2-1 0,-2-5-5 0,4-1 3 15,5 5-7-15,3-5 1 0,-1-2 2 0,6 3-5 16,3-5 1-16,0-3-1 0,-2-2 0 0,4 0-8 16,2-4 4-16,2-1-5 0,-2-5-5 0,2 2-3 15,0-1-2-15,-2-3-3 0,-5 1-6 0,-1-3 12 16,1-1-7-16,-4 0-7 0,-3-1 1 0,4 0 3 16,-7 0-3-16,1 0 7 0,-2 5-9 0,-2-3 9 0,2-2 0 15,-9 8 4-15,9-7-7 0,-9 7 6 16,0 0-5-16,9-7 3 0,-9 7-11 0,0 0-4 0,0 0 9 15,0 0-6-15,0 0 4 0,0 0 4 0,9 22-1 16,-9-13 2-16,0-9-4 0,0 16 3 16,0-3 3-16,0-13-1 0,3 20 2 0,0-5 2 0,0 0-5 15,1-3-3-15,-1-2-9 0,2-2-13 0,1 0-11 16,1 1-19-16,5 1-14 0,-4-5-12 0,1-2-19 16,2 1-19-16,3 2-18 0,-2-6-19 0,1 0-11 15,2-2-15-15,0 1-3 0,3-2-4 0,0-2-3 16,-2-3-5-16,2 1 17 0,-3-2 14 0,0-1 9 15,3 0 17-15,-5-1 26 0,1-3 30 0,-1 3 26 16,-1 0 22-16,0-1 34 0,-2 3 25 0,1-1 23 16,-2 0 24-16,-3 3 20 0,1 1 20 0,-1 1 11 15,-6 5 1-15,11-10-5 0,-11 10-4 0,6-3-11 0,-6 3-9 16,0 0-10-16,0 0-7 0,15-4 0 0,-15 4-1 16,0 0 0-16,13 10-1 0,-7-5 5 0,0 2-7 15,-2 1 2-15,5-1-7 0,-3 2 4 16,3 0-4-16,5 0 8 0,-5 0-3 0,1-1 9 0,-1-1-10 15,1 2-2-15,4-3 12 0,-1 1-10 0,2-2-2 16,-1 1 6-16,2-2-4 0,-3-1-6 0,4-2-4 16,1-1-6-16,1-1 0 0,5-1-8 0,4-1 0 15,-10 1-8-15,2-4-2 0,-2 1 1 0,-4-2-1 16,4 1-1-16,-4-5 0 0,1 2 0 0,-3-2-2 16,0 1 5-16,-10-4-4 0,4 2-8 0,-4-1-1 15,1 0-5-15,-6 0-1 0,-2-2-3 0,-3 1-2 16,-3 3-5-16,-1 1 3 0,-6 0-7 0,2-1-2 15,-2 2 4-15,-7 0-4 0,-2 2-1 0,-2 3 1 16,1 2-2-16,-2 0 2 0,0 4-11 0,-11 0-21 16,11 1-34-16,-1 3-36 0,-8 0-40 0,10 1-39 15,-9 1-46-15,8 4-55 0,4-7-63 0,-3 5-349 0,2-6-745 16,3 0 329-16</inkml:trace>
  <inkml:trace contextRef="#ctx0" brushRef="#br0" timeOffset="13846.17">19638 83 187 0,'4'-7'269'0,"5"1"-24"0,0 1-31 0,-1-1-24 16,2 2-39-16,0 3-42 0,1-3-45 0,1 2-51 16,4-2-52-16,4 2-64 0,-6 1-114 0,3-1-235 15,10-3 104-15</inkml:trace>
  <inkml:trace contextRef="#ctx0" brushRef="#br0" timeOffset="14118.36">20370 42 148 0,'27'4'263'0,"-2"-2"-4"0,-5 0-3 15,-4 0-8-15,2-2-6 0,-3 3-10 0,-3-1-14 16,0 3-9-16,-3-2-13 0,1 4-7 0,-3 0-4 16,1 0 7-16,-1 1-12 0,-2 2 4 0,1 1 5 15,-3 2 7-15,1 4-6 0,-2-2-3 0,-2-1 0 16,0 3-10-16,0 1-5 0,-2 3-6 0,-2-4-6 15,4 3-11-15,-6-5-8 0,4 3-13 0,1 0-5 0,-2-1-11 16,0 1-12-16,1-2-5 0,-2 1-12 16,2-1-7-16,2-1-4 0,2 0-7 0,-2-1-7 15,4-3-3-15,1 0-5 0,-1-2-5 0,4 1 4 0,2-1-8 16,-2-2-4-16,5-1-9 0,1 1-18 0,-1-2-30 16,-1-3-35-16,1 2-38 0,4-4-59 0,1 0-42 15,0 0-54-15,-5-5-53 0,2 2-68 0,0-5-79 16,-5 0-296-16,1 0-806 0,-7-2 357 0</inkml:trace>
  <inkml:trace contextRef="#ctx0" brushRef="#br0" timeOffset="14469.16">20410 373 366 0,'0'0'335'15,"0"0"-25"-15,-13-1-33 0,13 1-31 0,0 0-27 16,0 0-20-16,0 0-23 0,34-12-18 0,-16 7-12 15,1 3-18-15,10 1-9 0,-2-3-12 0,2 0-13 16,1-2-10-16,11 3-5 0,-3-1-9 0,-6 2-6 16,-3 0-1-16,-2-1-1 0,6 3 0 0,-3 0-2 0,-3 3-1 15,-2-1-2-15,-7-1 1 0,7 4-2 16,-7-3 5-16,-1 3 10 0,-1-2-6 0,-1 1 9 16,-3 2 5-16,1-1 6 0,-4 1 1 0,2-3 9 0,-2 4 2 15,7 0 1-15,-2 1 6 0,-6-2 1 0,3-1 9 16,-1 1-5-16,2 0 2 0,-3-2-5 15,8 1 0-15,-1-2-3 0,2 5 0 0,-3-4-4 0,4-3-3 16,-1 3-5-16,1-2-6 0,-2-2-6 0,-4 3-6 16,5-3-8-16,-3 0-5 0,3 0-7 0,-6-2-3 15,1 1-6-15,-2-3-11 0,-1 1-20 0,-10 3-32 16,20-10-56-16,-11 5-61 0,-3-1-50 0,0-3-64 16,-2 0-67-16,-4 9-71 0,0-23-428 0,-3 7-884 15,0 0 391-15</inkml:trace>
  <inkml:trace contextRef="#ctx0" brushRef="#br0" timeOffset="14646.63">21105-11 173 0,'0'0'378'0,"-4"-13"-19"0,4 13-8 0,-2-12-16 16,2 12-22-16,0 0-35 0,2-18-27 0,-2 18-29 15,12-6-19-15,0 2-27 0,-12 4-16 0,22-1-28 0,-4 6-46 16,-2-5-46-16,2 6-44 0,0 1-45 15,1 0-47-15,2 4-50 0,-1 2-45 0,1-1-58 16,-6 0-205-16,-1-3-491 0,9 5 216 0</inkml:trace>
  <inkml:trace contextRef="#ctx0" brushRef="#br0" timeOffset="15179.02">21639 283 211 0,'6'10'259'0,"3"0"-6"0,-4-3 2 0,0 1-17 16,0 1-7-16,1-1-18 0,1 2-9 0,-4 0-16 15,3-3-10-15,-1 0-11 0,1 3-11 0,-6-10-15 16,9 13-10-16,-3-6-11 0,-2 1-15 0,-4-8-7 16,8 8-10-16,-8-8-10 0,6 10-4 0,-6-10-9 15,6 7-2-15,-6-7-6 0,0 0-6 0,4 3 5 16,-4-3 5-16,0 0-4 0,0 0-1 0,0 0-11 16,0 0-6-16,22-10 1 0,-17 3-9 0,1 0-1 15,0 0-5-15,4-3 3 0,1-1-6 0,-1-3-8 16,4 4 2-16,-3-5 6 0,3 2-9 0,-1 4 0 0,-2 0 6 15,1-1 7-15,0 2 4 0,-3 2 5 16,0 3-2-16,-2-3-7 0,-7 6-3 0,10-5-2 16,-10 5-3-16,0 0 0 0,20 7 2 0,-20-7-3 0,12 7 8 15,-8 2-4-15,-1-1 2 0,2 0-4 0,1 2 3 16,0 1 4-16,-2 2-4 0,1-6 5 0,1 6 0 16,-1-2-1-16,1 1-1 0,-1-4-1 0,1 1-4 15,0 0 6-15,0-3 2 0,-6-6-12 0,12 12 0 16,-11-6 0-16,-1-6-1 0,11 7 6 0,-11-7 0 15,9 2-6-15,-9-2 2 0,12 0 4 0,-12 0-3 16,0 0-3-16,19-5-2 0,-10-1-2 0,1 1 0 16,1-4 0-16,2-2-5 0,1-1 0 0,2-4 2 15,0 2-5-15,-2 1 2 0,-1-2 1 0,5 0-2 16,-6 4 9-16,2-1 9 0,-6 4 14 0,4-2 13 16,-6 5 19-16,3 0-5 0,-9 5 1 0,11-7-13 15,-11 7-4-15,10-4-5 0,-10 4-9 0,17 1 1 16,-17-1-6-16,12 8 1 0,-4-1-6 0,-2-1-2 0,3 5-1 15,2 0 0-15,-2 0-2 0,4 2 1 16,-1 1-11-16,0-1-21 0,1 2-41 0,-2-1-55 16,2-1-57-16,-2 4-73 0,1-3-76 0,1-1-123 0,-4-1-310 15,-1 0-811-15,3-1 359 0</inkml:trace>
  <inkml:trace contextRef="#ctx0" brushRef="#br0" timeOffset="16169.7">23797 307 139 0,'0'0'367'0,"0"0"-40"0,-6-7-34 0,6 7-30 16,0 0-14-16,0 0-30 0,0 0-20 0,0 0-11 15,-10 24-19-15,10-24-10 0,-2 18-15 0,4-7-8 16,1 2-11-16,0 1-7 0,-2-2-4 0,5-1-7 15,3 1-2-15,0-2-7 0,-1 0 5 16,3 0-3-16,1-5 0 0,3 5-11 0,-1-5-13 16,-1 0 2-16,2-1-7 0,1-6-2 0,1 2-6 15,-1-4-10-15,-1 0-6 0,0 0-3 0,0-3-4 0,1-1 4 16,1-2-4-16,-4-2-11 0,1 0-2 0,4-5 1 16,-1 2-3-16,-2 2-3 0,2-8-7 0,-2 5 4 0,-2 1-6 15,-2 5-1-15,-1 1-4 0,-1 0-9 0,-5 1 1 16,4 3-7-16,-8 5-1 0,12-5-8 0,-12 5 7 15,0 0-6-15,19 8-3 0,-11 3 6 0,-1 2-1 16,-1 4 7-16,2 7 1 0,-5 3-2 0,1 13 2 16,0 2-6-16,-2 3 3 0,-1 4 1 0,4 0 2 15,-5-2 0-15,0 3 5 0,0 3-4 0,0 14 2 16,0-16 4-16,3-1 1 0,-2-1 0 0,1 1-7 16,-1-1-3-16,-1-3 4 0,2 0 1 0,1-1 4 15,-2-3-4-15,-1-5 7 0,2 3-5 0,2-12 2 16,-4-3-2-16,3 1 3 0,-6-3-5 0,3-5 1 15,-6-3 7-15,2 0-3 0,-2-4 4 0,-6-1 7 16,2 0-2-16,-4-6 0 0,-4-1-3 0,2 1-3 16,-4-2 7-16,-6-4-6 0,-6-5 6 0,4-1-2 15,-12-6-5-15,1 1-5 0,5-9-5 0,-4-2 0 16,8-1 1-16,1-5 8 0,6 2-13 0,2-7 5 16,9 0 1-16,8-6-10 0,-3-1 6 0,7 0-18 0,7-2-15 15,5-7-15-15,7 3-24 0,14-19-18 16,3 7-11-16,4 1-8 0,5 7 1 0,-8 11 11 0,15-9 7 15,-16 18 11-15,6 2 8 0,-6 5 11 0,3 3 10 16,-4 2 15-16,1 2 20 0,-9 7 14 0,-2-2 20 16,-2 3 15-16,-7 5 11 0,-1-3 12 0,1 3-1 15,-5 0 9-15,-1 4-11 0,-10 1-6 16,17-5 1-16,-17 5-7 0,15-2 2 0,-15 2 1 0,13 3-5 16,-13-3 1-16,13 5 11 0,-7 0-7 0,3-1 3 15,-1 1 3-15,1 3-4 0,1-4 12 0,-2 1-9 16,7 2 4-16,-5 1 8 0,-1-3-3 0,7-5 5 15,1 5 6-15,-7-4 1 0,5 0 0 0,2 3-1 16,-6-8 6-16,1 4 5 0,3-2 3 0,-15 2 5 16,20-2 2-16,-13-1 1 0,5-1 1 0,-6-3 0 15,2 0-5-15,-8 7-3 0,5-15-11 0,-5 4-4 16,0-1-8-16,-2-2-5 0,-7 1-8 0,1-5-1 16,-7 0-6-16,-3-2-1 0,-1 2-9 0,0 0-3 0,-4 4-1 15,-2 0-2-15,-5 1-5 0,0 2-1 16,-9 2 0-16,11 4-4 0,0 2-1 0,-2 2-8 0,-3 1-16 15,5 0-26-15,-2 1-32 0,0 0-39 0,11 2-33 16,-1 1-41-16,1 2-32 0,1-5-51 0,0 5-62 16,12-3-90-16,-6-1-307 0,12-2-786 0,0 0 347 15</inkml:trace>
  <inkml:trace contextRef="#ctx0" brushRef="#br0" timeOffset="16323.82">24737 226 143 0,'0'0'286'0,"0"0"-36"0,10 4-29 15,-10-4-36-15,6 6-45 0,-6-6-48 0,12 13-65 16,-1-5-67-16,-4 2-178 0,2-4-235 0,0 7 104 16</inkml:trace>
  <inkml:trace contextRef="#ctx0" brushRef="#br0" timeOffset="16656.08">25035 578 98 0,'6'11'273'0,"-6"-11"3"0,6 6-3 0,-6-6-8 0,1 8-6 15,-1-8-1-15,0 0-9 0,6 7-13 16,-6-7-15-16,0 0-6 0,0 0-23 0,12 3-15 0,-12-3-20 16,0 0-18-16,0 0-12 0,24-10-6 0,-18 7-18 15,2-3-9-15,-8 6-7 0,16-11-17 0,-4 0-8 16,0 3-14-16,-2-3-7 0,4-1-4 0,-1 1 3 15,-1-3-12-15,5 3 0 0,-4-2-1 0,0 4-11 16,-1 0 6-16,-1-1-9 0,1 3 2 0,-5-1 3 16,2 5-5-16,-3-2 1 0,-6 5-3 0,13-3-1 15,-13 3-4-15,0 0 4 0,20 5 0 0,-13 0-3 16,-1 3 2-16,0-1-2 0,-1 0 2 0,4 3 2 16,-3 2 2-16,1 5-5 0,4-3-1 0,-3 3 6 15,3-3-3-15,1 1-2 0,-2 5 5 16,5-3-3-16,2 2 6 0,-7-9-13 0,0 0-18 0,-1-3-25 0,2 0-29 15,-2-2-44-15,-3-2-48 0,-6-3-52 16,19 0-57-16,-19 0-78 0,14-8-198 0,-8 1-591 16,1-5 261-16</inkml:trace>
  <inkml:trace contextRef="#ctx0" brushRef="#br0" timeOffset="16893.83">25794 37 330 0,'0'0'329'0,"6"-11"-38"0,-6 11-34 0,3-8-22 16,-3 8-19-16,0 0-18 0,0 0-11 0,6 28-11 16,-1-12-8-16,-2 8-6 0,2 2-9 0,1 1-4 15,0 2-9-15,5 8-12 0,-5 2-6 0,7-3-2 16,-2 1-13-16,-2-1-9 0,4-3-3 0,3 2-9 16,-7-8-8-16,8-3-10 0,-4 2-3 0,-4 3-10 15,5-3-4-15,-5-3-13 0,1-3-20 0,-1 4-38 16,1-3-22-16,-7-6-32 0,2 1-40 0,-2-8-36 15,-3 2-43-15,0 1-49 0,0-11-72 0,6 7-182 16,-6-7-536-16,0 0 237 0</inkml:trace>
  <inkml:trace contextRef="#ctx0" brushRef="#br0" timeOffset="17278.98">25854 589 340 0,'-6'-10'371'0,"6"10"-33"0,0 0-29 0,3-15-23 0,-3 15-30 16,7-13-25-16,-1 3-24 0,8 2-20 0,-2-2-19 16,4 1-14-16,5-3-20 0,1 0-14 0,4-1-17 15,-1 1-13-15,2-3-12 0,1 4-10 16,2-2-3-16,-8 2-3 0,1-1-12 0,1 0-3 0,-10 4-9 16,6-2-1-16,-7 3 3 0,1 0-1 0,-2 1 9 15,-5 2 2-15,-7 4 3 0,14-7 6 0,-14 7-2 16,5-7-9-16,-5 7-3 0,0 0-15 0,0 0 1 15,0 0-5-15,0 0-6 0,-26-5 0 0,26 5-2 16,-29 5-5-16,19-2 8 0,-5 4-6 0,5 0-3 16,-4 0 0-16,5 0 1 0,-4 3 0 15,4 0 3-15,1 1-5 0,2-1 8 0,0 0 1 0,2 1-9 16,4 0 14-16,-3-1-2 0,3-10-1 0,3 25 1 16,-2-14-1-16,8-1-4 0,0 4 7 0,-1-4-6 15,4 0 0-15,4 1 2 0,-2-4-7 0,-1 0-3 16,6 3-27-16,-2-3-32 0,-1-2-31 0,6-3-28 15,1 2-30-15,-4-2-27 0,1-2-29 0,-4 0-34 16,3-1-17-16,1-3-50 0,-1-4-245 0,1 1-584 0,2-4 259 16</inkml:trace>
  <inkml:trace contextRef="#ctx0" brushRef="#br0" timeOffset="18075.77">26601 399 247 0,'0'0'279'0,"12"-8"-11"15,-12 8-18-15,0 0-13 0,0 0-25 16,0 0-20-16,10-1-15 0,-10 1-8 0,0 0-7 15,0 0-13-15,9 18-4 0,-6-11-7 0,2 1-12 0,-2 2-11 16,3-2-6-16,-3 0-6 0,4 6-9 0,-1-2-3 16,0-2-12-16,2 0-6 0,-5-2-5 15,2 3-9-15,-2-3-2 0,0 0-9 0,2 0-2 0,1-1 0 16,-6-7-4-16,9 9-2 0,-9-9 3 0,4 7-4 16,-4-7 0-16,9 8 0 0,-9-8 3 0,0 0 1 15,14-1-4-15,-14 1 1 0,19-4-1 0,-19 4 8 16,13-6-9-16,-7 0 6 0,3-1-11 0,-1 0-3 15,4-2 3-15,-2-4 0 0,1 3-1 0,1-1 2 16,1-1-4-16,-3-1 1 0,-1 3 5 0,2-1 10 16,-5 5 13-16,3-2 9 0,-5 1 1 0,-4 7-3 0,9-7-3 15,-9 7-8-15,9-7-12 0,-9 7-4 16,0 0-12-16,0 0 0 0,8-4-4 0,-8 4 2 16,0 0-6-16,0 0-1 0,12 18 1 0,-8-12-7 0,-1 3 1 15,-3-9 1-15,6 17-6 0,-2-7 4 16,-4 0 2-16,6 2-5 0,0-2 11 0,-3 0-12 0,2-1 3 15,1-1 3-15,0-3-5 0,-3 5 0 0,1-2-1 16,-4-8 0-16,9 9-1 0,-6-2 0 0,-3-7 2 16,11 7 0-16,-5-4-1 0,-6-3 8 0,13 4-1 15,-13-4-5-15,0 0 4 0,19-4-2 0,-19 4-3 16,14-9 4-16,-8 1-3 0,6 5-3 0,-2-8-1 16,1 2-1-16,3-2 1 0,0 0 2 0,-1-2-2 15,1 1-2-15,-5 0 0 0,1 3 2 0,5-1 0 16,-5 0 3-16,-4 5 2 0,2 1 0 0,1-2-3 15,-9 6 0-15,10-3-6 0,-10 3-1 0,9-6 0 16,-9 6-4-16,0 0 3 0,0 0 2 0,14 9-5 0,-8-3 3 16,-6-6 1-16,7 12-1 0,-4-2 1 0,-3-10-1 15,9 14 2-15,-3-3-1 0,-5-1 1 16,5-2 5-16,5 2-4 0,-5 1 3 0,3-4-4 0,-2 4 6 16,2-4-3-16,2-1 2 0,-5 0-1 0,3-1-1 15,-5 1 3-15,8-2 0 0,-12-4-3 0,13 5-1 16,-13-5 0-16,17 0-3 0,-17 0-2 0,13-1 0 15,-1-3-2-15,-4 0 3 0,-8 4-2 0,19-10 0 16,-6-1 2-16,2 2-2 0,-1 1 2 0,-4-6-2 16,5 3-2-16,-2-3 0 0,4 3 5 0,-4-2-2 15,1 3 0-15,-5 2 3 0,3-2 3 0,-5 3 11 16,-1 1-4-16,0-1-2 0,-6 7-3 0,10-4-4 16,-10 4 6-16,11-4-4 0,-11 4-3 0,0 0 1 15,0 0 3-15,16 8-8 0,-16-8 4 0,6 9-1 16,0 1-4-16,-6-10 6 0,11 15 1 0,-5-7 2 15,-3 1-2-15,4 2 0 0,-1 0 2 0,0 2-4 16,0-3 6-16,1 2-5 0,-1-2 3 0,2 0-2 16,-2 0-1-16,0-3-17 0,-3 0-28 0,-3-7-23 15,7 7-18-15,-7-7-56 0,6 8-33 0,-6-8-62 16,0 0-85-16,0 0-108 0,0 0-304 0,0 0-792 0,6-24 351 16</inkml:trace>
  <inkml:trace contextRef="#ctx0" brushRef="#br0" timeOffset="18238.22">27925-60 3829 0,'8'-14'183'0,"-5"-3"-101"15,0 2-18-15,4 2-31 0,-5 4 3 0,2 0-8 16,-4 9-11-16,0-14-3 0,0 14-6 0,0-10-3 16,0 10-19-16,0 0-23 0,0 0-22 0,0 0-31 15,-10-8-60-15,10 8-75 0,0 0-92 0,-27 11-252 16,18-7-614-16,-4 0 272 0</inkml:trace>
  <inkml:trace contextRef="#ctx0" brushRef="#br0" timeOffset="20061.95">223 1845 198 0,'0'0'300'0,"0"0"-9"0,1-10-10 0,-1 10-13 16,0 0-15-16,0 0-19 0,3-14-24 0,-3 14-18 16,0 0-12-16,0 0-14 0,-16-7-12 0,16 7-12 15,-16 0-13-15,16 0-15 0,-21 0-11 0,21 0-10 16,-26 11-7-16,10-8-4 0,1 4-15 0,0-3-4 16,2 2-6-16,-1-2-5 0,2 3-2 0,-1 0-8 15,4-1-6-15,-3 1 3 0,2 1-10 0,1-1-10 16,1-4-1-16,2 7 4 0,-1-3-10 0,2 0 2 15,5-7 1-15,-6 15-3 0,6-15-3 0,3 16-4 16,-3-16-5-16,3 15 3 0,-1-6-7 0,4-2-2 16,1-1 3-16,4 1-4 0,1 0-1 0,2-1 4 15,1 0 5-15,3 1-1 0,-1-3-5 0,8 3 2 16,0-2-3-16,-5 1-4 0,1-4 9 0,7 3 1 16,-9 1 0-16,1-1-3 0,-1-1 2 0,1 5-5 15,-1-4 2-15,0 1 2 0,-2-3 1 0,1 5 1 0,-5-2 3 16,-1 4-5-16,-5-4 0 0,2 5 3 0,-3-4 3 15,-3 4-3-15,-3-2 4 0,2 2 6 0,-2-11 4 16,-8 26-2-16,2-17 4 0,-1 5 0 0,-5-5 4 16,3 3-7-16,-3 3 0 0,-1-3 0 0,1-1 3 15,-3 0-2-15,1 0-6 0,-8 1 4 0,6-4-1 16,1 3-1-16,-3-3 1 0,3-1-5 0,1 2-7 16,1-2 3-16,1-3-11 0,5-1 1 0,7-3-1 15,-14 6-5-15,8-1 3 0,6-5 0 0,-12 4 0 16,12-4-6-16,0 0-12 0,0 0-3 0,0 0 3 0,0 0 0 15,0 0-2-15,0 0 5 0,18-31-1 16,-7 21 5-16,2 3 2 0,1-1 1 0,-1-2 0 16,5 6 8-16,-8 2 1 0,4 1-1 0,-14 1 11 0,18 0 4 15,-8 2 3-15,3 3 1 0,-1-3 7 0,-1 6 18 16,1 0-9-16,0 2 12 0,0 4-2 0,-3-1 7 16,3 2 8-16,-4-2-5 0,3 2 10 0,-4-1 5 15,-4 3-6-15,6-3-6 0,-6 2 2 0,-1-3-1 16,4 1-13-16,-2 1 0 0,-2-6 0 0,2 4 5 15,-2 2-7-15,-2-5-6 0,0-10-9 0,0 21-19 16,0-21-29-16,0 13-29 0,0-13-28 0,1 9-24 16,-1-9-23-16,0 0-17 0,-3 13-26 0,3-13-36 15,0 0-40-15,0 0-46 0,0 0-232 0,0 0-574 16,12-30 254-16</inkml:trace>
  <inkml:trace contextRef="#ctx0" brushRef="#br0" timeOffset="20318.71">626 2233 267 0,'6'-6'265'0,"-6"6"-23"0,0 0-15 0,0 0-8 16,0 0-4-16,0 0-13 0,13 20-21 0,-10-13-9 15,1 3-9-15,2 2-15 0,-1 0-5 0,1-4-13 16,3 4-4-16,-2-1-3 0,4 1-6 16,-1-2 1-16,4-1-1 0,0-2-5 0,3 0 7 0,-4-3-9 15,4-3 4-15,-4 0 0 0,0-2-4 0,5-3-8 16,-4 3 5-16,-1-6 2 0,1-1-10 0,-2-3-3 15,-2 0-3-15,3-1-5 0,-2 1-7 0,-2-4-8 16,1 1-7-16,-2-1-9 0,-4 0-8 0,-1-1-21 16,3-1-31-16,-1-1-50 0,-4 1-36 0,-1-2-34 15,-1 6-46-15,-2-1-55 0,1 1-67 0,1 0-95 16,1 13-208-16,-5-20-644 0,4 14 285 0</inkml:trace>
  <inkml:trace contextRef="#ctx0" brushRef="#br0" timeOffset="20990.15">1992 1931 7 0,'-6'-15'309'0,"6"15"-18"0,0 0-22 16,-17-9-13-16,10 7-16 0,7 2-13 0,-21 0-22 15,21 0-13-15,-27 6-16 0,12-1-15 0,-4 1-12 16,1 0-13-16,1 2-15 0,-6 2-8 0,3-2-8 16,4 2-12-16,-1 1-12 0,-5 0-9 0,9 0-9 15,-1-2 0-15,2 2-8 0,5 0-9 0,-1-2-2 16,2 2-7-16,3-1-14 0,0 0 10 0,3-10-8 0,0 17-2 15,0-17 2-15,12 18-5 0,-3-11 0 16,3-1 0-16,3-1-7 0,3 1 1 0,1 1-2 16,4-2 5-16,-2-2-7 0,4 2 2 0,2-2-9 0,-2-1-1 15,-5 2 5-15,6-2-3 0,0 3 3 16,-10-1-3-16,4-1 6 0,-2 0-3 0,-2 1-3 16,0 0-2-16,-2 4-1 0,-5-3 2 0,1 2 0 0,-4-3-2 15,-1 6 6-15,-2-2-2 0,-3-8 16 0,0 22-10 16,-6-14 3-16,0 7 1 0,-5-2 2 0,-2 1 3 15,-2 4-1-15,-5-4-1 0,4 3 0 0,-8 0-5 16,3-3 2-16,0 1-3 0,-4-2-1 0,-2 3 1 16,2-3 1-16,3-3 3 0,4-2-10 0,3-1-5 15,3-1-6-15,4-1 1 0,-2 0-16 0,10-5-2 16,-14 4-17-16,10 2 4 0,4-6-4 0,0 0-3 16,0 0-2-16,0 0 0 0,0 0 2 0,0 0 7 15,0 0 0-15,31-15 4 0,-17 10 1 0,-1 1 6 0,4-1 2 16,-3 1 10-16,4 0 12 0,-4 3 12 0,-1 1 5 15,-13 0 4-15,21 0 0 0,-9 1 12 16,-3 3 1-16,3 0 5 0,-3 1 1 0,-3 3 17 0,4-3-1 16,-2 0-3-16,-2 3 8 0,0-1-5 0,-6-7-1 15,9 17-2-15,-8-10 6 0,4 2-7 0,-4-1-6 16,2 2 2-16,-1 1-6 0,-2-11-7 0,-2 19 1 16,-1-9-36-16,2 2-28 0,1-12-45 0,-5 14-48 15,4-4-52-15,1-10-63 0,-5 11-85 16,5-11-271-16,-4 7-641 0,4-7 284 0</inkml:trace>
  <inkml:trace contextRef="#ctx0" brushRef="#br0" timeOffset="22001.01">2409 2250 150 0,'0'0'285'0,"14"-8"-17"16,-5 4-12-16,0-1-21 0,5-2-13 0,-3 0-22 16,1-3-10-16,3 2-17 0,-2 1-12 0,4-3-13 0,-3 3-7 15,1-1-9-15,2-5-8 0,-7 3-6 0,4 0-14 16,-2 0-5-16,-5-2-5 0,1-2-10 16,-4 6-6-16,0-5-8 0,-1 2-9 0,-3 1-10 0,0 10 2 15,-3-21-6-15,-2 12-10 0,-1 0 1 0,-5 1-5 16,2 3-5-16,-4-1-7 0,-2 3-2 0,-3 6-2 15,0-1-1-15,-4 6-1 0,-4-1-5 0,4 4-2 16,4-2 2-16,-1 7-5 0,-2-1 3 0,3 1-2 16,4 5-1-16,1-3 1 0,6-2 0 0,-2-3-1 15,4 7 2-15,4-3 3 0,-1-1 1 0,4 2-2 16,1 1 7-16,3-4-5 0,4 1 13 0,-1-1 2 16,9 1 1-16,4-1 5 0,-1-4 1 0,-1-4-2 15,5-3 1-15,3 3-16 0,-2-7 12 0,6 0 4 16,0-4-10-16,-2-1 11 0,1 0-20 0,0-5 3 0,5-1-3 15,-9 0-5-15,0-2 6 0,-1-1-2 16,-2-3-5-16,2 2 9 0,-4-1-2 0,-1-2-16 0,-3-3-3 16,0 0-10-16,-3 0-7 0,-8-2-11 0,5-11-1 15,-6 10 2-15,-3-4-5 0,0 3 2 0,-3-1-1 16,0-2 7-16,-4 4-1 0,-1-2 7 0,-1 2-1 16,2-2 1-16,-5 3 7 0,6 2 3 15,-3 8 4-15,-2-5 8 0,1 5 8 0,1 0 1 0,-2-3-7 16,4 9 13-16,4 7 6 0,-6-15-6 0,6 15-4 15,-3-9-6-15,3 9 1 0,0 0 0 0,0 0-4 16,0 0-1-16,0 0 3 0,0 0-1 0,0 0-1 16,-11 31 4-16,13-17 7 0,1 3-5 0,0 8 3 15,3-1 7-15,-2 0 6 0,4 7 2 0,-4-6 3 16,7 12-4-16,-4-10 2 0,2 1 1 0,-1 1 8 16,1-3-4-16,-2-1-7 0,2-2 2 0,1-1 0 15,-2 1-1-15,2-6-5 0,-2-2 3 0,1-1 0 0,1-1-2 16,-2-1-4-16,2-2 6 0,-1-3-1 15,-2-3-5-15,4 3 4 0,-2-4 1 0,-9-3-3 16,21 3 1-16,-11-3-5 0,-10 0 1 0,20 0-1 0,-10-3-2 16,0-2-1-16,2-2 4 0,-3-2-1 0,3 1-9 15,-3-3 0-15,-1 4-4 0,-1-1 3 0,-1-2-7 16,5 1 9-16,-6 2 4 0,-5 7-5 0,9-13-3 16,-9 13 5-16,6-10 0 0,-6 10-6 0,6-5 1 15,-6 5-1-15,0 0 4 0,0 0-11 0,0 0 2 16,0 0 4-16,15 12-14 0,-15-12 19 0,8 16-8 15,-4-8 2-15,2 0 6 0,0 5-5 0,2-1 3 16,-1-3-2-16,1 1 2 0,2 1 5 0,0-1-2 0,2-2-2 16,2 3 4-16,-2-4 2 0,3-1 0 15,-2-3 0-15,0 1 1 0,5-2-6 0,-3-5 4 16,0 3-5-16,-3-3-1 0,4 1-4 0,-2-3-3 0,-5-1 3 16,4-1-13-16,-2-1 13 0,-2 0-5 0,0-5-4 15,1 0 6-15,-4 0-3 0,1 1-1 0,1-5-2 16,-2 2 5-16,1 1 1 0,-1-3-4 0,0 4 6 15,0 1-19-15,-3-1 20 0,2 6 7 0,-2-2 8 16,-3 9-4-16,6-9 5 0,-6 9-14 0,0 0 1 16,7-6-1-16,-7 6 1 0,0 0 0 0,0 0 3 15,0 0-9-15,14 25 7 0,-10-19-7 0,-2 3 13 16,2 2-4-16,2 0 2 0,-3 2-8 0,1 0 3 16,2 5 2-16,-3-5 1 0,2 1-16 0,-1-3-13 15,-1 0-38-15,-1-3-34 0,-2-8-28 0,6 13-43 16,-6-3-48-16,0-10-59 0,0 0-105 0,0 0-221 15,0 0-649-15,0 0 288 0</inkml:trace>
  <inkml:trace contextRef="#ctx0" brushRef="#br0" timeOffset="22177.15">3637 1832 3454 0,'-3'-18'117'0,"3"5"-20"0,-2 1-32 0,2 12 0 16,2-24-12-16,-2 16-16 0,0 8-6 0,0-16-6 15,0 16-6-15,3-15-15 0,-3 15-4 0,0 0-6 16,1-7-25-16,-1 7-27 0,0 0-32 0,0 0-40 16,0 0-43-16,0 0-43 0,14-6-73 0,-14 6-207 15,0 0-537-15,7-7 238 0</inkml:trace>
  <inkml:trace contextRef="#ctx0" brushRef="#br0" timeOffset="22400.41">3880 1605 67 0,'6'17'298'0,"-3"-7"-4"0,0 8-7 16,-2-2-14-16,8 7-18 0,-4 0-7 0,1 6-11 15,4 11-15-15,-1-2-14 0,-5 4-13 16,4-2-14-16,-7 2-10 0,10 0-16 0,-4 0-11 0,-1-3-16 16,3 0-11-16,-1-3-7 0,1-3-6 0,0-6-10 15,-2-2-10-15,-1-1-9 0,-5-6-2 16,5-1-14-16,-1-2-13 0,1-2-35 0,-3-3-35 15,-2-2-31-15,-1-8-38 0,5 13-44 0,-5-13-69 0,0 0-80 16,0 0-271-16,0 0-601 0,0 0 267 0</inkml:trace>
  <inkml:trace contextRef="#ctx0" brushRef="#br0" timeOffset="23092.33">4406 1674 91 0,'0'0'350'0,"5"-10"-41"0,-5 10-29 16,9-5-27-16,-9 5-22 0,0 0-17 0,0 0-11 16,15 16-20-16,-9-7-11 0,-1 2-9 0,1 7-12 15,3 3-9-15,-1 3-8 0,4 1-9 0,-3-1-12 16,1 4-3-16,5 6-9 0,-4-6-11 0,3 4-10 16,1 1-9-16,-4-6 0 0,2 1-3 0,-4-4-5 0,3-2-9 15,2 0-5-15,-6 0-1 0,4-2-6 16,-4-8-5-16,-1 3-5 0,-2-4 5 0,2-2-5 0,1 1-1 15,-4-3-3-15,-4-7-5 0,8 12 3 0,-8-12-3 16,7 6-4-16,-7-6 7 0,0 0 0 0,5 6-4 16,-5-6-6-16,0 0 6 0,0 0-8 0,0 0 5 15,0 0-9-15,0 0-2 0,-12-28 1 0,4 18 15 16,1 2-14-16,-5-2-7 0,-2 3-15 0,1 1 14 16,0 1 2-16,-7 0-5 0,1 1 0 0,-1 3-4 15,1 1 1-15,0-3 3 0,2 9 7 0,-2-1-6 16,2 1-1-16,1 1-1 0,1 3 9 0,-3 2 3 15,6 1 1-15,5-2-1 0,-2 0 8 0,-2 3 9 16,5-2-9-16,2 4 7 0,1-3 0 0,1-1 1 0,7 1 3 16,-1-2 1-16,1 2 1 0,1-6 6 0,7 3 4 15,2-1-6-15,-1 0 2 0,2-2 2 0,9-1-14 16,1-3 5-16,-1-5-11 0,6 2 10 0,2-3-13 16,-3-2 14-16,13 0-23 0,-13 0 6 0,12-6-2 15,-3-2-2-15,-11 6-4 0,8-10-5 0,-2-1-3 16,-7 9 0-16,0-6-2 0,-3-1-2 0,7-7-9 15,-10 2-1-15,0 0 0 0,-2-2-5 0,-5 11 7 16,5-12 2-16,-10 0-1 0,4 6-3 0,-7-3 1 16,2 5 4-16,-8 0 2 0,3 3-3 0,-2 0 4 15,-1 13-2-15,-4-12 3 0,-7 8-4 0,-2-2-1 16,-2 8 8-16,-4 2-6 0,-5 0 7 0,0 4-9 16,0 3 7-16,2 0 0 0,-1 2-1 0,4 4-13 15,-1 0 19-15,4-1-2 0,0 2 2 0,4-3-2 16,4-1 4-16,1 3-1 0,4-5-3 0,0 3 2 15,6-2 5-15,-2 1 0 0,8-2 22 0,3-1-16 0,8 1 6 16,2-4 0-16,5 0-1 0,3-4 2 0,2 0 0 16,10-4-6-16,6 0 0 0,-5 0 1 0,2-6-4 15,-3 1-7-15,-13 0-17 0,3 1-27 0,1-1-26 16,-10-1-36-16,3 0-39 0,-14 1-49 0,1-3-74 16,-5-1-98-16,-5 4-256 0,-3 5-672 0,0 0 297 15</inkml:trace>
  <inkml:trace contextRef="#ctx0" brushRef="#br0" timeOffset="24283.28">3373 2059 168 0,'0'0'204'0,"0"0"-15"16,0 0-13-16,0 0-7 0,0 0-10 0,0 0-7 15,12-8-9-15,-12 8-8 0,0 0-7 0,0 0-10 0,0 0-2 16,0 0-8-16,7-8-1 0,-7 8-3 0,0 0 0 15,0 0 0-15,0 0-5 0,6-8-1 0,-6 8-1 16,0 0-1-16,0 0-2 0,0 0 0 0,3-11-1 16,-3 11-3-16,0 0-6 0,0 0-1 0,0 0-2 15,0 0-2-15,0 0-7 0,0 0-4 0,0 0 5 16,0 0-7-16,0 0 2 0,0 0-9 0,0 0-2 16,0 0 0-16,6-7-3 0,-6 7-1 0,0 0-5 15,0 0-6-15,0 0-6 0,0 0-2 0,0 0-4 16,0 0 13-16,0 0-17 0,0 0-6 0,0 0-1 0,0 0-5 15,0 0 13-15,0 0-14 0,0 0-4 0,0 0 16 16,0 0-19-16,0 0 11 0,-15 25-7 16,15-25 10-16,-7 11-6 0,7-11 3 0,-11 8 1 15,8-1 6-15,-6-2 2 0,9-5 1 0,-13 12 0 0,5-5 0 16,-1 1 2-16,-1 2 4 0,0-2-7 0,-1 1 2 16,-1 2 0-16,2-3 0 0,1-2-5 15,0 1 4-15,1-1-3 0,1 1-2 0,-4-1-2 0,11-6 2 16,-14 11-5-16,8-6 3 0,6-5-3 0,-12 7 2 15,12-7 1-15,-8 8 0 0,8-8-1 0,-7 5-6 16,7-5 3-16,0 0 2 0,-9 5 0 0,9-5-4 16,0 0 9-16,0 0-8 0,-9 7 1 0,9-7-5 15,0 0 1-15,0 0 6 0,-5 7-10 0,5-7 5 16,0 0-2-16,0 0-4 0,-12 7 0 0,12-7 5 16,0 0-5-16,-7 6-1 0,7-6-1 0,0 0 0 15,-9 5-7-15,9-5 6 0,0 0 4 0,0 0-3 16,0 0 1-16,0 0 2 0,0 0-3 0,-7 6 2 15,7-6 3-15,0 0-2 0,0 0-2 0,0 0 4 16,0 0 1-16,0 0 0 0,0 0 5 0,0 0 1 16,0 0 0-16,0 0-4 0,0 0 1 0,0 0 0 0,0 0-3 15,0 0 2-15,0 0-3 0,0 0-1 0,37-12 4 16,-37 12 6-16,16-2-2 0,-5 2-2 16,-11 0 1-16,22 0-1 0,-6-1 0 0,-1 1-2 0,0 0 0 15,2 1 2-15,-2 2-5 0,0 1-2 0,1-1 4 16,-3-2-5-16,-2 3 4 0,2 0-8 0,-1-1-23 15,-1 0-36-15,-1 2-61 0,0-3-51 0,-2 1-51 16,-1 3-77-16,-7-6-108 0,12 4-358 0,-12-4-825 16,0 0 365-16</inkml:trace>
  <inkml:trace contextRef="#ctx0" brushRef="#br0" timeOffset="26817.59">6378 2158 61 0,'0'0'282'0,"0"0"-10"16,0 0-20-16,0 0-21 0,-18 4-21 15,18-4-21-15,0 0-14 0,-6 8-12 0,6-8-10 16,0 0-10-16,0 14-6 0,0-14-13 0,0 12-5 0,0-12-6 16,3 16 1-16,-3-16-9 0,7 15-5 0,-4-8-1 15,6 5 1-15,-6-5 7 0,8-2-6 0,-2 1 5 16,-2 1-6-16,7-2 14 0,3-3-12 0,0 2-3 15,1-4 0-15,1 0-2 0,1 0-6 0,5-1 13 16,3-4-30-16,-8 2-2 0,2-2-5 0,5-3-12 16,-8 1 0-16,1 0-1 0,-4 1-5 0,0-1 4 15,-4 0-12-15,2-3 1 0,-1 3 1 0,-7-1 3 16,2 1-4-16,-2 1-1 0,-3-4-2 0,-3 10 1 16,6-13-2-16,-6 13-4 0,0-13-9 0,0 13 3 15,-6-14-8-15,-3 8 2 0,9 6-6 0,-20-9-1 16,7 7-3-16,-7-1 0 0,4 1 0 0,-3 1-11 15,-1 2 7-15,-7 1 0 0,2 1-4 0,0 2-1 0,4-3 1 16,1 4-3-16,-5 2-18 0,6-3-17 0,8 0-35 16,-4 1-31-16,-1 3-33 0,3-2-16 15,1 0-33-15,-2 4-42 0,5 0-39 0,2-5-41 0,1 5-341 16,6-11-697-16,-3 13 310 0</inkml:trace>
  <inkml:trace contextRef="#ctx0" brushRef="#br0" timeOffset="27781.22">7038 2282 230 0,'9'-5'292'0,"-1"-1"-15"0,4-3-14 0,-2 0-19 16,2 1-17-16,2-3-18 0,-1-1-17 0,-1-1-14 15,4 2-14-15,-2-3-8 0,2-1-12 0,1-4-12 16,2 1-13-16,-3 0-4 0,1-2-16 0,-2-1-7 15,-2 1-11-15,1-1-5 0,2-5-9 0,-4 2-4 16,-2 0-11-16,4-11-2 0,-5 9-3 0,4-10-6 16,-4-4-5-16,-4 2-11 0,1-1-2 0,-3 1-1 0,2 0-9 15,-10-2-2-15,5 3-3 0,-3 0-8 16,-5 1 0-16,5 1-2 0,-6 0 7 0,-1 7-1 0,4 2 0 16,-8 2-4-16,5 1 2 0,-4 2-1 0,0 1 4 15,-2 8-6-15,4 2-1 0,-2 0 1 0,-1-1 0 16,-1 4 0-16,-1 3 1 0,3 4 0 0,-4 0-6 15,-2 3 6-15,2 0-6 0,1 5 1 0,-2 0 2 16,5 4 1-16,-10 2 0 0,10 2 4 0,-7 5 1 16,7-1 2-16,0 5-5 0,1-2 7 0,4 2-5 15,-1 4 0-15,3-3 4 0,2 3 0 0,4 9-1 16,0-3-1-16,7 4 4 0,-1-5-1 0,3 5 0 16,2-2-1-16,2-3 2 0,6-1-3 0,-2 0 6 15,2-3-3-15,7 1-1 0,-4-4 1 0,-3-5-1 16,4-4 0-16,-2-1-2 0,4 2 1 0,-3-2 0 15,4-2-1-15,-5-4 0 0,4 0 2 0,-6 1-1 16,4-5-4-16,1-1 4 0,-7 0-2 0,3-2 6 0,-4-1-6 16,1 1-2-16,-1-4 3 0,-8 1 0 0,3 1-2 15,3-1 1-15,-1-1-4 0,-1 3 3 16,-1-1-1-16,2 0 1 0,-13-2-3 0,28 0 1 16,-17 1-1-16,-11-1 6 0,22-1-4 0,-10 2-3 0,5-2 5 15,-1 1 1-15,3-2 1 0,1-3-1 16,5 2 1-16,-1 0 0 0,1-2-2 0,1-1 1 15,1-3-3-15,-2 1 4 0,2 1-1 0,-5-1-1 0,0-1-2 16,-5 1 1-16,2-2-1 0,-5 3 2 0,-1-4 6 16,-1 2-1-16,-5-2 2 0,5 0-6 0,-9 1-2 15,2 3 1-15,-5 7-5 0,-2-19 2 0,2 19 1 16,-12-16 2-16,6 9-2 0,-4-4-1 0,0 4-3 16,-7 2 0-16,-1-1 5 0,-1 3-6 0,-8 1 1 15,-1 2-1-15,-2 0 0 0,2 5 0 0,-2-1-3 16,0 2 9-16,-9 4-7 0,0-1 3 0,11 4 5 15,4 0 0-15,-1-2-5 0,2 1-1 0,10-2 2 16,-3 3-1-16,4 1 2 0,4 1-3 0,-1-4-1 16,6 3 8-16,-1-1-5 0,4 1 3 0,0 0-1 15,0-3-3-15,7 2 0 0,-1-5 7 0,5 3-1 16,-2-3 1-16,7-1 6 0,0-2-5 0,1-2-4 16,2-2 0-16,7 1 5 0,0-4-2 0,0 1-3 15,-1-3 0-15,2-3 2 0,1 0 0 0,-2-3 3 0,-2 4-4 16,1-6 0-16,0 1-2 0,-4-2 5 0,1 0-4 15,-2-2-2-15,-4-4 4 0,4 0-3 16,-5 3 2-16,-2-3 2 0,-3 6 1 0,2 2 0 0,-4-1 10 16,-2 3 4-16,1 4-3 0,-1-5-6 0,-6 10-1 15,9-6-7-15,-9 6 1 0,0 0 0 0,8-4-1 16,-8 4-6-16,0 0-2 0,9 15 3 16,-5-7 4-16,-1 3-2 0,0 0-1 0,3 0 4 0,1 5-1 15,-1 0-2-15,3-2 4 0,2-1-13 0,-2 1-12 16,1 2-15-16,-1-4-17 0,2 0-24 0,-2-4-23 15,-2-1-21-15,-1 0-26 0,4-1-35 0,-4-1-36 16,-6-5-54-16,20 0-244 0,-20 0-558 0,13-7 248 16</inkml:trace>
  <inkml:trace contextRef="#ctx0" brushRef="#br0" timeOffset="28480.22">8309 1538 219 0,'0'0'242'0,"3"-13"-29"0,-3 13-18 0,0 0-21 16,0 0-7-16,0 0-15 0,0 0-5 0,17 24-8 15,-11-8-8-15,-4 5-4 0,6 2-2 0,-2 4-5 0,0 8-6 16,4 2 0-16,-1-1-7 0,2-1-14 0,-5-7-5 16,6 7-6-16,-8-8-3 0,5-3-10 15,-2 1-4-15,2 0-3 0,-1-3-7 0,-2-6-3 16,0 3-4-16,-2-7-6 0,2 3-1 0,-3-5-3 0,0-4-2 15,0 4-4-15,-3-10 1 0,8 10 2 16,-8-10 2-16,3 9 5 0,-3-9 4 0,0 0 1 0,6 2-10 16,-6-2-3-16,0 0-1 0,0 0-3 0,16-15-2 15,-9 7-6-15,2-2-2 0,0-1-3 0,2-2-3 16,1-4-5-16,1 5 3 0,-2-3-6 0,5-3 0 16,-1 6 0-16,3-4 0 0,-6 7-1 0,1-4-6 15,2 5 5-15,-4-2-5 0,-1 4 2 0,5 1 1 16,-8 2-4-16,-7 3-1 0,20-3 2 0,-20 3-2 15,16 6-1-15,-16-6-1 0,15 5 1 0,-10 1 1 16,3-1-2-16,-2 1 3 0,2 3 5 0,1 2-5 16,-5-1 1-16,7 1 2 0,-8 0 5 0,0 1 3 15,0-1 0-15,-3 2 8 0,0-2 2 0,-3 3 4 16,0-6 5-16,0 3-3 0,-5 0 6 0,1 1 6 16,1-2 11-16,-3-1-5 0,-5-2-5 0,7-1 2 15,-2 3 5-15,-3 0-11 0,2-4-3 0,1 1 6 16,-5-2-10-16,14-4-5 0,-13 8 3 0,7-6-2 15,6-2-8-15,0 0-7 0,0 0-19 0,0 0-18 0,-16-1-26 16,16 1-22-16,0 0-16 0,0 0-10 16,6-27-21-16,2 17-16 0,0-1-8 0,1-2-15 15,1 0 2-15,4-3-5 0,5-2 9 0,1-1 10 0,2 1 18 16,5 5 20-16,4-9 21 0,-4 9 23 0,1 1 30 16,1-5 25-16,-3 10 24 0,3 0 18 0,-8-3 21 15,4 5 11-15,-9 2 8 0,4 3 3 16,-4 0 6-16,-1 3 1 0,0-3 6 0,-3 5-1 0,1 1 3 15,1 0 1-15,-2 2 1 0,1 3 9 0,-2 1 6 16,1 0-3-16,-1 1 6 0,1 0-6 0,-3 0 1 16,3 1-9-16,-4 1-4 0,4-2-8 0,-5 4-10 15,5-3-12-15,-5-1-1 0,2 0-6 0,-1-1-3 16,-2 1-6-16,0-2-10 0,-5-3-24 0,2 2-38 16,-3-10-42-16,6 14-41 0,-6-14-39 0,0 10-50 15,0-10-73-15,0 0-380 0,0 0-703 0,0 0 311 16</inkml:trace>
  <inkml:trace contextRef="#ctx0" brushRef="#br0" timeOffset="28682.19">9225 1450 118 0,'-6'-13'363'0,"6"13"-25"0,-3-9-34 15,3 9-26-15,0 0-30 0,-3-9-30 0,3 9-27 16,0 0-21-16,0 0-30 0,0 0-41 0,0 0-35 0,0 0-46 16,0 0-45-16,0 0-49 0,0 0-54 0,31 6-73 15,-31-6-150-15,0 0-381 0,21 0 169 16</inkml:trace>
  <inkml:trace contextRef="#ctx0" brushRef="#br0" timeOffset="28914.79">9450 1507 304 0,'3'16'313'16,"0"1"-8"-16,3 3-8 0,1 6-10 15,-1-1-8-15,3 0-1 0,-3 3-22 0,-1 0-7 0,2-1-10 16,1 8-12-16,-1-8-4 0,5 6-6 0,-4-4-17 16,-1-2-11-16,2 0-17 0,0-1-7 0,-2-2-16 15,-1 0-13-15,2-2-14 0,-2-2-11 0,3 2 0 16,-3-4-19-16,-2-5-5 0,-1 0-12 0,5 2-15 0,-4-2-33 15,-2 0-43-15,4-6-43 0,-1 2-50 16,-5-9-40-16,2 10-36 0,-2-10-33 0,0 0-52 16,0 0-70-16,0 0-298 0,0 0-690 0,0 0 305 15</inkml:trace>
  <inkml:trace contextRef="#ctx0" brushRef="#br0" timeOffset="29125.78">9815 1893 290 0,'9'-2'311'15,"-9"2"-7"-15,0 0-7 0,0 0-9 0,0 0-2 16,18 10-4-16,-13 0-1 0,-5-10-12 0,4 13-10 16,-1-3-12-16,3 3-16 0,-3 0-12 0,2 0-15 15,1-1-16-15,-2 3-15 0,1-2-14 0,-1 2-16 16,-1-1-16-16,3-1-9 0,-2 0-13 0,-1-2-7 16,0 4-10-16,0-2-15 0,2-4-25 0,-4 1-45 15,-1-10-52-15,5 15-47 0,-5-15-42 0,0 11-51 16,0-11-66-16,-6 11-90 0,6-11-326 0,0 0-724 15,0 0 320-15</inkml:trace>
  <inkml:trace contextRef="#ctx0" brushRef="#br0" timeOffset="29569.09">9896 1730 3328 0,'0'0'180'0,"0"0"-66"16,6-9-25-16,-6 9-22 0,0 0-16 0,0 0-14 15,4-6-7-15,-4 6-6 0,0 0-2 0,0 0-6 16,0 0-2-16,0 0-3 0,15 24-1 0,-7-17 4 0,-2 5 1 16,1 2-7-16,5 0 1 0,-4 1 5 0,5-2-3 15,-1 9-1-15,-2-2-9 0,1-3 4 16,1 1-15-16,1-4 1 0,-7-1-6 0,8 3-2 0,-5 0-5 16,-1-4 4-16,4 3-3 0,-1-4 1 0,-4 1-1 15,2-1 5-15,2-3 2 0,-5 1-1 0,-2-2 7 16,-4-7-4-16,9 13 4 0,-4-8 2 15,-5-5 3-15,11 5 6 0,-11-5 15 0,8 3 6 0,-8-3 6 16,9 5 9-16,-9-5 11 0,0 0 6 0,10 6 3 16,-10-6 0-16,0 0 5 0,0 0 2 0,11 2 6 15,-11-2 5-15,0 0 5 0,0 0 11 0,0 0 4 16,9 3 5-16,-9-3 13 0,0 0 19 0,0 0-3 16,0 0-6-16,0 0-4 0,0 0-5 0,0 0 4 15,4-22 2-15,-4 22-1 0,0-12-4 0,0 12 2 16,2-16-6-16,-2 6-3 0,0 10-6 15,0-28-4-15,4 16-9 0,2-7-10 0,-3-3-10 0,8 1-4 16,-4-2-18-16,6-3-10 0,-2 2-28 0,4 1-42 16,-2 0-43-16,2 0-49 0,0 4-50 0,6-1-62 15,-3 1-45-15,1 4-43 0,-5 5-54 0,5 2-51 16,-3 0-401-16,1-2-896 0,-2 4 396 0</inkml:trace>
  <inkml:trace contextRef="#ctx0" brushRef="#br0" timeOffset="30239.87">10674 2011 195 0,'0'0'382'0,"0"0"-25"16,0 0-38-16,0 0-24 0,0 0-31 0,0 0-23 15,0 13-22-15,0-13-14 0,0 0-13 0,3 10-17 16,-3-10-12-16,0 0-11 0,0 0-9 0,0 0-10 16,0 0-10-16,0 0-2 0,6 7-5 0,-6-7 0 15,0 0 4-15,0 0 6 0,0 0 11 0,0 0 8 16,0 0 9-16,0 0 6 0,0 0 6 0,0 0-8 15,0 0 3-15,17-19-7 0,-17 19-3 0,6-12-3 16,-5 2-3-16,-1 10-7 0,3-12-2 0,-3 12-3 16,0-17-6-16,0 17-6 0,-4-13-12 0,4 13-12 15,-2-11-11-15,2 11-10 0,0 0 5 0,-1-14-24 0,1 14-9 16,0 0-21-16,-6-10-35 0,6 10-37 16,0 0-41-16,0 0-53 0,0 0-58 0,-25 6-53 15,25-6-43-15,-14 9-41 0,4-8-56 0,10-1-81 0,-15 3-340 16,15-3-876-16,-14 0 388 0</inkml:trace>
  <inkml:trace contextRef="#ctx0" brushRef="#br0" timeOffset="30572.03">10722 1675 195 0,'0'0'319'16,"3"-9"-19"-16,-3 9-21 0,0 0-21 0,0 0-20 16,0 0-18-16,0 0-14 0,0 0-12 0,0 0-4 15,0 0 1-15,0 0 0 0,8-6 12 0,-8 6 8 16,0 0 1-16,0 0 0 0,0 0 6 0,0 0 2 0,0 0-5 16,0 0-2-16,0 0-2 0,0 0-1 0,0 0 0 15,0 0-10-15,4-9-7 0,-4 9-9 16,0 0-12-16,2-12-3 0,-2 12-14 0,0 0-20 0,0 0-5 15,4-11-17-15,-4 11-15 0,0 0-7 0,0 0-17 16,0 0-4-16,0 0-38 0,0-12-43 0,0 12-54 16,0 0-40-16,0 0-35 0,0 0-35 0,0 0-48 15,0 0-47-15,0 0-48 0,-27 20-64 0,21-14-100 16,6-6-312-16,-16 11-860 0,5-4 381 0</inkml:trace>
  <inkml:trace contextRef="#ctx0" brushRef="#br0" timeOffset="32148.44">1435 4372 208 0,'0'0'247'16,"0"0"-10"-16,0 0-12 0,0 0-8 0,-10 3-10 15,10-3-11-15,0 0-15 0,0 0-10 0,0 0-8 16,0 0-10-16,0 0-7 0,0 0-10 0,0 0-12 15,0 0-6-15,0 0-12 0,0 0-6 0,0 0-11 16,0 0-2-16,0 0-17 0,0 0-5 0,0 0-3 16,0 0 2-16,0 0-15 0,0 0-7 0,0 0 3 15,0 0-8-15,0 0 10 0,0 0-16 0,0 0-1 16,0 0-4-16,0 0 6 0,0 0 1 0,0 0-3 16,36 4 5-16,-21-4 7 0,4 0 6 0,6 2-8 0,4 0 1 15,2-2 6-15,9 0-3 0,2-2 0 16,3 0-6-16,-3-2-4 0,2 3 8 0,0-3-7 15,-1 2 5-15,0-1 0 0,2 0-2 0,-5 0-2 0,5 2 1 16,-17-2 1-16,2 1-1 0,-3 0 8 0,0 1-17 16,-8 1 2-16,-3 0-1 0,1 0-1 15,-2-2-2-15,-15 2-4 0,16 0-5 0,-16 0 8 0,17 0-5 16,-17 0 0-16,12 2 9 0,-12-2-2 0,0 0-1 16,0 0-5-16,13-2 0 0,-13 2 1 0,0 0-5 15,0 0 1-15,0 0 0 0,0 0-3 0,10 2-1 16,-10-2-4-16,0 0-12 0,0 0-30 0,5 8-39 15,-5-8-34-15,0 0-51 0,0 0-60 0,6 10-88 16,-6-10-392-16,0 0-753 0,0 0 333 0</inkml:trace>
  <inkml:trace contextRef="#ctx0" brushRef="#br0" timeOffset="37065.68">3176 3928 156 0,'0'0'238'0,"0"0"-18"16,0 0-12-16,0 0-1 0,0 0-10 0,-11 42-11 15,5-24-11-15,0 6-9 0,0 3-9 0,1 7-5 16,-1 2-4-16,3 0-8 0,-2 0-10 0,-2 1-10 16,-1-2-3-16,4-2-7 0,1 4-15 0,-3-7-2 15,-2 3-6-15,2-4-8 0,2-5-2 0,-1 4-2 16,4-7-7-16,-2-2-5 0,0-3-2 15,0-1-6-15,0 0-3 0,1-4-10 0,1-2 0 0,1-9-2 16,-5 12-1-16,5-12-3 0,-1 14 8 0,1-14-2 16,0 0 11-16,-4 7 10 0,4-7 3 0,0 0-4 15,0 0-11-15,0 0-3 0,0 0-3 0,0 0-10 16,-3-42 2-16,6 16-15 0,0 3-6 0,-1-5-24 16,3-1-4-16,1-9-4 0,0-3-9 0,1 1-9 0,-1 0-1 15,2 0-2-15,-1-3 4 0,2 1-3 16,0 2 9-16,-1 4-1 0,-1 0 0 0,-1 10 6 0,0-1 5 15,-3 10-4-15,3-1 0 0,-5 3 9 0,5-1 1 16,-6 4 6-16,5 3-2 0,-5 9 0 0,1-17-1 16,-1 17 1-16,0 0-1 0,0 0-2 0,0 0 3 15,0 0-3-15,0 0 3 0,15 24 2 0,-10-9 3 16,2 3 1-16,1 4 15 0,2 2-3 0,4 1 0 16,0 8 7-16,0-9 6 0,5 9 2 0,1-2 4 15,-5-9-7-15,2 3 11 0,6 3-7 0,-5-4-1 16,1-2-3-16,-3 2 2 0,2-1-1 0,0-4-5 15,-1 2-5-15,1-4 4 0,-3 1-2 0,1 0-2 16,-1-1-1-16,-2-3-4 0,1-1 1 0,-5 1-16 16,1-2-11-16,2 1-20 0,-5 1-27 0,-1-3-37 0,-3 1-34 15,-1-1-54-15,-4 0-60 0,2-11-342 16,-9 18-638-16,2-13 282 0</inkml:trace>
  <inkml:trace contextRef="#ctx0" brushRef="#br0" timeOffset="37269.75">3165 4348 170 0,'9'-7'235'16,"0"3"-20"-16,3-5-14 0,3 3-18 0,2 1-19 15,-1 1-15-15,3 0-17 0,1 1-14 0,-1-3-14 16,0 2-28-16,2-1-29 0,5 5-27 0,-1-5-30 15,-3 0-31-15,5-1-47 0,-3-2-79 0,-7 5-85 16,2-4-272-16,-3-1 121 0</inkml:trace>
  <inkml:trace contextRef="#ctx0" brushRef="#br0" timeOffset="37529.07">3646 3950 2 0,'0'0'275'0,"0"-15"-15"0,0 15-18 16,4-7-22-16,-4 7-26 0,0 0-18 0,0 0-12 15,0 0-5-15,0 0-5 0,0 0-2 16,16 18-11-16,-8-5 3 0,1 3-6 0,-2 8-11 0,2-3-1 16,-1 6-8-16,4-1-8 0,-2 9-2 0,1-8-17 15,-4 1 0-15,3-4-6 0,4 2-17 16,-5 0 1-16,1 0-6 0,-1-2-3 0,2-1-7 0,-8-4-1 16,9 3-10-16,-5-5-5 0,-1-1-14 0,0-1-17 15,0-1-12-15,0-2-22 0,-3-1-19 0,3-4-20 16,0 0-23-16,-6-7-21 0,13 6-27 0,-13-6-22 15,15-1-24-15,-15 1-38 0,24-12-228 0,-11 3-487 16,1-2 216-16</inkml:trace>
  <inkml:trace contextRef="#ctx0" brushRef="#br0" timeOffset="37753.38">4095 4269 115 0,'2'-5'239'0,"-2"5"-12"0,6-7-11 0,-6 7-14 16,0 0-8-16,0 0-4 0,0 0-5 0,0 0-5 15,0 0-4-15,0 0-6 0,-40 18-9 0,30-11-10 0,-5 6-6 16,1-2-13-16,1 2-4 0,1-1-13 0,2 0-8 15,2 3-2-15,-1-3-9 0,3 3-4 16,3 0-13-16,-1 0 4 0,1-2-12 0,3 0-1 0,0-13-8 16,3 21 4-16,3-10-1 0,-2-3-1 0,2 2-1 15,3-1 2-15,3 0-5 0,1-3 1 16,2-3-6-16,3 1-1 0,-1-4-5 0,2 0 1 0,8 0-18 16,-8-4 0-16,8 1-14 0,-1-1-20 0,-1-2-25 15,0-3-38-15,-2 1-21 0,0 0-31 0,0-5-39 16,-10 2-47-16,5-6-51 0,2-1-83 0,-10-2-193 15,3-2-574-15,-4-6 254 0</inkml:trace>
  <inkml:trace contextRef="#ctx0" brushRef="#br0" timeOffset="38326.29">4317 4393 10 0,'0'0'293'0,"0"0"-19"15,0 0-18-15,19-25-20 0,-1 16-15 0,3 0-12 16,6-2-11-16,1-1-15 0,11 2-14 0,1-1-7 16,0 0-14-16,1 1-2 0,2 2-8 0,-4 1 0 0,1 2-10 15,-9 0-1-15,8 2-9 0,-8 3-5 16,-4 0 0-16,0 2-7 0,-2-1-10 0,-5 4 5 16,-5 0 1-16,3 2-4 0,-5-3 1 0,2 1 1 0,-8 5-1 15,7-5 6-15,-2 2-5 0,-8-3 2 16,2 4-6-16,0-1-2 0,2 3-5 0,-4-5-1 0,4 1-5 15,-4 0-4-15,-4-6-8 0,7 14-7 0,-2-7-10 16,-5-7 0-16,6 14-3 0,-3-9 1 16,-3-5-12-16,6 13-14 0,-6-13-32 0,3 9-48 0,-3-9-39 15,4 10-50-15,-4-10-29 0,0 0-48 0,0 12-48 16,0-12-70-16,0 0-352 0,0 0-746 0,0 0 330 16</inkml:trace>
  <inkml:trace contextRef="#ctx0" brushRef="#br0" timeOffset="38018.81">4329 3719 199 0,'0'0'237'0,"0"0"-4"0,0 0-13 15,0 0-4-15,0 0-12 0,9 32-7 0,-3-18-11 16,1 0-3-16,-3 10-13 0,7 2-2 0,-7 1-9 16,7 0-11-16,-2 12-5 0,1-4-10 0,4 3-9 15,-1-3-5-15,1 2-13 0,-3-1-8 0,-2-8-9 16,-1 0-10-16,4-2-5 0,-5 2-11 0,1-1-1 16,2 0-1-16,1-3-8 0,-1 4-10 0,-1-8 1 15,1-1-7-15,2 2-25 0,-4-4-18 0,1-3-26 16,-5 1-40-16,4-2-46 0,-5-4-55 0,1 1-54 15,1-4-312-15,-5-6-584 0,7 6 259 0</inkml:trace>
  <inkml:trace contextRef="#ctx0" brushRef="#br0" timeOffset="39470.27">4848 3901 295 0,'4'-4'435'0,"1"-6"9"0,-5 10 1 16,7-16-3-16,-4 8-19 0,3 0-29 0,-3-3-37 16,0 1-35-16,1 3-34 0,-4 7-28 0,9-13-29 0,-9 7-26 15,0 6-29-15,6-11-45 0,-6 11-57 0,0 0-61 16,14-5-69-16,-14 5-50 0,0 0-47 16,0 0-60-16,12 15-70 0,-12-15-125 0,3 10-212 0,-3-10-670 15,4 10 296-15</inkml:trace>
  <inkml:trace contextRef="#ctx0" brushRef="#br0" timeOffset="39031.56">5206 4183 88 0,'0'0'368'0,"0"0"-14"0,0 0-18 0,0 0-28 16,0 0-26-16,0 0-33 0,0 0-24 0,0 0-13 16,0 0-24-16,13 9-11 0,-7-3-6 0,1 3-10 15,-4 2-1-15,5-1 1 0,1 5-3 0,-3-1-9 16,1-1-14-16,-1-1-5 0,5 5 2 0,-2-5-2 16,0 3 1-16,1-2-9 0,-3 1-7 0,4-2-5 0,-4 2-6 15,4-4-7-15,-2 2-2 0,-2-3-2 0,-1-4-14 16,2 1 0-16,-8-6-3 0,12 10 2 0,-5-9-3 15,-7-1 3-15,10 4 4 0,-10-4-9 0,18-4-5 16,-18 4-3-16,17-11-3 0,-8 5-6 0,-2-5-8 16,1 0-1-16,4-1-4 0,-5-1-4 0,5-5-3 15,-3 1-7-15,-2 1-6 0,2-10-18 0,-1 13-24 16,-1-8-27-16,2 4-30 0,-3 2-29 0,2-2-25 16,0 6-20-16,0-3-16 0,1 4-11 0,-3 3-10 15,1 3 2-15,2-2 3 0,-9 6 6 0,17-6 9 16,-17 6 15-16,19 0 9 0,-19 0 18 0,19 4 11 0,-10-2 13 15,5 4 12-15,-4-5 5 0,-1 5 20 16,5-5 18-16,-1 3 16 0,0 2 18 0,2-3 19 0,-1 1 12 16,2 5 22-16,-4-4 10 0,2 1 0 0,-1 2 28 15,0-1 5-15,1-1 9 0,-5-1 12 0,0 1 5 16,-3-1 5-16,4 0 5 0,-2 0 0 0,-8-5-4 16,15 6 0-16,-10 1-12 0,3-3-9 0,-8-4-6 15,9 10-11-15,-6-2-4 0,-3-8-10 0,10 10-2 16,-8-3-6-16,-2-7-11 0,4 6-31 0,-4-6-38 15,5 10-55-15,-5-10-42 0,0 0-40 0,0 11-40 16,0-11-59-16,0 0-77 0,-11 10-377 0,11-10-773 16,0 0 343-16</inkml:trace>
  <inkml:trace contextRef="#ctx0" brushRef="#br0" timeOffset="39186.4">5829 3779 297 0,'-3'-11'353'0,"3"11"-31"16,0-14-34-16,0 14-29 0,-3-17-31 0,3 17-24 0,0 0-35 16,0 0-36-16,-6-7-53 0,6 7-70 0,0 0-83 15,-27 15-97-15,11-6-180 0,-4-2-380 0,1 4 169 16</inkml:trace>
  <inkml:trace contextRef="#ctx0" brushRef="#br0" timeOffset="40853.7">6118 4285 144 0,'0'0'310'16,"0"0"-19"-16,0 0-18 0,-10-7-22 0,10 7-21 16,0 0-23-16,0 0-19 0,0 0-21 0,0 0-13 15,25-9-13-15,-19 4-14 0,-6 5-9 0,27-7-8 16,-11-1-9-16,4 6-8 0,5-9-11 0,2 3-9 15,-2 2-3-15,8-3-11 0,3-6-4 0,-6 9-3 16,9-3-8-16,-2-1-7 0,-7 0 0 0,8-3-5 16,-2 1-4-16,-9-2 2 0,10 0-6 0,-10 2-2 15,-1-1-1-15,0 1 1 0,3 0-6 0,-7-1-1 16,-2 0-3-16,3-3 2 0,-6 2-4 0,-2 1-2 16,-5-1-1-16,-1 3-5 0,-1 1-5 0,-5-4 0 15,0 3-2-15,-3 1 0 0,0 10-1 0,-6-24 1 0,-2 19-2 16,-4-5 2-16,2 3-3 0,-7 4 3 0,1 0-2 15,-3 3 2-15,-4 1 3 0,-2 2-4 0,-2 3 1 16,9 0 0-16,-3 5-1 0,6-4 1 0,2 4 1 16,-1-1-2-16,3 4 2 0,3 0 4 0,2-3-3 15,-1 3-1-15,4 5 2 0,3-3-3 0,0-1 5 16,3 0 5-16,4 1-2 0,2 2 6 0,1-5-1 16,5 0 3-16,6 1 8 0,-1-3 4 0,5-1 0 15,0-7 7-15,5 5-7 0,0-7-1 0,12-2 2 16,-3-5-3-16,-1 4-1 0,4 0 7 0,-3-10-8 15,1 2-4-15,2 2 6 0,-3-4-6 0,2-2-1 16,-5-1-2-16,0-3 7 0,-8 4-12 0,8-3 11 16,-3-5-5-16,0-2-3 0,-2 4-5 0,-1-8-8 0,3 1 0 15,-5-4-13-15,2 2-8 0,-11-6-9 0,7-1-6 16,-4-1 0-16,-1 1 0 0,-6 2-2 0,1-1 2 16,-2-3 2-16,-5 6 2 0,-5 2 3 0,-4 7 1 15,0-5 5-15,-7-1 2 0,-2 7 5 0,-2 1-2 16,-1 6 1-16,2 2 5 0,-10-4 0 0,4 8 4 15,0 0 0-15,-10 5 6 0,1-3-2 0,1 8 7 16,-4 5-2-16,4-2 5 0,-2 3 4 0,1 4 0 16,-2 2 7-16,8 1-1 0,-6 8 3 0,5 1 2 15,1 6 2-15,2-4-1 0,1 9 0 0,3 0 7 16,1 1-1-16,4 0 5 0,2-5 0 0,3-3-1 16,3 11 0-16,3 0-3 0,0-13 1 0,5 13 0 0,1-4-1 15,1-5-1-15,2 4-6 0,4-10-3 16,-2 3 0-16,2-6 3 0,1 2-3 0,2-3 1 15,0-1 2-15,1-4-5 0,2-2-1 0,-2-2 0 0,-4-4 1 16,0-3-3-16,4 1 4 0,-1-2-9 0,0-1 2 16,1-2-1-16,-4-1-1 0,4-2 2 0,-1 1-6 15,0-2 3-15,1-3 3 0,-4 4 1 0,7-8-6 16,-7 2 2-16,-3 1-1 0,5-3 4 0,-7 2-6 16,-1 1 0-16,2 0 4 0,-1 2-2 0,-2 3 4 15,-2-3 1-15,-7 7 5 0,16-6 2 0,-7 2-1 16,-9 4-2-16,11-3 4 0,-11 3-1 0,0 0 6 15,19 6 0-15,-10-2 4 0,-1 0-4 0,1 2 12 16,-4 3-4-16,6 0 13 0,1-2-4 0,1 4-2 16,-2-1-3-16,1-1 1 0,-5 2 0 0,2-6-7 0,4 5 9 15,-7-3-12-15,5 0-2 0,-2-1-4 16,-2-1-7-16,-1 1-15 0,0 1-33 0,-6-7-35 0,8 5-34 16,-8-5-38-16,6 9-56 0,-6-9-72 0,0 0-120 15,0 0-201-15,0 0-640 0,0 0 283 0</inkml:trace>
  <inkml:trace contextRef="#ctx0" brushRef="#br0" timeOffset="39935.31">6175 3616 287 0,'-3'-8'334'0,"3"8"-25"0,0 0-20 16,0 0-30-16,-3-11-28 0,3 11-23 0,0 0-19 16,0 0-15-16,0 0-19 0,0 0-8 0,0 32-9 15,0-15 1-15,0-1-1 0,0 10-8 0,3-5 2 16,4 6-3-16,-1-2 10 0,0 11-13 0,2-8 13 16,-2-1-5-16,3 8 3 0,1-7-13 0,1 0 8 15,5 6-12-15,-4-7-1 0,4 5-17 0,-5-6-4 16,2 2-11-16,2-4-4 0,-4 2-8 0,1 0-4 15,-2-7-6-15,3 3-7 0,-1-2-6 0,-1 0-3 16,-2-8-11-16,-2 4-22 0,2-2-36 0,-6-1-36 16,5-3-42-16,-5 1-41 0,3-2-36 0,-4 1-47 15,-2-10-56-15,3 12-70 0,-3-12-322 0,0 0-725 0,-8 9 321 16</inkml:trace>
  <inkml:trace contextRef="#ctx0" brushRef="#br0" timeOffset="41910.22">7751 4108 5 0,'0'0'312'0,"0"0"-17"0,-10 6-18 16,10-6-29-16,0 0-11 0,0 0-23 0,0 0-17 0,0 0-15 16,0 0-15-16,33-17-12 0,-27 12-12 0,7-4-11 15,4 3-5-15,-4-3-11 0,5 2-14 0,-2-6-4 16,-2 2-7-16,5-2-8 0,-3 5-4 0,1-6-3 15,-1 1-5-15,-2 1-11 0,1-1-5 0,-2 2-4 16,0-3-4-16,-4 3-1 0,5-2-4 0,-8 2-3 16,4-2-11-16,-4 2 1 0,-3 1 5 0,2 0-7 0,-5-1-9 15,0 11 4-15,-5-21 4 0,2 13-10 16,-6-2-2-16,2 7 4 0,7 3-7 0,-20-9-1 16,7 8-1-16,-3 1-7 0,1-1 4 0,1 5-6 0,1-1 1 15,-2 4 4-15,1 3-8 0,4-6 3 0,1 6-5 16,-1 5 4-16,1-1-1 0,1 3-1 0,-4-4 6 15,8 6-4-15,1-6-3 0,3 9 6 0,0-5-8 16,0 0 6-16,4 1 3 0,-1-4 3 0,6 4 3 16,-1-5 2-16,1 2 1 0,4-2-5 0,1 0-1 15,-3-5 10-15,3-1-4 0,2 2-9 0,-1-4 7 16,3 1 1-16,0-3-1 0,1-2 1 0,-2-2 2 16,2 1 0-16,1 0-3 0,-1-2-3 0,2-5 8 0,-3 3-4 15,1 1-3-15,-2-6 7 0,3-3-8 16,-3 5 7-16,-2-2-2 0,1 0-1 0,-2-1-6 15,-1 3 3-15,-4 4-5 0,4-2 23 0,-4 0-30 16,2 2 6-16,-2-1-3 0,-9 4 1 0,16-4 0 16,-16 4-2-16,14 3-4 0,-14-3 6 0,16 3-9 15,-10 2 6-15,1 3 0 0,2 1 7 0,-3 1-3 0,5-1-2 16,-5 3 0-16,3 2-2 0,-2 1 3 0,-1-9 9 16,0 8-7-16,-2-4 6 0,2-3-1 0,0 0 1 15,-4 3 1-15,4-3 0 0,-6-7 2 0,6 7 9 16,-6-7 10-16,0 0 10 0,7 9 10 0,-7-9 14 15,0 0 2-15,0 0-2 0,0 0 5 0,0 0-4 16,0 0 0-16,0 0-2 0,0 0-7 0,0 0-3 16,12-26-7-16,-4 17-12 0,-2-3 2 0,1-3-2 15,2 0 6-15,3 0-12 0,1-5-8 0,1 8-3 16,-2-2-15-16,1 0-14 0,4-3-13 0,-7 5-19 16,6 1-10-16,-4 0-15 0,2 3-20 0,-2 4-4 15,3-6-16-15,-3 5-4 0,-1 3-3 0,0-1-1 16,-11 3 6-16,16 0 4 0,-16 0 7 0,20 0 12 0,-13 3 7 15,-7-3 6-15,20 2 9 0,-20-2 7 0,14 4 6 16,-8-3 5-16,-6-1 16 0,15 4 9 0,-15-4 20 16,18 6 15-16,-13-3 13 0,4 1 10 0,0 1 8 15,1-1 8-15,-1 2 9 0,-9-6 7 16,18 9 14-16,-9-4-5 0,1 2 4 0,-4 0 1 0,8 3-9 16,-11-4 0-16,9-1 5 0,-2 4-3 0,-1-1 3 15,-2-1-12-15,2-4-4 0,-1 6-10 0,-2-3-3 16,3 1-5-16,-5 0-1 0,-4-7-7 0,11 12-12 0,-7-9-32 15,-4-3-37-15,5 8-45 0,-5-8-38 16,3 8-55-16,-3-8-66 0,0 0-104 0,0 0-298 16,0 0-705-16,0 0 311 0</inkml:trace>
  <inkml:trace contextRef="#ctx0" brushRef="#br0" timeOffset="42070.14">8962 3502 27 0,'0'-10'366'0,"-1"-4"-33"0,1 14-26 16,1-15-31-16,-1 15-28 0,0-16-32 0,0 16-28 0,0 0-34 15,0 0-42-15,0 0-62 0,0 0-76 0,0 0-99 16,0 0-230-16,0 0-384 0,0 0 171 0</inkml:trace>
  <inkml:trace contextRef="#ctx0" brushRef="#br0" timeOffset="45562.51">10261 3342 172 0,'0'0'281'0,"-6"-16"-14"0,6 16-12 0,-3-11-11 16,3 11-4-16,-6-11-16 0,6 11-16 0,0 0-21 16,0-10-17-16,0 10-21 0,0 0-15 0,0 0-15 15,0 0-10-15,0 0-11 0,0 0-2 0,0 38-8 16,0-14-3-16,0 1 1 0,6 2-10 0,-4 2 5 15,2 8-5-15,-1-1 4 0,5 1-3 0,1 0-2 16,-2-3-15-16,1-5 15 0,-2-3-10 0,3 7-6 16,1 4 9-16,-1-15-6 0,-3 3 2 0,3-2-16 15,0 2 7-15,-3-3-3 0,-2-6 5 0,2 2-10 16,0-1 0-16,0 0-6 0,0-2 2 0,-3-1-4 16,2-1-9-16,-5-5 5 0,6 2-5 0,-6-10-3 15,3 13-4-15,-3-13 4 0,4 8-6 0,-4-8 2 0,0 0 1 16,5 11 0-16,-5-11 1 0,0 0 9 0,0 0-5 15,0 0-2-15,0 0-3 0,0 0-3 0,0 0-3 16,0 0 1-16,14-23 0 0,-11 8-7 0,6 3-12 16,-1-5-2-16,5-3-16 0,2 0-1 0,2 1-17 15,3 1 8-15,1-2-13 0,2 4 8 0,8-6 4 0,-6 7-4 16,-2 2 7-16,2 0-5 0,-3 2 1 16,-2 6 0-16,5-1 9 0,-5-1 4 0,-3 4-7 15,0 2 8-15,1 1 9 0,-5 3-8 0,4-2 1 0,-4 6 16 16,2-1-13-16,-5 1 4 0,1 2-17 15,-4 1 13-15,-1-1-1 0,0-2 7 0,-1 3 2 16,-1-2 4-16,-2 3 5 0,1 1 1 0,-3-1 7 0,0-11 5 16,0 16-1-16,-3-5 6 0,0 0 7 0,3-11 1 15,-12 19 6-15,4-13-2 0,-4 5-3 0,0-4 1 16,2 1-1-16,-8 1 2 0,3-2-6 0,-4-3 4 16,-1 5-8-16,0-4 3 0,0 1-2 0,1-4-4 15,1 1-2-15,3-3 3 0,-3 3-2 0,3-3-2 16,0 3-1-16,15-3-1 0,-19-3-1 15,8-1-1-15,11 4-3 0,-15-7-8 0,15 7-25 0,-13-10-13 16,9 3-29-16,4 7-34 0,0-17-22 0,0 17-29 16,11-19-22-16,-3 13-28 0,4-8-29 0,1 4-15 15,5-2-46-15,8-1-21 0,-4 2-239 0,0 1-593 0,4-2 263 16</inkml:trace>
  <inkml:trace contextRef="#ctx0" brushRef="#br0" timeOffset="45775.72">11116 3754 121 0,'15'-3'224'0,"1"-1"-10"15,-7 2-2-15,-9 2-4 0,18-2-11 0,-18 2-12 16,15 0-14-16,-15 0-3 0,0 0 4 0,13 4-4 0,-7 4 2 16,-6-8-3-16,9 11 0 0,-4-2-3 0,1-2-10 15,0 1 5-15,-3 2-2 0,3 0 1 0,1 4-4 16,-1-6 0-16,0 2-11 0,2 3 9 0,-4-5-23 16,3 0-6-16,-1 1-13 0,2-2-12 0,-4 3-5 15,1-5-7-15,1 4-7 0,-3 2-11 0,-3-11-9 16,9 10-9-16,-5-6-28 0,-4-4-43 0,5 11-34 15,-5-11-38-15,3 12-33 0,-3-12-51 16,0 0-59-16,0 0-79 0,0 0-325 0,0 0-691 0,0 0 306 16</inkml:trace>
  <inkml:trace contextRef="#ctx0" brushRef="#br0" timeOffset="45935.48">11211 3421 152 0,'9'-11'228'0,"0"0"-31"16,5 0-31-16,-1 0-35 0,2 1-47 0,9-4-55 15,3 1-88-15,-6 1-96 0,5-1-168 0,0 2 75 16</inkml:trace>
  <inkml:trace contextRef="#ctx0" brushRef="#br0" timeOffset="46565.4">11698 3804 301 0,'-11'-8'369'0,"11"8"-20"0,-1-9-20 0,1 9-15 16,0 0-23-16,7-17-22 0,1 11-24 0,5 2-29 15,0-2-7-15,5-1-13 0,8 2-21 0,0-1-17 0,1 0-12 16,3 5-16-16,0-2-13 0,3 2-15 0,-3 1-5 15,-1 1-15-15,1-1-2 0,2 4-5 16,-7 3-10-16,2 1 9 0,-3 2 4 0,1-1-4 0,-1 0 3 16,-8 1-2-16,2-2 10 0,-4 1 2 0,1-1 9 15,-2 2 4-15,-1 1 1 0,0-3 3 16,-5-3 3-16,5 5-1 0,-4-4-3 0,-5 1-3 0,6-2-4 16,-9-5-2-16,9 12-4 0,-4-7-10 0,-5-5-6 15,6 6-4-15,-3 1-11 0,-3-7-6 0,6 8-8 16,-6-8 5-16,8 9-10 0,-8-9-15 0,9 6-27 15,-9-6-40-15,0 0-47 0,4 7-49 0,-4-7-52 16,0 0-31-16,0 0-46 0,0 0-53 0,0 0-70 16,0 0-411-16,0 0-866 0,5-24 384 0</inkml:trace>
  <inkml:trace contextRef="#ctx0" brushRef="#br0" timeOffset="46207.96">11693 3190 268 0,'0'0'284'0,"2"10"-8"0,-2-10-4 0,3 14-15 0,-3-4-12 15,3 4 2-15,1 1-16 0,-1 1-3 0,3 6-11 16,-2 2 6-16,4 1-7 0,-2 2 4 16,1-2-14-16,1 1-1 0,-1 0-8 0,1 8-3 0,1-7-13 15,-2-5-9-15,1 7-16 0,-1-1-11 0,-1-3-7 16,0 1-15-16,0-1-7 0,0-2-12 0,-2 3-11 15,5-1-8-15,-4 2-7 0,1-6-6 0,-2 0-6 16,-1 4-9-16,2-8-3 0,2 7-6 0,-4-7-7 16,-1-1-18-16,-2 4-20 0,1-7-40 0,-1-4-42 15,2 6-33-15,-2-15-37 0,0 16-21 0,0-7-32 16,0-9-44-16,-3 20-57 0,3-20-67 0,0 0-310 16,-5 5-734-16,5-5 324 0</inkml:trace>
  <inkml:trace contextRef="#ctx0" brushRef="#br0" timeOffset="46695.84">12272 3485 2 0,'-3'-11'340'16,"3"11"-27"-16,0 0-31 0,0 0-32 0,0 0-29 0,0 0-18 16,6-14-22-16,-6 14-33 0,0 0-41 0,0 0-44 15,0 0-53-15,33 14-52 0,-23-10-51 0,3 1-99 16,-2-3-108-16,4 0-323 0,3 3 144 0</inkml:trace>
  <inkml:trace contextRef="#ctx0" brushRef="#br0" timeOffset="47297.99">12935 3520 38 0,'0'0'258'0,"0"0"-14"0,0 0-7 0,0 0-12 16,0 0-12-16,0 0-9 0,0 0-7 0,0 0-18 15,-32 12-5-15,23-8-14 0,0 2-13 0,-6 0-4 16,1-2-14-16,-1 2-11 0,2 2-10 0,-2-1-12 15,-1-2 0-15,1 1-16 0,1 3-10 0,-1-4-5 16,8-3-4-16,-3 6-8 0,1-1-7 0,-2-2-3 16,11-5-6-16,-10 8-6 0,10-8-5 0,-9 7 1 0,9-7-4 15,-2 7-2-15,2-7-2 0,0 0-3 0,0 0-2 16,0 0 3-16,21 10-3 0,-13-9-3 0,-8-1-2 16,22 4-1-16,-13-4-1 0,1 0 0 0,4 3-3 15,-1-1-2-15,2-1 1 0,0 3 2 0,-3-1-2 16,3-3 5-16,-2 3-5 0,4-2 2 0,-2 3 4 15,-3 0 2-15,-3-2-1 0,1 2 2 0,-1 1-3 16,-2 1 0-16,4-3-7 0,-11-3 7 0,10 7-3 16,-4 3 7-16,-1-6-4 0,-5-4 3 0,6 11 5 15,-6-11-1-15,-3 13 6 0,3-13-3 0,-8 14 1 16,1-9-2-16,-1 1 2 0,-1 0-2 0,-1 3 4 16,-3 0-9-16,1-2 2 0,-2 0 2 0,1 0-9 15,1 0 6-15,3-2-7 0,0 0 6 0,-2 0-7 0,3-2-2 16,8-3-7-16,-12 7-11 0,4-4-9 0,8-3-1 15,0 0-5-15,-12 4-3 0,12-4-7 0,0 0-4 16,0 0-8-16,0 0 4 0,0 0-2 16,0 0 4-16,0 0 0 0,0 0 6 0,0 0-1 0,33-14 8 15,-24 10 1-15,3 0 9 0,3-1 9 16,0 3 16-16,0-1 13 0,1 3 10 0,3-3 13 0,-1 3-1 16,0 4 14-16,0-2-1 0,0 3 0 0,0-3-11 15,-3 6 7-15,0-1-3 0,1 0-1 0,-1 0-1 16,-3 3-7-16,-2 3 1 0,1-2 1 0,-5-4-8 15,0 7-5-15,-3 0 5 0,-3 0-2 0,0 0-15 16,-2 1-32-16,-4-1-34 0,0 1-31 0,-1-2-52 16,-1 3-70-16,2-5-93 0,-2 0-264 0,3-1-610 15,-1-5 269-15</inkml:trace>
  <inkml:trace contextRef="#ctx0" brushRef="#br0" timeOffset="58573.42">14166 3587 238 0,'0'0'227'0,"-6"-11"-11"0,6 11-8 16,-6-9-11-16,6 9-8 0,-8-8-6 0,8 8-13 15,0 0-8-15,-10-8-6 0,10 8-6 0,-9-9-11 16,9 9-9-16,-6-8-6 0,6 8-3 0,0 0-5 16,-9-7-13-16,9 7-5 0,0 0-2 0,0 0-9 15,-9-7-6-15,9 7-9 0,0 0-10 0,0 0-6 16,0 0-11-16,0 0-2 0,0 0-4 0,20-7-2 16,-7 1-9-16,5 4-2 0,1 0 5 0,7-1-8 15,2 3-2-15,3 0-4 0,-4 2 5 0,6-1-4 16,-3 3-2-16,0 6 1 0,-2-2-7 0,-1 3 4 0,-2 1 2 15,-4 3-5-15,-2 1-2 0,-4 2 4 16,-3 3 4-16,0-3 0 0,-6 6 3 0,-4 0 5 16,-2 1-2-16,-5 1 8 0,2 0 2 0,-7-5-3 0,2 4 8 15,-1-5-1-15,-3 4-1 0,5-8 3 0,-1 0-7 16,-2-2-4-16,1 1-1 0,0-3 3 0,5-4 1 16,-2 3-9-16,0-4-6 0,1 0-2 0,5-7 13 15,-7 10-10-15,7-10-8 0,-6 10 5 0,6-10-10 16,0 0 4-16,0 0-4 0,0 0 0 0,24 4-6 15,-24-4-5-15,30-8-11 0,-5-3-3 0,-4 2-6 16,6-8 7-16,8-4-3 0,0 4 5 0,-1-1 0 16,3-2-2-16,-1 4 6 0,1 0 3 0,-8 5-7 15,6-6 5-15,-6 7 7 0,-2 2-2 0,-3 1-1 16,-7 0 11-16,4 4-9 0,-3-1-1 0,-1 1 3 16,-1 1-3-16,-1 2 3 0,-3 0 1 0,-12 0-5 15,19 0 6-15,-8 2-3 0,-11-2 4 0,18 3-1 16,-9-3 4-16,2 0 1 0,0 5 3 0,-11-5 1 15,21 1 3-15,-6 3 2 0,3-3 0 0,-3-2 0 16,4 1 4-16,6-4-5 0,1-2-4 0,0 6 5 16,3-6-8-16,-1-2 10 0,3 1-7 0,1 1 4 0,-4-3-2 15,3 3 4-15,-7-8-5 0,3 3-4 0,-3 5-1 16,-3-5-1-16,-3 1-4 0,-5 0-7 16,1 3-2-16,-5-7-3 0,-3 3 1 0,-2 4-6 0,-4 7 9 15,1-18-3-15,-1 18 1 0,-7-16-2 0,0 10 4 16,-4-3 3-16,-2 2-5 0,-2 1 0 0,-3 1 4 15,2 1 1-15,-10 1-4 0,-1 1 7 0,2-2-3 16,-3 10 2-16,1-3 0 0,-12 1 0 0,9 3 0 16,2 1-4-16,-11 2 5 0,11-2 4 0,-10 8 0 15,12-5-2-15,-1-1-1 0,6 4 2 0,-2-2 2 16,6 1-3-16,2-2-2 0,3 0 5 0,1 0-3 16,4 1-1-16,4 2 4 0,3-3 3 0,0 2-6 15,3-5 6-15,3 2-4 0,1-5 1 0,5 4-8 16,2-2 8-16,5-2 10 0,0-2-6 0,8-1-3 15,0-2 7-15,1-2-4 0,2-1 0 0,-1-2-1 16,11-6 0-16,-1 1 3 0,1 3-1 0,-12-3-9 16,2 0 8-16,0-1 1 0,-5 0-1 0,-1-2-2 0,-2-3 0 15,-1 3-5-15,-7 0 3 0,-1 3-1 16,-1-2-2-16,-1 2-1 0,-7 3 2 0,2-2 4 0,0 0-5 16,-6 9 4-16,10-10 5 0,-10 10-2 0,8-6-5 15,-8 6 7-15,6-6-12 0,-6 6 5 0,0 0-5 16,0 0 7-16,0 0-3 0,13 12 4 0,-13-12 4 15,8 14 4-15,-5-7-4 0,3 4 0 0,0-1 8 16,1 5-10-16,2-5 6 0,0 3-3 0,-2-2-5 16,4-4 3-16,-4 4-7 0,2-1-18 0,-1 0-28 15,1-4-33-15,-5-1-33 0,5 0-45 0,-9-5-50 16,9 8-64-16,-9-8-269 0,9 1-588 0,-9-1 261 16</inkml:trace>
  <inkml:trace contextRef="#ctx0" brushRef="#br0" timeOffset="61032.31">15947 3516 109 0,'10'-5'303'0,"-10"5"-12"0,0 0-21 0,15 7-16 16,-15-7-18-16,9 8-15 0,-3-2-11 0,0 1-19 15,0 2-8-15,0 2-13 0,0-2-10 0,1 1-13 0,1 1-15 16,-1-1-6-16,-1-3-13 0,0 4-13 0,1-4 0 15,4 6-23-15,-5-7 3 0,-3 3-3 0,4-2-6 16,-1-4-11-16,-6-3-2 0,14 11-1 0,-8-8-3 16,-6-3-2-16,13 4-15 0,-13-4-1 0,18 3-2 15,-18-3-3-15,19-7 1 0,-10 6-8 0,-9 1-3 16,15-9 1-16,-6 2 3 0,-9 7-17 0,9-11 9 16,-4 5-4-16,-1-6-8 0,2-1 5 0,-2-2-9 15,5 5 11-15,-4-4-13 0,1 0 1 0,-6 3-1 16,3-2 1-16,-3 13-8 0,6-18 10 0,-3 11-1 0,-3 7-1 15,3-11 3-15,-3 11-6 0,0 0 3 16,6-14-5-16,-6 14 3 0,0 0 1 0,9-1-2 16,-9 1-8-16,0 0 11 0,16 15 3 0,-8-8 6 15,-2 0 7-15,2 3 0 0,3 2 1 0,-2 1 4 0,1-2-2 16,1 3 21-16,1-4-13 0,0 2-1 16,0-1-4-16,-2 1 7 0,3-4 2 0,1 2-1 0,-1-3-10 15,1-1 10-15,-1-1-6 0,-1 0 4 0,-2-3-2 16,1 4-5-16,1-5-7 0,0 1 4 0,3-2-1 15,-15 0 4-15,21-3-9 0,-11-3 5 16,-1 4 9-16,-9 2-9 0,13-11-7 0,-5 2-14 0,-2 2 14 16,0-3-6-16,0-4-5 0,0 1 1 0,-3-2 4 15,6 1-5-15,-6 1-1 0,3 2-3 0,-2-4 4 16,-1 5 0-16,1 4 3 0,-4 6-1 0,3-15-3 16,-3 15-1-16,5-10-6 0,-5 10 2 0,0 0-5 15,0 0 4-15,13-2 4 0,-13 2-4 0,0 0 2 16,15 12 2-16,-9-7-2 0,0 4 2 0,6-2 1 0,0 3 0 15,-1 4 3-15,0-7-1 0,7 4 15 16,2 6-10-16,-4-9-8 0,5 3 5 0,4-5-1 16,-5 1 1-16,-1 0 1 0,6-3 1 0,-1 2 3 0,-1-6-3 15,-4 1-2-15,-1-2-5 0,0 1-2 0,-3-3 1 16,3 0-7-16,-5-1-4 0,1-3 1 0,-1 0 5 16,-3 3-7-16,-1-3-2 0,0-6 6 0,-4 2-7 15,1 0 3-15,-3 1 5 0,1-4-1 0,1 4 0 16,-4 0-2-16,4-1 4 0,-5 11 0 0,1-16 2 15,2 11-2-15,-3 5 6 0,3-15-6 0,-3 15 0 16,0 0-4-16,6-7 3 0,-6 7-1 0,0 0-7 16,0 0 10-16,0 0 12 0,24 13-2 0,-18-9-6 15,1 4 2-15,4-4 5 0,1 9 0 0,-3-6 5 0,0 0 5 16,3 2-2-16,-1 0 16 0,3-2-11 16,1-3 0-16,1 2 3 0,-5-1 1 0,5-4-1 15,-1 4 0-15,0-1 1 0,-2-4 0 0,-1 0-3 0,-12 0-1 16,24-4 3-16,-13-1-1 0,-1 3-1 15,-1-4-10-15,-2 2 12 0,-7 4-8 0,14-15 12 16,-11 5-9-16,-3 10-2 0,0-17 11 0,-3 6-16 0,3 11-10 16,-8-21 9-16,2 6-19 0,-1 2 7 0,-5 3-1 15,2-3-5-15,-4 5 17 0,-2 1-18 0,1 2-1 16,-3 3-8-16,2-3 11 0,-2 3 1 0,-2 2 2 16,4 3 5-16,-4 3 1 0,1 2-7 0,1-1-6 15,2 0 9-15,-2 4 0 0,4 1 2 0,1 3 0 16,1-3-4-16,3 3 1 0,3 0 8 0,0-2-4 15,2-2 13-15,2 7-10 0,2-6-4 0,2 1 3 16,2-2 4-16,1 2-6 0,1-7 8 0,4 5-12 16,1 0 10-16,-4-4 2 0,6 0 1 15,2-2 4-15,2-4-1 0,-1 0-6 0,4-1 7 0,0 0 1 16,0-1-7-16,5-4 4 0,-5 1 3 0,5-3 3 16,-7 2-4-16,1 0-4 0,7-6-4 0,-6 0 0 0,4-3 8 15,-9 2 0-15,5-4-8 0,-7 3 3 0,0 0-7 16,-1 2 0-16,-3-7 2 0,2 6 1 0,-4-1 0 15,-4 3 0-15,3 3-2 0,-1-2 9 16,-5 9 4-16,7-10 24 0,-7 10-17 0,5-6-4 0,-5 6-3 16,0 0-13-16,7-9 3 0,-7 9 0 0,0 0 7 15,0 0 7-15,0 0-15 0,15 20 3 0,-15-20 8 16,10 10 2-16,-5 0 7 0,-1 1-3 0,5 1-1 16,0-3 2-16,-3 2 0 0,3-5-3 0,0 5 2 15,1-4 2-15,-2 2-1 0,1 0 3 0,3-3 2 16,-5 0-2-16,5-1 4 0,-1-1-6 0,-1-3-4 15,-10-1 1-15,24 1 3 0,-12 0-3 0,-2-2 1 16,-10 1-3-16,21-6 3 0,-10 0-7 0,-2 1 5 0,1-1 1 16,-2-3-6-16,3-1-3 0,-3 0 0 15,-1 3-3-15,1-3 5 0,-1-1-2 0,-1 6 0 0,0-5-1 16,0 2-4-16,-6 8 1 0,8-8 0 16,-8 8 0-16,7-7-7 0,-7 7 0 0,0 0 1 0,0 0 0 15,12-3 2-15,-12 3 8 0,0 0-6 0,15 17 1 16,-9-9 3-16,0-3-5 0,-6-5 4 0,13 18 2 15,-7-9-2-15,3 3 1 0,0-2 3 0,0 1-2 16,0 0 1-16,0-2-1 0,-2 0 1 0,1-6 0 16,-2 7 1-16,0-6 1 0,1 3 1 0,-7-7-1 15,12 8 0-15,-12-8 2 0,14 2-3 0,-14-2 3 16,10-1 1-16,-10 1-3 0,0 0-2 0,18-6-2 16,-12-1-2-16,-6 7 6 0,12-14-12 0,-8 9-4 0,7-7-3 15,-5-2 1-15,1-1 0 0,2 3 3 16,0-6-8-16,-1 6 9 0,1-1-6 0,-2-2-4 15,-1 1 4-15,0 5-3 0,0-2 2 0,0 4 0 0,0 1-2 16,-6 6 3-16,13-9-1 0,-13 9-3 16,9-2 6-16,-9 2-5 0,0 0 0 0,20 10 9 0,-13-4-4 15,3 0 1-15,-1 5 17 0,2 0-14 16,-2 1 6-16,4-2 2 0,2 3 3 0,2-2 5 0,-3 0 0 16,10-1 1-16,3 1 12 0,-3-5-8 0,3 2 7 15,3-4-3-15,-2 2 5 0,-1-4-7 16,4-2 2-16,2 0 0 0,7-8 0 0,1 4-3 0,-13-4-1 15,12 2-3-15,0-5 0 0,-1-2 1 0,-9 2 0 16,6-3-2-16,-2-6 2 0,-9 5-5 0,8-6-2 16,0-3-7-16,-6 0-3 0,-2-5-5 0,1 0-14 15,-6-2-9-15,-5 7-5 0,0-7-11 0,-1-4 0 16,-5 10-8-16,-5-10 5 0,-4 6-2 0,-1 5 10 16,-2-3-3-16,-8-1 2 0,-1 4 6 0,-3-1-2 15,-4 7 5-15,-3 4 8 0,-2 0 2 0,-3 5 3 16,2-2 0-16,-5 6 1 0,-2 3 1 0,-6 5 9 15,9 1 2-15,2 9-3 0,2-2-4 0,-2 3 9 0,-1 10-2 16,1 1 2-16,3 5-4 0,9-4 9 0,-3 6-1 16,7 2 10-16,2 1-10 0,4 0 1 15,11 0 0-15,-1-9 3 0,-4 4 0 0,9-2 5 0,5 4 22 16,3-8-25-16,-1-2-1 0,2 1 5 0,12 2-1 16,-5-9 1-16,5 3-5 0,-1-6 10 0,-2-3 1 15,-1-1 3-15,4 1 0 0,-4-3 3 0,2-5-4 16,0-1 6-16,0 3-8 0,-2-8 1 0,1 3 4 15,-1 0-1-15,0-6-1 0,-4 6 12 0,3-3-17 16,-7-2 0-16,-2 3 9 0,-1-1-8 0,-1 0-9 16,0 3-3-16,-5 0 2 0,-10 1 2 0,24 0-8 15,-13 0 4-15,-11 0 3 0,19 0 4 0,-19 0-4 16,15 1 4-16,-5-1-12 0,-10 0 8 0,17 3-15 0,-7-3 21 16,1 1-8-16,-11-1 3 0,23 1 3 0,-9 2 3 15,2-3-2-15,1 0 0 0,-2 0-9 16,3-3 10-16,-2 1-6 0,0 0 1 0,-1 0 4 0,0-4 1 15,2 2-6-15,-3 2 7 0,-5-4-8 0,5 1 7 16,-2-4 9-16,-5 3-9 0,1 1-4 0,-2-5 1 16,0 0 5-16,-2 1-3 0,-2-2-2 0,-2 11 1 15,0-20-4-15,-2 7-1 0,-4-2-1 0,2 4-4 16,-2 5 3-16,1-4 0 0,-4 1-5 0,0 3 0 16,-4-1 1-16,4 1 5 0,-6 3-6 0,0-1 2 15,0 4-3-15,0 4 2 0,0-1-7 0,0 3 6 16,1-2 2-16,-1 3 0 0,-2 4 1 0,5 0-4 15,-1 2 1-15,2 1 1 0,4 1 6 0,-2 0-3 16,2 0 6-16,1-1-10 0,3 0 0 0,0-3-4 16,3 3 6-16,0 0 11 0,0-2-9 0,4 0 2 15,2-2 2-15,2 1 0 0,2-1 5 0,0-3-3 16,2 1 2-16,2-4 4 0,-4-2-3 0,5 2-1 16,0-3 0-16,0-2-2 0,1 1 10 0,1-4-12 15,5 1 3-15,-4 0-2 0,1-5 0 0,4-3-1 0,-1 1 10 16,-4 1-4-16,3-3-5 0,-8 1-2 0,7-6 4 15,-8 4-3-15,4-6 2 0,-4 4-6 0,-3 3 5 16,3-3-4-16,0 3 0 0,-5 1 3 0,1 3-3 16,-2 2 1-16,0-1 0 0,-6 7-3 0,9-11-1 15,-9 11-1-15,10-7-3 0,-10 7 2 0,9-3 11 16,-9 3-12-16,0 0-4 0,19 8 7 0,-13-4 3 16,2 3 2-16,2-2-3 0,-1 6 7 0,-3-1-1 15,6 0 2-15,-3 1 6 0,1 3 5 0,1-3-2 16,-1 1 1-16,1 0 2 0,-1-4 4 0,4 5 0 15,-7-2-1-15,1-2 2 0,-2-4 0 0,1 1-4 16,-7-6 5-16,10 11-6 0,-10-11 4 0,9 8 6 16,-9-8 12-16,6 6 16 0,-6-6 7 0,0 0-4 0,0 0 0 15,0 0 0-15,0 0-3 0,0 0-2 0,0 0 1 16,5-25 2-16,-5 25-6 0,0-18-4 0,1 5-4 16,4-4 6-16,-2 3-12 0,1-4-5 0,4-3-5 15,-2 7-2-15,4-10-4 0,-1 4-8 0,4 0-9 16,-4 7-16-16,3-4-27 0,0 6-31 0,-1 1-31 15,2-1-52-15,4 1-38 0,-4 1-47 0,-4 6-47 16,4-4-49-16,-1 3-78 0,-3 2-353 0,2-3-826 16,-11 5 365-16</inkml:trace>
  <inkml:trace contextRef="#ctx0" brushRef="#br0" timeOffset="61265.9">20577 3165 212 0,'0'0'370'0,"14"0"-32"0,-14 0-25 0,0 0-20 16,12 10-17-16,-8-5-9 0,2 5-10 0,-6-10 15 15,5 16-28-15,1-2-3 0,-2-1-11 0,0 2-15 16,1-1-12-16,-1-1-10 0,1-1-15 0,-1 5-12 16,1-4-21-16,1 2-10 0,-3 1-10 0,1-4-18 15,1 2-5-15,-2-1-10 0,-3-1-19 0,1 2-26 0,2-6-59 16,-1 3-47-16,-2 0-49 0,0-11-43 0,0 13-57 15,0-13-68-15,0 9-96 0,0-9-280 0,0 0-705 16,0 0 311-16</inkml:trace>
  <inkml:trace contextRef="#ctx0" brushRef="#br0" timeOffset="62547.24">20975 3283 174 0,'0'0'327'0,"0"0"-13"0,0 0-14 0,0 0-20 15,0 0-7-15,0 0-21 0,-7-7-17 0,7 7-18 0,0 0-23 16,0 0-23-16,0 0-11 0,0 0-19 0,0 0-8 16,0 0-7-16,0 0-9 0,0 0-2 15,18 24-6-15,-12-15 4 0,-3-1 9 0,1 3-23 0,-2 0 0 16,2 1 2-16,-1 1-8 0,3 2 2 0,-1-7 0 15,1 4 3-15,-3 1-17 0,1-4 2 0,-2 2-8 16,-1-2-9-16,5-2-6 0,-1 3-3 0,-5-10-4 16,1 13-2-16,4-6-10 0,-5-7-3 0,0 0-1 15,3 11-1-15,-3-11-6 0,0 0 4 0,0 0 1 16,0 0 0-16,0 0-6 0,0 0-9 0,0 0 6 16,0 0-4-16,0 0-5 0,0 0-5 0,19-18-11 15,-15 8-8-15,-1-4-14 0,8 1-17 0,-2-2-9 0,7-3 9 16,-7 1-23-16,0 3-1 0,9-5 5 0,0-3-2 15,-5 8 13-15,-2 3-3 0,1-3 11 16,-2 2 3-16,-1 3 2 0,-2 3 3 0,1-2 3 0,-2 2 3 16,-6 6 12-16,12-5-6 0,-12 5-5 0,0 0 11 15,18 1 1-15,-18-1 8 0,9 10 3 0,-2-3 12 16,-1-1-13-16,-1 2 10 0,2 3 8 0,-1 2 1 16,-3 2-4-16,1-4 5 0,2 2-5 0,2 0 13 15,-4-1-7-15,4 3-5 0,-1-4-1 0,-1-2 0 16,0 0-6-16,2 1 12 0,-1-4-3 0,-1 4 0 15,2-3-4-15,-2-3 1 0,-6-4-2 0,14 7 1 16,-3-4 1-16,-2 0 1 0,-9-3-6 0,15 2 3 16,-15-2 0-16,19-4-8 0,-8 0 0 0,2-3-5 0,-4 3-2 15,4-5-3-15,-1 0 1 0,0-1-8 16,-1-2 5-16,1-1 6 0,0 4-5 0,1-3 5 16,-1-2-3-16,-2 3 2 0,1 4 0 0,1-3 15 0,-2 0-21 15,-1 4 1-15,0 1-6 0,-2-1 4 0,-7 6-1 16,14-3 11-16,-14 3-10 0,0 0-4 15,19 3 4-15,-19-3 6 0,14 8-3 0,-8-3-1 0,1 1 5 16,-1 2-8-16,2 2 12 0,-2-4 1 0,1 3-2 16,0-3 2-16,1 2 5 0,1-1 0 0,1 4 0 15,1-6 7-15,2 2 4 0,-1 0-6 0,-2-2-5 16,2-1 4-16,3 0-3 0,-3-2 4 0,2 0-4 16,-2-2 0-16,3 1 1 0,-15-1-1 0,25-3 1 0,-16-1-1 15,7 0 2-15,-7-2-1 0,-1 2-5 16,4-6 8-16,-2 4-13 0,-6-2 6 0,7-6-5 15,-5 4-2-15,-3-5-9 0,1 0 2 0,1 3 1 0,-4-5-11 16,2 4-10-16,-4-1 13 0,1 14 3 0,-8-22-1 16,2 11 0-16,0 0-1 0,-3 2-3 15,-2 0 6-15,-4 3-2 0,-3 5 6 0,-2-3-8 0,5 4 8 16,-4 0-5-16,1 4-1 0,2 1 1 0,-2 0 6 16,3 3 1-16,2 0 11 0,-1 2-27 0,2 1 16 15,3 0-1-15,-1 0-1 0,4 0 5 0,0-3-2 16,3 3-2-16,-2-1 9 0,5-10 0 0,0 16-2 15,0-7 1-15,0-9 5 0,8 19-2 0,1-15-12 0,-2 1 17 16,7 2 3-16,1-4-5 0,-1 0-5 16,4-3 0-16,0 0 6 0,-1 0 2 0,2-2-4 15,0-2-4-15,7-1 6 0,-4-1-5 0,4 1 7 16,0-3-3-16,0 3 9 0,-1-8-4 0,3 6-1 0,-2 0 4 16,-10-1 8-16,4 5-6 0,-1 0 2 0,-4 0 9 15,4-1-3-15,-2 4-5 0,-2 0 5 0,2 3 0 16,-2 2-5-16,0 0-2 0,2 3 4 0,-2-1-7 15,-2 3 2-15,2 0-1 0,1 1-12 16,-2 0-26-16,7 6-41 0,-8-4-45 0,1-1-52 0,-1 7-63 16,-1-5-75-16,-3-1-133 0,-2-2-229 0,1 1-713 15,1 2 317-15</inkml:trace>
  <inkml:trace contextRef="#ctx0" brushRef="#br0" timeOffset="63657.81">23794 3242 98 0,'14'-15'273'15,"-14"15"-19"-15,0 0-18 0,16-1-9 0,-16 1-12 16,0 0-18-16,19 12-5 0,-10-2-17 0,0 4-10 16,2-1-10-16,-5 2-10 0,6 5-5 0,-5-2-8 15,-4 0-10-15,3-1-10 0,-6 2-5 0,2 1-4 16,-4-1-6-16,1 4 4 0,-4-6-6 0,-1 0 7 0,-3-3 2 16,-3 1-10-16,0-2 4 0,-1 1-8 15,-2-3-3-15,-4 2-10 0,-2-2-1 0,-5-2-8 16,-1-3-4-16,-1-3-8 0,0 3-4 0,-14-6 6 0,5 1-13 15,-3-2-11-15,8-2-2 0,4 0 0 0,-2 0-4 16,5-2-4-16,7 0 0 0,0-2-13 0,3-2 2 16,2-1-13-16,2-4-12 0,2 0-8 0,5-1-14 15,4-3-11-15,6-4-14 0,3 5 0 0,7-2-3 16,3-2-3-16,2 1 6 0,2 3 5 0,3 3 9 16,13-3 3-16,2 3 1 0,2 3 5 0,-3 0 3 15,0 4 2-15,1 5 8 0,-10 2 7 0,-1 0 8 16,1 3 2-16,-1 3 9 0,0 0 1 0,-3 4 4 15,-2 5 8-15,-3-2-2 0,4 2 8 0,-1 4 5 16,-4 1-5-16,6 7-3 0,-2 2 5 0,-9-5 7 16,4 7-5-16,-8-6 0 0,-3 10-2 0,3 2-3 15,-6 3-4-15,-2-6 5 0,-7 7 1 0,2-5 0 16,-4 6-11-16,2-5 6 0,-3 3-2 0,2-7 2 0,2-3-17 16,-1 4 7-16,-1-6 5 0,4-5 9 15,-3-4-5-15,0-1-13 0,1-2 5 0,-1 0 2 0,2-3-2 16,-2-2 0-16,3-11 7 0,-5 14-14 0,2-8 9 15,3-6 1-15,-9 8 13 0,9-8-18 0,0 0 5 16,0 0-5-16,0 0 6 0,-23-17-5 0,20 8-7 16,-5-4 8-16,2 1-8 0,3-1-2 0,-3-4 1 15,2-4-9-15,4-2 3 0,0 0 0 0,1-3 1 16,2 1 0-16,5-3-1 0,4-11 3 0,1 5-13 16,2-7-7-16,4 8 0 0,2 1 1 0,5 1-1 15,-7 7-4-15,0 0 9 0,8-1 4 0,-6 6 1 0,-2 3 0 16,1-1 4-16,-4 8 4 0,1 0-3 15,-1-1 6-15,-2 3-1 0,-1 3 3 0,3 3 7 16,-4-1-9-16,2 2 8 0,-14 0 7 0,22 3-3 0,-9 1 3 16,1 2 4-16,-1 3-9 0,2-2 10 0,-3 3 7 15,2-1 10-15,-1 3 6 0,-1-1 13 0,1 1-13 16,1-1 7-16,2 0 5 0,1-1 2 0,-5 1 5 16,1-1-4-16,0-3 12 0,1-2 1 0,-5 1-1 15,1-1 10-15,5-4 10 0,-4 6 8 0,-3-6 1 16,6-1-2-16,-14 0-3 0,25 0-5 0,-10-1-2 15,-3-2-4-15,-1 0 0 0,0-2 0 0,0-2-3 16,-2 1-5-16,-2-1-3 0,4-7-6 0,-4 4-8 16,-2-5-2-16,-2 1-7 0,-3-3 2 0,0 0-15 15,-3-3 1-15,-2 2-5 0,-4-2-6 0,-3 0-2 16,-1-2-5-16,-6 3 0 0,2 2-4 0,-7 2-1 16,-1-4-4-16,0 8 2 0,-7-1 1 0,-4-1-8 15,-2 8-2-15,6 3 7 0,4 0-13 0,-3 0-20 0,4 2-18 16,-3 4-25-16,2-3-27 0,-1 1-23 0,5 4-48 15,5-1-29-15,3 1-33 0,-1-2-29 0,-1 1-40 16,5 1-53-16,6-4-69 0,-4-1-325 0,11-1-804 16,0 0 357-16</inkml:trace>
  <inkml:trace contextRef="#ctx0" brushRef="#br0" timeOffset="63808.36">24489 3236 121 0,'8'-9'329'0,"-2"2"-20"15,0-2-21-15,1 1-17 0,-3 0-31 0,-4 8-24 16,9-10-22-16,-3 5-22 0,-6 5-29 0,9-5-33 16,-9 5-45-16,14 0-50 0,-14 0-48 0,18 7-45 0,-6-7-60 15,-3 7-233-15,1-4-402 0,3 5 179 0</inkml:trace>
  <inkml:trace contextRef="#ctx0" brushRef="#br0" timeOffset="64395.93">25019 3440 25 0,'7'7'300'0,"-1"2"-17"0,0-2-7 0,0 1-9 16,-2 3-15-16,2-4-15 0,0 0-17 0,-3 2-16 15,2-1-10-15,-5-8-20 0,9 11-10 0,-6-4-18 16,-3-7-12-16,6 7-11 0,-6-7-11 0,0 0-12 16,7 10-15-16,-7-10-3 0,0 0-5 0,0 0-5 15,0 0-4-15,0 0 3 0,0 0-15 16,0 0 11-16,0 0-14 0,0 0-7 15,0 0-15-15,0 0 6 0,0 0-9 0,6-28-3 0,-6 28-5 0,5-17 2 16,-2 3-3-16,3 0-4 0,3 0-2 0,1 0-3 16,-1-1 1-16,4 2-8 0,1 0 2 0,-2 2-3 15,3 3-3-15,2-2 8 0,0 4-10 0,-1-1 3 16,4 2 0-16,-1 3 1 0,-3-2 3 0,7 3 0 16,-7 1 0-16,10 0 11 0,0 1 3 0,-3-1 2 0,-4 3-2 15,7 0 12-15,3 1 2 0,-6-3 0 16,7 2 0-16,-5-2 1 0,0 2-4 0,2-4 4 15,-1 1 16-15,0 0-16 0,0 0-2 0,-7-2 0 0,-3 1-4 16,4-2 2-16,-1 2-7 0,-5-5 4 0,-1 5-4 16,2-3 0-16,-2 0-4 0,-4-3 2 0,-1 1-4 15,-2-3-8-15,0 3 5 0,1-4-11 0,-7 0 5 16,0 10-14-16,3-21-17 0,-6 10-5 0,-3-2-16 16,-1 3-3-16,-10-2-2 0,1 3-2 0,-9 1-4 15,-7 5-6-15,5-4 11 0,-5 6 6 0,-7 2 6 16,8 4 4-16,1 0 5 0,3 1-6 0,5 3 9 15,-4 2 2-15,10-5 0 0,-1 2 3 0,5 5 4 16,5-2 13-16,1 3-3 0,2-2 13 0,4-3 18 0,4 5 12 16,6 3 3-16,8-3 16 0,5 3 13 15,13-2 14-15,7 3 1 0,2-7 4 0,4 4 8 16,6-6 0-16,17 7-9 0,-19-6 4 0,23 1-7 0,-21-6-6 16,20 4-3-16,-21-5-5 0,4-4-8 0,-3 2-5 15,-6-4-6-15,-4 2-9 0,-2 2 1 0,-14-4-9 16,-3-2-21-16,-6 4-48 0,-4-6-55 0,-7 3-55 15,2-1-62-15,-11 4-67 0,9-9-87 0,-9 9-366 16,0 0-789-16,0 0 349 0</inkml:trace>
  <inkml:trace contextRef="#ctx0" brushRef="#br0" timeOffset="66510.15">3150 5204 76 0,'0'-15'173'0,"0"15"-10"0,0 0-14 0,0 0-4 16,0 0-12-16,0 0-7 0,0 0-4 0,0 0-10 15,-4-11-4-15,4 11-5 0,0 0-7 16,0 0-6-16,0 0-5 0,0 0-3 0,0 0-4 0,0-14-4 16,0 14-3-16,0 0-1 0,0 0-6 0,0 0-1 15,0 0-5-15,0 0-2 0,0 0-2 0,-3-14-7 16,3 14-4-16,0 0 3 0,0 0-3 0,0 0-1 16,0 0-1-16,0 0 1 0,0 0-3 0,0 0 3 15,-1-10 1-15,1 10-1 0,0 0-8 0,0 0 0 16,0 0-5-16,0 0-6 0,0 0-2 0,0 0-5 15,0 0-2-15,0 0 5 0,0 0 2 0,0 0 5 16,7 42 1-16,-7-25 11 0,0-1 7 0,0 7 5 0,0 1-3 16,0 1 1-16,0 1 5 0,0 0-7 15,0 0 6-15,1 0-7 0,-1-1 4 0,3-1-5 16,-3 0 7-16,2 2-4 0,-2 0 6 0,6-1 0 0,-5-3-5 16,4 1-4-16,-2-3 5 0,1-2-4 0,1 4 1 15,-2-8-1-15,3 7 1 0,-2-5-3 0,1 0 0 16,-1-1 2-16,2 0 19 0,0-1-30 0,-4 0-3 15,4-2 9-15,-2 1-2 0,-1-2-1 0,-1-1 5 16,0 0-6-16,-2-10 1 0,3 17-3 0,3-10-8 16,-6-7 5-16,2 12 5 0,-2-12-7 0,4 10-5 15,-4-10 5-15,2 7-3 0,-2-7-1 0,0 0-2 16,0 0-9-16,0 14 3 0,0-14 3 0,0 0-1 16,0 0-5-16,0 0-5 0,3 10-16 0,-3-10-19 15,0 0-21-15,0 0-18 0,0 0-27 0,0 0-28 16,0 0-34-16,0 0-41 0,0 0-37 0,0 0-38 15,16-29-57-15,-14 19-250 0,7-2-625 0,-3-3 277 16</inkml:trace>
  <inkml:trace contextRef="#ctx0" brushRef="#br0" timeOffset="67067.41">3541 5548 65 0,'0'0'182'0,"0"0"-13"0,-1 18-5 0,1-18-8 15,0 0-3-15,0 0-5 0,0 0-6 0,0 0-2 16,0 0-9-16,-14 13 1 0,14-13-8 0,-9 7-3 16,5 1-7-16,4-8 0 0,-14 13-1 0,8-3-1 15,-1-3-8-15,-2 4 1 0,-3 0-5 0,5-1-2 16,-5 0-6-16,0 1-2 0,0 0-4 0,1 2-6 15,1-4-1-15,-2 0-7 0,2 2-8 0,-4 0 5 0,7 2-10 16,-4-2-5-16,4-4 0 0,1 3-7 0,-2-3-1 16,8-7 0-16,-10 13-8 0,3-5-5 15,1-2-1-15,6-6-1 0,-11 11-8 0,11-11-2 0,-6 7 4 16,6-7-4-16,-4 10 2 0,4-10-5 0,0 0-1 16,-6 8 9-16,6-8-14 0,0 0-3 0,0 0 2 15,-3 11-2-15,3-11 2 0,0 0 1 0,0 0-3 16,0 0 0-16,0 0 4 0,0 0-6 0,0 0 9 15,3 15-3-15,-3-15 7 0,0 0-1 0,9 6 8 16,-9-6-1-16,0 0 6 0,10 5 7 0,-10-5-3 16,17 1 13-16,-17-1 3 0,16 3 1 0,-4-6 3 15,3 7-3-15,3-5 5 0,-3 1-2 0,-1-3 0 16,4 2-5-16,-3 1 0 0,3-2-4 0,0 2-3 0,-1-4-9 16,0 4 8-16,-2 0-9 0,3 0-4 15,-4-3-3-15,-14 3-6 0,21 0-1 0,-13 0-1 16,-8 0 0-16,17 0-1 0,-17 0-7 0,16 0 2 0,-16 0-5 15,14 4-4-15,-14-4-11 0,10 6-13 0,-10-6-5 16,8 4-33-16,-8-4-22 0,0 0-10 0,12 3-21 16,-12-3-12-16,0 0-19 0,8 3-24 0,-8-3-21 15,0 0-25-15,12 2-30 0,-12-2-43 0,18-4-290 16,-18 4-620-16,18-11 274 0</inkml:trace>
  <inkml:trace contextRef="#ctx0" brushRef="#br0" timeOffset="67849.73">3945 5479 188 0,'8'-11'323'0,"1"-1"-12"0,-5 3-19 0,5 0-16 16,-1 0-24-16,-5 1-16 0,3 1-28 0,-6 7-19 15,12-13-23-15,-5 8-16 0,0 0-18 0,-7 5-12 16,17-4-18-16,-10 1-40 0,-7 3-34 0,0 0-51 16,23 7-51-16,-17-3-57 0,6-3-80 0,-12-1-222 15,13 10-469-15,-6-8 208 0</inkml:trace>
  <inkml:trace contextRef="#ctx0" brushRef="#br0" timeOffset="67682.44">4202 5671 237 0,'0'0'251'0,"0"0"-11"16,0 0-8-16,0 0-13 0,0 0-16 0,16 8-9 15,-16-8-9-15,6 8-6 0,0-4-12 16,-6-4-8-16,11 14-6 0,-5-7-10 0,-2 0-8 0,2 2 1 15,-1-1-2-15,-2 0-15 0,-3-8-5 0,8 16-9 16,-5-8 5-16,2 2-9 0,-4 1 5 0,-1-11-6 16,6 18-7-16,-3-9 15 0,-3-1-24 0,0-8-6 15,0 20 4-15,0-12-7 0,0-8-4 0,-1 17-2 16,-1-7 0-16,2-10-4 0,-6 16-4 0,0-7-4 16,3-3 0-16,-2 4-12 0,5-10 0 0,-11 13-5 15,5-4-2-15,-1-5-1 0,-1 2-3 0,8-6-4 16,-13 11-4-16,5-6 3 0,1 0-4 0,-5-1-3 0,4 1-6 15,-5-3-17-15,1 2-23 0,-1-2-26 16,-2-2-22-16,15 0-19 0,-30 1-20 0,14-2-20 16,-5-1-30-16,-3-3-32 0,-2 3-31 0,7-4-38 0,3-5-63 15,-5-1-248-15,1 2-619 0,4-6 274 16</inkml:trace>
  <inkml:trace contextRef="#ctx0" brushRef="#br0" timeOffset="67331.67">3975 5723 191 0,'0'0'288'0,"0"0"-10"0,0 0-19 0,0 0-17 16,0 0-23-16,0 0-10 0,0 0-10 0,0 0-11 0,14 10-10 16,-14-10-7-16,7 8-6 0,-5-1-11 0,-2-7-7 15,10 11-8-15,-7-3 0 0,3-1-17 16,-2 4-3-16,-4-11-6 0,8 11-10 0,-4 0-1 0,-2-1-9 15,1 0-12-15,-3-10-4 0,6 17-7 0,-5-9-7 16,-1-8-5-16,8 17-2 0,-7-11-11 0,-1-6-2 16,2 15-10-16,-2-15-27 0,3 10-22 0,-3-10-33 15,3 10-13-15,-3-10-29 0,0 0-23 0,1 11-30 16,-1-11-26-16,0 0-38 0,0 0-44 0,0 0-289 16,0 0-586-16,0 0 260 0</inkml:trace>
  <inkml:trace contextRef="#ctx0" brushRef="#br0" timeOffset="68339.67">4693 5503 234 0,'0'0'288'16,"0"0"-11"-16,0 0-8 0,0 0-16 0,-20 23-15 16,16-12-15-16,-4-3-12 0,1 5-10 0,-1 2-14 15,-4 2-6-15,5-1-11 0,-2-1-13 0,0 1-8 16,3 2-5-16,2-2-14 0,-1 0-8 0,-1-1-17 16,6 1 8-16,-1 0-35 0,1-1 7 0,1 1-5 15,-1-3-14-15,6-1-7 0,-1 0 1 0,-2-1-3 16,4-2 2-16,2 1-13 0,-5-4-1 0,4 1-5 0,1-1-7 15,-2-2-4-15,5-3-1 0,-1 5 0 16,1-5-8-16,0 0-10 0,2-1 3 0,-14 0-10 16,26-6-1-16,-13 3-4 0,-1-1 1 0,2-2 2 0,-7-1 1 15,6 1 1-15,-4-2-1 0,2 0-4 0,-2 2 2 16,-3-2 3-16,0 2 2 0,-6 6 2 0,9-13 19 16,-9 13 4-16,6-9 20 0,-6 9 4 0,6-6 4 15,-6 6-9-15,0 0-3 0,0 0-9 0,0 0-5 16,0 0 1-16,0 0 1 0,16 3-11 0,-16-3 6 15,0 0-5-15,7 14 0 0,-1-8 3 0,-6-6-6 16,3 12 2-16,3-2-11 0,-3-2 7 0,0 0-3 16,0 1 3-16,2 0-10 0,1-1-22 0,0 1-23 15,-6-9-37-15,7 12-35 0,-4-5-28 0,-3-7-25 16,9 10-25-16,-3-6-30 0,-6-4-32 0,11 5-38 16,-11-5-53-16,0 0-229 0,0 0-614 0,20-9 271 15</inkml:trace>
  <inkml:trace contextRef="#ctx0" brushRef="#br0" timeOffset="68645.67">5140 5659 180 0,'6'-10'326'15,"-6"10"-24"-15,0 0-21 0,6-9-30 0,-6 9-26 16,0 0-22-16,0 0-15 0,0 0-14 0,0 0-11 16,0 0-13-16,13 20-15 0,-13-20-2 0,2 17-11 15,5-7-3-15,-4 1-6 0,3 1-4 0,2-3 1 16,-1 5-1-16,5-3-3 0,-4 0 4 0,0-1-6 15,4-1 8-15,2 0 0 0,-4-2 7 0,4-1 0 16,1 1 12-16,-2-3-3 0,-1-2-3 0,3-4 2 16,3 2-11-16,1 0 2 0,-2 0-4 0,2-5-1 15,0-1-13-15,-1 0 0 0,2-1-7 0,3-2-2 16,-6 3-7-16,-1-1-6 0,1 0-6 0,-4 0-6 16,4-3-11-16,-7 3 0 0,5 2-9 0,-11-3-1 15,5 1-10-15,-3 2-15 0,-6 5-26 0,9-14-33 0,-4 9-42 16,-5 5-55-16,3-15-39 0,-3 15-40 0,0 0-39 15,-11-18-41-15,2 13-47 0,0-3-75 0,-4 3-272 16,-1-5-744-16,1 3 330 0</inkml:trace>
  <inkml:trace contextRef="#ctx0" brushRef="#br0" timeOffset="68808.54">5223 5387 288 0,'0'0'281'0,"9"-17"-23"0,-6 6-27 0,2 4-22 0,4-3-24 16,-2 0-13-16,2 2-23 0,-1 5-24 0,-8 3-38 16,19-4-46-16,-7 4-40 0,-12 0-49 0,19 2-47 0,-7-2-92 15,-1 2-97-15,-11-2-305 0,25-2 135 0</inkml:trace>
  <inkml:trace contextRef="#ctx0" brushRef="#br0" timeOffset="69054.34">5677 5352 248 0,'6'7'294'0,"-6"-7"-3"16,7 15-7-16,-1-8-14 0,0 2-13 0,-4 2-12 15,4 2-3-15,0-1-23 0,0 5-10 16,-2 0-11-16,2-5-9 0,0 5-12 0,-3-3-15 0,3 1-7 16,-2 1-16-16,2 1-7 0,-3-2-16 0,3-1-6 15,-1 3-15-15,-2-4-8 0,0 1-9 0,1-1-7 16,-4-2-6-16,6 0-23 0,-6-11-31 0,3 15-29 15,3-8-21-15,-6-7-28 0,3 10-22 0,-3-10-23 16,8 11-28-16,-8-11-30 0,10 3-34 0,-10-3-19 16,0 0-37-16,24-11-251 0,-17 5-553 0,4-3 244 15</inkml:trace>
  <inkml:trace contextRef="#ctx0" brushRef="#br0" timeOffset="69291.11">6024 5531 53 0,'0'0'273'0,"6"-7"-3"0,-6 7-2 0,9-8-3 16,-9 8-7-16,0 0-16 0,0 0-15 0,0 0-24 15,0 0-15-15,0 0-14 0,0 0-16 16,0 0-8-16,0 0-9 0,-33 15-6 0,25-4-12 0,-3 2 4 16,-1-2-6-16,3 2-13 0,-1 1 1 0,2-1-1 15,-1 2-20-15,2-1 0 0,4-1 7 0,-3-1-27 16,3 2 7-16,-2-1-4 0,5-2-2 0,0-11 1 16,5 19-4-16,-2-6 9 0,0-3-9 0,3-6 2 15,1 4-3-15,2-3-8 0,5-1 0 0,2 0-4 16,1-4-4-16,-3 3-12 0,7-3-1 0,-1-1-1 15,5 1-21-15,-6-2-24 0,1-2-30 0,5 0-39 16,-7-1-37-16,0-3-47 0,-2 0-54 0,1 1-62 0,-1-4-91 16,4-5-252-16,-7-2-674 0,3-3 299 15</inkml:trace>
  <inkml:trace contextRef="#ctx0" brushRef="#br0" timeOffset="69579.66">6338 5161 262 0,'0'0'345'16,"0"0"-24"-16,0 0-33 0,0-12-29 0,0 12-30 15,0 0-19-15,0 0-15 0,0 0-10 0,0 0-7 16,16 33-5-16,-10-19-8 0,-2 0-6 0,5 7 0 16,-3 4-7-16,2-1 4 0,1 4-1 15,1-2-2-15,1 0-3 0,-2 1-7 0,2-2-5 0,0 0-7 16,-2 1-7-16,1 0-7 0,-1-1-10 0,-1 3-5 15,-2-2-9-15,1 0-9 0,-4 1-5 0,3-2-12 16,-1 0-2-16,-2-5-7 0,2 1-3 0,-5 1-6 0,6-1-6 16,-3-2-10-16,-1-3-25 0,-1 1-35 15,-1-4-33-15,2-4-49 0,-2-9-29 0,6 18-39 16,-9-10-40-16,3-8-47 0,0 14-56 0,0-14-360 0,0 0-737 16,0 0 327-16</inkml:trace>
  <inkml:trace contextRef="#ctx0" brushRef="#br0" timeOffset="70351.36">6387 5717 45 0,'-9'-4'301'0,"9"4"-11"16,-15-5-9-16,15 5-16 0,-12-6-17 0,12 6-15 15,-10-1-25-15,10 1-22 0,0 0-22 0,0 0-17 16,-9-4-13-16,9 4-10 0,0 0-12 0,0 0-6 15,0 0-3-15,0 0-4 0,0 0-7 0,0 0-4 16,0 0-7-16,0 0-7 0,52 4 3 0,-36-7-10 16,2-1-5-16,9 1-4 0,0 0-4 0,1-1-9 15,2-3 3-15,-2 1-8 0,11-2-2 0,0 0-6 0,-9 1-5 16,8-2 9-16,-8 2-20 0,2-1 7 0,-3-2-1 16,0 2-1-16,1-1-6 0,-2-6 16 0,-6 6-20 15,2-7 4-15,-1 1-1 0,-4 4 0 0,-3 0-8 16,-4-6 9-16,-1 4-3 0,-2-1 0 0,1 5-3 15,-7-8-4-15,0 5 2 0,-3 3 0 0,0 9-3 16,-12-22 1-16,6 13 6 0,-1 1-5 0,-2 5-7 16,-5-1 2-16,-2 2 3 0,2 4-6 0,-2-1 2 15,0 5 0-15,1-1-1 0,1 6-3 0,1-1-2 16,1 3 2-16,2 1 0 0,1-1 4 0,4 2-12 16,-1 3 11-16,3-4 4 0,-3 3-1 0,9 1 6 15,-3-1-2-15,3 1-4 0,3-1 4 0,-1-3 5 16,1 0 5-16,3 0-4 0,1 0 7 0,-1-4 2 15,7 0 4-15,-5 1-10 0,4-4 7 0,1 0-3 0,0-1 5 16,-2-2-10-16,5-3 6 0,-2-1-10 16,-1 0 3-16,0 0 2 0,1-1 16 0,1-2-20 0,-2-1 1 15,-2-2-3-15,2 1 4 0,0-1 1 0,-2-5 6 16,1 0-5-16,1 2-2 0,-5-2 15 0,1 1 2 16,1-1-6-16,-3 3-2 0,-1-1 7 0,-3 2 4 15,2-3-3-15,-2 5-7 0,-6 5 6 0,13-7-7 16,-13 7-2-16,9-5-1 0,-9 5-4 0,0 0 1 15,17 3-9-15,-17-3 2 0,10 7 4 0,-10-7 9 16,9 10-13-16,-2-3 2 0,-4 0-2 0,-3-7 2 16,9 10 0-16,-4-4 6 0,1 2-1 0,0-4 4 15,-6-4 6-15,10 10 1 0,-7-8 5 0,-3-2 5 0,14 5 1 16,-14-5 4-16,11 4 1 0,-11-4-6 0,20-4-2 16,-20 4 0-16,19-7 2 0,-5 1-6 15,-1 1 1-15,6-6 6 0,-5 2-7 0,8-2 0 0,1-3-2 16,-1 1 3-16,5-1-4 0,-5-4-2 15,4 8 2-15,-1 0-4 0,-4 2 5 0,4-3-1 0,-5 7-5 16,-1 2 9-16,0 2-4 0,1 1 0 0,-1 1-5 16,-2 5 0-16,2 0-1 0,0 1-6 0,4 5 5 15,-4 4-2-15,0 1-3 0,1-1-1 0,-4 1-12 16,1 2-29-16,-7 0-46 0,2-1-54 0,-2-1-34 16,-4-4-50-16,0 4-63 0,-6 2-81 0,2-5-134 15,-2-1-257-15,0 2-807 0,0-5 357 0</inkml:trace>
  <inkml:trace contextRef="#ctx0" brushRef="#br0" timeOffset="73361.59">8973 5122 250 0,'0'0'248'0,"0"0"-25"0,0 0-21 0,0 0-10 16,0 0-7-16,0 0-10 0,0 0-8 0,0 38-7 15,6-25-4-15,-5 5-5 0,-1 6-10 0,0 2-3 16,0-1-9-16,5 2-5 0,-4-1-3 0,5 0-12 16,-6-1-12-16,6 0 2 0,-3 2-4 0,0-1-10 15,2 0-1-15,1 0-8 0,-2 0-4 0,-1-3-6 0,0 1-5 16,3-3-1-16,-2 2-4 0,-1-5-3 0,0-5-10 16,0 2-2-16,0 1-1 0,3-4-5 15,-4-1-1-15,-2-1-2 0,4-3-3 0,-4-7-4 0,2 15 10 16,-2-15-10-16,0 10-5 0,0-10-1 0,3 11 2 15,-3-11-1-15,0 0-3 0,3 10-6 0,-3-10 7 16,0 0 4-16,0 0-11 0,0 0 7 0,0 0-1 16,0 0-1-16,0 0-5 0,13-31 6 0,-7 23 13 15,-3-2-23-15,8-4 1 0,-5 0 11 0,5 3-20 16,0-3 4-16,-1-1-4 0,4 2 2 0,-2 2-3 16,-2-3-2-16,2 4-2 0,-1 1 0 0,3 1 4 15,-6 4-2-15,1-2 0 0,1 1 2 0,-10 5-7 16,17-6 5-16,-8 2 0 0,-9 4 8 0,15-3-8 0,-15 3-3 15,17 2-1-15,-17-2 4 0,14 6-1 16,-5-3-1-16,-9-3 6 0,18 7-4 0,-12-4 2 16,4 4-1-16,-2 0-1 0,2-3-2 0,-1 2 6 0,1 0 16 15,1-1-18-15,-2 2 2 0,1 3-6 0,1-3 5 16,-5-3 10-16,3 3-11 0,-2-1 2 0,2 1-11 16,-5-3 13-16,5 4-4 0,-9-8-5 0,6 10 4 15,-6-10 4-15,5 10 5 0,-5-10 0 0,0 14 2 16,0-14 4-16,0 0 1 0,-11 14 4 0,2-8 3 15,-1-2-2-15,3 3 0 0,-5 0-1 0,-5-3 6 16,4 1-9-16,-2-2 0 0,0 1-6 0,-1-2 9 16,1 2-1-16,1-4-3 0,-1 2-4 0,3-2 4 15,12 0 4-15,-22 0-3 0,22 0-3 0,-18-2 4 16,18 2-9-16,-16-4-1 0,8 2-16 0,8 2-12 16,0 0-24-16,-9-11-26 0,9 11-27 0,-3-12-35 15,3 12-34-15,3-18-58 0,3 5-64 0,2 5-304 0,1-6-646 16,3-1 286-16</inkml:trace>
  <inkml:trace contextRef="#ctx0" brushRef="#br0" timeOffset="73631.62">9716 5474 85 0,'11'4'282'0,"-11"-4"-8"0,11 4-7 0,-11-4-7 16,10 9-9-16,-4-1-9 0,-3 2-6 0,8-3-14 15,-5 4-3-15,3 3-5 0,-2 0-14 0,-1-3 1 16,6 2-17-16,-5 2 4 0,1-3-5 0,1 0-13 16,0-1-11-16,0 2-12 0,-5-2-9 0,2-4-17 15,2 7-6-15,-5-5-12 0,0-1-13 0,4 2-8 16,-4-5-8-16,-3-5-5 0,3 17-8 0,-3-17-22 16,7 11-24-16,-7-11-35 0,3 9-22 0,-3-9-29 15,0 0-20-15,3 11-12 0,-3-11-17 0,0 0-38 0,0 0-40 16,0 0-30-16,0 0-33 0,0 0-58 0,0 0-228 15,-13-36-592-15,13 23 261 0</inkml:trace>
  <inkml:trace contextRef="#ctx0" brushRef="#br0" timeOffset="74057.29">9702 5189 133 0,'12'-13'328'0,"-5"4"-15"0,-1 0-21 0,-1 0-21 15,1 1-33-15,1 1-20 0,-7 7-28 0,12-11-17 16,-1 7-20-16,-11 4-14 0,19-3-22 0,-10 5-33 0,7 3-42 16,-1 1-42-16,-1 6-53 0,-4 0-49 15,7 0-70-15,-1-1-222 0,0 0-428 0,4 4 190 16</inkml:trace>
  <inkml:trace contextRef="#ctx0" brushRef="#br0" timeOffset="73886.9">9981 5471 104 0,'7'-7'249'16,"-7"7"-15"-16,0 0-16 0,12-4-8 0,-12 4-12 15,0 0-15-15,0 0-3 0,0 0-4 0,20 7-7 16,-14-2-2-16,-2 2-13 0,2 1-4 0,2 0-6 15,-4 3-4-15,4 1-8 0,-1-3-8 0,0 6 7 16,-2-2-13-16,5 0-5 0,-5-1-5 0,-1-2-4 16,-4-1-4-16,3-1-5 0,2 6 2 0,-5-14-1 15,0 16-4-15,0-7 2 0,0-9-2 0,-5 17-4 16,2-9-7-16,-3 2-3 0,0-4-5 0,-1 5-7 16,-5-3-7-16,3 2-5 0,-1-7-6 0,-4 6-3 15,4-1-14-15,-7-3-16 0,4-2-31 0,-2 2-32 16,-3-5-28-16,2 0-42 0,-4-1-42 0,-7 1-55 0,1-5-58 15,2-1-85-15,-5-2-233 0,4-4-641 0,0-3 283 16</inkml:trace>
  <inkml:trace contextRef="#ctx0" brushRef="#br0" timeOffset="74793.72">10309 5511 276 0,'5'5'284'16,"-1"0"-8"-16,5 0-10 0,-9-5-11 0,13 5-17 15,-13-5-9-15,17 3-14 0,-8 0-14 0,-9-3-20 16,21-3-16-16,-9 2-8 0,1-1-15 0,2-3-12 16,3 3-13-16,-5-4-9 0,-1 2-14 0,-1 0-5 15,5-4-6-15,-7-2-9 0,6 3-5 0,-3-2-16 16,-2 0-1-16,-1-2 0 0,-1 3-7 0,-1-3-4 15,1-1-5-15,-2 1 0 0,-2 3-13 0,2-2 2 16,0 1 0-16,-6 9-2 0,6-11-7 0,-6 11-1 0,4-12-11 16,-4 12 1-16,0 0 2 0,11-4-4 0,-11 4 3 15,0 0-6-15,0 0-3 0,21 17 5 16,-9-7 0-16,0 8-3 0,-3-5 3 0,4 9-3 0,0 5 0 16,2 9 4-16,3 3-3 0,-3-2 7 0,3 2-7 15,1-1 2-15,1-3-6 0,-1 3 5 16,-1 0 2-16,0-6-2 0,1 3 1 0,-4 0 0 0,8-6-4 15,-13-5 5-15,2 0-1 0,-3-2 1 0,1-2-3 16,-4-2 4-16,0 0-6 0,0-5 5 0,-3 5 2 16,-1-6-1-16,-2 3 1 0,-2-3 9 0,1-1-5 15,1-11 20-15,-11 15-18 0,2-4 19 0,2-6-13 16,-7 3-3-16,1-3 5 0,-3 4-13 0,-1-5 2 0,-2-1 8 16,-8-1-2-16,3 1-2 0,-4-3-5 15,-1-1 1-15,0-1-2 0,2-5 6 0,0-1-3 16,8 1 4-16,2 3-10 0,4-6 6 0,1 0 0 0,0-1-2 15,0-3 1-15,4-1-2 0,6-3-5 0,2-6 4 16,1-3 0-16,6-2-24 0,8-10-13 0,3-1-14 16,3-1-11-16,6-2-9 0,4-2-6 0,2 4 1 15,-2-2 8-15,4 5 2 0,-1 3 5 0,-3 3 8 16,4 3 7-16,-7 5 4 0,0 0 11 0,-5 6 6 16,-4 3 17-16,-1 2 4 0,-6 6 12 0,6-4 9 15,-6 6 1-15,-5-2-3 0,1 3-8 0,-8 4 5 16,13-7-8-16,-13 7 8 0,14 0 1 0,-14 0-2 15,11 10 4-15,-5-5 6 0,-6-5 3 0,14 11 4 16,-10-1 7-16,5-1 2 0,-1 0-6 0,-1 2 13 16,-1-3 5-16,3 3 11 0,2-1 6 0,-4-2 12 15,0-1 5-15,1-1 15 0,2-2 4 0,-1 0 7 0,2 2 3 16,-1-5 0-16,7 2-4 0,-3-3-7 16,-2 0-4-16,-12 0-11 0,27-7-1 0,-12 4-7 15,0-1-5-15,1-3-8 0,-7 4-6 0,5-4-3 0,-1 1-8 16,-1-2-3-16,0 0-6 0,-1-3-6 15,-1 5-4-15,-1-10-15 0,1 5-22 0,-7-2-37 0,3 4-49 16,0-5-62-16,-6 0-53 0,0 14-49 0,-4-21-57 16,-4 11-77-16,-1-2-408 0,-4 2-861 0,-2 0 381 15</inkml:trace>
  <inkml:trace contextRef="#ctx0" brushRef="#br0" timeOffset="74977.74">11141 5187 118 0,'3'-9'360'0,"2"2"-8"0,-5 7-17 0,6-22-26 16,-5 14-16-16,5 1-23 0,-6 7-28 0,8-11-30 0,-2 4-18 15,-6 7-19-15,13-6-19 0,-6 4-21 16,-7 2-12-16,0 0-28 0,24 8-31 0,-16-2-33 16,4-2-45-16,-2 6-40 0,2 1-47 0,-4 2-54 0,2-1-51 15,0 0-283-15,1 0-530 0,1-1 234 0</inkml:trace>
  <inkml:trace contextRef="#ctx0" brushRef="#br0" timeOffset="75662.64">11660 5056 2712 0,'0'0'122'16,"-6"-15"-92"-16,6 15-18 0,-3-9-5 0,3 9 1 0,0 0-4 15,-9-9-8-15,9 9-1 0,0 0-4 0,0 0-19 16,0 0-30-16,0 0-39 0,0 0-54 0,32 1-274 16,-32-1-458-16,25 4 203 0</inkml:trace>
  <inkml:trace contextRef="#ctx0" brushRef="#br0" timeOffset="75491.93">11792 5489 64 0,'8'2'281'0,"4"-2"-13"0,2 0-14 15,4 1-7-15,-3-2-21 0,3 1-18 0,-2 0-14 16,2-4-12-16,1 2-14 0,-2-1-15 0,1-1-11 0,-4-2-12 15,4 3-10-15,-3-2 2 0,-1 1-10 0,1-2-4 16,-5 0-7-16,-1 1-14 0,1 0 4 16,-2-1-11-16,-8 6-5 0,12-11-4 0,-11 4-5 0,-1 7-11 15,2-12-1-15,-2 12-5 0,-6-18-11 0,6 18-3 16,-14-14-4-16,4 8-11 0,-3 1 8 0,-4 1-4 16,-2-1-10-16,1 5-10 0,-5 3 1 0,1 0-1 15,-3 1-2-15,7 1-6 0,1 0-2 0,3 6 0 16,-3-5 2-16,4 5-8 0,1-1 5 0,3 3-1 15,0-2-2-15,0 0 3 0,4 4-2 0,1-2 0 16,2 1 4-16,2-3-1 0,2 6-6 0,2-4 8 16,-1 3-2-16,5-1 1 0,4 7 0 0,0-4-1 15,3 3 3-15,3-2-3 0,-2 0 4 0,2-1 6 16,3 2-3-16,-2-1 8 0,1-2 1 0,0 5 7 16,0-3-8-16,-1-1 1 0,1 0-1 0,-6-3 5 15,1 1 7-15,-3-1 2 0,0 1-1 0,0-2 5 0,-3-3 1 16,-1 0-1-16,-4-1-1 0,2 0-5 15,-3-2 9-15,-3-8 6 0,5 18 2 0,-5-18 7 16,0 15 6-16,0-15 1 0,-12 15 6 0,4-12-3 0,1 3-1 16,-4-1-9-16,-4 5-1 0,-3-3-3 0,2-4-3 15,-2 5-11-15,-4-7 0 0,-5 1-2 0,0 2-6 16,0-4-13-16,-1 2-23 0,4-2-25 0,-3-2-21 16,3-2-17-16,3 2-17 0,2-3-22 0,0 0-23 15,-1-1-32-15,4 0-27 0,-2-5-33 0,5 1-49 16,-2-5-265-16,-2-4-594 0,4-3 262 0</inkml:trace>
  <inkml:trace contextRef="#ctx0" brushRef="#br0" timeOffset="76058.71">12291 5322 198 0,'14'-3'267'0,"2"3"-12"0,0-5-18 0,4 4-20 15,-1-4-19-15,2 1-15 0,4-2-18 16,1 1-10-16,-2-2-13 0,1 3-14 0,-9-1-9 16,2-1-10-16,6-5-10 0,-3 6-10 0,0-4-8 0,-2 3-4 15,-2-3-10-15,-2 2-3 0,-2-3-6 16,0-1-2-16,-4 3-2 0,2-3-5 0,-2-1-8 0,-3 1-9 15,-5 0-1-15,-1 2-4 0,0 9-3 0,-1-19-3 16,1 19-2-16,-8-14 0 0,1 6-6 0,-4 6-2 16,-5-5 1-16,-2 7-4 0,-7 1-1 0,-4-1-1 15,3 7-2-15,-1-1 1 0,1 3-1 0,4 2 0 16,-2 4 0-16,9-5 0 0,-3 8-3 0,3-1 2 16,3 0 0-16,5-3 11 0,0 4-4 0,2 1 5 15,5-1 2-15,3-2 6 0,0 1 5 0,4 3 10 16,4-3 5-16,-1-3 10 0,13 6-8 0,-1-5 4 15,5 1-6-15,10 0-4 0,4-1 0 0,2-4 1 16,-1 1-13-16,-2-4 5 0,-3 0-1 0,2-5-17 16,0 3-20-16,-8-4-22 0,-1 0-51 0,1-2-46 15,0 1-57-15,-1-2-80 0,-3-3-286 0,16 4-594 16,-19 0 262-16</inkml:trace>
  <inkml:trace contextRef="#ctx0" brushRef="#br0" timeOffset="80531.24">11693 5064 27 0,'0'0'192'0,"0"0"-15"0,-12 2-1 0,12-2-9 15,0 0-11-15,0 0-10 0,0 0 1 0,0 0-9 0,0 0-9 16,-15-3-9-16,15 3-5 0,0 0-17 0,0 0-6 16,0 0-7-16,0 0-6 0,0 0-10 0,0 0-7 15,0 0-7-15,0 0-6 0,0 0-4 0,0 0-1 16,0 0-8-16,0 0-4 0,0 0 1 0,35-9-4 16,-35 9-5-16,17-2 2 0,-6 0-4 0,-11 2 2 15,22-4-3-15,-11 4 2 0,1-1-3 0,-12 1 2 16,21-4 3-16,-10 1 0 0,1 2-1 0,-12 1 2 15,20-2 1-15,-13 1 0 0,-7 1 3 0,15-4 4 16,-15 4-1-16,12-2 1 0,-12 2 0 0,0 0 1 16,12-4-1-16,-12 4 0 0,0 0-5 0,0 0 2 15,0 0-4-15,0 0-1 0,0 0-5 0,0 0-2 16,0 0-2-16,0 0 2 0,0 0-8 0,0 0 2 0,0 0-3 16,0 0-1-16,-43 6-1 0,32-2-2 15,-1-1 5-15,2-1-5 0,10-2 1 0,-21 4 0 16,9-2-2-16,3-1-3 0,9-1 1 0,-13 3-8 0,13-3-10 15,-14 3-13-15,14-3-19 0,0 0-22 16,-12 7-28-16,12-7-35 0,0 0-43 0,0 0-296 0,0 0-509 16,0 0 226-16</inkml:trace>
  <inkml:trace contextRef="#ctx0" brushRef="#br0" timeOffset="77169.54">14254 4732 19 0,'0'0'223'0,"0"0"-15"0,0 0-3 0,0 0-11 16,0 0-4-16,7 27-11 0,-2-16-12 0,-4 2-3 15,4 3-4-15,1 0-7 0,-2 5-6 0,5 5-10 0,-4 0-6 16,5 0-6-16,2 2-7 0,-5-1-3 0,4 8-8 16,4 2-6-16,-2 1-5 0,-5-12-9 15,5 9-4-15,-3-2-6 0,-1-4-9 0,0-5 2 0,2-1 1 16,-4 0-8-16,1-8 1 0,-1 2-11 0,1 1 3 16,-2-6-2-16,1 0-3 0,-2-2-2 0,1 0-5 15,-4 0-4-15,3-3-2 16,-5-7 0-16,6 12 7 0,-6-12-1 0,6 11 13 0,-6-11 2 0,0 0 14 15,0 0-2-15,0 0 6 0,4 6-8 0,-4-6-5 16,0 0-6-16,0 0-5 0,0 0-6 0,0 0-4 16,-21-29-6-16,13 21-4 0,-3-2 7 0,-2-2-15 15,-4 1 0-15,-4-3-12 0,-1 5 3 0,-2-2-2 16,-1 1 2-16,-2 2-7 0,0 0 0 0,0 3 4 0,0 0-7 16,-1 4-3-16,7 1 2 0,2 2-8 15,2 1 3-15,-2 1-12 0,4 3 10 0,2 1 1 16,-2-3-1-16,0 3 2 0,6-2-3 0,1 8-2 0,4-3 5 15,3 0 4-15,1 3-5 0,1-1-5 0,3 1 14 16,4 1 4-16,-1-3-1 0,5 3-4 16,2-3 6-16,5 3-2 0,3-3 8 0,4 1-1 0,1-6 3 15,0 1-8-15,1-2 4 0,3-1 6 0,-2-3-7 16,3-1-4-16,9-1 4 0,-12-1-7 0,4-2 7 16,-3-1-4-16,0-3-1 0,-2-1-5 0,-1-1 1 15,1-1-4-15,-1-2-9 0,-1-1-4 0,-3-2-8 16,1-1-6-16,0-2 8 0,-3 1-25 0,-2-1 1 15,-1 1-6-15,-1 0 2 0,-4 2 0 0,-1 3 4 16,-3 0 9-16,3 1 10 0,-2 1-16 0,-2 2 12 16,-2 2-1-16,-6 6-1 0,9-7 3 0,-9 7 1 15,10-7-1-15,-10 7-1 0,0 0 4 0,0 0 5 0,0 0 4 16,21 10 1-16,-21-10-3 0,9 10 5 0,-3-3-4 16,2-4 6-16,-1 5 12 0,2-5-14 15,0 6 5-15,4 0 4 0,-1-1 1 0,2-3 0 0,-1 1 7 16,2-3 6-16,0-1 2 0,1-2-3 0,5 4 1 15,-3-3 3-15,-2-1-4 0,1-1 8 0,-2-3 0 16,-3 4-8-16,-3-3 10 0,3-1 5 0,-3-2-3 16,1 3 6-16,-3-3-6 0,-7 6 6 0,12-15-5 15,-9 7-7-15,2-2 3 0,-5 10 1 0,0-23-2 16,-3 8 0-16,-2 2-6 0,-5-1 2 0,-2 1-5 16,-3 0-1-16,0 3-3 0,-6-2-1 0,-4 3-4 15,0 3 3-15,-2 1-2 0,1 1-4 0,0 1-1 16,6 4-5-16,1 3-5 0,-1-1-18 0,7 3-19 0,-3 4-15 15,2-3-17-15,2 1-24 0,5 2-19 16,1-1-21-16,1 2-19 0,4 1-23 0,1 0-24 16,0-12-31-16,10 19-41 0,-1-9-278 0,-1-3-606 0,10 1 269 15</inkml:trace>
  <inkml:trace contextRef="#ctx0" brushRef="#br0" timeOffset="77874.68">15181 4857 282 0,'0'-15'362'0,"0"6"-18"0,2-2-26 16,-2 11-28-16,1-19-33 0,2 10-16 0,-3 9-30 15,9-13-25-15,-9 13-10 0,11-9-27 0,-2 7-22 16,3 0-36-16,-12 2-39 0,27 0-36 0,-8 2-45 16,-3 1-52-16,2 3-58 0,8 2-30 0,0-1-97 15,-3-1-137-15,4 2-438 0,-1 2 194 0</inkml:trace>
  <inkml:trace contextRef="#ctx0" brushRef="#br0" timeOffset="77649.7">15275 5308 65 0,'18'0'250'16,"-1"0"-6"-16,2 0-8 0,-1-4-4 0,-3 3-17 15,3 0-2-15,-3-1-10 0,0 0-17 0,4 1-11 16,-1-3-15-16,3 2-16 0,-2-2-7 0,2-1-13 16,6 0-13-16,-2-1-7 0,1 1 1 0,-10 0-11 15,6 0-3-15,-5 0-11 0,2 0-7 0,-4-1-2 16,3-3-3-16,-6 4 0 0,1-6-3 0,-2 2-4 16,-1-2-1-16,-4 0-5 0,0-1-5 0,-4 1-9 15,-2 11-1-15,0-21-6 0,-5 10-1 0,1-2-5 16,-2 5-6-16,-6-1-1 0,-2 1-12 0,-4 0 5 15,2 4 2-15,-9-3-5 0,-1 5-6 0,5 4 3 16,1 2-5-16,2-3-1 0,-2 3 0 0,5 3-5 16,1 4-6-16,0 0 4 0,1-2 0 0,1 4 3 0,4 4-2 15,-2 1-1-15,2-3-3 0,1 2 7 0,-1 6 0 16,4 0 0-16,2 1-2 0,1-2 1 0,5 1-4 16,2 2 7-16,2-1-6 0,4 0 1 0,0 1 3 15,3-1 2-15,1-2-3 0,2 2-1 0,6 5 5 16,-2-2-5-16,-5-2-2 0,3-2-3 0,0-2 11 15,2 7 0-15,-2-8 1 0,-2 2 0 0,-4-5 2 16,4 1 2-16,-9-2 12 0,3-3-9 0,-4 0 1 16,-1 0 3-16,-2-2 1 0,1-3 3 0,-3-2-1 15,-3-6 21-15,6 15-11 0,-6-15 21 0,1 13 7 16,-1-13 8-16,0 0-17 0,-10 12 19 0,10-12-8 16,-17 6 4-16,7-6-15 0,10 0 1 0,-32 0-4 15,15 0-2-15,-3 0-9 0,-4 0-4 0,-3-5-35 0,-2-1-19 16,-1 1-32-16,-2-1-30 0,-6-1-30 15,-1-3-32-15,-1 1-38 0,10 2-36 0,-7-9-33 16,11 3-71-16,-8-7-234 0,11 4-608 0,4-4 269 0</inkml:trace>
  <inkml:trace contextRef="#ctx0" brushRef="#br0" timeOffset="78168.72">15884 4997 148 0,'6'6'255'0,"1"1"-9"0,1 0-15 16,-1 0-13-16,2 4-13 0,3-1-11 0,-1 1-16 0,2-1-12 15,-3 3-17-15,2 0-6 0,0 1-6 0,0-1-11 16,-3 4-10-16,3-4-2 0,-3 3-12 0,1-5-3 15,-2 2-4-15,-1-4-7 0,-2 0-8 0,1-1-8 16,-3-1-6-16,4 0-3 0,-7-7 2 0,6 12-6 16,-6-12-1-16,2 8 5 0,-2-8-1 0,4 7 16 15,-4-7 11-15,0 0 7 0,0 0 5 0,0 0 8 16,0 0 5-16,0 0 6 0,0 0-1 0,0 0-1 16,0 0 5-16,0 0-5 0,-19-32-2 0,19 23-9 15,0-4-9-15,0-2-10 0,1-4-8 0,4 1-13 16,-1 2 1-16,-1 0-18 0,3-2-19 0,3-2-29 0,3-1-36 15,0-1-36-15,1 2-20 0,1 7-46 0,-2 1-27 16,1 1-31-16,1 3-28 0,-2 1-32 16,1-1-30-16,0 5-50 0,-4-2-285 0,2 1-669 0,2 2 296 15</inkml:trace>
  <inkml:trace contextRef="#ctx0" brushRef="#br0" timeOffset="78531.25">16415 5003 232 0,'7'4'233'0,"-7"-4"-9"0,8 7-7 0,-8-7-10 16,7 10-6-16,-7-10-12 0,6 14-11 0,-1-6-8 16,-4 2-8-16,5 2-12 0,0-3-7 0,0 5-8 15,-3 0 0-15,1-7-9 0,2 6-8 0,-3-1-12 16,2-4-11-16,1 3 2 0,-3-2-13 0,3-2-1 16,-6-7-1-16,6 10 0 0,-6-10-11 0,7 13 5 15,-2-10-1-15,-5-3-3 0,7 9 3 0,-7-9-5 0,9 6 2 16,-9-6-2-16,0 0-12 0,18-6 6 15,-18 6 1-15,12-8-8 0,-5 1-6 0,2-3-1 16,-1 0-9-16,1-2-1 0,0-3-6 0,-2 2 0 0,4-1-1 16,-4-4 0-16,2 1 11 0,-2 2-12 0,2 1-4 15,-1-1 22-15,-1 4-10 0,-1 0 5 0,0 2-9 16,-3 4 9-16,-3 5-8 0,11-13 1 16,-11 13-15-16,7-8 0 0,-7 8-6 0,0 0 7 0,0 0-9 15,0 0 0-15,21 15-2 0,-15-6-3 0,0-1-1 16,1 6 11-16,-1-3-21 0,3 11-22 0,-1 0-36 15,1-5-28-15,1 6-30 0,-4-5-36 0,5-3-43 16,-7 2-59-16,6-3-75 0,-8-5-326 0,4-1-710 16,-5 2 314-16</inkml:trace>
  <inkml:trace contextRef="#ctx0" brushRef="#br0" timeOffset="81853.65">18102 4757 16 0,'0'0'268'0,"-18"-1"-7"16,7 1-18-16,11 0-9 0,-24-3-16 0,11 3-14 15,-2 0-19-15,2 3-15 0,-5-2-10 0,4-1-16 16,-1 1-13-16,3 4-11 0,12-5-8 0,-19 0-8 15,10 0-11-15,9 0-11 0,-13 5-12 0,13-5-4 16,-12 4-5-16,12-4-11 0,-9 4-5 0,9-4-2 16,0 0-12-16,-11 5 5 0,11-5-7 0,0 0-2 15,0 0-2-15,-7 8-4 0,7-8 1 0,0 0-2 16,0 0-2-16,0 0-4 0,4 16-3 0,-4-16 2 16,0 0 1-16,11 10-2 0,-5-5-2 0,-6-5 2 15,16 7-3-15,-8-1-1 0,-1-3-2 0,2 2 2 16,-1 0-5-16,2-1 1 0,-1 0-1 0,4 4 1 15,-2-3-1-15,-2 0 3 0,4 1-2 0,-1 3-2 16,-3-4 2-16,1 2 2 0,-1-2-4 0,2 4 2 0,-4-3-2 16,5 5 0-16,-6-4 2 0,-1 2 1 0,4 0-6 15,-3-2 6-15,-2 0 1 0,-4-7 0 0,6 13 0 16,-3-3-1-16,-3-10 6 0,0 15 2 0,0-15 10 16,-3 14 6-16,3-14 8 0,-9 14 2 0,-1-10-2 15,-1 6 4-15,1-3-1 0,-5-2 1 0,0 0 1 16,-1-1-8-16,-1 3 2 0,-1-3-6 0,-1 2 3 15,1-2 3-15,3-3-2 0,-1 2-10 0,2 0 3 16,-2-3 1-16,1 1 3 0,15-1-8 0,-21 1 3 16,14 2-1-16,7-3-4 0,-18-4 3 0,18 4-6 0,-14-1-8 15,14 1 5-15,0 0 4 0,-15 0-10 16,15 0-20-16,0 0-16 0,-10-6-23 0,10 6-35 16,0 0-35-16,0 0-45 0,0 0-36 0,0 0-40 0,0 0-76 15,0 0-208-15,21-16-569 0,-14 9 251 16</inkml:trace>
  <inkml:trace contextRef="#ctx0" brushRef="#br0" timeOffset="82107.66">18294 4909 107 0,'13'0'331'0,"-13"0"-28"16,0 0-28-16,0 0-18 0,14 5-27 0,-14-5-12 15,7 6-9-15,-7-6-14 0,14 13-13 0,-8-5-14 0,1 0-3 16,-1 0-7-16,2 3-8 0,2-2-15 0,-3 4-10 16,-1 0-6-16,2-1-10 0,-1 1-8 0,1-3-12 15,-2 2-6-15,1 1-8 0,-1 1-2 0,0 1-4 16,-1 1-13-16,1-5-1 0,-3 4-10 0,3-6-32 16,-2 1-40-16,-1-2-35 0,-2 3-45 0,-1-11-48 15,6 13-49-15,3-7-81 0,-9-6-258 0,9 4-587 16,-9-4 259-16</inkml:trace>
  <inkml:trace contextRef="#ctx0" brushRef="#br0" timeOffset="82469.84">18703 4961 214 0,'0'0'256'0,"18"7"-10"16,-13-2-5-16,-5-5-12 0,11 13-12 0,-8-7-13 0,1 1-11 15,4 2-11-15,-1 0-10 0,1 2-16 0,1 2-8 16,-2 0-11-16,2-1-13 0,2 2-2 0,-3-3-18 16,0 1 2-16,2 1-8 0,-4 0-2 0,2-2-10 15,-2-2-5-15,-3-2-10 0,-3-7-6 0,7 12 2 16,-4-7-7-16,-3-5 7 0,6 9-3 0,-6-9 9 16,0 0 21-16,8 7 20 0,-8-7 9 0,0 0 24 15,0 0 4-15,0 0-11 0,0 0-13 0,0 0-9 0,0 0-9 16,9-24-9-16,-8 15-6 0,5-5-8 15,-3-2-9-15,0 2-8 0,1-3-4 0,2 1-9 16,-1-4-5-16,4-2-4 0,0 4-8 0,-2 5-7 0,1-5-3 16,4 6-1-16,-6 0-21 0,3-1-23 0,-1 6-29 15,1-2-35-15,2 4-34 0,-4-1-31 16,2 2-18-16,3 2-22 0,-12 2-26 0,20 0-28 0,-20 0-26 16,16 6-28-16,-7-3-35 0,-2 3-289 0,-1-2-667 15,3 3 295-15</inkml:trace>
  <inkml:trace contextRef="#ctx0" brushRef="#br0" timeOffset="85506.42">19329 5140 182 0,'7'1'234'0,"5"0"-10"0,0 2-7 0,2-3-9 16,1 1-17-16,3-1-7 0,-2-1-16 0,3-2-11 16,1 1-15-16,-1 2-8 0,8-5-10 0,-2 1-11 15,1 1-12-15,-2-1-2 0,-2 0-8 0,5 1-5 0,-11 0-5 16,2-1-6-16,-3-2-1 0,1 1 0 0,-2-1-3 15,-1 0-1-15,-4 1-8 0,-1-4-3 16,-1 3-3-16,-2-3-5 0,1 0-3 0,-4-4-6 0,-2 13-8 16,0-22 0-16,-1 13-1 0,1 9-2 0,-7-22-8 15,-2 13-3-15,-2-1 2 0,2-2-14 0,-7 7 6 16,1-3 3-16,0 2-3 0,-4 3 1 0,-7-2-1 16,1 5-2-16,4 1 1 0,-4 3-3 0,-1 2-3 15,4-1-1-15,3 4 0 0,1 1 1 0,1 0-1 16,2-1-3-16,2 3 0 0,1 0 5 0,5 1-2 15,-4 0 3-15,8-1-6 0,-3 2 2 0,6 0-2 16,-3 1 3-16,3-1 4 0,5 2-2 0,1-1-1 16,0-4 3-16,1-1 0 0,5 4 3 0,-2-5-1 15,4-2 0-15,2-1 1 0,-1-2-7 0,4-3 2 16,-1 2 1-16,-1-5-1 0,1 2 1 0,1-1 4 16,0-3-6-16,-2-2 1 0,2 1 2 0,-1-5-6 0,-1 0 2 15,0 0 1-15,-2-1 1 0,3-4 2 0,-3 4-2 16,2-7-2-16,-1-1-4 0,-6 3-2 0,-1 3 4 15,3 0 0-15,-3-1-5 0,-3 3 4 0,2 0-8 16,-2 4 9-16,-5-1-4 0,-1 8 0 0,11-11 0 16,-11 11 0-16,7-7-8 0,-7 7-1 0,0 0 1 15,0 0 0-15,0 0 1 0,0 0 2 0,19 14 2 16,-19-14-2-16,8 16 4 0,-1-8-2 0,-2 2 0 16,4-1 4-16,3 2 3 0,0 1 5 0,1-2 7 15,0 1 3-15,2-4-5 0,3 2-3 0,-1 0 12 16,2-2 5-16,-1-1 0 0,4 0 7 0,-2-3-11 15,-1-2 0-15,1 0 0 0,5-3 1 0,-6 2-8 16,1-3 3-16,6 1-5 0,-3-3 1 0,-4 0-5 0,2 0 3 16,3-6 2-16,-2 2 2 0,-1-2-16 0,2-4 10 15,-3 1-9-15,1-2 1 0,2-3-9 16,-4-1-9-16,1-2-7 0,-3 0-9 0,0-2-5 0,-4 0-2 16,4-2-1-16,-5-1-6 0,-5-1 4 0,-4 5 4 15,-3-4 5-15,3-1 1 0,-6-6 3 0,-3-3 4 16,-1 11 2-16,-1-2 4 0,-4 1 0 0,-3 5 6 15,0 2-7-15,-3-2 8 0,1 7-2 0,-4-3-2 16,-2 6 6-16,4 2-3 0,1 4 0 0,-3 3 1 16,-4 2 5-16,5 1 1 0,3 3 0 0,-3 0-3 15,2 5 4-15,0 2-1 0,2 7 0 0,-2 5 0 16,-1-3 0-16,5 6 1 0,5-3 2 0,2 8 6 16,1-3-1-16,4 0 0 0,-1 11-4 0,6-3 7 15,-1-8 3-15,5 1 0 0,2 0-1 0,3-3 5 16,6 10-4-16,1-1 0 0,-2-13 0 15,2 3 2-15,2-4-1 0,-1-2-2 0,0 3 2 0,4-5 6 16,-3-1-9-16,0-4 4 0,3 3-4 0,1-6 7 0,-2 2-8 16,-4-7 3-16,2 0 0 0,-2 1-3 15,2-3 1-15,-1 2 1 0,-1-6-4 0,-1 6 0 16,1-6-4-16,-2 0 2 0,-2 3 2 0,2-2-1 0,-2 2 1 16,2 0 1-16,-4 0-9 0,-13 0 8 0,27 0-12 15,-15 0 9-15,1 2 0 0,2 0 1 0,-3-2-6 16,-12 0 3-16,24 1 1 0,-6 2 6 0,-3-2-6 15,3 0-1-15,0-1-2 0,0 1 1 0,1 3 9 16,-1-4-5-16,7 0 4 0,-5 2-9 0,-1-2 0 16,-1-2-1-16,1 2 0 0,1-4 7 0,5 3-2 15,-7 0 6-15,-3-3-9 0,-3 3 1 0,-3-5 9 16,4-3-5-16,-1 4-2 0,0-1 1 0,-5-3-4 16,1 2 6-16,-1 0 8 0,-2-3-10 0,-2 1-3 15,1 0 3-15,-4 9-3 0,0-18-1 0,0 8 5 0,0 10-10 16,-6-18 0-16,-1 8 2 0,-1 0 0 15,-4 1 1-15,-1 0-2 0,-2 1 2 0,-4-1-3 0,-1 4 1 16,-6 0 2-16,-4-2-2 0,0 3 3 0,0 3-3 16,0 1-2-16,0-3 5 0,2 3-2 0,1 3 0 15,0-1-6-15,2 4 6 0,6-2 4 0,2 0-7 16,1 1 2-16,5 2-9 0,-5 2 9 0,1 0 5 16,5 0-5-16,1 3 2 0,1-2 2 0,1 1-4 15,1 2 0-15,1 2 17 0,5-3-15 0,0 1 8 16,0-2 0-16,5 2 1 0,-4 1-3 0,7 0 5 15,-2-2 3-15,1 0 3 0,4-4 1 0,1 4 4 16,-2-2 1-16,3-4-1 0,4 0 0 0,-1 1 2 16,2-5-1-16,-1 3-3 0,0-5-5 0,3 0 3 15,1 0-5-15,-3-2-4 0,-2-3 2 0,3-2 0 16,1 4 1-16,-5-5-1 0,1 2 5 0,6-7-6 0,-5 1-5 16,-1 1-4-16,2-4-11 0,-6 0-5 15,4 1 1-15,-2-5-3 0,-2 4 1 0,-3 0-1 16,3 1 14-16,-2 3-10 0,-1-2-2 0,-3 5 5 0,0-2 3 15,-3 3-4-15,3 0 7 0,-6 7-5 0,7-10 3 16,-7 10-4-16,9-7-10 0,-9 7 14 16,0 0-1-16,0 0-4 0,0 0 5 0,0 0 2 15,21 11-3-15,-21-11 4 0,9 13 3 0,-4-6 1 0,-2 4 0 16,3-2 1-16,-2 2 6 0,4 0 1 0,-2-1 0 16,2 1 5-16,-2-3 0 0,5 4 1 0,-7-4 1 15,5-2 9-15,-1 2 0 0,-2-1 3 0,1-1-1 16,-1-1 7-16,-6-5-8 0,14 9 4 0,-5-7 2 15,-9-2-2-15,17 3-12 0,-8-3 7 0,-9 0-4 16,20-3-4-16,-10-3 3 0,-2 1 0 0,1 0 1 16,-2-3-5-16,6-3-2 0,-2-1-6 0,-4 0 4 15,2 0-1-15,2 1-9 0,-4-6 5 0,4 2-9 16,-4 1 2-16,1-1 2 0,-1 4-4 0,-2-4 7 0,-1 8-1 16,0 0-5-16,-4 7 7 0,8-13-8 15,-8 13-6-15,4-9 1 0,-4 9-2 0,0 0-1 16,0 0 3-16,0 0 2 0,0 0-1 0,0 0 7 0,0 0-6 15,0 0 1-15,8 29 7 0,-7-18-8 0,4 0 5 16,-4-1 0-16,4 2 4 0,-2 0-1 16,3 2 5-16,0-4 3 0,1 4 3 0,-2-6 3 0,2 0 12 15,1-1-10-15,-1 1 10 0,0-4-2 0,5 0-3 16,-1 0 9-16,2 2-12 0,-2-5 5 0,1 2-4 16,-12-3-2-16,25 0 5 0,-10-3-7 0,0 0 2 15,1 1-8-15,-1-1 5 0,3-1-6 0,-3-6 4 16,0 1-7-16,3 1 5 0,-3-2-9 0,9-5 3 15,-4 5-8-15,0-7-4 0,2 3-5 0,-5 0-3 16,-4 5-8-16,8-6 7 0,-6 7 2 0,1 0-10 16,-5 3 7-16,-1 0 7 0,-2 0-5 0,3 4-1 15,-11 1-1-15,15 0 0 0,-15 0 10 0,15 6 1 16,-4-1 1-16,-1 2-9 0,-1 6 3 0,0-2 3 0,-1 3-3 16,3 8 4-16,1 1-3 0,-3 1 5 0,-1 3 1 15,5 11 2-15,1 1-1 0,-4 4 2 0,2 0 1 16,3 2-2-16,-2 1 4 0,-4-2 2 0,8 0-3 15,-4 4-1-15,1-2-6 0,0 3 2 0,1-3 6 16,-3-1 5-16,2 0-6 0,-1-3 6 0,-1 0-9 16,0-7 9-16,1-3 12 0,-4-2-14 0,3-5-6 15,-3-1 10-15,-3-2 2 0,0-2-6 0,-4-5 13 16,2 1-6-16,-4-2 2 0,-4 0 3 0,1-7 12 16,-2 3 3-16,-2-2-4 0,-2-4 0 0,-5 2 3 15,-2-4 3-15,-9-1-12 0,-4-2 2 0,1 0-3 16,-11-6-1-16,-1 0-1 0,-2-4-1 0,3-4 4 0,8 6-7 15,4-4-4-15,2-2 6 0,-1 1-6 16,6-4 2-16,0-1-9 0,5-3 5 0,0-2-4 16,5-5-8-16,3-7-7 0,4-1-4 0,4-3-27 0,2-2-3 15,9-1-25-15,3-2-12 0,7-1-9 16,1 0-9-16,8-14 1 0,-4 21 4 0,0-1 8 0,4-2 5 16,-3 4 11-16,1 3 6 0,2 4 5 0,-6 3 8 15,-1 0 6-15,-4 10 6 0,-7 4 14 0,0 1 8 16,4 2 13-16,-7-3 5 0,2 4 2 0,-4 1 6 15,-2 3 2-15,1 0 1 0,-7 6 2 0,12-8 4 16,-6 2-10-16,-6 6-1 0,7-7-1 0,-7 7 3 16,0 0 3-16,20-2-3 0,-13 1 12 0,-7 1-5 15,17 3 4-15,-17-3 9 0,23 2-7 0,-11 0-3 16,3-1 3-16,2 3-3 0,-1-2 6 0,2 0-7 16,0-1 0-16,0-2 3 0,1 2 1 0,1-2-3 15,-3-1-5-15,0 2 5 0,1-4 1 0,-3 1 2 0,3 1-5 16,-3-2-5-16,-2 0 6 0,3 0 13 0,-7 0-15 15,2-2 7-15,-4-2-2 0,2 1 0 16,-3 1-4-16,0-2-2 0,0-2-3 0,-3 1 6 0,1-3-4 16,-4 12-3-16,0-21-4 0,0 21 5 0,-5-17-8 15,-1 7-3-15,-2 4 1 0,-7-1-7 0,-3 2 7 16,0-1-3-16,-5 2 3 0,-4 3-4 0,0 1-4 16,1 4 6-16,7 0-1 0,-2-1 1 0,3 2-2 15,2 2 0-15,-8 5-3 0,11-1 6 0,4-3-7 16,-5 5 3-16,-1 0-10 0,8-2 13 0,-1 3 6 15,5 0-3-15,3-4 3 0,2 5-5 0,-4-2 3 16,5 4 3-16,2-6 2 0,2 1 3 0,2-1 1 16,2 0 14-16,1-2-17 0,-2 2 7 0,4-5-4 15,3-4 2-15,-2 6 2 0,2-7-2 0,-1 1-1 16,2-2 4-16,-2 1-2 0,2-2-4 0,-3-1-2 16,2-2 1-16,-2-1-1 0,2-2 0 0,-2 1 2 0,-1-4-4 15,-1-1-4-15,1 1-1 0,-1-1 0 0,1-3 4 16,-3 2-7-16,1-1 5 0,2 0-1 0,-5 1 1 15,0 3 5-15,1-2-15 0,-2 4 1 0,-2-1 2 16,-6 8 3-16,11-9-2 0,-11 9-11 0,9-7-1 16,-9 7 5-16,0 0-4 0,11-3 2 0,-11 3-1 15,0 0-2-15,13 8 6 0,-13-8 3 0,11 14 1 16,-7-6 2-16,4 4-3 0,-1 0 0 0,5 0 18 16,0 1-17-16,1-2 5 0,2 0 2 0,-1 0-2 15,1 2 1-15,3-4 12 0,1 0 1 0,-1-1 15 16,-2-1-7-16,2-1-6 0,-1-4 8 0,2 3-8 15,0-3 3-15,-1-2 1 0,-1 3 2 0,2-3 0 16,-1-3-21-16,1 1 18 0,-2-3-5 0,1 0 2 0,0 2-1 16,-2-5-7-16,0 0 7 0,1 0-4 15,4-7-4-15,-5 6 7 0,3-7-15 0,1-1-2 16,-2-2-6-16,-2-1-14 0,3-1-13 0,-4-3-11 0,3 3-2 16,-3-5-8-16,5-6-7 0,-4 1-5 0,3-2-10 15,-5-2-1-15,4 3 9 0,-6 5 3 0,-6-1-2 16,1 0 3-16,-1 1 9 0,-3-9 6 0,-2 9 4 15,-1 2 4-15,0 1 8 0,-1 0 0 0,-5 2 4 16,0 5-3-16,-1 0 8 0,-1 0 1 0,-1 2 6 16,-3 2 1-16,-1 2-3 0,-1-1 6 0,0 4 3 15,-3 0 1-15,2 5 3 0,0-4-2 0,-1 6 1 16,1 2-1-16,-3 3 2 0,3 2 0 0,-4 2 9 16,1 2-2-16,0 4 6 0,0 6-4 0,-1-1 4 15,1 3 3-15,3 5 3 0,-2 4 4 0,-2 6-1 16,7-1 0-16,-6 1 3 0,12-1 11 0,2-2-6 15,1 1 2-15,6 1 6 0,-2-9-4 0,7 3 3 16,-1-3 1-16,5-1-1 0,-3 0 2 0,8 0 8 16,-3-1-4-16,1-5-6 0,2-2 2 0,-1 0-6 15,-2-6 4-15,-1 3-1 0,5-5-8 0,-2-1 15 0,-1-1 1 16,3-1-3-16,-1-3 1 0,-1-3 0 0,0 2-4 16,1-2 5-16,-1-2-13 0,-1-2 6 0,-2-2 15 15,2-1-19-15,-1-1 4 0,2-2-10 0,-5 1 14 16,2-2-19-16,0-1 1 0,5 5-6 0,-7-3 7 15,-2 3-1-15,-3 2-6 0,1-1-2 0,1 0-1 16,-8 5-19-16,10-3 17 0,-10 3-6 0,11-6 6 16,-11 6-6-16,0 0 0 0,16 9-1 0,-16-9-6 15,10 13 21-15,-4-8-14 0,-6 6 3 0,6-3-5 16,-1 4 1-16,4 2 1 0,-5 0-3 0,4 0 9 16,-4-3-4-16,1 6-1 0,1-2-20 0,0 0-5 15,-2-4-24-15,-2-3-21 0,2 3-29 0,-4-11-37 0,1 13-42 16,-1-13-38-16,0 14-44 0,0-14-87 15,0 0-184-15,11 5-576 0,-11-5 255 0</inkml:trace>
  <inkml:trace contextRef="#ctx0" brushRef="#br0" timeOffset="85787.72">24051 4861 21 0,'0'0'266'0,"0"0"-3"0,0 0-8 16,15 16-7-16,-12-9-7 0,-3-7-9 0,3 16-9 15,-2-8-15-15,4 3-17 0,-1 0-6 0,2 1-8 16,-3 1-6-16,3-2-12 0,-2 2-7 0,1 0 1 16,1 1-25-16,0-1-8 0,0 0-5 0,0 0-10 15,0-4-7-15,-5 1-5 0,5-2-9 0,0 5-8 16,0 0-8-16,-1-3-8 0,-5-2-9 0,4 1-16 15,-4-9-32-15,6 12-26 0,-6-12-34 0,3 8-30 0,-3-8-43 16,6 9-37-16,-6-9-44 0,0 0-65 0,0 0-263 16,0 0-583-16,0 0 258 0</inkml:trace>
  <inkml:trace contextRef="#ctx0" brushRef="#br0" timeOffset="86460.16">24316 4914 53 0,'0'0'276'0,"0"0"-23"0,0 0-8 0,0 0-14 16,0 0-14-16,20 13-8 0,-17-5-15 15,3 2-11-15,-1 0-12 0,-3-3-8 0,4 6-9 0,0-2-9 16,0 0-3-16,0-1-11 0,1 2-13 0,-2 3-6 16,2-4 1-16,1 3-14 0,-5-4-11 0,3 1-10 15,-2-3-4-15,2-1 4 0,-6-7-15 0,3 11-13 0,-3-11 1 16,5 10 1-16,-5-10-11 0,5 6 4 15,-5-6-4-15,0 0 4 0,0 0 1 0,6 7-3 16,-6-7 0-16,0 0-3 0,0 0-3 0,0 0-14 0,20-13 7 16,-20 13-1-16,13-10-3 0,-5 2-6 15,1-5-6-15,0 0 16 0,0 4-19 0,4-8 0 16,0 5-7-16,-4-3-3 0,5-4-5 0,2-2 7 0,-2 3-10 16,1 1 8-16,-5 4 0 0,-1 0-6 0,-2 3 1 15,4 1 5-15,-5 3-2 0,-2 0-5 0,-4 6 9 16,9-10-9-16,-9 10-6 0,0 0 2 0,11-4 0 15,-11 4 0-15,0 0 4 0,0 0-3 0,15 11 3 16,-15-11-2-16,4 15 8 0,0-7-6 0,-1 0 7 16,2 7 2-16,1-3 3 0,-3-3 1 0,1 4 2 15,2 0 0-15,-3 0 18 0,3 0-17 0,-3-1-6 16,2-3 8-16,-5-9-2 0,6 17 2 0,-2-8-5 16,-2 0 2-16,-2-9-1 0,4 7 3 0,-4-7 1 15,3 10-4-15,-3-10 0 0,0 0 8 0,6 7-6 16,-6-7 6-16,0 0-2 0,0 0 1 0,0 0 9 15,0 0-22-15,0 0 8 0,0 0 0 0,25-19 2 0,-17 14-3 16,-1-4-1-16,5-3-5 0,-4 2-2 0,4-6-10 16,0 3 0-16,3-7 1 0,-7 5 2 0,6 1-2 15,-4-2-1-15,2 2 2 0,2 2 0 0,-5 0 4 16,4 0-9-16,-7 5 25 0,0 1-17 0,1-1 10 16,2 4-3-16,-9 3-1 0,6-8-2 0,-6 8 2 15,0 0-6-15,17 0 7 0,-17 0 2 0,10 11-1 16,-5-6 15-16,4 3-13 0,-6 2 2 0,4-2 5 15,-2 0-6-15,2 7 9 0,0-2-13 0,-1 1 7 16,0-2 2-16,0 4 2 0,2-1 2 0,1 0-4 16,-8-1-5-16,8 3-17 0,-3-5-25 0,-3 1-27 15,-1-3-25-15,4 0-21 0,0 2-21 0,0 2-31 16,-5-8-29-16,4 1-30 0,-5-7-32 0,13 8-67 0,-6-5-194 16,-7-3-555-16,18 1 245 0</inkml:trace>
  <inkml:trace contextRef="#ctx0" brushRef="#br0" timeOffset="86713.71">25350 5004 210 0,'9'-5'299'15,"-9"5"-21"-15,0 0-26 0,0 0-24 0,0 0-17 16,0 0-17-16,0 0-19 0,0 0-6 0,16 9-7 0,-16-9-14 16,8 6-5-16,-8-6 2 0,8 5-6 0,-8-5-8 15,9 5 3-15,-9-5-7 0,0 0 3 0,11 6 8 16,-11-6 0-16,0 0 3 0,12 0 2 0,-12 0-3 15,0 0 8-15,0 0-10 0,16-7 2 0,-16 7 7 16,11-11-9-16,-11 11-7 0,7-9-7 0,-1 3-12 16,-6 6-10-16,9-11-10 0,-9 2-15 0,0 9-4 15,4-11-12-15,-4 11-23 0,2-11-38 0,-2 11-59 16,0 0-72-16,0 0-48 0,0 0-48 0,-12-13-62 16,12 13-109-16,-19 0-305 0,5 0-760 0,14 0 336 15</inkml:trace>
  <inkml:trace contextRef="#ctx0" brushRef="#br0" timeOffset="92279.7">1520 7495 110 0,'0'0'158'0,"0"0"-7"0,0 0-4 0,0 0-6 16,0 0-5-16,0 0-7 0,0 0 2 0,0 0-3 15,0 0-3-15,0 0-5 0,0 0 0 0,0 0-7 16,0 0 0-16,0 0 0 0,0 0-1 0,0 0-3 16,-16 0 2-16,16 0-4 0,0 0-4 0,0 0-1 15,0 0 1-15,0 0-6 0,-16 0-4 0,16 0-6 16,0 0-3-16,0 0-6 0,0 0-6 0,0 0-1 15,0 0-3-15,0 0-7 0,-9 3-4 0,9-3-8 16,0 0-3-16,0 0-3 0,0 0-10 0,0 0-6 16,0 0-3-16,0 0-3 0,0 0-3 0,0 0-2 0,0 0-1 15,0 0 6-15,0 0 1 0,0 0 5 0,0 0 4 16,0 0 0-16,0 0 2 0,0 0 9 0,35 6-5 16,-35-6 3-16,15-1-3 0,-15 1 5 0,20 0-8 15,-20 0 11-15,18-4-9 0,-18 4 1 0,18-1 1 16,-8 2 3-16,-1 2-2 0,-9-3-5 0,18 0-2 15,-18 0-5-15,18 0-2 0,-18 0 10 0,16 0-8 16,-16 0-1-16,14 1-4 0,-14-1 1 0,14 0 8 0,-14 0-10 16,15 4-1-16,-15-4-2 0,14 2-4 15,-14-2 6-15,13 0 1 0,-13 0-2 0,14 4 0 16,-14-4 3-16,10 0-1 0,-10 0 3 0,16 0-2 0,-16 0 0 16,14 0 3-16,-14 0 1 0,15 0 0 0,-15 0-6 15,13-4 1-15,-13 4-2 0,14 0 3 0,-14 0 2 16,0 0-6-16,18 4 5 0,-18-4-7 0,10 0-1 15,-10 0-2-15,12 0 1 0,-12 0-1 0,12 2 6 16,-12-2-12-16,13 0 3 0,-13 0-1 0,0 0 2 16,0 0 0-16,18 1 1 0,-18-1-1 0,11 4 3 15,-11-4-2-15,12 3 0 0,-12-3 0 0,0 0 1 0,13 3 0 16,-13-3-2-16,12 3 5 0,-12-3-1 0,0 0 0 16,12 5-2-16,-12-5 6 0,9 3 5 15,-9-3-6-15,0 0 2 0,13 1 3 0,-13-1-3 0,9 2-1 16,-9-2-2-16,0 0 0 0,0 0-1 0,17-2 1 15,-17 2-2-15,0 0 0 0,13 3-7 0,-13-3-3 16,9 3 3-16,-9-3 3 0,0 0 1 0,13 2-3 16,-13-2 3-16,0 0 1 0,14 5 3 0,-14-5-1 15,12 0 2-15,-12 0 0 0,10 2 0 0,-10-2 3 16,9 5-7-16,-9-5 9 0,0 0-1 0,13 4 2 16,-13-4-1-16,9 2 3 0,-9-2 0 0,11 4 0 15,-11-4 1-15,0 0 2 0,13 1 0 0,-13-1-1 0,6 6 3 16,-6-6 0-16,0 0 0 0,9 2 1 0,-9-2 2 15,0 0 1-15,14 3 2 0,-14-3-2 16,7 4 2-16,-7-4 4 0,0 0-1 0,12 2 2 0,-12-2-2 16,0 0 3-16,0 0-2 0,13 2 1 0,-13-2-1 15,0 0 4-15,0 0 4 0,14 1-1 0,-14-1 3 16,0 0 0-16,0 0 0 0,0 0 2 0,0 0-6 16,10 4 0-16,-10-4-4 0,0 0 0 0,0 0-2 15,0 0-6-15,0 0 0 0,0 0-11 0,0 0-4 16,0 0-19-16,0 0-30 0,0 0-36 0,0 0-63 15,0 0-59-15,0 0-62 0,0 0-57 0,0 0-51 16,0 0-72-16,-35-17-102 0,20 17-327 0,0-4-929 16,-5 4 411-16</inkml:trace>
  <inkml:trace contextRef="#ctx0" brushRef="#br0" timeOffset="104595.59">3309 7119 101 0,'7'-7'128'16,"-7"7"-11"-16,0 0-10 0,0 0-7 0,0 0-5 0,0 0-6 16,0 0-9-16,6-7 1 0,-6 7-11 0,0 0 1 15,0 0-1-15,0 0-5 0,0 0 4 0,0 0-9 16,0 0-2-16,0 0-4 0,0 0 3 0,0 0 0 16,6-11 3-16,-6 11-6 0,0 0 3 0,0 0-4 15,0 0 1-15,0 0 0 0,1-10 3 0,-1 10 2 16,0 0-4-16,0 0 3 0,0 0 0 0,0 0-3 15,3-11 0-15,-3 11-1 0,0 0-1 0,0 0-1 16,0 0-3-16,0 0-3 0,0 0 0 0,0 0 1 16,-13-8-1-16,13 8-3 0,0 0-3 0,0 0 0 15,0 0-3-15,-16-2-2 0,16 2-1 0,0 0 2 16,-17 3-6-16,17-3 5 0,-12 4-6 0,12-4 1 16,-13 6 1-16,13-6 0 0,-14 5-2 0,14-5-1 0,-13 7-1 15,7-5 2-15,6-2-5 0,-12 8-1 0,6-1-5 16,6-7 10-16,-9 7-5 0,9-7 2 15,-9 10-7-15,5-5 0 0,4-5-1 0,-9 11-3 0,6-4 3 16,3-7-4-16,-6 11-2 0,6-11 2 0,-3 16-3 16,3-16 2-16,-5 12-2 0,5-12-2 0,0 9-1 15,0-9 1-15,0 13 2 0,0-13-1 0,8 12-1 16,-2-6 0-16,-6-6-2 0,10 10-1 0,-4-4 2 16,3-1 2-16,-9-5-8 0,15 10 6 0,-4-4-3 15,-4 1 2-15,2-3-5 0,1 0 7 0,-1 1-6 16,2 2 1-16,-2-2-5 0,1-1 1 0,1 2 3 15,2 1 1-15,-1 0-2 0,1-1 2 0,-1 5-3 16,-3-7 3-16,3 6-1 0,-1-5-2 0,2 3 3 16,0-1 0-16,-2 2 1 0,1-2-2 0,-2 1 3 15,-2 0 0-15,-1-5-4 0,5 5 10 0,-1 0-5 16,-1 3-5-16,2 0 6 0,-3-3 3 0,0-3-1 16,-3 5 3-16,3-3-8 0,0 3 9 0,-2-2-4 0,1-1 3 15,-4 0 1-15,4-1 0 0,-3 1-1 0,1 3-5 16,0-3 8-16,-1 1-3 0,-1-1-3 0,-4-7 3 15,8 14-2-15,-2-7-3 0,-5 1-1 0,-1-8 6 16,6 16 0-16,-1-12-7 0,-5-4 9 0,1 13-5 16,-1-13 3-16,-6 14 3 0,6-14-1 0,-7 15 1 15,1-9-4-15,-2 1-1 0,-1 4 6 0,0-4-4 16,-4 0-12-16,3 3 11 0,-7 0 1 0,2-1-5 16,-3-3 5-16,2 1-4 0,-2 0 17 0,-1 0-12 15,-1-2 0-15,2 0 0 0,-1-3 3 0,0 3-1 16,-1-2 3-16,1-3-7 0,1 1 12 0,2 1-10 15,-4-4 3-15,4 1 0 0,1-2-5 0,3 0 0 16,-1-1 1-16,-2 0 0 0,7 1-2 0,-2-3 1 16,10 6 0-16,-14-9-3 0,7 3-3 0,7 6-1 15,-11-9-8-15,7 2-12 0,4 7-15 0,0 0-20 16,-5-12-19-16,5 12-28 0,0 0-42 0,0 0-41 16,0 0-45-16,11-22-74 0,-4 17-242 0,1-3-586 0,2 2 260 15</inkml:trace>
  <inkml:trace contextRef="#ctx0" brushRef="#br0" timeOffset="104885.75">3710 7395 322 0,'0'0'291'15,"0"0"-16"-15,0 0-14 0,13 10-11 0,-13-10-11 16,6 11-17-16,-1-5-3 0,-1 4-23 0,4 1-1 16,-3 3-4-16,3 0-9 0,-2-1-17 0,0-1 2 15,0 1-13-15,0 1-8 0,-3 0-18 0,3 0-6 16,-2-1-7-16,4 0-12 0,-5-1-10 0,3 2-7 16,-2 1-10-16,2-2-7 0,-4-2-7 0,2 3-5 15,-2-5-22-15,1 2-39 0,1-3-32 0,0 3-35 0,-4-11-33 16,2 19-49-16,-1-10-48 0,-1-9-48 0,2 14-73 15,-2-14-226-15,0 0-591 0,0 0 261 0</inkml:trace>
  <inkml:trace contextRef="#ctx0" brushRef="#br0" timeOffset="105253.83">4062 7527 171 0,'0'0'277'0,"15"10"-10"0,-9-7-14 0,-6-3-10 16,12 11-16-16,-8-4-9 0,5 3-14 0,-3-2-10 16,1 2-12-16,1 4-11 0,-1-4-10 0,1 2-9 15,-4 0-15-15,4 0-19 0,-2-1 10 0,0-2-16 16,1 2-7-16,0 0-8 0,-2-2-9 0,-1-1-6 16,1-1-9-16,-5-7-6 0,6 14-3 0,-6-14-1 15,3 10-8-15,-3-10 1 0,4 7-7 0,-4-7 11 16,0 0 12-16,6 7 11 0,-6-7 12 0,0 0 7 0,0 0-2 15,0 0-9-15,0 0-3 0,0 0-9 16,9-24-10-16,-3 12 2 0,-1-1-14 0,-2-1-4 16,3-3-9-16,1-7-6 0,4 2-2 0,-4 5-3 0,5-4 5 15,-3 0-22-15,1 1-10 0,1 5-28 0,-1 1-25 16,5-7-28-16,0 10-24 0,0 0-23 0,0 3-22 16,-2 1-20-16,2 3-16 0,-3 0-23 0,0 4-3 15,3 3-13-15,-15-3-7 0,25 7-4 0,-11-2 9 16,-1 2-28-16,-4 2-2 0,3-1-8 0,-5-1-129 15,4 4-421-15,-4 2 186 0</inkml:trace>
  <inkml:trace contextRef="#ctx0" brushRef="#br0" timeOffset="107913.35">4561 7541 1316 0,'6'12'-82'0,"2"-1"81"0,-1 0 37 0,-2-6 24 16,2 3 9-16,-1-1 2 0,0 0 17 0,-3-1 10 15,-3-6 9-15,10 10 9 0,-10-10 16 0,11 6 3 16,-7-2 3-16,-4-4 0 0,12 3-6 0,-12-3-6 16,15 2-2-16,-15-2-7 0,20 0-6 0,-10-5-14 15,-10 5-4-15,21-6-8 0,-9 3-13 0,3-2-4 0,-2-2-9 16,4 3-4-16,-1-2-4 0,0-2-5 15,-2 3-10-15,4-2-1 0,-3 1-1 0,1-3-5 16,-1 0-4-16,1 1 2 0,1-3-9 0,-4 0 12 16,1 2-16-16,-2-3 1 0,-2 1 1 0,2 1-1 0,-5-3-5 15,-1 6 8-15,-3-1-11 0,-3 8-3 16,5-16 1-16,-7 6 1 0,2 10-1 0,-6-11 1 0,6 11 0 16,-16-6-6-16,16 6 8 0,-22 1-13 0,8-1 16 15,-1 1-1-15,0 5 8 0,-1 2 2 0,1 0-1 16,-4 0 15-16,-2 4-6 0,1 5-2 0,1-3-1 15,7 0-3-15,-4 3-2 0,5 1 2 0,2-6-9 16,-3 4 0-16,9-1 1 0,-1 1 0 0,-2-2-1 16,0-3-6-16,4 2 2 0,1 1 2 0,1-3 0 15,0-11-6-15,6 17-2 0,-5-9 6 0,4-2 2 16,-5-6-3-16,12 8-14 0,-5-2 0 0,2-2 1 16,2-3-9-16,-11-1-3 0,24-4-8 0,-10 1-1 15,3-5-4-15,-4 1-3 0,4-1-1 0,2-5-3 16,0-1 0-16,2-2-1 0,-1 1 0 0,1-3-6 15,-5-2 5-15,0 4 8 0,4 0 1 0,-1 2 3 16,-5 3 1-16,0 1-2 0,0-1 6 0,-5 4-3 0,-3 1 7 16,1-2 5-16,-7 8 1 0,17-8-3 0,-11 7 4 15,-6 1 9-15,0 0 3 0,19 1 3 16,-19-1-2-16,13 10 7 0,-13-10 3 0,8 9 4 0,-2-5-1 16,1 4 2-16,5 2 5 0,0-2-1 0,2-1 2 15,-1 2 3-15,-1-2-6 0,1-1 4 0,4 0-3 16,-4-2-1-16,7-3 1 0,-5 2-3 0,2-4 2 15,-2 2-3-15,5-4-7 0,-1-1 3 0,2-1 1 16,4-3-3-16,-1 1 1 0,0-4-7 0,3-1 6 16,-5-1 2-16,5-4-3 0,1-7-6 0,-4 5 2 15,-1 0-7-15,8-9-13 0,-7-1-4 0,4 0-5 16,-4-2-6-16,1-2-13 0,1 2-1 0,-13 8 0 16,7-11 1-16,-10 10 0 0,2-1 8 0,-2-3 0 15,-7 7 3-15,0-3 8 0,-3 7-2 0,-4-1 5 0,-2 1-1 16,0 6 8-16,-6-4 3 0,-1 5 7 0,-1 3 1 15,-2-2 5-15,-14 3 7 0,8-1 0 0,-4 5 2 16,-4 2 5-16,5 2 1 0,-5 3-1 0,8 2 0 16,-6 4 4-16,2 0 1 0,5 5-2 0,-1 2-5 15,3 2 4-15,2 5-6 0,-2 6 8 0,7-3 5 16,1 7-2-16,1 0-7 0,7 1 1 16,0 1 1-16,6 1 4 0,1-3-4 0,8 0 2 0,0 1-9 15,6-5 4-15,0 1-6 0,6-2 5 0,-9-8-1 16,6-2-4-16,-2-5 2 0,6 2 0 0,-1-1 1 15,-3-2-1-15,3 1-1 0,1-6 1 0,-4-1-4 16,3-3 0-16,-3 1-2 0,-2-5 5 0,7 3-8 16,-7-5 2-16,4-2 1 0,-4 1 5 0,-3-3-3 15,4-1-2-15,-4 2-7 0,4-3 1 0,-4 3-2 16,0-3 6-16,1 3-4 0,-4-1 5 0,-1 2 0 16,-1-1-3-16,2-3-1 0,-4 3 4 0,-9 4-1 15,19-4-1-15,-11 3-2 0,-8 1 1 0,15-2 1 0,-15 2 2 16,16-2-8-16,-16 2 3 0,12-3-5 0,-12 3 9 15,15-1-2-15,-15 1 0 0,15-3-4 0,-5 0 9 16,-10 3-3-16,20-4-2 0,-11 0 1 0,4 0 3 16,-4 2-3-16,4-5-2 0,-2 3-5 0,4-3 5 15,-2 0 1-15,1 1 0 0,-1-1-3 0,0-2 5 16,2 1-7-16,-1-4 4 0,-4 1-4 0,2 3 6 16,-4 1-5-16,4-4 6 0,-12 11-1 0,7-17 2 15,-1 2-8-15,-3 7 2 0,-3 8 0 0,3-17-1 16,-3 17 4-16,0 0-2 0,-9-21-1 0,2 15 1 15,1 2 10-15,6 4-14 0,-17-10 2 0,2 3 3 16,-1 7 0-16,-4 1-3 0,1-1-2 0,-2 6 0 16,2-3 2-16,-7 1 0 0,7-1-3 0,3 2 2 15,-4 3 8-15,7-1-1 0,-4 1-6 0,4 0 2 0,-2 2-1 16,5 0-3-16,1-2-1 0,0 5 4 16,4-2 4-16,2 0-5 0,-4-1 8 0,5 5 0 15,-1-2-1-15,3 0-3 0,3 0 2 0,0-1 2 0,3 2 1 16,-3-4-5-16,2 0 3 0,4 1 0 0,-3-4-1 15,0 0 5-15,4-1-2 0,-1-2-5 0,4 1 5 16,4-2-9-16,-1 3 12 0,-5-5-4 0,4-1 0 16,1-4 0-16,0 1-4 0,1 0 8 0,-5-1-10 15,6-1 0-15,-6 1 7 0,1-5-2 16,3 0 1-16,-4 0-8 0,2-1 0 0,-5 0 1 0,4 0 3 16,-5-2 3-16,4 1-3 0,1-1 1 0,-4 0 5 15,-9 12-4-15,15-19-6 0,-6 12 6 0,-9 7 2 16,9-15-5-16,-9 15 1 0,7-9-1 0,-7 9-6 15,0 0 14-15,14-7-13 0,-14 7 1 0,0 0-3 16,0 0 10-16,0 0-5 0,0 0-2 0,22 6 1 16,-22-6 1-16,0 0-1 0,15 13 8 0,-15-13-3 15,10 11-1-15,-4-7 1 0,0 2 0 0,-6-6 5 0,11 15 1 16,-5-12-14-16,-6-3 12 0,13 7-9 16,-7-2 2-16,-6-5 5 0,13 5 14 0,-13-5-16 15,14 0 2-15,-14 0-1 0,16 0-1 0,-16 0-2 16,17-2 4-16,-17 2-11 0,16-5 9 0,-7-1 2 15,-3 1-2-15,7-3 0 0,-5-1-2 0,-2 6 3 0,3-4-3 16,-2-3-1-16,-1 3 0 0,3 1 5 0,-9 6-2 16,11-14-1-16,-5 9-19 0,-6 5 15 0,13-11 2 15,-13 11-10-15,10-3 1 0,-10 3 8 16,0 0 1-16,15 3-2 0,-15-3 7 0,11 8-5 0,-11-8 3 16,9 10 3-16,-5-3 4 0,-1 0-2 0,3 3 18 15,-3-2-17-15,-3-8-1 0,5 17 9 0,1-10-3 16,-6 3-3-16,3-2 3 0,-3-8-6 0,6 13 2 15,-6-13-4-15,4 11 3 0,-4-11-1 0,6 10 0 16,-6-10 0-16,0 0 4 0,3 7-6 0,-3-7 3 16,0 0-5-16,0 0 8 0,0 0 1 0,13 0-6 15,-13 0 3-15,0 0-1 0,14-11-1 0,-5 4-1 16,-2 1-11-16,2-1 2 0,-3-3 2 0,5-1-4 16,-2 2-6-16,1-3-1 0,-1-2 2 0,1 4 3 0,-1-1-2 15,2-2-2-15,-2 6-3 0,-2 1 10 0,-1-1-8 16,-6 7 5-16,11-11-5 0,-3 7 1 0,-8 4 3 15,14-3-1-15,-14 3 2 0,0 0 3 0,19 2-9 16,-19-2 4-16,14 7 5 0,-8 0 4 0,3-1-2 16,-6 2 2-16,7 0 2 0,-2 3 0 0,3-3-1 15,-3 3 3-15,4-3-1 0,-2-1 6 0,2 3-8 16,2-5-7-16,-1 1 15 0,3 0-5 0,-4 1-2 16,2-5 9-16,-1 3-18 0,4-1 16 0,-8-3-5 15,1-1 2-15,-10 0-2 0,28-1 1 0,-17-3-1 16,-11 4-1-16,19 0-5 0,-10-5-1 0,-1 3 5 15,-8 2 8-15,19-10-6 0,-13 7 0 0,-6 3-3 16,13-11 1-16,-7 6 2 0,-6 5-7 0,9-12 1 16,-4 8 1-16,-5 4 0 0,6-10-3 0,-6 10-5 15,6-7 5-15,-6 7-5 0,0 0 1 0,16-4-3 16,-16 4 6-16,0 0-3 0,14 4 6 0,-14-4-12 16,13 3 11-16,-4 1-2 0,-9-4 4 0,16 7-20 15,-7-3 16-15,2-1-3 0,-1 3 13 0,-1-2-6 0,4-3 0 16,-4 1 1-16,8 2 3 0,-1 1-7 15,-2-5 9-15,-14 0-7 0,38-2 6 0,-18-1 8 0,-1-1-15 16,1 2 3-16,-4-2 0 0,0 0-7 0,4-2 8 16,-5-2-7-16,-2 5 6 0,1-3-7 0,-4-3-1 15,2-1-4-15,-2 0 0 0,-1 5-5 0,-9 5 2 16,11-19-6-16,-8 10 1 0,-3-1-2 0,0 10 2 16,0-17 0-16,0 3 26 0,0 14-26 0,-6-16 5 15,-2 8-3-15,8 8 2 0,-16-14 2 0,1 11-2 16,-1-2 4-16,-4-1-3 0,1 6 8 0,-5 0-6 15,2 2 0-15,-1 3 0 0,-2 1-2 0,8-1 6 16,1 3-4-16,-3 2 4 0,2-1 0 0,4 2 0 16,1-1 1-16,4-1 3 0,-3 3-1 0,3 2-1 15,2-1-2-15,-1-1 2 0,4 3-1 0,0-6 1 16,3 4 9-16,0-13-9 0,3 22 13 0,0-12-9 0,-2-2-1 16,5-1 9-16,0 0-4 0,0-1-3 0,1 0 1 15,2-1 1-15,5 1 19 0,-8-3-18 0,-6-3-6 16,19 5 7-16,-8-2-3 0,-11-3 1 0,22-3 0 15,-22 3-3-15,22-5 2 0,-5-1 0 0,-4 3-8 16,4-8 6-16,-5 4-3 0,1-3-2 0,0 2-2 16,1-3 1-16,-2 2-2 0,1-8-4 0,-4 6 4 15,-1 2-2-15,1-3 6 0,1 7-2 0,-10 5 13 16,13-18-12-16,-10 11-5 0,-3 7 6 0,9-8-6 16,-3 3 4-16,-6 5-2 0,8-8-1 0,-8 8 5 15,0 0 3-15,0 0 0 0,16 12 3 0,-16-12-4 16,6 8 6-16,-6-8 3 0,8 10-1 0,-8-10 4 15,9 13 2-15,-6-8-1 0,-3-5 6 0,7 10 6 16,-1-5-12-16,0 2 13 0,-6-7-5 0,10 8-2 0,-4-3 3 16,-6-5 2-16,14 7-5 0,-14-7-7 0,13 4 4 15,-13-4 0-15,12 0 4 0,-12 0-5 0,0 0-3 16,16-1 4-16,-16 1-4 0,14-8 1 0,-8 6 1 16,-6 2-3-16,13-11-2 0,-7 4-2 0,3 0 0 15,-1-4-2-15,-2 3 4 0,1-7-5 0,2 10 1 16,-3-5 0-16,1 3 2 0,-1 0-3 15,-6 7-3-15,11-7 6 0,-5-2-9 0,-6 9 6 0,13-6-2 16,-13 6 7-16,12-2-13 0,-12 2 7 0,0 0 1 16,17 8 3-16,-13 1 0 0,-4-9-4 0,9 11 5 15,-3-2-5-15,-2 3 5 0,-1-6 3 0,-3-6-10 16,9 17 11-16,-6-12 6 0,2 2-12 0,-5-7 4 16,6 13-3-16,-6-13 2 0,6 9 2 0,-6-9 5 15,7 9-6-15,-7-9 3 0,0 0 1 0,6 8 8 16,-6-8 0-16,0 0 5 0,0 0-2 0,0 0-4 15,12 2 2-15,-12-2-4 0,0 0-2 0,14-13 3 16,-7 7-6-16,-1-3 1 0,-3 0-12 0,7-3 11 16,-1-1-2-16,5-1 1 0,-2-2-8 0,1 2 11 15,1-6-9-15,2 3 1 0,0 0 11 0,-2 5-11 0,1 0-4 16,1 4 2-16,-2-2-6 0,2 3 6 0,3 4 1 16,1-1 1-16,-1 4 9 0,0 0 7 0,1 1 2 15,2 3 9-15,5-2 3 0,-2 5 6 0,4 4-3 16,-2 1 0-16,-2 4-7 0,11 1 5 0,0 3-3 15,-1-1-6-15,1 7-15 0,0-4-37 0,-3 3-55 16,-5-2-51-16,2 2-61 0,-5 4-81 0,-8-6-123 16,-1-4-280-16,-1 1-731 0,-8-3 324 0</inkml:trace>
  <inkml:trace contextRef="#ctx0" brushRef="#br0" timeOffset="109075.35">10056 7440 143 0,'0'0'294'0,"0"0"-11"0,0 0-11 0,0 0-21 15,-6-6-24-15,6 6-22 0,0 0-15 0,0 0-25 0,0 0-16 16,0 0-17-16,0 0-11 0,0 0-14 0,0 0-9 16,0 0-10-16,0 0-9 0,0 0-4 0,0 0-9 15,0 0-7-15,0 0-9 0,0 0 1 0,0 0-6 16,32 16-4-16,-24-16-2 0,-8 0 0 0,24 0-4 15,-15-3-6-15,-9 3 2 0,25-6-5 0,-10-1-4 0,-2 2-4 16,-1-2-2-16,3 1 3 0,-3-2-4 16,0 1 3-16,1-2-8 0,-7 1 5 0,3 1-2 0,-3-1-4 15,0 0-1-15,2-1 2 0,-4-5 0 16,-1 4-5-16,0-1 0 0,-3 11 3 0,2-18-4 0,-4 7-1 16,2-1 2-16,-4-2 1 0,4 14-3 0,-9-17-1 15,3 9 5-15,0 1-6 0,-2 0 6 0,8 7 1 16,-20-10-3-16,8 5 1 0,-5 0 1 0,2 5 4 15,-1 0-3-15,-1 3-3 0,1-2 4 0,-2 6 0 16,3-1-1-16,-4 1 4 0,2 4-2 0,0 6 2 16,3-6 0-16,4 3-6 0,-4 3 1 0,2-2 2 15,3 1-1-15,5-1-1 0,-5 1-1 0,8 2 3 16,-4-5 0-16,5 4-4 0,-1-5 1 0,2 3 5 16,1-6-5-16,2 1 0 0,-1 1-3 0,3-3 2 0,1 1-4 15,2-1 6-15,-1-2-1 0,-8-6 0 16,16 3-3-16,1-2-1 0,-2 2 2 0,1-7 2 0,3 1-4 15,-2-3-3-15,2 0-5 0,1-3 10 0,-4 3-4 16,0-4 3-16,5-5-12 0,-4 1 9 0,2-5-1 16,-3 3 2-16,-1-2-1 0,-3 5 3 0,-3-2-3 15,2 2 4-15,-2 2 1 0,-5 4-1 0,4 0 6 16,-6 0-5-16,-2 7-5 0,9-6 6 0,-9 6-3 16,0 0 3-16,14-5-4 0,-14 5 3 0,0 0-3 15,10 14-1-15,-4-8 0 0,-1 4 4 0,2 2 2 16,1-3-6-16,-2 7 5 0,6-3 4 0,-5 0-5 15,5 0 1-15,-5-1-3 0,7 0-3 0,-5-4 5 16,3 2 0-16,-3-3-5 0,0-4-8 0,0 4-14 0,-9-7-15 16,19 1-20-16,-10 1-22 0,-9-2-29 0,19-2-27 15,-8-2-25-15,-11 4-17 0,19-11-21 16,-10 2-24-16,0-3-53 0,-3-3-144 0,0 0-455 0,0-1 202 16</inkml:trace>
  <inkml:trace contextRef="#ctx0" brushRef="#br0" timeOffset="109313.09">10634 6954 207 0,'0'0'284'0,"0"-19"-8"16,0 19-16-16,-1-13-18 0,1 13-21 0,0 0-26 15,0-14-18-15,0 14-15 0,0 0-19 0,0 0-9 16,0 0-9-16,0 0-8 0,0 0-5 0,15 42-7 16,-11-28-8-16,2 8-6 0,3 2-7 0,3-2-3 15,-2-4-5-15,4 2-5 0,-1 0-5 0,-2 1-6 16,2 4-6-16,-4-11-3 0,6 7-3 0,-3-5-11 15,-3-1 6-15,3-1-8 0,-3 0-1 0,1-4-6 0,-1 1-10 16,2-1-10-16,-4-3-18 0,0 1-20 16,-1-3-23-16,0 0-23 0,-6-5-23 0,15 6-27 15,-7-5-34-15,-8-1-22 0,0 0-41 0,21-7-242 0,-21 7-502 16,12-11 223-16</inkml:trace>
  <inkml:trace contextRef="#ctx0" brushRef="#br0" timeOffset="109571.47">11052 7072 256 0,'0'0'265'0,"0"0"-9"0,0 0-12 16,0 0-9-16,0 0-10 0,-23 28-11 0,16-20-12 15,0 6-8-15,-4 0-14 0,4 3-1 0,-1-1-18 16,-4 6-16-16,3-2-1 0,0-5-12 0,5 3-13 16,-2-1-8-16,0 1-7 0,0 3-11 0,4-4-4 15,-1-4-4-15,6-2-5 0,-1 2-7 0,4-1-10 16,0-2 10-16,4 1-4 0,-1-4-6 0,5 2 2 15,-1-4 8-15,4-2-10 0,0 1-11 0,10-4-6 0,-7 0-15 16,7-3 7-16,1 1 5 0,2-3-34 0,-2-5-25 16,0 0-23-16,-1 1-31 0,0-4-26 15,1-1-32-15,-4-1-36 0,2-5-38 0,-3 3-46 0,6-11-63 16,-11 7-223-16,-2-3-578 0,8-5 256 0</inkml:trace>
  <inkml:trace contextRef="#ctx0" brushRef="#br0" timeOffset="110190.51">11322 7249 144 0,'-9'-4'304'0,"9"4"-25"0,0 0-20 0,0 0-16 15,0 0-20-15,27-19-14 0,-12 12-17 0,10 2-23 16,5-3-8-16,-3-2-14 0,11 1-16 0,-6 0-8 15,6 3-10-15,-8 1-11 0,9-2-6 0,-8 3-11 0,-2 1-1 16,-1 0-2-16,2 2-2 0,-3-2-5 16,0 3-6-16,-8 3-1 0,0-3 2 0,-2 2-10 15,-1 3-3-15,-1 0 5 0,-2 1 0 0,-4-2 9 0,3 3 2 16,-4 0 8-16,-1 0 2 0,2-1 3 0,-1 3 8 16,-2-2 5-16,-3 2 2 0,3-1-4 0,0 1-11 15,-6-9 8-15,7 15-3 0,-3-8-1 0,-1 3-16 16,-3-10-1-16,6 14-9 0,-6-14-3 0,6 11-4 15,-4-4-5-15,-2-7-6 0,4 10-7 0,-4-10-6 16,6 9-13-16,-6-9-23 0,0 0-28 0,3 8-37 16,-3-8-33-16,0 0-25 0,5 7-28 0,-5-7-32 15,0 0-54-15,0 0-61 0,0 0-80 0,0 0-257 0,0 0-690 16,-18-26 306-16</inkml:trace>
  <inkml:trace contextRef="#ctx0" brushRef="#br0" timeOffset="109847.34">11429 6770 78 0,'0'-14'242'15,"0"14"-16"-15,-1-13-14 0,1 13-23 0,0 0-18 16,0 0-15-16,0 0-6 0,0 0-1 0,0 0-5 16,0 0-1-16,0 0-4 0,7 35-6 0,-2-20 5 15,-2 8-1-15,4 1-8 0,-1 0-1 0,4 1 1 16,-2-1-9-16,-5 2 1 0,6 3-3 0,1-2-14 0,4 6 2 15,-4-9 4-15,2 0-18 0,-2 0-2 0,1 1-12 16,-2-4-10-16,3 2-1 0,-5-7-7 16,1 1 4-16,2-1-11 0,-2 0-4 0,-4 0-6 0,4 2-7 15,-3 0-12-15,0-7-14 0,1 2-25 0,-2-1-22 16,-1-4-18-16,2-1-20 0,-4 2-23 0,-1-9-27 16,3 10-31-16,-3-10-44 0,0 0-61 0,0 0-270 15,0 0-575-15,0 0 254 0</inkml:trace>
  <inkml:trace contextRef="#ctx0" brushRef="#br0" timeOffset="110368.8">11938 6840 320 0,'0'0'336'0,"0"0"-27"0,-2-16-21 0,2 16-31 16,0 0-27-16,0 0-25 0,0 0-21 0,0 0-21 16,0 0-16-16,0 0-34 0,0 0-36 0,0 0-46 15,0 0-42-15,0 0-48 0,0 0-42 0,15 31-57 16,-13-21-231-16,-1-2-421 0,5 0 187 0</inkml:trace>
  <inkml:trace contextRef="#ctx0" brushRef="#br0" timeOffset="110820.16">12266 7112 118 0,'6'7'296'15,"0"-1"-3"-15,-6-6-11 0,10 13-16 0,-5-6-12 0,4-2-9 16,-2 5-16-16,-1-3-9 0,0-2-19 0,1 5-10 15,-1-1-16-15,2-2-9 0,-2-2-9 0,1 6-11 16,-1-2 6-16,-1-5-27 0,-5-4-1 0,15 11-2 16,-11-5 0-16,-4-6-8 0,14 6 4 0,-9-1-8 15,-5-5 5-15,12 3-4 0,-12-3-2 0,14-1 1 16,-14 1-6-16,15-8-5 0,-6 7-4 0,-9 1-17 16,18-14-6-16,-8 7-7 0,3-2-7 0,1-1-8 15,-2 0-17-15,1 3-26 0,2-7-31 0,0 4-42 16,7-4-27-16,-4 1-19 0,0 3-11 0,-3-1-10 15,2 0-7-15,-3 4-2 0,1 0 4 0,2 1 5 0,-2 1 10 16,0 2 11-16,1-1 11 0,-3 0 11 16,-2 2 9-16,1-2 8 0,-12 4 8 0,19 0 20 0,-10-1 15 15,-9 1 20-15,18 4 12 0,-18-4 6 0,13 7 20 16,-5-3 14-16,-1-1 13 0,-7-3 9 0,14 7 22 16,-8 1 0-16,0-1 17 0,1-1 12 0,-1 1 9 15,0 0 6-15,0 0 0 0,2 1 2 0,-2 1-4 16,-1-2-3-16,1 1-11 0,2-1-11 0,-2-1-4 15,0 2-12-15,0-1-6 0,-2-1-10 0,2 2-4 16,-6-8-7-16,11 8-9 0,-8-3-19 0,-3-5-33 16,6 8-42-16,-6-8-41 0,0 0-41 0,6 10-40 15,-6-10-31-15,0 0-47 0,0 0-69 0,0 0-89 16,0 0-275-16,0 0-731 0,-36-7 324 0</inkml:trace>
  <inkml:trace contextRef="#ctx0" brushRef="#br0" timeOffset="110978.64">12882 6721 161 0,'3'-7'323'15,"-2"-3"-32"-15,1-1-30 0,-2 11-30 16,6-14-20-16,-6 14-25 0,-2-11-28 0,2 11-32 0,8-6-35 16,-8 6-49-16,9-4-53 0,-9 4-39 0,13-3-53 15,-3-1-217-15,-10 4-346 0,15-3 153 0</inkml:trace>
  <inkml:trace contextRef="#ctx0" brushRef="#br0" timeOffset="111242.05">13314 6564 66 0,'0'0'308'0,"6"6"-12"15,-6-6-6-15,6 14-17 0,-1-5-8 0,-2 4-9 0,3 4-3 0,1 4-12 16,2 3 2-16,-2 1 5 0,2-1-31 15,-1 4 4-15,2 0-11 0,-2 7-7 0,4-8 0 0,-3-2-15 16,1 0-11-16,5 9-13 0,-6-13-18 0,0 1-10 16,0 1-12-16,-2-2-12 0,1-3-6 0,-1-3-15 15,4 5-7-15,-5-2-9 0,-3-1-12 0,6 0-1 16,-5-3-21-16,2 3-23 0,-3-8-29 0,0 7-29 16,1-5-38-16,-4 3-38 0,2-4-25 0,-1-1-27 15,-1-9-38-15,-1 13-47 0,1-13-38 0,0 0-59 16,-8 13-271-16,8-13-673 0,0 0 297 0</inkml:trace>
  <inkml:trace contextRef="#ctx0" brushRef="#br0" timeOffset="112457.62">13425 7119 105 0,'0'0'230'0,"0"0"-14"0,0 0-16 0,0 0-19 16,0 0-10-16,0 0-16 0,0 0-5 0,0 0-4 0,0 0-8 16,0 0-3-16,0 0-3 0,0 0-8 0,0 0-4 15,26-8-9-15,-11 5-6 0,-1 0-7 16,4-2-7-16,7-1-8 0,-6 1-6 0,8-1-7 0,-1 0-5 16,2-2-4-16,0 2-7 0,-4-1-6 0,0-3-2 15,6 2-6-15,-8 2-2 0,10-5 0 0,-6 0-5 16,-2 1-8-16,0 0-1 0,-7 2-6 0,-3-2 1 15,0 0 1-15,-1 1 2 0,-5 0-4 0,-1-5-8 16,1 6 4-16,-5-1-2 0,-3 9-1 0,-3-21-2 16,3 21-3-16,-9-15 2 0,1 9-5 0,2 0 4 15,6 6-3-15,-25-9-2 0,9 7 1 0,-1 3 1 16,1 0-7-16,2 3 0 0,-5 2 3 0,7 1-2 0,-3 0 2 16,-1 2-2-16,5 0 0 0,-1 2 4 0,2 2 2 15,2 0-3-15,2 2 3 0,2-1-3 0,1 2 5 16,6 1 2-16,-2-3 2 0,2 1 5 0,3-2-2 15,-1 1 2-15,4-1 6 0,3 1-3 0,3-5 10 16,1 2-2-16,0-3-4 0,10-1-2 0,-2 3 3 16,-3-5-1-16,2-4-2 0,3 4-1 0,1-5 1 15,-2 0 0-15,0-4-3 0,2 3-3 0,0-5 6 16,-2 1-9-16,1-1 0 0,2-3-5 0,-1-2 5 16,0 4-5-16,-2-8-1 0,2 1-14 0,6-5-4 15,-11 1-5-15,11-6-14 0,-9 7-4 0,-3-5-4 16,4-8-4-16,-9 8-9 0,8-13 3 0,-3 4-8 15,-6-4 3-15,-2 0 1 0,-2 10 1 0,-4-3 2 0,1 0 8 16,-4 2 3-16,-1 0 7 0,-1 2 0 0,-4 2 8 16,1 5-1-16,-4-8 5 0,2 8 6 15,-4 3 6-15,-2-3-5 0,0 3 9 0,-3 0-4 0,0 3 4 16,-1 5 1-16,-2-5-3 0,0 4 4 0,1 1-1 16,-2 2 0-16,6 3-1 0,-7 2 4 0,4 3-2 15,-2-1 2-15,0 2 2 0,2 4 2 0,-1 0 1 16,2 4 7-16,0-1-1 0,3 2 3 0,-3 7 6 15,6-3 2-15,-1 4-1 0,2 2 5 0,3 2 6 16,0 3-2-16,4-3 4 0,3 10-7 0,1-11 5 16,2 3 2-16,1-2-2 0,-2 1 0 0,10 8 0 15,-7-9-3-15,2 0-1 0,1-3 2 0,1-1-2 16,-1-1-1-16,1 0 2 0,-1-3-7 0,1-4 5 0,-2 1-1 16,2-3 3-16,-2 0-6 0,3-3 2 15,2 2 8-15,-4-4-1 0,2 0-2 0,0-1-8 16,-2 0 3-16,1-2 1 0,-1 1-3 0,5-5 0 0,-3 2-3 15,1-4-6-15,-1 2 4 0,3 0-2 0,-3-5 1 16,3 1-4-16,-2-2 16 0,1 3-21 0,-2-4-1 16,0-3-7-16,1-1-13 0,1 0 5 0,-4 1 0 15,2-2-13-15,-2-3 2 0,-2 1-3 0,-2-1-6 16,1 1 11-16,-2-1-1 0,-2-1 6 0,-4 6-6 16,3-1 6-16,-4 3 1 0,-1 8-1 0,-3-17 3 15,3 17-2-15,-10-11 3 0,10 11 1 0,-15-3 5 16,15 3-2-16,-15 3 2 0,15-3 0 0,-19 8 2 15,11-1 5-15,2 0 2 0,-1 2 2 0,1 3-5 16,0 0 3-16,2-1 8 0,2 1 0 0,1-1 2 16,1-11 2-16,1 23-3 0,4-11 4 0,-1 0-2 15,0-1 2-15,2-3-1 0,2 5-6 0,-1-3-2 0,4-2 5 16,-2-1 3-16,3 0-4 0,0-3 6 16,3 0-8-16,-2-2 4 0,0 2-4 0,2-4-2 15,-1 0 2-15,2 0-1 0,-1-4 1 0,-2 1-4 0,2-1-5 16,2-2 3-16,-2-1-5 0,3 0 6 0,-5 1 0 15,3-3 0-15,-1 0-2 0,0 4 0 0,-4-2-4 16,-1 1 3-16,-2 2-5 0,-8 4-4 0,16-6 13 16,-16 6-14-16,15 0 1 0,-15 0-1 0,0 0 1 15,13 5 4-15,-13-5-4 0,9 10 2 0,-9-10 0 0,6 12 5 16,-3-5 1-16,-3-7-8 0,5 13 5 16,-5-13 5-16,4 11-5 0,-4-11 3 0,0 11 0 15,0-11-6-15,3 8 10 0,-3-8 7 0,0 0 6 0,0 0 10 16,5 10 19-16,-5-10 15 0,0 0-7 0,0 0 5 15,0 0 1-15,0 0-4 0,0 0 0 16,0 0-3-16,0 0-3 0,19-22-9 0,-16 12-1 0,3 1-7 16,1-3-5-16,1-1-6 0,2 2-20 0,2-4-40 15,3-5-30-15,-3 6-23 0,4-5-30 16,1-1-40-16,-2-2-42 0,3 3-51 0,0-2-75 0,-5 0-297 16,5 6-674-16,-5 3 299 0</inkml:trace>
  <inkml:trace contextRef="#ctx0" brushRef="#br0" timeOffset="113527.57">15905 6470 170 0,'0'0'255'15,"0"0"-10"-15,0 26-8 0,0-11-10 0,0-1-13 0,1 4-4 16,4 5-16-16,-4-1-8 0,4 3-15 0,-2 1-8 16,4 3-13-16,2-3-13 0,-1 0-2 0,-2 2-16 15,1-2-7-15,2-2-10 0,1 1-5 0,-2-2-9 16,-1-2-8-16,2 3-9 0,0-9-4 0,-4 1-10 16,1 1 2-16,0-3-6 0,0-3-12 0,0 0-3 15,1-1-4-15,-6 0-2 0,4-4 5 0,-5-6-12 16,6 14 5-16,-6-14-6 0,3 9 2 0,-3-9 1 15,0 0-4-15,0 0 2 0,0 0-2 0,4 8 6 16,-4-8-10-16,0 0-7 0,0 0 2 0,0 0 2 16,0 0-8-16,0 0-8 0,0 0 5 0,-34-21-1 15,21 16-2-15,-5 0-1 0,-2 1 7 0,-7-1-10 0,-4 5-3 16,1-2 2-16,-2 2-6 0,-7 0 11 16,12 2-10-16,2 3 3 0,1-1 4 0,4-1-5 0,2 4 2 15,4-2-3-15,0 5 7 0,2-4-3 0,0 0 3 16,5 1 5-16,-1 0 1 0,8-7 3 0,-10 13 3 15,7-5 1-15,3-8 10 0,-2 15 2 0,2-15 7 16,2 13-9-16,4-3 10 0,0-2-2 0,-2-2 4 16,5 0-2-16,6-1 6 0,-1 1 3 0,3-2-5 15,0 0-1-15,1 2-5 0,7-6 3 0,-4 4 0 16,6-4 2-16,-2 0-13 0,5-4 8 0,-3 1-17 16,0 0-1-16,3-1-2 0,-4 0 1 0,3-2-4 15,-1 1 0-15,-1-4-2 0,4 1-7 0,7-5-10 16,-10 6-18-16,0-4 9 0,-2-2-17 0,-1 1-1 15,-3 0-1-15,2 0-8 0,-4-5-9 0,-1 3 3 0,2 1 2 16,-2-2-3-16,-4-5 3 0,-3 9-5 16,-3-5 14-16,3 4 5 0,-6 0 3 0,0 0 1 15,0 1 7-15,-5 3 3 0,-1 8-1 0,2-19 1 0,-2 19 4 16,-6-14 2-16,6 14 1 0,-8-11 1 0,8 11 2 16,-12-7 7-16,3 4 5 0,9 3 0 0,-17 0-2 15,17 0 2-15,-15 6 4 0,6 3 5 0,3-3 3 16,-2 3 8-16,2-2-1 0,0 4 6 0,2 2 5 15,1 2-9-15,0-2 2 0,1-1 1 0,4 1 7 16,-4 2-1-16,7-2 7 0,1 1-5 0,-2-5 3 16,5 3-9-16,0-2 6 0,-3-1 1 0,3 2 3 15,2-5-10-15,-2-3-6 0,4 7 4 0,3-3-12 16,-1-6 2-16,5 2 1 0,-5-2 3 0,-1-1-3 16,4-1 0-16,-3-3-1 0,3 2-4 0,0-3-3 0,-1 1 1 15,-1-2-3-15,0-1-7 0,2 0-3 16,-3-4 9-16,6-3-5 0,-5 3 2 0,-1 1-3 0,0-4 1 15,2 4 7-15,-4 3-7 0,0-4-12 0,-2 5 8 16,-1 1-3-16,-4-1 10 0,-6 6-11 0,11-7 0 16,-11 7 1-16,12-3-3 0,-12 3 4 0,0 0 10 15,0 0-8-15,15 13-4 0,-11-9 5 0,-4-4 3 16,2 12-3-16,-2-12 0 0,4 13 6 0,-4-13 0 16,2 13 0-16,-2-13-10 0,1 14 7 0,4-9 8 15,-5-5-1-15,1 12 6 0,-1-12-11 0,4 11 5 16,-4-11-2-16,0 0 4 0,2 8 2 0,-2-8-2 15,0 0-5-15,10 10 5 0,-10-10-8 0,0 0 11 16,11-4 4-16,-11 4-7 0,0 0-1 0,24-9-3 16,-17 4 0-16,5-2-2 0,-3 1 1 0,4-7 7 15,-1 4-20-15,3-5 7 0,-1 0 2 0,-2 4-1 0,1 0 1 16,1 1-6-16,-1 0 2 0,0 2-1 16,-1 1-1-16,3 1 1 0,-1 2 3 0,-2 2-3 15,5 2 5-15,-2 2-1 0,0 1 4 0,-1 0-4 0,2 2 4 16,1 4-1-16,3 2-5 0,-3 1-3 0,-1-6-15 15,7 7-33-15,-3 0-40 0,-3-5-53 0,2 6-73 16,-2-6-95-16,-1 1-277 0,0 0-642 0,1 1 285 16</inkml:trace>
  <inkml:trace contextRef="#ctx0" brushRef="#br0" timeOffset="114469.22">18497 6776 246 0,'0'0'333'0,"1"-10"-13"16,-1 10-11-16,0 0-12 0,0 0-28 0,0 0-20 16,0 0-25-16,0 0-21 0,0 0-7 0,0 0-18 0,0 0-23 15,20 19 5-15,-20-19 0 0,6 16-6 0,-5-5-1 16,5 6 3-16,-3-4-11 0,2 0-7 0,2 3-8 15,-5 1-7-15,3-3-6 0,0-1-13 0,1 5-3 16,-3-5-8-16,1 0-11 0,-1-2-6 0,0-2-6 16,3 4-8-16,-4-2-2 0,-1 2-7 0,-1-2-13 15,0-11-8-15,5 19-38 0,-2-9-21 0,-3-10-55 16,0 13-25-16,0-13-35 0,0 11-35 0,0-11-37 16,0 0-44-16,0 0-67 0,0 0-317 0,0 0-695 15,0 0 307-15</inkml:trace>
  <inkml:trace contextRef="#ctx0" brushRef="#br0" timeOffset="114619.08">18524 6496 83 0,'1'-14'275'0,"-1"14"-27"16,2-16-27-16,-1 8-20 0,-1 8-23 0,6-13-42 15,-6 13-44-15,12-10-49 0,-8 6-69 0,-4 4-111 16,15-8-82-16,-7 2-238 0,-8 6 105 0</inkml:trace>
  <inkml:trace contextRef="#ctx0" brushRef="#br0" timeOffset="114979.15">18779 6295 4 0,'6'9'329'0,"0"6"-12"15,0-3-15-15,3 4-17 0,-2-1-8 0,3 8-15 16,2 1-6-16,-1 1-18 0,2-3-12 0,-1 5-8 16,6 8-15-16,-8-10 2 0,7 9-20 0,-4-10-4 15,-4 1-10-15,2 0-12 0,2-1-13 0,-2 4-10 16,-3-4-9-16,1-5-9 0,2 4-11 0,-2-2-9 0,-2 4-11 16,1-11-5-16,-2 3-15 0,0-3 0 0,-2-1-10 15,-1 2-1-15,2-1-10 0,-5-3 3 0,1-1-5 16,4 0-6-16,-4 1-9 0,4-4-9 0,-5-7-14 15,3 17-18-15,-3-10-29 0,0-7-17 0,1 11-26 16,-1-11-15-16,0 0-17 0,3 14-14 0,-3-14-15 16,0 0-13-16,0 0-25 0,0 0-32 0,0 0-26 15,0 0-34-15,0 0-299 0,0 0-622 0,0 0 276 16</inkml:trace>
  <inkml:trace contextRef="#ctx0" brushRef="#br0" timeOffset="115249.61">19010 6299 267 0,'0'-15'297'0,"0"15"-13"0,0 0-20 16,0 0-25-16,1-13-22 0,-1 13-19 0,0 0-13 0,0 0-12 15,0 0-7-15,0 0-12 0,26 31-4 0,-14-18-6 16,0 9 1-16,1 2 7 0,2 0-17 15,0 8 11-15,3 0-17 0,-5 1 3 0,-1-8-9 0,3 11 3 16,-2-10-8-16,-1 0 1 0,2-1-10 0,-1 6-6 16,-4-8 2-16,2 2-17 0,-4 0-12 0,2 2-5 15,-2-4-2-15,-1-3-11 0,2 4 1 0,-4-7-11 16,1-2-11-16,-2 1 4 0,1-4-10 0,-1 5-30 16,2-8-27-16,-4 0-26 0,2 0-23 0,0-1-26 15,-3-8-28-15,5 10-19 0,-5-10-31 0,7 6-36 16,-7-6-43-16,0 0-48 0,21-6-273 0,-21 6-627 15,18-13 279-15</inkml:trace>
  <inkml:trace contextRef="#ctx0" brushRef="#br0" timeOffset="115663.33">19653 6719 50 0,'0'0'275'15,"0"0"-12"-15,0 0-15 0,0 0-6 0,0 0-17 0,0 0-11 16,0 0-11-16,0 0-9 0,-41 11-15 0,31-3-6 15,-5 0-5-15,2 5-15 0,-1-2-6 0,-1 2-7 16,2 2-11-16,-5-1-5 0,-1 3-13 0,7-6-7 16,1 3-3-16,1-1-7 0,1 0-12 0,3-1 1 15,0 2-19-15,1-1 2 0,2-5-6 0,2 2-5 16,1-10-7-16,0 18-3 0,0-5 3 0,3-6-12 16,3 0-1-16,0 1 2 0,1-2-4 0,2-1 1 0,3-2-7 15,5 3-3-15,-4-5 12 0,3 2-31 16,2-3 4-16,-1 0-15 0,1 0-2 0,1-4-3 15,-3 0-6-15,4 1 0 0,-2-3 4 0,0 1 3 0,-2-3 2 16,0 1 0-16,-1-1-1 0,0-3 0 16,3 3 4-16,-6 2-3 0,-3-1 7 0,4-2-1 0,-4 4 8 15,0 1 8-15,-1-2 6 0,-8 6 4 0,12-7-9 16,-12 7-1-16,7-4 1 0,-7 4 4 0,0 0 5 16,0 0-6-16,22 6 0 0,-22-6-1 0,11 8-5 15,-4-2 8-15,-1-1-2 0,-6-5-5 0,14 12 3 16,-8-5-8-16,3 0 7 0,-3-1-2 0,0-1 0 15,-6-5-16-15,7 15-28 0,1-10-22 0,-8-5-29 16,4 12-42-16,-4-12-48 0,0 0-64 0,0 0-107 16,-9 14-244-16,9-14-636 0,0 0 282 0</inkml:trace>
  <inkml:trace contextRef="#ctx0" brushRef="#br0" timeOffset="115864.79">19835 6515 3366 0,'0'0'95'0,"0"-21"-48"0,0 14 1 0,0 7-13 15,3-18 3-15,-2 8-7 0,-1 10-7 0,2-12-3 16,-2 12-13-16,0 0 1 0,7-12-2 0,-7 12-8 16,0 0-16-16,0 0-31 0,0 0-31 0,0 0-33 15,0 0-38-15,22 21-50 0,-19-14-76 0,-3-7-199 16,5 15-514-16,-5-6 228 0</inkml:trace>
  <inkml:trace contextRef="#ctx0" brushRef="#br0" timeOffset="116504.08">20128 6794 89 0,'3'10'296'0,"-1"1"-11"16,4-1-17-16,0-1-9 0,-2-1-15 0,4 4-20 15,-2-2-18-15,-3-1-9 0,3-1-19 0,-2 2-17 16,2 1-8-16,-3-4-12 0,3 0-9 0,-6-7-16 16,6 14-6-16,0-9-9 0,-6-5-12 0,3 11-13 15,-3-11-7-15,6 7 0 0,-6-7-6 0,0 0 1 16,6 6-11-16,-6-6-5 0,0 0-7 0,0 0 2 16,0 0-5-16,0 0 8 0,21-11-14 0,-15 3-12 15,-6 8-10-15,13-14-3 0,-5 3-8 0,2-2-7 16,-1 0 0-16,3-2 2 0,1-4-3 0,-2 4 4 15,-2-1-5-15,3 3 9 0,-3 0-8 0,1-2 10 16,-1 2 7-16,-2 4 3 0,1 2 13 0,1-2 0 16,-6 3 3-16,4 2 5 0,-7 4 2 0,11-7-6 15,-11 7-4-15,0 0 5 0,19 3-1 0,-19-3 1 0,11 12 4 16,-3-3 1-16,-3 0 8 0,-1 0 3 0,2 6 0 16,2-6 5-16,-2 6-10 0,0-1-3 15,1-1 7-15,-1 0 0 0,2-2-7 0,-2 2-4 0,0-5 5 16,4 3-6-16,-4-1-2 0,1-3-3 0,-1 0 3 15,0 0 0-15,0-2-8 0,-6-5 4 0,15 7-5 16,-6-5 4-16,-9-2-9 0,14 3-2 0,-4-3 8 16,-10 0-24-16,16-1 1 0,-16 1-3 0,17-9-18 15,-7 5-1-15,-1-3 0 0,3-4-7 0,0-1 8 0,-1 0-1 16,1-1 1-16,1-3 4 0,-1 3 5 16,0 0-4-16,-2-1 8 0,2 0-2 0,-4 5 16 15,-1 0 7-15,-2 2 14 0,1 0 18 0,-6 7-7 0,7-7-6 16,-7 7-6-16,7-4-3 0,-7 4 4 0,0 0 1 15,0 0 2-15,0 0 5 0,17 9 0 16,-17-9 5-16,7 11 2 0,-4-2 3 0,3 2 4 0,0 2 5 16,2-2-6-16,-1 1 1 0,-1 0 0 0,2-2-5 15,2 5-6-15,-4-5-1 0,1 1 0 0,-1-1-4 16,2 1-1-16,-1-1-6 0,-1-3 0 0,-3 2-2 16,6-2-9-16,-6 1-13 0,-3-8-26 0,11 10-33 15,-11-10-34-15,3 6-34 0,-3-6-28 0,0 0-44 16,0 0-57-16,0 0-50 0,0 0-84 0,0 0-306 15,0 0-753-15,0 0 334 0</inkml:trace>
  <inkml:trace contextRef="#ctx0" brushRef="#br0" timeOffset="116672.23">20902 6414 197 0,'3'-28'371'16,"-1"14"-27"-16,-2 4-29 0,0-1-26 0,1-3-28 0,2 5-20 0,-3 9-28 15,3-13-20-15,-3 13-36 0,2-13-38 0,-2 13-39 16,0 0-42-16,0 0-52 0,0 0-56 0,0 0-70 16,0 0-103-16,0 0-150 0,0 0-424 0,-24 21 189 15</inkml:trace>
  <inkml:trace contextRef="#ctx0" brushRef="#br0" timeOffset="119421.71">21943 6790 212 0,'0'0'314'16,"0"0"-13"-16,0 0-15 0,0 0-26 0,0 0-19 15,0 0-26-15,0 0-18 0,0 0-19 0,0 0-1 16,0 0-24-16,0 0-15 0,-26 18-9 0,26-18-11 16,-2 14-10-16,2-14-7 0,0 13-8 0,0-13-4 15,6 12-8-15,-6-12-2 0,6 13-5 0,0-7-7 16,1 1-4-16,-1-2-2 0,2 1 1 0,1-2-2 15,4 0-3-15,4 0-9 0,-7-4-4 0,3 0-4 16,5 0-4-16,0-1 0 0,-1-2-9 0,1-1 0 16,-2 0-8-16,2-3-6 0,1 1 3 0,-4-1 2 0,2-3-16 15,-3 2-2-15,-2-3-12 0,3-1 1 0,-6 1-2 16,3-1 3-16,-4 0 1 0,-2-2-2 0,-5 6 2 16,2-6 8-16,-1 3-4 0,-2 11-3 0,-6-21 1 15,3 13-4-15,-3-1 1 0,0 0 4 0,-6 1 1 16,3 1-2-16,-3 1-2 0,-2 1 1 0,0 0 0 15,-3 5 4-15,1 0 4 0,-4 2 0 0,2 1 6 16,-7 4 1-16,9-1-1 0,-2 2 12 0,-2 0-12 16,4 0 4-16,0 3-3 0,-1 3-2 0,1-5 1 15,5 3 1-15,1-1 3 0,2 1-3 0,3 2 3 0,2-1-1 16,0-2 5-16,1 0-9 0,2-11 1 16,5 20-6-16,-2-10 9 0,7 2 1 0,0-4-3 15,2 3 3-15,3-4 1 0,-1-2 1 0,4-4-6 0,2 4-2 16,0-5-9-16,-1 0 6 0,2-4-7 15,4 2-4-15,-2-2-1 0,-1 0-2 0,1-3 0 0,-4 0 2 16,3-3 1-16,1-4-1 0,-1 4 3 0,-3-6 6 16,-5 4-12-16,1-6 7 0,-2 7 0 0,-1-5 1 15,-1 5 4-15,-2-2 1 0,-2 4 1 0,-1-1 0 16,-2 2 0-16,-4 8 3 0,9-12-1 0,-9 12-7 16,6-7 3-16,-6 7-7 0,0 0 7 0,0 0-3 15,0 0 0-15,18 13 2 0,-18-13 5 0,9 20-7 16,-3-9 8-16,0 6-3 0,2-6 3 0,-1 3 4 15,0 1 2-15,4-1-3 0,-4-2-2 0,7 4 2 16,-1-6 1-16,2 4 1 0,3-7 7 0,-3 0-4 16,6 3 14-16,-2-6-13 0,1 1-6 0,5-5 7 15,0 0 4-15,2-1-9 0,-2 0 3 0,4-5-3 16,-4 1-10-16,2-2 9 0,-2-3 0 0,2-1 4 16,0-2-4-16,0-1-5 0,-3-3 6 0,0 3-3 0,8-11 12 15,-5-2-15-15,0 1-12 0,-6 5 1 0,4-6-10 16,-1-8 3-16,-1 0-1 0,-4 4-8 0,2-4-7 15,-3 3 3-15,-5 6 1 0,-2 0-2 0,1-9-1 16,-1 1 7-16,-5 6-3 0,-3 3 6 0,2-3-3 16,-4 0 7-16,-1 2 3 0,0 0 0 0,-1 2 0 15,-5-1 0-15,0 1 6 0,-3 2-4 0,3 7 4 16,-4-8 0-16,1 9-4 0,-6-5 4 0,4 6-5 16,-2 0 6-16,-1 2 2 0,0 1 0 0,-4 2 0 15,1-2 0-15,-2 7 5 0,-1-1-3 0,3 4-2 16,2 4-5-16,-5-4 5 0,1 3 1 0,4 5-7 15,-1 1 8-15,1 2 6 0,0 7-3 0,-2 6 5 16,4 0-1-16,4 0 3 0,-3 1-1 0,3 10 5 16,3 2-9-16,0 4 6 0,6-2 7 0,-1 5-9 15,2-6 10-15,4 8-2 0,4-8 2 0,1 3 2 0,3-5 2 16,5 1-2-16,0-5-4 0,2 0 3 0,-5-7-2 16,10 1-2-16,-6-4-2 0,1-6 3 0,-1 1-1 15,3-1 1-15,-2-1-2 0,4-4-6 0,-3 1 4 16,-2-9-1-16,0 2 5 0,5-3-4 0,-6-2 6 15,3-2-10-15,-2-2-1 0,1 3-2 0,-1-4 5 16,-4 0 0-16,3-2 1 0,-3 0-3 0,0 0-1 16,-3 4-5-16,0-4 16 0,-3 3-12 0,-9 4-5 15,17-7-4-15,-11 5 2 0,-6 2-1 0,12-1-2 16,-12 1 0-16,0 0 6 0,0 0-7 0,14 7 6 16,-14-7-5-16,7 9 6 0,-4-4 0 0,-3-5-2 0,14 8 1 15,-10-2 4-15,-4-6-3 0,12 10 9 16,-3-5-4-16,1-1 0 0,4 2 4 0,-4-4-5 15,5-1 3-15,0 2 3 0,6-2-4 0,-6-1 4 0,4-1-3 16,-1-2-2-16,2 2-4 0,-1-1 7 0,-3-4-9 16,1 2-5-16,-1 1 11 0,-1-4 1 0,2-1-4 15,-1 0 0-15,-6 0 4 0,-1-3-8 0,2-1-7 16,-2 1-4-16,-3 1 2 0,-2-6-1 0,-2 3 2 16,2 0 1-16,-7 0-8 0,3 13 3 0,-1-22 3 15,-4 13 0-15,2 1 1 0,-1-2 2 0,-10 0-2 16,5 2 0-16,-3 1-5 0,-2 1 5 0,-3 2 3 15,-2 2 1-15,2-1-2 0,-2 3 6 0,1 1-3 16,-3 1 2-16,3 3 2 0,0-1 1 0,-1 2 1 16,1 3 5-16,-1-1 9 0,4 3-11 0,1 0 5 15,2-2 1-15,-1 2-5 0,6 1 0 0,-4 1 3 0,8 0 2 16,-3 0 3-16,2-2-1 0,4 1 2 0,0-12 6 16,4 21 10-16,1-8-11 0,2-3 2 15,2-1 0-15,-2 1 2 0,10-2-6 0,-8-4 6 0,9 2-3 16,-3 0-5-16,0-2 3 0,1-1-7 0,3-2 1 15,-1 2-4-15,5-3 3 0,-7-4 1 16,3 1 3-16,1-1-5 0,5-6-4 0,-8 4 3 0,-4-2 3 16,5-3-4-16,-3 0-2 0,1-1-10 0,-1 0 9 15,-3-2 6-15,0-1-14 0,0 2-2 0,-3-4 11 16,1 5-6-16,-1-1-4 0,-1 3 0 0,-5 2 0 16,3 2 3-16,-6 6 0 0,4-13-8 0,-4 13-3 15,9-7 1-15,-9 7 2 0,0 0-2 0,12 0 1 16,-12 0 2-16,0 0 16 0,12 17-14 0,-6-10 3 15,0 0 5-15,-3 4 3 0,4-1-6 0,2 4 1 16,-1-1 10-16,1 2-3 0,-2-1 1 0,5-4 9 16,0 2-3-16,1-2 2 0,-2 0-1 0,1 0 2 0,3-3 3 15,3-2 18-15,-1 2-14 0,0-4 3 0,1-1-4 16,3-2-2-16,4-3 0 0,0-1 0 0,-1 1-7 16,2-4 4-16,-1-3-3 0,2 3 4 0,-3-3-10 15,0-2 2-15,-1-2 1 0,-2-1-4 0,2 2-1 16,0-7-8-16,4-8-8 0,0 1-9 0,0-1-15 15,-3-4-5-15,0 2-11 0,0-8-10 0,-8 0-1 16,2 1-4-16,0 1 6 0,-3-1-8 0,-5 1 1 16,1 1 1-16,-2 8 10 0,-5-11 3 0,-2 13 8 15,-2-3 2-15,-3 3 6 0,0-1 1 0,-5 0 5 16,-1 2-2-16,-3-1 8 0,-1 5 0 0,-4-3 8 16,1 3-3-16,-3 3 1 0,-4 0 5 0,-4 5-1 15,2-1-1-15,-2 6 4 0,0-1 3 0,3-1 3 0,-4 8-6 16,4 0 3-16,5 2 0 0,-3 3-6 0,5 2 7 15,-2-2 2-15,2 3-4 0,-1 2 8 16,2 3-3-16,1 3 6 0,0 2-2 0,2 5 0 0,2 2-2 16,5 0 14-16,-6 1-1 0,9 2-5 0,3 10 10 15,0 0 4-15,3-1 3 0,2 1 0 0,2 0-1 16,5-1 12-16,3 0-10 0,2-5 6 0,-2-7-1 16,4 7-1-16,0-8 3 0,1 0-2 0,1-3 3 15,-1-1-3-15,0-3-5 0,1 2-2 0,-2-5 22 16,3 2-16-16,-5-8-6 0,-2 3 3 0,3-3 3 15,-3-2 8-15,2 0-13 0,-2-3-7 0,2 0 4 16,-1-3-5-16,-4 2 10 0,5-3-11 0,-4 2 3 0,-3-4-4 16,1 1 21-16,1-1-25 0,-2-3 2 15,2 3-6-15,-3 1-5 0,2-2 4 0,-3 2 5 0,-8 3 5 16,15-5-12-16,-3 2-8 0,-12 3 10 0,14-1 12 16,-14 1-21-16,13 6 7 0,-13-6 5 0,15 10-5 15,-9-3 6-15,2-3 4 0,2 6-1 0,-1 1-6 16,-3 0 3-16,1-1 4 0,2 2-5 0,-6-3-3 15,8 1 7-15,-5 0-3 0,-3 1-11 0,4-2-24 16,-1 0-27-16,2-1-31 0,-3-3-37 0,-5-5-46 16,3 10-53-16,-3-10-59 0,6 7-362 0,-6-7-695 15,0 0 307-15</inkml:trace>
  <inkml:trace contextRef="#ctx0" brushRef="#br0" timeOffset="119698.62">25057 6483 16 0,'0'0'307'0,"9"7"-5"0,-9-7-6 0,11 11-10 0,-7-5-21 16,5 2-5-16,0 2-5 0,-1 1-11 0,4-1-11 15,-6 2-7-15,4-1-5 0,-4-2-12 0,4 6-4 16,-4-6-8-16,2 5-4 0,1-3-10 0,-3 1-16 15,1-3-15-15,1-2-9 0,-4 1-17 0,4 1-12 16,-3-2-10-16,-3 0-11 0,-2-7-7 0,6 14-14 16,-3-4-24-16,-3-10-35 0,6 9-51 0,-6-9-33 15,3 12-33-15,-3-12-41 0,0 0-37 0,-6 14-53 16,6-14-65-16,0 0-358 0,0 0-711 0,0 0 315 16</inkml:trace>
  <inkml:trace contextRef="#ctx0" brushRef="#br0" timeOffset="120353.91">25462 6539 200 0,'0'0'329'0,"0"0"-19"16,0 0-32-16,0 0-24 0,0 0-18 0,16 7-20 0,-16-7-16 15,7 8-15-15,-4-3-16 0,-3-5-3 16,11 12-20-16,-5-2-5 0,-3-2-8 0,3 3-10 0,-3-3-5 15,1 1-8-15,-1 1-8 0,3-4-12 0,-4 4-2 16,1 1-4-16,-3-11-11 0,6 11-5 0,-3-3-1 16,-3-8-6-16,3 9-7 0,-3-9-4 0,0 0-4 15,3 15-7-15,-3-15 3 0,0 0-1 0,1 8-6 16,-1-8 3-16,0 0-3 0,0 0-4 0,0 0-8 0,0 0 5 16,0 0-13-16,25-16 1 0,-16 12-2 0,2-2 6 15,-2-5-11-15,1-3 0 0,-1 0-11 0,5 4 2 16,-1-4-6-16,0-6 3 0,5 2-1 0,-7 6 3 15,-1-1-4-15,2 2 2 0,2-2-2 0,-6 4 17 16,0 0-7-16,1 2-5 0,-9 7-1 0,10-8 2 16,-10 8-1-16,9-6 0 0,-9 6 19 0,11-3-16 15,-11 3-4-15,0 0 5 0,10 13 0 0,-10-13 10 16,6 13-7-16,-3-4 10 0,3 1 0 0,-3 1 5 16,0-1-4-16,4 3 13 0,-4-1-1 0,0-1 1 15,5 1 6-15,-5 0-8 0,0-2-4 0,3-3 5 16,-3 0-4-16,-3-7-1 0,10 14 2 0,-10-7-4 15,0-7 0-15,3 10 0 0,-3-10-5 0,6 6 6 16,-6-6-8-16,0 0 2 0,0 0-3 0,11 5 2 16,-11-5-3-16,0 0-4 0,0 0-6 0,19-14-8 0,-19 14-5 15,10-11-5-15,2 0-17 0,-4-1-7 0,4 0-5 16,-2-1-8-16,2-8 8 0,2 6 6 16,2-2 5-16,0-1 3 0,1 1 0 0,2 0-2 0,-2-1 11 15,-4 8 5-15,2 0 8 0,-5 3 20 0,-1-2 11 16,2 3 13-16,-2 3-2 0,-9 3 3 0,13-6-2 15,-13 6 5-15,14 0 10 0,-14 0-8 0,16 6 3 16,-7-3 3-16,-3 7 1 0,1-2 4 0,2 3 2 16,2 1-2-16,-5 0-7 0,1-1 2 0,2 2-2 15,-1 4-6-15,-3-5-3 0,4 3 2 0,-1-2-11 16,-5 1-9-16,3-1-34 0,-3 2-44 0,0-1-51 16,1-5-43-16,-4-9-44 0,0 18-53 0,0-8-56 15,0-10-87-15,0 0-297 0,3 11-745 0,-3-11 329 16</inkml:trace>
  <inkml:trace contextRef="#ctx0" brushRef="#br0" timeOffset="120611.26">26679 6608 187 0,'3'11'321'0,"-3"-11"-13"0,2 7-12 16,-2-7-13-16,0 0-17 0,9 11-10 0,-9-11-5 15,5 6-6-15,-5-6-3 0,6 7 3 0,-6-7 8 16,6 5 15-16,-6-5 7 0,0 0 11 0,0 0-9 16,16-1-5-16,-16 1-8 0,0 0-5 0,14-11-24 0,-8 5-11 15,0-1-19-15,-6 7-8 0,7-13-30 16,-4 4-18-16,0 1-20 0,-3 8-13 0,7-15-32 16,-1 7-44-16,-6 8-57 0,6-11-70 0,-6 11-83 0,0-12-83 15,0 12-87-15,0 0-82 0,0 0-464 0,-25-3-958 16,25 3 424-16</inkml:trace>
  <inkml:trace contextRef="#ctx0" brushRef="#br0" timeOffset="124981.65">1441 9539 44 0,'0'0'230'0,"0"0"-14"16,0 0-16-16,0 0-13 0,0 0-12 0,0 0-13 15,0 0-11-15,0 0-7 0,0 0-14 0,0 0-4 16,0 0-5-16,0 0-4 0,-9 6-6 0,9-6 1 16,0 0-4-16,0 0-4 0,0 0-1 0,0 0-7 0,0 0 1 15,0 0-4-15,0 0 5 16,0 0-6-16,0 0-8 0,0 0-5 0,0 0-6 0,0 0-7 0,0 0-1 15,0 0-6-15,0 0-5 0,0 0 8 0,0 0-13 16,0 0 6-16,0 0-4 0,0 0-2 0,32-1 7 16,-32 1 0-16,15-2-6 0,-3 2 2 0,-12 0 0 15,25-2 3-15,-10-1-5 0,1 1-2 0,4 1 2 16,-5-2 0-16,1-1 7 0,2 3-14 0,1-2 2 16,1 0-1-16,-1 1 1 0,-3 0-6 0,4 1-3 15,-2-3-1-15,-2 4-3 0,2-2-3 0,-3 2 0 16,3 0-4-16,0 0 1 0,-5 2 0 0,4 0 7 0,-4 0-8 15,3-1 1-15,-7 2-1 0,2 1-6 0,-11-4 4 16,18 3 0-16,-6-2 0 0,-2 3-4 16,-1 0 4-16,1 0 0 0,-10-4 1 0,18 3 4 0,-7-1 4 15,-2 1 1-15,-9-3 1 0,19 4 5 0,-9 0-5 16,-2-1 1-16,4 0 9 0,-12-3-2 0,18 4 4 16,-8-1 5-16,-10-3 1 0,15 0 5 0,-15 0 2 15,17 0 0-15,-17 0 4 0,13 1 1 0,-13-1 1 16,10 0-1-16,-10 0 4 0,0 0-2 0,12 4 3 15,-12-4-5-15,0 0 6 0,0 0-1 0,12 0-5 16,-12 0-2-16,0 0 3 0,0 0-8 0,0 0-2 16,0 0-3-16,0 0 0 0,0 0-14 0,0 0 6 0,0 0-5 15,0 0-5-15,0 0-2 0,0 0-7 16,0 0-17-16,0 0-24 0,8-8-32 0,-8 8-48 0,0 0-55 16,0 0-72-16,0 0-53 0,0 0-55 0,0 0-85 15,-8-20-126-15,8 20-277 0,0 0-888 0,-4-25 393 16</inkml:trace>
  <inkml:trace contextRef="#ctx0" brushRef="#br0" timeOffset="130754.14">3620 9066 34 0,'0'0'261'0,"-3"-19"-13"15,-1 8-16-15,1-1-8 0,-8 0-14 0,4 3-9 16,-1-2-16-16,1 4-10 0,-2 1-12 0,-4-5-11 0,2 5-13 16,1 1-10-16,-2 3-13 0,1-2-9 15,11 4-5-15,-25-1-13 0,7 2-10 0,2 3-6 0,-2 2-2 16,-2 1-6-16,0 4-4 0,-1 2-7 0,-3 1-3 15,1 4-3-15,3 1-2 0,-1 0 7 16,-2 4-9-16,2 6-4 0,2-7-1 0,4 2-5 0,2 1-2 16,-1 10 1-16,4-9-6 0,2-2-3 0,1 2 3 15,1 1-4-15,4 0-6 0,2-3-1 0,0 3 0 16,0 1 1-16,6-4 1 0,2-1-3 0,-2 1-5 16,1 0-3-16,5-1 6 0,-3-2-3 0,3 0 3 15,3 0-4-15,1-3-4 0,-1-5 0 0,0-2 4 16,5 2 0-16,-1 2-3 0,-1-5 4 0,3 3-1 15,0-4-3-15,-3-2-10 0,4 3 15 0,-3-7-6 16,7 2-3-16,-7-1 7 0,0-4 0 0,2 0-4 16,5 0 5-16,-8-4-6 0,7-1 1 0,-1-2-1 0,0-3 0 15,0 3-1-15,-5-1 3 0,-3 0-9 16,2 1 6-16,-3-1 2 0,2-3-2 0,-3 4-3 16,0-4 0-16,-1 1 8 0,-1 0-6 0,-3 3 5 0,3-4-1 15,-6 4-9-15,0-3 6 0,-6 10 2 0,6-14-4 16,-3 4 1-16,-3 10 4 0,4-14-5 0,-4 14 4 15,-4-13-1-15,4 13-1 0,-7-15 2 0,7 15-4 16,-14-11 4-16,7 6-5 0,-4 2-1 0,-4-3 1 16,0 2-1-16,-1-1-4 0,1 4 8 0,-4 1-3 15,2 1 2-15,-5 1-4 0,6 3 1 0,-5-2 4 16,1 5-3-16,2-1-2 0,3-1 3 0,-1 4-3 16,0-5 0-16,2 1-1 0,4-1-18 0,-4 2-10 15,11 2-24-15,-4 1-22 0,2 0-21 0,4 1-28 16,1-11-30-16,6 14-30 0,1-8-49 0,1-1-275 15,-8-5-552-15,22 6 244 0</inkml:trace>
  <inkml:trace contextRef="#ctx0" brushRef="#br0" timeOffset="131520.27">4057 9531 179 0,'0'0'268'16,"11"-4"-12"-16,-11 4-12 0,13-8-17 0,-5 5-18 0,-8 3-13 15,14-7-18-15,-6 1-17 0,5 1-14 0,-1-2-13 16,0-3-8-16,3 0-14 0,0 0-12 0,4-5-12 16,1 1-8-16,4 1-9 0,-8 2-5 0,5-3-6 15,-3 3-6-15,-5-2-5 0,2 6-4 0,-3-6-3 16,0 2-3-16,-6 3-3 0,1 0-4 0,-2-4-2 16,-4 2-2-16,2 2-2 0,-3 8-7 0,0-14-5 15,0 14 1-15,-10-11-2 0,-2 4 2 0,0 5-6 16,-1 1 1-16,-4 2-1 0,1-1-4 0,-4 5 4 15,-2 1 0-15,-3 1 1 0,4 1 1 0,-4 2 4 0,7-2-4 16,-5 4 2-16,5 0 4 0,2 2-3 16,-2 3-4-16,6-1-2 0,3-2-2 0,2 3 3 0,1-2 2 15,1 3-4-15,5-2 0 0,5-1 1 0,-1 3-6 16,1-3 9-16,1 1-1 0,4 1-5 0,-1-3 4 16,6-1-1-16,-3-4 1 0,4 0-6 0,1-3-3 15,2-3 11-15,0 0-6 0,-4-4 5 0,3 1-8 16,9-5 6-16,-4 0-2 0,-1 3-2 0,0-9 0 15,4 1 2-15,-1 1-1 0,-3-1 1 0,2 1 0 0,-3-3 5 16,-3 3-3-16,-3-2 2 0,1 4 2 16,-2-3 3-16,-1 3 0 0,-1 0 3 0,-1 0 0 15,-4 1-3-15,2 1 0 0,-9 5 0 0,13-7-1 0,-13 7-3 16,17-6 4-16,-17 6-10 0,13 0 4 0,-13 0-1 16,15 7 9-16,-7-1-6 0,2 5 3 0,-3-8 3 15,1 7-3-15,5-2 1 0,-1 3-2 0,-1 2-1 16,-1-3 3-16,2 2 2 0,-3-4-3 0,3 2 3 15,-5 0-2-15,1-3-5 0,-1 0 0 0,2-1-1 16,-4 1 2-16,1 0 0 0,-6-7 5 0,9 10-7 16,-9-10 1-16,4 5 16 0,-4-5-14 0,6 7 0 15,-6-7-2-15,0 0-5 0,0 0 5 0,0 0-3 16,12-18-1-16,-12 18 0 0,6-13 2 0,-2 4-2 16,2-1 0-16,-3 0-1 0,3-2-4 0,-1-1 1 15,1 0-3-15,0-2 1 0,1 4-1 0,1-2 0 16,2 1-2-16,-2 6 1 0,-4-1 2 0,2 0 0 0,-6 7 6 15,10-12 1-15,-10 12 4 0,15-5 10 16,-6 1-1-16,-9 4 8 0,20 4 1 0,-10-4 12 16,4 6 4-16,-1-1 3 0,5 1 2 0,-3-2 7 0,1 4 3 15,2 0-5-15,-1-1 4 0,-4 0 2 16,-1 1-3-16,1 0 3 0,-2-2-11 0,1 7-4 0,1-6-6 16,-7-2-2-16,0-1 6 0,1 4-14 0,-1-3-3 15,0 2 3-15,-6-7-13 0,8 14-14 0,-7-7-24 16,-1-7-37-16,0 0-49 0,0 14-29 0,0-14-43 15,0 0-56-15,-10 15-67 0,10-15-94 0,-11 3-256 16,11-3-706-16,-19-3 313 0</inkml:trace>
  <inkml:trace contextRef="#ctx0" brushRef="#br0" timeOffset="131691.89">4980 9067 3124 0,'3'-22'135'0,"0"0"-52"15,0-2-16-15,-1 10-10 0,-1 1-7 0,1-4-13 16,2 5 1-16,1-4-9 0,-2 5-6 0,1 1-6 16,2-3-8-16,0 6-3 0,0-1-19 0,-6 8-34 0,11-4-41 15,-11 4-41-15,0 0-60 0,19 3-76 0,-19-3-226 16,12 8-532-16,-5-3 236 0</inkml:trace>
  <inkml:trace contextRef="#ctx0" brushRef="#br0" timeOffset="132325.24">6000 9031 135 0,'0'0'218'0,"0"0"-9"0,-2-10-5 0,2 10-13 16,0 0-5-16,0 0-12 0,0-11-5 0,0 11-20 16,0 0-13-16,0 0-13 0,0 0-7 0,0 0-3 15,0 0-2-15,0 0-4 0,0 0 1 0,23 31 4 16,-14-18-5-16,0 9-4 0,-1-6-1 0,5 6-6 16,2 0-6-16,-5 2 4 0,2-2-6 0,2 0-7 15,-4 1 3-15,7 9-6 0,-5-10-3 0,-2-3 2 16,2 2-12-16,-2-1-5 0,-4-3-3 0,5-2-3 15,-5 0-3-15,3 1-2 0,-2-1-1 0,-1-3-10 16,0 0-2-16,2 1-3 0,-2-2 2 0,-2-2-10 0,-1 0-15 16,3-1-13-16,0-3-24 0,-6-5-22 15,4 13-24-15,-4-13-29 0,9 5-36 0,-9-5-41 16,0 0-39-16,20-3-53 0,-20 3-253 0,13-13-565 0,-4 4 250 16</inkml:trace>
  <inkml:trace contextRef="#ctx0" brushRef="#br0" timeOffset="134247.46">6551 9272 87 0,'0'0'257'0,"0"0"-10"0,0 0-11 16,0 0-10-16,0 0-9 0,0 0-9 0,-32 3-15 16,32-3-6-16,-19 9-8 0,10 0-12 0,-4 2-9 15,-1 2-12-15,4 1-3 0,-5 1-12 0,5 2-3 16,-4 3-20-16,5-4 5 0,-1 4-15 0,1 0-2 15,-2 3-12-15,2 0-6 0,6-6-2 0,-1-1-12 16,4 3-4-16,0-5-3 0,0 4-6 0,3-1-4 0,1 0-5 16,2-5-10-16,5 1 2 0,-2 1-3 15,4-4 3-15,1-3-3 0,3-3 0 0,0 2-9 16,1-5 4-16,1 1-4 0,7-5-6 0,-1-1 2 0,2-2-20 16,-2 0 7-16,0-6 0 0,-1 2 8 0,2 0-15 15,-1-5 0-15,-3 2-8 0,2-1 12 0,-4-3-7 16,2 4 0-16,-6-2 5 0,-2 0 0 0,1 4-2 15,-2-2 8-15,-2 3-4 0,-2 2 5 0,-2 2 0 16,2 2-4-16,-9 4 5 0,9-11-2 0,-2 8 4 16,-7 3-1-16,6-8-10 0,-6 8 3 0,11-6 0 15,-11 6 9-15,9-1-10 0,-9 1-4 0,0 0 5 16,0 0-1-16,24 7 1 0,-15-6 1 0,1 2 1 16,-10-3-2-16,19 4 4 0,-7-3 3 0,2 1 7 0,2-4-15 15,-2 2 6-15,0-4-9 0,3 4 6 16,-1-4-2-16,1 1 2 0,-1-1-2 0,3 3 2 15,-5-5 0-15,4 3-1 0,-5-5 1 0,4 1 17 0,-4 1-18 16,3-1-6-16,-4 0 9 0,2 0-5 0,-4-4 0 16,-4 4-6-16,3 1 4 0,-4-4-2 0,-5 10-7 15,6-15 5-15,-6 15 1 0,-3-12 2 0,3 12-3 16,-8-13 0-16,8 13-6 0,-15-10 6 0,2 6 2 16,-1 0-2-16,1 4-3 0,-6 0 4 0,4 0-1 15,-6 4 3-15,-2 0-2 0,4 3 7 0,0-2-7 16,-4 4 6-16,7-1 1 0,-1 1-4 0,3-2-2 15,0 3-10-15,7 1 12 0,-5 0-4 0,4-1 5 16,2 1 0-16,3-1-2 0,3-10 6 0,3 21-3 16,0-7 1-16,0-4-1 0,5 1 4 0,1-2-4 15,1 0 1-15,4-2 13 0,0-1-7 0,0-1-7 16,2-3 1-16,1-2 0 0,2 0-1 0,-3-3 3 0,1 3 0 16,1-4-5-16,-2-1 4 0,1-1-5 15,-1-4 4-15,3 0-2 0,-2-1 11 0,-1 1-15 16,-2 0 0-16,2-5 4 0,-1 2 0 0,1-1 2 0,-5 1-7 15,4 1 2-15,-2 0 3 0,-2 0 0 0,-3 2-3 16,0 2-2-16,1 4 4 0,-2-4-4 0,-1 3-3 16,-6 5 0-16,14-6 0 0,-14 6 10 0,15 0-4 15,-15 0-5-15,0 0 2 0,16 9 5 0,-6-5-7 16,-4 3 1-16,5 0 9 0,-5-3-5 0,4 2 2 16,5-1 4-16,-1 2-1 0,-1-2 0 0,6 0 10 15,1-3-13-15,-4-1 11 0,10-2-8 0,-4-1 2 16,2-2-1-16,-2 0-5 0,1-1 0 0,-4 0-1 15,0-1 4-15,-2-2 2 0,8-2 0 0,-11 0 0 16,5-5-1-16,0 0-8 0,1-2 2 0,-4 3 0 16,-2-8-11-16,-3 2-3 0,3-4-8 0,-4-2-6 15,-1 0 5-15,-1-2-9 0,-2-7 3 0,-3 7 1 0,-6-8 0 16,3-1-3-16,-3 13 5 0,-5-3 7 16,-1 3 0-16,-1-3-2 0,-2 5 7 0,-2 5-4 15,1 4 6-15,-3 1 6 0,-7-1-5 0,7 5 6 0,-3 3-6 16,-1 0 6-16,1 4 0 0,-1 3 3 0,1 6 4 15,3-1-3-15,-7 6 8 0,4 1-4 0,-1 7 3 16,7 3 0-16,0-1 3 0,4 14-1 0,3-1 3 16,-2-2-3-16,8 4-4 0,3 0 5 0,-3-2 0 15,14-2 3-15,2-2-2 0,0-4-4 0,-2-4 2 16,14 1 6-16,-5-5-10 0,-1-2 8 0,2-1-1 16,-2-3-1-16,6-3 2 0,-4-1-3 0,2 1 2 15,-4-8 1-15,-3 2 3 0,1-5-5 0,1 2 2 16,-2-4-5-16,6-1 1 0,-8-1 3 0,-1 0-2 15,4 1-3-15,-5-4 0 0,1 3 0 0,-3 0 3 0,1-1-2 16,1-1-2-16,-5 4 1 0,1-1-7 0,-11 3 6 16,16-5-7-16,-16 5 2 0,12-2 0 0,-12 2 0 15,16 0 4-15,-16 0-2 0,14 3-2 0,-14-3 6 16,9 4 0-16,-2-1-7 0,-7-3 4 0,12 10-4 16,-4-7 4-16,-8-3 0 0,19 7 3 0,-13-6 5 15,4 2-5-15,-10-3 1 0,18 4-5 0,-7-2 1 16,2-2 4-16,-13 0-3 0,22 0-3 0,-8-2 4 15,-1 1-2-15,-1-3 5 0,2-3-1 0,-5 4-3 16,1-4-4-16,-1 1 7 0,1-2-3 0,-1 1 0 16,2-3-14-16,-5 5 8 0,-2-4 2 0,-1-2-5 15,3 3 5-15,-6 8-7 0,0-20 3 0,0 10 1 16,0 10 1-16,-3-21-4 0,0 14 4 0,0-4-1 16,-4 4 1-16,7 7 9 0,-11-17-9 0,2 11 0 15,0 1-1-15,-1 2 2 0,10 3 1 0,-22-4-1 0,8 4-4 16,-2 0 7-16,1 4 0 0,-1 3 3 0,-2 0 0 15,-2-2-2-15,1 8-1 0,1-3 0 16,2-2 6-16,-1 4 3 0,4-4-5 0,2 6 3 0,2 0 1 16,0-1-6-16,2 0 5 0,4-1 5 0,0 5-2 15,0-5 3-15,9 3-4 0,-6-6 2 0,3 6-4 16,4-2 7-16,2-2-3 0,0-1 4 0,-1-4-8 16,4 4 3-16,1-3-1 0,-2-2 3 0,5-2-1 15,-1-3-2-15,3 3-2 0,-3-3 3 0,1-4-1 16,3 2-2-16,-2-3 2 0,2 2 0 0,1-5-2 15,-4 0-11-15,0 1 8 0,1-1-6 0,-4-2 0 16,-1-5 2-16,2 2 0 0,-1 2 3 16,-1-5-2-16,-5 3-2 0,5-1-1 0,-4 1 3 0,-2-2 0 15,3 2 0-15,-5 3-5 0,2 0 5 0,-3 2-1 16,3 0 7-16,-6 8-7 0,8-9-5 0,-8 9-12 16,6-7 11-16,-6 7 3 0,0 0 3 0,0 0-4 0,13 0 0 15,-13 0 3-15,0 0-1 0,12 14 4 0,-8-11-2 16,-4-3 2-16,14 15 6 0,-11-8 3 0,0 3 1 15,6-3 4-15,-2 0-1 0,-1 1 4 0,3 1 1 16,-1-2-10-16,1-1 3 0,-2-1 11 0,-1 1-10 16,4-2 0-16,-1 1-1 0,0-2 0 0,-9-3 0 15,15 9-6-15,-6-7 6 0,2 0-1 0,-11-2 3 16,19-2-3-16,-19 2-4 0,18-7-3 0,-11 2 4 16,-1-2 0-16,5 3-3 0,-2-3-3 0,-2-1 12 15,-1 0-10-15,0-4-2 0,3-1-1 0,-2 2-4 16,-1-3-2-16,5 3-3 0,-5 1 1 0,-3 3 3 15,1-2 4-15,-4 9 0 0,6-11-3 0,-6 11-2 16,8-7 6-16,-8 7-1 0,6-4-4 0,-6 4 4 0,0 0 0 16,0 0-3-16,0 0 5 0,16 17 0 0,-10-9 3 15,-3 2 0-15,0-3 3 0,3 0-1 16,1 6 3-16,1-2 2 0,-4-4 10 0,4 6-8 0,-1-5 12 16,-1 0-4-16,0-2 1 0,3 0 3 0,2-1-4 15,-4 1 8-15,-7-6-2 0,15 4-9 0,-8-1 5 16,-7-3 5-16,18 0-4 0,-18 0 1 0,20-7-13 15,-10 0 17-15,1-1-10 0,6 0 0 0,-2-3-7 16,-3 3-1-16,8-9-4 0,-4 4 4 0,4-3-5 16,-1 4 0-16,3-2-1 0,-5 7-1 0,5-4-6 15,-4 5 5-15,7-2-4 0,-2 1 6 0,4 3-5 16,-2 4-1-16,0 0-5 0,4 4 7 0,-3-1-4 16,6 5 0-16,-2 0 4 0,-1 1 1 0,1 2-5 15,7 6-51-15,-10-4-36 0,9 7-45 0,-5 3-47 16,-4 5-80-16,-7-7-111 0,7 5-260 0,-4 3-685 15,-8-4 302-15</inkml:trace>
  <inkml:trace contextRef="#ctx0" brushRef="#br0" timeOffset="135283.12">10484 9220 57 0,'0'0'296'0,"0"0"-20"0,0 0-21 15,0 0-24-15,0 0-17 0,0 0-24 0,0 0-13 16,0 0-18-16,0 0-7 0,0 0-9 0,-14 34-14 16,14-34-7-16,9 16-11 0,-3-5-2 0,-4-7-10 15,8 4-6-15,-3-2-6 0,4-2-3 0,-1 1-2 16,4-2-4-16,-2-3-7 0,4 2-3 0,2-4-10 16,0 2-4-16,-2-3-4 0,2-1-4 0,-1-1-7 15,-1-1-2-15,3-5-3 0,-4 4-3 0,0-4 0 0,-1 1-5 16,-1-1 4-16,-2-2-6 0,-3 3-5 0,0-2-2 15,-4 2 2-15,1 1-5 0,-4-6-3 0,-1 1 4 16,-4 3-6-16,1 1 1 0,-5-4 1 0,2 5-2 16,-4 2-4-16,1 2-1 0,-4-2-4 0,2 3 8 15,-4 3-3-15,0-1-5 0,-1 5 3 0,1-2 3 16,-4 8 5-16,4-3-8 0,-3 3 6 0,-3 4 4 16,0-2 1-16,5 1 1 0,2 5-2 0,4-3 1 15,-1-1 3-15,4 2-2 0,1-1 1 0,0-1-5 16,6 1 3-16,-1 1-3 0,1-2 1 0,4 0 0 15,-1-4 2-15,3 0 0 0,1 4-1 0,4-8 4 16,-2 2-8-16,3-4 0 0,3 1 2 0,3-3 0 16,-4 3-1-16,4-6 3 0,2-1-6 0,-2-3 2 0,7-2 0 15,-6 3-2-15,7-6 0 0,-1 2-4 16,-4-5 0-16,1-1 1 0,2-3-2 0,-4-1 0 16,0 2-1-16,-2-2 6 0,-1 0-15 0,1 1 14 15,-6 5-5-15,-2 1 1 0,2 1-2 0,-5 2-3 0,1 1 0 16,-1 5 3-16,-7 3-6 0,17-3 1 0,-17 3-2 15,15 3 3-15,-15-3 1 0,13 12 0 16,1-3 6-16,-3 1-2 0,1 4-2 0,-3 1 3 0,3-2-4 16,2 0 3-16,1 5 5 0,-1 0-3 0,1-11-2 15,-6 7 5-15,5-4-4 0,-2 1 5 0,0-2-9 16,-5-1-14-16,-1-4-13 0,-1 1-22 0,-5-5-24 16,8 9-12-16,-8-9-32 0,0 0-42 0,5 5-24 15,-5-5-26-15,0 0-34 0,0 0-52 0,0 0-171 16,0 0-507-16,-9-40 224 0</inkml:trace>
  <inkml:trace contextRef="#ctx0" brushRef="#br0" timeOffset="135488.01">11162 8725 166 0,'0'0'250'15,"0"0"-5"-15,0 0-8 0,0 0-9 0,0 0-12 0,23 27-5 16,-15-10-10-16,0-4-8 0,5 10-6 15,-4-1-11-15,5 2-12 0,2 0 3 0,-5-1-21 16,6 1-9-16,-3-2-16 0,4 2-3 0,-3 0-17 0,1-6-9 16,-1 3-5-16,0-4-6 0,-3-3-13 0,3 7-6 15,-6-12-2-15,3 2-13 0,0-3 0 16,-5-1-9-16,2-3-18 0,1 3-22 0,2-4-20 0,-3-1-32 16,-9-2-22-16,24 0-29 0,-13-2-25 0,1-1-24 15,1-4-27-15,2-3-30 0,-2-1-54 0,1-2-180 16,-1 1-481-16,5-6 213 0</inkml:trace>
  <inkml:trace contextRef="#ctx0" brushRef="#br0" timeOffset="135725.57">11715 8931 148 0,'6'-7'214'0,"-6"7"-12"0,0 0-3 0,0 0 1 15,0 0 1-15,0 0 0 0,0 0 2 0,0 0-3 16,0 0-8-16,-29 16-2 0,21-6-9 0,-5 2-5 16,1 1-13-16,0 1-7 0,0 7-2 0,-1-7-3 0,4 3-11 15,-5 1-7-15,7-1-13 16,-4-1 2-16,5 0-15 0,0 1-3 0,3 0-8 0,-1-1-6 0,1-3-13 15,3 4 1-15,0-3-6 0,0-3-3 0,3-2-12 16,-3-9-7-16,10 17 1 0,-4-10-3 0,5-2-1 16,2 2-6-16,1-6-4 0,5 1 1 0,0-2-2 15,1-2-5-15,7 0-7 0,-2-4-6 0,3 1-23 16,-1-3-32-16,0-3-24 0,0-3-30 0,-2-2-36 16,0 3-38-16,-4-5-43 0,3 1-40 0,-4-3-55 0,-2-5-293 15,-1 1-644-15,4-8 285 0</inkml:trace>
  <inkml:trace contextRef="#ctx0" brushRef="#br0" timeOffset="135996.4">11991 8514 244 0,'0'0'289'16,"-1"-16"-19"-16,1 16-29 0,0 0-26 0,0 0-16 15,0 0-15-15,0 0-5 0,0 0-9 0,0 0-7 16,0 0 0-16,19 41-10 0,-11-20 0 0,2 5-6 15,-1 3-4-15,2 6 3 0,2 0 9 0,0 1-22 16,1-1-4-16,-1 3-16 0,1 0-5 0,-2 0 1 16,0 0-10-16,-1-2-9 0,0-1-6 0,1-9-9 15,0 0-10-15,0-2 4 0,1-1-8 0,-2 0-11 16,0-5-1-16,-3-1-4 0,1-3-6 0,-2 1-20 16,1-2-10-16,-1-2-23 0,-1-3-28 0,-3 0-25 0,3 0-33 15,-6-8-38-15,8 14-36 0,-8-8-37 16,0-6-53-16,0 0-328 0,0 0-641 0,0 0 284 15</inkml:trace>
  <inkml:trace contextRef="#ctx0" brushRef="#br0" timeOffset="136309.79">11984 9129 163 0,'0'0'292'0,"9"-13"-24"16,1 6-20-16,5-1-15 0,3-3-14 15,6 1-15-15,3-3-9 0,0 4-14 0,3-2-8 0,8-1-10 16,-9 7-15-16,-1-1-7 0,5 2-5 16,-2 1-8-16,0 2-7 0,-1 1 5 0,3 0-5 0,-5 1 7 15,2 3 7-15,0 3 13 0,-2-1-23 0,-4 3 0 16,-6-4-6-16,0 2 6 0,-2 3-2 0,-2-3-8 16,1 1 2-16,-5 2 3 0,2-2-10 0,-4 1-1 15,4 0 2-15,-5-2-12 0,0 1-5 0,-1-3-7 16,0 1-5-16,-6-6-8 0,9 12-7 0,-7-6-5 15,-2-6-7-15,4 11-5 0,-4-11-4 0,8 9-5 0,-8-9-11 16,1 8-24-16,-1-8-37 0,0 0-39 0,5 8-38 16,-5-8-43-16,0 0-31 0,0 0-47 0,0 0-70 15,0 0-60-15,0 0-364 0,0 0-783 0,0 0 348 16</inkml:trace>
  <inkml:trace contextRef="#ctx0" brushRef="#br0" timeOffset="136460.56">12604 8717 2798 0,'-3'-14'180'0,"-1"3"-98"0,-4-2-18 0,7 6-4 16,1 7-19-16,-8-15-12 0,4 8-11 0,4 7-5 15,0 0-5-15,0 0-4 0,-3-14-10 0,3 14-14 16,0 0-34-16,0 0-44 0,0 0-55 0,0 0-83 0,0 0-219 16,0 0-494-16,2 42 219 0</inkml:trace>
  <inkml:trace contextRef="#ctx0" brushRef="#br0" timeOffset="137039.4">13026 9014 223 0,'0'0'340'0,"0"0"-16"0,5-10-19 16,-5 10-23-16,0 0-22 0,0 0-23 0,4-11-25 16,-4 11-21-16,0 0-17 0,0 0-17 0,0 0-15 15,0 0-13-15,0 0-7 0,14 17-11 0,-11-6-4 16,-3-11 0-16,6 17-5 0,-3-8 0 0,1 5-4 16,-1-3 8-16,3 4-15 0,-1-1-1 0,1-3-5 0,1 2 3 15,-1 2-7-15,0-2-3 0,-3-2-5 16,7-1-4-16,-5 4-1 0,1-6 1 0,3 1-3 0,-2-1-3 15,-1-1 7-15,3-1 0 0,0-4-1 0,0 3-2 16,-9-5-3-16,19 4 1 0,-19-4 1 0,18-4-1 16,-6-1-4-16,-1 3-1 0,2-4-4 0,1-5-2 15,-1 4 2-15,-4-4-8 0,3-3-6 0,1 1-2 16,-1-4-4-16,3 1-5 0,0-7-3 0,-2 2-11 16,1 1-8-16,-1 0-15 0,1 1-18 0,-1 1-25 15,-4 1-11-15,2 3-20 0,0 3-1 0,1-2-11 16,0 2-1-16,-3 7 2 0,5-4 1 15,-2 3 16-15,0 2 5 0,-4 1 3 0,-8 2 11 0,23 0 4 16,-11 2-1-16,-2 0 15 0,7 2-6 0,-7-2 15 16,1 3 22-16,0 2-2 0,3 0 21 0,-4 0 25 15,1 3 1-15,1-3 17 0,-5-1 17 0,5 5 13 0,0 0 7 16,-5-4 4-16,1-1 6 0,-1 1-2 0,-1 1-1 16,2-3-4-16,-4 4-5 0,4-3-5 15,-2 1-11-15,-6-7-1 0,9 12-9 0,-3-5-4 0,0 1-6 16,0-3-4-16,-6-5-9 0,7 13-9 0,-1-8-24 15,-6-5-37-15,7 8-54 0,-7-8-55 0,5 8-41 16,-5-8-39-16,3 10-45 0,-3-10-66 0,0 0-101 16,0 0-330-16,0 0-820 0,0 0 363 0</inkml:trace>
  <inkml:trace contextRef="#ctx0" brushRef="#br0" timeOffset="137216.18">13692 8598 275 0,'0'-14'387'0,"0"14"-35"0,-3-21-32 16,3 11-33-16,-3-3-21 0,3 13-27 0,0-16-28 15,0 16-20-15,-2-13-22 0,2 13-36 0,0 0-38 0,8-13-40 16,-8 13-61-16,0 0-60 0,11-1-63 16,-11 1-74-16,12-4-227 0,-4-2-465 0,-8 6 206 15</inkml:trace>
  <inkml:trace contextRef="#ctx0" brushRef="#br0" timeOffset="137511.77">13963 8356 308 0,'10'8'305'0,"-10"-8"-15"16,6 8-13-16,-3 1-12 0,3 2-12 0,0 6-8 15,0-3-6-15,2 8 0 0,1 7-12 0,1-6-6 16,-1 4-8-16,4 8-3 0,4 1 5 0,-4-1-4 15,4-3-13-15,-5-4-6 0,0-2-9 0,1-1-11 16,0 3-13-16,1-4-4 0,-1 1-11 0,1 1-5 16,-1-4-15-16,1 0-9 0,-1-4-11 0,2 2-8 0,-5-4-12 15,-1-1-8-15,3 1-5 0,-3-4-4 16,2 2-13-16,-4-1 3 0,0-1-11 0,1 0-7 0,-2 0-9 16,-2-2-19-16,2-3-26 0,-4 0-34 0,-2-7-29 15,7 13-23-15,-7-13-39 0,2 9-21 0,-2-9-20 16,0 13-21-16,0-13-26 0,0 0-40 0,0 0-43 15,0 0-65-15,-8 9-278 0,8-9-709 0,0 0 313 16</inkml:trace>
  <inkml:trace contextRef="#ctx0" brushRef="#br0" timeOffset="139033.92">14057 8979 313 0,'0'0'342'0,"-8"-6"-20"0,8 6-13 16,0 0-22-16,-7-7-24 0,7 7-20 0,0 0-26 16,0 0-19-16,0 0-20 0,0 0-18 0,0 0-15 0,0 0-22 15,19-15-2-15,-10 12-18 0,-9 3-9 0,20 2-8 16,-7-5-14-16,5 3 1 0,0 0-10 0,1 0-9 16,-1-3-2-16,8-1-6 0,-1 1 0 0,0 3-12 15,1-4 3-15,1 4-9 0,-4-2-9 0,4-2 5 16,0 1-2-16,-2-1-2 0,5 1 2 0,-6 1-5 15,3-7-4-15,-2 4 2 0,1 0-2 0,-4-1-1 16,3 1-4-16,1-3-4 0,-7 4 2 0,1-3 2 16,-4 1-1-16,9-3-9 0,-1 0 8 0,-4 2 0 0,-4-1-3 15,8-5-3-15,-9 4-2 0,6-3-2 0,-7 2-1 16,3-2-5-16,-4 3-3 0,1-3-3 16,-5-3 4-16,-2 4-6 0,2 1 6 0,-1 0 4 15,-2-2-6-15,-5 3 4 0,-1 9 6 0,2-17-8 0,-2 17 2 16,-8-14 1-16,2 8-4 0,6 6 5 0,-16-10 7 15,4 7-7-15,-3 3 1 0,15 0 0 0,-33 3 4 16,15-2-5-16,0 5 4 0,2 1-5 0,-2 0 0 16,5 0 3-16,-1 4 1 0,1-4 2 0,1 4-2 15,3 2 3-15,-2 2 0 0,2-1 3 0,2 2-5 16,1-1 4-16,1 1 5 0,3-1-6 0,-1 1-2 16,6-1-4-16,-2 1 10 0,0 0 0 0,4-1 0 15,2 1 7-15,4-1-5 0,-2-1-1 0,3-2-2 16,3-1 9-16,0-3-2 0,7 4-1 0,-6-3 2 15,11-6-2-15,0 1 0 0,0-1 0 0,-2-3-2 16,7 0 5-16,8-3-3 0,-13-1 0 0,5 1-4 0,7-6 2 16,-9 3 0-16,10-7 2 0,-10 2 0 15,6 0-8-15,3-5 1 0,-12 3-5 0,10-7-5 16,-3-2-6-16,-1 2-8 0,0-4-6 0,0-2-7 0,-4-3-4 16,1 1-9-16,-1-4-4 0,-1-1-8 0,-3-4 0 15,2 4-4-15,-6 0 6 0,-2 1 6 0,2 1 3 16,-7 7 5-16,-1-2 9 0,-2 0 2 0,1 3 1 15,-5-1 7-15,-6 8 4 0,1-2 6 0,1-5 7 16,-6 8 3-16,-2-1 5 0,1 1 0 0,-3 0 7 16,-1 2-1-16,-4 2 4 0,0 1 0 0,0-1 1 15,-3 4 2-15,0-3 1 0,-1 3-4 0,-2 0 2 16,-1 2 0-16,-7-1-3 0,7 4 1 0,-6-3 3 16,4 9-3-16,-2-4 1 0,4 2 4 0,-3 3 0 15,5-1-3-15,-2 2 4 0,1 4-6 0,2-2 9 16,2 2 0-16,1 3 1 0,1 0-2 0,0 2 3 15,3 0-1-15,1 3 4 0,0-4 0 0,0 10 1 0,5 4 3 16,5-5-5-16,2 3 7 0,-2-1-2 0,3 3 1 16,1-2-5-16,5 10 3 0,-1-8 7 0,5 4-5 15,-3-6 0-15,3-2-5 0,0 1-2 0,3 7-1 16,-3-9-1-16,3 0 2 0,0-2-6 0,-2 3 0 16,2-4 1-16,-3-2-3 0,3 0-7 0,-2-1 9 15,-2-5-2-15,-1 3 3 0,0-4-9 0,4 2 11 16,-2-5 2-16,0 0 4 0,-2 2-4 15,5-3 6-15,-3-1-5 0,1 2 0 0,-1-4 6 0,3-1-10 16,-2-2 8-16,2 2-3 0,-3-3 7 0,3 0-5 16,-1-3-8-16,2 2-2 0,0-4 5 0,-1 0-7 15,-1 0-8-15,2 0 6 0,-1-3 5 0,1 1 9 16,-2-3-15-16,1 3-6 0,3-6-2 0,-1 0 1 0,-3 4-14 16,-2-5-5-16,3-1 7 0,-5 2-1 15,0-3-13-15,1 3 8 0,-2 0 4 0,-2-1-2 16,-4 2-3-16,0-4 7 0,2 3-3 0,-7 2 5 0,2 2-3 15,-3 9 3-15,0-19-1 0,-6 11-3 0,6 8 1 16,-7-13 7-16,7 13-9 0,-17-4 10 0,17 4 2 16,-19-3 0-16,19 3-2 0,-21 7 0 0,12-2 6 15,-3 6-6-15,3-3 8 0,-1 3-3 0,1-1-2 16,1 4 2-16,2-2-2 0,2 1 4 0,1 1 1 16,0-1-6-16,3 2 7 0,3-1 5 0,-2-1 7 15,2 1-14-15,3 1 5 0,2-2 4 0,1-2-4 16,0-1 0-16,3-1-1 0,0 0 5 0,-2-3 11 15,6-1-17-15,-1 1-3 0,0-3-7 0,2-3 9 0,-1 0-4 16,0-3 13-16,-1 0-16 0,-1 2-6 16,1-6 3-16,-2 2 2 0,-1-1 2 0,3-4 9 15,1 3-8-15,-1-2-3 0,0-1 5 0,-3 5-3 0,-3-2 0 16,3-3-5-16,-2 6 7 0,-1 1-5 16,-9 3-5-16,18-5 5 0,-10 3 1 0,-8 2-5 15,16-4 1-15,-16 4 6 0,14 4-5 0,-14-4 3 0,16 6-8 16,-9 1 15-16,1-2 3 0,2 2 0 0,-2-1 0 15,-2 1 7-15,3 3-9 0,-3-6 4 0,1 4-3 16,1 0-3-16,-1-3 2 0,-7-5 4 0,11 10-1 16,-6-5 14-16,-5-5-14 0,0 0 5 0,8 9 1 15,-8-9 10-15,0 0 11 0,9 2 0 0,-9-2-2 16,0 0-5-16,0 0-10 0,13-11 15 0,-13 11-14 16,11-11-2-16,-4 4-6 0,2-6-6 0,2 4-6 15,1-3-2-15,1 1-29 0,0-4-3 0,4-1 2 0,-4 4 2 16,1-1-2-16,2 2-1 0,-3 0 3 0,2 2 7 15,-1 3 17-15,-1-4-16 0,-2 8 2 0,-2-4 6 16,3 4 2-16,-12 2 5 0,16-6 6 0,-9 6 4 16,-7 0 6-16,18 3 4 0,-18-3-1 0,15 7 17 15,-6-2 13-15,5 1 8 0,-7 0 4 0,5 2 5 16,-2 2 11-16,-2-3 7 0,4 4 2 0,-5-5-2 16,4 2-1-16,-4-2-4 0,2 1-6 0,0 1-3 15,0 1-10-15,-3-4 0 0,0 2-5 0,1-1-3 16,-7-6-4-16,9 7-3 0,-3-1-11 0,-6-6-19 15,8 7-28-15,-8-7-41 0,6 6-44 0,-6-6-51 16,0 0-53-16,0 0-75 0,0 0-84 0,0 0-386 16,0 0-816-16,-30-11 360 0</inkml:trace>
  <inkml:trace contextRef="#ctx0" brushRef="#br0" timeOffset="139194.9">16913 8257 3347 0,'0'-15'198'0,"-5"-2"-89"0,4 2-40 16,-1 0-17-16,0 3-21 0,-1 2-6 0,3 10-5 0,-5-20-9 16,5 20 1-16,-1-13-6 0,1 13-29 0,-2-9-35 15,2 9-45-15,0 0-48 0,0 0-64 0,-10-9-340 16,10 9-602-16,0 0 266 0</inkml:trace>
  <inkml:trace contextRef="#ctx0" brushRef="#br0" timeOffset="140743.5">17891 8282 140 0,'0'0'173'0,"5"-11"-7"16,-5 11-6-16,1-11-4 0,-1 11-11 0,3-11-6 15,-3 11-1-15,2-10-7 0,-2 10-6 0,1-13-4 16,-1 13 0-16,0 0-1 0,-1-13-1 0,1 13 0 0,0 0-4 16,0 0-3-16,0-13-2 0,0 13-2 15,0 0-4-15,0 0-5 0,0 0-7 0,1-10-11 16,-1 10-9-16,0 0-12 0,0 0 0 0,0 0-11 0,0 0 2 16,0 0-5-16,6 30-1 0,-1-15 4 0,-2 2-1 15,3-1 0-15,0 7 6 0,3 5-1 16,4 4-4-16,2 4-1 0,-5-10 1 0,7 6-4 0,-4 6 4 15,2-7-6-15,0 2-4 0,-2-7 1 0,5 5-3 16,-4-7-12-16,-1 2 8 0,-4-2-1 0,4 1-10 16,-1-4 19-16,-4 0-19 0,-2-4-4 0,0 1 0 15,0-4 13-15,0-1-19 0,-3-2 2 0,1-1-9 16,2 1 10-16,-4-1 1 0,-2-10-3 0,4 13-2 16,-4-13 5-16,2 11-9 0,-2-11 7 0,0 0-2 0,4 5 3 15,-4-5-4-15,0 0 4 0,0 0-6 0,0 0 3 16,0 0-4-16,17-18-3 0,-12 9 4 15,3-3-3-15,2-2-12 0,-1 1 8 0,2-2 0 0,-1 1 6 16,8-4-6-16,1 3-1 0,-4-3-3 0,6 2 15 16,2 1-22-16,-2 2 6 0,-5 4 8 15,6-2-4-15,1 0 1 0,-1 1-9 0,-3-1 2 0,-1 5-2 16,0 4 9-16,-3 0-9 0,0-2 2 0,1 4 3 16,-1 4 2-16,-3-4 0 0,2 4-3 0,-5 1 4 15,1-3 2-15,1 8 0 0,2 0 0 0,0 1-4 16,-4-1 4-16,-1 2 3 0,-1 2-14 0,-4-4 18 15,3 3-4-15,0 0-2 0,-1 3 1 0,-4-2 2 16,1 3 6-16,-4-4-11 0,1 0 12 0,-2 2 9 16,-2 0-1-16,-1-2 5 0,-1 1-4 0,1-4-2 15,-6 1 10-15,0-1-7 0,-1-2 1 0,1 2 8 16,-2-2-8-16,1-3 0 0,2 0-3 0,-5 0-4 0,2-3 7 16,4 1-13-16,-2-2 7 0,12-1 3 15,-19-1-19-15,19 1 14 0,-20-7-1 0,14 4-10 16,6 3-32-16,-13-11-21 0,8 2-22 0,4-2-16 0,1 11-16 15,1-18-21-15,4 4-15 0,-1-1-16 0,4-1-13 16,1 4-8-16,3-1-1 0,1 2 11 16,1 0 15-16,1-2 14 0,2 2 10 0,4 2 15 0,0-2 9 15,3 4 14-15,-2-3 19 0,2 0 21 0,-9 2 22 16,9 1 21-16,0 1 19 0,-5 1 14 0,-1-1 18 16,0-1 7-16,0 4 16 0,1-2 1 0,-1 4 4 15,-3-2 4-15,-1 3 1 0,2 1-7 0,-6-1-2 16,4 4 3-16,4 2 5 0,-5-1 1 0,2 1-2 15,-1 2 18-15,2 2-17 0,-3 0 3 0,-2 1 2 16,1-1 2-16,1 3-7 0,-1-2 4 0,1 1-13 16,-4 0 3-16,3 0-3 0,-1-3-10 0,-2 2 3 15,-3-1 1-15,-2-2-11 0,1 0-8 0,-1 1 3 16,1 0-8-16,-2-3-5 0,-3-6-5 0,4 15-16 16,-4-15-16-16,2 10-28 0,-2-10-33 0,1 9-25 15,-1-9-31-15,0 0-39 0,-9 13-56 0,9-13-60 0,0 0-87 16,0 0-229-16,0 0-639 0,-27-16 283 0</inkml:trace>
  <inkml:trace contextRef="#ctx0" brushRef="#br0" timeOffset="140932.14">19001 8430 130 0,'1'-12'278'16,"-1"12"-28"-16,0 0-33 0,8-6-14 0,-8 6-20 15,13-6-18-15,-13 6-18 0,18 3-24 0,-18-3-33 16,24 4-32-16,-6 3-35 0,0 0-32 0,3 4-26 16,1-1-10-16,-1 5-17 0,4-3-17 0,-1 4-32 15,2 0-24-15,-4-1-98 0,-1 2-250 0,0-1 111 16</inkml:trace>
  <inkml:trace contextRef="#ctx0" brushRef="#br0" timeOffset="141159.94">19344 8586 831 0,'19'16'-15'0,"4"1"68"0,-8-8 23 16,-2 3 13-16,2-2 20 0,-3-1 2 0,0 2 11 15,-2-4 3-15,-1-1 2 0,-1-1 10 0,1 3 8 16,-2-3 3-16,-7-5 1 0,13 8 5 0,-7-3-16 15,2-3 1-15,-8-2-6 0,9 11-2 0,-9-11-7 16,7 3-1-16,-7-3-9 0,0 0-1 0,9 5 9 16,-9-5-3-16,0 0-3 0,8 5 8 0,-8-5 5 15,0 0 19-15,0 0 3 0,0 0 10 0,0 0-4 16,0 0-7-16,0 0-7 0,0 0-5 0,9-19-10 16,-6 12-6-16,-2-4-9 0,5-2-9 0,-1 0-10 15,2-2-10-15,2-1-8 0,1 0-10 0,4-6-5 16,1-2-12-16,1 0-11 0,2 4-29 0,1-3-39 0,8-4-52 15,5 2-45-15,0 4-50 0,-9 7-38 16,1 2-59-16,-2 4-63 0,6-4-112 0,-4 3-266 16,3 5-774-16,-8 0 342 0</inkml:trace>
  <inkml:trace contextRef="#ctx0" brushRef="#br0" timeOffset="141674.86">20895 8643 8 0,'0'0'310'0,"-12"-6"-17"16,12 6-26-16,0 0-16 0,0 0-23 0,-15 9-20 16,15-9-10-16,-9 11-10 0,6-6-8 0,3-5-16 15,-3 20-2-15,2-9-13 0,1 2-5 0,0 2-17 16,1-1 2-16,1 2-3 0,2-2-3 0,-1 1-3 16,5 1-2-16,-2-1 3 0,1-1-5 0,-1 0-11 15,4-2 12-15,-1-1-5 0,3 0 5 0,0-4-2 16,2 3 4-16,-1-7-8 0,2 2-6 0,0-3-4 15,3-2-2-15,0-2-19 0,-2-1 1 0,9-2-8 16,-5 0-5-16,-2-3-6 0,-2 0-1 0,9-2-6 0,-2 0-1 16,-5 0-1-16,-3-1 2 0,-2 1-3 0,1-1-3 15,-3-2-2-15,1-1-3 0,-6 0 4 16,-3 3-10-16,2-4 5 0,-1 5-4 0,-4 0-1 0,0-2-7 16,-6-3-2-16,2 7 0 0,-4-2-6 0,-2 1-5 15,-5 0 3-15,0-1-5 0,-3 0 0 0,-1 6-3 16,-4-3-1-16,4 3-1 0,-6 2-3 0,-2 2 1 15,0-1 2-15,-4 1-5 0,2 1-5 0,4 0-12 16,-2 8-32-16,0-4-43 0,0 0-60 0,1 2-48 16,-3 0-48-16,-2 3-59 0,4-4-65 0,2 1-424 15,8-5-855-15,5 1 379 0</inkml:trace>
  <inkml:trace contextRef="#ctx0" brushRef="#br0" timeOffset="141877.32">20902 8340 342 0,'3'-14'394'0,"-1"2"-18"0,2 3-17 16,-4 9-17-16,0-21-21 0,0 12-20 0,0 9-31 15,2-12-16-15,-2 12-43 0,0 0-23 0,0-14-36 16,0 14-22-16,0 0-37 0,0 0-42 16,0 0-44-16,21 7-51 0,-21-7-49 0,13 14-47 0,-1-3-53 15,-3-4-76-15,1 4-240 0,5-2-552 0,-1 2 245 16</inkml:trace>
  <inkml:trace contextRef="#ctx0" brushRef="#br0" timeOffset="142244.86">21445 8626 85 0,'11'4'297'16,"-1"2"-15"-16,1 1-14 0,-2-3-15 15,1 1-16-15,-1 0-13 0,1 0-19 0,1 5-16 16,-1-4-17-16,-2-1-15 0,-1 0-20 0,1 0-7 0,-1 1-16 15,-1 1-8-15,-6-7-8 0,13 8-14 0,-8-5-8 16,-5-3-9-16,7 10-2 0,-7-10-8 0,8 5-6 16,-8-5-1-16,0 0-2 0,0 0-2 0,0 0-7 15,0 0 0-15,0 0-3 0,0 0-3 0,0 0-8 16,0 0 0-16,18-16-6 0,-18 16-1 0,6-17 0 16,0 4-10-16,1 1 7 0,1-5-7 15,-1 3 3-15,3-3-1 0,-1 1-3 0,0 1-7 0,3 0 15 16,0 2 2-16,0 1 6 0,-1 3 7 0,1-1 12 15,1 3 10-15,0 0-11 0,1 1 7 0,-1 1 4 16,-2 5 0-16,-11 0-4 0,22 3 3 0,-6 5-3 16,-2-5-3-16,-1 8 8 0,1-4-2 0,-4 3-4 15,2 0-1-15,2 1-1 0,-1 1-6 0,-1 0-4 0,-3 0 0 16,1 4 5-16,2-6-10 0,-1 4-10 0,-5-2-16 16,0 1-32-16,0-5-38 0,-1 1-29 15,-2 0-36-15,2-1-42 0,-4 0-47 0,-1-8-48 0,5 11-96 16,-5-11-216-16,0 0-626 0,7 6 277 0</inkml:trace>
  <inkml:trace contextRef="#ctx0" brushRef="#br0" timeOffset="142774.11">22358 8416 156 0,'0'0'296'0,"0"0"-17"16,-27 0-11-16,27 0-16 0,0 0-18 0,-19 12-9 16,14-6-18-16,-4 1-16 0,3 0-12 0,-4 5-5 15,4 3-15-15,-1-3-6 0,1 5-9 0,-2-4-10 0,5 1-3 16,-1 1-16-16,-2-2-1 0,4 5-8 0,1-5-2 16,-2 1-14-16,3-3-2 0,0-11-7 15,3 21 0-15,-2-10-3 0,4-1-5 0,-1-3 2 0,5 3-2 16,0-5-10-16,0 1 0 0,6-1-12 0,1 1-1 15,-2-4-6-15,4-1 4 0,2 1-12 0,7-4 0 16,-1 1-3-16,-1-4-6 0,-7 0-5 0,7 0 0 16,2-3-10-16,4-5-6 0,-5 2-14 0,1-3-4 15,-1-1-11-15,0 1-5 0,-2-3-6 0,7-4-1 16,-12 4-3-16,2-1 3 0,-1-1 5 0,-2 3-4 16,-8 1-2-16,0 2 10 0,-1-1 2 0,-3-1 6 15,-1 2-2-15,-4 0 2 0,-1 2-3 16,0 11 12-16,-4-14 1 0,4 14-6 0,-9-13 0 0,1 8 9 15,-3 3 2-15,11 2 3 0,-26 0 3 0,11 2 1 16,0 3 8-16,-1 2-7 0,-5 3 3 0,0 4 17 0,6-4-14 16,2 4 5-16,1 0-10 0,-3 7 19 0,5 0-2 15,2-4-1-15,4-2 3 0,1 2 3 0,0-1 1 16,3 3-7-16,3-2 6 0,3-3 7 0,0 2 8 16,4-2-2-16,2 1-5 0,0-4-3 0,4 0-4 15,8-4 1-15,-1 4-2 0,3-3 2 0,4-2-15 16,-6-1-16-16,7 0-33 0,-4-3-40 0,3-2-33 15,-3 1-45-15,-3 2-53 0,1-2-71 0,-6-2-113 16,-1-5-220-16,2 6-660 0,-2-6 292 0</inkml:trace>
  <inkml:trace contextRef="#ctx0" brushRef="#br0" timeOffset="143573.69">23714 8213 166 0,'0'0'309'0,"0"0"-16"0,-35 7-17 0,23-3-15 15,-1 0-18-15,-3 1-22 0,-1 1-16 0,2 1-17 16,0 0-18-16,-3 3-16 0,5-3-11 0,-3 1-22 16,-1 2-2-16,4 1-8 0,1-1-17 0,3 0-8 15,1-3-8-15,0 4-10 0,3-1-7 0,2-1-2 16,3-9-3-16,-3 16-7 0,3-16-4 0,3 15-3 15,-3-6-6-15,0-9-2 0,11 16-3 0,-3-11-3 16,9 1-2-16,-2 5-2 0,-2-7-3 0,7 2 4 16,0-1-6-16,3 1-3 0,-4-1-2 0,7 0 2 15,-7 0-3-15,0-1 2 0,1 2-1 0,-4 0 3 16,4-1 1-16,-4 2-1 0,-3-1 6 0,2-1 3 0,-1 0 4 16,-7-1-8-16,4 2-4 0,-4-1 5 15,-1 2 6-15,-6-7 1 0,9 10 13 0,-5-3-12 0,-4-7 5 16,2 11 9-16,-2-11 4 0,-8 14-5 0,8-14 4 15,-7 12-3-15,3-4-8 0,4-8 4 0,-14 11-8 16,2-8 2-16,5 5-12 0,-2-2-3 0,-2 0-25 16,4-2-34-16,-2 0-24 0,9-4-28 0,-16 7-34 15,10-3-34-15,6-4-26 0,-9 6-40 0,9-6-32 16,0 0-58-16,0 0-231 0,0 0-590 0,0 0 262 16</inkml:trace>
  <inkml:trace contextRef="#ctx0" brushRef="#br0" timeOffset="143937.38">24069 8555 251 0,'16'-6'253'0,"0"0"-3"16,4 2-11-16,-4-4-13 0,2 1-12 0,-1 1-14 0,3-7-15 15,6 2-15-15,-5 2-14 0,2-1-12 0,-2 0-14 16,2 0-9-16,2-1-12 0,-6-3-10 0,-1 5-11 16,-3-2-4-16,8-7-12 0,-10 8-3 0,-1 0-9 15,-2-5-2-15,-2 2-10 0,-2 1-5 0,-3 2-7 16,-3-4-3-16,0 1-4 0,0 0-7 0,-9-1-1 15,1 3 1-15,-3 2-6 0,-3 2 0 0,-2-1-4 16,-1 4 1-16,-5 3-4 0,-3-3-3 0,1 4 3 16,-3 1 6-16,6 2-6 0,2 0-3 0,2 5 8 15,-1-1 4-15,6 0 2 0,-4 6 6 0,4-4 0 16,2 4 7-16,1 0 3 0,3-1 3 0,1-3 4 16,1 6-1-16,4 2 7 0,0-4 3 0,0 1 5 15,7 3-4-15,-4-2 7 0,6 1 0 0,0-1 6 0,3 0-12 16,1-4-7-16,2 2 2 0,5 1-13 0,1 0 7 15,-2 0-4-15,2-3-4 0,-3-4-3 16,7-1-24-16,-1 1-27 0,-5-3-29 0,4-4-17 0,-5 4-25 16,1-1-27-16,0-3-30 0,1-1-38 0,-1-2-37 15,1-4-34-15,-3 0-77 0,6-2-184 0,-1-6-559 16,1-1 248-16</inkml:trace>
  <inkml:trace contextRef="#ctx0" brushRef="#br0" timeOffset="144367.61">24892 8165 202 0,'0'0'310'16,"0"0"-16"-16,0 0-14 0,0 0-20 0,0 0-15 0,-30 22-13 15,24-9-14-15,-4-2-10 0,2 2-8 16,1 2-14-16,-1-1-7 0,2 4-12 0,0 4-6 16,-3-1-15-16,8-5-12 0,-2 1 1 0,0-1-9 0,0 0-16 15,0 1-10-15,3-1-9 0,0 0-8 0,6-1-6 16,-6 0-6-16,6-8-2 0,-5 3-7 0,5-2-5 15,0-1-3-15,-6-7 0 0,9 14-7 0,2-11-5 16,-2 1-7-16,4-4-4 0,-13 0-9 0,22 0 5 16,-11 0-18-16,5-4-3 0,-5-3-12 0,4 0-2 15,-2 0-8-15,3-4 1 0,-2-1 1 0,-1 3 0 16,2-4-7-16,-1 2 9 0,-4-1 7 0,2 0-7 16,-2 2 5-16,2 6 9 0,-7-3 14 0,4 1 11 15,-9 6 15-15,7-11-5 0,-7 11-4 0,12-5 1 16,-12 5-5-16,0 0 2 0,0 0-3 0,0 0 6 15,17 7 2-15,-17-7 4 0,9 11 2 0,-8-5 4 0,-1-6-3 16,9 16-2-16,-3-6-1 0,-2 0 1 0,2 5-4 16,3-5 0-16,-3 4-4 0,2-2-4 0,1-1-2 15,1-2-1-15,-4 1 0 0,2 0-7 0,-2-2-11 16,-1-2-22-16,0 1-32 0,-5-7-22 0,9 11-32 16,-9-11-21-16,6 3-36 0,-6-3-23 0,7 4-27 15,-7-4-23-15,0 0-23 0,0 0-23 0,15-14-43 16,-15 14-267-16,11-25-635 0,-8 12 282 0</inkml:trace>
  <inkml:trace contextRef="#ctx0" brushRef="#br0" timeOffset="144524.22">25359 8348 142 0,'7'-5'280'15,"-7"5"-17"-15,0 0-16 0,0 0-10 0,0 0-16 0,0 0-7 16,15 12-9-16,-15-12-15 0,2 13-10 0,0-3-20 16,-2-10-11-16,2 18-17 0,5-5-12 15,-4-1-8-15,3 5-20 0,-1-7-2 0,-2 5-9 0,3-3-6 16,-3 4-8-16,4-2-13 0,-1-2-20 0,-3-4-32 15,-3-8-37-15,6 15-48 0,-1-9-50 0,-5-6-69 16,0 0-281-16,0 0-523 0,0 0 233 0</inkml:trace>
  <inkml:trace contextRef="#ctx0" brushRef="#br0" timeOffset="144798.08">25383 7826 356 0,'-2'-17'363'16,"-1"0"-32"-16,3-1-37 0,0 4-31 0,0-1-21 15,0 3-30-15,0 12-24 0,0-19-27 0,0 19-48 0,3-12-49 16,-3 12-54-16,4-5-62 0,-4 5-60 0,0 0-87 16,12-6-174-16,-12 6-403 0,14-1 179 0</inkml:trace>
  <inkml:trace contextRef="#ctx0" brushRef="#br0" timeOffset="144951.57">25624 7780 137 0,'5'15'333'0,"-2"3"-11"16,3 5-2-16,-3 1-9 0,0-1-4 0,4 4 7 16,-1 0-5-16,1 2-5 0,5 6-5 0,-4-2-12 15,1 1-16-15,-3-6-16 0,7 10-17 0,-2-3-18 16,-3-9-15-16,-2 0-20 0,2-1-17 0,-2 2-17 15,4-1-14-15,-4 0-12 0,0 10-11 0,-3-16-10 16,2 1-13-16,-2-3-12 0,0-2-24 0,0-1-36 16,-3-3-40-16,3 5-35 0,-2-12-44 0,-1-5-31 0,2 15-24 15,-1-8-25-15,-1-7-34 0,6 10-42 16,-6-10-40-16,0 0-59 0,0 0-295 0,0 0-703 16,28-19 311-16</inkml:trace>
  <inkml:trace contextRef="#ctx0" brushRef="#br0" timeOffset="145567.63">26040 8351 211 0,'0'0'242'0,"15"-4"-12"0,-15 4-5 0,17-4-6 16,-17 4-12-16,13-3-10 0,-3-1-14 0,5 0-22 15,2 2-8-15,-1-2-12 0,1 0-16 0,-1 1-8 16,3-3-11-16,-2 1-10 0,-2-1-4 0,1-1-7 16,0 0-7-16,-2 2-4 0,-5 3-7 0,4-9-5 15,-7 0 4-15,2 3-4 0,-2-1-10 0,-3-2 2 16,1 0 2-16,-4-4-8 0,0 5 1 0,0 10-5 15,-7-20-4-15,1 10-4 0,-2 3 4 0,-1 2-3 16,-1 3-5-16,-5-2-3 0,15 4 6 0,-30 4-4 16,20-2-9-16,-5 3 7 0,-2 1 5 0,4 1-5 0,-1 1-5 15,3 7 6-15,3-4-1 0,-1 1 0 0,6-3-2 16,-4 6 1-16,4-3-2 0,3 1-1 0,0-13 0 16,3 27-3-16,4-12 4 0,-1-1-13 0,0 0 0 15,5-2 4-15,2-4-2 0,-1 3-2 0,1 0 1 16,4-3 2-16,-1-2-5 0,1 0 0 0,2-5-5 15,0 2 2-15,-4-2-1 0,3-2-2 0,1-2-7 16,-1 0 1-16,2-1-1 0,-1-1 6 0,-2-3-4 16,-1 1-5-16,3-2-1 0,4 0 6 0,-10-1-4 0,4 2 3 15,-4-2 8-15,0 3-6 0,2 1 3 0,-7 1-6 16,1 2 0-16,-9 3-3 0,16-4-2 16,-5 2 4-16,-11 2-2 0,0 0 4 0,14 2-3 0,-14-2 4 15,14 7 2-15,-14-7-8 0,6 11 0 0,1-4 5 16,-7 0 1-16,0-7 0 0,9 11 0 15,-4-5 17-15,-5-6-15 0,3 11 3 0,-3-11-6 16,6 9 6-16,-6-9 1 0,3 9 2 0,-3-9-2 0,7 6-2 16,-7-6 0-16,0 0 7 0,12 1-5 0,-12-1-5 15,0 0-1-15,22-11 5 0,-11 6 3 0,2-2-1 16,2-2-1-16,-1-2 6 0,8-2-8 0,-3-4-5 16,2 2 0-16,2 1-1 0,-1 0 0 0,3-3 2 15,-1 6-5-15,-1-2 4 0,2 5-4 0,-3 0-4 16,-2 5 14-16,7-3-5 0,-8 2-3 0,0 4 3 15,7 4 7-15,-7 2 9 0,8 2-5 0,-5 2-8 16,4 4 11-16,12 4 0 0,-14 3-4 0,-1-3 4 16,5 13-10-16,-1 0 9 0,-2 2-10 0,-5 3-33 15,-1 4-34-15,-12 1-51 0,-4 3-67 0,-6 2-75 16,-10-7-384-16,-6 6-695 0,-1-3 308 0</inkml:trace>
  <inkml:trace contextRef="#ctx0" brushRef="#br0" timeOffset="147317.45">3106 10843 120 0,'0'0'258'0,"1"10"-13"16,-1-10-12-16,2 11-11 0,-2-11-17 0,6 10-8 15,-6-10-11-15,6 10-12 0,-3-4-8 0,-3-6-10 16,6 8-12-16,-6-8-6 0,7 10-9 0,-7-10-5 0,10 7-7 16,-10-7-5-16,8 7-4 0,-2-3-7 15,-6-4-4-15,13 3-9 0,-13-3 14 0,18 0-22 16,-18 0-6-16,21-3-3 0,-7 3-6 0,2-6-10 16,0 1-1-16,1-1-9 0,1-1-2 0,0-1-2 0,-2-2-5 15,2 3-9-15,-2-3 1 0,2 2 0 0,-3-2 2 16,-2 1-7-16,-1-3-1 0,2 2-6 15,-7-1 3-15,1 2-1 0,-2-3-2 0,-2 4 0 0,-4 8 0 16,6-20-7-16,-6 10-2 0,0 10-6 0,-3-18 5 16,0 8-3-16,-3 2 1 0,6 8-2 0,-15-15 0 15,8 6 1-15,-4 6-7 0,-2-4 3 0,1 4 3 16,-1-1-7-16,-1 1 10 0,-1-1-10 0,0 3 2 16,-3 2-13-16,1 6 18 0,0-7-8 0,-1 7 1 15,-4 1 4-15,1 2-5 0,-3 0 7 0,9 1 2 16,-3-1-9-16,5 1 7 0,0 3-4 0,1-1 4 15,-2 0 1-15,5-2-3 0,2 1 4 0,-1 3-2 16,2 0 3-16,2-4-3 0,2 2 1 0,-1-2 4 0,3 2-5 16,3-1-2-16,0 2 7 0,3-4-9 15,0 1 9-15,2-8 2 0,5 7 0 0,4-3 1 16,-1-2-1-16,2-2-2 0,1 0 5 0,8-3 2 0,0-5 0 16,0-1-6-16,1-1 1 0,2-3 2 0,0 1 10 15,-3 1-18-15,-1-3-4 0,4-1-3 0,-6-4 4 16,2 2-5-16,-3 1 1 0,-3-5-2 0,-4 1 2 15,-2 4 2-15,-1-6 7 0,-3 5-6 0,-2 0-2 16,-1-3-1-16,-2 1 0 0,1 3 2 0,-2 0-4 16,-1 3 7-16,-3 10 3 0,3-14-6 0,-3 14 10 15,5-7-4-15,-5 7-8 0,0 0 17 0,3-11-18 16,-3 11 0-16,0 0 4 0,0 0-1 0,0 0-1 16,12 35 5-16,-6-21-1 0,0 0 5 0,1 3 0 15,-1 0 2-15,6 3-4 0,1 3 0 0,1-4-3 16,-1 0 5-16,2 0-2 0,-4-3 7 0,2-2-7 15,-3-2 6-15,-2 0-4 0,5 0-2 0,-2-4-13 0,-4 0-19 16,1-1-15-16,-1-3-24 0,2 2-9 0,-9-6-15 16,9 8-16-16,-9-8-28 0,0 0-20 0,0 0-17 15,0 0-19-15,15-14-21 0,-15 14-38 0,0-20-223 16,-3 5-512-16,0-2 226 0</inkml:trace>
  <inkml:trace contextRef="#ctx0" brushRef="#br0" timeOffset="147567.46">3823 10401 148 0,'3'-13'290'16,"-3"13"-16"-16,3-12-27 0,-3 12-28 0,0 0-9 15,0 0-2-15,0 0-11 0,0 0-5 0,0 0-12 16,27 26-6-16,-18-12-7 0,1 0-4 0,1 3-6 16,1 5-10-16,1-2-3 0,2 2-4 0,3-2-6 15,-3 2-2-15,1-2-10 0,1 4-14 0,2-2-10 0,-1 2-6 16,-5-4-9-16,2 2-7 0,0-2-1 15,-1 2-15-15,-3-2-1 0,-3-5 3 0,1 1-19 0,0-1-8 16,-2-2-22-16,1-3-25 0,-2-1-23 0,4 2-19 16,-5-4-26-16,1-2-20 0,-6-5-28 15,12 10-28-15,-12-10-37 0,13-3-32 0,-13 3-45 0,15-8-263 16,-6-1-578-16,-2-5 257 0</inkml:trace>
  <inkml:trace contextRef="#ctx0" brushRef="#br0" timeOffset="147891.24">4400 10582 69 0,'0'0'289'16,"0"0"-14"-16,6-9-13 0,-6 9-15 0,0 0-10 16,0 0-12-16,0 0-14 0,0 0-13 0,-33 17-12 15,21-6-5-15,2 3-16 0,-3 3-5 0,-2 1-7 16,0 3 1-16,3 0-13 0,-3 3-6 0,3 0-13 16,3 1 0-16,-3-4-8 0,5 4-4 0,2-3-17 15,-1-6-1-15,5 2-13 0,1-1-7 0,1 1 0 0,-1-5-9 16,6 4-9-16,0-3 0 0,2 1 1 0,-1-6-5 15,4-1 1-15,3-1-1 0,0-2-7 16,5-1-1-16,1-2-7 0,-1-2-1 0,9-2-7 0,-1 1-10 16,-3-6 2-16,0 4-16 0,3-6-23 0,-3 2-22 15,-6-1-21-15,4-1-33 0,-7-2-33 0,-3 0-35 16,1-2-45-16,-4-1-55 0,0-3-89 0,-7 0-218 16,4-1-617-16,-6-7 273 0</inkml:trace>
  <inkml:trace contextRef="#ctx0" brushRef="#br0" timeOffset="148101.26">4484 10339 28 0,'-3'-13'292'0,"3"13"-28"0,0 0-20 0,0 0-4 16,0 0-16-16,0 0-7 0,0 0-12 0,19 39-10 15,-16-21-4-15,9 1-8 0,0 4-6 0,1-1-8 16,2 3-7-16,-1 9-7 0,4-9-4 0,-2-4-10 15,8 11-1-15,-2 1-4 0,-2-2-13 0,2-1-6 16,-6-6-8-16,5 4-11 0,-3-6 7 16,-1 2-21-16,-2-6-17 0,-2 5-5 0,-3-4-7 0,1-2 3 15,-2 0-2-15,3-3-12 0,-5 0-14 0,1 0-25 16,-2-4-26-16,0 0-27 0,-2 1-23 0,-1-3-22 16,-3-8-37-16,0 13-42 0,0-13-46 0,0 0-57 15,0 0-309-15,0 0-632 0,-10 10 280 0</inkml:trace>
  <inkml:trace contextRef="#ctx0" brushRef="#br0" timeOffset="148406.47">4578 10891 119 0,'0'0'309'0,"0"-12"-21"0,0 12-16 16,9-13-16-16,3 2-19 0,3-1-14 15,5 0-16-15,7-2-10 0,0 3-19 0,9-5-9 16,-8 5-7-16,11-3-10 0,-9 3-9 0,10 5-20 15,-1 2 4-15,-5 3 5 0,-4-1-19 0,0 2-5 0,10 2-4 16,-10 2-1-16,-2 3-3 0,2-1-6 0,-6-1-4 16,1 2 8-16,-5 0-1 0,-7 3-6 0,2-3 4 15,1 1-6-15,-2-1-6 0,-5 4-3 0,-2-2 4 16,1-2-5-16,1 1-3 0,0-1-2 0,-5 0-10 16,-1 0-2-16,-3-7-9 0,9 13-5 0,-6-5-2 15,-3-8-4-15,6 10-4 0,-6-10-1 0,1 11-8 16,-1-11-15-16,0 0-25 0,-1 17-35 0,1-17-34 15,0 0-41-15,-6 6-28 0,6-6-38 0,-12 4-54 16,12-4-56-16,0 0-70 0,-25-8-281 0,14 2-702 16,1-1 311-16</inkml:trace>
  <inkml:trace contextRef="#ctx0" brushRef="#br0" timeOffset="148573.19">5025 10427 282 0,'0'0'338'0,"-3"-11"-31"0,3 11-25 0,-4-10-29 16,4 10-31-16,0 0-23 0,0 0-20 0,0 0-17 16,0 0-25-16,0 0-36 0,0 0-47 0,0 0-37 15,29 11-47-15,-18-1-51 0,-2 1-43 0,4-1-79 16,-2 0-147-16,4 1-378 0,1 0 168 0</inkml:trace>
  <inkml:trace contextRef="#ctx0" brushRef="#br0" timeOffset="149049.33">5447 10710 194 0,'9'8'300'0,"-9"-8"-7"0,9 5-7 15,-9-5-19-15,11 7-9 0,-8 1-12 0,-3-8-10 0,13 6-18 16,-4 2-11-16,-2-2-11 0,-1 1-21 16,3-2-2-16,-1 3-15 0,4 3-7 0,-2-2-14 15,1 4-9-15,0-3-11 0,0 1-3 0,-2 0-7 0,1-1-3 16,-1-3-7-16,-1 3-11 0,-1-6-1 0,5 2 0 15,-6 3-7-15,0-3 6 0,-2 0 3 0,-4-6 2 16,12 7 6-16,-12-7 6 0,11 5 2 0,-11-5-6 16,0 0 0-16,16-5-9 0,-16 5-11 0,14-7-5 15,-2 1-5-15,-6 0-9 0,7-4-7 0,-3-2-16 16,2 0-19-16,2 0-51 0,5-3-35 0,-5-2-32 16,5-1-39-16,0-1-21 0,-5-1-15 0,1 7-11 15,0 1-10-15,3-5-4 0,-5 4-1 0,0 6 1 16,2-4 10-16,-4 1 19 0,5 2 9 0,-5 1 23 0,3 1 13 15,-3 0 21-15,-4 1 23 0,5 2 25 16,-12 3 27-16,20-6 27 0,-14 2 28 0,-6 4 18 16,16-1 17-16,-16 1 8 0,13 0 16 0,-13 0 3 0,14 1 9 15,-14-1 10-15,13 4 7 0,-4 2 15 0,-9-6 18 16,17 7 14-16,-11-4 8 0,1 1 6 0,5 7-8 16,-3-8-2-16,1 4-9 0,-1 0-10 0,5 1-12 15,-4-2-8-15,4 0-10 0,-5-1-10 0,1 2-4 16,5 1-19-16,-5 3-5 0,4 1-6 15,-8-5-3-15,1-1-12 0,5 5-21 0,-9-4-35 0,5-1-38 16,-2 1-45-16,-6-7-50 0,13 6-41 0,-13-6-28 16,6 7-46-16,-6-7-56 0,0 0-75 0,0 0-348 15,0 0-788-15,-19 11 350 0</inkml:trace>
  <inkml:trace contextRef="#ctx0" brushRef="#br0" timeOffset="149209.33">6118 10345 8 0,'0'-17'355'0,"0"3"-37"0,0 1-24 16,0 13-33-16,0-22-26 0,2 13-25 0,-2 9-23 0,7-15-23 15,-4 8-27-15,-3 7-43 0,8-7-43 0,-8 7-48 16,15-6-51-16,-15 6-55 0,13-4-81 0,-13 4-147 16,16-2-358-16,-5 1 159 0</inkml:trace>
  <inkml:trace contextRef="#ctx0" brushRef="#br0" timeOffset="149441.39">6423 10235 250 0,'0'0'313'0,"3"18"-6"0,3-7-10 16,-1 2-12-16,3 1-8 0,1 3-8 0,1 4-15 16,2 2-3-16,5 0-16 0,1 0-5 0,2 6-5 15,4 2-5-15,-1 1-12 0,-7 2-13 0,6-6-13 0,-2 2-12 16,-7-8-18-16,4 4-3 0,-4-1-20 0,2-5-11 15,1 4-13-15,-5 0-7 0,-2 0-14 16,4-2-4-16,-4-6-8 0,-4 0-16 0,1 0-21 0,0-1-37 16,-3-1-50-16,1-5-39 0,-1 0-37 0,0 1-37 15,-3-10-48-15,-6 16-55 0,6-16-67 0,-4 11-331 16,4-11-721-16,-9 4 319 0</inkml:trace>
  <inkml:trace contextRef="#ctx0" brushRef="#br0" timeOffset="149894.24">6658 10783 258 0,'0'0'338'15,"0"0"-28"-15,0 0-23 0,0 0-27 0,0 0-27 16,0 0-19-16,0 0-26 0,17-18-16 0,-17 18-14 16,16-6-17-16,-9 1-17 0,8-2-12 0,-1-2-9 15,-1 0-8-15,4-2-10 0,-2 2-10 0,1-3-6 0,0 2-10 16,4-6 0-16,-4 6-12 0,-2-1 1 15,2-2-7-15,-4 0-2 0,4 1-8 0,-5-2 1 0,1-2-8 16,-5 2 8-16,2-2-11 0,-6 1 0 0,-1 2-3 16,-2-4 0-16,-2 3-7 0,-4 0 3 0,0-1 1 15,-4 5-9-15,4 1 6 0,-8 2-3 0,5-1-1 16,-4 5 6-16,0-2 0 0,-7 8-3 0,5-1 8 16,-3 3-2-16,3 1 1 0,-1 4 4 0,0 4-3 15,2-5 0-15,5 6 5 0,-1-1-1 0,4 4 4 16,0 0 8-16,6-2 6 0,3 2-3 0,0 2 7 15,3-6 6-15,7 6 10 0,1 2 4 0,5-7-1 16,3 5 4-16,4-9 0 0,1-5-7 0,11 6 0 16,-6-5-3-16,8 3-5 0,2-7-7 0,2 3-1 0,-8-6-8 15,-3 0-6-15,-2-2-18 0,-1 2-29 0,0-5-36 16,-2-1-42-16,-2 1-38 0,-10 0-56 0,1-2-65 16,-4-1-107-16,-4-2-284 0,-2 7-696 0,-1-4 308 15</inkml:trace>
  <inkml:trace contextRef="#ctx0" brushRef="#br0" timeOffset="150428.47">8144 10290 15 0,'0'-13'381'0,"3"-4"-29"15,-6 2-32-15,3 0-30 0,3 3-25 0,-3 12-28 0,3-20-27 16,-3 11-21-16,6 0-23 0,-2 2-29 0,5 2-41 16,-3 1-53-16,-6 4-59 0,16-7-63 0,-5 5-76 15,-11 2-254-15,16-8-443 0,-10 6 197 0</inkml:trace>
  <inkml:trace contextRef="#ctx0" brushRef="#br0" timeOffset="150269.7">8156 10500 275 0,'0'0'381'0,"0"0"-10"0,0 0-18 15,0 0-13-15,-6-10-22 0,6 10-31 0,0 0-26 0,0 0-26 16,0 0-10-16,0 0-9 0,0 0-1 16,0 0-7-16,16 30-3 0,-10-22-8 0,1 5-7 15,2-3-8-15,0 5-17 0,-1-4-6 0,2 3-12 0,-4-4-11 16,3 4-12-16,-1 1-8 0,1-4-12 0,-2 3-11 16,2-1-9-16,-3 0-9 0,1-2-5 15,-1 0-6-15,-3-2-9 0,0-1-17 0,0 2-34 0,2 0-43 16,-5 1-47-16,0-11-52 0,0 11-41 0,0-11-38 15,0 0-59-15,-5 14-59 0,5-14-93 0,-9 6-272 16,9-6-757-16,-16-4 335 0</inkml:trace>
  <inkml:trace contextRef="#ctx0" brushRef="#br0" timeOffset="150670.59">8442 10155 249 0,'0'9'336'16,"6"-1"-11"-16,3 4 0 0,-2 2-12 0,-1 2-10 15,8 5 16-15,-2-1-8 0,1 2-12 0,-3 2-8 16,7-3-7-16,-2 3-16 0,-5-2-20 0,4 2-17 16,1 4-19-16,-5-4-18 0,3-3-14 0,1 3-18 15,-5 1-14-15,3-2-13 0,-5 2-15 16,5-3-10-16,-7 0-11 0,1-4-11 0,-1-1-12 15,0 3-24-15,-2-3-39 0,0 1-37 0,-3-5-43 0,3 1-42 0,1-3-37 16,-4-2-32-16,0-9-31 0,3 15-39 16,-3-15-33-16,0 0-52 0,0 0-350 0,0 0-740 15,0 0 328-15</inkml:trace>
  <inkml:trace contextRef="#ctx0" brushRef="#br0" timeOffset="150989.46">8886 10624 37 0,'12'-5'212'0,"2"-2"-16"15,1 1-7-15,2-1-7 0,0 1-8 0,1-4-10 16,4 2-13-16,-2 1-9 0,3-5-14 0,0 0-11 16,-4 5-12-16,1-4-8 0,-4 2-10 0,0-1-7 15,1-1-7-15,-1 2-6 0,-2-3-2 0,-2 1-5 16,-4 1-4-16,-2 1-6 0,-1-3 0 0,2 0-5 16,-7 3-2-16,0 9 1 0,-4-22-7 0,1 13 2 15,3 9 6-15,-16-14 1 0,8 8 5 0,-7 2 3 16,2 1 3-16,-4 3 7 0,1 2 0 0,-6 1 12 0,-4 3-3 15,4 4-4-15,1 1-1 0,2 2 0 16,-1 2-1-16,1 1-6 0,4 1 0 0,1-1-1 16,8-3-1-16,-1 5-9 0,4-1-1 0,0-3 4 0,6 5-2 15,0-3-4-15,4-3 7 0,-1 4 5 0,8-6-15 16,5 5-5-16,4-3-3 0,2-4-8 0,0 2 1 16,5 0-11-16,0-5-28 0,12-1-36 0,-3 2-48 15,-1-4-46-15,4-3-69 0,-2 0-102 0,-11 0-269 16,12-4-629-16,1 0 278 0</inkml:trace>
  <inkml:trace contextRef="#ctx0" brushRef="#br0" timeOffset="151709.51">10263 10365 297 0,'0'0'328'15,"0"0"-27"-15,0 0-30 0,0 0-21 0,0 0-13 16,0 0-12-16,-9 18 3 0,9-18-17 0,1 24-8 15,2-10-9-15,0-1 5 0,-1 5-10 0,4-1-8 16,-2 3-1-16,1-3-10 0,2 1-2 0,-1 2-6 16,2-2-10-16,2 2-8 0,-4-3-11 0,5-1-8 15,-3-1-12-15,0-1-8 0,2-1-6 0,-1 1-9 16,2-4-9-16,-4 5-5 0,2-9-9 0,3 1-4 0,0 0-5 16,3-5-6-16,-3 3-4 0,-12-5-7 0,25-3-14 15,-11 0-16-15,1-2-17 0,-2-1-13 16,-1-2-18-16,1-3-22 0,-4 2-12 0,3-5-10 0,-3 0-6 15,2-3-2-15,-2-4-6 0,-4 6 6 0,6-9 1 16,-5 0 7-16,-2 1 4 0,2-1 4 16,-3 2 10-16,-3-2 4 0,0 0 5 0,0 1 7 0,-3 5 8 15,3 2 1-15,3 0 20 0,-3 3 7 0,-3 0 11 16,3 13 13-16,0-19 12 0,0 19 4 0,0-13-6 16,0 13 3-16,0 0 3 0,3-14-7 0,-3 14 3 15,0 0-3-15,0 0 1 0,0 0 9 16,0 0 3-16,21 28 6 0,-13-14 2 0,1 1 18 0,0 0-12 15,1 1 1-15,2 1 2 0,0 7-6 0,-2-6 3 16,5 6-5-16,-6-3-3 0,3 0-7 0,-1-1 1 16,-1-5 0-16,-1-1-8 0,1-1 0 0,-2 3-14 15,-1 0-36-15,-1-6-40 0,0 0-45 0,0 0-34 0,-3-2-46 16,2 3-55-16,-2-4-56 0,-3-7-100 0,12 5-215 16,-12-5-666-16,16-5 295 0</inkml:trace>
  <inkml:trace contextRef="#ctx0" brushRef="#br0" timeOffset="152557.53">11001 10427 219 0,'8'11'332'0,"-8"-11"-27"16,7 7-20-16,-7-7-20 0,6 9-22 0,-6-9-15 16,7 15-16-16,-1-12-12 0,0 4-17 0,2 0-20 15,-1 0-8-15,2-5-11 0,0 3-18 0,2 1-10 16,2-2-11-16,-1-3-13 0,0 2-2 15,-3 0-11-15,-9-3-14 0,24-4-1 0,-9 1-6 0,-2-3-9 0,-3 2-4 16,5-1-11-16,-1-1-4 0,-2-3-9 16,-2-2-9-16,1 0-5 0,1 0-1 0,1-2 1 15,-4 4-16-15,3-4 3 0,-3 3-3 0,1-1 1 0,-4 5-7 16,3-1-2-16,-1 3 7 0,2-2 0 0,-10 6 5 16,19-1-4-16,-19 1 2 0,15 4 1 0,-6 0 0 15,5 4 2-15,2 0 2 0,-2 7 1 0,2 1 0 16,2 2 5-16,1 5 3 0,-2 1 0 0,7 6-4 15,-2 2 10-15,2-1-2 0,-3 8 0 0,2 6-2 16,4 18 0-16,-6-18 4 0,0 4 0 0,-3 0-6 16,0 1 4-16,7 12-8 0,-4-16 8 0,-3 5-6 15,1-6 1-15,-1 0-6 0,-4-2 10 0,1-1 0 16,-2-3 10-16,-4-1-6 0,-3-3 2 0,-3-8-1 16,-3-1 7-16,-3-2 1 0,-3-2 18 0,-1 0 9 15,-2-7 8-15,-2 2 11 0,-2-7-1 0,-2 11 7 0,-3-10 13 16,-3-1-11-16,2-4 0 0,-5 3-4 0,-5-3 3 15,1 2-9-15,1-7 1 0,-4 1-4 16,4-2-3-16,-1-3 0 0,-4 2-3 0,6-5-4 0,-1 1-2 16,0-6 2-16,2 4-2 0,4-5-4 0,4 1-3 15,4 1-8-15,-1-5-1 0,1-9-8 0,1 3 2 16,5-3-9-16,-2-2-9 0,6-9-16 0,1-3-13 16,5-4-21-16,3 4-17 0,3-5-19 0,6-2-17 15,-2 2-8-15,4-4-8 0,4 2-5 0,-3 0 0 16,7-2 3-16,-3 3 0 0,-1 2-1 0,6 0 11 15,3 1 7-15,-2 2 4 0,-4 1 10 0,3 3 9 16,-5 1 9-16,-2 12 3 0,4-7 9 0,-7 6 5 16,1 1 7-16,0-1 16 0,-1 0 9 0,1 3 8 0,-4 1 8 15,0 0 10-15,-2 5-1 0,-3 0 11 16,1 4 4-16,-1-4 5 0,0 3 8 0,-1 4 4 16,-2-2 3-16,-2 3-8 0,5 1-13 0,-9 5 3 0,9-8-1 15,-9 8-8-15,13-5-6 0,-13 5 0 0,18 8 0 16,-9-5-1-16,2 4 1 0,2 1 8 0,0 3-1 15,1 1 7-15,-1 0 6 0,7 2 11 0,-7 0 9 16,7 3-7-16,-6-6 4 0,1 0 10 0,-1 2-1 16,-2-6 2-16,3 4 4 0,-2-1-6 0,-3-6 10 15,-1 2 5-15,-1-5 9 0,2 6 10 0,-2-4 6 16,-8-3 5-16,15 5 1 0,-15-5-7 0,16-5-3 16,-16 5-11-16,16-6-1 0,-8-1-11 0,4-4-5 15,-2 0-10-15,1 1 0 0,-1-4-10 0,-1 0-2 0,2 1-4 16,-4-2-11-16,2 1-14 0,1-6-16 15,-2 4-26-15,-5 0-29 0,6-2-30 0,-6 1-36 16,1 0-30-16,-1 2-24 0,0-2-24 0,-1 8-19 0,-1 1-23 16,-1 8-34-16,0 0-33 0,-6-17-34 15,6 17-74-15,0 0-252 0,0 0-718 0,0 0 318 16</inkml:trace>
  <inkml:trace contextRef="#ctx0" brushRef="#br0" timeOffset="153803.38">12710 10374 124 0,'0'0'301'0,"9"9"-14"0,-9-9-8 15,3 13-7-15,-1-6-22 0,-2-7-15 0,4 18-4 16,-2-7-25-16,-2-2-8 0,3 2-15 0,-3-11-12 15,3 23-12-15,-3-12-4 0,4-3-19 0,-2 0-12 16,-2-8-6-16,1 18-17 0,2-12 0 0,-3-6-8 16,3 16-8-16,-3-16-5 0,3 10-3 0,-3-10-9 0,3 8-4 15,-3-8-1-15,7 6-8 0,-7-6 8 0,0 0-23 16,0 0-2-16,17-4 0 0,-17 4-3 0,0 0-4 16,13-13-10-16,-8 5 3 0,1-2-12 0,1-1-15 15,2-2-1-15,-1-1-9 0,-2 3 3 0,1-6-4 16,-1 4 8-16,1-1-1 0,-1-2 2 0,2 3-8 15,-5 2 4-15,1 1 2 0,1 2 5 0,-5 8 0 16,6-16 2-16,-6 16-4 0,3-8 2 0,-3 8 0 16,0 0 2-16,6-7-3 0,-6 7 11 0,0 0-4 15,0 0 2-15,0 0 1 0,13 22 8 0,-13-22 1 16,6 17 4-16,-4-6 0 0,2-3 4 0,2 1-3 16,-3 2 1-16,1-4 2 0,2 6-1 0,0-4-5 15,-3 0-2-15,5-2 4 0,-2 3-4 0,-2-3 8 16,4-1-15-16,-5 1 12 0,-3-7-3 0,13 9-4 0,-13-9 3 15,14 6-3-15,-14-6 12 0,16 0-15 16,-16 0 0-16,15-3-5 0,-15 3 1 0,15-7-3 0,-5 2-4 16,-4-2-5-16,2 1-10 0,-1-1-8 0,1-3 4 15,-1-4 0-15,-1 3 4 0,-2-2-5 0,4 1 4 16,-1-1 14-16,-1 0-11 0,0 0-2 0,-1 5 6 16,-2-2-9-16,-3 10 8 0,6-11 2 0,-2 3 1 15,-4 8-2-15,0 0 2 0,5-7-3 0,-5 7-1 16,0 0 4-16,0 0 2 0,0 0 0 0,0 0 2 15,19 21 3-15,-14-13 6 0,-2 0-9 0,2 1 9 16,1-3 5-16,2 4 0 0,1-4-7 0,-5 3 18 16,8 0-8-16,-1-2-7 0,-2 1 8 0,0-3-4 15,1 2 1-15,-1-5 0 0,1 2 4 0,-1 1 0 0,-9-5 1 16,21 1-9-16,-9 4 2 0,-12-5-1 0,20 0-2 16,-9-4 1-16,1 2-8 0,3 1 7 15,-1-7-16-15,1 1 5 0,-2 0-7 0,3-1-4 0,-2-4-4 16,1 1 0-16,6-6-8 0,-8 6 1 0,5-6-2 15,1-3-5-15,1-5-5 0,-1 3 2 0,-2-2-2 16,8-7-1-16,-4 3-3 0,3-6-10 0,-6-1-1 16,4 1-3-16,-3 2 1 0,-1-8 4 0,6 7 7 15,-6-3-2-15,-5 0 1 0,1 2 8 0,-7 9 2 16,-1-3 1-16,0 3 9 0,-3 6 3 0,2 1 1 16,-5 0 9-16,-5 1 1 0,2 1 0 0,-6 0 11 15,0-5 7-15,-1 9 5 0,-1 0-5 0,0 5 3 16,-1-5 1-16,-2 3 0 0,2-1-2 0,-1 6 0 0,2-3-5 15,-1 6-7-15,12 1 5 0,-20 1 3 16,8 3-1-16,12-4-1 0,-15 7 2 0,7-1 3 16,-1-1 2-16,2 3 2 0,1 1 2 0,-2 4 0 0,2 1 5 15,1 1 1-15,2-1 2 0,-2 6 6 0,2-2 10 16,0 8-6-16,2 0 4 0,-1 2 3 0,4 7 10 16,-4-8-14-16,4 2 11 0,2-2-1 0,-4 2-6 15,6 6 2-15,-3-6 1 0,3-3 9 0,0-1-13 16,0 1-8-16,1-2 2 0,2 2-6 0,2-5 1 15,1 4 0-15,-5-8 4 0,8 1-4 0,-3-3-4 16,4 1 2-16,2 0 0 0,-3-4-5 0,2-2 0 16,2-3-1-16,3 0-5 0,2-1 6 0,-6 1-2 15,2-5-2-15,0-2-13 0,0 0 15 0,-2-2-4 16,0 0-5-16,-2-3 1 0,3 1 1 0,-1-3 1 16,-4 2-3-16,-1 1 2 0,-4-2-8 0,2 1 5 0,-11 5-1 15,14-10-3-15,-8 8 1 0,-6 2-3 0,14-5 1 16,-14 5 0-16,9-2-1 0,-9 2-1 15,0 0-1-15,12-1-2 0,-12 1-2 0,0 0 4 0,12 10-3 16,-12-10 6-16,9 11 3 0,-5-4 0 0,2 0-1 16,1 3-1-16,1-3 3 0,-1 1 4 0,5-1 12 15,2 3-12-15,-7-3 4 0,7 0 4 0,2-4 6 16,-3 1-2-16,-2 0 5 0,1-2 3 0,3-1 4 16,1-1 0-16,1-1 0 0,-4-6 1 0,-1 4 0 15,3-4 0-15,3 0-1 0,-3-2 4 0,1 0-6 16,-3-2-3-16,1 0 0 0,-1-1-6 0,1 2 0 15,-4 1-1-15,1-3-4 0,-2 0-7 0,-1-1-13 16,-3 3-23-16,-1 0-32 0,1-1-52 0,-2 4-35 16,1-4-40-16,-4 11-44 0,3-17-56 0,-3 17-78 15,-6-13-381-15,6 13-803 0,-4-12 356 0</inkml:trace>
  <inkml:trace contextRef="#ctx0" brushRef="#br0" timeOffset="155787.44">15674 10172 107 0,'-8'-8'312'0,"8"8"-17"15,0 0-22-15,0 0-16 0,0 0-29 0,0 0-25 16,0 0-20-16,0 0-11 0,0 0-16 0,0 0-12 16,0 0-13-16,0 0-11 0,3 30-5 0,-3-30-12 0,5 17 0 15,-1-6-5-15,2-3-9 0,-3 2-8 16,4-2 4-16,-1-1-7 0,6 4 0 0,-4-5-4 16,1 1-1-16,1-3-4 0,2-1-5 0,2-2-8 0,0 2 0 15,0-3 0-15,4-3-8 0,-3 0-9 0,0-4-1 16,3 2-2-16,-1-3-3 0,-3 0-3 0,1 0-2 15,0-2-7-15,-3 0 4 0,-3-1-2 0,1-2-1 16,-3 7-1-16,-1-8 1 0,-3-2-7 0,-3 3-4 16,3-1 0-16,-6-2 2 0,-1 2-9 0,-1 2 3 15,-3-2 3-15,-1 3-4 0,-5 0-1 0,1 1-4 16,-2 2-2-16,-3 2 6 0,-1 3-15 0,1 0 20 16,-9 0-15-16,7 5 5 0,-5-1 3 0,4 4-1 15,-1 0-7-15,5 0 5 0,-1-3-6 0,4 5 13 16,-4 0-23-16,4-2-17 0,5 4-14 0,-3-2-17 15,5-1-24-15,1 1-16 0,0 0-18 0,6-7-24 16,-3 11-18-16,3-11-27 0,0 0-33 0,0 0-67 0,0 0-182 16,19 2-513-16,-19-2 226 0</inkml:trace>
  <inkml:trace contextRef="#ctx0" brushRef="#br0" timeOffset="156087.49">16087 9498 195 0,'0'0'255'15,"0"0"-17"-15,0 0 0 0,0 0-7 0,16 20-6 16,-13-4-14-16,5 7-8 0,1 6-3 0,-1 7-12 16,0 1-6-16,-1 0-10 0,4 4-4 0,-4-2-7 15,5 1 1-15,0 2-4 0,-1-1-5 0,5 1-12 16,-3-3 8-16,2-4-9 0,0 3 3 0,-1-4-25 15,-1-8-5-15,-1 2-11 0,1-4-7 0,-1 0-10 16,0 1-10-16,-3-4-5 0,3 0-2 0,-4-4-8 16,-1-3-12-16,4 1-20 0,-3-2-37 0,-2-3-30 15,3 1-17-15,-1-6-22 0,1 0-28 0,-2-1-29 0,2 0-30 16,-9-4-33-16,0 0-27 0,24-5-28 0,-11-3-61 16,-4 3-220-16,3-6-577 0,-3-4 257 0</inkml:trace>
  <inkml:trace contextRef="#ctx0" brushRef="#br0" timeOffset="156600.09">16647 10147 96 0,'0'0'226'0,"0"0"-13"0,0 0-8 16,14 2-7-16,-14-2-5 0,0 0-7 0,12 9-14 15,-12-9-4-15,13 10-14 0,-4-5-9 0,2 1-7 16,4-2-10-16,-1-1-7 0,4-2-9 0,3 1-10 16,2-2-8-16,5 0-9 0,-6-2-7 0,4-2-8 15,-7 1-3-15,5-2-9 0,-2 2-4 0,-2-2-9 0,-2 0-3 16,-1-2-2-16,1-1-4 0,-3 1-2 15,0-3-2-15,-4 2-2 0,-2-3-5 0,-2 2 4 16,-2-1-8-16,-1-1 0 0,-1 1-5 0,-3-1-1 16,0 11 0-16,-7-23-1 0,-1 11-3 15,-2-1-1-15,-1 7-1 0,-5-3-3 0,-1 4 2 0,-2 1-3 16,-6 3 4-16,-1 1-1 0,-2 3 3 0,0 1 1 0,-1 1 1 16,2 3 4-16,1 0 3 0,2 3 1 0,6-1-2 15,-3-1-2-15,5 3 3 0,1 0-3 0,3 4-1 16,3-3-1-16,1-1 1 0,2 1-4 0,2 1 1 15,4 0 2-15,0-3-8 0,4 0 3 0,2 3 3 16,2-2-1-16,-1-2-1 0,1-4-1 0,2 0-2 16,4 1 3-16,0 0 0 0,0-4 1 0,1-3 0 15,3 0-6-15,-3-3 0 0,2-1-5 0,1 3 2 16,0-4 6-16,0-2-7 0,2-2 6 0,-3-1-5 16,1-3 1-16,2-5-3 0,-1 2-14 0,-1 0 14 0,-3-4-5 15,4-1-5-15,-4 0 3 0,-1 3 4 0,-1 5 2 16,-1 0-3-16,0 5 3 0,-3-2-3 15,0 4-3-15,-9 6 4 0,10-7-3 0,-10 7 2 0,14 0 1 16,-14 0 5-16,13 8-6 0,-4-3 4 16,-1 2 0-16,-3 0 0 0,4 5-2 0,0 0 5 15,-3 2 0-15,6 1-4 0,-1-3 2 0,-2 2-12 0,0-1-19 16,1-1-18-16,-1-1-26 0,1-1-24 0,2-1-29 16,-3-2-35-16,0-5-33 0,3 1-77 0,0-3-214 15,-12 0-524-15,25-4 232 0</inkml:trace>
  <inkml:trace contextRef="#ctx0" brushRef="#br0" timeOffset="157369.5">17578 9831 36 0,'0'0'325'16,"0"0"-23"-16,-22 6-15 0,8 1-15 0,4 0-22 15,-4 4-19-15,3 3-20 0,0-1-8 0,-5 8-18 0,7 0-12 16,0 0-7-16,3 4-6 0,0-1-19 15,1 1-14-15,5-1-7 0,2 4-10 0,2-7-10 0,-2 3-11 16,4 2-7-16,4-6-8 0,4 4-7 0,-7-7-5 16,10-2-3-16,-6 0-11 0,6-2 7 0,4 0-12 15,-5-2 1-15,2-4 4 0,0-1-13 0,-2-2-6 16,5-1-2-16,-1-3-10 0,-1-3-6 0,2-1-8 16,3-3-7-16,-5 1-13 0,-2-1 4 0,0-4-4 15,4-3-5-15,-6 0-2 0,2 4-2 0,2-7 2 16,-4 0 2-16,4 2-1 0,1-2 3 0,-8 4 10 15,1 1-7-15,2 4 0 0,-3-3 0 0,-3 5 6 16,-2 0-3-16,5 1 4 0,-3 2 0 0,-9 3 1 16,23-3 2-16,-13 2 6 0,2 1 1 0,1 1-1 15,1 3 2-15,4-1 4 0,-3 4 3 0,5-4 5 16,0 1-1-16,5-2-3 0,1 3 1 0,2-1 3 0,0-2-1 16,-2-2 2-16,5 0-7 0,-3-2-1 0,2-5 2 15,-2 5 2-15,-1 0-3 0,0-5 4 16,0 0-6-16,-2 0 5 0,1 4-3 0,-2-8-6 0,-7 1 6 15,-3 3-2-15,1-2 1 0,-3-2 2 0,-5 0 6 16,1 3-13-16,-4-4 5 0,-4-2-9 0,2 2 2 16,-2 12 3-16,-8-23 10 0,1 11-11 0,-2 1 1 15,-3 1 0-15,-2 3-5 0,-5 0-1 0,0 3-4 16,-5 0 12-16,-3 1-8 0,-1 6 2 0,2 1 6 16,-1 3-1-16,2-1 5 0,4 6-4 0,5-2 1 15,-4 4 3-15,4 4-5 0,2-4 2 0,6 0 2 16,0 0-5-16,1 8 4 0,2-6 3 0,4 0-4 15,1 0 0-15,1-2 1 0,4 0 5 0,-2 0-6 0,3-5-1 16,0-1 3-16,5 3-7 0,3-4 7 16,-5-4 4-16,6 0-5 0,0-2-4 0,1 3 7 15,2-4-4-15,-3-4-2 0,6 0-6 0,-2 4 1 0,-1-7-7 16,4-6 3-16,2 1-8 0,-3-3 6 0,0 0 2 16,-2-1-10-16,2-3-4 0,0 1 0 15,3-2 2-15,-3-2 1 0,3 4 0 0,-6-2 7 0,4-1-4 16,-1 1 3-16,-8 9-1 0,1 0 4 15,1 3 0-15,-3 1 0 0,1 1-1 0,-6 2 1 0,-7 4 7 16,18 0 4-16,-18 0-5 0,20 10 11 0,-13-2 5 16,7 0-4-16,-2 3 5 0,-2 1-2 0,2 1 0 15,-3 0-1-15,6 2 2 0,-5-3-4 0,7 5 1 16,-1 1-3-16,-3-4 3 0,1-2-5 0,-1 0 7 16,-1-2-10-16,2-3-19 0,-1 4-15 0,-2-8-31 15,-1 1-28-15,0 2-35 0,-2-5-38 0,-8-1-47 16,0 0-72-16,0 0-245 0,21-12-570 0,-17 5 252 0</inkml:trace>
  <inkml:trace contextRef="#ctx0" brushRef="#br0" timeOffset="157631.39">19152 9456 149 0,'0'0'304'0,"0"0"-21"0,0 0-20 0,0 0-11 15,0 0-16-15,4 35-9 0,-3-21-17 0,2 8-9 16,0 6-9-16,3-1-12 0,2 8-8 0,2 1-17 16,-2 1-10-16,1-1-9 0,4-1-24 0,-2 0-1 15,-2 0-4-15,2-1-15 0,-2-6-7 16,2-2-6-16,1-1-9 0,-2-1-2 0,1-2-9 0,-2 0-8 16,-2-5-14-16,-1-3-22 0,0-1-20 0,1-1-24 15,-1-2-24-15,0-3-17 0,0-1-25 0,2-2-27 16,-8-4-29-16,18 4-32 0,-18-4-32 0,19-7-38 0,-8 2-217 15,0-3-508-15,3-3 225 0</inkml:trace>
  <inkml:trace contextRef="#ctx0" brushRef="#br0" timeOffset="157869.2">19653 9813 5 0,'0'0'287'0,"0"0"-14"0,0 0-11 0,0 0-9 15,0 0-15-15,-32 20-8 0,23-7-16 0,-3-1-15 16,-1 2-6-16,0 6-13 0,-2-2-4 0,1 3-12 15,2 0-5-15,2 0-13 0,2 0-3 0,1-3-12 16,4 0 1-16,0-5-5 0,3 7 4 0,0-4-13 16,4-1 2-16,2 0-8 0,2-2 4 0,-1-2-11 15,8-2-3-15,3 1-3 0,3 0-8 0,6-8-12 0,4 2-4 16,-2-3-7-16,2 2-7 0,8-3-7 16,1-3-18-16,2-1-20 0,-1 1-33 0,4-7-45 0,-2 3-44 15,-1-2-41-15,-2-2-55 0,-8 2-67 0,8-4-93 16,-10 2-260-16,9-1-673 0,-10 1 297 15</inkml:trace>
  <inkml:trace contextRef="#ctx0" brushRef="#br0" timeOffset="158569.41">21682 9648 198 0,'-12'-6'314'16,"12"6"-22"-16,-11-8-11 0,11 8-18 0,-14-6-18 0,7 2-20 16,7 4-16-16,-21 0-17 0,7 0-14 0,-4 4-15 15,2-2-12-15,-3 2-14 0,-5 3-4 0,-3 0-14 16,3 0-7-16,6 3-18 0,0-2-10 0,2 2-6 16,2-3-5-16,1 3-9 0,3 0-6 0,2-2-10 15,1 6-1-15,1-3-7 0,4-1-5 0,2-10 2 16,2 19 4-16,-1-10-7 0,5-2-10 0,5 1 2 15,-1 3-3-15,3-4-1 0,4-1 1 0,2-3-8 16,2 1 5-16,-1 0-11 0,8 2 6 0,-3-5 1 16,1-1-2-16,-3 3-7 0,-5 1 2 0,3-2-3 15,-3-2 2-15,-3 4 2 0,3-2-4 0,-9 0-3 0,1 4 1 16,-1-5-6-16,-9-1 2 0,14 9 4 0,-10-4-6 16,-4-5 11-16,3 12 4 0,-3-12 20 0,-7 15-8 15,-1-5 7-15,-4 3 1 0,0 2 10 0,-3-3-12 16,-4 7-1-16,-2-1-9 0,0-1 4 0,3-1 2 15,-2-1-24-15,0 1 21 0,5-3-14 0,2-1 10 16,2-3-8-16,2 1-1 0,2-3-1 0,0 1-4 16,2-1-5-16,5-7 2 0,-4 10-9 0,4-10-3 15,0 0 3-15,0 0-5 0,13 14 13 0,-4-13-17 16,-9-1 5-16,22 2-1 0,-8 2 6 0,1-4-4 16,1 1 1-16,0 2-1 0,1 0-2 0,-1-1 8 15,1 2 3-15,-1-3 13 0,-3 3-10 0,1 2 16 16,-4-1 0-16,-1-1 3 0,2 1-1 0,-2 0 0 0,-2 0-1 15,1 2 2-15,1-2-5 0,-9-5 21 0,10 7-13 16,-4-1-6-16,0-1-3 0,-6-5 2 16,7 11-10-16,-7-11-30 0,5 6-36 0,-5-6-33 0,6 9-38 15,-6-9-42-15,0 0-55 0,0 0-37 0,0 0-83 16,0 0-240-16,0 0-633 0,0 0 280 0</inkml:trace>
  <inkml:trace contextRef="#ctx0" brushRef="#br0" timeOffset="158965.01">22181 9983 5 0,'17'-10'233'0,"1"-4"-15"0,5 0-10 16,-4 0-12-16,-1 0-15 0,1-4-9 0,4 1-13 16,-7 3-14-16,1-3-12 0,-4-3-7 15,-3 5-15-15,2-6-7 0,0-1-14 0,-6 6-6 0,0 0-8 16,-4 0-8-16,-4-2 0 0,-2 1-4 0,-2 4-5 15,-2 1 2-15,-2 0-1 0,-4 1 1 0,1 6 0 16,-2-2-1-16,-3 5-1 0,-3 4 3 0,2-1 1 16,-3 9-4-16,4-5-3 0,-2 3-6 0,-1 4 0 15,8 1 5-15,0 0-5 0,1 3-1 0,4-3 2 16,1 3-10-16,1 3 2 0,3-2 7 0,0 1 0 16,3 0 1-16,3-1-5 0,-2 1-1 0,5 0-5 15,3 2 0-15,2-5-3 0,2 6 1 0,3-5-1 16,8 0-6-16,-4 0 0 0,-4-6-7 0,5 2 1 0,4 1 2 15,1-7-7-15,1 1-10 0,-1-6-7 16,1 2-12-16,3-3-10 0,-3-3-8 0,1 0-10 16,-8-1-10-16,5 1-11 0,-1-5-7 0,-6 1-4 0,1-2-3 15,0-4-9-15,-5 0-6 0,-1 0-20 0,-1-1-11 16,2-6-15-16,-5 0-29 0,1-3-19 0,-1-4-20 16,-5-9-30-16,4-1-168 0,-2 4-432 0,3-5 191 15</inkml:trace>
  <inkml:trace contextRef="#ctx0" brushRef="#br0" timeOffset="159551.41">22750 9537 623 0,'8'-26'103'0,"-2"2"27"0,-5-2 15 15,5 1 11-15,0 1 4 0,-6 6 11 0,3 1 0 16,2-1 7-16,-1 4-4 0,-3 0-5 0,1 4-1 16,-2 10-8-16,3-18-14 0,-2 11-13 0,-1 7-15 15,2-11-15-15,-2 11-11 0,0 0-8 0,0 0-9 16,0 0-1-16,0 0-9 0,0 0 7 0,0 34-1 16,-2-15-2-16,1-2 4 0,-4 9 2 0,4 0-2 15,-2 3 6-15,-3 9 5 0,5 4 2 0,-1-3 1 0,-2 3 11 16,1-2-26-16,0 2 3 0,1-3-2 15,2 0-11-15,2-4-3 0,-2 2 3 0,3-11-11 16,-2 1-3-16,4-2-2 0,-1-1-2 0,1-6-7 0,2 3 0 16,0-7-6-16,2 1 2 0,0-2 0 0,0-2-4 15,0-4-4-15,0-1-1 0,6-3-4 0,1 1 8 16,-2-4-17-16,2 0-5 0,-2-5-2 0,4 0-7 16,-3-3-13-16,1 1-2 0,-1-3-7 0,3-6 7 15,0 4-8-15,-6 0 8 0,4-1-3 0,-3 0 1 16,2-1 5-16,-1-6 1 0,-1 11 2 0,-1-2-2 15,-3 0 4-15,-3 5 15 0,0 0 6 0,-6 6 5 16,9-8-7-16,-9 8 2 0,7-6 6 0,-7 6-11 0,0 0-1 16,11-4-2-16,-11 4 0 0,0 0 0 0,9 14 3 15,-9-14 2-15,6 14-9 0,-2-7 5 0,-1 0 2 16,3 4 0-16,0-1 0 0,5 4 4 0,-4-4-1 16,2 1-2-16,3-1 2 0,0 1-3 0,3-2 3 15,-3-1-1-15,1-1 0 0,-4-3 1 16,3-1-6-16,6 1-6 0,-5 0-6 0,-2-3-13 0,2 0 5 15,4-1-5-15,-17 0-3 0,22-6 8 0,-7 4-1 16,-2-5-3-16,-1-1-4 0,0 0 2 0,0-4 2 16,2 1 6-16,-1-1-4 0,6-5 19 0,-5 3-19 15,-5 3 0-15,3-2 4 0,1-1 5 0,-7 4-3 16,3 1-3-16,-3 3 3 0,0 0-1 0,-6 6 1 0,7-8 5 16,-7 8-6-16,0 0 3 0,18 4-1 15,-18-4 4-15,6 9-2 0,-6-9 2 0,8 12-2 16,-5-1 6-16,3-3-1 0,1 4 2 0,-2 2 4 0,-1 1 3 15,0 0-3-15,2-3-4 0,-1-2-1 16,2-1-15-16,-2 0-28 0,-2 1-27 0,3-5-28 16,0 4-37-16,-6-9-31 0,0 10-41 0,0-10-54 0,0 0-342 15,0 0-656-15,0 0 290 0</inkml:trace>
  <inkml:trace contextRef="#ctx0" brushRef="#br0" timeOffset="159704.06">23693 9453 18 0,'-5'-17'304'0,"5"-4"-30"0,5 7-26 0,-5 1-28 15,0 1-31-15,0 12-40 0,-5-18-40 0,5 18-51 16,0-12-58-16,0 12-69 0,9-14-181 0,-4 9-272 0,5 1 121 16</inkml:trace>
  <inkml:trace contextRef="#ctx0" brushRef="#br0" timeOffset="159927.47">23943 9165 195 0,'6'24'319'0,"-3"-16"-13"0,-6 8-9 0,0-1-19 16,3 3-4-16,-3 11-15 0,3-3-14 0,0 11-5 16,-3 5-10-16,2-2-14 0,-1 3-24 0,2 24-5 15,-4-22-24-15,1-3-15 0,3 2-17 0,0 0-13 16,3-2-1-16,-3-5-20 0,3-1-7 0,0-5-8 15,-3-10-2-15,6 6-7 0,-2-2-32 0,2-8-32 16,-1-3-29-16,-1 3-20 0,4-9-36 0,-4 0-33 16,4-2-46-16,-1-1-48 0,-7-5-42 0,16 0-85 15,-16 0-206-15,23-11-578 0,-13 4 255 0</inkml:trace>
  <inkml:trace contextRef="#ctx0" brushRef="#br0" timeOffset="160674.86">24594 9165 199 0,'0'0'289'0,"7"13"-13"0,-4-3-17 16,0 4-15-16,0-3-13 0,0 9-15 0,0 4-14 16,-2 1-7-16,5 3-14 0,2 7-18 0,1 3-2 15,0-3-14-15,-3 1-7 0,1-9-11 0,-1 8-10 16,3 0-4-16,2 0-11 0,2 2-7 0,-7-12-6 15,0 0-9-15,4 2-9 0,-1-6-3 0,-4-3-7 0,1 0-7 16,0-3-9-16,1-2 3 0,-1 0-8 16,-3-4-6-16,2-1 4 0,1 0 2 0,-6-8-9 15,5 11-9-15,-5-11 9 0,6 10-9 0,-6-10 2 0,0 0-4 16,0 0 1-16,0 0-3 0,0 0-5 0,0 0-6 16,0 0-3-16,14-28-3 0,-17 17-5 15,3 11-1-15,-9-27 11 0,1 16-15 0,0-6-2 0,-6 3 3 16,-5-1-4-16,-1 2-8 0,1 5 12 0,3-2 1 15,-1 4 1-15,-2 2 1 0,-1 1 7 0,4 5 1 16,-2 2 3-16,3-2 8 0,-1 3 6 0,1 2 3 16,1 4 6-16,1-1-4 0,1 4 4 0,3-5 2 15,2 6 8-15,-2-3-10 0,4 3 9 0,-1 0-1 16,2 0 5-16,1-2-3 0,0 1-3 0,6-1 11 16,-2 2-10-16,2-4-1 0,6 3-3 0,-1-1 2 15,1-2 0-15,1-2 2 0,3-2-10 0,2 1 2 0,5-1-5 16,-1-3-2-16,4-1 4 0,2 1-10 0,3-4-1 15,-1-2-4-15,16-2-5 0,-14 0-3 0,3-3-10 16,6-2-13-16,-1-3-26 0,2 1-6 0,1-4-5 16,-3-3-9-16,-1 2-9 0,0-8-9 0,0-4-1 15,-6 4-1-15,-1-3 0 0,0-2-2 0,-4-4 10 16,-6 10 2-16,1-2 8 0,-10 14 4 0,1-11 4 16,-5 4 9-16,-3 1 4 0,-3-1 4 0,-3 6 2 15,3 12 12-15,-9-13 5 0,-2 10 2 0,4-4 4 16,-13 7 2-16,-5 3-2 0,1 1 15 0,-1 1-1 15,0 7 6-15,-2-1 6 0,1 3 0 0,1 1 2 16,6 1 0-16,-4 5 2 0,5-1 3 0,3 1 9 16,2-3-2-16,1-2-1 0,8 0 7 0,1 1 9 0,6-1 10 15,0-1 15-15,7-1 11 0,6 1 17 16,10-2 4-16,7 1 7 0,8 0 5 0,12-11 3 16,-3 3 2-16,25-1-4 0,4-5-3 0,-2 0-5 0,4 0-3 15,1-6-13-15,-1-1-1 0,-4 0-7 16,1-1-7-16,-1-1-8 0,-5-3-5 0,-20 2-8 0,3 3 0 15,-9 0-9-15,-7-3-23 0,0 0-37 0,-11 4-31 16,-8 1-31-16,-1-3-63 0,0 3-48 0,-11 3-51 16,-8 2-52-16,6-5-46 0,-6 5-81 0,0 0-272 15,0 0-752-15,0 0 333 0</inkml:trace>
  <inkml:trace contextRef="#ctx0" brushRef="#br0" timeOffset="162053.56">3371 11761 22 0,'-4'-12'240'0,"4"12"-5"16,0 0 0-16,-5-11-7 0,5 11-18 0,0 0-15 0,-4-9-14 15,4 9-10-15,0 0-6 0,0 0-13 0,-6-10-8 16,6 10-11-16,0 0-6 0,0 0-5 0,0 0-10 15,-9-8-10-15,9 8-6 0,0 0-6 0,0 0-8 16,0 0-8-16,0 0-14 0,0 0 2 0,0 0-13 16,0 0-3-16,0 0-4 0,0 0 1 0,-15 14-6 15,7 0-2-15,1 3-1 0,0-4 6 0,-7 11 2 16,2 10 3-16,-3 3-1 0,3-1 0 0,0 5 4 16,-1-5 3-16,1 8 4 0,6 2 0 0,2-1 16 15,-1 1-11-15,4 2-3 0,2-9-6 0,5 6 2 16,6-7-11-16,3 4 5 0,3-7-10 0,3 2 0 15,6-1-3-15,5-4 3 0,3-1-17 0,-1-2 16 16,5-2-5-16,1-3-22 0,0-1-29 0,1-4-39 16,-3-2-46-16,-5 1-54 0,-6-4-67 0,-2-3-98 15,-8-2-290-15,7-1-663 0,-6 1 294 0</inkml:trace>
  <inkml:trace contextRef="#ctx0" brushRef="#br0" timeOffset="167390.04">4260 11858 154 0,'0'0'186'0,"0"0"-11"0,0 0-11 16,5-9-7-16,-5 9-10 0,0 0-5 0,0 0-5 15,0 0 1-15,0 0-10 0,0 0-4 0,0 0-9 16,3-10-3-16,-3 10-6 0,0 0-6 0,0 0-9 16,0 0-5-16,0 0-11 0,0 0-2 0,0 0-9 15,0 0-3-15,0 0-4 0,0 0-2 0,0 0-3 16,0 0-2-16,-36 19-3 0,28-13 2 0,1-1-6 16,-5 5 0-16,1 0-4 0,-1-3 1 0,1 1-6 15,2 3 5-15,-3-4-5 0,0 2-1 0,6-1-3 16,-9 1-1-16,6-4-2 0,0 1 4 0,2 0-4 15,7-6-5-15,-14 11-5 0,7-8 3 0,-1 2-2 16,8-5-4-16,-6 10-1 0,6-10 2 0,0 0-5 16,-13 6 2-16,13-6-1 0,0 0-3 0,-5 8-2 0,5-8 2 15,0 0-1-15,0 0-3 0,-1 13-6 16,1-13 7-16,0 0-2 0,0 0-1 0,-2 10 2 0,2-10 2 16,0 0-4-16,0 0 0 0,6 12 2 0,-6-12-1 15,8 9-2-15,-8-9 4 0,9 6-5 0,-9-6 0 16,9 9 0-16,-9-9 7 0,9 9-4 0,-3-5 0 15,-6-4-2-15,12 8 3 0,-5-4-3 0,2 0 2 16,-2 2-2-16,-7-6 4 0,18 10-8 0,-10-7 7 16,4 2-2-16,-3 1 0 0,3-1-1 0,-2-2 4 15,0 1-8-15,1 2 3 0,-2-4 2 0,4 3 3 0,-5 1-2 16,2-1 0-16,-1-2-6 0,-3 3 9 16,1-1-5-16,-7-5 4 0,14 11-4 0,-8-6 4 15,0-1-3-15,-6-4-1 0,12 11 4 0,-9-5-4 0,-3-6 4 16,9 11-4-16,-9-11 6 0,4 9-1 0,-1-1-4 15,-3-8 5-15,5 14-4 0,-4-9 0 0,-1-5 0 16,3 15 7-16,-3-15-4 0,-1 15 2 16,1-15 2-16,-3 14 0 0,3-14 0 0,-5 17 2 0,1-12 1 15,1 6 6-15,3-11-5 0,-11 16-3 0,5-9 2 16,0 0 2-16,-1 4-2 0,-1-5 4 16,-1 2-5-16,1-1 6 0,0 4-1 0,-7-5 5 0,5 4-2 15,-4-2-10-15,1-1 7 0,4-1 1 0,0-4-3 16,-1 3 4-16,-2-2 0 0,1 4-6 0,11-7 5 15,-22 3 2-15,11 1-1 0,11-4 1 0,-16-3 2 16,16 3-7-16,-21-1 3 0,12-2-7 0,-1-3 2 16,10 6-1-16,-17-9 0 0,7 4-3 0,2-3 7 15,2 2-3-15,-1-2-6 0,-2 2 0 0,0-5 0 0,2 4 1 16,1 0-6-16,6 7 6 0,-9-13-5 16,3 5-8-16,6 8-12 0,-9-10 4 0,9 10-8 15,-3-7-8-15,3 7-18 0,0 0-17 0,0 0-17 0,-9-7-11 16,9 7-17-16,0 0-24 0,0 0-27 0,0 0-27 15,0 0-34-15,0 0-294 0,0 0-557 16,0 0 246-16</inkml:trace>
  <inkml:trace contextRef="#ctx0" brushRef="#br0" timeOffset="168665.65">4575 12307 115 0,'0'0'183'0,"0"0"-9"0,0 0-11 0,0 0-8 15,0 0-7-15,0 0-5 0,0 0-5 0,0 0-16 16,0 0 4-16,0 0-9 0,0 0-3 0,0 0-5 0,0 0-5 16,0 0-2-16,0 0-3 0,0 0-7 15,0 0-3-15,0 0 0 0,0 0 0 0,0 0-11 16,0 0-6-16,0 0-3 0,0 0-3 0,0 0-7 16,0 0-6-16,0 0-9 0,0 0-3 0,0 0-3 0,0 0-7 15,0 0 2-15,0 0-5 0,0 0 0 0,0 0-3 16,0 0-1-16,0 0 0 0,0 0 1 0,0 0 1 15,0 0 2-15,7 26 2 0,-7-26-1 0,3 10-2 16,-3-10-3-16,2 11 5 0,-2-11-4 0,1 13-3 16,-1-13 4-16,2 11-3 0,-2-11 4 0,4 9 1 15,-4-9-3-15,3 15-1 0,-3-15 0 0,0 9-1 16,0-9-1-16,3 11-2 0,-3-11 0 0,3 11 5 16,-3-11 0-16,5 8-4 0,-5-8 6 0,6 12-2 15,-5-5 2-15,-1-7-6 0,6 11 6 0,-6-11-2 16,4 12 0-16,1-6 3 0,-5-6 0 0,3 14-6 15,-3-14 4-15,6 12 7 0,-5-5-4 0,4 1-1 16,-5-8 0-16,4 16-5 0,-1-9 7 0,0 2-7 16,-3-9 10-16,5 15-2 0,-5-5 8 0,1 0-8 15,-1-10 0-15,5 16 7 0,-2-8-2 0,-3-1-5 0,0-7 6 16,3 17-9-16,-3-17 7 0,1 14 0 16,1-8-3-16,-2-6 0 0,1 13-1 0,-1-13 0 0,3 10-5 15,-3-10 2-15,2 11-6 0,-2-11 2 0,0 0 5 16,1 13-1-16,-1-13-6 0,0 10 1 15,0-10 2-15,0 0-7 0,6 10-1 0,-6-10 1 0,0 0 3 16,0 0-6-16,0 9 6 0,0-9-5 16,0 0 3-16,0 0 0 0,0 0 0 0,-3 17 0 0,3-17 3 15,0 0 1-15,-4 11-1 0,4-11 12 0,0 0-6 16,-5 7-1-16,5-7 0 0,0 0 4 0,-7 11 0 16,7-11 0-16,-11 9 0 0,5-5-1 0,6-4-1 15,-10 7 0-15,10-7-1 0,-9 6 0 0,9-6 0 0,-15 7 0 16,11-3 6-16,4-4-3 0,-17 5-3 15,17-5 1-15,-15 2 2 0,15-2-2 0,-13 6 3 16,13-6-4-16,-17 1 1 0,17-1-4 0,0 0 0 0,-22-2-4 16,22 2 1-16,-13-1-1 0,13 1-3 15,-17-6 4-15,7 2-7 0,10 4-2 0,-17-7 0 16,8 2-3-16,9 5 1 0,-18-10-3 0,8 3-2 0,1 4 0 16,-1-7-3-16,2 3-6 0,1 0-6 15,-1-4-8-15,1 4-7 0,1-3-9 0,-5 1-13 0,7 0-8 16,-2 2-13-16,0-2-17 0,6 9-15 0,-10-16-25 15,10 16-20-15,-6-13-19 0,1 9-20 0,5 4-21 16,-6-17-32-16,2 12-31 0,4 5-38 0,-2-16-58 16,2 16-273-16,-4-17-687 0,2 8 305 0</inkml:trace>
  <inkml:trace contextRef="#ctx0" brushRef="#br0" timeOffset="168973.47">4470 12067 86 0,'0'0'346'0,"0"-14"-18"16,0 14-4-16,-3-17-15 0,3 8-20 0,0 9-8 15,-3-13-14-15,3 13-12 0,-4-17-20 16,-1 10-13-16,5 7-18 0,-6-13-17 0,6 13-13 16,-3-12-17-16,3 12-13 0,-4-10-13 0,4 10-18 0,0 0-13 15,-3-7-15-15,3 7-18 0,0 0-24 16,0 0-23-16,0 0-34 0,0 0-35 0,0 0-34 0,0 0-44 16,0 0-53-16,0 0-46 0,0 0-79 0,0 0-260 15,10 35-610-15,-5-31 270 0</inkml:trace>
  <inkml:trace contextRef="#ctx0" brushRef="#br0" timeOffset="170027.64">4948 11990 22 0,'0'0'170'0,"0"0"-4"15,0 0-11-15,-11 0-3 0,11 0-5 0,0 0-9 0,0 0-5 16,0 0-3-16,0 0-6 0,-13 0-1 16,13 0-8-16,0 0-3 0,0 0-1 0,0 0-12 15,0 0 1-15,0 0-5 0,0 0-6 0,0 0-5 0,0 0-10 16,0 0 2-16,0 0-7 0,0 0-5 0,0 0-2 15,0 0-6-15,0 0-4 0,0 0-6 0,0 0-4 16,0 0-4-16,0 0 0 0,0 0-3 0,0 0-2 16,0 0-2-16,0 0-2 0,0 0 2 0,0 0-6 15,0 0-2-15,34-13-3 0,-34 13-3 0,13-1 2 16,-13 1-1-16,15-3-2 0,-15 3 1 0,20-3-4 16,-13 3 0-16,-7 0-3 0,20-4 4 0,-8 3-3 15,-4-3-3-15,-8 4-1 0,24 1 2 0,-12 2-3 16,3-7-2-16,0 5 4 0,-3 2-4 0,3-2-1 15,1 2 3-15,-4-2-4 0,5 2 4 0,-2 0-6 16,1-3 3-16,0 1-3 0,2 1 0 0,-3-1 3 16,5-1 1-16,-7 0-2 0,6 0-3 0,1 3 0 0,-4-6 4 15,1 2 0-15,-1-1 1 0,0 1-2 0,-4-2 1 16,5 2-6-16,-4-2 3 0,1 0 0 0,1 2 4 16,-2-2-4-16,-13 3 1 0,19 0 0 0,-10-1 1 15,-9 1-5-15,0 0 4 0,18-2-3 0,-18 2 5 16,15 2-5-16,-15-2-1 0,0 0 1 0,13 1 3 15,-13-1-3-15,0 0 3 0,9 3-4 0,-9-3 6 16,0 0-5-16,0 0 2 0,0 0 2 0,0 0 1 16,14 1-3-16,-14-1 2 0,0 0-2 0,0 0-1 15,0 0 2-15,4 7 5 0,-4-7-3 0,0 0-2 16,0 0 3-16,0 0-2 0,0 0-1 0,-16 17 1 16,16-17-2-16,-8 7 1 0,0-1 2 0,8-6-3 15,-14 11 2-15,5-9 1 0,-1 8-2 0,-4-4-1 0,2 3 4 16,-1 2 0-16,0-3-1 0,-1 0 2 15,-1 5 8-15,-1-5 0 0,2 3-2 0,-8 1 2 16,6-1 2-16,-4 4 1 0,7-2 0 0,-7 1 2 16,-2-2 2-16,9 0-5 0,-2-1-1 0,-2 0 3 0,-2 2-3 15,2 4 0-15,4-8-4 0,0 0 0 0,-1 2-5 16,2-1 6-16,0-4 1 0,2 4-6 0,-1-5 1 16,4 2 0-16,1-1 1 0,0 2 0 0,-3-2-5 15,9-6 5-15,-10 9-9 0,10-9 0 0,-8 6-4 16,8-6-11-16,-7 6-14 0,7-6-13 0,-8 7-18 15,8-7-14-15,-4 8-25 0,4-8-26 0,0 0-34 16,0 0-53-16,0 0-265 0,0 0-518 0,0 0 230 16</inkml:trace>
  <inkml:trace contextRef="#ctx0" brushRef="#br0" timeOffset="170457.77">5723 12140 130 0,'-7'7'233'16,"-1"0"-11"-16,-1-3-8 0,-1 0-10 0,4 3-8 16,-8 1-6-16,2 3-1 0,-1 1-16 0,-2 1-7 15,3 0-7-15,0 2-5 0,-7 3-9 0,-3 3-11 16,2 0-6-16,-1 0-6 0,2 0-6 0,-9 4-11 15,8-6-3-15,-2 3-16 0,-2-2-5 0,3-2-8 16,-3 0-5-16,5 0-8 0,-4-2-5 0,0 0-4 16,2-1-3-16,4 3-7 0,4-6-4 0,-1-1-6 0,1-2-12 15,1 5-21-15,5-7-26 0,-2 0-27 16,0 0-34-16,3-1-43 0,6-6-35 0,-8 7-58 0,8-7-281 16,0 0-548-16,0 0 242 0</inkml:trace>
  <inkml:trace contextRef="#ctx0" brushRef="#br0" timeOffset="171957.08">6114 12354 104 0,'-17'-5'295'0,"17"5"-16"0,-12-5-20 0,12 5-18 16,-10-7-27-16,10 7-22 0,0 0-21 0,0 0-14 16,5-15-18-16,-5 15-11 0,14-12-15 0,-3 4-4 15,4 2-16-15,9-5-8 0,1 3-10 0,5-5-7 16,-5 3-6-16,14 0-5 0,1-1-6 15,-8 1 7-15,6 2-7 0,-8 3 5 0,-1 0 2 0,-3 2-3 16,3 0 2-16,-5 6 0 0,1-3 0 0,-3 1 0 16,-5 2 2-16,-1 1 4 0,-2 1 1 0,0 0 2 15,0 2 1-15,-4 0 15 0,-1-1 4 0,2 5 6 0,-2-4 8 16,-3-1 9-16,1 2 5 0,-1-2 7 16,1 1 6-16,-1 2 4 0,0-2 2 0,0-1-4 15,2 0-6-15,-8-6-5 0,6 13-1 0,-2-6-5 0,-4-7-5 16,9 16-5-16,-9-11-6 0,0-5-9 0,6 10-8 15,-3-1-4-15,-3-9-8 0,0 9-5 16,0-9-5-16,5 10-8 0,-5-10-7 0,6 13-1 0,-6-13 14 16,0 7-16-16,0-7-25 0,0 0-31 0,3 11-39 15,-3-11-43-15,0 0-36 0,0 0-51 0,0 0-32 16,0 0-57-16,0 0-72 0,0 0-103 0,0 0-317 16,0 0-831-16,-23-24 368 0</inkml:trace>
  <inkml:trace contextRef="#ctx0" brushRef="#br0" timeOffset="171519.4">6172 11942 94 0,'0'0'224'0,"13"-11"-13"0,-10 4-17 0,3 0-16 16,8-3-7-16,-10 2-12 0,5-3-11 0,0-4-6 15,-1 6-11-15,1-5-12 0,1 3-3 0,-1-2-9 16,-2-1-5-16,-1 0-8 0,0 3-4 0,-1 1-9 16,1-4-1-16,-3 1-12 0,1-1-2 0,-2 3-3 15,-1-2-5-15,1 1-7 0,-2 1-3 0,0 11-6 16,4-17-3-16,-4 17-2 0,-6-20-7 0,6 20 1 0,-4-15-4 15,1 9-2-15,3 6-1 0,-9-14-7 16,4 7 3-16,5 7-7 0,-12-9-3 0,12 9 2 16,-16-6 0-16,6 6-4 0,10 0 4 0,0 0-5 0,-20 0 0 15,20 0-1-15,-16-2-1 0,16 2 0 0,-12 2 3 16,12-2-3-16,-14 8 3 0,8-3-4 16,6-5 3-16,-10 11 1 0,4-6 2 0,6-5-1 0,-6 15 8 15,3-6-3-15,3-9 3 0,-1 21 1 16,1-6 5-16,0 1 1 0,0-2 1 0,1 2-1 0,4 0 6 15,-5 5-4-15,4-4 7 0,-1-1 1 0,3 7-6 16,-3 0 4-16,1-5 6 0,2 4-9 0,-3-4 4 16,3 6 3-16,2-4 1 0,-2-2 12 0,-2 6-6 15,5-3 3-15,-3-4-14 0,-1 7 12 0,-4-8 4 0,7 7-5 16,-2-5 5-16,1 4-4 0,-1-6 3 16,0 8 2-16,-2-7 5 0,-1 1-2 0,6 0 3 15,-1 3-1-15,-5-4-3 0,3 1 0 0,-2-4 0 0,1 4 2 16,-1-4-9-16,5 3 5 0,-9-3-3 0,8 1-5 15,-5 0 1-15,3-3-3 0,-3-1 2 16,1 1-1-16,2 2-2 0,-6-6 0 0,3 2 3 0,3 1-14 16,-6-11 1-16,4 18 1 0,-1-10-4 0,-3 0-4 15,0-8-2-15,6 16 0 0,-6-16-3 0,3 13 3 16,-1-6-5-16,-2-7 1 0,3 10-4 0,-3-10 3 16,3 10-8-16,-3-10 0 0,0 0-16 0,-3 16-17 15,3-16-19-15,0 0-23 0,-2 13-24 0,2-13-22 16,0 0-15-16,0 0-19 0,-3 13-17 0,3-13-32 15,0 0-35-15,-9 5-40 0,9-5-70 0,0 0-250 16,0 0-640-16,0 0 284 0</inkml:trace>
  <inkml:trace contextRef="#ctx0" brushRef="#br0" timeOffset="172127.95">6721 11973 69 0,'3'-14'415'0,"-3"14"-25"0,-3-20-19 0,0 9-20 16,1 0-25-16,2 11-41 0,0-18-23 16,0 18-24-16,-3-13-23 0,3 13-31 0,0-13-23 15,0 13-43-15,0 0-40 0,3-12-42 0,-3 12-52 16,0 0-55-16,0 0-72 0,0 0-82 0,0 0-283 0,0 0-549 15,27 14 242-15</inkml:trace>
  <inkml:trace contextRef="#ctx0" brushRef="#br0" timeOffset="172888.25">6846 11529 25 0,'0'0'197'0,"0"0"-9"16,0 0-10-16,0 0-15 0,0 0-11 0,0 0-13 15,0 0-13-15,0 0-6 0,0 0-5 0,0 0-3 16,0 0-4-16,24-10-3 0,-24 10-3 0,22 4 2 16,-5 0-3-16,2 2 5 0,4 4-1 0,5 4-5 15,8 4-1-15,-1 7 1 0,4 1-4 0,0 3 2 16,0 5-4-16,7 16 0 0,-10-9-10 0,-3 1-7 15,8 16-1-15,-5 0-8 0,-8 1-3 0,-5-13-8 16,-7 2 1-16,-5 1 0 0,-1 3-7 0,-4-2-8 16,-3-1-5-16,-6-2 0 0,0 0-4 0,-4-2-4 15,-7-3-6-15,2 0-6 0,-4-3-18 0,2-4-31 0,-5-1-44 16,7-7-54-16,-4-2-57 0,2-5-110 16,1-2-210-16,1-7-546 0,-1 0 242 0</inkml:trace>
  <inkml:trace contextRef="#ctx0" brushRef="#br0" timeOffset="175657.25">9035 11858 112 0,'-10'6'228'0,"3"-2"-14"0,-5 1-17 16,1 3-11-16,1 0-12 0,1-1-16 0,0-3-9 15,3 3-13-15,-2 1-7 0,2-1-16 0,6-7-6 16,-10 12-8-16,4-5-9 0,6-7-7 0,-10 11-8 16,4-4-8-16,6-7-8 0,-3 7-4 0,3-7-5 15,0 0-6-15,-3 13-1 0,3-13-2 0,0 0-3 16,0 0-4-16,6 15 5 0,-6-15-4 0,6 7-2 15,-6-7-1-15,13 6 0 0,-13-6-6 0,6 9 3 16,4-9-2-16,-1 5 1 0,-9-5-1 0,20 10 0 0,-7-5 1 16,1 0 0-16,-1 3-2 0,-1-4-4 0,4 3 0 15,-2-2 1-15,2 3-4 0,-4-1 4 0,-1 1-4 16,2 0 2-16,-1 1-5 0,0 0 5 0,-2-1-3 16,1 3-5-16,-2 0 3 0,1-1 0 0,-1 0-4 15,-1 1-1-15,-2 0 2 0,-1-5-2 0,0 4 0 16,-2-1 1-16,-3-9 6 0,0 15 4 0,0-6-1 15,0-9 1-15,-3 17 2 0,-2-10 2 0,0 2-3 16,-3 0-1-16,1 0-5 0,-10 1 7 0,7-2 2 16,-4 0-3-16,1 1 0 0,-4-2-1 0,1 1 2 15,-2-1 0-15,5-1 2 0,-7 1 0 0,4-2-2 16,3-2 4-16,-4 0-3 0,2-2-5 0,-1-1 6 16,5 0-5-16,11 0-3 0,-25-1-4 0,25 1 9 15,-13-4-9-15,13 4-1 0,-14-6-7 0,14 6-5 0,-9-7-15 16,9 7-18-16,-6-12-15 0,6 12-25 0,6-13-17 15,-6 13-25-15,9-17-30 0,-1 10-28 0,2-2-15 16,-1-3-25-16,6-2-73 0,-5 5-165 0,1-3-486 16,5 2 215-16</inkml:trace>
  <inkml:trace contextRef="#ctx0" brushRef="#br0" timeOffset="175897.27">9343 12068 153 0,'0'0'254'0,"13"0"-24"0,-13 0-6 0,0 0-4 16,9 8-2-16,-9-8-7 0,8 12-10 0,-4-5-1 15,0 0-11-15,2 0-10 0,0 4-6 0,0-1-15 16,2 0-3-16,1 4-18 0,-2-3-13 0,1 1-9 16,-2 0-7-16,0 2-6 0,1 0-13 0,-1-1-11 15,0 1-5-15,-3-1-3 0,3 3-6 0,-2 2-14 16,-1-8-10-16,-3 6-24 0,6-7-38 0,-4 4-37 15,-2-2-45-15,0-11-48 0,3 18-56 0,0-12-83 0,-3-6-209 16,1 10-541-16,-1-10 240 0</inkml:trace>
  <inkml:trace contextRef="#ctx0" brushRef="#br0" timeOffset="176265.23">9774 12158 235 0,'6'7'290'0,"-6"-7"-13"0,12 11-17 16,-3-5-16-16,-5 0-13 0,6 1-15 0,-1 4-13 15,2 0-13-15,2 0-13 0,1-1-14 0,-2 1-15 16,-2 0-19-16,0 2 3 0,2-3-13 0,-3 3-6 16,2-2-7-16,-2 0-16 0,-2-4 2 0,-1 1-13 15,2-2-6-15,-2 4 3 0,-6-10-20 0,9 8 2 16,-5-2-3-16,-4-6 1 0,0 0 6 0,6 7 6 15,-6-7 11-15,0 0 15 0,0 0 0 0,0 0 0 0,0 0-7 16,0 0-6-16,0 0 2 0,0 0-8 16,0-27-1-16,0 12-4 0,0 1-11 0,0-3-6 15,0 0-2-15,6-6-6 0,-3 1-6 0,1 0-2 0,-1-2 1 16,6 3-10-16,-4 4-3 0,1-1-6 0,3 1-5 16,-2 3-10-16,2 0-18 0,2 2-21 15,3-1-34-15,-3 3-20 0,4 3-21 0,-2 2-30 0,-5 2-22 16,5 3-28-16,-13 0-21 0,17 1-24 0,-8 2-20 15,-9-3-28-15,19 8-292 0,-9-2-623 0,1-2 276 16</inkml:trace>
  <inkml:trace contextRef="#ctx0" brushRef="#br0" timeOffset="176766.88">10376 12202 225 0,'12'4'224'0,"-12"-4"-12"0,12 1-12 0,-12-1-13 16,18 3-11-16,-8-3-11 0,7 0-13 0,-17 0-10 15,25-4-10-15,-8 4-8 0,0-3-14 0,3 0-8 16,-1-2-9-16,-1 2-6 0,7-2-8 0,-5 0-6 16,-1-1-8-16,1 1-5 0,2-2-5 0,-3 1-7 15,-1-1-3-15,0 1-3 0,-3 1-2 0,0-2 2 0,0-3-5 16,-3 3 5-16,-3 3-7 0,0-4 8 0,-2-1-4 16,-2-1 2-16,-5 10-8 0,1-17 0 0,-1 9-9 15,0 8 2-15,-7-19 0 0,1 10-2 0,-6 2-2 16,3-4 5-16,-3 1 2 0,-6 6-1 15,2-2 6-15,-2 2 10 0,-3 1-5 0,-4 3 8 0,-2 3-1 16,1 3-3-16,-1 1 0 0,-1 1 3 0,3 2 1 16,-2 0-5-16,8 0-5 0,-7 2-1 0,10-2-2 15,2 5-2-15,1-2-7 0,3 0-3 0,1-1-2 16,3 3 3-16,0-2-4 0,4 0-2 0,-1 1 1 16,3-14-10-16,5 22 6 0,-4-13-5 0,4 2 4 15,7 0-7-15,-2-4 6 0,2 0-2 0,0-3-10 16,3-2-5-16,1-2-11 0,1 0-5 0,2-2-10 15,-1-2-5-15,6-3-4 0,0 0-4 0,-2-4-2 16,2 1-1-16,-3-1 1 0,3-3 8 0,-7 1 5 16,1 4 1-16,2-7 3 0,-5 7 4 0,-2-6 10 15,0 8 3-15,-1-2 13 0,-1 1 4 0,-5 5 4 0,-6 3 3 16,15-5 0-16,-8 2 1 0,-7 3 11 0,0 0-6 16,21 2 7-16,-21-2-4 0,15 6 2 0,-6-3-12 15,4 7 8-15,-2-3 2 0,2 0-3 0,1 4-3 16,-2 2-9-16,5-2-33 0,-2-1-47 0,-1 4-49 15,-1-2-65-15,5 0-88 0,-4-4-262 0,2-2-582 16,2 1 258-16</inkml:trace>
  <inkml:trace contextRef="#ctx0" brushRef="#br0" timeOffset="177181.77">11945 12031 49 0,'0'0'399'16,"-4"-16"-21"-16,4 16-8 0,0 0-6 16,3-12-6-16,-3 12-14 0,0 0-28 0,0 0-28 0,0 0-32 15,0 0-26-15,0 0-19 0,0 0-12 0,0 0-13 16,0 0-15-16,0 0-7 0,22 18-6 0,-16-12-10 16,0 1-8-16,0 1-9 0,-3 2-8 0,3 1-9 15,1-4-6-15,2 4-11 0,-4-4-8 0,1 3-7 16,-2-3-7-16,2 2-7 0,0-3-6 0,-3 4-6 15,3-2-6-15,-6-8-9 0,6 13-22 0,-4-6-32 16,-2-7-42-16,4 14-36 0,-4-14-38 0,1 14-16 16,-1-14-40-16,0 0-39 0,-5 10-39 0,5-10-46 15,0 0-67-15,0 0-300 0,-21-4-732 0,21 4 324 0</inkml:trace>
  <inkml:trace contextRef="#ctx0" brushRef="#br0" timeOffset="177352.25">11990 11780 250 0,'0'-17'344'0,"1"3"-12"0,-1-3-15 16,2 4-23-16,1-1-22 0,0-1-26 0,-2 6-24 0,2-3-25 15,-1 1-19-15,2 1-12 0,-4 10-28 0,8-16-12 16,-5 10-30-16,4-1-33 0,-7 7-42 0,14-9-46 16,-5 5-49-16,-9 4-53 0,14-5-55 0,-8-1-97 15,-6 6-151-15,15-6-464 0,-7 5 205 0</inkml:trace>
  <inkml:trace contextRef="#ctx0" brushRef="#br0" timeOffset="177605.51">12230 11547 191 0,'6'7'298'16,"-6"-7"-5"-16,6 10-4 0,-6-10-13 0,6 15-10 0,-5-5-2 0,2 4-10 15,6 2-12-15,-4 0 11 0,4 7-16 16,-2 2 0-16,2-3-12 0,-1 9-6 0,1-7-8 15,-1 3-13-15,1-2-10 0,2 0-12 0,-2 3-10 0,1-4-15 16,1 0-13-16,-2-2-10 0,0 2-12 16,-3-3-14-16,1 2-10 0,-1-5-5 0,1 2-9 0,-2-3-13 15,-2-2-27-15,1 0-25 0,-1-1-35 0,2-2-44 16,-4-3-29-16,2 2-30 0,0-1-25 0,-3-10-26 16,5 14-24-16,1-8-29 0,-6-6-30 0,6 7-24 15,-6-7-41-15,0 0-270 0,0 0-643 0,21-7 284 16</inkml:trace>
  <inkml:trace contextRef="#ctx0" brushRef="#br0" timeOffset="177922.07">12551 12120 316 0,'12'0'163'0,"-2"-5"11"0,-1-1 6 0,-9 6-17 0,18-7-3 16,-8 0-7-16,2 1-11 0,2 0-10 15,-1-1-2-15,1-1-10 0,-1 3-5 0,3-2-14 16,1-3-4-16,2 3-11 0,-1-1-7 0,-3-2-8 0,6-1-7 16,-3 2-2-16,-2 2-5 0,6-8-9 15,-7 5 1-15,-1 0-5 0,-2-1 0 0,1 2-2 0,-4-2-2 16,2 0-1-16,-7 4-5 0,2-3 1 15,-3 1 1-15,-3 9-5 0,0-20-3 0,0 10-2 0,-6-1-1 16,0 3-1-16,-1-1-1 0,-7 0 3 16,1 3-1-16,-1 3 6 0,-4 3 4 0,-2-3 8 15,-6 7 4-15,4 2 6 0,-5-2 7 0,2 7-1 0,1-1 1 16,1 4 3-16,0 0-1 0,3 2-9 0,1-1-4 16,8-4-7-16,1 6 8 0,4-3-7 15,3 3 4-15,4-2-12 0,1 1 2 0,8-1 2 0,5 1-1 16,6-1-4-16,5 3-8 0,0-4 3 0,15-4 1 15,5 1-11-15,3-2-4 0,2-6-7 0,5-1-27 16,21-2-27-16,-1 0-32 0,-3-4-44 0,-18 1-48 0,1-4-51 16,22-5-81-16,-23 3-254 0,18-5-602 15,-18 6 266-15</inkml:trace>
  <inkml:trace contextRef="#ctx0" brushRef="#br0" timeOffset="179879.03">14706 11896 143 0,'0'0'327'0,"0"0"-26"16,0 0-21-16,0 0-19 0,0 0-27 0,0 0-21 0,0 0-19 15,0 0-22-15,0 0-17 0,0 0-9 0,0 0-4 16,0 0-17-16,0 0-4 0,0 0-4 0,0 0-17 16,30-5 0-16,-22 0-10 0,-8 5-7 0,23-5-10 0,-5 4-10 15,0-4-1-15,-9-1-8 0,8 2-6 16,-2-1-3-16,0-4-3 0,2 0-3 0,-4 0-2 15,2-1-5-15,-3-1-1 0,0 3-3 0,-3-3-4 0,-2-1-1 16,1 4-8-16,-2-4-1 0,-5 1 8 0,-1 0-9 16,0 11-3-16,-1-16 7 0,-2 5-7 0,3 11 0 15,-12-15-3-15,4 7-1 0,-4 2-1 0,-1 0 0 16,-5 3-2-16,3 3-6 0,-4-1 7 0,-1 2-2 16,1 4 4-16,0 0-4 0,-5 0 7 0,1 7-1 15,6-2 2-15,-1-2-6 0,-2 4 4 0,7 0 3 16,4 1 3-16,0 0-13 0,0 3 3 0,3-3 2 15,5 4 3-15,-2-3-2 0,6 1 2 0,-2 1-5 16,5-7 8-16,1 8-2 0,5-6-3 0,2-1-4 0,1 0 9 16,3-3-5-16,-3-3-6 0,2-2 6 15,10 3-4-15,-10-5-5 0,2-1-6 0,0-2-1 16,1 0-4-16,-1-1-2 0,-1 0 2 0,4-6 1 0,-4 3 3 16,-3-4 0-16,0-1-4 0,-1 0 15 15,-1 2-4-15,0-2-2 0,1-1-1 0,-4-2 0 16,-2 1 2-16,-2 2 0 0,1 0 5 0,-2 2 2 0,-4 1 4 15,4 2 5-15,-5 7-9 0,4-12 10 16,-4 12-10-16,6-10-4 0,-6 10 1 0,0 0 1 0,0 0-6 16,0 0 1-16,0 0 5 0,0 0 2 0,0 0 0 15,14 18 1-15,-14-18 3 0,7 17-10 0,-3-7 1 16,2 0 5-16,0 3-2 0,3-1-2 0,-1 0 7 16,2-1-4-16,2 0 4 0,-1 0-1 0,1-3-8 15,2 0 12-15,3-2 2 0,2-1 1 0,5-3-4 16,-5-2 0-16,2 2 0 0,5-4-3 0,1-5 9 15,-1 1-7-15,4-2 4 0,-6 0 4 0,6-5-10 0,-3 2-1 16,0-3 14-16,7-5-18 0,-3-1 6 16,-5 2-11-16,-3-1-9 0,4-6-5 0,0-4-7 15,-2-1-4-15,-4-2-10 0,-3 11-1 0,2-16-11 0,-5 1 7 16,-4 0 1-16,1-1 2 0,-6 4 4 0,-4-2 4 16,-4 8 1-16,-1-1 2 0,-4 3 1 0,-2 3 11 15,-4 0-3-15,-4 2 2 0,1 4 9 0,-4 1 7 16,0 4 1-16,0 5-1 0,-5 4 2 0,-1 1 3 15,1 4 1-15,1 3 2 0,0 7 6 0,3 3-5 16,1 4 5-16,-4 7 2 0,3 7-2 16,4 2 7-16,-2 1-8 0,7 5 8 0,2 0-1 0,2 1-6 15,5 5 2-15,3-6 6 0,6 2-9 0,2 2-1 16,2-6 5-16,5-2-5 0,1-1 2 0,8-2 0 16,-1-5-3-16,3 0 4 0,4-8-4 0,0 2-3 15,3-6 2-15,-5-4 1 0,8-2 1 0,-6-4-1 16,0-2-1-16,-2-2-1 0,-1-4 3 0,1 0-3 15,-1-3 2-15,3 2-1 0,-5-5-1 0,-8-1-4 16,1 0 3-16,1-3-1 0,-4 2-3 0,-2-5 5 16,2 2 3-16,-1 1-5 0,-2 0 0 0,-2-5 11 0,-3 6-11 15,2-2-7-15,-3 6 11 0,-6 5-6 0,11-12-5 16,-11 12 9-16,7-7-11 0,-7 7-2 0,8-3 1 16,-8 3 14-16,0 0-7 0,13 0-4 0,-13 0-2 15,15 0 3-15,-15 0 2 0,16 2 6 0,-8 1-4 16,-8-3 2-16,19 4 0 0,-5-3-1 0,1-1 5 15,0 0 3-15,4-1-2 0,6 2-6 0,-5-2 4 16,2-5-5-16,-3 3 1 0,7-2 1 0,-7 1 2 16,4-6-3-16,-4 5 4 0,2-8-4 0,-2 8 4 15,-1-3-4-15,-3 1 0 0,-2-2 4 0,1 0 2 16,-2-2-2-16,-6 1-2 0,0 0-4 0,-5-5 8 16,-2 1-12-16,1 14 5 0,-8-24-5 0,2 13 3 15,-4-2-2-15,-1 3 7 0,-2-4-6 0,-5 5-5 16,-6 1 12-16,6 1-7 0,-4 6-1 0,0-2 4 0,-5 4-4 15,6 1-1-15,2 1 3 0,1 3-1 16,-2 1-2-16,5 1 2 0,0 3 1 0,2-1 1 16,1 5 1-16,2-2 2 0,1-1 0 0,4 5 7 0,-1 0-5 15,5-3 6-15,1 3-4 0,1-3-1 0,2 3 3 16,3-6 3-16,0 3-2 0,2 0-2 16,-1-2 5-16,2-2-5 0,7 2 3 0,-5-8-2 0,7 1 2 15,0 1-7-15,-2-5-5 0,-1 1 13 0,4-4-4 16,-1 2-1-16,-3-4-6 0,3 0-1 0,-3-3 0 15,4-1-10-15,-4-2 8 0,3 0-14 0,0-5 2 16,-3 3 3-16,3-4-6 0,-5 3 1 0,4-5 2 16,-5 4 1-16,0-3 3 0,1 4-2 0,-1 0 0 15,-3-2 2-15,3 1 7 0,-5 2-3 0,-1 6-13 0,2 0 15 16,-2 1-6-16,-6 5 4 0,9-9 5 16,-9 9-7-16,0 0 5 0,16 5 2 0,-16-5 4 15,9 8-1-15,-9-8-1 0,9 13-1 0,-3-3 7 0,-2-2 3 16,2 4-2-16,3 0 0 0,-1 0 4 15,4 1 2-15,1-2 5 0,2 0-4 0,1-2 6 16,-1 2-6-16,9 0 3 0,0-5-6 0,1 1 7 0,2-6-1 16,3 0-2-16,-2-2-5 0,1 0 0 0,9-5-1 15,1-2 6-15,-10-2-8 0,9-1 2 0,3 1-2 16,-13-4 0-16,11 0 3 0,-5-3-4 0,3-1-3 16,-4-2-7-16,0-1-4 0,3 0-19 0,-5-7-2 15,2 4-4-15,1-5-2 0,-5-2-16 0,-1-1 2 16,-4-3-4-16,1 1 2 0,-4-4 4 0,-8-1 8 15,4 1-5-15,-8 2 10 0,-3-2 2 0,-5 4 1 16,-2 5 3-16,-5 4 5 0,-3-1 1 0,-3 2 1 16,-3-1 10-16,-4 3 1 0,-4 2 9 0,-1 2 1 0,-3 1-1 15,-10 5 6-15,9 0-7 0,-3 7 11 16,-1-1 6-16,5 5-6 0,-1 2 2 0,1 6 0 16,-1 1 4-16,1 5-1 0,3 1 4 0,-4 9 3 0,1 3-6 15,3 8 8-15,5 1-6 0,2 0 7 0,4 1-1 16,2 5 2-16,4-6 5 0,5 7 1 0,2-5-3 15,2 3-2-15,2-5 5 0,4 2 0 0,1-2-6 16,1-10-1-16,4 4-5 0,2 1 2 0,1-6 1 16,5 5-18-16,-1-11 10 0,1 0 2 0,12 2-4 15,-8-7 9-15,-2-2-5 0,3 0-1 0,-1-8 2 16,4 1-4-16,-1-2-5 0,-3-4-2 0,1-2 6 16,-1 1-8-16,-1-3 7 0,-3-3-6 0,2-1-3 15,2 3 6-15,-12-3-7 0,7-8 1 0,-1 1 1 16,-1 1 0-16,2 0-6 0,-6-1 3 0,3-1 2 15,-5 3 1-15,-1 2-3 0,-1 2 2 0,0 1-6 0,0 0 3 16,-4 4-7-16,1 1 1 0,-8 5-3 0,13-3 1 16,-13 3 0-16,0 0 1 0,20 4 0 15,-13 0 2-15,-1 2 4 0,0 1 3 0,2 0 0 0,-1 3 12 16,0-3-15-16,1 6 1 0,2-1-1 0,-1 0-2 16,0 0 3-16,-1-2 2 0,-1 1-4 0,2 0-16 15,2 1-26-15,-4-4-36 0,-1 1-30 0,0-2-38 16,0 0-45-16,-2-1-48 0,-4-6-63 0,11 5-311 15,-11-5-665-15,9 1 294 0</inkml:trace>
  <inkml:trace contextRef="#ctx0" brushRef="#br0" timeOffset="184294.69">18199 11516 40 0,'0'0'264'0,"3"-9"-11"0,-3 9-11 16,5-9-11-16,-5 9-16 0,6-9-10 0,-6 9-15 15,5-8-9-15,-5 8-13 0,7-10-4 16,-7 10-15-16,9-8-10 0,-9 8-9 0,6-7-6 0,-6 7-5 16,8-5-11-16,-8 5-11 0,13-6-11 15,-13 6-4-15,0 0-3 0,15 0-15 0,-15 0 6 0,12 6-4 16,-12-6 1-16,13 9-2 0,-5-3-2 0,-2 1 6 16,1 1-1-16,-1 0-3 0,2 5 2 0,-2-6 1 15,0 6-3-15,0-6-2 0,1 8-1 0,-1-2 4 16,0-6-4-16,-2 4 1 0,-1-2-3 0,2 0-6 15,-2-1 2-15,1-1-5 0,-4-7-6 0,8 15-4 16,-7-8-1-16,-1-7 0 0,5 9-8 0,-5-9 2 16,6 6-6-16,-6-6-3 0,0 0 3 0,0 0-2 15,3 7-1-15,-3-7-4 0,0 0 3 0,0 0 6 16,0 0-3-16,0 0-2 0,0 0-3 0,0 0 0 0,0 0-1 16,12-18 0-16,-12 18-9 0,10-17 6 0,-5 3-8 15,4 0-10-15,0-6-5 0,-2 4-8 0,0 0-7 16,4-1-5-16,-2 1 6 0,7-1 5 0,-7 3 0 15,0 1 13-15,2 2-11 0,-4-2 3 0,0 4-1 16,-1 1 2-16,0 0-4 0,3 4 2 0,-3-2-3 16,-6 6 2-16,17-7 2 0,-10 5-3 0,-7 2 14 15,15-2-14-15,-15 2 3 0,19 4-2 0,-11 3 2 16,4 0 6-16,0-1 1 0,-2 5-2 0,-5-2 7 0,8 0 8 16,-4 3-2-16,0-1-1 0,-4 0 6 15,5 1-2-15,-4 1 3 0,0-3 3 0,0 1-2 16,-3-1 8-16,1-3-3 0,2 0 2 0,-6-7 5 0,8 14-4 15,-7-7 3-15,-1-7-4 0,8 9-3 0,-8-9 2 16,1 7-5-16,-1-7 3 0,0 0 0 0,6 9-3 16,-6-9 4-16,0 0 2 0,0 0 2 0,0 0-4 15,0 0 0-15,14 0-1 0,-14 0-5 0,0 0-3 16,11-16 1-16,-5 9 2 0,0-1-6 0,0-7 4 16,0 7-2-16,2-4-5 0,-1-2-8 0,2 3 6 15,2-6-3-15,-4 3-1 0,1 3-5 0,-1-2 4 16,3 2 4-16,-7 4-2 0,5-3 9 0,1 5-13 0,-3-2 2 15,-6 7 0-15,10-10-1 0,-4 5-2 16,-6 5-7-16,12-5 7 0,-12 5 0 0,12-2 0 16,-12 2 0-16,0 0 0 0,21 8 6 0,-14 0 7 0,1-1 2 15,-1 1 9-15,4 1 3 0,-2 1 7 0,-2 2 6 16,4 1 8-16,-2-2 12 0,-2-2 3 0,-1 2 3 16,0-4-2-16,4 4 1 0,-1 2-5 0,-3-2 2 15,0-4-5-15,-3 3-6 0,3-2-5 0,-1 3-2 16,1-3-4-16,-3-1-2 0,1 2-12 0,-4-9-23 15,8 15-34-15,-4-7-42 0,-4-8-41 0,5 14-53 16,-1-10-29-16,-4-4-26 0,4 13-35 0,-4-13-39 16,8 5-41-16,-8-5-57 0,0 0-315 0,19-2-770 15,-19 2 341-15</inkml:trace>
  <inkml:trace contextRef="#ctx0" brushRef="#br0" timeOffset="184541.36">19420 11571 23 0,'0'0'309'0,"7"6"-10"0,-7-6-7 15,0 0-13-15,9 5-13 0,-9-5-10 0,9 6-15 16,-9-6-13-16,8 5-8 0,-8-5-6 16,0 0 8-16,9 10-39 0,-9-10 1 0,10 3-8 15,-10-3 7-15,9 5-24 0,-9-5 6 0,12 2-6 0,-5 2-8 16,-7-4-6-16,0 0-4 0,20-4-3 0,-20 4-9 16,12-3-4-16,-12 3-3 0,13-7 4 0,-13 7 3 15,9-4-1-15,-9 4-4 0,8-11-5 0,-8 11-10 0,3-13-9 16,-3 13-9-16,1-11-11 0,-1 11-8 15,0 0-7-15,0 0-14 0,-4-18-31 0,4 18-40 16,-9-6-57-16,9 6-63 0,-12-2-67 0,12 2-75 0,-18 0-91 16,18 0-481-16,-21 1-926 0,8 0 410 15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13:20.9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-7 295 47 0,'0'0'185'0,"0"0"-8"0,0 0-5 16,0 0-12-16,-12 1-11 0,12-1-6 0,0 0-8 0,0 0-12 16,0 0-6-16,0 0-7 0,0 0-4 0,0 0-3 15,0 0 2-15,0 0-9 0,0 0-1 0,0 0-4 16,0 0 0-16,0 0-1 0,40-1-2 0,-40 1-10 15,20-4-1-15,-6 1-3 0,4-1-1 0,-1 0-3 16,7-2-3-16,2 2-6 0,1-3 1 0,2 2-9 16,-3 0-2-16,6-1-8 0,-4 2-4 0,2 2 0 15,-2-3-8-15,4 1-3 0,-3-2 0 0,10-1-4 16,-13 4 0-16,2 1-1 0,-1-2-4 0,0-2-2 16,-1 1 0-16,1 2-4 0,2-1-1 0,-1-3-3 15,-3 5 5-15,2-2-5 0,0-2 3 0,0-1 3 0,1 3-2 16,3-3 2-16,-2 0-2 0,2 1-3 15,8-2 6-15,-9 1-5 0,10-1-2 0,-10 2 4 16,3 3 1-16,-5-1-2 0,12-3-2 0,-11 1 3 0,3 1-8 16,0-1 3-16,-5 2 2 0,1 1-3 0,3 1 2 15,-2-2-4-15,0 0 3 0,0 1-8 0,-2-2 6 16,-1 5-1-16,4-3 1 0,-6-1 3 0,1 1-1 16,1 2 4-16,-4-1-3 0,1 0-1 0,-6 0 4 15,6-1 3-15,-4 0-3 0,8 0 4 0,-9 1-2 16,4 2 5-16,-2-3-1 0,1 1-2 0,4 2 3 15,-7-1 2-15,0 0-1 0,3-3 6 0,4 2-2 16,2-2-6-16,-6 0 4 0,-2 4-3 0,0-1 5 16,2-1-5-16,-1-1-8 0,1 3 5 0,-2 0 8 15,0-2-13-15,-1 2-8 0,2-2 3 0,1 2 1 16,-5 2 2-16,3 0-1 0,-1-2 1 0,-3-2-3 16,5 4 5-16,-3-2-2 0,0 0 6 0,2 0-3 0,1 0 0 15,-1 0 2-15,0 0 20 0,1 0-18 0,-1 0-4 16,-2 0 0-16,0 0 1 0,4 0-8 15,-1 0 7-15,-5 0-4 0,4 3 3 0,-1-3 4 16,0-3-4-16,3 6-17 0,-2-6 15 0,2 3 3 0,-2 3-1 16,-2-3 6-16,1 2-9 0,1-4-3 0,-3 2 1 15,10 2 1-15,-7-2 3 0,1 1 2 16,-3-1-1-16,3 0-3 0,-2 0 8 0,0 1 1 0,0-1-2 16,1-1-2-16,-3 1-4 0,2 4 12 0,2-1-1 15,-5-3-2-15,4 1-1 0,-1-1 6 0,-3 0-9 16,0 2 8-16,3-2 0 0,-4 0 2 0,1 0 6 15,2 1 4-15,-4-1-4 0,2 3 2 0,0-2-3 16,1-1 4-16,1 0 6 0,-1 1-3 0,-1-1 2 16,-3 2-2-16,3-2 1 0,0 1-1 0,1 1-2 15,-1-2-1-15,-1 0-4 0,-2 2 2 0,-12-2-6 16,22 0 1-16,-6 2 2 0,-1-2-7 0,0 1-4 16,-3-1-1-16,0 0 0 0,-12 0 1 0,21 0-5 15,-8 3 2-15,-13-3 0 0,18 0 0 0,-7 0-1 0,-11 0 0 16,18 0 0-16,-18 0 2 0,12 1 4 0,-12-1 3 15,10 0-5-15,-10 0 3 0,0 0 5 0,16-1 3 16,-16 1-2-16,0 0 0 0,11 1 3 16,-11-1-1-16,0 0 0 0,0 0-1 0,0 0 1 15,0 0 3-15,18-4-3 0,-18 4-1 0,0 0 3 0,13 0-4 16,-13 0 0-16,0 0-2 0,14 0 1 0,-14 0-3 16,0 0-3-16,14 0 1 0,-14 0-2 0,0 0-1 15,14 0-3-15,-14 0 1 0,0 0-4 0,13 0-2 16,-13 0 2-16,0 0-3 0,17-1 0 0,-17 1-3 15,0 0 1-15,15-2 0 0,-15 2 2 0,13-2-3 16,-13 2 2-16,0 0-2 0,19 0-4 0,-19 0 1 16,14 0-1-16,-14 0 2 0,13-2 0 0,-13 2-2 15,12-1 2-15,-12 1 2 0,0 0-4 0,15 0-1 16,-15 0 3-16,0 0-2 0,14-2 0 0,-14 2 2 16,0 0 1-16,0 0-3 0,0 0-1 0,0 0-1 15,13 2-2-15,-13-2-1 0,0 0-9 0,0 0-19 16,0 0-26-16,0 0-32 0,0 0-15 0,0 0-50 0,0 0-17 15,0 0-26-15,0 0-23 0,-39 5-27 0,39-5-35 16,0 0-36-16,0 0-62 0,0 0-298 0,0 0-735 16,-10-9 325-16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13:18.0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888 977 247 0,'0'0'252'15,"12"5"-12"-15,-12-5-12 0,12 3-13 0,-12-3-11 16,13 4-13-16,-5 2-9 0,-8-6-12 0,9 7-16 16,-2-2-5-16,2 1-6 0,-5 1-10 0,5 0-8 15,-6 4-8-15,-3-11 5 0,11 16-6 0,-8-8-12 16,1 0-9-16,-1 2-8 0,3-4-13 0,-6-6 7 16,5 17-2-16,-2-10 1 0,-3-7-15 0,3 11 0 0,-3-11 4 15,3 7-4-15,-3-7 5 0,0 0 11 16,6 9 27-16,-6-9 20 0,0 0 17 0,0 0 6 15,0 0-1-15,0 0-7 0,0 0-7 0,0 0-9 0,0 0-9 16,0-41-9-16,4 27-7 0,-2-3-9 0,2 1-13 16,2-9-9-16,-1 1-5 0,5 0-10 0,-1-1-14 15,3 1-17-15,1 1-23 0,1 0-23 0,-2 5-33 16,0 4-45-16,2-4-35 0,-2 3-36 0,2 3-35 16,-1 4-40-16,-2 2-42 0,2 0-52 15,-1 1-379-15,0 5-776 0,-3-2 344 0</inkml:trace>
  <inkml:trace contextRef="#ctx0" brushRef="#br0" timeOffset="1450.46">1391 912 233 0,'0'0'324'0,"2"7"-34"0,-2-7-28 0,0 0-25 15,9 4-21-15,-9-4-14 0,0 0-12 0,8 9-10 0,-8-9-12 16,9 8-14-16,-3-5-10 0,-6-3-8 0,10 10-10 16,-7-5-7-16,5 3 3 0,-8-8-14 0,12 11-8 15,-6-4-7-15,-3 2-9 0,3-2-3 0,-6-7-3 16,5 19-6-16,1-7-5 0,-1-4-4 0,-2 3-7 16,1-4-6-16,-1 1-10 0,-3-8 8 0,5 20-10 15,-4-12 0-15,4 2-13 0,-5-10 5 0,3 18 9 16,0-9-18-16,-3-9 14 0,1 12-15 0,-1-12 4 15,5 12-8-15,-5-12-3 0,0 9 0 0,0-9-1 16,0 0-7-16,1 13 5 0,-1-13 3 0,0 0-2 16,0 0 1-16,0 0-1 0,6 8 6 0,-6-8-8 15,0 0 7-15,0 0-8 0,0 0 0 0,15-21 0 16,-9 14-9-16,3-3-6 0,1-1-7 0,-1 4-2 16,3-4-8-16,0-2-6 0,0-1-3 0,2-1 2 15,-4 2-2-15,3 1 4 0,7-5-1 0,-7 4 0 16,-2 0 10-16,-1 2-2 0,2-1 7 0,0 4-1 15,-4-1 1-15,2-1 5 0,-3 4 1 0,-1 0 4 0,-6 6 15 16,11-7-10-16,-11 7 4 0,7-6-1 0,-7 6-2 16,9-5 1-16,-9 5-1 0,0 0 3 0,0 0 3 15,0 0 2-15,0 0-2 0,0 0-5 0,0 0 6 16,15 11-4-16,-15-11 4 0,2 12-8 16,-2-12 9-16,4 14-5 0,-1-1 6 0,0-5-10 0,0 3 5 15,0 2-2-15,1 2 2 0,1-2-5 0,-1 0 4 16,-1 1 1-16,5 1-3 0,-1-2 2 0,-1-1 2 15,3-2-3-15,-4-2 2 0,4 5 6 0,-5-5-2 16,5-1 1-16,-1-1 7 0,1 1-6 0,1-4 4 16,5 1 2-16,0 0-5 0,1-8 7 0,-2 2-15 15,5-5 6-15,-3 0-3 0,11-2-2 0,-6-2 13 16,6-1-9-16,-5 1-3 0,5-5-1 0,-4 2-4 16,8-6-3-16,-10-1 1 0,10 0-4 0,-9 4-2 15,-1-3-6-15,2 5 0 0,-7-5 5 0,2 0-2 16,-8 8-3-16,1-3 3 0,-4 3 10 0,1 0-6 15,-2 5-2-15,-2-4 6 0,-1 2 11 0,-3 9-2 0,0-17-1 16,0 17 5-16,-1-11-8 0,1 11 1 16,-8-11-4-16,8 11 7 0,-18-3-1 0,18 3 1 15,-16 3-2-15,16-3-5 0,-24 5 3 0,11 1 16 0,1 1-13 16,-2 4-10-16,5-1-4 0,-3-1 11 0,1 3 2 16,2 1-7-16,-3 0 1 0,4 3-1 0,1-1 6 15,-1-2 0-15,2 4-4 0,0 0 4 0,2 1-7 16,2-2 8-16,4 2-5 0,-2-4 5 0,3 7-2 15,-6-7 5-15,7-1-8 0,1 3 2 0,2-3 2 16,1-6 1-16,1 1 8 0,1 2-4 0,4 2 5 16,-3-5 7-16,-2-2-2 0,6-3 3 0,2-2-6 15,-1 1-2-15,1-4 2 0,0 0 3 0,3 1-12 16,-1-5 15-16,1-1-12 0,5 1 1 0,-3-2 2 0,2-4-2 16,-1 0 0-16,0-1 7 0,0-1-22 15,2-2-8-15,-4-1-2 0,4 1-8 0,-4-4-2 16,-1 3-1-16,1-2-4 0,-2-2-2 0,-1 0 1 0,1 2 3 15,-4 1 6-15,-4 4-8 0,-1 1 8 0,0-3-4 16,-2 3 16-16,-1 1 0 0,-1-2-1 0,0 1 3 16,2 3 6-16,-7-2 7 0,2 0-3 0,-1 4 6 15,-1-1-1-15,-1 10 16 0,0-19-5 0,0 19 6 16,-1-19-3-16,1 19-3 0,0-12 4 0,0 12-3 16,0-13 0-16,0 13 2 0,-2-11-4 0,2 11 0 15,0 0-6-15,0 0 5 0,0 0-6 0,0-14-6 16,0 14-1-16,0 0-2 0,0 0-1 0,0 0 4 15,0 0-5-15,0 0 3 0,0 0-5 0,0 0 7 0,2 38-2 16,-2-25 2-16,0 3-1 0,0-1 3 16,1 10 1-16,-1-8 6 0,0 1-3 0,5 4 4 15,-2-4 1-15,0 6 16 0,0-7-15 0,-2 2-1 0,4-2 0 16,-1 1-1-16,1-3-4 0,0 0 0 16,1-3-5-16,2 0 2 0,-2-1 1 0,1-3 3 0,2 0-11 15,-1 1 13-15,1-4-3 0,1-4 4 0,1 4-5 16,5-5 7-16,-1 0-9 0,3-4 1 0,-2-3-5 15,4 5 0-15,-1-3-10 0,2-6 1 0,0-2-3 16,3 3-3-16,-10 0-4 0,7-1-8 0,-1-4 1 16,-1 2 11-16,-1 2-17 0,-6 3 16 0,3-4 15 15,-3 4-14-15,-3 1-4 0,-3 0 8 0,0 2 4 16,-6 5 8-16,12-8 9 0,-12 8 3 0,9-7-3 0,-9 7 5 16,7-4 1-16,-7 4 0 0,0 0-6 15,0 0 3-15,0 0-9 0,0 0 1 0,0 0-1 16,0 0 4-16,0 0-6 0,-7 37 14 0,1-26-4 15,0 2-2-15,3-1 9 0,-2 5-4 0,4 0-2 0,-1-5-3 16,2 1 1-16,2-3 14 0,-2 5-8 16,3-5-1-16,0 1 19 0,4-4 1 0,2 3 10 15,4-2 4-15,-1-2 8 0,3-1 4 0,8 0 2 16,1-4-8-16,5-1-1 0,-5 0-5 0,8-1-3 16,-4-4-4-16,14-4-5 0,-5 2-4 0,-10-2-5 15,12-2-1-15,-10 0-3 0,0 4-6 0,-1-6-2 0,-1 5-8 16,-2 0-10-16,1 0-16 0,-11 3-10 0,-4-2-17 15,1 4-15-15,-12 3-32 0,14-1-22 0,-14 1-29 16,7-7-24-16,-7 7-14 0,0 0-12 0,0 0-19 16,0 0-25-16,-50 12-33 0,26-2-48 0,-8 0-81 15,-14 0-226-15,4-3-670 0,-8 5 296 0</inkml:trace>
  <inkml:trace contextRef="#ctx0" brushRef="#br0" timeOffset="-818.68">-37 604 76 0,'0'0'147'0,"0"0"-2"0,0 0-9 16,21-10 1-16,-21 10-13 0,0 0 2 0,6-7-8 0,-6 7 1 16,0 0-9-16,0 0 2 0,3-11-11 15,-3 11-1-15,0 0-5 0,0 0-3 0,0-14-3 16,0 14 3-16,0 0-4 0,0 0 1 0,-1-17 0 15,1 17-5-15,0 0 2 0,0 0-6 0,-2-14 5 0,2 14-4 16,-4-10 4-16,4 10 1 0,0 0-3 0,0 0 4 16,-2-11-3-16,2 11 0 0,0 0-4 15,0 0-10-15,0 0-2 0,0 0-5 0,0 0-11 0,0 0-4 16,0 0-4-16,0 0-6 0,0 0 0 0,0 0 2 16,0 0 0-16,0 0 2 0,0 0 4 0,-1 39 1 15,-4-25 1-15,1 10-1 0,1-3 2 0,1 2-4 16,-1 3 0-16,2-2 6 0,1 3-9 0,-2 0 8 15,4 0-5-15,-1 1-4 0,4-1-1 0,1 2-1 16,-3-2-7-16,1 1 3 0,4-4-5 0,-2 1 4 16,1-4 0-16,5 3-4 0,0 0-4 0,-2-4 5 15,2-1 0-15,2 3 0 0,-1-9-1 0,2 5-1 16,1-1 4-16,-1-7-4 0,-1 2 4 0,4-4 1 0,-5 0 0 16,3 0-5-16,2-2 3 0,0-2 0 0,-3 0-3 15,5-4-2-15,-1-1-2 0,-3 1 0 16,2-3-1-16,2 0-2 0,-4-4 9 0,3 1-13 0,2-4 0 15,2-5 6-15,-1 4-13 0,-3-7 4 0,2 0-6 16,-1 3 4-16,-2-5-6 0,4-2 4 0,-6-1-1 16,-1 3-3-16,0 0 3 0,-1-2-4 0,-2 2-1 15,-1 0 0-15,-5 4 2 0,2-2 3 0,-2 3-4 16,-5-3-4-16,1 2 2 0,-1 0 1 0,-1 0-2 16,-1-1 1-16,-2 1 4 0,0 3-5 0,-3-3 2 15,-2 1-2-15,3 2-3 0,-6 1 1 0,1 0-1 16,-4 1 3-16,-1 1-9 0,0 1 3 0,-7-4 4 15,6 7-4-15,-8-1 2 0,3 2 0 0,-4 3 0 16,-2-2-2-16,-2 4 1 0,2 4 1 0,-2-8-1 16,-1 9-2-16,-1-4 6 0,2 4-2 0,-8 4-1 15,9-1-1-15,1-1-3 0,0 0 4 0,0 3 2 16,2 0-2-16,-2-2 1 0,4 3 0 0,6-2-2 0,-4 0 4 16,4 1 0-16,4-2-2 0,-2 0-2 15,3 0 8-15,5-1-11 0,-2 0-7 0,1-3-13 16,2 4-20-16,6-8-13 0,-12 9-19 0,12-9-23 0,-6 11-14 15,6-11-20-15,-7 7-17 0,7-7-19 0,-6 10-26 16,6-10-27-16,0 0-35 0,0 0-70 16,0 0-254-16,0 0-630 0,0 0 279 0</inkml:trace>
  <inkml:trace contextRef="#ctx0" brushRef="#br0" timeOffset="-429.35">74 0 2613 0,'0'0'115'15,"-29"18"-41"-15,29-18-23 0,-12 6-13 0,12-6-7 16,-13 8 0-16,8-1 4 0,5-7-4 0,-10 10 1 16,10-10 5-16,-4 13 0 0,4-13 3 0,0 17 2 0,0-17-7 15,0 16 4-15,3-5 0 0,-1-1-1 0,-2-10-4 16,6 17-6-16,-1-9 2 0,-2 1-2 15,3-2-1-15,1 1-4 0,-1-5-3 0,-6-3-1 0,12 10-1 16,-6-6-2-16,-6-4 0 0,12 3-2 0,-12-3 1 16,0 0-1-16,0 0-3 0,24-10 0 15,-15 2 4-15,-5 0-2 0,2 0-5 0,0-2-1 16,5-1 0-16,-7-6 2 0,2 6 0 0,0-3 2 0,-1 4 3 16,-4 0 12-16,4 1 11 0,-5 9 7 0,6-19 6 15,-5 14 2-15,-1 5 5 0,0 0-7 0,6-13 1 16,-6 13-13-16,3-9-5 0,-3 9-8 0,0 0 0 15,0 0-6-15,0 0-5 0,0 0 8 0,0 0-2 16,16 23-14-16,-13-10-29 0,3 5-27 0,2 6-39 16,4 9-51-16,-5 4-63 0,5 0-83 0,-4 3-307 15,-1-2-641-15,4 4 284 0</inkml:trace>
  <inkml:trace contextRef="#ctx0" brushRef="#br0" timeOffset="3750.36">4324 881 289 0,'0'0'327'0,"0"0"-23"0,0 0-11 0,0 0-19 16,0 0-13-16,0 0-11 0,0 0-21 0,0 0 2 0,0 0 5 15,0 0-28-15,0 0 0 0,0 0 3 16,0 0-9-16,16 2 0 0,-16-2 4 0,5-7-1 15,-5 7 1-15,9-13 0 0,-6 7-7 0,-3 6-7 0,4-12-1 16,-1 2-14-16,-3 10-14 0,0-18-8 0,0 18-13 16,3-14-10-16,-3 4-13 0,0 10-15 0,0-14-5 15,0 14-14-15,0-14-10 0,0 14-13 0,3-11-19 16,-3 11-36-16,0 0-42 0,0 0-62 0,-7-12-60 16,7 12-56-16,0 0-43 0,0 0-42 0,0 0-65 15,0 0-110-15,-26 17-295 0,26-17-830 0,-14 7 368 16</inkml:trace>
  <inkml:trace contextRef="#ctx0" brushRef="#br0" timeOffset="3454.49">4354 1163 261 0,'0'0'284'16,"0"0"-3"-16,0 0-1 0,0 0-7 15,0 0-8-15,0 0-8 0,0 0 1 0,4-7-26 16,-4 7-9-16,0 0-2 0,0 0-28 0,0 0-20 0,0 0-15 16,0 0-14-16,0 0-12 0,0 0-14 0,0 0-11 15,0 0 0-15,0 0-21 0,0 0-4 0,0 0 15 16,-1 28-25-16,1-28 5 0,-2 14-4 0,2-14-1 15,0 12-3-15,0-12-3 0,2 9-1 0,-2-9-4 16,1 11-3-16,-1-11 7 0,0 0 6 0,0 0 0 16,6 11 8-16,-6-11 7 0,0 0 1 0,8 5 14 15,-8-5-1-15,0 0 3 0,0 0-1 0,18-4-5 16,-18 4-3-16,0 0-4 0,18-2-2 0,-18 2 2 16,7-11-13-16,-4 4 0 0,-3 7-10 0,6-12-4 15,-6 12 2-15,4-16-12 0,-4 16 1 0,2-10-7 0,-2 10-7 16,1-10-3-16,-1 10-9 0,0 0-8 15,0 0-9-15,-7-16-14 0,7 16-17 0,-6-10-25 0,6 10-26 16,-13-5-38-16,13 5-34 0,-15 0-38 0,15 0-40 16,-15-1-19-16,15 1-36 0,-18 3-44 0,18-3-50 15,-17 0-80-15,17 0-277 0,-19-7-787 0,10 4 348 16</inkml:trace>
  <inkml:trace contextRef="#ctx0" brushRef="#br0" timeOffset="10188.76">6756 1292 332 0,'12'0'331'0,"5"-1"-7"0,2-3-21 15,1 2-14-15,-1-1-9 0,11-1-6 0,-8 0-18 0,2 2-9 16,4-3-8-16,2-2-17 0,2 4-11 0,-3 0-13 16,-3-2-15-16,1 3-11 0,1 1-17 0,-9 1-14 15,-2-3-16-15,2 2-11 0,-3 2-11 0,-5-1-9 16,1 0-13-16,-12 0-5 0,16-1-11 0,-16 1-12 15,17 1-22-15,-17-1-30 0,0 0-39 0,13 0-40 16,-13 0-27-16,6 6-30 0,-6-6-43 0,0 0-52 16,0 0-58-16,0 0-354 0,0 0-695 0,0 0 308 15</inkml:trace>
  <inkml:trace contextRef="#ctx0" brushRef="#br0" timeOffset="10682.51">7599 1058 81 0,'0'0'344'0,"0"0"-12"0,0 0-12 0,0 0-20 0,0 0-12 16,0 0-18-16,0 0-27 0,0 0-23 15,0 0-17-15,0 0-13 0,0 0-17 0,0 0-8 16,14-14-11-16,-14 14-13 0,3-11-12 0,-3 11-10 0,6-10-13 15,-4 0-10-15,1 3-12 0,-3 7 1 0,8-21-12 16,-2 13-4-16,-6-5-16 0,3-4-1 0,0 4-8 16,1-1-6-16,-1-2-1 0,0 5-7 15,0-5 0-15,-3 2-1 0,3 0-9 0,0 6 3 0,-3 8-3 16,3-18-3-16,-3 18 2 0,0-15-5 0,0 15 7 16,2-9-12-16,-2 9 1 0,0 0-1 0,3-13-12 15,-3 13 6-15,0 0-1 0,0 0-11 0,0 0 3 16,0 0-4-16,0 0 3 0,0 0 3 0,0 0 0 15,0 0-1-15,9 28 6 0,-9-28 0 0,4 25 3 16,-2-12 5-16,2 5 4 0,-1 0 8 0,0-2 4 16,0 2 10-16,2 5 3 0,0-4 9 0,-2 2 3 15,3 2 5-15,-1-5 3 0,4-4 4 0,-3 8 3 16,1 1-1-16,-1-8-1 0,0 7-3 0,-1-6-1 0,1 2-3 16,0-6-4-16,-3 1-6 0,1-2-4 0,-1-3-2 15,3 8-3-15,-3-3-3 0,0-6-4 16,-3 4 1-16,4-2-11 0,-4-9-14 0,3 22-27 0,-3-11-40 15,0-11-47-15,0 14-41 0,0-14-36 0,3 12-42 16,-3-12-33-16,0 0-62 0,-3 11-115 0,3-11-226 16,0 0-716-16,0 0 317 0</inkml:trace>
  <inkml:trace contextRef="#ctx0" brushRef="#br0" timeOffset="11124.87">8055 1023 197 0,'0'0'332'0,"8"-10"-9"16,-8 10-12-16,6-11-14 0,0 5-17 0,-6 6-24 15,7-14-13-15,-4 8-25 0,6-3-15 0,-6 0-10 16,5 1-14-16,-2-7-12 0,0 7-14 0,1-4-8 16,-1 0-13-16,0-2-13 0,1 1-7 0,-1-4-9 15,2 4-2-15,-5-5-15 0,0 5-8 0,3-5-4 16,-3 3-9-16,1 1-3 0,-1 1-6 0,3 0 5 15,-6 4-12-15,6-1-4 0,-6 10-2 0,3-15-4 0,-3 15 12 16,2-12-15-16,-2 12-5 0,3-8-5 16,-3 8-2-16,0 0-7 0,0 0-4 0,0 0-3 0,0 0-2 15,0 0-4-15,0 0 5 0,0 0-5 0,6 28 5 16,-6-11-4-16,0 0 15 0,0-1-10 0,0 3 14 16,0 6 1-16,0-1 2 0,-3 1 11 0,6-4 7 15,-3 3 6-15,3-5 11 0,0 8 0 0,1-1 6 16,-1-3 5-16,3-7 4 0,0 2 1 0,-6 0-1 15,4-1 2-15,5 0-2 0,-3-2-1 0,-4 2-2 16,4-7 1-16,3 5-5 0,-5 1 1 0,2-5-5 0,3 1-5 16,-4-3-6-16,1 0-1 0,0 0-3 15,1-1-6-15,-4-2-3 0,-3-6-2 0,6 9 2 16,0 0-8-16,-6-9-9 0,10 6-11 0,-10-6-36 0,3 8-47 16,-3-8-73-16,8 7-86 0,-8-7-84 0,9 4-123 15,-9-4-491-15,0 0-1001 0,0 0 444 16</inkml:trace>
  <inkml:trace contextRef="#ctx0" brushRef="#br0" timeOffset="9524.45">5654 930 102 0,'0'0'194'0,"0"0"-3"0,0-12-6 0,0 12-4 15,0 0-11-15,0 0-8 0,0 0 4 0,0 0-12 16,-3-17-3-16,3 17-7 0,0 0-3 0,0 0-4 15,0-11-2-15,0 11-7 0,0 0-1 0,0 0-13 16,0 0-3-16,0 0-8 0,0 0-11 0,0 0-11 16,0 0-5-16,0 0-10 0,0 0-10 0,0 0-11 15,6-9 3-15,-6 9-8 0,0 0-3 0,0 0-4 0,0 0 0 16,0 0-4-16,14 31-2 0,-11-24-1 16,0 1-1-16,1 3 0 0,2 1 3 0,0 2-3 0,-3-2-4 15,5 1-1-15,-4-2 3 0,1 2 2 0,-1 4-5 16,3-3 2-16,-2-1 0 0,2-1-1 0,-2 4-2 15,-2-2 2-15,4-1-3 0,-7-1 3 0,9 2-4 16,-4-2 12-16,-2-1-8 0,3-2-2 0,-5 1-6 16,2-2 2-16,-3-8 3 0,6 13-4 0,-3-4-4 15,-3-9 4-15,3 8 1 0,-3-8-3 0,5 8 3 16,-5-8-2-16,0 0 2 0,0 0-2 0,7 14 1 16,-7-14 0-16,0 0 13 0,0 0 2 0,0 0 10 15,2 6 7-15,-2-6 4 0,0 0 10 0,0 0-2 16,0 0-4-16,0 0-7 0,0 0-7 0,0 0 1 15,0 0-6-15,-8-41-4 0,8 26-4 0,2 1-5 16,-2 1-1-16,-2-4-1 0,2 3-3 0,2-8-3 16,1 5-2-16,-2-1-4 0,1 0 1 0,3 1-12 15,-3 1 5-15,1 0 1 0,0 0-8 0,-3 1-1 0,4 2 4 16,1-1-7-16,-2-1 4 0,3 2-2 16,1 3 2-16,-1 1 1 0,-3 0-3 0,3 2-2 0,-1-3 2 15,-5 10 5-15,12-14-3 0,-9 8 3 0,4 1 0 16,-7 5-2-16,12-11 2 0,-5 5-2 0,1 2-2 15,-8 4 0-15,12-8-2 0,-5 6 1 0,-7 2 3 16,17-5-2-16,-17 5 6 0,15-1-11 0,-15 1 1 16,16 0 3-16,-16 0 2 0,12 6 2 0,-2-4-8 15,-2 6-1-15,1-4 11 0,0 2-3 0,1 5 5 16,1 0-5-16,1 2 5 0,-2-2-8 0,0 0 5 16,2 2 1-16,-3-1-1 0,2 3 2 0,-4-2 6 15,2 3 2-15,-3-1-3 0,2 2 18 0,-2-3-9 16,1-1 1-16,-1 1 1 0,1 1 6 0,-2-1 15 15,2 2-14-15,-4-5-1 0,3 4 3 0,-1-2 1 16,-4 0 0-16,4 0 7 0,-2-2-2 0,-3-2-3 16,4 1-3-16,-4-10 1 0,3 14 2 0,-3-14-3 15,6 14-4-15,-3-7 0 0,-3-7-1 0,3 10-4 16,-3-10-2-16,0 0 3 0,0 0-3 0,3 11-1 16,-3-11 2-16,0 0-1 0,2 13 3 0,-2-13-14 0,0 0-25 15,0 0-34-15,0 12-39 0,0-12-38 16,0 0-28-16,0 0-43 0,0 0-63 0,0 0-93 0,0 0-304 15,0 0-718-15,0 0 317 0</inkml:trace>
  <inkml:trace contextRef="#ctx0" brushRef="#br0" timeOffset="9906.2">6594 1002 196 0,'0'0'271'0,"0"0"-15"0,0 0-14 15,13 0-13-15,-13 0-13 0,0 0-10 0,20 0-13 0,-20 0-14 16,13-2-10-16,-13 2-3 0,18 0-9 16,-7 2-9-16,-11-2-3 0,19 0-8 0,-10 0-3 15,4 4-1-15,-13-4-7 0,21-4-5 0,-12 4 5 16,7 4-10-16,-4-3 5 0,5-1-4 0,-4 0-11 15,-2 0 1-15,-11 0-6 0,21 1-1 0,-8-1-8 16,-3 0-5-16,-10 0-6 0,20 1-5 0,-11 3-1 16,-9-4-3-16,19 0-8 0,-19 0 0 0,17-4-10 0,-17 4 0 15,13 4-9-15,-13-4 1 0,13 2-4 0,-13-2-3 16,12 0-7-16,-12 0-2 0,0 0 1 16,0 0-7-16,17-6-5 0,-17 6 0 0,0 0 0 0,10 4-32 15,-10-4-24-15,0 0-32 0,0 0-40 0,0 0-26 16,12 3-23-16,-12-3-30 0,0 0-39 0,0 0-46 15,0 0-50-15,0 0-320 0,-22 18-694 0,13-14 307 16</inkml:trace>
  <inkml:trace contextRef="#ctx0" brushRef="#br0" timeOffset="149198.2">7978 1818 98 0,'0'0'186'0,"-13"-8"-12"15,13 8-9-15,0 0-8 0,0 0-12 0,0 0-9 16,0 0-10-16,-6-8-10 0,6 8-6 0,0 0-7 16,0 0-8-16,0 0-3 0,0 0-7 0,0 0-1 0,0 0-7 15,0 0-3-15,0 0-4 0,0 0-1 0,0 0-5 16,0 0-1-16,-3-14-4 0,3 14-1 16,0 0-3-16,0 0 1 0,0 0-5 0,0 0-2 0,0 0-6 15,0 0 3-15,0 0-8 0,0 0 4 0,0 0-8 16,0 0-5-16,0 0-2 0,0 0-4 0,0 0 0 15,0 0-2-15,0 0-4 0,0 0-1 0,0 0-4 16,0 0-2-16,0 0 0 0,0 0-1 0,0 0 1 16,0 0-2-16,0 0 3 0,0 0 3 0,0 0 3 15,0 0 3-15,13 29 0 0,-13-29-1 0,3 8 3 16,-3-8 5-16,6 11-4 0,-6-11 2 0,3 7-3 16,-3-7 3-16,3 11 1 0,-3-11-5 0,7 10 2 15,-7-10 2-15,3 7-2 0,-3-7 0 0,6 9 2 16,-6-9-4-16,3 10 5 0,-3-10-2 0,8 8 0 15,-5-3-2-15,-3-5-3 0,0 0 5 0,6 13-9 16,-6-13 10-16,6 7-9 0,-6-7-1 0,4 10 2 16,-4-10-6-16,3 8 2 0,-3-8 0 0,3 10 4 15,-3-10-4-15,0 0-2 0,3 7 4 0,-3-7 1 16,0 0 0-16,5 7-3 0,-5-7 4 0,0 0-2 16,0 0-2-16,0 0 0 0,0 0 0 0,0 0-1 15,0 0 1-15,3 10 1 0,-3-10 0 0,0 0-4 0,0 0 4 16,0 0 0-16,0 0 5 0,0 0-2 0,0 0 8 15,0 0 2-15,0 0 10 0,0 0 13 16,0 0 14-16,0 0 3 0,0 0 14 0,0 0 2 16,0 0-2-16,0 0-3 0,0 0-15 0,0 0-5 0,14-24-2 15,-9 17-5-15,1-3-7 0,0 2-5 0,1-4-6 16,5-3 6-16,-4 1-10 0,4 0-4 0,1-7-4 16,0 1 0-16,4 2-4 0,-5-2-1 0,4 4-4 15,-5 0-4-15,2-2 1 0,-1 4-4 0,-2 0 4 16,2 0-2-16,-4 1-6 0,4 2 8 0,-2 3-9 15,-1 2-7-15,-4-1-3 0,-5 7-13 0,9-13-9 16,1 9-27-16,-10 4-27 0,6-7-31 0,-6 7-27 16,0 0-20-16,10-5-34 0,-10 5-49 0,12 0-77 15,-12 0-307-15,0 0-683 0,0 0 301 0</inkml:trace>
  <inkml:trace contextRef="#ctx0" brushRef="#br0" timeOffset="-200100.65">8973 1745 150 0,'0'0'207'0,"0"0"-12"0,0 0-10 16,0 0-14-16,0 0-7 0,0 0-12 0,0 0-12 15,0 0-10-15,0 0-11 0,0 0-6 0,0 0-15 16,0 0-2-16,0 0-18 0,0 0-1 0,0 0-6 15,0 0 1-15,0 0-2 0,3 15 1 0,-3-15-3 16,0 0-2-16,0 13 0 0,0-13-1 0,0 0-3 16,0 19-1-16,0-19 0 0,0 16-3 0,0-16 1 15,-3 15 0-15,3-5-1 0,0-10-4 0,0 14 3 16,0-14-3-16,0 17-4 0,0-17-5 0,-3 14-4 0,3-14-3 16,3 13 2-16,-3-13-6 0,0 12 0 15,0-12-6-15,3 11 0 0,-3-11-1 0,0 0-4 16,3 12 1-16,-3-12 0 0,0 0-2 0,4 8 7 0,-4-8-3 15,0 0 6-15,3 10-1 0,-3-10 10 0,0 0 3 16,0 0 10-16,6 4 8 0,-6-4 8 16,0 0 2-16,0 0 0 0,0 0 0 0,22-17 5 0,-14 8 1 15,-2 3-12-15,7-8-4 0,1 1-7 0,1-8-11 16,4 0 3-16,3-8-7 0,-1-1-6 0,5-3-1 16,2 2-8-16,-4-5-17 0,4-1-26 0,-1 0-25 15,1-1-42-15,-1 2-32 0,-1 2-33 0,0 5-36 16,-8 9-45-16,-1-4-62 0,-7 8-327 0,-4 1-670 15,3 0 296-15</inkml:trace>
  <inkml:trace contextRef="#ctx0" brushRef="#br0" timeOffset="165325.39">10858 1567 139 0,'0'0'136'0,"0"0"-5"0,0 0-11 0,0 0-7 16,0 0-4-16,0 0-13 0,0 0 0 0,0 0-8 15,0 0-1-15,0 0-9 0,0 0-4 0,0 0-7 16,0 0-6-16,0 0-6 0,0 0-1 0,0 0-12 16,0 0 8-16,0 0-6 0,0 0-6 0,0 0 1 15,0 0-2-15,0 0-3 0,0 0 3 0,0 0-6 16,0 0 3-16,0 0-4 0,0 0 2 0,0 0-2 15,0 0-2-15,0 0 0 0,0 0-1 0,0 0-1 16,0 0-3-16,0 0 0 0,0 0-4 0,0 0 6 16,0 0-2-16,0 0 4 0,0 0 0 0,0 0 3 15,0 0-4-15,0 0 2 0,0 0 3 0,16 11 1 16,-16-11 1-16,0 0 1 0,0 0 0 0,5 9-2 0,-5-9 0 16,0 0-1-16,6 8 0 0,-6-8 3 15,1 8-3-15,-1-8 0 0,5 10 0 0,-5-10 0 16,0 0 0-16,0 0-6 0,-2 13 2 0,2-13-1 0,0 0-3 15,3 12-2-15,-3-12 1 0,6 10 1 0,-6-10-3 16,5 8 0-16,-5-8 0 0,0 0 0 0,3 11-2 16,-3-11 3-16,4 8-6 0,-4-8 4 0,1 7-4 15,-1-7 3-15,0 0-2 0,3 11 3 0,-3-11-3 16,0 0-1-16,3 10-2 0,-3-10 3 0,0 0-4 16,6 11 1-16,-6-11-1 0,0 0 2 0,0 0-2 15,2 14 1-15,-2-14-2 0,0 0-3 0,4 7 1 16,-4-7 1-16,0 0-2 0,0 0-1 0,3 9 2 15,-3-9-4-15,0 0 2 0,0 0-2 0,0 0-2 16,0 0 6-16,0 0-2 0,6 8 0 0,-6-8-1 0,0 0 1 16,0 0-1-16,0 0-1 0,0 0 0 15,0 0 1-15,0 0-3 0,0 0 1 0,0 0 3 0,0 0 2 16,0 0-3-16,0 0-1 0,0 0 1 0,0 0-3 16,0 0 2-16,0 0 4 0,0 0 3 0,0 0-1 15,0 0 2-15,0 0 6 0,0 0 1 16,0 0 2-16,0 0 5 0,0 0 7 0,0 0 4 15,0 0 1-15,0 0-2 0,0 0-5 0,0 0-4 0,0 0 0 16,0 0-8-16,15-24 4 0,-9 13-5 0,0 4 0 16,5-5-4-16,-2-4-5 0,-2 3 1 0,6-1-10 15,1-7-4-15,2 3-3 0,-1 1-8 0,2-3 1 16,-2 2-7-16,-1-1 2 0,0-1-4 0,-5 5-4 16,4 2 3-16,-4-4-5 0,2 5 6 0,-5 0-1 15,4-2 1-15,-1 3 1 0,-2-2-2 0,-1 6 2 16,0-1-8-16,2-1 5 0,-2 0-3 0,-2 3 2 15,-4 6-2-15,9-15-4 0,-3 9 1 0,-6 6-5 0,6-9-8 16,-6 9-5-16,8-9-11 0,-8 9-10 0,6-8-20 16,-6 8-16-16,6-10-22 0,-6 10-27 15,13-10-43-15,-7 4-237 0,1 1-468 0,2-8 208 0</inkml:trace>
  <inkml:trace contextRef="#ctx0" brushRef="#br0" timeOffset="-165682.3">9994 1633 176 0,'0'0'175'0,"0"0"-10"16,0 0-11-16,0 0-10 0,0 0-6 15,0 0-10-15,0 0-11 0,0 0-6 0,0 0-7 0,0 0-10 16,0 0-7-16,0 0-5 0,0 0-3 0,0 0-9 16,0 0-8-16,0 0-8 0,0 0-4 0,0 0 0 15,0 0-7-15,0 0 1 0,0 0-3 0,0 0 1 16,0 0-1-16,0 0 0 0,0 0-1 0,0 0 6 16,0 0-2-16,0 35 4 0,0-27-2 0,0-8 1 15,0 21 0-15,0-12 0 0,3-1-1 0,-3-8-1 16,0 21-1-16,3-12 1 0,-3 2 0 0,0-11-5 15,3 18-1-15,-3-10 0 0,0-8-4 0,5 13-2 16,-5-13 1-16,1 13-2 0,-1-13-2 0,2 8 4 16,-2-8-4-16,3 8 2 0,-3-8 1 0,0 0 7 15,0 0 3-15,0 0 5 0,0 0 8 0,0 13 7 0,0-13 20 16,0 0-6-16,0 0-5 0,0 0-5 0,0 0-9 16,16-28-5-16,-7 11-1 0,7-4-8 15,1-4-6-15,8-6-9 0,5-3-10 0,0-2-16 0,1-2-16 16,0 0-18-16,-1-3-16 0,0 1-10 0,12-19-22 15,-15 18-34-15,4 4-9 0,-4-2-7 0,-5 1-26 16,1 1-38-16,1 6-20 0,-5 0-16 16,-7 5-40-16,0 2-146 0,-5 0-449 0,1 9 198 0</inkml:trace>
  <inkml:trace contextRef="#ctx0" brushRef="#br0" timeOffset="-190868.53">12999 1542 157 0,'0'0'158'15,"3"-10"-6"-15,-3 10-11 0,0 0-7 0,3-11-4 0,-3 11-4 16,0 0-11-16,2-10-7 0,-2 10-4 0,0 0-4 16,0-13-10-16,0 13-2 0,0 0-2 0,1-11-10 15,-1 11 0-15,0 0-6 0,0 0-4 0,0 0-7 16,0 0-6-16,0 0 0 0,2-13-5 0,-2 13-8 16,0 0-1-16,0 0-7 0,0 0-4 0,0 0-3 15,0 0-3-15,0 0-5 0,0 0 0 0,0 0-1 16,0 0-6-16,0 0 0 0,0 0 0 0,0 0 0 15,0 0 0-15,0 0 0 0,0 0 1 0,-3 40 2 16,3-40-2-16,1 18 7 0,-1-10-1 0,2-1 2 16,-2-7-2-16,-2 20 1 0,2-11 1 0,0-9 1 15,2 18 2-15,-2-10-4 0,0-8 6 0,3 18-1 16,-3-11-3-16,0-7 0 0,1 17 0 0,-1-17-3 16,2 14 1-16,-2-14 2 0,0 11-3 0,0-11 1 0,3 13-4 15,-3-13 0-15,3 8 1 0,-3-8-4 0,0 0 2 16,1 13-1-16,-1-13-1 0,0 0-2 15,3 10 2-15,-3-10-2 0,0 0 0 0,0 0 1 16,2 9-2-16,-2-9 1 0,0 0-4 0,0 0 4 0,0 0 1 16,0 0-5-16,0 0 3 0,0 0-3 0,0 0 4 15,0 0-2-15,0 13 5 0,0-13-2 16,0 0 0-16,0 0 2 0,0 0 4 0,0 0-4 0,0 0 9 16,0 0-1-16,0 0 5 0,0 0 1 0,0 0 6 15,0 0-1-15,0 0 9 0,0 0-4 0,0 0-1 16,0 0-3-16,0 0-1 0,0 0-3 15,0 0-5-15,21-32-2 0,-14 19-1 0,4 2-5 0,-4-4 0 16,5 0-2-16,3-3 0 0,0-6-4 0,1 2-8 16,-1-2-10-16,4 0-8 0,7-7-16 0,-7 8-6 15,4-12-1-15,3 2-12 0,1 2-25 0,-1-2-2 16,-5 1 2-16,-2-2 4 0,-4 10-15 0,3 3-7 16,-6 0-4-16,-2 2-2 0,1 3-12 0,-4 1-38 15,0 2-27-15,1-4-48 0,-4 6-127 0,-2 0-380 0,1 1 169 16</inkml:trace>
  <inkml:trace contextRef="#ctx0" brushRef="#br0" timeOffset="-156676.01">13878 1380 64 0,'0'0'164'0,"0"0"2"0,0 0-7 16,0 0-11-16,0 0-13 0,0 0-10 15,0 0-3-15,0 0-6 0,0 0-8 0,0 0-8 16,0 0 0-16,0 0-10 0,0 0 2 0,3-32-8 0,-3 32-3 15,0 0-1-15,0 0-15 0,0 0 10 0,0 0-7 16,0 0 0-16,0 0-3 0,0 0-5 16,0 0-11-16,0 0 2 0,0 0-6 0,0 0-4 0,0 0-6 15,0 0-11-15,0 0 5 0,0 0-2 0,0 0-6 16,0 0-1-16,0 0-3 0,0 0-3 0,0 0-2 16,0 0 2-16,0 0-4 0,0 0-1 0,0 0-2 15,0 0-1-15,0 0 4 0,0 0-2 0,0 0 0 16,0 0 3-16,0 0-2 0,0 0 0 0,0 0 4 15,7 36-4-15,-7-36 3 0,2 9 0 0,-2-9 1 16,1 10-2-16,-1-10 1 0,5 8-2 0,-5-8 5 16,0 0-3-16,1 13-2 0,-1-13 1 0,5 8 0 15,-5-8 0-15,0 0-1 0,1 13 0 0,-1-13 1 16,5 7-1-16,-5-7 0 0,0 0-1 0,3 11-1 16,-3-11-2-16,0 0 3 0,0 0-2 0,4 9 0 15,-4-9 2-15,0 0 1 0,0 0-1 0,0 0-1 16,0 0 1-16,2 11-1 0,-2-11 1 0,0 0 3 15,0 0-2-15,0 0 0 0,0 0 4 0,0 0 2 0,0 0 4 16,0 0 2-16,0 0 5 0,0 0 14 16,0 0-6-16,0 0-1 0,0 0 6 0,0 0-6 15,0 0 1-15,23-17-5 0,-15 10 1 0,-2 0-4 0,4-3-3 16,1 0-2-16,-1-5-4 0,2 1 5 0,6-7-7 16,-3-1-2-16,3-1-3 0,-5 1 0 0,7-1-1 15,1-9-2-15,-5 1-1 0,3 0-2 16,-2 7 4-16,-2-2 3 0,0 2-7 0,-3 0 2 15,1 3-5-15,-3-3-1 0,-1 8 4 0,-1 1-3 0,-1 0 0 16,2 2 0-16,-4 1-1 0,1-1-2 0,-3 6 4 16,0 0-1-16,-3 7 1 0,6-14-2 0,-6 14 8 15,4-13-10-15,-4 13 4 0,3-7-1 0,-3 7-1 16,0 0-2-16,6-8-1 0,-6 8-3 0,0 0-1 16,0 0-6-16,0 0-2 0,0 0-1 0,0 0-4 15,0 0 2-15,0 0 0 0,6-7 0 0,-6 7 4 16,0 0-2-16,0 0 2 0,0 0-3 0,0 0 0 15,0 0-5-15,0 0-5 0,0 0-3 0,0 0-8 16,0 0-11-16,0 0-14 0,0 0-18 0,0 0-24 0,0 0-29 16,0 0-39-16,0 0-51 0,0 0-225 15,1 27-485-15,-1-27 215 0</inkml:trace>
  <inkml:trace contextRef="#ctx0" brushRef="#br0" timeOffset="-128795.17">12043 1554 11 0,'0'0'129'0,"0"0"-3"0,0 0-12 0,0 0-10 16,0 0 0-16,0 0-6 0,0 0-7 0,0 0-7 15,0 0-4-15,0 0-8 0,5-7 1 0,-5 7-3 0,0 0-4 16,0 0-4-16,0 0-4 0,0 0-1 16,0 0-1-16,0 0-4 0,0 0-2 0,0 0-3 0,0 0-3 15,0 0-2-15,6-9-1 0,-6 9 1 0,0 0-1 16,0 0-6-16,0 0 0 0,0 0-6 0,0 0-4 16,0 0-1-16,0 0-5 0,0 0-9 0,0 0 6 15,0 0-4-15,0 0 7 0,0 0-2 0,0 0 0 16,0 0 3-16,0 0-8 0,0 0 10 0,0 0 2 15,3 29 3-15,-3-29-3 0,0 9 5 0,0-9 0 16,1 11-2-16,-1-11 4 0,0 0 0 0,2 15-3 16,-2-15 1-16,1 12 1 0,-1-12-4 0,-1 12 5 15,1-12-3-15,0 0 0 0,1 12-3 0,-1-12-1 16,0 13 4-16,0-13-4 0,0 11 1 0,0-11-1 16,3 10 1-16,-3-10-1 0,0 0-6 0,0 14 3 15,0-14-1-15,0 0-2 0,0 12-1 0,0-12 4 16,0 0-4-16,0 0 1 0,0 9 1 0,0-9 0 15,0 0 2-15,0 0-1 0,0 0-1 0,0 0 4 0,0 0 5 16,0 0 0-16,0 0 9 0,0 0 0 0,0 0 6 16,0 0-1-16,0 0 2 0,0 0-5 15,0 0-8-15,0 0-2 0,0 0-1 0,20-25-5 0,-10 11 0 16,10-5-2-16,-3 1 4 0,4-6-8 0,6-5-10 16,2-2-9-16,3 3-11 0,1-3-15 0,3-4-11 15,-2-1-10-15,2 1-20 0,1-3-8 0,-1 0-11 16,1 4-7-16,-7-2-4 0,2-1 0 0,-7 7-4 15,0-1 5-15,-10 7 2 0,0 2 0 0,-4 3 9 16,-3 4-1-16,-3 1-6 0,1 1-9 16,-5 2-4-16,-1 4-4 0,0 7-21 0,-4-18-41 0,4 18-90 15,-9-11-284-15,9 11 126 0</inkml:trace>
  <inkml:trace contextRef="#ctx0" brushRef="#br0" timeOffset="184109.23">14923 1335 120 0,'0'0'133'0,"0"0"-12"0,0 0-15 0,-6-16-7 16,6 16-9-16,0 0-5 0,0 0-6 15,0 0-9-15,0 0-7 0,0 0-3 0,0 0-4 0,0 0-1 16,-1-13-1-16,1 13 2 0,0 0-4 0,0 0-4 15,0 0 2-15,0 0 0 0,0 0 1 0,0 0-4 16,0 0-4-16,0 0-1 0,0 0 0 0,0 0-3 16,0 0 1-16,0 0-6 0,0 0-1 0,0 0-1 15,0 0 0-15,0 0-2 0,4-8-2 0,-4 8-7 16,0 0 5-16,0 0-3 0,0 0-1 0,0 0 0 0,0 0-1 16,0 0 1-16,0 0-2 0,0 0 1 15,0 0-4-15,0 0 4 0,0 0 2 0,0 0-3 16,0 0 2-16,0 0-3 0,0 0 1 0,0 0 1 0,0 0-1 15,0 0-1-15,0 0 0 0,0 0-2 16,0 0 3-16,0 0-1 0,11 28 0 0,-11-28-1 16,0 0 4-16,3 8-2 0,-3-8 2 0,0 0-3 0,4 11 1 15,-4-11 0-15,5 6-5 0,-5-6 5 0,0 0-2 16,6 15 3-16,-6-15-4 0,1 10 2 0,-1-10-2 16,0 0 4-16,3 10-3 0,-3-10 0 0,3 7-3 15,-3-7 0-15,3 10 0 0,-3-10-1 0,0 0 0 16,0 0-1-16,5 12-1 0,-5-12-3 0,0 0 2 15,1 9-1-15,-1-9 0 0,0 0 0 0,0 0 0 16,0 0-2-16,2 10 0 0,-2-10 0 0,0 0 0 16,0 0 0-16,0 0-2 0,4 8 4 0,-4-8-2 15,0 0 1-15,0 0-1 0,0 0 1 0,2 11 2 16,-2-11-3-16,0 0-1 0,0 0 0 0,0 0 1 16,0 0-1-16,0 0 1 0,3 11 2 0,-3-11-2 15,0 0 2-15,0 0-3 0,0 0 0 0,0 0 2 16,0 0-2-16,0 0 1 0,0 0-1 0,0 0 0 0,0 0 2 15,0 0 1-15,0 0-2 0,1 10 3 0,-1-10 6 16,0 0-7-16,0 0 6 0,0 0 4 16,0 0 5-16,0 0-1 0,0 0 6 0,0 0 1 0,0 0 2 15,0 0 1-15,0 0-8 0,0 0 4 0,0 0-6 16,0 0 1-16,21-15-2 0,-21 15-3 0,12-7-1 16,-5 0-3-16,1 0 2 0,4-3-5 0,-5 4-2 15,5-2-1-15,-2-2-1 0,5 3-2 0,-4-4 3 16,1 2-4-16,1-2 0 0,5-5-1 0,-4 6 2 15,-4-1-3-15,3 1 0 0,1 2-1 0,-1 0-6 16,-1 0 8-16,0-2-8 0,2 3 2 0,-3-4-2 16,-3 8-3-16,5-7-1 0,-1 3 2 0,-1 0 0 15,1-3-2-15,0 2-2 0,-4 4-2 0,4-4 1 16,0-1 0-16,-4 2 0 0,4 3-1 0,1-2 0 0,-4-1-1 16,2 4 1-16,-2-3 2 0,-2 1 1 15,-7 5 0-15,13-5-1 0,-13 5 4 0,11-8-1 16,-11 8 4-16,9-5-1 0,-9 5-3 0,7-3 1 15,-7 3 4-15,0 0-3 0,0 0 0 0,0 0 1 0,11-5 0 16,-11 5-2-16,0 0-1 0,0 0-6 0,0 0 1 16,0 0-3-16,0 0-8 0,0 0-1 15,0 0-16-15,0 0-9 0,0 0-15 0,0 0-15 0,0 0-19 16,0 0-20-16,0 0-20 0,0 0-36 0,0 0-61 16,0 0-172-16,0 0-439 0,6 15 195 15</inkml:trace>
  <inkml:trace contextRef="#ctx0" brushRef="#br0" timeOffset="-126773.14">16498 1322 145 0,'0'0'151'0,"0"0"-8"0,0 0-5 0,0 0-6 0,0 0-5 16,0 0-6-16,5-9-5 0,-5 9-9 0,0 0-2 15,0 0-5-15,0 0-2 0,0 0-3 0,0 0-4 16,0 0-6-16,0 0-6 0,0 0-4 0,0 0-8 16,0 0-5-16,0 0-8 0,0 0-7 0,0 0-3 15,0 0-9-15,0 0 3 0,0 0-7 16,0 0-3-16,0 0-1 0,0 0 0 0,0 0 1 0,0 0-1 16,0 0-3-16,0 0 2 0,0 0 4 0,0 0 1 15,0 0-4-15,-11 32 4 0,11-32-3 0,0 0-1 16,5 16 5-16,-5-16-8 0,0 11 1 0,0-11-1 15,1 14-1-15,-1-14-2 0,3 11 2 0,-3-11-3 16,2 10 0-16,-2-10-1 0,3 11 0 0,-3-11 2 16,3 10-3-16,-3-10-1 0,1 11 0 0,-1-11 0 0,0 0-4 15,2 14 1-15,-2-14-2 0,0 0 0 16,0 11 1-16,0-11-2 0,0 0-1 0,0 0 7 16,0 0-7-16,3 12 2 0,-3-12 2 0,0 0 3 15,0 0 7-15,0 0 8 0,0 0 8 0,0 0 10 16,0 0 19-16,0 0-4 0,0 0-5 0,0 0 0 0,0 0-9 15,0 0-5-15,21-28-6 0,-14 15-2 16,6-5 1-16,7 1-9 0,-1-4-7 0,-2-3 3 0,8-4-7 16,0-3-6-16,2 0-26 0,1-4-18 0,4 3-15 15,1-3-24-15,-2 4-29 0,-1-1-29 0,1 0-35 16,-1 1-46-16,3-4-62 0,-8 2-203 16,5 2-512-16,-3 4 228 0</inkml:trace>
  <inkml:trace contextRef="#ctx0" brushRef="#br0" timeOffset="201706.11">19172 1421 146 0,'0'0'170'0,"0"0"-11"16,0 0-12-16,0 0 0 0,-1-14-10 0,1 14-8 15,0 0-12-15,0 0-10 0,0 0-1 0,0 0-5 16,1-16-5-16,-1 16-3 0,0 0-6 0,0 0-3 16,0 0-7-16,0 0-6 0,0 0-1 0,0 0-10 0,0 0-8 15,0 0 0-15,0 0-5 0,0 0-9 0,0 0-3 16,0 0-4-16,0 0-3 0,0 0-4 15,0 0-6-15,0 0-3 0,0 0-4 0,0 0 1 0,0 0 1 16,0 0-2-16,0 0 2 0,0 0-5 0,0 0-5 16,0 0 4-16,0 0 2 0,0 0-4 0,3 35 0 15,-3-35 1-15,2 12-7 0,-2-12 7 0,1 14 0 16,-1-14-3-16,3 12 6 0,-1-4 0 0,-2-8-1 16,0 15 0-16,0-15 3 0,0 16-4 0,1-8 3 15,-1-8-3-15,0 11 1 0,0-11-2 0,0 15 2 16,0-15-2-16,0 10-1 0,0-10 3 0,5 14-2 15,-5-14-1-15,0 11 2 0,0-11 3 0,1 11-4 16,-1-11 3-16,0 0-4 0,0 13 3 0,0-13-1 16,0 0 1-16,0 0-1 0,0 13 0 0,0-13 1 15,0 0 5-15,0 0 2 0,2 9 1 0,-2-9 6 16,0 0 8-16,0 0 13 0,0 0 1 0,0 0 10 16,0 0 13-16,0 0 4 0,0 0 0 0,0 0-14 15,0 0-1-15,0 0-6 0,25-24-5 0,-13 12-6 16,0-2-5-16,1-1 3 0,8-2-10 0,6-11-3 15,4 4-6-15,4-1-6 0,-3-2-11 0,3-2-14 16,1-3-6-16,4-4-35 0,3 3-23 0,-1-4-11 0,-2 3-16 16,14-12-16-16,-15 15-28 0,-1-1-12 0,0 0-27 15,-3 3-63-15,-3-2-149 0,2 3-432 16,-12 10 193-16</inkml:trace>
  <inkml:trace contextRef="#ctx0" brushRef="#br0" timeOffset="19071.59">6066 2259 147 0,'0'0'194'0,"0"0"-9"0,0 0-10 0,0 0-8 16,0 0-10-16,0 0-11 0,0 0-4 0,10-1-14 0,-10 1-5 15,0 0-10-15,0 0-11 0,0 0-7 0,0 0-5 16,0 0-7-16,-1-14-7 0,1 14-3 0,0 0-8 16,0 0-5-16,0 0-2 0,0 0-5 0,0 0-1 15,-6-19 0-15,6 19-3 0,0 0 1 0,-6-9-1 16,6 9-2-16,-3-9-6 0,3 9-2 0,-4-11 0 16,4 11-3-16,-6-10-3 0,6 10 0 0,-9-11-4 15,9 11-8-15,-8-8 2 0,8 8-6 0,-7-6 0 16,7 6-1-16,-12-7 2 0,12 7-5 0,-15-7 0 0,15 7-5 15,-14-3 1-15,14 3-3 0,-16-5 5 16,16 5-5-16,-19 0-1 0,19 0-1 0,-17 5 1 16,17-5-1-16,-19 1 0 0,8 4-2 0,-2-1 2 0,4-3-3 15,9-1 4-15,-19 5-2 0,11-2 1 0,8-3-2 16,-18 5 0-16,18-5-2 0,-10 6 3 0,10-6-3 16,-12 7 2-16,12-7-2 0,-12 4 0 0,12-4-2 15,-12 7 4-15,5-3-2 0,7-4 3 0,-9 11-3 16,3-6 4-16,6-5-4 0,-12 9-3 0,7-2 2 15,5-7 4-15,-9 10 0 0,5-3 3 0,1 3-6 16,3-10 1-16,-8 18 2 0,4-11-2 0,-2 0 1 16,6-7 3-16,-4 17-3 0,1-10 2 0,3-7-3 15,-5 20 2-15,5-20-5 0,3 15 4 0,-7-6 1 0,4-9 0 16,0 18-3-16,0-18 3 0,0 16-2 16,0-16 0-16,0 19-2 0,0-12-1 0,0-7 3 15,1 17 1-15,4-9 1 0,-5-8-2 0,6 15 2 0,-6-5-3 16,2-3 0-16,-2-7 4 0,6 13-1 0,-6-13 0 15,8 11-2-15,-5-4 3 0,-3-7-1 16,7 11 1-16,-1-4 3 0,-3 0 0 0,3 3 0 0,-6-10-3 16,14 9 1-16,-10-4 1 0,2 3 0 0,0-3 2 15,8 1 1-15,-6 1 1 0,0-2-5 0,4-1 3 16,-6 2-1-16,1-2 0 0,1 1 1 0,4-2 5 16,-3 1-1-16,4 1-1 0,-1-1-4 0,1 2 3 15,-2-3-1-15,-1-1 1 0,2 1-3 0,2 1 1 16,-4 2-2-16,5-5-1 0,-6 0 1 0,1 2 2 15,-10-3-4-15,21 6 1 0,-12-3 0 0,2-1 2 16,1-1-2-16,-3 4-3 0,-9-5 3 0,17 5-1 16,-8-4 1-16,-1 4 1 0,4-3-8 0,-5 3 8 0,5-1-4 15,-4-1 4-15,4-2 0 0,-4 4-4 16,-8-5 15-16,18 5-17 0,-9 0 3 0,-9-5 0 16,14 4 1-16,-8 2 0 0,-6-6-4 0,13 9 5 15,-4-5-5-15,-9-4 3 0,11 8-6 0,-6-5 7 0,3 2-1 16,-8-5-2-16,12 10 1 0,-12-10-3 15,6 8 6-15,-3-2-2 0,-3-6 1 0,10 10 4 0,-10-10-4 16,2 11 5-16,-2-11-1 0,4 14 1 0,-2-8-1 16,-2-6-1-16,0 14 1 0,0-14 7 0,0 15 2 15,0-15 0-15,-6 16 2 0,4-8 0 16,2-8-2-16,-13 18 6 0,7-8-8 0,0-2 4 0,-3 5-2 16,-1-2-4-16,-4-2 1 0,2 2 2 0,-1-4-2 15,-1 4-1-15,-2-1 1 0,0-2-4 0,-1-1 1 16,-1-1 1-16,-1 4-3 0,-5 0 2 0,8-5 3 15,-4 1 1-15,4-1 1 0,-4 0-3 0,5-4-1 16,-2 3 3-16,-1-3 4 0,4 1 7 0,-5 0 2 16,-1-4-7-16,10 0 2 0,-6 1 3 0,7-3-3 15,-5-1-1-15,-1-1-1 0,3-3-7 0,0 0-3 16,-2 0-3-16,0-6 7 0,4 5-8 0,1 0 6 16,-2-1-6-16,4 1 2 0,-1-1-2 0,1-1 0 0,1 3-10 15,0 0 11-15,5 1-7 0,1 8 4 16,-11-16-2-16,8 9-4 0,3 7-2 0,-3-9-2 0,3 9-12 15,-6-10-13-15,6 10-10 0,0 0-22 0,0 0-17 16,-6-8-14-16,6 8-9 0,0 0-19 0,0 0-29 16,0 0-31-16,0 0-33 0,0 0-59 0,0 0-234 15,0 0-549-15,0 0 244 0</inkml:trace>
  <inkml:trace contextRef="#ctx0" brushRef="#br0" timeOffset="19560.54">6622 2549 204 0,'0'0'242'0,"0"0"-17"0,0 0-16 0,0 0-17 0,0 0-17 16,11 3-9-16,-11-3-10 0,0 0-5 0,0 0-2 15,10 6 0-15,-10-6-8 0,14 2-3 0,-14-2-6 16,14 2-8-16,-5-2-2 0,-9 0 0 0,27-2-11 15,-18 4-1-15,6-2-5 0,0-2-7 0,1 2 1 16,1 0-13-16,-1-2-5 0,4-1-7 0,-4 0-4 16,3 2-8-16,-7-1 1 0,5 0-4 0,-4 0-3 15,-1 1-6-15,3 1 2 0,3-4-10 0,-5 4-2 16,-13 0 1-16,20-2-7 0,-11 2-5 0,1-4 7 16,-10 4-8-16,17 0-3 0,-17 0-2 0,13-2-3 15,-13 2-4-15,0 0-2 0,15-3-5 0,-15 3-3 16,0 0-13-16,0 0-10 0,10 3-9 0,-10-3-10 0,0 0-15 15,0 0-16-15,0 0-19 0,0 0-27 16,0 0-22-16,0 0-34 0,-19 26-28 0,9-21-30 16,1 1-56-16,-5 0-204 0,1 1-529 0,-2-2 234 15</inkml:trace>
  <inkml:trace contextRef="#ctx0" brushRef="#br0" timeOffset="19804.22">6704 2762 70 0,'0'0'234'0,"14"0"-15"0,-14 0-2 15,19 1-5-15,-7-2-10 0,4 1-10 0,-2-3-8 16,2 1-11-16,1-1-12 0,2 0-7 0,0 2-14 16,1-1-12-16,-5-3-3 0,3 1-16 0,-2 1-10 15,2-1-8-15,1 3-11 0,-5 0-6 0,-1-1-4 16,1-2-9-16,-2 4-4 0,-12 0-15 0,22-4-18 15,-22 4-25-15,13 0-19 0,-13 0-29 0,0 0-27 16,0 0-27-16,3 10-46 0,-3-10-59 0,0 0-211 16,0 0-454-16,-19 14 202 0</inkml:trace>
  <inkml:trace contextRef="#ctx0" brushRef="#br0" timeOffset="22936.3">7556 2091 99 0,'0'0'211'0,"0"0"-9"0,0 0-11 0,0 0-10 0,0 0-7 16,0 0-13-16,0 0-10 0,0 0-12 0,0 0-10 15,0 0-9-15,0 0-9 0,0 0-7 0,0 0-4 16,0 0-4-16,0 0-5 0,-28 17-6 0,20-12-6 15,2 1-7-15,6-6-5 0,-16 13-1 0,7-6-9 16,1-2 2-16,-4 1-5 0,5 5-8 0,-2-2 3 16,-1 2-8-16,1-1 0 0,3-5-6 0,6-5-1 15,-8 17-5-15,2-10-1 0,0 1-2 0,5 2-1 16,-1 0-6-16,2-10 0 0,-7 21 1 0,4-10-5 16,3-4-1-16,0-7 0 0,0 17-2 0,0-17-2 15,0 17 2-15,3-9 0 0,-3-8-2 0,3 13-3 0,1-6 3 16,2 0 1-16,-6-7 0 0,9 11 4 15,-3-7-2-15,-6-4 5 0,14 8-7 0,-7-3 4 16,2 0-2-16,1-1 2 0,-10-4-4 0,15 8 7 16,-7-8-3-16,-8 0-2 0,16 4-5 0,-7-1 6 0,-9-3-4 15,14 2-3-15,-6 1 1 0,-8-3-3 16,11 4 4-16,-11-4 0 0,13 3-3 0,-13-3 1 16,9 10-3-16,-9-10 3 0,6 6-1 0,-6-6 6 0,8 5-7 15,-8-5 4-15,0 0-1 0,6 7 1 0,-6-7-4 16,0 11 4-16,0-11-1 0,0 13 6 0,0-13 0 15,0 0 12-15,-3 17 0 0,3-17 4 0,-6 10-5 16,1-1 6-16,-1-1 0 0,0-1 5 0,6-7-10 16,-13 16-8-16,4-10 5 0,2 1-5 0,1 1 6 15,-5 1-4-15,2-2 1 0,2 0-2 0,1 1-2 16,-3-2-2-16,-2-1 0 0,11-5-5 0,-13 12 1 16,10-6-2-16,-3 1 2 0,6-7 3 0,-6 6-8 15,6-6 2-15,-7 6-6 0,7-6 6 0,0 0-3 0,-6 8-3 16,6-8 17-16,0 0-15 0,0 0 4 15,0 0-7-15,0 0 3 0,-6 8-9 0,6-8 5 16,0 0-3-16,0 0 3 0,0 0-2 0,0 0 4 16,0 0-1-16,0 0-1 0,0 0 2 0,0 0 1 15,31-4-7-15,-31 4 2 0,0 0 2 0,19-4 1 0,-19 4-3 16,14-1 3-16,-14 1 0 0,13-2-2 16,-13 2 0-16,0 0 1 0,17 0-1 0,-17 0-5 0,12 2-8 15,-12-2 3-15,13 1 11 0,-13-1-9 0,6 8 15 16,-6-8-9-16,7 5 6 0,-7-5-9 15,9 10 10-15,-6-3-4 0,-3-7 5 0,8 12-4 0,-8-3 6 16,3 2-1-16,0 4 7 0,-3-2 10 0,0 4-7 16,0-3-3-16,0 0 12 0,-6 3 3 0,6 0 6 15,-5 1 5-15,5-4 7 0,-3 3-5 0,0-5-1 16,0 1 2-16,3 1-5 0,-3 0 5 0,3-4-5 16,0-10-1-16,0 19-3 0,3-11 5 0,-3-8-3 15,0 19 0-15,0-13-4 0,0-6 5 0,6 17-13 16,-3-10 6-16,-3-7 2 0,11 12-6 0,-8-8 0 15,3 2 1-15,-6-6-6 0,13 11-15 0,-5-10-34 16,0 3-45-16,-8-4-51 0,14 4-57 0,-14-4-85 0,13 2-140 16,-13-2-266-16,0 0-729 0,12-11 324 0</inkml:trace>
  <inkml:trace contextRef="#ctx0" brushRef="#br0" timeOffset="28616.5">8176 2477 101 0,'0'0'228'0,"0"0"-13"0,0 0-10 16,0 0-9-16,0 0-10 0,0 0-8 0,0 0-9 16,0 0-9-16,0 0-5 0,0 0-5 0,0 0-8 0,0 0-4 15,0 0-6-15,0 0-8 0,12-18-9 0,-12 18-6 16,0 0 2-16,6-8-11 0,-6 8-11 0,0 0-3 15,2-11-2-15,-2 11-5 0,3-8-9 0,-3 8-3 16,0 0-2-16,3-17-9 0,-3 17-1 0,3-11-4 16,0 1-7-16,-3 10-6 0,3-12 3 0,-3 12-8 15,0-16 0-15,0 16-2 0,0-17-1 0,0 17 3 16,1-13-8-16,5 5-5 0,-6 8 10 0,0-12-10 16,0 12-3-16,6-12-1 0,-6 12 14 0,0 0-15 15,0-17 7-15,0 17 1 0,0 0-2 0,6-7-5 16,-6 7-3-16,0 0 4 0,0 0-9 0,0 0 4 15,0 0-4-15,0 0-5 0,0 0 0 0,0 0-2 16,0 0 0-16,4-7 2 0,-4 7 1 0,0 0 0 0,0 0-4 16,0 0 8-16,9 24-2 0,-9-24-2 15,6 16-2-15,-4-7 7 0,-2 4 3 0,3-1 11 0,0 1 4 16,0 0-2-16,-3 3 6 0,3 0 2 0,-3-1 2 16,3 1-2-16,1-1 13 0,-1 0 5 0,0 1 2 15,-3-1-11-15,0-2 7 0,6 1-8 0,-6 1 13 16,3-2-1-16,2 0-1 0,-5 3-1 0,0-6-3 15,0 0-4-15,3-2 2 0,-3-8-8 0,-3 19 1 16,6-8-8-16,0-3 0 0,0 1-1 0,-3-9-1 16,0 19-3-16,0-19-3 0,0 18-4 0,-3-9-7 15,3-9-4-15,0 21-25 0,0-13-34 0,0-8-36 16,-3 15-37-16,0-6-18 0,3-9-31 0,0 13-31 16,0-13-48-16,0 0-13 0,0 0-51 0,0 0-312 0,0 0-679 15,0 0 300-15</inkml:trace>
  <inkml:trace contextRef="#ctx0" brushRef="#br0" timeOffset="28877.82">8603 2656 113 0,'4'8'266'0,"-4"-8"-8"0,6 10-6 0,-6-10-1 15,3 15-11-15,0-6-10 0,-3-9-14 0,5 22-10 16,-5-9-3-16,0 0-14 0,-2 3-7 0,-1 0-5 15,0 0-4-15,0 0-21 0,0-1-1 0,-4 1-11 16,1 1-5-16,3-1-8 0,-8 0-15 0,5-1-7 16,1-2-10-16,-3 1-10 0,2 1 8 0,-1-2-24 15,1-2-4-15,0-2-7 0,3-1-9 0,-2 1-11 16,-1-2-27-16,6-7-25 0,-9 12-24 0,9-12-21 16,-7 10-22-16,1-6-23 0,6-4-31 0,0 0-50 15,-9 7-50-15,9-7-82 0,0 0-229 0,0 0-591 0,6-36 262 16</inkml:trace>
  <inkml:trace contextRef="#ctx0" brushRef="#br0" timeOffset="29623.98">9041 2377 225 0,'0'0'272'0,"-3"-7"-15"15,3 7-16-15,0 0-15 0,-4-10-9 0,4 10-15 16,0 0-15-16,-3-13-21 0,3 13-17 0,0 0-8 15,0 0-10-15,-3-16-17 0,3 16-6 0,0 0-13 16,7-13-6-16,-7 13-10 0,6-14-7 0,-6 14-8 16,9-13-2-16,-1 8-6 0,-8 5-6 0,15-6-4 15,-11 2-4-15,5-3-5 0,-9 7-3 0,13-6-1 16,-4 5-1-16,-9 1-3 0,14-4-5 0,-14 4-2 16,0 0-3-16,19 5-4 0,-11 1 1 0,-8-6-1 0,12 11 0 15,-6-5-2-15,-2-1-4 0,-4-5 10 0,9 15 1 16,-5-5-3-16,-4-10-3 0,3 15 9 0,-3-4 8 15,0 2-9-15,-1 3 6 0,-1-4-1 0,-2 2 1 16,-2-2-1-16,3-1 6 0,0 4-5 0,-4-3-3 16,1-4-4-16,3 5-3 0,-2-3 2 0,-1-1 4 15,0 0-3-15,0-2-2 0,6-7-3 0,-7 13-4 16,4-8-2-16,3-5 3 0,-6 8 1 0,6-8-9 16,0 0 18-16,-8 12-10 0,8-12-11 0,0 0-1 15,0 0 2-15,-3 10 2 0,3-10-2 0,0 0 6 16,0 0 1-16,0 0-9 0,0 0 2 0,20 1 2 15,-20-1-6-15,0 0 14 0,19-1-8 0,-19 1-2 16,14-2-8-16,-14 2 1 0,0 0 5 0,19-4-7 16,-19 4 5-16,10 2 2 0,-10-2-4 0,9 2 3 15,-9-2-1-15,0 0-7 0,14 2 4 0,-14-2 0 16,12 4 7-16,-12-4-3 0,7 8-3 0,-7-8 2 16,9 8 3-16,-9-8-7 0,6 11 9 0,-6-11-5 0,5 12 13 15,-2-5 2-15,-3-7 1 0,3 12 2 0,-3-12-1 16,0 15 5-16,0-15 6 0,-6 16 7 0,4-5 7 15,-4-6-4-15,0 5 4 0,0 1 0 0,-1-3-1 16,-2 3 11-16,-2-3-17 0,-1 3 0 0,2 0-5 16,1-2-3-16,-4-2 10 0,5 4-27 0,-1-5 11 15,3 1-7-15,-1-2 2 0,7-5-17 0,-14 11-17 16,8-5-25-16,6-6-17 0,-9 4-21 0,9-4-17 16,-7 7-28-16,7-7-29 0,0 0-43 0,0 0-39 15,0 0-72-15,0 0-272 0,0 0-630 0,16-29 279 16</inkml:trace>
  <inkml:trace contextRef="#ctx0" brushRef="#br0" timeOffset="29868.35">9541 2609 80 0,'0'0'277'15,"6"11"-3"-15,-6-11-11 0,3 8-6 0,-3-8-11 0,3 16-8 16,-6-5-15-16,3-11-7 0,-9 22-17 15,4-9-12-15,-4-1-1 0,2 3-14 0,-2-1-13 16,3-2-24-16,-1 2-4 0,-2-1-16 0,3 2-7 0,-5-4-8 16,4 2-13-16,-2-2-13 0,4 0 0 0,-4-4-10 15,4 0-10-15,2 4-15 0,-3-5-24 0,6-6-30 16,-8 10-24-16,8-10-30 0,-9 5-31 0,9-5-31 16,-7 8-38-16,7-8-57 0,0 0-76 0,0 0-185 15,0 0-529-15,0 0 234 0</inkml:trace>
  <inkml:trace contextRef="#ctx0" brushRef="#br0" timeOffset="30380.45">9938 2346 253 0,'0'0'261'0,"0"0"-18"0,0 0-19 16,0 0-26-16,0 0-15 0,0 0-10 0,0 0-6 16,0 0-8-16,0 0-7 0,0 0-9 0,10 24-5 0,-10-24-5 15,0 14-3-15,0-14-16 0,2 18 5 0,-2-7-7 16,0-11-9-16,0 19-10 0,4-8 8 0,-2 1-12 16,-1-2-7-16,0-3-3 0,-1-7 0 0,6 17-4 15,-3-9-6-15,0-2 3 0,3 1-7 0,-1 1 2 16,-5-8-1-16,10 10 1 0,-1-6-2 0,-9-4-8 15,11 7 1-15,-11-7 5 0,18 1-13 0,-8-1-2 16,2 0 0-16,-12 0-1 0,24-6-5 0,-11 4-7 16,1-2-2-16,-2-1-10 0,1-4 5 0,2 1-11 15,-5-1 6-15,4 1-1 0,-4 1-11 0,-4-1 12 0,5 0 0 16,-4-1-8-16,1-4 6 0,-5 5-3 16,3 2-5-16,-2-4 1 0,-4 10 5 0,3-15-13 15,-3-1 6-15,0 16 1 0,-3-16-2 0,-1 6 0 0,-2 2-5 16,0 0-2-16,-2 0 12 0,-1 0-14 0,-3 6-2 15,-1-5 4-15,-1 1-2 0,-2 3 5 16,-3 1-10-16,2 4 2 0,1-2-1 0,-2 3 2 0,0-1-3 16,0 1 14-16,2 0-20 0,-1 1 12 0,1 3-8 15,2-3 5-15,0 4-6 0,2-2 7 0,-3 1-4 16,7 0-1-16,-1-1-4 0,2 4-20 0,2-4-27 16,-5 2-19-16,10-8-36 0,-8 16-32 0,3-4-37 15,2-4-49-15,3 6-53 0,0-4-352 0,0-10-684 16,0 15 302-16</inkml:trace>
  <inkml:trace contextRef="#ctx0" brushRef="#br0" timeOffset="30672.48">10360 2482 84 0,'0'0'293'0,"9"7"-9"0,-9-7-8 0,7 7-12 15,-7-7-16-15,9 7-14 0,-9-7-4 16,5 10-12-16,-3-3-15 0,-2-7-6 0,6 14-8 16,-3-4-4-16,-3 0-6 0,0-10-3 0,5 19-4 0,-5-10-8 15,0 5-7-15,-3-1-2 0,3 2-11 0,-2-6-8 16,2-9-10-16,-6 23-11 0,3-15-10 0,-2 5-8 16,-1-2-10-16,-2-1-10 0,4 0-3 0,-2-1-8 15,3 0-6-15,-3-2-15 0,0 3-26 0,0-2-21 16,6-8-41-16,-9 12-28 0,9-12-18 0,-8 9-27 15,1-3-26-15,7-6-30 0,-6 4-33 0,6-4-49 16,0 0-58-16,0 0-298 0,0 0-659 0,0 0 292 16</inkml:trace>
  <inkml:trace contextRef="#ctx0" brushRef="#br0" timeOffset="31410.69">10913 2227 76 0,'-9'9'285'0,"9"-9"-18"15,-9 7-15-15,5-2-14 0,4-5-16 0,-6 10-14 0,6-10-18 16,-6 11-14-16,1-4-14 0,5-7-18 0,-4 14-10 15,4-14-6-15,-3 10-16 0,3-10-9 0,0 0-14 16,-2 13 2-16,2-13-10 0,0 0-7 0,2 16-7 16,-2-16-7-16,7 10-4 0,-7-10 13 0,9 7-20 15,-9-7-3-15,12 6-3 0,-1-2-2 0,-11-4-16 16,19 6 3-16,-10-5 2 0,1-1-6 0,2 3 2 16,-3 1 0-16,3-3-5 0,0 1-2 0,-2-2 5 15,-10 0-6-15,20 5-1 0,-11-4 6 0,1 2-1 16,-10-3-6-16,18 4 6 0,-10-2-6 0,-8-2 1 0,13 6 3 15,-7-2 0-15,-6-4 0 0,12 7-1 0,-8-3-2 16,-4-4 7-16,9 8 3 0,-9-8 4 16,5 11 13-16,-5-11 6 0,0 12 4 0,0-12 7 15,-8 15 3-15,5-5-1 0,-4-7 1 0,-2 7 7 0,0-1-21 16,-4 2-2-16,2-1-2 0,2-2-2 0,0 3-4 16,-3 0-2-16,-3-2-4 0,5-1-5 0,-3 2-4 15,1-2-18-15,1 1-20 0,2-4-27 0,2-1-32 16,7-4-26-16,-12 9-25 0,7-7-40 0,5-2-29 15,0 0-38-15,0 0-67 0,0 0-307 0,0 0-653 16,0 0 289-16</inkml:trace>
  <inkml:trace contextRef="#ctx0" brushRef="#br0" timeOffset="31002.19">11028 2139 50 0,'0'0'309'15,"12"-2"-10"-15,-12 2-11 0,12-1-15 0,-12 1-13 0,15-4-14 16,-15 4-12-16,16-2-14 0,-4 1-17 0,-12 1-10 15,21-6-8-15,-8 2-16 0,-1 4-3 0,-1-4-18 16,7 2-14-16,-5 1-6 0,0-3-9 0,1 4-4 16,-1-3-16-16,-1 0-12 0,2 2-9 0,-4-1-4 15,2 0-7-15,-12 2-11 0,19-3-2 0,-8 0-12 16,-11 3-30-16,13-3-25 0,-13 3-28 0,0 0-32 16,11-1-32-16,-11 1-28 0,0 0-36 0,0 0-55 15,0 0-72-15,0 0-247 0,0 0-588 0,-47 4 262 16</inkml:trace>
  <inkml:trace contextRef="#ctx0" brushRef="#br0" timeOffset="31616.75">11396 2443 36 0,'8'5'302'15,"2"2"-7"-15,-10-7-11 0,14 10-7 0,-9-3-14 0,1 0-17 16,-1 1-18-16,1 2-7 0,-2 2-17 16,1 0-7-16,-1 5-16 0,-4-4-13 0,-1 1-16 15,-2 2-9-15,0-6-15 0,-3 3-9 0,-6 8-15 0,-1 0-7 16,-4 0-23-16,2-2-34 0,-1 0-49 0,-4 0-60 16,0-3-68-16,2 3-89 0,3-8-327 15,0 0-600-15,0-3 266 0</inkml:trace>
  <inkml:trace contextRef="#ctx0" brushRef="#br0" timeOffset="37992.42">11912 2126 19 0,'0'0'261'15,"0"0"-7"-15,0 0-11 0,-13 3-15 0,13-3-14 16,0 0-14-16,0 0-13 0,0 0-11 0,0 0-11 16,0 0-13-16,0 0-5 0,0 0-3 0,0 0-14 15,-8-16-4-15,8 16-9 0,0 0-11 0,0 0-7 16,0 0-7-16,0 0-12 0,0 0-8 0,0 0-7 0,0 0-6 15,0 0-8-15,9-19-2 0,-9 19-8 16,8-10-9-16,-8 10-2 0,16-7 1 0,-8 5-7 16,2-2 0-16,-10 4-4 0,19-5-7 0,-2 2 4 15,-2-1-4-15,3 1 1 0,-5 3-2 0,-2 0-6 16,-11 0 3-16,23 1-3 0,-9 2-2 0,-5-3-2 0,1 6 3 16,-1 1 3-16,-1-3-2 0,1 3-3 0,-5 0-2 15,2 3-2-15,-2 2 6 0,-1-2-5 0,0 3 3 16,-1-2 0-16,-2 2 2 0,0 1 1 0,1-1 3 15,-7 1 1-15,3 1 2 0,-3-3-3 0,1 4 2 16,-1-2 6-16,-2-3-2 0,1 0-7 0,1 0 2 16,-2-2 3-16,2 2 0 0,0-6 1 0,0 3 2 15,6-8-4-15,-9 13 9 0,5-4-13 0,4-9 2 0,-8 7-3 16,8-7 2-16,-3 9-2 0,3-9-2 16,0 0-2-16,-6 8 3 0,6-8-6 0,0 0 3 15,0 0 2-15,0 0-7 0,0 0 5 0,0 0 0 0,0 0 8 16,0 0-4-16,23 7-6 0,-23-7 1 15,15 1 1-15,-15-1-1 0,18-5 2 0,-18 5-4 16,15 0 0-16,-15 0-4 0,17 0 8 0,-5 0-1 0,-12 0-4 16,17 0-6-16,-17 0 4 0,18 0 4 0,-18 0-5 15,12 5 3-15,-5-4-2 0,-7-1 1 0,12 5 5 16,-7 0-9-16,-5-5 7 0,11 13-4 0,-6-7-2 16,1-1 8-16,0 6 11 0,-6-11-6 0,4 13 5 15,1-6-5-15,-4 4 13 0,-1-11 7 0,0 17 3 16,0-17 1-16,-3 18 4 0,0-9 0 0,3-9-5 15,-4 17 3-15,-1-6 3 0,-2 1-14 0,-1 0 2 16,-3 2 0-16,0-3-3 0,1 0-16 0,-1-1 16 16,-2-2 4-16,5 1-14 0,1 1-17 0,-1-5-20 0,2 2-22 15,0 1-18-15,6-8-20 0,-13 12-18 16,12-8-16-16,1-4-22 0,-8 9-13 0,8-9-24 16,0 0-32-16,0 0-29 0,0 0-61 0,0 0-177 0,28-18-517 15,-16 10 229-15</inkml:trace>
  <inkml:trace contextRef="#ctx0" brushRef="#br0" timeOffset="38214.53">12477 2496 54 0,'14'-4'239'15,"-14"4"-3"-15,0 0-1 0,12 6-1 0,-12-6-2 16,6 11-11-16,-6-11-6 0,3 12-9 0,0-4-11 16,-3 3-15-16,0-11-6 0,-3 18-7 0,3-6-9 15,0 0-7-15,-2 0-7 0,-2-1-12 0,2 4-13 16,1-6-8-16,-4 1-21 0,4 2 1 0,-4-3-7 15,2 5-8-15,-1-6 6 0,4-8-17 0,-8 19-14 16,5-11-1-16,-1 0-17 0,4-8-15 0,-7 14-25 16,7-14-26-16,-5 5-26 0,5-5-23 0,0 0-24 0,-6 10-38 15,6-10-49-15,0 0-37 0,0 0-79 0,0 0-171 16,0 0-520-16,12-33 230 0</inkml:trace>
  <inkml:trace contextRef="#ctx0" brushRef="#br0" timeOffset="38871.87">13029 2209 195 0,'-10'9'236'0,"4"-6"-16"0,6-3-15 0,-11 11-11 16,11-11-20-16,-7 11-10 0,4-6-12 0,3-5-13 15,-4 14-11-15,4-14-9 0,-5 11-3 0,5-11-13 16,0 10-5-16,0-10-5 0,0 0-5 0,0 14 1 15,0-14-6-15,6 9 2 0,-6-9-1 0,6 12-3 16,-6-12-6-16,12 6 0 0,-5-2-2 0,1-1-10 16,-8-3 3-16,13 6-1 0,-5-4-16 0,2 1 14 15,-10-3 0-15,20 5-8 0,-12-3-3 0,3 1-11 0,-2 0 8 16,-9-3-9-16,18 7 4 0,-8-6-10 16,1 6 0-16,-11-7 2 0,15 8-5 0,-8-3-3 15,2 0 4-15,-2-2-7 0,-7-3 0 0,8 10 6 16,-2-6-4-16,-6-4 1 0,9 12-6 0,-5-5 10 0,-4-7-7 15,0 11 16-15,0-11-12 0,0 0-2 16,-6 20 6-16,2-14-7 0,4-6 2 0,-9 13 1 16,1-4-1-16,2-2-1 0,-1 1-10 0,1 2-4 0,-1-4 8 15,-5 3-9-15,4-3-15 0,1 3-25 0,1-3-9 16,-2 1-29-16,8-7-26 0,-12 9-26 0,5-4-29 16,7-5-28-16,-9 5-30 0,9-5-31 0,0 0-82 15,0 0-189-15,0 0-547 0,0 0 242 0</inkml:trace>
  <inkml:trace contextRef="#ctx0" brushRef="#br0" timeOffset="38468.62">12995 2181 165 0,'13'-7'251'0,"-13"7"-12"0,14-6-13 15,-7 3-12-15,10-1-14 0,-2 0-7 0,-2 1-13 16,12-4-15-16,-10 3-6 0,3-3-9 0,-1 1-9 15,0 1-11-15,3-1-15 0,-4 0-6 0,10-1-11 16,-8 2-9-16,-2-1-11 0,2 1-13 0,-3-1 0 16,1 3-9-16,-5 3-19 0,1-6-21 0,-2 4-32 15,-10 2-30-15,13-3-36 0,-13 3-33 0,11-3-26 16,-11 3-55-16,0 0-229 0,0 0-459 0,0 0 204 16</inkml:trace>
  <inkml:trace contextRef="#ctx0" brushRef="#br0" timeOffset="39106.31">13484 2402 155 0,'8'7'290'0,"-8"-7"0"0,9 10-2 0,-9-10-16 16,4 11-5-16,-4-11-19 0,0 17-8 15,0-17-7-15,-6 21-11 0,3-7-11 0,-1 0-10 16,-1-2-16-16,-1-2-13 0,3 4-14 0,-1 1-18 0,-2-2-8 15,1-2-14-15,-1 4-14 0,0-4-8 16,0-3-5-16,0 5-12 0,0-4-5 0,0-1-22 16,3 1-8-16,3-9-19 0,-10 12-27 0,7-8-19 0,3-4-21 15,-6 10-19-15,6-10-16 0,0 0-24 0,0 0-25 16,0 0-36-16,0 0-33 0,0 0-32 0,0 0-61 16,0 0-227-16,18-26-557 0,-8 11 247 0</inkml:trace>
  <inkml:trace contextRef="#ctx0" brushRef="#br0" timeOffset="39598.13">14113 1891 192 0,'2'-8'275'0,"-2"8"-13"15,0 0-17-15,0 0-17 0,0 0-16 0,0 0-9 16,0 0-15-16,-18 30-8 0,15-21-9 0,-4 7-8 0,4-2-7 15,-5 7-7-15,1-7-9 0,-1 8 4 0,-4-2-10 16,5 3 3-16,-4 2-13 0,3 0 4 16,3 2-9-16,-2-6-4 0,-2 4-2 0,3-1-4 0,1 2-15 15,-1 1 4-15,5-3 10 0,-2-7-21 0,3 1-7 16,-3-1-4-16,3-3-6 0,3 3-3 16,-2-5 1-16,1-1-8 0,-1 1-3 0,-1-1-3 0,0-11-1 15,6 19 1-15,0-13-5 0,-1 1-1 0,-5-7 1 16,15 10-2-16,-8-5-4 0,3-5-5 0,-1 3 0 15,-9-3-4-15,26 0-3 0,-14 0 0 0,1 0 0 16,2-4-6-16,0-3-2 0,-5 4-4 0,5-3-1 16,-1-1-1-16,-2-2-1 0,0 0-2 0,-3 1-2 15,-2 0-3-15,3-3-6 0,-2 1-3 0,-1-1-1 0,-1 2 4 16,-3 2 3-16,2-4-8 0,-5 11-5 16,0-17 2-16,0 17 3 0,-8-18-2 0,2 11-2 15,0 0 2-15,-1 1 0 0,7 6-3 0,-19-7 2 0,7 3 1 16,-3 2 12-16,0 0-6 0,-2 0-8 0,2 2-4 15,1 4 5-15,-3-2-5 0,4 3 2 0,-1 1 0 16,1-6 3-16,2 7 2 0,-1 0-2 0,2 6-12 16,3-4-19-16,-2 0-25 0,1-3-31 0,4 2-31 15,-1 1-20-15,5-9-26 0,-7 18-33 0,5-7-44 16,2-11-47-16,0 12-88 0,0-12-229 0,0 0-659 16,9 15 292-16</inkml:trace>
  <inkml:trace contextRef="#ctx0" brushRef="#br0" timeOffset="39860.62">14459 2311 358 0,'0'0'333'16,"9"2"-21"-16,-9-2-11 0,0 0-21 0,6 11-15 15,-6-11-5-15,2 13-7 0,-2-13-14 0,-2 18-3 0,4-7-5 16,-2-11-16-16,-2 18-10 0,-1-4-12 15,0-2-17-15,2 3-13 0,-1-5-3 0,-1 2-22 16,0 0-10-16,-1 1-15 0,1-6-5 0,-3 4-10 0,6-11-9 16,-6 23-6-16,-1-15-11 0,2 3-17 0,2-4-23 15,-6-1-35-15,9-6-42 0,-10 9-34 0,4-3-36 16,6-6-28-16,-12 9-32 0,12-9-40 0,-9 4-49 16,9-4-67-16,0 0-290 0,0 0-673 0,0 0 297 15</inkml:trace>
  <inkml:trace contextRef="#ctx0" brushRef="#br0" timeOffset="40491.41">15190 1843 183 0,'6'-6'301'0,"-6"6"-20"15,3-8-14-15,-3 8-18 0,0 0-25 16,0 0-18-16,0 0-16 0,0 0-17 0,-21-11-12 16,21 11-11-16,-19 5-4 0,4-2-18 0,-3 4-8 0,0-3-2 15,-6 7-17-15,6-2-1 0,2 1-17 0,1 1-6 16,-3 0-8-16,6-1-9 0,0 4 0 0,2-1-5 16,3-1-10-16,-2 2-5 0,1-4-1 0,5 3-5 15,-1-1 0-15,2 1 3 0,1 2-7 0,2-4 0 16,-1-11 6-16,6 25 5 0,0-12 0 0,3 0 3 15,0 0-1-15,4-2 10 0,-1 1 3 0,2-2 1 16,2 4-2-16,1-1 2 0,-3-2-4 0,3 2 9 16,4 0-3-16,-6-4-5 0,3 5 6 0,1 1-7 15,0 1 2-15,-4-6-3 0,-1 1-2 0,-1 1-3 16,1 0-4-16,-3-4 1 0,1 3-2 0,-4-3-6 0,-1 1 0 16,-1-2 5-16,0 1-12 0,0 4-1 15,-3-5 1-15,-3-7 0 0,2 14 9 0,-2-14-3 16,0 0-5-16,-11 18 6 0,5-13-4 0,-1 3-7 0,-7-1 3 15,-3-2-4-15,-1 2-2 0,1-3-3 16,-2 0 3-16,1 0-2 0,2 0 0 0,2-3-3 16,-2-2-2-16,5 2 1 0,11-1-1 0,-18-1 3 0,11-5-6 15,7 6-1-15,-12-13 0 0,7 5 1 0,5 8-4 16,3-25 3-16,0 12-2 0,3-10-1 0,6 0 0 16,2 2-2-16,1-3-3 0,9-7-2 0,-2 2 0 15,3 1-3-15,-4 7 2 0,6-5 1 0,-8 6 1 16,2 0-7-16,2 2 6 0,-5 2-5 0,1 2 1 15,-3 3-1-15,-1 1 2 0,-3 2-1 0,2-2 1 16,-1 1 1-16,-4 4-2 0,-3-2-2 0,1 4-1 16,-7 3-9-16,8-8-18 0,-8 8-28 0,0 0-48 15,10-7-20-15,-10 7-22 0,0 0-24 0,0 0-38 0,0 0-47 16,0 0-48-16,0 0-78 0,0 0-254 16,0 0-691-1,0 0 306-15</inkml:trace>
  <inkml:trace contextRef="#ctx0" brushRef="#br0" timeOffset="40668.33">15726 2280 165 0,'7'13'333'0,"-4"-1"-8"0,2 1-16 0,-1-3-5 0,-1 4-10 16,-1-1-14-16,1 3-13 0,-2-1-10 0,-2 0-18 15,-2-3-17-15,1 3-16 0,-1 0-26 0,-6 1-14 16,2 2-8-16,-2-5-23 0,-8 7-17 0,4-2-53 15,-5 1-63-15,-1-1-74 0,-4-1-93 0,5-3-105 16,-7-3-317-16,4 4-635 0,3-8 281 0</inkml:trace>
  <inkml:trace contextRef="#ctx0" brushRef="#br0" timeOffset="45547.33">16741 1940 171 0,'0'0'209'0,"0"0"-13"16,0 0-7-16,0 0-5 0,0 0-4 0,0 0-9 0,0 0-2 0,0 0-10 15,0 0-7-15,-13-18-5 0,13 18-6 16,0 0-8-16,0 0-8 0,0 0-7 0,0 0-11 16,0 0-8-16,0 0-12 0,-12-6-3 0,12 6-10 15,0 0-7-15,0 0-5 0,-25 5-7 0,25-5-3 0,-21 10-5 16,6-4-3-16,3 1-2 0,-6 0-2 16,5 0-3-16,-1 0-8 0,-1 3 4 0,0-2-5 15,-1 3 1-15,2-1-4 0,0 1-8 0,2-1 5 0,1 0 1 16,1 1-9-16,1-1-2 0,-2 0 0 0,5-1 12 15,0-1-15-15,3-1 1 0,3-7 3 0,-7 15-3 16,4-8-5-16,3-7-2 0,-3 9 3 0,3-9 0 16,3 16 2-16,-3-16-5 0,9 13 3 0,-5-6 3 15,5 1 2-15,0-5-1 0,3 3-3 0,2 1 1 16,2-2-4-16,1 0 4 0,2-2-1 0,0-1 2 16,-2 4-4-16,2-5-1 0,2 5 1 0,-2-5-1 15,1 2 4-15,1 2-1 0,-2-2-3 0,-1 3 4 16,1-2-5-16,-2 1 4 0,1-3 0 0,-4 3-2 0,4 1 2 15,-4-3-1-15,-5 3-6 0,1-2 7 0,-1-1-5 16,2-1 0-16,-4 5 6 0,-7-7-6 0,12 8 3 16,-5-7-5-16,-7-1 6 0,6 10 1 0,-6-10-2 15,5 7 3-15,-5-7 4 0,0 13-4 0,0-13 6 16,0 0 3-16,-9 18-6 0,9-18 6 0,-15 8-4 16,8 0 0-16,-4-6 1 0,2 4-3 15,-4-1-1-15,1 5-9 0,-3-7 9 0,-2 2-1 0,1 0 3 16,3-2-4-16,-5-1 1 0,3-1-6 0,-2-1 6 15,3-1 2-15,-1 2 2 0,15-1-3 0,-20-5 10 16,10 4 1-16,1-4-6 0,9 5 6 0,-14-12-1 16,8 5-7-16,6 7 3 0,-4-23-6 0,2 12-5 15,4-3 5-15,2-4-4 0,4-6-6 0,-2 10 10 16,3 0-7-16,3-6 0 0,0 6-4 0,7-4 6 16,-4 0 1-16,-2 7-7 0,4-4 3 0,-4 3-5 15,1 4 1-15,1-3-7 0,-2 5-14 0,-1-1-7 16,3 1-17-16,-6 1-18 0,0 2-15 0,-9 3-22 15,19-3-24-15,-10 2-30 0,-9 1-33 0,19 1-34 16,-10 2-71-16,-9-3-201 0,14 3-534 0,-14-3 236 16</inkml:trace>
  <inkml:trace contextRef="#ctx0" brushRef="#br0" timeOffset="45758.52">17214 2236 259 0,'6'7'254'0,"2"6"-6"0,-3 0-13 16,0-2-9-16,1 3-12 0,-5-4-12 0,1 4-5 16,-2-1-12-16,-2 2-12 0,1-1-20 0,-4-1-9 15,-1 3-19-15,-1 0-4 0,0-2-18 0,-4-1-8 16,-4 6-11-16,2-2-10 0,1-2 1 0,-2-2-15 16,5-1-27-16,-2 0-24 0,-3 0-32 0,5-4-37 15,0 1-40-15,0-4-50 0,9-5-52 0,-15 8-254 16,6-8-494-16,9 0 219 0</inkml:trace>
  <inkml:trace contextRef="#ctx0" brushRef="#br0" timeOffset="46334.59">17803 2053 164 0,'5'-2'287'0,"-5"2"-13"16,0 0-21-16,3-12-17 0,-3 12-12 0,0 0-10 15,4-13-19-15,-4 13-20 0,6-8-17 0,-6 8-16 16,9-14-11-16,-3 9-11 0,0-1-7 0,1-3-14 15,2 4-9-15,2-1-6 0,1-2-8 0,-5 1-11 16,4 0 1-16,1 1-11 0,1-2-1 0,0 4-7 0,1-2-3 16,-4 2-1-16,1 2-6 0,1 1-3 15,-12 1 0-15,18-6-8 0,-10 5 2 0,-8 1-2 16,20-3-8-16,-20 3 0 0,18 4-3 0,-9-2 0 0,-9-2 3 16,13 5-5-16,-5 1 0 0,1 0 0 0,-9-6-2 15,8 14 3-15,-2-6-2 0,-4-1 1 0,5 2 1 16,-4 4 0-16,-3 0 6 0,0 5-3 0,-4-5 2 15,-2-1 1-15,-2 5 5 0,1-1 1 0,-3 6-10 16,-4-2 10-16,7-2 0 0,-7 3 2 0,2-1 3 16,-1 0 5-16,4-5-1 0,-3-3 1 15,0 1-2-15,5-2-7 0,-2 2 10 0,4-4 0 0,-1 0-5 16,2-3 0-16,-2 2 5 0,6-8-4 0,-8 10-10 16,8-10 11-16,-9 7-14 0,9-7 2 0,-3 9 10 15,3-9 3-15,0 0 9 0,0 0 7 0,0 0 3 16,12 12 1-16,-12-12-6 0,14 0 0 0,-14 0-2 15,18 1-6-15,-8-1-6 0,-10 0-3 0,25 0 2 16,-14 0-11-16,5 0-14 0,-16 0-22 0,27-4-42 16,-10 3-24-16,-1-2-32 0,0 3-35 0,-2-3-37 15,-2 3-36-15,1-2-38 0,-13 2-48 0,21-5-320 16,-13-1-676-16,0 1 300 0</inkml:trace>
  <inkml:trace contextRef="#ctx0" brushRef="#br0" timeOffset="46566.58">18427 2231 177 0,'0'0'281'0,"12"3"-5"0,-12-3 0 0,0 0-11 15,7 9-9-15,-7-9-13 0,6 15-9 0,-6-8-17 16,0-7 2-16,1 15-22 0,-1-4-6 0,0-11-16 16,-6 25-1-16,5-12-18 0,-4-3-21 0,3-1-6 15,-3 5-11-15,-1 1-13 0,-1-1-11 0,-1 0 2 16,1-2-14-16,1 3-15 0,-2-4-22 0,2 1 0 15,-1-6-16-15,2 1-46 0,-1 2-25 0,6-9-25 16,-7 12-24-16,7-12-27 0,-2 9-24 0,2-9-28 16,0 0-32-16,0 0-63 0,0 0-263 0,0 0-572 15,0 0 253-15</inkml:trace>
  <inkml:trace contextRef="#ctx0" brushRef="#br0" timeOffset="47390.4">19317 2026 21 0,'0'0'259'15,"13"-11"-11"-15,-1 5-16 0,2-1-11 0,1 0-16 16,-2 1-11-16,3-3-11 0,-1 5-12 0,3 1-13 15,-4-6-5-15,2 5-10 0,0-3-6 0,-1 5-3 16,-3-2-8-16,-1 1-8 0,2 0-10 16,-1 2-2-16,-12 1-8 0,20-2-8 0,-13 1-8 0,-7 1-7 15,15 1-7-15,-15-1-3 0,15 6 7 0,-11-3-14 16,-4-3-5-16,11 6-2 0,-5-1 0 0,-6-5-2 16,6 15 3-16,-5-5 2 0,1 1-7 0,-4 2 2 0,2-13 4 15,-4 21-1-15,1-9 6 0,-2 1-3 16,2 4-3-16,-6-4 4 0,2 5 0 15,-1 2 1-15,-1-5-4 0,-3 4 17 0,1-4-11 0,-4 9-5 16,1-2-3-16,1-10-1 0,1 3-11 0,0-3 4 0,-1 2-13 16,-2-3 8-16,3-1-8 0,4-3 1 0,-4 3-9 15,5 1 2-15,-1-7-5 0,2 2 4 16,6-6 3-16,-9 9-14 0,9-9-2 0,-8 9 4 0,8-9-6 16,-5 6 1-16,5-6 0 0,0 0 4 0,0 0 1 15,0 0 3-15,16 8-6 0,-16-8-1 0,24 0-3 16,-7-1-1-16,-1-3 3 0,1 2-1 0,8-5 4 15,-6 3 2-15,7 4-3 0,-3-5 6 0,3 3-1 16,-7-2 1-16,1 2 13 0,0 2-15 0,0-4 12 16,-1 4-3-16,1-1-2 0,-2-1-1 0,-2 4-5 15,-1-1-1-15,1-2 0 0,-4 1-3 0,-1 4-3 16,-11-4 0-16,18 0-3 0,-18 0-14 0,13 1-21 16,-13-1-20-16,0 0-18 0,13-1-23 0,-13 1-29 0,0 0-24 15,0 0-32-15,0 0-47 0,0 0-53 16,0 0-64-16,0 0-325 0,0 0-719 0,0 0 318 15</inkml:trace>
  <inkml:trace contextRef="#ctx0" brushRef="#br0" timeOffset="48834.41">20113 1582 34 0,'0'0'223'0,"-10"3"-13"0,10-3-13 16,0 0-15-16,0 0-11 0,0 0-14 0,0 0-11 15,0 0-14-15,0 0-10 0,0 0-10 0,0 0-8 0,0 0-11 16,0 0-11-16,0 0-6 0,0 0-3 16,0 0 4-16,0 0 0 0,0 0 0 0,0 0 0 15,0 0 0-15,27 11 3 0,-20-8-6 0,-7-3 2 16,17 3-2-16,-7-2-4 0,2 2-7 0,-2-2 2 0,4 2-8 15,-1 3-2-15,-1-2-6 0,-1-4-4 0,2 6-3 16,-5-1-4-16,0-2-3 0,3 1-3 16,-4 0-2-16,-7-4-5 0,15 9-2 0,-9-3 0 0,0 1-2 15,-6-7 1-15,9 12-1 0,-4-6-1 0,-5-6 0 16,3 17 2-16,0-10 0 0,-3-7 1 0,3 18-1 16,-3-8 3-16,0-10 1 0,-2 19 3 0,1-9-7 15,1-10 3-15,-3 20-3 0,3-11 0 0,-2 2-1 16,2-11-1-16,-1 16 6 0,-1-5-4 0,2-11-3 15,-3 19 1-15,3-9 3 0,0-10 0 0,0 16-2 16,0-16 2-16,3 16-3 0,-3-8 3 0,0-8 2 16,5 17-1-16,-5-17 2 0,4 11 12 0,1-4-10 15,-5-7 2-15,4 11 8 0,-4-11 2 0,9 8-5 16,-6-3-1-16,7 1 2 0,-10-6-2 0,15 7 2 16,-9-3-2-16,-6-4 1 0,12 5-6 0,-7-1 0 15,-5-4 0-15,15 5 0 0,-15-5-8 0,9 6 2 16,-9-6-4-16,11 4 1 0,-11-4-3 0,0 0 0 0,9 3 0 15,-9-3-3-15,0 0-6 0,11 5 7 16,-11-5-8-16,0 0-2 0,0 0 5 0,0 0-2 16,4 4 3-16,-4-4-2 0,0 0 5 0,0 0 1 0,0 0 3 15,-3 17 6-15,3-17 3 0,0 0 2 0,-12 12 2 16,9-6 0-16,-6 0 7 0,9-6 1 0,-14 12-1 16,5-5-1-16,0-1-3 0,0 0-1 0,0 1-2 15,0 0-2-15,1 1-4 0,1-1-2 0,-1 0 0 16,-2-1-3-16,3-1-4 0,1 4 3 0,-2-3 4 15,8-6-11-15,-9 12-1 0,5-6 0 0,4-6-1 16,-6 12 2-16,6-12-4 0,-2 11 2 0,2-11 0 16,0 0-6-16,0 15 4 0,0-15 0 0,6 12-3 15,0-4 3-15,-3-1 0 0,-3-7 8 0,9 16-8 16,-1-8 1-16,-1 2-1 0,0 2 3 0,5-4 0 16,-6 1 4-16,3 5 0 0,2-1 1 0,-4-3-2 15,2-1 2-15,2 3 9 0,-4 1-7 0,1 2-1 16,-1-4-3-16,-1-2 1 0,-2 4 0 0,-2-3-2 15,1 0 0-15,0 0 2 0,-3-10-1 0,-5 25 10 16,2-18-12-16,0 4-9 0,-4-2-17 0,0 2-28 0,-2 0-38 16,-2-1-35-16,2 0-51 0,-1-4-34 0,-2 5-42 15,-2-2-54-15,5 1-59 0,2-5-392 0,0 1-808 16,-4-1 357-16</inkml:trace>
  <inkml:trace contextRef="#ctx0" brushRef="#br0" timeOffset="46877.78">18972 1964 171 0,'0'0'321'16,"0"0"-12"-16,0 0-21 0,6-6-20 0,-6 6-20 0,0 0-32 16,0 0-19-16,0 0-19 0,0 0-11 0,0 0-12 15,0 0-14-15,15 21 10 0,-15-7-11 0,6-3 7 16,-6 5 0-16,0-1 16 0,3 1-13 0,-3-1-3 15,2 2-1-15,-4-3-2 0,-1 4-14 0,3-1-3 16,0 1-11-16,0-1-5 0,0 1-11 0,0-4-8 16,3 4-6-16,-3-3-8 0,0 1-5 0,-3 1-5 15,2-2-8-15,1-4-9 0,-2-2-4 0,2-9-22 16,0 18-25-16,0-18-33 0,-4 13-35 0,4-13-32 16,-2 11-28-16,2-11-28 0,-1 11-29 0,1-11-46 15,0 0-64-15,0 0-87 0,0 0-215 0,0 0-647 16,0 0 286-16</inkml:trace>
  <inkml:trace contextRef="#ctx0" brushRef="#br0" timeOffset="20395.59">5981 3549 222 0,'0'0'245'0,"7"-7"-11"0,-7 7-11 15,12-6-9-15,-1 1-10 0,-2 3-13 0,1-4-4 0,4 2-13 16,2-4-7-16,-3 4-14 0,5-3-5 0,-1 1-10 15,2 0-6-15,1 1-8 0,2-5-10 16,-3 3 0-16,7 2-15 0,0-3-6 0,-5-3-8 0,5 3-3 16,-1 1-4-16,-3-1-8 0,-5 3-10 0,2-3-3 15,1 5-6-15,-4-3-4 0,0 1-4 0,-1 2-5 16,0-1-2-16,-6 1-9 0,2 0-1 0,-2-1-3 16,-9 4-17-16,13-3-20 0,-13 3-14 0,0 0-17 15,13 7-20-15,-13-7-32 0,0 0-36 0,0 0-36 16,0 0-43-16,-16 20-61 0,3-13-206 0,2-2-518 15,-2 1 230-15</inkml:trace>
  <inkml:trace contextRef="#ctx0" brushRef="#br0" timeOffset="20768.55">6152 3583 159 0,'0'0'254'0,"8"9"-9"15,-8-9-8-15,3 6-6 0,-3-6-9 16,9 11-8-16,-6-5-8 0,-3-6-12 0,7 15-5 0,-2-5-11 16,1-3-8-16,-3 4-6 0,0 3-15 0,0 0 6 15,1 3-5-15,-2 1-12 0,4-1-11 0,-5-3 7 16,5 0 0-16,-6 4-5 0,5 4-18 0,-2-3 6 16,3-2-2-16,-4 1 0 0,1-4-5 0,-3 4-11 15,5-3-2-15,-4 4-2 0,1-4-5 0,1 1-6 16,0-2-2-16,-3 1-9 0,3-1-7 0,0-1-6 15,-3 2-4-15,0-4 4 0,1-2-15 0,2 2-2 16,-3-11-6-16,2 17-2 0,-2-9 0 0,0-8-5 16,3 13-4-16,1-3 1 0,-4-10-4 0,3 11-6 0,-3-11-6 15,3 15-17-15,-3-15-16 0,0 10-23 16,0-10-17-16,0 13-24 0,0-13-19 0,0 0-21 16,0 12-6-16,0-12-19 0,0 0-12 0,0 0-15 15,-10 12-18-15,10-12-22 0,-8 5-10 0,8-5-11 0,-7 5-26 16,7-5-38-16,0 0-200 0,-19 0-544 15,19 0 241-15</inkml:trace>
  <inkml:trace contextRef="#ctx0" brushRef="#br0" timeOffset="21010.37">6160 4018 170 0,'0'0'230'0,"0"0"-5"0,3-7-5 15,-3 7-7-15,10-8-5 0,-10 8-6 0,14-10-1 16,-7 8-10-16,1-3-8 0,2-1-6 0,-1 1-10 16,7 1-7-16,-7 1-13 0,6-5-6 0,3 3-8 15,-4-1-18-15,-1 1-14 0,2 1-5 0,1 2-6 16,-2-3-11-16,-4 5-9 0,7-3-8 0,-2 0-1 16,-5 2-40-16,5-5-27 0,-15 6-30 0,21 0-40 15,-12 0-29-15,-9 0-41 0,19 0-40 0,-19 0-62 0,20 0-229 16,-14-4-517-16,4 1 229 0</inkml:trace>
  <inkml:trace contextRef="#ctx0" brushRef="#br0" timeOffset="21360.2">6818 3849 116 0,'0'0'272'0,"0"0"-13"0,16-2-6 0,-16 2-11 16,0 0-10-16,16 0-15 0,-16 0-6 0,9-4-9 15,-9 4-14-15,0 0-10 0,23 0-13 0,-23 0 0 16,16-4-16-16,-8 3 0 0,-8 1 1 0,22-2-13 16,-13-2-11-16,-9 4 2 0,21 0-14 0,-9-3 0 15,-3 0-5-15,-9 3-4 0,21-3-12 0,-12 2-13 16,7-6 0-16,-6 6-9 0,-10 1-6 0,23-3-11 0,-14 0-1 15,1 2-3-15,-10 1-13 0,20-1 2 0,-20 1 6 16,11-1-17-16,-11 1-7 0,0 0-7 16,14-2-12-16,-14 2-22 0,0 0-12 0,13 2-10 0,-13-2-16 15,0 0-18-15,0 0-20 0,0 0-27 0,0 0-23 16,0 0-27-16,-28 27-27 0,18-22-25 0,2 0-24 16,-4 2-56-16,2 1-190 0,-7 2-536 15,5-3 237-15</inkml:trace>
  <inkml:trace contextRef="#ctx0" brushRef="#br0" timeOffset="21572.22">6850 4022 85 0,'0'0'205'0,"0"0"-3"15,0 0-2-15,0 0 5 0,6 12-6 0,-6-12 7 16,0 0-5-16,20 1 0 0,-11-1 1 0,-9 0-8 16,24-2-9-16,-8 0-10 0,0-1-3 0,13-3-11 15,-7 1-15-15,-5 2 9 0,2-1-26 0,-3-2-7 16,10 4-15-16,-8-1-7 0,-1-3-19 0,3 4 4 15,-4-2-15-15,1-1-8 0,-4 3-15 0,-1 1-19 16,1-2-31-16,-13 3-25 0,17 0-31 0,-17 0-25 16,13-1-33-16,-13 1-38 0,0 0-54 0,0 0-46 15,0 0-248-15,0 0-544 0,0 0 241 0</inkml:trace>
  <inkml:trace contextRef="#ctx0" brushRef="#br0" timeOffset="51544.49">7541 3463 64 0,'0'0'186'15,"0"0"-10"-15,0 0-12 0,0 0-8 0,0 0-5 0,0 0-11 16,0 0-2-16,0 0-8 0,0 0-7 15,0 0-6-15,0 0-1 0,0 0-9 0,0 0-6 0,0 0 0 16,3-17-3-16,-3 17-2 0,0 0-2 0,0 0-4 16,0 0-8-16,0 0-1 0,0 0-9 0,0 0-5 15,0 0-4-15,-3-11-10 0,3 11-1 0,0 0-4 16,0 0-5-16,0 0-1 0,0 0-5 0,0 0-4 16,0 0-2-16,0 0-7 0,0 0 2 0,0 0-6 15,0 0-3-15,0 0 0 0,0 0 0 0,0 0-2 16,0 0 1-16,-21 23 3 0,21-23-5 0,-9 10 2 15,3-2 2-15,2-1-2 0,-2-2 0 0,0 1-1 16,6-6 0-16,-11 14-2 0,5-7-2 0,6-7 0 16,-10 10 0-16,7-4 1 0,3-6-2 0,-3 10-2 15,3-10-2-15,-6 10-3 0,6-10 0 0,-4 10-1 16,4-10 1-16,0 0 3 0,-3 11-3 0,3-11 0 16,0 0 2-16,0 13-2 0,0-13 0 0,0 0 0 0,10 11-4 15,-10-11 2-15,3 6 3 0,-3-6 1 16,10 7-5-16,-1-2 7 0,-9-5-1 0,11 9-3 15,-5-6 4-15,-6-3 0 0,16 8 1 0,-10-7-2 0,-6-1 2 16,17 10-2-16,-10-8 1 0,-1 6 2 0,3-5-2 16,-9-3-3-16,13 8 2 0,-10-5 3 0,-3-3-6 15,17 7-2-15,-14-2 4 0,3 0-3 0,-6-5 5 16,13 11-4-16,-13-11 4 0,8 5-6 0,-2-3 2 16,-6-2-2-16,5 9 0 0,-5-9 2 0,8 8 0 15,-8-8-2-15,12 7 3 0,-12-7-2 0,7 7 2 16,-7-7 0-16,6 7-1 0,-6-7 1 0,6 13-3 15,-6-13 3-15,3 10 5 0,-3-10-4 0,5 12 0 16,-5-12-2-16,0 13 15 0,0-13 5 0,0 13-6 16,0-13 0-16,-3 12 0 0,3-12 8 15,-5 17-6-15,-1-11 1 0,0 3 3 0,3 4-2 0,-1-5-1 16,-2 0 2-16,0 0-3 0,-2 0 0 0,8-8-3 16,-11 13-1-16,6-5 1 0,2-1-2 0,3-7 1 0,-9 9-3 15,9-9-7-15,-6 9 6 0,6-9-4 16,-4 6 3-16,4-6-6 0,0 0 4 0,0 0-6 15,-9 7 2-15,9-7-1 0,0 0-1 0,0 0 7 0,0 0-6 16,0 0-1-16,0 0-2 0,0 0 0 0,0 0 2 16,0 0 3-16,0 0-1 0,0 0 1 15,0 0 1-15,0 0-4 0,0 0 2 0,0 0-5 16,0 0 7-16,0 0-5 0,0 0 2 0,0 0 0 0,33-6-5 16,-33 6-1-16,0 0 6 0,19-1-4 0,-19 1 0 15,15-2 4-15,-15 2-5 0,10-2 1 0,-10 2 1 16,0 0 3-16,17 0-3 0,-17 0 0 0,0 0-1 15,13-2-2-15,-13 2-1 0,0 0 4 0,15 2 0 16,-15-2-3-16,7 2 1 0,-7-2 1 0,9 7 4 16,-9-7-3-16,6 8 3 0,-6-8-7 0,8 8 5 15,-8-8-3-15,6 10-2 0,-6-10 0 0,6 11 6 16,-5-4-6-16,-1-7 6 0,3 17-2 0,-3-9 3 16,0-8-3-16,0 21 3 0,0-11-1 0,0 4-2 0,0-1 2 15,-4 1 0-15,1 1 7 0,-3-1 3 0,3 3 2 16,0-5-5-16,-2 4 4 0,-1-2 7 15,3-1 1-15,0 2 2 0,-2-5-6 0,3 6-2 16,-1-7-2-16,0 1 3 0,-3 1-2 0,6-1 10 0,-4 1-12 16,4 3 2-16,0-14 3 0,4 20-7 15,-4-13 0-15,0-7 4 0,0 13 5 0,0-13-4 0,0 16-2 16,0-16 6-16,6 10 0 0,0-3 5 0,-6-7-3 16,7 9 0-16,-7-9 2 0,9 8-2 0,-4-4-1 15,-5-4-2-15,12 8 2 0,-5-6-1 0,-7-2 7 16,15 7-8-16,-15-7-9 0,17 0-20 0,-7 2-49 15,-4 2-49-15,1 1-70 0,-7-5-83 0,12 7-132 16,-12-7-228-16,8 3-672 0,-8-3 298 0</inkml:trace>
  <inkml:trace contextRef="#ctx0" brushRef="#br0" timeOffset="57190.4">8152 3627 93 0,'0'0'171'0,"0"0"-9"0,0 0-11 15,0 0-10-15,8-7-8 0,-8 7-4 0,0 0-10 16,0 0-5-16,0 0-4 0,0 0-5 0,0 0-2 0,0 0-4 16,0 0-8-16,0 0 3 0,0 0-3 15,0 0-7-15,0 0-2 0,-8-17-6 0,8 17-6 0,0 0 1 16,0 0-5-16,0 0-3 0,0 0-1 15,0 0-9-15,0 0-2 0,0 0-6 0,0 0-2 0,0 0-4 16,0 0-8-16,0 0 0 0,0 0-8 0,0 0-1 16,0 0-1-16,0 0-3 0,0 0 4 0,0 0-4 15,0 0-1-15,0 0 4 0,0 0 2 0,11 30-4 16,-11-30 2-16,0 12 2 0,0-12 5 0,0 16-7 16,0-16 3-16,0 18-2 0,0-9 2 0,0-9-2 15,0 16-3-15,0-3-1 0,0-2 4 0,0-11-6 16,0 21 6-16,0-11-2 0,0-10 0 0,0 16-2 15,0-8 1-15,0-8-1 0,0 18 0 0,0-18-3 16,3 13 3-16,-3-5-2 0,0-8 3 0,0 12-3 16,0-12-2-16,0 0-1 0,0 13-1 0,0-13-1 0,3 10-1 15,-3-10-2-15,0 0-1 0,0 14 1 16,0-14 0-16,3 13-1 0,-3-13 0 0,0 0-1 16,0 11 2-16,0-11-3 0,0 0 3 0,7 7 0 0,-7-7-4 15,0 0 11-15,9 5 2 0,-9-5-2 0,11 3 1 16,-11-3 9-16,12 1-4 0,-12-1 6 0,16 4-3 15,-6-4 0-15,-10 0-2 0,26-4-2 0,-13 4 0 16,1-4 11-16,1 2-11 0,1 2-1 0,-6-2-1 16,7 1 2-16,-2-1-4 0,-2 0-1 0,1 0-2 15,-4 1 3-15,2-2-1 0,-12 3-2 0,22-1-4 16,-11-1-3-16,-2 0 4 0,-9 2 7 0,16-2-10 16,-16 2-3-16,14-4 4 0,-14 4-1 0,13-2-1 15,-13 2 0-15,16-1-2 0,-16 1 2 0,12 0-8 16,-12 0 7-16,0 0-3 0,14-2-3 0,-14 2-11 15,0 0-10-15,12-3-14 0,-12 3-9 0,0 0-11 16,0 0-18-16,0 0-28 0,7-6-35 0,-7 6-32 0,0 0-29 16,0 0-44-16,0 0-266 0,-6-20-549 15,6 20 243-15</inkml:trace>
  <inkml:trace contextRef="#ctx0" brushRef="#br0" timeOffset="57524.28">8451 3703 102 0,'0'0'218'16,"0"0"-5"-16,0 0-3 0,0 0-7 0,0 0-12 16,0 0-5-16,13 27-5 0,-13-27-9 0,0 16-2 15,0-3-12-15,0-2-7 0,-3 2-9 0,3 1-11 0,0 1-7 16,0-1-3-16,-3-2-10 0,3 3-7 15,0-1-2-15,0-5-9 0,0 6-7 0,0-3-3 16,0 3-4-16,0-15-9 0,-1 23-8 0,1-13-4 0,-3 1-3 16,0 2-6-16,3-13-5 0,-3 18-5 0,0-7 0 15,3-1-8-15,-3 0-2 0,3-10 4 16,-5 17-7-16,5-17-2 0,-6 14 6 0,6-4-17 0,0-10-13 16,-3 12-17-16,3-12-11 0,-3 14-23 0,3-14-20 15,-3 11-26-15,3-11-12 0,0 0-12 0,0 0-20 16,9 10-25-16,-9-10-28 0,0 0-24 0,20-6-236 15,-20 6-491-15,16-15 218 0</inkml:trace>
  <inkml:trace contextRef="#ctx0" brushRef="#br0" timeOffset="57810.2">8837 3838 156 0,'6'-4'213'0,"-6"4"-17"0,0 0-13 0,0 0-11 15,0 0-17-15,0 0-5 0,0 0-1 0,0 0-1 16,0 0-4-16,19 9 1 0,-19-9-6 0,5 13-2 0,-4-4-5 16,-1-9-2-16,5 16-9 0,-5-6-5 0,0-1-5 15,3 2-6-15,-3 1-10 0,0-12 0 16,3 22-8-16,0-9-2 0,-3-2-3 0,0 2-8 0,0-13-5 16,0 20-7-16,0-11-9 0,0 4-3 0,0-13-5 15,0 17-4-15,4-6-1 0,-4-11-3 0,-4 18-7 16,4-18-2-16,0 14-5 0,0-14-8 15,-3 13-16-15,0-3-22 0,3-10-22 0,0 0-28 0,0 15-28 16,0-15-23-16,0 0-30 0,0 0-35 0,0 0-59 16,0 0-229-16,0 0-515 0,0 0 229 0</inkml:trace>
  <inkml:trace contextRef="#ctx0" brushRef="#br0" timeOffset="58086.37">9278 3662 129 0,'0'0'253'0,"6"-5"-11"0,-6 5-11 0,6-7-18 16,-6 7-13-16,9-5-10 0,-9 5-14 0,11-8-13 0,-11 8-11 15,10-4-11-15,-10 4-6 0,18-6-12 16,-10 3-13-16,-8 3-7 0,13-8-8 0,-7 1-10 0,4 2-8 15,-1 4-10-15,2-4-4 0,-11 5-6 16,18 0-7-16,-8-2-4 0,-10 2-14 0,16-1-18 0,-5-1-25 16,-11 2-19-16,12-1-26 0,-12 1-25 0,13 0-24 15,-13 0-36-15,0 0-17 0,0 0-34 0,17 0-204 16,-17 0-428-16,0 0 189 0</inkml:trace>
  <inkml:trace contextRef="#ctx0" brushRef="#br0" timeOffset="58509.93">9338 3677 216 0,'0'0'223'0,"-6"9"-11"0,6-9-10 15,-12 5-11-15,12-5-13 0,-6 9-12 0,2-2-8 16,4-7-9-16,-6 10-12 0,6-10-6 0,-11 7-7 16,11-7-12-16,-3 11-2 0,3-11-12 0,-3 11-9 15,3-11-7-15,0 0-7 0,-3 17-4 0,3-17-2 0,-3 9-10 16,3-9-4-16,0 0-6 0,0 15-4 0,0-15 0 15,0 0-5-15,3 14-4 0,-3-14 2 16,0 0-6-16,3 6 0 0,-3-6-5 0,6 7 5 0,-6-7-1 16,0 0-4-16,14 8-1 0,-8-5 5 0,-6-3-3 15,13 4-1-15,-13-4-1 0,14 3-2 0,-8-1-2 16,-6-2 4-16,16 3-8 0,-16-3 5 0,13 6-2 16,-7-2 0-16,5-1-3 0,-11-3 0 0,12 7-6 15,-3-3 4-15,-9-4-9 0,13 8 10 0,-5-3 0 16,-8-5 1-16,8 13 0 0,-3-9 0 0,-5-4 4 15,6 9-8-15,0-2 5 0,-6-7-3 0,0 13 0 16,0-13 8-16,0 13-1 0,0-13-3 0,-3 12 0 16,3-12-4-16,-5 17 7 0,5-17-8 0,-9 13-1 15,4-6 2-15,-1 0 3 0,-2 1-7 0,8-8-1 0,-10 14-4 16,4-8-13-16,6-6-14 0,-9 11-22 16,4-6-15-16,5-5-23 0,-9 8-23 0,9-8-15 15,-6 7-26-15,6-7-15 0,0 0-25 0,0 0-50 0,0 0-259 16,0 0-532-16,0 0 235 0</inkml:trace>
  <inkml:trace contextRef="#ctx0" brushRef="#br0" timeOffset="58721.68">9669 3884 171 0,'14'1'242'16,"-14"-1"-5"-16,9 6-9 0,-9-6-5 0,7 8-5 15,-7-8-12-15,3 11-16 0,-3-11-11 0,3 10-10 16,-2 0-16-16,-1-10-10 0,-4 19-11 0,1-6-7 15,0 0-13-15,-1 1-13 0,1 0-7 0,-3-3-8 16,0-1-5-16,0 5-5 0,1-2-14 0,-1-1-5 16,-1 0-15-16,4-4-18 0,-3 2-23 0,0-2-21 15,4 2-27-15,-2-3-23 0,4-7-31 0,-5 13-25 16,5-13-23-16,-3 7-43 0,3-7-242 0,0 0-472 16,0 0 209-16</inkml:trace>
  <inkml:trace contextRef="#ctx0" brushRef="#br0" timeOffset="59233.82">10215 3442 126 0,'0'0'248'0,"4"-8"-14"16,-4 8-17-16,0 0-19 0,0 0-14 0,0 0-9 16,0 0-9-16,0 0-5 0,0 0-4 0,-14 31-10 15,11-17-5-15,-3-1-10 0,-2 2-2 0,1 7-7 16,-1 2-10-16,-1-3-4 0,2 7-5 0,-1-6-11 16,5 4-8-16,-3-1-1 0,2-1-9 0,1 0-4 15,3-1-4-15,0 1-2 0,0-4-3 0,0-3-2 16,3-1 10-16,1 3-18 0,-1-4 12 0,0-1-15 0,3 0 4 15,3 0-8-15,-4-8 2 0,2 4-4 16,2-2 1-16,5 2 12 0,-5-5-13 0,1-2 17 16,8 0-22-16,-3-2-4 0,3-1 0 0,-2-1-3 15,1-1-5-15,-1 0 1 0,2-5-4 0,-3 3-4 0,0-5-3 16,3 2 3-16,-4-4-1 0,0 4 0 16,-4-3-8-16,-1 1 5 0,3 0-4 0,-4 2 1 0,-2-3 3 15,-6 10 1-15,7-14-11 0,-4 4 0 0,-3 10 8 16,-1-14 0-16,1 14-7 0,0 0-6 0,-9-17-3 15,3 12 20-15,6 5-16 0,-20-6-2 0,20 6 0 16,-16-1 4-16,16 1-7 0,-20 1-2 0,20-1 3 16,-19 6-7-16,9-4 1 0,10-2-26 0,-15 5-14 15,9 3-17-15,6-8-18 0,-12 7-22 0,12-7-22 16,-9 10-26-16,3-6-25 0,6-4-25 0,0 0-20 16,0 0-52-16,0 0-234 0,13 13-552 0,-13-13 245 15</inkml:trace>
  <inkml:trace contextRef="#ctx0" brushRef="#br0" timeOffset="59433.73">10697 3766 158 0,'9'6'275'0,"-9"-6"-7"16,9 9-7-16,-5-3-18 0,-4-6-3 0,6 9-15 16,-4 1-14-16,-2-10-17 0,3 17-8 0,-6-6-20 15,1 2-14-15,2 1-6 0,-4 1-19 0,1 0-18 16,-5-1-4-16,2 1-3 0,-1 3-20 0,-2-5-10 15,1 4-18-15,-1-5-25 0,5 1-33 0,-8 1-41 16,3 0-42-16,-1-1-43 0,5 1-47 0,-1-9-78 16,-3 1-197-16,9-6-489 0,-9 7 217 0</inkml:trace>
  <inkml:trace contextRef="#ctx0" brushRef="#br0" timeOffset="59962.61">11095 3512 81 0,'-5'-7'304'0,"5"7"-17"0,0 0-19 0,-7-13-18 16,7 13-22-16,0 0-24 0,0 0-18 0,7-15-17 15,-7 15-18-15,12-8-12 0,-4 5-12 0,-8 3-13 16,21-8-7-16,-3 6-2 0,-3-2-6 0,4 0-11 16,0 2-3-16,1 1-6 0,-1-2-8 0,-1 3-1 15,7 3-3-15,-5-2-5 0,-1 1-8 0,-1 6-6 16,1-3 3-16,-4 3-6 0,3 0 1 0,-3 2-1 15,0-3-1-15,-2 4 4 0,5 4 15 0,-6-4-11 16,-1 0-9-16,-1 3 10 0,-2 1-3 0,-1-2 17 16,1 1 0-16,-4 3-7 0,5-3 12 0,-6 3-8 15,0-2 4-15,-2 3 4 0,2 0 8 0,-3-4-1 16,-3 5 0-16,2-7-6 0,-1 7 3 0,1-4-6 16,-4 1-1-16,4-1-6 0,-5 0-3 0,6 0-5 15,-3-2-6-15,0 2-4 0,2-4 0 0,-2 2-6 0,1-3-4 16,-2 1-3-16,4-11-6 0,-3 17 2 0,3-7-4 15,0-10-1-15,-5 14-2 0,5-14-3 0,-3 14-12 16,3-14-19-16,-3 11-27 0,3-11-27 0,0 0-28 16,0 13-28-16,0-13-17 0,0 0-16 0,0 0-31 15,0 0-50-15,0 0-54 0,0 0-57 0,0 0-295 16,0 0-694-16,0 0 307 0</inkml:trace>
  <inkml:trace contextRef="#ctx0" brushRef="#br0" timeOffset="60308.77">11404 3803 140 0,'0'-13'361'0,"0"13"-23"15,0 0-15-15,0 0-20 0,6-15-25 0,-6 15-28 16,10-10-19-16,-5 6-25 0,-5 4-20 0,19-12-17 0,-6 5-3 16,5 4-31-16,-3-1-18 0,5 2-8 0,-1-1-19 15,6-3-29-15,-5 3-30 0,1 0-38 16,4 2-29-16,0-5-33 0,-7 5-28 0,2-2-24 0,-1-1-17 15,6 3-8-15,-5-2-12 0,-1 1-5 0,0 2 4 16,-4 0 8-16,3-4 16 0,-3 4 20 0,-3 4 36 16,-3-4 28-16,3 2 30 0,-12-2 24 0,19 5 24 15,-11 1 25-15,-1 1 25 0,1-3 17 0,-2 3 13 16,0 0 12-16,0 3 6 0,-3 0 0 0,0 0 3 16,0 1-10-16,0 3 5 0,-3-7-1 0,0 8 2 15,1-5-11-15,-2 5-11 0,-4-2-6 0,4 2-13 16,-2-1-2-16,0 3 0 0,-3-2-16 0,-2 1-5 15,2-2-18-15,-1 2-13 0,-1-2-32 0,-2-3-39 16,4 4-43-16,-3-2-47 0,-1-2-51 0,2-4-67 16,-2 0-292-16,4-1-587 0,-3 1 260 0</inkml:trace>
  <inkml:trace contextRef="#ctx0" brushRef="#br0" timeOffset="66433.07">12548 3389 188 0,'0'0'279'0,"0"0"-16"0,0 0-14 0,0 0-17 16,-23-5-16-16,23 5-13 0,0 0-13 0,-24 8-18 15,14-4-13-15,-2-1-14 0,-1 4-9 0,2-2-16 0,-2 1-13 16,-4 4-8-16,10-3-10 0,-1-3-11 0,1 4-4 16,1-1-10-16,-2 3-7 0,8-10-5 0,-7 16-2 15,3-7-9-15,-1 0-1 0,5-9-7 0,-1 15 1 16,1-15-6-16,6 20-1 0,-2-10 0 0,0 1-2 15,7 1-1-15,-2-4-5 0,1 4 6 0,5-2 1 16,-1-2 1-16,1 3 7 0,2-2-6 0,-2-2-3 16,3 3 6-16,0-3 2 0,-1 1-7 0,0-2 5 15,-2 4-4-15,0-2 0 0,2 1 2 0,-4 2-5 16,1-3 2-16,-1 2-1 0,-1 1 1 0,-2-5 0 16,1 5-4-16,-5-4 3 0,0-4 1 0,-2 6-2 15,1-1 4-15,-5-8-4 0,6 15-2 0,-3-8 6 16,-3-7-2-16,0 14 7 0,0-14 1 0,-11 15-4 0,5-6 3 15,-7-3-1-15,-1 1-6 0,2 1 5 16,-1-1-5-16,-5-2-2 0,0-1 4 0,0 0-9 16,-1 1-2-16,1-4 7 0,-3-1-7 0,6 0 8 0,2 0 3 15,-2-3-2-15,3 1 3 0,12 2 4 0,-18-9 3 16,12 0-8-16,0 0 2 0,5-6-6 0,1 1 4 16,1-3-8-16,5-1-1 0,2-10-7 0,3 6 3 15,3-1-9-15,2 4-1 0,-1-1 1 0,3 4-25 16,-4 1-10-16,2-1-16 0,-1 5-21 0,4-6-27 15,-5 6-28-15,2 3-33 0,-2 2-31 0,-1 2-47 16,-1 2-51-16,-3 1-86 0,-9 1-197 0,18-3-611 16,-18 3 271-16</inkml:trace>
  <inkml:trace contextRef="#ctx0" brushRef="#br0" timeOffset="66437.06">13081 3710 317 0,'8'13'319'0,"-1"-2"-14"16,4 1-24-16,-2 5-22 0,-3-4-12 0,-3 1-16 16,0 2-12-16,-5 3-24 0,4-1-15 0,-8 6-14 0,-2 1-11 15,-4 1-20-15,-1-2-22 0,-3-1-38 0,-5 12-42 16,-8-7-76-16,5-1-91 0,5-7-121 16,0-1-212-16,-1-6-505 0,5-2 223 0</inkml:trace>
  <inkml:trace contextRef="#ctx0" brushRef="#br0" timeOffset="66456.01">13551 3357 98 0,'0'0'222'0,"0"0"-19"16,0 0-1-16,6-10-12 0,-6 10-6 0,0 0-6 16,0 0-11-16,8-7-9 0,-8 7-16 0,0 0-8 15,0 0-11-15,0 0-10 0,0 0-12 0,0 0-8 16,0 0-10-16,0 0-2 0,0 0 3 0,0 0-3 15,0 0-5-15,0 0 0 0,0 0-2 0,-8 33-6 16,2-22-1-16,0-3-2 0,-1 6-6 0,-4-3-1 16,4 2-4-16,-4 3-5 0,1-4-4 0,-3 0-4 15,1 2-1-15,-2-4 0 0,1 4-9 0,-1-2-3 16,0-1 1-16,2-1-6 0,-3-1-1 0,4 2-5 16,1-5 5-16,-4 1-6 0,2 3-4 0,2-3 2 15,1-3 0-15,9-4 1 0,-12 7 0 0,12-7 0 16,-9 3 2-16,9-3 0 0,-10 4 0 0,10-4 2 0,0 0-5 15,0 0 3-15,0 0-9 0,0 0 3 0,-14-16-3 16,14 16-1-16,0-15-4 0,0 15 5 16,3-16 0-16,-3 16-3 0,3-20-1 0,-1 12-1 0,2-3 5 15,1-2-5-15,1-3-6 0,-2 9 3 0,1-4 0 16,2-2 3-16,-1 6-5 0,3-7 4 0,0 2-4 16,-2-1 2-16,2 2-3 0,-3 2 2 0,6-2-1 15,-3 0-4-15,-1 5-2 0,1-1 6 0,0 0 1 16,-2 2-5-16,-7 5 5 0,12-6-3 0,-5 2-2 15,-7 4 3-15,14-3 1 0,-14 3-1 0,12-6-3 16,-12 6 9-16,0 0-8 0,16 2 1 0,-16-2-1 16,11 7 3-16,-11-7-7 0,12 10 6 0,-11-5 3 15,5 2 3-15,-3 3 0 0,1-2-2 0,2 1 0 16,0 5 2-16,0 0 3 0,-1-1 2 0,1 2 3 16,-2-3-7-16,2 0 6 0,0 3 4 0,-3 0-2 15,3-3-2-15,-1 0 2 0,-4 1 8 0,4 1-3 0,-4 1-1 16,5-3 6-16,-4 3-3 0,2-4 4 0,-1 2 0 15,-2 1 7-15,4 1-2 0,-1-2 1 0,-7 1 3 16,6 0 0-16,-1-3 4 0,-1-4 3 0,-1 10 1 16,3-7-4-16,-3 1 1 0,0-11 3 0,0 22 6 15,-3-11 0-15,2-2 0 0,-5 3 0 0,1-2 4 16,2-1-13-16,-4 2-6 0,0 1 2 0,-5-1-7 16,1 0 6-16,2-4-7 0,-1 0 7 0,1 4-14 15,0 0 2-15,-2-5-10 0,4 2-19 0,-2-3-7 16,0 0-21-16,9-5-27 0,-13 10-18 0,13-10-17 15,-11 7-24-15,11-7-33 0,0 0-44 0,-13-4-39 16,13 4-35-16,0 0-60 0,0 0-216 0,0 0-597 16,10-33 264-16</inkml:trace>
  <inkml:trace contextRef="#ctx0" brushRef="#br0" timeOffset="66458">13872 3734 97 0,'9'8'249'0,"-6"-1"-6"0,-3-7-8 0,6 14-13 0,-6-14-7 16,0 14-10-16,0-4-14 0,0-10-3 0,-2 19-17 15,-2-10-14-15,2 8-13 0,-2-7-15 0,-4 4-9 16,5-2-7-16,-7-2-16 0,3 3-8 0,-4-2-6 16,2 0-9-16,0-1-6 0,-1 4-14 0,2-6-29 15,-4 4-24-15,5-7-34 0,-2 4-33 0,-1-5-26 16,2 1-38-16,1 1-35 0,7-6-79 0,-11 3-163 15,11-3-441-15,0 0 196 0</inkml:trace>
  <inkml:trace contextRef="#ctx0" brushRef="#br0" timeOffset="66461.99">14182 3424 292 0,'0'0'290'0,"0"0"-20"0,0 0-26 0,0 0-16 15,0 0-17-15,0 0-17 0,0 0-13 0,0 0-5 16,0 0-10-16,5 33-5 0,-5-24-10 0,0 4-6 15,0 0-4-15,0 2 2 0,0-2-18 0,0 1 9 16,0 1-8-16,1 0-4 0,-1-2-7 0,0 2-1 16,2-4 8-16,-2 2-28 0,0 0 1 0,0-2-6 15,0-11-6-15,3 20-13 0,-2-9 2 0,-1-11-4 16,0 18-9-16,2-8-4 0,-2-10-5 0,1 18-5 16,-1-11 13-16,0-7-23 0,3 15-18 0,-3-15-32 15,3 14-31-15,-3-14-31 0,3 10-24 0,-3-10-30 16,0 9-26-16,0-9-32 0,0 0-45 0,0 0-42 0,0 0-311 15,0 0-633-15,0 0 280 0</inkml:trace>
  <inkml:trace contextRef="#ctx0" brushRef="#br0" timeOffset="77508.66">14415 3536 92 0,'6'-7'192'16,"-6"7"-11"-16,0 0-5 0,0 0-9 0,0 0-4 15,0 0-7-15,9-6-7 0,-9 6-6 0,0 0-3 16,0 0-6-16,0 0 2 0,0 0-3 0,0 0-6 16,0 0 2-16,0 0-1 0,4-12 1 0,-4 12-7 15,0 0-5-15,0 0-2 0,0 0-8 0,0 0-10 0,0 0-5 16,0 0-6-16,0 0-12 0,0 0-6 16,0 0-6-16,0 0-3 0,0 0-8 0,0 0 4 15,0 0-9-15,0 0-4 0,0 0-9 0,0 0 2 0,-9 35-8 16,9-35 3-16,-3 15 3 0,2-5-2 15,1-10-3-15,0 14 0 0,0-14 3 0,0 17-9 0,0-17 3 16,1 14 0-16,4-6 1 0,-4 1-2 0,-1-9 3 16,5 12 2-16,1-7-4 0,-6-5 6 0,7 12-3 15,1-5-5-15,-3-1 6 0,-5-6-8 0,14 4 5 16,-14-4-5-16,13 7 9 0,-13-7-19 0,14 0 17 16,-14 0-4-16,13 2 3 0,-13-2 4 0,0 0-7 15,18-2 2-15,-18 2-3 0,14-7 2 0,-7 4-4 0,-7 3-9 16,13-7 6-16,-7-1-3 0,2 2-5 0,-8 6 5 15,12-15 3-15,-9 9-10 0,3-2 10 0,0-2-12 16,-3 3 5-16,1-4-3 0,-4 11 6 0,2-17-3 16,-2 17-10-16,4-17 7 0,-4 6 0 0,0 11-4 15,-6-17-4-15,6 17 2 0,-1-14 3 0,-2 4-2 16,3 10 4-16,-5-15-1 0,1 8-8 0,4 7 6 16,-14-13-7-16,10 6 5 0,-5 2-1 0,9 5 5 15,-12-7-5-15,4 5 0 0,8 2-1 0,-14-10 0 0,14 10-4 16,-14-5 0-16,14 5 5 0,-12-3-4 15,12 3-3-15,0 0 6 0,-19 3-12 0,19-3 12 16,-14 4-3-16,14-4-2 0,-13 8 4 0,5-4-1 0,8-4 4 16,-13 6-5-16,6-1-3 0,1 3 2 15,-2-4-2-15,-1 4-14 0,5-2-4 0,4-6-9 0,-12 11-11 16,6-5-10-16,6-6-2 0,-5 15-10 0,5-15-17 16,-1 16-16-16,1-16-24 0,0 14-23 0,0-14-27 15,1 16-29-15,4-10-39 0,1 1-64 0,0 0-211 16,-6-7-557-16,16 1 248 0</inkml:trace>
  <inkml:trace contextRef="#ctx0" brushRef="#br0" timeOffset="77766.52">15029 3519 47 0,'0'0'265'0,"8"7"-8"15,-7 1-5-15,-1-8-4 0,6 15-8 0,-6-15-15 16,0 16-11-16,0-7-15 0,0 5-9 0,0-14-8 0,-4 21-8 16,2-7-19-16,-1-3-7 0,-1 1-10 0,-1 2-7 15,2-3-18-15,-3 4-6 0,-1-4-6 16,1 0-13-16,-2 0-5 0,2 1-11 0,-1-1-4 0,1-1-15 16,0-1-8-16,0 0-25 0,-1-2-24 0,1 0-25 15,-2 1-41-15,1 1-40 0,7-9-45 16,-14 10-56-16,10-6-70 0,4-4-212 0,-12 4-534 0,12-4 237 15</inkml:trace>
  <inkml:trace contextRef="#ctx0" brushRef="#br0" timeOffset="78315.14">15268 3477 19 0,'0'0'307'16,"0"0"-14"-16,7-19-15 0,-7 19-20 0,6-10-8 16,-6 10-20-16,3-10-10 0,-3 10-15 0,5-8-13 0,-5 8-14 15,6-15-10-15,-3 10-20 0,-3 5-5 0,6-17-11 16,-5 10-8-16,-1 7-8 0,5-17-9 0,-5 17-13 16,7-12-8-16,-5 5 10 0,-2 7-22 0,3-13-11 15,-3 13 1-15,1-13-17 0,-1 13 13 0,4-8 7 16,-4 8-21-16,0 0-2 0,6-8 2 15,-6 8 7-15,0 0-23 0,0 0-4 0,0 0-8 0,0 0 0 16,0 0 0-16,0 0 0 0,0 0-6 0,0 0 6 16,0 0-1-16,0 0 9 0,5 25-1 0,-2-14 6 15,-2 2 11-15,-1 2 8 0,2-1 2 0,-2 3 4 0,3-3 3 16,-2 3 4-16,1 1-6 0,-2-4 6 0,1 3-10 16,2-6-4-16,0 6 1 0,0-3-3 15,-1 2-7-15,-2-3 5 0,-2 0-13 0,4 1 0 0,-2-14 0 16,0 21-5-16,0-8-3 0,0-13-15 0,-2 19-23 15,-1-9-33-15,3-10-35 0,0 13-33 16,0-13-27-16,-1 11-36 0,1-11-38 0,-5 9-37 0,5-9-39 16,0 0-93-16,0 0-220 0,0 0-653 0,0 0 290 15</inkml:trace>
  <inkml:trace contextRef="#ctx0" brushRef="#br0" timeOffset="78706.48">15580 3400 262 0,'0'0'289'0,"3"-12"-15"0,-3 12-13 15,4-13-18-15,-4 3-21 0,0 10-14 0,6-14-16 16,-6 5-17-16,0 9-15 0,3-15-15 0,0 8-5 16,-3 7-11-16,1-18-7 0,-1 18-7 0,2-17-8 15,-1 10-7-15,-1 7-6 0,5-14-9 0,-5 14-2 16,1-14 0-16,-1 14-3 0,5-11 6 0,-5 11-2 0,0 0-1 15,0-12-20-15,0 12 5 0,0 0-4 16,0 0-4-16,0 0-10 0,0 0-5 0,0 0-11 0,0 0-1 16,0 0-4-16,0 0 1 0,0 0 0 0,0 0-1 15,0 0 6-15,0 0 13 0,15 34-5 0,-15-26 12 16,4 8 13-16,-4-1-3 0,2-6 5 0,-1 9 18 16,7 6-10-16,-5 0 2 0,-2-6-2 0,4 0-2 15,-2 5 1-15,1-5-7 0,-2-1-5 0,-2 1-4 16,0-4-4-16,1 4-7 0,-2-5-2 0,2 5-6 15,4-3-3-15,-4 1-3 0,2-2-8 0,-3-4-24 16,0 5-21-16,0-2-42 0,1-6-48 0,1 4-39 16,-2-11-28-16,1 15-26 0,-1-15-28 0,5 10-43 15,-5-10-55-15,0 0-92 0,0 0-211 0,22-10-682 0,-10 1 303 16</inkml:trace>
  <inkml:trace contextRef="#ctx0" brushRef="#br0" timeOffset="78914.43">16084 3519 181 0,'4'3'331'0,"-4"-3"-21"16,15 7-6-16,-11-4-12 0,-4-3-12 0,12 11-10 15,-7-1-13-15,-2-1-4 0,1 2-12 0,-1 4-15 16,0-1-16-16,-1-2-20 0,-1 3-15 0,-1 0-15 16,0-2-17-16,-3 2-9 0,-3 1-13 15,0 0-12-15,0 1-9 0,-3-3-22 0,2 3-37 16,-3-3-38-16,2 3-42 0,-2-4-32 0,-1-1-36 0,1 3-44 15,1-1-45-15,-2-4-50 0,7-3-76 0,-7-1-225 16,6-1-591-16,5-5 262 0</inkml:trace>
  <inkml:trace contextRef="#ctx0" brushRef="#br0" timeOffset="79386.13">16691 3256 111 0,'4'-7'268'16,"-4"7"-1"-16,0 0-15 0,8-7-9 0,-8 7-14 16,0 0-14-16,0 0-18 0,13-4-8 0,-13 4-12 15,0 0-8-15,13 8 3 0,-2-3-2 0,-4 10 3 16,2-3 2-16,-1 3 5 0,-2 0-4 0,-2 1 3 15,-1 2-3-15,8 2 0 0,-8 4 3 0,2-6-15 16,3 5 1-16,-4-2-6 0,-2-4-14 0,2 2-8 0,-1-3-11 16,0 3-14-16,-1-2-5 0,-2 0-11 15,0-3-9-15,0 3-6 0,0-3-10 0,-2 2-12 16,2-1 1-16,0-4-3 0,-3 4-21 0,0-4-27 0,2-1-40 16,-2 0-49-16,3-10-49 0,0 14-30 15,0-14-34-15,-3 11-37 0,3-11-54 0,-6 7-74 0,6-7-356 16,0 0-773-16,0 0 342 0</inkml:trace>
  <inkml:trace contextRef="#ctx0" brushRef="#br0" timeOffset="79886.2">17055 3320 40 0,'0'0'261'0,"5"-7"-15"0,-5 7-15 0,6-13-16 16,0 6-14-16,0-1-18 0,3 1-15 0,-1 2-10 16,-8 5-12-16,13-15-8 0,-2 8-6 0,-2 2-11 15,-2-3-5-15,3 2 0 0,-1 1-12 0,3-3 0 16,-4 3-5-16,2 2-3 0,-1-4-5 0,0 4-5 16,-9 3-5-16,18-7-7 0,-10 6-1 0,2-3-5 0,-10 4-7 15,13-1-6-15,-13 1-1 0,15 1-8 16,-15-1-5-16,12 4 0 0,-12-4-7 0,11 7-3 15,-7 0 4-15,1 0-3 0,-2 3 9 0,-3-10 0 0,4 19 3 16,-2-9-1-16,-4 4 5 0,4 0 0 0,-4 3 0 16,-2 4 8-16,-2-7-5 0,0 10 2 0,-2-1-2 15,-1 0 2-15,-1-2 5 0,-1 1-5 0,1-2 14 16,1 2-14-16,-3-10 0 0,0 8-13 0,-1 2 13 16,2-8-6-16,1 2 0 0,1-3-2 0,0 0 10 15,0-2-16-15,4-1 0 0,-2 0-3 0,4-4 0 16,3-6-3-16,-7 12 6 0,2-4-16 0,5-8 4 15,-7 11-8-15,7-11 1 0,-5 6 0 0,5-6-1 16,0 0-1-16,0 0 8 0,0 0 4 0,0 0 7 16,0 0 5-16,14 14 3 0,-14-14 4 0,13 0-3 15,-13 0-5-15,21-7-2 0,-5 5-4 0,-2 0-3 16,1-2-6-16,0 2-3 0,-2-1-14 0,5-2-31 16,-3 2-29-16,1 0-30 0,-1-2-59 0,3-1-38 15,-2 2-41-15,1-3-53 0,-4 3-51 0,1-2-66 0,-1-1-295 16,1 0-740-16,-6 1 328 0</inkml:trace>
  <inkml:trace contextRef="#ctx0" brushRef="#br0" timeOffset="80090.21">17682 3536 136 0,'0'0'315'0,"9"3"-5"0,-9-3-6 16,11 11-6-16,-8-7-9 0,-3-4-2 0,6 13-5 15,-5-3 4-15,-1 4-21 0,0-14-9 16,3 22-16-16,-6-8-17 0,3-1-17 0,-1 4-21 0,-4-2-16 15,2 1-16-15,-1 0-18 0,1 1-10 0,-5 0-14 16,2 0-7-16,-3 4-16 0,2-3-28 0,1-1-31 16,-3-2-37-16,2-2-40 0,1 4-37 15,0-5-38-15,0-2-38 0,3 1-44 0,-2-2-40 0,5-9-63 16,0 12-305-16,0-12-662 0,0 0 293 0</inkml:trace>
  <inkml:trace contextRef="#ctx0" brushRef="#br0" timeOffset="80479.16">18110 3232 290 0,'0'0'304'0,"11"10"-14"0,-11-10-9 0,6 11-8 15,-3-3-5-15,-3 2-19 0,0-10-1 0,4 25-5 16,-2-8-6-16,-1 3-1 0,4-2-5 0,-4-1-5 16,2 0-10-16,-1 2-7 0,-4 3-15 0,4-6-13 0,-1 1-5 15,-2 1-11-15,1-3-13 0,0 1-15 0,0-1-11 16,-2-2-15-16,4 2-8 0,-1-2-9 15,-1 0-11-15,0-13-6 0,-1 21-12 0,1-10-21 0,0-11-29 16,-2 14-39-16,2-14-39 0,0 12-47 0,0-12-25 16,0 0-27-16,-3 15-31 0,3-15-45 0,0 0-57 15,0 0-86-15,0 0-274 0,0 0-707 0,0 0 313 16</inkml:trace>
  <inkml:trace contextRef="#ctx0" brushRef="#br0" timeOffset="80999.55">18352 3308 227 0,'0'0'275'0,"4"-10"-17"0,-4 10-13 16,9-9-16-16,-9 9-13 0,8-12-15 0,-1 4-16 0,1 3-19 15,-8 5-11-15,15-11-12 0,-5 4-5 0,-2 0-11 16,1 0-3-16,1 6-8 0,-10 1-5 15,19-9 2-15,-7 6-9 0,2-4-7 0,-7 6-3 0,-7 1-1 16,20-3-15-16,-20 3-2 0,16 0-10 0,-16 0-1 16,18 0-4-16,-18 0-9 0,9 4-8 15,-9-4 0-15,10 10 4 0,-7-5 4 0,-3-5 3 0,9 16-5 16,-9-8-8-16,0-8 16 0,0 20 2 0,-3-7-7 16,2 1-2-16,-4-3 4 0,-1 4-10 0,-1-1 13 15,1 3-8-15,1-4-2 0,-4-1 0 0,2 4-4 16,4-6-6-16,-1-1-3 0,-2-3-7 0,3 3 2 15,3-9-7-15,-5 16 2 0,1-9-6 0,4-7-1 16,-5 10-3-16,5-10 0 0,0 0-1 0,0 0 3 16,-3 14-4-16,3-14 4 0,0 0-5 0,14 3-1 15,-14-3 1-15,0 0-3 0,0 0-4 0,26-4 4 16,-26 4 8-16,18-3-13 0,-9 0 1 0,-9 3-5 0,23-1 6 16,-23 1-6-16,16-1 1 0,-16 1-3 0,13-2 2 15,-13 2 1-15,18 3 9 0,-18-3-6 0,14 4 1 16,-8 0 13-16,-6-4-5 0,12 10 6 0,-9-7 2 15,-3-3 8-15,6 11 1 0,-5-2 7 0,-1-9 1 16,0 15 7-16,0-15 0 0,-3 17-3 0,-1-8-2 16,-2 2-4-16,0 0-1 0,-2 0-7 0,-1 1-5 15,-1-3 3-15,1 2-12 0,-3 2-21 0,3-2-29 16,2-4-35-16,1 1-43 0,6-8-26 0,-12 11-23 16,6-6-29-16,6-5-30 0,-8 6-51 0,8-6-54 15,0 0-78-15,0 0-217 0,0 0-672 0,0 0 298 16</inkml:trace>
  <inkml:trace contextRef="#ctx0" brushRef="#br0" timeOffset="81208.45">19062 3421 343 0,'4'7'348'0,"5"0"-6"0,-3 3-12 15,-3-2-7-15,2 4-2 0,-5 3-22 16,0-1-12-16,0 3-19 0,0-2-14 0,-3 2-18 0,-5 5-20 15,2 1-24-15,0-7-15 0,2 3-21 0,-7 3-14 16,0-1-15-16,3-5-29 0,-2 5-44 0,-1 0-48 16,2-6-51-16,0 5-39 0,-4-3-50 0,4-1-59 15,0-2-65-15,0-2-92 0,0-4-227 0,2 0-623 16,1 0 276-16</inkml:trace>
  <inkml:trace contextRef="#ctx0" brushRef="#br0" timeOffset="81702.11">19496 3157 282 0,'0'0'344'0,"0"0"-19"0,0 0-24 0,0 0-29 15,0 0-20-15,0 0-31 0,0 0-27 0,0 0-6 16,0 0-9-16,0 0 2 0,0 0-2 0,0 36 8 16,0-22 2-16,0 1 11 0,0 1-3 0,0 0 4 15,1 3-7-15,-1-3-3 0,0 8 1 0,3-4-10 16,-1 4-2-16,-4-6-8 0,4-1-8 16,-2 6-9-16,0-7-9 0,1 1-17 0,2 1-8 0,-1-1-13 15,-2-3 2-15,0 0-20 0,0 0-8 0,1-3-2 16,-1 2-9-16,-1 0-10 0,1-13-4 0,0 16-15 15,0-16-19-15,0 18-25 0,0-18-33 0,0 9-36 16,0-9-31-16,-2 11-28 0,2-11-36 0,0 0-34 16,0 0-43-16,0 0-36 0,0 0-42 0,0 0-47 15,24-18-72-15,-19 8-242 0,2-4-737 0,7 2 327 16</inkml:trace>
  <inkml:trace contextRef="#ctx0" brushRef="#br0" timeOffset="82056.34">19873 3208 43 0,'6'-8'281'0,"-6"8"-5"0,0 0-15 16,3-10-5-16,-3 10-18 0,0 0-13 0,6-7-11 16,-6 7-20-16,0 0-16 0,0 0-16 0,0 0-6 15,0 0-13-15,0 0 3 0,0 0-10 0,0 0 11 16,0 0 0-16,-7 37 7 0,1-28 1 0,0 4-2 15,-2 3 5-15,2-1 3 0,2-3 2 0,-1 5-2 16,1 1-2-16,1-5-4 0,0 5-5 0,1-5-3 16,1 5-7-16,1-4-2 0,0 0-5 0,1-3-2 15,1 2-7-15,1-5-5 0,-2 6-8 0,-1-14-3 16,8 14-3-16,-4-4 1 0,4-2-12 0,-1-2-5 16,4 0-9-16,-4 1-4 0,2-3 2 0,3-3-16 15,1 5-4-15,2-12-4 0,2 9-12 0,-4-3-17 0,4 0-20 16,-4-3-41-16,3 1-41 0,-2-7-44 0,-1 2-55 15,7-8-44-15,-5 4-37 0,-3 2-29 0,1-4-36 16,-3 1-28-16,1-1-30 0,2-8-28 0,-7 7-286 16,2 0-753-16,-1-1 333 0</inkml:trace>
  <inkml:trace contextRef="#ctx0" brushRef="#br0" timeOffset="82259.77">20191 3289 615 0,'0'0'116'0,"3"-7"32"0,-3 7 15 16,0 0 7-16,0 0-2 0,0 0 5 0,0 0 5 15,0 0 6-15,0 0-4 0,0 0 0 0,0 0 5 16,6 27-1-16,-6-27 6 0,-8 24 5 0,7-7 11 15,-4-3-6-15,4 2-1 0,-4 0 0 0,4 5-3 16,-1-4-10-16,1 6-10 0,1-7-9 0,-5 5-14 16,5-3-14-16,2 2-10 0,-4-3-13 0,2-1-11 15,2 0-8-15,-4 1-11 0,2-1-9 0,0-6-7 0,0 1-11 16,0 4-20-16,-1-5-33 0,1-10-34 0,0 17-46 16,0-17-36-16,1 14-38 0,-1-14-19 15,0 9-35-15,0-9-43 0,0 0-51 0,0 0-87 0,0 0-281 16,0 0-719-16,23-19 318 0</inkml:trace>
  <inkml:trace contextRef="#ctx0" brushRef="#br0" timeOffset="83234.2">20585 2924 70 0,'0'0'299'0,"0"0"-12"0,0 0-8 16,0 0-18-16,0 0-18 0,0 0-18 0,0 0-17 0,0 0-17 15,0 0-13-15,0 0-21 0,0 0-16 0,0 0-9 16,0 0-5-16,0 0-15 0,0 0-10 0,0 0-10 15,0 0-3-15,0 0-8 0,0 0-5 0,0 0-4 16,0 0-3-16,0 0 1 0,18 16-5 0,-10-14-3 16,-8-2-8-16,17 4-2 0,-17-4-5 0,15 3-1 15,-8 1-6-15,-7-4 3 0,15 3-2 0,-4 1-1 16,-4 1-9-16,0 0 1 0,-7-5 5 0,14 8 1 16,-8-6-6-16,-6-2-5 0,10 15 2 0,-5-12 1 15,1 5 5-15,-6-8 5 0,6 13 1 0,-2-10 1 0,-4-3-5 16,2 15 17-16,-1-6 1 0,-1-9 2 0,-3 17 2 15,-1-8 3-15,1-2 3 0,3-7 0 16,-6 20-1-16,0-9 1 0,-2-4-3 0,4 3-5 0,4-10 4 16,-8 14-5-16,2-3-5 0,3-5 0 0,3-6-3 15,-8 15-5-15,5-5-4 0,3-10 0 16,-6 10-5-16,6-10-6 0,-6 11 1 0,6-11 1 0,-2 10-9 16,2-10 2-16,0 0-4 0,-7 10-1 0,7-10-3 15,0 0 4-15,0 14-3 0,0-14-1 0,0 0 0 16,0 0 0-16,7 12 1 0,-7-12 1 0,8 3 3 15,-8-3-1-15,0 0 1 0,12 8 2 0,-12-8-2 16,7 3 2-16,-7-3 3 0,9 3-4 0,-9-3 5 0,12 4-4 16,-12-4 5-16,9 2-4 0,-9-2-1 0,0 0-5 15,15 5 4-15,-15-5-5 0,7 3 0 0,-7-3-3 16,0 0 2-16,3 8-3 0,-3-8 0 0,0 0 7 16,5 7-1-16,-5-7 4 0,0 0 6 0,-2 13 2 15,2-13 6-15,-6 14 2 0,0-6 1 0,6-8 6 16,-12 16-5-16,3-6 3 0,0-2-5 0,0 2-6 15,0 1 3-15,-2 0 0 0,-1-2-1 0,0 2-6 16,1-1-3-16,1-2-2 0,4 2-1 0,-3-2-4 16,1-2-2-16,2 1 0 0,1 0-2 0,5-7-2 15,-11 14-3-15,7-11-4 0,4-3 5 0,0 0-1 16,-5 18-5-16,5-18 3 0,0 14-3 0,0-14 2 16,8 14-2-16,-2-9-2 0,1 3 5 0,5-1-1 15,-3 1-3-15,1 0 1 0,2-2 1 0,2 1 1 16,1 1-2-16,-2-3-3 0,0 6 2 0,1-4 2 0,1 3 0 15,-2-2-3-15,1 2 2 0,-4-4-10 0,-4 1 12 16,3-2 0-16,-3 4-3 0,0-3 1 0,-2 5 4 16,-2-2-1-16,-2-9-14 0,0 20-1 15,-2-9-21-15,-4 0-35 0,0 2-35 0,0 0-51 0,-4-1-58 16,6-2-45-16,-7-1-43 0,5 1-51 0,-1-2-65 16,-1 1-108-16,8-9-272 0,-7 11-858 0,7-11 379 15</inkml:trace>
  <inkml:trace contextRef="#ctx0" brushRef="#br0" timeOffset="132123.15">569 6313 50 0,'0'0'127'0,"0"0"-14"0,0 0-6 16,0 0-6-16,0 0-10 0,0 0-8 0,0 0-4 16,0 0-2-16,0 0-5 0,0 0 0 0,0 0-7 0,0 0-2 15,0 0-11-15,0 0 7 0,0 0 1 0,0 0-5 16,0 0-3-16,-8-6-2 0,8 6 3 0,0 0-7 16,0 0 0-16,0 0-2 0,0 0 2 0,0 0-3 15,0 0-2-15,0 0-3 0,0 0-4 0,0 0 0 16,0 0-2-16,0 0-3 0,0 0 2 0,0 0-3 15,0 0-5-15,0 0 2 0,0 0 2 0,0 0-3 16,-4-11-2-16,4 11-2 0,0 0-2 0,0 0 2 16,0 0 0-16,0 0 2 0,0 0 0 0,0 0 0 15,0 0-1-15,0 0-4 0,0 0 4 0,0 0 3 16,0 0 0-16,0 0 1 0,0 0-2 0,0 0 2 16,0 0-4-16,-6-8 2 0,6 8-1 0,0 0 0 15,0 0 3-15,0 0-3 0,0 0 1 0,0 0-3 0,0 0 0 16,0 0 3-16,0 0-3 0,0 0 0 15,0 0-4-15,0 0 6 0,0 0-4 0,0 0 0 0,-8-6-5 16,8 6 5-16,0 0-3 0,0 0-1 0,0 0 2 16,0 0-4-16,0 0 2 0,0 0 3 0,0 0-5 15,0 0 4-15,0 0-4 0,0 0 1 0,-20 7 0 16,20-7 1-16,-8 7 1 0,8-7 3 0,-7 10-2 16,7-10 3-16,-11 11 2 0,11-11 1 0,-7 11-1 15,4-6 1-15,3-5 0 0,-9 12 6 0,1-7-4 16,2 2 0-16,6-7-1 0,-9 13 2 0,5-7 0 15,-2 1-2-15,1 0-6 0,5-7 4 0,-8 14-4 16,5-10-1-16,3-4-1 0,-8 13-1 0,8-13 3 16,-6 15 4-16,2-12-7 0,4-3 3 0,-6 15-1 15,6-15 1-15,-5 14-5 0,5-14-1 0,-6 12 4 16,3-4-5-16,3-8 4 0,-6 17 0 0,3-11 0 16,3-6 3-16,-6 16-1 0,5-6-4 0,1-10 3 15,-6 17-1-15,4-9 2 0,-2-1-4 0,4-7 4 0,-5 17 1 16,1-9-1-16,4 2-1 0,-4 0-6 0,4-10 8 15,-8 17-7-15,8-7 1 0,0-10-1 0,-4 15-2 16,2-5 5-16,2-10-4 0,-1 14-5 0,1-14 7 16,-3 18 7-16,3-8-12 0,0-10-2 0,-2 17 3 15,2-17-1-15,0 18 4 0,0-7 1 0,0-11-3 16,-1 14-3-16,1-14-9 0,0 20 9 0,0-12 2 16,0-8-2-16,1 16 7 0,-1-7-6 0,0-9-3 15,5 16 1-15,-4-8 1 0,-1-8-2 0,2 17 2 16,1-10-3-16,-3-7 5 0,4 13-1 0,1-6 0 15,-1-1-9-15,-4-6 3 0,7 16 8 0,-4-10-3 16,3 1-1-16,-6-7 1 0,11 12 0 0,-7-6 6 16,2-3-1-16,-6-3-1 0,17 10 5 0,-10-8-8 15,1 3 13-15,-1 0-11 0,-7-5 0 0,15 6 2 16,-3-4 12-16,-12-2-11 0,16 4-4 0,-8-3 5 0,1 2-2 16,-9-3-3-16,13 4 7 0,-13-4-1 15,15 3 4-15,-15-3-5 0,18-6-2 0,-11 4 7 0,-7 2-3 16,20-3-3-16,-8-1 0 0,-3 2-1 0,-9 2 7 15,18-7-14-15,-9 0 17 0,-1 4-18 0,3-2 6 16,-4-1-1-16,-7 6-1 0,18-9-5 16,-10 4 6-16,2-2 0 0,-4 0 0 0,2 1-1 0,-2-1-5 15,1-4 4-15,0 4 1 0,-1-8-4 0,0 7 3 16,2-7-5-16,-2 7 7 0,0-2-2 0,1-3 0 16,-4 6-4-16,3-8-7 0,-1 1 10 0,-4 0 2 15,4 4-7-15,-2-6 3 0,1 1-3 0,-4 1 22 16,3 0-20-16,0-1-2 0,-1 2 2 0,-1-4 3 15,2 2-8-15,-2-1 0 0,2 1-4 0,-3 2 5 16,0-3-3-16,-1 2-4 0,1-1-3 0,-3-1 2 16,3 1 1-16,-3 2-5 0,-3-1 3 0,5 1-2 15,-4 3 0-15,2-4 0 0,2 3 1 0,-4-4 1 16,-1 2 1-16,3 0 1 0,-1 5-5 0,-1-3 1 16,1 3 6-16,4 8-2 0,-9-18 4 0,6 11 1 15,-3-1 0-15,6 8-9 0,-12-16 7 0,6 10 2 16,6 6 1-16,-10-12 2 0,4 6 1 0,6 6-5 0,-14-13 1 15,8 11 2-15,6 2 4 0,-12-5-1 0,12 5-2 16,-18-6-1-16,9 2-3 0,9 4 0 16,-17-1 7-16,17 1-4 0,-18-2 0 0,18 2 0 0,-20 2-2 15,20-2 2-15,-18 0-1 0,9 1 2 0,9-1 2 16,-18 4-3-16,11-3 1 0,-3 4-7 0,10-5 12 16,-15 11-8-16,7-11 6 0,-2 6-1 0,2 1-2 15,1-3-6-15,-1 3 2 0,-2 0 5 0,5-1-2 16,-3-1-2-16,8-5 6 0,-14 15 7 0,10-10-8 15,-5 4 1-15,4-1-3 0,5-8 0 0,-10 15-2 16,5-8 0-16,1 0 1 0,4-7 2 0,-6 14 1 16,3-6-9-16,3-8 10 0,-2 16-3 0,-1-9 7 15,3-7-5-15,0 15 6 0,0-15-7 0,0 0 0 16,2 24 2-16,-1-18 3 0,-1-6-8 0,6 14 11 0,-4-8-9 16,-2-6-1-16,6 16 4 0,-2-7 0 15,-1-3 4-15,3 1-1 0,-6-7-2 0,8 16-2 0,-2-6 17 16,0-3-15-16,0 2 3 0,0-1-5 0,0-3 5 15,-1 8 2-15,3-6 6 0,-2-1-6 16,1 2 9-16,1-4-10 0,-1 3 0 0,5 3-7 0,-6-3 8 16,2-2 5-16,1 1-6 0,-2 1 7 0,2 0-1 15,0-1-5-15,-2-1 4 0,4 1-2 0,-1 0-4 16,-1 1 6-16,-1-3 1 0,1-1-2 0,-2 2 3 16,2 1-1-16,0-2-2 0,-9-4 2 0,18 9-4 15,-9-4 1-15,-2-2 0 0,4 4 1 0,-2 0 0 16,1-3 0-16,-1-1 3 0,3 6-3 0,0-3 3 15,-5 0-4-15,4 2 3 0,-1-1-1 0,-2-2 3 16,1 0 0-16,1 2-5 0,-1-1 2 0,1 1 8 16,-2 0-1-16,-1 1-5 0,5-1 4 0,-3 0 3 15,-3 0 2-15,2 3 4 0,4-3-3 0,-6 4 2 0,3-5-1 16,-1-2-5-16,1 1 14 0,-3 2-15 16,0 2 6-16,-6-9-1 0,12 9-3 0,-4-3 6 15,-1-1 1-15,1 0-2 0,-8-5 2 0,12 8-1 0,-6-4-1 16,-6-4 1-16,7 4 1 0,-7-4 3 0,9 4-6 15,-9-4 1-15,0 0 4 0,0 0-4 16,0 0 1-16,0 0 0 0,10 4-6 0,-10-4 3 0,0 0-1 16,0 0-2-16,0 0-2 0,0 0 5 0,0 0-7 15,0 0 0-15,0 0 0 0,0 0-8 0,0 0-8 16,0 0-11-16,0 0-42 0,0 0-27 0,0 0-41 16,0 0-33-16,0 0-46 0,0 0-58 0,0 0-70 15,0 0-381-15,0 0-768 0,0 0 341 0</inkml:trace>
  <inkml:trace contextRef="#ctx0" brushRef="#br0" timeOffset="132901.62">1289 6656 165 0,'0'0'219'0,"0"0"-18"0,0 0-9 16,-15 4-11-16,15-4-11 0,0 0-19 0,0 0-9 15,0 0-14-15,0 0-7 0,0 0-7 0,-4 7-7 16,4-7-11-16,0 0 0 0,0 0-6 0,0 0 0 15,0 0 3-15,0 0-2 0,0 0 0 0,0 0-5 16,0 0 1-16,0 0-2 0,16 12-1 0,-16-12-2 16,11 1-3-16,-11-1-3 0,8 4 1 0,-8-4-3 15,14 3-9-15,-14-3 2 0,15-1 1 0,-15 1 5 16,18 0-10-16,-6 1 0 0,-12-1-2 0,25 0 9 16,-15 0-15-16,2 0-5 0,2-3 8 0,1 3-8 0,-2-1 2 15,-13 1-5-15,28-4-2 0,-17 5-5 16,1-2 3-16,0-1-4 0,-12 2 2 0,21-4-6 15,-6 3-1-15,-5 1 3 0,-10 0-1 0,16-1-4 0,-16 1 2 16,20 1-7-16,-20-1 6 0,16-2-5 0,-16 2 1 16,17 1-5-16,-17-1 4 0,15 0 7 0,-5 1-1 15,-10-1 2-15,15 0-1 0,-15 0 2 0,18 0 1 16,-18 0-3-16,15-2 4 0,-15 2-5 0,15-3 2 16,-15 3-6-16,16 0-1 0,-16 0-3 0,13-1 2 15,-13 1-2-15,14 0-7 0,-14 0 6 0,0 0 0 16,15 0-2-16,-15 0 0 0,0 0-4 0,0 0 2 15,13-5-2-15,-13 5-4 0,0 0 0 0,0 0-3 0,8-2 4 16,-8 2-4-16,0 0-4 0,0 0 3 16,0 0-2-16,0 0 0 0,0 0-7 0,0 0 8 15,0 0-5-15,0 0 3 0,0 0-1 0,0 0 0 0,0 0-2 16,0 0-1-16,0 0-2 0,0 0-8 0,0 0-13 16,0 0-12-16,0 0-22 0,0 0-18 0,0 0-22 15,0 0-23-15,0 0-21 0,0 0-21 0,0 0-36 16,0 0-40-16,0 0-38 0,0 0-24 0,0 0-78 15,0 0-205-15,0 0-627 0,-23-18 279 0</inkml:trace>
  <inkml:trace contextRef="#ctx0" brushRef="#br0" timeOffset="133559.37">1337 6957 201 0,'0'0'209'0,"0"0"-9"15,0 0-5-15,0 0-13 0,0 0-6 0,0 0-5 16,0 0-3-16,0 0-9 0,9 3-4 0,-9-3-9 0,0 0-7 15,0 0-3-15,18-1-6 0,-18 1-3 16,0 0-9-16,15 0-5 0,-15 0-2 0,14-3-5 16,-14 3-7-16,18 0 2 0,-7-1-11 0,-11 1 1 15,18 0-4-15,-6-3-1 0,-12 3 0 0,25-3-3 0,-13 3-1 16,-2 0 2-16,-10 0-2 0,30-4-9 0,-21 4-3 16,8-1 2-16,-7-1-6 0,-10 2-14 15,24 0 12-15,-9 0 0 0,-2 0-12 0,-1 0 2 0,-12 0-4 16,22 0-3-16,-8 0-4 0,-2 0 1 0,0-4 1 15,-12 4-4-15,21-1-2 0,-9 2 2 0,-12-1-5 16,19-1 5-16,-10 2 0 0,-9-1 5 0,21 0-1 16,-21 0-5-16,18 0 5 0,-9 0-7 0,-9 0-3 15,16 0-4-15,-16 0-2 0,10 0-2 0,-10 0-1 16,12 4-1-16,-12-4-2 0,0 0-3 0,14 0-3 16,-14 0-3-16,0 0 1 0,0 0-2 0,12 0-1 15,-12 0 1-15,0 0-3 0,0 0 5 0,0 0-6 0,0 0-9 16,0 0-6-16,0 0-9 0,0 0-20 0,0 0-19 15,0 0-33-15,0 0-20 0,0 0-29 16,0 0-17-16,0 0-28 0,0 0-46 0,0 0-48 0,0 0-68 16,-33-11-304-16,33 11-700 0,-6-18 310 0</inkml:trace>
  <inkml:trace contextRef="#ctx0" brushRef="#br0" timeOffset="145062.41">2524 6108 81 0,'0'0'159'16,"6"-7"-11"-16,-6 7-5 0,0 0-6 0,0 0-6 15,0 0-13-15,0 0-5 0,0 0-4 0,0 0-12 0,0 0-5 16,0 0-6-16,0 0-3 0,0 0-5 0,0 0-9 16,0 0-2-16,0 0 0 0,0 0-4 0,0 0-6 15,0 0-1-15,0 0 0 0,0 0-1 0,0 0-5 16,0 0 2-16,0 0-1 0,-30 18-3 0,24-11 2 16,6-7 0-16,-13 10-6 0,5-5 2 0,2 0-10 15,6-5 4-15,-16 11-2 0,8-5-5 0,2 2-1 16,0-1-4-16,6-7-2 0,-11 11-1 0,5-4-1 15,6-7-1-15,-8 8-4 0,8-8-2 0,-6 10-1 16,6-10-3-16,-7 12-2 0,7-12 4 0,-8 7-9 16,8-7 2-16,-4 8 0 0,4-8 4 0,0 0-9 15,-3 10 4-15,3-10-2 0,0 0 0 0,-3 11 0 16,3-11-2-16,0 0 1 0,0 0 1 0,0 0-6 0,4 14 0 16,-4-14 3-16,0 0 0 0,0 0-2 0,6 11 2 15,-6-11-2-15,6 6-2 0,-6-6 2 16,0 0 3-16,11 3 0 0,-11-3-4 0,9 6 2 0,-9-6-1 15,10 6-1-15,-4-3 2 0,-6-3-2 0,10 7 1 16,-10-7 3-16,11 6-2 0,-7 0 1 0,-4-6-1 16,12 8 0-16,-12-8 0 0,11 10-1 0,-5-6 1 15,-6-4 0-15,10 8 1 0,-10-8-1 0,6 12-1 16,-3-8 3-16,-3-4 0 0,8 11-2 0,-4-7 3 16,-4-4-1-16,4 10 3 0,-4-10-3 0,5 11 3 15,-5-11-3-15,6 11 2 0,-6-11-2 0,4 13 4 16,-4-13-1-16,3 9 4 0,-3-9 0 0,3 11-3 15,-3-11 0-15,3 8 0 0,-3-8 1 0,3 14 5 16,-3-14 1-16,0 10-1 0,0-10 2 0,0 0 2 16,-6 17-3-16,6-17-1 0,-4 11 1 0,4-11 3 15,-6 14 0-15,3-7-3 0,3-7 2 0,-6 14 1 16,0-7-2-16,6-7 2 0,-9 11-6 0,5-2 3 0,-2-1-3 16,6-8 3-16,-14 14-2 0,8-4-3 15,3-2-2-15,-6-1-2 0,9-7 4 0,-10 13-3 16,4-5 2-16,0-2-3 0,6-6 2 0,-9 9-4 0,5 0-1 15,4-9 2-15,-11 7 1 0,11-7 3 0,-4 6-8 16,4-6 5-16,-6 8-1 0,6-8-1 0,0 0-1 16,0 0 0-16,-6 7-5 0,6-7 2 0,0 0 2 15,0 0 1-15,0 0-4 0,0 0 2 0,0 0 1 16,0 0 1-16,0 0-1 0,0 0-5 0,16 10 5 16,-16-10 1-16,0 0-4 0,15 0 5 0,-15 0-3 15,0 0-4-15,16 2 2 0,-16-2-3 0,14 0 1 16,-14 0 3-16,12 2 0 0,-12-2-2 0,12 3 0 15,-12-3 1-15,13 4-3 0,-13-4 5 0,9 7-1 16,-9-7 2-16,13 6-4 0,-7-2 5 0,-6-4-4 0,9 7 4 16,-3 0 0-16,-6-7-2 0,8 13-4 15,-4-8 5-15,-4-5 0 0,8 13-3 0,-4-6 6 16,-1 1 2-16,-3-8 3 0,6 24 2 0,-3-14 1 0,-3-2 1 16,2 5 3-16,1-1 1 0,0-3-2 15,-6 6 11-15,3-2 3 0,0 1 0 0,0 3 0 16,-2-3 1-16,1 0-3 0,2 2-2 0,-1-1 3 0,0-1 3 15,-1 3-6-15,-1-2 5 0,4 2-5 0,-2-3 4 16,0 1-4-16,1-2-3 0,1-2-1 0,-2 3 5 16,0-14 2-16,3 20 0 0,-3-11-10 0,1 2 3 15,1 0 0-15,-2-11-3 0,6 18 3 0,-5-13 4 16,-1-5-3-16,5 15 6 0,-4-8-5 0,-1-7 0 16,4 15-6-16,-4-15 2 0,2 11 7 0,-2-11-8 15,4 7-11-15,-4-7 10 0,6 7-1 0,-6-7-1 16,0 0-1-16,3 14-5 0,-3-14 7 0,0 0-14 15,0 0 7-15,3 8-13 0,-3-8-17 0,0 0-27 16,0 0-31-16,3 9-25 0,-3-9-42 0,0 0-40 0,0 0-77 16,0 0-332-16,0 0-644 0,0 0 286 15</inkml:trace>
  <inkml:trace contextRef="#ctx0" brushRef="#br0" timeOffset="145758.84">2995 6635 239 0,'0'0'235'0,"0"0"-14"0,-3-11-7 0,3 11-11 16,0 0-16-16,3-20-16 0,-3 20-10 0,0-15-10 16,0 15-8-16,3-16-14 0,0 8-8 0,-3 8-11 15,2-18-3-15,-1 8-12 0,-1 10-5 0,3-21-10 0,-1 11-9 16,-2 10-3-16,1-19-2 0,1 10-6 15,-2 9-3-15,3-18-7 0,-3 18 4 0,1-17-6 16,1 10 0-16,-2 7 0 0,3-13-1 0,-3 13-6 0,0 0 2 16,0-16 0-16,0 16-1 0,0 0-1 0,1-10-7 15,-1 10-4-15,0 0 4 0,0 0-8 0,0 0-3 16,2-13-3-16,-2 13-5 0,0 0 5 0,0 0-8 16,0 0 5-16,0 0-7 0,0 0 0 0,0 0-3 15,0 0 1-15,0 0 2 0,0 0 0 0,0 0 4 16,6 37-1-16,-6-28 2 0,0-9 7 0,0 24 4 15,0-10 0-15,0-1 6 0,1 5 0 0,-1-1 1 16,0 7-1-16,3-8 6 0,-2 1 3 0,-2 8 6 16,1-3 16-16,-3 4-4 0,3-10 1 0,0 8 18 15,0-2-3-15,0-2 2 0,0 2-6 0,0-5-1 16,0-1 2-16,3 2-1 0,-6-5-3 0,6 3-4 16,-3-1 1-16,0-1-1 0,0-1-1 0,4 2-1 15,-4-6-1-15,0-9-2 0,0 18-8 0,0-7 6 16,0-11-2-16,3 17-3 0,-3-17-1 0,-3 15-3 15,6-5-1-15,-3-10-7 0,2 13 0 0,-2-13-4 0,0 0-3 16,1 13-4-16,-1-13 1 0,3 8-6 0,-3-8-1 16,0 0-1-16,0 12-2 0,0-12-1 0,0 0-3 15,0 0 2-15,0 0-3 0,0 0-5 0,-3 13-8 16,3-13-19-16,0 0-31 0,0 0-20 0,0 0-33 16,0 0-32-16,0 0-33 0,0 0-34 0,0 0-47 15,0 0-47-15,0 0-41 0,0 0-67 0,0 0-277 16,20-22-735-16,-13 15 326 0</inkml:trace>
  <inkml:trace contextRef="#ctx0" brushRef="#br0" timeOffset="146044.92">3467 6863 260 0,'0'0'289'15,"7"9"-11"-15,-1 1-6 0,0 1-9 0,-3 0-12 16,1 3-6-16,-4 4-12 0,2-2-15 16,-1 2-8-16,-1 2-15 0,-1 3-21 0,1 1-8 0,-8 2-17 15,1-1-9-15,-6 14-6 0,-2-1-26 0,-5-3-36 16,-7 3-58-16,-4 2-84 0,-3 1-131 0,-5-7-366 15,2 7-614-15,1 0 272 0</inkml:trace>
  <inkml:trace contextRef="#ctx0" brushRef="#br0" timeOffset="-212676.84">998 7368 27 0,'0'0'115'0,"0"0"-15"0,0 0-8 16,0 0-4-16,0 0-1 0,0 0-14 0,0 0 1 16,0 0-1-16,0 0-7 0,0 0-1 0,0 0-5 15,0 0-6-15,0 0 4 0,0 0-1 0,0 0-3 16,0 0 2-16,0 0-5 0,0 0-3 0,0 0 3 16,0 0 1-16,0 0-2 0,0 0 4 0,-18-7-2 15,18 7 0-15,0 0-1 0,0 0 3 0,0 0 4 16,0 0-2-16,0 0-4 0,0 0 4 0,0 0-2 15,0 0-2-15,-6-10-2 0,6 10 4 0,0 0-5 16,0 0 0-16,0 0-4 0,0 0 0 0,0 0-7 16,0 0 0-16,0 0-7 0,0 0-5 0,0 0 3 0,0 0-5 15,0 0-3-15,0 0-1 0,0 0 0 16,0 0-2-16,0 0-4 0,-12 19 4 0,12-19 1 16,0 0 2-16,-3 8-1 0,3-8-2 0,0 0 1 0,-5 12-4 15,5-12 1-15,-2 9 2 0,2-9-3 0,0 0 1 16,0 0 1-16,-3 15-4 0,3-15 1 0,0 0 2 15,0 0-5-15,3 16 3 0,-3-16-1 0,3 7 0 16,-3-7-1-16,0 0 3 0,0 0-3 0,3 14 1 16,-3-14-3-16,0 0 3 0,0 12-6 0,0-12 7 15,3 7-2-15,-3-7-1 0,0 0 0 0,0 0 0 16,4 12-2-16,-4-12 3 0,0 0-1 0,0 0 1 16,-3 12-3-16,3-12 0 0,0 0 0 0,0 0-2 15,5 9 0-15,-5-9 1 0,0 0 2 0,0 0-2 0,4 9 2 16,-4-9-1-16,0 0 0 0,0 0 1 0,8 6-1 15,-8-6 0-15,0 0-1 0,6 7 2 16,-6-7-2-16,0 0 5 0,0 0-4 0,6 7 1 0,-6-7 2 16,0 0 2-16,7 6-1 0,-7-6 1 0,0 0 4 15,0 0-4-15,9 4 1 0,-9-4 1 0,0 0-2 16,0 0 8-16,0 0-4 0,0 0-1 0,15 1-1 16,-15-1 2-16,0 0 0 0,0 0-3 0,11 1 2 15,-11-1-3-15,0 0 0 0,0 0 7 0,0 0-2 16,13 0-4-16,-13 0 5 0,0 0-5 0,12-5 0 15,-12 5 1-15,0 0-3 0,9-4 1 0,-9 4-1 16,0 0 1-16,12-3 0 0,-12 3-5 0,0 0 5 16,9-7 8-16,-9 7-8 0,0 0-3 0,0 0 1 15,0 0 0-15,10-7 2 0,-10 7 2 0,0 0-6 16,8-4 7-16,-8 4 3 0,0 0-6 0,6-7-1 16,-6 7-3-16,0 0 1 0,6-10 4 0,-6 10-3 15,0 0-3-15,7-10 3 0,-7 10-3 0,2-8 0 16,-2 8 2-16,0 0-6 0,4-13 3 0,-4 13 4 15,1-10-7-15,-1 10-2 0,0 0 0 0,2-16-4 16,-2 16 6-16,4-8 6 0,-4 8-8 0,2-9 4 0,-2 9 3 16,0 0-2-16,0-14-6 0,0 14 4 0,0 0-2 15,0 0 0-15,0-14 0 0,0 14 3 16,0 0-3-16,0 0-3 0,-3-12 6 0,3 12 1 0,0 0-2 16,0 0 2-16,0 0-7 0,0 0 6 0,0 0-4 15,-6-9 3-15,6 9 3 0,0 0-3 0,0 0 2 16,0 0-5-16,0 0 0 0,-6-11 2 0,6 11-2 15,0 0-3-15,0 0 5 0,0 0-5 0,0 0 6 16,-6-6 1-16,6 6-7 0,0 0 5 0,0 0-4 16,0 0-3-16,0 0 6 0,-6-10 0 0,6 10-8 15,0 0 9-15,0 0-2 0,-9-4 2 0,9 4-3 16,0 0 4-16,0 0 5 0,-10-7-7 0,10 7 3 16,0 0-15-16,0 0 12 0,0 0 1 0,0 0-4 15,0 0 5-15,0 0-1 0,0 0 0 0,-9-7 10 0,9 7-11 16,0 0 1-16,0 0-4 0,0 0 3 15,0 0-1-15,-17-3 4 0,17 3-10 0,0 0 3 16,0 0-6-16,0 0 4 0,0 0 4 0,-15 2-1 0,15-2-1 16,0 0 0-16,0 0-2 0,0 0 3 15,-14 4-2-15,14-4 0 0,0 0 7 0,0 0-6 16,-12 1 2-16,12-1-1 0,0 0 0 0,0 0-4 0,0 0 5 16,0 0-1-16,-14 3 1 0,14-3-6 0,0 0-2 15,-12 7 1-15,12-7 11 0,0 0-5 0,-6 4-1 16,6-4-2-16,0 0-4 0,-13 6-9 0,8 0-8 15,5-6-7-15,-6 7-23 0,6-7-7 0,-10 8-15 16,10-8-17-16,-12 8-18 0,8-5-21 0,4-3-19 16,-11 9-33-16,5-4-24 0,6-5-51 0,-13 7-241 15,13-7-538-15,-14 3 238 0</inkml:trace>
  <inkml:trace contextRef="#ctx0" brushRef="#br0" timeOffset="171446.13">4357 6479 71 0,'0'0'195'16,"0"0"-3"-16,0 13-9 0,0-13-6 0,0 13-4 15,0-13-8-15,1 13-7 0,2-5 1 0,-3 3-8 16,0 3-6-16,0-1-3 0,0-1-6 0,0 6-7 15,2 1-5-15,-4-4 0 0,4 3-9 0,-2 3 1 16,0-2-15-16,0 3 4 0,0-4-7 0,0-1-5 16,1 0-5-16,-1 1-3 0,-1-4-3 0,2 4-9 15,-1-1-3-15,0-4-5 0,0 3-2 0,3-3-1 16,-3-3-9-16,0 1-2 0,0-11 8 0,5 17-16 0,-2-7 3 16,-2-2-2-16,-1-8-10 0,2 13-1 0,-2-13-7 15,3 11 0-15,-3-11 4 0,1 10-6 0,-1-10-2 16,0 0 8-16,2 14-13 0,-2-14-3 15,1 7 0-15,-1-7-2 0,0 0-15 0,0 0-13 0,0 0-30 16,0 0-16-16,0 13-27 0,0-13-28 0,0 0-39 16,0 0-39-16,0 0-37 0,0 0-83 0,0 0-184 15,24-26-538-15,-18 18 238 0</inkml:trace>
  <inkml:trace contextRef="#ctx0" brushRef="#br0" timeOffset="171712.03">4947 6667 14 0,'2'10'276'0,"2"-1"-15"0,-2 3-6 16,1 4-11-16,-3-1-9 0,1-1-6 0,-1 2-15 15,-1 1-18-15,-4 3-13 0,1-2-13 0,2 5-15 16,-1-1-10-16,-5 1-17 0,0-1-17 0,1 0-12 0,-2 4-4 16,-3-1-8-16,0-1-14 0,-9 7-30 0,0 0-38 15,2 0-55-15,-7 2-76 0,10-11-79 0,-15 8-269 16,7-2-512-16,4-6 228 0</inkml:trace>
  <inkml:trace contextRef="#ctx0" brushRef="#br0" timeOffset="190298.08">5174 6498 104 0,'14'-11'95'0,"-8"5"-12"15,1 3-6-15,-7 3-10 0,16-9-3 0,-7 7-9 16,-9 2-3-16,8-7-9 0,-8 7-3 0,12-6-6 15,-12 6-8-15,7-4-19 0,-7 4-5 0,0 0-24 16,0 0-30-16,12-7-61 0,-12 7-122 0,0 0 54 16</inkml:trace>
  <inkml:trace contextRef="#ctx0" brushRef="#br0" timeOffset="191239.43">5356 6404 84 0,'0'0'211'0,"0"0"-8"0,0 0-12 0,0 0-10 16,0 0-9-16,0 0-11 0,0 0-13 0,0 0-13 0,0 0-9 15,0 0-5-15,0 0-13 0,0 0-6 0,0 0-10 16,0 0-4-16,0 0-9 0,0 0-5 0,0 0-8 15,0 0-4-15,0 0-6 0,0 0-5 0,0 0-8 16,0 0-2-16,0 0-7 0,0 0-1 0,0 0-6 16,0 0 3-16,-36-7-6 0,36 7 0 0,0 0 2 15,-22 7-6-15,14-4 6 0,8-3 1 0,-20 7-5 16,9-2 1-16,-2 1 1 0,4-1-1 0,-2 1 0 16,-1-3 1-16,-1 3-1 0,6-1 0 0,-2 2-4 15,-2 3 2-15,2-7 1 0,9-3-2 0,-13 10-2 16,7-5-3-16,6-5-1 0,-11 10-4 0,4-5 2 15,7-5-3-15,0 0 1 0,-8 11 2 0,8-11-5 16,-4 7-1-16,4-7 0 0,0 0 2 0,0 0-1 16,0 15-2-16,0-15 2 0,0 0-1 0,9 9-1 0,-9-9 2 15,10 9 4-15,-5-6 0 0,7 1 1 0,-5 0 7 16,5-1-8-16,-3-1 7 0,5-1 1 0,-1 4-2 16,3-3 4-16,-1 1-3 0,-1-1 0 0,-1 2 0 15,-1 1-5-15,0-3 0 0,-3 3 0 0,0-2 0 16,4 2 5-16,-4-3-8 0,2 2-1 0,-4 0 1 15,5 0-1-15,-6 2-3 0,4-2 2 0,-1-1-6 16,-1 4 7-16,-1 1-1 0,-1-2 1 0,3 2 0 16,-1-1-1-16,-4-1 3 0,4 4-1 0,-4-3-1 15,2 1-2-15,-4 2 4 0,5 1-1 0,-7-11 0 16,3 17-1-16,-1-9 4 0,2 0-7 0,-4-8 4 16,3 15 5-16,-3-4 3 0,0-11-5 0,0 14-1 15,0-14 6-15,-2 15-4 0,2-15 1 0,-4 13-1 16,1-6 3-16,3-7 2 0,-6 13-4 0,6-13-7 15,-7 12 7-15,1-5-1 0,0-2 1 0,6-5-1 16,-9 8-4-16,9-8 12 0,-15 7-9 0,15-7-6 16,-9 4-1-16,9-4 0 0,-15 4 0 0,15-4 6 0,-12 2 0 15,12-2-5-15,0 0-3 0,-18-2 2 0,18 2 0 16,0 0 0-16,-19-5 17 0,19 5-15 0,-11-6-1 16,11 6-1-16,-7-11-2 0,7 11-1 0,-6-13 1 15,1 8 0-15,4-5-3 0,1 10 4 0,-3-20-5 16,-2 10 1-16,5 10-2 0,2-24 1 0,-4 11 2 15,4 3-2-15,4-4 9 0,-6 2-8 0,1 3-5 16,4-4 6-16,-2 2 7 0,4-3-13 0,-4 0 3 16,3 1-3-16,-1 1 5 0,4-1-4 0,0 2 5 15,-2-3-4-15,1 2-3 0,3 0 2 0,-5-2 2 16,2 4 2-16,2-3 1 0,2 1-2 0,-4 1-2 16,-1 5 8-16,1-5-6 0,-1 2 8 0,2 0-6 15,0-1 8-15,-5 3-6 0,2 1 9 0,0-2-6 16,-6 8 2-16,11-14-1 0,-8 11 5 0,-3 3-6 15,10-7-7-15,-10 7 4 0,6-8 0 0,-6 8 4 16,0 0-7-16,5-9-1 0,-5 9-2 0,0 0 9 16,0 0-4-16,0 0-4 0,6-7-3 0,-6 7-8 0,0 0-16 15,0 0-11-15,0 0-15 0,0 0-12 0,0 0-17 16,0 0-23-16,0 0-21 0,0 0-25 16,0 0-25-16,0 25-32 0,0-25-52 0,0 0-236 0,3 17-539 15,-3-17 239-15</inkml:trace>
  <inkml:trace contextRef="#ctx0" brushRef="#br0" timeOffset="191448.19">5978 6722 22 0,'-3'17'285'0,"-6"8"-10"16,5-8-18-16,-5 8-21 0,-2-1-15 0,-1 2-8 15,-1 7-21-15,-1-9-19 0,-2 0-17 0,-3 7-18 16,2-6-13-16,-4 6-6 0,0-2-16 0,2 5-34 16,-6-1-32-16,4-1-40 0,-5-1-65 0,4-1-72 15,-5-1-262-15,8-11-435 0,-3 1 192 0</inkml:trace>
  <inkml:trace contextRef="#ctx0" brushRef="#br0" timeOffset="203633.28">6339 6470 36 0,'0'0'202'0,"0"0"-9"0,0 0-7 0,0 0-5 0,6-9-5 16,-6 9-10-16,0 0-5 0,0 0-10 0,0 0-11 15,0 0-11-15,0 0-7 0,0 0-6 0,-3-15-9 16,3 15-3-16,0 0-7 0,0 0-6 0,0 0-8 16,0 0-4-16,0-14-7 0,0 14-6 15,0 0-2-15,6-13-10 0,-6 13 0 0,6-11-4 0,-2 5-7 16,-4 6-1-16,6-12-6 0,-6 12 1 0,3-13-7 15,3 8-1-15,-6 5 2 0,5-13-5 0,-5 13-2 16,6-11-2-16,-6 11-3 0,6-15 0 0,-3 8-2 16,-3 7-1-16,6-9-1 0,-6 9 0 0,0 0-4 15,7-11-1-15,-7 11 4 0,0 0-2 0,0 0-5 16,6-10 4-16,-6 10-6 0,0 0-1 0,0 0-3 16,0 0-2-16,0 0 0 0,0 0 3 0,0 0-3 15,0 0 2-15,0 0 4 0,10 21 2 0,-10-21 5 0,3 16 0 16,-3-5 6-16,0-2 3 0,0 6-4 15,0 0 9-15,3 1 3 0,0 0 3 0,-3 1 2 16,-3 0 1-16,3-2-2 0,0 2 1 0,3 7 4 0,-3-7-5 16,2 5 3-16,-2-4 0 0,1-2 4 0,-1 0 0 15,0 10 1-15,3-11-5 0,-3 3 0 0,0 0 15 16,0-2-10-16,0 0-4 0,2 0 1 0,-2-2-3 16,0-3 10-16,0 2-3 0,0 0-5 0,0-13-1 15,3 18 7-15,-3-18-10 0,0 17 7 0,0-17 2 16,-3 11-10-16,3-11-5 0,3 11 3 0,-3-11 0 15,0 11-1-15,0-11-3 0,0 0-3 0,0 0 1 16,0 0 2-16,0 14-3 0,0-14 2 0,0 0-8 16,0 0 2-16,0 0 6 0,0 0-6 0,0 0 10 15,0 0-11-15,0 0-4 0,0 0-8 0,0 0 8 16,0 0-5-16,0 0-4 0,0 0-14 0,0 0-30 16,0 0-31-16,0 0-20 0,0 0-39 0,0 0-39 0,0 0-42 15,0 0-51-15,0 0-64 0,0 0-295 16,0 0-670-16,0 0 296 0</inkml:trace>
  <inkml:trace contextRef="#ctx0" brushRef="#br0" timeOffset="204183.11">6771 6522 135 0,'8'-11'218'0,"-8"11"-14"0,3-11-5 16,-3 11-11-16,3-8-14 0,-3 8-4 0,7-12-12 15,-4 6-12-15,-3 6-11 0,6-14-9 0,-6 14-7 16,8-15-7-16,-7 8-6 0,1-3-2 0,-2 10-7 16,6-16-7-16,-3 5-8 0,-3 11-7 0,3-20 0 15,-2 12-5-15,2-3-2 0,-3 11-5 0,2-17-1 16,-2 7-4-16,0 10-1 0,1-11 0 0,-1 11-8 15,3-16 2-15,-3 16-2 0,3-9-2 0,-3 9-1 16,0 0-4-16,6-11-1 0,-6 11 0 0,0 0-4 0,0 0-5 16,0 0-3-16,0-12-3 0,0 12-1 15,0 0-8-15,0 0-3 0,0 0-1 0,0 0-2 16,0 0 1-16,0 0-4 0,0 0 2 0,0 0 11 16,0 0-4-16,-3 44 1 0,3-30 0 0,-3 2 2 0,3 2 2 15,-3 2 20-15,3-1-12 0,-3 4-1 0,3 1 3 16,0-4-4-16,0 4 24 0,3-6-16 0,-3 3 3 15,3-2 1-15,-3-3 5 0,0 1 6 0,3 0 1 16,-3 1-7-16,3-1 0 0,-3-2 7 0,0 1 1 16,1-2 0-16,1 1-4 0,2-2 2 0,-4-2-3 15,0-11-3-15,3 16 2 0,-3-16-2 0,3 15-2 16,-3-7-3-16,0-8 1 0,3 12-6 0,-3-12 3 16,3 9-1-16,-3-9-4 0,3 11-1 0,-3-11-7 15,0 0 0-15,0 0-6 0,0 0-4 0,5 10 8 0,-5-10-3 16,0 0-6-16,0 0 4 0,0 0-5 15,0 0-9-15,0 0-26 0,0 0-15 0,0 0-63 16,0 0-41-16,0 0-49 0,0 0-56 0,0 0-73 0,0 0-397 16,-20-30-775-16,16 13 343 0</inkml:trace>
  <inkml:trace contextRef="#ctx0" brushRef="#br0" timeOffset="205534.07">7089 5950 206 0,'0'0'196'0,"0"0"-11"0,0 0-12 16,0 0-17-16,0 0-7 0,0 0-10 0,0 0-14 16,0 0-8-16,0 0-6 0,0 0-7 0,0 0-7 0,0 0-10 15,30-19-3-15,-24 14-5 0,-6 5-5 16,13-3-2-16,-13 3-6 0,14-5-6 0,-14 5-3 15,10-3-4-15,-10 3-5 0,18 0-3 0,-18 0-4 0,13-2-4 16,-13 2-7-16,14 2 1 0,-14-2 0 0,12 3-7 16,-12-3 1-16,10 6 0 0,-4-1-4 15,-6-5-1-15,14 15 4 0,-8-12-4 0,-2 5 1 0,2 1 4 16,-3-4 0-16,3 2 3 0,-3 3 1 0,4-4-3 16,-1 1-1-16,-6-7 0 0,6 13-2 0,-1-4 1 15,1-2-2-15,-6-7 4 0,3 13-2 0,1-5 0 16,-1-2 1-16,-3-6 3 0,6 14 0 0,-6-6-1 15,0-8-2-15,6 13 4 0,-6-13 0 0,0 13-8 16,0-13 3-16,3 12 4 0,-3-12 0 0,2 11-5 0,-2-11 2 16,0 13-3-16,0-13 4 0,0 14-3 15,0-14-3-15,3 8 5 0,-3-8-3 0,3 11-5 16,-3-11-2-16,3 11 4 0,-3-11-6 0,0 9 2 0,0-9 1 16,6 11-1-16,-6-11-1 0,1 9 9 15,-1-9-11-15,6 8 7 0,-6-8-8 0,6 9 1 16,-6-9 1-16,6 8 5 0,-6-8 0 0,7 8-1 0,-7-8-1 15,6 6 8-15,-6-6 7 0,8 6-11 0,-8-6-3 16,0 0 8-16,12 7-5 0,-12-7-6 0,0 0 7 16,7 5-5-16,-7-5 3 0,0 0-1 0,0 0-3 15,6 7-5-15,-6-7 4 0,0 0-5 0,0 0 5 16,0 0-4-16,0 0 3 0,0 0-5 0,6 6 0 16,-6-6-2-16,0 0 4 0,0 0 4 0,0 0 9 15,0 14-16-15,0-14 4 0,0 0 4 0,0 0-4 16,-9 21 9-16,3-14-8 0,2-3-4 0,-2 3 8 15,6-7 0-15,-14 15 3 0,8-8 2 0,-1 0 2 0,-2 2-11 16,0-1 17-16,5-1-17 0,-5 2-1 0,1 0 0 16,2-3-2-16,-3 3-4 0,9-9 3 15,-10 12-1-15,7-6-3 0,3-6 12 0,-6 15-6 0,6-15-9 16,-5 7 3-16,5-7-4 0,0 0-5 0,-3 9 9 16,3-9-4-16,0 0-10 0,0 15 14 0,0-15 5 15,0 0-12-15,6 9 6 0,-6-9 2 0,8 11-3 16,-5-6-2-16,-3-5 0 0,6 10-2 0,1-5 3 15,-7-5 7-15,12 11-8 0,-9-5 0 0,2 1 4 16,1 0-5-16,0 1-1 0,-2 0 5 0,-1 0-2 16,3 3 1-16,0-3-5 0,1 0 8 0,-1 7 1 15,-3-7-6-15,0 3-5 0,5 0 10 0,-2-4-3 16,-3 4 9-16,0 2-4 0,1-1 6 0,-1 1-7 16,0 4 3-16,0-6-2 0,0 3 0 0,-3 0 2 15,0 0 1-15,0 0 0 0,-3 3-1 0,0-4-8 0,0 3-31 16,3 2-42-16,-6-3-42 0,-1 3-55 0,1-1-85 15,-2-2-151-15,5 0-213 0,-3-3-669 16,3-3 297-16</inkml:trace>
  <inkml:trace contextRef="#ctx0" brushRef="#br0" timeOffset="171022.64">3969 6463 123 0,'0'0'144'0,"0"0"-8"0,0 0-7 0,0 0-8 16,0 0-7-16,0 0 1 0,0 0-6 0,0 0-3 15,9-26-12-15,-9 26-4 0,0 0-2 16,5-11-9-16,-5 11 5 0,0 0-9 0,0 0-2 0,3-12 2 15,-3 12 1-15,0 0-4 0,0 0 0 0,0 0-5 16,1-12-6-16,-1 12-2 0,0 0-2 0,0 0-5 16,4-12 5-16,-4 12-6 0,0 0-1 0,0 0-2 15,0 0 0-15,2-10-5 0,-2 10-1 0,0 0-3 16,0 0-2-16,0 0-7 0,0 0-2 0,0 0-4 16,0 0-2-16,0 0-1 0,0 0-3 0,0 0-5 15,0 0 0-15,0 0-4 0,0 0 2 0,0 0-3 16,0 0 4-16,0 0-1 0,0 0 5 0,12 28 3 15,-12-28-5-15,0 15 6 0,0-15-1 0,1 15 3 16,2-7-5-16,-3-8 4 0,0 17-1 0,0-17 3 0,2 16-3 16,-2-8-1-16,0-8 2 0,1 19-6 15,-1-9 3-15,0-10 0 0,2 14 3 0,-2-3-8 0,0-11 3 16,3 17-2-16,-2-10 2 0,-1-7 1 0,0 15-2 16,2-6-3-16,-2-9 0 0,4 17-3 15,-4-8 3-15,0-9-1 0,5 15-3 0,-5-5 2 16,0-10 0-16,1 13-4 0,-1-13 2 0,3 17 4 0,-3-10-10 15,0-7 7-15,3 14 0 0,-3-14-2 0,0 12 2 16,0-12-4-16,2 12 4 0,-2-12-3 0,1 11 5 16,-1-11-9-16,3 10 1 0,-3-10 3 0,0 0 1 15,3 8-4-15,-3-8 3 0,0 0-2 0,0 0 2 16,5 12-1-16,-5-12-2 0,0 0 1 0,0 0 1 16,0 0-1-16,6 8 3 0,-6-8 1 0,4 4 0 15,-4-4-5-15,0 0 5 0,16 2-2 0,-16-2 5 16,15 0 0-16,-15 0 2 0,15-2-3 0,-15 2-6 15,18-4 9-15,-9 4-3 0,-9 0 3 0,18-5-3 16,-18 5-3-16,21-3 1 0,-9 3-5 0,-3-4 6 16,7 2-3-16,-4 2 0 0,3-4-1 0,-2-3-1 15,-1 4 1-15,2 1 0 0,1 0 2 0,-3 2-4 0,3-3 0 16,-3 2 5-16,1-2-6 0,-1-1 0 0,1 0-2 16,-13 4 6-16,24-5-4 0,-13 3 1 0,-2 0-1 15,2-2 0-15,-11 4 1 0,20-2 2 0,-8 1-4 16,-12 1 1-16,19-3 1 0,-19 3-6 0,15-3 2 15,-6 3 0-15,-9 0 2 0,13-4 0 0,-13 4 0 16,12-1 3-16,-12 1-6 0,0 0 4 0,15 1 0 16,-15-1-2-16,0 0 2 0,14-1-5 0,-14 1 3 15,0 0 7-15,0 0-6 0,12 1 3 0,-12-1-6 16,0 0 2-16,0 0 0 0,0 0-2 0,0 0-5 16,0 0 3-16,0 0-3 0,0 0-13 0,0 0-11 15,0 0-14-15,0 0-24 0,0 0-28 0,0 0-32 16,0 0-39-16,0 0-42 0,0 0-76 0,-33-11-171 15,24 8-495-15,9 3 219 0</inkml:trace>
  <inkml:trace contextRef="#ctx0" brushRef="#br0" timeOffset="-73310.8">9997 5880 20 0,'0'0'134'0,"0"0"-10"0,0 0-3 0,0 0-10 16,0 0-3-16,0 0-5 0,0 0-7 15,0 0 1-15,0 0-12 0,0 0 8 0,0 0-6 16,0 0-2-16,0 0-3 0,0 0-6 0,0 0-6 16,0 0 3-16,0 0 0 0,0 0-5 0,0 0-2 0,0 0-3 15,0 0-4-15,0 0-5 0,0 0 1 0,0 0-3 16,0 0-2-16,0 0-1 0,0 0-4 16,0 0-2-16,0 0-8 0,0 0 7 0,0 0 0 0,0 0-2 15,0 0 1-15,0 0-6 0,0 0 3 0,0 0-2 16,0 0-2-16,0 0-1 0,0 0 4 0,0 0 0 15,0 0-1-15,0 0 0 0,-19 20-3 0,19-20 2 16,0 0-1-16,-6 11-2 0,6-11-1 0,-5 13 3 16,-1-8-1-16,6-5 1 0,-3 15 2 0,1-8 0 15,-3 3 3-15,-1-2 1 0,3 2-2 0,-1-1-6 16,1 2 2-16,-3 0-1 0,3 0-1 0,0-2 2 16,-3 2 0-16,1 0-3 0,2-1-4 0,-3 0 5 15,2-2-1-15,1 2 3 0,-3 1-8 0,3-4-1 0,3-7 3 16,-6 15-3-16,1-6 2 0,5-9-4 15,-5 11-2-15,5-11 8 0,-6 14-9 0,6-14-4 16,-6 10 3-16,6-10 0 0,-3 7 4 0,3-7-8 0,0 0 1 16,-5 14 4-16,5-14-4 0,0 0-4 0,-6 7 1 15,6-7-1-15,0 0-1 0,0 0 6 16,0 0-3-16,0 0 3 0,0 0-7 0,0 0 4 16,0 0-1-16,-3 8 4 0,3-8 2 0,0 0 2 0,0 0 6 15,0 0-4-15,0 0-4 0,0 0-2 0,0 0 1 16,0 0-5-16,0 0 7 0,0 0-10 0,0 0-3 15,0 0 2-15,6-38 2 0,-6 38-8 0,3-19 5 16,2 12-8-16,-2-3 5 0,1 0-4 0,1-1-1 16,-2-2 0-16,2 1-3 0,-3 2 5 0,4-4-4 15,-6 4-2-15,6-1-2 0,-2 3 5 0,-4 8 0 16,6-20-1-16,-3 13-11 0,0-4 6 0,-3 11 3 16,9-13-2-16,-7 2-3 0,-2 11 3 0,6-13-3 15,-6 13 8-15,3-11-7 0,-3 11 6 0,3-11 1 0,-3 11-2 16,6-9 0-16,-6 9-2 0,0 0 0 15,3-9 2-15,-3 9 2 0,0 0-9 0,4-10 8 16,-4 10 2-16,0 0-4 0,0 0 2 0,0 0-2 0,0 0 3 16,6-7 3-16,-6 7-2 0,0 0-1 0,0 0 3 15,0 0-3-15,0 0 1 0,0 0 1 16,0 0-5-16,0 0 0 0,2-11 4 0,-2 11-5 16,0 0 3-16,0 0 2 0,0 0-5 0,0 0 10 0,0 0-2 15,0 0-5-15,0 0 2 0,0 0-1 0,0 0 4 16,0 0 2-16,0 0-1 0,0 0-5 0,0 0-1 15,4-11 7-15,-4 11-4 0,0 0 0 0,0 0 5 16,0 0-6-16,0 0-1 0,0 0 9 0,0 0-9 16,0 0 0-16,0 0 0 0,0 0 3 0,3-13 2 15,-3 13-2-15,0 0-2 0,0 0 2 0,0 0-2 16,0 0 0-16,0 0 3 0,0 0-3 0,0 0 4 16,0 0 3-16,0 0-4 0,4-7 3 0,-4 7-3 15,0 0-4-15,0 0 3 0,0 0 3 0,0 0-9 16,0 0 13-16,0 0-1 0,0 0-5 0,0 0-1 15,0 0 2-15,0 0-1 0,0 0-3 0,0 0 8 0,0 0-5 16,0 0-1-16,0 0 1 0,0 0 0 0,0 0-3 16,0 0 5-16,0 0-8 0,0 0 4 0,0 0-6 15,0 0-1-15,0 0 3 0,0 0-3 0,0 0 2 16,0 0 1-16,0 0-2 0,0 0 3 0,0 0 5 16,0 0-3-16,11 24 10 0,-11-24-9 0,4 11 0 15,-4-11-1-15,5 9 2 0,-5-9 5 0,7 9 0 16,-7-9 2-16,6 13-6 0,-3-9 8 0,-3-4 3 15,11 11-6-15,-5-6 11 0,-6-5 2 0,9 9-1 16,-3-2 10-16,1 0 5 0,1-1-2 0,-1-1-2 16,0 0 2-16,4 2 1 0,-5 1 3 0,7-1-3 15,-4 0 5-15,5 0 3 0,-2-1-2 0,-2 1-7 16,3 0 2-16,-7-3-2 0,8 7-2 0,-4-8-8 16,-1 1 0-16,0 3 0 0,-1-1 4 0,1 1-6 15,1-2 0-15,-4-2-6 0,3 4 2 0,-2-4 2 16,2 3-9-16,-9-6 3 0,11 11 1 0,-4-10-3 0,-7-1 6 15,9 8-17-15,0-2 11 0,-9-6-11 16,8 7-25-16,-8-7-46 0,10 5-55 0,-10-5-71 0,6 5-96 16,-6-5-453-16,0 0-808 0,0 0 357 0</inkml:trace>
  <inkml:trace contextRef="#ctx0" brushRef="#br0" timeOffset="-210280.78">1033 9361 119 0,'0'0'314'0,"6"-8"-18"15,-6 8-20-15,0 0-21 0,3-16-23 0,-3 16-14 16,4-7-22-16,-4 7-11 0,4-9-18 0,-4 9-16 15,5-10-9-15,-5 10-7 0,3-12-12 0,-3 12-11 16,1-13-3-16,-1 13-6 0,5-17-12 0,-5 17 10 16,0-14-19-16,0 14-2 0,1-17-2 15,-1 17-10-15,2-14-4 0,-2 14-3 0,-2-17 2 0,2 17-10 16,-4-12 0-16,4 12-5 0,0 0 3 0,-3-10-18 16,3 10-1-16,0 0 10 0,0 0-17 0,0 0 2 15,0 0-10-15,0 0-2 0,0 0-3 0,0 0 2 16,0 0-3-16,0 0 12 0,0 0-22 0,0 0 6 15,0 0 3-15,3 46-2 0,-5-29 0 0,4 1 0 16,-4-2 0-16,4 6 4 0,-2-2 3 0,0 6 10 16,3-4 5-16,-2 3 6 0,1-1 0 0,-1-1-1 15,-2 0 3-15,2 0-7 0,2-6 7 0,-1-2 1 16,2 1-1-16,-4-1 5 0,3-1-5 0,-1 3 3 0,2-4 2 16,1-1 0-16,-2 0-2 0,0-1 1 0,0-3-5 15,1 2 1-15,-4-10-7 0,6 14-1 0,-4-7-3 16,-2-7 0-16,3 11-2 0,-3-11-1 0,0 0-6 15,3 12 3-15,-3-12-3 0,0 0 1 0,0 0 0 16,0 0-1-16,3 7-3 0,-3-7-1 0,0 0-8 16,0 0-23-16,0 0-40 0,0 0-44 0,0 0-36 15,0 0-43-15,0 0-44 0,0 0-52 0,0 0-67 16,-8-38-332-16,8 25-729 0,0-2 323 0</inkml:trace>
  <inkml:trace contextRef="#ctx0" brushRef="#br0" timeOffset="-209748.61">1592 9242 118 0,'0'0'284'0,"0"0"-14"0,0 0-19 0,0 0-14 0,0 0-21 16,0 0-21-16,0 0-17 0,0 0-15 0,0 0-20 15,0 0-10-15,0 0-5 0,0 0-6 0,0 0-8 16,0 0-3-16,0 0-6 0,13 20-4 0,-13-20-8 15,11 6 11-15,-5-1-4 0,-6-5-4 0,10 7 1 16,-4-1-7-16,-6-6-6 0,13 5 3 0,-5 1-3 16,-8-6-7-16,16 7 4 0,-10-5-3 0,2 3 1 15,-8-5-3-15,15 6-2 0,-8-4 0 0,-7-2 1 16,17 5-9-16,-11-1 6 0,-6-4-9 0,14 2 1 16,-6 0-1-16,-8-2-2 0,15 0 9 0,-15 0-4 15,18 1 5-15,-18-1 0 16,19 0-2-16,-7 0-4 0,-12 0-1 0,21-3-1 0,-12 2-5 0,3 0-4 15,-12 1-5-15,19-4-5 0,-7 2-2 0,-3-3-3 16,0 2-11-16,3-2 2 0,-12 5-2 0,13-3-4 0,-2 1-2 16,-11 2-3-16,13-3-12 0,-13 3-15 0,0 0-30 15,11-4-20-15,-11 4-32 0,0 0-17 16,0 0-20-16,0 0-8 0,0 0-15 0,0 0-29 0,0 0-25 16,0 18-29-16,0-18-26 0,-17 15-34 15,10-8-53-15,-7 2-232 0,-2-2-625 0,3 1 277 0</inkml:trace>
  <inkml:trace contextRef="#ctx0" brushRef="#br0" timeOffset="-209472.03">1728 9510 191 0,'0'0'233'15,"0"0"-7"-15,0 0-3 0,7 11-7 0,-7-11-6 16,9 1-10-16,-9-1-10 0,0 0-5 0,13 3-6 15,-13-3-7-15,17 0-7 0,-17 0-2 0,15 2-5 16,-15-2-9-16,18 0-7 0,-18 0-13 0,16 0-8 16,-16 0-2-16,15 0-10 0,-15 0-6 0,16 4-9 0,-7-4-7 15,-9 0-15-15,17 1-4 0,-17-1-8 16,0 0-15-16,16 0 7 0,-16 0-11 0,12 0 4 16,-12 0 3-16,0 0-17 0,15 0-11 0,-15 0-23 0,0 0-19 15,12 0-24-15,-12 0-25 0,0 0-27 0,0 0-29 16,0 0-40-16,0 0-32 0,0 0-62 0,0 0-281 15,12-8-588-15,-12 8 261 0</inkml:trace>
  <inkml:trace contextRef="#ctx0" brushRef="#br0" timeOffset="-210766.48">390 8966 122 0,'-6'-4'203'16,"6"4"-15"-16,0 0-5 0,0 0-12 0,-9-6-13 16,9 6-8-16,0 0-5 0,0 0-7 0,0 0-8 15,-12-7-3-15,12 7-11 0,0 0-10 0,0 0-10 16,0 0-9-16,0 0-3 0,0 0-13 0,-18 11-1 16,18-11-2-16,-4 12-7 0,-2-4 2 0,6-8-5 15,-6 18-4-15,0-8 0 0,1 4 0 0,-2 3-2 16,-1 4 4-16,2-4-4 0,0 8 0 0,0-4-4 15,-1 3 8-15,1-2-4 0,-1 3-2 0,4 1 0 16,-2-1-1-16,-1 3-5 0,3-3-1 0,-1 1-6 16,4-2 0-16,-5 0-4 0,4 2-2 0,1-3 5 15,-2-1-3-15,2-4-4 0,0-1 0 0,2-2-3 16,-1 2 0-16,4-2-2 0,-1 2-2 0,-2-3-2 0,4-3 0 16,-5 0-1-16,5 0-1 0,-2-3-3 0,1 0 3 15,1 0 0-15,-2 0-4 0,-4-8 0 0,12 12 2 16,-7-6 3-16,1-1-2 0,-6-5 1 15,13 7 2-15,-7-5 5 0,-6-2 13 0,17 4-3 0,-17-4 3 16,14-4-3-16,-14 4 6 0,26-2-3 0,-19-3 5 16,5-6-9-16,-1 2-1 0,2 2-2 0,-1-7 8 15,1 3-24-15,-1-3 10 0,0 1 14 0,2-2-21 16,-1-2-6-16,2-4-1 0,-6 5 2 0,3-4 5 16,0 0-4-16,0-2-3 0,-3-1-1 0,0-2 0 15,-3 1 0-15,4 5-7 0,-4-5 4 0,3 1-8 16,-5-2 1-16,-1 8 1 0,-3-4 5 0,3 3-3 15,-1 1 0-15,-1 0 3 0,-1-5-1 0,0 6-4 16,-1 0 19-16,1-1-22 0,-2-3 4 0,-1 5-2 16,0 1-3-16,1 1-2 0,-1-4 8 0,-2 6-10 15,-1-7 8-15,2 8 16 0,-2 0-21 0,1 3 1 16,-2-6-1-16,1 4-2 0,-3 0 7 0,-2 1-2 0,4 0 1 16,-2 2-3-16,-3-1-3 0,2 4-1 0,1-5 4 15,-2 2 1-15,11 6-9 0,-18-7 12 16,5 3 8-16,2 4-11 0,11 0 0 0,-20-4-9 0,8 3 7 15,12 1-7-15,-20-1 10 0,20 1-1 0,-19 1-6 16,19-1-1-16,-17 0 5 0,7 5-4 0,10-5 2 16,-19 2 0-16,11 0 0 0,8-2 0 0,-13 0 3 15,13 0-2-15,-12 6 8 0,12-6-7 0,-14 5 0 16,10 1 1-16,4-6-3 0,-9 12 3 0,6-5-8 16,3-7 2-16,-6 12 7 0,6-12-9 0,-4 14 8 15,2-5 0-15,2-9 0 0,2 20 0 0,-2-9-3 16,4-2-1-16,0 6 1 0,-1-1 16 0,2 3-13 15,1-4-2-15,-2 1 5 0,7 1-6 0,-4 2 3 16,2-1-7-16,8 6 3 0,-4 0 5 0,-1-8 2 16,1 9-4-16,2-4 5 0,-1 0 0 0,-2-6-3 15,1 7 3-15,2 0 4 0,-3-8-6 0,3 8 14 16,-2-6 5-16,1-1-10 0,-2 3 3 0,0-3 4 0,-3 0 3 16,2-1-7-16,-2-1 8 0,2 2-1 0,-1-4-1 15,-1 0 6-15,-1-1-7 0,-1-1 7 0,-1 1 4 16,2-1 0-16,-1 0-2 0,0-3 6 0,-7-4-1 15,17 9-4-15,-13-5-2 0,-4-4-3 0,12 7 2 16,-12-7-12-16,8 7 8 0,-8-7-1 0,6 5-3 16,-6-5-1-16,10 8-4 0,-10-8-17 0,6 7-15 15,-6-7-31-15,9 7-36 0,-9-7-18 0,8 6-37 16,-8-6-37-16,5 9-40 0,-5-9-41 0,0 0-77 16,8 5-251-16,-8-5-637 0,0 0 283 0</inkml:trace>
  <inkml:trace contextRef="#ctx0" brushRef="#br0" timeOffset="-202220.26">3176 9034 83 0,'-6'7'208'0,"6"-7"-10"16,0 0-12-16,0 0-10 0,0 0-8 0,0 0-8 0,0 0-9 15,0 0-3-15,0 0-7 0,0 0-8 0,0 0-4 16,0 0-10-16,0 0-3 0,0 0-5 15,0 0-7-15,0 0-6 0,0 0-5 0,0 0-7 0,0 0-11 16,-12-20-5-16,12 20-6 0,0 0-4 16,0 0-2-16,0 0-10 0,0-18-4 0,0 18-2 0,0 0-3 15,9-17-4-15,-9 17-2 0,4-20-5 0,2 10 3 16,0-5-9-16,0 4 4 0,2 3-2 0,-4-1 0 16,3-1-2-16,2-2 4 0,2-1-1 0,-4 3-1 15,2 0-5-15,-3 1-2 0,3 2-1 0,-1-1-3 16,1 3-5-16,-3-5 3 0,1 7 0 0,-7 3-1 15,13-11-1-15,-7 8 1 0,-6 3-1 0,12-7-6 16,-4 4-3-16,-8 3 5 0,0 0-4 0,0 0 3 0,18 2-3 16,-18-2 6-16,0 0-5 0,15 5-3 15,-9-1 1-15,-6-4 4 0,7 9 1 0,-1-2 1 16,1 1-6-16,-1-1 3 0,0 1-4 0,0 1 4 0,-3 4 2 16,2-4-2-16,1 3-1 0,-5 2 3 0,1 1 0 15,-1-2 4-15,2 0 2 0,-1 0-1 0,-2 0-4 16,0 1 4-16,0 1-5 0,0-2 5 0,-2 1 0 15,-4-2-4-15,2 4 5 0,-2-2 1 0,3-1-2 16,-5 1 3-16,2 1 0 0,-1-2-2 0,1 5-6 16,-1-2 4-16,1 0-8 0,-2-3 5 0,-1 1 0 15,2 1 2-15,-2-1-7 0,1-1 6 0,-2 4-9 16,2-5 6-16,-1 1-1 0,-1 0 0 0,1-2-1 16,2 2 2-16,-2-6-2 0,1 1 1 0,2 0 1 15,0-2-1-15,6-6 1 0,-10 9-2 0,10-9 3 16,-8 9-3-16,8-9 5 0,-6 6 8 0,6-6-8 15,0 0 8-15,-12 2-12 0,12-2 10 0,0 0-6 0,0 0-9 16,0 0 16-16,0 0-4 0,0 0-1 16,0 0 2-16,0 0-5 0,-17-9 0 0,17 9 5 15,0 0-7-15,0 0 10 0,0 0-1 0,0 0-2 0,4-17 2 16,-4 17-10-16,0 0 4 0,0 0 1 0,12-14 0 16,-12 14 3-16,9-7 1 0,-9 7-7 15,12-6 5-15,-6 1 5 0,-6 5 1 0,16-6 2 0,-7 4-3 16,0 0 4-16,0-3 2 0,2 3 10 0,5-1-18 15,2 2 4-15,0-2 4 0,-2-1 3 0,2 0-6 16,0 1 16-16,-2 1-7 0,2-2 0 0,-1 0-3 16,1 2 10-16,-4 1-12 0,3-3 7 0,-2-1-6 15,-2 4 1-15,-1 0 9 0,-12 1-13 0,21-4-4 16,-14 2-3-16,-7 2 4 0,15-4-10 0,-15 4 3 0,18-1-8 16,-18 1-13-16,14 1-19 0,-14-1-19 15,0 0-18-15,18 3-20 0,-18-3-17 0,4 3-26 16,-4-3-29-16,6 6-31 0,-6-6-32 0,0 0-40 0,6 11-302 15,-6-11-611-15,0 0 270 0</inkml:trace>
  <inkml:trace contextRef="#ctx0" brushRef="#br0" timeOffset="-201962.53">3920 9121 106 0,'0'0'270'0,"0"0"-20"15,0 0-13-15,18 2-9 0,-18-2-13 0,9 7-6 16,-9-7-6-16,10 10-1 0,-2-2-9 0,-2 5-7 16,0 1-18-16,0 1 3 0,-5 5-19 0,2-4-4 15,1 9-12-15,-2 1-4 0,-2-2 0 0,0 3-19 16,-2-4-14-16,-2 3-9 0,-3 0-1 0,-1 1-14 0,1 2-12 16,-2-6 3-16,-3 2-7 0,1-1 4 15,2-2-20-15,-1 2-14 0,1-4-23 0,0-4-30 16,0-3-27-16,3 1-34 0,2-1-48 0,-5 1-45 0,4-6-49 15,1-1-81-15,4-7-214 0,-12 10-564 0,12-10 249 16</inkml:trace>
  <inkml:trace contextRef="#ctx0" brushRef="#br0" timeOffset="-184152.94">4494 8607 135 0,'0'0'174'0,"0"-12"-8"0,0 12-14 16,8-7-10-16,-8 7-7 0,0 0-14 0,1-12-15 16,-1 12 4-16,0 0-6 0,0-12-1 0,0 12-4 15,0 0-5-15,0 0-5 0,4-17-5 0,-4 17-1 16,0 0-4-16,2-9-4 0,-2 9-1 0,0 0-3 0,0 0-2 16,1-11-3-16,-1 11-1 0,0 0-3 15,0 0-3-15,0 0-2 0,0 0 1 0,0 0-5 16,-1-13 0-16,1 13-4 0,0 0-3 0,0 0-3 15,0 0 0-15,0 0-9 0,0 0-2 0,0 0 1 0,0 0-2 16,0 0-2-16,0 0-3 0,0 0-2 16,0 0 1-16,0 0 0 0,-12 31 6 0,12-31 0 15,-6 17 3-15,3-8-1 0,-3 2 0 0,2 6 2 16,1-3-5-16,-2 3 0 0,-1 5 2 0,0-5 0 0,3 0 2 16,-1 5-4-16,-2-4-1 0,4 5-3 15,-4 2-1-15,5 3 2 0,-1-3-3 0,-1-8 0 0,3 7 0 16,-1-3-4-16,2 0 3 0,2-4-9 0,0 5 3 15,0-5 0-15,0-3-7 0,2 3 6 0,1-3-1 16,-2 1 3-16,2-6-1 0,-1 6 10 0,4-2-19 16,-3-1 3-16,1-6 2 0,-1 1 3 0,7 3-1 15,-2-2-1-15,-4-2-1 0,7 3-1 0,-5-3 7 16,1-1-8-16,-1 0 4 0,5-4 1 0,-3 1 4 16,4-2-5-16,-3 0-3 0,3 0-1 0,-3 0 1 15,2-6 0-15,-2 4 2 0,1-1-3 0,3-1-2 16,-4-2-1-16,2 3-2 0,-4-1 4 0,4-1-4 0,-1 0-3 15,-1-2-3-15,-3 2 9 0,1 0-2 0,-2 1 1 16,1-2 2-16,-9 6-8 0,13-10 2 16,-5 8-1-16,-2-5 0 0,-6 7 11 0,11-21-8 0,-6 19 1 15,-5 2-15-15,9-11 11 0,-9 11 1 0,7-8-2 16,-7 8-2-16,6-10 1 0,-6 10 1 0,2-7 5 16,-2 7-13-16,3-13 13 0,-3 13-3 0,0 0 6 15,1-11-2-15,-1 11-1 0,0 0-2 0,0 0 2 16,-4-14 3-16,4 14 3 0,0 0-2 0,-3-13 3 15,3 13-7-15,0 0-2 0,0 0 1 0,-12-8 1 16,12 8 4-16,-8-8-1 0,8 8 0 0,0 0-5 16,-13-6 2-16,13 6-1 0,-12-4-3 0,12 4 2 15,0 0-7-15,-16 0 6 0,16 0-1 0,-17 2 3 16,17-2-2-16,-16 5-13 0,5-1 15 0,0 3-3 0,2-3-2 16,-5 0-6-16,1 3 9 0,2-1 1 15,2-1-2-15,2 0 3 0,-4-1-9 0,2 0 7 0,9-4-3 16,-17 9 2-16,9-5-5 0,2 3-1 0,6-7-1 15,-13 6 12-15,7 1-8 0,6-7 4 0,-11 9-3 16,11-9-2-16,-6 13-9 0,6-13-11 0,-6 12-12 16,6-12-11-16,-1 6-14 0,1-6-16 0,0 13-13 15,0-13-30-15,0 13-25 0,0-13-35 0,4 12-38 16,1-8-46-16,-5-4-290 0,15 10-596 0,-8-7 264 16</inkml:trace>
  <inkml:trace contextRef="#ctx0" brushRef="#br0" timeOffset="-173864.64">5092 8376 139 0,'0'0'148'16,"0"0"-24"-16,0 0-1 0,0 0-9 0,0 0-5 15,0 0-6-15,0 0-11 0,0 0-13 0,0 0-1 16,0 0-9-16,0 0-3 0,0 0-1 0,0 0-4 16,0 0-4-16,0 0 1 0,0 0-6 0,0 0 4 0,0 0-9 15,0 0-3-15,20-24 1 0,-20 24 1 0,7-6-3 16,-7 6-1-16,12-8-2 0,-12 8 2 0,9-8 0 15,-9 8-2-15,12-7-1 0,-12 7-2 0,9-6 0 16,-3 2-6-16,-6 4 0 0,16-6-5 0,-16 6 1 16,14-3 1-16,-14 3-2 0,13-4-7 0,-13 4-5 15,10-1 6-15,-10 1-4 0,0 0 2 0,18 0-7 16,-18 0 0-16,14 1-2 0,-14-1 5 0,9 6-8 16,-9-6-1-16,10 5 3 0,-4 1 3 0,-6-6-4 15,8 6 6-15,-3-1-2 0,-5-5 4 16,6 14 2-16,-4-7 3 0,-2-7-1 0,6 16 0 0,-6-8 4 15,3 2 0-15,0-1 1 0,-3-9-3 0,1 23 2 16,1-13-1-16,-2-1 2 0,0-9 4 0,0 18-4 16,0-5 4-16,0-2-5 0,0-11-1 0,0 18 1 15,0-7-2-15,0-1 3 0,0-10-3 0,-2 19 0 16,2-8 0-16,0-11-2 0,0 17 0 0,-1-7-2 16,1-10 0-16,0 17-4 0,0-17 0 0,0 19 3 0,0-9 1 15,0-10-5-15,3 15-1 0,0-7-3 16,-3-8 6-16,4 14-5 0,-1-9 0 0,-3-5 1 15,8 12-1-15,-8-12 2 0,6 9 0 0,0-2-1 0,-6-7-3 16,9 13 5-16,-2-8 1 0,-2 0 2 0,-5-5 3 16,11 11-4-16,-6-8 1 0,-5-3 0 15,15 5 2-15,-11 1 1 0,-4-6-5 0,15 3 6 16,-7 1-3-16,-1 1 2 0,-7-5-1 0,14 6 3 0,-8 0-7 16,-6-6 5-16,13 3 1 0,-13-3-5 0,7 4-2 15,-7-4 2-15,9 3-2 0,-9-3-2 0,0 0 3 16,14 7-1-16,-14-7-1 0,0 0-2 0,7 8-4 15,-7-8 4-15,0 0 3 0,9 2-3 0,-9-2 1 16,0 0-1-16,0 0 5 0,5 7-3 0,-5-7-2 16,0 0 5-16,0 0 5 0,0 0-1 0,0 0-1 15,-5 18 2-15,5-18 3 0,-6 13 1 0,2-5 4 16,-2 1-2-16,6-9-2 0,-14 15 3 0,8-7 0 16,-1 2-1-16,0 4-5 0,-2-4-3 0,0 0 2 15,6-1 17-15,-8 2-26 0,4 0 1 0,-1-2-6 0,2 2 15 16,3-2-9-16,-1-1-5 0,4-8 2 0,-9 14-1 15,6-7-10-15,3-7 7 0,-3 16 1 0,3-16 1 16,0 12-9-16,-3-4 8 0,3-8-5 0,0 16 3 16,0-16-1-16,6 6 2 0,-6-6 0 15,4 8 0-15,-4-8-1 0,8 11-7 0,-8-11 7 0,6 10-1 16,-3-5 0-16,-3-5-1 0,12 12 2 0,-8-5-6 16,2 0 8-16,2 0-11 0,-8-7 3 0,9 14 5 15,-2-8 1-15,-1 4-1 0,1 1-1 0,-1-3 1 16,3 3-4-16,-1-1 2 0,-1 2 5 0,-1 0 0 15,3 2 1-15,-3-3 2 0,0 3 1 0,2-1-6 16,-4 5 7-16,5-1 0 0,-3-2-4 0,0-1-1 16,1 4 6-16,-4 1 17 0,0-7-11 0,0 3 0 15,0 0 3-15,0 0-4 0,2-2 0 0,-10 1 0 16,4 3 0-16,1-3-4 0,-2-1-2 0,-2 3 1 16,1-3-21-16,-6 2-12 0,4-1-41 0,-5-1-40 0,1-2-44 15,-1 4-54-15,-4-5-64 0,2 0-349 0,5-3-666 16,-4 0 295-16</inkml:trace>
  <inkml:trace contextRef="#ctx0" brushRef="#br0" timeOffset="-208358.6">2718 8540 196 0,'0'0'222'0,"0"0"-7"0,0 0-8 16,0 0-13-16,0 0-12 0,0 0-16 0,0 0-9 15,0 0-12-15,0 0-5 0,0 0-12 0,-36 0-3 16,36 0-9-16,-24 11-4 0,11-1-7 0,-1-2-7 16,-4 1-7-16,-1 8 4 0,6-9-8 0,-2 2-6 15,0 1-5-15,-2 2-5 0,7-2-9 0,-2-2-1 16,0 2-9-16,5-4-1 0,-1 1-6 0,-2 5-3 15,5-6-4-15,1-2-6 0,4-5-3 0,-6 14-4 0,6-14-4 16,-6 15-3-16,4-9-2 0,2-6 0 16,-1 13 2-16,1-13-3 0,0 12-5 0,0-12 4 15,3 13-2-15,-3-13-4 0,6 13-2 0,-2-8 2 0,4 2-1 16,-8-7 4-16,12 10 0 0,-8-7 1 0,-4-3-1 16,17 10 2-16,-8-6 0 0,1-1 1 15,-3 1-1-15,2-2 3 0,-1 3-1 0,2-1-5 0,2-1 1 16,-4 1 2-16,-8-4-2 0,19 9 3 0,-12-8-5 15,1 3 2-15,-8-4 1 0,15 4 2 0,-9 2-1 16,-6-6-4-16,13 3 1 0,-13-3 1 0,11 8-1 16,-11-8-1-16,7 5 2 0,-7-5 3 0,9 5-2 15,-3 1 1-15,-6-6 7 0,0 0-9 0,6 9 3 16,-6-9 4-16,2 9-2 0,-2-9 2 0,4 11 2 16,-4-11 3-16,-2 14 6 0,2-14-5 0,-4 14 7 15,4-14 5-15,-7 18-3 0,2-7 16 0,-2 2-19 16,-1-2-2-16,1 2-1 0,-4-1 3 0,4 1-16 15,-1 0 16-15,-1 0-4 0,-1 2-6 0,3-4 4 0,-2 1-3 16,0 1-3-16,0 0 6 0,3-4 4 0,3-1-16 16,-6 0-1-16,6 0 5 0,3-8-4 15,-11 14-3-15,8-8-2 0,3-6-4 0,-4 10 9 0,4-10-3 16,0 0-9-16,-6 10 2 0,6-10 3 0,0 0 1 16,0 0-2-16,0 0 2 0,0 0 0 0,0 0-2 15,12 11 1-15,-12-11-3 0,0 0 6 0,15-4-18 16,-15 4 22-16,0 0-12 0,22-2 7 0,-22 2-5 15,15-1 3-15,-15 1 5 0,13-4-3 0,-13 4-7 16,14-2-3-16,-14 2-3 0,12 0 8 0,-12 0 0 16,0 0-3-16,15 0 1 0,-15 0 1 0,0 0-1 15,12 3-1-15,-12-3-3 0,9 5 4 0,-9-5 1 16,7 5-1-16,-7-5 15 0,6 11-17 0,-6-11 3 16,6 10-3-16,-4 0 9 0,2-4-4 0,-3 6 6 0,-1-12-1 15,6 24 1-15,-4-11 11 0,2-1 15 16,-4 4-5-16,0 0-1 0,2 0 4 0,1 6 3 0,-3-4 10 15,1 5 8-15,-1-2-2 0,2 3-2 0,-1-3-2 16,-1-3 1-16,3 0 4 0,0-1-5 16,0 1 0-16,0-1 4 0,2-3-10 0,-2-1 2 0,1 1-1 15,-1-5-1-15,0 0-3 0,0 2-3 0,2-1-5 16,1-1 0-16,0 0-3 0,0-3-2 0,-2 1-1 16,2 0-9-16,0 0-21 0,-6-7-42 0,7 6-53 15,-1-1-48-15,-6-5-58 0,11 6-54 0,-11-6-85 16,0 0-457-16,0 0-869 0,0 0 386 0</inkml:trace>
  <inkml:trace contextRef="#ctx0" brushRef="#br0" timeOffset="-170316.25">415 11193 80 0,'0'0'175'0,"0"0"-5"0,0 0-7 16,0 0-7-16,-6-15-7 0,6 15 0 0,0 0-4 16,0 0-6-16,-1-11-9 0,1 11-5 0,0 0 0 15,0 0-2-15,0 0-9 0,-3-13-4 0,3 13-1 0,0 0-2 16,0 0-13-16,0 0-3 0,0 0-6 15,0 0-6-15,0 0-7 0,0 0-6 0,0 0-8 16,0 0-1-16,0 0-9 0,0 0-2 0,0 0 1 0,-23 29-2 16,17-17-7-16,0 0 2 0,-1 1 1 0,1 1 1 15,-1 1 2-15,1 2-1 0,-6 5 1 0,4-2 3 16,1 5-1-16,-1-2-2 0,1-2-2 0,1 7-2 16,-2-4-8-16,2-2 3 0,0 5 1 0,0-3-5 15,5-1-1-15,-5 4 5 0,5-3-8 0,-2 0-1 16,1 0-5-16,1 0 1 0,1-2-5 0,0-5 8 15,0 6-3-15,0-5-6 0,1-1 13 0,4-1-12 16,-4 1-4-16,3-3 6 0,-1 3 0 0,3-4-5 16,0 2 0-16,0-4 6 0,-3-1-9 0,5 3 12 15,-2-4-6-15,-2 0-9 0,2-1 15 0,0-1-15 16,-6-7-5-16,11 14 4 0,-5-10 6 0,0 2-5 16,-6-6 0-16,11 9 0 0,-8-4 6 0,-3-5 2 0,14 4 3 15,-14-4 11-15,0 0-15 0,19-6 2 16,-19 6-10-16,18-3 9 0,-10-2-6 0,5-1-7 15,-5-2 8-15,3-2 1 0,0-1 1 0,-2 1-1 0,3-4-1 16,-2 3-6-16,4-4 7 0,-2 0-14 0,-2-7 7 16,0 2-14-16,2-2 0 0,-1 1 2 15,-2-3-10-15,-2-1-4 0,1-1 2 0,2 2-5 0,-2-2 3 16,-2-3-4-16,-1 4-1 0,-2-1 1 0,2 1-7 16,-5-2 3-16,3 0 0 0,-3 2 1 0,0 3 1 15,0-3 4-15,-2 9-6 0,1-7 8 0,-1 5 1 16,-1-3-1-16,-2 6 3 0,0 0 3 0,-1-2 1 15,-4 4 2-15,2-2 0 0,1-1 4 0,-4 3 7 16,7 0-4-16,-7 1-3 0,2 0-2 0,-3 4 4 0,2-2-2 16,1 3 4-16,2 1-1 0,1-1 6 15,6 7-4-15,-20-7 1 0,11 3 5 0,-1-1-7 16,-2 3 3-16,12 2-2 0,-18-4 0 0,6 4-2 0,12 0-1 16,-19 0 5-16,8 4-4 0,11-4 0 0,-18 7 3 15,8-3-2-15,3 5-1 0,-1-4 4 16,1 1-1-16,-2 0-5 0,1 1 4 0,2 0 0 0,2 1 2 15,-2 1-2-15,1 0-2 0,4 4 3 0,-4 1 0 16,2-3 3-16,0 3-2 0,3 2 2 0,0-4 1 16,0 3-4-16,3 0 2 0,0 0-1 0,3-1 7 15,-1 3-3-15,2 1 0 0,-1-4-3 0,5 3 3 16,-1 3 2-16,-1-5 9 0,7 3-9 0,-5-5 2 16,5 6 3-16,-2-6 0 0,-1 5-8 0,4-1 5 15,-1 1 5-15,-1 0 2 0,-2-2-5 0,-1-6 2 16,3 3 7-16,0 5-2 0,0-3 0 0,1-1 2 15,-4 0-1-15,2 0 2 0,-1-1 0 0,2 3 3 16,-2-3 4-16,1-2-1 0,-1 3 5 0,-1-3-8 0,0 1 26 16,0-1-15-16,-3-3-4 0,4 3-4 15,-1-3 7-15,-4-1-5 0,-2-2 3 0,1 1-3 0,-1 0 3 16,-6-6 10-16,14 11-11 0,-11-8 3 0,-3-3-6 16,12 9-2-16,-12-9-5 0,7 2 1 15,-7-2-2-15,9 5 3 0,-9-5-1 0,0 0 9 0,0 0-13 16,9 3 1-16,-9-3-6 0,0 0-14 0,0 0-16 15,0 0-17-15,0 0-41 0,0 0-24 0,12-11-36 16,-12 11-36-16,0 0-50 0,1-15-52 0,-1 15-345 16,-1-13-671-16,1 13 297 0</inkml:trace>
  <inkml:trace contextRef="#ctx0" brushRef="#br0" timeOffset="-169412.48">1132 11653 106 0,'0'0'234'0,"0"0"-17"0,0 0-12 16,0 0-12-16,0 0-11 0,0 0-13 0,0 0-9 15,0 0-13-15,0 0-9 0,0 0-9 0,0 0-7 16,0 0-10-16,0 0-5 0,0-18-8 0,0 18-4 16,6-11-6-16,-6 11 1 0,3-16-4 0,2 8 1 15,-5 8-8-15,10-13-8 0,-8 6-1 0,4 0-5 16,-6 7 0-16,7-13-1 0,-1 8-12 0,-6 5 3 15,9-13-5-15,-3 9-9 0,-6 4-2 0,12-7-4 0,-12 7-10 16,11-5 5-16,-3 3-5 0,-8 2-5 16,0 0 3-16,17-3-7 0,-17 3 4 0,0 0-3 15,18 5-3-15,-18-5 0 0,9 10-2 0,-5-4 1 0,2 0-4 16,0 2 2-16,-3-2 4 0,0 5-7 0,5 2 9 16,-2 0-5-16,-4 2 6 0,3-1-1 15,-2-1-1-15,0 3 2 0,0-1 2 0,-2 0-6 0,2 0 1 16,-3 1-3-16,0-4 3 0,0 5-7 0,-3-4 8 15,2 3 0-15,-1-1-3 0,-4 1-4 0,5-2-2 16,-4 2-4-16,-2-1 9 0,0 2 0 0,1-4-6 16,-2 0-1-16,1 0 3 0,-2-1-3 0,1 0 1 15,2-4-4-15,2 2 3 0,-2-3 3 0,-2 4-5 16,2-4 3-16,6-7 0 0,-10 8 0 0,4-3-2 16,6-5 3-16,-10 5 4 0,10-5-2 0,0 0-4 0,-17 5-2 15,17-5-2-15,0 0-2 0,0 0 5 16,-16-6 0-16,16 6-5 0,0 0 0 0,-11-11 3 0,11 11 1 15,-6-10-2-15,6 10 3 0,-3-9-1 0,3 9-4 16,0 0 2-16,-4-11-5 0,4 11 4 0,0 0-2 16,0 0 5-16,0-14-4 0,0 14 2 15,0 0 0-15,0 0 0 0,0 0 2 0,0 0 1 0,4-15-4 16,-4 15-2-16,0 0-6 0,0 0 8 16,8-7 7-16,-8 7-7 0,0 0-2 0,0 0 11 15,13 0-10-15,-13 0 3 0,0 0 11 0,20 5-12 0,-20-5-6 16,15 1 2-16,-8 4 8 0,4-3 6 0,-3 2-5 15,3 0 4-15,-11-4 4 0,19 6 5 0,-8-4-8 16,1 0 6-16,-2 2 10 0,5-3 6 0,0 1-5 16,-2 2 11-16,-1-4 2 0,3 2 2 0,2 1 5 15,-2-2-1-15,-2-1-7 0,-1 0 8 0,-2 1-6 16,-10-1-3-16,26-2-3 0,-14 2 4 0,-12 0-11 16,20-3 7-16,-12 1-1 0,-8 2-7 0,18 0 4 15,-18 0 1-15,13-4 2 0,-13 4-17 0,9-2 4 0,-9 2 1 16,0 0-5-16,12-1 4 0,-12 1-2 0,0 0 1 15,11-6-10-15,-11 6 1 0,0 0-8 0,0 0-15 16,0 0-17-16,0 0-33 0,0 0-20 0,0 0-24 16,0-12-21-16,0 12-24 0,0 0-28 0,0 0-46 15,0 0-44-15,-12-17-78 0,12 17-255 0,-8-15-649 16,5 6 287-16</inkml:trace>
  <inkml:trace contextRef="#ctx0" brushRef="#br0" timeOffset="-168979.32">1957 11511 59 0,'0'0'246'0,"0"0"-10"0,0 0-14 0,14 13-9 0,-14-13-10 15,0 0-8-15,0 0-5 0,12 7-13 0,-12-7-9 16,7 3-8-16,-7-3-1 0,12 3-8 0,-12-3-2 16,13 5-7-16,-5-2-2 0,-8-3-5 0,16 4-3 15,-7-4-2-15,-9 0-4 0,21 0 0 0,-9 0 0 16,-12 0-1-16,21 0-9 0,-5-1 0 0,-1-2-2 15,0 2-5-15,0-1-8 0,0-2-3 0,-5 3-4 16,2 0-8-16,-3-4-7 0,-9 5-4 0,23-2-9 16,-14-1-4-16,-9 3-8 0,19-5-1 0,-12 4-6 15,-7 1-5-15,18-3-6 0,-18 3 0 0,11-3-9 16,-11 3 0-16,0 0-9 0,12-1-23 0,-12 1-23 16,0 0-21-16,10-3-37 0,-10 3-9 0,0 0-15 15,0 0-29-15,0 0-25 0,0 0-41 0,0 0-40 0,-16 26-34 16,8-20-66-16,-5 3-225 0,4-5-617 0,-3 3 273 15</inkml:trace>
  <inkml:trace contextRef="#ctx0" brushRef="#br0" timeOffset="-168736.79">2060 11800 143 0,'0'0'295'15,"20"-4"-8"-15,-10-1-16 0,6 3-10 0,1-4-15 16,-1 2-12-16,1 0-19 0,-1-3-12 0,3 4-14 16,-2-3-12-16,1 1-15 0,-2 1-18 0,0-3-7 15,1 1-16-15,-1 3-8 0,-5-1-21 0,1 3-6 0,0-2-9 16,-12 3-13-16,16-3-20 0,-16 3-24 0,16 0-14 16,-16 0-28-16,12-2-27 0,-12 2-32 15,0 0-35-15,0 0-37 0,0 0-39 0,14 0-60 16,-14 0-202-16,0 0-491 0,0 0 216 0</inkml:trace>
  <inkml:trace contextRef="#ctx0" brushRef="#br0" timeOffset="-167889.09">2889 10955 8 0,'-7'-7'238'0,"7"7"-12"15,0 0-15-15,0 0-11 0,-11-6-7 0,11 6-11 0,0 0-16 16,0 0-11-16,-13-1-14 0,13 1-2 0,0 0-13 16,-19 4-1-16,11 2-11 0,8-6-3 15,-15 10-12-15,3-2 1 0,5 2-6 0,-5-3-6 0,0 4-6 16,3 0-5-16,0 2 1 0,-1-4-16 0,2 4 3 16,1-2-5-16,1 4-5 0,-2-5-4 15,2 5-5-15,2 0-6 0,1-2 2 0,0-2-5 0,3-11-6 16,0 19-3-16,0-19 2 0,3 15-3 0,-2-7-4 15,-1-8-1-15,6 14 4 0,-6-14-10 0,9 9-1 16,-3-5-2-16,2 1 4 0,-8-5 0 0,18 7-2 16,-11-6-7-16,-7-1-1 0,21 2 3 0,-9-2-1 15,0 3 2-15,-12-3 2 0,21 0-6 0,-12 0 1 16,-9 0 2-16,22 0-11 0,-15 2 7 0,-7-2 6 16,17 2-11-16,-17-2 4 0,16 5-1 0,-16-5 1 0,11 5 1 15,-11-5 0-15,12 6 5 0,-12-6-5 16,7 6 8-16,-1-1 2 0,-6-5 4 0,5 11 0 0,-5-11 2 15,-3 11 7-15,3-11 1 0,-3 17-4 16,-2-9-2-16,2 2 5 0,-3 1-4 0,-1 2-3 16,-1-1 11-16,-1 0-3 0,2-1-4 0,-1-3 2 0,-1 1-1 15,-1 2-1-15,1 1-7 0,3-3 10 0,-1 0-3 16,1-1 12-16,-2-1-21 0,8-7-1 0,-7 13-2 16,7-13 1-16,-11 8-5 0,11-8 3 0,-7 7-2 15,7-7 3-15,0 0-16 0,0 0 13 0,-6 4-11 16,6-4 3-16,0 0-3 0,0 0 17 0,0 0-18 15,0 0-2-15,0 0-6 0,0 0 13 0,0 0-16 16,0 0 1-16,33-11-4 0,-33 11 3 0,15-3 1 16,-15 3 4-16,16-5 11 0,-9 3-10 0,-7 2-5 15,15 0 6-15,-15 0-2 0,0 0 2 0,21 0 2 16,-21 0-2-16,14 7-1 0,-7-4 3 0,-7-3-5 0,12 11 13 16,-6-1 3-16,0 3 3 0,1 2-1 15,-2 0 8-15,1 2 11 0,-2 8 8 0,1-1 4 0,2 2 16 16,-2-3-12-16,1-2 5 0,-3-1 2 0,7 1 2 15,-7-4-1-15,3-2 3 0,0 1-8 0,2-1 11 16,-1-2-3-16,0 0-4 0,2-1-2 0,-1-2-9 16,-2-2 5-16,1 2-5 0,2-4-3 0,-3-1-16 15,2 0-21-15,2 0-36 0,-10-5-55 0,14 6-45 16,-7-6-33-16,-7 0-44 0,0 0-58 0,0 0-82 16,19-9-335-16,-13 5-743 0,-3-4 328 0</inkml:trace>
  <inkml:trace contextRef="#ctx0" brushRef="#br0" timeOffset="-162587.98">3302 11318 27 0,'0'0'212'0,"0"0"-14"0,-8-17-13 0,8 17-13 15,0 0-9-15,0 0-7 0,5-24-7 0,-5 24-6 16,8-13-6-16,-7 5-4 0,5 1-3 0,-1-2-2 16,-1 0-6-16,2 0-1 0,0 0-5 0,0-5-7 15,2 4-5-15,-2 3-7 0,1-4-5 0,1 0-6 0,2 2-8 16,-1-2-7-16,1 1-1 0,-2 2-10 15,-1 2 0-15,1 0-5 0,-1 1-7 0,1-2-7 16,2 1-2-16,-2 1-7 0,-8 5-5 0,17-7 1 0,-9 4-8 16,-8 3 3-16,13-3-6 0,-13 3 1 15,20 3 0-15,-20-3-3 0,13 3-4 0,-5 2-2 0,-1 1 2 16,-7-6 0-16,12 8-7 0,-5-2 0 0,-1 5 3 16,3-1 0-16,-3 0-1 0,0-3-2 0,2 4 1 15,-2 0 0-15,-2-3 4 0,-1 2-2 0,2-2-1 16,-4 7 3-16,4-7-1 0,-5-8 1 0,1 20-1 15,-1-9 0-15,2-1-2 0,-2-10 3 0,-6 21-3 16,4-11 11-16,-1-1-8 0,-3 0 1 0,3 1-1 16,-1-2-6-16,-1 2 7 0,1-3-1 0,-1 0-1 15,5-7 2-15,-10 11 0 0,10-11-1 0,-8 10-4 16,8-10 4-16,-7 8-4 0,7-8-2 0,0 0 5 0,0 0-1 16,-6 6 2-16,6-6 1 0,0 0-4 0,0 0 4 15,0 0-5-15,0 0 2 0,0 0-7 0,0 0-1 16,0 0-1-16,0 0 3 0,0 0 1 0,0 0 0 15,0 0-1-15,0 0-4 0,19-25 3 0,-11 19 2 16,-8 6-7-16,13-7 3 0,-5-1-1 0,-8 8 5 16,18-6-4-16,-11 3 3 0,-7 3-1 0,21-5 2 15,-9-1-1-15,0 5 1 0,-12 1-6 0,18-4 5 16,-6 7 1-16,-12-3-4 0,21 1 4 0,-10-1 1 16,0 4-8-16,-4-1 6 0,2 1 0 0,-1 0 2 0,1 1 1 15,-2 0 0-15,-7-5-5 0,11 11 4 16,-5-5 1-16,0-2 5 0,0 4 5 0,-1-1 5 15,-5-7 0-15,3 15-3 0,2-7 9 0,-4 0 0 0,-1-8-5 16,0 16 8-16,0-16-3 0,-1 18 6 0,-1-7 0 16,2-11 4-16,-7 18-1 0,1-5 1 15,0-1-13-15,-1-1 8 0,1 2 5 0,-2-2-3 0,-2 2-9 16,1-3 1-16,-2 4 1 0,2-5-6 0,2 0-5 16,-4 4 2-16,3-6-2 0,-3 4-5 0,4-4-4 15,-1 1-21-15,4 1-18 0,-1-3-23 0,-1 1-22 16,2 1-28-16,4-8-34 0,-9 12-33 0,9-12-44 15,0 0-53-15,-3 9-297 0,3-9-616 0,0 0 273 16</inkml:trace>
  <inkml:trace contextRef="#ctx0" brushRef="#br0" timeOffset="-162376.88">4226 11398 271 0,'0'0'293'16,"6"9"-16"-16,-2-2-23 0,-2 4-9 0,2 2-26 0,-4 2-13 16,0 0-19-16,-3 0-10 0,0 9-19 15,-1 3-19-15,1-2-15 0,-3-1-5 0,0-1-15 16,0 1-13-16,-2 1-9 0,-2 1-25 0,1-1-36 0,0-1-36 16,-5 0-52-16,3-3-54 0,3-6-73 0,-4-3-245 15,0 2-473-15,0-3 210 0</inkml:trace>
  <inkml:trace contextRef="#ctx0" brushRef="#br0" timeOffset="-149648.83">4430 10986 104 0,'0'0'187'0,"0"0"-10"0,-6 6-10 0,6-6-10 16,0 0-5-16,0 0-4 0,0 0-9 0,0 0-5 0,0 0-8 15,0 0-1-15,0 0-4 0,0 0 0 0,0 0-6 16,0 0-5-16,0 0-3 0,0 0-7 15,0 0-3-15,0 0-4 0,0 0-8 0,0 0-4 0,0 0-5 16,0 0-7-16,0 0-4 0,0 0-6 0,0 0-7 16,0 0-5-16,0 0-4 0,0 0-3 0,0 0-11 15,0 0 6-15,0 0-4 0,0 0-1 0,0 0 2 16,0 0 5-16,0 0-9 0,0 0 3 0,37-9-3 16,-37 9 1-16,23-2-3 0,-10 2 2 0,5-1-8 15,-3 0 8-15,4 1-2 0,-1-3-6 0,-1 3-1 16,0 3-1-16,1-2-4 0,0 0 6 0,0 4-7 15,0-1 2-15,-2-3-5 0,1 1 0 0,1 2-1 16,-6 2 3-16,1-2-5 0,-5 1 0 0,8 0 1 16,-7 0-2-16,1 1 0 0,1-4-2 0,-1 3 2 15,-2 3 7-15,-1-3-15 0,1 0 8 0,1-2 2 0,-9-3-1 16,8 14 2-16,-3-7 7 0,-2 1-3 0,1-1 7 16,-1 2 5-16,2 1 0 0,-4 5-3 15,1-1 7-15,-2-3 7 0,0 2 3 16,0 5-3-16,-3-2 5 0,3 0 1 0,-5 1 7 0,4 1 11 15,-1-1-19-15,-2 7 3 0,1-1 2 0,-2-2 2 0,0 2 1 16,-1 1-1-16,3-7 15 0,-2-3-20 0,-1 4 3 16,5-5-2-16,-1 5 1 0,-1-4-3 0,0 1-3 15,2-2-6-15,-2 1 1 0,1-5 0 0,2-9-5 16,-1 22-1-16,-2-10-2 0,3-3-2 0,0-9-1 0,0 18-6 16,0-18 2-16,3 13-2 0,-3-3-4 0,0-10-1 15,0 15 0-15,0-15 1 0,0 15 0 0,0-15-8 16,-3 13 1-16,3-13 2 0,3 14-4 0,-3-14-12 15,0 14 1-15,0-14-6 0,-3 13-16 0,3-13-13 16,0 12-18-16,0-12-13 0,0 0-17 0,0 17-8 16,0-17-11-16,-2 7-9 0,2-7-10 0,0 0-15 15,0 0-9-15,0 0-14 0,-1 13-19 0,1-13-23 16,0 0-22-16,0 0-36 0,0 0-247 0,0 0-556 16,0 0 246-16</inkml:trace>
  <inkml:trace contextRef="#ctx0" brushRef="#br0" timeOffset="-149338.65">4709 11483 203 0,'0'0'244'0,"0"0"-16"16,0 0-17-16,0 0-11 0,0 0-10 0,0 0-1 16,0 0-10-16,0 0-5 0,0 0-7 0,0 0-9 15,0 0-7-15,0 0-10 0,51-8-7 0,-38 4-4 16,2 2-11-16,0 1-18 0,1-3-5 0,-7 1-6 16,9 0-14-16,-5-1-7 0,1 1-11 0,-14 3-3 15,19-3-7-15,-8 3-13 0,-1-5-17 0,-10 5-25 16,18-2-22-16,-18 2-29 0,13-3-28 0,-13 3-38 0,14-5-39 15,-10 1-58-15,-4 4-242 0,11-11-501 16,-7 5 221-16</inkml:trace>
  <inkml:trace contextRef="#ctx0" brushRef="#br0" timeOffset="-144868.42">5323 10726 51 0,'-13'1'164'0,"13"-1"-5"0,0 0-5 16,0 0-6-16,0 0-10 0,0 0-6 0,0 0-6 15,0 0 1-15,0 0-15 0,0 0-2 0,0 0-3 16,0 0-11-16,0 0-3 0,0 0-7 0,0 0-3 16,0 0-5-16,0 0-3 0,0 0-6 0,0 0-1 15,0 0-5-15,0 0-8 0,0 0-1 0,0 0-6 16,0 0-3-16,0 0-6 0,0 0-1 0,0 0-5 0,0 0-4 15,0 0 1-15,0 0-3 0,16-27-3 16,-16 27 2-16,6-5-2 0,-6 5-4 0,14-5-4 16,-14 5 0-16,13-4-3 0,-13 4 1 0,11-1-4 0,-11 1 0 15,0 0-4-15,16 0 3 0,-16 0-2 0,0 0 4 16,18 1-3-16,-18-1-4 0,13 7-1 16,-13-7 3-16,8 7 1 0,-8-7-4 0,12 10 2 0,-12-10-1 15,6 11 0-15,-3-6 3 0,-3-5-1 0,7 9 2 16,-4-2 1-16,-3-7 3 0,3 14-3 0,-3-14 5 15,4 14-2-15,-2-7 4 0,-2-7-3 0,4 12 4 16,-1-2 3-16,-3-10 2 0,3 15-2 0,-3-7 2 16,0-8-5-16,2 16 7 0,-2-16-2 0,4 16 2 15,-4-8-1-15,0-8 2 0,2 20-3 0,-2-20-1 16,0 18 3-16,0-9-2 0,0-9-1 0,1 17 1 16,-1-8-10-16,0-9 7 0,0 15 0 0,2-4 2 15,-2-11-1-15,3 15 0 0,-3-15-1 0,3 16-5 16,-3-9 1-16,0-7 0 0,3 13-1 0,-3-13 0 0,3 10-2 15,-3-10 0-15,7 11 3 0,-7-11 2 16,6 12-4-16,-6-12 4 0,6 8 0 0,-6-8-2 16,11 6-7-16,-11-6 4 0,9 8-1 0,-9-8 1 0,10 7 0 15,-7-2 2-15,-3-5-4 0,9 6 3 0,-9-6-3 16,10 2 2-16,-10-2-1 0,14 7-2 0,-14-7 2 16,7 5 0-16,-1-1-2 0,-6-4 4 0,0 0-3 15,12 6-2-15,-12-6 5 0,11 1-5 0,-11-1 2 16,0 0-2-16,9 6-4 0,-9-6 3 0,0 0 8 15,0 0-3-15,7 3-2 0,-7-3-3 0,0 0 6 16,0 0-2-16,6 10-6 0,-6-10 7 0,0 0 2 16,0 0-3-16,3 11 4 0,-3-11 4 0,0 0 0 15,-3 14 0-15,3-14 5 0,-6 14 5 0,0-4-4 16,2 1-4-16,-2-5 6 0,1 2-2 0,-4 6-1 16,2-6-4-16,-1 4 3 0,4-4-4 0,-5 6 2 15,3-7 1-15,1 3 0 0,2 0-7 0,3-10-1 16,-9 15 3-16,5-8-5 0,4-7 1 0,-3 13-1 15,3-13 1-15,-6 12 11 0,6-12-15 0,-4 10 1 16,4-10-3-16,0 0-6 0,-2 9-5 0,2-9 10 16,0 0-5-16,0 0 5 0,2 16-4 0,-2-16 4 0,0 0-2 15,4 8 1-15,-4-8-3 0,0 0 1 0,7 8-4 16,-7-8 0-16,8 4-2 0,-8-4 22 16,3 10-21-16,-3-10 4 0,12 3-3 0,-12-3-1 0,6 6 13 15,-6-6-9-15,9 7-3 0,-9-7 4 0,10 8-7 16,-4-4 5-16,-6-4 2 0,9 11 0 0,-1-8 0 15,-8-3-16-15,10 13 10 0,-8-6 8 0,-2-7 4 16,7 15 3-16,-3-10 2 0,-4-5-5 0,6 15-9 16,0-8 0-16,-6-7 6 0,6 15 6 0,-4-7-10 15,-1 3 2-15,-1-11-1 0,0 20 6 0,0-10-2 16,0-10-3-16,-1 24 2 0,-1-14-3 0,-1 1-28 16,-3 2-37-16,3 3-28 0,-1-4-38 0,-2 2-48 15,0-3-61-15,5-1-81 0,-5 0-295 0,0-2-663 0,6-8 294 16</inkml:trace>
  <inkml:trace contextRef="#ctx0" brushRef="#br0" timeOffset="-142438.75">476 12896 65 0,'5'-12'137'0,"-5"12"-4"15,0 0-10-15,0-13-13 0,0 13-3 0,3-11 0 16,-3 11-4-16,3-10-11 0,-3 10 2 0,1-11-1 16,-1 11 1-16,3-10-5 0,-3 10 0 0,3-11-4 15,-3 11-2-15,2-14-2 0,-2 14-1 0,1-11-3 16,-1 11 1-16,0 0-1 0,3-15 0 0,-3 15-3 16,0 0-4-16,0 0-5 0,0 0-4 0,0 0-9 15,0 0-10-15,0 0-1 0,0 0-3 0,0 0 1 16,0 0-2-16,0 0 2 0,0 0-1 0,-12 40 3 15,8-23 0-15,2 6 2 0,-4-3-1 0,0 4-2 16,5 2 1-16,-4 0 0 0,4 0-1 0,-1 1-1 16,-2-2-4-16,1 0 3 0,0 1-1 0,0 3-2 0,3-1-3 15,0-1 2-15,0-1-5 0,1-1-1 16,1-1 5-16,1 2-3 0,0-2-1 0,1 1-2 16,-2 3 0-16,4-4-4 0,0 2 1 0,-5-2-3 15,4-2-3-15,-2-5 0 0,4 8-1 0,-2-10 7 0,1 7-11 16,1-4 1-16,-1-5-1 0,-3 4 1 0,6-3-5 15,-3-1 1-15,1 0 2 0,-4-6-2 0,3 4-2 16,0-2 0-16,-1-2 0 0,-1 0 2 0,-4-7 0 16,12 8 5-16,-6-5 7 0,-6-3 0 0,0 0 10 15,20 0-3-15,-20 0-4 0,17-8 2 0,-6 1-5 16,-1-3 2-16,4-3-5 0,1-5 1 0,0 1-4 16,1-6 3-16,-4 0 4 0,3-2-14 0,0 1 3 15,-2 0-3-15,1-2 1 0,5-11-2 0,-6 2 0 16,-1 2-7-16,2-1-1 0,-8 7-5 0,1 0 1 15,-1-2-2-15,0 1-12 0,-3 1 1 0,2 0-1 16,-2 1 0-16,-3 1-1 0,-2-4-4 0,2 5 0 16,-1-2 2-16,-4 1 0 0,2 3 4 0,-1-1 1 15,1-2 0-15,-2 3-2 0,-1 4 2 0,0-2-1 16,0 2-1-16,0 2 1 0,2 2 3 0,-5 0 0 16,1 1-3-16,1 2 5 0,1 0-1 0,-1 6-1 15,-2-1 2-15,-2-1-1 0,2 1 2 0,9 6 0 16,-25-2-3-16,13 3 3 0,-3 0 2 0,0 5-5 0,2-3 11 15,-4 5-5-15,1-1-1 0,-2 4 3 0,3-1-2 16,-1 0 5-16,1 1-6 0,3 0 3 16,-2 2 3-16,5-1-2 0,-1 1 2 0,1 4-5 0,2-4 5 15,1 1-2-15,1 2-3 0,2-3 2 0,3 5 1 16,0-2-4-16,2 2 6 0,-1 0 0 0,7 3 0 16,-2-4 1-16,7 5 1 0,0-3 4 15,-1 1-5-15,6-2 6 0,-3 0 0 0,5-3 4 0,-1 1 1 16,2 0 4-16,0 0-2 0,0 0 4 0,-4-1 2 15,4 1 2-15,0-2 3 0,-3 2 1 0,2-2 4 16,-6-3-4-16,3-1 2 0,-4 5 2 0,-2-2-1 16,7 5-1-16,-5-7 0 0,-4 4 2 0,3-3 0 15,1 0-3-15,-2-3 3 0,-2 5 3 0,-2-6-8 16,4 2 3-16,-5 0-1 0,-2-4-6 0,1 1 2 16,0 0 1-16,1 0-7 0,-6-7 4 0,9 10-7 15,-9-10 5-15,6 7-2 0,-6-7-3 0,6 11 1 16,-6-11-1-16,5 7-5 0,-5-7 5 0,4 6-16 15,-4-6-23-15,0 0-20 0,6 7-27 0,-6-7-35 0,0 0-32 16,0 0-33-16,0 0-48 0,0 0-64 0,0 0-230 16,0 0-561-16,0 0 248 0</inkml:trace>
  <inkml:trace contextRef="#ctx0" brushRef="#br0" timeOffset="-141803.05">1188 13328 70 0,'0'0'253'0,"13"0"-15"16,-13 0-11-16,0 0-16 0,0 0-12 0,0 0-17 16,0 0-13-16,0 0-14 0,9-7-8 0,-9 7-12 15,0 0-10-15,0 0-10 0,9-6-7 0,-9 6-8 16,6-5-6-16,-6 5-5 0,13-6-1 0,-13 6-8 15,12-4-2-15,-12 4-5 0,15-3-8 0,-15 3-6 16,12-1-2-16,-12 1-7 0,15-3-2 0,-15 3-5 16,13 4-1-16,-7 2-3 0,-6-6 0 0,12 8-6 15,-9-2-1-15,-3-6 1 0,6 15-3 0,-4-6 0 16,-2 2-3-16,0 2-1 0,0-1 0 0,0-12-3 16,0 21 5-16,-2-8-4 0,1-1-3 0,-1 1-2 15,-2-6-2-15,4-7 2 0,-6 18-4 0,4-8 3 0,2-10 2 16,-6 13-11-16,6-13 0 0,-4 12 1 0,4-12-1 15,-2 7-3-15,2-7 2 0,0 0-2 16,0 0 1-16,-2 12-2 0,2-12-1 0,0 0 3 0,0 0-2 16,0 0 1-16,0 0-2 0,0 0-2 15,0 0 1-15,0 0 1 0,0 0 0 0,23-6-5 0,-23 6 4 16,0 0-3-16,18-6 2 0,-18 6-3 16,14-5 3-16,-7 3-1 0,-7 2-1 0,18-1 1 0,-18 1 3 15,16-3-3-15,-5 3 1 0,-11 0 0 0,16-1 4 16,-16 1 3-16,18 1-1 0,-10 2-1 0,-8-3 1 15,13 1 0-15,-13-1 1 0,12 6 2 0,-12-6 0 16,12 4 1-16,-12-4 0 0,3 8 0 0,-3-8 8 16,4 12-4-16,-4-12-2 0,2 12 6 0,-2-12-5 15,-6 17 6-15,3-6-2 0,-3-4-5 0,1 6-1 16,0-6 1-16,-4 4 4 0,1 0-4 0,-2-2-4 16,1 1 11-16,-3 1-7 0,3-3-3 0,-3-1-5 15,1 1 2-15,1 1 1 0,0-5-1 0,1 2-10 16,-2-1 6-16,4-2-3 0,7-3 10 0,-15 6-3 15,15-6-9-15,-15 4-6 0,15-4-15 0,-13 0-20 16,13 0-18-16,0 0-19 0,-17-10-23 0,17 10-30 16,-7-7-35-16,7 7-41 0,-5-14-51 0,5 14-289 15,3-21-592-15,-3 21 262 0</inkml:trace>
  <inkml:trace contextRef="#ctx0" brushRef="#br0" timeOffset="-141430.98">1854 13304 208 0,'0'0'232'0,"0"0"-11"0,12 6-7 0,-12-6-5 15,8 4-7-15,-8-4-6 0,0 0-6 0,15 3-4 16,-15-3-9-16,13 5-5 0,-13-5-5 0,13 1 1 16,-13-1-16-16,15 0-3 0,-15 0 2 0,20 0-11 15,-20 0 3-15,18-2-15 0,-9-2-12 0,3 2 3 16,-12 2-8-16,19-4-11 0,-7 0-6 0,-2 3-11 16,-10 1-6-16,17-3-14 0,-8 0-4 0,-9 3 3 15,16-1-15-15,-16 1-5 0,13-6-5 0,-13 6-4 16,9 0-1-16,-9 0-12 0,0 0-19 0,0 0-13 15,15 4-20-15,-15-4-22 0,6 7-19 0,-6-7-28 16,0 0-35-16,-3 17-41 0,3-17-40 0,-10 14-42 0,4-4-83 16,-2-1-175-16,-3 2-559 0,2-4 248 15</inkml:trace>
  <inkml:trace contextRef="#ctx0" brushRef="#br0" timeOffset="-141194.6">1877 13603 169 0,'0'0'260'0,"0"0"-5"0,10 11-5 0,-10-11-8 15,11 0-11-15,-11 0-8 0,13 0-10 0,-13 0-10 0,19-3-8 16,-5-4-9-16,-4 3-7 0,4-1-14 0,1 2-13 16,-5-1-9-16,3-2-13 0,1 3-12 0,-5-3-14 15,3 5-15-15,-3-3-4 0,3 2-10 0,-12 2-11 16,19-5-22-16,-12 1-28 0,-7 4-31 0,0 0-23 15,15-1-26-15,-15 1-25 0,0 0-28 0,0 0-31 16,11 6-26-16,-11-6-35 0,0 0-276 0,0 0-526 16,0 0 233-16</inkml:trace>
  <inkml:trace contextRef="#ctx0" brushRef="#br0" timeOffset="-131971.11">4302 13108 264 0,'0'0'297'0,"7"7"-17"0,-7-7-17 0,6 15-26 15,-4-5-10-15,-1 0-14 0,-1 4-7 16,0 2-10-16,0 0-20 0,-3 7-15 0,-3 0-12 16,2 3-23-16,-2-2-13 0,-2 5-6 0,2-4-17 0,-1-1-4 15,-5 1-20-15,3-1-22 0,-3 0-37 0,3 5-46 16,-9 2-52-16,5-4-57 0,5-11-86 0,-5 4-232 15,4-4-506-15,-2-3 224 0</inkml:trace>
  <inkml:trace contextRef="#ctx0" brushRef="#br0" timeOffset="-140198.47">2789 12787 168 0,'0'0'228'0,"0"0"-11"0,0 0-13 15,0 0-5-15,0 0-10 0,0 0-6 0,0 0-7 16,0 0-9-16,-29 22-8 0,21-15-9 0,-4 2-10 16,2 0-8-16,-2-1-9 0,0 3-10 0,1 1-4 15,-2 0-10-15,1-1-9 0,0 0-5 0,0 3-9 16,2-4-2-16,-1 5-10 0,5-7-6 0,0 0-4 15,-1 2-5-15,4-1 0 0,3-9-11 0,-6 15-5 16,2-8-2-16,4-7-7 0,-2 13 3 0,2-13-3 16,-4 11-3-16,4-11-1 0,0 0-1 0,6 13-5 0,-6-13 3 15,10 7-3-15,-10-7-2 0,13 4 8 16,-13-4-7-16,15 3-4 0,-6 0-1 0,-9-3-1 16,20 1 1-16,-10-1 4 0,-10 0-5 0,22 0 4 15,-11 0-9-15,-1 2 3 0,-10-2 0 0,23 0 0 0,-13 0-3 16,-10 0 4-16,23 4-1 0,-15-2 3 0,1-2 8 15,-9 0-6-15,18 1 0 0,-18-1 1 16,14 4 2-16,-14-4-2 0,13 0 2 0,-13 0 2 0,11 5-2 16,-11-5 4-16,7 2-1 0,-7-2 4 0,0 0 3 15,8 13 6-15,-8-13-2 0,1 11 2 16,-1-11 1-16,0 0-3 0,-9 24 2 0,3-17 2 0,0 3-5 16,0 1 8-16,-3 4-6 0,2-5 2 0,-4 4-4 15,-1-3 0-15,3 0-1 0,-2 6-4 0,-1-6 0 16,3-2 1-16,3 2 0 0,-3-1-9 0,3-2 8 15,0-1-12-15,0-1 0 0,6-6 2 0,-9 13-4 16,4-8 6-16,5-5-5 0,-6 7-5 0,6-7 1 16,0 0 1-16,-7 6-7 0,7-6 6 0,0 0-1 15,0 0-2-15,0 0 4 0,0 0-3 0,0 0-3 16,0 0 4-16,0 0 4 0,0 0-8 0,40-10-2 16,-31 6-7-16,2-2 10 0,-2 2-2 0,4-3-2 15,-1 5 1-15,-2-3-1 0,1 2 5 0,2-1-9 16,4 0 10-16,-8 2-1 0,-9 2-7 0,19-4 6 15,-19 4-5-15,15 3-2 0,-5-2 0 0,-10-1 3 16,15 3 2-16,-7 3 4 0,-1 5 13 0,-1 2-3 16,2 2 10-16,-4 5 6 0,1 2 5 0,-5 1 4 0,1 3 2 15,-1-2 7-15,0 0 14 0,0 1-10 0,0-1 2 16,2-2 0-16,1 0 3 0,-1 4-9 16,3-8 0-16,-4 0-4 0,5-2-3 0,-3-1-4 0,6-2-3 15,-1 1-1-15,-1-3-1 0,2 0-2 0,3-1-5 16,2-3 1-16,-1-4-13 0,2 3-25 0,1-6-36 15,1-2-52-15,1-2-42 0,1 1-56 0,0-3-73 16,1-6-91-16,-10 1-347 0,7-1-768 0,-4 0 340 16</inkml:trace>
  <inkml:trace contextRef="#ctx0" brushRef="#br0" timeOffset="-107585">3475 12988 228 0,'0'0'239'0,"-7"12"-11"0,7-12-10 0,-6 11-17 15,5-3-13-15,1-8-21 0,-2 13-14 0,2-13-16 0,0 13-3 16,0-13-13-16,0 13-4 0,0-13-7 15,6 11-9-15,-6-11-11 0,3 12-5 0,-3-12-8 16,6 10-2-16,-6-10-1 0,4 9-3 0,-4-9-5 0,9 8-7 16,-9-8 0-16,9 6-1 0,-3-2-6 0,-6-4 0 15,18 7-2-15,-10-7 1 0,2 4-5 0,5-2-3 16,-3-2 5-16,4 0-3 0,1 0-5 0,-2 0 0 16,1-1-5-16,2 1-3 0,-3-1-2 0,1 1-1 15,-1 0 2-15,0 1-9 0,2 0 0 0,-3 1-1 16,0 1 1-16,-4-1-5 0,1 2 5 0,2-1-10 15,-1 5-7-15,-3 1 9 0,0-2-11 0,-2 2 3 16,-1 0 5-16,-3-1 0 0,2 1 3 0,-2 0-4 16,0 2 0-16,-3-11 1 0,-3 25-4 0,1-12-4 15,-1 1 2-15,-1 1 3 0,-2-2 3 0,-2 0-5 16,-2-2 2-16,3 0-4 0,-1-2 1 0,1-1 2 16,-1 1 0-16,1 0 1 0,-1-6-5 0,-1 4 1 15,9-7-2-15,-13 7 2 0,5-3-11 0,8-4-16 0,-13 6-19 16,13-6-20-16,-13 0-32 0,13 0-34 15,0 0-44-15,-15-5-33 0,15 5-54 0,-8-17-244 16,8 7-544-16,-3-5 241 0</inkml:trace>
  <inkml:trace contextRef="#ctx0" brushRef="#br0" timeOffset="-108047.16">3534 12909 84 0,'0'0'274'16,"0"0"-22"-16,0 0-22 0,0 0-16 0,0 0-10 15,0 0-10-15,0 0-8 0,0 0-11 0,0 0-9 16,0 0-12-16,18-2-11 0,-10-3-6 0,-8 5-4 0,20-5-9 16,-8 4-15-16,3-4-6 0,0 2-11 0,-2-3-4 15,3 5-8-15,-2-3-14 0,-4 0-1 0,1 2-7 16,-11 2-9-16,18-5-3 0,-8 4-6 0,-10 1-3 15,18-1-9-15,-18 1-12 0,13-6-15 0,-13 6-18 16,12-1-15-16,-12 1-21 0,0 0-21 0,0 0-19 16,11-4-30-16,-11 4-29 0,0 0-42 0,6-7-76 15,-6 7-154-15,0 0-458 0,0 0 202 0</inkml:trace>
  <inkml:trace contextRef="#ctx0" brushRef="#br0" timeOffset="-106761.44">4859 12873 152 0,'0'0'250'0,"0"0"-16"16,0 0-23-16,0 0-18 0,0 15-12 0,0-15-18 15,0 0-7-15,0 0-8 0,14 3-8 0,-14-3-12 0,0 0-12 16,21-3-5-16,-21 3-5 0,19-7-15 0,-4-1-3 15,-3 2-10-15,3-1-9 0,-2-3-2 0,5 0-8 16,-6-1-6-16,3-2-2 0,3-2-6 0,-5 5 0 16,-2-4-7-16,1 0-1 0,-2 2-5 0,-1-1 0 15,-1 0-9-15,-2 3 5 0,-2-1-10 0,2-3 3 16,-4 7-2-16,-2 7-4 0,0-17 2 0,0 17-2 16,-11-15-5-16,7 8-1 0,-7 4 2 0,11 3-6 15,-21-9 1-15,3 8 2 0,3 1-4 0,-2 2-1 16,0 2 1-16,-1 3 2 0,-4 0-4 0,-2 3 4 15,3 1 1-15,2-2 1 0,-2 3-2 0,6-1 5 16,-1 2-5-16,2 0 2 0,5-2-2 0,-1 4 3 16,-1 1-4-16,2-5 4 0,6 4-4 0,-3-4-5 15,5 2 5-15,1-1-2 0,0 0 2 0,0-12-1 16,1 19 2-16,4-11-4 0,-2 3 0 0,-3-11 1 16,10 12 0-16,-2-6 2 0,-1 0-1 0,2-5 4 15,-9-1-7-15,20 3 7 0,-4-7-6 16,-1 0 2-16,0-1-2 0,3-3 3 0,-2 2-7 0,2-2 4 0,-3 2-3 15,3-5 4-15,0 0-4 0,-5 2 6 16,2 2-1-16,-2-1-6 0,1-1 2 0,-5 4-2 0,0 2 3 16,-2-2-1-16,-7 5 0 0,15-5-1 0,-15 5 2 15,14-4 7-15,-14 4 1 0,13 4 5 0,-13-4 5 16,10 10 3-16,-5-3 5 0,2 3 7 0,-2 1 3 16,-1 6 4-16,4-3 7 0,-5 4-4 0,3 5 10 15,-2-1 2-15,2 2-4 0,-3-1 11 0,2 1-14 16,-4-4 11-16,-1 2-7 0,3-6 6 0,-3 8 0 15,2-6-14-15,-4 4 9 0,-1-5-6 0,3 0-13 16,-1-2 7-16,-1 2-6 0,-1 0 0 0,0 1-7 16,-1-4-11-16,1 3 11 0,-2-3-10 0,1 1-8 15,1-2-17-15,-2 1-18 0,2-1-27 0,-1 2-18 0,-1-2-20 16,1-6-26-16,-1 4-26 0,-1-2-36 16,3-1-44-16,3-8-50 0,-7 14-315 0,3-10-633 15,4-4 281-15</inkml:trace>
  <inkml:trace contextRef="#ctx0" brushRef="#br0" timeOffset="-105098.8">5641 12463 116 0,'0'0'205'15,"0"0"-8"-15,0 0-16 0,0 0-8 0,0 0-17 16,0 0-5-16,0 0-8 0,0 0-20 0,0 0-3 0,0 0-11 16,0 0-10-16,0 0-8 0,0 0-7 0,0 0-6 15,30-18-4-15,-30 18-4 0,9-5-8 16,-9 5-2-16,10-1-5 0,-10 1-5 0,12-4 0 0,-12 4-8 15,15-3-2-15,-15 3-2 0,12-4-1 0,-12 4-5 16,13-4-1-16,-13 4-2 0,15-3-2 16,-15 3-2-16,17 3-2 0,-17-3 0 0,10 1-2 0,-10-1 2 15,12 9-5-15,-12-9 3 0,13 5-2 0,-13-5 2 16,8 6-4-16,-2 0 5 0,-6-6-2 0,6 12 3 16,-5-5-1-16,5-1 4 0,-4 5 3 0,8-4-3 15,-7 6 0-15,2-2 2 0,-4-1 0 0,-1-10-3 16,0 16 2-16,5-5-6 0,-5-11 7 0,0 20 2 0,0-9 0 15,0-2 3-15,0-9-1 0,0 22 1 16,0-13-4-16,0-9 6 0,-6 17-5 0,1-6-4 16,5-11-2-16,-1 14 9 0,1-14-12 0,1 11-2 15,-1-11 4-15,-3 11-1 0,3-11 0 0,0 0-7 0,-3 14 2 16,3-14-6-16,0 0 6 0,0 10-4 16,0-10-6-16,0 0 1 0,0 0-1 0,5 9 0 15,-5-9 4-15,0 0-2 0,0 0-1 0,12 7 1 0,-12-7 1 16,6 2 0-16,-6-2 0 0,13 4 2 0,-13-4 0 15,12 2-1-15,-12-2-3 0,15 1 2 0,-6 1-2 16,-9-2 8-16,16 4 0 0,-16-4-2 0,14 1-2 16,-14-1 16-16,15 3-17 0,-15-3 4 0,9 3-1 15,-9-3 3-15,11 4-3 0,-11-4 4 0,8 3 0 16,-8-3-7-16,10 4 5 0,-10-4-1 0,6 6-4 16,-6-6 4-16,0 0 1 0,0 12 4 0,0-12-1 15,-3 13 7-15,3-13-3 0,-6 17-3 0,3-10-1 16,-3 4 16-16,0 0-20 0,-1-1 6 0,1 0-4 15,-1 3 2-15,-5-1 2 0,6-1 3 0,-2 1-6 16,2-3 0-16,-1 2-4 0,1-1 4 0,0-2-3 0,-2-1 1 16,5 2 1-16,3-9 0 0,-7 15-6 0,3-8 3 15,-1 2-4-15,5-9-4 0,-3 11 12 0,3-11-16 16,-4 11 4-16,4-11-6 0,-2 10 10 0,2-10-3 16,0 0-5-16,0 0-1 0,0 0-1 0,6 17 2 15,-6-17 1-15,3 4 4 0,-3-4-7 0,10 6-6 16,-10-6 14-16,12 7-4 0,-7-1-4 0,-5-6-4 15,16 9 3-15,-10 0 5 0,3-3-4 0,-3 3 2 16,2-2 3-16,-5 2-3 0,4 2 1 0,-2 4 1 0,-1 1-3 16,-1-3 6-16,0 2-6 0,-6 1 2 0,6 8-6 15,-6-7 11-15,0 0-10 0,-3 5 1 16,5 1 7-16,-4 2-3 0,1-7-4 0,-5 2 16 0,3 2-26 16,4-5-18-16,-4 0-25 0,6 1-12 0,-3-4-12 15,0 3-24-15,0-4-25 0,2-2-40 0,-2-3-43 16,3-8-30-16,0 11-51 0,0-11-281 0,0 0-618 15,-6 10 273-15</inkml:trace>
  <inkml:trace contextRef="#ctx0" brushRef="#br0" timeOffset="-100836.82">727 14651 93 0,'-14'-1'242'0,"14"1"-13"0,0 0-13 0,0 0-11 15,0 0-8-15,-19 4-11 0,19-4-8 0,-10 8-9 16,2-3-11-16,2 2-6 0,-1-2-5 0,-2 9-2 16,1-2-12-16,-1 3 4 0,2-1-8 0,-2 3-8 15,-1 2-4-15,-1 2-3 0,1 4 2 0,-2-1-3 16,3 2-4-16,0-1-10 0,-3 3-7 0,-2 6 4 16,7-8-9-16,-3 0-7 0,2 0 4 0,1 4-8 0,1-3 0 15,-2 0-8-15,2 0 0 0,0 2-5 0,3-2-3 16,-3 2-6-16,2-2-6 0,1 0-4 0,0 0-3 15,1-1-7-15,2 9 2 0,5-14-5 0,-5-4-6 16,3 1-3-16,-2 0-2 0,4 0 3 0,-1-3 2 16,4 0-9-16,-2 0 2 0,-3-8-2 0,3-1-4 15,-2 2 5-15,4-1-2 0,-2 3 4 0,1-10-2 16,2 6-3-16,-9-6 4 0,16 1-3 0,-7-1 6 16,5-7 3-16,-2 2-9 0,0-5 2 0,3-3 9 15,-1-5-14-15,1 2 2 0,3-5-1 0,2 0-2 16,-2-5 3-16,-2 4-7 0,5-9 1 0,3 0-5 15,-3 0 3-15,-7-2-4 0,3 0-11 0,-7-3-1 16,7 4-2-16,-10 3-6 0,1 2-4 0,-1-9 0 16,-1-1 4-16,-1 11-4 0,-5 0 5 0,3-1 0 0,-5 1-9 15,1 1 10-15,-4 3-1 0,-1-3 3 16,3 6-1-16,-3 4 6 0,0-3 0 0,0 4 8 16,-3 1-5-16,0 0 6 0,0 1-10 0,2 6 5 0,-4-5-5 15,1 1 7-15,0 7-8 0,-2-1 2 0,-3 3 1 16,15 1 5-16,-26 1-8 0,11-1 7 15,1 4-5-15,-3 2 8 0,1 1-2 0,-2 2 0 0,3 0-4 16,3 2 4-16,-4 0 0 0,1 2-4 0,1 1 0 16,4-1 5-16,-2 1-1 0,4 3 0 0,4-4-1 15,-3 5 5-15,5-3-6 0,-2 3 3 0,2-4-4 16,2 5 3-16,2-3 6 0,2-1-3 0,3 1 1 16,2-1-5-16,3 4 23 0,2 0-23 0,1-3-2 15,3 0 3-15,-3-2-1 0,7-1 5 0,-3 2 2 16,2 0-4-16,0-3-1 0,-6-2 14 0,3-1-10 15,-3 2 9-15,3-2-5 0,-5 1 2 0,2 0-2 16,-2 1 6-16,1 2-1 0,-1-4-5 0,-1 6 6 16,3 1 4-16,-3-1-4 0,-3-3 5 0,0 2-4 15,-2-1-4-15,2 2-1 0,2-2 6 0,-5 4-6 16,1-3 2-16,-4 3-3 0,5-2 4 0,-2-5-2 16,1 1-4-16,2 0-1 0,-6-2-4 0,3-1-9 15,0-1-18-15,1-1-19 0,-1-1-19 0,-6-5-22 16,9 9-15-16,0-5-29 0,-9-4-35 0,11 0-42 15,-11 0-55-15,19-13-61 0,-13 5-261 0,1-6-634 16,4 0 281-16</inkml:trace>
  <inkml:trace contextRef="#ctx0" brushRef="#br0" timeOffset="-100475.98">1317 15136 39 0,'0'0'276'0,"0"0"-14"0,0 0-20 15,6-7-11-15,-6 7-23 0,0 0-20 0,0 0-12 0,0 0-11 16,0 0-4-16,0 0-5 0,0 0-6 0,0 0-8 16,0 0-2-16,-10 42-9 0,8-29-5 15,-4 0-1-15,1 5-1 0,2 0-5 0,-3-5-5 0,0 6-1 16,6-3-1-16,-5 2-4 0,2-3-6 0,-1 1 3 15,2-1-6-15,-2 1-4 0,2-1-6 0,2-3-5 16,0 3-5-16,2-4-5 0,-2-11-10 16,3 18 2-16,-2-10-8 0,1 2-2 0,-2-10-7 0,6 16-2 15,0-11-6-15,-6-5-2 0,7 7-4 0,-7-7-4 16,12 6 10-16,-12-6-11 0,16 3-6 0,-5-3-19 16,-11 0-24-16,18-3-32 0,-5-7-33 0,-2 3-34 0,2 0-33 15,-1-3-39-15,0 2-35 0,-3-4-30 16,4 1-26-16,-1-1-35 0,-3-1-223 0,0 0-583 15,-4 2 258-15</inkml:trace>
  <inkml:trace contextRef="#ctx0" brushRef="#br0" timeOffset="-100280.77">1529 15274 227 0,'21'12'234'0,"-21"-12"1"0,2 11-2 0,-2-11 0 0,0 15-5 16,0-4-2-16,0 1-6 0,-2 3-4 0,1 4-10 15,1-3-4-15,-5 7-17 0,2 4-7 16,-1 2-14-16,-2-1-12 0,0 7-14 0,3-7-11 15,-2-1-14-15,1 2-7 0,1-5-14 0,-2 4 0 0,4-4-16 16,-4 1-5-16,2 3-16 0,3-7-17 0,-1-4-23 16,-2 0-30-16,0-3-31 0,0-3-28 0,1 0-29 15,1 0-39-15,1-11-35 0,-5 15-20 16,5-15-29-16,0 0-288 0,0 0-556 0,0 0 245 0</inkml:trace>
  <inkml:trace contextRef="#ctx0" brushRef="#br0" timeOffset="-99832.15">2077 15248 24 0,'0'0'302'0,"10"6"-18"0,-10-6-18 0,0 0-6 16,0 0-13-16,7 5-13 0,-7-5-10 0,14 3-10 15,-14-3-8-15,15 4-16 0,-15-4-6 0,19-1 6 16,-2 2-24-16,-17-1-2 0,20 0-14 0,-8 0-12 15,2-1-4-15,1 1-6 0,-2-3-13 0,5 2-10 0,-3-1-5 16,0 0-12-16,0 0 0 0,1 2-6 0,-2 0-17 16,-14 0-4-16,20-1-13 0,-11 1 3 15,-9 0-8-15,20 0-2 0,-20 0-7 0,13-3-15 16,-13 3-22-16,17 0-24 0,-17 0-27 0,15 0-33 0,-15 0-20 16,0 0-26-16,10 4-34 0,-10-4-43 0,0 0-41 15,1 11-58-15,-1-11-241 0,0 0-596 16,-16 11 265-16</inkml:trace>
  <inkml:trace contextRef="#ctx0" brushRef="#br0" timeOffset="-99652.76">2238 15492 16 0,'0'0'270'0,"0"0"-5"0,3 14-11 15,-3-14-4-15,0 0-7 0,15 2-11 0,-15-2-14 16,17 0-13-16,-5-1-12 0,-12 1-7 0,30-4-12 15,-12-1-17-15,-5 2-14 0,1-1-16 0,1 1-10 16,-3 0-9-16,-2 0-15 0,-10 3-12 0,21-4-20 16,-13 2-22-16,-8 2-29 0,17 1-27 0,-17-1-30 15,14 0-29-15,-14 0-40 0,0 0-34 0,10 5-41 16,-10-5-53-16,0 0-190 0,14 0-470 0,-14 0 208 16</inkml:trace>
  <inkml:trace contextRef="#ctx0" brushRef="#br0" timeOffset="-98769.64">3174 14647 70 0,'0'0'217'0,"0"0"-10"0,0 0-14 0,-30 16-4 16,23-11-10-16,-1 5-10 0,2-3-2 0,-2 4-7 16,-3 2-7-16,1-1-9 0,-4-2-7 0,2 4-9 15,0-1-5-15,0 3-12 0,2-5-7 0,0 2-8 16,2 0-8-16,1-2-6 0,1-2-11 15,0 0-7-15,1-2-8 0,5-7-5 0,-4 17-9 0,4-17 0 16,-3 9-5-16,3-9 8 0,0 0-15 0,0 0-2 16,4 16-4-16,-4-16 3 0,9 4-6 0,-9-4-4 15,14 2-1-15,-14-2-1 0,18 0-1 0,-7 0 2 16,-11 0-7-16,20-4 3 0,-10 2-2 0,2 1 0 16,0-2-3-16,2 0 1 0,-14 3-3 0,20 0-1 15,-9-2-1-15,-11 2 3 0,21 2-2 0,-12-2 0 16,-9 0-1-16,13 2 2 0,-13-2-1 0,14 5 6 15,-14-5-6-15,11 6 8 0,-6 0 0 0,-5-6 5 16,3 15 2-16,-2-7 6 0,-1 3-2 0,0-11 0 16,-3 20 5-16,2-7-4 0,-5 3 4 0,0-1 14 15,0-4-12-15,-1 6-1 0,1-3 4 0,-2 1 2 16,-2 1 1-16,4-1-5 0,-3-4-1 0,1 0-2 16,2 3-7-16,0-6 15 0,3-3-12 0,3-5 0 15,-8 15 6-15,2-6-20 0,6-9 3 0,-2 7-1 16,2-7-3-16,-6 9-4 0,6-9 4 0,0 0-12 15,-3 10-8-15,3-10 6 0,0 0 0 0,0 0 4 16,0 0-11-16,0 0-2 0,0 0-2 0,0 0 1 0,0 0 1 16,15 5 4-16,-15-5-3 0,0 0 1 15,13 5 5-15,-13-5-4 0,11 2 2 0,-11-2 12 16,10 9-8-16,-2-4 7 0,-2 2 10 0,1 1 15 0,2 3 9 16,0 1 12-16,-1-1 3 0,-2 2 6 15,-5 3 9-15,11-5 2 0,-8 7 12 0,2-2-10 0,-3 3-5 16,2-3 0-16,-2 1 3 0,1-1-8 0,-2-1-7 15,2 1-1-15,2-3-2 0,-4 1-6 0,-1 2-4 16,4-5-5-16,-4 3 7 0,-1-3-14 16,5 2-10-16,-5-2-22 0,0-11-24 0,6 12-39 0,-6-12-31 15,4 9-23-15,-4-9-21 0,3 10-19 0,-3-10-32 16,0 0-43-16,0 0-47 0,0 0-65 0,0 0-225 16,15-31-620-16,-11 16 274 0</inkml:trace>
  <inkml:trace contextRef="#ctx0" brushRef="#br0" timeOffset="-98318.94">3684 15027 64 0,'0'0'254'0,"14"-3"-19"0,-14 3-17 0,3-8-14 15,-3 8-16-15,10-8-19 0,-4-1-10 0,-6 9-12 16,9-10-9-16,-3 0-5 0,0 3-8 0,0 0-13 16,-3-4-9-16,4-3-8 0,-1 1-8 0,0 2-7 15,0-4-2-15,-1 3-12 0,-2-4-2 0,1 1-9 16,-1-1-3-16,3 2-6 0,-4-2-7 0,2 2 3 16,-4-1-7-16,2 5 0 0,-2 10-2 0,3-18 5 15,-3 18-1-15,1-17 0 0,-1 17-6 16,2-10 2-16,-2 10-6 0,0 0 3 0,0 0-8 0,0 0 2 15,0 0 2-15,0 0 5 0,0 0 0 0,0 0 12 16,6 37-7-16,-8-21 21 0,4 1 21 0,-4 7-2 0,-1 1 3 16,3 10 5-16,0-8 4 0,0 1 6 15,0 7 21-15,-4-8-14 0,5 1-5 0,-2-3 3 0,-2 4-4 16,3-7-3-16,0 0-10 0,3 0 2 0,-3-4-11 16,-3-1-2-16,3-1-11 0,0 1-1 0,3-2-8 15,-3-5-4-15,0 1-4 0,-3 6-13 16,3-17-13-16,0 17-34 0,0-17-34 0,0 14-37 0,0-14-28 15,3 7-26-15,-3-7-14 0,0 0-26 0,0 0-45 16,0 0-49-16,0 0-45 0,0 0-296 0,0 0-667 16,0 0 296-16</inkml:trace>
  <inkml:trace contextRef="#ctx0" brushRef="#br0" timeOffset="-97866.93">4151 15056 244 0,'12'0'294'0,"-12"0"-11"0,13 2-14 16,-13-2-14-16,9 5-20 0,-3 2-10 0,0 0-17 0,0-1-6 15,3 9-9-15,2-4 0 0,-4 4-21 0,5-4-3 16,-5 5-7-16,2-1-20 0,8 7-17 0,-1-3 1 16,-5-3-6-16,4 0-8 0,-3 0-6 0,7-1 6 15,-9-3-17-15,7 2 0 0,-4-6 0 0,10 4-9 0,-10-7 2 16,-3 1-3-16,5-3-4 0,-1 1-3 15,4-4-8-15,-8-2-5 0,6 0-4 0,-1-4-3 16,3-2-9-16,-3 0-2 0,-1-1-2 0,7-9-7 16,-5 6-3-16,0-6-9 0,2 2 3 0,-1-6-12 0,-4 4 7 15,-1 4-2-15,1-7-2 0,-4 6-3 16,-4-1-4-16,1-4-9 0,-5 3 2 0,4-5-10 0,-5 4-3 16,-5-7-7-16,-1 8-2 0,2 1-2 0,-8 0 6 15,0-1-4-15,-3-4 0 0,0 8 10 0,-1 5-3 16,-4-10 0-16,-3 10-1 0,-3 3-3 0,1 2-1 15,-4 0 5-15,-2 6 2 0,0 1-4 16,2 2 5-16,1 0-1 0,-2 2 3 0,3 2-12 0,1 1 11 16,0 1-8-16,7 1 1 0,-2 0-24 0,2 3-20 15,5-3-18-15,4 0-21 0,-2 1-16 0,0-2-23 16,3-1-18-16,-1 3-34 0,4 1-43 0,-2-4-52 16,5-4-55-16,-3 4-223 0,6-11-605 0,-6 13 267 15</inkml:trace>
  <inkml:trace contextRef="#ctx0" brushRef="#br0" timeOffset="-96781.17">4868 14423 154 0,'0'0'212'0,"-6"8"-14"0,6-8-11 15,0 0-4-15,0 0-13 0,0 0-7 0,0 0-9 16,0 0-13-16,0 0-9 0,0 0-10 0,0 0-3 15,0 0-5-15,0 0-1 0,0 0-5 0,0 0-2 16,0 0-5-16,12 12 2 0,-12-12-6 0,11 6-2 16,-11-6-2-16,13 0-5 0,-5 3-5 0,-8-3 5 15,16 2 2-15,-4-2-14 0,-12 0-8 16,19 1-1-16,-5 0-1 0,-14-1-1 0,21 4-3 0,-11-5-6 16,5 2 3-16,-3 2 10 0,-12-3-17 0,19 2-9 0,-11 3-1 15,1 0 6-15,-3 0-7 0,-6-5-3 16,13 5-4-16,-8-3-2 0,-5-2 6 0,9 10-7 15,-9-10 0-15,6 10 5 0,-6-10 3 0,4 15-4 0,-4-15 1 16,-3 14-2-16,3-14 4 0,-1 17 2 0,-1-10-5 16,1 7 3-16,-4-4-2 0,5-10-1 15,-7 15 4-15,4-5-9 0,-2 0 5 0,2-3-4 0,3-7 4 16,-6 17-7-16,3-10-6 0,3-7 4 0,-7 15-4 16,4-8-3-16,3-7-2 0,-3 10 0 0,3-10-1 15,-2 11-1-15,2-11-1 0,0 0-2 0,0 14 1 16,0-14-6-16,0 0 1 0,-4 10 12 0,4-10-12 15,0 0 1-15,0 0 5 0,0 0 0 0,4 11 1 16,-4-11 2-16,8 6 7 0,-8-6 4 0,0 0 5 16,15 2-1-16,-15-2 1 0,13-2 2 0,-13 2 4 15,18-2-3-15,-18 2 3 0,16-1-4 0,-16 1 1 16,17-3-5-16,-17 3-3 0,18-1-1 0,-18 1 0 16,16 0-3-16,-16 0-2 0,12 7-1 0,-12-7-2 15,11 4 0-15,-11-4 0 0,5 9 3 0,-5-9 2 16,5 12 0-16,-5-2 3 0,0-10 2 0,-6 18 4 15,5-1 2-15,-5-3 11 0,-2 3-5 0,2-3 5 16,-4 3-1-16,2-1 2 0,1-3-2 0,-4 3-2 16,7-1 1-16,-2-4-1 0,0 3-7 0,0 0-6 0,3-5-2 15,-1-1-3-15,4-8 0 0,-5 17-2 16,5-17-2-16,3 16-5 0,-3-16 2 0,3 12-3 0,1-5 1 16,4-2-6-16,-8-5 1 0,12 11-1 0,-5-3-1 15,4-4-4-15,-5 3-5 0,7-3-1 16,-4 4-3-16,0-1-5 0,0-1-1 0,3 4-5 0,-2 1-2 15,-2 3 0-15,-1-1-3 0,4 9-8 0,-8-8-4 16,1 4-8-16,-4-1-12 0,0 3-18 0,0-5-26 16,-6 3-17-16,2 4-28 0,1-6-24 0,-2 1-30 15,1-3-23-15,1 3-42 0,-5-3-48 0,4-4-69 16,-4 1-365-16,4-6-803 0,4-5 356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19:04.5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-3-14 53 0,'0'0'137'0,"0"0"-25"16,5 9 2-16,-5-9-2 0,0 0-10 0,0 0-12 15,0 0-2-15,0 0-6 0,0 0-15 0,0 0 13 16,0 0-14-16,0 0-1 0,0 0 0 0,0 0-8 16,0 0 3-16,0 0-5 0,0 0-3 0,0 0-4 15,0 0 0-15,0 0 3 0,0 0-3 0,0 0 1 16,0 0-4-16,0 0-1 0,0 0 0 0,0 0-4 16,0 0-5-16,0 0 1 0,0 0-6 0,0 0 1 15,0 0-5-15,0 0 0 0,0 0 2 16,0 0-3-16,0 0 4 0,0 0-3 0,0 0 1 0,0 0-2 0,0 0-2 15,0 0-1-15,0 0-3 0,0 0-1 0,0 0-5 16,0 0 1-16,0 0 4 0,0 0-7 0,0 0 5 16,0 0-4-16,0 0 0 0,0 0-4 0,6 5 0 15,-6-5 1-15,0 0-1 0,0 0 2 0,0 0 0 16,0 0 0-16,0 0 0 0,0 0-1 0,0 0 2 16,0 0-3-16,0 0 1 0,0 0-5 0,0 0 3 15,0 0 2-15,0 0-1 16,0 0 1-16,0 0-1 0,0 0-5 0,0 0-1 0,0 0 6 0,0 0-3 15,0 0 2-15,0 0 0 0,0 0 0 0,0 0 1 0,0 0-2 16,0 0-3-16,0 0 1 0,0 0-2 16,0 0 2-16,0 0 0 0,0 0-4 0,0 0 0 0,0 0 2 15,0 0-10-15,0 0-1 0,0 0 1 0,0 0-3 16,0 0 0-16,0 0 2 0,0 0-2 16,0 0 2-16,0 0-1 0,0 0 5 0,0 0-1 0,0 0-2 15,0 0-4-15,0 0 3 0,0 0 3 0,0 0 1 16,0 0 1-16,0 0 4 0,0 0-5 0,0 0 3 15,0 0-3-15,0 0 4 0,0 0 0 0,0 0 1 16,0 0-1-16,0 0 3 0,0 0-4 0,0 0 3 16,0 0-3-16,0 0 3 0,0 0 1 0,0 0-2 15,0 0 3-15,0 0 0 0,0 0 0 0,0 0 1 16,0 0 2-16,0 0 3 0,0 0 0 0,0 0 3 16,0 0-2-16,0 0 3 0,0 0 2 0,0 0 2 15,0 0 0-15,0 0 0 0,0 0 1 0,0 0 2 0,0 0 1 16,0 0-1-16,0 0-1 0,0 0 2 15,0 0-5-15,0 0 6 0,0 0-7 0,13-14 0 16,-13 14 1-16,0 0 2 0,0 0-5 0,0 0 1 0,0 0 0 16,0 0-1-16,0 0-1 0,0 0 1 0,0 0-2 15,0 0 2-15,0 0-6 0,0 0 4 0,0 0-4 16,0 0 4-16,0 0-2 0,0 0 1 0,0 0-3 16,0 0 2-16,0 0-1 0,0 0 1 0,0 0 0 15,0 0 0-15,0 0-2 0,0 0 2 0,0 0-2 16,0 0 2-16,0 0-1 0,0 0 0 0,0 0-4 15,0 0 4-15,0 0-3 0,0 0 2 0,0 0 1 16,0 0 1-16,0 0-3 0,0 0 4 0,0 0-2 16,0 0 3-16,0 0-4 0,0 0-1 0,0 0 2 15,0 0 3-15,0 0-3 0,0 0 2 0,0 0 0 16,0 0 1-16,0 0-3 0,0 0 4 0,0 0-5 16,0 0 5-16,0 0-1 0,0 0-1 0,0 0 2 0,0 0-4 15,0 0-1-15,0 0 2 0,0 0 5 0,0 0-5 16,0 0 4-16,0 0-3 0,0 0-1 15,0 0 0-15,0 0-1 0,0 0 3 0,0 0-4 0,0 0 2 16,0 0-4-16,0 0-1 0,0 0 8 0,0 0-5 16,0 0-1-16,0 0-1 0,0 0-3 15,0 0 4-15,0 0-3 0,0 0 0 0,0 0-3 0,0 0 3 16,0 0-1-16,0 0-3 0,0 0 0 0,0 0-1 16,0 0 4-16,0 0 0 0,0 0-6 0,0 0-1 15,0 0 4-15,0 0 1 0,0 0 0 0,0 0-1 16,0 0-2-16,0 0 1 0,0 0-2 0,0 0 4 15,0 0 1-15,0 0-1 0,0 0 0 0,0 0-3 16,0 0 3-16,9 10-3 0,-9-10 1 0,0 0 0 16,6 6 2-16,-6-6 2 0,0 0-3 0,0 0 1 15,0 0 1-15,5 11 1 0,-5-11-5 0,0 0 5 0,3 7-1 16,-3-7 3-16,0 0-2 0,7 10-3 0,-7-10-1 16,0 0 0-16,5 8 2 0,-5-8 2 0,0 0-5 15,0 0 6-15,0 0-2 0,3 10 0 0,-3-10-1 16,0 0 0-16,1 9-1 0,-1-9 3 0,0 0-3 15,3 8 0-15,-3-8 1 0,0 0-2 0,0 0 5 16,6 11-3-16,-6-11-2 0,0 0 1 0,2 9 0 16,-2-9 0-16,0 0 1 0,1 11 0 0,-1-11 1 15,0 0 0-15,0 0-1 0,3 11-1 0,-3-11-2 16,0 0 7-16,0 0-5 0,0 14 1 0,0-14-2 16,0 0 3-16,1 11-4 0,-1-11 3 0,0 0 0 15,2 14 2-15,-2-14-1 0,0 0 2 0,0 0-3 16,-2 14-2-16,2-14 2 0,0 0 5 0,2 10-5 15,-2-10 3-15,0 0-4 0,0 0 4 0,-2 15-4 16,2-15 4-16,0 0 3 0,0 13-5 0,0-13 2 16,0 0 2-16,0 0-5 0,0 11 4 0,0-11-5 0,0 0 3 15,-1 10-1-15,1-10 3 0,0 0-5 0,1 14 1 16,-1-14 1-16,0 0 0 0,0 0 0 0,0 14 2 16,0-14-2-16,0 0-3 0,0 14 2 0,0-14 5 15,0 0-4-15,0 12 2 0,0-12-2 16,2 9 1-16,-2-9-2 0,0 0 2 0,0 14-2 0,0-14 1 15,1 8 0-15,-1-8-3 0,0 0 2 0,0 13 0 16,0-13 1-16,0 0 1 0,-1 16-1 0,1-16 3 16,0 0 1-16,1 11-1 0,-1-11-5 0,0 0-3 15,0 11 7-15,0-11-1 0,0 0-2 16,0 15 3-16,0-15-3 0,0 10 0 0,0-10 2 0,0 0 2 16,-1 15-1-16,1-15-4 0,0 0 1 0,0 15 2 0,0-15 4 15,0 0-5-15,0 15 0 0,0-15 1 16,0 0 1-16,-2 13 1 0,2-13-4 0,2 8-1 15,-2-8 5-15,0 0-3 0,0 12-1 0,0-12 3 0,0 0-3 16,-2 16 0-16,2-16 3 0,0 0-2 0,2 10 0 16,-2-10 1-16,0 0 0 0,0 15-1 0,0-15-1 15,1 8-1-15,-1-8 2 0,0 0 0 0,3 12 2 16,-3-12-3-16,0 0 0 0,0 14 1 0,0-14 0 16,6 7 1-16,-6-7-4 0,0 0 1 0,0 16 1 15,0-16 5-15,0 0-2 0,2 12-1 0,-2-12-4 16,4 12 1-16,-4-12 1 0,2 7 4 0,-2-7-5 15,0 0 0-15,1 13-1 0,-1-13 5 0,0 0-6 16,0 13 4-16,0-13 1 0,0 0-1 0,2 11 1 16,-2-11 0-16,0 0-3 0,0 13 0 0,0-13-1 15,0 0-1-15,3 11 3 0,-3-11 3 0,0 0-3 16,0 14-1-16,0-14 0 0,3 10 5 0,-3-10-4 16,4 8 1-16,-4-8 0 0,2 12-5 0,-2-12 4 15,3 11 2-15,-3-11-2 0,1 11 2 0,-1-11-4 16,0 9 3-16,0-9 0 0,6 10 0 0,-6-10 2 15,0 12-4-15,0-12 3 0,0 0 1 0,3 12-4 0,-3-12 0 16,6 13 0-16,-6-13 2 0,2 7 1 16,-2-7 2-16,0 0-2 0,0 14 2 0,0-14-6 15,3 10 4-15,-3-10-6 0,0 0 8 0,-3 15-5 0,3-15 5 16,0 0-4-16,0 11 0 0,0-11-3 0,0 0 0 16,0 0 3-16,3 15 1 0,-3-15 0 0,0 0-1 15,-3 12 1-15,3-12 1 0,0 0-3 0,3 13-1 16,-3-13 2-16,0 0-2 0,0 15 3 0,0-15 0 15,0 7-6-15,0-7 6 0,0 0-2 0,0 18 2 16,0-18-2-16,3 10 3 0,-3-10-3 0,0 10 4 16,0-10-4-16,0 0-2 0,-3 17 0 0,3-17 3 15,0 13 0-15,0-13 0 0,0 12-2 0,0-12 8 16,3 13-3-16,-3-13-5 0,0 11 3 0,0-11-1 16,0 15-2-16,0-15 5 0,-3 13-2 0,3-13-2 15,0 14 3-15,0-14-2 0,0 15 0 0,0-15 0 16,0 13 0-16,0-13 1 0,0 13-2 0,0-13 1 15,0 16 0-15,0-16 3 0,-3 15-5 0,3-15 4 0,0 16-3 16,0-16 2-16,-2 15-2 0,2-15-2 16,-1 16 4-16,1-16 1 0,0 17 0 0,0-17-8 0,-2 14 6 15,2-14-1-15,0 15 2 0,0-15-2 0,0 14 2 16,0-14 1-16,0 15-3 0,-3-7 0 0,3-8 1 16,0 15 3-16,0-15-6 0,-3 16 3 0,3-16 2 15,3 16 0-15,-3-9 0 0,0-7 1 0,3 10-5 16,-3-10 4-16,0 16-1 0,0-16-3 0,-3 13 0 15,3-13 1-15,3 16 1 0,-3-16 2 0,-3 14-2 16,3-14 5-16,0 14 2 0,0-14-10 0,5 13 3 16,-5-13-6-16,0 15 8 0,0-15-2 0,1 12 0 15,-1-12 1-15,2 12-1 0,-2-12-2 0,-2 11 3 16,2-11-2-16,2 14 2 0,-2-14-3 0,3 14 2 16,-3-14 1-16,0 11 1 0,0-11-1 0,0 0-1 15,0 14 1-15,0-14-6 0,3 12 4 0,-3-12 5 16,3 11-4-16,-3-11 1 0,0 12 1 0,0-12-3 15,0 0 1-15,0 15 0 0,0-15-1 0,0 12 4 0,0-12-1 16,0 12-2-16,0-12 1 0,3 9-8 16,-3-9 9-16,3 13-4 0,-3-13-1 0,1 12 5 15,-1-12 1-15,2 13-2 0,-1-4-5 0,-1-9 6 0,3 12-3 16,-3-12 4-16,0 14 2 0,0-14-5 0,0 11 4 16,0-11-6-16,0 17 3 0,0-17 0 15,0 10 0-15,0-10 0 0,0 15-4 0,0-15 4 0,3 9-1 16,-3-9-2-16,0 12 2 0,0-12-2 0,0 0-3 15,3 17 5-15,-3-17-3 0,0 13 3 0,0-13-3 16,0 13 3-16,0-13 1 0,0 13 0 0,0-13-3 16,0 16 7-16,0-16-2 0,0 13-2 0,3-6-1 15,-3-7-6-15,0 15 10 0,0-15-2 0,0 15-1 16,0-7-2-16,0-8 1 0,1 16 2 0,-1-16 0 16,0 14-2-16,0-14-1 0,3 11 3 0,-3-11 2 15,0 13-10-15,0-13 5 0,0 13 1 0,0-13 2 16,0 16-2-16,2-9-2 0,-2-7 5 0,1 13-5 15,2-2 1-15,-3-11 4 0,0 10 0 0,0-10-6 0,0 15 6 16,0-15-3-16,3 13-1 0,-3-3 2 16,0-10-1-16,3 12 1 0,-3-12 0 0,3 15 2 0,-1-8-10 15,-2-7 14-15,0 13-7 0,0-13 0 0,3 18 0 16,-2-12 3-16,-1-6-5 0,2 14 6 0,-2-14 0 16,1 12-5-16,-1-12 1 0,2 16 1 0,-2-7-1 15,0-9-3-15,3 11 3 0,-3-11 2 0,0 14-6 16,4-4 4-16,-4-10 0 0,3 13 5 0,-3-13-8 15,2 12 4-15,1-2 3 0,-3-10-3 0,0 14-1 16,0-14-1-16,1 13-1 0,2-4-1 0,-3-9 3 16,3 17 0-16,-3-9-1 0,5 2 0 0,-5-10 2 15,1 14-2-15,1-4 1 0,-2-10 2 0,1 18 0 16,4-11-1-16,-5 2-1 0,0-9 2 0,6 15-2 16,-6-8 0-16,0-7-1 0,3 19 0 0,1-10 2 0,-2 1 0 15,-2-10-2-15,4 17 0 0,-1-10 4 16,0 3 0-16,-3-10-4 0,3 18 4 0,1-11-2 15,-4-7-1-15,3 18-1 0,0-8 1 0,0-3 2 0,-3-7-2 16,5 16 0-16,-1-8-4 0,-4-8 5 0,3 14 2 16,-1-6-2-16,-2-8-6 0,6 13 3 0,-3-6 1 15,-3-7 1-15,3 14 2 0,-3-14-3 0,1 15 3 16,4-8 1-16,-5-7-3 0,1 17 2 0,-1-17 1 16,0 13-2-16,0-13 1 0,3 14-5 0,-3-14 3 15,0 15 2-15,0-15-1 0,0 16-1 0,0-8 1 16,0-8 0-16,3 14 0 0,-3-14 2 0,0 15-10 15,0-5 6-15,0-10-1 0,0 15 0 0,0-15 5 16,5 16-4-16,-5-8 4 0,0-8-3 0,0 17 2 16,0-17-4-16,1 14 3 0,-1-14-3 0,2 13 5 15,-2-2-2-15,0-11 0 0,3 17-4 0,-2-9 6 16,-1-8-3-16,0 17 0 0,2-7 0 0,-2-10-2 16,0 18 4-16,0-8-2 0,3 0 1 0,-3-10 0 15,0 22-2-15,3-15 1 0,-3 4 0 0,0-11 3 16,0 23-4-16,0-13 1 0,0 1-1 0,0-11 0 15,0 18 1-15,0-7 3 0,0-11-2 0,4 20-1 0,-4-10-3 16,0 4-2-16,0-2 7 0,0-2-1 0,1 1-2 16,1 0-4-16,-2-11 5 0,0 16 6 15,0-6-5-15,-2 4-1 0,4-3-2 0,-2-11 4 0,3 17-9 16,-3-6 8-16,0-11-2 0,1 17 1 0,-1-7 0 16,0-10 3-16,0 20-6 0,0-11 6 0,2 1-3 15,-2 4-3-15,0-14 3 0,0 16-1 0,3-1 4 16,0-6 3-16,-3 2-3 0,1-2-4 0,-1 4 2 15,0-13-3-15,3 22 2 0,-3-15 0 0,2 4 0 16,-2 2 0-16,1-2-1 0,1-1 1 0,-2-10 3 16,0 21-3-16,3-12 3 0,-3-9-3 0,1 17-2 15,-1-6-1-15,0-11 0 0,0 19 2 0,3-11-1 16,-3-8-1-16,3 18 5 0,-1-10-1 0,-2-8 1 16,4 18 0-16,-2-11-2 0,-2-7 0 0,1 20-1 0,1-12 4 15,-2-8-6-15,3 14 8 0,-3-3-3 16,3-3-4-16,-3-8 0 0,4 16 2 0,-2-6 2 15,-2-10 4-15,3 16-9 0,-2-7 5 0,1 0-1 0,-2-9 1 16,4 18-4-16,-4-11 2 0,0 4-2 0,0-11-2 16,0 17 3-16,3-10-1 0,-3-7 0 0,0 20 1 15,0-12-1-15,0-8 5 0,0 20-1 0,3-12-4 16,-3-8 2-16,2 17 0 0,-2-17 0 0,0 15 1 16,0-6 0-16,0-9 0 0,1 17 3 0,-1-17 0 15,0 16-2-15,0-16 1 0,0 14-2 0,0-4 0 16,0-10-1-16,0 14 2 0,0-14-2 0,3 17 2 15,-3-10 1-15,0-7-1 0,0 18-1 0,0-18 2 16,-3 17-2-16,3-6 4 0,0-11 0 0,-1 20 0 16,-1-13 2-16,2 8-5 0,0-15 2 0,0 17-3 15,0-17 0-15,2 14 2 0,-2-4-1 0,0-10 1 16,-2 14 0-16,2-14 0 0,0 18-1 0,0-18-4 16,-3 17 4-16,3-9-3 0,0-8 4 0,0 15-1 0,0-15-2 15,0 12 3-15,0-12-1 0,0 12-1 16,0-12 1-16,0 13 2 0,0-13-3 0,0 0 1 15,0 17 1-15,0-17-2 0,-3 14 0 0,3-14 6 0,0 13-5 16,0-4 3-16,0-9-3 0,0 15 0 0,0-15-1 16,-4 12 2-16,2-2 0 0,2-10-6 0,-1 14 6 15,1-14 5-15,-5 13-5 0,5-13-5 0,-1 16 3 16,-5-9-3-16,6-7 3 0,0 16 0 16,-5-9-1-16,5-7 2 0,-1 11-5 0,1-11 5 0,0 16-1 15,0-16-2-15,-2 15 1 0,2-15-2 0,-4 16 3 16,4-16 5-16,-5 13-5 0,5-13-2 0,-3 14 3 15,3-4-5-15,0-10 5 0,-1 13 0 0,-4-6 0 16,5-7-4-16,-1 14-3 0,1-14 5 0,-6 15 1 16,6-15 0-16,-3 17-2 0,3-17 2 0,-3 14-2 15,3-14 7-15,0 17-5 0,-2-10-3 0,2-7-1 16,0 17-1-16,0-17 5 0,-1 15-2 0,-2-5 1 16,3-10 4-16,3 16-2 0,-3-16 2 0,-3 15-2 15,3-15-7-15,-2 15 4 0,2-15 4 0,0 14-4 16,0-14 2-16,0 13-2 0,0-13 3 0,-1 16-2 15,1-7-1-15,0-9 1 0,0 17-1 0,0-17 1 0,0 11 4 16,0-11-3-16,3 14 0 0,-3-14 0 0,0 12 4 16,0-12-5-16,0 16-2 0,0-16 2 0,0 10-4 15,0-10 3-15,-2 14 0 0,2-14 1 0,2 9 2 16,-2-9-3-16,0 12 3 0,0-12 1 0,3 14-1 16,-3-14-2-16,1 13 1 0,-1-13 2 0,2 11 0 15,-2-11-2-15,0 15-3 0,0-15 7 0,-2 13-4 16,2-13-2-16,2 10 4 0,-2-10 0 0,0 15-2 15,0-15 1-15,0 10-5 0,0-10 5 0,3 15 1 16,-3-15-1-16,0 13-1 0,0-13-2 0,0 13 5 16,0-13-3-16,3 14 0 0,-3-14-1 0,1 16-1 15,-1-16 2-15,0 12 0 0,0-12 4 0,0 14 2 16,0-14-5-16,0 13 3 0,0-13-4 0,3 15 5 16,-3-15-4-16,-3 15-4 0,3-15 3 0,0 12 2 15,0-12-2-15,0 15-4 0,0-15 0 0,0 11 5 16,0-11-1-16,0 13 3 0,0-13-7 0,0 16 1 15,0-16 3-15,0 14 1 0,0-14-4 0,0 17 5 0,0-17-3 16,-1 13-3-16,1-13 7 0,0 14 1 0,0-14-5 16,0 15-3-16,0-15 5 0,-3 15 2 15,3-15-1-15,3 16 1 0,-3-7-4 0,0-9 1 0,-3 16 0 16,3-16 1-16,0 15 0 0,0-15-1 0,-3 16-2 16,6-8 2-16,-3-8 1 0,0 0 0 0,-3 19 0 15,3-19-4-15,0 14 1 0,0-14-1 0,0 15 3 16,0-15 1-16,0 17 0 0,0-9-1 0,0-8 3 15,0 17-2-15,0-17-3 0,0 13 3 0,-2-5 0 16,2-8 2-16,0 17-4 0,0-17 4 0,-1 14-4 16,1-14 9-16,0 17-10 0,0-17 0 0,0 14-1 15,-3-4 2-15,3-10 2 0,3 18-6 0,-3-18 3 16,0 15 2-16,0-5 0 0,0-10-1 0,-3 16 2 16,3-16-2-16,0 18 1 0,0-10-3 0,0-8 4 0,0 16-2 15,0-5 3-15,0-11-1 0,-2 18-2 16,2-18 0-16,-1 16-3 0,1-16 4 0,0 11 4 15,-4 0-2-15,4-11 0 0,0 17 0 0,0-17-1 0,0 16-1 16,4-5 0-16,-4-11-1 0,-4 15 3 0,8-4-3 16,-4-11 1-16,-4 18 5 0,4-11-1 15,0-7-2-15,0 17-3 0,0-17 2 0,0 14 0 0,0-4-1 16,0-10 2-16,0 14 3 0,0-14-6 0,0 17 1 16,0-17 4-16,0 18-2 0,0-18-1 0,0 14-2 15,-3-7 2-15,3-7 3 0,-3 15 0 0,3-15 3 16,0 13-11-16,0-13 11 0,0 18-2 0,0-18-5 15,-2 13-1-15,4-4 5 0,-2-9-2 0,-2 13-5 16,2-13 5-16,0 17-1 0,0-17-2 0,0 13 3 16,0-13-6-16,-1 16 8 0,1-16-8 0,0 14 6 15,0-14 0-15,0 16-1 0,0-16 2 0,1 15 2 16,-1-15-5-16,-1 13 0 0,1-13-2 0,1 13 2 16,-1-13-1-16,0 15-5 0,0-15 9 0,-1 13-2 15,1-13 0-15,0 14 2 0,0-14-1 0,-3 13-4 16,3-13 4-16,0 16 5 0,0-16-2 0,-2 13-4 15,2-13 2-15,-1 15 1 0,1-15-2 0,0 14-3 0,-5-4 3 16,5-10-2-16,5 12-1 0,-5-12 1 16,-5 16 0-16,5-16 1 0,0 15-4 0,0-15 4 0,0 16 1 15,-3-8 3-15,3-8-1 0,0 13-2 0,0-13 0 16,-3 17 0-16,3-17-1 0,-1 14-5 0,1-6 4 16,0-8-5-16,-5 13 9 0,5-13-3 0,-1 16 4 15,-1-9-8-15,2-7 3 0,0 13-9 0,0-13 13 16,-1 20 3-16,1-20-3 0,-3 12-6 0,3-12 4 15,-3 15-1-15,3-7-1 0,0-8 1 0,-3 16 0 16,3-16 1-16,-2 15-4 0,2-15 5 0,0 16-6 16,0-16 4-16,-1 15-2 0,1-15 4 0,0 16-2 15,0-16-3-15,-5 15-1 0,5-15 6 0,0 15-2 16,3-7-2-16,-3-8 1 0,0 12 1 0,0-12 1 16,0 12 2-16,0-12-6 0,-3 14 2 0,3-14-1 0,-1 15 1 15,1-15-9-15,0 15 9 0,0-15-4 16,0 12 5-16,0-12-3 0,-2 17 1 0,2-17 2 15,0 11-10-15,0-11 10 0,0 15 2 0,0-15 0 0,0 13-3 16,0-13-3-16,2 18-2 0,-2-18 4 0,0 13-1 16,0-13 6-16,-2 13-6 0,2-13 5 15,-3 13-3-15,3-13 3 0,0 15-1 0,0-15 1 0,0 12-1 16,0-12 5-16,0 17-6 0,0-17-6 0,3 16 7 16,-3-7 3-16,0-9-10 0,2 15 6 15,-2-15 3-15,-2 14 0 0,2-14-7 0,0 13 6 0,0-13 0 16,0 17 3-16,0-17-5 0,0 13 2 0,0-13 0 15,0 15-1-15,0-15 1 0,-3 15-8 0,6-7 4 16,-3-8 5-16,0 12-4 0,0-12 7 0,-3 13-6 16,3-13 6-16,0 15-1 0,0-15-5 0,0 13-3 15,0-13 0-15,-3 11 7 0,3-11-3 0,0 14-1 16,0-14 4-16,0 11-1 0,0-11-13 0,3 13 12 16,-3-13-2-16,0 11-2 0,0-11 7 0,3 14 2 0,-3-14-3 15,0 14-7-15,0-14-2 0,0 0 6 16,-3 14 2-16,3-14-1 0,-3 13 5 0,3-13-12 15,0 11 12-15,0-11-1 0,3 11-4 0,-3-11 5 0,0 0-2 16,0 17 0-16,0-17 3 0,0 10-2 0,0-10-1 16,0 11-3-16,0-11 3 0,0 0 0 0,0 17 0 15,0-17-2-15,0 9 1 0,0-9-1 0,0 0 2 16,0 0 3-16,-3 18-2 0,3-18-5 0,0 11 20 16,0-11-17-16,0 0 1 0,0 13 8 0,0-13-12 15,0 0 1-15,0 16 0 0,0-16-1 0,-3 10 15 16,3-10-13-16,3 11 0 0,-3-11-2 0,0 0 1 15,0 13 0-15,0-13-13 0,0 8 7 0,0-8 7 16,0 0-4-16,0 15 0 0,0-15-4 0,0 0 2 16,0 13 0-16,0-13 5 0,0 0-2 0,0 14 2 15,0-14-7-15,0 0 2 0,0 17-1 0,0-17 9 16,0 0-4-16,-3 13 1 0,3-13-7 0,0 0 9 16,3 12-8-16,-3-12 6 0,0 10-1 0,0-10-2 15,0 0 0-15,0 14 1 0,0-14-12 0,0 0 9 16,0 13 3-16,0-13-2 0,0 0 2 0,0 15-18 15,0-15 18-15,0 0 1 0,0 13-12 0,0-13 14 0,0 11 5 16,0-11-10-16,-3 11 1 0,3-11 1 0,0 0-3 16,3 13 1-16,-3-13 3 0,0 0-2 15,0 14-1-15,0-14 2 0,0 11 1 0,0-11-3 0,3 13-3 16,-3-13 6-16,0 11 0 0,0-11-12 0,3 11 9 16,-3-11 4-16,0 0-1 0,0 17 1 0,0-17-3 15,-3 14 3-15,3-14 0 0,0 12-1 0,0-12-3 16,0 0 0-16,3 13 3 0,-3-13-1 0,2 13-5 15,-2-13 9-15,0 0-8 0,1 11-1 0,-1-11 9 16,0 0-1-16,3 11-8 0,-3-11 1 0,0 0-1 16,0 0 3-16,0 15 5 0,0-15-5 0,0 0-8 15,2 9 8-15,-2-9-3 0,0 0 5 0,0 0-1 16,-5 14 5-16,5-14-6 0,0 0-2 0,0 0 1 16,0 0 7-16,3 11-1 0,-3-11-5 0,0 0 1 0,-3 13 2 15,3-13-4-15,0 0-1 0,0 0 4 16,-1 10 3-16,1-10-1 0,0 0 5 0,0 0-13 15,0 0 5-15,-2 12-2 0,2-12 1 0,0 0-9 0,0 0 7 16,0 0 5-16,-6 13 1 0,6-13-12 0,0 0 11 16,0 0 1-16,0 0 1 0,0 11-2 0,0-11-6 15,0 0 3-15,0 0 1 0,3 11-2 0,-3-11 2 16,0 0-7-16,0 0 8 0,0 0-2 0,0 0-7 16,-3 14 11-16,3-14-3 0,0 0-2 0,0 0 6 15,0 0 0-15,0 12-3 0,0-12 5 0,0 0-9 16,0 0 6-16,0 0-3 0,0 14 2 0,0-14-2 15,0 0-4-15,0 0 11 0,0 0 3 0,0 0-14 16,0 11 0-16,0-11 4 0,0 0-1 0,0 0-1 16,0 13 2-16,0-13 3 0,0 0-2 0,3 12 0 15,-3-12-3-15,0 11 1 0,0-11-3 0,0 0 5 16,3 16-5-16,-3-16 3 0,0 11 3 0,0-11-1 16,0 0-7-16,2 15-2 0,-2-15 4 0,1 10-1 15,-1-10 4-15,0 17 3 0,0-17 4 0,3 12-3 16,-3-12 1-16,2 13-5 0,-2-13 6 0,1 13-4 0,-1-13-13 15,5 12 12-15,-5-6 1 0,0-6 4 0,0 17-12 16,0-17 12-16,3 12-7 0,-3-12 5 0,4 13-3 16,-4-13 2-16,0 13 4 0,0-13-4 0,0 12-3 15,0-12-2-15,2 13 1 0,-2-13 3 0,1 11-2 16,-1-11 3-16,3 13-1 0,-3-13 5 0,0 11-7 16,0-11 3-16,3 10-2 0,-3-10 6 0,0 14-5 15,0-14 1-15,0 0-7 0,0 15 2 0,0-15 9 16,3 7-1-16,-3-7-1 0,0 0-2 0,0 17-7 15,0-17 2-15,0 12 5 0,0-12 3 0,0 8-15 16,0-8 12-16,0 0 0 0,0 18-3 0,0-18 2 16,3 7 20-16,-3-7-22 0,0 11 5 0,0-11-3 15,5 14-10-15,-5-14 10 0,0 12 3 0,0-12-3 16,0 0 0-16,0 19 0 0,0-19-3 0,1 12 0 0,-1-12 3 16,0 0 1-16,0 15 0 0,0-15-2 0,2 11 2 15,-2-11 1-15,0 10 2 0,0-10-2 0,0 11-5 16,0-11-4-16,0 15 5 0,0-15 0 0,0 0 3 15,0 13-6-15,0-13 6 0,0 12-5 0,0-12 4 16,0 11-2-16,0-11 14 0,3 11-9 0,-3-11-2 16,0 12-8-16,0-12 18 0,0 0-16 0,0 16 5 15,0-16-6-15,1 11 3 0,-1-11 3 0,2 11-4 16,-2-11-5-16,0 12 6 0,0-12 5 0,0 12-1 16,0-12-6-16,3 11 1 0,-3-11-2 0,0 11 6 15,0-11 7-15,3 16-7 0,-3-16 1 0,0 12 3 16,0-12-12-16,0 16 8 0,4-9-3 0,-4-7 10 15,1 11-7-15,-1-11 2 0,2 16-8 0,-2-16 3 16,0 16 2-16,3-9-2 0,-3-7 2 0,1 17-3 16,-1-8-3-16,0-9 9 0,2 15-11 0,1-8 8 0,-3-7-5 15,0 17 1-15,0-17 5 0,3 18-3 0,-2-9-3 16,-1-9 3-16,3 16 3 0,-1-5-1 0,-1 4 2 16,-1-15-1-16,2 16 4 0,1-6-3 0,-3-10-12 15,1 22 12-15,-1-12-5 0,0 0 1 0,3 1 3 16,0-1 11-16,-3-10-13 0,3 21-3 0,-3-5 6 15,3-6-4-15,-3 0-3 0,2 1 4 0,-2-11 10 16,1 16-11-16,1-6 2 0,-2-10-1 0,3 25-2 16,-3-15 1-16,0-3-1 0,6 8 3 0,-6-6-5 15,0-9 6-15,1 18-4 0,-1-8 4 0,0-10 5 16,2 18-5-16,1-9-2 0,0 0 1 0,-3-9 1 16,0 18 3-16,0-9-4 0,0-9 4 0,1 17-4 15,2-10-3-15,-3-7-3 0,0 18 3 0,0-10 2 0,0-8 0 16,6 18 0-16,-6-9-1 0,0-9 3 0,2 14-4 15,-2-14 3-15,0 17 4 0,0-17-11 16,1 15 4-16,-1-15-2 0,0 13-1 0,0-13 11 0,3 14-6 16,-3-14 3-16,-3 18-3 0,3-18-6 0,3 14 7 15,-3-14 1-15,-3 17 3 0,6-10-6 0,-3-7 4 16,-3 18-4-16,3-18-8 0,3 14 15 0,-3-4-3 16,0-10-7-16,0 16 6 0,2-7 3 0,-2-9 0 15,0 14-5-15,0-14 3 0,-2 18 6 0,4-8-7 16,-1-3-5-16,-1-7 9 0,0 18 0 0,0-18 1 15,0 17-3-15,0-7 1 0,2 0 0 0,-2-10-1 16,-2 16 8-16,4-8-2 0,0 3-4 0,-2-11 0 16,0 18 1-16,3-11 10 0,-3-7-16 0,3 19 5 0,-3-9-13 15,0-10 14-15,2 19-4 0,-2-10 1 16,0-9-4-16,1 16 0 0,1-5 8 0,-2-1-6 16,0-10-1-16,0 20 4 0,3-12-8 0,-3-8 6 0,1 19-5 15,-1-8 6-15,0 0-1 0,0-11 2 16,0 20-1-16,0-5 0 0,0-6 7 0,0-9-4 15,0 19-4-15,0-5 5 0,0-3-4 0,0-11 6 0,0 18-7 16,0-4 6-16,2-4-1 0,-4 3-2 0,1 1-2 16,1 1 0-16,0-2 1 0,1-1-1 0,-1 0 0 15,0 3-9-15,0-4 7 0,0-11 5 0,-1 17-4 16,2 0-1-16,-1-6 0 0,0-11 3 0,-1 20-2 16,1-9 2-16,0 1-4 0,-3-2 6 0,3-10-5 15,3 20 3-15,-3-9-7 0,0-11 2 0,0 17 6 16,0-8-3-16,0-9 0 0,0 19 20 0,0-12-5 15,1 4 1-15,-1-11-2 0,2 17-2 0,-2-17-4 16,0 17 10-16,0-8-9 0,0 0-2 0,0-9 2 16,0 18-5-16,0-7 3 0,3 0 0 0,-3-11 2 15,0 19-6-15,0-11-1 0,0-8 1 0,3 19 2 16,-3-19 0-16,-3 16-5 0,6-9 1 0,-3-7 0 16,1 17 4-16,-1-17 2 0,-1 18-1 0,2-12-4 0,-1-6 3 15,5 21 1-15,-5-14-3 0,0-7 2 16,0 17-3-16,0-17 0 0,-2 14 5 0,2-14 9 15,2 14-13-15,-2-14 2 0,0 15-2 0,0-5 0 16,0-10 0-16,-5 13-1 0,5-13 3 0,0 19 1 0,0-19-1 16,0 15 3-16,3-5-20 0,-3-10 2 0,-3 16 1 15,-1-2 0-15,4-14 1 0,3 14-5 0,-6 3 6 16,3-8 0-16,0-9 5 0,0 19 0 0,0-9 1 16,0-10-1-16,-3 17 3 0,3-8 4 0,0-9 0 15,-2 18-2-15,2-18 4 0,-1 19-4 0,1-11 4 16,1 2-4-16,-1-10 6 0,-4 18 4 0,2-9-5 15,2-9 3-15,-1 17-4 0,1-6 3 0,0-11-1 16,0 18 2-16,-2-11 2 0,2-7 0 0,-3 18-1 16,0-11 0-16,3-7 1 0,0 19-5 0,0-7 2 15,0-12 2-15,-2 17-3 0,2-17 5 0,-2 15-3 16,2-15 4-16,-1 14-3 0,1-14 0 0,-2 17 1 16,2-17-2-16,0 13 3 0,3-5 1 0,-3-8-2 15,0 15 1-15,0-15 0 0,2 13 3 0,-2-13-3 0,2 14-5 16,-2-14 4-16,-2 16 4 0,2-16-4 15,-3 12 2-15,1-4 1 0,2-8-1 0,0 0 0 16,0 16-3-16,0-16 2 0,0 0 0 0,0 17-6 16,0-17 3-16,0 0-1 0,-3 9-1 0,3-9-1 0,0 0 2 15,-1 10 0-15,1-10-4 0,0 0 2 16,0 0 0-16,0 0 0 0,0 0-1 0,0 0 0 16,0 0-2-16,0 0-2 0,0 0 2 0,0 0-4 15,0 0-7-15,0 0-22 0,0 0-30 0,0 0-43 0,0 0-53 16,0 0-44-16,0 0-50 0,0 0-56 0,-27-19-64 15,21 6-98-15,-5-1-294 0,4-7-820 0,2-3 364 16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8:19:11.3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0 689 136 0,'0'0'167'0,"0"0"-20"16,0 0-3-16,0 0-5 0,0 0-11 0,0 0-10 16,0 0-8-16,0 0-7 0,0 0-8 0,0 0-6 15,0 0-8-15,0 0-7 0,0 0-4 0,0 0-5 16,0 0-8-16,18 2 1 0,-18-2-7 0,0 0-2 0,0 0-6 16,10-5-1-16,-10 5-1 0,0 0-2 15,0 0-2-15,9-2-3 0,-9 2-4 0,0 0 2 16,10-4-4-16,-10 4 3 0,14-2-5 0,-14 2-7 0,16 0 3 15,-16 0-3-15,14-1-4 0,-14 1-6 0,12 0 7 16,-12 0-15-16,16 0 13 0,-16 0 0 0,13-2-4 16,-13 2 1-16,17-1-2 0,-17 1-2 0,15 1-6 15,-15-1 5-15,18 0-5 0,-18 0 5 0,15 0 0 16,-15 0 0-16,16-1-1 0,-7 0-1 0,-9 1 3 16,18-6-5-16,-9 4 0 0,-9 2-2 0,19-2-2 15,-7 1 2-15,-4-3 11 0,-8 4-10 0,22-3-2 16,-13 2 0-16,1-1 4 0,-10 2-3 0,21-3-2 15,-12 3 1-15,-9 0 1 0,23-4-1 0,-13 2 3 16,-10 2-4-16,22-1 2 0,-10-2-3 0,-1 2 4 16,5-2-1-16,-2 1 2 0,-1 2-2 0,2-2 1 15,-2 2 0-15,4 0-3 0,-2-3 1 0,0 2 2 16,-1-1 1-16,3-2-3 0,-4 3-1 0,7-1 0 16,-4 0 2-16,2-3 0 0,0 5 2 0,-3-4-2 15,3 2 2-15,-3-1-3 0,1 3 1 0,0 0 0 16,4-2 0-16,-5-1 1 0,0 2 1 0,1 1-2 15,-4-2-1-15,7 2-1 0,-2-2 4 0,-4-1-3 16,2 3 2-16,-2-3-1 0,4 3-1 0,-4 0 3 16,2 0-1-16,0 0-2 0,-3-1 0 0,-12 1-2 15,19-2 1-15,-5 2 5 0,1-4 0 0,-5 4-6 0,-10 0 2 16,27-3 1-16,-15 3 1 0,-2-2-1 0,7 2-1 16,-4 0 0-16,2-3 0 0,-1 2 3 0,5 1-4 15,-6-1 5-15,-13 1-4 0,29-3 1 0,-10-2 1 16,-5 5-1-16,3 0 0 0,-2 0 0 0,0-2-2 15,-4 1 1-15,8 1 0 0,-8 0 0 0,6 0 0 16,1-3 1-16,-3 2 2 0,-1 1-2 0,2 0 2 16,-1 0-3-16,-2-2 1 0,2 2-1 0,3-2 5 15,-4 2-4-15,2-2 3 0,0 2-3 0,-1 0 1 16,0 2-3-16,3-4 3 0,-4-2 2 0,4 3-1 16,-5-1 1-16,2 2-2 0,0 0-2 0,1-1-1 0,-1 0 4 15,0-1 1-15,3 2-2 0,-3-3-2 16,0 3 1-16,1 0 1 0,1 0 1 0,-1 0-2 15,-1 0 3-15,3 0-2 0,-3 0 1 0,0 0 1 0,2 3-3 16,-2-3 4-16,0 2-6 0,0-2 5 0,-1 1 0 16,2-1 2-16,-3 1-3 0,4 1 2 15,-2-2-1-15,0 1 0 0,3-2 2 0,-5 2 1 16,6-1-1-16,-2 4 1 0,2-4-4 0,-1 2 5 0,1-2-2 16,1 2-2-16,-4 0 4 0,4-2-2 0,-1 1 11 15,0 3-12-15,1-2 2 0,-1-4 1 0,2 2-1 16,-2 0 1-16,1 2-3 0,-1-2 3 0,2 0-1 15,2 4 2-15,-3-4-6 0,6 0 1 0,4-4 2 16,-7 4 3-16,4 0-2 0,-4 0-2 0,-4 0 6 16,-1 0-8-16,7 0 2 0,2 0 0 15,-2 0-1-15,1-2-1 0,-7 1 2 0,8-3 1 0,-2 4 0 16,-4-2-2-16,6-2 0 0,-4 3 4 0,3 1-2 16,1-3-2-16,-1 2 0 0,-1-1-2 0,-4 1 1 15,-2 0-1-15,1-1 3 0,6 2-2 0,-6-3 0 16,7 1 1-16,-2 0 0 0,-6 2-2 0,-1 0 1 15,8 0 1-15,-7-2 1 0,6 2-3 0,-5 0 0 16,1 0 1-16,-2-1-2 0,2-2 0 0,-3 2 1 16,9 1 0-16,-11 1 0 0,6-4 2 0,-5 1-1 0,1 2 1 15,1-2 0-15,1 1 1 0,0 1-4 16,0-3 3-16,-4 3 1 0,4 0 0 0,-1 0 0 16,-1-1 0-16,-3 2 1 0,4-1-2 0,-1-3 5 0,0 3-2 15,4-4 2-15,-5 4 5 0,-1-1-6 0,8 1-1 16,-5-2 0-16,2 0-1 0,-1 0 2 15,-2 1 0-15,7-2-2 0,-6 1 1 0,-2 1 0 0,2-1-6 16,2 2 6-16,-2 0-2 0,-1-2-1 0,2 0 2 16,-1 2-2-16,0 0 0 0,-1 0-3 0,0-4 3 15,3 4 2-15,-2 0-4 0,2 3 1 0,-1-3 2 16,7 0-4-16,-10 0 3 0,9-3-3 0,-5 3 2 16,0 0-1-16,-2 0-1 0,6 3-2 0,-2-3 3 15,2 0 0-15,2-3 2 0,-2 6 0 0,1-6-2 16,0 6 3-16,-3-2-3 0,-2-1-2 0,6 0 1 15,-2-4 0-15,-1 7 0 0,3-2 1 0,-4-1 1 16,6 2 1-16,-11-2-2 0,7 0 0 0,0 0 2 16,1 2-3-16,1-2 3 0,-8 0-3 0,8-4 7 15,0 4-3-15,0 2-3 0,-1 0 3 0,0-2-1 16,1 0-2-16,1-2 7 0,-1 4-5 0,3-4-1 16,-1 2 1-16,3 2 2 0,-4-4-4 0,0 4 4 15,1-4-1-15,-1 4 2 0,-1-4-5 0,4 2 3 0,-2-2-1 16,-1 1 1-16,2 1 0 0,-2-3 5 0,-1 3-6 15,1 0-1-15,2-1 1 0,-2-3 3 16,1 2-2-16,-1 1 0 0,-1-2-1 0,0 0 0 0,1 2-3 16,-3-2 2-16,4 3-1 0,-2-1 2 15,-2-1 0-15,0-4-2 0,-1 4 2 0,2 2-3 0,-1-3 2 16,0 3 1-16,1-4-1 0,-8 2-2 16,7 1 3-16,-6-2-1 0,2 6-2 0,5-6 4 0,-7 2-2 15,6-1 1-15,2 1 0 0,-8-2 2 0,7 2-2 16,-5-5 0-16,3 6 0 0,1 0-1 0,-6 0 1 15,2 0 1-15,5-4 1 0,-6 4 0 0,4 0 1 16,3-3 0-16,1-1-5 0,-2 2 2 0,2-2-1 16,-2 4 0-16,-7 0 2 0,9-1 1 0,-1-1-2 15,0 1 2-15,1 0-3 0,-1-5 3 0,-3 5 2 16,6-1-3-16,-2-2-2 0,3 4 0 0,-4-4 3 16,3 4-4-16,0-3 5 0,0 1-3 0,1 2 1 15,0-3 1-15,-1 1-3 0,2-4 2 0,-4 4 1 16,2 0-3-16,3-1 3 0,-7 3-2 0,1-1 0 0,2 0 0 15,-1-1 0-15,-1 1-2 0,1 1-1 16,-1-3 7-16,1 0-6 0,-2 1 1 0,2 4 1 16,-1-4-2-16,0-1 0 0,-2 3 3 0,0 0 3 15,2 0-4-15,0-3-2 0,1 3 3 0,-1-1-3 16,-1 0 1-16,-7-4 2 0,8 5 2 0,0-3-3 16,-6 3 2-16,4 0-4 0,0-2 2 0,1 2-1 0,-4-6 0 15,-3 6-1-15,2-3 1 0,5 3-1 0,-4 1-1 16,5-1 3-16,-2-1-3 0,-5-2 0 0,5 3 2 15,-4 0 0-15,4 1-1 0,-2-1 4 0,2 0-4 16,0-1 2-16,1 1-1 0,-6 0-2 0,6 0-3 16,-2-4 5-16,1 4-4 0,2 0 7 0,-2 0-4 15,1 0 3-15,-7 0-5 0,5 0 0 0,3 4 4 16,-2-4-4-16,0-4 1 0,1 8 2 0,-5-8 1 16,4 4-3-16,-1 0-3 0,-5 0 3 0,8 0 0 15,-2 0-2-15,5 0 4 0,-3 0-1 0,-8 0 1 16,10-3-3-16,-4 6 2 0,-1-3 1 0,7 0 1 15,-2 0-5-15,-2-3 2 0,1 3 3 0,-1 3-2 16,3-3 0-16,-5 0 0 0,3 0-2 0,2-3 1 16,-3 3 3-16,0-1-1 0,1 1-4 0,-1 1 5 15,3-2-1-15,-2-1-2 0,-1 4 0 0,1-1 4 16,2-1-2-16,-2 3-2 0,1-3 0 0,2 0 4 16,-3 0-5-16,2-3 4 0,0 2-2 0,0 1 0 15,0 0-1-15,1-2 0 0,0 2 1 0,-1-2 1 16,-3 2-4-16,3 0 3 0,0-2-1 0,-3 2 3 0,2 0-3 15,-2-1 0-15,3 1-1 0,-2-3 0 0,-1 2 1 16,2 0 3-16,3 0-3 0,0-3 3 16,-4 8 3-16,5-4-5 0,-5 0-5 0,3 2 8 0,-2-2-2 15,-1-2-1-15,5 3-4 0,-3-1 6 0,0 2-4 16,1-2 0-16,0 3 2 0,-1-3 1 0,1 0-5 16,1 0 3-16,5 1 0 0,-4-1-1 0,-3-1 5 15,-1 1-3-15,4-3-1 0,8 6 2 0,-9-2-4 16,7-1 5-16,-11-4-4 0,4 4 2 0,-1 3-2 15,9-3 0-15,-11-3 1 0,11 2-1 0,-9 2 3 16,1 2-2-16,-3-6-1 0,1 3 2 0,0 0-2 16,1 0 3-16,-1 0-1 0,3-1-2 0,-2 2-2 15,1-1 5-15,5 3 1 0,-6-6-3 0,1 2-1 16,0 2 2-16,-2-2-1 0,2 1 1 0,-1 0-4 16,-1-1 6-16,1 3-4 0,-3-2 0 0,2 3-2 15,0-3 4-15,0-3-1 0,0 3-1 0,0 0 2 16,-1-2-2-16,-2-3 2 0,3 5-1 0,0 0 1 15,0 0 0-15,-2 0 0 0,-1 4 1 0,1-4-1 0,-1 0-2 16,3 0 3-16,-2 0-3 0,-1 0-2 0,0 1 3 16,-2-2 0-16,2 1 3 0,0-4-4 0,-2 4-2 15,2 0 3-15,-2 0 0 0,2-5-2 16,-7 5 1-16,-1 0 2 0,8 0 1 0,0-1-1 0,-5 1 0 16,8 0-2-16,-3-1 0 0,-3-2 1 0,-6 3 1 15,7-4 0-15,3 4-2 0,-1 1 4 16,-2-2 5-16,2-1-8 0,-1 4-1 0,1-5 0 15,-2 0 3-15,-3 2-2 0,4 2 0 0,-1-2 0 16,-1-2 2-16,-5 2-2 0,7 0 0 0,-1 1 1 0,2 0-4 16,-2-1 3-16,3-3 0 0,-4 4 1 0,0-4-2 15,-3 8 5-15,4-9-3 0,1 4-2 0,1 1-1 16,-2 0 3-16,0 0-1 0,-5 0 2 16,7-1-2-16,-5 1-1 0,-1 0 1 0,4-4 2 0,1 4 0 15,-1 0-1-15,-1 0-2 0,-5 4-2 0,1-8 3 16,5 4 0-16,0 0 1 0,-5 0-3 0,3 0 1 15,4-3 6-15,-7 0-6 0,5 4 2 0,-6-1 0 16,1 5-1-16,-1-5 2 0,8 0-3 0,-2 0 0 16,-7 0 1-16,2 0-1 0,2-3 0 0,5 6-2 0,-8-6 5 15,8 3-2-15,1-2 1 0,-2 7 1 16,1-8-2-16,-2 6 2 0,2-3 0 0,-5-3-2 16,5 1-2-16,3 2 2 0,-6-1 3 0,-5 2-1 0,8-1-4 15,-2-5 7-15,2 2-5 0,-1 6 3 0,2-6-2 16,-3 3-1-16,2 0 2 0,0 0-1 0,0 0-1 15,0 0-1-15,2 3-1 0,-2-7 3 16,2 1 0-16,-1 0 3 0,2-1-7 0,-2 4 5 0,-1-1-3 16,1 0 2-16,2 1-4 0,-3-1 4 0,0-3-1 15,1 4-1-15,2 0 1 0,-6 0 0 0,6-4-1 16,-3 2 0-16,-1-3 1 0,3 5 0 0,-2-3 0 16,1 2 2-16,-3-1-2 0,2-1 1 0,1 2-2 15,-1-2 2-15,2 1-1 0,-1 2 1 0,2-2 0 16,0-1 2-16,-5 3-6 0,2 0 1 0,1 0 2 15,-1 0 3-15,1 3-4 0,-4-3 4 0,6-3-3 16,-3 3 1-16,0 0-2 0,0 0 0 0,1-4-1 16,-1 4 2-16,0-1 0 0,-1 0 0 0,1 2-2 15,2-2 1-15,-6-3 2 0,9 3-2 0,-5 1 3 16,4-4 1-16,-4 3-3 0,1 1-2 0,0-1 10 16,2 3-8-16,0-3-2 0,-5 0 4 0,2 1-2 15,3-3 0-15,-3 6-1 0,-3-3 0 0,6 0 2 16,-5 0-2-16,3 2-2 0,5-3 5 0,-10 2-2 15,6-2-2-15,-5 1 5 0,3 5-4 0,3-5 2 16,-5 0-2-16,5 0 3 0,-3 0 0 0,3 1 1 16,-3-1-3-16,-1 5 0 0,3-4 2 0,-2-1-1 0,2-1-2 15,0 0 0-15,-2 3 0 0,4 2-1 16,-4-4 1-16,1 5 1 0,5-3-2 0,-8-2 4 16,5 0-2-16,-5 4 0 0,5-9 3 0,-4 9-3 0,4-3-3 15,-2-1 2-15,-1 3 2 0,1-1-2 0,2-2 4 16,-2-2-2-16,2 4-2 0,-3-2 4 15,1 4-2-15,1-3-3 0,-3-1 3 0,0 1-3 0,1-1 2 16,1 3 0-16,-3-7 0 0,2 4 0 0,-2 0 0 16,2 4-3-16,-1-4 3 0,-7-3-1 0,0 2 3 15,1 1 0-15,2-1-2 0,5-2 0 0,-2 2 2 16,-5-1-2-16,7 2 0 0,-8 2 1 0,3 2-1 16,7-7-2-16,-2 2 5 0,-8 2-4 0,6-1 1 15,2 3 0-15,-7-3-1 0,5 1 4 0,0-2-4 16,2 1 0-16,-8 1 0 0,1 0-1 0,-1-1 1 0,8 0-1 15,1 0 2-15,-2 3 3 0,-7-2-6 16,5-2 11-16,1-3-6 0,1 5-1 0,1-2-4 16,-2 2 5-16,0-1-1 0,-1-1-2 0,2 2 2 15,0-1-1-15,0 0-2 0,2 3 2 0,-1-6 4 0,1 3-3 16,-1 3-4-16,-2-2 6 0,2-2-2 0,2 2-1 16,-3-1-1-16,3 0 1 0,-4-1 3 15,-1 1-4-15,-5 0 1 0,10-4 1 0,-13 4-2 0,11 1 2 16,1 3 0-16,1-5-2 0,-2 1 1 0,1 0 1 15,-1-3-1-15,-2 3-1 0,-6 0 3 0,8 0-2 16,-7 3 9-16,14-2-9 0,-7-2 0 0,0 1 2 16,-2-5-1-16,3 6-1 0,-4-5 1 0,-1 4 1 15,5 0 1-15,-4-1 2 0,1 2-5 0,3 2 0 16,-8-1 2-16,7-2 0 0,4 0-3 16,-7 3 1-16,1-3 1 0,2 0-2 0,-2-3 2 0,2 3-2 15,-1-1 1-15,-1 0-1 0,2 1 2 0,-5 1 0 16,1-2-1-16,2 2 1 0,-1 0 0 0,1-3 0 15,-5 2 0-15,2-4 5 0,2 2-7 0,-6 2 5 16,4 0 0-16,-3-3-7 0,2-2 4 0,-1 5-1 16,2-1-3-16,-3-1 6 0,-2-1 1 0,5 3-1 15,-2 0-5-15,-1-4 2 0,0 3-4 0,-2 1 4 16,7-1 0-16,-9 1 0 0,5-4 3 0,0 8-6 0,-1-8 3 16,-1 3 4-16,3 2-6 0,-5-1 0 15,10 4 2-15,-8-4-3 0,1 0 4 0,-3-4 8 0,4 4-13 16,-1-1 2-16,2 1 3 0,-3 0-3 0,-3-5 0 15,4 1 1-15,2 3-1 0,-1 1 4 0,-3-3-1 16,4 3 0-16,-3 4-3 0,2-5 2 16,-4-2 2-16,2 2-1 0,1 0-1 0,-2 2-1 0,2-1 3 15,0 0-3-15,1-1 4 0,-4-1-4 0,4 2 0 16,-1-1 2-16,-1-1-2 0,0 2-1 0,-2 0 3 16,4-5 1-16,-2 5-3 0,1 5-1 0,-1-10 2 15,1 4-1-15,1 1 5 0,-1-2-6 0,-1 2 3 16,1-2 0-16,-2 2 1 0,2-1-5 0,-1 1 6 15,-2 0-1-15,1-4-2 0,2 8 1 0,4-4 1 16,-6 0-2-16,3 0 2 0,-5-4 4 0,7 8-4 16,-4-8-2-16,3 3 1 0,-3 1 3 0,-2 1 0 15,2-2-4-15,-2 1 2 0,1 0 1 0,2 0-1 16,-2-1-1-16,1 2 5 0,-4-3-6 0,6 3-2 0,-2-2 5 16,1 1-2-16,-2 0 2 0,0 1 0 15,4-1 1-15,-3 0-3 0,2-1 4 0,-4 1 5 16,3-3-8-16,1 6 2 0,-1-6-1 0,1 6-1 0,-3-2 6 15,0 0-5-15,2 0 0 0,1-2-1 0,-1 2 1 16,0-1 1-16,-2-1 0 0,1 1 0 16,0 1-2-16,0 3 2 0,-2-4 0 0,-1 1-2 0,4-1-2 15,-4 0 2-15,3-1-1 0,0 1-1 0,-2 0-1 16,4-4 4-16,-2 4-4 0,-3-1 5 0,2 2-3 16,-2-1 1-16,3 0-2 0,-4 0 0 0,1 4 2 15,0-8-1-15,-15 4-1 0,23 0 0 0,-12 0-1 16,-11 0 0-16,22-1 2 0,-13 1-1 0,-9 0 0 15,20-1 3-15,-20 1 1 0,17 0 0 0,-17 0-7 16,15-1 4-16,-15 1 2 0,15 0-6 0,-15 0 0 16,12-4 4-16,-12 4-5 0,14-4 2 0,-14 4 2 15,0 0 1-15,15 4-2 0,-15-4 1 0,0 0 1 16,0 0 0-16,16-3-3 0,-16 3 5 0,0 0-3 0,13 3 1 16,-13-3 1-16,0 0 3 0,0 0-7 15,15-3 1-15,-15 3 1 0,0 0-2 0,0 0 4 16,12-3-1-16,-12 3 0 0,0 0 0 0,0 0-1 15,0 0 1-15,0 0-1 0,0 0-3 0,0 0 5 16,0 0-2-16,11-4 1 0,-11 4 4 0,0 0-4 0,0 0 1 16,0 0 0-16,0 0 3 0,0 0-4 0,0 0-1 15,0 0 2-15,0 0 4 0,0 0-4 0,0 0 2 16,0 0-4-16,0 0 3 0,0 0 0 0,0 0-3 16,0 0 5-16,0 0-2 0,0 0-1 0,0 0 2 15,0 0-2-15,0 0 1 0,0 0 4 0,0 0-2 16,0 0 1-16,0 0 3 0,0 0 2 0,0 0 2 15,-38-4-2-15,38 4 4 0,0 0-4 0,0 0 0 16,-16-1 0-16,16 1 2 0,0 0-1 0,-13-2 5 16,13 2-5-16,0 0 2 0,-17-1-3 0,17 1-1 15,-12-2 0-15,12 2 7 0,-13-2-3 0,13 2 0 16,-14-2 0-16,14 2 1 0,-15-1 3 0,15 1-3 16,-13-5-2-16,13 5 3 0,-13-5-1 0,13 5 3 15,-14-6-6-15,8 2-5 0,6 4 4 0,-13-7 0 16,13 7-2-16,-12-4 4 0,12 4-6 0,-11-8 1 15,11 8-1-15,-10-6 0 0,10 6 0 0,-10-7 0 0,10 7-3 16,-12-7 9-16,12 7-9 0,-9-7 1 0,9 7 1 16,-9-8-2-16,9 8 0 0,-11-9-1 15,11 9-4-15,-12-6-1 0,12 6 1 0,-7-5 0 16,7 5 2-16,0 0 0 0,-12-3 5 0,12 3-4 0,0 0-2 16,0 0 2-16,0 0-4 0,-12-6 1 0,12 6 4 15,0 0-2-15,0 0 2 0,0 0-5 0,0 0 4 16,0 0-5-16,0 0 1 0,-10-4 7 0,10 4-6 15,0 0 2-15,0 0 2 0,0 0-2 0,0 0 7 16,0 0-4-16,0 0-1 0,0 0 1 0,0 0 3 16,-9-7-1-16,9 7-3 0,0 0 3 0,0 0 0 15,0 0-1-15,0 0-2 0,0 0 6 0,0 0 2 16,0 0-6-16,-14 0 8 0,14 0-2 0,0 0 1 16,0 0-9-16,0 0 15 0,0 0-12 0,0 0 7 15,-16 3-4-15,16-3-3 0,0 0 2 0,0 0 2 16,0 0 2-16,-12 2-3 0,12-2 0 0,0 0 0 15,0 0 9-15,0 0-8 0,0 0-2 0,0 0 7 16,0 0-5-16,0 0 9 0,0 0 0 0,0 0 1 0,-11 6-10 16,11-6 1-16,0 0 1 0,0 0-2 15,0 0-4-15,0 0 6 0,0 0 1 0,0 0-10 16,0 0 0-16,0 0 3 0,0 0 5 0,0 0 1 0,0 0-9 16,0 0 0-16,0 0-2 0,0 0 4 0,0 0-1 15,0 0-6-15,0 0 2 0,0 13 3 0,0-13 0 16,0 0-2-16,0 0 1 0,0 0 5 0,9 16 1 15,-9-16 4-15,11 8-1 0,-7-1 0 0,-4-7 1 16,11 11 3-16,-11-11 3 0,12 5-7 0,-12-5 8 16,10 9-3-16,1-6 2 0,-4 1 13 0,-7-4-11 15,13 6 11-15,-2-1-17 0,-4-1 5 0,-7-4-4 16,15 7 3-16,-6-3-3 0,0-2-2 0,-9-2 0 16,17 2 0-16,-17-2 1 0,16 7-4 0,-9-6 2 0,-7-1-3 15,15 4 0-15,-15-4-2 0,14 6 1 16,-4-5-2-16,-10-1 2 0,0 0-2 0,18 3 1 15,-18-3-4-15,12 4-2 0,-12-4 1 0,12 0-1 16,-12 0 2-16,0 0 3 0,16 2-2 0,-16-2-3 16,11 8 5-16,-11-8-3 0,9 2 1 0,-9-2-2 15,10 1-2-15,-10-1-1 0,0 0 5 0,12 7-1 16,-12-7-4-16,0 0 6 0,8 3-6 0,-8-3 0 16,0 0 0-16,0 0 1 0,0 0-3 0,10 2 2 0,-10-2 4 15,0 0-3-15,0 0 1 0,12 3 1 0,-12-3-4 16,0 0 2-16,0 0-3 0,7 5-2 0,-7-5 5 15,0 0 0-15,0 0 3 0,0 0-3 0,12 5-1 16,-12-5-2-16,0 0 4 0,8 1 2 0,-8-1-3 16,0 0 4-16,0 0-2 0,10 10 0 0,-10-10-1 15,0 0 2-15,0 0-1 0,9 0-2 0,-9 0-2 16,0 0 0-16,0 0 6 0,0 0-3 0,12 3 1 16,-12-3-5-16,0 0 0 0,0 0 6 0,0 0-1 15,0 0 1-15,12 3-1 0,-12-3-3 0,0 0 4 16,0 0-2-16,0 0-1 0,0 0 1 0,0 0-1 15,0 0-1-15,0 0 0 0,0 0 0 0,0 0 2 0,0 0-1 16,0 0-1-16,0 0 1 0,0 0 1 16,0 0-1-16,0 0 5 0,0 0 2 0,0 0 4 15,0 0-9-15,0 0 1 0,0 0-1 0,0 0 5 0,0 0-1 16,0 0 4-16,0 0 15 0,0 0-19 0,0 0-3 16,0 0 0-16,0 0-3 0,0 0 5 0,-40 4 3 15,28 6 5-15,-6-8-2 0,3 2 5 0,0 1 0 16,-3 1 2-16,-6 4 2 0,6-4 11 0,1 3-8 15,-6-2-7-15,-2 2 4 0,8 0-1 0,-1-2-2 16,1 3 3-16,2-5-2 0,-3 3-6 0,1 0 3 16,2 0-1-16,2 2-3 0,3-1 0 0,-1-2 1 15,2 1-6-15,-1-5 3 0,2 2-1 0,8-5 1 16,-13 13-7-16,7-9-6 0,6-4-16 0,-12 10-24 16,12-10-32-16,-7 10-41 0,7-10-47 0,-8 4-35 15,8-4-47-15,-7 5-67 0,7-5-112 0,0 0-267 16,0 0-749-16,0 0 332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4T06:43:49.48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C2347DC-61F7-4B89-B392-FB3D610729C8}" emma:medium="tactile" emma:mode="ink">
          <msink:context xmlns:msink="http://schemas.microsoft.com/ink/2010/main" type="inkDrawing" rotatedBoundingBox="18470,12162 23296,13198 23201,13639 18375,12603" semanticType="callout" shapeName="Other">
            <msink:sourceLink direction="with" ref="{653F5221-6CF4-4BF0-959B-BEB6709A6007}"/>
            <msink:sourceLink direction="with" ref="{04607AEA-11C6-4301-B602-99DC09FEC529}"/>
          </msink:context>
        </emma:interpretation>
      </emma:emma>
    </inkml:annotationXML>
    <inkml:trace contextRef="#ctx0" brushRef="#br0">0 4 131 0,'0'0'277'0,"0"0"-15"0,0 0-17 15,0 0-20-15,0 0-18 0,0 0-19 0,0 0-17 16,0 0-16-16,17-12-15 0,-17 12-13 0,0 0-13 16,0 0-11-16,17 0-7 0,-17 0-12 0,12 1-4 15,-12-1-9-15,15 3-5 0,-15-3-6 0,20 1-5 16,-5 1-2-16,-2 2-7 0,3-1-1 0,-1 2-3 16,5-1-6-16,-4-2 0 0,7 3-1 0,0 1-4 15,3 0-2-15,-1 1-2 0,2-6 3 0,-2 5-3 0,2 0-5 16,1 1-1-16,-1-3 0 0,3 1-1 15,-3-2 2-15,3 3-6 0,0-1-1 0,-2-1 5 16,3 0-3-16,-1 2-1 0,0-3-3 0,-3 1 0 16,3-2 1-16,1 1-2 0,0 3 1 0,-2-3-3 0,2 3-1 15,-4-4 1-15,3 5 1 0,-4-4-7 0,4 2 4 16,-3 2-3-16,3-3-1 0,0 3 1 0,-3 0 0 16,-1-1 0-16,1 2 2 0,5-4 0 0,-4 7 0 15,0-5-5-15,-1 1 2 0,3 4-2 0,-3-4 5 16,0 0-5-16,2 4-8 0,0-3 3 0,-2 0-6 15,0 3 3-15,-1 3 0 0,1-5 3 0,0-1 11 16,1 3-11-16,-2-1 0 0,-1 0-2 0,2 2 4 16,-5-1 1-16,4 0 0 0,-1-2-4 0,0 1 5 15,-1 2 1-15,3-5-4 0,-2 2 2 0,1-1 3 16,-4-1 1-16,8-1 1 0,-2 1-3 0,-2-1 2 16,-1-1 4-16,2 1-1 0,0 2-1 0,-2-2-2 15,-1-1 1-15,1 1 0 0,1 1 4 0,-7-3 11 16,2 3-15-16,-3-1-1 0,3-4 1 0,1 5-1 15,-4 0 6-15,-2-3-1 0,4 1-4 0,2-1 12 16,-5 0-11-16,2 1-1 0,-1 1 5 0,-2-1-6 16,4 2-3-16,-1-4 4 0,0 2 1 0,7-2-1 15,1 8 1-15,-5-4 0 0,3-3-3 0,1 2 2 16,-4 0-1-16,3-1 3 0,2 2 6 0,0-1-8 16,-2 1 1-16,1-1-7 0,1-2 4 0,-2-1 2 0,3 4-6 15,-2-2 11-15,-2-1-5 0,1 2-1 16,5-4 4-16,-3 3 0 0,-1 1-2 0,1-3-1 0,-1 2-2 15,-3-1 3-15,4 2-4 0,3-2 4 0,-6-1-3 16,1 2 3-16,2 1-3 0,0-2-2 0,3 1 2 16,-3 0-2-16,-5-1 2 0,3 3 11 15,2-1-13-15,-3-2 1 0,-6 2-2 0,7 1 3 0,1-3 0 16,-7 0 2-16,6 2 1 0,-5-2-3 0,4 1 2 16,-5-5 2-16,6 6-5 0,1-3 3 0,-4 0 8 15,-1-2-3-15,4-1-5 0,-5 7 6 16,5-3-11-16,2-1 5 0,0 0 4 0,-3-2-5 0,0 5 2 15,-5-2-3-15,6-2-4 0,-4-1 7 0,5 5-6 16,-1-5 2-16,-1 3-2 0,-5-2 4 0,1-2-1 16,5 4 2-16,-6 0-4 0,1-3-1 0,-1 1 4 15,0 3-4-15,1-3-2 0,4 2 3 0,-6-1 6 16,1 4-3-16,-3-4-3 0,4 1-2 0,-2 3-1 16,0-3-2-16,-1-1 6 0,1-1-3 0,2 2 1 15,-2 0-1-15,0 0 0 0,-1 0 1 0,1-1 3 16,-1 1 3-16,-1-3 0 0,1-1-5 0,-1 2-3 15,0 1 9-15,-1 1-8 0,0-2 2 0,-4-3 6 16,1 2-4-16,-1 1 13 0,-11-2-15 0,20 2-1 16,-10-1-2-16,-10-1 9 0,20 0-4 0,-10 0-3 0,-10 0 0 15,14 6 1-15,-14-6-1 0,13 1-1 16,-13-1-4-16,15 3 2 0,-5-3 5 0,-10 0-2 16,17 1 1-16,-17-1-1 0,13 6 3 0,-2-3-2 15,-11-3 6-15,13 1-6 0,-4 2-2 0,-9-3-3 0,19 2 3 16,-19-2 5-16,20 2-7 0,-11-1 4 15,-9-1 5-15,22 2-5 0,-13-2 3 0,-9 0-7 0,21 2 4 16,-9 0 1-16,-12-2-1 0,19 4 3 16,-10-4-9-16,2 2 4 0,-11-2 3 0,15 0 0 0,-15 0-2 15,11 3-2-15,-11-3 2 0,0 0 8 0,14 2-2 16,-14-2 0-16,0 0 7 0,0 0-7 16,0 0 7-16,13 2-6 0,-13-2 0 0,0 0-2 15,0 0 4-15,0 0-5 0,0 0 2 0,0 0 5 0,0 0-7 16,0 0-2-16,0 0 1 0,0 0-6 0,0 0 11 15,0 0-8-15,14 1 1 0,-14-1 4 0,0 0 0 16,0 0-2-16,0 0 3 0,0 0-1 0,0 0 1 16,0 0-2-16,0 0 17 0,0 0-21 0,0 0 3 15,0 0 3-15,0 0-1 0,0 0 2 0,0 0 1 16,0 0 0-16,0 0 7 0,0 0 2 0,0 0 1 16,0 0 2-16,0 0 7 0,0 0 2 0,0 0 6 15,0 0 12-15,0 0-9 0,0 0 6 0,0 0-2 16,0 0 6-16,0 0-3 0,0 0 0 0,0 0 3 15,0 0-2-15,0 0-1 0,0 0-2 0,0 0 0 16,0 0 9-16,-24-20-8 0,24 20-1 0,-8-5-2 16,8 5-1-16,-9-10 4 0,9 10-12 0,-10-10-3 15,4 5-2-15,6 5-1 0,-10-12-3 0,-1 8 1 16,5-3-6-16,6 7 0 0,-13-11-2 0,5 4-4 0,8 7 2 16,-13-11 0-16,5 4-6 0,1 1 0 0,-3-1 3 15,10 7-5-15,-17-11-6 0,10 5 5 16,-1 2-1-16,-1-3 1 0,9 7-6 0,-15-9 5 0,15 9 0 15,-9-5-2-15,9 5-2 0,-12-2 5 16,12 2-5-16,0 0 0 0,-11-5 3 0,11 5-2 16,0 0-1-16,0 0-3 0,0 0 2 0,-12-6-1 15,12 6 1-15,0 0-3 0,0 0-3 0,0 0 1 0,0 0 0 16,0 0 3-16,0 0-4 0,0 0-2 0,0 0 5 16,0 0-2-16,0 0 3 0,0 0 2 0,0 0-5 15,0 0 3-15,0 0-1 0,0 0 2 16,0 0 0-16,0 0-2 0,13 30 2 0,-7-26 4 0,-6-4-5 15,7 15 0-15,-1-9 4 0,-1 1-4 0,1 0 6 16,-6-7-6-16,10 14 3 0,-4-9 3 0,3 4-3 16,-4-2 3-16,4-1 0 0,-2 1 0 0,1 1 4 15,1-5 4-15,-2 3-7 0,2 2 5 0,-2-2-2 16,1-1 1-16,-1-1-4 0,-7-4 3 0,14 7 4 16,-7-3-3-16,-7-4-2 0,11 8-1 0,-11-8 3 0,10 4-5 15,-4 1 5-15,-6-5-2 0,9 6 0 16,-9-6-5-16,7 4 4 0,-7-4-3 0,0 0-2 15,6 8 0-15,-6-8 3 0,0 0-4 0,0 0 0 16,0 0 6-16,5 9-5 0,-5-9 0 0,0 0 4 0,0 0 3 16,0 0-1-16,-2 15 2 0,2-15 1 15,0 0-3-15,-15 9 2 0,15-9 1 0,-11 11 0 16,5-9 1-16,-2 6-2 0,8-8-2 0,-18 7 3 0,9-3-8 16,3 3 3-16,-7 2 5 0,1-2-10 0,1 0 7 15,0 2-5-15,-3-1-5 0,2 1-16 16,-3-2-12-16,5 3-19 0,-4 0-20 0,4 0-31 0,0-2-33 15,-2 2-28-15,3 1-25 0,-2-1-41 0,2 1-54 16,0-1-70-16,3 1-347 0,0-1-757 0,-1-3 335 16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6:27.58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38 83 0,'0'0'111'16,"0"0"-11"-16,1-11-10 0,-1 11-10 0,0 0-7 0,0 0-7 15,0 0-12-15,0 0-13 0,0-14-25 0,0 14-24 16,0 0-40-16,0 0-62 0,0-13-119 0,0 13 52 15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6:28.3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 51 49 0,'0'0'190'0,"2"-13"-22"0,-2 13-17 0,0 0-12 16,0 0-11-16,0 0-16 0,0-11-10 0,0 11-13 15,0 0-6-15,0 0-10 0,0 0-5 0,0 0-8 16,0 0-6-16,0 0-7 0,0 0-6 0,-2-14-7 16,2 14-8-16,0 0-27 0,0 0-16 0,0 0-26 15,0 0-13-15,0 0-23 0,0 0-35 0,2-13-104 16,-2 13-235-16,0 0 104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7:11.6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24 22 0,'1'-9'8'0,"-1"9"-13"0,0 0-6 16,-1-15 2-16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8:25.67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0 267 37 0,'0'0'124'0,"0"0"-11"0,0 0-2 0,0 0-6 0,0 0-10 15,0 0 4-15,0 0-15 0,0 0 1 16,0 0-4-16,0 0 0 0,0 0-6 0,0 0-2 0,0 0-3 16,0 0-5-16,0 0-4 0,0 0 2 0,0 0-8 15,0 0 1-15,0 0-4 0,0 0-4 16,0 0 1-16,0 0 1 0,0 0-8 0,0 0 2 0,0 0-3 16,0 0-5-16,0 0 1 0,0 0 2 0,0 0-5 15,0 0 4-15,0 0-1 0,0 0 0 0,0 0 1 16,0 0-5-16,0 0 0 0,0 0-4 0,0 0 1 15,0 0-2-15,0 0-2 0,0 0 2 0,0 0-3 16,0 0-2-16,0 0 2 0,0 0-4 0,0 0 4 16,0 0 0-16,0 0-3 0,0 0 3 0,0 0 0 15,0 0-3-15,0 0 2 0,0 0-1 0,0 0-2 16,0 0-4-16,0 0 1 0,0 0 0 0,0 0 0 16,0 0-1-16,0 0 1 0,0 0-1 0,32-13-1 15,-32 13-1-15,0 0-2 0,0 0 1 0,0 0-6 0,12-4-1 16,-12 4 1-16,0 0-2 0,0 0 2 0,0 0-1 15,8-7-2-15,-8 7 1 0,0 0 0 0,0 0-1 16,0 0-1-16,0 0 1 0,0 0-1 0,0 0 0 16,0 0 3-16,12-3-4 0,-12 3 4 0,0 0 0 15,0 0 3-15,14-3 1 0,-14 3 2 0,0 0-3 16,0 0 1-16,9-3-2 0,-9 3 3 0,0 0-4 16,0 0 1-16,16-4 0 0,-16 4-4 0,0 0-1 15,8-4 3-15,-8 4-3 0,0 0 0 0,0 0-1 16,9-3-1-16,-9 3 3 0,0 0-3 0,0 0 1 15,0 0 1-15,10-5-2 0,-10 5 2 16,0 0-2-16,0 0-1 0,0 0 0 0,0 0 2 0,9-2-2 16,-9 2 1-16,0 0 0 0,0 0 1 0,0 0-5 15,0 0 3-15,0 0-2 0,13-3 3 0,-13 3-4 16,0 0 4-16,0 0-2 0,0 0 0 0,0 0-2 16,0 0 4-16,0 0-2 0,11-1 1 0,-11 1-2 15,0 0 6-15,0 0-4 0,0 0-1 0,13-6 1 16,-13 6 0-16,0 0-1 0,0 0 3 0,9-3-1 15,-9 3-3-15,0 0 1 0,0 0 3 0,8-6-1 16,-8 6 1-16,0 0 0 0,0 0 0 0,10-9-2 16,-10 9-2-16,0 0 1 0,0 0 1 0,0 0-1 15,11-2 0-15,-11 2-1 0,0 0-1 0,0 0 0 0,11-5 2 16,-11 5-1-16,0 0 0 0,11-4 2 0,-11 4 1 16,0 0-6-16,0 0 3 15,0 0 0-15,0 0 1 0,10-1-1 0,-10 1 1 0,0 0-1 16,0 0 4-16,0 0-4 0,12-4 0 0,-12 4 2 0,0 0-1 15,0 0 0-15,0 0 3 0,0 0-3 0,14-1 0 16,-14 1 0-16,0 0-1 0,0 0 1 16,0 0 0-16,10-4-2 0,-10 4 2 0,0 0 0 0,0 0 0 15,0 0 0-15,0 0-2 0,17 0 1 0,-17 0 0 16,0 0 1-16,7-6 1 0,-7 6-1 0,0 0 4 16,0 0-5-16,0 0 0 0,16-4 1 0,-16 4 0 15,0 0 1-15,0 0-2 0,0 0 1 0,17 0-2 16,-17 0 0-16,0 0 4 0,0 0-3 0,13 0 0 15,-13 0 0-15,0 0 2 0,0 0-2 0,14 3 4 16,-14-3-3-16,0 0 0 0,0 0-2 0,12-4 3 0,-12 4-3 16,0 0 2-16,0 0-2 0,0 0 0 15,15 1 4-15,-15-1-2 0,0 0 6 0,0 0-7 16,11 3-1-16,-11-3 2 0,0 0-2 0,0 0 1 0,11 3 0 16,-11-3 2-16,0 0-3 0,0 0 0 15,10 4 3-15,-10-4 0 0,0 0-1 0,0 0 2 16,0 0-2-16,18-3 1 0,-18 3-5 0,0 0 5 15,0 0 1-15,12-3-4 0,-12 3-1 0,0 0 1 0,14-1 1 16,-14 1 2-16,0 0-3 0,0 0 2 0,10-4 1 16,-10 4 0-16,0 0 0 0,0 0-1 15,12-3 0-15,-12 3-2 0,0 0 4 0,0 0-2 0,13-3-2 16,-13 3 5-16,0 0-5 0,12-4 3 0,-12 4-3 16,0 0 2-16,0 0-2 0,0 0 4 0,15 4 0 15,-15-4-3-15,0 0-2 0,0 0 3 0,0 0 2 16,14-2-2-16,-14 2-1 0,0 0 1 0,10 5 0 15,-10-5 5-15,0 0-7 0,8 3 4 0,-8-3-2 16,0 0-1-16,8 4-2 0,-8-4 2 0,0 0 1 16,0 0 0-16,0 0 0 0,18 0-3 0,-18 0 2 15,0 0 3-15,14 0 0 0,-14 0-2 0,0 0 0 16,0 0 3-16,12 0-1 0,-12 0-4 0,0 0 0 16,13 0 1-16,-13 0 1 0,0 0-3 0,14-5 4 15,-14 5-1-15,11-2-2 0,-11 2 2 0,11-3 0 16,-11 3 2-16,0 0-2 0,13-5 3 0,-13 5-2 15,0 0 0-15,14-3 2 0,-14 3-3 0,0 0 3 16,12-3-6-16,-12 3 3 0,0 0-1 0,0 0 0 0,10-4 3 16,-10 4-5-16,0 0 5 0,0 0-3 15,0 0 3-15,11-3-5 0,-11 3 3 0,0 0 2 16,0 0-4-16,0 0 1 0,0 0 1 0,0 0-2 0,0 0 6 16,12-4-7-16,-12 4 2 0,0 0-2 0,0 0 3 15,0 0 0-15,0 0-1 0,0 0 0 0,17 4 3 16,-17-4 1-16,0 0-3 0,11 0-1 0,-11 0 0 15,0 0 3-15,0 0-2 0,19-2 0 0,-19 2 0 16,11-2-1-16,-11 2 4 0,0 0-3 0,19 0 8 16,-19 0-9-16,11 0 0 0,-11 0 0 0,11-4 1 15,-11 4-1-15,0 0 1 0,15 1 0 0,-15-1-1 16,0 0-1-16,14 0 2 0,-14 0-2 0,0 0 4 16,16-3-2-16,-16 3 3 0,12-4-3 0,-12 4 3 15,14-5-2-15,-7 2-1 0,-7 3-1 0,0 0 1 0,16 0-3 16,-8-4 0-16,-8 4 3 0,16-2-2 0,-16 2 4 15,14-4 0-15,-14 4-2 16,13-1 1-16,-13 1-1 0,9-6 2 0,-9 6-3 0,0 0 0 16,18 0 1-16,-18 0 1 0,7-6 1 0,-7 6-5 15,12-1 3-15,-12 1 0 0,0 0-1 0,9-7 3 16,-9 7-1-16,0 0-2 0,0 0 2 0,14 0-2 16,-14 0 1-16,0 0 0 0,0 0 1 0,12-3-4 0,-12 3 1 15,0 0 0-15,0 0 2 0,9-3-1 0,-9 3 0 16,0 0 2-16,0 0 0 0,0 0-2 0,16 0 1 15,-16 0 0-15,0 0 0 0,0 0 0 0,0 0 2 16,13-1-4-16,-13 1 1 0,0 0 0 0,0 0 0 16,14-3 4-16,-14 3-3 0,0 0 2 0,13-1-1 15,-13 1 0-15,0 0-5 0,15 0 5 0,-15 0 0 16,14 0 3-16,-14 0-5 0,12-1 6 0,-12 1-6 16,0 0 1-16,17 0-3 0,-17 0 3 0,11 1-1 15,-11-1-1-15,0 0 1 0,13 4 1 0,-13-4 3 16,11 1-2-16,-11-1 6 0,9 3-9 0,-9-3 2 15,7 6-1-15,-7-6 1 0,11 4-4 0,-11-4 3 16,0 0-1-16,12 4 0 0,-12-4 4 0,0 0-6 16,13 3 5-16,-13-3-2 0,7 5 4 0,-7-5-4 15,8 2 1-15,-8-2-2 0,0 0 2 0,0 0-2 16,15 4 2-16,-15-4-1 0,0 0 0 0,10 4 1 16,-10-4 2-16,0 0-4 0,8 3-1 0,-8-3 0 15,0 0 3-15,0 0-3 0,12 6 0 0,-12-6 1 16,0 0-1-16,10 4 2 0,-10-4 1 0,0 0-2 0,18-3 1 15,-18 3 1-15,12 0-2 0,-12 0 0 0,0 0 2 16,21 3-2-16,-21-3 1 0,15 0 0 16,-15 0 0-16,13-3 2 0,-13 3 0 0,18 3-2 15,-18-3 1-15,15 0 4 0,-15 0-4 0,16 0-2 0,-16 0 0 16,14 1-1-16,-14-1 4 0,13-1-2 0,-13 1-1 16,0 0 3-16,17-3-2 0,-17 3-2 15,0 0 7-15,13-1-5 0,-13 1-1 0,0 0 4 0,13-2 0 16,-13 2-2-16,11-4-1 0,-11 4 3 0,0 0-2 15,15 0 0-15,-15 0 2 0,0 0 0 0,9-3-1 16,-9 3-1-16,0 0 3 0,13 0-6 0,-13 0 4 16,12-4-4-16,-12 4 3 0,12 0-1 0,-12 0 1 15,13-6-2-15,-13 6-1 0,12-1 1 0,-12 1 3 16,11-4-3-16,-11 4 5 0,12 0-5 0,-12 0 4 16,0 0-5-16,13-3 7 0,-13 3-3 0,0 0 0 15,17-3-4-15,-17 3 3 0,7-4-1 0,-7 4 0 16,0 0 0-16,0 0 3 0,15-3-1 0,-15 3-1 15,0 0-2-15,12-4 4 0,-12 4-6 0,0 0 6 0,12-1-2 16,-12 1 0-16,7-6 0 0,-7 6-1 16,0 0 1-16,0 0-2 0,15 0 1 0,-15 0 4 0,9-3-4 15,-9 3 4-15,0 0-5 0,18-4 2 16,-18 4 0-16,10-2-2 0,-10 2 4 0,0 0-4 16,17 0 1-16,-17 0 4 0,0 0-4 0,18 0 1 0,-18 0-5 15,10-3 6-15,-10 3-1 0,0 0 2 16,15-1-2-16,-15 1-4 0,0 0 0 0,11-1 4 0,-11 1-3 15,0 0 4-15,13 1-1 0,-13-1 3 0,0 0-3 16,0 0-3-16,16 0 3 0,-16 0 0 0,9 1 2 16,-9-1-2-16,0 0 2 0,15 0-2 0,-15 0 1 15,0 0-2-15,12 0 2 0,-12 0-2 0,14 3 1 16,-14-3 2-16,0 0-4 0,14-3 0 0,-14 3 1 16,15 0 1-16,-15 0 1 0,11 3 1 0,-11-3-3 15,16 2-1-15,-16-2 3 0,17-2-2 0,-17 2-1 16,15-3 5-16,-15 3-4 0,17 3 2 0,-17-3 1 15,18-3-1-15,-10 1 2 0,-8 2 3 0,16 0-7 16,-16 0 2-16,15 0-2 0,-15 0-3 0,17-3 2 0,-17 3 2 16,13-1-1-16,-13 1 2 0,15 0-4 15,-15 0 3-15,10 4-3 0,-10-4 4 0,14 0-1 16,-14 0 0-16,0 0 2 0,18-3-1 0,-18 3-2 0,0 0 0 16,13 3 0-16,-13-3 1 0,0 0 0 15,15 0 1-15,-15 0-1 0,0 0 0 0,18 0-1 16,-18 0 1-16,13-3-1 0,-13 3 2 0,15 0-2 15,-15 0 2-15,14 0 3 0,-14 0-6 0,15-1 1 16,-15 1 2-16,16 0-1 0,-16 0 5 0,13-3-5 0,-13 3-1 16,11-3 2-16,-11 3-1 0,16-3 4 0,-16 3-4 15,14-1 0-15,-14 1 3 0,10-3-2 0,-10 3-2 16,12-2 1-16,-12 2 0 0,0 0-1 0,15 0 2 16,-15 0-1-16,0 0 5 0,16-2-5 15,-16 2-1-15,0 0 1 0,14-3 0 0,-14 3-1 0,0 0 1 16,13 0-2-16,-13 0 4 0,12-5-3 0,-12 5 3 15,0 0-1-15,15-2 0 0,-15 2-1 0,0 0-1 16,13-4 1-16,-13 4 0 0,9-2-3 0,-9 2 1 16,11-4 1-16,-11 4 2 0,0 0-4 0,13-1 4 15,-13 1 3-15,0 0-3 0,17 0-1 0,-17 0-1 16,0 0 1-16,15 0-1 0,-15 0 0 0,0 0 1 16,14-2 0-16,-14 2-1 0,0 0 3 0,17-1-3 15,-17 1 3-15,0 0-5 0,13 0 3 0,-13 0 0 16,15 0-2-16,-15 0 4 0,0 0-2 0,17 1-2 15,-17-1 0-15,0 0 3 0,13-4 0 0,-13 4-1 16,0 0 2-16,13-1-2 0,-13 1-3 0,0 0 2 0,12-3 0 16,-12 3 0-16,0 0-1 0,0 0 4 15,0 0-4-15,0 0 3 0,18 0-2 0,-18 0 0 16,0 0 1-16,0 0 0 0,0 0-2 0,0 0 4 0,0 0-4 16,0 0 6-16,15 3-3 0,-15-3 0 0,0 0-1 15,0 0 3-15,14 1-2 0,-14-1-1 0,0 0-1 16,13 3 0-16,-13-3 2 0,9 3 0 15,-9-3-3-15,13 1 5 0,-13-1-2 0,12 3 2 0,-12-3-1 16,12 0-5-16,-12 0 3 0,12 3 1 0,-12-3 0 16,14 0-1-16,-14 0-1 0,16 0 1 0,-16 0 0 15,10 5 0-15,-10-5-1 0,11 2 2 0,-11-2-1 16,10 4-1-16,-10-4-1 0,0 0 2 0,14 0 2 16,-14 0-2-16,0 0-3 0,0 0 3 0,13 0-1 15,-13 0 3-15,0 0 0 0,0 0-4 0,0 0 2 16,0 0 0-16,0 0 0 0,0 0-2 0,18 0 7 15,-18 0-2-15,0 0 0 0,0 0-6 0,0 0 2 16,0 0 2-16,11 0-2 0,-11 0 2 0,0 0-2 16,0 0 1-16,0 0 0 0,19 0 0 0,-19 0 3 0,12 0-3 15,-12 0-2-15,0 0 3 0,13 0-2 16,-13 0 0-16,0 0 1 0,18 0 0 0,-18 0 0 16,9 0-3-16,-9 0 2 0,0 0 1 0,15 3-2 0,-15-3 2 15,0 0 1-15,18-3-1 0,-18 3-1 0,12 0 1 16,-12 0 1-16,10 3-2 0,-10-3 0 0,0 0 0 15,18-3 3-15,-18 3-4 0,0 0 1 0,18 0 0 16,-18 0-2-16,11 0 3 0,-11 0-1 0,0 0 1 16,17-5 1-16,-17 5 1 0,9-2 0 0,-9 2 2 15,0 0-3-15,17 1 0 0,-17-1-3 0,0 0 0 16,15-5 2-16,-15 5-1 0,0 0-1 0,13 4 3 16,-13-4-3-16,0 0 3 0,0 0-1 0,15 0-1 15,-15 0-1-15,0 0 2 0,10 2 0 16,-10-2-1-16,0 0-2 0,0 0 4 0,0 0 1 0,15 0 0 15,-15 0-4-15,0 0 2 0,0 0 0 0,11 5-2 16,-11-5 4-16,0 0 1 0,0 0-5 0,10 0 2 16,-10 0 3-16,0 0-1 0,0 0 0 0,14 3-2 15,-14-3 1-15,0 0-4 0,12 0 0 0,-12 0 12 16,0 0-14-16,0 0 7 0,16-3-3 0,-16 3-1 16,0 0 0-16,13 0 4 0,-13 0-2 0,0 0-3 15,15 0 3-15,-15 0 0 0,0 0 0 0,15 3 0 0,-15-3-1 16,12 0 1-16,-12 0 0 0,0 0-2 0,18 0 1 15,-18 0-1-15,11 3 2 0,-11-3-2 16,10 5 1-16,-10-5 2 0,10 3-3 0,-10-3 6 16,11 4-4-16,-11-4 1 0,9 3-2 0,-9-3 2 0,10 3-3 15,-10-3 3-15,9 2-1 0,-9-2 2 0,8 5-3 16,-8-5 3-16,0 0-4 0,16 5 4 0,-16-5-2 16,9 0 1-16,-9 0-3 0,0 0 2 0,13 1 1 15,-13-1-1-15,12 0 1 0,-12 0-1 0,12 1 1 16,-12-1-2-16,0 0 2 0,15 0 0 0,-15 0-1 15,12 3 0-15,-12-3 0 0,0 0 1 0,0 0-2 16,15 3 0-16,-15-3-2 0,0 0 4 0,15 0 0 16,-15 0 1-16,0 0-2 0,13-2 3 0,-13 2-4 15,0 0-1-15,17 0 3 0,-17 0-2 0,0 0 1 16,15-4 0-16,-15 4-2 0,0 0 4 0,15 3-2 16,-15-3 0-16,12-4 0 0,-12 4 1 0,13 0-3 15,-13 0 3-15,0 0-1 0,18 1-1 0,-18-1 5 16,13-2-1-16,-13 2-3 0,0 0 1 0,17 0-2 0,-17 0 1 15,12 1-1-15,-12-1 2 0,0 0-1 16,19-1 1-16,-19 1-1 0,15-1 0 0,-15 1-1 16,16-4 0-16,-16 4-1 0,15 0 1 0,-15 0 1 15,12-5 2-15,-12 5-3 0,15-1-1 0,-15 1 1 0,14 0 3 16,-14 0-1-16,11 1 0 0,-11-1-3 0,0 0 1 16,17-2 1-16,-17 2 0 0,0 0-2 15,0 0 3-15,18 0-1 0,-18 0 0 0,0 0 0 16,0 0 2-16,12 0-4 0,-12 0 3 0,0 0 0 0,0 0 1 15,0 0-1-15,15 0 0 0,-15 0 0 16,0 0-1-16,0 0-1 0,0 0 4 0,0 0-2 0,0 0-4 16,0 0 5-16,13 1-5 0,-13-1 1 0,0 0 3 15,0 0 1-15,15-1-1 0,-15 1-1 0,0 0 1 16,12-4-1-16,-12 4 0 0,0 0-1 0,19-2 1 16,-19 2-2-16,8-4 4 0,-8 4-5 0,0 0 1 15,16-1-1-15,-16 1 2 0,11 0-1 0,-11 0 2 16,0 0 3-16,13-3-2 0,-13 3 1 0,0 0-1 15,12-3-4-15,-12 3 3 0,0 0-1 0,0 0-1 16,12-1 4-16,-12 1-4 0,0 0 1 0,9-3 1 16,-9 3-2-16,0 0 4 0,0 0-1 0,18 0 1 15,-18 0-3-15,0 0-1 0,12-3 1 0,-12 3 3 16,0 0-3-16,13 0-1 0,-13 0 1 0,0 0 4 0,19-4-6 16,-10 3 4-16,-9 1-1 0,15-1 0 15,-15 1 2-15,18-5-2 0,-18 5-1 0,14 0-1 16,-14 0 2-16,13 0 2 0,-13 0-4 0,13 0 4 0,-13 0-3 15,14-2 0-15,-14 2-3 0,0 0 9 0,15-1-6 16,-15 1 1-16,0 0 0 0,13 1 2 16,-13-1 1-16,0 0-3 0,0 0-2 0,0 0 2 15,12-4-1-15,-12 4-2 0,0 0 1 0,0 0 0 0,0 0 2 16,0 0 3-16,0 0-3 0,0 0 2 0,0 0 2 16,0 0-2-16,17 0-2 0,-17 0 0 0,0 0 0 15,13 3-1-15,-13-3 0 0,0 0 3 0,13 1-2 16,-13-1 0-16,0 0 0 0,15-1-2 0,-15 1 1 15,12-6 5-15,-12 6-5 0,14-1-1 0,-14 1 0 16,10-3 3-16,-10 3-3 0,0 0 2 0,14 0 1 16,-14 0-3-16,0 0 2 0,11-4 1 0,-11 4-2 15,0 0 0-15,0 0 1 0,0 0 0 0,0 0-1 16,0 0 1-16,14 0 0 0,-14 0 5 0,0 0-5 16,0 0 1-16,0 0-2 0,0 0 1 0,0 0-3 0,0 0 3 15,0 0 0-15,0 0-2 0,0 0 3 16,0 0 0-16,13-1-1 0,-13 1-1 0,0 0-2 15,0 0 5-15,0 0 0 0,0 0-2 0,0 0 0 16,0 0 3-16,0 0-2 0,0 0 1 0,0 0-2 16,0 0 2-16,14 1-2 0,-14-1 2 0,0 0 3 15,0 0-3-15,0 0 1 0,0 0 4 0,0 0-5 16,0 0 6-16,18-1-5 0,-18 1 2 0,0 0-5 0,0 0 3 16,0 0 0-16,0 0 2 0,0 0 0 0,0 0 1 15,15 0-3-15,-15 0 3 0,0 0-5 0,0 0 3 16,0 0 0-16,0 0 4 0,0 0 0 0,0 0-2 15,0 0 2-15,0 0-1 0,0 0 4 0,0 0-1 16,0 0-2-16,0 0 2 0,11-2-1 0,-11 2 2 16,0 0-3-16,0 0 1 0,0 0 1 0,0 0-2 15,0 0-1-15,0 0-2 0,0 0-2 0,0 0-7 16,0 0-16-16,0 0-21 0,0 0-31 0,0 0-38 16,0 0-51-16,0 0-83 0,0 0-198 0,0 0-478 15,0 0 211-15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8:54.78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76 44 0,'0'0'119'0,"0"0"-5"15,0 0-5-15,0 0-6 0,0 0-2 0,0 0-13 16,0 0-9-16,0 0-4 0,0 0-11 0,0 0 0 16,0 0-3-16,0 0-8 0,0 0-5 0,0 0 2 15,0 0-6-15,0 0 1 0,0 0-6 16,0 0-1-16,0 0-4 0,0 0-1 0,0 0-2 0,0 0-2 16,0 0 1-16,0 0 1 0,0 0 1 0,0 0-5 15,0 0 1-15,0 0-7 0,0 0 2 0,0 0-2 16,0 0 1-16,0 0 0 0,0 0 4 0,0 0-2 15,0 0 1-15,0 0 5 0,0 0 1 16,0 0-2-16,0 0-7 0,0 0 1 0,0 0 2 0,0 0 0 16,0 0-3-16,0 0-3 0,0 0 0 0,0 0 1 15,0 0-1-15,0 0-3 0,0 0 2 0,29-17 1 16,-29 17-1-16,0 0-1 0,0 0-2 0,0 0-1 0,12 0 2 16,-12 0-2-16,0 0-2 0,0 0 4 15,0 0-3-15,13-4-4 0,-13 4 0 0,0 0 3 16,0 0-1-16,10-2-3 0,-10 2 2 0,0 0 1 15,0 0 1-15,0 0-5 0,12-2 3 0,-12 2 2 16,0 0-2-16,0 0 4 0,12-3-5 0,-12 3 3 0,0 0-1 16,12 0-1-16,-12 0 4 0,0 0-2 15,9-4 1-15,-9 4-2 0,0 0-3 0,0 0-1 0,0 0-1 16,0 0 6-16,15-2-5 0,-15 2-1 0,0 0-2 16,0 0 3-16,0 0-6 0,10-3 4 0,-10 3 1 15,0 0-2-15,0 0-3 0,0 0-1 16,0 0 3-16,0 0 0 0,15 0-1 0,-15 0-1 15,0 0-1-15,0 0 5 0,12-4-2 0,-12 4 0 0,0 0-3 16,0 0 2-16,0 0-2 0,0 0 2 0,0 0-3 16,15 4 4-16,-15-4-3 0,0 0 3 0,0 0-4 15,0 0 1-15,0 0 2 0,11 2 1 0,-11-2-3 16,0 0-2-16,0 0 5 0,0 0-3 0,0 0 2 16,0 0-2-16,0 0 1 0,0 0-1 0,15-4 0 15,-15 4 2-15,0 0-1 0,0 0 0 0,0 0 1 16,15 0-2-16,-15 0 2 0,0 0 1 0,0 0 0 15,0 0-2-15,0 0 1 0,13-2-2 0,-13 2 0 16,0 0 0-16,0 0 3 0,0 0-2 0,13 0 4 0,-13 0-3 16,0 0-5-16,0 0 6 0,0 0-3 15,14 2 2-15,-14-2 2 0,0 0-4 0,0 0 0 16,10 4-3-16,-10-4 3 0,0 0-1 0,0 0 0 16,0 0 3-16,12 1-2 0,-12-1 0 0,0 0-3 0,0 0 4 15,11 0-2-15,-11 0 0 0,0 0 2 16,0 0-1-16,0 0 1 0,10 4-3 0,-10-4 4 15,0 0-2-15,0 0-1 0,0 0-2 0,0 0 5 16,12 2-1-16,-12-2-4 0,0 0 5 0,0 0 2 0,9 5-4 16,-9-5 0-16,0 0-1 0,0 0 1 0,0 0 2 15,12 1 0-15,-12-1-1 0,0 0 0 16,0 0-1-16,13 0 1 0,-13 0-1 0,0 0-1 0,0 0 2 16,14 0-2-16,-14 0 0 0,0 0 2 15,0 0 0-15,0 0-2 0,0 0 1 0,15 0 3 0,-15 0-3 16,0 0-2-16,0 0 5 0,0 0-4 0,13-1 0 15,-13 1 1-15,0 0-1 0,0 0 4 0,12-5-4 16,-12 5 3-16,0 0-2 0,0 0 1 0,13 0-2 16,-13 0 2-16,0 0-2 0,0 0 4 0,0 0-3 15,14 0 1-15,-14 0-1 0,0 0 2 0,0 0-2 16,0 0 2-16,0 0-2 0,0 0 1 0,0 0-3 16,13 0 5-16,-13 0-3 0,0 0 0 0,0 0 0 15,0 0 0-15,0 0 2 0,12 3-2 0,-12-3-1 16,0 0 4-16,0 0-2 0,14 2 0 0,-14-2 2 15,0 0 0-15,0 0 0 0,0 0 1 0,14-2-2 16,-14 2-1-16,0 0 0 0,0 0 1 0,12 2 0 16,-12-2-1-16,0 0-1 0,0 0 2 0,0 0 4 15,14-5-6-15,-14 5 1 0,0 0 0 0,0 0-1 16,0 0 1-16,15 0 3 0,-15 0-5 0,0 0 4 16,0 0-3-16,0 0 1 0,0 0-3 0,13 0 3 15,-13 0 0-15,0 0 0 0,0 0-3 0,14 3 4 0,-14-3-2 16,0 0 0-16,0 0-2 0,12 0 5 15,-12 0-1-15,0 0 3 0,11 2-6 0,-11-2 0 0,0 0-1 16,0 0 4-16,14 0-4 0,-14 0 7 16,0 0-8-16,0 0 5 0,0 0-3 0,15-2 3 0,-15 2-5 15,0 0 3-15,0 0-3 0,13 3 3 0,-13-3 2 16,0 0-1-16,0 0-1 0,14 1-1 0,-14-1-1 16,0 0 2-16,13-1 2 0,-13 1-1 15,0 0 2-15,13 1-4 0,-13-1 4 0,12 4-2 0,-12-4 0 16,0 0-1-16,15-4 1 0,-15 4 2 0,0 0-4 15,17 0 1-15,-17 0 0 0,0 0-1 16,15-2 6-16,-15 2-5 0,0 0-1 0,13-2 1 0,-13 2 1 16,0 0-1-16,15-3 2 0,-15 3-1 0,12 0-2 15,-12 0 0-15,0 0 1 0,0 0 0 0,13-2 5 16,-13 2-5-16,0 0-1 0,0 0 3 0,15 2 1 16,-15-2-7-16,0 0 3 0,0 0 0 0,14 3 2 15,-14-3 1-15,0 0 0 0,16-3-3 0,-16 3 2 16,0 0-1-16,16 0-2 0,-16 0 4 0,11 0-1 15,-11 0 0-15,0 0-1 0,15 0-2 0,-15 0 3 0,13 0-2 16,-13 0 0-16,12 0 3 0,-12 0-1 0,0 0 0 16,18 0-1-16,-18 0 0 0,15-2 1 15,-15 2 1-15,0 0-2 0,16 0 0 0,-16 0 0 16,14-2-1-16,-14 2 1 0,13 0-1 0,-13 0 2 0,15-2-3 16,-15 2 4-16,0 0-1 0,17 0-2 15,-17 0 3-15,10 2-4 0,-10-2 8 16,0 0-5-16,13 0-2 0,-13 0 0 0,0 0 1 0,0 0-2 0,14 0 0 15,-14 0 2-15,0 0-1 0,9 4 1 0,-9-4 0 16,0 0-1-16,0 0 2 0,12 3-1 0,-12-3 0 16,0 0 0-16,12 2 1 0,-12-2 0 15,7 6-4-15,-7-6 4 0,0 0 1 0,9 2-4 0,-9-2 2 16,0 0 0-16,0 0-1 0,12 4 3 0,-12-4-3 16,12 0-1-16,-12 0 3 0,0 0 0 0,10 5-1 15,-10-5 0-15,12 0 1 0,-12 0 0 0,0 0-2 16,14 3 2-16,-14-3 1 0,12 4 0 0,-12-4 0 15,9 2 0-15,-9-2-1 0,0 0 1 0,13 5 0 16,-13-5 2-16,0 0-3 0,12 1-1 0,-12-1 4 16,0 0-2-16,15 1 0 0,-15-1-3 0,0 0 0 15,12 4 3-15,-12-4 0 0,0 0 1 0,0 0-2 16,16 0 1-16,-16 0-3 0,0 0 4 0,14 0-1 16,-14 0-2-16,0 0 1 0,9 3 5 0,-9-3-6 0,0 0-2 15,0 0 3-15,17-3 2 0,-17 3-1 0,0 0-3 16,15 0 4-16,-15 0-2 0,14 0 0 15,-14 0-2-15,13-4 2 0,-13 4 0 0,12-1-2 16,-12 1 4-16,15-1-4 0,-15 1 3 0,12-1-4 0,-12 1 4 16,0 0-3-16,16-4 1 0,-16 4 1 0,11-6 4 15,-11 6-7-15,9-1 3 0,-9 1 1 0,0 0-2 16,0 0 0-16,16-2 0 0,-16 2 0 16,0 0 0-16,14-1 1 0,-14 1-3 0,0 0 2 0,0 0 1 15,13-4-2-15,-13 4 1 0,0 0 1 0,0 0 2 16,0 0-3-16,13-3 0 0,-13 3 1 0,0 0 0 15,0 0 0-15,0 0-3 0,14 0 1 0,-14 0 3 16,0 0-1-16,15 0 1 0,-15 0-2 0,12-3 0 16,-12 3-1-16,0 0 1 0,16 0 0 0,-16 0 1 15,14 0-1-15,-14 0 0 0,0 0-1 0,16-4 0 16,-16 4 3-16,0 0-4 0,13-2 2 0,-13 2 0 16,0 0 2-16,9-2-1 0,-9 2-2 0,0 0 1 15,0 0 0-15,0 0 0 0,17 2 0 0,-17-2 0 16,0 0-1-16,0 0-1 0,0 0 4 0,0 0-5 15,13 1 3-15,-13-1 0 0,0 0 1 0,11-3 1 16,-11 3-1-16,0 0-1 0,0 0 1 0,16 0-1 16,-16 0 2-16,10 2 0 0,-10-2-3 0,0 0 5 15,17 0-3-15,-17 0-3 0,13 0 7 0,-13 0-7 0,14 1 4 16,-14-1 3-16,13 0-5 0,-13 0 0 16,0 0-2-16,15-1 2 0,-15 1-2 0,0 0 2 15,13 0-1-15,-13 0 3 0,0 0-4 0,12 1 2 0,-12-1-3 16,0 0 3-16,0 0 3 0,15 0-4 0,-15 0 0 15,0 0 3-15,0 0-3 0,14-1 2 0,-14 1-1 16,0 0 3-16,10 2-3 0,-10-2 0 16,0 0 0-16,14 0-2 0,-14 0 1 0,0 0 0 0,0 0 0 15,15 4 3-15,-15-4 0 0,0 0 1 0,14-4-1 16,-14 4-2-16,0 0-2 0,14-1 3 0,-14 1 0 16,0 0-1-16,13 0 1 0,-13 0 0 0,0 0-2 15,14 0 3-15,-14 0 2 0,13-3-2 0,-13 3 0 16,12-3 0-16,-12 3 0 0,12 0 2 0,-12 0-3 15,13-4-1-15,-13 4 4 0,12-2-4 0,-12 2 2 16,9-3 0-16,-9 3-4 0,0 0 3 0,18-2 1 16,-18 2-2-16,12-2 3 0,-12 2 2 0,0 0-5 15,14-1-1-15,-14 1 1 0,0 0-1 0,0 0 2 16,13 0-3-16,-13 0 3 0,0 0 1 0,0 0-2 16,0 0 1-16,16-3-1 0,-16 3-1 0,0 0 2 15,0 0 2-15,17 0-1 0,-17 0 1 0,10-1 0 16,-10 1 5-16,0 0 1 0,24 0-1 0,-24 0-1 15,15-2-2-15,-15 2 5 0,18-1-7 0,-18 1 2 0,15 0-2 16,-15 0 1-16,15-3 1 0,-15 3 1 0,12-1-3 16,-12 1 2-16,13 0-4 0,-13 0 1 15,0 0 2-15,15 0-2 0,-15 0 1 0,0 0 0 0,0 0 3 16,16 0-5-16,-16 0 2 0,0 0 0 0,0 0-1 16,11-1 0-16,-11 1 0 0,0 0 0 0,0 0-2 15,16 0 3-15,-16 0 0 0,0 0-1 16,14 1 1-16,-14-1-1 0,0 0 2 0,13-3-1 0,-13 3 1 15,12 2-2-15,-12-2 1 0,0 0-3 0,0 0 2 16,18-2-1-16,-18 2 2 0,0 0-1 0,15 0-1 16,-15 0-3-16,0 0 3 0,10-1-3 15,-10 1 5-15,0 0-1 0,0 0-2 0,0 0 1 0,18 0 1 16,-18 0-1-16,0 0-2 0,0 0 2 0,0 0 1 16,12-4 0-16,-12 4-2 0,0 0 1 0,0 0-1 15,0 0 0-15,0 0 3 0,15 2-6 0,-15-2 3 16,0 0 0-16,0 0 2 0,0 0-1 0,15 0 4 15,-15 0-1-15,0 0-1 0,0 0 1 0,12-4 0 16,-12 4-1-16,0 0 3 0,0 0-1 0,0 0-1 16,12-1 2-16,-12 1-2 0,0 0-1 0,0 0 3 0,0 0-4 15,10-2 1-15,-10 2-2 0,0 0 3 16,0 0-2-16,0 0 2 0,0 0-1 0,0 0 0 16,0 0 2-16,0 0 1 0,12-3-3 0,-12 3 2 0,0 0-2 15,0 0 2-15,0 0-1 0,12-3 2 16,-12 3 2-16,0 0 0 0,0 0 3 0,0 0-2 15,0 0 2-15,0 0 2 0,0 0 3 16,0 0 1-16,0 0-2 0,0 0 2 0,0 0-3 0,0 0-4 0,9-4-3 16,-9 4 0-16,0 0 0 0,0 0-11 15,0 0-19-15,0 0-22 0,0 0-35 0,0 0-42 0,0 0-51 16,0 0-97-16,0 0-167 0,0 0-472 0,0 0 209 16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9:22.2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0 150 84 0,'0'0'125'15,"0"0"-11"-15,0 0 2 0,0 0-5 0,0 0-7 16,0 0-1-16,0 0-5 0,0 0 1 0,0 0-4 16,33-12-7-16,-33 12-2 0,0 0-9 0,0 0-2 15,0 0-9-15,11-5-2 0,-11 5-8 0,0 0 0 0,0 0-4 16,7-6-9-16,-7 6-3 0,0 0 1 0,0 0-7 15,0 0-2-15,0 0-2 0,12-3-5 16,-12 3-4-16,0 0 0 0,0 0 2 0,0 0-6 0,0 0-2 16,10-1 1-16,-10 1-4 0,0 0 1 0,0 0 0 15,0 0-3-15,0 0-2 0,0 0 0 0,0 0 1 16,0 0-2-16,14 4-3 0,-14-4-1 0,0 0 4 16,0 0-2-16,0 0 0 0,0 0 0 0,0 0-2 15,0 0 1-15,0 0-1 0,16 0 2 0,-16 0-6 16,0 0 6-16,8 4-6 0,-8-4 6 15,0 0-8-15,0 0 8 0,0 0-6 0,13 0 3 0,-13 0-1 16,0 0 1-16,0 0-3 0,0 0-1 0,14 3 5 16,-14-3-3-16,0 0 6 0,0 0-7 0,0 0-1 15,0 0 2-15,8 3 0 0,-8-3-1 0,0 0 0 0,0 0 2 16,0 0-2-16,0 0 1 0,0 0 0 0,12 2 2 16,-12-2-3-16,0 0-1 0,0 0 2 15,0 0 0-15,0 0 0 0,11 5 1 0,-11-5-1 0,0 0 0 16,0 0 3-16,7 6-3 0,-7-6-1 0,0 0 1 15,0 0-4-15,8 5 2 0,-8-5 1 0,0 0 0 16,0 0-3-16,0 0 3 0,9 7 0 16,-9-7 4-16,0 0-1 0,0 0-1 0,0 0-2 0,0 0 2 15,0 0 0-15,13-1 3 0,-13 1-7 0,0 0 5 16,0 0-1-16,0 0 0 0,0 0 1 0,12 1-7 16,-12-1 4-16,0 0 1 0,0 0 3 0,0 0-4 15,0 0-1-15,0 0 2 0,0 0 0 0,15 0 3 16,-15 0-5-16,0 0 1 0,0 0-1 0,0 0 3 15,13 2-3-15,-13-2 2 0,0 0-2 0,0 0 1 16,0 0-1-16,12 1 4 0,-12-1-2 0,0 0 3 16,0 0-6-16,0 0 3 0,0 0 1 0,0 0 2 15,18-3-3-15,-18 3 3 0,0 0-1 0,0 0 1 0,14 0-2 16,-14 0 1-16,0 0 2 0,12-1-2 16,-12 1 5-16,0 0-5 0,13-3 4 0,-13 3 1 15,0 0-2-15,0 0 2 0,13-1-1 0,-13 1 2 16,0 0-1-16,0 0 1 0,14-3 1 0,-14 3 0 0,0 0-2 15,0 0-1-15,0 0-2 0,10-4-2 0,-10 4 1 16,0 0 0-16,0 0-3 0,0 0 3 16,0 0-1-16,0 0 0 0,0 0 0 0,14 4 0 0,-14-4-2 15,0 0 3-15,0 0 3 0,0 0-6 0,0 0 1 16,0 0 2-16,10 3-2 0,-10-3 1 0,0 0-1 16,0 0-1-16,0 0 4 0,0 0-3 0,12 1 3 15,-12-1-5-15,0 0 4 0,0 0-5 0,0 0 4 16,0 0 1-16,13 0-2 0,-13 0-1 0,0 0 1 15,0 0 0-15,0 0-1 0,0 0 3 16,0 0 0-16,14 0-2 0,-14 0-2 0,0 0 2 0,0 0-2 16,0 0-1-16,0 0-2 0,0 0 4 0,0 0 3 15,0 0-3-15,0 0 1 0,13 0-1 0,-13 0 0 16,0 0 0-16,0 0 0 0,0 0 1 0,0 0-3 0,0 0 4 16,11 3-3-16,-11-3 2 0,0 0 1 15,0 0-3-15,0 0 1 0,12 1 0 0,-12-1 0 16,0 0 3-16,0 0-1 0,13-4-4 0,-13 4 4 15,0 0-2-15,0 0 0 0,0 0 0 0,0 0-2 16,0 0 3-16,18 0-2 0,-18 0 3 0,0 0 0 16,0 0-1-16,0 0-1 0,12-1 2 0,-12 1-4 0,0 0-1 15,0 0 4-15,13 1-2 0,-13-1 0 0,0 0 0 16,0 0 3-16,0 0-3 0,15 0-3 0,-15 0 7 16,0 0-3-16,0 0 0 0,12-3 0 0,-12 3 1 15,0 0-2-15,0 0 3 0,0 0-2 0,15 2 0 16,-15-2 3-16,0 0-4 0,0 0-3 0,14 0 5 15,-14 0-4-15,0 0 4 0,0 0 0 0,13-2-1 16,-13 2-3-16,0 0 3 0,0 0 1 0,0 0 1 16,12-1-2-16,-12 1-1 0,0 0 1 0,0 0 2 15,0 0-1-15,13 1-1 0,-13-1-1 0,0 0 0 16,0 0 2-16,0 0 0 0,0 0 1 0,15 0-2 16,-15 0-2-16,0 0 2 0,0 0-1 0,11 2 3 15,-11-2-4-15,0 0 1 0,0 0-1 0,0 0 4 16,0 0 0-16,0 0 0 0,13 1-3 0,-13-1-1 0,0 0 2 15,0 0 2-15,0 0-3 0,11 3 0 16,-11-3 4-16,0 0-2 0,0 0 0 0,11 1-1 0,-11-1-1 16,0 0 2-16,0 0-2 0,0 0 2 15,15-4-2-15,-15 4 2 0,0 0 0 0,11-3 0 0,-11 3-1 16,0 0 0-16,12-4-3 0,-12 4 5 16,0 0-3-16,10-2 2 0,-10 2 0 0,0 0-4 15,12-5 1-15,-12 5 5 0,0 0-1 0,0 0-3 0,14 5 2 16,-14-5-1-16,0 0 2 0,0 0-1 0,0 0-1 15,13-5-1-15,-13 5 2 0,0 0-1 16,0 0 0-16,0 0 0 0,0 0 3 0,13 0-1 0,-13 0-4 16,0 0 7-16,0 0-8 0,15-5 5 0,-15 5-1 15,0 0 0-15,12 0-1 0,-12 0-1 16,0 0-1-16,11-5 1 0,-11 5-1 0,0 0 2 16,0 0 2-16,15-1-1 0,-15 1 0 0,0 0-2 0,0 0 3 15,13-2-2-15,-13 2-2 0,0 0 3 0,0 0-1 16,0 0 1-16,12-4-3 0,-12 4 2 0,0 0-2 15,0 0 1-15,9-3 4 0,-9 3-3 0,0 0-1 16,13-4 4-16,-13 4-3 0,14 0 0 0,-14 0-3 0,0 0 3 16,16-1 0-16,-16 1 3 0,11-1-3 15,-11 1 3-15,0 0-3 0,17-2 2 0,-17 2-4 0,12-3 3 16,-12 3 1-16,0 0-1 0,20 0 1 0,-20 0-5 16,10 0 0-16,-10 0 3 0,12-5 1 15,-12 5 0-15,0 0-3 0,15-1 5 0,-15 1-5 0,0 0 0 16,12 0 3-16,-12 0 0 0,0 0 0 0,0 0-1 15,13-1 2-15,-13 1-5 0,0 0 2 0,0 0 1 16,0 0 3-16,0 0-1 0,0 0-2 16,14-4 0-16,-14 4 1 0,0 0-3 0,0 0 3 0,0 0 3 15,0 0-4-15,0 0 5 0,13 0-5 0,-13 0 2 16,0 0-3-16,17 0 3 0,-17 0 1 0,0 0-5 16,13 0 4-16,-13 0 2 0,14 0-5 0,-14 0 3 15,10-3 2-15,-10 3-4 0,12-3-4 0,-12 3 6 16,0 0-1-16,15 0 0 0,-15 0 0 0,0 0-3 15,12-1 2-15,-12 1 1 0,0 0-2 0,0 0 4 16,0 0-3-16,15-2-3 0,-15 2 3 0,0 0 1 0,0 0-2 16,0 0 2-16,0 0 2 0,0 0-1 15,0 0-3-15,0 0-1 0,13 0 4 0,-13 0-1 0,0 0-4 16,0 0 6-16,0 0-3 0,17 0 0 0,-17 0 2 16,0 0 1-16,0 0-1 0,0 0-3 0,14-4 0 15,-14 4 3-15,0 0-3 0,12 0 3 0,-12 0-4 16,0 0 2-16,15 3-2 0,-15-3 4 0,0 0-1 15,14-3 3-15,-14 3-1 0,0 0-3 0,18 0 0 16,-18 0 2-16,9-1-1 0,-9 1 1 0,0 0-1 16,16 0 0-16,-16 0-2 0,0 0 2 0,15 0 1 15,-15 0 0-15,0 0-2 0,18-4 0 0,-18 4 0 16,9-2 0-16,-9 2 1 0,0 0 2 0,18 0-3 16,-18 0 0-16,10 0 3 0,-10 0 1 0,0 0-2 15,16-4 0-15,-16 4-2 0,0 0 0 0,17 0-1 16,-17 0 1-16,13 0 0 0,-13 0 0 0,0 0-1 15,18-1 2-15,-18 1 3 0,12 0 2 0,-12 0-4 16,14 0-4-16,-14 0 4 0,0 0-2 0,13 1 0 16,-13-1 2-16,9 4-4 0,-9-4 2 0,0 0 1 15,0 0 3-15,18 0-2 0,-18 0-1 0,0 0 0 16,13 0 1-16,-13 0-5 0,0 0 14 0,15-4-10 0,-15 4-2 16,0 0 0-16,20 4-1 0,-20-4 0 0,11-4 5 15,-11 4-4-15,14-2-1 0,-14 2 4 0,12-2-2 16,-12 2 2-16,13-3-3 0,-13 3 2 0,0 0-3 15,15-2 3-15,-15 2 0 0,12 0-3 0,-12 0 1 16,10-4 1-16,-10 4 0 0,12-1-1 0,-12 1 5 16,0 0-6-16,12-2 0 0,-12 2 1 0,0 0 2 15,0 0-1-15,0 0 0 0,15 2 1 0,-15-2-2 16,0 0 0-16,0 0 2 0,12-2-2 0,-12 2 4 16,0 0-6-16,0 0 5 0,12-4-3 0,-12 4 3 15,0 0-1-15,0 0-1 0,14-1 0 0,-14 1 0 16,0 0 1-16,10-3 2 0,-10 3-5 0,0 0 2 15,10-3 0-15,-10 3-1 0,0 0-1 0,0 0 4 0,15-1-1 16,-15 1-4-16,0 0 3 0,12-4 0 0,-12 4 0 16,0 0 2-16,0 0-1 0,14-1-1 0,-14 1 1 15,0 0 0-15,0 0 0 0,0 0-3 16,18 0 1-16,-18 0 2 0,0 0 1 0,0 0-4 0,0 0 2 16,13-2 2-16,-13 2-2 0,0 0-1 15,0 0-1-15,0 0-1 0,10-1 4 0,-10 1 0 16,0 0-3-16,0 0 2 0,0 0-1 0,0 0 3 0,0 0 3 15,17 0-8-15,-17 0 4 0,0 0 1 0,0 0-5 16,0 0 1-16,13 0 3 0,-13 0-2 0,0 0 0 16,9-4 2-16,-9 4-2 0,0 0 1 0,0 0-2 15,15 2-1-15,-15-2 3 0,0 0-2 0,14 2 3 16,-14-2-3-16,0 0 2 0,14 1 2 0,-14-1-1 16,11 0 0-16,-11 0 0 0,0 0-2 0,13-3 3 15,-13 3-2-15,14 2-2 0,-14-2 0 0,12 1 6 16,-12-1-4-16,0 0 1 0,13 0-2 0,-13 0 2 15,0 0 0-15,15-1 0 0,-15 1-2 0,0 0 1 16,13 0 0-16,-13 0-1 0,0 0 1 0,0 0 4 0,18 0-6 16,-18 0 3-16,9-2-2 0,-9 2 0 15,0 0 1-15,0 0 0 0,12 3 0 0,-12-3 0 16,0 0 0-16,0 0 0 0,0 0-2 0,17-1 3 0,-17 1-2 16,0 0 4-16,10-2-3 0,-10 2 0 15,0 0 1-15,0 0 1 0,0 0-4 0,16 3 0 16,-16-3 5-16,0 0 0 0,0 0-2 0,15-1-2 0,-15 1 1 15,0 0 0-15,0 0 0 0,18 0-1 0,-18 0 2 16,0 0-2-16,11 0 2 0,-11 0-1 0,0 0 0 16,13 0 4-16,-13 0-5 0,0 0 1 0,17-2 0 15,-17 2-3-15,10-2 3 0,-10 2 0 0,0 0 2 16,0 0-1-16,13-2-1 0,-13 2 0 0,0 0 0 16,0 0-1-16,14 4 2 0,-14-4-1 0,0 0-2 15,0 0-1-15,0 0 4 0,0 0 0 0,13 0 0 16,-13 0-2-16,0 0 1 0,0 0 1 0,0 0-3 15,0 0 2-15,0 0-1 0,17-2 2 0,-17 2 0 16,9-3-3-16,-9 3 0 0,0 0 4 0,16-5-5 16,-16 5 4-16,0 0 0 0,15-1 2 0,-15 1-5 15,0 0 3-15,15 0-2 0,-15 0 2 0,0 0-1 16,18 0 1-16,-18 0-1 0,0 0 0 0,13 1-1 0,-13-1 2 16,14-1-4-16,-14 1 4 0,0 0 1 0,16 0-1 15,-16 0 0-15,0 0 0 0,16-2 0 16,-16 2-3-16,0 0 2 0,17 0 1 0,-17 0-2 15,0 0 1-15,16 0-2 0,-16 0 3 0,9-2-2 0,-9 2 4 16,0 0-5-16,0 0 5 0,17 0-3 0,-17 0-2 16,0 0 0-16,10-2 2 0,-10 2 3 0,0 0-3 15,0 0 0-15,0 0-1 0,0 0 0 0,18 0 0 16,-18 0 4-16,0 0-5 0,0 0 1 0,13 2-1 16,-13-2 4-16,0 0-4 0,0 0 4 0,15-2-2 15,-15 2-1-15,0 0 1 0,14 2 1 0,-14-2-1 16,0 0-1-16,18-2 0 0,-18 2 2 0,0 0 0 15,13-1-1-15,-13 1-1 0,0 0 2 0,16 0-1 16,-16 0 4-16,15-2-4 0,-15 2 2 0,14 2-5 16,-14-2 1-16,15-2 3 0,-15 2 0 0,16 0-1 15,-16 0 2-15,16-1-1 0,-16 1-3 0,14 0 4 16,-14 0 1-16,15 1-4 0,-15-1 2 0,15 2-4 16,-15-2 4-16,13-2-2 0,-13 2 0 0,15 0 4 0,-15 0-4 15,13 0-3-15,-13 0 4 0,0 0-1 16,15 0 2-16,-15 0 0 0,0 0 0 0,15 0-1 15,-15 0-1-15,0 0 3 0,0 0-1 0,18 0-2 0,-18 0 1 16,0 0 1-16,0 0 0 0,14 2 0 0,-14-2-4 16,0 0-2-16,0 0 5 0,15 0-1 0,-15 0 1 15,0 0 0-15,14 0 0 0,-14 0-2 0,15 1 0 16,-15-1 5-16,14 4-3 0,-14-4 0 0,15 0 1 16,-15 0 0-16,16-2 1 0,-16 2-2 0,18-2 0 15,-8 4-3-15,-10-2 1 0,17 0 1 0,-17 0 1 16,19 0 3-16,-11 2-1 0,-8-2-1 0,18-2-2 15,-18 2 0-15,16 0 3 0,-16 0 1 0,18 0-2 16,-18 0 0-16,15 2-2 0,-15-2 0 0,10 2 1 16,-10-2 0-16,0 0 1 0,15 0-2 0,-15 0 2 15,0 0 0-15,0 0 0 0,0 0 2 0,12 0 0 16,-12 0 3-16,0 0 1 0,0 0-2 0,0 0-1 16,0 0-2-16,0 0 2 0,0 0-1 0,0 0 1 15,13-4-1-15,-13 4 2 0,0 0-2 0,0 0-1 16,0 0 0-16,0 0 1 0,0 0 0 0,14-5 0 15,-14 5-1-15,0 0-3 0,0 0 3 0,12-1-2 0,-12 1 1 16,0 0 0-16,15-4 1 0,-15 4-4 0,12-1 5 16,-12 1-3-16,13 0 3 0,-13 0-1 0,15-2 1 15,-15 2 2-15,15-4-1 0,-15 4 1 0,16 0 0 16,-16 0-2-16,14-4 4 0,-14 4 4 0,10 0-4 16,-10 0-2-16,0 0 4 0,15-1-1 0,-15 1 4 15,0 0 4-15,0 0 1 0,0 0-1 0,15 0 1 16,-15 0 0-16,0 0-3 0,0 0-1 0,0 0 1 15,0 0-2-15,12 1 2 0,-12-1-3 0,0 0 1 16,0 0-1-16,0 0-1 0,0 0 0 0,0 0 1 16,16-3-3-16,-16 3 0 0,0 0 2 0,0 0-2 15,0 0 1-15,15-1 1 0,-15 1 0 0,0 0 4 16,0 0-6-16,12-2 0 0,-12 2-3 0,0 0 8 16,12 2-7-16,-12-2 1 0,0 0-2 0,0 0 4 0,15 1-4 15,-15-1 3-15,0 0-3 0,0 0 4 16,0 0 1-16,0 0 4 0,0 0-2 0,0 0 1 15,0 0-2-15,0 0 0 0,0 0 2 0,0 0-3 16,0 0-1-16,0 0-1 0,0 0 1 0,0 0-1 0,0 0-3 16,0 0 1-16,0 0-2 0,0 0 0 0,0 0 0 15,0 0-5-15,0 0-12 0,0 0-15 0,0 0-21 16,0 0-25-16,-36 11-35 0,36-11-26 0,-12 3-48 16,12-3-247-16,-10 3-465 0,10-3 206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39:35.39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0 161 95 0,'0'0'147'0,"0"0"-13"0,0 0-4 0,0 0-4 16,0 0-8-16,0 0-2 0,0 0-9 0,0 0-4 15,0 0-1-15,0 0-3 0,0 0-2 0,0 0-1 16,0 0-2-16,0 0-4 0,0 0-7 0,0 0-2 16,0 0-2-16,0 0-1 0,0 0-11 0,0 0-2 15,0 0-4-15,0 0-3 0,0 0-7 0,35-7-6 16,-35 7-1-16,0 0-3 0,0 0-6 0,13-2-5 15,-13 2-1-15,0 0-3 0,0 0-3 0,13-4 0 16,-13 4-4-16,0 0-3 0,0 0 0 0,14 5-2 16,-14-5 0-16,0 0-2 0,0 0-2 0,12 0-2 15,-12 0-1-15,0 0 2 0,0 0-3 0,13 0 0 16,-13 0 0-16,0 0 2 0,0 0-6 0,14 0 5 16,-14 0-3-16,0 0-2 0,0 0 2 0,15-1 1 15,-15 1-1-15,0 0-2 0,0 0 0 0,16 1 1 16,-16-1 0-16,0 0-2 0,0 0 3 0,16-1-1 0,-16 1-1 15,11-4-1-15,-11 4 2 0,0 0 0 0,0 0-1 16,15-2 1-16,-15 2-2 0,0 0 1 16,0 0 0-16,15 2-1 0,-15-2-1 0,0 0 0 15,12 4 2-15,-12-4-1 0,0 0 2 0,0 0-1 0,0 0-1 16,19-4 1-16,-19 4 0 0,0 0-2 0,0 0-2 16,12 0 2-16,-12 0 2 0,0 0-2 0,16-2 1 15,-16 2-1-15,14-3 2 0,-14 3-1 0,13-1 1 16,-13 1-2-16,14 0-1 0,-14 0 1 0,13-1 2 15,-13 1-3-15,18 0 4 0,-18 0 1 0,16 0-5 16,-16 0 4-16,14-4-1 0,-14 4 2 0,15 0-4 16,-15 0 3-16,10-2 1 0,-10 2-2 15,0 0 4-15,13-4-3 0,-13 4 1 0,12-3-1 0,-12 3-1 16,12-4 1-16,-12 4-2 0,12-2 1 0,-12 2 0 16,14-2 1-16,-14 2 1 0,12-3-2 0,-12 3-1 15,0 0 1-15,16 0-1 0,-16 0-2 0,13-5 5 16,-13 5-3-16,11-2 1 0,-11 2 2 0,15-4-3 15,-15 4 1-15,13-2-4 0,-13 2 2 0,9-4 4 16,-9 4-1-16,14-3-1 0,-14 3 0 0,13-4-2 16,-13 4 4-16,12-1-2 0,-12 1-2 0,13-4 3 15,-13 4 2-15,14-6-3 0,-8 4 0 0,-6 2 3 16,16-2-3-16,-16 2 4 0,11-3-5 0,-11 3 4 16,12-6 1-16,-12 6-4 0,16-1 4 0,-16 1-1 0,9-4 0 15,-9 4 0-15,10-2 5 0,-10 2-2 0,14-5 1 16,-14 5 4-16,10 0-4 0,-10 0-5 15,0 0 3-15,15 0-1 0,-15 0-1 0,0 0 0 0,14 0 0 16,-14 0-1-16,10-3 2 0,-10 3 0 0,15-3-2 16,-15 3-2-16,16-2 4 0,-16 2-2 0,17-3-1 15,-10 1-2-15,-7 2 2 0,15-4 0 16,-15 4 0-16,16-1-3 0,-7-1 3 0,-9 2-1 0,18-3 0 16,-18 3-1-16,15-1 0 0,-15 1 1 0,17-2 1 15,-17 2-2-15,13-2 3 0,-13 2 1 0,12 0-1 16,-12 0 2-16,0 0 1 0,16-3-3 0,-16 3 1 15,14-2-2-15,-14 2 4 0,13-1 0 0,-13 1 4 16,17-4-3-16,-17 4 3 0,15-1 0 0,-5-1-2 16,-10 2 1-16,19-4-2 0,-8 3-1 0,-11 1 1 15,22 0-1-15,-11-3-4 0,1 2 2 0,-12 1 0 16,19-2-3-16,-19 2 3 0,19 0-2 0,-8-1 2 16,-11 1-4-16,15 1 6 0,-15-1-4 0,15-1-2 15,-15 1 1-15,0 0 2 0,18-2 0 0,-18 2-2 16,13 0 1-16,-13 0 4 0,0 0-4 0,13 0 5 15,-13 0-7-15,0 0-1 0,0 0 1 0,12 0 2 16,-12 0 3-16,0 0-2 0,0 0-4 0,17-2 6 16,-17 2-1-16,10 2-1 0,-10-2 0 0,0 0 2 15,20-2-1-15,-20 2 1 0,16 0-3 0,-16 0 1 0,13 0-2 16,-13 0 0-16,20 0 2 0,-20 0-3 16,18 0 2-16,-18 0-1 0,18 0 0 0,-18 0-3 0,17 0 4 15,-9 2-3-15,-8-2-2 0,15 0 4 0,-15 0-2 16,16 3 1-16,-8-3 1 0,-8 0 1 0,13 0-4 15,-13 0 2-15,16-1 2 0,-16 1-3 0,15 0 3 16,-15 0 0-16,14 1-6 0,-14-1 4 0,10 0 0 16,-10 0 2-16,0 0-2 0,15 0 3 0,-15 0 3 15,0 0-2-15,14 0-4 0,-14 0-1 0,0 0 1 16,13 0 0-16,-13 0 0 0,0 0 1 0,0 0-3 16,13 0 2-16,-13 0 2 0,0 0-4 0,9 2-1 15,-9-2 2-15,0 0 0 0,11 4 3 0,-11-4-3 16,0 0-1-16,15 4 2 0,-15-4-1 0,7 1 4 15,-7-1-1-15,12 2-1 0,-12-2-1 0,0 0 0 16,20 1-1-16,-20-1-1 0,13 0 1 0,-13 0 3 16,13 3-2-16,-4-2 1 0,-9-1-3 0,17 0-1 15,-17 0 3-15,16 1-1 0,-16-1-1 0,14 2-1 0,-14-2 0 16,19 1 1-16,-19-1 3 0,16-1-4 0,-16 1 2 16,15 0-1-16,-15 0 5 0,14 1-2 15,-14-1 6-15,13 2-9 0,-13-2 2 0,11 0-1 16,-11 0 1-16,0 0 2 0,14 0-1 0,-14 0-4 0,11 2 0 15,-11-2 2-15,0 0 0 0,12 2 2 0,-12-2-2 16,0 0 1-16,13 0-2 0,-13 0 2 16,0 0 1-16,14 0 1 0,-14 0-4 0,0 0-1 15,19-2 5-15,-19 2-3 0,9 2 2 0,-9-2-3 0,0 0 2 16,16 0-3-16,-16 0 5 0,0 0-4 0,17 0 7 16,-17 0-9-16,0 0 4 0,13 0 0 0,-13 0-3 15,0 0 1-15,12-2 1 0,-12 2-1 0,0 0-2 16,14 2 3-16,-14-2 0 0,10 1 0 0,-10-1 1 15,0 0-2-15,13 0 3 0,-13 0 1 0,0 0-1 16,15 5-1-16,-15-5 0 0,0 0-2 0,14 1 2 16,-14-1-1-16,0 0-1 0,13 2 0 0,-13-2 2 15,12 2-2-15,-12-2 1 0,11 2 0 0,-11-2 1 16,0 0 0-16,10 3 0 0,-10-3-1 0,12 1 1 16,-12-1 2-16,0 0-5 0,0 0 3 0,0 0 3 15,0 0-4-15,19-3 2 0,-19 3-2 0,0 0 0 16,0 0 1-16,17-1 4 0,-17 1-2 0,0 0-2 15,0 0 2-15,16-2 3 0,-16 2-6 0,0 0 5 16,14 2-3-16,-14-2 2 0,0 0-3 0,16-4-1 16,-16 4 3-16,12-2-4 0,-12 2 1 0,13-1 7 15,-13 1-4-15,14 1-1 0,-14-1 1 0,0 0 0 16,0 0 0-16,18 0-1 0,-18 0-3 0,0 0 1 16,13-3-1-16,-13 3 6 0,0 0-9 0,0 0 4 15,13 0-1-15,-13 0 4 0,0 0-3 0,0 0 0 16,9-3-1-16,-9 3 0 0,0 0 1 0,0 0 2 0,0 0-2 15,0 0-3-15,0 0 1 0,0 0 4 0,0 0-3 16,17-1 4-16,-17 1-3 0,0 0 1 0,0 0 2 16,0 0-4-16,0 0 3 0,0 0-3 15,0 0 4-15,0 0-3 0,0 0 3 0,0 0 0 16,0 0-1-16,0 0 1 0,0 0-1 0,0 0 3 0,10 4 0 16,-10-4 2-16,0 0-3 0,0 0-1 0,0 0 1 15,14-4-3-15,-14 4 0 0,0 0 1 0,0 0 0 16,0 0 2-16,12-4-3 0,-12 4 0 0,0 0 2 15,0 0-1-15,0 0-4 0,0 0 4 0,0 0-2 16,0 0-14-16,0 0-8 0,0 0-8 0,0 0-17 16,0 0-28-16,0 0-35 0,0 0-34 0,0 0-42 15,0 0-63-15,0 0-207 0,0 0-492 0,0 0 219 16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0:31.0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11 202 56 0,'0'0'99'0,"0"0"-4"16,0 0-4-16,0 0-5 0,0 0-11 0,0 0-3 0,0 0-2 15,0 0 1-15,0 0-7 0,0 0-7 16,0 0 6-16,0 0-8 0,0 0 1 0,0 0-7 16,-12-4-1-16,12 4-3 0,0 0 2 0,0 0-8 15,0 0 0-15,0 0-5 0,0 0-2 0,0 0-1 16,0 0 3-16,0 0-6 0,0 0 5 0,0 0-5 16,0 0 2-16,0 0-3 0,0 0 4 0,0 0-6 0,0 0 0 15,0 0 4-15,0 0 0 0,0 0-2 16,0 0 7-16,0 0-4 0,0 0 0 0,0 0-3 15,0 0 1-15,0 0 3 0,0 0 0 0,0 0 0 0,0 0 2 16,0 0-1-16,0 0-1 0,0 0 2 0,0 0-4 16,0 0-3-16,0 0 0 0,0 0-3 0,0 0-2 15,0 0-2-15,0 0 1 0,0 0-2 0,0 0 2 16,0 0-6-16,0 0 1 0,0 0-3 0,0 0 4 16,0 0-3-16,0 0 0 0,0 0 2 0,0 0 0 15,0 0 0-15,0 0-1 0,38 2 1 0,-38-2 3 16,0 0-3-16,0 0 2 0,0 0 0 0,0 0 0 0,0 0 2 15,12-2 1-15,-12 2 3 0,0 0-3 16,0 0-2-16,0 0 2 0,9-5-1 0,-9 5 0 16,0 0-3-16,0 0 1 0,0 0-2 0,13-2 1 0,-13 2-1 15,0 0-2-15,0 0 0 0,0 0 0 0,7-6 0 16,-7 6-1-16,0 0-1 0,0 0-2 16,0 0-1-16,0 0 2 0,11-4-2 0,-11 4 1 15,0 0 0-15,0 0-5 0,0 0 0 0,0 0 5 0,7-5-5 16,-7 5 2-16,0 0-4 0,0 0 2 15,0 0-1-15,0 0 1 0,14-2-1 0,-14 2 0 0,0 0 2 16,0 0 1-16,0 0-1 0,0 0-1 0,12-3 3 16,-12 3-1-16,0 0 0 0,0 0 1 0,10-4 2 15,-10 4-5-15,0 0 0 0,0 0 3 0,12-4-2 16,-12 4-1-16,0 0-1 0,0 0-1 0,0 0 4 16,0 0-3-16,0 0 1 0,14-1 0 0,-14 1-1 15,0 0 3-15,0 0 0 0,11-1 0 0,-11 1-1 16,0 0-2-16,0 0-1 0,0 0 1 0,0 0 0 15,14 0 1-15,-14 0-1 0,0 0-1 0,0 0 3 16,0 0-1-16,0 0 3 0,0 0-6 0,0 0-2 16,15 0 1-16,-15 0 3 0,0 0 2 0,0 0-4 15,0 0 2-15,12-5-2 0,-12 5-1 0,0 0 1 16,0 0-1-16,0 0 4 0,0 0-2 0,0 0-2 16,13 0 2-16,-13 0 0 0,0 0-1 0,0 0-1 15,0 0 2-15,14-2-1 0,-14 2-2 0,0 0 7 0,0 0-8 16,0 0 2-16,0 0 4 0,0 0-4 15,0 0-2-15,14 2 0 0,-14-2 0 0,0 0 5 16,0 0-2-16,0 0 1 0,0 0 2 0,0 0-3 0,0 0 1 16,14 0-1-16,-14 0-1 0,0 0 1 0,0 0 0 15,0 0 2-15,10 4-1 0,-10-4-2 0,0 0 6 16,0 0-3-16,0 0-5 0,0 0 4 0,0 0-2 16,14-4 2-16,-14 4-4 0,0 0 2 0,0 0-1 15,0 0 0-15,0 0 1 0,0 0 2 0,0 0 0 16,13-2-1-16,-13 2-2 0,0 0 2 0,0 0-5 15,0 0 5-15,0 0-4 0,0 0 5 0,0 0-4 16,12 2 11-16,-12-2-9 0,0 0 0 0,0 0 1 16,0 0-1-16,0 0 2 0,0 0-1 0,0 0-1 15,0 0 1-15,14 0 0 0,-14 0-1 0,0 0 2 16,0 0-2-16,0 0 0 0,0 0 1 0,0 0 1 0,0 0-2 16,0 0 1-16,0 0 1 0,0 0-1 15,0 0 3-15,0 0-3 0,16 0 0 0,-16 0 0 16,0 0-1-16,0 0 3 0,0 0-4 0,0 0 1 0,0 0 3 15,0 0-2-15,13 0-1 0,-13 0 0 16,0 0 3-16,0 0-3 0,0 0 1 0,0 0 0 0,0 0 1 16,0 0-4-16,0 0 5 0,0 0 2 0,0 0-8 15,0 0 2-15,14 0 2 0,-14 0 1 0,0 0 2 16,0 0-4-16,0 0 2 0,0 0-1 0,0 0 1 16,0 0 0-16,0 0-3 0,0 0 1 0,0 0-1 15,0 0 0-15,0 0 1 0,0 0-2 0,0 0 3 16,0 0-2-16,12 0 0 0,-12 0 0 0,0 0 2 15,0 0-5-15,0 0 5 0,0 0 1 0,0 0-1 16,0 0 5-16,0 0-6 0,0 0-1 0,0 0-2 16,0 0 4-16,0 0-1 0,0 0 1 0,0 0-2 15,0 0 1-15,0 0 2 0,0 0-1 0,0 0 1 16,0 0-3-16,12 4 0 0,-12-4 1 0,0 0 0 16,0 0 0-16,0 0 1 0,0 0-2 0,0 0 0 15,0 0 0-15,0 0 2 0,0 0-2 0,0 0 3 16,0 0-4-16,0 0 4 0,0 0-1 0,0 0-2 15,0 0 0-15,0 0-2 0,0 0 4 0,0 0-1 0,0 0 0 16,0 0 0-16,0 0-1 0,0 0 2 0,7 3-3 16,-7-3 2-16,0 0 0 0,0 0 2 15,0 0-2-15,0 0 0 0,0 0-1 0,0 0 3 0,0 0-5 16,0 0 2-16,0 0 1 0,0 0-3 0,0 0 3 16,0 0 1-16,0 0 4 0,0 0-6 0,0 0 2 15,0 0-3-15,0 0 3 0,0 0-3 16,0 0 2-16,0 0 0 0,0 0 3 0,0 0-3 0,0 0 2 15,0 0 1-15,0 0-3 0,0 0 1 0,0 0-2 16,0 0 5-16,0 0-1 0,0 0-1 0,0 0-1 16,0 0 2-16,0 0-2 0,0 0 2 0,0 0 0 15,0 0 0-15,0 0-2 0,0 0 5 0,0 0-5 16,0 0 4-16,0 0-2 0,0 0-1 0,0 0 0 16,9 4 0-16,-9-4 1 0,0 0 0 0,0 0-3 15,0 0 0-15,0 0-1 0,0 0 2 0,0 0 0 16,0 0 2-16,0 0-2 0,0 0-2 0,0 0 3 15,0 0-2-15,0 0 2 0,0 0 2 0,0 0-6 16,0 0 4-16,0 0-1 0,0 0 0 0,0 0-4 16,0 0 3-16,0 0 2 0,0 0-1 0,0 0-1 15,0 0 3-15,0 0-1 0,0 0 1 0,0 0-1 16,0 0-2-16,0 0-1 0,0 0 5 0,0 0-6 0,0 0 2 16,0 0 2-16,0 0-1 0,0 0 1 0,0 0 1 15,0 0-1-15,0 0 4 0,0 0-5 16,0 0 0-16,0 0-2 0,0 0 6 0,0 0-4 15,0 0 2-15,0 0 0 0,0 0-5 0,0 0 2 0,0 0 1 16,0 0 2-16,0 0 0 0,0 0-1 0,0 0 0 16,0 0-1-16,0 0 5 0,0 0-4 0,0 0-2 15,0 0 1-15,0 0 0 0,0 0-2 0,0 0 3 16,0 0-1-16,0 0 0 0,0 0 1 0,0 0 1 16,0 0-6-16,0 0 6 0,0 0-3 0,0 0 3 15,0 0-2-15,0 0 0 0,0 0-1 0,0 0 3 16,0 0-2-16,0 0-2 0,0 0 6 0,0 0 1 15,0 0-6-15,0 0 6 0,0 0-6 0,0 0 3 16,0 0 1-16,0 0-1 0,0 0-2 0,0 0 2 16,0 0-3-16,0 0 3 0,0 0 0 0,0 0 2 15,0 0-5-15,0 0 3 0,0 0 0 0,0 0 3 16,0 0-4-16,0 0 2 0,0 0 3 0,0 0-3 16,0 0-1-16,0 0 5 0,0 0-7 0,0 0 3 0,0 0 0 15,0 0-4-15,0 0 2 0,0 0-2 16,0 0 4-16,0 0 0 0,0 0 0 0,0 0 0 15,0 0-1-15,0 0 2 0,0 0-2 0,0 0-2 16,0 0 5-16,0 0-2 0,0 0-4 0,0 0 6 0,0 0-4 16,0 0-2-16,0 0 7 0,0 0-1 0,0 0-5 15,0 0-2-15,0 0 2 0,0 0 3 0,0 0-3 16,0 0 1-16,0 0-1 0,0 0 1 0,0 0-1 16,0 0 1-16,0 0 0 0,0 0-3 0,0 0 3 15,0 0-3-15,0 0-1 0,0 0 3 0,0 0 3 16,0 0-1-16,0 0-1 0,0 0 0 0,0 0-2 15,0 0 0-15,0 0 1 0,0 0-1 0,0 0 2 16,0 0 1-16,0 0 4 0,0 0-4 0,0 0 0 16,0 0-2-16,0 0 2 0,0 0-1 0,0 0-1 15,0 0 3-15,0 0-2 0,0 0-1 0,0 0-3 16,0 0 4-16,0 0-3 0,0 0 3 0,0 0-2 16,0 0 2-16,0 0-2 0,0 0 3 0,0 0 0 15,0 0 2-15,0 0-5 0,0 0 4 0,0 0-2 16,0 0-2-16,0 0-2 0,0 0 6 0,0 0-1 0,0 0-2 15,0 0 1-15,0 0-4 0,0 0 3 16,0 0 0-16,0 0-2 0,0 0 2 0,0 0-3 16,0 0 7-16,0 0-5 0,0 0 1 0,0 0 0 0,0 0 0 15,0 0 2-15,0 0-3 0,0 0 3 16,0 0 0-16,0 0-6 0,0 0 3 0,0 0 2 16,0 0-1-16,0 0-4 0,0 0 4 0,0 0-1 0,0 0-1 15,0 0 3-15,0 0-1 0,0 0-1 0,0 0 1 16,0 0 0-16,0 0 2 0,0 0-1 15,0 0 0-15,0 0 3 0,0 0 0 0,0 0-2 16,0 0 0-16,0 0 0 0,0 0-1 0,0 0-1 0,0 0 2 16,0 0-1-16,0 0 1 0,0 0 0 0,0 0 1 15,0 0-3-15,0 0 4 0,0 0-2 0,0 0 1 16,0 0-3-16,0 0 3 0,0 0-2 0,0 0 1 16,0 0-2-16,0 0 2 0,0 0 1 0,0 0 5 15,0 0-6-15,0 0 2 0,0 0-1 16,0 0-4-16,0 0 3 0,0 0 0 0,0 0-2 0,0 0 3 15,0 0 3-15,0 0-7 0,0 0 1 0,0 0 1 16,0 0 3-16,0 0-5 0,0 0 10 0,0 0-7 16,0 0 1-16,0 0-2 0,0 0 0 0,0 0 0 15,0 0-3-15,0 0 0 0,0 0 2 0,0 0 1 0,0 0 3 16,0 0-5-16,0 0 0 0,0 0 1 16,0 0 0-16,0 0-4 0,0 0 3 0,0 0 2 15,0 0 4-15,0 0-6 0,0 0 1 0,0 0 0 16,0 0 6-16,0 0-5 0,0 0 3 0,0 0 4 0,0 0-3 15,0 0-3-15,0 0 7 0,0 0-6 0,0 0 4 16,0 0-1-16,0 0 3 0,0 0-4 16,0 0 2-16,0 0 0 0,0 0-1 0,0 0 1 0,0 0-2 15,0 0 0-15,0 0 2 0,0 0-1 0,0 0 2 16,0 0-6-16,0 0 6 0,0 0-5 0,0 0 2 16,0 0 1-16,0 0-2 0,0 0-3 0,0 0 7 15,0 0 0-15,0 0 5 0,0 0-11 0,0 0 3 16,0 0 2-16,0 0-2 0,0 0 2 0,0 0 1 15,0 0 2-15,0 0-3 0,0 0 1 0,0 0 0 16,0 0 1-16,0 0-5 0,0 0 3 0,0 0 0 16,0 0 5-16,0 0 4 0,0 0-9 0,0 0 3 15,0 0-2-15,0 0 5 0,0 0-8 0,0 0 5 16,0 0-2-16,0 0 3 0,0 0-9 0,0 0 6 0,0 0 3 16,0 0-9-16,0 0 3 0,0 0 4 15,0 0-3-15,0 0 1 0,0 0-2 0,0 0 5 16,0 0 1-16,0 0 2 0,0 0-6 0,0 0 10 15,0 0-6-15,0 0 0 0,0 0-4 0,0 0 4 0,0 0 3 16,0 0-6-16,0 0 2 0,0 0-1 0,0 0 13 16,0 0-13-16,0 0 5 0,0 0-3 15,0 0-8-15,0 0-4 0,0 0 8 0,0 0-4 0,0 0-4 16,0 0 9-16,0 0-2 0,0 0 0 0,0 0-2 16,0 0-4-16,0 0 2 0,0 0 0 15,0 0 10-15,0 0-10 0,0 0 1 0,0 0 5 16,0 0-3-16,0 0 7 0,0 0-3 0,0 0 3 0,0 0-2 15,0 0-2-15,0 0 2 0,0 0 3 0,0 0-3 16,0 0-4-16,0 0 2 0,0 0 1 0,0 0 1 16,0 0-3-16,0 0-1 0,0 0-1 0,0 0-1 15,0 0 5-15,0 0-6 0,0 0-1 0,0 0 0 16,0 0 9-16,0 0-10 0,0 0 0 0,0 0 4 16,0 0 0-16,0 0 4 0,0 0-2 0,0 0-2 15,0 0 0-15,0 0 11 0,0 0-17 0,0 0 4 16,0 0-2-16,0 0 7 0,0 0-5 0,0 0-2 15,0 0 1-15,0 0-4 0,0 0 7 0,0 0-6 16,0 0 8-16,0 0-7 0,0 0 1 0,0 0 2 0,0 0-2 16,0 0 1-16,0 0-1 0,0 0-2 15,0 0 4-15,0 0-6 0,0 0 0 0,0 0 15 0,0 0-6 16,0 0-11-16,0 0 5 0,0 0-3 0,0 0 4 16,0 0 2-16,0 0-5 0,0 0 2 15,0 0 0-15,0 0-6 0,0 0 2 0,0 0 0 16,0 0 9-16,0 0-6 0,0 0 3 0,0 0-6 0,0 0 2 15,0 0-1-15,0 0 2 0,0 0-2 16,0 0 7-16,0 0-13 0,0 0 9 0,0 0 2 0,0 0-6 16,0 0 6-16,0 0-8 0,0 0 3 0,0 0 2 15,0 0 3-15,0 0-5 0,0 0 6 0,0 0-4 16,0 0-1-16,0 0 0 0,0 0 5 0,0 0-3 16,0 0-1-16,0 0 0 0,0 0 6 0,0 0-6 15,0 0 0-15,0 0 6 0,0 0-7 0,0 0 2 16,0 0 4-16,0 0-5 0,0 0-4 0,0 0 5 15,0 0-5-15,0 0 4 0,0 0-4 0,0 0 6 16,0 0-2-16,0 0-2 0,0 0-1 0,0 0 6 0,0 0-5 16,0 0 0-16,0 0 0 0,0 0 2 15,0 0-3-15,0 0 6 0,0 0 0 0,0 0 0 0,0 0 4 16,0 0-3-16,0 0-8 0,0 0 5 0,0 0-5 16,0 0 4-16,0 0 2 0,0 0 12 15,0 0-20-15,0 0 6 0,0 0-3 0,0 0 2 16,0 0-3-16,0 0 6 0,0 0-4 0,0 0-2 0,0 0 3 15,0 0-2-15,0 0 2 0,0 0 5 0,0 0-4 16,0 0-1-16,0 0 0 0,0 0 1 0,0 0-3 16,0 0 1-16,0 0 2 0,0 0 0 0,0 0 4 15,0 0-6-15,0 0 12 0,0 0-10 0,0 0-5 16,0 0 4-16,0 0 6 0,0 0-4 0,0 0-4 16,0 0 3-16,0 0 0 0,0 0-3 0,0 0 7 15,0 0-1-15,0 0-2 0,0 0 1 0,0 0-6 16,0 0 4-16,0 0 0 0,0 0 1 0,0 0-7 15,0 0 4-15,0 0 1 0,0 0 0 0,0 0-7 0,0 0 13 16,0 0 1-16,0 0-10 0,0 0 19 16,0 0-17-16,0 0 2 0,0 0-1 0,0 0 1 15,0 0-2-15,0 0 2 0,0 0-5 0,0 0 4 16,0 0-2-16,0 0 6 0,0 0 0 0,0 0-3 0,0 0 0 16,0 0-4-16,0 0 2 0,0 0 2 15,0 0-3-15,0 0-2 0,0 0 5 0,0 0 0 0,0 0-3 16,0 0 6-16,0 0-2 0,0 0-8 0,0 0 2 15,0 0 9-15,0 0-3 0,0 0 2 0,0 0-2 16,0 0 1-16,0 0-3 0,0 0-1 0,0 0 3 16,0 0-4-16,0 0 3 0,0 0 2 0,0 0 2 15,0 0-11-15,0 0 7 0,0 0 3 0,0 0-3 16,0 0 1-16,0 0 1 0,0 0 0 0,0 0 0 16,0 0-3-16,0 0 3 0,0 0-5 0,0 0 3 15,0 0 5-15,0 0-4 0,0 0-4 0,0 0 1 16,0 0-4-16,0 0 5 0,0 0 2 0,0 0 1 15,0 0-3-15,0 0 0 0,0 0-4 0,0 0 9 0,0 0-5 16,0 0 4-16,0 0-1 0,0 0 3 0,0 0-7 16,0 0 4-16,0 0-5 0,0 0 5 15,0 0-5-15,0 0 7 0,0 0-3 0,0 0-2 16,0 0 4-16,0 0-6 0,0 0 1 0,0 0 1 0,0 0-1 16,0 0 2-16,0 0 0 0,0 0 0 15,0 0 4-15,0 0-3 0,0 0-1 0,0 0 0 16,0 0 2-16,0 0-1 0,0 0-6 0,0 0 6 0,0 0-5 15,0 0 1-15,0 0 3 0,0 0 4 0,0 0-3 16,0 0 2-16,0 0 2 0,0 0-4 0,0 0 1 16,0 0-1-16,0 0-2 0,0 0 2 0,0 0 2 15,0 0-4-15,0 0-2 0,0 0 5 0,0 0-1 16,0 0 2-16,0 0-2 0,0 0-1 0,0 0-3 16,0 0 2-16,0 0 0 0,0 0-3 0,0 0 1 15,0 0 8-15,0 0-7 0,0 0 3 0,0 0-2 16,0 0 4-16,0 0-4 0,0 0 2 0,0 0-4 15,0 0 5-15,0 0-4 0,0 0-2 0,0 0 7 16,0 0-2-16,0 0 1 0,0 0 2 0,0 0-10 0,0 0 6 16,0 0 2-16,0 0 8 0,0 0-18 15,0 0 12-15,0 0-9 0,0 0 2 0,0 0 6 16,0 0-6-16,0 0 5 0,0 0-4 0,0 0 13 0,0 0-13 16,0 0 13-16,0 0-9 0,0 0-4 0,0 0 3 15,0 0 2-15,0 0-4 0,0 0-2 16,0 0 4-16,0 0-3 0,0 0 0 0,0 0 2 0,0 0-5 15,0 0 7-15,0 0-2 0,0 0 0 0,0 0 0 16,0 0 7-16,0 0-7 0,0 0 1 0,0 0-3 16,0 0 2-16,0 0 0 0,0 0-9 0,0 0 12 15,0 0-4-15,0 0 1 0,0 0 0 0,0 0 1 16,0 0-1-16,0 0 1 0,0 0-5 0,0 0 5 16,0 0-3-16,0 0 1 0,0 0-1 0,0 0 6 15,0 0-9-15,0 0 5 0,0 0-2 0,0 0 3 16,0 0-5-16,0 0 6 0,0 0-5 0,0 0 5 15,0 0-2-15,0 0-1 0,0 0 3 0,0 0-2 16,0 0 4-16,0 0-5 0,0 0-1 0,0 0 4 0,0 0 1 16,0 0-6-16,0 0 1 0,0 0 4 0,0 0-2 15,0 0 0-15,0 0 6 0,0 0-7 16,0 0 1-16,0 0 2 0,0 0-3 0,0 0 5 0,0 0-10 16,0 0 6-16,0 0 1 0,0 0 1 0,0 0-2 15,0 0 0-15,0 0 4 0,0 0-1 0,0 0-1 16,0 0-3-16,0 0 3 0,0 0 0 0,0 0-7 15,0 0 7-15,0 0-7 0,0 0 10 0,0 0-9 16,0 0 1-16,0 0 4 0,0 0 0 0,0 0 0 16,0 0-1-16,0 0 7 0,0 0-7 15,0 0-2-15,0 0 1 0,0 0-4 0,0 0 5 0,0 0-3 16,0 0 0-16,0 0 5 0,0 0-2 0,0 0-1 16,0 0 0-16,0 0 1 0,0 0 0 0,0 0 0 15,0 0 0-15,0 0 2 0,0 0-1 0,0 0-5 16,0 0 6-16,0 0-8 0,0 0 9 0,0 0-3 15,0 0 5-15,0 0-5 0,0 0 0 0,0 0-5 16,0 0 7-16,0 0-4 0,0 0 7 0,0 0-9 16,0 0 4-16,0 0-4 0,0 0 1 0,0 0-1 15,0 0 8-15,0 0-1 0,0 0-1 0,0 0-3 16,0 0 2-16,0 0 1 0,0 0-1 0,0 0 0 0,0 0-4 16,0 0 4-16,0 0-1 0,0 0-5 0,0 0 5 15,0 0-3-15,0 0 6 0,0 0-5 0,0 0-1 16,0 0-1-16,0 0 7 0,0 0-2 0,0 0 2 15,0 0-2-15,0 0 2 0,0 0-4 0,0 0 4 16,0 0-3-16,0 0 2 0,0 0-4 0,0 0 4 16,0 0-2-16,0 0 0 0,0 0 0 0,0 0 0 15,0 0 1-15,0 0-1 0,0 0-1 0,0 0-2 16,0 0 4-16,0 0-2 0,0 0 0 0,0 0 3 16,0 0 0-16,0 0-2 0,0 0-4 0,0 0 2 15,0 0 2-15,0 0-1 0,0 0 2 0,0 0 0 16,0 0-1-16,0 0 0 0,0 0-2 0,0 0 1 15,0 0 1-15,0 0 1 0,0 0 3 0,0 0 5 16,0 0-10-16,0 0 1 0,0 0-2 0,0 0 4 0,0 0-3 16,0 0 0-16,0 0 2 0,0 0 2 0,0 0-4 15,0 0 1-15,0 0 4 0,0 0-5 16,0 0-3-16,0 0-1 0,0 0 5 0,0 0 6 0,0 0-6 16,0 0 0-16,0 0 1 0,0 0-2 0,0 0-2 15,0 0 0-15,0 0 3 0,0 0 2 16,0 0-1-16,0 0-1 0,0 0 0 0,0 0-1 15,0 0-4-15,0 0 3 0,0 0 5 0,0 0-6 0,0 0 14 16,0 0-7-16,0 0-3 0,0 0-5 16,0 0 0-16,0 0-1 0,0 0 5 0,0 0 0 0,0 0-1 15,0 0 6-15,0 0-7 0,0 0 9 0,0 0-11 16,0 0 4-16,0 0 1 0,0 0 1 0,0 0-3 16,0 0 0-16,0 0 3 0,0 0 1 0,0 0-4 15,0 0 4-15,0 0-5 0,0 0 2 0,0 0 1 16,0 0-2-16,0 0 4 0,0 0-2 0,0 0-2 15,0 0 3-15,0 0-2 0,0 0 0 0,0 0-1 16,0 0-4-16,0 0 7 0,0 0-3 0,0 0 4 0,0 0-1 16,0 0-7-16,0 0 5 0,0 0-3 15,0 0 7-15,0 0-4 0,0 0-4 0,0 0 6 16,0 0 3-16,0 0-8 0,0 0 4 0,0 0-3 0,0 0 6 16,0 0-2-16,0 0-3 0,0 0 2 0,0 0-4 15,0 0 1-15,0 0 5 0,0 0-4 16,0 0 7-16,0 0-7 0,0 0 3 0,0 0-5 15,0 0 5-15,0 0-1 0,0 0 4 0,0 0-4 0,0 0-1 16,0 0-3-16,0 0 1 0,0 0 0 0,0 0 1 16,0 0-2-16,0 0 3 0,0 0 3 0,0 0-4 15,0 0 2-15,0 0-4 0,0 0 5 0,0 0 0 16,0 0-6-16,0 0 8 0,0 0 0 0,0 0-4 16,0 0 1-16,0 0 0 0,0 0-2 0,0 0 2 15,0 0 1-15,0 0-3 0,0 0-1 0,0 0 5 16,0 0 7-16,0 0-11 0,0 0-2 0,0 0 9 15,0 0-8-15,0 0-2 0,0 0 3 0,0 0-2 16,0 0-1-16,0 0 6 0,0 0-4 0,0 0-2 0,0 0 6 16,0 0-1-16,0 0-4 0,0 0 3 15,0 0-3-15,0 0 3 0,0 0 1 0,0 0 4 16,0 0-11-16,0 0 8 0,0 0-3 0,0 0 0 16,0 0-2-16,0 0 8 0,0 0-9 0,0 0 4 15,0 0-3-15,0 0 3 0,0 0 0 0,0 0 4 0,0 0-3 16,0 0-1-16,0 0 3 0,0 0-3 0,0 0-3 15,0 0 1-15,0 0 2 0,0 0 1 0,0 0-2 16,0 0 0-16,0 0 1 0,0 0 1 0,0 0-2 16,0 0-1-16,0 0-1 0,0 0 6 0,0 0-8 15,0 0 8-15,0 0-6 0,0 0 6 0,0 0-4 16,0 0 1-16,0 0 0 0,0 0 0 0,0 0 1 16,0 0-5-16,0 0 6 0,0 0-3 0,0 0 0 15,0 0 1-15,0 0 3 0,0 0-3 0,0 0-1 16,0 0 0-16,0 0 0 0,0 0 1 0,0 0 1 15,0 0 0-15,0 0-1 0,0 0-1 0,0 0 6 16,0 0-3-16,0 0-4 0,0 0-1 0,0 0 2 16,0 0 2-16,0 0 2 0,0 0-1 0,0 0-4 15,0 0 0-15,0 0-1 0,0 0 4 0,0 0 0 16,0 0-1-16,0 0 0 0,0 0 0 0,0 0-3 16,0 0 6-16,0 0-3 0,0 0 3 0,0 0-3 15,0 0 3-15,0 0-5 0,0 0 3 0,0 0-1 16,0 0 0-16,0 0 3 0,0 0 1 0,0 0-1 15,0 0-4-15,0 0-3 0,0 0 6 0,0 0-1 0,0 0-1 16,0 0-2-16,0 0 1 0,0 0 2 0,0 0-2 16,0 0 5-16,0 0-8 0,0 0 6 15,0 0-5-15,0 0 2 0,0 0-1 0,0 0-1 0,0 0 5 16,0 0-3-16,0 0 2 0,0 0 2 0,0 0-5 16,0 0 1-16,0 0 0 0,0 0 0 0,0 0-3 15,0 0 6-15,0 0 2 0,0 0-8 0,0 0 7 16,0 0-2-16,0 0-1 0,0 0-2 0,0 0 2 15,0 0-2-15,0 0 3 0,0 0-8 0,0 0 12 16,0 0-3-16,0 0 6 0,0 0-7 0,0 0 0 16,0 0-5-16,0 0 7 0,0 0-9 0,0 0 5 15,0 0 2-15,0 0 1 0,0 0-1 0,0 0-1 16,0 0 2-16,0 0-3 0,0 0 2 0,0 0-3 16,0 0 2-16,0 0-3 0,0 0 3 0,0 0 0 15,0 0 1-15,0 0 1 0,0 0-4 0,0 0 2 0,0 0 4 16,0 0 0-16,0 0-6 0,0 0 2 15,0 0 2-15,0 0-2 0,0 0-1 0,0 0 2 0,0 0-4 16,0 0 0-16,0 0 6 0,0 0-3 0,0 0 0 16,0 0 3-16,0 0-1 0,0 0 5 15,0 0-10-15,0 0 3 0,0 0-1 0,0 0 2 0,0 0-4 16,0 0 6-16,0 0-4 0,0 0 5 0,0 0-9 16,0 0 9-16,0 0-4 0,0 0 3 0,0 0-2 15,0 0-1-15,0 0-2 0,0 0 2 0,0 0-4 16,0 0-3-16,0 0 6 0,0 0 3 0,0 0-7 15,0 0 7-15,0 0-1 0,0 0-1 0,0 0-1 16,0 0 1-16,0 0-2 0,0 0 0 0,0 0 3 16,0 0 1-16,0 0-4 0,0 0 3 0,0 0 0 15,0 0-1-15,0 0-4 0,0 0 3 0,0 0 9 16,0 0-7-16,0 0 11 0,0 0-13 0,0 0 3 16,0 0-1-16,0 0-1 0,0 0 6 0,0 0-6 0,0 0 0 15,0 0-8-15,0 0 10 0,0 0-5 0,0 0 0 16,0 0 3-16,0 0 1 0,0 0-6 15,0 0 12-15,0 0-11 0,0 0 5 0,0 0-5 0,0 0 5 16,0 0-1-16,0 0 0 0,0 0-6 0,0 0 3 16,0 0 4-16,0 0-1 0,0 0 2 0,0 0-7 15,0 0 8-15,0 0-7 0,0 0 2 0,0 0 2 16,0 0 2-16,0 0-1 0,0 0-1 0,0 0 1 16,0 0 3-16,0 0-1 0,0 0-2 0,0 0 0 15,0 0-4-15,0 0 0 0,0 0 5 0,0 0-5 16,0 0 0-16,0 0 4 0,0 0-2 0,0 0 0 15,0 0 2-15,0 0-1 0,0 0 0 0,0 0 1 16,0 0-1-16,0 0-1 0,0 0-3 0,0 0 2 16,0 0 0-16,0 0-1 0,0 0 6 0,0 0-1 15,0 0-1-15,0 0-1 0,0 0 1 0,0 0-1 16,0 0 1-16,0 0-1 0,0 0 0 0,0 0 0 16,0 0 0-16,0 0 2 0,0 0-9 0,0 0 4 0,0 0 4 15,0 0-2-15,0 0 2 0,0 0 1 16,0 0-7-16,0 0 1 0,0 0 4 0,0 0 2 15,0 0-6-15,0 0 4 0,0 0-4 0,0 0 6 16,0 0-9-16,0 0 4 0,0 0 2 0,0 0-5 0,0 0 13 16,0 0-8-16,0 0-6 0,0 0 7 0,0 0-4 15,0 0 0-15,0 0 3 0,0 0 1 16,0 0 1-16,0 0-6 0,0 0 2 0,0 0 2 0,0 0-1 16,0 0 8-16,0 0-7 0,0 0-1 0,0 0-9 15,0 0 10-15,0 0 1 0,0 0-6 0,0 0 3 16,0 0 3-16,0 0-2 0,0 0 3 0,0 0-4 15,0 0 4-15,0 0-3 0,0 0 0 0,0 0-4 16,0 0 9-16,0 0-3 0,0 0-2 0,0 0 3 16,0 0-2-16,0 0 1 0,0 0 1 0,0 0-1 15,0 0 1-15,0 0 1 0,6 7 2 0,-6-7-4 16,0 0 1-16,0 0-5 0,0 0 7 0,0 0-2 16,0 0 3-16,0 0-9 0,0 0 7 0,10 3-4 0,-10-3 1 15,0 0 10-15,0 0 6 0,0 0-25 16,0 0 12-16,0 0-6 0,0 0 4 0,12 1-1 15,-12-1-1-15,0 0-1 0,0 0-1 0,0 0 6 16,0 0 0-16,0 0-7 0,0 0 5 0,0 0 10 0,0 0-7 16,14 0-4-16,-14 0 4 0,0 0-5 0,0 0-1 15,0 0 6-15,0 0 1 0,10 3-4 16,-10-3-5-16,0 0 0 0,0 0 5 0,0 0 2 0,0 0-2 16,0 0 0-16,0 0-2 0,0 0 12 0,0 0-10 15,17 0-2-15,-17 0 5 0,0 0-8 0,0 0 10 16,0 0-6-16,0 0 1 0,0 0-2 0,0 0 8 15,0 0-8-15,13 0-2 0,-13 0 1 0,0 0 9 16,0 0-6-16,0 0-3 0,0 0 6 0,14-3 3 16,-14 3-9-16,0 0 3 0,0 0-3 0,0 0 3 15,10-2 0-15,-10 2-3 0,0 0-2 0,0 0 5 16,0 0 0-16,0 0 1 0,12-2-2 0,-12 2 4 16,0 0 0-16,0 0 15 0,0 0-24 0,0 0 0 15,0 0 6-15,15 3-2 0,-15-3 2 0,0 0-2 16,0 0-1-16,0 0 0 0,12-3 1 0,-12 3 1 15,0 0 2-15,0 0 10 0,13-1-19 0,-13 1 5 16,0 0-2-16,0 0 4 0,0 0 2 0,17-2 1 0,-17 2-5 16,0 0 5-16,9-4-5 0,-9 4 1 0,0 0 2 15,11-1 7-15,-11 1-8 0,0 0-4 16,11-4 2-16,-11 4 1 0,0 0 2 0,12-1 0 0,-12 1 1 16,0 0-1-16,0 0-8 0,12-1 9 0,-12 1-5 15,0 0 7-15,0 0 0 0,9-4-3 0,-9 4-6 16,0 0 14-16,0 0-8 0,0 0-2 0,0 0-1 15,0 0 4-15,0 0-1 0,0 0 0 0,0 0-3 16,0 0 5-16,0 0-5 0,13-5-2 0,-13 5 3 16,0 0-2-16,0 0 0 0,0 0 0 0,0 0 3 15,0 0 0-15,0 0-1 0,0 0 6 0,0 0-5 16,0 0 2-16,12-2-3 0,-12 2-4 0,0 0 8 16,0 0-2-16,0 0-3 0,0 0 3 0,0 0 0 15,12-3 2-15,-12 3-6 0,0 0 5 0,0 0 2 16,0 0-6-16,0 0-5 0,0 0 1 0,0 0 4 15,15 3 2-15,-15-3-1 0,0 0 2 0,0 0-12 16,0 0 10-16,0 0 2 0,0 0 0 0,0 0-1 0,13 0-7 16,-13 0 11-16,0 0-5 0,0 0-2 0,0 0 1 15,12-3 6-15,-12 3-4 0,0 0-1 16,0 0 0-16,0 0-3 0,0 0 4 0,18-1 1 16,-18 1 0-16,0 0-6 0,0 0 6 0,0 0-1 15,11-2-2-15,-11 2 0 0,0 0 2 0,0 0-5 0,16 0 4 16,-16 0 2-16,0 0 4 0,13 0-7 15,-13 0 7-15,0 0-9 0,15-4 5 0,-15 4 2 0,8-3-8 16,-8 3-1-16,12-4 6 0,-12 4 3 0,0 0-1 16,12-2-2-16,-12 2 3 0,0 0-6 0,13-1 7 15,-13 1-6-15,0 0-3 0,0 0 7 0,15 0 1 16,-15 0 0-16,0 0-4 0,0 0 1 0,12-4 2 16,-12 4-2-16,0 0-3 0,0 0 4 0,12-4 1 15,-12 4-3-15,9-2 0 0,-9 2 2 16,0 0 3-16,0 0-7 0,15-4 3 0,-15 4 2 0,0 0-3 15,12-1-1-15,-12 1 1 0,0 0 1 0,13-2 1 16,-13 2 2-16,0 0-3 0,0 0 1 0,12-1-10 16,-12 1 8-16,0 0-3 0,0 0-2 0,13 0 8 0,-13 0-8 15,0 0 1-15,0 0 2 0,0 0 1 0,0 0-5 16,0 0 5-16,12-4 1 0,-12 4 6 16,0 0 1-16,0 0-7 0,14 0-6 0,-14 0 6 0,0 0-3 15,0 0 1-15,15-2 0 0,-15 2 5 0,0 0-8 16,15 0 11-16,-15 0-5 0,0 0-1 0,13-4 3 15,-13 4-2-15,0 0 0 0,13 0 9 16,-13 0-12-16,12-1-4 0,-12 1 9 0,0 0-4 0,0 0-1 16,15 0 0-16,-15 0 7 0,0 0 1 0,12-3-8 15,-12 3 1-15,0 0 4 0,0 0-7 0,18-1 0 16,-18 1 2-16,0 0 4 0,14-2 3 0,-14 2 1 16,8-4-3-16,-8 4-4 0,14 0 2 0,-14 0-1 15,13-1 5-15,-13 1-6 0,14-1 6 0,-14 1-3 16,0 0-3-16,19-1-4 0,-19 1 7 0,12-4 0 15,-12 4 0-15,0 0 0 0,18 0-3 0,-18 0 2 16,13-2 1-16,-13 2 0 0,0 0-6 0,0 0 2 16,17 0 6-16,-17 0-5 0,0 0 3 0,0 0-3 15,13 0-2-15,-13 0 5 0,0 0-4 0,14-2 2 16,-14 2-3-16,0 0 1 0,13 2 3 0,-13-2 1 0,0 0 1 16,12 0-10-16,-12 0 7 0,13 0 2 15,-13 0-4-15,14 0 2 0,-14 0-4 0,13 2 4 0,-13-2-1 16,15-2 3-16,-15 2-5 0,14 0 3 0,-14 0 1 15,16 0-3-15,-16 0 5 0,16 0-7 0,-16 0 6 16,17 0 0-16,-17 0-3 0,15-2 3 0,-15 2 4 16,15 0-1-16,-15 0 0 0,16 0-5 0,-16 0 1 15,15 0 3-15,-15 0-2 0,12 0-3 0,-12 0 6 16,10-2-3-16,-10 2 0 0,0 0-3 0,17 2 1 16,-17-2-3-16,0 0 11 0,13 0-11 0,-13 0 8 15,0 0-5-15,14-3-3 0,-14 3 0 0,0 0 4 16,0 0 0-16,13 0-4 0,-13 0 2 0,0 0 3 15,12 1-1-15,-12-1-2 0,0 0 4 0,0 0-1 16,13-3-2-16,-13 3 4 0,0 0-2 0,0 0 2 16,15-2-6-16,-15 2 3 0,0 0 1 0,0 0-5 15,12-2 4-15,-12 2 4 0,0 0-4 0,0 0 2 16,15-1 17-16,-15 1-24 0,0 0 11 0,0 0-9 16,14 0-3-16,-14 0 2 0,0 0-1 0,0 0 6 15,14-3-2-15,-14 3 3 0,0 0-2 0,0 0 1 16,14-1-5-16,-14 1 3 0,10-2 5 0,-10 2-2 0,0 0-1 15,0 0-5-15,17 0 15 0,-17 0-13 0,0 0-3 16,16-4 1-16,-16 4 7 0,0 0-6 0,15 0 1 16,-15 0 10-16,0 0-10 0,13-2 1 15,-13 2 4-15,0 0-2 0,15 0-1 0,-15 0 3 0,0 0-3 16,17-2-1-16,-17 2-1 0,12-3 2 0,-12 3 0 16,0 0 0-16,16 0 2 0,-16 0 1 0,12 0-5 15,-12 0 0-15,0 0-1 0,15 0 3 0,-15 0 5 16,0 0-8-16,16-2 3 0,-16 2-4 0,0 0 2 15,11-2-1-15,-11 2 1 0,0 0 3 0,13-1-1 16,-13 1 1-16,0 0 4 0,0 0-7 0,20 0 2 16,-20 0 2-16,10-2-4 0,-10 2-1 0,13-3 7 15,-13 3 3-15,15 3-9 0,-15-3-3 0,14 0 12 16,-14 0-6-16,13-3-3 0,-13 3 1 0,0 0-2 16,20 0 1-16,-20 0 0 0,12-1 4 0,-12 1-2 15,10-2 3-15,-10 2-3 0,0 0-2 0,0 0 3 16,18-1 1-16,-18 1 4 0,0 0-3 0,0 0-7 15,13 1 3-15,-13-1-2 0,0 0-1 0,0 0-1 16,0 0 7-16,11 2-3 0,-11-2 2 0,0 0-2 16,0 0-1-16,0 0 0 0,0 0 3 0,0 0-2 15,15 0 3-15,-15 0-1 0,0 0-1 0,0 0 1 16,0 0-1-16,15-3 2 0,-15 3-1 0,0 0-2 0,13 0 6 16,-13 0 1-16,0 0-7 0,19-3 2 15,-19 3 1-15,12-1-4 0,-12 1 1 0,12-3 6 16,-12 3-2-16,0 0-4 0,15 0 0 0,-15 0 7 0,14-3-8 15,-14 3 5-15,0 0-4 0,14-1-1 0,-14 1 4 16,0 0-2-16,17-1 1 0,-17 1-2 0,13-2 4 16,-13 2-3-16,0 0 5 0,11-3-5 0,-11 3 2 15,0 0 0-15,16 2-4 0,-16-2 2 0,11-4-1 16,-11 4 2-16,0 0-3 0,13-3-1 0,-13 3 2 16,12-1 7-16,-12 1-2 0,0 0-7 0,13-4 1 15,-13 4 2-15,0 0 2 0,17 0-3 0,-17 0 5 16,10-1 0-16,-10 1 3 0,0 0-11 0,18-2 3 15,-18 2 1-15,14-2 4 0,-14 2-4 0,11 0 2 16,-11 0-2-16,14-3-1 0,-14 3 4 0,0 0-1 16,15-3 2-16,-15 3-7 0,0 0 3 0,13 1 2 15,-13-1-3-15,0 0-4 0,14 0 8 0,-14 0-5 16,0 0 4-16,0 0-1 0,13 0 3 0,-13 0-6 16,0 0 0-16,0 0 8 0,14-1-11 0,-14 1 6 0,0 0 1 15,0 0 3-15,0 0-7 0,0 0-2 16,13 0 8-16,-13 0 2 0,0 0-5 0,0 0-1 0,0 0 1 15,0 0 0-15,0 0-2 0,12 1 0 0,-12-1 3 16,0 0-2-16,0 0 5 0,0 0 0 0,13 0-8 16,-13 0 4-16,0 0-5 0,0 0 4 0,9 5 2 15,-9-5-1-15,0 0 1 0,12 0-2 0,-12 0-2 16,0 0 6-16,0 0 4 0,14 0-5 0,-14 0 1 16,0 0-3-16,0 0-8 0,13 0 9 0,-13 0-4 15,0 0 3-15,12 2-2 0,-12-2 2 0,0 0 3 16,0 0-6-16,16 0 3 0,-16 0 2 0,0 0-2 15,0 0-3-15,17-2 5 0,-17 2 2 0,0 0-9 16,0 0 8-16,13 0-8 0,-13 0 12 0,0 0-7 16,0 0 3-16,0 0 0 0,12 0-5 0,-12 0 1 15,0 0 0-15,0 0 1 0,0 0 1 0,0 0 2 16,0 0-8-16,0 0 4 0,0 0 4 0,0 0-9 16,9 4 6-16,-9-4-5 0,0 0 4 0,0 0 1 15,0 0-5-15,0 0 10 0,0 0-4 0,0 0 5 0,0 0 0 16,0 0-5-16,0 0-2 0,0 0 2 15,0 0 6-15,0 0-3 0,0 0-1 0,0 0 3 16,0 0 1-16,0 0-1 0,0 0-4 0,0 0-8 16,0 0-17-16,0 0-21 0,0 0-26 0,0 0-30 15,0 0-52-15,0 0-64 0,0 0-74 0,-33 6-294 16,33-6-630-16,0 0 278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0:41.8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 87 12 0,'0'0'197'0,"0"0"-11"0,0 0-7 16,0 0-5-16,0 0-7 0,0 0-8 0,0 0-10 15,0 0-3-15,0 0-6 0,0 0-2 0,0 0-1 16,0 0-7-16,0 0-1 0,0 0-4 0,0 0-1 16,0 0-7-16,0 0-6 0,0 0-10 0,0 0-4 15,0 0-6-15,0 0-11 0,0 0-7 0,0 0-10 16,0 0-9-16,0 0-5 0,0 0-4 0,0 0-3 0,0 0-5 15,0 0-5-15,0 0-2 0,0 0 1 16,7-36-8-16,-7 36 0 0,3-6-2 0,-3 6-5 0,0 0-2 16,3-14 6-16,-3 14-9 0,0 0-1 0,3-10 4 15,-3 10-3-15,3-8-1 0,-3 8 0 0,0 0-6 16,0 0 4-16,0-14-2 0,0 14 1 0,0 0-1 16,0 0-1-16,3-10 0 0,-3 10 4 0,0 0-2 15,0 0-1-15,0 0 0 0,0 0 0 0,0 0 3 16,0 0-4-16,0 0-4 0,0 0 2 0,0 0 0 15,0 0 2-15,0 0-1 0,0 0 3 0,0 0-3 16,0 0 1-16,0 0 4 0,0 0 6 0,0 0-3 16,0 0 5-16,-3 39 3 0,3-39 2 0,-3 13-2 15,3-13 4-15,0 17 3 0,0-17-1 0,0 19 0 16,0-11 0-16,0-8 3 0,0 19 4 0,0-9-1 16,-3 1 3-16,3-11 2 0,0 20 3 0,0-7-4 15,0-4 11-15,-3 6-3 0,3-15 2 0,0 20 1 0,0-10-11 16,0-10-5-16,-3 17 10 0,3-6-5 15,0-11 0-15,-2 14-2 0,2-14-1 0,2 15-9 16,-2-15 1-16,-2 12-6 0,2-12 10 0,0 0-1 0,0 12-6 16,0-12-2-16,0 0 0 0,5 13-3 0,-5-13-3 15,0 0-2-15,0 10 1 0,0-10-2 0,0 0 3 16,6 10 3-16,-6-10-5 0,0 0 2 0,3 8 1 16,-3-8-1-16,0 0-3 0,0 0-1 0,11 3-4 15,-11-3 2-15,0 0-3 0,0 0-3 0,0 0-12 16,9 4-15-16,-9-4-25 0,0 0-15 0,0 0-21 15,0 0-20-15,0 0-20 0,0 0-35 0,0 0-45 16,0 0-39-16,0 0-39 0,0 0-314 0,0 0-647 16,0 0 287-16</inkml:trace>
  <inkml:trace contextRef="#ctx0" brushRef="#br0" timeOffset="795.75">196 118 157 0,'0'0'205'0,"0"0"-7"15,0 0-9-15,0 0-9 0,0 0-9 0,0 0-4 16,0 0-12-16,9-4-2 0,-9 4-14 0,0 0-10 16,0 0-13-16,0 0-6 0,5-10-11 0,-5 10-6 15,0 0-5-15,0 0-7 0,3-11-3 0,-3 11-2 16,0 0-4-16,6-10-4 0,-6 10 0 0,0 0-5 16,9-11-1-16,-9 11 1 0,1-7-8 0,-1 7 1 15,0 0-6-15,6-7 2 0,-6 7 1 0,0 0-5 16,0 0 4-16,9-10 0 0,-9 10-7 0,0 0 2 15,0 0-3-15,0 0 0 0,0 0 2 0,0 0-2 16,5-7-6-16,-5 7-3 0,0 0 2 0,0 0-2 16,0 0 1-16,0 0-5 0,0 0-8 0,0 0 0 15,0 0-2-15,0 0-2 0,0 0-5 0,0 0 4 16,0 0-7-16,0 0 3 0,0 0-1 0,0 0-7 16,0 0 1-16,0 0-1 0,0 0-1 0,0 0 2 0,0 0 5 15,0 0 5-15,6 24 0 16,-6-24 6-16,0 13 2 0,3-2 6 0,-3-11 3 0,0 18 5 15,0-11 2-15,0-7 4 0,-3 18-1 0,6-10 1 0,-3-8 3 16,-3 18-2-16,6-9-1 0,-3-9-1 0,-3 18 0 16,3-18-1-16,-3 20 2 0,6-13 3 0,-3-7-4 15,0 15-3-15,0-15-2 0,-3 17 1 0,3-17-1 16,0 17 5-16,0-17-1 0,3 14-1 0,-6-4-5 16,3-10-7-16,3 15 7 0,-3-15-4 0,0 16-1 15,0-16-5-15,0 11-1 0,0-11-4 0,0 0 1 16,-3 15-5-16,3-15 3 0,0 0-6 0,3 11-1 15,-3-11 1-15,0 0-1 0,3 10-1 0,-3-10 0 16,0 0-2-16,0 10-2 0,0-10 8 0,0 0-10 16,0 0-6-16,0 0-14 0,0 0-23 0,0 0-24 0,0 14-40 15,0-14-30-15,0 0-39 0,0 0-34 16,0 0-66-16,0 0-88 0,0 0-349 0,0 0-765 16,0 0 340-16</inkml:trace>
  <inkml:trace contextRef="#ctx0" brushRef="#br1" timeOffset="-179441.34">-400 456 225 0,'0'0'287'15,"0"0"-22"-15,6-5-17 0,-6 5-20 0,0 0-17 16,0 0-19-16,0 0-10 0,6-12-19 0,-6 12-10 15,0 0-16-15,0 0-10 0,0 0-7 0,7-8-15 16,-7 8-9-16,0 0-11 0,0 0-8 0,0 0-8 16,0 0-7-16,0 0-11 0,0 0-13 0,-3-13-14 15,3 13-10-15,0 0-23 0,0 0-27 0,3-14-22 16,-3 14-27-16,0 0-26 0,0-15-22 0,0 15-32 16,3-13-27-16,-3 13-203 0,0-15-429 0,0 15 190 15</inkml:trace>
  <inkml:trace contextRef="#ctx0" brushRef="#br1" timeOffset="-179271.74">-391 239 30 0,'-3'-12'226'0,"3"12"-12"0,0 0-15 0,-6-14-17 0,6 14-13 16,0 0-16-16,-3-13-14 0,3 13-12 16,-3-11-13-16,3 11-14 0,0 0-9 0,3-15-11 15,-3 15-12-15,-5-11-12 0,5 11-17 0,0 0-19 0,-1-13-20 16,1 13-28-16,0 0-33 0,-5-15-33 0,5 15-41 15,-3-10-147-15,3 10-305 0,0 0 136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01-05T06:41:03.7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0 289 79 0,'0'0'140'0,"0"0"-8"0,0 0-12 0,0 0-4 16,0 0-13-16,0 0-5 0,0 0-8 0,0 0-2 15,0 0-4-15,0 0-1 0,0 0-9 16,0 0 0-16,0 0-6 0,0 0-4 0,0 0-1 0,0 0-1 0,0 0-5 15,0 0-2-15,0 0-1 0,0 0 3 16,0 0-2-16,0 0-1 0,0 0-1 0,0 0-2 0,14-15-2 16,-14 15-1-16,0 0-5 0,0 0 0 0,0 0-1 15,0 0-3-15,0 0-4 0,0 0 0 0,0 0-4 16,0 0-1-16,0 0 1 0,0 0-8 0,0 0-2 16,0 0-3-16,0 0 2 0,11-3-3 0,-11 3-1 15,0 0-3-15,0 0 2 0,0 0-2 0,0 0-1 16,0 0-1-16,0 0 2 0,0 0 0 15,10-4-3-15,-10 4 2 0,0 0-3 0,0 0 1 0,0 0 1 16,0 0-3-16,20 5 1 0,-20-5-1 0,0 0 0 16,0 0 0-16,16-1-2 0,-16 1-2 0,0 0 5 15,11 1-1-15,-11-1 0 0,0 0 1 0,0 0-1 0,13 1-2 16,-13-1 2-16,0 0 0 0,0 0 1 16,16-1 3-16,-16 1-1 0,0 0 2 0,0 0-3 15,0 0 1-15,14-1 4 0,-14 1-5 0,0 0 3 16,0 0 2-16,0 0 1 0,15-4 2 0,-15 4-2 15,0 0-2-15,12-2-1 0,-12 2 0 0,9-4 1 16,-9 4-1-16,0 0-4 0,0 0 0 0,17-1 3 16,-17 1-4-16,9-2-2 0,-9 2 1 0,0 0-5 15,0 0 1-15,14 0 2 0,-14 0-2 0,0 0 1 16,0 0-2-16,0 0 0 0,13-4 1 0,-13 4 0 16,0 0-3-16,0 0 3 0,0 0-1 0,0 0-3 15,0 0 2-15,17 2 0 0,-17-2 1 0,0 0-2 0,0 0 0 16,12 2 2-16,-12-2-1 0,0 0 2 0,0 0-1 15,10 2-2-15,-10-2-2 0,0 0-5 0,0 0 0 16,16-2 2-16,-16 2-3 0,0 0 5 16,0 0-2-16,11 2 2 0,-11-2 1 0,0 0-1 0,12 1 0 15,-12-1 2-15,0 0 0 0,0 0-1 0,0 0 1 16,0 0-3-16,18 0 4 0,-18 0 2 0,0 0-1 16,0 0 2-16,0 0-4 0,10 0 3 15,-10 0-3-15,0 0 0 0,0 0-2 0,0 0 5 0,14 0-3 16,-14 0 2-16,0 0 1 0,0 0-1 0,0 0-3 15,17 0 0-15,-17 0 0 0,0 0 3 0,14-1 1 16,-14 1 0-16,0 0-2 0,0 0 1 0,18 0-4 16,-18 0 5-16,10-2-9 0,-10 2 8 0,0 0 0 15,12-4 2-15,-12 4 0 0,11-4-1 0,-11 4 1 16,0 0-4-16,13-1 1 0,-13 1 4 0,0 0-1 16,0 0 1-16,15-2-5 0,-15 2 3 0,0 0-2 0,9-4-5 15,-9 4 6-15,0 0 1 0,12-1 4 16,-12 1-4-16,0 0-3 0,0 0-1 0,18-1 1 15,-18 1 3-15,9-2-1 0,-9 2 1 0,0 0 0 16,16-3-2-16,-16 3 2 0,11-4-1 0,-11 4-1 16,11-3 0-16,-11 3-3 0,12-4 3 0,-12 4 1 15,0 0 1-15,17-3-2 0,-17 3 0 0,12 0-2 16,-12 0 7-16,0 0-7 0,13-4 1 0,-13 4 1 16,0 0 0-16,12-3 0 0,-12 3 2 0,0 0-3 15,0 0 0-15,12-3 4 0,-12 3-3 0,0 0-1 0,9-2 3 16,-9 2-3-16,0 0 1 0,0 0 1 15,0 0-2-15,0 0 2 0,0 0-4 0,18 0 2 0,-18 0-2 16,0 0 6-16,0 0-2 0,0 0-2 0,13-2 3 16,-13 2-3-16,0 0 3 0,11-1-4 15,-11 1 1-15,0 0 0 0,16-7 1 0,-16 7 0 0,9-1 9 16,-9 1-8-16,0 0-2 0,0 0-1 0,18 0 3 16,-18 0-3-16,0 0 0 0,12-2 2 0,-12 2 2 15,0 0-1-15,0 0-1 0,0 0-3 0,15-2 3 16,-15 2 1-16,0 0 1 0,0 0-2 15,0 0 1-15,12-1-2 0,-12 1 1 0,0 0 0 0,0 0 1 16,0 0 2-16,15 1 0 0,-15-1-5 0,0 0 2 16,9 2 0-16,-9-2 1 0,12 2-2 0,-12-2 0 15,0 0 0-15,11 1 0 0,-11-1 3 0,0 0 1 16,14 5-4-16,-14-5 3 0,9 2-3 0,-9-2-1 16,0 0 2-16,16 0 1 0,-16 0-2 0,0 0 7 15,17 1-7-15,-17-1 2 0,12 0 4 0,-12 0-7 16,0 0-1-16,13 0 3 0,-13 0-1 0,0 0-1 15,13 0 2-15,-13 0 0 0,0 0-1 0,12 2 2 16,-12-2-4-16,0 0 6 0,15 0-1 0,-15 0-1 16,12 0 1-16,-12 0-4 0,0 0 2 15,14 0 3-15,-14 0-2 0,0 0-1 0,13 0 1 0,-13 0 1 16,0 0-5-16,0 0 4 0,19-2-2 0,-19 2 0 0,9-1 1 16,-9 1-2-16,0 0 0 0,14 1 4 0,-14-1-3 15,0 0 1-15,0 0 0 0,13 0-1 16,-13 0 2-16,0 0 0 0,0 0 0 0,0 0-1 0,18 0-3 15,-18 0 2-15,0 0 3 0,12 0-3 16,-12 0 2-16,0 0-1 0,0 0 2 0,16-1-2 16,-16 1-2-16,0 0 7 0,12-4-6 0,-12 4 2 0,0 0-1 15,12-3 6-15,-12 3-5 0,0 0-3 0,14 0 0 16,-14 0 5-16,0 0-6 0,12-3 4 16,-12 3-1-16,0 0 0 0,0 0-2 0,0 0 1 15,10-2 0-15,-10 2 1 0,0 0 2 0,0 0 1 0,0 0-3 16,0 0 0-16,14 0 3 0,-14 0-3 0,0 0-1 15,0 0 3-15,0 0-5 0,0 0 3 0,0 0 4 16,0 0-5-16,0 0 0 0,17 0-1 0,-17 0 1 16,0 0-1-16,14 0 1 0,-14 0-2 0,0 0 4 15,0 0-3-15,18 0 1 0,-18 0 3 0,0 0-4 16,15 0 4-16,-15 0-1 16,0 0 1-16,13 0-3 0,-13 0 2 0,0 0-2 0,0 0 0 0,14-1 0 15,-14 1 5-15,0 0-7 0,0 0 5 0,11 1-4 16,-11-1 1-16,0 0 1 0,0 0 0 0,0 0 4 15,0 0-5-15,15 0 2 0,-15 0-1 0,0 0-1 16,0 0 2-16,12 2-2 0,-12-2 2 0,0 0-4 0,0 0 3 16,17-2 0-16,-17 2 1 0,0 0-3 15,13 0 3-15,-13 0 2 0,12 2-3 0,-12-2-2 16,0 0 4-16,18-2-4 0,-18 2 3 0,0 0-3 16,15-3 5-16,-15 3-4 0,12 0 3 0,-12 0-3 0,0 0 0 15,15 0 0-15,-15 0 1 0,0 0 11 16,13-2-12-16,-13 2-3 0,0 0 6 0,0 0-2 15,18 0 1-15,-18 0-4 0,0 0 5 0,9 0-2 16,-9 0 0-16,0 0 0 0,0 0 0 0,21 0-3 0,-21 0 3 16,0 0-2-16,13 0 5 0,-13 0-4 15,0 0 3-15,18 0-3 0,-18 0 0 0,12-3-2 16,-12 3 4-16,12-2-2 0,-12 2 4 0,13-1-4 0,-13 1 3 16,0 0-1-16,21 1 0 15,-21-1-1-15,14-1 0 0,-14 1-2 0,0 0 0 0,16-1-2 0,-16 1 6 16,0 0-2-16,17 1-3 0,-17-1 4 0,0 0 1 15,10 0-2-15,-10 0 0 0,0 0 0 0,0 0 1 16,12 0 1-16,-12 0-4 0,0 0 6 0,0 0-6 16,0 0 2-16,0 0 2 0,0 0-3 0,0 0-4 15,13 1 9-15,-13-1-6 0,0 0-2 0,0 0 2 16,0 0 2-16,0 0-2 0,0 0-1 0,0 0 5 16,0 0 1-16,17-1-3 0,-17 1-1 0,0 0 2 15,0 0 0-15,0 0-1 0,0 0 2 0,13-1 0 16,-13 1-5-16,0 0 4 0,0 0-1 0,0 0 0 0,0 0 0 15,15 1 2-15,-15-1-1 0,0 0-1 16,0 0-2-16,0 0 4 0,12 0-3 0,-12 0 4 16,0 0-4-16,0 0 0 0,0 0-2 0,9 3 5 15,-9-3-2-15,0 0 9 0,0 0-12 0,0 0 0 0,13 0 1 16,-13 0 4-16,0 0-2 0,0 0 0 0,0 0 2 16,0 0-1-16,0 0-2 0,14-3 2 15,-14 3-1-15,0 0 3 0,0 0-1 0,0 0-1 16,18 0-1-16,-18 0 2 0,0 0-3 0,0 0 0 0,13 0 1 15,-13 0 0-15,0 0 0 0,12-1 0 0,-12 1-3 16,0 0 5-16,0 0-3 0,13-3 0 16,-13 3 4-16,0 0-1 0,0 0-2 0,0 0 0 15,0 0-1-15,15-1 0 0,-15 1 1 0,0 0 1 0,0 0-1 16,0 0 0-16,9 4-4 0,-9-4 5 0,0 0-2 16,0 0 1-16,0 0-1 0,0 0-1 0,0 0 3 15,14 0 1-15,-14 0-6 0,0 0 4 0,0 0 0 16,12 1-2-16,-12-1 0 0,0 0 4 0,0 0-2 15,13 0 0-15,-13 0-3 0,0 0 3 0,0 0 2 16,15 0-1-16,-15 0-3 0,0 0 3 0,13 0 1 16,-13 0 8-16,0 0-12 0,17-1 2 0,-17 1 0 15,0 0-7-15,13 1 8 0,-13-1-1 0,9 1 0 16,-9-1 0-16,0 0 0 0,0 0 4 0,17 0-3 16,-17 0 2-16,0 0-8 0,10 0 4 0,-10 0-1 15,0 0 2-15,0 0 0 0,12 2 0 0,-12-2 0 16,0 0 1-16,0 0-2 0,15 0 1 0,-15 0-2 15,0 0 3-15,13 3 2 0,-13-3-2 0,0 0-1 16,14 0 0-16,-14 0-1 0,12 0 7 0,-12 0-8 16,0 0 0-16,16 0 2 0,-16 0 2 0,11 0-1 15,-11 0-3-15,13 2 3 0,-13-2-1 0,0 0-1 16,19-2 3-16,-19 2-5 0,14 2 2 0,-14-2 1 16,12 2-1-16,-12-2 0 0,0 0 1 0,15 0 0 0,-15 0-1 15,0 0-2-15,13 1 5 0,-13-1-3 0,13 2 1 16,-13-2 0-16,0 0 4 0,0 0-3 15,14 2-4-15,-14-2 1 0,10 1 4 0,-10-1 0 16,0 0-2-16,12 3-2 0,-12-3 4 0,0 0-5 0,11 4 1 16,-11-4 2-16,0 0 1 0,12 1-2 15,-12-1 2-15,0 0-3 0,0 0 1 0,0 0 0 0,13 0 2 16,-13 0 0-16,0 0 0 0,0 0-2 0,0 0 3 16,0 0-4-16,15 0 3 0,-15 0-3 15,0 0 4-15,0 0-4 0,0 0 4 0,12-3-3 16,-12 3 3-16,0 0-3 0,0 0 4 0,15-2-4 0,-15 2 5 15,0 0-4-15,0 0 0 0,16 2-3 16,-16-2 2-16,0 0 2 0,12 0-4 0,-12 0 5 0,0 0-4 16,0 0 5-16,18 0-5 0,-18 0 4 0,10 2-2 15,-10-2 1-15,0 0 1 0,17 0-2 16,-17 0-1-16,10 1 2 0,-10-1-3 0,0 0 4 0,14 0-2 16,-14 0 1-16,0 0 1 0,13 2-2 0,-13-2-2 15,0 0 1-15,14 1 3 0,-14-1-1 0,0 0-1 16,0 0-1-16,15 1 3 0,-15-1-1 0,0 0-1 15,0 0-1-15,13 0 3 0,-13 0 5 0,0 0-11 16,10 3 3-16,-10-3 1 0,0 0-2 0,0 0 7 16,0 0-5-16,14 0-3 0,-14 0 0 0,0 0 6 15,0 0-4-15,0 0 1 0,13 1 1 0,-13-1-1 16,0 0-3-16,0 0 3 0,0 0-1 0,14 0 1 16,-14 0 0-16,0 0 0 0,0 0-2 0,13 0 1 15,-13 0 1-15,0 0-1 0,13 2-1 0,-13-2 2 16,0 0 1-16,0 0 1 0,14 0 0 0,-14 0-3 15,0 0-1-15,15 1-1 0,-15-1 3 0,0 0 0 16,16 0-3-16,-16 0 5 0,0 0-4 0,14 3 2 16,-14-3 2-16,0 0-1 0,15-3-1 0,-15 3 2 15,11 3-5-15,-11-3 4 0,0 0-1 0,15-3 1 0,-15 3-2 16,0 0 1-16,15 0-1 0,-15 0 0 0,14 3 4 16,-14-3-1-16,0 0-3 0,18-3 2 15,-18 3-7-15,13-1 7 0,-13 1 0 0,13 0-1 16,-13 0-2-16,14 0 5 0,-14 0-2 0,13 0 0 0,-13 0-2 15,14-2 2-15,-14 2 1 0,13-1 0 0,-13 1-4 16,12-4 4-16,-12 4-2 0,14 0 1 0,-14 0-1 16,0 0 0-16,19-1 1 0,-19 1-1 15,13-2-2-15,-13 2 2 0,12-3 0 0,-12 3-3 0,14 0 3 16,-14 0 3-16,15-2-5 0,-15 2 6 0,13-3-2 16,-13 3-3-16,13-3 2 0,-13 3-2 0,14-3-2 15,-14 3 5-15,13-2-3 0,-13 2 2 0,12-2-1 16,-12 2 1-16,15 0-2 0,-15 0 2 15,14-5-1-15,-14 5 1 0,13 0-1 0,-13 0 2 16,13-2-2-16,-13 2 1 0,14 0-1 0,-14 0-1 0,18-3 1 16,-18 3 1-16,13-1-1 0,-13 1 1 0,14 0-1 15,-14 0 0-15,14-2-3 0,-14 2 4 0,14 0-5 16,-14 0 4-16,12-3 0 0,-12 3 0 0,13-1 3 16,-13 1-3-16,0 0-1 0,18-4-1 0,-18 4 2 15,9-3 2-15,-9 3-4 0,0 0 4 0,18 0-4 16,-18 0 4-16,9-3-4 0,-9 3 4 0,0 0-4 15,13-4 5-15,-13 4-3 0,0 0 3 0,17-4-6 16,-17 4 3-16,9-1 0 0,-9 1 3 0,13-1-3 16,-13 1 1-16,12-5 2 0,-12 5-6 0,12-2 2 0,-12 2 1 15,13-1 0-15,-13 1 0 0,11-3 0 0,-11 3 0 16,10-4 0-16,-10 4 0 0,0 0 3 0,17 0-3 16,-17 0-1-16,10-3 0 0,-10 3 2 15,0 0 0-15,14-1-1 0,-14 1 0 0,0 0-1 16,13-4 0-16,-13 4 0 0,0 0 4 0,13-2-4 15,-13 2 5-15,0 0-6 0,14-1 0 0,-14 1 2 16,0 0-4-16,13 0 3 0,-13 0 1 0,0 0-1 0,12-6-1 16,-12 6 0-16,0 0 3 0,15-2-2 0,-15 2 1 15,0 0-1-15,14-2 5 0,-14 2-5 0,11 0 2 16,-11 0-1-16,0 0-1 0,17-4-1 0,-17 4 2 16,12-1-1-16,-12 1 5 0,0 0-2 0,13-1-1 15,-13 1 1-15,14-1 0 0,-14 1 0 0,0 0-2 16,18-4-1-16,-18 4 3 0,11 0-4 0,-11 0 1 15,14-2 1-15,-14 2 1 0,10-4-1 0,-10 4-1 16,12-3 1-16,-12 3-4 0,15-1 1 0,-15 1 2 16,17-4 1-16,-17 4 1 0,15-3 7 0,-15 3-8 15,13-1-3-15,-13 1 2 0,13-2 0 0,-13 2 5 16,14-4-7-16,-14 4 1 0,12-2 1 0,-12 2 1 16,13 0 1-16,-13 0-1 0,14-1-2 0,-14 1 3 15,0 0 0-15,17-4-1 0,-17 4-1 0,9-2 3 16,-9 2 0-16,0 0-4 0,18-1 4 0,-18 1 1 15,11 0-4-15,-11 0 7 0,0 0-8 0,22-3 0 16,-22 3-1-16,15-1 2 0,-15 1 0 0,13-3 0 16,-13 3-3-16,14-1 7 0,-14 1-4 0,18 0 1 15,-18 0-2-15,16 0 4 0,-5-2-2 0,-11 2 1 16,16-1-1-16,-16 1 2 0,19-3-1 0,-19 3-3 0,20 0 1 16,-11-1 1-16,-9 1-2 0,22 0 0 0,-11-2 1 15,-11 2 3-15,19-4-2 0,-7 3 0 16,0 1 0-16,-12 0 1 0,25 0 0 0,-16-1 0 15,-9 1-1-15,19 0 0 0,-19 0 1 0,20 0-3 0,-8-2 1 16,-12 2-1-16,15-3 3 0,-15 3-3 0,16 0 4 16,-16 0 4-16,17 0-6 0,-17 0 0 15,14 0-1-15,-14 0 2 0,14-2 0 0,-14 2-4 0,0 0 5 16,18-3-2-16,-18 3 0 0,10-1-1 0,-10 1 1 16,0 0 9-16,17 0-11 0,-17 0 4 0,0 0-3 15,15 0 0-15,-15 0 0 0,0 0 2 0,13-1-3 16,-13 1 4-16,0 0-2 0,0 0 1 0,15 0-1 15,-15 0 0-15,0 0-2 0,0 0 2 0,16 0-1 16,-16 0 0-16,0 0 2 0,12-3 0 0,-12 3-3 16,0 0 3-16,0 0-2 0,15-1-2 0,-15 1 2 15,0 0 2-15,14-3-1 0,-14 3-1 0,0 0 0 16,14 0 2-16,-14 0 0 0,12-3 2 0,-12 3-4 16,14-1 2-16,-14 1 1 0,12-3-2 0,-12 3-3 15,9-4 3-15,-9 4 1 0,0 0 0 0,12-3 0 16,-12 3 4-16,0 0-5 0,0 0-3 0,15-3 1 15,-15 3 1-15,0 0-1 0,0 0 0 0,0 0 0 16,0 0 3-16,13-4-4 0,-13 4 1 0,0 0 1 16,0 0 5-16,0 0-4 0,0 0 0 0,12-1-3 0,-12 1 4 15,0 0-1-15,0 0 2 0,13 0-1 0,-13 0-1 16,0 0 0-16,15-1-1 0,-15 1 0 16,12-2 0-16,-12 2-2 0,0 0 4 0,15-2 1 15,-15 2 0-15,0 0-5 0,12-1 6 0,-12 1-6 0,0 0 9 16,13-2-9-16,-13 2 5 0,0 0 2 0,0 0-5 15,18 0-5-15,-18 0 6 0,0 0 0 0,0 0-2 16,15-2 0-16,-15 2 2 0,0 0 2 16,0 0 0-16,0 0-6 0,14 0 4 0,-14 0 0 0,0 0 0 15,0 0 1-15,18 0-1 0,-18 0 0 0,0 0 4 16,0 0-5-16,10 2 2 0,-10-2-2 0,0 0 1 16,12 2-1-16,-12-2 0 0,0 0 0 0,0 0 4 15,0 0-3-15,16 1-3 0,-16-1 2 0,0 0 4 16,0 0-1-16,0 0-2 0,0 0 1 15,0 0 4-15,14-1-6 0,-14 1 4 0,0 0-2 0,0 0 1 16,10 1 0-16,-10-1 2 0,0 0 2 0,0 0-4 16,14 2-1-16,-14-2 1 0,0 0 5 0,0 0-6 15,13 0 0-15,-13 0 13 0,0 0-14 0,0 0 6 16,13 0 2-16,-13 0-3 0,0 0-3 0,0 0 5 16,0 0-1-16,0 0-2 0,14 0-3 0,-14 0 5 15,0 0-3-15,0 0 0 0,0 0 0 0,0 0-2 16,0 0 2-16,13 0 4 0,-13 0-7 0,0 0 4 15,0 0-1-15,0 0 8 0,0 0-7 0,12 2-3 16,-12-2 3-16,0 0 0 0,0 0-3 0,0 0 4 0,0 0 1 16,0 0 1-16,12 1-3 0,-12-1 0 15,0 0 5-15,0 0 0 0,0 0-1 0,14 1 5 16,-14-1-3-16,0 0 2 0,0 0-5 0,11 4 5 16,-11-4-1-16,0 0 0 0,0 0 3 0,0 0-3 0,0 0-2 15,0 0-1-15,0 0 2 0,14 0 2 16,-14 0 7-16,0 0-8 0,0 0-2 0,0 0 1 15,0 0-1-15,0 0-4 0,0 0 0 0,0 0 1 0,0 0-8 16,0 0-6-16,0 0-19 0,0 0-19 0,0 0-31 16,-25 13-39-16,25-13-50 0,-12 4-36 0,12-4-280 15,-14 1-523-15,14-1 232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856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799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973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224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248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583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043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2564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469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123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173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2E0D-94DA-4F84-B1F7-D48092BB7244}" type="datetimeFigureOut">
              <a:rPr lang="tr-TR" smtClean="0"/>
              <a:t>1.12.2025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A295E-8697-450B-88D0-76036956D4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379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.emf"/><Relationship Id="rId18" Type="http://schemas.openxmlformats.org/officeDocument/2006/relationships/customXml" Target="../ink/ink9.xml"/><Relationship Id="rId3" Type="http://schemas.openxmlformats.org/officeDocument/2006/relationships/image" Target="../media/image1.emf"/><Relationship Id="rId21" Type="http://schemas.openxmlformats.org/officeDocument/2006/relationships/image" Target="../media/image10.emf"/><Relationship Id="rId7" Type="http://schemas.openxmlformats.org/officeDocument/2006/relationships/image" Target="../media/image3.emf"/><Relationship Id="rId12" Type="http://schemas.openxmlformats.org/officeDocument/2006/relationships/customXml" Target="../ink/ink6.xml"/><Relationship Id="rId17" Type="http://schemas.openxmlformats.org/officeDocument/2006/relationships/image" Target="../media/image8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23" Type="http://schemas.openxmlformats.org/officeDocument/2006/relationships/image" Target="../media/image11.emf"/><Relationship Id="rId10" Type="http://schemas.openxmlformats.org/officeDocument/2006/relationships/customXml" Target="../ink/ink5.xml"/><Relationship Id="rId19" Type="http://schemas.openxmlformats.org/officeDocument/2006/relationships/image" Target="../media/image9.emf"/><Relationship Id="rId4" Type="http://schemas.openxmlformats.org/officeDocument/2006/relationships/customXml" Target="../ink/ink2.xml"/><Relationship Id="rId9" Type="http://schemas.openxmlformats.org/officeDocument/2006/relationships/image" Target="../media/image4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.xml"/><Relationship Id="rId13" Type="http://schemas.openxmlformats.org/officeDocument/2006/relationships/image" Target="../media/image50.emf"/><Relationship Id="rId18" Type="http://schemas.openxmlformats.org/officeDocument/2006/relationships/customXml" Target="../ink/ink53.xml"/><Relationship Id="rId26" Type="http://schemas.openxmlformats.org/officeDocument/2006/relationships/customXml" Target="../ink/ink57.xml"/><Relationship Id="rId39" Type="http://schemas.openxmlformats.org/officeDocument/2006/relationships/image" Target="../media/image63.emf"/><Relationship Id="rId3" Type="http://schemas.openxmlformats.org/officeDocument/2006/relationships/image" Target="../media/image45.emf"/><Relationship Id="rId21" Type="http://schemas.openxmlformats.org/officeDocument/2006/relationships/image" Target="../media/image54.emf"/><Relationship Id="rId34" Type="http://schemas.openxmlformats.org/officeDocument/2006/relationships/customXml" Target="../ink/ink61.xml"/><Relationship Id="rId42" Type="http://schemas.openxmlformats.org/officeDocument/2006/relationships/customXml" Target="../ink/ink65.xml"/><Relationship Id="rId7" Type="http://schemas.openxmlformats.org/officeDocument/2006/relationships/image" Target="../media/image47.emf"/><Relationship Id="rId12" Type="http://schemas.openxmlformats.org/officeDocument/2006/relationships/customXml" Target="../ink/ink50.xml"/><Relationship Id="rId17" Type="http://schemas.openxmlformats.org/officeDocument/2006/relationships/image" Target="../media/image52.emf"/><Relationship Id="rId25" Type="http://schemas.openxmlformats.org/officeDocument/2006/relationships/image" Target="../media/image56.emf"/><Relationship Id="rId33" Type="http://schemas.openxmlformats.org/officeDocument/2006/relationships/image" Target="../media/image60.emf"/><Relationship Id="rId38" Type="http://schemas.openxmlformats.org/officeDocument/2006/relationships/customXml" Target="../ink/ink63.xml"/><Relationship Id="rId2" Type="http://schemas.openxmlformats.org/officeDocument/2006/relationships/customXml" Target="../ink/ink45.xml"/><Relationship Id="rId16" Type="http://schemas.openxmlformats.org/officeDocument/2006/relationships/customXml" Target="../ink/ink52.xml"/><Relationship Id="rId20" Type="http://schemas.openxmlformats.org/officeDocument/2006/relationships/customXml" Target="../ink/ink54.xml"/><Relationship Id="rId29" Type="http://schemas.openxmlformats.org/officeDocument/2006/relationships/image" Target="../media/image58.emf"/><Relationship Id="rId41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7.xml"/><Relationship Id="rId11" Type="http://schemas.openxmlformats.org/officeDocument/2006/relationships/image" Target="../media/image49.emf"/><Relationship Id="rId24" Type="http://schemas.openxmlformats.org/officeDocument/2006/relationships/customXml" Target="../ink/ink56.xml"/><Relationship Id="rId32" Type="http://schemas.openxmlformats.org/officeDocument/2006/relationships/customXml" Target="../ink/ink60.xml"/><Relationship Id="rId37" Type="http://schemas.openxmlformats.org/officeDocument/2006/relationships/image" Target="../media/image62.emf"/><Relationship Id="rId40" Type="http://schemas.openxmlformats.org/officeDocument/2006/relationships/customXml" Target="../ink/ink64.xml"/><Relationship Id="rId5" Type="http://schemas.openxmlformats.org/officeDocument/2006/relationships/image" Target="../media/image46.emf"/><Relationship Id="rId15" Type="http://schemas.openxmlformats.org/officeDocument/2006/relationships/image" Target="../media/image51.emf"/><Relationship Id="rId23" Type="http://schemas.openxmlformats.org/officeDocument/2006/relationships/image" Target="../media/image55.emf"/><Relationship Id="rId28" Type="http://schemas.openxmlformats.org/officeDocument/2006/relationships/customXml" Target="../ink/ink58.xml"/><Relationship Id="rId36" Type="http://schemas.openxmlformats.org/officeDocument/2006/relationships/customXml" Target="../ink/ink62.xml"/><Relationship Id="rId10" Type="http://schemas.openxmlformats.org/officeDocument/2006/relationships/customXml" Target="../ink/ink49.xml"/><Relationship Id="rId19" Type="http://schemas.openxmlformats.org/officeDocument/2006/relationships/image" Target="../media/image53.emf"/><Relationship Id="rId31" Type="http://schemas.openxmlformats.org/officeDocument/2006/relationships/image" Target="../media/image59.emf"/><Relationship Id="rId4" Type="http://schemas.openxmlformats.org/officeDocument/2006/relationships/customXml" Target="../ink/ink46.xml"/><Relationship Id="rId9" Type="http://schemas.openxmlformats.org/officeDocument/2006/relationships/image" Target="../media/image48.emf"/><Relationship Id="rId14" Type="http://schemas.openxmlformats.org/officeDocument/2006/relationships/customXml" Target="../ink/ink51.xml"/><Relationship Id="rId22" Type="http://schemas.openxmlformats.org/officeDocument/2006/relationships/customXml" Target="../ink/ink55.xml"/><Relationship Id="rId27" Type="http://schemas.openxmlformats.org/officeDocument/2006/relationships/image" Target="../media/image57.emf"/><Relationship Id="rId30" Type="http://schemas.openxmlformats.org/officeDocument/2006/relationships/customXml" Target="../ink/ink59.xml"/><Relationship Id="rId35" Type="http://schemas.openxmlformats.org/officeDocument/2006/relationships/image" Target="../media/image61.emf"/><Relationship Id="rId43" Type="http://schemas.openxmlformats.org/officeDocument/2006/relationships/image" Target="../media/image6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9.xml"/><Relationship Id="rId13" Type="http://schemas.openxmlformats.org/officeDocument/2006/relationships/image" Target="../media/image610.emf"/><Relationship Id="rId3" Type="http://schemas.openxmlformats.org/officeDocument/2006/relationships/image" Target="../media/image110.emf"/><Relationship Id="rId7" Type="http://schemas.openxmlformats.org/officeDocument/2006/relationships/image" Target="../media/image310.emf"/><Relationship Id="rId12" Type="http://schemas.openxmlformats.org/officeDocument/2006/relationships/customXml" Target="../ink/ink71.xml"/><Relationship Id="rId2" Type="http://schemas.openxmlformats.org/officeDocument/2006/relationships/customXml" Target="../ink/ink6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8.xml"/><Relationship Id="rId11" Type="http://schemas.openxmlformats.org/officeDocument/2006/relationships/image" Target="../media/image510.emf"/><Relationship Id="rId5" Type="http://schemas.openxmlformats.org/officeDocument/2006/relationships/image" Target="../media/image210.emf"/><Relationship Id="rId15" Type="http://schemas.openxmlformats.org/officeDocument/2006/relationships/image" Target="../media/image72.emf"/><Relationship Id="rId10" Type="http://schemas.openxmlformats.org/officeDocument/2006/relationships/customXml" Target="../ink/ink70.xml"/><Relationship Id="rId4" Type="http://schemas.openxmlformats.org/officeDocument/2006/relationships/customXml" Target="../ink/ink67.xml"/><Relationship Id="rId9" Type="http://schemas.openxmlformats.org/officeDocument/2006/relationships/image" Target="../media/image410.emf"/><Relationship Id="rId14" Type="http://schemas.openxmlformats.org/officeDocument/2006/relationships/customXml" Target="../ink/ink7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.xml"/><Relationship Id="rId13" Type="http://schemas.openxmlformats.org/officeDocument/2006/relationships/image" Target="../media/image130.emf"/><Relationship Id="rId18" Type="http://schemas.openxmlformats.org/officeDocument/2006/relationships/customXml" Target="../ink/ink81.xml"/><Relationship Id="rId3" Type="http://schemas.openxmlformats.org/officeDocument/2006/relationships/image" Target="../media/image80.emf"/><Relationship Id="rId21" Type="http://schemas.openxmlformats.org/officeDocument/2006/relationships/image" Target="../media/image170.emf"/><Relationship Id="rId7" Type="http://schemas.openxmlformats.org/officeDocument/2006/relationships/image" Target="../media/image100.emf"/><Relationship Id="rId12" Type="http://schemas.openxmlformats.org/officeDocument/2006/relationships/customXml" Target="../ink/ink78.xml"/><Relationship Id="rId17" Type="http://schemas.openxmlformats.org/officeDocument/2006/relationships/image" Target="../media/image150.emf"/><Relationship Id="rId25" Type="http://schemas.openxmlformats.org/officeDocument/2006/relationships/image" Target="../media/image190.emf"/><Relationship Id="rId2" Type="http://schemas.openxmlformats.org/officeDocument/2006/relationships/customXml" Target="../ink/ink73.xml"/><Relationship Id="rId16" Type="http://schemas.openxmlformats.org/officeDocument/2006/relationships/customXml" Target="../ink/ink80.xml"/><Relationship Id="rId20" Type="http://schemas.openxmlformats.org/officeDocument/2006/relationships/customXml" Target="../ink/ink8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5.xml"/><Relationship Id="rId11" Type="http://schemas.openxmlformats.org/officeDocument/2006/relationships/image" Target="../media/image120.emf"/><Relationship Id="rId24" Type="http://schemas.openxmlformats.org/officeDocument/2006/relationships/customXml" Target="../ink/ink84.xml"/><Relationship Id="rId5" Type="http://schemas.openxmlformats.org/officeDocument/2006/relationships/image" Target="../media/image90.emf"/><Relationship Id="rId15" Type="http://schemas.openxmlformats.org/officeDocument/2006/relationships/image" Target="../media/image140.emf"/><Relationship Id="rId23" Type="http://schemas.openxmlformats.org/officeDocument/2006/relationships/image" Target="../media/image180.emf"/><Relationship Id="rId10" Type="http://schemas.openxmlformats.org/officeDocument/2006/relationships/customXml" Target="../ink/ink77.xml"/><Relationship Id="rId19" Type="http://schemas.openxmlformats.org/officeDocument/2006/relationships/image" Target="../media/image160.emf"/><Relationship Id="rId4" Type="http://schemas.openxmlformats.org/officeDocument/2006/relationships/customXml" Target="../ink/ink74.xml"/><Relationship Id="rId9" Type="http://schemas.openxmlformats.org/officeDocument/2006/relationships/image" Target="../media/image111.emf"/><Relationship Id="rId14" Type="http://schemas.openxmlformats.org/officeDocument/2006/relationships/customXml" Target="../ink/ink79.xml"/><Relationship Id="rId22" Type="http://schemas.openxmlformats.org/officeDocument/2006/relationships/customXml" Target="../ink/ink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customXml" Target="../ink/ink8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8.xml"/><Relationship Id="rId21" Type="http://schemas.openxmlformats.org/officeDocument/2006/relationships/image" Target="../media/image300.emf"/><Relationship Id="rId42" Type="http://schemas.openxmlformats.org/officeDocument/2006/relationships/customXml" Target="../ink/ink106.xml"/><Relationship Id="rId47" Type="http://schemas.openxmlformats.org/officeDocument/2006/relationships/image" Target="../media/image430.emf"/><Relationship Id="rId63" Type="http://schemas.openxmlformats.org/officeDocument/2006/relationships/image" Target="../media/image511.emf"/><Relationship Id="rId68" Type="http://schemas.openxmlformats.org/officeDocument/2006/relationships/customXml" Target="../ink/ink119.xml"/><Relationship Id="rId84" Type="http://schemas.openxmlformats.org/officeDocument/2006/relationships/customXml" Target="../ink/ink127.xml"/><Relationship Id="rId89" Type="http://schemas.openxmlformats.org/officeDocument/2006/relationships/image" Target="../media/image640.emf"/><Relationship Id="rId7" Type="http://schemas.openxmlformats.org/officeDocument/2006/relationships/image" Target="../media/image230.emf"/><Relationship Id="rId71" Type="http://schemas.openxmlformats.org/officeDocument/2006/relationships/image" Target="../media/image550.emf"/><Relationship Id="rId92" Type="http://schemas.openxmlformats.org/officeDocument/2006/relationships/customXml" Target="../ink/ink131.xml"/><Relationship Id="rId2" Type="http://schemas.openxmlformats.org/officeDocument/2006/relationships/customXml" Target="../ink/ink86.xml"/><Relationship Id="rId16" Type="http://schemas.openxmlformats.org/officeDocument/2006/relationships/customXml" Target="../ink/ink93.xml"/><Relationship Id="rId29" Type="http://schemas.openxmlformats.org/officeDocument/2006/relationships/image" Target="../media/image340.emf"/><Relationship Id="rId11" Type="http://schemas.openxmlformats.org/officeDocument/2006/relationships/image" Target="../media/image250.emf"/><Relationship Id="rId24" Type="http://schemas.openxmlformats.org/officeDocument/2006/relationships/customXml" Target="../ink/ink97.xml"/><Relationship Id="rId32" Type="http://schemas.openxmlformats.org/officeDocument/2006/relationships/customXml" Target="../ink/ink101.xml"/><Relationship Id="rId37" Type="http://schemas.openxmlformats.org/officeDocument/2006/relationships/image" Target="../media/image380.emf"/><Relationship Id="rId40" Type="http://schemas.openxmlformats.org/officeDocument/2006/relationships/customXml" Target="../ink/ink105.xml"/><Relationship Id="rId45" Type="http://schemas.openxmlformats.org/officeDocument/2006/relationships/image" Target="../media/image420.emf"/><Relationship Id="rId53" Type="http://schemas.openxmlformats.org/officeDocument/2006/relationships/image" Target="../media/image460.emf"/><Relationship Id="rId58" Type="http://schemas.openxmlformats.org/officeDocument/2006/relationships/customXml" Target="../ink/ink114.xml"/><Relationship Id="rId66" Type="http://schemas.openxmlformats.org/officeDocument/2006/relationships/customXml" Target="../ink/ink118.xml"/><Relationship Id="rId74" Type="http://schemas.openxmlformats.org/officeDocument/2006/relationships/customXml" Target="../ink/ink122.xml"/><Relationship Id="rId79" Type="http://schemas.openxmlformats.org/officeDocument/2006/relationships/image" Target="../media/image590.emf"/><Relationship Id="rId87" Type="http://schemas.openxmlformats.org/officeDocument/2006/relationships/image" Target="../media/image630.emf"/><Relationship Id="rId102" Type="http://schemas.openxmlformats.org/officeDocument/2006/relationships/customXml" Target="../ink/ink136.xml"/><Relationship Id="rId5" Type="http://schemas.openxmlformats.org/officeDocument/2006/relationships/image" Target="../media/image220.emf"/><Relationship Id="rId61" Type="http://schemas.openxmlformats.org/officeDocument/2006/relationships/image" Target="../media/image500.emf"/><Relationship Id="rId82" Type="http://schemas.openxmlformats.org/officeDocument/2006/relationships/customXml" Target="../ink/ink126.xml"/><Relationship Id="rId90" Type="http://schemas.openxmlformats.org/officeDocument/2006/relationships/customXml" Target="../ink/ink130.xml"/><Relationship Id="rId95" Type="http://schemas.openxmlformats.org/officeDocument/2006/relationships/image" Target="../media/image67.emf"/><Relationship Id="rId19" Type="http://schemas.openxmlformats.org/officeDocument/2006/relationships/image" Target="../media/image290.emf"/><Relationship Id="rId14" Type="http://schemas.openxmlformats.org/officeDocument/2006/relationships/customXml" Target="../ink/ink92.xml"/><Relationship Id="rId22" Type="http://schemas.openxmlformats.org/officeDocument/2006/relationships/customXml" Target="../ink/ink96.xml"/><Relationship Id="rId27" Type="http://schemas.openxmlformats.org/officeDocument/2006/relationships/image" Target="../media/image330.emf"/><Relationship Id="rId30" Type="http://schemas.openxmlformats.org/officeDocument/2006/relationships/customXml" Target="../ink/ink100.xml"/><Relationship Id="rId35" Type="http://schemas.openxmlformats.org/officeDocument/2006/relationships/image" Target="../media/image370.emf"/><Relationship Id="rId43" Type="http://schemas.openxmlformats.org/officeDocument/2006/relationships/image" Target="../media/image411.emf"/><Relationship Id="rId48" Type="http://schemas.openxmlformats.org/officeDocument/2006/relationships/customXml" Target="../ink/ink109.xml"/><Relationship Id="rId56" Type="http://schemas.openxmlformats.org/officeDocument/2006/relationships/customXml" Target="../ink/ink113.xml"/><Relationship Id="rId64" Type="http://schemas.openxmlformats.org/officeDocument/2006/relationships/customXml" Target="../ink/ink117.xml"/><Relationship Id="rId69" Type="http://schemas.openxmlformats.org/officeDocument/2006/relationships/image" Target="../media/image540.emf"/><Relationship Id="rId77" Type="http://schemas.openxmlformats.org/officeDocument/2006/relationships/image" Target="../media/image580.emf"/><Relationship Id="rId100" Type="http://schemas.openxmlformats.org/officeDocument/2006/relationships/customXml" Target="../ink/ink135.xml"/><Relationship Id="rId8" Type="http://schemas.openxmlformats.org/officeDocument/2006/relationships/customXml" Target="../ink/ink89.xml"/><Relationship Id="rId51" Type="http://schemas.openxmlformats.org/officeDocument/2006/relationships/image" Target="../media/image450.emf"/><Relationship Id="rId72" Type="http://schemas.openxmlformats.org/officeDocument/2006/relationships/customXml" Target="../ink/ink121.xml"/><Relationship Id="rId80" Type="http://schemas.openxmlformats.org/officeDocument/2006/relationships/customXml" Target="../ink/ink125.xml"/><Relationship Id="rId85" Type="http://schemas.openxmlformats.org/officeDocument/2006/relationships/image" Target="../media/image620.emf"/><Relationship Id="rId93" Type="http://schemas.openxmlformats.org/officeDocument/2006/relationships/image" Target="../media/image66.emf"/><Relationship Id="rId98" Type="http://schemas.openxmlformats.org/officeDocument/2006/relationships/customXml" Target="../ink/ink134.xml"/><Relationship Id="rId3" Type="http://schemas.openxmlformats.org/officeDocument/2006/relationships/image" Target="../media/image211.emf"/><Relationship Id="rId12" Type="http://schemas.openxmlformats.org/officeDocument/2006/relationships/customXml" Target="../ink/ink91.xml"/><Relationship Id="rId17" Type="http://schemas.openxmlformats.org/officeDocument/2006/relationships/image" Target="../media/image280.emf"/><Relationship Id="rId25" Type="http://schemas.openxmlformats.org/officeDocument/2006/relationships/image" Target="../media/image320.emf"/><Relationship Id="rId33" Type="http://schemas.openxmlformats.org/officeDocument/2006/relationships/image" Target="../media/image360.emf"/><Relationship Id="rId38" Type="http://schemas.openxmlformats.org/officeDocument/2006/relationships/customXml" Target="../ink/ink104.xml"/><Relationship Id="rId46" Type="http://schemas.openxmlformats.org/officeDocument/2006/relationships/customXml" Target="../ink/ink108.xml"/><Relationship Id="rId59" Type="http://schemas.openxmlformats.org/officeDocument/2006/relationships/image" Target="../media/image490.emf"/><Relationship Id="rId67" Type="http://schemas.openxmlformats.org/officeDocument/2006/relationships/image" Target="../media/image530.emf"/><Relationship Id="rId103" Type="http://schemas.openxmlformats.org/officeDocument/2006/relationships/image" Target="../media/image71.emf"/><Relationship Id="rId20" Type="http://schemas.openxmlformats.org/officeDocument/2006/relationships/customXml" Target="../ink/ink95.xml"/><Relationship Id="rId41" Type="http://schemas.openxmlformats.org/officeDocument/2006/relationships/image" Target="../media/image400.emf"/><Relationship Id="rId54" Type="http://schemas.openxmlformats.org/officeDocument/2006/relationships/customXml" Target="../ink/ink112.xml"/><Relationship Id="rId62" Type="http://schemas.openxmlformats.org/officeDocument/2006/relationships/customXml" Target="../ink/ink116.xml"/><Relationship Id="rId70" Type="http://schemas.openxmlformats.org/officeDocument/2006/relationships/customXml" Target="../ink/ink120.xml"/><Relationship Id="rId75" Type="http://schemas.openxmlformats.org/officeDocument/2006/relationships/image" Target="../media/image570.emf"/><Relationship Id="rId83" Type="http://schemas.openxmlformats.org/officeDocument/2006/relationships/image" Target="../media/image611.emf"/><Relationship Id="rId88" Type="http://schemas.openxmlformats.org/officeDocument/2006/relationships/customXml" Target="../ink/ink129.xml"/><Relationship Id="rId91" Type="http://schemas.openxmlformats.org/officeDocument/2006/relationships/image" Target="../media/image650.emf"/><Relationship Id="rId96" Type="http://schemas.openxmlformats.org/officeDocument/2006/relationships/customXml" Target="../ink/ink13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8.xml"/><Relationship Id="rId15" Type="http://schemas.openxmlformats.org/officeDocument/2006/relationships/image" Target="../media/image270.emf"/><Relationship Id="rId23" Type="http://schemas.openxmlformats.org/officeDocument/2006/relationships/image" Target="../media/image311.emf"/><Relationship Id="rId28" Type="http://schemas.openxmlformats.org/officeDocument/2006/relationships/customXml" Target="../ink/ink99.xml"/><Relationship Id="rId36" Type="http://schemas.openxmlformats.org/officeDocument/2006/relationships/customXml" Target="../ink/ink103.xml"/><Relationship Id="rId49" Type="http://schemas.openxmlformats.org/officeDocument/2006/relationships/image" Target="../media/image440.emf"/><Relationship Id="rId57" Type="http://schemas.openxmlformats.org/officeDocument/2006/relationships/image" Target="../media/image480.emf"/><Relationship Id="rId10" Type="http://schemas.openxmlformats.org/officeDocument/2006/relationships/customXml" Target="../ink/ink90.xml"/><Relationship Id="rId31" Type="http://schemas.openxmlformats.org/officeDocument/2006/relationships/image" Target="../media/image350.emf"/><Relationship Id="rId44" Type="http://schemas.openxmlformats.org/officeDocument/2006/relationships/customXml" Target="../ink/ink107.xml"/><Relationship Id="rId52" Type="http://schemas.openxmlformats.org/officeDocument/2006/relationships/customXml" Target="../ink/ink111.xml"/><Relationship Id="rId60" Type="http://schemas.openxmlformats.org/officeDocument/2006/relationships/customXml" Target="../ink/ink115.xml"/><Relationship Id="rId65" Type="http://schemas.openxmlformats.org/officeDocument/2006/relationships/image" Target="../media/image520.emf"/><Relationship Id="rId73" Type="http://schemas.openxmlformats.org/officeDocument/2006/relationships/image" Target="../media/image560.emf"/><Relationship Id="rId78" Type="http://schemas.openxmlformats.org/officeDocument/2006/relationships/customXml" Target="../ink/ink124.xml"/><Relationship Id="rId81" Type="http://schemas.openxmlformats.org/officeDocument/2006/relationships/image" Target="../media/image600.emf"/><Relationship Id="rId86" Type="http://schemas.openxmlformats.org/officeDocument/2006/relationships/customXml" Target="../ink/ink128.xml"/><Relationship Id="rId94" Type="http://schemas.openxmlformats.org/officeDocument/2006/relationships/customXml" Target="../ink/ink132.xml"/><Relationship Id="rId99" Type="http://schemas.openxmlformats.org/officeDocument/2006/relationships/image" Target="../media/image69.emf"/><Relationship Id="rId101" Type="http://schemas.openxmlformats.org/officeDocument/2006/relationships/image" Target="../media/image70.emf"/><Relationship Id="rId4" Type="http://schemas.openxmlformats.org/officeDocument/2006/relationships/customXml" Target="../ink/ink87.xml"/><Relationship Id="rId9" Type="http://schemas.openxmlformats.org/officeDocument/2006/relationships/image" Target="../media/image240.emf"/><Relationship Id="rId13" Type="http://schemas.openxmlformats.org/officeDocument/2006/relationships/image" Target="../media/image260.emf"/><Relationship Id="rId18" Type="http://schemas.openxmlformats.org/officeDocument/2006/relationships/customXml" Target="../ink/ink94.xml"/><Relationship Id="rId39" Type="http://schemas.openxmlformats.org/officeDocument/2006/relationships/image" Target="../media/image390.emf"/><Relationship Id="rId34" Type="http://schemas.openxmlformats.org/officeDocument/2006/relationships/customXml" Target="../ink/ink102.xml"/><Relationship Id="rId50" Type="http://schemas.openxmlformats.org/officeDocument/2006/relationships/customXml" Target="../ink/ink110.xml"/><Relationship Id="rId55" Type="http://schemas.openxmlformats.org/officeDocument/2006/relationships/image" Target="../media/image470.emf"/><Relationship Id="rId76" Type="http://schemas.openxmlformats.org/officeDocument/2006/relationships/customXml" Target="../ink/ink123.xml"/><Relationship Id="rId97" Type="http://schemas.openxmlformats.org/officeDocument/2006/relationships/image" Target="../media/image6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image" Target="../media/image13.emf"/><Relationship Id="rId7" Type="http://schemas.openxmlformats.org/officeDocument/2006/relationships/image" Target="../media/image15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5.xml"/><Relationship Id="rId11" Type="http://schemas.openxmlformats.org/officeDocument/2006/relationships/image" Target="../media/image17.emf"/><Relationship Id="rId5" Type="http://schemas.openxmlformats.org/officeDocument/2006/relationships/image" Target="../media/image14.emf"/><Relationship Id="rId10" Type="http://schemas.openxmlformats.org/officeDocument/2006/relationships/customXml" Target="../ink/ink17.xml"/><Relationship Id="rId4" Type="http://schemas.openxmlformats.org/officeDocument/2006/relationships/customXml" Target="../ink/ink14.xml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1.xml"/><Relationship Id="rId5" Type="http://schemas.openxmlformats.org/officeDocument/2006/relationships/image" Target="../media/image20.emf"/><Relationship Id="rId4" Type="http://schemas.openxmlformats.org/officeDocument/2006/relationships/customXml" Target="../ink/ink20.xml"/><Relationship Id="rId9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13" Type="http://schemas.openxmlformats.org/officeDocument/2006/relationships/image" Target="../media/image28.emf"/><Relationship Id="rId18" Type="http://schemas.openxmlformats.org/officeDocument/2006/relationships/customXml" Target="../ink/ink31.xml"/><Relationship Id="rId3" Type="http://schemas.openxmlformats.org/officeDocument/2006/relationships/image" Target="../media/image23.emf"/><Relationship Id="rId7" Type="http://schemas.openxmlformats.org/officeDocument/2006/relationships/image" Target="../media/image25.emf"/><Relationship Id="rId12" Type="http://schemas.openxmlformats.org/officeDocument/2006/relationships/customXml" Target="../ink/ink28.xml"/><Relationship Id="rId17" Type="http://schemas.openxmlformats.org/officeDocument/2006/relationships/image" Target="../media/image30.emf"/><Relationship Id="rId2" Type="http://schemas.openxmlformats.org/officeDocument/2006/relationships/customXml" Target="../ink/ink23.xml"/><Relationship Id="rId16" Type="http://schemas.openxmlformats.org/officeDocument/2006/relationships/customXml" Target="../ink/ink3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5.xml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5" Type="http://schemas.openxmlformats.org/officeDocument/2006/relationships/image" Target="../media/image29.emf"/><Relationship Id="rId10" Type="http://schemas.openxmlformats.org/officeDocument/2006/relationships/customXml" Target="../ink/ink27.xml"/><Relationship Id="rId19" Type="http://schemas.openxmlformats.org/officeDocument/2006/relationships/image" Target="../media/image31.emf"/><Relationship Id="rId4" Type="http://schemas.openxmlformats.org/officeDocument/2006/relationships/customXml" Target="../ink/ink24.xml"/><Relationship Id="rId9" Type="http://schemas.openxmlformats.org/officeDocument/2006/relationships/image" Target="../media/image26.emf"/><Relationship Id="rId14" Type="http://schemas.openxmlformats.org/officeDocument/2006/relationships/customXml" Target="../ink/ink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4.emf"/><Relationship Id="rId12" Type="http://schemas.openxmlformats.org/officeDocument/2006/relationships/customXml" Target="../ink/ink37.xml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4.xml"/><Relationship Id="rId11" Type="http://schemas.openxmlformats.org/officeDocument/2006/relationships/image" Target="../media/image36.emf"/><Relationship Id="rId5" Type="http://schemas.openxmlformats.org/officeDocument/2006/relationships/image" Target="../media/image33.emf"/><Relationship Id="rId15" Type="http://schemas.openxmlformats.org/officeDocument/2006/relationships/image" Target="../media/image38.emf"/><Relationship Id="rId10" Type="http://schemas.openxmlformats.org/officeDocument/2006/relationships/customXml" Target="../ink/ink36.xml"/><Relationship Id="rId4" Type="http://schemas.openxmlformats.org/officeDocument/2006/relationships/customXml" Target="../ink/ink33.xml"/><Relationship Id="rId9" Type="http://schemas.openxmlformats.org/officeDocument/2006/relationships/image" Target="../media/image35.emf"/><Relationship Id="rId14" Type="http://schemas.openxmlformats.org/officeDocument/2006/relationships/customXml" Target="../ink/ink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customXml" Target="../ink/ink4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3" Type="http://schemas.openxmlformats.org/officeDocument/2006/relationships/image" Target="../media/image41.emf"/><Relationship Id="rId7" Type="http://schemas.openxmlformats.org/officeDocument/2006/relationships/image" Target="../media/image43.emf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3.xml"/><Relationship Id="rId5" Type="http://schemas.openxmlformats.org/officeDocument/2006/relationships/image" Target="../media/image42.emf"/><Relationship Id="rId4" Type="http://schemas.openxmlformats.org/officeDocument/2006/relationships/customXml" Target="../ink/ink42.xml"/><Relationship Id="rId9" Type="http://schemas.openxmlformats.org/officeDocument/2006/relationships/image" Target="../media/image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1093574" y="200054"/>
              <a:ext cx="10186920" cy="62791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8894" y="194294"/>
                <a:ext cx="10199880" cy="629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8" name="Ink 67"/>
              <p14:cNvContentPartPr/>
              <p14:nvPr/>
            </p14:nvContentPartPr>
            <p14:xfrm>
              <a:off x="1061894" y="526934"/>
              <a:ext cx="8441640" cy="33480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734" y="520814"/>
                <a:ext cx="844992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6" name="Ink 85"/>
              <p14:cNvContentPartPr/>
              <p14:nvPr/>
            </p14:nvContentPartPr>
            <p14:xfrm>
              <a:off x="1097894" y="1608734"/>
              <a:ext cx="1235160" cy="15372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3934" y="1600094"/>
                <a:ext cx="124812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9" name="Ink 278"/>
              <p14:cNvContentPartPr/>
              <p14:nvPr/>
            </p14:nvContentPartPr>
            <p14:xfrm>
              <a:off x="4133774" y="4405574"/>
              <a:ext cx="818280" cy="1462320"/>
            </p14:xfrm>
          </p:contentPart>
        </mc:Choice>
        <mc:Fallback xmlns="">
          <p:pic>
            <p:nvPicPr>
              <p:cNvPr id="279" name="Ink 27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31254" y="4399814"/>
                <a:ext cx="825120" cy="14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0" name="Ink 279"/>
              <p14:cNvContentPartPr/>
              <p14:nvPr/>
            </p14:nvContentPartPr>
            <p14:xfrm>
              <a:off x="6113774" y="4330694"/>
              <a:ext cx="355680" cy="178920"/>
            </p14:xfrm>
          </p:contentPart>
        </mc:Choice>
        <mc:Fallback xmlns="">
          <p:pic>
            <p:nvPicPr>
              <p:cNvPr id="280" name="Ink 27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05854" y="4327454"/>
                <a:ext cx="36864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1" name="Ink 280"/>
              <p14:cNvContentPartPr/>
              <p14:nvPr/>
            </p14:nvContentPartPr>
            <p14:xfrm>
              <a:off x="8467814" y="4711574"/>
              <a:ext cx="477360" cy="332280"/>
            </p14:xfrm>
          </p:contentPart>
        </mc:Choice>
        <mc:Fallback xmlns="">
          <p:pic>
            <p:nvPicPr>
              <p:cNvPr id="281" name="Ink 28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62774" y="4707254"/>
                <a:ext cx="486360" cy="33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4" name="Ink 283"/>
              <p14:cNvContentPartPr/>
              <p14:nvPr/>
            </p14:nvContentPartPr>
            <p14:xfrm>
              <a:off x="4938374" y="4285334"/>
              <a:ext cx="1031040" cy="1247040"/>
            </p14:xfrm>
          </p:contentPart>
        </mc:Choice>
        <mc:Fallback xmlns="">
          <p:pic>
            <p:nvPicPr>
              <p:cNvPr id="284" name="Ink 28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31894" y="4272374"/>
                <a:ext cx="1046520" cy="12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5" name="Ink 284"/>
              <p14:cNvContentPartPr/>
              <p14:nvPr/>
            </p14:nvContentPartPr>
            <p14:xfrm>
              <a:off x="6717494" y="5328614"/>
              <a:ext cx="594360" cy="344880"/>
            </p14:xfrm>
          </p:contentPart>
        </mc:Choice>
        <mc:Fallback xmlns="">
          <p:pic>
            <p:nvPicPr>
              <p:cNvPr id="285" name="Ink 28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12454" y="5322854"/>
                <a:ext cx="608400" cy="3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7" name="Ink 286"/>
              <p14:cNvContentPartPr/>
              <p14:nvPr/>
            </p14:nvContentPartPr>
            <p14:xfrm>
              <a:off x="6636494" y="4437974"/>
              <a:ext cx="1741320" cy="455040"/>
            </p14:xfrm>
          </p:contentPart>
        </mc:Choice>
        <mc:Fallback xmlns="">
          <p:pic>
            <p:nvPicPr>
              <p:cNvPr id="287" name="Ink 28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31454" y="4431854"/>
                <a:ext cx="175644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9" name="Ink 288"/>
              <p14:cNvContentPartPr/>
              <p14:nvPr/>
            </p14:nvContentPartPr>
            <p14:xfrm>
              <a:off x="7389254" y="5095694"/>
              <a:ext cx="1032840" cy="565920"/>
            </p14:xfrm>
          </p:contentPart>
        </mc:Choice>
        <mc:Fallback xmlns="">
          <p:pic>
            <p:nvPicPr>
              <p:cNvPr id="289" name="Ink 28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76294" y="5089934"/>
                <a:ext cx="105156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1" name="Ink 290"/>
              <p14:cNvContentPartPr/>
              <p14:nvPr/>
            </p14:nvContentPartPr>
            <p14:xfrm>
              <a:off x="4643534" y="4671614"/>
              <a:ext cx="1873800" cy="752400"/>
            </p14:xfrm>
          </p:contentPart>
        </mc:Choice>
        <mc:Fallback xmlns="">
          <p:pic>
            <p:nvPicPr>
              <p:cNvPr id="291" name="Ink 29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32014" y="4658654"/>
                <a:ext cx="1891440" cy="77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9432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53334" y="399494"/>
              <a:ext cx="9490680" cy="4325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4694" y="391574"/>
                <a:ext cx="9512280" cy="434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/>
              <p14:cNvContentPartPr/>
              <p14:nvPr/>
            </p14:nvContentPartPr>
            <p14:xfrm>
              <a:off x="747974" y="791894"/>
              <a:ext cx="1140480" cy="986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214" y="787934"/>
                <a:ext cx="115668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0" name="Ink 129"/>
              <p14:cNvContentPartPr/>
              <p14:nvPr/>
            </p14:nvContentPartPr>
            <p14:xfrm>
              <a:off x="653294" y="3466694"/>
              <a:ext cx="5294880" cy="25056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6814" y="3459134"/>
                <a:ext cx="53089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7" name="Ink 136"/>
              <p14:cNvContentPartPr/>
              <p14:nvPr/>
            </p14:nvContentPartPr>
            <p14:xfrm>
              <a:off x="676694" y="3654254"/>
              <a:ext cx="907200" cy="7812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6974" y="3641294"/>
                <a:ext cx="93060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4" name="Ink 143"/>
              <p14:cNvContentPartPr/>
              <p14:nvPr/>
            </p14:nvContentPartPr>
            <p14:xfrm>
              <a:off x="2654534" y="3530774"/>
              <a:ext cx="1105920" cy="11556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46614" y="3525014"/>
                <a:ext cx="112644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9" name="Ink 148"/>
              <p14:cNvContentPartPr/>
              <p14:nvPr/>
            </p14:nvContentPartPr>
            <p14:xfrm>
              <a:off x="3937934" y="3822374"/>
              <a:ext cx="1974240" cy="213840"/>
            </p14:xfrm>
          </p:contentPart>
        </mc:Choice>
        <mc:Fallback xmlns="">
          <p:pic>
            <p:nvPicPr>
              <p:cNvPr id="149" name="Ink 14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32174" y="3814094"/>
                <a:ext cx="198828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8" name="Ink 167"/>
              <p14:cNvContentPartPr/>
              <p14:nvPr/>
            </p14:nvContentPartPr>
            <p14:xfrm>
              <a:off x="6995774" y="3031094"/>
              <a:ext cx="406440" cy="2090880"/>
            </p14:xfrm>
          </p:contentPart>
        </mc:Choice>
        <mc:Fallback xmlns="">
          <p:pic>
            <p:nvPicPr>
              <p:cNvPr id="168" name="Ink 16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91098" y="3023174"/>
                <a:ext cx="419389" cy="21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0" name="Ink 179"/>
              <p14:cNvContentPartPr/>
              <p14:nvPr/>
            </p14:nvContentPartPr>
            <p14:xfrm>
              <a:off x="7454414" y="3092654"/>
              <a:ext cx="956520" cy="9936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51174" y="3085814"/>
                <a:ext cx="96732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8" name="Ink 187"/>
              <p14:cNvContentPartPr/>
              <p14:nvPr/>
            </p14:nvContentPartPr>
            <p14:xfrm>
              <a:off x="7615334" y="3573974"/>
              <a:ext cx="963000" cy="5292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11374" y="3569654"/>
                <a:ext cx="97092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3" name="Ink 192"/>
              <p14:cNvContentPartPr/>
              <p14:nvPr/>
            </p14:nvContentPartPr>
            <p14:xfrm>
              <a:off x="7465934" y="4079774"/>
              <a:ext cx="1400040" cy="12996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463054" y="4072574"/>
                <a:ext cx="14101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6" name="Ink 195"/>
              <p14:cNvContentPartPr/>
              <p14:nvPr/>
            </p14:nvContentPartPr>
            <p14:xfrm>
              <a:off x="9099254" y="3849374"/>
              <a:ext cx="2469960" cy="1157760"/>
            </p14:xfrm>
          </p:contentPart>
        </mc:Choice>
        <mc:Fallback xmlns="">
          <p:pic>
            <p:nvPicPr>
              <p:cNvPr id="196" name="Ink 19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88814" y="3840377"/>
                <a:ext cx="2490480" cy="11753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8" name="Ink 207"/>
              <p14:cNvContentPartPr/>
              <p14:nvPr/>
            </p14:nvContentPartPr>
            <p14:xfrm>
              <a:off x="8664374" y="2986454"/>
              <a:ext cx="380880" cy="191880"/>
            </p14:xfrm>
          </p:contentPart>
        </mc:Choice>
        <mc:Fallback xmlns="">
          <p:pic>
            <p:nvPicPr>
              <p:cNvPr id="208" name="Ink 20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57900" y="2979254"/>
                <a:ext cx="395986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9" name="Ink 208"/>
              <p14:cNvContentPartPr/>
              <p14:nvPr/>
            </p14:nvContentPartPr>
            <p14:xfrm>
              <a:off x="9107894" y="3058814"/>
              <a:ext cx="253800" cy="113760"/>
            </p14:xfrm>
          </p:contentPart>
        </mc:Choice>
        <mc:Fallback xmlns="">
          <p:pic>
            <p:nvPicPr>
              <p:cNvPr id="209" name="Ink 20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104659" y="3050174"/>
                <a:ext cx="265663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0" name="Ink 209"/>
              <p14:cNvContentPartPr/>
              <p14:nvPr/>
            </p14:nvContentPartPr>
            <p14:xfrm>
              <a:off x="8801174" y="3416654"/>
              <a:ext cx="74160" cy="16884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798666" y="3409454"/>
                <a:ext cx="79892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1" name="Ink 210"/>
              <p14:cNvContentPartPr/>
              <p14:nvPr/>
            </p14:nvContentPartPr>
            <p14:xfrm>
              <a:off x="9005294" y="3457334"/>
              <a:ext cx="159480" cy="9900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002061" y="3448334"/>
                <a:ext cx="171692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2" name="Ink 211"/>
              <p14:cNvContentPartPr/>
              <p14:nvPr/>
            </p14:nvContentPartPr>
            <p14:xfrm>
              <a:off x="9266294" y="3392174"/>
              <a:ext cx="254880" cy="151560"/>
            </p14:xfrm>
          </p:contentPart>
        </mc:Choice>
        <mc:Fallback xmlns="">
          <p:pic>
            <p:nvPicPr>
              <p:cNvPr id="212" name="Ink 21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263059" y="3383534"/>
                <a:ext cx="267462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2" name="Ink 231"/>
              <p14:cNvContentPartPr/>
              <p14:nvPr/>
            </p14:nvContentPartPr>
            <p14:xfrm>
              <a:off x="4535534" y="4173014"/>
              <a:ext cx="32760" cy="149760"/>
            </p14:xfrm>
          </p:contentPart>
        </mc:Choice>
        <mc:Fallback xmlns="">
          <p:pic>
            <p:nvPicPr>
              <p:cNvPr id="232" name="Ink 23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33014" y="4166894"/>
                <a:ext cx="4428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6" name="Ink 235"/>
              <p14:cNvContentPartPr/>
              <p14:nvPr/>
            </p14:nvContentPartPr>
            <p14:xfrm>
              <a:off x="8229494" y="4709774"/>
              <a:ext cx="817560" cy="72000"/>
            </p14:xfrm>
          </p:contentPart>
        </mc:Choice>
        <mc:Fallback xmlns="">
          <p:pic>
            <p:nvPicPr>
              <p:cNvPr id="236" name="Ink 23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225534" y="4700819"/>
                <a:ext cx="830520" cy="85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7" name="Ink 236"/>
              <p14:cNvContentPartPr/>
              <p14:nvPr/>
            </p14:nvContentPartPr>
            <p14:xfrm>
              <a:off x="6778334" y="4628774"/>
              <a:ext cx="3623400" cy="154044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774734" y="4622294"/>
                <a:ext cx="3637440" cy="155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6" name="Ink 245"/>
              <p14:cNvContentPartPr/>
              <p14:nvPr/>
            </p14:nvContentPartPr>
            <p14:xfrm>
              <a:off x="10433054" y="5547134"/>
              <a:ext cx="300240" cy="19152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429814" y="5537054"/>
                <a:ext cx="31356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7" name="Ink 246"/>
              <p14:cNvContentPartPr/>
              <p14:nvPr/>
            </p14:nvContentPartPr>
            <p14:xfrm>
              <a:off x="9946694" y="5892734"/>
              <a:ext cx="981000" cy="83880"/>
            </p14:xfrm>
          </p:contentPart>
        </mc:Choice>
        <mc:Fallback xmlns="">
          <p:pic>
            <p:nvPicPr>
              <p:cNvPr id="247" name="Ink 24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942014" y="5885894"/>
                <a:ext cx="999720" cy="9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313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/>
              <p14:cNvContentPartPr/>
              <p14:nvPr/>
            </p14:nvContentPartPr>
            <p14:xfrm>
              <a:off x="837695" y="819974"/>
              <a:ext cx="4686120" cy="1962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495" y="812414"/>
                <a:ext cx="470124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/>
              <p14:cNvContentPartPr/>
              <p14:nvPr/>
            </p14:nvContentPartPr>
            <p14:xfrm>
              <a:off x="776495" y="390494"/>
              <a:ext cx="11049840" cy="62902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895" y="382934"/>
                <a:ext cx="11065320" cy="63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4" name="Ink 183"/>
              <p14:cNvContentPartPr/>
              <p14:nvPr/>
            </p14:nvContentPartPr>
            <p14:xfrm>
              <a:off x="1573175" y="3091214"/>
              <a:ext cx="0" cy="1836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5" name="Ink 374"/>
              <p14:cNvContentPartPr/>
              <p14:nvPr/>
            </p14:nvContentPartPr>
            <p14:xfrm>
              <a:off x="3866735" y="6284774"/>
              <a:ext cx="1887480" cy="109440"/>
            </p14:xfrm>
          </p:contentPart>
        </mc:Choice>
        <mc:Fallback xmlns="">
          <p:pic>
            <p:nvPicPr>
              <p:cNvPr id="375" name="Ink 37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63495" y="6276494"/>
                <a:ext cx="1898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7" name="Ink 376"/>
              <p14:cNvContentPartPr/>
              <p14:nvPr/>
            </p14:nvContentPartPr>
            <p14:xfrm>
              <a:off x="5749535" y="6004334"/>
              <a:ext cx="198360" cy="678960"/>
            </p14:xfrm>
          </p:contentPart>
        </mc:Choice>
        <mc:Fallback xmlns="">
          <p:pic>
            <p:nvPicPr>
              <p:cNvPr id="377" name="Ink 37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39815" y="5995694"/>
                <a:ext cx="215640" cy="69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88" name="Ink 387"/>
              <p14:cNvContentPartPr/>
              <p14:nvPr/>
            </p14:nvContentPartPr>
            <p14:xfrm>
              <a:off x="3848015" y="6269654"/>
              <a:ext cx="259560" cy="457920"/>
            </p14:xfrm>
          </p:contentPart>
        </mc:Choice>
        <mc:Fallback xmlns="">
          <p:pic>
            <p:nvPicPr>
              <p:cNvPr id="388" name="Ink 38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36135" y="6257774"/>
                <a:ext cx="277200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9" name="Ink 388"/>
              <p14:cNvContentPartPr/>
              <p14:nvPr/>
            </p14:nvContentPartPr>
            <p14:xfrm>
              <a:off x="5850695" y="6191534"/>
              <a:ext cx="2340720" cy="127440"/>
            </p14:xfrm>
          </p:contentPart>
        </mc:Choice>
        <mc:Fallback xmlns="">
          <p:pic>
            <p:nvPicPr>
              <p:cNvPr id="389" name="Ink 38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43855" y="6182894"/>
                <a:ext cx="2356200" cy="14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7090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29975" y="230654"/>
              <a:ext cx="11558520" cy="5616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9535" y="222014"/>
                <a:ext cx="11572200" cy="56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8" name="Ink 117"/>
              <p14:cNvContentPartPr/>
              <p14:nvPr/>
            </p14:nvContentPartPr>
            <p14:xfrm>
              <a:off x="2383895" y="2730494"/>
              <a:ext cx="1818360" cy="10944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855" y="2726174"/>
                <a:ext cx="183132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9" name="Ink 118"/>
              <p14:cNvContentPartPr/>
              <p14:nvPr/>
            </p14:nvContentPartPr>
            <p14:xfrm>
              <a:off x="4075535" y="2203814"/>
              <a:ext cx="559440" cy="160380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9415" y="2196254"/>
                <a:ext cx="577080" cy="16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8" name="Ink 127"/>
              <p14:cNvContentPartPr/>
              <p14:nvPr/>
            </p14:nvContentPartPr>
            <p14:xfrm>
              <a:off x="4224935" y="2609534"/>
              <a:ext cx="2019600" cy="13752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19175" y="2603774"/>
                <a:ext cx="203112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4" name="Ink 143"/>
              <p14:cNvContentPartPr/>
              <p14:nvPr/>
            </p14:nvContentPartPr>
            <p14:xfrm>
              <a:off x="2454815" y="3900494"/>
              <a:ext cx="2049120" cy="15588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49775" y="3891515"/>
                <a:ext cx="2063160" cy="170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4" name="Ink 163"/>
              <p14:cNvContentPartPr/>
              <p14:nvPr/>
            </p14:nvContentPartPr>
            <p14:xfrm>
              <a:off x="2292095" y="2363654"/>
              <a:ext cx="1004400" cy="237600"/>
            </p14:xfrm>
          </p:contentPart>
        </mc:Choice>
        <mc:Fallback xmlns="">
          <p:pic>
            <p:nvPicPr>
              <p:cNvPr id="164" name="Ink 16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83815" y="2354654"/>
                <a:ext cx="102024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5" name="Ink 164"/>
              <p14:cNvContentPartPr/>
              <p14:nvPr/>
            </p14:nvContentPartPr>
            <p14:xfrm>
              <a:off x="4641455" y="3797534"/>
              <a:ext cx="1888200" cy="17208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35695" y="3790334"/>
                <a:ext cx="1901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6" name="Ink 165"/>
              <p14:cNvContentPartPr/>
              <p14:nvPr/>
            </p14:nvContentPartPr>
            <p14:xfrm>
              <a:off x="4456415" y="4190294"/>
              <a:ext cx="219240" cy="25740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45975" y="4183094"/>
                <a:ext cx="23688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9" name="Ink 178"/>
              <p14:cNvContentPartPr/>
              <p14:nvPr/>
            </p14:nvContentPartPr>
            <p14:xfrm>
              <a:off x="3148175" y="3481814"/>
              <a:ext cx="108720" cy="384120"/>
            </p14:xfrm>
          </p:contentPart>
        </mc:Choice>
        <mc:Fallback xmlns="">
          <p:pic>
            <p:nvPicPr>
              <p:cNvPr id="179" name="Ink 17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44575" y="3470294"/>
                <a:ext cx="12564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2" name="Ink 181"/>
              <p14:cNvContentPartPr/>
              <p14:nvPr/>
            </p14:nvContentPartPr>
            <p14:xfrm>
              <a:off x="5087135" y="2172494"/>
              <a:ext cx="128520" cy="362160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80314" y="2164574"/>
                <a:ext cx="145752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3" name="Ink 182"/>
              <p14:cNvContentPartPr/>
              <p14:nvPr/>
            </p14:nvContentPartPr>
            <p14:xfrm>
              <a:off x="5286215" y="3327374"/>
              <a:ext cx="96840" cy="33228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83335" y="3316934"/>
                <a:ext cx="11016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9" name="Ink 228"/>
              <p14:cNvContentPartPr/>
              <p14:nvPr/>
            </p14:nvContentPartPr>
            <p14:xfrm>
              <a:off x="6249575" y="2593694"/>
              <a:ext cx="536400" cy="1788480"/>
            </p14:xfrm>
          </p:contentPart>
        </mc:Choice>
        <mc:Fallback xmlns="">
          <p:pic>
            <p:nvPicPr>
              <p:cNvPr id="229" name="Ink 22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40215" y="2583974"/>
                <a:ext cx="559440" cy="181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926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07095" y="448814"/>
              <a:ext cx="10303920" cy="4687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3135" y="440534"/>
                <a:ext cx="10316520" cy="470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8393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792335" y="907094"/>
              <a:ext cx="1311120" cy="1054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6575" y="898454"/>
                <a:ext cx="132876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6" name="Ink 115"/>
              <p14:cNvContentPartPr/>
              <p14:nvPr/>
            </p14:nvContentPartPr>
            <p14:xfrm>
              <a:off x="754895" y="350894"/>
              <a:ext cx="7539840" cy="5708880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6255" y="344774"/>
                <a:ext cx="7561440" cy="57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7" name="Ink 156"/>
              <p14:cNvContentPartPr/>
              <p14:nvPr/>
            </p14:nvContentPartPr>
            <p14:xfrm>
              <a:off x="4395935" y="2445734"/>
              <a:ext cx="161640" cy="390096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91975" y="2438174"/>
                <a:ext cx="176400" cy="39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9" name="Ink 158"/>
              <p14:cNvContentPartPr/>
              <p14:nvPr/>
            </p14:nvContentPartPr>
            <p14:xfrm>
              <a:off x="4221695" y="5494574"/>
              <a:ext cx="7803000" cy="24804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17015" y="5485574"/>
                <a:ext cx="781812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7" name="Ink 56"/>
              <p14:cNvContentPartPr/>
              <p14:nvPr/>
            </p14:nvContentPartPr>
            <p14:xfrm>
              <a:off x="4974815" y="4501334"/>
              <a:ext cx="0" cy="1404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0" cy="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9" name="Ink 58"/>
              <p14:cNvContentPartPr/>
              <p14:nvPr/>
            </p14:nvContentPartPr>
            <p14:xfrm>
              <a:off x="4982015" y="4259774"/>
              <a:ext cx="0" cy="1872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8" name="Ink 217"/>
              <p14:cNvContentPartPr/>
              <p14:nvPr/>
            </p14:nvContentPartPr>
            <p14:xfrm>
              <a:off x="7766615" y="3159974"/>
              <a:ext cx="0" cy="900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0"/>
                <a:ext cx="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3" name="Ink 372"/>
              <p14:cNvContentPartPr/>
              <p14:nvPr/>
            </p14:nvContentPartPr>
            <p14:xfrm>
              <a:off x="4996775" y="5111534"/>
              <a:ext cx="1578240" cy="96480"/>
            </p14:xfrm>
          </p:contentPart>
        </mc:Choice>
        <mc:Fallback xmlns="">
          <p:pic>
            <p:nvPicPr>
              <p:cNvPr id="373" name="Ink 37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87775" y="5101454"/>
                <a:ext cx="15973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5" name="Ink 384"/>
              <p14:cNvContentPartPr/>
              <p14:nvPr/>
            </p14:nvContentPartPr>
            <p14:xfrm>
              <a:off x="7054175" y="5090294"/>
              <a:ext cx="856800" cy="33120"/>
            </p14:xfrm>
          </p:contentPart>
        </mc:Choice>
        <mc:Fallback xmlns="">
          <p:pic>
            <p:nvPicPr>
              <p:cNvPr id="385" name="Ink 38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46615" y="5079854"/>
                <a:ext cx="874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95" name="Ink 394"/>
              <p14:cNvContentPartPr/>
              <p14:nvPr/>
            </p14:nvContentPartPr>
            <p14:xfrm>
              <a:off x="8328215" y="5082014"/>
              <a:ext cx="1167840" cy="59400"/>
            </p14:xfrm>
          </p:contentPart>
        </mc:Choice>
        <mc:Fallback xmlns="">
          <p:pic>
            <p:nvPicPr>
              <p:cNvPr id="395" name="Ink 39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22815" y="5072654"/>
                <a:ext cx="11833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99" name="Ink 398"/>
              <p14:cNvContentPartPr/>
              <p14:nvPr/>
            </p14:nvContentPartPr>
            <p14:xfrm>
              <a:off x="9855695" y="5080574"/>
              <a:ext cx="820440" cy="58320"/>
            </p14:xfrm>
          </p:contentPart>
        </mc:Choice>
        <mc:Fallback xmlns="">
          <p:pic>
            <p:nvPicPr>
              <p:cNvPr id="399" name="Ink 39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847775" y="5070134"/>
                <a:ext cx="83916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10" name="Ink 409"/>
              <p14:cNvContentPartPr/>
              <p14:nvPr/>
            </p14:nvContentPartPr>
            <p14:xfrm>
              <a:off x="6076775" y="4552454"/>
              <a:ext cx="921960" cy="71640"/>
            </p14:xfrm>
          </p:contentPart>
        </mc:Choice>
        <mc:Fallback xmlns="">
          <p:pic>
            <p:nvPicPr>
              <p:cNvPr id="410" name="Ink 40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071015" y="4543454"/>
                <a:ext cx="93672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23" name="Ink 422"/>
              <p14:cNvContentPartPr/>
              <p14:nvPr/>
            </p14:nvContentPartPr>
            <p14:xfrm>
              <a:off x="10189055" y="5188214"/>
              <a:ext cx="243000" cy="163800"/>
            </p14:xfrm>
          </p:contentPart>
        </mc:Choice>
        <mc:Fallback xmlns="">
          <p:pic>
            <p:nvPicPr>
              <p:cNvPr id="423" name="Ink 42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182935" y="5180294"/>
                <a:ext cx="25992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29" name="Ink 428"/>
              <p14:cNvContentPartPr/>
              <p14:nvPr/>
            </p14:nvContentPartPr>
            <p14:xfrm>
              <a:off x="7038335" y="4486214"/>
              <a:ext cx="1657080" cy="104400"/>
            </p14:xfrm>
          </p:contentPart>
        </mc:Choice>
        <mc:Fallback xmlns="">
          <p:pic>
            <p:nvPicPr>
              <p:cNvPr id="429" name="Ink 42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033295" y="4479374"/>
                <a:ext cx="166968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33" name="Ink 432"/>
              <p14:cNvContentPartPr/>
              <p14:nvPr/>
            </p14:nvContentPartPr>
            <p14:xfrm>
              <a:off x="4083095" y="5163374"/>
              <a:ext cx="342360" cy="238680"/>
            </p14:xfrm>
          </p:contentPart>
        </mc:Choice>
        <mc:Fallback xmlns="">
          <p:pic>
            <p:nvPicPr>
              <p:cNvPr id="433" name="Ink 43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073375" y="5153654"/>
                <a:ext cx="3578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43" name="Ink 442"/>
              <p14:cNvContentPartPr/>
              <p14:nvPr/>
            </p14:nvContentPartPr>
            <p14:xfrm>
              <a:off x="4538135" y="4042334"/>
              <a:ext cx="2899440" cy="167040"/>
            </p14:xfrm>
          </p:contentPart>
        </mc:Choice>
        <mc:Fallback xmlns="">
          <p:pic>
            <p:nvPicPr>
              <p:cNvPr id="443" name="Ink 44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532015" y="4034774"/>
                <a:ext cx="29134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48" name="Ink 447"/>
              <p14:cNvContentPartPr/>
              <p14:nvPr/>
            </p14:nvContentPartPr>
            <p14:xfrm>
              <a:off x="5698055" y="4194254"/>
              <a:ext cx="120240" cy="127080"/>
            </p14:xfrm>
          </p:contentPart>
        </mc:Choice>
        <mc:Fallback xmlns="">
          <p:pic>
            <p:nvPicPr>
              <p:cNvPr id="448" name="Ink 44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691935" y="4187774"/>
                <a:ext cx="13320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3" name="Ink 452"/>
              <p14:cNvContentPartPr/>
              <p14:nvPr/>
            </p14:nvContentPartPr>
            <p14:xfrm>
              <a:off x="7254335" y="5214134"/>
              <a:ext cx="99360" cy="163800"/>
            </p14:xfrm>
          </p:contentPart>
        </mc:Choice>
        <mc:Fallback xmlns="">
          <p:pic>
            <p:nvPicPr>
              <p:cNvPr id="453" name="Ink 45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47135" y="5208374"/>
                <a:ext cx="11304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54" name="Ink 453"/>
              <p14:cNvContentPartPr/>
              <p14:nvPr/>
            </p14:nvContentPartPr>
            <p14:xfrm>
              <a:off x="7480055" y="3985814"/>
              <a:ext cx="1578960" cy="82800"/>
            </p14:xfrm>
          </p:contentPart>
        </mc:Choice>
        <mc:Fallback xmlns="">
          <p:pic>
            <p:nvPicPr>
              <p:cNvPr id="454" name="Ink 45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473215" y="3977894"/>
                <a:ext cx="159372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64" name="Ink 463"/>
              <p14:cNvContentPartPr/>
              <p14:nvPr/>
            </p14:nvContentPartPr>
            <p14:xfrm>
              <a:off x="3970415" y="3211814"/>
              <a:ext cx="577800" cy="265320"/>
            </p14:xfrm>
          </p:contentPart>
        </mc:Choice>
        <mc:Fallback xmlns="">
          <p:pic>
            <p:nvPicPr>
              <p:cNvPr id="464" name="Ink 46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962855" y="3204254"/>
                <a:ext cx="59328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8" name="Ink 467"/>
              <p14:cNvContentPartPr/>
              <p14:nvPr/>
            </p14:nvContentPartPr>
            <p14:xfrm>
              <a:off x="7957415" y="4123334"/>
              <a:ext cx="163440" cy="150120"/>
            </p14:xfrm>
          </p:contentPart>
        </mc:Choice>
        <mc:Fallback xmlns="">
          <p:pic>
            <p:nvPicPr>
              <p:cNvPr id="468" name="Ink 46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50215" y="4115414"/>
                <a:ext cx="1735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71" name="Ink 470"/>
              <p14:cNvContentPartPr/>
              <p14:nvPr/>
            </p14:nvContentPartPr>
            <p14:xfrm>
              <a:off x="4286495" y="4728494"/>
              <a:ext cx="27720" cy="124200"/>
            </p14:xfrm>
          </p:contentPart>
        </mc:Choice>
        <mc:Fallback xmlns="">
          <p:pic>
            <p:nvPicPr>
              <p:cNvPr id="471" name="Ink 47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277495" y="4718774"/>
                <a:ext cx="500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3" name="Ink 472"/>
              <p14:cNvContentPartPr/>
              <p14:nvPr/>
            </p14:nvContentPartPr>
            <p14:xfrm>
              <a:off x="5569895" y="5894174"/>
              <a:ext cx="1055880" cy="223560"/>
            </p14:xfrm>
          </p:contentPart>
        </mc:Choice>
        <mc:Fallback xmlns="">
          <p:pic>
            <p:nvPicPr>
              <p:cNvPr id="473" name="Ink 47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560535" y="5885894"/>
                <a:ext cx="107244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4" name="Ink 473"/>
              <p14:cNvContentPartPr/>
              <p14:nvPr/>
            </p14:nvContentPartPr>
            <p14:xfrm>
              <a:off x="6052295" y="3630854"/>
              <a:ext cx="2216520" cy="110880"/>
            </p14:xfrm>
          </p:contentPart>
        </mc:Choice>
        <mc:Fallback xmlns="">
          <p:pic>
            <p:nvPicPr>
              <p:cNvPr id="474" name="Ink 473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046175" y="3624014"/>
                <a:ext cx="223056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75" name="Ink 474"/>
              <p14:cNvContentPartPr/>
              <p14:nvPr/>
            </p14:nvContentPartPr>
            <p14:xfrm>
              <a:off x="9457895" y="5499974"/>
              <a:ext cx="1387080" cy="433080"/>
            </p14:xfrm>
          </p:contentPart>
        </mc:Choice>
        <mc:Fallback xmlns="">
          <p:pic>
            <p:nvPicPr>
              <p:cNvPr id="475" name="Ink 474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447815" y="5491334"/>
                <a:ext cx="1406880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84" name="Ink 483"/>
              <p14:cNvContentPartPr/>
              <p14:nvPr/>
            </p14:nvContentPartPr>
            <p14:xfrm>
              <a:off x="6273335" y="4670894"/>
              <a:ext cx="117720" cy="162720"/>
            </p14:xfrm>
          </p:contentPart>
        </mc:Choice>
        <mc:Fallback xmlns="">
          <p:pic>
            <p:nvPicPr>
              <p:cNvPr id="484" name="Ink 483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266495" y="4663334"/>
                <a:ext cx="1339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5" name="Ink 484"/>
              <p14:cNvContentPartPr/>
              <p14:nvPr/>
            </p14:nvContentPartPr>
            <p14:xfrm>
              <a:off x="6659255" y="3809774"/>
              <a:ext cx="84960" cy="141120"/>
            </p14:xfrm>
          </p:contentPart>
        </mc:Choice>
        <mc:Fallback xmlns="">
          <p:pic>
            <p:nvPicPr>
              <p:cNvPr id="485" name="Ink 484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655295" y="3802934"/>
                <a:ext cx="9576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90" name="Ink 489"/>
              <p14:cNvContentPartPr/>
              <p14:nvPr/>
            </p14:nvContentPartPr>
            <p14:xfrm>
              <a:off x="8259455" y="3575774"/>
              <a:ext cx="1432800" cy="69840"/>
            </p14:xfrm>
          </p:contentPart>
        </mc:Choice>
        <mc:Fallback xmlns="">
          <p:pic>
            <p:nvPicPr>
              <p:cNvPr id="490" name="Ink 489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252615" y="3567134"/>
                <a:ext cx="144828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95" name="Ink 494"/>
              <p14:cNvContentPartPr/>
              <p14:nvPr/>
            </p14:nvContentPartPr>
            <p14:xfrm>
              <a:off x="8745455" y="3658214"/>
              <a:ext cx="118080" cy="179280"/>
            </p14:xfrm>
          </p:contentPart>
        </mc:Choice>
        <mc:Fallback xmlns="">
          <p:pic>
            <p:nvPicPr>
              <p:cNvPr id="495" name="Ink 494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737895" y="3652814"/>
                <a:ext cx="1342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98" name="Ink 497"/>
              <p14:cNvContentPartPr/>
              <p14:nvPr/>
            </p14:nvContentPartPr>
            <p14:xfrm>
              <a:off x="4438775" y="4680974"/>
              <a:ext cx="119880" cy="23760"/>
            </p14:xfrm>
          </p:contentPart>
        </mc:Choice>
        <mc:Fallback xmlns="">
          <p:pic>
            <p:nvPicPr>
              <p:cNvPr id="498" name="Ink 497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429415" y="4670174"/>
                <a:ext cx="1400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03" name="Ink 502"/>
              <p14:cNvContentPartPr/>
              <p14:nvPr/>
            </p14:nvContentPartPr>
            <p14:xfrm>
              <a:off x="5498975" y="3182654"/>
              <a:ext cx="25920" cy="164160"/>
            </p14:xfrm>
          </p:contentPart>
        </mc:Choice>
        <mc:Fallback xmlns="">
          <p:pic>
            <p:nvPicPr>
              <p:cNvPr id="503" name="Ink 502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491415" y="3175454"/>
                <a:ext cx="4320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05" name="Ink 504"/>
              <p14:cNvContentPartPr/>
              <p14:nvPr/>
            </p14:nvContentPartPr>
            <p14:xfrm>
              <a:off x="3970055" y="3660374"/>
              <a:ext cx="300600" cy="288720"/>
            </p14:xfrm>
          </p:contentPart>
        </mc:Choice>
        <mc:Fallback xmlns="">
          <p:pic>
            <p:nvPicPr>
              <p:cNvPr id="505" name="Ink 504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962495" y="3654614"/>
                <a:ext cx="31608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06" name="Ink 505"/>
              <p14:cNvContentPartPr/>
              <p14:nvPr/>
            </p14:nvContentPartPr>
            <p14:xfrm>
              <a:off x="3946295" y="4122974"/>
              <a:ext cx="642960" cy="282240"/>
            </p14:xfrm>
          </p:contentPart>
        </mc:Choice>
        <mc:Fallback xmlns="">
          <p:pic>
            <p:nvPicPr>
              <p:cNvPr id="506" name="Ink 505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938375" y="4117214"/>
                <a:ext cx="65844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07" name="Ink 506"/>
              <p14:cNvContentPartPr/>
              <p14:nvPr/>
            </p14:nvContentPartPr>
            <p14:xfrm>
              <a:off x="4065455" y="4650014"/>
              <a:ext cx="143280" cy="163800"/>
            </p14:xfrm>
          </p:contentPart>
        </mc:Choice>
        <mc:Fallback xmlns="">
          <p:pic>
            <p:nvPicPr>
              <p:cNvPr id="507" name="Ink 506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055375" y="4638854"/>
                <a:ext cx="16488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08" name="Ink 507"/>
              <p14:cNvContentPartPr/>
              <p14:nvPr/>
            </p14:nvContentPartPr>
            <p14:xfrm>
              <a:off x="4427615" y="3699254"/>
              <a:ext cx="213840" cy="29520"/>
            </p14:xfrm>
          </p:contentPart>
        </mc:Choice>
        <mc:Fallback xmlns="">
          <p:pic>
            <p:nvPicPr>
              <p:cNvPr id="508" name="Ink 507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421135" y="3691334"/>
                <a:ext cx="228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09" name="Ink 508"/>
              <p14:cNvContentPartPr/>
              <p14:nvPr/>
            </p14:nvContentPartPr>
            <p14:xfrm>
              <a:off x="4415375" y="5228894"/>
              <a:ext cx="151920" cy="36720"/>
            </p14:xfrm>
          </p:contentPart>
        </mc:Choice>
        <mc:Fallback xmlns="">
          <p:pic>
            <p:nvPicPr>
              <p:cNvPr id="509" name="Ink 508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408535" y="5219894"/>
                <a:ext cx="16740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10" name="Ink 509"/>
              <p14:cNvContentPartPr/>
              <p14:nvPr/>
            </p14:nvContentPartPr>
            <p14:xfrm>
              <a:off x="5533535" y="2994734"/>
              <a:ext cx="4518000" cy="287640"/>
            </p14:xfrm>
          </p:contentPart>
        </mc:Choice>
        <mc:Fallback xmlns="">
          <p:pic>
            <p:nvPicPr>
              <p:cNvPr id="510" name="Ink 509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527775" y="2985734"/>
                <a:ext cx="453204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12" name="Ink 511"/>
              <p14:cNvContentPartPr/>
              <p14:nvPr/>
            </p14:nvContentPartPr>
            <p14:xfrm>
              <a:off x="5729375" y="5177774"/>
              <a:ext cx="46440" cy="165240"/>
            </p14:xfrm>
          </p:contentPart>
        </mc:Choice>
        <mc:Fallback xmlns="">
          <p:pic>
            <p:nvPicPr>
              <p:cNvPr id="512" name="Ink 511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718575" y="5166614"/>
                <a:ext cx="702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13" name="Ink 512"/>
              <p14:cNvContentPartPr/>
              <p14:nvPr/>
            </p14:nvContentPartPr>
            <p14:xfrm>
              <a:off x="6050135" y="4503494"/>
              <a:ext cx="20520" cy="187560"/>
            </p14:xfrm>
          </p:contentPart>
        </mc:Choice>
        <mc:Fallback xmlns="">
          <p:pic>
            <p:nvPicPr>
              <p:cNvPr id="513" name="Ink 512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043655" y="4496294"/>
                <a:ext cx="3708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14" name="Ink 513"/>
              <p14:cNvContentPartPr/>
              <p14:nvPr/>
            </p14:nvContentPartPr>
            <p14:xfrm>
              <a:off x="6057695" y="4495574"/>
              <a:ext cx="19080" cy="178200"/>
            </p14:xfrm>
          </p:contentPart>
        </mc:Choice>
        <mc:Fallback xmlns="">
          <p:pic>
            <p:nvPicPr>
              <p:cNvPr id="514" name="Ink 513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051575" y="4488734"/>
                <a:ext cx="3348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19" name="Ink 518"/>
              <p14:cNvContentPartPr/>
              <p14:nvPr/>
            </p14:nvContentPartPr>
            <p14:xfrm>
              <a:off x="8319575" y="5867174"/>
              <a:ext cx="80640" cy="121320"/>
            </p14:xfrm>
          </p:contentPart>
        </mc:Choice>
        <mc:Fallback xmlns="">
          <p:pic>
            <p:nvPicPr>
              <p:cNvPr id="519" name="Ink 518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310935" y="5863934"/>
                <a:ext cx="9504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25" name="Ink 524"/>
              <p14:cNvContentPartPr/>
              <p14:nvPr/>
            </p14:nvContentPartPr>
            <p14:xfrm>
              <a:off x="10673975" y="5031254"/>
              <a:ext cx="27720" cy="158400"/>
            </p14:xfrm>
          </p:contentPart>
        </mc:Choice>
        <mc:Fallback xmlns="">
          <p:pic>
            <p:nvPicPr>
              <p:cNvPr id="525" name="Ink 524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663175" y="5020454"/>
                <a:ext cx="53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28" name="Ink 527"/>
              <p14:cNvContentPartPr/>
              <p14:nvPr/>
            </p14:nvContentPartPr>
            <p14:xfrm>
              <a:off x="7019975" y="3220094"/>
              <a:ext cx="177480" cy="102600"/>
            </p14:xfrm>
          </p:contentPart>
        </mc:Choice>
        <mc:Fallback xmlns="">
          <p:pic>
            <p:nvPicPr>
              <p:cNvPr id="528" name="Ink 527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012415" y="3210014"/>
                <a:ext cx="19512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30" name="Ink 529"/>
              <p14:cNvContentPartPr/>
              <p14:nvPr/>
            </p14:nvContentPartPr>
            <p14:xfrm>
              <a:off x="5008295" y="4533014"/>
              <a:ext cx="5697000" cy="1366560"/>
            </p14:xfrm>
          </p:contentPart>
        </mc:Choice>
        <mc:Fallback xmlns="">
          <p:pic>
            <p:nvPicPr>
              <p:cNvPr id="530" name="Ink 529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000015" y="4528334"/>
                <a:ext cx="5717160" cy="13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33" name="Ink 532"/>
              <p14:cNvContentPartPr/>
              <p14:nvPr/>
            </p14:nvContentPartPr>
            <p14:xfrm>
              <a:off x="6691295" y="5054294"/>
              <a:ext cx="232920" cy="105120"/>
            </p14:xfrm>
          </p:contentPart>
        </mc:Choice>
        <mc:Fallback xmlns="">
          <p:pic>
            <p:nvPicPr>
              <p:cNvPr id="533" name="Ink 532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684095" y="5046374"/>
                <a:ext cx="24984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34" name="Ink 533"/>
              <p14:cNvContentPartPr/>
              <p14:nvPr/>
            </p14:nvContentPartPr>
            <p14:xfrm>
              <a:off x="7849775" y="4263734"/>
              <a:ext cx="3600" cy="28800"/>
            </p14:xfrm>
          </p:contentPart>
        </mc:Choice>
        <mc:Fallback xmlns="">
          <p:pic>
            <p:nvPicPr>
              <p:cNvPr id="534" name="Ink 533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843295" y="4257614"/>
                <a:ext cx="162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35" name="Ink 534"/>
              <p14:cNvContentPartPr/>
              <p14:nvPr/>
            </p14:nvContentPartPr>
            <p14:xfrm>
              <a:off x="7873175" y="4573334"/>
              <a:ext cx="446760" cy="623880"/>
            </p14:xfrm>
          </p:contentPart>
        </mc:Choice>
        <mc:Fallback xmlns="">
          <p:pic>
            <p:nvPicPr>
              <p:cNvPr id="535" name="Ink 534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867415" y="4568654"/>
                <a:ext cx="464040" cy="6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36" name="Ink 535"/>
              <p14:cNvContentPartPr/>
              <p14:nvPr/>
            </p14:nvContentPartPr>
            <p14:xfrm>
              <a:off x="5487455" y="2871254"/>
              <a:ext cx="3226320" cy="3196800"/>
            </p14:xfrm>
          </p:contentPart>
        </mc:Choice>
        <mc:Fallback xmlns="">
          <p:pic>
            <p:nvPicPr>
              <p:cNvPr id="536" name="Ink 535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78095" y="2866214"/>
                <a:ext cx="3242160" cy="32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38" name="Ink 537"/>
              <p14:cNvContentPartPr/>
              <p14:nvPr/>
            </p14:nvContentPartPr>
            <p14:xfrm>
              <a:off x="4941695" y="3012014"/>
              <a:ext cx="141840" cy="3047040"/>
            </p14:xfrm>
          </p:contentPart>
        </mc:Choice>
        <mc:Fallback xmlns="">
          <p:pic>
            <p:nvPicPr>
              <p:cNvPr id="538" name="Ink 537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938455" y="3007694"/>
                <a:ext cx="159120" cy="30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9" name="Ink 538"/>
              <p14:cNvContentPartPr/>
              <p14:nvPr/>
            </p14:nvContentPartPr>
            <p14:xfrm>
              <a:off x="7328135" y="2847854"/>
              <a:ext cx="3350160" cy="3174120"/>
            </p14:xfrm>
          </p:contentPart>
        </mc:Choice>
        <mc:Fallback xmlns="">
          <p:pic>
            <p:nvPicPr>
              <p:cNvPr id="539" name="Ink 538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324175" y="2841014"/>
                <a:ext cx="3359880" cy="31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0" name="Ink 539"/>
              <p14:cNvContentPartPr/>
              <p14:nvPr/>
            </p14:nvContentPartPr>
            <p14:xfrm>
              <a:off x="9583535" y="5015774"/>
              <a:ext cx="608400" cy="150840"/>
            </p14:xfrm>
          </p:contentPart>
        </mc:Choice>
        <mc:Fallback xmlns="">
          <p:pic>
            <p:nvPicPr>
              <p:cNvPr id="540" name="Ink 539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577055" y="5010734"/>
                <a:ext cx="622080" cy="16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9065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0" name="Ink 39"/>
              <p14:cNvContentPartPr/>
              <p14:nvPr/>
            </p14:nvContentPartPr>
            <p14:xfrm>
              <a:off x="723494" y="544574"/>
              <a:ext cx="10690920" cy="418896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8094" y="537374"/>
                <a:ext cx="10699920" cy="420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635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731414" y="598214"/>
              <a:ext cx="11162520" cy="55774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814" y="593174"/>
                <a:ext cx="11173680" cy="55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" name="Ink 25"/>
              <p14:cNvContentPartPr/>
              <p14:nvPr/>
            </p14:nvContentPartPr>
            <p14:xfrm>
              <a:off x="1400654" y="1026614"/>
              <a:ext cx="2114280" cy="2815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5254" y="1018694"/>
                <a:ext cx="21276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/>
              <p14:cNvContentPartPr/>
              <p14:nvPr/>
            </p14:nvContentPartPr>
            <p14:xfrm>
              <a:off x="2312174" y="1416134"/>
              <a:ext cx="281880" cy="29232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06414" y="1408574"/>
                <a:ext cx="29952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/>
              <p14:cNvContentPartPr/>
              <p14:nvPr/>
            </p14:nvContentPartPr>
            <p14:xfrm>
              <a:off x="4125494" y="973334"/>
              <a:ext cx="2153520" cy="2790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19734" y="966494"/>
                <a:ext cx="21664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2" name="Ink 81"/>
              <p14:cNvContentPartPr/>
              <p14:nvPr/>
            </p14:nvContentPartPr>
            <p14:xfrm>
              <a:off x="5271734" y="1405334"/>
              <a:ext cx="441720" cy="21996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65974" y="1398134"/>
                <a:ext cx="450720" cy="23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3513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82014" y="380054"/>
              <a:ext cx="11193480" cy="2896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094" y="371774"/>
                <a:ext cx="11210400" cy="291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711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573374" y="282134"/>
              <a:ext cx="11153520" cy="6552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7614" y="276374"/>
                <a:ext cx="11165760" cy="65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/>
              <p14:cNvContentPartPr/>
              <p14:nvPr/>
            </p14:nvContentPartPr>
            <p14:xfrm>
              <a:off x="656534" y="742214"/>
              <a:ext cx="1267200" cy="1119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1134" y="732134"/>
                <a:ext cx="1283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/>
              <p14:cNvContentPartPr/>
              <p14:nvPr/>
            </p14:nvContentPartPr>
            <p14:xfrm>
              <a:off x="2472374" y="615134"/>
              <a:ext cx="4302000" cy="2206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6614" y="609374"/>
                <a:ext cx="431424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2" name="Ink 61"/>
              <p14:cNvContentPartPr/>
              <p14:nvPr/>
            </p14:nvContentPartPr>
            <p14:xfrm>
              <a:off x="614054" y="1293734"/>
              <a:ext cx="5052960" cy="48132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7934" y="1287614"/>
                <a:ext cx="5065920" cy="49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813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654014" y="777134"/>
              <a:ext cx="1353240" cy="961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8614" y="768494"/>
                <a:ext cx="136728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3" name="Ink 42"/>
              <p14:cNvContentPartPr/>
              <p14:nvPr/>
            </p14:nvContentPartPr>
            <p14:xfrm>
              <a:off x="600734" y="309134"/>
              <a:ext cx="9878400" cy="651276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974" y="304094"/>
                <a:ext cx="9893160" cy="65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0" name="Ink 99"/>
              <p14:cNvContentPartPr/>
              <p14:nvPr/>
            </p14:nvContentPartPr>
            <p14:xfrm>
              <a:off x="693974" y="2712494"/>
              <a:ext cx="3695400" cy="22716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8214" y="2705654"/>
                <a:ext cx="370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7" name="Ink 286"/>
              <p14:cNvContentPartPr/>
              <p14:nvPr/>
            </p14:nvContentPartPr>
            <p14:xfrm>
              <a:off x="1097894" y="5902814"/>
              <a:ext cx="6761520" cy="190080"/>
            </p14:xfrm>
          </p:contentPart>
        </mc:Choice>
        <mc:Fallback xmlns="">
          <p:pic>
            <p:nvPicPr>
              <p:cNvPr id="287" name="Ink 28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3214" y="5898854"/>
                <a:ext cx="677052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1" name="Ink 290"/>
              <p14:cNvContentPartPr/>
              <p14:nvPr/>
            </p14:nvContentPartPr>
            <p14:xfrm>
              <a:off x="1134614" y="5913974"/>
              <a:ext cx="1605240" cy="252720"/>
            </p14:xfrm>
          </p:contentPart>
        </mc:Choice>
        <mc:Fallback xmlns="">
          <p:pic>
            <p:nvPicPr>
              <p:cNvPr id="291" name="Ink 29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7054" y="5902454"/>
                <a:ext cx="162504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0" name="Ink 299"/>
              <p14:cNvContentPartPr/>
              <p14:nvPr/>
            </p14:nvContentPartPr>
            <p14:xfrm>
              <a:off x="4164734" y="5794094"/>
              <a:ext cx="3002400" cy="238680"/>
            </p14:xfrm>
          </p:contentPart>
        </mc:Choice>
        <mc:Fallback xmlns="">
          <p:pic>
            <p:nvPicPr>
              <p:cNvPr id="300" name="Ink 29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56094" y="5783654"/>
                <a:ext cx="302364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8" name="Ink 317"/>
              <p14:cNvContentPartPr/>
              <p14:nvPr/>
            </p14:nvContentPartPr>
            <p14:xfrm>
              <a:off x="8994494" y="5170934"/>
              <a:ext cx="1511280" cy="704880"/>
            </p14:xfrm>
          </p:contentPart>
        </mc:Choice>
        <mc:Fallback xmlns="">
          <p:pic>
            <p:nvPicPr>
              <p:cNvPr id="318" name="Ink 31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84774" y="5163734"/>
                <a:ext cx="1531080" cy="71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35" name="Ink 334"/>
              <p14:cNvContentPartPr/>
              <p14:nvPr/>
            </p14:nvContentPartPr>
            <p14:xfrm>
              <a:off x="3938294" y="4251494"/>
              <a:ext cx="1729800" cy="228240"/>
            </p14:xfrm>
          </p:contentPart>
        </mc:Choice>
        <mc:Fallback xmlns="">
          <p:pic>
            <p:nvPicPr>
              <p:cNvPr id="335" name="Ink 33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31454" y="4243214"/>
                <a:ext cx="17406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2" name="Ink 341"/>
              <p14:cNvContentPartPr/>
              <p14:nvPr/>
            </p14:nvContentPartPr>
            <p14:xfrm>
              <a:off x="9164414" y="6180734"/>
              <a:ext cx="1981800" cy="531360"/>
            </p14:xfrm>
          </p:contentPart>
        </mc:Choice>
        <mc:Fallback xmlns="">
          <p:pic>
            <p:nvPicPr>
              <p:cNvPr id="342" name="Ink 34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52894" y="6172454"/>
                <a:ext cx="2002320" cy="54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765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321374" y="261614"/>
              <a:ext cx="10707480" cy="6395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694" y="255134"/>
                <a:ext cx="10722600" cy="64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639974" y="778574"/>
              <a:ext cx="983520" cy="709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5654" y="770654"/>
                <a:ext cx="99684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1" name="Ink 220"/>
              <p14:cNvContentPartPr/>
              <p14:nvPr/>
            </p14:nvContentPartPr>
            <p14:xfrm>
              <a:off x="578774" y="4900574"/>
              <a:ext cx="5028480" cy="155880"/>
            </p14:xfrm>
          </p:contentPart>
        </mc:Choice>
        <mc:Fallback xmlns="">
          <p:pic>
            <p:nvPicPr>
              <p:cNvPr id="221" name="Ink 22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5174" y="4895894"/>
                <a:ext cx="503748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9" name="Ink 238"/>
              <p14:cNvContentPartPr/>
              <p14:nvPr/>
            </p14:nvContentPartPr>
            <p14:xfrm>
              <a:off x="3496934" y="4749014"/>
              <a:ext cx="2143800" cy="277920"/>
            </p14:xfrm>
          </p:contentPart>
        </mc:Choice>
        <mc:Fallback xmlns="">
          <p:pic>
            <p:nvPicPr>
              <p:cNvPr id="239" name="Ink 23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90814" y="4737854"/>
                <a:ext cx="216432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3" name="Ink 242"/>
              <p14:cNvContentPartPr/>
              <p14:nvPr/>
            </p14:nvContentPartPr>
            <p14:xfrm>
              <a:off x="3431414" y="3480014"/>
              <a:ext cx="1531440" cy="19008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26734" y="3472814"/>
                <a:ext cx="154332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1" name="Ink 250"/>
              <p14:cNvContentPartPr/>
              <p14:nvPr/>
            </p14:nvContentPartPr>
            <p14:xfrm>
              <a:off x="7050494" y="4372094"/>
              <a:ext cx="1409400" cy="23328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44734" y="4364894"/>
                <a:ext cx="142344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2" name="Ink 301"/>
              <p14:cNvContentPartPr/>
              <p14:nvPr/>
            </p14:nvContentPartPr>
            <p14:xfrm>
              <a:off x="9161894" y="5918294"/>
              <a:ext cx="943920" cy="39600"/>
            </p14:xfrm>
          </p:contentPart>
        </mc:Choice>
        <mc:Fallback xmlns="">
          <p:pic>
            <p:nvPicPr>
              <p:cNvPr id="302" name="Ink 30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57574" y="5909211"/>
                <a:ext cx="957960" cy="541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291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746894" y="326774"/>
              <a:ext cx="11059560" cy="4295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2574" y="318854"/>
                <a:ext cx="11068560" cy="431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" name="Ink 25"/>
              <p14:cNvContentPartPr/>
              <p14:nvPr/>
            </p14:nvContentPartPr>
            <p14:xfrm>
              <a:off x="987374" y="786854"/>
              <a:ext cx="5604840" cy="2037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1254" y="777854"/>
                <a:ext cx="5619960" cy="21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1917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736094" y="249374"/>
              <a:ext cx="11141280" cy="4049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2134" y="241814"/>
                <a:ext cx="11149560" cy="40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/>
              <p14:cNvContentPartPr/>
              <p14:nvPr/>
            </p14:nvContentPartPr>
            <p14:xfrm>
              <a:off x="827174" y="772454"/>
              <a:ext cx="4110840" cy="252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3574" y="768494"/>
                <a:ext cx="412380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4" name="Ink 183"/>
              <p14:cNvContentPartPr/>
              <p14:nvPr/>
            </p14:nvContentPartPr>
            <p14:xfrm>
              <a:off x="6066974" y="3180854"/>
              <a:ext cx="0" cy="2448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3" name="Ink 232"/>
              <p14:cNvContentPartPr/>
              <p14:nvPr/>
            </p14:nvContentPartPr>
            <p14:xfrm>
              <a:off x="6955454" y="3306854"/>
              <a:ext cx="4628520" cy="382680"/>
            </p14:xfrm>
          </p:contentPart>
        </mc:Choice>
        <mc:Fallback xmlns="">
          <p:pic>
            <p:nvPicPr>
              <p:cNvPr id="233" name="Ink 23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48974" y="3299294"/>
                <a:ext cx="4642560" cy="39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2398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47E6FB0-6075-4AA8-AC6E-FAAFF7550EA6}"/>
</file>

<file path=customXml/itemProps2.xml><?xml version="1.0" encoding="utf-8"?>
<ds:datastoreItem xmlns:ds="http://schemas.openxmlformats.org/officeDocument/2006/customXml" ds:itemID="{40D127F8-3E7F-475F-8967-3CEA8B568FF0}"/>
</file>

<file path=customXml/itemProps3.xml><?xml version="1.0" encoding="utf-8"?>
<ds:datastoreItem xmlns:ds="http://schemas.openxmlformats.org/officeDocument/2006/customXml" ds:itemID="{D27DF83E-E8DD-40D3-A77D-15BE1B91A410}"/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ACAN</dc:creator>
  <cp:lastModifiedBy>Ahmet UNVEREN</cp:lastModifiedBy>
  <cp:revision>11</cp:revision>
  <dcterms:created xsi:type="dcterms:W3CDTF">2021-01-04T06:31:11Z</dcterms:created>
  <dcterms:modified xsi:type="dcterms:W3CDTF">2025-12-01T12:34:44Z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